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ppt/ink/ink2.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6" r:id="rId6"/>
    <p:sldId id="261" r:id="rId7"/>
    <p:sldId id="262" r:id="rId8"/>
    <p:sldId id="263" r:id="rId9"/>
    <p:sldId id="264" r:id="rId10"/>
    <p:sldId id="265"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1" d="100"/>
          <a:sy n="81" d="100"/>
        </p:scale>
        <p:origin x="725"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1T21:29:10.219"/>
    </inkml:context>
    <inkml:brush xml:id="br0">
      <inkml:brushProperty name="width" value="0.05" units="cm"/>
      <inkml:brushProperty name="height" value="0.05" units="cm"/>
    </inkml:brush>
  </inkml:definitions>
  <inkml:trace contextRef="#ctx0" brushRef="#br0">1 0 32</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4-10T02:10:49.173"/>
    </inkml:context>
    <inkml:brush xml:id="br0">
      <inkml:brushProperty name="width" value="0.05" units="cm"/>
      <inkml:brushProperty name="height" value="0.05" units="cm"/>
    </inkml:brush>
  </inkml:definitions>
  <inkml:trace contextRef="#ctx0" brushRef="#br0">1 0 32</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EE56D6-F195-48D7-978E-7EE16D430469}"/>
              </a:ext>
            </a:extLst>
          </p:cNvPr>
          <p:cNvSpPr>
            <a:spLocks noGrp="1"/>
          </p:cNvSpPr>
          <p:nvPr>
            <p:ph type="ctrTitle"/>
          </p:nvPr>
        </p:nvSpPr>
        <p:spPr>
          <a:xfrm>
            <a:off x="1756946" y="1104900"/>
            <a:ext cx="8376514" cy="3120504"/>
          </a:xfrm>
        </p:spPr>
        <p:txBody>
          <a:bodyPr anchor="b">
            <a:normAutofit/>
          </a:bodyPr>
          <a:lstStyle>
            <a:lvl1pPr algn="ctr">
              <a:lnSpc>
                <a:spcPct val="110000"/>
              </a:lnSpc>
              <a:defRPr sz="28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10A72F42-5C88-4F7D-803B-C371B570D784}"/>
              </a:ext>
            </a:extLst>
          </p:cNvPr>
          <p:cNvSpPr>
            <a:spLocks noGrp="1"/>
          </p:cNvSpPr>
          <p:nvPr>
            <p:ph type="subTitle" idx="1"/>
          </p:nvPr>
        </p:nvSpPr>
        <p:spPr>
          <a:xfrm>
            <a:off x="2908039" y="4442385"/>
            <a:ext cx="6074328" cy="984023"/>
          </a:xfrm>
        </p:spPr>
        <p:txBody>
          <a:bodyPr>
            <a:normAutofit/>
          </a:bodyPr>
          <a:lstStyle>
            <a:lvl1pPr marL="0" indent="0" algn="ctr">
              <a:lnSpc>
                <a:spcPct val="100000"/>
              </a:lnSpc>
              <a:buNone/>
              <a:defRPr sz="2000" i="0" spc="16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7A0384F3-2D6A-49F6-8F79-F3955E90484E}"/>
              </a:ext>
            </a:extLst>
          </p:cNvPr>
          <p:cNvSpPr>
            <a:spLocks noGrp="1"/>
          </p:cNvSpPr>
          <p:nvPr>
            <p:ph type="dt" sz="half" idx="10"/>
          </p:nvPr>
        </p:nvSpPr>
        <p:spPr/>
        <p:txBody>
          <a:bodyPr/>
          <a:lstStyle/>
          <a:p>
            <a:fld id="{91F9259A-1FE3-4FF9-8A07-BDD8177164ED}" type="datetime4">
              <a:rPr lang="en-US" smtClean="0"/>
              <a:t>April 9, 2021</a:t>
            </a:fld>
            <a:endParaRPr lang="en-US"/>
          </a:p>
        </p:txBody>
      </p:sp>
      <p:sp>
        <p:nvSpPr>
          <p:cNvPr id="5" name="Footer Placeholder 4">
            <a:extLst>
              <a:ext uri="{FF2B5EF4-FFF2-40B4-BE49-F238E27FC236}">
                <a16:creationId xmlns:a16="http://schemas.microsoft.com/office/drawing/2014/main" id="{95363F32-CD31-4801-BAE4-09EEB126299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FD5D34C-49ED-4ADB-8693-73B790764F39}"/>
              </a:ext>
            </a:extLst>
          </p:cNvPr>
          <p:cNvSpPr>
            <a:spLocks noGrp="1"/>
          </p:cNvSpPr>
          <p:nvPr>
            <p:ph type="sldNum" sz="quarter" idx="12"/>
          </p:nvPr>
        </p:nvSpPr>
        <p:spPr/>
        <p:txBody>
          <a:bodyPr/>
          <a:lstStyle/>
          <a:p>
            <a:fld id="{9D4AEF59-F28E-467C-9EA3-92D1CFAD475A}" type="slidenum">
              <a:rPr lang="en-US" smtClean="0"/>
              <a:t>‹#›</a:t>
            </a:fld>
            <a:endParaRPr lang="en-US"/>
          </a:p>
        </p:txBody>
      </p:sp>
    </p:spTree>
    <p:extLst>
      <p:ext uri="{BB962C8B-B14F-4D97-AF65-F5344CB8AC3E}">
        <p14:creationId xmlns:p14="http://schemas.microsoft.com/office/powerpoint/2010/main" val="32694616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Vertical Text">
    <p:spTree>
      <p:nvGrpSpPr>
        <p:cNvPr id="1" name=""/>
        <p:cNvGrpSpPr/>
        <p:nvPr/>
      </p:nvGrpSpPr>
      <p:grpSpPr>
        <a:xfrm>
          <a:off x="0" y="0"/>
          <a:ext cx="0" cy="0"/>
          <a:chOff x="0" y="0"/>
          <a:chExt cx="0" cy="0"/>
        </a:xfrm>
      </p:grpSpPr>
      <p:sp>
        <p:nvSpPr>
          <p:cNvPr id="3" name="Vertical Text Placeholder 2">
            <a:extLst>
              <a:ext uri="{FF2B5EF4-FFF2-40B4-BE49-F238E27FC236}">
                <a16:creationId xmlns:a16="http://schemas.microsoft.com/office/drawing/2014/main" id="{BF0171A2-02C1-4543-8B6B-FCF7E69712DF}"/>
              </a:ext>
            </a:extLst>
          </p:cNvPr>
          <p:cNvSpPr>
            <a:spLocks noGrp="1"/>
          </p:cNvSpPr>
          <p:nvPr>
            <p:ph type="body" orient="vert" idx="1"/>
          </p:nvPr>
        </p:nvSpPr>
        <p:spPr>
          <a:xfrm>
            <a:off x="1050879" y="1825625"/>
            <a:ext cx="9810604" cy="4516696"/>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F95027C-A386-44E4-AFE1-33AFFDA3AD8F}"/>
              </a:ext>
            </a:extLst>
          </p:cNvPr>
          <p:cNvSpPr>
            <a:spLocks noGrp="1"/>
          </p:cNvSpPr>
          <p:nvPr>
            <p:ph type="dt" sz="half" idx="10"/>
          </p:nvPr>
        </p:nvSpPr>
        <p:spPr/>
        <p:txBody>
          <a:bodyPr/>
          <a:lstStyle/>
          <a:p>
            <a:fld id="{E5CC3C8F-D4A7-4EAD-92AD-82C91CB8BB85}" type="datetime4">
              <a:rPr lang="en-US" smtClean="0"/>
              <a:t>April 9, 2021</a:t>
            </a:fld>
            <a:endParaRPr lang="en-US"/>
          </a:p>
        </p:txBody>
      </p:sp>
      <p:sp>
        <p:nvSpPr>
          <p:cNvPr id="5" name="Footer Placeholder 4">
            <a:extLst>
              <a:ext uri="{FF2B5EF4-FFF2-40B4-BE49-F238E27FC236}">
                <a16:creationId xmlns:a16="http://schemas.microsoft.com/office/drawing/2014/main" id="{FB1BF710-0558-4457-825D-48713CAED3D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A7F93D-5DC3-4C36-AEB0-79CDB15C316A}"/>
              </a:ext>
            </a:extLst>
          </p:cNvPr>
          <p:cNvSpPr>
            <a:spLocks noGrp="1"/>
          </p:cNvSpPr>
          <p:nvPr>
            <p:ph type="sldNum" sz="quarter" idx="12"/>
          </p:nvPr>
        </p:nvSpPr>
        <p:spPr/>
        <p:txBody>
          <a:bodyPr/>
          <a:lstStyle/>
          <a:p>
            <a:fld id="{9D4AEF59-F28E-467C-9EA3-92D1CFAD475A}" type="slidenum">
              <a:rPr lang="en-US" smtClean="0"/>
              <a:t>‹#›</a:t>
            </a:fld>
            <a:endParaRPr lang="en-US"/>
          </a:p>
        </p:txBody>
      </p:sp>
      <p:sp>
        <p:nvSpPr>
          <p:cNvPr id="7" name="Title 6">
            <a:extLst>
              <a:ext uri="{FF2B5EF4-FFF2-40B4-BE49-F238E27FC236}">
                <a16:creationId xmlns:a16="http://schemas.microsoft.com/office/drawing/2014/main" id="{87CFC0C8-11FE-4003-B2D6-B7B8E279056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780617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CEB41C5-3638-439D-BA61-4DAA142226E8}"/>
              </a:ext>
            </a:extLst>
          </p:cNvPr>
          <p:cNvSpPr>
            <a:spLocks noGrp="1"/>
          </p:cNvSpPr>
          <p:nvPr>
            <p:ph type="title" orient="vert"/>
          </p:nvPr>
        </p:nvSpPr>
        <p:spPr>
          <a:xfrm>
            <a:off x="8724901" y="464025"/>
            <a:ext cx="2161540" cy="5800298"/>
          </a:xfrm>
        </p:spPr>
        <p:txBody>
          <a:bodyPr vert="eaVert"/>
          <a:lstStyle/>
          <a:p>
            <a:r>
              <a:rPr lang="en-US" dirty="0"/>
              <a:t>Click to edit Master title style</a:t>
            </a:r>
          </a:p>
        </p:txBody>
      </p:sp>
      <p:sp>
        <p:nvSpPr>
          <p:cNvPr id="3" name="Vertical Text Placeholder 2">
            <a:extLst>
              <a:ext uri="{FF2B5EF4-FFF2-40B4-BE49-F238E27FC236}">
                <a16:creationId xmlns:a16="http://schemas.microsoft.com/office/drawing/2014/main" id="{E99B91A0-A376-483C-926E-189F376E5520}"/>
              </a:ext>
            </a:extLst>
          </p:cNvPr>
          <p:cNvSpPr>
            <a:spLocks noGrp="1"/>
          </p:cNvSpPr>
          <p:nvPr>
            <p:ph type="body" orient="vert" idx="1"/>
          </p:nvPr>
        </p:nvSpPr>
        <p:spPr>
          <a:xfrm>
            <a:off x="838200" y="464023"/>
            <a:ext cx="7886700" cy="580029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FA14134E-B7D5-4664-BB2E-6A98ED630A9F}"/>
              </a:ext>
            </a:extLst>
          </p:cNvPr>
          <p:cNvSpPr>
            <a:spLocks noGrp="1"/>
          </p:cNvSpPr>
          <p:nvPr>
            <p:ph type="dt" sz="half" idx="10"/>
          </p:nvPr>
        </p:nvSpPr>
        <p:spPr/>
        <p:txBody>
          <a:bodyPr/>
          <a:lstStyle/>
          <a:p>
            <a:fld id="{BC011D41-E33C-4BC7-8272-37E8417FD097}" type="datetime4">
              <a:rPr lang="en-US" smtClean="0"/>
              <a:t>April 9, 2021</a:t>
            </a:fld>
            <a:endParaRPr lang="en-US"/>
          </a:p>
        </p:txBody>
      </p:sp>
      <p:sp>
        <p:nvSpPr>
          <p:cNvPr id="5" name="Footer Placeholder 4">
            <a:extLst>
              <a:ext uri="{FF2B5EF4-FFF2-40B4-BE49-F238E27FC236}">
                <a16:creationId xmlns:a16="http://schemas.microsoft.com/office/drawing/2014/main" id="{92A54E2A-B1CE-4F2E-9D9A-D47E514D59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E7C304-46A8-4179-87A2-B8CC10BAAFAE}"/>
              </a:ext>
            </a:extLst>
          </p:cNvPr>
          <p:cNvSpPr>
            <a:spLocks noGrp="1"/>
          </p:cNvSpPr>
          <p:nvPr>
            <p:ph type="sldNum" sz="quarter" idx="12"/>
          </p:nvPr>
        </p:nvSpPr>
        <p:spPr/>
        <p:txBody>
          <a:bodyPr/>
          <a:lstStyle/>
          <a:p>
            <a:fld id="{9D4AEF59-F28E-467C-9EA3-92D1CFAD475A}" type="slidenum">
              <a:rPr lang="en-US" smtClean="0"/>
              <a:t>‹#›</a:t>
            </a:fld>
            <a:endParaRPr lang="en-US"/>
          </a:p>
        </p:txBody>
      </p:sp>
    </p:spTree>
    <p:extLst>
      <p:ext uri="{BB962C8B-B14F-4D97-AF65-F5344CB8AC3E}">
        <p14:creationId xmlns:p14="http://schemas.microsoft.com/office/powerpoint/2010/main" val="56488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A7B333-9E16-4502-96B5-3F586B7E0030}"/>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6ED0795-5EC7-4FF8-9FC7-22AFA3C552F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46A2DA5B-9862-4A23-8FEC-5C1ABC2EEF1B}"/>
              </a:ext>
            </a:extLst>
          </p:cNvPr>
          <p:cNvSpPr>
            <a:spLocks noGrp="1"/>
          </p:cNvSpPr>
          <p:nvPr>
            <p:ph type="dt" sz="half" idx="10"/>
          </p:nvPr>
        </p:nvSpPr>
        <p:spPr>
          <a:xfrm rot="5400000">
            <a:off x="10506456" y="5074920"/>
            <a:ext cx="2647667" cy="365125"/>
          </a:xfrm>
        </p:spPr>
        <p:txBody>
          <a:bodyPr/>
          <a:lstStyle/>
          <a:p>
            <a:fld id="{5D340FED-6E95-4177-A7EF-CD303B9E611D}" type="datetime4">
              <a:rPr lang="en-US" smtClean="0"/>
              <a:t>April 9, 2021</a:t>
            </a:fld>
            <a:endParaRPr lang="en-US"/>
          </a:p>
        </p:txBody>
      </p:sp>
      <p:sp>
        <p:nvSpPr>
          <p:cNvPr id="5" name="Footer Placeholder 4">
            <a:extLst>
              <a:ext uri="{FF2B5EF4-FFF2-40B4-BE49-F238E27FC236}">
                <a16:creationId xmlns:a16="http://schemas.microsoft.com/office/drawing/2014/main" id="{C63D9A4B-0DA7-46BB-9DCE-3F26075C44C6}"/>
              </a:ext>
            </a:extLst>
          </p:cNvPr>
          <p:cNvSpPr>
            <a:spLocks noGrp="1"/>
          </p:cNvSpPr>
          <p:nvPr>
            <p:ph type="ftr" sz="quarter" idx="11"/>
          </p:nvPr>
        </p:nvSpPr>
        <p:spPr>
          <a:xfrm rot="5400000">
            <a:off x="10451592" y="1408176"/>
            <a:ext cx="2770499" cy="365125"/>
          </a:xfrm>
        </p:spPr>
        <p:txBody>
          <a:bodyPr/>
          <a:lstStyle/>
          <a:p>
            <a:endParaRPr lang="en-US" dirty="0"/>
          </a:p>
        </p:txBody>
      </p:sp>
      <p:sp>
        <p:nvSpPr>
          <p:cNvPr id="6" name="Slide Number Placeholder 5">
            <a:extLst>
              <a:ext uri="{FF2B5EF4-FFF2-40B4-BE49-F238E27FC236}">
                <a16:creationId xmlns:a16="http://schemas.microsoft.com/office/drawing/2014/main" id="{EE6A7C47-81AC-431C-A7C3-2BC71AD14417}"/>
              </a:ext>
            </a:extLst>
          </p:cNvPr>
          <p:cNvSpPr>
            <a:spLocks noGrp="1"/>
          </p:cNvSpPr>
          <p:nvPr>
            <p:ph type="sldNum" sz="quarter" idx="12"/>
          </p:nvPr>
        </p:nvSpPr>
        <p:spPr>
          <a:xfrm>
            <a:off x="11558016" y="3136392"/>
            <a:ext cx="545911" cy="580029"/>
          </a:xfrm>
        </p:spPr>
        <p:txBody>
          <a:bodyPr/>
          <a:lstStyle/>
          <a:p>
            <a:fld id="{9D4AEF59-F28E-467C-9EA3-92D1CFAD475A}" type="slidenum">
              <a:rPr lang="en-US" smtClean="0"/>
              <a:t>‹#›</a:t>
            </a:fld>
            <a:endParaRPr lang="en-US"/>
          </a:p>
        </p:txBody>
      </p:sp>
    </p:spTree>
    <p:extLst>
      <p:ext uri="{BB962C8B-B14F-4D97-AF65-F5344CB8AC3E}">
        <p14:creationId xmlns:p14="http://schemas.microsoft.com/office/powerpoint/2010/main" val="29032068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BD2E47-4DC7-46C4-9407-FA4CF7E0AAE3}"/>
              </a:ext>
            </a:extLst>
          </p:cNvPr>
          <p:cNvSpPr>
            <a:spLocks noGrp="1"/>
          </p:cNvSpPr>
          <p:nvPr>
            <p:ph type="title"/>
          </p:nvPr>
        </p:nvSpPr>
        <p:spPr>
          <a:xfrm>
            <a:off x="1052513" y="1709738"/>
            <a:ext cx="9087774" cy="3438524"/>
          </a:xfrm>
        </p:spPr>
        <p:txBody>
          <a:bodyPr anchor="b">
            <a:normAutofit/>
          </a:bodyPr>
          <a:lstStyle>
            <a:lvl1pPr>
              <a:defRPr sz="4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BF7B502-122E-4177-A408-FC436A254215}"/>
              </a:ext>
            </a:extLst>
          </p:cNvPr>
          <p:cNvSpPr>
            <a:spLocks noGrp="1"/>
          </p:cNvSpPr>
          <p:nvPr>
            <p:ph type="body" idx="1"/>
          </p:nvPr>
        </p:nvSpPr>
        <p:spPr>
          <a:xfrm>
            <a:off x="1052513" y="5148262"/>
            <a:ext cx="8844522" cy="1138238"/>
          </a:xfrm>
        </p:spPr>
        <p:txBody>
          <a:bodyPr>
            <a:normAutofit/>
          </a:bodyPr>
          <a:lstStyle>
            <a:lvl1pPr marL="0" indent="0">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8229696-2AEF-4765-B33E-7DA328E464FF}"/>
              </a:ext>
            </a:extLst>
          </p:cNvPr>
          <p:cNvSpPr>
            <a:spLocks noGrp="1"/>
          </p:cNvSpPr>
          <p:nvPr>
            <p:ph type="dt" sz="half" idx="10"/>
          </p:nvPr>
        </p:nvSpPr>
        <p:spPr/>
        <p:txBody>
          <a:bodyPr/>
          <a:lstStyle/>
          <a:p>
            <a:fld id="{477962CB-39AD-45A9-800F-54DAB53D6021}" type="datetime4">
              <a:rPr lang="en-US" smtClean="0"/>
              <a:t>April 9, 2021</a:t>
            </a:fld>
            <a:endParaRPr lang="en-US"/>
          </a:p>
        </p:txBody>
      </p:sp>
      <p:sp>
        <p:nvSpPr>
          <p:cNvPr id="5" name="Footer Placeholder 4">
            <a:extLst>
              <a:ext uri="{FF2B5EF4-FFF2-40B4-BE49-F238E27FC236}">
                <a16:creationId xmlns:a16="http://schemas.microsoft.com/office/drawing/2014/main" id="{4729B2E4-2F1C-4FEE-AAB2-4FCC3EEFD1D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27D4B8-E107-480A-AA17-261CA49BBB5D}"/>
              </a:ext>
            </a:extLst>
          </p:cNvPr>
          <p:cNvSpPr>
            <a:spLocks noGrp="1"/>
          </p:cNvSpPr>
          <p:nvPr>
            <p:ph type="sldNum" sz="quarter" idx="12"/>
          </p:nvPr>
        </p:nvSpPr>
        <p:spPr/>
        <p:txBody>
          <a:bodyPr/>
          <a:lstStyle/>
          <a:p>
            <a:fld id="{9D4AEF59-F28E-467C-9EA3-92D1CFAD475A}" type="slidenum">
              <a:rPr lang="en-US" smtClean="0"/>
              <a:t>‹#›</a:t>
            </a:fld>
            <a:endParaRPr lang="en-US"/>
          </a:p>
        </p:txBody>
      </p:sp>
    </p:spTree>
    <p:extLst>
      <p:ext uri="{BB962C8B-B14F-4D97-AF65-F5344CB8AC3E}">
        <p14:creationId xmlns:p14="http://schemas.microsoft.com/office/powerpoint/2010/main" val="19971999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8BAE8-3305-4F08-BECB-56AD7FD4E4B1}"/>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77021AC-6D8D-4D24-8B01-8AE8F41BE4B8}"/>
              </a:ext>
            </a:extLst>
          </p:cNvPr>
          <p:cNvSpPr>
            <a:spLocks noGrp="1"/>
          </p:cNvSpPr>
          <p:nvPr>
            <p:ph sz="half" idx="1"/>
          </p:nvPr>
        </p:nvSpPr>
        <p:spPr>
          <a:xfrm>
            <a:off x="1050878" y="1825624"/>
            <a:ext cx="4473622" cy="4460875"/>
          </a:xfrm>
        </p:spPr>
        <p:txBody>
          <a:bodyPr/>
          <a:lstStyle>
            <a:lvl2pPr marL="274320" indent="0">
              <a:buFontTx/>
              <a:buNone/>
              <a:defRPr/>
            </a:lvl2pPr>
            <a:lvl3pPr marL="502920">
              <a:defRPr/>
            </a:lvl3pPr>
            <a:lvl4pPr marL="548640" indent="0">
              <a:buFontTx/>
              <a:buNone/>
              <a:defRPr/>
            </a:lvl4pPr>
            <a:lvl5pPr marL="73152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E8E7F49C-3DB3-40B7-89B3-E3BC32FC110F}"/>
              </a:ext>
            </a:extLst>
          </p:cNvPr>
          <p:cNvSpPr>
            <a:spLocks noGrp="1"/>
          </p:cNvSpPr>
          <p:nvPr>
            <p:ph sz="half" idx="2"/>
          </p:nvPr>
        </p:nvSpPr>
        <p:spPr>
          <a:xfrm>
            <a:off x="5844540" y="1825624"/>
            <a:ext cx="5016943" cy="4460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B1E33D58-BDF5-4F1F-806B-0491CB3624A9}"/>
              </a:ext>
            </a:extLst>
          </p:cNvPr>
          <p:cNvSpPr>
            <a:spLocks noGrp="1"/>
          </p:cNvSpPr>
          <p:nvPr>
            <p:ph type="dt" sz="half" idx="10"/>
          </p:nvPr>
        </p:nvSpPr>
        <p:spPr/>
        <p:txBody>
          <a:bodyPr/>
          <a:lstStyle/>
          <a:p>
            <a:fld id="{2DEDF93D-55AB-4606-B9D7-742F1FC51983}" type="datetime4">
              <a:rPr lang="en-US" smtClean="0"/>
              <a:t>April 9, 2021</a:t>
            </a:fld>
            <a:endParaRPr lang="en-US" dirty="0"/>
          </a:p>
        </p:txBody>
      </p:sp>
      <p:sp>
        <p:nvSpPr>
          <p:cNvPr id="6" name="Footer Placeholder 5">
            <a:extLst>
              <a:ext uri="{FF2B5EF4-FFF2-40B4-BE49-F238E27FC236}">
                <a16:creationId xmlns:a16="http://schemas.microsoft.com/office/drawing/2014/main" id="{848BCBFD-1FE1-441A-B3AF-C3E7E7B8D11C}"/>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70CE272-E6FB-455B-BACB-2471D66D956F}"/>
              </a:ext>
            </a:extLst>
          </p:cNvPr>
          <p:cNvSpPr>
            <a:spLocks noGrp="1"/>
          </p:cNvSpPr>
          <p:nvPr>
            <p:ph type="sldNum" sz="quarter" idx="12"/>
          </p:nvPr>
        </p:nvSpPr>
        <p:spPr/>
        <p:txBody>
          <a:bodyPr/>
          <a:lstStyle/>
          <a:p>
            <a:fld id="{9D4AEF59-F28E-467C-9EA3-92D1CFAD475A}" type="slidenum">
              <a:rPr lang="en-US" smtClean="0"/>
              <a:t>‹#›</a:t>
            </a:fld>
            <a:endParaRPr lang="en-US" dirty="0"/>
          </a:p>
        </p:txBody>
      </p:sp>
    </p:spTree>
    <p:extLst>
      <p:ext uri="{BB962C8B-B14F-4D97-AF65-F5344CB8AC3E}">
        <p14:creationId xmlns:p14="http://schemas.microsoft.com/office/powerpoint/2010/main" val="24141162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E73A4FB-9EF5-4D6C-A275-2DE1077A29E7}"/>
              </a:ext>
            </a:extLst>
          </p:cNvPr>
          <p:cNvSpPr>
            <a:spLocks noGrp="1"/>
          </p:cNvSpPr>
          <p:nvPr>
            <p:ph type="body" idx="1"/>
          </p:nvPr>
        </p:nvSpPr>
        <p:spPr>
          <a:xfrm>
            <a:off x="1071563" y="1835219"/>
            <a:ext cx="4452938" cy="823912"/>
          </a:xfrm>
        </p:spPr>
        <p:txBody>
          <a:bodyPr anchor="b">
            <a:normAutofit/>
          </a:bodyPr>
          <a:lstStyle>
            <a:lvl1pPr marL="0" indent="0">
              <a:buNone/>
              <a:defRPr sz="2000" b="1" i="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BDC9972A-4D34-4A9F-84EB-8D64A703B56C}"/>
              </a:ext>
            </a:extLst>
          </p:cNvPr>
          <p:cNvSpPr>
            <a:spLocks noGrp="1"/>
          </p:cNvSpPr>
          <p:nvPr>
            <p:ph sz="half" idx="2"/>
          </p:nvPr>
        </p:nvSpPr>
        <p:spPr>
          <a:xfrm>
            <a:off x="1071562" y="2717801"/>
            <a:ext cx="4452938" cy="3559452"/>
          </a:xfrm>
        </p:spPr>
        <p:txBody>
          <a:bodyPr/>
          <a:lstStyle>
            <a:lvl2pPr marL="274320" indent="0">
              <a:buFontTx/>
              <a:buNone/>
              <a:defRPr/>
            </a:lvl2pPr>
            <a:lvl3pPr marL="548640">
              <a:defRPr/>
            </a:lvl3pPr>
            <a:lvl4pPr marL="594360" indent="0">
              <a:buFontTx/>
              <a:buNone/>
              <a:defRPr/>
            </a:lvl4pPr>
            <a:lvl5pPr marL="82296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CDBBDDE3-C8D7-4600-8259-24E1F8118A41}"/>
              </a:ext>
            </a:extLst>
          </p:cNvPr>
          <p:cNvSpPr>
            <a:spLocks noGrp="1"/>
          </p:cNvSpPr>
          <p:nvPr>
            <p:ph type="body" sz="quarter" idx="3"/>
          </p:nvPr>
        </p:nvSpPr>
        <p:spPr>
          <a:xfrm>
            <a:off x="5844540" y="1835219"/>
            <a:ext cx="5016943" cy="823912"/>
          </a:xfrm>
        </p:spPr>
        <p:txBody>
          <a:bodyPr anchor="b">
            <a:normAutofit/>
          </a:bodyPr>
          <a:lstStyle>
            <a:lvl1pPr marL="0" indent="0">
              <a:buNone/>
              <a:defRPr sz="2000" b="1" i="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B4649FFF-44C7-4256-AFE1-C5457C7AB501}"/>
              </a:ext>
            </a:extLst>
          </p:cNvPr>
          <p:cNvSpPr>
            <a:spLocks noGrp="1"/>
          </p:cNvSpPr>
          <p:nvPr>
            <p:ph sz="quarter" idx="4"/>
          </p:nvPr>
        </p:nvSpPr>
        <p:spPr>
          <a:xfrm>
            <a:off x="5844540" y="2717800"/>
            <a:ext cx="5016943" cy="3559453"/>
          </a:xfrm>
        </p:spPr>
        <p:txBody>
          <a:bodyPr/>
          <a:lstStyle>
            <a:lvl2pPr marL="457200" indent="0">
              <a:buNone/>
              <a:defRPr/>
            </a:lvl2pPr>
            <a:lvl3pPr marL="548640">
              <a:defRPr/>
            </a:lvl3pPr>
            <a:lvl4pPr marL="594360" indent="0">
              <a:buFontTx/>
              <a:buNone/>
              <a:defRPr/>
            </a:lvl4pPr>
            <a:lvl5pPr marL="82296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1BEC6ACF-080E-4B7C-B0C0-77E90C16E9F6}"/>
              </a:ext>
            </a:extLst>
          </p:cNvPr>
          <p:cNvSpPr>
            <a:spLocks noGrp="1"/>
          </p:cNvSpPr>
          <p:nvPr>
            <p:ph type="dt" sz="half" idx="10"/>
          </p:nvPr>
        </p:nvSpPr>
        <p:spPr/>
        <p:txBody>
          <a:bodyPr/>
          <a:lstStyle/>
          <a:p>
            <a:fld id="{DDF2841D-FB5C-47AB-B2FF-32E855C1EA71}" type="datetime4">
              <a:rPr lang="en-US" smtClean="0"/>
              <a:t>April 9, 2021</a:t>
            </a:fld>
            <a:endParaRPr lang="en-US"/>
          </a:p>
        </p:txBody>
      </p:sp>
      <p:sp>
        <p:nvSpPr>
          <p:cNvPr id="8" name="Footer Placeholder 7">
            <a:extLst>
              <a:ext uri="{FF2B5EF4-FFF2-40B4-BE49-F238E27FC236}">
                <a16:creationId xmlns:a16="http://schemas.microsoft.com/office/drawing/2014/main" id="{39A68C0B-BC90-4ADA-B6E6-2B30BFF9E71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3BCE559-C82B-4E27-965B-4AC3C66FC8F8}"/>
              </a:ext>
            </a:extLst>
          </p:cNvPr>
          <p:cNvSpPr>
            <a:spLocks noGrp="1"/>
          </p:cNvSpPr>
          <p:nvPr>
            <p:ph type="sldNum" sz="quarter" idx="12"/>
          </p:nvPr>
        </p:nvSpPr>
        <p:spPr/>
        <p:txBody>
          <a:bodyPr/>
          <a:lstStyle/>
          <a:p>
            <a:fld id="{9D4AEF59-F28E-467C-9EA3-92D1CFAD475A}" type="slidenum">
              <a:rPr lang="en-US" smtClean="0"/>
              <a:t>‹#›</a:t>
            </a:fld>
            <a:endParaRPr lang="en-US"/>
          </a:p>
        </p:txBody>
      </p:sp>
      <p:sp>
        <p:nvSpPr>
          <p:cNvPr id="12" name="Title 11">
            <a:extLst>
              <a:ext uri="{FF2B5EF4-FFF2-40B4-BE49-F238E27FC236}">
                <a16:creationId xmlns:a16="http://schemas.microsoft.com/office/drawing/2014/main" id="{3752B99E-38EC-4745-889B-124D34759641}"/>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853395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3DE7304-D393-47F0-ACCC-1F72EFCCE7CA}"/>
              </a:ext>
            </a:extLst>
          </p:cNvPr>
          <p:cNvSpPr>
            <a:spLocks noGrp="1"/>
          </p:cNvSpPr>
          <p:nvPr>
            <p:ph type="dt" sz="half" idx="10"/>
          </p:nvPr>
        </p:nvSpPr>
        <p:spPr/>
        <p:txBody>
          <a:bodyPr/>
          <a:lstStyle/>
          <a:p>
            <a:fld id="{118537E9-D174-424D-BEE8-AFC4CA5F9F97}" type="datetime4">
              <a:rPr lang="en-US" smtClean="0"/>
              <a:t>April 9, 2021</a:t>
            </a:fld>
            <a:endParaRPr lang="en-US"/>
          </a:p>
        </p:txBody>
      </p:sp>
      <p:sp>
        <p:nvSpPr>
          <p:cNvPr id="4" name="Footer Placeholder 3">
            <a:extLst>
              <a:ext uri="{FF2B5EF4-FFF2-40B4-BE49-F238E27FC236}">
                <a16:creationId xmlns:a16="http://schemas.microsoft.com/office/drawing/2014/main" id="{B68451FF-032D-4787-BA4B-5EB415494AC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9B7511D-7256-4A08-BF62-3B3F821A6F02}"/>
              </a:ext>
            </a:extLst>
          </p:cNvPr>
          <p:cNvSpPr>
            <a:spLocks noGrp="1"/>
          </p:cNvSpPr>
          <p:nvPr>
            <p:ph type="sldNum" sz="quarter" idx="12"/>
          </p:nvPr>
        </p:nvSpPr>
        <p:spPr/>
        <p:txBody>
          <a:bodyPr/>
          <a:lstStyle/>
          <a:p>
            <a:fld id="{9D4AEF59-F28E-467C-9EA3-92D1CFAD475A}" type="slidenum">
              <a:rPr lang="en-US" smtClean="0"/>
              <a:t>‹#›</a:t>
            </a:fld>
            <a:endParaRPr lang="en-US"/>
          </a:p>
        </p:txBody>
      </p:sp>
      <p:sp>
        <p:nvSpPr>
          <p:cNvPr id="6" name="Title 5">
            <a:extLst>
              <a:ext uri="{FF2B5EF4-FFF2-40B4-BE49-F238E27FC236}">
                <a16:creationId xmlns:a16="http://schemas.microsoft.com/office/drawing/2014/main" id="{03FCDA27-1C47-4EA1-A160-EC91FD88BC3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21576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6DE8ADA-7BF8-433A-8770-61C690F37DCB}"/>
              </a:ext>
            </a:extLst>
          </p:cNvPr>
          <p:cNvSpPr>
            <a:spLocks noGrp="1"/>
          </p:cNvSpPr>
          <p:nvPr>
            <p:ph type="dt" sz="half" idx="10"/>
          </p:nvPr>
        </p:nvSpPr>
        <p:spPr/>
        <p:txBody>
          <a:bodyPr/>
          <a:lstStyle/>
          <a:p>
            <a:fld id="{1C7A44C0-F7AC-49C2-8289-1E7A86D9FB50}" type="datetime4">
              <a:rPr lang="en-US" smtClean="0"/>
              <a:t>April 9, 2021</a:t>
            </a:fld>
            <a:endParaRPr lang="en-US"/>
          </a:p>
        </p:txBody>
      </p:sp>
      <p:sp>
        <p:nvSpPr>
          <p:cNvPr id="3" name="Footer Placeholder 2">
            <a:extLst>
              <a:ext uri="{FF2B5EF4-FFF2-40B4-BE49-F238E27FC236}">
                <a16:creationId xmlns:a16="http://schemas.microsoft.com/office/drawing/2014/main" id="{16357B86-EC22-49C6-BBC6-639D57D1AFB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D63764B-CF91-4C81-B4C3-5B5E5A973610}"/>
              </a:ext>
            </a:extLst>
          </p:cNvPr>
          <p:cNvSpPr>
            <a:spLocks noGrp="1"/>
          </p:cNvSpPr>
          <p:nvPr>
            <p:ph type="sldNum" sz="quarter" idx="12"/>
          </p:nvPr>
        </p:nvSpPr>
        <p:spPr/>
        <p:txBody>
          <a:bodyPr/>
          <a:lstStyle/>
          <a:p>
            <a:fld id="{9D4AEF59-F28E-467C-9EA3-92D1CFAD475A}" type="slidenum">
              <a:rPr lang="en-US" smtClean="0"/>
              <a:t>‹#›</a:t>
            </a:fld>
            <a:endParaRPr lang="en-US"/>
          </a:p>
        </p:txBody>
      </p:sp>
    </p:spTree>
    <p:extLst>
      <p:ext uri="{BB962C8B-B14F-4D97-AF65-F5344CB8AC3E}">
        <p14:creationId xmlns:p14="http://schemas.microsoft.com/office/powerpoint/2010/main" val="42247935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8E4801-B0C7-4458-B413-24D6E68FAA57}"/>
              </a:ext>
            </a:extLst>
          </p:cNvPr>
          <p:cNvSpPr>
            <a:spLocks noGrp="1"/>
          </p:cNvSpPr>
          <p:nvPr>
            <p:ph type="title"/>
          </p:nvPr>
        </p:nvSpPr>
        <p:spPr>
          <a:xfrm>
            <a:off x="1063633" y="457200"/>
            <a:ext cx="4170355" cy="1917509"/>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2FA0C76-733A-488A-89FB-7D04FD64BD68}"/>
              </a:ext>
            </a:extLst>
          </p:cNvPr>
          <p:cNvSpPr>
            <a:spLocks noGrp="1"/>
          </p:cNvSpPr>
          <p:nvPr>
            <p:ph idx="1"/>
          </p:nvPr>
        </p:nvSpPr>
        <p:spPr>
          <a:xfrm>
            <a:off x="5481637" y="457200"/>
            <a:ext cx="5562601" cy="5943600"/>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CD45B9DE-016A-4B31-BB52-99C76E28B4B9}"/>
              </a:ext>
            </a:extLst>
          </p:cNvPr>
          <p:cNvSpPr>
            <a:spLocks noGrp="1"/>
          </p:cNvSpPr>
          <p:nvPr>
            <p:ph type="body" sz="half" idx="2"/>
          </p:nvPr>
        </p:nvSpPr>
        <p:spPr>
          <a:xfrm>
            <a:off x="1063633" y="2374708"/>
            <a:ext cx="4170355" cy="402609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2ED6CC3-66DD-4D9A-A9C7-F588BA88C992}"/>
              </a:ext>
            </a:extLst>
          </p:cNvPr>
          <p:cNvSpPr>
            <a:spLocks noGrp="1"/>
          </p:cNvSpPr>
          <p:nvPr>
            <p:ph type="dt" sz="half" idx="10"/>
          </p:nvPr>
        </p:nvSpPr>
        <p:spPr/>
        <p:txBody>
          <a:bodyPr/>
          <a:lstStyle/>
          <a:p>
            <a:fld id="{73BB84BC-6E78-40D1-8831-40AB1F596614}" type="datetime4">
              <a:rPr lang="en-US" smtClean="0"/>
              <a:t>April 9, 2021</a:t>
            </a:fld>
            <a:endParaRPr lang="en-US"/>
          </a:p>
        </p:txBody>
      </p:sp>
      <p:sp>
        <p:nvSpPr>
          <p:cNvPr id="6" name="Footer Placeholder 5">
            <a:extLst>
              <a:ext uri="{FF2B5EF4-FFF2-40B4-BE49-F238E27FC236}">
                <a16:creationId xmlns:a16="http://schemas.microsoft.com/office/drawing/2014/main" id="{31359FC8-04EF-4F7D-8E43-4EE0E95DA99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E71C964-4227-4DEE-87A1-026162DDF664}"/>
              </a:ext>
            </a:extLst>
          </p:cNvPr>
          <p:cNvSpPr>
            <a:spLocks noGrp="1"/>
          </p:cNvSpPr>
          <p:nvPr>
            <p:ph type="sldNum" sz="quarter" idx="12"/>
          </p:nvPr>
        </p:nvSpPr>
        <p:spPr/>
        <p:txBody>
          <a:bodyPr/>
          <a:lstStyle/>
          <a:p>
            <a:fld id="{9D4AEF59-F28E-467C-9EA3-92D1CFAD475A}" type="slidenum">
              <a:rPr lang="en-US" smtClean="0"/>
              <a:t>‹#›</a:t>
            </a:fld>
            <a:endParaRPr lang="en-US"/>
          </a:p>
        </p:txBody>
      </p:sp>
    </p:spTree>
    <p:extLst>
      <p:ext uri="{BB962C8B-B14F-4D97-AF65-F5344CB8AC3E}">
        <p14:creationId xmlns:p14="http://schemas.microsoft.com/office/powerpoint/2010/main" val="21032872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F0EB4E-D4BB-4C86-A820-63474E5A4086}"/>
              </a:ext>
            </a:extLst>
          </p:cNvPr>
          <p:cNvSpPr>
            <a:spLocks noGrp="1"/>
          </p:cNvSpPr>
          <p:nvPr>
            <p:ph type="title"/>
          </p:nvPr>
        </p:nvSpPr>
        <p:spPr>
          <a:xfrm>
            <a:off x="1062038" y="457199"/>
            <a:ext cx="3913241" cy="1928813"/>
          </a:xfrm>
        </p:spPr>
        <p:txBody>
          <a:bodyPr anchor="b"/>
          <a:lstStyle>
            <a:lvl1pP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54FA99A1-8FAF-415D-A399-1B2C2A0F2300}"/>
              </a:ext>
            </a:extLst>
          </p:cNvPr>
          <p:cNvSpPr>
            <a:spLocks noGrp="1"/>
          </p:cNvSpPr>
          <p:nvPr>
            <p:ph type="pic" idx="1"/>
          </p:nvPr>
        </p:nvSpPr>
        <p:spPr>
          <a:xfrm>
            <a:off x="5257752" y="457200"/>
            <a:ext cx="6110288" cy="59436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84A15BEE-9915-4637-85A2-2AF2872C72BC}"/>
              </a:ext>
            </a:extLst>
          </p:cNvPr>
          <p:cNvSpPr>
            <a:spLocks noGrp="1"/>
          </p:cNvSpPr>
          <p:nvPr>
            <p:ph type="body" sz="half" idx="2"/>
          </p:nvPr>
        </p:nvSpPr>
        <p:spPr>
          <a:xfrm>
            <a:off x="1062038" y="2386013"/>
            <a:ext cx="3913241" cy="401478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A73427C-3B67-4ED4-925D-04B9C09AA54B}"/>
              </a:ext>
            </a:extLst>
          </p:cNvPr>
          <p:cNvSpPr>
            <a:spLocks noGrp="1"/>
          </p:cNvSpPr>
          <p:nvPr>
            <p:ph type="dt" sz="half" idx="10"/>
          </p:nvPr>
        </p:nvSpPr>
        <p:spPr/>
        <p:txBody>
          <a:bodyPr/>
          <a:lstStyle/>
          <a:p>
            <a:fld id="{ADFA080F-3961-4D42-BEDE-84A1FED032F1}" type="datetime4">
              <a:rPr lang="en-US" smtClean="0"/>
              <a:t>April 9, 2021</a:t>
            </a:fld>
            <a:endParaRPr lang="en-US"/>
          </a:p>
        </p:txBody>
      </p:sp>
      <p:sp>
        <p:nvSpPr>
          <p:cNvPr id="6" name="Footer Placeholder 5">
            <a:extLst>
              <a:ext uri="{FF2B5EF4-FFF2-40B4-BE49-F238E27FC236}">
                <a16:creationId xmlns:a16="http://schemas.microsoft.com/office/drawing/2014/main" id="{EEB5DAFD-22DE-4E9E-9C72-B16C1F273D2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0E8EE99-49CC-4A30-8ADA-39EFD8DAAD22}"/>
              </a:ext>
            </a:extLst>
          </p:cNvPr>
          <p:cNvSpPr>
            <a:spLocks noGrp="1"/>
          </p:cNvSpPr>
          <p:nvPr>
            <p:ph type="sldNum" sz="quarter" idx="12"/>
          </p:nvPr>
        </p:nvSpPr>
        <p:spPr/>
        <p:txBody>
          <a:bodyPr/>
          <a:lstStyle/>
          <a:p>
            <a:fld id="{9D4AEF59-F28E-467C-9EA3-92D1CFAD475A}" type="slidenum">
              <a:rPr lang="en-US" smtClean="0"/>
              <a:t>‹#›</a:t>
            </a:fld>
            <a:endParaRPr lang="en-US"/>
          </a:p>
        </p:txBody>
      </p:sp>
    </p:spTree>
    <p:extLst>
      <p:ext uri="{BB962C8B-B14F-4D97-AF65-F5344CB8AC3E}">
        <p14:creationId xmlns:p14="http://schemas.microsoft.com/office/powerpoint/2010/main" val="16850215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em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customXml" Target="../ink/ink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0" name="Picture 9" descr="A person in a dark room&#10;&#10;Description automatically generated">
            <a:extLst>
              <a:ext uri="{FF2B5EF4-FFF2-40B4-BE49-F238E27FC236}">
                <a16:creationId xmlns:a16="http://schemas.microsoft.com/office/drawing/2014/main" id="{DEB2E8C4-C3E7-4048-A43D-9859510CFA98}"/>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0905744" y="0"/>
            <a:ext cx="1286256" cy="6858000"/>
          </a:xfrm>
          <a:prstGeom prst="rect">
            <a:avLst/>
          </a:prstGeom>
        </p:spPr>
      </p:pic>
      <p:sp>
        <p:nvSpPr>
          <p:cNvPr id="2" name="Title Placeholder 1">
            <a:extLst>
              <a:ext uri="{FF2B5EF4-FFF2-40B4-BE49-F238E27FC236}">
                <a16:creationId xmlns:a16="http://schemas.microsoft.com/office/drawing/2014/main" id="{9AFBD2E1-C16B-4996-869C-DD03823A80A4}"/>
              </a:ext>
            </a:extLst>
          </p:cNvPr>
          <p:cNvSpPr>
            <a:spLocks noGrp="1"/>
          </p:cNvSpPr>
          <p:nvPr>
            <p:ph type="title"/>
          </p:nvPr>
        </p:nvSpPr>
        <p:spPr>
          <a:xfrm>
            <a:off x="1050879" y="609601"/>
            <a:ext cx="9810604" cy="121602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844DB6A-ED8E-4755-BC7A-B7AA65244231}"/>
              </a:ext>
            </a:extLst>
          </p:cNvPr>
          <p:cNvSpPr>
            <a:spLocks noGrp="1"/>
          </p:cNvSpPr>
          <p:nvPr>
            <p:ph type="body" idx="1"/>
          </p:nvPr>
        </p:nvSpPr>
        <p:spPr>
          <a:xfrm>
            <a:off x="1050879" y="1825624"/>
            <a:ext cx="9810604" cy="442875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6FF5CE27-B558-4B88-ACE3-B70423127730}"/>
              </a:ext>
            </a:extLst>
          </p:cNvPr>
          <p:cNvSpPr>
            <a:spLocks noGrp="1"/>
          </p:cNvSpPr>
          <p:nvPr>
            <p:ph type="dt" sz="half" idx="2"/>
          </p:nvPr>
        </p:nvSpPr>
        <p:spPr>
          <a:xfrm rot="5400000">
            <a:off x="10509243" y="5071825"/>
            <a:ext cx="2647667" cy="365125"/>
          </a:xfrm>
          <a:prstGeom prst="rect">
            <a:avLst/>
          </a:prstGeom>
        </p:spPr>
        <p:txBody>
          <a:bodyPr vert="horz" lIns="91440" tIns="45720" rIns="91440" bIns="45720" rtlCol="0" anchor="ctr"/>
          <a:lstStyle>
            <a:lvl1pPr algn="l">
              <a:defRPr sz="900" cap="all" spc="300" baseline="0">
                <a:solidFill>
                  <a:schemeClr val="tx1">
                    <a:lumMod val="85000"/>
                    <a:lumOff val="15000"/>
                  </a:schemeClr>
                </a:solidFill>
                <a:latin typeface="+mn-lt"/>
              </a:defRPr>
            </a:lvl1pPr>
          </a:lstStyle>
          <a:p>
            <a:fld id="{A33960BD-7AC1-4217-9611-AAA56D3EE38F}" type="datetime4">
              <a:rPr lang="en-US" smtClean="0"/>
              <a:pPr/>
              <a:t>April 9, 2021</a:t>
            </a:fld>
            <a:endParaRPr lang="en-US" dirty="0">
              <a:latin typeface="+mn-lt"/>
            </a:endParaRPr>
          </a:p>
        </p:txBody>
      </p:sp>
      <p:sp>
        <p:nvSpPr>
          <p:cNvPr id="5" name="Footer Placeholder 4">
            <a:extLst>
              <a:ext uri="{FF2B5EF4-FFF2-40B4-BE49-F238E27FC236}">
                <a16:creationId xmlns:a16="http://schemas.microsoft.com/office/drawing/2014/main" id="{4ACE5D61-F203-4F00-9CF1-AB0AE4937006}"/>
              </a:ext>
            </a:extLst>
          </p:cNvPr>
          <p:cNvSpPr>
            <a:spLocks noGrp="1"/>
          </p:cNvSpPr>
          <p:nvPr>
            <p:ph type="ftr" sz="quarter" idx="3"/>
          </p:nvPr>
        </p:nvSpPr>
        <p:spPr>
          <a:xfrm rot="5400000">
            <a:off x="10447827" y="1407402"/>
            <a:ext cx="2770499" cy="365125"/>
          </a:xfrm>
          <a:prstGeom prst="rect">
            <a:avLst/>
          </a:prstGeom>
        </p:spPr>
        <p:txBody>
          <a:bodyPr vert="horz" lIns="91440" tIns="45720" rIns="91440" bIns="45720" rtlCol="0" anchor="ctr"/>
          <a:lstStyle>
            <a:lvl1pPr algn="r">
              <a:defRPr sz="900" cap="all" spc="300" baseline="0">
                <a:solidFill>
                  <a:schemeClr val="tx1">
                    <a:lumMod val="85000"/>
                    <a:lumOff val="15000"/>
                  </a:schemeClr>
                </a:solidFill>
                <a:latin typeface="+mn-lt"/>
              </a:defRPr>
            </a:lvl1pPr>
          </a:lstStyle>
          <a:p>
            <a:endParaRPr lang="en-US" dirty="0">
              <a:latin typeface="+mn-lt"/>
            </a:endParaRPr>
          </a:p>
        </p:txBody>
      </p:sp>
      <p:sp>
        <p:nvSpPr>
          <p:cNvPr id="6" name="Slide Number Placeholder 5">
            <a:extLst>
              <a:ext uri="{FF2B5EF4-FFF2-40B4-BE49-F238E27FC236}">
                <a16:creationId xmlns:a16="http://schemas.microsoft.com/office/drawing/2014/main" id="{39FF38BD-5F38-4F6E-B5DD-EB1AF06002E2}"/>
              </a:ext>
            </a:extLst>
          </p:cNvPr>
          <p:cNvSpPr>
            <a:spLocks noGrp="1"/>
          </p:cNvSpPr>
          <p:nvPr>
            <p:ph type="sldNum" sz="quarter" idx="4"/>
          </p:nvPr>
        </p:nvSpPr>
        <p:spPr>
          <a:xfrm>
            <a:off x="11560121" y="3138985"/>
            <a:ext cx="545911" cy="580029"/>
          </a:xfrm>
          <a:prstGeom prst="rect">
            <a:avLst/>
          </a:prstGeom>
        </p:spPr>
        <p:txBody>
          <a:bodyPr vert="horz" lIns="91440" tIns="45720" rIns="91440" bIns="45720" rtlCol="0" anchor="ctr"/>
          <a:lstStyle>
            <a:lvl1pPr algn="ctr">
              <a:defRPr sz="1600">
                <a:solidFill>
                  <a:schemeClr val="tx1">
                    <a:lumMod val="85000"/>
                    <a:lumOff val="15000"/>
                  </a:schemeClr>
                </a:solidFill>
                <a:latin typeface="+mn-lt"/>
              </a:defRPr>
            </a:lvl1pPr>
          </a:lstStyle>
          <a:p>
            <a:fld id="{9D4AEF59-F28E-467C-9EA3-92D1CFAD475A}" type="slidenum">
              <a:rPr lang="en-US" smtClean="0"/>
              <a:pPr/>
              <a:t>‹#›</a:t>
            </a:fld>
            <a:endParaRPr lang="en-US">
              <a:latin typeface="+mn-lt"/>
            </a:endParaRPr>
          </a:p>
        </p:txBody>
      </p:sp>
      <mc:AlternateContent xmlns:mc="http://schemas.openxmlformats.org/markup-compatibility/2006" xmlns:p14="http://schemas.microsoft.com/office/powerpoint/2010/main">
        <mc:Choice Requires="p14">
          <p:contentPart p14:bwMode="auto" r:id="rId14">
            <p14:nvContentPartPr>
              <p14:cNvPr id="18" name="Ink 17">
                <a:extLst>
                  <a:ext uri="{FF2B5EF4-FFF2-40B4-BE49-F238E27FC236}">
                    <a16:creationId xmlns:a16="http://schemas.microsoft.com/office/drawing/2014/main" id="{24D29CCB-7956-4E3E-8880-304085F04BF4}"/>
                  </a:ext>
                </a:extLst>
              </p14:cNvPr>
              <p14:cNvContentPartPr/>
              <p14:nvPr/>
            </p14:nvContentPartPr>
            <p14:xfrm>
              <a:off x="12490710" y="6342652"/>
              <a:ext cx="360" cy="360"/>
            </p14:xfrm>
          </p:contentPart>
        </mc:Choice>
        <mc:Fallback xmlns="">
          <p:pic>
            <p:nvPicPr>
              <p:cNvPr id="18" name="Ink 17">
                <a:extLst>
                  <a:ext uri="{FF2B5EF4-FFF2-40B4-BE49-F238E27FC236}">
                    <a16:creationId xmlns:a16="http://schemas.microsoft.com/office/drawing/2014/main" id="{24D29CCB-7956-4E3E-8880-304085F04BF4}"/>
                  </a:ext>
                </a:extLst>
              </p:cNvPr>
              <p:cNvPicPr/>
              <p:nvPr/>
            </p:nvPicPr>
            <p:blipFill>
              <a:blip r:embed="rId15"/>
              <a:stretch>
                <a:fillRect/>
              </a:stretch>
            </p:blipFill>
            <p:spPr>
              <a:xfrm>
                <a:off x="12481710" y="6333652"/>
                <a:ext cx="18000" cy="18000"/>
              </a:xfrm>
              <a:prstGeom prst="rect">
                <a:avLst/>
              </a:prstGeom>
            </p:spPr>
          </p:pic>
        </mc:Fallback>
      </mc:AlternateContent>
    </p:spTree>
    <p:extLst>
      <p:ext uri="{BB962C8B-B14F-4D97-AF65-F5344CB8AC3E}">
        <p14:creationId xmlns:p14="http://schemas.microsoft.com/office/powerpoint/2010/main" val="2728495972"/>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hf sldNum="0" hdr="0" ftr="0" dt="0"/>
  <p:txStyles>
    <p:titleStyle>
      <a:lvl1pPr algn="l" defTabSz="914400" rtl="0" eaLnBrk="1" latinLnBrk="0" hangingPunct="1">
        <a:lnSpc>
          <a:spcPct val="110000"/>
        </a:lnSpc>
        <a:spcBef>
          <a:spcPct val="0"/>
        </a:spcBef>
        <a:buNone/>
        <a:defRPr sz="2800" kern="1200" cap="all" spc="600" baseline="0">
          <a:solidFill>
            <a:schemeClr val="tx1">
              <a:lumMod val="85000"/>
              <a:lumOff val="15000"/>
            </a:schemeClr>
          </a:solidFill>
          <a:latin typeface="+mj-lt"/>
          <a:ea typeface="Batang" panose="02030600000101010101" pitchFamily="18" charset="-127"/>
          <a:cs typeface="+mj-cs"/>
        </a:defRPr>
      </a:lvl1pPr>
    </p:titleStyle>
    <p:bodyStyle>
      <a:lvl1pPr marL="228600" indent="-228600" algn="l" defTabSz="914400" rtl="0" eaLnBrk="1" latinLnBrk="0" hangingPunct="1">
        <a:lnSpc>
          <a:spcPct val="100000"/>
        </a:lnSpc>
        <a:spcBef>
          <a:spcPts val="1000"/>
        </a:spcBef>
        <a:buSzPct val="80000"/>
        <a:buFont typeface="Arial" panose="020B0604020202020204" pitchFamily="34" charset="0"/>
        <a:buChar char="•"/>
        <a:defRPr sz="2000" kern="1200" spc="50" baseline="0">
          <a:solidFill>
            <a:schemeClr val="tx1">
              <a:lumMod val="85000"/>
              <a:lumOff val="15000"/>
            </a:schemeClr>
          </a:solidFill>
          <a:latin typeface="+mn-lt"/>
          <a:ea typeface="Batang" panose="02030600000101010101" pitchFamily="18" charset="-127"/>
          <a:cs typeface="+mn-cs"/>
        </a:defRPr>
      </a:lvl1pPr>
      <a:lvl2pPr marL="274320" indent="0" algn="l" defTabSz="914400" rtl="0" eaLnBrk="1" latinLnBrk="0" hangingPunct="1">
        <a:lnSpc>
          <a:spcPct val="100000"/>
        </a:lnSpc>
        <a:spcBef>
          <a:spcPts val="500"/>
        </a:spcBef>
        <a:buFontTx/>
        <a:buNone/>
        <a:defRPr sz="1800" kern="1200" spc="50" baseline="0">
          <a:solidFill>
            <a:schemeClr val="tx1">
              <a:lumMod val="85000"/>
              <a:lumOff val="15000"/>
            </a:schemeClr>
          </a:solidFill>
          <a:latin typeface="+mn-lt"/>
          <a:ea typeface="Batang" panose="02030600000101010101" pitchFamily="18" charset="-127"/>
          <a:cs typeface="+mn-cs"/>
        </a:defRPr>
      </a:lvl2pPr>
      <a:lvl3pPr marL="605790" indent="-285750" algn="l" defTabSz="914400" rtl="0" eaLnBrk="1" latinLnBrk="0" hangingPunct="1">
        <a:lnSpc>
          <a:spcPct val="100000"/>
        </a:lnSpc>
        <a:spcBef>
          <a:spcPts val="500"/>
        </a:spcBef>
        <a:buSzPct val="80000"/>
        <a:buFont typeface="Arial" panose="020B0604020202020204" pitchFamily="34" charset="0"/>
        <a:buChar char="•"/>
        <a:defRPr sz="1600" kern="1200" spc="50" baseline="0">
          <a:solidFill>
            <a:schemeClr val="tx1">
              <a:lumMod val="85000"/>
              <a:lumOff val="15000"/>
            </a:schemeClr>
          </a:solidFill>
          <a:latin typeface="+mn-lt"/>
          <a:ea typeface="Batang" panose="02030600000101010101" pitchFamily="18" charset="-127"/>
          <a:cs typeface="+mn-cs"/>
        </a:defRPr>
      </a:lvl3pPr>
      <a:lvl4pPr marL="630936" indent="0" algn="l" defTabSz="914400" rtl="0" eaLnBrk="1" latinLnBrk="0" hangingPunct="1">
        <a:lnSpc>
          <a:spcPct val="100000"/>
        </a:lnSpc>
        <a:spcBef>
          <a:spcPts val="500"/>
        </a:spcBef>
        <a:buFontTx/>
        <a:buNone/>
        <a:defRPr sz="1400" kern="1200" spc="50" baseline="0">
          <a:solidFill>
            <a:schemeClr val="tx1">
              <a:lumMod val="85000"/>
              <a:lumOff val="15000"/>
            </a:schemeClr>
          </a:solidFill>
          <a:latin typeface="+mn-lt"/>
          <a:ea typeface="Batang" panose="02030600000101010101" pitchFamily="18" charset="-127"/>
          <a:cs typeface="+mn-cs"/>
        </a:defRPr>
      </a:lvl4pPr>
      <a:lvl5pPr marL="822960" indent="-228600" algn="l" defTabSz="914400" rtl="0" eaLnBrk="1" latinLnBrk="0" hangingPunct="1">
        <a:lnSpc>
          <a:spcPct val="100000"/>
        </a:lnSpc>
        <a:spcBef>
          <a:spcPts val="500"/>
        </a:spcBef>
        <a:buSzPct val="80000"/>
        <a:buFont typeface="Arial" panose="020B0604020202020204" pitchFamily="34" charset="0"/>
        <a:buChar char="•"/>
        <a:defRPr sz="1400" kern="1200" spc="50" baseline="0">
          <a:solidFill>
            <a:schemeClr val="tx1">
              <a:lumMod val="85000"/>
              <a:lumOff val="15000"/>
            </a:schemeClr>
          </a:solidFill>
          <a:latin typeface="+mn-lt"/>
          <a:ea typeface="Batang" panose="02030600000101010101" pitchFamily="18" charset="-127"/>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image" Target="../media/image1.png"/><Relationship Id="rId1" Type="http://schemas.openxmlformats.org/officeDocument/2006/relationships/slideLayout" Target="../slideLayouts/slideLayout6.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emf"/></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9AEBDDA-FD52-4A97-9A7D-E6FC26C785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Video 3">
            <a:extLst>
              <a:ext uri="{FF2B5EF4-FFF2-40B4-BE49-F238E27FC236}">
                <a16:creationId xmlns:a16="http://schemas.microsoft.com/office/drawing/2014/main" id="{8A45F28D-052F-486D-BCE5-A8D52C464668}"/>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1" b="362"/>
          <a:stretch/>
        </p:blipFill>
        <p:spPr>
          <a:xfrm>
            <a:off x="0" y="-27912"/>
            <a:ext cx="12201525" cy="6857989"/>
          </a:xfrm>
          <a:prstGeom prst="rect">
            <a:avLst/>
          </a:prstGeom>
        </p:spPr>
      </p:pic>
      <p:sp useBgFill="1">
        <p:nvSpPr>
          <p:cNvPr id="11" name="Freeform: Shape 10">
            <a:extLst>
              <a:ext uri="{FF2B5EF4-FFF2-40B4-BE49-F238E27FC236}">
                <a16:creationId xmlns:a16="http://schemas.microsoft.com/office/drawing/2014/main" id="{E9D09E0E-987C-4246-9B74-6910B801E6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25" y="-27912"/>
            <a:ext cx="11160425" cy="2171208"/>
          </a:xfrm>
          <a:custGeom>
            <a:avLst/>
            <a:gdLst>
              <a:gd name="connsiteX0" fmla="*/ 0 w 11160425"/>
              <a:gd name="connsiteY0" fmla="*/ 0 h 2171208"/>
              <a:gd name="connsiteX1" fmla="*/ 11160425 w 11160425"/>
              <a:gd name="connsiteY1" fmla="*/ 0 h 2171208"/>
              <a:gd name="connsiteX2" fmla="*/ 11159734 w 11160425"/>
              <a:gd name="connsiteY2" fmla="*/ 479 h 2171208"/>
              <a:gd name="connsiteX3" fmla="*/ 11121828 w 11160425"/>
              <a:gd name="connsiteY3" fmla="*/ 34789 h 2171208"/>
              <a:gd name="connsiteX4" fmla="*/ 11017543 w 11160425"/>
              <a:gd name="connsiteY4" fmla="*/ 66582 h 2171208"/>
              <a:gd name="connsiteX5" fmla="*/ 10922865 w 11160425"/>
              <a:gd name="connsiteY5" fmla="*/ 74271 h 2171208"/>
              <a:gd name="connsiteX6" fmla="*/ 10870004 w 11160425"/>
              <a:gd name="connsiteY6" fmla="*/ 100959 h 2171208"/>
              <a:gd name="connsiteX7" fmla="*/ 10752266 w 11160425"/>
              <a:gd name="connsiteY7" fmla="*/ 138250 h 2171208"/>
              <a:gd name="connsiteX8" fmla="*/ 10673821 w 11160425"/>
              <a:gd name="connsiteY8" fmla="*/ 127209 h 2171208"/>
              <a:gd name="connsiteX9" fmla="*/ 10583628 w 11160425"/>
              <a:gd name="connsiteY9" fmla="*/ 190850 h 2171208"/>
              <a:gd name="connsiteX10" fmla="*/ 10455531 w 11160425"/>
              <a:gd name="connsiteY10" fmla="*/ 205196 h 2171208"/>
              <a:gd name="connsiteX11" fmla="*/ 10372214 w 11160425"/>
              <a:gd name="connsiteY11" fmla="*/ 226573 h 2171208"/>
              <a:gd name="connsiteX12" fmla="*/ 10185130 w 11160425"/>
              <a:gd name="connsiteY12" fmla="*/ 277903 h 2171208"/>
              <a:gd name="connsiteX13" fmla="*/ 10006577 w 11160425"/>
              <a:gd name="connsiteY13" fmla="*/ 328627 h 2171208"/>
              <a:gd name="connsiteX14" fmla="*/ 9908235 w 11160425"/>
              <a:gd name="connsiteY14" fmla="*/ 356638 h 2171208"/>
              <a:gd name="connsiteX15" fmla="*/ 9749477 w 11160425"/>
              <a:gd name="connsiteY15" fmla="*/ 412155 h 2171208"/>
              <a:gd name="connsiteX16" fmla="*/ 9703003 w 11160425"/>
              <a:gd name="connsiteY16" fmla="*/ 421886 h 2171208"/>
              <a:gd name="connsiteX17" fmla="*/ 9675483 w 11160425"/>
              <a:gd name="connsiteY17" fmla="*/ 429342 h 2171208"/>
              <a:gd name="connsiteX18" fmla="*/ 9620036 w 11160425"/>
              <a:gd name="connsiteY18" fmla="*/ 464774 h 2171208"/>
              <a:gd name="connsiteX19" fmla="*/ 9452920 w 11160425"/>
              <a:gd name="connsiteY19" fmla="*/ 513588 h 2171208"/>
              <a:gd name="connsiteX20" fmla="*/ 9339758 w 11160425"/>
              <a:gd name="connsiteY20" fmla="*/ 538315 h 2171208"/>
              <a:gd name="connsiteX21" fmla="*/ 9162197 w 11160425"/>
              <a:gd name="connsiteY21" fmla="*/ 584298 h 2171208"/>
              <a:gd name="connsiteX22" fmla="*/ 9041656 w 11160425"/>
              <a:gd name="connsiteY22" fmla="*/ 615184 h 2171208"/>
              <a:gd name="connsiteX23" fmla="*/ 8933630 w 11160425"/>
              <a:gd name="connsiteY23" fmla="*/ 658151 h 2171208"/>
              <a:gd name="connsiteX24" fmla="*/ 8890917 w 11160425"/>
              <a:gd name="connsiteY24" fmla="*/ 695005 h 2171208"/>
              <a:gd name="connsiteX25" fmla="*/ 8805835 w 11160425"/>
              <a:gd name="connsiteY25" fmla="*/ 775028 h 2171208"/>
              <a:gd name="connsiteX26" fmla="*/ 8796649 w 11160425"/>
              <a:gd name="connsiteY26" fmla="*/ 786216 h 2171208"/>
              <a:gd name="connsiteX27" fmla="*/ 8788653 w 11160425"/>
              <a:gd name="connsiteY27" fmla="*/ 782398 h 2171208"/>
              <a:gd name="connsiteX28" fmla="*/ 8769129 w 11160425"/>
              <a:gd name="connsiteY28" fmla="*/ 791648 h 2171208"/>
              <a:gd name="connsiteX29" fmla="*/ 8724049 w 11160425"/>
              <a:gd name="connsiteY29" fmla="*/ 780662 h 2171208"/>
              <a:gd name="connsiteX30" fmla="*/ 8687087 w 11160425"/>
              <a:gd name="connsiteY30" fmla="*/ 809641 h 2171208"/>
              <a:gd name="connsiteX31" fmla="*/ 8668059 w 11160425"/>
              <a:gd name="connsiteY31" fmla="*/ 830123 h 2171208"/>
              <a:gd name="connsiteX32" fmla="*/ 8646808 w 11160425"/>
              <a:gd name="connsiteY32" fmla="*/ 834415 h 2171208"/>
              <a:gd name="connsiteX33" fmla="*/ 8634346 w 11160425"/>
              <a:gd name="connsiteY33" fmla="*/ 848454 h 2171208"/>
              <a:gd name="connsiteX34" fmla="*/ 8612455 w 11160425"/>
              <a:gd name="connsiteY34" fmla="*/ 848442 h 2171208"/>
              <a:gd name="connsiteX35" fmla="*/ 8527938 w 11160425"/>
              <a:gd name="connsiteY35" fmla="*/ 879567 h 2171208"/>
              <a:gd name="connsiteX36" fmla="*/ 8511302 w 11160425"/>
              <a:gd name="connsiteY36" fmla="*/ 884414 h 2171208"/>
              <a:gd name="connsiteX37" fmla="*/ 8503670 w 11160425"/>
              <a:gd name="connsiteY37" fmla="*/ 893442 h 2171208"/>
              <a:gd name="connsiteX38" fmla="*/ 8480127 w 11160425"/>
              <a:gd name="connsiteY38" fmla="*/ 903942 h 2171208"/>
              <a:gd name="connsiteX39" fmla="*/ 8471039 w 11160425"/>
              <a:gd name="connsiteY39" fmla="*/ 901136 h 2171208"/>
              <a:gd name="connsiteX40" fmla="*/ 8470408 w 11160425"/>
              <a:gd name="connsiteY40" fmla="*/ 905572 h 2171208"/>
              <a:gd name="connsiteX41" fmla="*/ 8438518 w 11160425"/>
              <a:gd name="connsiteY41" fmla="*/ 923274 h 2171208"/>
              <a:gd name="connsiteX42" fmla="*/ 8369793 w 11160425"/>
              <a:gd name="connsiteY42" fmla="*/ 961709 h 2171208"/>
              <a:gd name="connsiteX43" fmla="*/ 8352510 w 11160425"/>
              <a:gd name="connsiteY43" fmla="*/ 971108 h 2171208"/>
              <a:gd name="connsiteX44" fmla="*/ 8336092 w 11160425"/>
              <a:gd name="connsiteY44" fmla="*/ 972364 h 2171208"/>
              <a:gd name="connsiteX45" fmla="*/ 8248439 w 11160425"/>
              <a:gd name="connsiteY45" fmla="*/ 994273 h 2171208"/>
              <a:gd name="connsiteX46" fmla="*/ 8226654 w 11160425"/>
              <a:gd name="connsiteY46" fmla="*/ 995152 h 2171208"/>
              <a:gd name="connsiteX47" fmla="*/ 8216356 w 11160425"/>
              <a:gd name="connsiteY47" fmla="*/ 990246 h 2171208"/>
              <a:gd name="connsiteX48" fmla="*/ 8184675 w 11160425"/>
              <a:gd name="connsiteY48" fmla="*/ 1009213 h 2171208"/>
              <a:gd name="connsiteX49" fmla="*/ 8133494 w 11160425"/>
              <a:gd name="connsiteY49" fmla="*/ 1027796 h 2171208"/>
              <a:gd name="connsiteX50" fmla="*/ 8109620 w 11160425"/>
              <a:gd name="connsiteY50" fmla="*/ 1038733 h 2171208"/>
              <a:gd name="connsiteX51" fmla="*/ 8088480 w 11160425"/>
              <a:gd name="connsiteY51" fmla="*/ 1038849 h 2171208"/>
              <a:gd name="connsiteX52" fmla="*/ 7972563 w 11160425"/>
              <a:gd name="connsiteY52" fmla="*/ 1059837 h 2171208"/>
              <a:gd name="connsiteX53" fmla="*/ 7944674 w 11160425"/>
              <a:gd name="connsiteY53" fmla="*/ 1058940 h 2171208"/>
              <a:gd name="connsiteX54" fmla="*/ 7929511 w 11160425"/>
              <a:gd name="connsiteY54" fmla="*/ 1049490 h 2171208"/>
              <a:gd name="connsiteX55" fmla="*/ 7920539 w 11160425"/>
              <a:gd name="connsiteY55" fmla="*/ 1055586 h 2171208"/>
              <a:gd name="connsiteX56" fmla="*/ 7850641 w 11160425"/>
              <a:gd name="connsiteY56" fmla="*/ 1069274 h 2171208"/>
              <a:gd name="connsiteX57" fmla="*/ 7805277 w 11160425"/>
              <a:gd name="connsiteY57" fmla="*/ 1079284 h 2171208"/>
              <a:gd name="connsiteX58" fmla="*/ 7721021 w 11160425"/>
              <a:gd name="connsiteY58" fmla="*/ 1107343 h 2171208"/>
              <a:gd name="connsiteX59" fmla="*/ 7670271 w 11160425"/>
              <a:gd name="connsiteY59" fmla="*/ 1118487 h 2171208"/>
              <a:gd name="connsiteX60" fmla="*/ 7639863 w 11160425"/>
              <a:gd name="connsiteY60" fmla="*/ 1124977 h 2171208"/>
              <a:gd name="connsiteX61" fmla="*/ 7562935 w 11160425"/>
              <a:gd name="connsiteY61" fmla="*/ 1155344 h 2171208"/>
              <a:gd name="connsiteX62" fmla="*/ 7445235 w 11160425"/>
              <a:gd name="connsiteY62" fmla="*/ 1237666 h 2171208"/>
              <a:gd name="connsiteX63" fmla="*/ 7406141 w 11160425"/>
              <a:gd name="connsiteY63" fmla="*/ 1253580 h 2171208"/>
              <a:gd name="connsiteX64" fmla="*/ 7398282 w 11160425"/>
              <a:gd name="connsiteY64" fmla="*/ 1251610 h 2171208"/>
              <a:gd name="connsiteX65" fmla="*/ 7352783 w 11160425"/>
              <a:gd name="connsiteY65" fmla="*/ 1290294 h 2171208"/>
              <a:gd name="connsiteX66" fmla="*/ 7268660 w 11160425"/>
              <a:gd name="connsiteY66" fmla="*/ 1313047 h 2171208"/>
              <a:gd name="connsiteX67" fmla="*/ 7202350 w 11160425"/>
              <a:gd name="connsiteY67" fmla="*/ 1324792 h 2171208"/>
              <a:gd name="connsiteX68" fmla="*/ 7166396 w 11160425"/>
              <a:gd name="connsiteY68" fmla="*/ 1333719 h 2171208"/>
              <a:gd name="connsiteX69" fmla="*/ 7138872 w 11160425"/>
              <a:gd name="connsiteY69" fmla="*/ 1337619 h 2171208"/>
              <a:gd name="connsiteX70" fmla="*/ 7076136 w 11160425"/>
              <a:gd name="connsiteY70" fmla="*/ 1361516 h 2171208"/>
              <a:gd name="connsiteX71" fmla="*/ 6975206 w 11160425"/>
              <a:gd name="connsiteY71" fmla="*/ 1406971 h 2171208"/>
              <a:gd name="connsiteX72" fmla="*/ 6953100 w 11160425"/>
              <a:gd name="connsiteY72" fmla="*/ 1415319 h 2171208"/>
              <a:gd name="connsiteX73" fmla="*/ 6931644 w 11160425"/>
              <a:gd name="connsiteY73" fmla="*/ 1417217 h 2171208"/>
              <a:gd name="connsiteX74" fmla="*/ 6924527 w 11160425"/>
              <a:gd name="connsiteY74" fmla="*/ 1413058 h 2171208"/>
              <a:gd name="connsiteX75" fmla="*/ 6911975 w 11160425"/>
              <a:gd name="connsiteY75" fmla="*/ 1416802 h 2171208"/>
              <a:gd name="connsiteX76" fmla="*/ 6908122 w 11160425"/>
              <a:gd name="connsiteY76" fmla="*/ 1416695 h 2171208"/>
              <a:gd name="connsiteX77" fmla="*/ 6886549 w 11160425"/>
              <a:gd name="connsiteY77" fmla="*/ 1417185 h 2171208"/>
              <a:gd name="connsiteX78" fmla="*/ 6853233 w 11160425"/>
              <a:gd name="connsiteY78" fmla="*/ 1445633 h 2171208"/>
              <a:gd name="connsiteX79" fmla="*/ 6801763 w 11160425"/>
              <a:gd name="connsiteY79" fmla="*/ 1458092 h 2171208"/>
              <a:gd name="connsiteX80" fmla="*/ 6573324 w 11160425"/>
              <a:gd name="connsiteY80" fmla="*/ 1508615 h 2171208"/>
              <a:gd name="connsiteX81" fmla="*/ 6512587 w 11160425"/>
              <a:gd name="connsiteY81" fmla="*/ 1580769 h 2171208"/>
              <a:gd name="connsiteX82" fmla="*/ 6412227 w 11160425"/>
              <a:gd name="connsiteY82" fmla="*/ 1635850 h 2171208"/>
              <a:gd name="connsiteX83" fmla="*/ 6271766 w 11160425"/>
              <a:gd name="connsiteY83" fmla="*/ 1685125 h 2171208"/>
              <a:gd name="connsiteX84" fmla="*/ 6265986 w 11160425"/>
              <a:gd name="connsiteY84" fmla="*/ 1697342 h 2171208"/>
              <a:gd name="connsiteX85" fmla="*/ 6255634 w 11160425"/>
              <a:gd name="connsiteY85" fmla="*/ 1706889 h 2171208"/>
              <a:gd name="connsiteX86" fmla="*/ 6253215 w 11160425"/>
              <a:gd name="connsiteY86" fmla="*/ 1706796 h 2171208"/>
              <a:gd name="connsiteX87" fmla="*/ 6237762 w 11160425"/>
              <a:gd name="connsiteY87" fmla="*/ 1714142 h 2171208"/>
              <a:gd name="connsiteX88" fmla="*/ 6236677 w 11160425"/>
              <a:gd name="connsiteY88" fmla="*/ 1718276 h 2171208"/>
              <a:gd name="connsiteX89" fmla="*/ 6226797 w 11160425"/>
              <a:gd name="connsiteY89" fmla="*/ 1724108 h 2171208"/>
              <a:gd name="connsiteX90" fmla="*/ 6209271 w 11160425"/>
              <a:gd name="connsiteY90" fmla="*/ 1737729 h 2171208"/>
              <a:gd name="connsiteX91" fmla="*/ 6204173 w 11160425"/>
              <a:gd name="connsiteY91" fmla="*/ 1738278 h 2171208"/>
              <a:gd name="connsiteX92" fmla="*/ 6174905 w 11160425"/>
              <a:gd name="connsiteY92" fmla="*/ 1755709 h 2171208"/>
              <a:gd name="connsiteX93" fmla="*/ 6173639 w 11160425"/>
              <a:gd name="connsiteY93" fmla="*/ 1755000 h 2171208"/>
              <a:gd name="connsiteX94" fmla="*/ 6161616 w 11160425"/>
              <a:gd name="connsiteY94" fmla="*/ 1755765 h 2171208"/>
              <a:gd name="connsiteX95" fmla="*/ 6140607 w 11160425"/>
              <a:gd name="connsiteY95" fmla="*/ 1759396 h 2171208"/>
              <a:gd name="connsiteX96" fmla="*/ 6081475 w 11160425"/>
              <a:gd name="connsiteY96" fmla="*/ 1756019 h 2171208"/>
              <a:gd name="connsiteX97" fmla="*/ 6050866 w 11160425"/>
              <a:gd name="connsiteY97" fmla="*/ 1774087 h 2171208"/>
              <a:gd name="connsiteX98" fmla="*/ 6044220 w 11160425"/>
              <a:gd name="connsiteY98" fmla="*/ 1777214 h 2171208"/>
              <a:gd name="connsiteX99" fmla="*/ 6043887 w 11160425"/>
              <a:gd name="connsiteY99" fmla="*/ 1777065 h 2171208"/>
              <a:gd name="connsiteX100" fmla="*/ 6036477 w 11160425"/>
              <a:gd name="connsiteY100" fmla="*/ 1779944 h 2171208"/>
              <a:gd name="connsiteX101" fmla="*/ 6032103 w 11160425"/>
              <a:gd name="connsiteY101" fmla="*/ 1782912 h 2171208"/>
              <a:gd name="connsiteX102" fmla="*/ 5998476 w 11160425"/>
              <a:gd name="connsiteY102" fmla="*/ 1768243 h 2171208"/>
              <a:gd name="connsiteX103" fmla="*/ 5955839 w 11160425"/>
              <a:gd name="connsiteY103" fmla="*/ 1778447 h 2171208"/>
              <a:gd name="connsiteX104" fmla="*/ 5855319 w 11160425"/>
              <a:gd name="connsiteY104" fmla="*/ 1791242 h 2171208"/>
              <a:gd name="connsiteX105" fmla="*/ 5756488 w 11160425"/>
              <a:gd name="connsiteY105" fmla="*/ 1807118 h 2171208"/>
              <a:gd name="connsiteX106" fmla="*/ 5721040 w 11160425"/>
              <a:gd name="connsiteY106" fmla="*/ 1814422 h 2171208"/>
              <a:gd name="connsiteX107" fmla="*/ 5656374 w 11160425"/>
              <a:gd name="connsiteY107" fmla="*/ 1820581 h 2171208"/>
              <a:gd name="connsiteX108" fmla="*/ 5625840 w 11160425"/>
              <a:gd name="connsiteY108" fmla="*/ 1819147 h 2171208"/>
              <a:gd name="connsiteX109" fmla="*/ 5624659 w 11160425"/>
              <a:gd name="connsiteY109" fmla="*/ 1819815 h 2171208"/>
              <a:gd name="connsiteX110" fmla="*/ 5621418 w 11160425"/>
              <a:gd name="connsiteY110" fmla="*/ 1817320 h 2171208"/>
              <a:gd name="connsiteX111" fmla="*/ 5615750 w 11160425"/>
              <a:gd name="connsiteY111" fmla="*/ 1816954 h 2171208"/>
              <a:gd name="connsiteX112" fmla="*/ 5601275 w 11160425"/>
              <a:gd name="connsiteY112" fmla="*/ 1820626 h 2171208"/>
              <a:gd name="connsiteX113" fmla="*/ 5595999 w 11160425"/>
              <a:gd name="connsiteY113" fmla="*/ 1822776 h 2171208"/>
              <a:gd name="connsiteX114" fmla="*/ 5587925 w 11160425"/>
              <a:gd name="connsiteY114" fmla="*/ 1824284 h 2171208"/>
              <a:gd name="connsiteX115" fmla="*/ 5587672 w 11160425"/>
              <a:gd name="connsiteY115" fmla="*/ 1824077 h 2171208"/>
              <a:gd name="connsiteX116" fmla="*/ 5580212 w 11160425"/>
              <a:gd name="connsiteY116" fmla="*/ 1825969 h 2171208"/>
              <a:gd name="connsiteX117" fmla="*/ 5544380 w 11160425"/>
              <a:gd name="connsiteY117" fmla="*/ 1838327 h 2171208"/>
              <a:gd name="connsiteX118" fmla="*/ 5490474 w 11160425"/>
              <a:gd name="connsiteY118" fmla="*/ 1824216 h 2171208"/>
              <a:gd name="connsiteX119" fmla="*/ 5469389 w 11160425"/>
              <a:gd name="connsiteY119" fmla="*/ 1823995 h 2171208"/>
              <a:gd name="connsiteX120" fmla="*/ 5457847 w 11160425"/>
              <a:gd name="connsiteY120" fmla="*/ 1822568 h 2171208"/>
              <a:gd name="connsiteX121" fmla="*/ 5456946 w 11160425"/>
              <a:gd name="connsiteY121" fmla="*/ 1821634 h 2171208"/>
              <a:gd name="connsiteX122" fmla="*/ 5422623 w 11160425"/>
              <a:gd name="connsiteY122" fmla="*/ 1833603 h 2171208"/>
              <a:gd name="connsiteX123" fmla="*/ 5417641 w 11160425"/>
              <a:gd name="connsiteY123" fmla="*/ 1833220 h 2171208"/>
              <a:gd name="connsiteX124" fmla="*/ 5395812 w 11160425"/>
              <a:gd name="connsiteY124" fmla="*/ 1843547 h 2171208"/>
              <a:gd name="connsiteX125" fmla="*/ 5384245 w 11160425"/>
              <a:gd name="connsiteY125" fmla="*/ 1847534 h 2171208"/>
              <a:gd name="connsiteX126" fmla="*/ 5381575 w 11160425"/>
              <a:gd name="connsiteY126" fmla="*/ 1851439 h 2171208"/>
              <a:gd name="connsiteX127" fmla="*/ 5364196 w 11160425"/>
              <a:gd name="connsiteY127" fmla="*/ 1855916 h 2171208"/>
              <a:gd name="connsiteX128" fmla="*/ 5361974 w 11160425"/>
              <a:gd name="connsiteY128" fmla="*/ 1855383 h 2171208"/>
              <a:gd name="connsiteX129" fmla="*/ 5348482 w 11160425"/>
              <a:gd name="connsiteY129" fmla="*/ 1862972 h 2171208"/>
              <a:gd name="connsiteX130" fmla="*/ 5338191 w 11160425"/>
              <a:gd name="connsiteY130" fmla="*/ 1874042 h 2171208"/>
              <a:gd name="connsiteX131" fmla="*/ 5187216 w 11160425"/>
              <a:gd name="connsiteY131" fmla="*/ 1897374 h 2171208"/>
              <a:gd name="connsiteX132" fmla="*/ 4979418 w 11160425"/>
              <a:gd name="connsiteY132" fmla="*/ 1970081 h 2171208"/>
              <a:gd name="connsiteX133" fmla="*/ 4888296 w 11160425"/>
              <a:gd name="connsiteY133" fmla="*/ 1967318 h 2171208"/>
              <a:gd name="connsiteX134" fmla="*/ 4752077 w 11160425"/>
              <a:gd name="connsiteY134" fmla="*/ 2002868 h 2171208"/>
              <a:gd name="connsiteX135" fmla="*/ 4698992 w 11160425"/>
              <a:gd name="connsiteY135" fmla="*/ 2005865 h 2171208"/>
              <a:gd name="connsiteX136" fmla="*/ 4656477 w 11160425"/>
              <a:gd name="connsiteY136" fmla="*/ 2028026 h 2171208"/>
              <a:gd name="connsiteX137" fmla="*/ 4636122 w 11160425"/>
              <a:gd name="connsiteY137" fmla="*/ 2024588 h 2171208"/>
              <a:gd name="connsiteX138" fmla="*/ 4632564 w 11160425"/>
              <a:gd name="connsiteY138" fmla="*/ 2023781 h 2171208"/>
              <a:gd name="connsiteX139" fmla="*/ 4619336 w 11160425"/>
              <a:gd name="connsiteY139" fmla="*/ 2025213 h 2171208"/>
              <a:gd name="connsiteX140" fmla="*/ 4614352 w 11160425"/>
              <a:gd name="connsiteY140" fmla="*/ 2019789 h 2171208"/>
              <a:gd name="connsiteX141" fmla="*/ 4569544 w 11160425"/>
              <a:gd name="connsiteY141" fmla="*/ 2022030 h 2171208"/>
              <a:gd name="connsiteX142" fmla="*/ 4484150 w 11160425"/>
              <a:gd name="connsiteY142" fmla="*/ 2036534 h 2171208"/>
              <a:gd name="connsiteX143" fmla="*/ 4470992 w 11160425"/>
              <a:gd name="connsiteY143" fmla="*/ 2042470 h 2171208"/>
              <a:gd name="connsiteX144" fmla="*/ 4383921 w 11160425"/>
              <a:gd name="connsiteY144" fmla="*/ 2051948 h 2171208"/>
              <a:gd name="connsiteX145" fmla="*/ 4324401 w 11160425"/>
              <a:gd name="connsiteY145" fmla="*/ 2062236 h 2171208"/>
              <a:gd name="connsiteX146" fmla="*/ 4311690 w 11160425"/>
              <a:gd name="connsiteY146" fmla="*/ 2068007 h 2171208"/>
              <a:gd name="connsiteX147" fmla="*/ 4296855 w 11160425"/>
              <a:gd name="connsiteY147" fmla="*/ 2063078 h 2171208"/>
              <a:gd name="connsiteX148" fmla="*/ 4292443 w 11160425"/>
              <a:gd name="connsiteY148" fmla="*/ 2058242 h 2171208"/>
              <a:gd name="connsiteX149" fmla="*/ 4245098 w 11160425"/>
              <a:gd name="connsiteY149" fmla="*/ 2067844 h 2171208"/>
              <a:gd name="connsiteX150" fmla="*/ 4239373 w 11160425"/>
              <a:gd name="connsiteY150" fmla="*/ 2068113 h 2171208"/>
              <a:gd name="connsiteX151" fmla="*/ 4199908 w 11160425"/>
              <a:gd name="connsiteY151" fmla="*/ 2066755 h 2171208"/>
              <a:gd name="connsiteX152" fmla="*/ 4141208 w 11160425"/>
              <a:gd name="connsiteY152" fmla="*/ 2059740 h 2171208"/>
              <a:gd name="connsiteX153" fmla="*/ 4080292 w 11160425"/>
              <a:gd name="connsiteY153" fmla="*/ 2043471 h 2171208"/>
              <a:gd name="connsiteX154" fmla="*/ 4045124 w 11160425"/>
              <a:gd name="connsiteY154" fmla="*/ 2036865 h 2171208"/>
              <a:gd name="connsiteX155" fmla="*/ 4020658 w 11160425"/>
              <a:gd name="connsiteY155" fmla="*/ 2029269 h 2171208"/>
              <a:gd name="connsiteX156" fmla="*/ 3952339 w 11160425"/>
              <a:gd name="connsiteY156" fmla="*/ 2024942 h 2171208"/>
              <a:gd name="connsiteX157" fmla="*/ 3836569 w 11160425"/>
              <a:gd name="connsiteY157" fmla="*/ 2024044 h 2171208"/>
              <a:gd name="connsiteX158" fmla="*/ 3794437 w 11160425"/>
              <a:gd name="connsiteY158" fmla="*/ 2015549 h 2171208"/>
              <a:gd name="connsiteX159" fmla="*/ 3792431 w 11160425"/>
              <a:gd name="connsiteY159" fmla="*/ 2009111 h 2171208"/>
              <a:gd name="connsiteX160" fmla="*/ 3779628 w 11160425"/>
              <a:gd name="connsiteY160" fmla="*/ 2007348 h 2171208"/>
              <a:gd name="connsiteX161" fmla="*/ 3776751 w 11160425"/>
              <a:gd name="connsiteY161" fmla="*/ 2005720 h 2171208"/>
              <a:gd name="connsiteX162" fmla="*/ 3759716 w 11160425"/>
              <a:gd name="connsiteY162" fmla="*/ 1997546 h 2171208"/>
              <a:gd name="connsiteX163" fmla="*/ 3710266 w 11160425"/>
              <a:gd name="connsiteY163" fmla="*/ 2008882 h 2171208"/>
              <a:gd name="connsiteX164" fmla="*/ 3601196 w 11160425"/>
              <a:gd name="connsiteY164" fmla="*/ 2003685 h 2171208"/>
              <a:gd name="connsiteX165" fmla="*/ 3446105 w 11160425"/>
              <a:gd name="connsiteY165" fmla="*/ 1989400 h 2171208"/>
              <a:gd name="connsiteX166" fmla="*/ 3324453 w 11160425"/>
              <a:gd name="connsiteY166" fmla="*/ 1985620 h 2171208"/>
              <a:gd name="connsiteX167" fmla="*/ 3170596 w 11160425"/>
              <a:gd name="connsiteY167" fmla="*/ 1997703 h 2171208"/>
              <a:gd name="connsiteX168" fmla="*/ 3062011 w 11160425"/>
              <a:gd name="connsiteY168" fmla="*/ 1984354 h 2171208"/>
              <a:gd name="connsiteX169" fmla="*/ 3047345 w 11160425"/>
              <a:gd name="connsiteY169" fmla="*/ 1992622 h 2171208"/>
              <a:gd name="connsiteX170" fmla="*/ 3031387 w 11160425"/>
              <a:gd name="connsiteY170" fmla="*/ 1996757 h 2171208"/>
              <a:gd name="connsiteX171" fmla="*/ 3029603 w 11160425"/>
              <a:gd name="connsiteY171" fmla="*/ 1995713 h 2171208"/>
              <a:gd name="connsiteX172" fmla="*/ 3011556 w 11160425"/>
              <a:gd name="connsiteY172" fmla="*/ 1995912 h 2171208"/>
              <a:gd name="connsiteX173" fmla="*/ 2994774 w 11160425"/>
              <a:gd name="connsiteY173" fmla="*/ 2000163 h 2171208"/>
              <a:gd name="connsiteX174" fmla="*/ 2928374 w 11160425"/>
              <a:gd name="connsiteY174" fmla="*/ 2006826 h 2171208"/>
              <a:gd name="connsiteX175" fmla="*/ 2927990 w 11160425"/>
              <a:gd name="connsiteY175" fmla="*/ 2005707 h 2171208"/>
              <a:gd name="connsiteX176" fmla="*/ 2918085 w 11160425"/>
              <a:gd name="connsiteY176" fmla="*/ 2001577 h 2171208"/>
              <a:gd name="connsiteX177" fmla="*/ 2898861 w 11160425"/>
              <a:gd name="connsiteY177" fmla="*/ 1996344 h 2171208"/>
              <a:gd name="connsiteX178" fmla="*/ 2856119 w 11160425"/>
              <a:gd name="connsiteY178" fmla="*/ 1969853 h 2171208"/>
              <a:gd name="connsiteX179" fmla="*/ 2817431 w 11160425"/>
              <a:gd name="connsiteY179" fmla="*/ 1973286 h 2171208"/>
              <a:gd name="connsiteX180" fmla="*/ 2809697 w 11160425"/>
              <a:gd name="connsiteY180" fmla="*/ 1973343 h 2171208"/>
              <a:gd name="connsiteX181" fmla="*/ 2809564 w 11160425"/>
              <a:gd name="connsiteY181" fmla="*/ 1973082 h 2171208"/>
              <a:gd name="connsiteX182" fmla="*/ 2801449 w 11160425"/>
              <a:gd name="connsiteY182" fmla="*/ 1972620 h 2171208"/>
              <a:gd name="connsiteX183" fmla="*/ 2780592 w 11160425"/>
              <a:gd name="connsiteY183" fmla="*/ 1973556 h 2171208"/>
              <a:gd name="connsiteX184" fmla="*/ 2775569 w 11160425"/>
              <a:gd name="connsiteY184" fmla="*/ 1971853 h 2171208"/>
              <a:gd name="connsiteX185" fmla="*/ 2745068 w 11160425"/>
              <a:gd name="connsiteY185" fmla="*/ 1960376 h 2171208"/>
              <a:gd name="connsiteX186" fmla="*/ 2646933 w 11160425"/>
              <a:gd name="connsiteY186" fmla="*/ 1949578 h 2171208"/>
              <a:gd name="connsiteX187" fmla="*/ 2548831 w 11160425"/>
              <a:gd name="connsiteY187" fmla="*/ 1941424 h 2171208"/>
              <a:gd name="connsiteX188" fmla="*/ 2450638 w 11160425"/>
              <a:gd name="connsiteY188" fmla="*/ 1929883 h 2171208"/>
              <a:gd name="connsiteX189" fmla="*/ 2403143 w 11160425"/>
              <a:gd name="connsiteY189" fmla="*/ 1905311 h 2171208"/>
              <a:gd name="connsiteX190" fmla="*/ 2397526 w 11160425"/>
              <a:gd name="connsiteY190" fmla="*/ 1904604 h 2171208"/>
              <a:gd name="connsiteX191" fmla="*/ 2382841 w 11160425"/>
              <a:gd name="connsiteY191" fmla="*/ 1907407 h 2171208"/>
              <a:gd name="connsiteX192" fmla="*/ 2377427 w 11160425"/>
              <a:gd name="connsiteY192" fmla="*/ 1909241 h 2171208"/>
              <a:gd name="connsiteX193" fmla="*/ 2369275 w 11160425"/>
              <a:gd name="connsiteY193" fmla="*/ 1910264 h 2171208"/>
              <a:gd name="connsiteX194" fmla="*/ 2369039 w 11160425"/>
              <a:gd name="connsiteY194" fmla="*/ 1910041 h 2171208"/>
              <a:gd name="connsiteX195" fmla="*/ 2324870 w 11160425"/>
              <a:gd name="connsiteY195" fmla="*/ 1921693 h 2171208"/>
              <a:gd name="connsiteX196" fmla="*/ 2272261 w 11160425"/>
              <a:gd name="connsiteY196" fmla="*/ 1904348 h 2171208"/>
              <a:gd name="connsiteX197" fmla="*/ 2251287 w 11160425"/>
              <a:gd name="connsiteY197" fmla="*/ 1902861 h 2171208"/>
              <a:gd name="connsiteX198" fmla="*/ 2239904 w 11160425"/>
              <a:gd name="connsiteY198" fmla="*/ 1900741 h 2171208"/>
              <a:gd name="connsiteX199" fmla="*/ 2204009 w 11160425"/>
              <a:gd name="connsiteY199" fmla="*/ 1909662 h 2171208"/>
              <a:gd name="connsiteX200" fmla="*/ 2199075 w 11160425"/>
              <a:gd name="connsiteY200" fmla="*/ 1908979 h 2171208"/>
              <a:gd name="connsiteX201" fmla="*/ 2176570 w 11160425"/>
              <a:gd name="connsiteY201" fmla="*/ 1917995 h 2171208"/>
              <a:gd name="connsiteX202" fmla="*/ 2144169 w 11160425"/>
              <a:gd name="connsiteY202" fmla="*/ 1928467 h 2171208"/>
              <a:gd name="connsiteX203" fmla="*/ 2141995 w 11160425"/>
              <a:gd name="connsiteY203" fmla="*/ 1927802 h 2171208"/>
              <a:gd name="connsiteX204" fmla="*/ 2127994 w 11160425"/>
              <a:gd name="connsiteY204" fmla="*/ 1934580 h 2171208"/>
              <a:gd name="connsiteX205" fmla="*/ 2062463 w 11160425"/>
              <a:gd name="connsiteY205" fmla="*/ 1945032 h 2171208"/>
              <a:gd name="connsiteX206" fmla="*/ 1964865 w 11160425"/>
              <a:gd name="connsiteY206" fmla="*/ 1959303 h 2171208"/>
              <a:gd name="connsiteX207" fmla="*/ 1848421 w 11160425"/>
              <a:gd name="connsiteY207" fmla="*/ 1967726 h 2171208"/>
              <a:gd name="connsiteX208" fmla="*/ 1726299 w 11160425"/>
              <a:gd name="connsiteY208" fmla="*/ 2001504 h 2171208"/>
              <a:gd name="connsiteX209" fmla="*/ 1523750 w 11160425"/>
              <a:gd name="connsiteY209" fmla="*/ 2038677 h 2171208"/>
              <a:gd name="connsiteX210" fmla="*/ 1470679 w 11160425"/>
              <a:gd name="connsiteY210" fmla="*/ 2038487 h 2171208"/>
              <a:gd name="connsiteX211" fmla="*/ 1426690 w 11160425"/>
              <a:gd name="connsiteY211" fmla="*/ 2058097 h 2171208"/>
              <a:gd name="connsiteX212" fmla="*/ 1406683 w 11160425"/>
              <a:gd name="connsiteY212" fmla="*/ 2053438 h 2171208"/>
              <a:gd name="connsiteX213" fmla="*/ 1364803 w 11160425"/>
              <a:gd name="connsiteY213" fmla="*/ 2044063 h 2171208"/>
              <a:gd name="connsiteX214" fmla="*/ 1340592 w 11160425"/>
              <a:gd name="connsiteY214" fmla="*/ 2046883 h 2171208"/>
              <a:gd name="connsiteX215" fmla="*/ 1226584 w 11160425"/>
              <a:gd name="connsiteY215" fmla="*/ 2066865 h 2171208"/>
              <a:gd name="connsiteX216" fmla="*/ 1157776 w 11160425"/>
              <a:gd name="connsiteY216" fmla="*/ 2075069 h 2171208"/>
              <a:gd name="connsiteX217" fmla="*/ 1130703 w 11160425"/>
              <a:gd name="connsiteY217" fmla="*/ 2072292 h 2171208"/>
              <a:gd name="connsiteX218" fmla="*/ 1093525 w 11160425"/>
              <a:gd name="connsiteY218" fmla="*/ 2072377 h 2171208"/>
              <a:gd name="connsiteX219" fmla="*/ 1027186 w 11160425"/>
              <a:gd name="connsiteY219" fmla="*/ 2067964 h 2171208"/>
              <a:gd name="connsiteX220" fmla="*/ 939318 w 11160425"/>
              <a:gd name="connsiteY220" fmla="*/ 2069968 h 2171208"/>
              <a:gd name="connsiteX221" fmla="*/ 911087 w 11160425"/>
              <a:gd name="connsiteY221" fmla="*/ 2082975 h 2171208"/>
              <a:gd name="connsiteX222" fmla="*/ 850358 w 11160425"/>
              <a:gd name="connsiteY222" fmla="*/ 2092811 h 2171208"/>
              <a:gd name="connsiteX223" fmla="*/ 784309 w 11160425"/>
              <a:gd name="connsiteY223" fmla="*/ 2098913 h 2171208"/>
              <a:gd name="connsiteX224" fmla="*/ 656060 w 11160425"/>
              <a:gd name="connsiteY224" fmla="*/ 2161683 h 2171208"/>
              <a:gd name="connsiteX225" fmla="*/ 567060 w 11160425"/>
              <a:gd name="connsiteY225" fmla="*/ 2160730 h 2171208"/>
              <a:gd name="connsiteX226" fmla="*/ 515269 w 11160425"/>
              <a:gd name="connsiteY226" fmla="*/ 2159436 h 2171208"/>
              <a:gd name="connsiteX227" fmla="*/ 474542 w 11160425"/>
              <a:gd name="connsiteY227" fmla="*/ 2146436 h 2171208"/>
              <a:gd name="connsiteX228" fmla="*/ 432035 w 11160425"/>
              <a:gd name="connsiteY228" fmla="*/ 2150124 h 2171208"/>
              <a:gd name="connsiteX229" fmla="*/ 378455 w 11160425"/>
              <a:gd name="connsiteY229" fmla="*/ 2165441 h 2171208"/>
              <a:gd name="connsiteX230" fmla="*/ 307909 w 11160425"/>
              <a:gd name="connsiteY230" fmla="*/ 2162055 h 2171208"/>
              <a:gd name="connsiteX231" fmla="*/ 231590 w 11160425"/>
              <a:gd name="connsiteY231" fmla="*/ 2164122 h 2171208"/>
              <a:gd name="connsiteX232" fmla="*/ 157866 w 11160425"/>
              <a:gd name="connsiteY232" fmla="*/ 2165402 h 2171208"/>
              <a:gd name="connsiteX233" fmla="*/ 47102 w 11160425"/>
              <a:gd name="connsiteY233" fmla="*/ 2163358 h 2171208"/>
              <a:gd name="connsiteX234" fmla="*/ 11656 w 11160425"/>
              <a:gd name="connsiteY234" fmla="*/ 2160770 h 2171208"/>
              <a:gd name="connsiteX235" fmla="*/ 0 w 11160425"/>
              <a:gd name="connsiteY235" fmla="*/ 2148979 h 2171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Lst>
            <a:rect l="l" t="t" r="r" b="b"/>
            <a:pathLst>
              <a:path w="11160425" h="2171208">
                <a:moveTo>
                  <a:pt x="0" y="0"/>
                </a:moveTo>
                <a:lnTo>
                  <a:pt x="11160425" y="0"/>
                </a:lnTo>
                <a:lnTo>
                  <a:pt x="11159734" y="479"/>
                </a:lnTo>
                <a:cubicBezTo>
                  <a:pt x="11148609" y="13215"/>
                  <a:pt x="11145526" y="23772"/>
                  <a:pt x="11121828" y="34789"/>
                </a:cubicBezTo>
                <a:cubicBezTo>
                  <a:pt x="11098130" y="45806"/>
                  <a:pt x="11067703" y="77648"/>
                  <a:pt x="11017543" y="66582"/>
                </a:cubicBezTo>
                <a:cubicBezTo>
                  <a:pt x="10999713" y="58356"/>
                  <a:pt x="10947455" y="68542"/>
                  <a:pt x="10922865" y="74271"/>
                </a:cubicBezTo>
                <a:cubicBezTo>
                  <a:pt x="10898275" y="80000"/>
                  <a:pt x="10884055" y="109749"/>
                  <a:pt x="10870004" y="100959"/>
                </a:cubicBezTo>
                <a:cubicBezTo>
                  <a:pt x="10833512" y="107581"/>
                  <a:pt x="10780081" y="145063"/>
                  <a:pt x="10752266" y="138250"/>
                </a:cubicBezTo>
                <a:cubicBezTo>
                  <a:pt x="10741459" y="121366"/>
                  <a:pt x="10698175" y="130002"/>
                  <a:pt x="10673821" y="127209"/>
                </a:cubicBezTo>
                <a:cubicBezTo>
                  <a:pt x="10623964" y="156774"/>
                  <a:pt x="10616211" y="189862"/>
                  <a:pt x="10583628" y="190850"/>
                </a:cubicBezTo>
                <a:cubicBezTo>
                  <a:pt x="10561212" y="190513"/>
                  <a:pt x="10486354" y="225362"/>
                  <a:pt x="10455531" y="205196"/>
                </a:cubicBezTo>
                <a:cubicBezTo>
                  <a:pt x="10421894" y="233528"/>
                  <a:pt x="10400450" y="211247"/>
                  <a:pt x="10372214" y="226573"/>
                </a:cubicBezTo>
                <a:cubicBezTo>
                  <a:pt x="10305919" y="244536"/>
                  <a:pt x="10276543" y="279473"/>
                  <a:pt x="10185130" y="277903"/>
                </a:cubicBezTo>
                <a:cubicBezTo>
                  <a:pt x="10147983" y="295651"/>
                  <a:pt x="10081218" y="270605"/>
                  <a:pt x="10006577" y="328627"/>
                </a:cubicBezTo>
                <a:cubicBezTo>
                  <a:pt x="9959833" y="346448"/>
                  <a:pt x="9980028" y="322702"/>
                  <a:pt x="9908235" y="356638"/>
                </a:cubicBezTo>
                <a:cubicBezTo>
                  <a:pt x="9880741" y="336485"/>
                  <a:pt x="9773034" y="404054"/>
                  <a:pt x="9749477" y="412155"/>
                </a:cubicBezTo>
                <a:cubicBezTo>
                  <a:pt x="9726731" y="400338"/>
                  <a:pt x="9719990" y="415565"/>
                  <a:pt x="9703003" y="421886"/>
                </a:cubicBezTo>
                <a:cubicBezTo>
                  <a:pt x="9692958" y="413841"/>
                  <a:pt x="9678144" y="417168"/>
                  <a:pt x="9675483" y="429342"/>
                </a:cubicBezTo>
                <a:cubicBezTo>
                  <a:pt x="9688258" y="453826"/>
                  <a:pt x="9620044" y="446217"/>
                  <a:pt x="9620036" y="464774"/>
                </a:cubicBezTo>
                <a:cubicBezTo>
                  <a:pt x="9590760" y="474195"/>
                  <a:pt x="9468891" y="480857"/>
                  <a:pt x="9452920" y="513588"/>
                </a:cubicBezTo>
                <a:cubicBezTo>
                  <a:pt x="9395032" y="538666"/>
                  <a:pt x="9365430" y="532618"/>
                  <a:pt x="9339758" y="538315"/>
                </a:cubicBezTo>
                <a:cubicBezTo>
                  <a:pt x="9308179" y="538749"/>
                  <a:pt x="9271299" y="560576"/>
                  <a:pt x="9162197" y="584298"/>
                </a:cubicBezTo>
                <a:cubicBezTo>
                  <a:pt x="9146325" y="582070"/>
                  <a:pt x="9043060" y="602548"/>
                  <a:pt x="9041656" y="615184"/>
                </a:cubicBezTo>
                <a:cubicBezTo>
                  <a:pt x="9008079" y="623595"/>
                  <a:pt x="8960998" y="668145"/>
                  <a:pt x="8933630" y="658151"/>
                </a:cubicBezTo>
                <a:cubicBezTo>
                  <a:pt x="8944369" y="682387"/>
                  <a:pt x="8891269" y="669712"/>
                  <a:pt x="8890917" y="695005"/>
                </a:cubicBezTo>
                <a:cubicBezTo>
                  <a:pt x="8869618" y="714484"/>
                  <a:pt x="8819510" y="760320"/>
                  <a:pt x="8805835" y="775028"/>
                </a:cubicBezTo>
                <a:lnTo>
                  <a:pt x="8796649" y="786216"/>
                </a:lnTo>
                <a:lnTo>
                  <a:pt x="8788653" y="782398"/>
                </a:lnTo>
                <a:lnTo>
                  <a:pt x="8769129" y="791648"/>
                </a:lnTo>
                <a:cubicBezTo>
                  <a:pt x="8758362" y="791359"/>
                  <a:pt x="8737723" y="777663"/>
                  <a:pt x="8724049" y="780662"/>
                </a:cubicBezTo>
                <a:cubicBezTo>
                  <a:pt x="8696345" y="791261"/>
                  <a:pt x="8697041" y="821834"/>
                  <a:pt x="8687087" y="809641"/>
                </a:cubicBezTo>
                <a:cubicBezTo>
                  <a:pt x="8683977" y="819618"/>
                  <a:pt x="8677242" y="826011"/>
                  <a:pt x="8668059" y="830123"/>
                </a:cubicBezTo>
                <a:lnTo>
                  <a:pt x="8646808" y="834415"/>
                </a:lnTo>
                <a:lnTo>
                  <a:pt x="8634346" y="848454"/>
                </a:lnTo>
                <a:cubicBezTo>
                  <a:pt x="8628731" y="851628"/>
                  <a:pt x="8621740" y="852239"/>
                  <a:pt x="8612455" y="848442"/>
                </a:cubicBezTo>
                <a:cubicBezTo>
                  <a:pt x="8594720" y="853628"/>
                  <a:pt x="8544797" y="873572"/>
                  <a:pt x="8527938" y="879567"/>
                </a:cubicBezTo>
                <a:lnTo>
                  <a:pt x="8511302" y="884414"/>
                </a:lnTo>
                <a:lnTo>
                  <a:pt x="8503670" y="893442"/>
                </a:lnTo>
                <a:cubicBezTo>
                  <a:pt x="8496925" y="900076"/>
                  <a:pt x="8489344" y="904430"/>
                  <a:pt x="8480127" y="903942"/>
                </a:cubicBezTo>
                <a:lnTo>
                  <a:pt x="8471039" y="901136"/>
                </a:lnTo>
                <a:cubicBezTo>
                  <a:pt x="8470829" y="902615"/>
                  <a:pt x="8470618" y="904093"/>
                  <a:pt x="8470408" y="905572"/>
                </a:cubicBezTo>
                <a:cubicBezTo>
                  <a:pt x="8470227" y="912458"/>
                  <a:pt x="8467620" y="919058"/>
                  <a:pt x="8438518" y="923274"/>
                </a:cubicBezTo>
                <a:cubicBezTo>
                  <a:pt x="8420327" y="939422"/>
                  <a:pt x="8396654" y="952660"/>
                  <a:pt x="8369793" y="961709"/>
                </a:cubicBezTo>
                <a:cubicBezTo>
                  <a:pt x="8364198" y="956134"/>
                  <a:pt x="8356908" y="967996"/>
                  <a:pt x="8352510" y="971108"/>
                </a:cubicBezTo>
                <a:cubicBezTo>
                  <a:pt x="8350828" y="966958"/>
                  <a:pt x="8338752" y="967884"/>
                  <a:pt x="8336092" y="972364"/>
                </a:cubicBezTo>
                <a:cubicBezTo>
                  <a:pt x="8257682" y="1009032"/>
                  <a:pt x="8289862" y="957876"/>
                  <a:pt x="8248439" y="994273"/>
                </a:cubicBezTo>
                <a:cubicBezTo>
                  <a:pt x="8240455" y="997677"/>
                  <a:pt x="8233297" y="997231"/>
                  <a:pt x="8226654" y="995152"/>
                </a:cubicBezTo>
                <a:lnTo>
                  <a:pt x="8216356" y="990246"/>
                </a:lnTo>
                <a:lnTo>
                  <a:pt x="8184675" y="1009213"/>
                </a:lnTo>
                <a:cubicBezTo>
                  <a:pt x="8168684" y="1016761"/>
                  <a:pt x="8151490" y="1023016"/>
                  <a:pt x="8133494" y="1027796"/>
                </a:cubicBezTo>
                <a:cubicBezTo>
                  <a:pt x="8127499" y="1019800"/>
                  <a:pt x="8115838" y="1034986"/>
                  <a:pt x="8109620" y="1038733"/>
                </a:cubicBezTo>
                <a:cubicBezTo>
                  <a:pt x="8108313" y="1033017"/>
                  <a:pt x="8092766" y="1033105"/>
                  <a:pt x="8088480" y="1038849"/>
                </a:cubicBezTo>
                <a:cubicBezTo>
                  <a:pt x="7981355" y="1080476"/>
                  <a:pt x="8032580" y="1015054"/>
                  <a:pt x="7972563" y="1059837"/>
                </a:cubicBezTo>
                <a:cubicBezTo>
                  <a:pt x="7961723" y="1063633"/>
                  <a:pt x="7952708" y="1062355"/>
                  <a:pt x="7944674" y="1058940"/>
                </a:cubicBezTo>
                <a:lnTo>
                  <a:pt x="7929511" y="1049490"/>
                </a:lnTo>
                <a:lnTo>
                  <a:pt x="7920539" y="1055586"/>
                </a:lnTo>
                <a:cubicBezTo>
                  <a:pt x="7883315" y="1062987"/>
                  <a:pt x="7869705" y="1052934"/>
                  <a:pt x="7850641" y="1069274"/>
                </a:cubicBezTo>
                <a:cubicBezTo>
                  <a:pt x="7813097" y="1049940"/>
                  <a:pt x="7828826" y="1070772"/>
                  <a:pt x="7805277" y="1079284"/>
                </a:cubicBezTo>
                <a:cubicBezTo>
                  <a:pt x="7783674" y="1085629"/>
                  <a:pt x="7743522" y="1100809"/>
                  <a:pt x="7721021" y="1107343"/>
                </a:cubicBezTo>
                <a:cubicBezTo>
                  <a:pt x="7707136" y="1129937"/>
                  <a:pt x="7692990" y="1108029"/>
                  <a:pt x="7670271" y="1118487"/>
                </a:cubicBezTo>
                <a:cubicBezTo>
                  <a:pt x="7660535" y="1127885"/>
                  <a:pt x="7652653" y="1130674"/>
                  <a:pt x="7639863" y="1124977"/>
                </a:cubicBezTo>
                <a:cubicBezTo>
                  <a:pt x="7595428" y="1170166"/>
                  <a:pt x="7608715" y="1132529"/>
                  <a:pt x="7562935" y="1155344"/>
                </a:cubicBezTo>
                <a:cubicBezTo>
                  <a:pt x="7524045" y="1177585"/>
                  <a:pt x="7478472" y="1195870"/>
                  <a:pt x="7445235" y="1237666"/>
                </a:cubicBezTo>
                <a:cubicBezTo>
                  <a:pt x="7439864" y="1248740"/>
                  <a:pt x="7422361" y="1255866"/>
                  <a:pt x="7406141" y="1253580"/>
                </a:cubicBezTo>
                <a:cubicBezTo>
                  <a:pt x="7403349" y="1253187"/>
                  <a:pt x="7400702" y="1252523"/>
                  <a:pt x="7398282" y="1251610"/>
                </a:cubicBezTo>
                <a:cubicBezTo>
                  <a:pt x="7379362" y="1280298"/>
                  <a:pt x="7360014" y="1271943"/>
                  <a:pt x="7352783" y="1290294"/>
                </a:cubicBezTo>
                <a:cubicBezTo>
                  <a:pt x="7313523" y="1305346"/>
                  <a:pt x="7275692" y="1296814"/>
                  <a:pt x="7268660" y="1313047"/>
                </a:cubicBezTo>
                <a:cubicBezTo>
                  <a:pt x="7247325" y="1316608"/>
                  <a:pt x="7213598" y="1306491"/>
                  <a:pt x="7202350" y="1324792"/>
                </a:cubicBezTo>
                <a:cubicBezTo>
                  <a:pt x="7196438" y="1312993"/>
                  <a:pt x="7181055" y="1339222"/>
                  <a:pt x="7166396" y="1333719"/>
                </a:cubicBezTo>
                <a:cubicBezTo>
                  <a:pt x="7155618" y="1328495"/>
                  <a:pt x="7148437" y="1335233"/>
                  <a:pt x="7138872" y="1337619"/>
                </a:cubicBezTo>
                <a:cubicBezTo>
                  <a:pt x="7124928" y="1334549"/>
                  <a:pt x="7085452" y="1352349"/>
                  <a:pt x="7076136" y="1361516"/>
                </a:cubicBezTo>
                <a:cubicBezTo>
                  <a:pt x="7055536" y="1391136"/>
                  <a:pt x="6992666" y="1383958"/>
                  <a:pt x="6975206" y="1406971"/>
                </a:cubicBezTo>
                <a:cubicBezTo>
                  <a:pt x="6967988" y="1411228"/>
                  <a:pt x="6960583" y="1413802"/>
                  <a:pt x="6953100" y="1415319"/>
                </a:cubicBezTo>
                <a:lnTo>
                  <a:pt x="6931644" y="1417217"/>
                </a:lnTo>
                <a:lnTo>
                  <a:pt x="6924527" y="1413058"/>
                </a:lnTo>
                <a:lnTo>
                  <a:pt x="6911975" y="1416802"/>
                </a:lnTo>
                <a:lnTo>
                  <a:pt x="6908122" y="1416695"/>
                </a:lnTo>
                <a:lnTo>
                  <a:pt x="6886549" y="1417185"/>
                </a:lnTo>
                <a:cubicBezTo>
                  <a:pt x="6901297" y="1442009"/>
                  <a:pt x="6829601" y="1427777"/>
                  <a:pt x="6853233" y="1445633"/>
                </a:cubicBezTo>
                <a:cubicBezTo>
                  <a:pt x="6817440" y="1454147"/>
                  <a:pt x="6849325" y="1468908"/>
                  <a:pt x="6801763" y="1458092"/>
                </a:cubicBezTo>
                <a:cubicBezTo>
                  <a:pt x="6750314" y="1490429"/>
                  <a:pt x="6610187" y="1467361"/>
                  <a:pt x="6573324" y="1508615"/>
                </a:cubicBezTo>
                <a:cubicBezTo>
                  <a:pt x="6576073" y="1495010"/>
                  <a:pt x="6527627" y="1571425"/>
                  <a:pt x="6512587" y="1580769"/>
                </a:cubicBezTo>
                <a:cubicBezTo>
                  <a:pt x="6477418" y="1596681"/>
                  <a:pt x="6464465" y="1610138"/>
                  <a:pt x="6412227" y="1635850"/>
                </a:cubicBezTo>
                <a:cubicBezTo>
                  <a:pt x="6360920" y="1652089"/>
                  <a:pt x="6329198" y="1684983"/>
                  <a:pt x="6271766" y="1685125"/>
                </a:cubicBezTo>
                <a:cubicBezTo>
                  <a:pt x="6270954" y="1689630"/>
                  <a:pt x="6268899" y="1693662"/>
                  <a:pt x="6265986" y="1697342"/>
                </a:cubicBezTo>
                <a:lnTo>
                  <a:pt x="6255634" y="1706889"/>
                </a:lnTo>
                <a:lnTo>
                  <a:pt x="6253215" y="1706796"/>
                </a:lnTo>
                <a:cubicBezTo>
                  <a:pt x="6244144" y="1708418"/>
                  <a:pt x="6239885" y="1711059"/>
                  <a:pt x="6237762" y="1714142"/>
                </a:cubicBezTo>
                <a:lnTo>
                  <a:pt x="6236677" y="1718276"/>
                </a:lnTo>
                <a:lnTo>
                  <a:pt x="6226797" y="1724108"/>
                </a:lnTo>
                <a:lnTo>
                  <a:pt x="6209271" y="1737729"/>
                </a:lnTo>
                <a:lnTo>
                  <a:pt x="6204173" y="1738278"/>
                </a:lnTo>
                <a:lnTo>
                  <a:pt x="6174905" y="1755709"/>
                </a:lnTo>
                <a:lnTo>
                  <a:pt x="6173639" y="1755000"/>
                </a:lnTo>
                <a:cubicBezTo>
                  <a:pt x="6170130" y="1753808"/>
                  <a:pt x="6166281" y="1753678"/>
                  <a:pt x="6161616" y="1755765"/>
                </a:cubicBezTo>
                <a:cubicBezTo>
                  <a:pt x="6156118" y="1738654"/>
                  <a:pt x="6153879" y="1751728"/>
                  <a:pt x="6140607" y="1759396"/>
                </a:cubicBezTo>
                <a:cubicBezTo>
                  <a:pt x="6129108" y="1734530"/>
                  <a:pt x="6099048" y="1764714"/>
                  <a:pt x="6081475" y="1756019"/>
                </a:cubicBezTo>
                <a:cubicBezTo>
                  <a:pt x="6071982" y="1762213"/>
                  <a:pt x="6061735" y="1768310"/>
                  <a:pt x="6050866" y="1774087"/>
                </a:cubicBezTo>
                <a:lnTo>
                  <a:pt x="6044220" y="1777214"/>
                </a:lnTo>
                <a:lnTo>
                  <a:pt x="6043887" y="1777065"/>
                </a:lnTo>
                <a:cubicBezTo>
                  <a:pt x="6042014" y="1777296"/>
                  <a:pt x="6039667" y="1778155"/>
                  <a:pt x="6036477" y="1779944"/>
                </a:cubicBezTo>
                <a:lnTo>
                  <a:pt x="6032103" y="1782912"/>
                </a:lnTo>
                <a:lnTo>
                  <a:pt x="5998476" y="1768243"/>
                </a:lnTo>
                <a:lnTo>
                  <a:pt x="5955839" y="1778447"/>
                </a:lnTo>
                <a:cubicBezTo>
                  <a:pt x="5917066" y="1785378"/>
                  <a:pt x="5888184" y="1771691"/>
                  <a:pt x="5855319" y="1791242"/>
                </a:cubicBezTo>
                <a:cubicBezTo>
                  <a:pt x="5819000" y="1797653"/>
                  <a:pt x="5785962" y="1795828"/>
                  <a:pt x="5756488" y="1807118"/>
                </a:cubicBezTo>
                <a:cubicBezTo>
                  <a:pt x="5742733" y="1803434"/>
                  <a:pt x="5730469" y="1803218"/>
                  <a:pt x="5721040" y="1814422"/>
                </a:cubicBezTo>
                <a:cubicBezTo>
                  <a:pt x="5686587" y="1817812"/>
                  <a:pt x="5675621" y="1806443"/>
                  <a:pt x="5656374" y="1820581"/>
                </a:cubicBezTo>
                <a:cubicBezTo>
                  <a:pt x="5632879" y="1803280"/>
                  <a:pt x="5633474" y="1811470"/>
                  <a:pt x="5625840" y="1819147"/>
                </a:cubicBezTo>
                <a:lnTo>
                  <a:pt x="5624659" y="1819815"/>
                </a:lnTo>
                <a:lnTo>
                  <a:pt x="5621418" y="1817320"/>
                </a:lnTo>
                <a:lnTo>
                  <a:pt x="5615750" y="1816954"/>
                </a:lnTo>
                <a:lnTo>
                  <a:pt x="5601275" y="1820626"/>
                </a:lnTo>
                <a:lnTo>
                  <a:pt x="5595999" y="1822776"/>
                </a:lnTo>
                <a:cubicBezTo>
                  <a:pt x="5592302" y="1823971"/>
                  <a:pt x="5589767" y="1824397"/>
                  <a:pt x="5587925" y="1824284"/>
                </a:cubicBezTo>
                <a:lnTo>
                  <a:pt x="5587672" y="1824077"/>
                </a:lnTo>
                <a:lnTo>
                  <a:pt x="5580212" y="1825969"/>
                </a:lnTo>
                <a:cubicBezTo>
                  <a:pt x="5567744" y="1829724"/>
                  <a:pt x="5555728" y="1833908"/>
                  <a:pt x="5544380" y="1838327"/>
                </a:cubicBezTo>
                <a:cubicBezTo>
                  <a:pt x="5531435" y="1826502"/>
                  <a:pt x="5491269" y="1850982"/>
                  <a:pt x="5490474" y="1824216"/>
                </a:cubicBezTo>
                <a:cubicBezTo>
                  <a:pt x="5475002" y="1829409"/>
                  <a:pt x="5467679" y="1841974"/>
                  <a:pt x="5469389" y="1823995"/>
                </a:cubicBezTo>
                <a:cubicBezTo>
                  <a:pt x="5464194" y="1825217"/>
                  <a:pt x="5460649" y="1824388"/>
                  <a:pt x="5457847" y="1822568"/>
                </a:cubicBezTo>
                <a:lnTo>
                  <a:pt x="5456946" y="1821634"/>
                </a:lnTo>
                <a:lnTo>
                  <a:pt x="5422623" y="1833603"/>
                </a:lnTo>
                <a:lnTo>
                  <a:pt x="5417641" y="1833220"/>
                </a:lnTo>
                <a:lnTo>
                  <a:pt x="5395812" y="1843547"/>
                </a:lnTo>
                <a:lnTo>
                  <a:pt x="5384245" y="1847534"/>
                </a:lnTo>
                <a:lnTo>
                  <a:pt x="5381575" y="1851439"/>
                </a:lnTo>
                <a:cubicBezTo>
                  <a:pt x="5378360" y="1854112"/>
                  <a:pt x="5373323" y="1855958"/>
                  <a:pt x="5364196" y="1855916"/>
                </a:cubicBezTo>
                <a:lnTo>
                  <a:pt x="5361974" y="1855383"/>
                </a:lnTo>
                <a:lnTo>
                  <a:pt x="5348482" y="1862972"/>
                </a:lnTo>
                <a:cubicBezTo>
                  <a:pt x="5344283" y="1866093"/>
                  <a:pt x="5340752" y="1869721"/>
                  <a:pt x="5338191" y="1874042"/>
                </a:cubicBezTo>
                <a:cubicBezTo>
                  <a:pt x="5284467" y="1863733"/>
                  <a:pt x="5241659" y="1890598"/>
                  <a:pt x="5187216" y="1897374"/>
                </a:cubicBezTo>
                <a:cubicBezTo>
                  <a:pt x="5128112" y="1913380"/>
                  <a:pt x="5000209" y="1958424"/>
                  <a:pt x="4979418" y="1970081"/>
                </a:cubicBezTo>
                <a:cubicBezTo>
                  <a:pt x="4961626" y="1976617"/>
                  <a:pt x="4880285" y="1980317"/>
                  <a:pt x="4888296" y="1967318"/>
                </a:cubicBezTo>
                <a:cubicBezTo>
                  <a:pt x="4837341" y="2001544"/>
                  <a:pt x="4813096" y="1980143"/>
                  <a:pt x="4752077" y="2002868"/>
                </a:cubicBezTo>
                <a:cubicBezTo>
                  <a:pt x="4711959" y="1983479"/>
                  <a:pt x="4735849" y="2003927"/>
                  <a:pt x="4698992" y="2005865"/>
                </a:cubicBezTo>
                <a:cubicBezTo>
                  <a:pt x="4713932" y="2027882"/>
                  <a:pt x="4652629" y="2000711"/>
                  <a:pt x="4656477" y="2028026"/>
                </a:cubicBezTo>
                <a:cubicBezTo>
                  <a:pt x="4649649" y="2027513"/>
                  <a:pt x="4642912" y="2026156"/>
                  <a:pt x="4636122" y="2024588"/>
                </a:cubicBezTo>
                <a:lnTo>
                  <a:pt x="4632564" y="2023781"/>
                </a:lnTo>
                <a:lnTo>
                  <a:pt x="4619336" y="2025213"/>
                </a:lnTo>
                <a:lnTo>
                  <a:pt x="4614352" y="2019789"/>
                </a:lnTo>
                <a:lnTo>
                  <a:pt x="4569544" y="2022030"/>
                </a:lnTo>
                <a:cubicBezTo>
                  <a:pt x="4550398" y="2036773"/>
                  <a:pt x="4514182" y="2030017"/>
                  <a:pt x="4484150" y="2036534"/>
                </a:cubicBezTo>
                <a:lnTo>
                  <a:pt x="4470992" y="2042470"/>
                </a:lnTo>
                <a:lnTo>
                  <a:pt x="4383921" y="2051948"/>
                </a:lnTo>
                <a:lnTo>
                  <a:pt x="4324401" y="2062236"/>
                </a:lnTo>
                <a:lnTo>
                  <a:pt x="4311690" y="2068007"/>
                </a:lnTo>
                <a:lnTo>
                  <a:pt x="4296855" y="2063078"/>
                </a:lnTo>
                <a:cubicBezTo>
                  <a:pt x="4295031" y="2061626"/>
                  <a:pt x="4293546" y="2059995"/>
                  <a:pt x="4292443" y="2058242"/>
                </a:cubicBezTo>
                <a:lnTo>
                  <a:pt x="4245098" y="2067844"/>
                </a:lnTo>
                <a:lnTo>
                  <a:pt x="4239373" y="2068113"/>
                </a:lnTo>
                <a:lnTo>
                  <a:pt x="4199908" y="2066755"/>
                </a:lnTo>
                <a:lnTo>
                  <a:pt x="4141208" y="2059740"/>
                </a:lnTo>
                <a:cubicBezTo>
                  <a:pt x="4121791" y="2054316"/>
                  <a:pt x="4104260" y="2032120"/>
                  <a:pt x="4080292" y="2043471"/>
                </a:cubicBezTo>
                <a:cubicBezTo>
                  <a:pt x="4085601" y="2030904"/>
                  <a:pt x="4051823" y="2047468"/>
                  <a:pt x="4045124" y="2036865"/>
                </a:cubicBezTo>
                <a:cubicBezTo>
                  <a:pt x="4041187" y="2028047"/>
                  <a:pt x="4030023" y="2031017"/>
                  <a:pt x="4020658" y="2029269"/>
                </a:cubicBezTo>
                <a:cubicBezTo>
                  <a:pt x="4012480" y="2021053"/>
                  <a:pt x="3967178" y="2020722"/>
                  <a:pt x="3952339" y="2024942"/>
                </a:cubicBezTo>
                <a:cubicBezTo>
                  <a:pt x="3911707" y="2042361"/>
                  <a:pt x="3869264" y="2011089"/>
                  <a:pt x="3836569" y="2024044"/>
                </a:cubicBezTo>
                <a:cubicBezTo>
                  <a:pt x="3810252" y="2022479"/>
                  <a:pt x="3801793" y="2018038"/>
                  <a:pt x="3794437" y="2015549"/>
                </a:cubicBezTo>
                <a:lnTo>
                  <a:pt x="3792431" y="2009111"/>
                </a:lnTo>
                <a:lnTo>
                  <a:pt x="3779628" y="2007348"/>
                </a:lnTo>
                <a:lnTo>
                  <a:pt x="3776751" y="2005720"/>
                </a:lnTo>
                <a:cubicBezTo>
                  <a:pt x="3771267" y="2002586"/>
                  <a:pt x="3765734" y="1999668"/>
                  <a:pt x="3759716" y="1997546"/>
                </a:cubicBezTo>
                <a:cubicBezTo>
                  <a:pt x="3750329" y="2024906"/>
                  <a:pt x="3706981" y="1984010"/>
                  <a:pt x="3710266" y="2008882"/>
                </a:cubicBezTo>
                <a:cubicBezTo>
                  <a:pt x="3675567" y="2001984"/>
                  <a:pt x="3628804" y="2032006"/>
                  <a:pt x="3601196" y="2003685"/>
                </a:cubicBezTo>
                <a:cubicBezTo>
                  <a:pt x="3548850" y="1999682"/>
                  <a:pt x="3502061" y="1991654"/>
                  <a:pt x="3446105" y="1989400"/>
                </a:cubicBezTo>
                <a:cubicBezTo>
                  <a:pt x="3401638" y="1996894"/>
                  <a:pt x="3357711" y="1971646"/>
                  <a:pt x="3324453" y="1985620"/>
                </a:cubicBezTo>
                <a:cubicBezTo>
                  <a:pt x="3275634" y="1974332"/>
                  <a:pt x="3212760" y="1975743"/>
                  <a:pt x="3170596" y="1997703"/>
                </a:cubicBezTo>
                <a:cubicBezTo>
                  <a:pt x="3117486" y="1991304"/>
                  <a:pt x="3106384" y="2007124"/>
                  <a:pt x="3062011" y="1984354"/>
                </a:cubicBezTo>
                <a:cubicBezTo>
                  <a:pt x="3057621" y="1987929"/>
                  <a:pt x="3052668" y="1990600"/>
                  <a:pt x="3047345" y="1992622"/>
                </a:cubicBezTo>
                <a:lnTo>
                  <a:pt x="3031387" y="1996757"/>
                </a:lnTo>
                <a:lnTo>
                  <a:pt x="3029603" y="1995713"/>
                </a:lnTo>
                <a:cubicBezTo>
                  <a:pt x="3021258" y="1993501"/>
                  <a:pt x="3015768" y="1994088"/>
                  <a:pt x="3011556" y="1995912"/>
                </a:cubicBezTo>
                <a:lnTo>
                  <a:pt x="2994774" y="2000163"/>
                </a:lnTo>
                <a:lnTo>
                  <a:pt x="2928374" y="2006826"/>
                </a:lnTo>
                <a:lnTo>
                  <a:pt x="2927990" y="2005707"/>
                </a:lnTo>
                <a:cubicBezTo>
                  <a:pt x="2926282" y="2003277"/>
                  <a:pt x="2923426" y="2001631"/>
                  <a:pt x="2918085" y="2001577"/>
                </a:cubicBezTo>
                <a:cubicBezTo>
                  <a:pt x="2928152" y="1984579"/>
                  <a:pt x="2915501" y="1994999"/>
                  <a:pt x="2898861" y="1996344"/>
                </a:cubicBezTo>
                <a:cubicBezTo>
                  <a:pt x="2910786" y="1970243"/>
                  <a:pt x="2862394" y="1984383"/>
                  <a:pt x="2856119" y="1969853"/>
                </a:cubicBezTo>
                <a:cubicBezTo>
                  <a:pt x="2843628" y="1971429"/>
                  <a:pt x="2830634" y="1972621"/>
                  <a:pt x="2817431" y="1973286"/>
                </a:cubicBezTo>
                <a:lnTo>
                  <a:pt x="2809697" y="1973343"/>
                </a:lnTo>
                <a:cubicBezTo>
                  <a:pt x="2809653" y="1973255"/>
                  <a:pt x="2809608" y="1973169"/>
                  <a:pt x="2809564" y="1973082"/>
                </a:cubicBezTo>
                <a:cubicBezTo>
                  <a:pt x="2807929" y="1972535"/>
                  <a:pt x="2805403" y="1972343"/>
                  <a:pt x="2801449" y="1972620"/>
                </a:cubicBezTo>
                <a:lnTo>
                  <a:pt x="2780592" y="1973556"/>
                </a:lnTo>
                <a:lnTo>
                  <a:pt x="2775569" y="1971853"/>
                </a:lnTo>
                <a:lnTo>
                  <a:pt x="2745068" y="1960376"/>
                </a:lnTo>
                <a:cubicBezTo>
                  <a:pt x="2723927" y="1957194"/>
                  <a:pt x="2679639" y="1952736"/>
                  <a:pt x="2646933" y="1949578"/>
                </a:cubicBezTo>
                <a:cubicBezTo>
                  <a:pt x="2614577" y="1953493"/>
                  <a:pt x="2585154" y="1943863"/>
                  <a:pt x="2548831" y="1941424"/>
                </a:cubicBezTo>
                <a:cubicBezTo>
                  <a:pt x="2509461" y="1952528"/>
                  <a:pt x="2489457" y="1932402"/>
                  <a:pt x="2450638" y="1929883"/>
                </a:cubicBezTo>
                <a:cubicBezTo>
                  <a:pt x="2416878" y="1949136"/>
                  <a:pt x="2422997" y="1912970"/>
                  <a:pt x="2403143" y="1905311"/>
                </a:cubicBezTo>
                <a:lnTo>
                  <a:pt x="2397526" y="1904604"/>
                </a:lnTo>
                <a:lnTo>
                  <a:pt x="2382841" y="1907407"/>
                </a:lnTo>
                <a:lnTo>
                  <a:pt x="2377427" y="1909241"/>
                </a:lnTo>
                <a:cubicBezTo>
                  <a:pt x="2373657" y="1910213"/>
                  <a:pt x="2371100" y="1910487"/>
                  <a:pt x="2369275" y="1910264"/>
                </a:cubicBezTo>
                <a:lnTo>
                  <a:pt x="2369039" y="1910041"/>
                </a:lnTo>
                <a:lnTo>
                  <a:pt x="2324870" y="1921693"/>
                </a:lnTo>
                <a:cubicBezTo>
                  <a:pt x="2312870" y="1909092"/>
                  <a:pt x="2271048" y="1931159"/>
                  <a:pt x="2272261" y="1904348"/>
                </a:cubicBezTo>
                <a:cubicBezTo>
                  <a:pt x="2256469" y="1908613"/>
                  <a:pt x="2248237" y="1920737"/>
                  <a:pt x="2251287" y="1902861"/>
                </a:cubicBezTo>
                <a:cubicBezTo>
                  <a:pt x="2246022" y="1903773"/>
                  <a:pt x="2242556" y="1902730"/>
                  <a:pt x="2239904" y="1900741"/>
                </a:cubicBezTo>
                <a:lnTo>
                  <a:pt x="2204009" y="1909662"/>
                </a:lnTo>
                <a:lnTo>
                  <a:pt x="2199075" y="1908979"/>
                </a:lnTo>
                <a:lnTo>
                  <a:pt x="2176570" y="1917995"/>
                </a:lnTo>
                <a:lnTo>
                  <a:pt x="2144169" y="1928467"/>
                </a:lnTo>
                <a:lnTo>
                  <a:pt x="2141995" y="1927802"/>
                </a:lnTo>
                <a:lnTo>
                  <a:pt x="2127994" y="1934580"/>
                </a:lnTo>
                <a:cubicBezTo>
                  <a:pt x="2123582" y="1937450"/>
                  <a:pt x="2065338" y="1940864"/>
                  <a:pt x="2062463" y="1945032"/>
                </a:cubicBezTo>
                <a:cubicBezTo>
                  <a:pt x="2009750" y="1931500"/>
                  <a:pt x="2019575" y="1955794"/>
                  <a:pt x="1964865" y="1959303"/>
                </a:cubicBezTo>
                <a:cubicBezTo>
                  <a:pt x="1928063" y="1953972"/>
                  <a:pt x="1907652" y="1958603"/>
                  <a:pt x="1848421" y="1967726"/>
                </a:cubicBezTo>
                <a:cubicBezTo>
                  <a:pt x="1808660" y="1974760"/>
                  <a:pt x="1778898" y="1997243"/>
                  <a:pt x="1726299" y="2001504"/>
                </a:cubicBezTo>
                <a:cubicBezTo>
                  <a:pt x="1673005" y="2032669"/>
                  <a:pt x="1586201" y="2019615"/>
                  <a:pt x="1523750" y="2038677"/>
                </a:cubicBezTo>
                <a:cubicBezTo>
                  <a:pt x="1485266" y="2016882"/>
                  <a:pt x="1507515" y="2038764"/>
                  <a:pt x="1470679" y="2038487"/>
                </a:cubicBezTo>
                <a:cubicBezTo>
                  <a:pt x="1483901" y="2061400"/>
                  <a:pt x="1424907" y="2030553"/>
                  <a:pt x="1426690" y="2058097"/>
                </a:cubicBezTo>
                <a:cubicBezTo>
                  <a:pt x="1419929" y="2057176"/>
                  <a:pt x="1413325" y="2055413"/>
                  <a:pt x="1406683" y="2053438"/>
                </a:cubicBezTo>
                <a:lnTo>
                  <a:pt x="1364803" y="2044063"/>
                </a:lnTo>
                <a:cubicBezTo>
                  <a:pt x="1357227" y="2043750"/>
                  <a:pt x="1349221" y="2044481"/>
                  <a:pt x="1340592" y="2046883"/>
                </a:cubicBezTo>
                <a:cubicBezTo>
                  <a:pt x="1313706" y="2065008"/>
                  <a:pt x="1259470" y="2043093"/>
                  <a:pt x="1226584" y="2066865"/>
                </a:cubicBezTo>
                <a:cubicBezTo>
                  <a:pt x="1213711" y="2073523"/>
                  <a:pt x="1169107" y="2081361"/>
                  <a:pt x="1157776" y="2075069"/>
                </a:cubicBezTo>
                <a:cubicBezTo>
                  <a:pt x="1147881" y="2075101"/>
                  <a:pt x="1138113" y="2079917"/>
                  <a:pt x="1130703" y="2072292"/>
                </a:cubicBezTo>
                <a:cubicBezTo>
                  <a:pt x="1119867" y="2063476"/>
                  <a:pt x="1093365" y="2085206"/>
                  <a:pt x="1093525" y="2072377"/>
                </a:cubicBezTo>
                <a:cubicBezTo>
                  <a:pt x="1074560" y="2087416"/>
                  <a:pt x="1048429" y="2069593"/>
                  <a:pt x="1027186" y="2067964"/>
                </a:cubicBezTo>
                <a:cubicBezTo>
                  <a:pt x="1013067" y="2082005"/>
                  <a:pt x="982424" y="2064739"/>
                  <a:pt x="939318" y="2069968"/>
                </a:cubicBezTo>
                <a:cubicBezTo>
                  <a:pt x="924013" y="2086013"/>
                  <a:pt x="941994" y="2059704"/>
                  <a:pt x="911087" y="2082975"/>
                </a:cubicBezTo>
                <a:cubicBezTo>
                  <a:pt x="909300" y="2081516"/>
                  <a:pt x="871488" y="2090155"/>
                  <a:pt x="850358" y="2092811"/>
                </a:cubicBezTo>
                <a:cubicBezTo>
                  <a:pt x="829228" y="2095467"/>
                  <a:pt x="794468" y="2089469"/>
                  <a:pt x="784309" y="2098913"/>
                </a:cubicBezTo>
                <a:cubicBezTo>
                  <a:pt x="742250" y="2110391"/>
                  <a:pt x="704708" y="2163821"/>
                  <a:pt x="656060" y="2161683"/>
                </a:cubicBezTo>
                <a:cubicBezTo>
                  <a:pt x="647028" y="2153124"/>
                  <a:pt x="580428" y="2153947"/>
                  <a:pt x="567060" y="2160730"/>
                </a:cubicBezTo>
                <a:cubicBezTo>
                  <a:pt x="541290" y="2165447"/>
                  <a:pt x="538680" y="2140870"/>
                  <a:pt x="515269" y="2159436"/>
                </a:cubicBezTo>
                <a:cubicBezTo>
                  <a:pt x="517489" y="2145685"/>
                  <a:pt x="465134" y="2161804"/>
                  <a:pt x="474542" y="2146436"/>
                </a:cubicBezTo>
                <a:cubicBezTo>
                  <a:pt x="455402" y="2137099"/>
                  <a:pt x="450760" y="2157925"/>
                  <a:pt x="432035" y="2150124"/>
                </a:cubicBezTo>
                <a:cubicBezTo>
                  <a:pt x="416021" y="2153292"/>
                  <a:pt x="399143" y="2163452"/>
                  <a:pt x="378455" y="2165441"/>
                </a:cubicBezTo>
                <a:cubicBezTo>
                  <a:pt x="353253" y="2176722"/>
                  <a:pt x="345530" y="2163751"/>
                  <a:pt x="307909" y="2162055"/>
                </a:cubicBezTo>
                <a:cubicBezTo>
                  <a:pt x="294101" y="2171852"/>
                  <a:pt x="244890" y="2169830"/>
                  <a:pt x="231590" y="2164122"/>
                </a:cubicBezTo>
                <a:cubicBezTo>
                  <a:pt x="196536" y="2171051"/>
                  <a:pt x="198497" y="2164357"/>
                  <a:pt x="157866" y="2165402"/>
                </a:cubicBezTo>
                <a:cubicBezTo>
                  <a:pt x="116399" y="2180081"/>
                  <a:pt x="90508" y="2162154"/>
                  <a:pt x="47102" y="2163358"/>
                </a:cubicBezTo>
                <a:cubicBezTo>
                  <a:pt x="27824" y="2176027"/>
                  <a:pt x="19562" y="2169634"/>
                  <a:pt x="11656" y="2160770"/>
                </a:cubicBezTo>
                <a:lnTo>
                  <a:pt x="0" y="2148979"/>
                </a:lnTo>
                <a:close/>
              </a:path>
            </a:pathLst>
          </a:cu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Shape 12">
            <a:extLst>
              <a:ext uri="{FF2B5EF4-FFF2-40B4-BE49-F238E27FC236}">
                <a16:creationId xmlns:a16="http://schemas.microsoft.com/office/drawing/2014/main" id="{20D3E853-5BA0-4B6E-A74E-5C1FC753E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25" y="-27912"/>
            <a:ext cx="11160425" cy="2171208"/>
          </a:xfrm>
          <a:custGeom>
            <a:avLst/>
            <a:gdLst>
              <a:gd name="connsiteX0" fmla="*/ 0 w 11160425"/>
              <a:gd name="connsiteY0" fmla="*/ 0 h 2171208"/>
              <a:gd name="connsiteX1" fmla="*/ 11160425 w 11160425"/>
              <a:gd name="connsiteY1" fmla="*/ 0 h 2171208"/>
              <a:gd name="connsiteX2" fmla="*/ 11159734 w 11160425"/>
              <a:gd name="connsiteY2" fmla="*/ 479 h 2171208"/>
              <a:gd name="connsiteX3" fmla="*/ 11121828 w 11160425"/>
              <a:gd name="connsiteY3" fmla="*/ 34789 h 2171208"/>
              <a:gd name="connsiteX4" fmla="*/ 11017543 w 11160425"/>
              <a:gd name="connsiteY4" fmla="*/ 66582 h 2171208"/>
              <a:gd name="connsiteX5" fmla="*/ 10922865 w 11160425"/>
              <a:gd name="connsiteY5" fmla="*/ 74271 h 2171208"/>
              <a:gd name="connsiteX6" fmla="*/ 10870004 w 11160425"/>
              <a:gd name="connsiteY6" fmla="*/ 100959 h 2171208"/>
              <a:gd name="connsiteX7" fmla="*/ 10752266 w 11160425"/>
              <a:gd name="connsiteY7" fmla="*/ 138250 h 2171208"/>
              <a:gd name="connsiteX8" fmla="*/ 10673821 w 11160425"/>
              <a:gd name="connsiteY8" fmla="*/ 127209 h 2171208"/>
              <a:gd name="connsiteX9" fmla="*/ 10583628 w 11160425"/>
              <a:gd name="connsiteY9" fmla="*/ 190850 h 2171208"/>
              <a:gd name="connsiteX10" fmla="*/ 10455531 w 11160425"/>
              <a:gd name="connsiteY10" fmla="*/ 205196 h 2171208"/>
              <a:gd name="connsiteX11" fmla="*/ 10372214 w 11160425"/>
              <a:gd name="connsiteY11" fmla="*/ 226573 h 2171208"/>
              <a:gd name="connsiteX12" fmla="*/ 10185130 w 11160425"/>
              <a:gd name="connsiteY12" fmla="*/ 277903 h 2171208"/>
              <a:gd name="connsiteX13" fmla="*/ 10006577 w 11160425"/>
              <a:gd name="connsiteY13" fmla="*/ 328627 h 2171208"/>
              <a:gd name="connsiteX14" fmla="*/ 9908235 w 11160425"/>
              <a:gd name="connsiteY14" fmla="*/ 356638 h 2171208"/>
              <a:gd name="connsiteX15" fmla="*/ 9749477 w 11160425"/>
              <a:gd name="connsiteY15" fmla="*/ 412155 h 2171208"/>
              <a:gd name="connsiteX16" fmla="*/ 9703003 w 11160425"/>
              <a:gd name="connsiteY16" fmla="*/ 421886 h 2171208"/>
              <a:gd name="connsiteX17" fmla="*/ 9675483 w 11160425"/>
              <a:gd name="connsiteY17" fmla="*/ 429342 h 2171208"/>
              <a:gd name="connsiteX18" fmla="*/ 9620036 w 11160425"/>
              <a:gd name="connsiteY18" fmla="*/ 464774 h 2171208"/>
              <a:gd name="connsiteX19" fmla="*/ 9452920 w 11160425"/>
              <a:gd name="connsiteY19" fmla="*/ 513588 h 2171208"/>
              <a:gd name="connsiteX20" fmla="*/ 9339758 w 11160425"/>
              <a:gd name="connsiteY20" fmla="*/ 538315 h 2171208"/>
              <a:gd name="connsiteX21" fmla="*/ 9162197 w 11160425"/>
              <a:gd name="connsiteY21" fmla="*/ 584298 h 2171208"/>
              <a:gd name="connsiteX22" fmla="*/ 9041656 w 11160425"/>
              <a:gd name="connsiteY22" fmla="*/ 615184 h 2171208"/>
              <a:gd name="connsiteX23" fmla="*/ 8933630 w 11160425"/>
              <a:gd name="connsiteY23" fmla="*/ 658151 h 2171208"/>
              <a:gd name="connsiteX24" fmla="*/ 8890917 w 11160425"/>
              <a:gd name="connsiteY24" fmla="*/ 695005 h 2171208"/>
              <a:gd name="connsiteX25" fmla="*/ 8805835 w 11160425"/>
              <a:gd name="connsiteY25" fmla="*/ 775028 h 2171208"/>
              <a:gd name="connsiteX26" fmla="*/ 8796649 w 11160425"/>
              <a:gd name="connsiteY26" fmla="*/ 786216 h 2171208"/>
              <a:gd name="connsiteX27" fmla="*/ 8788653 w 11160425"/>
              <a:gd name="connsiteY27" fmla="*/ 782398 h 2171208"/>
              <a:gd name="connsiteX28" fmla="*/ 8769129 w 11160425"/>
              <a:gd name="connsiteY28" fmla="*/ 791648 h 2171208"/>
              <a:gd name="connsiteX29" fmla="*/ 8724049 w 11160425"/>
              <a:gd name="connsiteY29" fmla="*/ 780662 h 2171208"/>
              <a:gd name="connsiteX30" fmla="*/ 8687087 w 11160425"/>
              <a:gd name="connsiteY30" fmla="*/ 809641 h 2171208"/>
              <a:gd name="connsiteX31" fmla="*/ 8668059 w 11160425"/>
              <a:gd name="connsiteY31" fmla="*/ 830123 h 2171208"/>
              <a:gd name="connsiteX32" fmla="*/ 8646808 w 11160425"/>
              <a:gd name="connsiteY32" fmla="*/ 834415 h 2171208"/>
              <a:gd name="connsiteX33" fmla="*/ 8634346 w 11160425"/>
              <a:gd name="connsiteY33" fmla="*/ 848454 h 2171208"/>
              <a:gd name="connsiteX34" fmla="*/ 8612455 w 11160425"/>
              <a:gd name="connsiteY34" fmla="*/ 848442 h 2171208"/>
              <a:gd name="connsiteX35" fmla="*/ 8527938 w 11160425"/>
              <a:gd name="connsiteY35" fmla="*/ 879567 h 2171208"/>
              <a:gd name="connsiteX36" fmla="*/ 8511302 w 11160425"/>
              <a:gd name="connsiteY36" fmla="*/ 884414 h 2171208"/>
              <a:gd name="connsiteX37" fmla="*/ 8503670 w 11160425"/>
              <a:gd name="connsiteY37" fmla="*/ 893442 h 2171208"/>
              <a:gd name="connsiteX38" fmla="*/ 8480127 w 11160425"/>
              <a:gd name="connsiteY38" fmla="*/ 903942 h 2171208"/>
              <a:gd name="connsiteX39" fmla="*/ 8471039 w 11160425"/>
              <a:gd name="connsiteY39" fmla="*/ 901136 h 2171208"/>
              <a:gd name="connsiteX40" fmla="*/ 8470408 w 11160425"/>
              <a:gd name="connsiteY40" fmla="*/ 905572 h 2171208"/>
              <a:gd name="connsiteX41" fmla="*/ 8438518 w 11160425"/>
              <a:gd name="connsiteY41" fmla="*/ 923274 h 2171208"/>
              <a:gd name="connsiteX42" fmla="*/ 8369793 w 11160425"/>
              <a:gd name="connsiteY42" fmla="*/ 961709 h 2171208"/>
              <a:gd name="connsiteX43" fmla="*/ 8352510 w 11160425"/>
              <a:gd name="connsiteY43" fmla="*/ 971108 h 2171208"/>
              <a:gd name="connsiteX44" fmla="*/ 8336092 w 11160425"/>
              <a:gd name="connsiteY44" fmla="*/ 972364 h 2171208"/>
              <a:gd name="connsiteX45" fmla="*/ 8248439 w 11160425"/>
              <a:gd name="connsiteY45" fmla="*/ 994273 h 2171208"/>
              <a:gd name="connsiteX46" fmla="*/ 8226654 w 11160425"/>
              <a:gd name="connsiteY46" fmla="*/ 995152 h 2171208"/>
              <a:gd name="connsiteX47" fmla="*/ 8216356 w 11160425"/>
              <a:gd name="connsiteY47" fmla="*/ 990246 h 2171208"/>
              <a:gd name="connsiteX48" fmla="*/ 8184675 w 11160425"/>
              <a:gd name="connsiteY48" fmla="*/ 1009213 h 2171208"/>
              <a:gd name="connsiteX49" fmla="*/ 8133494 w 11160425"/>
              <a:gd name="connsiteY49" fmla="*/ 1027796 h 2171208"/>
              <a:gd name="connsiteX50" fmla="*/ 8109620 w 11160425"/>
              <a:gd name="connsiteY50" fmla="*/ 1038733 h 2171208"/>
              <a:gd name="connsiteX51" fmla="*/ 8088480 w 11160425"/>
              <a:gd name="connsiteY51" fmla="*/ 1038849 h 2171208"/>
              <a:gd name="connsiteX52" fmla="*/ 7972563 w 11160425"/>
              <a:gd name="connsiteY52" fmla="*/ 1059837 h 2171208"/>
              <a:gd name="connsiteX53" fmla="*/ 7944674 w 11160425"/>
              <a:gd name="connsiteY53" fmla="*/ 1058940 h 2171208"/>
              <a:gd name="connsiteX54" fmla="*/ 7929511 w 11160425"/>
              <a:gd name="connsiteY54" fmla="*/ 1049490 h 2171208"/>
              <a:gd name="connsiteX55" fmla="*/ 7920539 w 11160425"/>
              <a:gd name="connsiteY55" fmla="*/ 1055586 h 2171208"/>
              <a:gd name="connsiteX56" fmla="*/ 7850641 w 11160425"/>
              <a:gd name="connsiteY56" fmla="*/ 1069274 h 2171208"/>
              <a:gd name="connsiteX57" fmla="*/ 7805277 w 11160425"/>
              <a:gd name="connsiteY57" fmla="*/ 1079284 h 2171208"/>
              <a:gd name="connsiteX58" fmla="*/ 7721021 w 11160425"/>
              <a:gd name="connsiteY58" fmla="*/ 1107343 h 2171208"/>
              <a:gd name="connsiteX59" fmla="*/ 7670271 w 11160425"/>
              <a:gd name="connsiteY59" fmla="*/ 1118487 h 2171208"/>
              <a:gd name="connsiteX60" fmla="*/ 7639863 w 11160425"/>
              <a:gd name="connsiteY60" fmla="*/ 1124977 h 2171208"/>
              <a:gd name="connsiteX61" fmla="*/ 7562935 w 11160425"/>
              <a:gd name="connsiteY61" fmla="*/ 1155344 h 2171208"/>
              <a:gd name="connsiteX62" fmla="*/ 7445235 w 11160425"/>
              <a:gd name="connsiteY62" fmla="*/ 1237666 h 2171208"/>
              <a:gd name="connsiteX63" fmla="*/ 7406141 w 11160425"/>
              <a:gd name="connsiteY63" fmla="*/ 1253580 h 2171208"/>
              <a:gd name="connsiteX64" fmla="*/ 7398282 w 11160425"/>
              <a:gd name="connsiteY64" fmla="*/ 1251610 h 2171208"/>
              <a:gd name="connsiteX65" fmla="*/ 7352783 w 11160425"/>
              <a:gd name="connsiteY65" fmla="*/ 1290294 h 2171208"/>
              <a:gd name="connsiteX66" fmla="*/ 7268660 w 11160425"/>
              <a:gd name="connsiteY66" fmla="*/ 1313047 h 2171208"/>
              <a:gd name="connsiteX67" fmla="*/ 7202350 w 11160425"/>
              <a:gd name="connsiteY67" fmla="*/ 1324792 h 2171208"/>
              <a:gd name="connsiteX68" fmla="*/ 7166396 w 11160425"/>
              <a:gd name="connsiteY68" fmla="*/ 1333719 h 2171208"/>
              <a:gd name="connsiteX69" fmla="*/ 7138872 w 11160425"/>
              <a:gd name="connsiteY69" fmla="*/ 1337619 h 2171208"/>
              <a:gd name="connsiteX70" fmla="*/ 7076136 w 11160425"/>
              <a:gd name="connsiteY70" fmla="*/ 1361516 h 2171208"/>
              <a:gd name="connsiteX71" fmla="*/ 6975206 w 11160425"/>
              <a:gd name="connsiteY71" fmla="*/ 1406971 h 2171208"/>
              <a:gd name="connsiteX72" fmla="*/ 6953100 w 11160425"/>
              <a:gd name="connsiteY72" fmla="*/ 1415319 h 2171208"/>
              <a:gd name="connsiteX73" fmla="*/ 6931644 w 11160425"/>
              <a:gd name="connsiteY73" fmla="*/ 1417217 h 2171208"/>
              <a:gd name="connsiteX74" fmla="*/ 6924527 w 11160425"/>
              <a:gd name="connsiteY74" fmla="*/ 1413058 h 2171208"/>
              <a:gd name="connsiteX75" fmla="*/ 6911975 w 11160425"/>
              <a:gd name="connsiteY75" fmla="*/ 1416802 h 2171208"/>
              <a:gd name="connsiteX76" fmla="*/ 6908122 w 11160425"/>
              <a:gd name="connsiteY76" fmla="*/ 1416695 h 2171208"/>
              <a:gd name="connsiteX77" fmla="*/ 6886549 w 11160425"/>
              <a:gd name="connsiteY77" fmla="*/ 1417185 h 2171208"/>
              <a:gd name="connsiteX78" fmla="*/ 6853233 w 11160425"/>
              <a:gd name="connsiteY78" fmla="*/ 1445633 h 2171208"/>
              <a:gd name="connsiteX79" fmla="*/ 6801763 w 11160425"/>
              <a:gd name="connsiteY79" fmla="*/ 1458092 h 2171208"/>
              <a:gd name="connsiteX80" fmla="*/ 6573324 w 11160425"/>
              <a:gd name="connsiteY80" fmla="*/ 1508615 h 2171208"/>
              <a:gd name="connsiteX81" fmla="*/ 6512587 w 11160425"/>
              <a:gd name="connsiteY81" fmla="*/ 1580769 h 2171208"/>
              <a:gd name="connsiteX82" fmla="*/ 6412227 w 11160425"/>
              <a:gd name="connsiteY82" fmla="*/ 1635850 h 2171208"/>
              <a:gd name="connsiteX83" fmla="*/ 6271766 w 11160425"/>
              <a:gd name="connsiteY83" fmla="*/ 1685125 h 2171208"/>
              <a:gd name="connsiteX84" fmla="*/ 6265986 w 11160425"/>
              <a:gd name="connsiteY84" fmla="*/ 1697342 h 2171208"/>
              <a:gd name="connsiteX85" fmla="*/ 6255634 w 11160425"/>
              <a:gd name="connsiteY85" fmla="*/ 1706889 h 2171208"/>
              <a:gd name="connsiteX86" fmla="*/ 6253215 w 11160425"/>
              <a:gd name="connsiteY86" fmla="*/ 1706796 h 2171208"/>
              <a:gd name="connsiteX87" fmla="*/ 6237762 w 11160425"/>
              <a:gd name="connsiteY87" fmla="*/ 1714142 h 2171208"/>
              <a:gd name="connsiteX88" fmla="*/ 6236677 w 11160425"/>
              <a:gd name="connsiteY88" fmla="*/ 1718276 h 2171208"/>
              <a:gd name="connsiteX89" fmla="*/ 6226797 w 11160425"/>
              <a:gd name="connsiteY89" fmla="*/ 1724108 h 2171208"/>
              <a:gd name="connsiteX90" fmla="*/ 6209271 w 11160425"/>
              <a:gd name="connsiteY90" fmla="*/ 1737729 h 2171208"/>
              <a:gd name="connsiteX91" fmla="*/ 6204173 w 11160425"/>
              <a:gd name="connsiteY91" fmla="*/ 1738278 h 2171208"/>
              <a:gd name="connsiteX92" fmla="*/ 6174905 w 11160425"/>
              <a:gd name="connsiteY92" fmla="*/ 1755709 h 2171208"/>
              <a:gd name="connsiteX93" fmla="*/ 6173639 w 11160425"/>
              <a:gd name="connsiteY93" fmla="*/ 1755000 h 2171208"/>
              <a:gd name="connsiteX94" fmla="*/ 6161616 w 11160425"/>
              <a:gd name="connsiteY94" fmla="*/ 1755765 h 2171208"/>
              <a:gd name="connsiteX95" fmla="*/ 6140607 w 11160425"/>
              <a:gd name="connsiteY95" fmla="*/ 1759396 h 2171208"/>
              <a:gd name="connsiteX96" fmla="*/ 6081475 w 11160425"/>
              <a:gd name="connsiteY96" fmla="*/ 1756019 h 2171208"/>
              <a:gd name="connsiteX97" fmla="*/ 6050866 w 11160425"/>
              <a:gd name="connsiteY97" fmla="*/ 1774087 h 2171208"/>
              <a:gd name="connsiteX98" fmla="*/ 6044220 w 11160425"/>
              <a:gd name="connsiteY98" fmla="*/ 1777214 h 2171208"/>
              <a:gd name="connsiteX99" fmla="*/ 6043887 w 11160425"/>
              <a:gd name="connsiteY99" fmla="*/ 1777065 h 2171208"/>
              <a:gd name="connsiteX100" fmla="*/ 6036477 w 11160425"/>
              <a:gd name="connsiteY100" fmla="*/ 1779944 h 2171208"/>
              <a:gd name="connsiteX101" fmla="*/ 6032103 w 11160425"/>
              <a:gd name="connsiteY101" fmla="*/ 1782912 h 2171208"/>
              <a:gd name="connsiteX102" fmla="*/ 5998476 w 11160425"/>
              <a:gd name="connsiteY102" fmla="*/ 1768243 h 2171208"/>
              <a:gd name="connsiteX103" fmla="*/ 5955839 w 11160425"/>
              <a:gd name="connsiteY103" fmla="*/ 1778447 h 2171208"/>
              <a:gd name="connsiteX104" fmla="*/ 5855319 w 11160425"/>
              <a:gd name="connsiteY104" fmla="*/ 1791242 h 2171208"/>
              <a:gd name="connsiteX105" fmla="*/ 5756488 w 11160425"/>
              <a:gd name="connsiteY105" fmla="*/ 1807118 h 2171208"/>
              <a:gd name="connsiteX106" fmla="*/ 5721040 w 11160425"/>
              <a:gd name="connsiteY106" fmla="*/ 1814422 h 2171208"/>
              <a:gd name="connsiteX107" fmla="*/ 5656374 w 11160425"/>
              <a:gd name="connsiteY107" fmla="*/ 1820581 h 2171208"/>
              <a:gd name="connsiteX108" fmla="*/ 5625840 w 11160425"/>
              <a:gd name="connsiteY108" fmla="*/ 1819147 h 2171208"/>
              <a:gd name="connsiteX109" fmla="*/ 5624659 w 11160425"/>
              <a:gd name="connsiteY109" fmla="*/ 1819815 h 2171208"/>
              <a:gd name="connsiteX110" fmla="*/ 5621418 w 11160425"/>
              <a:gd name="connsiteY110" fmla="*/ 1817320 h 2171208"/>
              <a:gd name="connsiteX111" fmla="*/ 5615750 w 11160425"/>
              <a:gd name="connsiteY111" fmla="*/ 1816954 h 2171208"/>
              <a:gd name="connsiteX112" fmla="*/ 5601275 w 11160425"/>
              <a:gd name="connsiteY112" fmla="*/ 1820626 h 2171208"/>
              <a:gd name="connsiteX113" fmla="*/ 5595999 w 11160425"/>
              <a:gd name="connsiteY113" fmla="*/ 1822776 h 2171208"/>
              <a:gd name="connsiteX114" fmla="*/ 5587925 w 11160425"/>
              <a:gd name="connsiteY114" fmla="*/ 1824284 h 2171208"/>
              <a:gd name="connsiteX115" fmla="*/ 5587672 w 11160425"/>
              <a:gd name="connsiteY115" fmla="*/ 1824077 h 2171208"/>
              <a:gd name="connsiteX116" fmla="*/ 5580212 w 11160425"/>
              <a:gd name="connsiteY116" fmla="*/ 1825969 h 2171208"/>
              <a:gd name="connsiteX117" fmla="*/ 5544380 w 11160425"/>
              <a:gd name="connsiteY117" fmla="*/ 1838327 h 2171208"/>
              <a:gd name="connsiteX118" fmla="*/ 5490474 w 11160425"/>
              <a:gd name="connsiteY118" fmla="*/ 1824216 h 2171208"/>
              <a:gd name="connsiteX119" fmla="*/ 5469389 w 11160425"/>
              <a:gd name="connsiteY119" fmla="*/ 1823995 h 2171208"/>
              <a:gd name="connsiteX120" fmla="*/ 5457847 w 11160425"/>
              <a:gd name="connsiteY120" fmla="*/ 1822568 h 2171208"/>
              <a:gd name="connsiteX121" fmla="*/ 5456946 w 11160425"/>
              <a:gd name="connsiteY121" fmla="*/ 1821634 h 2171208"/>
              <a:gd name="connsiteX122" fmla="*/ 5422623 w 11160425"/>
              <a:gd name="connsiteY122" fmla="*/ 1833603 h 2171208"/>
              <a:gd name="connsiteX123" fmla="*/ 5417641 w 11160425"/>
              <a:gd name="connsiteY123" fmla="*/ 1833220 h 2171208"/>
              <a:gd name="connsiteX124" fmla="*/ 5395812 w 11160425"/>
              <a:gd name="connsiteY124" fmla="*/ 1843547 h 2171208"/>
              <a:gd name="connsiteX125" fmla="*/ 5384245 w 11160425"/>
              <a:gd name="connsiteY125" fmla="*/ 1847534 h 2171208"/>
              <a:gd name="connsiteX126" fmla="*/ 5381575 w 11160425"/>
              <a:gd name="connsiteY126" fmla="*/ 1851439 h 2171208"/>
              <a:gd name="connsiteX127" fmla="*/ 5364196 w 11160425"/>
              <a:gd name="connsiteY127" fmla="*/ 1855916 h 2171208"/>
              <a:gd name="connsiteX128" fmla="*/ 5361974 w 11160425"/>
              <a:gd name="connsiteY128" fmla="*/ 1855383 h 2171208"/>
              <a:gd name="connsiteX129" fmla="*/ 5348482 w 11160425"/>
              <a:gd name="connsiteY129" fmla="*/ 1862972 h 2171208"/>
              <a:gd name="connsiteX130" fmla="*/ 5338191 w 11160425"/>
              <a:gd name="connsiteY130" fmla="*/ 1874042 h 2171208"/>
              <a:gd name="connsiteX131" fmla="*/ 5187216 w 11160425"/>
              <a:gd name="connsiteY131" fmla="*/ 1897374 h 2171208"/>
              <a:gd name="connsiteX132" fmla="*/ 4979418 w 11160425"/>
              <a:gd name="connsiteY132" fmla="*/ 1970081 h 2171208"/>
              <a:gd name="connsiteX133" fmla="*/ 4888296 w 11160425"/>
              <a:gd name="connsiteY133" fmla="*/ 1967318 h 2171208"/>
              <a:gd name="connsiteX134" fmla="*/ 4752077 w 11160425"/>
              <a:gd name="connsiteY134" fmla="*/ 2002868 h 2171208"/>
              <a:gd name="connsiteX135" fmla="*/ 4698992 w 11160425"/>
              <a:gd name="connsiteY135" fmla="*/ 2005865 h 2171208"/>
              <a:gd name="connsiteX136" fmla="*/ 4656477 w 11160425"/>
              <a:gd name="connsiteY136" fmla="*/ 2028026 h 2171208"/>
              <a:gd name="connsiteX137" fmla="*/ 4636122 w 11160425"/>
              <a:gd name="connsiteY137" fmla="*/ 2024588 h 2171208"/>
              <a:gd name="connsiteX138" fmla="*/ 4632564 w 11160425"/>
              <a:gd name="connsiteY138" fmla="*/ 2023781 h 2171208"/>
              <a:gd name="connsiteX139" fmla="*/ 4619336 w 11160425"/>
              <a:gd name="connsiteY139" fmla="*/ 2025213 h 2171208"/>
              <a:gd name="connsiteX140" fmla="*/ 4614352 w 11160425"/>
              <a:gd name="connsiteY140" fmla="*/ 2019789 h 2171208"/>
              <a:gd name="connsiteX141" fmla="*/ 4569544 w 11160425"/>
              <a:gd name="connsiteY141" fmla="*/ 2022030 h 2171208"/>
              <a:gd name="connsiteX142" fmla="*/ 4484150 w 11160425"/>
              <a:gd name="connsiteY142" fmla="*/ 2036534 h 2171208"/>
              <a:gd name="connsiteX143" fmla="*/ 4470992 w 11160425"/>
              <a:gd name="connsiteY143" fmla="*/ 2042470 h 2171208"/>
              <a:gd name="connsiteX144" fmla="*/ 4383921 w 11160425"/>
              <a:gd name="connsiteY144" fmla="*/ 2051948 h 2171208"/>
              <a:gd name="connsiteX145" fmla="*/ 4324401 w 11160425"/>
              <a:gd name="connsiteY145" fmla="*/ 2062236 h 2171208"/>
              <a:gd name="connsiteX146" fmla="*/ 4311690 w 11160425"/>
              <a:gd name="connsiteY146" fmla="*/ 2068007 h 2171208"/>
              <a:gd name="connsiteX147" fmla="*/ 4296855 w 11160425"/>
              <a:gd name="connsiteY147" fmla="*/ 2063078 h 2171208"/>
              <a:gd name="connsiteX148" fmla="*/ 4292443 w 11160425"/>
              <a:gd name="connsiteY148" fmla="*/ 2058242 h 2171208"/>
              <a:gd name="connsiteX149" fmla="*/ 4245098 w 11160425"/>
              <a:gd name="connsiteY149" fmla="*/ 2067844 h 2171208"/>
              <a:gd name="connsiteX150" fmla="*/ 4239373 w 11160425"/>
              <a:gd name="connsiteY150" fmla="*/ 2068113 h 2171208"/>
              <a:gd name="connsiteX151" fmla="*/ 4199908 w 11160425"/>
              <a:gd name="connsiteY151" fmla="*/ 2066755 h 2171208"/>
              <a:gd name="connsiteX152" fmla="*/ 4141208 w 11160425"/>
              <a:gd name="connsiteY152" fmla="*/ 2059740 h 2171208"/>
              <a:gd name="connsiteX153" fmla="*/ 4080292 w 11160425"/>
              <a:gd name="connsiteY153" fmla="*/ 2043471 h 2171208"/>
              <a:gd name="connsiteX154" fmla="*/ 4045124 w 11160425"/>
              <a:gd name="connsiteY154" fmla="*/ 2036865 h 2171208"/>
              <a:gd name="connsiteX155" fmla="*/ 4020658 w 11160425"/>
              <a:gd name="connsiteY155" fmla="*/ 2029269 h 2171208"/>
              <a:gd name="connsiteX156" fmla="*/ 3952339 w 11160425"/>
              <a:gd name="connsiteY156" fmla="*/ 2024942 h 2171208"/>
              <a:gd name="connsiteX157" fmla="*/ 3836569 w 11160425"/>
              <a:gd name="connsiteY157" fmla="*/ 2024044 h 2171208"/>
              <a:gd name="connsiteX158" fmla="*/ 3794437 w 11160425"/>
              <a:gd name="connsiteY158" fmla="*/ 2015549 h 2171208"/>
              <a:gd name="connsiteX159" fmla="*/ 3792431 w 11160425"/>
              <a:gd name="connsiteY159" fmla="*/ 2009111 h 2171208"/>
              <a:gd name="connsiteX160" fmla="*/ 3779628 w 11160425"/>
              <a:gd name="connsiteY160" fmla="*/ 2007348 h 2171208"/>
              <a:gd name="connsiteX161" fmla="*/ 3776751 w 11160425"/>
              <a:gd name="connsiteY161" fmla="*/ 2005720 h 2171208"/>
              <a:gd name="connsiteX162" fmla="*/ 3759716 w 11160425"/>
              <a:gd name="connsiteY162" fmla="*/ 1997546 h 2171208"/>
              <a:gd name="connsiteX163" fmla="*/ 3710266 w 11160425"/>
              <a:gd name="connsiteY163" fmla="*/ 2008882 h 2171208"/>
              <a:gd name="connsiteX164" fmla="*/ 3601196 w 11160425"/>
              <a:gd name="connsiteY164" fmla="*/ 2003685 h 2171208"/>
              <a:gd name="connsiteX165" fmla="*/ 3446105 w 11160425"/>
              <a:gd name="connsiteY165" fmla="*/ 1989400 h 2171208"/>
              <a:gd name="connsiteX166" fmla="*/ 3324453 w 11160425"/>
              <a:gd name="connsiteY166" fmla="*/ 1985620 h 2171208"/>
              <a:gd name="connsiteX167" fmla="*/ 3170596 w 11160425"/>
              <a:gd name="connsiteY167" fmla="*/ 1997703 h 2171208"/>
              <a:gd name="connsiteX168" fmla="*/ 3062011 w 11160425"/>
              <a:gd name="connsiteY168" fmla="*/ 1984354 h 2171208"/>
              <a:gd name="connsiteX169" fmla="*/ 3047345 w 11160425"/>
              <a:gd name="connsiteY169" fmla="*/ 1992622 h 2171208"/>
              <a:gd name="connsiteX170" fmla="*/ 3031387 w 11160425"/>
              <a:gd name="connsiteY170" fmla="*/ 1996757 h 2171208"/>
              <a:gd name="connsiteX171" fmla="*/ 3029603 w 11160425"/>
              <a:gd name="connsiteY171" fmla="*/ 1995713 h 2171208"/>
              <a:gd name="connsiteX172" fmla="*/ 3011556 w 11160425"/>
              <a:gd name="connsiteY172" fmla="*/ 1995912 h 2171208"/>
              <a:gd name="connsiteX173" fmla="*/ 2994774 w 11160425"/>
              <a:gd name="connsiteY173" fmla="*/ 2000163 h 2171208"/>
              <a:gd name="connsiteX174" fmla="*/ 2928374 w 11160425"/>
              <a:gd name="connsiteY174" fmla="*/ 2006826 h 2171208"/>
              <a:gd name="connsiteX175" fmla="*/ 2927990 w 11160425"/>
              <a:gd name="connsiteY175" fmla="*/ 2005707 h 2171208"/>
              <a:gd name="connsiteX176" fmla="*/ 2918085 w 11160425"/>
              <a:gd name="connsiteY176" fmla="*/ 2001577 h 2171208"/>
              <a:gd name="connsiteX177" fmla="*/ 2898861 w 11160425"/>
              <a:gd name="connsiteY177" fmla="*/ 1996344 h 2171208"/>
              <a:gd name="connsiteX178" fmla="*/ 2856119 w 11160425"/>
              <a:gd name="connsiteY178" fmla="*/ 1969853 h 2171208"/>
              <a:gd name="connsiteX179" fmla="*/ 2817431 w 11160425"/>
              <a:gd name="connsiteY179" fmla="*/ 1973286 h 2171208"/>
              <a:gd name="connsiteX180" fmla="*/ 2809697 w 11160425"/>
              <a:gd name="connsiteY180" fmla="*/ 1973343 h 2171208"/>
              <a:gd name="connsiteX181" fmla="*/ 2809564 w 11160425"/>
              <a:gd name="connsiteY181" fmla="*/ 1973082 h 2171208"/>
              <a:gd name="connsiteX182" fmla="*/ 2801449 w 11160425"/>
              <a:gd name="connsiteY182" fmla="*/ 1972620 h 2171208"/>
              <a:gd name="connsiteX183" fmla="*/ 2780592 w 11160425"/>
              <a:gd name="connsiteY183" fmla="*/ 1973556 h 2171208"/>
              <a:gd name="connsiteX184" fmla="*/ 2775569 w 11160425"/>
              <a:gd name="connsiteY184" fmla="*/ 1971853 h 2171208"/>
              <a:gd name="connsiteX185" fmla="*/ 2745068 w 11160425"/>
              <a:gd name="connsiteY185" fmla="*/ 1960376 h 2171208"/>
              <a:gd name="connsiteX186" fmla="*/ 2646933 w 11160425"/>
              <a:gd name="connsiteY186" fmla="*/ 1949578 h 2171208"/>
              <a:gd name="connsiteX187" fmla="*/ 2548831 w 11160425"/>
              <a:gd name="connsiteY187" fmla="*/ 1941424 h 2171208"/>
              <a:gd name="connsiteX188" fmla="*/ 2450638 w 11160425"/>
              <a:gd name="connsiteY188" fmla="*/ 1929883 h 2171208"/>
              <a:gd name="connsiteX189" fmla="*/ 2403143 w 11160425"/>
              <a:gd name="connsiteY189" fmla="*/ 1905311 h 2171208"/>
              <a:gd name="connsiteX190" fmla="*/ 2397526 w 11160425"/>
              <a:gd name="connsiteY190" fmla="*/ 1904604 h 2171208"/>
              <a:gd name="connsiteX191" fmla="*/ 2382841 w 11160425"/>
              <a:gd name="connsiteY191" fmla="*/ 1907407 h 2171208"/>
              <a:gd name="connsiteX192" fmla="*/ 2377427 w 11160425"/>
              <a:gd name="connsiteY192" fmla="*/ 1909241 h 2171208"/>
              <a:gd name="connsiteX193" fmla="*/ 2369275 w 11160425"/>
              <a:gd name="connsiteY193" fmla="*/ 1910264 h 2171208"/>
              <a:gd name="connsiteX194" fmla="*/ 2369039 w 11160425"/>
              <a:gd name="connsiteY194" fmla="*/ 1910041 h 2171208"/>
              <a:gd name="connsiteX195" fmla="*/ 2324870 w 11160425"/>
              <a:gd name="connsiteY195" fmla="*/ 1921693 h 2171208"/>
              <a:gd name="connsiteX196" fmla="*/ 2272261 w 11160425"/>
              <a:gd name="connsiteY196" fmla="*/ 1904348 h 2171208"/>
              <a:gd name="connsiteX197" fmla="*/ 2251287 w 11160425"/>
              <a:gd name="connsiteY197" fmla="*/ 1902861 h 2171208"/>
              <a:gd name="connsiteX198" fmla="*/ 2239904 w 11160425"/>
              <a:gd name="connsiteY198" fmla="*/ 1900741 h 2171208"/>
              <a:gd name="connsiteX199" fmla="*/ 2204009 w 11160425"/>
              <a:gd name="connsiteY199" fmla="*/ 1909662 h 2171208"/>
              <a:gd name="connsiteX200" fmla="*/ 2199075 w 11160425"/>
              <a:gd name="connsiteY200" fmla="*/ 1908979 h 2171208"/>
              <a:gd name="connsiteX201" fmla="*/ 2176570 w 11160425"/>
              <a:gd name="connsiteY201" fmla="*/ 1917995 h 2171208"/>
              <a:gd name="connsiteX202" fmla="*/ 2144169 w 11160425"/>
              <a:gd name="connsiteY202" fmla="*/ 1928467 h 2171208"/>
              <a:gd name="connsiteX203" fmla="*/ 2141995 w 11160425"/>
              <a:gd name="connsiteY203" fmla="*/ 1927802 h 2171208"/>
              <a:gd name="connsiteX204" fmla="*/ 2127994 w 11160425"/>
              <a:gd name="connsiteY204" fmla="*/ 1934580 h 2171208"/>
              <a:gd name="connsiteX205" fmla="*/ 2062463 w 11160425"/>
              <a:gd name="connsiteY205" fmla="*/ 1945032 h 2171208"/>
              <a:gd name="connsiteX206" fmla="*/ 1964865 w 11160425"/>
              <a:gd name="connsiteY206" fmla="*/ 1959303 h 2171208"/>
              <a:gd name="connsiteX207" fmla="*/ 1848421 w 11160425"/>
              <a:gd name="connsiteY207" fmla="*/ 1967726 h 2171208"/>
              <a:gd name="connsiteX208" fmla="*/ 1726299 w 11160425"/>
              <a:gd name="connsiteY208" fmla="*/ 2001504 h 2171208"/>
              <a:gd name="connsiteX209" fmla="*/ 1523750 w 11160425"/>
              <a:gd name="connsiteY209" fmla="*/ 2038677 h 2171208"/>
              <a:gd name="connsiteX210" fmla="*/ 1470679 w 11160425"/>
              <a:gd name="connsiteY210" fmla="*/ 2038487 h 2171208"/>
              <a:gd name="connsiteX211" fmla="*/ 1426690 w 11160425"/>
              <a:gd name="connsiteY211" fmla="*/ 2058097 h 2171208"/>
              <a:gd name="connsiteX212" fmla="*/ 1406683 w 11160425"/>
              <a:gd name="connsiteY212" fmla="*/ 2053438 h 2171208"/>
              <a:gd name="connsiteX213" fmla="*/ 1364803 w 11160425"/>
              <a:gd name="connsiteY213" fmla="*/ 2044063 h 2171208"/>
              <a:gd name="connsiteX214" fmla="*/ 1340592 w 11160425"/>
              <a:gd name="connsiteY214" fmla="*/ 2046883 h 2171208"/>
              <a:gd name="connsiteX215" fmla="*/ 1226584 w 11160425"/>
              <a:gd name="connsiteY215" fmla="*/ 2066865 h 2171208"/>
              <a:gd name="connsiteX216" fmla="*/ 1157776 w 11160425"/>
              <a:gd name="connsiteY216" fmla="*/ 2075069 h 2171208"/>
              <a:gd name="connsiteX217" fmla="*/ 1130703 w 11160425"/>
              <a:gd name="connsiteY217" fmla="*/ 2072292 h 2171208"/>
              <a:gd name="connsiteX218" fmla="*/ 1093525 w 11160425"/>
              <a:gd name="connsiteY218" fmla="*/ 2072377 h 2171208"/>
              <a:gd name="connsiteX219" fmla="*/ 1027186 w 11160425"/>
              <a:gd name="connsiteY219" fmla="*/ 2067964 h 2171208"/>
              <a:gd name="connsiteX220" fmla="*/ 939318 w 11160425"/>
              <a:gd name="connsiteY220" fmla="*/ 2069968 h 2171208"/>
              <a:gd name="connsiteX221" fmla="*/ 911087 w 11160425"/>
              <a:gd name="connsiteY221" fmla="*/ 2082975 h 2171208"/>
              <a:gd name="connsiteX222" fmla="*/ 850358 w 11160425"/>
              <a:gd name="connsiteY222" fmla="*/ 2092811 h 2171208"/>
              <a:gd name="connsiteX223" fmla="*/ 784309 w 11160425"/>
              <a:gd name="connsiteY223" fmla="*/ 2098913 h 2171208"/>
              <a:gd name="connsiteX224" fmla="*/ 656060 w 11160425"/>
              <a:gd name="connsiteY224" fmla="*/ 2161683 h 2171208"/>
              <a:gd name="connsiteX225" fmla="*/ 567060 w 11160425"/>
              <a:gd name="connsiteY225" fmla="*/ 2160730 h 2171208"/>
              <a:gd name="connsiteX226" fmla="*/ 515269 w 11160425"/>
              <a:gd name="connsiteY226" fmla="*/ 2159436 h 2171208"/>
              <a:gd name="connsiteX227" fmla="*/ 474542 w 11160425"/>
              <a:gd name="connsiteY227" fmla="*/ 2146436 h 2171208"/>
              <a:gd name="connsiteX228" fmla="*/ 432035 w 11160425"/>
              <a:gd name="connsiteY228" fmla="*/ 2150124 h 2171208"/>
              <a:gd name="connsiteX229" fmla="*/ 378455 w 11160425"/>
              <a:gd name="connsiteY229" fmla="*/ 2165441 h 2171208"/>
              <a:gd name="connsiteX230" fmla="*/ 307909 w 11160425"/>
              <a:gd name="connsiteY230" fmla="*/ 2162055 h 2171208"/>
              <a:gd name="connsiteX231" fmla="*/ 231590 w 11160425"/>
              <a:gd name="connsiteY231" fmla="*/ 2164122 h 2171208"/>
              <a:gd name="connsiteX232" fmla="*/ 157866 w 11160425"/>
              <a:gd name="connsiteY232" fmla="*/ 2165402 h 2171208"/>
              <a:gd name="connsiteX233" fmla="*/ 47102 w 11160425"/>
              <a:gd name="connsiteY233" fmla="*/ 2163358 h 2171208"/>
              <a:gd name="connsiteX234" fmla="*/ 11656 w 11160425"/>
              <a:gd name="connsiteY234" fmla="*/ 2160770 h 2171208"/>
              <a:gd name="connsiteX235" fmla="*/ 0 w 11160425"/>
              <a:gd name="connsiteY235" fmla="*/ 2148979 h 2171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Lst>
            <a:rect l="l" t="t" r="r" b="b"/>
            <a:pathLst>
              <a:path w="11160425" h="2171208">
                <a:moveTo>
                  <a:pt x="0" y="0"/>
                </a:moveTo>
                <a:lnTo>
                  <a:pt x="11160425" y="0"/>
                </a:lnTo>
                <a:lnTo>
                  <a:pt x="11159734" y="479"/>
                </a:lnTo>
                <a:cubicBezTo>
                  <a:pt x="11148609" y="13215"/>
                  <a:pt x="11145526" y="23772"/>
                  <a:pt x="11121828" y="34789"/>
                </a:cubicBezTo>
                <a:cubicBezTo>
                  <a:pt x="11098130" y="45806"/>
                  <a:pt x="11067703" y="77648"/>
                  <a:pt x="11017543" y="66582"/>
                </a:cubicBezTo>
                <a:cubicBezTo>
                  <a:pt x="10999713" y="58356"/>
                  <a:pt x="10947455" y="68542"/>
                  <a:pt x="10922865" y="74271"/>
                </a:cubicBezTo>
                <a:cubicBezTo>
                  <a:pt x="10898275" y="80000"/>
                  <a:pt x="10884055" y="109749"/>
                  <a:pt x="10870004" y="100959"/>
                </a:cubicBezTo>
                <a:cubicBezTo>
                  <a:pt x="10833512" y="107581"/>
                  <a:pt x="10780081" y="145063"/>
                  <a:pt x="10752266" y="138250"/>
                </a:cubicBezTo>
                <a:cubicBezTo>
                  <a:pt x="10741459" y="121366"/>
                  <a:pt x="10698175" y="130002"/>
                  <a:pt x="10673821" y="127209"/>
                </a:cubicBezTo>
                <a:cubicBezTo>
                  <a:pt x="10623964" y="156774"/>
                  <a:pt x="10616211" y="189862"/>
                  <a:pt x="10583628" y="190850"/>
                </a:cubicBezTo>
                <a:cubicBezTo>
                  <a:pt x="10561212" y="190513"/>
                  <a:pt x="10486354" y="225362"/>
                  <a:pt x="10455531" y="205196"/>
                </a:cubicBezTo>
                <a:cubicBezTo>
                  <a:pt x="10421894" y="233528"/>
                  <a:pt x="10400450" y="211247"/>
                  <a:pt x="10372214" y="226573"/>
                </a:cubicBezTo>
                <a:cubicBezTo>
                  <a:pt x="10305919" y="244536"/>
                  <a:pt x="10276543" y="279473"/>
                  <a:pt x="10185130" y="277903"/>
                </a:cubicBezTo>
                <a:cubicBezTo>
                  <a:pt x="10147983" y="295651"/>
                  <a:pt x="10081218" y="270605"/>
                  <a:pt x="10006577" y="328627"/>
                </a:cubicBezTo>
                <a:cubicBezTo>
                  <a:pt x="9959833" y="346448"/>
                  <a:pt x="9980028" y="322702"/>
                  <a:pt x="9908235" y="356638"/>
                </a:cubicBezTo>
                <a:cubicBezTo>
                  <a:pt x="9880741" y="336485"/>
                  <a:pt x="9773034" y="404054"/>
                  <a:pt x="9749477" y="412155"/>
                </a:cubicBezTo>
                <a:cubicBezTo>
                  <a:pt x="9726731" y="400338"/>
                  <a:pt x="9719990" y="415565"/>
                  <a:pt x="9703003" y="421886"/>
                </a:cubicBezTo>
                <a:cubicBezTo>
                  <a:pt x="9692958" y="413841"/>
                  <a:pt x="9678144" y="417168"/>
                  <a:pt x="9675483" y="429342"/>
                </a:cubicBezTo>
                <a:cubicBezTo>
                  <a:pt x="9688258" y="453826"/>
                  <a:pt x="9620044" y="446217"/>
                  <a:pt x="9620036" y="464774"/>
                </a:cubicBezTo>
                <a:cubicBezTo>
                  <a:pt x="9590760" y="474195"/>
                  <a:pt x="9468891" y="480857"/>
                  <a:pt x="9452920" y="513588"/>
                </a:cubicBezTo>
                <a:cubicBezTo>
                  <a:pt x="9395032" y="538666"/>
                  <a:pt x="9365430" y="532618"/>
                  <a:pt x="9339758" y="538315"/>
                </a:cubicBezTo>
                <a:cubicBezTo>
                  <a:pt x="9308179" y="538749"/>
                  <a:pt x="9271299" y="560576"/>
                  <a:pt x="9162197" y="584298"/>
                </a:cubicBezTo>
                <a:cubicBezTo>
                  <a:pt x="9146325" y="582070"/>
                  <a:pt x="9043060" y="602548"/>
                  <a:pt x="9041656" y="615184"/>
                </a:cubicBezTo>
                <a:cubicBezTo>
                  <a:pt x="9008079" y="623595"/>
                  <a:pt x="8960998" y="668145"/>
                  <a:pt x="8933630" y="658151"/>
                </a:cubicBezTo>
                <a:cubicBezTo>
                  <a:pt x="8944369" y="682387"/>
                  <a:pt x="8891269" y="669712"/>
                  <a:pt x="8890917" y="695005"/>
                </a:cubicBezTo>
                <a:cubicBezTo>
                  <a:pt x="8869618" y="714484"/>
                  <a:pt x="8819510" y="760320"/>
                  <a:pt x="8805835" y="775028"/>
                </a:cubicBezTo>
                <a:lnTo>
                  <a:pt x="8796649" y="786216"/>
                </a:lnTo>
                <a:lnTo>
                  <a:pt x="8788653" y="782398"/>
                </a:lnTo>
                <a:lnTo>
                  <a:pt x="8769129" y="791648"/>
                </a:lnTo>
                <a:cubicBezTo>
                  <a:pt x="8758362" y="791359"/>
                  <a:pt x="8737723" y="777663"/>
                  <a:pt x="8724049" y="780662"/>
                </a:cubicBezTo>
                <a:cubicBezTo>
                  <a:pt x="8696345" y="791261"/>
                  <a:pt x="8697041" y="821834"/>
                  <a:pt x="8687087" y="809641"/>
                </a:cubicBezTo>
                <a:cubicBezTo>
                  <a:pt x="8683977" y="819618"/>
                  <a:pt x="8677242" y="826011"/>
                  <a:pt x="8668059" y="830123"/>
                </a:cubicBezTo>
                <a:lnTo>
                  <a:pt x="8646808" y="834415"/>
                </a:lnTo>
                <a:lnTo>
                  <a:pt x="8634346" y="848454"/>
                </a:lnTo>
                <a:cubicBezTo>
                  <a:pt x="8628731" y="851628"/>
                  <a:pt x="8621740" y="852239"/>
                  <a:pt x="8612455" y="848442"/>
                </a:cubicBezTo>
                <a:cubicBezTo>
                  <a:pt x="8594720" y="853628"/>
                  <a:pt x="8544797" y="873572"/>
                  <a:pt x="8527938" y="879567"/>
                </a:cubicBezTo>
                <a:lnTo>
                  <a:pt x="8511302" y="884414"/>
                </a:lnTo>
                <a:lnTo>
                  <a:pt x="8503670" y="893442"/>
                </a:lnTo>
                <a:cubicBezTo>
                  <a:pt x="8496925" y="900076"/>
                  <a:pt x="8489344" y="904430"/>
                  <a:pt x="8480127" y="903942"/>
                </a:cubicBezTo>
                <a:lnTo>
                  <a:pt x="8471039" y="901136"/>
                </a:lnTo>
                <a:cubicBezTo>
                  <a:pt x="8470829" y="902615"/>
                  <a:pt x="8470618" y="904093"/>
                  <a:pt x="8470408" y="905572"/>
                </a:cubicBezTo>
                <a:cubicBezTo>
                  <a:pt x="8470227" y="912458"/>
                  <a:pt x="8467620" y="919058"/>
                  <a:pt x="8438518" y="923274"/>
                </a:cubicBezTo>
                <a:cubicBezTo>
                  <a:pt x="8420327" y="939422"/>
                  <a:pt x="8396654" y="952660"/>
                  <a:pt x="8369793" y="961709"/>
                </a:cubicBezTo>
                <a:cubicBezTo>
                  <a:pt x="8364198" y="956134"/>
                  <a:pt x="8356908" y="967996"/>
                  <a:pt x="8352510" y="971108"/>
                </a:cubicBezTo>
                <a:cubicBezTo>
                  <a:pt x="8350828" y="966958"/>
                  <a:pt x="8338752" y="967884"/>
                  <a:pt x="8336092" y="972364"/>
                </a:cubicBezTo>
                <a:cubicBezTo>
                  <a:pt x="8257682" y="1009032"/>
                  <a:pt x="8289862" y="957876"/>
                  <a:pt x="8248439" y="994273"/>
                </a:cubicBezTo>
                <a:cubicBezTo>
                  <a:pt x="8240455" y="997677"/>
                  <a:pt x="8233297" y="997231"/>
                  <a:pt x="8226654" y="995152"/>
                </a:cubicBezTo>
                <a:lnTo>
                  <a:pt x="8216356" y="990246"/>
                </a:lnTo>
                <a:lnTo>
                  <a:pt x="8184675" y="1009213"/>
                </a:lnTo>
                <a:cubicBezTo>
                  <a:pt x="8168684" y="1016761"/>
                  <a:pt x="8151490" y="1023016"/>
                  <a:pt x="8133494" y="1027796"/>
                </a:cubicBezTo>
                <a:cubicBezTo>
                  <a:pt x="8127499" y="1019800"/>
                  <a:pt x="8115838" y="1034986"/>
                  <a:pt x="8109620" y="1038733"/>
                </a:cubicBezTo>
                <a:cubicBezTo>
                  <a:pt x="8108313" y="1033017"/>
                  <a:pt x="8092766" y="1033105"/>
                  <a:pt x="8088480" y="1038849"/>
                </a:cubicBezTo>
                <a:cubicBezTo>
                  <a:pt x="7981355" y="1080476"/>
                  <a:pt x="8032580" y="1015054"/>
                  <a:pt x="7972563" y="1059837"/>
                </a:cubicBezTo>
                <a:cubicBezTo>
                  <a:pt x="7961723" y="1063633"/>
                  <a:pt x="7952708" y="1062355"/>
                  <a:pt x="7944674" y="1058940"/>
                </a:cubicBezTo>
                <a:lnTo>
                  <a:pt x="7929511" y="1049490"/>
                </a:lnTo>
                <a:lnTo>
                  <a:pt x="7920539" y="1055586"/>
                </a:lnTo>
                <a:cubicBezTo>
                  <a:pt x="7883315" y="1062987"/>
                  <a:pt x="7869705" y="1052934"/>
                  <a:pt x="7850641" y="1069274"/>
                </a:cubicBezTo>
                <a:cubicBezTo>
                  <a:pt x="7813097" y="1049940"/>
                  <a:pt x="7828826" y="1070772"/>
                  <a:pt x="7805277" y="1079284"/>
                </a:cubicBezTo>
                <a:cubicBezTo>
                  <a:pt x="7783674" y="1085629"/>
                  <a:pt x="7743522" y="1100809"/>
                  <a:pt x="7721021" y="1107343"/>
                </a:cubicBezTo>
                <a:cubicBezTo>
                  <a:pt x="7707136" y="1129937"/>
                  <a:pt x="7692990" y="1108029"/>
                  <a:pt x="7670271" y="1118487"/>
                </a:cubicBezTo>
                <a:cubicBezTo>
                  <a:pt x="7660535" y="1127885"/>
                  <a:pt x="7652653" y="1130674"/>
                  <a:pt x="7639863" y="1124977"/>
                </a:cubicBezTo>
                <a:cubicBezTo>
                  <a:pt x="7595428" y="1170166"/>
                  <a:pt x="7608715" y="1132529"/>
                  <a:pt x="7562935" y="1155344"/>
                </a:cubicBezTo>
                <a:cubicBezTo>
                  <a:pt x="7524045" y="1177585"/>
                  <a:pt x="7478472" y="1195870"/>
                  <a:pt x="7445235" y="1237666"/>
                </a:cubicBezTo>
                <a:cubicBezTo>
                  <a:pt x="7439864" y="1248740"/>
                  <a:pt x="7422361" y="1255866"/>
                  <a:pt x="7406141" y="1253580"/>
                </a:cubicBezTo>
                <a:cubicBezTo>
                  <a:pt x="7403349" y="1253187"/>
                  <a:pt x="7400702" y="1252523"/>
                  <a:pt x="7398282" y="1251610"/>
                </a:cubicBezTo>
                <a:cubicBezTo>
                  <a:pt x="7379362" y="1280298"/>
                  <a:pt x="7360014" y="1271943"/>
                  <a:pt x="7352783" y="1290294"/>
                </a:cubicBezTo>
                <a:cubicBezTo>
                  <a:pt x="7313523" y="1305346"/>
                  <a:pt x="7275692" y="1296814"/>
                  <a:pt x="7268660" y="1313047"/>
                </a:cubicBezTo>
                <a:cubicBezTo>
                  <a:pt x="7247325" y="1316608"/>
                  <a:pt x="7213598" y="1306491"/>
                  <a:pt x="7202350" y="1324792"/>
                </a:cubicBezTo>
                <a:cubicBezTo>
                  <a:pt x="7196438" y="1312993"/>
                  <a:pt x="7181055" y="1339222"/>
                  <a:pt x="7166396" y="1333719"/>
                </a:cubicBezTo>
                <a:cubicBezTo>
                  <a:pt x="7155618" y="1328495"/>
                  <a:pt x="7148437" y="1335233"/>
                  <a:pt x="7138872" y="1337619"/>
                </a:cubicBezTo>
                <a:cubicBezTo>
                  <a:pt x="7124928" y="1334549"/>
                  <a:pt x="7085452" y="1352349"/>
                  <a:pt x="7076136" y="1361516"/>
                </a:cubicBezTo>
                <a:cubicBezTo>
                  <a:pt x="7055536" y="1391136"/>
                  <a:pt x="6992666" y="1383958"/>
                  <a:pt x="6975206" y="1406971"/>
                </a:cubicBezTo>
                <a:cubicBezTo>
                  <a:pt x="6967988" y="1411228"/>
                  <a:pt x="6960583" y="1413802"/>
                  <a:pt x="6953100" y="1415319"/>
                </a:cubicBezTo>
                <a:lnTo>
                  <a:pt x="6931644" y="1417217"/>
                </a:lnTo>
                <a:lnTo>
                  <a:pt x="6924527" y="1413058"/>
                </a:lnTo>
                <a:lnTo>
                  <a:pt x="6911975" y="1416802"/>
                </a:lnTo>
                <a:lnTo>
                  <a:pt x="6908122" y="1416695"/>
                </a:lnTo>
                <a:lnTo>
                  <a:pt x="6886549" y="1417185"/>
                </a:lnTo>
                <a:cubicBezTo>
                  <a:pt x="6901297" y="1442009"/>
                  <a:pt x="6829601" y="1427777"/>
                  <a:pt x="6853233" y="1445633"/>
                </a:cubicBezTo>
                <a:cubicBezTo>
                  <a:pt x="6817440" y="1454147"/>
                  <a:pt x="6849325" y="1468908"/>
                  <a:pt x="6801763" y="1458092"/>
                </a:cubicBezTo>
                <a:cubicBezTo>
                  <a:pt x="6750314" y="1490429"/>
                  <a:pt x="6610187" y="1467361"/>
                  <a:pt x="6573324" y="1508615"/>
                </a:cubicBezTo>
                <a:cubicBezTo>
                  <a:pt x="6576073" y="1495010"/>
                  <a:pt x="6527627" y="1571425"/>
                  <a:pt x="6512587" y="1580769"/>
                </a:cubicBezTo>
                <a:cubicBezTo>
                  <a:pt x="6477418" y="1596681"/>
                  <a:pt x="6464465" y="1610138"/>
                  <a:pt x="6412227" y="1635850"/>
                </a:cubicBezTo>
                <a:cubicBezTo>
                  <a:pt x="6360920" y="1652089"/>
                  <a:pt x="6329198" y="1684983"/>
                  <a:pt x="6271766" y="1685125"/>
                </a:cubicBezTo>
                <a:cubicBezTo>
                  <a:pt x="6270954" y="1689630"/>
                  <a:pt x="6268899" y="1693662"/>
                  <a:pt x="6265986" y="1697342"/>
                </a:cubicBezTo>
                <a:lnTo>
                  <a:pt x="6255634" y="1706889"/>
                </a:lnTo>
                <a:lnTo>
                  <a:pt x="6253215" y="1706796"/>
                </a:lnTo>
                <a:cubicBezTo>
                  <a:pt x="6244144" y="1708418"/>
                  <a:pt x="6239885" y="1711059"/>
                  <a:pt x="6237762" y="1714142"/>
                </a:cubicBezTo>
                <a:lnTo>
                  <a:pt x="6236677" y="1718276"/>
                </a:lnTo>
                <a:lnTo>
                  <a:pt x="6226797" y="1724108"/>
                </a:lnTo>
                <a:lnTo>
                  <a:pt x="6209271" y="1737729"/>
                </a:lnTo>
                <a:lnTo>
                  <a:pt x="6204173" y="1738278"/>
                </a:lnTo>
                <a:lnTo>
                  <a:pt x="6174905" y="1755709"/>
                </a:lnTo>
                <a:lnTo>
                  <a:pt x="6173639" y="1755000"/>
                </a:lnTo>
                <a:cubicBezTo>
                  <a:pt x="6170130" y="1753808"/>
                  <a:pt x="6166281" y="1753678"/>
                  <a:pt x="6161616" y="1755765"/>
                </a:cubicBezTo>
                <a:cubicBezTo>
                  <a:pt x="6156118" y="1738654"/>
                  <a:pt x="6153879" y="1751728"/>
                  <a:pt x="6140607" y="1759396"/>
                </a:cubicBezTo>
                <a:cubicBezTo>
                  <a:pt x="6129108" y="1734530"/>
                  <a:pt x="6099048" y="1764714"/>
                  <a:pt x="6081475" y="1756019"/>
                </a:cubicBezTo>
                <a:cubicBezTo>
                  <a:pt x="6071982" y="1762213"/>
                  <a:pt x="6061735" y="1768310"/>
                  <a:pt x="6050866" y="1774087"/>
                </a:cubicBezTo>
                <a:lnTo>
                  <a:pt x="6044220" y="1777214"/>
                </a:lnTo>
                <a:lnTo>
                  <a:pt x="6043887" y="1777065"/>
                </a:lnTo>
                <a:cubicBezTo>
                  <a:pt x="6042014" y="1777296"/>
                  <a:pt x="6039667" y="1778155"/>
                  <a:pt x="6036477" y="1779944"/>
                </a:cubicBezTo>
                <a:lnTo>
                  <a:pt x="6032103" y="1782912"/>
                </a:lnTo>
                <a:lnTo>
                  <a:pt x="5998476" y="1768243"/>
                </a:lnTo>
                <a:lnTo>
                  <a:pt x="5955839" y="1778447"/>
                </a:lnTo>
                <a:cubicBezTo>
                  <a:pt x="5917066" y="1785378"/>
                  <a:pt x="5888184" y="1771691"/>
                  <a:pt x="5855319" y="1791242"/>
                </a:cubicBezTo>
                <a:cubicBezTo>
                  <a:pt x="5819000" y="1797653"/>
                  <a:pt x="5785962" y="1795828"/>
                  <a:pt x="5756488" y="1807118"/>
                </a:cubicBezTo>
                <a:cubicBezTo>
                  <a:pt x="5742733" y="1803434"/>
                  <a:pt x="5730469" y="1803218"/>
                  <a:pt x="5721040" y="1814422"/>
                </a:cubicBezTo>
                <a:cubicBezTo>
                  <a:pt x="5686587" y="1817812"/>
                  <a:pt x="5675621" y="1806443"/>
                  <a:pt x="5656374" y="1820581"/>
                </a:cubicBezTo>
                <a:cubicBezTo>
                  <a:pt x="5632879" y="1803280"/>
                  <a:pt x="5633474" y="1811470"/>
                  <a:pt x="5625840" y="1819147"/>
                </a:cubicBezTo>
                <a:lnTo>
                  <a:pt x="5624659" y="1819815"/>
                </a:lnTo>
                <a:lnTo>
                  <a:pt x="5621418" y="1817320"/>
                </a:lnTo>
                <a:lnTo>
                  <a:pt x="5615750" y="1816954"/>
                </a:lnTo>
                <a:lnTo>
                  <a:pt x="5601275" y="1820626"/>
                </a:lnTo>
                <a:lnTo>
                  <a:pt x="5595999" y="1822776"/>
                </a:lnTo>
                <a:cubicBezTo>
                  <a:pt x="5592302" y="1823971"/>
                  <a:pt x="5589767" y="1824397"/>
                  <a:pt x="5587925" y="1824284"/>
                </a:cubicBezTo>
                <a:lnTo>
                  <a:pt x="5587672" y="1824077"/>
                </a:lnTo>
                <a:lnTo>
                  <a:pt x="5580212" y="1825969"/>
                </a:lnTo>
                <a:cubicBezTo>
                  <a:pt x="5567744" y="1829724"/>
                  <a:pt x="5555728" y="1833908"/>
                  <a:pt x="5544380" y="1838327"/>
                </a:cubicBezTo>
                <a:cubicBezTo>
                  <a:pt x="5531435" y="1826502"/>
                  <a:pt x="5491269" y="1850982"/>
                  <a:pt x="5490474" y="1824216"/>
                </a:cubicBezTo>
                <a:cubicBezTo>
                  <a:pt x="5475002" y="1829409"/>
                  <a:pt x="5467679" y="1841974"/>
                  <a:pt x="5469389" y="1823995"/>
                </a:cubicBezTo>
                <a:cubicBezTo>
                  <a:pt x="5464194" y="1825217"/>
                  <a:pt x="5460649" y="1824388"/>
                  <a:pt x="5457847" y="1822568"/>
                </a:cubicBezTo>
                <a:lnTo>
                  <a:pt x="5456946" y="1821634"/>
                </a:lnTo>
                <a:lnTo>
                  <a:pt x="5422623" y="1833603"/>
                </a:lnTo>
                <a:lnTo>
                  <a:pt x="5417641" y="1833220"/>
                </a:lnTo>
                <a:lnTo>
                  <a:pt x="5395812" y="1843547"/>
                </a:lnTo>
                <a:lnTo>
                  <a:pt x="5384245" y="1847534"/>
                </a:lnTo>
                <a:lnTo>
                  <a:pt x="5381575" y="1851439"/>
                </a:lnTo>
                <a:cubicBezTo>
                  <a:pt x="5378360" y="1854112"/>
                  <a:pt x="5373323" y="1855958"/>
                  <a:pt x="5364196" y="1855916"/>
                </a:cubicBezTo>
                <a:lnTo>
                  <a:pt x="5361974" y="1855383"/>
                </a:lnTo>
                <a:lnTo>
                  <a:pt x="5348482" y="1862972"/>
                </a:lnTo>
                <a:cubicBezTo>
                  <a:pt x="5344283" y="1866093"/>
                  <a:pt x="5340752" y="1869721"/>
                  <a:pt x="5338191" y="1874042"/>
                </a:cubicBezTo>
                <a:cubicBezTo>
                  <a:pt x="5284467" y="1863733"/>
                  <a:pt x="5241659" y="1890598"/>
                  <a:pt x="5187216" y="1897374"/>
                </a:cubicBezTo>
                <a:cubicBezTo>
                  <a:pt x="5128112" y="1913380"/>
                  <a:pt x="5000209" y="1958424"/>
                  <a:pt x="4979418" y="1970081"/>
                </a:cubicBezTo>
                <a:cubicBezTo>
                  <a:pt x="4961626" y="1976617"/>
                  <a:pt x="4880285" y="1980317"/>
                  <a:pt x="4888296" y="1967318"/>
                </a:cubicBezTo>
                <a:cubicBezTo>
                  <a:pt x="4837341" y="2001544"/>
                  <a:pt x="4813096" y="1980143"/>
                  <a:pt x="4752077" y="2002868"/>
                </a:cubicBezTo>
                <a:cubicBezTo>
                  <a:pt x="4711959" y="1983479"/>
                  <a:pt x="4735849" y="2003927"/>
                  <a:pt x="4698992" y="2005865"/>
                </a:cubicBezTo>
                <a:cubicBezTo>
                  <a:pt x="4713932" y="2027882"/>
                  <a:pt x="4652629" y="2000711"/>
                  <a:pt x="4656477" y="2028026"/>
                </a:cubicBezTo>
                <a:cubicBezTo>
                  <a:pt x="4649649" y="2027513"/>
                  <a:pt x="4642912" y="2026156"/>
                  <a:pt x="4636122" y="2024588"/>
                </a:cubicBezTo>
                <a:lnTo>
                  <a:pt x="4632564" y="2023781"/>
                </a:lnTo>
                <a:lnTo>
                  <a:pt x="4619336" y="2025213"/>
                </a:lnTo>
                <a:lnTo>
                  <a:pt x="4614352" y="2019789"/>
                </a:lnTo>
                <a:lnTo>
                  <a:pt x="4569544" y="2022030"/>
                </a:lnTo>
                <a:cubicBezTo>
                  <a:pt x="4550398" y="2036773"/>
                  <a:pt x="4514182" y="2030017"/>
                  <a:pt x="4484150" y="2036534"/>
                </a:cubicBezTo>
                <a:lnTo>
                  <a:pt x="4470992" y="2042470"/>
                </a:lnTo>
                <a:lnTo>
                  <a:pt x="4383921" y="2051948"/>
                </a:lnTo>
                <a:lnTo>
                  <a:pt x="4324401" y="2062236"/>
                </a:lnTo>
                <a:lnTo>
                  <a:pt x="4311690" y="2068007"/>
                </a:lnTo>
                <a:lnTo>
                  <a:pt x="4296855" y="2063078"/>
                </a:lnTo>
                <a:cubicBezTo>
                  <a:pt x="4295031" y="2061626"/>
                  <a:pt x="4293546" y="2059995"/>
                  <a:pt x="4292443" y="2058242"/>
                </a:cubicBezTo>
                <a:lnTo>
                  <a:pt x="4245098" y="2067844"/>
                </a:lnTo>
                <a:lnTo>
                  <a:pt x="4239373" y="2068113"/>
                </a:lnTo>
                <a:lnTo>
                  <a:pt x="4199908" y="2066755"/>
                </a:lnTo>
                <a:lnTo>
                  <a:pt x="4141208" y="2059740"/>
                </a:lnTo>
                <a:cubicBezTo>
                  <a:pt x="4121791" y="2054316"/>
                  <a:pt x="4104260" y="2032120"/>
                  <a:pt x="4080292" y="2043471"/>
                </a:cubicBezTo>
                <a:cubicBezTo>
                  <a:pt x="4085601" y="2030904"/>
                  <a:pt x="4051823" y="2047468"/>
                  <a:pt x="4045124" y="2036865"/>
                </a:cubicBezTo>
                <a:cubicBezTo>
                  <a:pt x="4041187" y="2028047"/>
                  <a:pt x="4030023" y="2031017"/>
                  <a:pt x="4020658" y="2029269"/>
                </a:cubicBezTo>
                <a:cubicBezTo>
                  <a:pt x="4012480" y="2021053"/>
                  <a:pt x="3967178" y="2020722"/>
                  <a:pt x="3952339" y="2024942"/>
                </a:cubicBezTo>
                <a:cubicBezTo>
                  <a:pt x="3911707" y="2042361"/>
                  <a:pt x="3869264" y="2011089"/>
                  <a:pt x="3836569" y="2024044"/>
                </a:cubicBezTo>
                <a:cubicBezTo>
                  <a:pt x="3810252" y="2022479"/>
                  <a:pt x="3801793" y="2018038"/>
                  <a:pt x="3794437" y="2015549"/>
                </a:cubicBezTo>
                <a:lnTo>
                  <a:pt x="3792431" y="2009111"/>
                </a:lnTo>
                <a:lnTo>
                  <a:pt x="3779628" y="2007348"/>
                </a:lnTo>
                <a:lnTo>
                  <a:pt x="3776751" y="2005720"/>
                </a:lnTo>
                <a:cubicBezTo>
                  <a:pt x="3771267" y="2002586"/>
                  <a:pt x="3765734" y="1999668"/>
                  <a:pt x="3759716" y="1997546"/>
                </a:cubicBezTo>
                <a:cubicBezTo>
                  <a:pt x="3750329" y="2024906"/>
                  <a:pt x="3706981" y="1984010"/>
                  <a:pt x="3710266" y="2008882"/>
                </a:cubicBezTo>
                <a:cubicBezTo>
                  <a:pt x="3675567" y="2001984"/>
                  <a:pt x="3628804" y="2032006"/>
                  <a:pt x="3601196" y="2003685"/>
                </a:cubicBezTo>
                <a:cubicBezTo>
                  <a:pt x="3548850" y="1999682"/>
                  <a:pt x="3502061" y="1991654"/>
                  <a:pt x="3446105" y="1989400"/>
                </a:cubicBezTo>
                <a:cubicBezTo>
                  <a:pt x="3401638" y="1996894"/>
                  <a:pt x="3357711" y="1971646"/>
                  <a:pt x="3324453" y="1985620"/>
                </a:cubicBezTo>
                <a:cubicBezTo>
                  <a:pt x="3275634" y="1974332"/>
                  <a:pt x="3212760" y="1975743"/>
                  <a:pt x="3170596" y="1997703"/>
                </a:cubicBezTo>
                <a:cubicBezTo>
                  <a:pt x="3117486" y="1991304"/>
                  <a:pt x="3106384" y="2007124"/>
                  <a:pt x="3062011" y="1984354"/>
                </a:cubicBezTo>
                <a:cubicBezTo>
                  <a:pt x="3057621" y="1987929"/>
                  <a:pt x="3052668" y="1990600"/>
                  <a:pt x="3047345" y="1992622"/>
                </a:cubicBezTo>
                <a:lnTo>
                  <a:pt x="3031387" y="1996757"/>
                </a:lnTo>
                <a:lnTo>
                  <a:pt x="3029603" y="1995713"/>
                </a:lnTo>
                <a:cubicBezTo>
                  <a:pt x="3021258" y="1993501"/>
                  <a:pt x="3015768" y="1994088"/>
                  <a:pt x="3011556" y="1995912"/>
                </a:cubicBezTo>
                <a:lnTo>
                  <a:pt x="2994774" y="2000163"/>
                </a:lnTo>
                <a:lnTo>
                  <a:pt x="2928374" y="2006826"/>
                </a:lnTo>
                <a:lnTo>
                  <a:pt x="2927990" y="2005707"/>
                </a:lnTo>
                <a:cubicBezTo>
                  <a:pt x="2926282" y="2003277"/>
                  <a:pt x="2923426" y="2001631"/>
                  <a:pt x="2918085" y="2001577"/>
                </a:cubicBezTo>
                <a:cubicBezTo>
                  <a:pt x="2928152" y="1984579"/>
                  <a:pt x="2915501" y="1994999"/>
                  <a:pt x="2898861" y="1996344"/>
                </a:cubicBezTo>
                <a:cubicBezTo>
                  <a:pt x="2910786" y="1970243"/>
                  <a:pt x="2862394" y="1984383"/>
                  <a:pt x="2856119" y="1969853"/>
                </a:cubicBezTo>
                <a:cubicBezTo>
                  <a:pt x="2843628" y="1971429"/>
                  <a:pt x="2830634" y="1972621"/>
                  <a:pt x="2817431" y="1973286"/>
                </a:cubicBezTo>
                <a:lnTo>
                  <a:pt x="2809697" y="1973343"/>
                </a:lnTo>
                <a:cubicBezTo>
                  <a:pt x="2809653" y="1973255"/>
                  <a:pt x="2809608" y="1973169"/>
                  <a:pt x="2809564" y="1973082"/>
                </a:cubicBezTo>
                <a:cubicBezTo>
                  <a:pt x="2807929" y="1972535"/>
                  <a:pt x="2805403" y="1972343"/>
                  <a:pt x="2801449" y="1972620"/>
                </a:cubicBezTo>
                <a:lnTo>
                  <a:pt x="2780592" y="1973556"/>
                </a:lnTo>
                <a:lnTo>
                  <a:pt x="2775569" y="1971853"/>
                </a:lnTo>
                <a:lnTo>
                  <a:pt x="2745068" y="1960376"/>
                </a:lnTo>
                <a:cubicBezTo>
                  <a:pt x="2723927" y="1957194"/>
                  <a:pt x="2679639" y="1952736"/>
                  <a:pt x="2646933" y="1949578"/>
                </a:cubicBezTo>
                <a:cubicBezTo>
                  <a:pt x="2614577" y="1953493"/>
                  <a:pt x="2585154" y="1943863"/>
                  <a:pt x="2548831" y="1941424"/>
                </a:cubicBezTo>
                <a:cubicBezTo>
                  <a:pt x="2509461" y="1952528"/>
                  <a:pt x="2489457" y="1932402"/>
                  <a:pt x="2450638" y="1929883"/>
                </a:cubicBezTo>
                <a:cubicBezTo>
                  <a:pt x="2416878" y="1949136"/>
                  <a:pt x="2422997" y="1912970"/>
                  <a:pt x="2403143" y="1905311"/>
                </a:cubicBezTo>
                <a:lnTo>
                  <a:pt x="2397526" y="1904604"/>
                </a:lnTo>
                <a:lnTo>
                  <a:pt x="2382841" y="1907407"/>
                </a:lnTo>
                <a:lnTo>
                  <a:pt x="2377427" y="1909241"/>
                </a:lnTo>
                <a:cubicBezTo>
                  <a:pt x="2373657" y="1910213"/>
                  <a:pt x="2371100" y="1910487"/>
                  <a:pt x="2369275" y="1910264"/>
                </a:cubicBezTo>
                <a:lnTo>
                  <a:pt x="2369039" y="1910041"/>
                </a:lnTo>
                <a:lnTo>
                  <a:pt x="2324870" y="1921693"/>
                </a:lnTo>
                <a:cubicBezTo>
                  <a:pt x="2312870" y="1909092"/>
                  <a:pt x="2271048" y="1931159"/>
                  <a:pt x="2272261" y="1904348"/>
                </a:cubicBezTo>
                <a:cubicBezTo>
                  <a:pt x="2256469" y="1908613"/>
                  <a:pt x="2248237" y="1920737"/>
                  <a:pt x="2251287" y="1902861"/>
                </a:cubicBezTo>
                <a:cubicBezTo>
                  <a:pt x="2246022" y="1903773"/>
                  <a:pt x="2242556" y="1902730"/>
                  <a:pt x="2239904" y="1900741"/>
                </a:cubicBezTo>
                <a:lnTo>
                  <a:pt x="2204009" y="1909662"/>
                </a:lnTo>
                <a:lnTo>
                  <a:pt x="2199075" y="1908979"/>
                </a:lnTo>
                <a:lnTo>
                  <a:pt x="2176570" y="1917995"/>
                </a:lnTo>
                <a:lnTo>
                  <a:pt x="2144169" y="1928467"/>
                </a:lnTo>
                <a:lnTo>
                  <a:pt x="2141995" y="1927802"/>
                </a:lnTo>
                <a:lnTo>
                  <a:pt x="2127994" y="1934580"/>
                </a:lnTo>
                <a:cubicBezTo>
                  <a:pt x="2123582" y="1937450"/>
                  <a:pt x="2065338" y="1940864"/>
                  <a:pt x="2062463" y="1945032"/>
                </a:cubicBezTo>
                <a:cubicBezTo>
                  <a:pt x="2009750" y="1931500"/>
                  <a:pt x="2019575" y="1955794"/>
                  <a:pt x="1964865" y="1959303"/>
                </a:cubicBezTo>
                <a:cubicBezTo>
                  <a:pt x="1928063" y="1953972"/>
                  <a:pt x="1907652" y="1958603"/>
                  <a:pt x="1848421" y="1967726"/>
                </a:cubicBezTo>
                <a:cubicBezTo>
                  <a:pt x="1808660" y="1974760"/>
                  <a:pt x="1778898" y="1997243"/>
                  <a:pt x="1726299" y="2001504"/>
                </a:cubicBezTo>
                <a:cubicBezTo>
                  <a:pt x="1673005" y="2032669"/>
                  <a:pt x="1586201" y="2019615"/>
                  <a:pt x="1523750" y="2038677"/>
                </a:cubicBezTo>
                <a:cubicBezTo>
                  <a:pt x="1485266" y="2016882"/>
                  <a:pt x="1507515" y="2038764"/>
                  <a:pt x="1470679" y="2038487"/>
                </a:cubicBezTo>
                <a:cubicBezTo>
                  <a:pt x="1483901" y="2061400"/>
                  <a:pt x="1424907" y="2030553"/>
                  <a:pt x="1426690" y="2058097"/>
                </a:cubicBezTo>
                <a:cubicBezTo>
                  <a:pt x="1419929" y="2057176"/>
                  <a:pt x="1413325" y="2055413"/>
                  <a:pt x="1406683" y="2053438"/>
                </a:cubicBezTo>
                <a:lnTo>
                  <a:pt x="1364803" y="2044063"/>
                </a:lnTo>
                <a:cubicBezTo>
                  <a:pt x="1357227" y="2043750"/>
                  <a:pt x="1349221" y="2044481"/>
                  <a:pt x="1340592" y="2046883"/>
                </a:cubicBezTo>
                <a:cubicBezTo>
                  <a:pt x="1313706" y="2065008"/>
                  <a:pt x="1259470" y="2043093"/>
                  <a:pt x="1226584" y="2066865"/>
                </a:cubicBezTo>
                <a:cubicBezTo>
                  <a:pt x="1213711" y="2073523"/>
                  <a:pt x="1169107" y="2081361"/>
                  <a:pt x="1157776" y="2075069"/>
                </a:cubicBezTo>
                <a:cubicBezTo>
                  <a:pt x="1147881" y="2075101"/>
                  <a:pt x="1138113" y="2079917"/>
                  <a:pt x="1130703" y="2072292"/>
                </a:cubicBezTo>
                <a:cubicBezTo>
                  <a:pt x="1119867" y="2063476"/>
                  <a:pt x="1093365" y="2085206"/>
                  <a:pt x="1093525" y="2072377"/>
                </a:cubicBezTo>
                <a:cubicBezTo>
                  <a:pt x="1074560" y="2087416"/>
                  <a:pt x="1048429" y="2069593"/>
                  <a:pt x="1027186" y="2067964"/>
                </a:cubicBezTo>
                <a:cubicBezTo>
                  <a:pt x="1013067" y="2082005"/>
                  <a:pt x="982424" y="2064739"/>
                  <a:pt x="939318" y="2069968"/>
                </a:cubicBezTo>
                <a:cubicBezTo>
                  <a:pt x="924013" y="2086013"/>
                  <a:pt x="941994" y="2059704"/>
                  <a:pt x="911087" y="2082975"/>
                </a:cubicBezTo>
                <a:cubicBezTo>
                  <a:pt x="909300" y="2081516"/>
                  <a:pt x="871488" y="2090155"/>
                  <a:pt x="850358" y="2092811"/>
                </a:cubicBezTo>
                <a:cubicBezTo>
                  <a:pt x="829228" y="2095467"/>
                  <a:pt x="794468" y="2089469"/>
                  <a:pt x="784309" y="2098913"/>
                </a:cubicBezTo>
                <a:cubicBezTo>
                  <a:pt x="742250" y="2110391"/>
                  <a:pt x="704708" y="2163821"/>
                  <a:pt x="656060" y="2161683"/>
                </a:cubicBezTo>
                <a:cubicBezTo>
                  <a:pt x="647028" y="2153124"/>
                  <a:pt x="580428" y="2153947"/>
                  <a:pt x="567060" y="2160730"/>
                </a:cubicBezTo>
                <a:cubicBezTo>
                  <a:pt x="541290" y="2165447"/>
                  <a:pt x="538680" y="2140870"/>
                  <a:pt x="515269" y="2159436"/>
                </a:cubicBezTo>
                <a:cubicBezTo>
                  <a:pt x="517489" y="2145685"/>
                  <a:pt x="465134" y="2161804"/>
                  <a:pt x="474542" y="2146436"/>
                </a:cubicBezTo>
                <a:cubicBezTo>
                  <a:pt x="455402" y="2137099"/>
                  <a:pt x="450760" y="2157925"/>
                  <a:pt x="432035" y="2150124"/>
                </a:cubicBezTo>
                <a:cubicBezTo>
                  <a:pt x="416021" y="2153292"/>
                  <a:pt x="399143" y="2163452"/>
                  <a:pt x="378455" y="2165441"/>
                </a:cubicBezTo>
                <a:cubicBezTo>
                  <a:pt x="353253" y="2176722"/>
                  <a:pt x="345530" y="2163751"/>
                  <a:pt x="307909" y="2162055"/>
                </a:cubicBezTo>
                <a:cubicBezTo>
                  <a:pt x="294101" y="2171852"/>
                  <a:pt x="244890" y="2169830"/>
                  <a:pt x="231590" y="2164122"/>
                </a:cubicBezTo>
                <a:cubicBezTo>
                  <a:pt x="196536" y="2171051"/>
                  <a:pt x="198497" y="2164357"/>
                  <a:pt x="157866" y="2165402"/>
                </a:cubicBezTo>
                <a:cubicBezTo>
                  <a:pt x="116399" y="2180081"/>
                  <a:pt x="90508" y="2162154"/>
                  <a:pt x="47102" y="2163358"/>
                </a:cubicBezTo>
                <a:cubicBezTo>
                  <a:pt x="27824" y="2176027"/>
                  <a:pt x="19562" y="2169634"/>
                  <a:pt x="11656" y="2160770"/>
                </a:cubicBezTo>
                <a:lnTo>
                  <a:pt x="0" y="2148979"/>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AC74A96A-95A7-4FE0-A19C-ED2A71295EBE}"/>
              </a:ext>
            </a:extLst>
          </p:cNvPr>
          <p:cNvSpPr>
            <a:spLocks noGrp="1"/>
          </p:cNvSpPr>
          <p:nvPr>
            <p:ph type="ctrTitle"/>
          </p:nvPr>
        </p:nvSpPr>
        <p:spPr>
          <a:xfrm>
            <a:off x="335380" y="148398"/>
            <a:ext cx="6674348" cy="826935"/>
          </a:xfrm>
        </p:spPr>
        <p:txBody>
          <a:bodyPr>
            <a:normAutofit/>
          </a:bodyPr>
          <a:lstStyle/>
          <a:p>
            <a:pPr algn="l">
              <a:lnSpc>
                <a:spcPct val="100000"/>
              </a:lnSpc>
            </a:pPr>
            <a:r>
              <a:rPr lang="en-US" sz="2400" dirty="0"/>
              <a:t>Stock Price Predictive Analysis</a:t>
            </a:r>
            <a:endParaRPr lang="en-CA" sz="2400" dirty="0"/>
          </a:p>
        </p:txBody>
      </p:sp>
      <p:sp>
        <p:nvSpPr>
          <p:cNvPr id="3" name="Subtitle 2">
            <a:extLst>
              <a:ext uri="{FF2B5EF4-FFF2-40B4-BE49-F238E27FC236}">
                <a16:creationId xmlns:a16="http://schemas.microsoft.com/office/drawing/2014/main" id="{CA316973-6752-4CEA-BB50-CA97B604285C}"/>
              </a:ext>
            </a:extLst>
          </p:cNvPr>
          <p:cNvSpPr>
            <a:spLocks noGrp="1"/>
          </p:cNvSpPr>
          <p:nvPr>
            <p:ph type="subTitle" idx="1"/>
          </p:nvPr>
        </p:nvSpPr>
        <p:spPr>
          <a:xfrm>
            <a:off x="256593" y="1003245"/>
            <a:ext cx="6363477" cy="572493"/>
          </a:xfrm>
        </p:spPr>
        <p:txBody>
          <a:bodyPr>
            <a:noAutofit/>
          </a:bodyPr>
          <a:lstStyle/>
          <a:p>
            <a:pPr algn="l"/>
            <a:r>
              <a:rPr lang="en-US" sz="1600" dirty="0"/>
              <a:t>Agenda: Sourced by NCDEX, use Deep learning techniques</a:t>
            </a:r>
          </a:p>
          <a:p>
            <a:pPr algn="l"/>
            <a:r>
              <a:rPr lang="en-US" sz="1600" dirty="0"/>
              <a:t>To predict the closing price of desired commodities</a:t>
            </a:r>
            <a:endParaRPr lang="en-CA" sz="1600" dirty="0"/>
          </a:p>
        </p:txBody>
      </p:sp>
      <p:sp useBgFill="1">
        <p:nvSpPr>
          <p:cNvPr id="15" name="Freeform: Shape 14">
            <a:extLst>
              <a:ext uri="{FF2B5EF4-FFF2-40B4-BE49-F238E27FC236}">
                <a16:creationId xmlns:a16="http://schemas.microsoft.com/office/drawing/2014/main" id="{EF693875-948C-4D9B-AE6F-8F6894277D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07088" y="6277972"/>
            <a:ext cx="6884912" cy="580030"/>
          </a:xfrm>
          <a:custGeom>
            <a:avLst/>
            <a:gdLst>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76455 w 6884912"/>
              <a:gd name="connsiteY7" fmla="*/ 1137381 h 1161397"/>
              <a:gd name="connsiteX8" fmla="*/ 478946 w 6884912"/>
              <a:gd name="connsiteY8" fmla="*/ 1106011 h 1161397"/>
              <a:gd name="connsiteX9" fmla="*/ 512111 w 6884912"/>
              <a:gd name="connsiteY9" fmla="*/ 1085599 h 1161397"/>
              <a:gd name="connsiteX10" fmla="*/ 567875 w 6884912"/>
              <a:gd name="connsiteY10" fmla="*/ 1051976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43359 w 6884912"/>
              <a:gd name="connsiteY16" fmla="*/ 910894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26340 w 6884912"/>
              <a:gd name="connsiteY39" fmla="*/ 638496 h 1161397"/>
              <a:gd name="connsiteX40" fmla="*/ 1731986 w 6884912"/>
              <a:gd name="connsiteY40" fmla="*/ 589682 h 1161397"/>
              <a:gd name="connsiteX41" fmla="*/ 1927935 w 6884912"/>
              <a:gd name="connsiteY41" fmla="*/ 628540 h 1161397"/>
              <a:gd name="connsiteX42" fmla="*/ 2039075 w 6884912"/>
              <a:gd name="connsiteY42" fmla="*/ 599964 h 1161397"/>
              <a:gd name="connsiteX43" fmla="*/ 2066980 w 6884912"/>
              <a:gd name="connsiteY43" fmla="*/ 550413 h 1161397"/>
              <a:gd name="connsiteX44" fmla="*/ 2352236 w 6884912"/>
              <a:gd name="connsiteY44" fmla="*/ 519602 h 1161397"/>
              <a:gd name="connsiteX45" fmla="*/ 2420791 w 6884912"/>
              <a:gd name="connsiteY45" fmla="*/ 492826 h 1161397"/>
              <a:gd name="connsiteX46" fmla="*/ 2489932 w 6884912"/>
              <a:gd name="connsiteY46" fmla="*/ 507864 h 1161397"/>
              <a:gd name="connsiteX47" fmla="*/ 2512917 w 6884912"/>
              <a:gd name="connsiteY47" fmla="*/ 489127 h 1161397"/>
              <a:gd name="connsiteX48" fmla="*/ 2516783 w 6884912"/>
              <a:gd name="connsiteY48" fmla="*/ 485473 h 1161397"/>
              <a:gd name="connsiteX49" fmla="*/ 2534360 w 6884912"/>
              <a:gd name="connsiteY49" fmla="*/ 480064 h 1161397"/>
              <a:gd name="connsiteX50" fmla="*/ 2536691 w 6884912"/>
              <a:gd name="connsiteY50" fmla="*/ 467018 h 1161397"/>
              <a:gd name="connsiteX51" fmla="*/ 2561265 w 6884912"/>
              <a:gd name="connsiteY51" fmla="*/ 450623 h 1161397"/>
              <a:gd name="connsiteX52" fmla="*/ 2594349 w 6884912"/>
              <a:gd name="connsiteY52" fmla="*/ 443884 h 1161397"/>
              <a:gd name="connsiteX53" fmla="*/ 2754324 w 6884912"/>
              <a:gd name="connsiteY53" fmla="*/ 424766 h 1161397"/>
              <a:gd name="connsiteX54" fmla="*/ 2848470 w 6884912"/>
              <a:gd name="connsiteY54" fmla="*/ 405966 h 1161397"/>
              <a:gd name="connsiteX55" fmla="*/ 2881772 w 6884912"/>
              <a:gd name="connsiteY55" fmla="*/ 387260 h 1161397"/>
              <a:gd name="connsiteX56" fmla="*/ 2929932 w 6884912"/>
              <a:gd name="connsiteY56" fmla="*/ 368912 h 1161397"/>
              <a:gd name="connsiteX57" fmla="*/ 3013020 w 6884912"/>
              <a:gd name="connsiteY57" fmla="*/ 327578 h 1161397"/>
              <a:gd name="connsiteX58" fmla="*/ 3127968 w 6884912"/>
              <a:gd name="connsiteY58" fmla="*/ 287613 h 1161397"/>
              <a:gd name="connsiteX59" fmla="*/ 3222191 w 6884912"/>
              <a:gd name="connsiteY59" fmla="*/ 307887 h 1161397"/>
              <a:gd name="connsiteX60" fmla="*/ 3227953 w 6884912"/>
              <a:gd name="connsiteY60" fmla="*/ 297650 h 1161397"/>
              <a:gd name="connsiteX61" fmla="*/ 3287859 w 6884912"/>
              <a:gd name="connsiteY61" fmla="*/ 287558 h 1161397"/>
              <a:gd name="connsiteX62" fmla="*/ 3510042 w 6884912"/>
              <a:gd name="connsiteY62" fmla="*/ 311820 h 1161397"/>
              <a:gd name="connsiteX63" fmla="*/ 3626773 w 6884912"/>
              <a:gd name="connsiteY63" fmla="*/ 290452 h 1161397"/>
              <a:gd name="connsiteX64" fmla="*/ 3666217 w 6884912"/>
              <a:gd name="connsiteY64" fmla="*/ 273255 h 1161397"/>
              <a:gd name="connsiteX65" fmla="*/ 3732427 w 6884912"/>
              <a:gd name="connsiteY65" fmla="*/ 245039 h 1161397"/>
              <a:gd name="connsiteX66" fmla="*/ 3777022 w 6884912"/>
              <a:gd name="connsiteY66" fmla="*/ 200276 h 1161397"/>
              <a:gd name="connsiteX67" fmla="*/ 3791246 w 6884912"/>
              <a:gd name="connsiteY67" fmla="*/ 189996 h 1161397"/>
              <a:gd name="connsiteX68" fmla="*/ 3819864 w 6884912"/>
              <a:gd name="connsiteY68" fmla="*/ 194605 h 1161397"/>
              <a:gd name="connsiteX69" fmla="*/ 3830398 w 6884912"/>
              <a:gd name="connsiteY69" fmla="*/ 188383 h 1161397"/>
              <a:gd name="connsiteX70" fmla="*/ 3834360 w 6884912"/>
              <a:gd name="connsiteY70" fmla="*/ 188992 h 1161397"/>
              <a:gd name="connsiteX71" fmla="*/ 3843715 w 6884912"/>
              <a:gd name="connsiteY71" fmla="*/ 188752 h 1161397"/>
              <a:gd name="connsiteX72" fmla="*/ 3842609 w 6884912"/>
              <a:gd name="connsiteY72" fmla="*/ 197386 h 1161397"/>
              <a:gd name="connsiteX73" fmla="*/ 3853961 w 6884912"/>
              <a:gd name="connsiteY73" fmla="*/ 213380 h 1161397"/>
              <a:gd name="connsiteX74" fmla="*/ 3907640 w 6884912"/>
              <a:gd name="connsiteY74" fmla="*/ 207568 h 1161397"/>
              <a:gd name="connsiteX75" fmla="*/ 3910449 w 6884912"/>
              <a:gd name="connsiteY75" fmla="*/ 197808 h 1161397"/>
              <a:gd name="connsiteX76" fmla="*/ 3917197 w 6884912"/>
              <a:gd name="connsiteY76" fmla="*/ 196121 h 1161397"/>
              <a:gd name="connsiteX77" fmla="*/ 3922400 w 6884912"/>
              <a:gd name="connsiteY77" fmla="*/ 205056 h 1161397"/>
              <a:gd name="connsiteX78" fmla="*/ 4013061 w 6884912"/>
              <a:gd name="connsiteY78" fmla="*/ 224874 h 1161397"/>
              <a:gd name="connsiteX79" fmla="*/ 4134285 w 6884912"/>
              <a:gd name="connsiteY79" fmla="*/ 235592 h 1161397"/>
              <a:gd name="connsiteX80" fmla="*/ 4220717 w 6884912"/>
              <a:gd name="connsiteY80" fmla="*/ 192946 h 1161397"/>
              <a:gd name="connsiteX81" fmla="*/ 4228802 w 6884912"/>
              <a:gd name="connsiteY81" fmla="*/ 201468 h 1161397"/>
              <a:gd name="connsiteX82" fmla="*/ 4289361 w 6884912"/>
              <a:gd name="connsiteY82" fmla="*/ 196642 h 1161397"/>
              <a:gd name="connsiteX83" fmla="*/ 4498913 w 6884912"/>
              <a:gd name="connsiteY83" fmla="*/ 118915 h 1161397"/>
              <a:gd name="connsiteX84" fmla="*/ 4617330 w 6884912"/>
              <a:gd name="connsiteY84" fmla="*/ 111163 h 1161397"/>
              <a:gd name="connsiteX85" fmla="*/ 4659778 w 6884912"/>
              <a:gd name="connsiteY85" fmla="*/ 118219 h 1161397"/>
              <a:gd name="connsiteX86" fmla="*/ 4730870 w 6884912"/>
              <a:gd name="connsiteY86" fmla="*/ 129432 h 1161397"/>
              <a:gd name="connsiteX87" fmla="*/ 4785037 w 6884912"/>
              <a:gd name="connsiteY87" fmla="*/ 161964 h 1161397"/>
              <a:gd name="connsiteX88" fmla="*/ 4844073 w 6884912"/>
              <a:gd name="connsiteY88" fmla="*/ 161768 h 1161397"/>
              <a:gd name="connsiteX89" fmla="*/ 4856454 w 6884912"/>
              <a:gd name="connsiteY89" fmla="*/ 130488 h 1161397"/>
              <a:gd name="connsiteX90" fmla="*/ 4920038 w 6884912"/>
              <a:gd name="connsiteY90" fmla="*/ 140418 h 1161397"/>
              <a:gd name="connsiteX91" fmla="*/ 5016639 w 6884912"/>
              <a:gd name="connsiteY91" fmla="*/ 158905 h 1161397"/>
              <a:gd name="connsiteX92" fmla="*/ 5072009 w 6884912"/>
              <a:gd name="connsiteY92" fmla="*/ 161502 h 1161397"/>
              <a:gd name="connsiteX93" fmla="*/ 5223626 w 6884912"/>
              <a:gd name="connsiteY93" fmla="*/ 177356 h 1161397"/>
              <a:gd name="connsiteX94" fmla="*/ 5375773 w 6884912"/>
              <a:gd name="connsiteY94" fmla="*/ 199913 h 1161397"/>
              <a:gd name="connsiteX95" fmla="*/ 5467502 w 6884912"/>
              <a:gd name="connsiteY95" fmla="*/ 250963 h 1161397"/>
              <a:gd name="connsiteX96" fmla="*/ 5592395 w 6884912"/>
              <a:gd name="connsiteY96" fmla="*/ 265434 h 1161397"/>
              <a:gd name="connsiteX97" fmla="*/ 5613532 w 6884912"/>
              <a:gd name="connsiteY97" fmla="*/ 273379 h 1161397"/>
              <a:gd name="connsiteX98" fmla="*/ 5642173 w 6884912"/>
              <a:gd name="connsiteY98" fmla="*/ 266904 h 1161397"/>
              <a:gd name="connsiteX99" fmla="*/ 5756910 w 6884912"/>
              <a:gd name="connsiteY99" fmla="*/ 239211 h 1161397"/>
              <a:gd name="connsiteX100" fmla="*/ 5846667 w 6884912"/>
              <a:gd name="connsiteY100" fmla="*/ 201786 h 1161397"/>
              <a:gd name="connsiteX101" fmla="*/ 5960732 w 6884912"/>
              <a:gd name="connsiteY101" fmla="*/ 220708 h 1161397"/>
              <a:gd name="connsiteX102" fmla="*/ 6029542 w 6884912"/>
              <a:gd name="connsiteY102" fmla="*/ 210339 h 1161397"/>
              <a:gd name="connsiteX103" fmla="*/ 6141123 w 6884912"/>
              <a:gd name="connsiteY103" fmla="*/ 159923 h 1161397"/>
              <a:gd name="connsiteX104" fmla="*/ 6290640 w 6884912"/>
              <a:gd name="connsiteY104" fmla="*/ 167441 h 1161397"/>
              <a:gd name="connsiteX105" fmla="*/ 6322806 w 6884912"/>
              <a:gd name="connsiteY105" fmla="*/ 213293 h 1161397"/>
              <a:gd name="connsiteX106" fmla="*/ 6364914 w 6884912"/>
              <a:gd name="connsiteY106" fmla="*/ 240140 h 1161397"/>
              <a:gd name="connsiteX107" fmla="*/ 6380420 w 6884912"/>
              <a:gd name="connsiteY107" fmla="*/ 173195 h 1161397"/>
              <a:gd name="connsiteX108" fmla="*/ 6507891 w 6884912"/>
              <a:gd name="connsiteY108" fmla="*/ 118474 h 1161397"/>
              <a:gd name="connsiteX109" fmla="*/ 6571807 w 6884912"/>
              <a:gd name="connsiteY109" fmla="*/ 98636 h 1161397"/>
              <a:gd name="connsiteX110" fmla="*/ 6671880 w 6884912"/>
              <a:gd name="connsiteY110" fmla="*/ 82931 h 1161397"/>
              <a:gd name="connsiteX111" fmla="*/ 6702266 w 6884912"/>
              <a:gd name="connsiteY111" fmla="*/ 75470 h 1161397"/>
              <a:gd name="connsiteX112" fmla="*/ 6845802 w 6884912"/>
              <a:gd name="connsiteY112" fmla="*/ 24496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76455 w 6884912"/>
              <a:gd name="connsiteY7" fmla="*/ 1137381 h 1161397"/>
              <a:gd name="connsiteX8" fmla="*/ 478946 w 6884912"/>
              <a:gd name="connsiteY8" fmla="*/ 1106011 h 1161397"/>
              <a:gd name="connsiteX9" fmla="*/ 512111 w 6884912"/>
              <a:gd name="connsiteY9" fmla="*/ 1085599 h 1161397"/>
              <a:gd name="connsiteX10" fmla="*/ 567875 w 6884912"/>
              <a:gd name="connsiteY10" fmla="*/ 1051976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43359 w 6884912"/>
              <a:gd name="connsiteY16" fmla="*/ 910894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26340 w 6884912"/>
              <a:gd name="connsiteY39" fmla="*/ 638496 h 1161397"/>
              <a:gd name="connsiteX40" fmla="*/ 1731986 w 6884912"/>
              <a:gd name="connsiteY40" fmla="*/ 589682 h 1161397"/>
              <a:gd name="connsiteX41" fmla="*/ 1927935 w 6884912"/>
              <a:gd name="connsiteY41" fmla="*/ 628540 h 1161397"/>
              <a:gd name="connsiteX42" fmla="*/ 2039075 w 6884912"/>
              <a:gd name="connsiteY42" fmla="*/ 599964 h 1161397"/>
              <a:gd name="connsiteX43" fmla="*/ 2066980 w 6884912"/>
              <a:gd name="connsiteY43" fmla="*/ 550413 h 1161397"/>
              <a:gd name="connsiteX44" fmla="*/ 2352236 w 6884912"/>
              <a:gd name="connsiteY44" fmla="*/ 519602 h 1161397"/>
              <a:gd name="connsiteX45" fmla="*/ 2420791 w 6884912"/>
              <a:gd name="connsiteY45" fmla="*/ 492826 h 1161397"/>
              <a:gd name="connsiteX46" fmla="*/ 2489932 w 6884912"/>
              <a:gd name="connsiteY46" fmla="*/ 507864 h 1161397"/>
              <a:gd name="connsiteX47" fmla="*/ 2512917 w 6884912"/>
              <a:gd name="connsiteY47" fmla="*/ 489127 h 1161397"/>
              <a:gd name="connsiteX48" fmla="*/ 2516783 w 6884912"/>
              <a:gd name="connsiteY48" fmla="*/ 485473 h 1161397"/>
              <a:gd name="connsiteX49" fmla="*/ 2534360 w 6884912"/>
              <a:gd name="connsiteY49" fmla="*/ 480064 h 1161397"/>
              <a:gd name="connsiteX50" fmla="*/ 2536691 w 6884912"/>
              <a:gd name="connsiteY50" fmla="*/ 467018 h 1161397"/>
              <a:gd name="connsiteX51" fmla="*/ 2561265 w 6884912"/>
              <a:gd name="connsiteY51" fmla="*/ 450623 h 1161397"/>
              <a:gd name="connsiteX52" fmla="*/ 2594349 w 6884912"/>
              <a:gd name="connsiteY52" fmla="*/ 443884 h 1161397"/>
              <a:gd name="connsiteX53" fmla="*/ 2754324 w 6884912"/>
              <a:gd name="connsiteY53" fmla="*/ 424766 h 1161397"/>
              <a:gd name="connsiteX54" fmla="*/ 2848470 w 6884912"/>
              <a:gd name="connsiteY54" fmla="*/ 405966 h 1161397"/>
              <a:gd name="connsiteX55" fmla="*/ 2881772 w 6884912"/>
              <a:gd name="connsiteY55" fmla="*/ 387260 h 1161397"/>
              <a:gd name="connsiteX56" fmla="*/ 2929932 w 6884912"/>
              <a:gd name="connsiteY56" fmla="*/ 368912 h 1161397"/>
              <a:gd name="connsiteX57" fmla="*/ 3013020 w 6884912"/>
              <a:gd name="connsiteY57" fmla="*/ 327578 h 1161397"/>
              <a:gd name="connsiteX58" fmla="*/ 3127968 w 6884912"/>
              <a:gd name="connsiteY58" fmla="*/ 287613 h 1161397"/>
              <a:gd name="connsiteX59" fmla="*/ 3222191 w 6884912"/>
              <a:gd name="connsiteY59" fmla="*/ 307887 h 1161397"/>
              <a:gd name="connsiteX60" fmla="*/ 3227953 w 6884912"/>
              <a:gd name="connsiteY60" fmla="*/ 297650 h 1161397"/>
              <a:gd name="connsiteX61" fmla="*/ 3287859 w 6884912"/>
              <a:gd name="connsiteY61" fmla="*/ 287558 h 1161397"/>
              <a:gd name="connsiteX62" fmla="*/ 3510042 w 6884912"/>
              <a:gd name="connsiteY62" fmla="*/ 311820 h 1161397"/>
              <a:gd name="connsiteX63" fmla="*/ 3626773 w 6884912"/>
              <a:gd name="connsiteY63" fmla="*/ 290452 h 1161397"/>
              <a:gd name="connsiteX64" fmla="*/ 3666217 w 6884912"/>
              <a:gd name="connsiteY64" fmla="*/ 273255 h 1161397"/>
              <a:gd name="connsiteX65" fmla="*/ 3732427 w 6884912"/>
              <a:gd name="connsiteY65" fmla="*/ 245039 h 1161397"/>
              <a:gd name="connsiteX66" fmla="*/ 3777022 w 6884912"/>
              <a:gd name="connsiteY66" fmla="*/ 200276 h 1161397"/>
              <a:gd name="connsiteX67" fmla="*/ 3791246 w 6884912"/>
              <a:gd name="connsiteY67" fmla="*/ 189996 h 1161397"/>
              <a:gd name="connsiteX68" fmla="*/ 3819864 w 6884912"/>
              <a:gd name="connsiteY68" fmla="*/ 194605 h 1161397"/>
              <a:gd name="connsiteX69" fmla="*/ 3830398 w 6884912"/>
              <a:gd name="connsiteY69" fmla="*/ 188383 h 1161397"/>
              <a:gd name="connsiteX70" fmla="*/ 3834360 w 6884912"/>
              <a:gd name="connsiteY70" fmla="*/ 188992 h 1161397"/>
              <a:gd name="connsiteX71" fmla="*/ 3843715 w 6884912"/>
              <a:gd name="connsiteY71" fmla="*/ 188752 h 1161397"/>
              <a:gd name="connsiteX72" fmla="*/ 3842609 w 6884912"/>
              <a:gd name="connsiteY72" fmla="*/ 197386 h 1161397"/>
              <a:gd name="connsiteX73" fmla="*/ 3853961 w 6884912"/>
              <a:gd name="connsiteY73" fmla="*/ 213380 h 1161397"/>
              <a:gd name="connsiteX74" fmla="*/ 3907640 w 6884912"/>
              <a:gd name="connsiteY74" fmla="*/ 207568 h 1161397"/>
              <a:gd name="connsiteX75" fmla="*/ 3910449 w 6884912"/>
              <a:gd name="connsiteY75" fmla="*/ 197808 h 1161397"/>
              <a:gd name="connsiteX76" fmla="*/ 3917197 w 6884912"/>
              <a:gd name="connsiteY76" fmla="*/ 196121 h 1161397"/>
              <a:gd name="connsiteX77" fmla="*/ 3922400 w 6884912"/>
              <a:gd name="connsiteY77" fmla="*/ 205056 h 1161397"/>
              <a:gd name="connsiteX78" fmla="*/ 4013061 w 6884912"/>
              <a:gd name="connsiteY78" fmla="*/ 224874 h 1161397"/>
              <a:gd name="connsiteX79" fmla="*/ 4134285 w 6884912"/>
              <a:gd name="connsiteY79" fmla="*/ 235592 h 1161397"/>
              <a:gd name="connsiteX80" fmla="*/ 4220717 w 6884912"/>
              <a:gd name="connsiteY80" fmla="*/ 192946 h 1161397"/>
              <a:gd name="connsiteX81" fmla="*/ 4228802 w 6884912"/>
              <a:gd name="connsiteY81" fmla="*/ 201468 h 1161397"/>
              <a:gd name="connsiteX82" fmla="*/ 4289361 w 6884912"/>
              <a:gd name="connsiteY82" fmla="*/ 196642 h 1161397"/>
              <a:gd name="connsiteX83" fmla="*/ 4498913 w 6884912"/>
              <a:gd name="connsiteY83" fmla="*/ 118915 h 1161397"/>
              <a:gd name="connsiteX84" fmla="*/ 4617330 w 6884912"/>
              <a:gd name="connsiteY84" fmla="*/ 111163 h 1161397"/>
              <a:gd name="connsiteX85" fmla="*/ 4659778 w 6884912"/>
              <a:gd name="connsiteY85" fmla="*/ 118219 h 1161397"/>
              <a:gd name="connsiteX86" fmla="*/ 4730870 w 6884912"/>
              <a:gd name="connsiteY86" fmla="*/ 129432 h 1161397"/>
              <a:gd name="connsiteX87" fmla="*/ 4785037 w 6884912"/>
              <a:gd name="connsiteY87" fmla="*/ 161964 h 1161397"/>
              <a:gd name="connsiteX88" fmla="*/ 4844073 w 6884912"/>
              <a:gd name="connsiteY88" fmla="*/ 161768 h 1161397"/>
              <a:gd name="connsiteX89" fmla="*/ 4920038 w 6884912"/>
              <a:gd name="connsiteY89" fmla="*/ 140418 h 1161397"/>
              <a:gd name="connsiteX90" fmla="*/ 5016639 w 6884912"/>
              <a:gd name="connsiteY90" fmla="*/ 158905 h 1161397"/>
              <a:gd name="connsiteX91" fmla="*/ 5072009 w 6884912"/>
              <a:gd name="connsiteY91" fmla="*/ 161502 h 1161397"/>
              <a:gd name="connsiteX92" fmla="*/ 5223626 w 6884912"/>
              <a:gd name="connsiteY92" fmla="*/ 177356 h 1161397"/>
              <a:gd name="connsiteX93" fmla="*/ 5375773 w 6884912"/>
              <a:gd name="connsiteY93" fmla="*/ 199913 h 1161397"/>
              <a:gd name="connsiteX94" fmla="*/ 5467502 w 6884912"/>
              <a:gd name="connsiteY94" fmla="*/ 250963 h 1161397"/>
              <a:gd name="connsiteX95" fmla="*/ 5592395 w 6884912"/>
              <a:gd name="connsiteY95" fmla="*/ 265434 h 1161397"/>
              <a:gd name="connsiteX96" fmla="*/ 5613532 w 6884912"/>
              <a:gd name="connsiteY96" fmla="*/ 273379 h 1161397"/>
              <a:gd name="connsiteX97" fmla="*/ 5642173 w 6884912"/>
              <a:gd name="connsiteY97" fmla="*/ 266904 h 1161397"/>
              <a:gd name="connsiteX98" fmla="*/ 5756910 w 6884912"/>
              <a:gd name="connsiteY98" fmla="*/ 239211 h 1161397"/>
              <a:gd name="connsiteX99" fmla="*/ 5846667 w 6884912"/>
              <a:gd name="connsiteY99" fmla="*/ 201786 h 1161397"/>
              <a:gd name="connsiteX100" fmla="*/ 5960732 w 6884912"/>
              <a:gd name="connsiteY100" fmla="*/ 220708 h 1161397"/>
              <a:gd name="connsiteX101" fmla="*/ 6029542 w 6884912"/>
              <a:gd name="connsiteY101" fmla="*/ 210339 h 1161397"/>
              <a:gd name="connsiteX102" fmla="*/ 6141123 w 6884912"/>
              <a:gd name="connsiteY102" fmla="*/ 159923 h 1161397"/>
              <a:gd name="connsiteX103" fmla="*/ 6290640 w 6884912"/>
              <a:gd name="connsiteY103" fmla="*/ 167441 h 1161397"/>
              <a:gd name="connsiteX104" fmla="*/ 6322806 w 6884912"/>
              <a:gd name="connsiteY104" fmla="*/ 213293 h 1161397"/>
              <a:gd name="connsiteX105" fmla="*/ 6364914 w 6884912"/>
              <a:gd name="connsiteY105" fmla="*/ 240140 h 1161397"/>
              <a:gd name="connsiteX106" fmla="*/ 6380420 w 6884912"/>
              <a:gd name="connsiteY106" fmla="*/ 173195 h 1161397"/>
              <a:gd name="connsiteX107" fmla="*/ 6507891 w 6884912"/>
              <a:gd name="connsiteY107" fmla="*/ 118474 h 1161397"/>
              <a:gd name="connsiteX108" fmla="*/ 6571807 w 6884912"/>
              <a:gd name="connsiteY108" fmla="*/ 98636 h 1161397"/>
              <a:gd name="connsiteX109" fmla="*/ 6671880 w 6884912"/>
              <a:gd name="connsiteY109" fmla="*/ 82931 h 1161397"/>
              <a:gd name="connsiteX110" fmla="*/ 6702266 w 6884912"/>
              <a:gd name="connsiteY110" fmla="*/ 75470 h 1161397"/>
              <a:gd name="connsiteX111" fmla="*/ 6845802 w 6884912"/>
              <a:gd name="connsiteY111" fmla="*/ 24496 h 1161397"/>
              <a:gd name="connsiteX112" fmla="*/ 6884912 w 6884912"/>
              <a:gd name="connsiteY112"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76455 w 6884912"/>
              <a:gd name="connsiteY7" fmla="*/ 1137381 h 1161397"/>
              <a:gd name="connsiteX8" fmla="*/ 478946 w 6884912"/>
              <a:gd name="connsiteY8" fmla="*/ 1106011 h 1161397"/>
              <a:gd name="connsiteX9" fmla="*/ 512111 w 6884912"/>
              <a:gd name="connsiteY9" fmla="*/ 1085599 h 1161397"/>
              <a:gd name="connsiteX10" fmla="*/ 567875 w 6884912"/>
              <a:gd name="connsiteY10" fmla="*/ 1051976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43359 w 6884912"/>
              <a:gd name="connsiteY16" fmla="*/ 910894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26340 w 6884912"/>
              <a:gd name="connsiteY39" fmla="*/ 638496 h 1161397"/>
              <a:gd name="connsiteX40" fmla="*/ 1731986 w 6884912"/>
              <a:gd name="connsiteY40" fmla="*/ 589682 h 1161397"/>
              <a:gd name="connsiteX41" fmla="*/ 1927935 w 6884912"/>
              <a:gd name="connsiteY41" fmla="*/ 628540 h 1161397"/>
              <a:gd name="connsiteX42" fmla="*/ 2039075 w 6884912"/>
              <a:gd name="connsiteY42" fmla="*/ 599964 h 1161397"/>
              <a:gd name="connsiteX43" fmla="*/ 2066980 w 6884912"/>
              <a:gd name="connsiteY43" fmla="*/ 550413 h 1161397"/>
              <a:gd name="connsiteX44" fmla="*/ 2352236 w 6884912"/>
              <a:gd name="connsiteY44" fmla="*/ 519602 h 1161397"/>
              <a:gd name="connsiteX45" fmla="*/ 2420791 w 6884912"/>
              <a:gd name="connsiteY45" fmla="*/ 492826 h 1161397"/>
              <a:gd name="connsiteX46" fmla="*/ 2489932 w 6884912"/>
              <a:gd name="connsiteY46" fmla="*/ 507864 h 1161397"/>
              <a:gd name="connsiteX47" fmla="*/ 2512917 w 6884912"/>
              <a:gd name="connsiteY47" fmla="*/ 489127 h 1161397"/>
              <a:gd name="connsiteX48" fmla="*/ 2516783 w 6884912"/>
              <a:gd name="connsiteY48" fmla="*/ 485473 h 1161397"/>
              <a:gd name="connsiteX49" fmla="*/ 2534360 w 6884912"/>
              <a:gd name="connsiteY49" fmla="*/ 480064 h 1161397"/>
              <a:gd name="connsiteX50" fmla="*/ 2536691 w 6884912"/>
              <a:gd name="connsiteY50" fmla="*/ 467018 h 1161397"/>
              <a:gd name="connsiteX51" fmla="*/ 2561265 w 6884912"/>
              <a:gd name="connsiteY51" fmla="*/ 450623 h 1161397"/>
              <a:gd name="connsiteX52" fmla="*/ 2594349 w 6884912"/>
              <a:gd name="connsiteY52" fmla="*/ 443884 h 1161397"/>
              <a:gd name="connsiteX53" fmla="*/ 2754324 w 6884912"/>
              <a:gd name="connsiteY53" fmla="*/ 424766 h 1161397"/>
              <a:gd name="connsiteX54" fmla="*/ 2848470 w 6884912"/>
              <a:gd name="connsiteY54" fmla="*/ 405966 h 1161397"/>
              <a:gd name="connsiteX55" fmla="*/ 2881772 w 6884912"/>
              <a:gd name="connsiteY55" fmla="*/ 387260 h 1161397"/>
              <a:gd name="connsiteX56" fmla="*/ 2929932 w 6884912"/>
              <a:gd name="connsiteY56" fmla="*/ 368912 h 1161397"/>
              <a:gd name="connsiteX57" fmla="*/ 3013020 w 6884912"/>
              <a:gd name="connsiteY57" fmla="*/ 327578 h 1161397"/>
              <a:gd name="connsiteX58" fmla="*/ 3127968 w 6884912"/>
              <a:gd name="connsiteY58" fmla="*/ 287613 h 1161397"/>
              <a:gd name="connsiteX59" fmla="*/ 3222191 w 6884912"/>
              <a:gd name="connsiteY59" fmla="*/ 307887 h 1161397"/>
              <a:gd name="connsiteX60" fmla="*/ 3227953 w 6884912"/>
              <a:gd name="connsiteY60" fmla="*/ 297650 h 1161397"/>
              <a:gd name="connsiteX61" fmla="*/ 3287859 w 6884912"/>
              <a:gd name="connsiteY61" fmla="*/ 287558 h 1161397"/>
              <a:gd name="connsiteX62" fmla="*/ 3510042 w 6884912"/>
              <a:gd name="connsiteY62" fmla="*/ 311820 h 1161397"/>
              <a:gd name="connsiteX63" fmla="*/ 3626773 w 6884912"/>
              <a:gd name="connsiteY63" fmla="*/ 290452 h 1161397"/>
              <a:gd name="connsiteX64" fmla="*/ 3666217 w 6884912"/>
              <a:gd name="connsiteY64" fmla="*/ 273255 h 1161397"/>
              <a:gd name="connsiteX65" fmla="*/ 3732427 w 6884912"/>
              <a:gd name="connsiteY65" fmla="*/ 245039 h 1161397"/>
              <a:gd name="connsiteX66" fmla="*/ 3777022 w 6884912"/>
              <a:gd name="connsiteY66" fmla="*/ 200276 h 1161397"/>
              <a:gd name="connsiteX67" fmla="*/ 3791246 w 6884912"/>
              <a:gd name="connsiteY67" fmla="*/ 189996 h 1161397"/>
              <a:gd name="connsiteX68" fmla="*/ 3819864 w 6884912"/>
              <a:gd name="connsiteY68" fmla="*/ 194605 h 1161397"/>
              <a:gd name="connsiteX69" fmla="*/ 3830398 w 6884912"/>
              <a:gd name="connsiteY69" fmla="*/ 188383 h 1161397"/>
              <a:gd name="connsiteX70" fmla="*/ 3834360 w 6884912"/>
              <a:gd name="connsiteY70" fmla="*/ 188992 h 1161397"/>
              <a:gd name="connsiteX71" fmla="*/ 3843715 w 6884912"/>
              <a:gd name="connsiteY71" fmla="*/ 188752 h 1161397"/>
              <a:gd name="connsiteX72" fmla="*/ 3842609 w 6884912"/>
              <a:gd name="connsiteY72" fmla="*/ 197386 h 1161397"/>
              <a:gd name="connsiteX73" fmla="*/ 3853961 w 6884912"/>
              <a:gd name="connsiteY73" fmla="*/ 213380 h 1161397"/>
              <a:gd name="connsiteX74" fmla="*/ 3907640 w 6884912"/>
              <a:gd name="connsiteY74" fmla="*/ 207568 h 1161397"/>
              <a:gd name="connsiteX75" fmla="*/ 3910449 w 6884912"/>
              <a:gd name="connsiteY75" fmla="*/ 197808 h 1161397"/>
              <a:gd name="connsiteX76" fmla="*/ 3917197 w 6884912"/>
              <a:gd name="connsiteY76" fmla="*/ 196121 h 1161397"/>
              <a:gd name="connsiteX77" fmla="*/ 3922400 w 6884912"/>
              <a:gd name="connsiteY77" fmla="*/ 205056 h 1161397"/>
              <a:gd name="connsiteX78" fmla="*/ 4013061 w 6884912"/>
              <a:gd name="connsiteY78" fmla="*/ 224874 h 1161397"/>
              <a:gd name="connsiteX79" fmla="*/ 4134285 w 6884912"/>
              <a:gd name="connsiteY79" fmla="*/ 235592 h 1161397"/>
              <a:gd name="connsiteX80" fmla="*/ 4220717 w 6884912"/>
              <a:gd name="connsiteY80" fmla="*/ 192946 h 1161397"/>
              <a:gd name="connsiteX81" fmla="*/ 4228802 w 6884912"/>
              <a:gd name="connsiteY81" fmla="*/ 201468 h 1161397"/>
              <a:gd name="connsiteX82" fmla="*/ 4289361 w 6884912"/>
              <a:gd name="connsiteY82" fmla="*/ 196642 h 1161397"/>
              <a:gd name="connsiteX83" fmla="*/ 4498913 w 6884912"/>
              <a:gd name="connsiteY83" fmla="*/ 118915 h 1161397"/>
              <a:gd name="connsiteX84" fmla="*/ 4617330 w 6884912"/>
              <a:gd name="connsiteY84" fmla="*/ 111163 h 1161397"/>
              <a:gd name="connsiteX85" fmla="*/ 4659778 w 6884912"/>
              <a:gd name="connsiteY85" fmla="*/ 118219 h 1161397"/>
              <a:gd name="connsiteX86" fmla="*/ 4730870 w 6884912"/>
              <a:gd name="connsiteY86" fmla="*/ 129432 h 1161397"/>
              <a:gd name="connsiteX87" fmla="*/ 4785037 w 6884912"/>
              <a:gd name="connsiteY87" fmla="*/ 161964 h 1161397"/>
              <a:gd name="connsiteX88" fmla="*/ 4844073 w 6884912"/>
              <a:gd name="connsiteY88" fmla="*/ 161768 h 1161397"/>
              <a:gd name="connsiteX89" fmla="*/ 4920038 w 6884912"/>
              <a:gd name="connsiteY89" fmla="*/ 140418 h 1161397"/>
              <a:gd name="connsiteX90" fmla="*/ 5016639 w 6884912"/>
              <a:gd name="connsiteY90" fmla="*/ 158905 h 1161397"/>
              <a:gd name="connsiteX91" fmla="*/ 5072009 w 6884912"/>
              <a:gd name="connsiteY91" fmla="*/ 161502 h 1161397"/>
              <a:gd name="connsiteX92" fmla="*/ 5223626 w 6884912"/>
              <a:gd name="connsiteY92" fmla="*/ 177356 h 1161397"/>
              <a:gd name="connsiteX93" fmla="*/ 5375773 w 6884912"/>
              <a:gd name="connsiteY93" fmla="*/ 199913 h 1161397"/>
              <a:gd name="connsiteX94" fmla="*/ 5467502 w 6884912"/>
              <a:gd name="connsiteY94" fmla="*/ 250963 h 1161397"/>
              <a:gd name="connsiteX95" fmla="*/ 5592395 w 6884912"/>
              <a:gd name="connsiteY95" fmla="*/ 265434 h 1161397"/>
              <a:gd name="connsiteX96" fmla="*/ 5613532 w 6884912"/>
              <a:gd name="connsiteY96" fmla="*/ 273379 h 1161397"/>
              <a:gd name="connsiteX97" fmla="*/ 5642173 w 6884912"/>
              <a:gd name="connsiteY97" fmla="*/ 266904 h 1161397"/>
              <a:gd name="connsiteX98" fmla="*/ 5756910 w 6884912"/>
              <a:gd name="connsiteY98" fmla="*/ 239211 h 1161397"/>
              <a:gd name="connsiteX99" fmla="*/ 5846667 w 6884912"/>
              <a:gd name="connsiteY99" fmla="*/ 201786 h 1161397"/>
              <a:gd name="connsiteX100" fmla="*/ 5960732 w 6884912"/>
              <a:gd name="connsiteY100" fmla="*/ 220708 h 1161397"/>
              <a:gd name="connsiteX101" fmla="*/ 6029542 w 6884912"/>
              <a:gd name="connsiteY101" fmla="*/ 210339 h 1161397"/>
              <a:gd name="connsiteX102" fmla="*/ 6141123 w 6884912"/>
              <a:gd name="connsiteY102" fmla="*/ 159923 h 1161397"/>
              <a:gd name="connsiteX103" fmla="*/ 6290640 w 6884912"/>
              <a:gd name="connsiteY103" fmla="*/ 167441 h 1161397"/>
              <a:gd name="connsiteX104" fmla="*/ 6322806 w 6884912"/>
              <a:gd name="connsiteY104" fmla="*/ 213293 h 1161397"/>
              <a:gd name="connsiteX105" fmla="*/ 6364914 w 6884912"/>
              <a:gd name="connsiteY105" fmla="*/ 240140 h 1161397"/>
              <a:gd name="connsiteX106" fmla="*/ 6380420 w 6884912"/>
              <a:gd name="connsiteY106" fmla="*/ 173195 h 1161397"/>
              <a:gd name="connsiteX107" fmla="*/ 6507891 w 6884912"/>
              <a:gd name="connsiteY107" fmla="*/ 118474 h 1161397"/>
              <a:gd name="connsiteX108" fmla="*/ 6571807 w 6884912"/>
              <a:gd name="connsiteY108" fmla="*/ 98636 h 1161397"/>
              <a:gd name="connsiteX109" fmla="*/ 6671880 w 6884912"/>
              <a:gd name="connsiteY109" fmla="*/ 82931 h 1161397"/>
              <a:gd name="connsiteX110" fmla="*/ 6702266 w 6884912"/>
              <a:gd name="connsiteY110" fmla="*/ 75470 h 1161397"/>
              <a:gd name="connsiteX111" fmla="*/ 6845802 w 6884912"/>
              <a:gd name="connsiteY111" fmla="*/ 24496 h 1161397"/>
              <a:gd name="connsiteX112" fmla="*/ 6884912 w 6884912"/>
              <a:gd name="connsiteY112"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76455 w 6884912"/>
              <a:gd name="connsiteY7" fmla="*/ 1137381 h 1161397"/>
              <a:gd name="connsiteX8" fmla="*/ 478946 w 6884912"/>
              <a:gd name="connsiteY8" fmla="*/ 1106011 h 1161397"/>
              <a:gd name="connsiteX9" fmla="*/ 512111 w 6884912"/>
              <a:gd name="connsiteY9" fmla="*/ 1085599 h 1161397"/>
              <a:gd name="connsiteX10" fmla="*/ 567875 w 6884912"/>
              <a:gd name="connsiteY10" fmla="*/ 1051976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43359 w 6884912"/>
              <a:gd name="connsiteY16" fmla="*/ 910894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26340 w 6884912"/>
              <a:gd name="connsiteY39" fmla="*/ 638496 h 1161397"/>
              <a:gd name="connsiteX40" fmla="*/ 1731986 w 6884912"/>
              <a:gd name="connsiteY40" fmla="*/ 589682 h 1161397"/>
              <a:gd name="connsiteX41" fmla="*/ 1927935 w 6884912"/>
              <a:gd name="connsiteY41" fmla="*/ 628540 h 1161397"/>
              <a:gd name="connsiteX42" fmla="*/ 2039075 w 6884912"/>
              <a:gd name="connsiteY42" fmla="*/ 599964 h 1161397"/>
              <a:gd name="connsiteX43" fmla="*/ 2166816 w 6884912"/>
              <a:gd name="connsiteY43" fmla="*/ 559500 h 1161397"/>
              <a:gd name="connsiteX44" fmla="*/ 2352236 w 6884912"/>
              <a:gd name="connsiteY44" fmla="*/ 519602 h 1161397"/>
              <a:gd name="connsiteX45" fmla="*/ 2420791 w 6884912"/>
              <a:gd name="connsiteY45" fmla="*/ 492826 h 1161397"/>
              <a:gd name="connsiteX46" fmla="*/ 2489932 w 6884912"/>
              <a:gd name="connsiteY46" fmla="*/ 507864 h 1161397"/>
              <a:gd name="connsiteX47" fmla="*/ 2512917 w 6884912"/>
              <a:gd name="connsiteY47" fmla="*/ 489127 h 1161397"/>
              <a:gd name="connsiteX48" fmla="*/ 2516783 w 6884912"/>
              <a:gd name="connsiteY48" fmla="*/ 485473 h 1161397"/>
              <a:gd name="connsiteX49" fmla="*/ 2534360 w 6884912"/>
              <a:gd name="connsiteY49" fmla="*/ 480064 h 1161397"/>
              <a:gd name="connsiteX50" fmla="*/ 2536691 w 6884912"/>
              <a:gd name="connsiteY50" fmla="*/ 467018 h 1161397"/>
              <a:gd name="connsiteX51" fmla="*/ 2561265 w 6884912"/>
              <a:gd name="connsiteY51" fmla="*/ 450623 h 1161397"/>
              <a:gd name="connsiteX52" fmla="*/ 2594349 w 6884912"/>
              <a:gd name="connsiteY52" fmla="*/ 443884 h 1161397"/>
              <a:gd name="connsiteX53" fmla="*/ 2754324 w 6884912"/>
              <a:gd name="connsiteY53" fmla="*/ 424766 h 1161397"/>
              <a:gd name="connsiteX54" fmla="*/ 2848470 w 6884912"/>
              <a:gd name="connsiteY54" fmla="*/ 405966 h 1161397"/>
              <a:gd name="connsiteX55" fmla="*/ 2881772 w 6884912"/>
              <a:gd name="connsiteY55" fmla="*/ 387260 h 1161397"/>
              <a:gd name="connsiteX56" fmla="*/ 2929932 w 6884912"/>
              <a:gd name="connsiteY56" fmla="*/ 368912 h 1161397"/>
              <a:gd name="connsiteX57" fmla="*/ 3013020 w 6884912"/>
              <a:gd name="connsiteY57" fmla="*/ 327578 h 1161397"/>
              <a:gd name="connsiteX58" fmla="*/ 3127968 w 6884912"/>
              <a:gd name="connsiteY58" fmla="*/ 287613 h 1161397"/>
              <a:gd name="connsiteX59" fmla="*/ 3222191 w 6884912"/>
              <a:gd name="connsiteY59" fmla="*/ 307887 h 1161397"/>
              <a:gd name="connsiteX60" fmla="*/ 3227953 w 6884912"/>
              <a:gd name="connsiteY60" fmla="*/ 297650 h 1161397"/>
              <a:gd name="connsiteX61" fmla="*/ 3287859 w 6884912"/>
              <a:gd name="connsiteY61" fmla="*/ 287558 h 1161397"/>
              <a:gd name="connsiteX62" fmla="*/ 3510042 w 6884912"/>
              <a:gd name="connsiteY62" fmla="*/ 311820 h 1161397"/>
              <a:gd name="connsiteX63" fmla="*/ 3626773 w 6884912"/>
              <a:gd name="connsiteY63" fmla="*/ 290452 h 1161397"/>
              <a:gd name="connsiteX64" fmla="*/ 3666217 w 6884912"/>
              <a:gd name="connsiteY64" fmla="*/ 273255 h 1161397"/>
              <a:gd name="connsiteX65" fmla="*/ 3732427 w 6884912"/>
              <a:gd name="connsiteY65" fmla="*/ 245039 h 1161397"/>
              <a:gd name="connsiteX66" fmla="*/ 3777022 w 6884912"/>
              <a:gd name="connsiteY66" fmla="*/ 200276 h 1161397"/>
              <a:gd name="connsiteX67" fmla="*/ 3791246 w 6884912"/>
              <a:gd name="connsiteY67" fmla="*/ 189996 h 1161397"/>
              <a:gd name="connsiteX68" fmla="*/ 3819864 w 6884912"/>
              <a:gd name="connsiteY68" fmla="*/ 194605 h 1161397"/>
              <a:gd name="connsiteX69" fmla="*/ 3830398 w 6884912"/>
              <a:gd name="connsiteY69" fmla="*/ 188383 h 1161397"/>
              <a:gd name="connsiteX70" fmla="*/ 3834360 w 6884912"/>
              <a:gd name="connsiteY70" fmla="*/ 188992 h 1161397"/>
              <a:gd name="connsiteX71" fmla="*/ 3843715 w 6884912"/>
              <a:gd name="connsiteY71" fmla="*/ 188752 h 1161397"/>
              <a:gd name="connsiteX72" fmla="*/ 3842609 w 6884912"/>
              <a:gd name="connsiteY72" fmla="*/ 197386 h 1161397"/>
              <a:gd name="connsiteX73" fmla="*/ 3853961 w 6884912"/>
              <a:gd name="connsiteY73" fmla="*/ 213380 h 1161397"/>
              <a:gd name="connsiteX74" fmla="*/ 3907640 w 6884912"/>
              <a:gd name="connsiteY74" fmla="*/ 207568 h 1161397"/>
              <a:gd name="connsiteX75" fmla="*/ 3910449 w 6884912"/>
              <a:gd name="connsiteY75" fmla="*/ 197808 h 1161397"/>
              <a:gd name="connsiteX76" fmla="*/ 3917197 w 6884912"/>
              <a:gd name="connsiteY76" fmla="*/ 196121 h 1161397"/>
              <a:gd name="connsiteX77" fmla="*/ 3922400 w 6884912"/>
              <a:gd name="connsiteY77" fmla="*/ 205056 h 1161397"/>
              <a:gd name="connsiteX78" fmla="*/ 4013061 w 6884912"/>
              <a:gd name="connsiteY78" fmla="*/ 224874 h 1161397"/>
              <a:gd name="connsiteX79" fmla="*/ 4134285 w 6884912"/>
              <a:gd name="connsiteY79" fmla="*/ 235592 h 1161397"/>
              <a:gd name="connsiteX80" fmla="*/ 4220717 w 6884912"/>
              <a:gd name="connsiteY80" fmla="*/ 192946 h 1161397"/>
              <a:gd name="connsiteX81" fmla="*/ 4228802 w 6884912"/>
              <a:gd name="connsiteY81" fmla="*/ 201468 h 1161397"/>
              <a:gd name="connsiteX82" fmla="*/ 4289361 w 6884912"/>
              <a:gd name="connsiteY82" fmla="*/ 196642 h 1161397"/>
              <a:gd name="connsiteX83" fmla="*/ 4498913 w 6884912"/>
              <a:gd name="connsiteY83" fmla="*/ 118915 h 1161397"/>
              <a:gd name="connsiteX84" fmla="*/ 4617330 w 6884912"/>
              <a:gd name="connsiteY84" fmla="*/ 111163 h 1161397"/>
              <a:gd name="connsiteX85" fmla="*/ 4659778 w 6884912"/>
              <a:gd name="connsiteY85" fmla="*/ 118219 h 1161397"/>
              <a:gd name="connsiteX86" fmla="*/ 4730870 w 6884912"/>
              <a:gd name="connsiteY86" fmla="*/ 129432 h 1161397"/>
              <a:gd name="connsiteX87" fmla="*/ 4785037 w 6884912"/>
              <a:gd name="connsiteY87" fmla="*/ 161964 h 1161397"/>
              <a:gd name="connsiteX88" fmla="*/ 4844073 w 6884912"/>
              <a:gd name="connsiteY88" fmla="*/ 161768 h 1161397"/>
              <a:gd name="connsiteX89" fmla="*/ 4920038 w 6884912"/>
              <a:gd name="connsiteY89" fmla="*/ 140418 h 1161397"/>
              <a:gd name="connsiteX90" fmla="*/ 5016639 w 6884912"/>
              <a:gd name="connsiteY90" fmla="*/ 158905 h 1161397"/>
              <a:gd name="connsiteX91" fmla="*/ 5072009 w 6884912"/>
              <a:gd name="connsiteY91" fmla="*/ 161502 h 1161397"/>
              <a:gd name="connsiteX92" fmla="*/ 5223626 w 6884912"/>
              <a:gd name="connsiteY92" fmla="*/ 177356 h 1161397"/>
              <a:gd name="connsiteX93" fmla="*/ 5375773 w 6884912"/>
              <a:gd name="connsiteY93" fmla="*/ 199913 h 1161397"/>
              <a:gd name="connsiteX94" fmla="*/ 5467502 w 6884912"/>
              <a:gd name="connsiteY94" fmla="*/ 250963 h 1161397"/>
              <a:gd name="connsiteX95" fmla="*/ 5592395 w 6884912"/>
              <a:gd name="connsiteY95" fmla="*/ 265434 h 1161397"/>
              <a:gd name="connsiteX96" fmla="*/ 5613532 w 6884912"/>
              <a:gd name="connsiteY96" fmla="*/ 273379 h 1161397"/>
              <a:gd name="connsiteX97" fmla="*/ 5642173 w 6884912"/>
              <a:gd name="connsiteY97" fmla="*/ 266904 h 1161397"/>
              <a:gd name="connsiteX98" fmla="*/ 5756910 w 6884912"/>
              <a:gd name="connsiteY98" fmla="*/ 239211 h 1161397"/>
              <a:gd name="connsiteX99" fmla="*/ 5846667 w 6884912"/>
              <a:gd name="connsiteY99" fmla="*/ 201786 h 1161397"/>
              <a:gd name="connsiteX100" fmla="*/ 5960732 w 6884912"/>
              <a:gd name="connsiteY100" fmla="*/ 220708 h 1161397"/>
              <a:gd name="connsiteX101" fmla="*/ 6029542 w 6884912"/>
              <a:gd name="connsiteY101" fmla="*/ 210339 h 1161397"/>
              <a:gd name="connsiteX102" fmla="*/ 6141123 w 6884912"/>
              <a:gd name="connsiteY102" fmla="*/ 159923 h 1161397"/>
              <a:gd name="connsiteX103" fmla="*/ 6290640 w 6884912"/>
              <a:gd name="connsiteY103" fmla="*/ 167441 h 1161397"/>
              <a:gd name="connsiteX104" fmla="*/ 6322806 w 6884912"/>
              <a:gd name="connsiteY104" fmla="*/ 213293 h 1161397"/>
              <a:gd name="connsiteX105" fmla="*/ 6364914 w 6884912"/>
              <a:gd name="connsiteY105" fmla="*/ 240140 h 1161397"/>
              <a:gd name="connsiteX106" fmla="*/ 6380420 w 6884912"/>
              <a:gd name="connsiteY106" fmla="*/ 173195 h 1161397"/>
              <a:gd name="connsiteX107" fmla="*/ 6507891 w 6884912"/>
              <a:gd name="connsiteY107" fmla="*/ 118474 h 1161397"/>
              <a:gd name="connsiteX108" fmla="*/ 6571807 w 6884912"/>
              <a:gd name="connsiteY108" fmla="*/ 98636 h 1161397"/>
              <a:gd name="connsiteX109" fmla="*/ 6671880 w 6884912"/>
              <a:gd name="connsiteY109" fmla="*/ 82931 h 1161397"/>
              <a:gd name="connsiteX110" fmla="*/ 6702266 w 6884912"/>
              <a:gd name="connsiteY110" fmla="*/ 75470 h 1161397"/>
              <a:gd name="connsiteX111" fmla="*/ 6845802 w 6884912"/>
              <a:gd name="connsiteY111" fmla="*/ 24496 h 1161397"/>
              <a:gd name="connsiteX112" fmla="*/ 6884912 w 6884912"/>
              <a:gd name="connsiteY112"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76455 w 6884912"/>
              <a:gd name="connsiteY7" fmla="*/ 1137381 h 1161397"/>
              <a:gd name="connsiteX8" fmla="*/ 478946 w 6884912"/>
              <a:gd name="connsiteY8" fmla="*/ 1106011 h 1161397"/>
              <a:gd name="connsiteX9" fmla="*/ 512111 w 6884912"/>
              <a:gd name="connsiteY9" fmla="*/ 1085599 h 1161397"/>
              <a:gd name="connsiteX10" fmla="*/ 567875 w 6884912"/>
              <a:gd name="connsiteY10" fmla="*/ 1051976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43359 w 6884912"/>
              <a:gd name="connsiteY16" fmla="*/ 910894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26340 w 6884912"/>
              <a:gd name="connsiteY39" fmla="*/ 638496 h 1161397"/>
              <a:gd name="connsiteX40" fmla="*/ 1731986 w 6884912"/>
              <a:gd name="connsiteY40" fmla="*/ 589682 h 1161397"/>
              <a:gd name="connsiteX41" fmla="*/ 1927935 w 6884912"/>
              <a:gd name="connsiteY41" fmla="*/ 628540 h 1161397"/>
              <a:gd name="connsiteX42" fmla="*/ 2166816 w 6884912"/>
              <a:gd name="connsiteY42" fmla="*/ 559500 h 1161397"/>
              <a:gd name="connsiteX43" fmla="*/ 2352236 w 6884912"/>
              <a:gd name="connsiteY43" fmla="*/ 519602 h 1161397"/>
              <a:gd name="connsiteX44" fmla="*/ 2420791 w 6884912"/>
              <a:gd name="connsiteY44" fmla="*/ 492826 h 1161397"/>
              <a:gd name="connsiteX45" fmla="*/ 2489932 w 6884912"/>
              <a:gd name="connsiteY45" fmla="*/ 507864 h 1161397"/>
              <a:gd name="connsiteX46" fmla="*/ 2512917 w 6884912"/>
              <a:gd name="connsiteY46" fmla="*/ 489127 h 1161397"/>
              <a:gd name="connsiteX47" fmla="*/ 2516783 w 6884912"/>
              <a:gd name="connsiteY47" fmla="*/ 485473 h 1161397"/>
              <a:gd name="connsiteX48" fmla="*/ 2534360 w 6884912"/>
              <a:gd name="connsiteY48" fmla="*/ 480064 h 1161397"/>
              <a:gd name="connsiteX49" fmla="*/ 2536691 w 6884912"/>
              <a:gd name="connsiteY49" fmla="*/ 467018 h 1161397"/>
              <a:gd name="connsiteX50" fmla="*/ 2561265 w 6884912"/>
              <a:gd name="connsiteY50" fmla="*/ 450623 h 1161397"/>
              <a:gd name="connsiteX51" fmla="*/ 2594349 w 6884912"/>
              <a:gd name="connsiteY51" fmla="*/ 443884 h 1161397"/>
              <a:gd name="connsiteX52" fmla="*/ 2754324 w 6884912"/>
              <a:gd name="connsiteY52" fmla="*/ 424766 h 1161397"/>
              <a:gd name="connsiteX53" fmla="*/ 2848470 w 6884912"/>
              <a:gd name="connsiteY53" fmla="*/ 405966 h 1161397"/>
              <a:gd name="connsiteX54" fmla="*/ 2881772 w 6884912"/>
              <a:gd name="connsiteY54" fmla="*/ 387260 h 1161397"/>
              <a:gd name="connsiteX55" fmla="*/ 2929932 w 6884912"/>
              <a:gd name="connsiteY55" fmla="*/ 368912 h 1161397"/>
              <a:gd name="connsiteX56" fmla="*/ 3013020 w 6884912"/>
              <a:gd name="connsiteY56" fmla="*/ 327578 h 1161397"/>
              <a:gd name="connsiteX57" fmla="*/ 3127968 w 6884912"/>
              <a:gd name="connsiteY57" fmla="*/ 287613 h 1161397"/>
              <a:gd name="connsiteX58" fmla="*/ 3222191 w 6884912"/>
              <a:gd name="connsiteY58" fmla="*/ 307887 h 1161397"/>
              <a:gd name="connsiteX59" fmla="*/ 3227953 w 6884912"/>
              <a:gd name="connsiteY59" fmla="*/ 297650 h 1161397"/>
              <a:gd name="connsiteX60" fmla="*/ 3287859 w 6884912"/>
              <a:gd name="connsiteY60" fmla="*/ 287558 h 1161397"/>
              <a:gd name="connsiteX61" fmla="*/ 3510042 w 6884912"/>
              <a:gd name="connsiteY61" fmla="*/ 311820 h 1161397"/>
              <a:gd name="connsiteX62" fmla="*/ 3626773 w 6884912"/>
              <a:gd name="connsiteY62" fmla="*/ 290452 h 1161397"/>
              <a:gd name="connsiteX63" fmla="*/ 3666217 w 6884912"/>
              <a:gd name="connsiteY63" fmla="*/ 273255 h 1161397"/>
              <a:gd name="connsiteX64" fmla="*/ 3732427 w 6884912"/>
              <a:gd name="connsiteY64" fmla="*/ 245039 h 1161397"/>
              <a:gd name="connsiteX65" fmla="*/ 3777022 w 6884912"/>
              <a:gd name="connsiteY65" fmla="*/ 200276 h 1161397"/>
              <a:gd name="connsiteX66" fmla="*/ 3791246 w 6884912"/>
              <a:gd name="connsiteY66" fmla="*/ 189996 h 1161397"/>
              <a:gd name="connsiteX67" fmla="*/ 3819864 w 6884912"/>
              <a:gd name="connsiteY67" fmla="*/ 194605 h 1161397"/>
              <a:gd name="connsiteX68" fmla="*/ 3830398 w 6884912"/>
              <a:gd name="connsiteY68" fmla="*/ 188383 h 1161397"/>
              <a:gd name="connsiteX69" fmla="*/ 3834360 w 6884912"/>
              <a:gd name="connsiteY69" fmla="*/ 188992 h 1161397"/>
              <a:gd name="connsiteX70" fmla="*/ 3843715 w 6884912"/>
              <a:gd name="connsiteY70" fmla="*/ 188752 h 1161397"/>
              <a:gd name="connsiteX71" fmla="*/ 3842609 w 6884912"/>
              <a:gd name="connsiteY71" fmla="*/ 197386 h 1161397"/>
              <a:gd name="connsiteX72" fmla="*/ 3853961 w 6884912"/>
              <a:gd name="connsiteY72" fmla="*/ 213380 h 1161397"/>
              <a:gd name="connsiteX73" fmla="*/ 3907640 w 6884912"/>
              <a:gd name="connsiteY73" fmla="*/ 207568 h 1161397"/>
              <a:gd name="connsiteX74" fmla="*/ 3910449 w 6884912"/>
              <a:gd name="connsiteY74" fmla="*/ 197808 h 1161397"/>
              <a:gd name="connsiteX75" fmla="*/ 3917197 w 6884912"/>
              <a:gd name="connsiteY75" fmla="*/ 196121 h 1161397"/>
              <a:gd name="connsiteX76" fmla="*/ 3922400 w 6884912"/>
              <a:gd name="connsiteY76" fmla="*/ 205056 h 1161397"/>
              <a:gd name="connsiteX77" fmla="*/ 4013061 w 6884912"/>
              <a:gd name="connsiteY77" fmla="*/ 224874 h 1161397"/>
              <a:gd name="connsiteX78" fmla="*/ 4134285 w 6884912"/>
              <a:gd name="connsiteY78" fmla="*/ 235592 h 1161397"/>
              <a:gd name="connsiteX79" fmla="*/ 4220717 w 6884912"/>
              <a:gd name="connsiteY79" fmla="*/ 192946 h 1161397"/>
              <a:gd name="connsiteX80" fmla="*/ 4228802 w 6884912"/>
              <a:gd name="connsiteY80" fmla="*/ 201468 h 1161397"/>
              <a:gd name="connsiteX81" fmla="*/ 4289361 w 6884912"/>
              <a:gd name="connsiteY81" fmla="*/ 196642 h 1161397"/>
              <a:gd name="connsiteX82" fmla="*/ 4498913 w 6884912"/>
              <a:gd name="connsiteY82" fmla="*/ 118915 h 1161397"/>
              <a:gd name="connsiteX83" fmla="*/ 4617330 w 6884912"/>
              <a:gd name="connsiteY83" fmla="*/ 111163 h 1161397"/>
              <a:gd name="connsiteX84" fmla="*/ 4659778 w 6884912"/>
              <a:gd name="connsiteY84" fmla="*/ 118219 h 1161397"/>
              <a:gd name="connsiteX85" fmla="*/ 4730870 w 6884912"/>
              <a:gd name="connsiteY85" fmla="*/ 129432 h 1161397"/>
              <a:gd name="connsiteX86" fmla="*/ 4785037 w 6884912"/>
              <a:gd name="connsiteY86" fmla="*/ 161964 h 1161397"/>
              <a:gd name="connsiteX87" fmla="*/ 4844073 w 6884912"/>
              <a:gd name="connsiteY87" fmla="*/ 161768 h 1161397"/>
              <a:gd name="connsiteX88" fmla="*/ 4920038 w 6884912"/>
              <a:gd name="connsiteY88" fmla="*/ 140418 h 1161397"/>
              <a:gd name="connsiteX89" fmla="*/ 5016639 w 6884912"/>
              <a:gd name="connsiteY89" fmla="*/ 158905 h 1161397"/>
              <a:gd name="connsiteX90" fmla="*/ 5072009 w 6884912"/>
              <a:gd name="connsiteY90" fmla="*/ 161502 h 1161397"/>
              <a:gd name="connsiteX91" fmla="*/ 5223626 w 6884912"/>
              <a:gd name="connsiteY91" fmla="*/ 177356 h 1161397"/>
              <a:gd name="connsiteX92" fmla="*/ 5375773 w 6884912"/>
              <a:gd name="connsiteY92" fmla="*/ 199913 h 1161397"/>
              <a:gd name="connsiteX93" fmla="*/ 5467502 w 6884912"/>
              <a:gd name="connsiteY93" fmla="*/ 250963 h 1161397"/>
              <a:gd name="connsiteX94" fmla="*/ 5592395 w 6884912"/>
              <a:gd name="connsiteY94" fmla="*/ 265434 h 1161397"/>
              <a:gd name="connsiteX95" fmla="*/ 5613532 w 6884912"/>
              <a:gd name="connsiteY95" fmla="*/ 273379 h 1161397"/>
              <a:gd name="connsiteX96" fmla="*/ 5642173 w 6884912"/>
              <a:gd name="connsiteY96" fmla="*/ 266904 h 1161397"/>
              <a:gd name="connsiteX97" fmla="*/ 5756910 w 6884912"/>
              <a:gd name="connsiteY97" fmla="*/ 239211 h 1161397"/>
              <a:gd name="connsiteX98" fmla="*/ 5846667 w 6884912"/>
              <a:gd name="connsiteY98" fmla="*/ 201786 h 1161397"/>
              <a:gd name="connsiteX99" fmla="*/ 5960732 w 6884912"/>
              <a:gd name="connsiteY99" fmla="*/ 220708 h 1161397"/>
              <a:gd name="connsiteX100" fmla="*/ 6029542 w 6884912"/>
              <a:gd name="connsiteY100" fmla="*/ 210339 h 1161397"/>
              <a:gd name="connsiteX101" fmla="*/ 6141123 w 6884912"/>
              <a:gd name="connsiteY101" fmla="*/ 159923 h 1161397"/>
              <a:gd name="connsiteX102" fmla="*/ 6290640 w 6884912"/>
              <a:gd name="connsiteY102" fmla="*/ 167441 h 1161397"/>
              <a:gd name="connsiteX103" fmla="*/ 6322806 w 6884912"/>
              <a:gd name="connsiteY103" fmla="*/ 213293 h 1161397"/>
              <a:gd name="connsiteX104" fmla="*/ 6364914 w 6884912"/>
              <a:gd name="connsiteY104" fmla="*/ 240140 h 1161397"/>
              <a:gd name="connsiteX105" fmla="*/ 6380420 w 6884912"/>
              <a:gd name="connsiteY105" fmla="*/ 173195 h 1161397"/>
              <a:gd name="connsiteX106" fmla="*/ 6507891 w 6884912"/>
              <a:gd name="connsiteY106" fmla="*/ 118474 h 1161397"/>
              <a:gd name="connsiteX107" fmla="*/ 6571807 w 6884912"/>
              <a:gd name="connsiteY107" fmla="*/ 98636 h 1161397"/>
              <a:gd name="connsiteX108" fmla="*/ 6671880 w 6884912"/>
              <a:gd name="connsiteY108" fmla="*/ 82931 h 1161397"/>
              <a:gd name="connsiteX109" fmla="*/ 6702266 w 6884912"/>
              <a:gd name="connsiteY109" fmla="*/ 75470 h 1161397"/>
              <a:gd name="connsiteX110" fmla="*/ 6845802 w 6884912"/>
              <a:gd name="connsiteY110" fmla="*/ 24496 h 1161397"/>
              <a:gd name="connsiteX111" fmla="*/ 6884912 w 6884912"/>
              <a:gd name="connsiteY111"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76455 w 6884912"/>
              <a:gd name="connsiteY7" fmla="*/ 1137381 h 1161397"/>
              <a:gd name="connsiteX8" fmla="*/ 478946 w 6884912"/>
              <a:gd name="connsiteY8" fmla="*/ 1106011 h 1161397"/>
              <a:gd name="connsiteX9" fmla="*/ 512111 w 6884912"/>
              <a:gd name="connsiteY9" fmla="*/ 1085599 h 1161397"/>
              <a:gd name="connsiteX10" fmla="*/ 567875 w 6884912"/>
              <a:gd name="connsiteY10" fmla="*/ 1051976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43359 w 6884912"/>
              <a:gd name="connsiteY16" fmla="*/ 910894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89871 w 6884912"/>
              <a:gd name="connsiteY39" fmla="*/ 629409 h 1161397"/>
              <a:gd name="connsiteX40" fmla="*/ 1731986 w 6884912"/>
              <a:gd name="connsiteY40" fmla="*/ 589682 h 1161397"/>
              <a:gd name="connsiteX41" fmla="*/ 1927935 w 6884912"/>
              <a:gd name="connsiteY41" fmla="*/ 628540 h 1161397"/>
              <a:gd name="connsiteX42" fmla="*/ 2166816 w 6884912"/>
              <a:gd name="connsiteY42" fmla="*/ 559500 h 1161397"/>
              <a:gd name="connsiteX43" fmla="*/ 2352236 w 6884912"/>
              <a:gd name="connsiteY43" fmla="*/ 519602 h 1161397"/>
              <a:gd name="connsiteX44" fmla="*/ 2420791 w 6884912"/>
              <a:gd name="connsiteY44" fmla="*/ 492826 h 1161397"/>
              <a:gd name="connsiteX45" fmla="*/ 2489932 w 6884912"/>
              <a:gd name="connsiteY45" fmla="*/ 507864 h 1161397"/>
              <a:gd name="connsiteX46" fmla="*/ 2512917 w 6884912"/>
              <a:gd name="connsiteY46" fmla="*/ 489127 h 1161397"/>
              <a:gd name="connsiteX47" fmla="*/ 2516783 w 6884912"/>
              <a:gd name="connsiteY47" fmla="*/ 485473 h 1161397"/>
              <a:gd name="connsiteX48" fmla="*/ 2534360 w 6884912"/>
              <a:gd name="connsiteY48" fmla="*/ 480064 h 1161397"/>
              <a:gd name="connsiteX49" fmla="*/ 2536691 w 6884912"/>
              <a:gd name="connsiteY49" fmla="*/ 467018 h 1161397"/>
              <a:gd name="connsiteX50" fmla="*/ 2561265 w 6884912"/>
              <a:gd name="connsiteY50" fmla="*/ 450623 h 1161397"/>
              <a:gd name="connsiteX51" fmla="*/ 2594349 w 6884912"/>
              <a:gd name="connsiteY51" fmla="*/ 443884 h 1161397"/>
              <a:gd name="connsiteX52" fmla="*/ 2754324 w 6884912"/>
              <a:gd name="connsiteY52" fmla="*/ 424766 h 1161397"/>
              <a:gd name="connsiteX53" fmla="*/ 2848470 w 6884912"/>
              <a:gd name="connsiteY53" fmla="*/ 405966 h 1161397"/>
              <a:gd name="connsiteX54" fmla="*/ 2881772 w 6884912"/>
              <a:gd name="connsiteY54" fmla="*/ 387260 h 1161397"/>
              <a:gd name="connsiteX55" fmla="*/ 2929932 w 6884912"/>
              <a:gd name="connsiteY55" fmla="*/ 368912 h 1161397"/>
              <a:gd name="connsiteX56" fmla="*/ 3013020 w 6884912"/>
              <a:gd name="connsiteY56" fmla="*/ 327578 h 1161397"/>
              <a:gd name="connsiteX57" fmla="*/ 3127968 w 6884912"/>
              <a:gd name="connsiteY57" fmla="*/ 287613 h 1161397"/>
              <a:gd name="connsiteX58" fmla="*/ 3222191 w 6884912"/>
              <a:gd name="connsiteY58" fmla="*/ 307887 h 1161397"/>
              <a:gd name="connsiteX59" fmla="*/ 3227953 w 6884912"/>
              <a:gd name="connsiteY59" fmla="*/ 297650 h 1161397"/>
              <a:gd name="connsiteX60" fmla="*/ 3287859 w 6884912"/>
              <a:gd name="connsiteY60" fmla="*/ 287558 h 1161397"/>
              <a:gd name="connsiteX61" fmla="*/ 3510042 w 6884912"/>
              <a:gd name="connsiteY61" fmla="*/ 311820 h 1161397"/>
              <a:gd name="connsiteX62" fmla="*/ 3626773 w 6884912"/>
              <a:gd name="connsiteY62" fmla="*/ 290452 h 1161397"/>
              <a:gd name="connsiteX63" fmla="*/ 3666217 w 6884912"/>
              <a:gd name="connsiteY63" fmla="*/ 273255 h 1161397"/>
              <a:gd name="connsiteX64" fmla="*/ 3732427 w 6884912"/>
              <a:gd name="connsiteY64" fmla="*/ 245039 h 1161397"/>
              <a:gd name="connsiteX65" fmla="*/ 3777022 w 6884912"/>
              <a:gd name="connsiteY65" fmla="*/ 200276 h 1161397"/>
              <a:gd name="connsiteX66" fmla="*/ 3791246 w 6884912"/>
              <a:gd name="connsiteY66" fmla="*/ 189996 h 1161397"/>
              <a:gd name="connsiteX67" fmla="*/ 3819864 w 6884912"/>
              <a:gd name="connsiteY67" fmla="*/ 194605 h 1161397"/>
              <a:gd name="connsiteX68" fmla="*/ 3830398 w 6884912"/>
              <a:gd name="connsiteY68" fmla="*/ 188383 h 1161397"/>
              <a:gd name="connsiteX69" fmla="*/ 3834360 w 6884912"/>
              <a:gd name="connsiteY69" fmla="*/ 188992 h 1161397"/>
              <a:gd name="connsiteX70" fmla="*/ 3843715 w 6884912"/>
              <a:gd name="connsiteY70" fmla="*/ 188752 h 1161397"/>
              <a:gd name="connsiteX71" fmla="*/ 3842609 w 6884912"/>
              <a:gd name="connsiteY71" fmla="*/ 197386 h 1161397"/>
              <a:gd name="connsiteX72" fmla="*/ 3853961 w 6884912"/>
              <a:gd name="connsiteY72" fmla="*/ 213380 h 1161397"/>
              <a:gd name="connsiteX73" fmla="*/ 3907640 w 6884912"/>
              <a:gd name="connsiteY73" fmla="*/ 207568 h 1161397"/>
              <a:gd name="connsiteX74" fmla="*/ 3910449 w 6884912"/>
              <a:gd name="connsiteY74" fmla="*/ 197808 h 1161397"/>
              <a:gd name="connsiteX75" fmla="*/ 3917197 w 6884912"/>
              <a:gd name="connsiteY75" fmla="*/ 196121 h 1161397"/>
              <a:gd name="connsiteX76" fmla="*/ 3922400 w 6884912"/>
              <a:gd name="connsiteY76" fmla="*/ 205056 h 1161397"/>
              <a:gd name="connsiteX77" fmla="*/ 4013061 w 6884912"/>
              <a:gd name="connsiteY77" fmla="*/ 224874 h 1161397"/>
              <a:gd name="connsiteX78" fmla="*/ 4134285 w 6884912"/>
              <a:gd name="connsiteY78" fmla="*/ 235592 h 1161397"/>
              <a:gd name="connsiteX79" fmla="*/ 4220717 w 6884912"/>
              <a:gd name="connsiteY79" fmla="*/ 192946 h 1161397"/>
              <a:gd name="connsiteX80" fmla="*/ 4228802 w 6884912"/>
              <a:gd name="connsiteY80" fmla="*/ 201468 h 1161397"/>
              <a:gd name="connsiteX81" fmla="*/ 4289361 w 6884912"/>
              <a:gd name="connsiteY81" fmla="*/ 196642 h 1161397"/>
              <a:gd name="connsiteX82" fmla="*/ 4498913 w 6884912"/>
              <a:gd name="connsiteY82" fmla="*/ 118915 h 1161397"/>
              <a:gd name="connsiteX83" fmla="*/ 4617330 w 6884912"/>
              <a:gd name="connsiteY83" fmla="*/ 111163 h 1161397"/>
              <a:gd name="connsiteX84" fmla="*/ 4659778 w 6884912"/>
              <a:gd name="connsiteY84" fmla="*/ 118219 h 1161397"/>
              <a:gd name="connsiteX85" fmla="*/ 4730870 w 6884912"/>
              <a:gd name="connsiteY85" fmla="*/ 129432 h 1161397"/>
              <a:gd name="connsiteX86" fmla="*/ 4785037 w 6884912"/>
              <a:gd name="connsiteY86" fmla="*/ 161964 h 1161397"/>
              <a:gd name="connsiteX87" fmla="*/ 4844073 w 6884912"/>
              <a:gd name="connsiteY87" fmla="*/ 161768 h 1161397"/>
              <a:gd name="connsiteX88" fmla="*/ 4920038 w 6884912"/>
              <a:gd name="connsiteY88" fmla="*/ 140418 h 1161397"/>
              <a:gd name="connsiteX89" fmla="*/ 5016639 w 6884912"/>
              <a:gd name="connsiteY89" fmla="*/ 158905 h 1161397"/>
              <a:gd name="connsiteX90" fmla="*/ 5072009 w 6884912"/>
              <a:gd name="connsiteY90" fmla="*/ 161502 h 1161397"/>
              <a:gd name="connsiteX91" fmla="*/ 5223626 w 6884912"/>
              <a:gd name="connsiteY91" fmla="*/ 177356 h 1161397"/>
              <a:gd name="connsiteX92" fmla="*/ 5375773 w 6884912"/>
              <a:gd name="connsiteY92" fmla="*/ 199913 h 1161397"/>
              <a:gd name="connsiteX93" fmla="*/ 5467502 w 6884912"/>
              <a:gd name="connsiteY93" fmla="*/ 250963 h 1161397"/>
              <a:gd name="connsiteX94" fmla="*/ 5592395 w 6884912"/>
              <a:gd name="connsiteY94" fmla="*/ 265434 h 1161397"/>
              <a:gd name="connsiteX95" fmla="*/ 5613532 w 6884912"/>
              <a:gd name="connsiteY95" fmla="*/ 273379 h 1161397"/>
              <a:gd name="connsiteX96" fmla="*/ 5642173 w 6884912"/>
              <a:gd name="connsiteY96" fmla="*/ 266904 h 1161397"/>
              <a:gd name="connsiteX97" fmla="*/ 5756910 w 6884912"/>
              <a:gd name="connsiteY97" fmla="*/ 239211 h 1161397"/>
              <a:gd name="connsiteX98" fmla="*/ 5846667 w 6884912"/>
              <a:gd name="connsiteY98" fmla="*/ 201786 h 1161397"/>
              <a:gd name="connsiteX99" fmla="*/ 5960732 w 6884912"/>
              <a:gd name="connsiteY99" fmla="*/ 220708 h 1161397"/>
              <a:gd name="connsiteX100" fmla="*/ 6029542 w 6884912"/>
              <a:gd name="connsiteY100" fmla="*/ 210339 h 1161397"/>
              <a:gd name="connsiteX101" fmla="*/ 6141123 w 6884912"/>
              <a:gd name="connsiteY101" fmla="*/ 159923 h 1161397"/>
              <a:gd name="connsiteX102" fmla="*/ 6290640 w 6884912"/>
              <a:gd name="connsiteY102" fmla="*/ 167441 h 1161397"/>
              <a:gd name="connsiteX103" fmla="*/ 6322806 w 6884912"/>
              <a:gd name="connsiteY103" fmla="*/ 213293 h 1161397"/>
              <a:gd name="connsiteX104" fmla="*/ 6364914 w 6884912"/>
              <a:gd name="connsiteY104" fmla="*/ 240140 h 1161397"/>
              <a:gd name="connsiteX105" fmla="*/ 6380420 w 6884912"/>
              <a:gd name="connsiteY105" fmla="*/ 173195 h 1161397"/>
              <a:gd name="connsiteX106" fmla="*/ 6507891 w 6884912"/>
              <a:gd name="connsiteY106" fmla="*/ 118474 h 1161397"/>
              <a:gd name="connsiteX107" fmla="*/ 6571807 w 6884912"/>
              <a:gd name="connsiteY107" fmla="*/ 98636 h 1161397"/>
              <a:gd name="connsiteX108" fmla="*/ 6671880 w 6884912"/>
              <a:gd name="connsiteY108" fmla="*/ 82931 h 1161397"/>
              <a:gd name="connsiteX109" fmla="*/ 6702266 w 6884912"/>
              <a:gd name="connsiteY109" fmla="*/ 75470 h 1161397"/>
              <a:gd name="connsiteX110" fmla="*/ 6845802 w 6884912"/>
              <a:gd name="connsiteY110" fmla="*/ 24496 h 1161397"/>
              <a:gd name="connsiteX111" fmla="*/ 6884912 w 6884912"/>
              <a:gd name="connsiteY111"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53766 w 6884912"/>
              <a:gd name="connsiteY7" fmla="*/ 1028344 h 1161397"/>
              <a:gd name="connsiteX8" fmla="*/ 478946 w 6884912"/>
              <a:gd name="connsiteY8" fmla="*/ 1106011 h 1161397"/>
              <a:gd name="connsiteX9" fmla="*/ 512111 w 6884912"/>
              <a:gd name="connsiteY9" fmla="*/ 1085599 h 1161397"/>
              <a:gd name="connsiteX10" fmla="*/ 567875 w 6884912"/>
              <a:gd name="connsiteY10" fmla="*/ 1051976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43359 w 6884912"/>
              <a:gd name="connsiteY16" fmla="*/ 910894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89871 w 6884912"/>
              <a:gd name="connsiteY39" fmla="*/ 629409 h 1161397"/>
              <a:gd name="connsiteX40" fmla="*/ 1731986 w 6884912"/>
              <a:gd name="connsiteY40" fmla="*/ 589682 h 1161397"/>
              <a:gd name="connsiteX41" fmla="*/ 1927935 w 6884912"/>
              <a:gd name="connsiteY41" fmla="*/ 628540 h 1161397"/>
              <a:gd name="connsiteX42" fmla="*/ 2166816 w 6884912"/>
              <a:gd name="connsiteY42" fmla="*/ 559500 h 1161397"/>
              <a:gd name="connsiteX43" fmla="*/ 2352236 w 6884912"/>
              <a:gd name="connsiteY43" fmla="*/ 519602 h 1161397"/>
              <a:gd name="connsiteX44" fmla="*/ 2420791 w 6884912"/>
              <a:gd name="connsiteY44" fmla="*/ 492826 h 1161397"/>
              <a:gd name="connsiteX45" fmla="*/ 2489932 w 6884912"/>
              <a:gd name="connsiteY45" fmla="*/ 507864 h 1161397"/>
              <a:gd name="connsiteX46" fmla="*/ 2512917 w 6884912"/>
              <a:gd name="connsiteY46" fmla="*/ 489127 h 1161397"/>
              <a:gd name="connsiteX47" fmla="*/ 2516783 w 6884912"/>
              <a:gd name="connsiteY47" fmla="*/ 485473 h 1161397"/>
              <a:gd name="connsiteX48" fmla="*/ 2534360 w 6884912"/>
              <a:gd name="connsiteY48" fmla="*/ 480064 h 1161397"/>
              <a:gd name="connsiteX49" fmla="*/ 2536691 w 6884912"/>
              <a:gd name="connsiteY49" fmla="*/ 467018 h 1161397"/>
              <a:gd name="connsiteX50" fmla="*/ 2561265 w 6884912"/>
              <a:gd name="connsiteY50" fmla="*/ 450623 h 1161397"/>
              <a:gd name="connsiteX51" fmla="*/ 2594349 w 6884912"/>
              <a:gd name="connsiteY51" fmla="*/ 443884 h 1161397"/>
              <a:gd name="connsiteX52" fmla="*/ 2754324 w 6884912"/>
              <a:gd name="connsiteY52" fmla="*/ 424766 h 1161397"/>
              <a:gd name="connsiteX53" fmla="*/ 2848470 w 6884912"/>
              <a:gd name="connsiteY53" fmla="*/ 405966 h 1161397"/>
              <a:gd name="connsiteX54" fmla="*/ 2881772 w 6884912"/>
              <a:gd name="connsiteY54" fmla="*/ 387260 h 1161397"/>
              <a:gd name="connsiteX55" fmla="*/ 2929932 w 6884912"/>
              <a:gd name="connsiteY55" fmla="*/ 368912 h 1161397"/>
              <a:gd name="connsiteX56" fmla="*/ 3013020 w 6884912"/>
              <a:gd name="connsiteY56" fmla="*/ 327578 h 1161397"/>
              <a:gd name="connsiteX57" fmla="*/ 3127968 w 6884912"/>
              <a:gd name="connsiteY57" fmla="*/ 287613 h 1161397"/>
              <a:gd name="connsiteX58" fmla="*/ 3222191 w 6884912"/>
              <a:gd name="connsiteY58" fmla="*/ 307887 h 1161397"/>
              <a:gd name="connsiteX59" fmla="*/ 3227953 w 6884912"/>
              <a:gd name="connsiteY59" fmla="*/ 297650 h 1161397"/>
              <a:gd name="connsiteX60" fmla="*/ 3287859 w 6884912"/>
              <a:gd name="connsiteY60" fmla="*/ 287558 h 1161397"/>
              <a:gd name="connsiteX61" fmla="*/ 3510042 w 6884912"/>
              <a:gd name="connsiteY61" fmla="*/ 311820 h 1161397"/>
              <a:gd name="connsiteX62" fmla="*/ 3626773 w 6884912"/>
              <a:gd name="connsiteY62" fmla="*/ 290452 h 1161397"/>
              <a:gd name="connsiteX63" fmla="*/ 3666217 w 6884912"/>
              <a:gd name="connsiteY63" fmla="*/ 273255 h 1161397"/>
              <a:gd name="connsiteX64" fmla="*/ 3732427 w 6884912"/>
              <a:gd name="connsiteY64" fmla="*/ 245039 h 1161397"/>
              <a:gd name="connsiteX65" fmla="*/ 3777022 w 6884912"/>
              <a:gd name="connsiteY65" fmla="*/ 200276 h 1161397"/>
              <a:gd name="connsiteX66" fmla="*/ 3791246 w 6884912"/>
              <a:gd name="connsiteY66" fmla="*/ 189996 h 1161397"/>
              <a:gd name="connsiteX67" fmla="*/ 3819864 w 6884912"/>
              <a:gd name="connsiteY67" fmla="*/ 194605 h 1161397"/>
              <a:gd name="connsiteX68" fmla="*/ 3830398 w 6884912"/>
              <a:gd name="connsiteY68" fmla="*/ 188383 h 1161397"/>
              <a:gd name="connsiteX69" fmla="*/ 3834360 w 6884912"/>
              <a:gd name="connsiteY69" fmla="*/ 188992 h 1161397"/>
              <a:gd name="connsiteX70" fmla="*/ 3843715 w 6884912"/>
              <a:gd name="connsiteY70" fmla="*/ 188752 h 1161397"/>
              <a:gd name="connsiteX71" fmla="*/ 3842609 w 6884912"/>
              <a:gd name="connsiteY71" fmla="*/ 197386 h 1161397"/>
              <a:gd name="connsiteX72" fmla="*/ 3853961 w 6884912"/>
              <a:gd name="connsiteY72" fmla="*/ 213380 h 1161397"/>
              <a:gd name="connsiteX73" fmla="*/ 3907640 w 6884912"/>
              <a:gd name="connsiteY73" fmla="*/ 207568 h 1161397"/>
              <a:gd name="connsiteX74" fmla="*/ 3910449 w 6884912"/>
              <a:gd name="connsiteY74" fmla="*/ 197808 h 1161397"/>
              <a:gd name="connsiteX75" fmla="*/ 3917197 w 6884912"/>
              <a:gd name="connsiteY75" fmla="*/ 196121 h 1161397"/>
              <a:gd name="connsiteX76" fmla="*/ 3922400 w 6884912"/>
              <a:gd name="connsiteY76" fmla="*/ 205056 h 1161397"/>
              <a:gd name="connsiteX77" fmla="*/ 4013061 w 6884912"/>
              <a:gd name="connsiteY77" fmla="*/ 224874 h 1161397"/>
              <a:gd name="connsiteX78" fmla="*/ 4134285 w 6884912"/>
              <a:gd name="connsiteY78" fmla="*/ 235592 h 1161397"/>
              <a:gd name="connsiteX79" fmla="*/ 4220717 w 6884912"/>
              <a:gd name="connsiteY79" fmla="*/ 192946 h 1161397"/>
              <a:gd name="connsiteX80" fmla="*/ 4228802 w 6884912"/>
              <a:gd name="connsiteY80" fmla="*/ 201468 h 1161397"/>
              <a:gd name="connsiteX81" fmla="*/ 4289361 w 6884912"/>
              <a:gd name="connsiteY81" fmla="*/ 196642 h 1161397"/>
              <a:gd name="connsiteX82" fmla="*/ 4498913 w 6884912"/>
              <a:gd name="connsiteY82" fmla="*/ 118915 h 1161397"/>
              <a:gd name="connsiteX83" fmla="*/ 4617330 w 6884912"/>
              <a:gd name="connsiteY83" fmla="*/ 111163 h 1161397"/>
              <a:gd name="connsiteX84" fmla="*/ 4659778 w 6884912"/>
              <a:gd name="connsiteY84" fmla="*/ 118219 h 1161397"/>
              <a:gd name="connsiteX85" fmla="*/ 4730870 w 6884912"/>
              <a:gd name="connsiteY85" fmla="*/ 129432 h 1161397"/>
              <a:gd name="connsiteX86" fmla="*/ 4785037 w 6884912"/>
              <a:gd name="connsiteY86" fmla="*/ 161964 h 1161397"/>
              <a:gd name="connsiteX87" fmla="*/ 4844073 w 6884912"/>
              <a:gd name="connsiteY87" fmla="*/ 161768 h 1161397"/>
              <a:gd name="connsiteX88" fmla="*/ 4920038 w 6884912"/>
              <a:gd name="connsiteY88" fmla="*/ 140418 h 1161397"/>
              <a:gd name="connsiteX89" fmla="*/ 5016639 w 6884912"/>
              <a:gd name="connsiteY89" fmla="*/ 158905 h 1161397"/>
              <a:gd name="connsiteX90" fmla="*/ 5072009 w 6884912"/>
              <a:gd name="connsiteY90" fmla="*/ 161502 h 1161397"/>
              <a:gd name="connsiteX91" fmla="*/ 5223626 w 6884912"/>
              <a:gd name="connsiteY91" fmla="*/ 177356 h 1161397"/>
              <a:gd name="connsiteX92" fmla="*/ 5375773 w 6884912"/>
              <a:gd name="connsiteY92" fmla="*/ 199913 h 1161397"/>
              <a:gd name="connsiteX93" fmla="*/ 5467502 w 6884912"/>
              <a:gd name="connsiteY93" fmla="*/ 250963 h 1161397"/>
              <a:gd name="connsiteX94" fmla="*/ 5592395 w 6884912"/>
              <a:gd name="connsiteY94" fmla="*/ 265434 h 1161397"/>
              <a:gd name="connsiteX95" fmla="*/ 5613532 w 6884912"/>
              <a:gd name="connsiteY95" fmla="*/ 273379 h 1161397"/>
              <a:gd name="connsiteX96" fmla="*/ 5642173 w 6884912"/>
              <a:gd name="connsiteY96" fmla="*/ 266904 h 1161397"/>
              <a:gd name="connsiteX97" fmla="*/ 5756910 w 6884912"/>
              <a:gd name="connsiteY97" fmla="*/ 239211 h 1161397"/>
              <a:gd name="connsiteX98" fmla="*/ 5846667 w 6884912"/>
              <a:gd name="connsiteY98" fmla="*/ 201786 h 1161397"/>
              <a:gd name="connsiteX99" fmla="*/ 5960732 w 6884912"/>
              <a:gd name="connsiteY99" fmla="*/ 220708 h 1161397"/>
              <a:gd name="connsiteX100" fmla="*/ 6029542 w 6884912"/>
              <a:gd name="connsiteY100" fmla="*/ 210339 h 1161397"/>
              <a:gd name="connsiteX101" fmla="*/ 6141123 w 6884912"/>
              <a:gd name="connsiteY101" fmla="*/ 159923 h 1161397"/>
              <a:gd name="connsiteX102" fmla="*/ 6290640 w 6884912"/>
              <a:gd name="connsiteY102" fmla="*/ 167441 h 1161397"/>
              <a:gd name="connsiteX103" fmla="*/ 6322806 w 6884912"/>
              <a:gd name="connsiteY103" fmla="*/ 213293 h 1161397"/>
              <a:gd name="connsiteX104" fmla="*/ 6364914 w 6884912"/>
              <a:gd name="connsiteY104" fmla="*/ 240140 h 1161397"/>
              <a:gd name="connsiteX105" fmla="*/ 6380420 w 6884912"/>
              <a:gd name="connsiteY105" fmla="*/ 173195 h 1161397"/>
              <a:gd name="connsiteX106" fmla="*/ 6507891 w 6884912"/>
              <a:gd name="connsiteY106" fmla="*/ 118474 h 1161397"/>
              <a:gd name="connsiteX107" fmla="*/ 6571807 w 6884912"/>
              <a:gd name="connsiteY107" fmla="*/ 98636 h 1161397"/>
              <a:gd name="connsiteX108" fmla="*/ 6671880 w 6884912"/>
              <a:gd name="connsiteY108" fmla="*/ 82931 h 1161397"/>
              <a:gd name="connsiteX109" fmla="*/ 6702266 w 6884912"/>
              <a:gd name="connsiteY109" fmla="*/ 75470 h 1161397"/>
              <a:gd name="connsiteX110" fmla="*/ 6845802 w 6884912"/>
              <a:gd name="connsiteY110" fmla="*/ 24496 h 1161397"/>
              <a:gd name="connsiteX111" fmla="*/ 6884912 w 6884912"/>
              <a:gd name="connsiteY111"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53766 w 6884912"/>
              <a:gd name="connsiteY7" fmla="*/ 1028344 h 1161397"/>
              <a:gd name="connsiteX8" fmla="*/ 438104 w 6884912"/>
              <a:gd name="connsiteY8" fmla="*/ 1042406 h 1161397"/>
              <a:gd name="connsiteX9" fmla="*/ 512111 w 6884912"/>
              <a:gd name="connsiteY9" fmla="*/ 1085599 h 1161397"/>
              <a:gd name="connsiteX10" fmla="*/ 567875 w 6884912"/>
              <a:gd name="connsiteY10" fmla="*/ 1051976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43359 w 6884912"/>
              <a:gd name="connsiteY16" fmla="*/ 910894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89871 w 6884912"/>
              <a:gd name="connsiteY39" fmla="*/ 629409 h 1161397"/>
              <a:gd name="connsiteX40" fmla="*/ 1731986 w 6884912"/>
              <a:gd name="connsiteY40" fmla="*/ 589682 h 1161397"/>
              <a:gd name="connsiteX41" fmla="*/ 1927935 w 6884912"/>
              <a:gd name="connsiteY41" fmla="*/ 628540 h 1161397"/>
              <a:gd name="connsiteX42" fmla="*/ 2166816 w 6884912"/>
              <a:gd name="connsiteY42" fmla="*/ 559500 h 1161397"/>
              <a:gd name="connsiteX43" fmla="*/ 2352236 w 6884912"/>
              <a:gd name="connsiteY43" fmla="*/ 519602 h 1161397"/>
              <a:gd name="connsiteX44" fmla="*/ 2420791 w 6884912"/>
              <a:gd name="connsiteY44" fmla="*/ 492826 h 1161397"/>
              <a:gd name="connsiteX45" fmla="*/ 2489932 w 6884912"/>
              <a:gd name="connsiteY45" fmla="*/ 507864 h 1161397"/>
              <a:gd name="connsiteX46" fmla="*/ 2512917 w 6884912"/>
              <a:gd name="connsiteY46" fmla="*/ 489127 h 1161397"/>
              <a:gd name="connsiteX47" fmla="*/ 2516783 w 6884912"/>
              <a:gd name="connsiteY47" fmla="*/ 485473 h 1161397"/>
              <a:gd name="connsiteX48" fmla="*/ 2534360 w 6884912"/>
              <a:gd name="connsiteY48" fmla="*/ 480064 h 1161397"/>
              <a:gd name="connsiteX49" fmla="*/ 2536691 w 6884912"/>
              <a:gd name="connsiteY49" fmla="*/ 467018 h 1161397"/>
              <a:gd name="connsiteX50" fmla="*/ 2561265 w 6884912"/>
              <a:gd name="connsiteY50" fmla="*/ 450623 h 1161397"/>
              <a:gd name="connsiteX51" fmla="*/ 2594349 w 6884912"/>
              <a:gd name="connsiteY51" fmla="*/ 443884 h 1161397"/>
              <a:gd name="connsiteX52" fmla="*/ 2754324 w 6884912"/>
              <a:gd name="connsiteY52" fmla="*/ 424766 h 1161397"/>
              <a:gd name="connsiteX53" fmla="*/ 2848470 w 6884912"/>
              <a:gd name="connsiteY53" fmla="*/ 405966 h 1161397"/>
              <a:gd name="connsiteX54" fmla="*/ 2881772 w 6884912"/>
              <a:gd name="connsiteY54" fmla="*/ 387260 h 1161397"/>
              <a:gd name="connsiteX55" fmla="*/ 2929932 w 6884912"/>
              <a:gd name="connsiteY55" fmla="*/ 368912 h 1161397"/>
              <a:gd name="connsiteX56" fmla="*/ 3013020 w 6884912"/>
              <a:gd name="connsiteY56" fmla="*/ 327578 h 1161397"/>
              <a:gd name="connsiteX57" fmla="*/ 3127968 w 6884912"/>
              <a:gd name="connsiteY57" fmla="*/ 287613 h 1161397"/>
              <a:gd name="connsiteX58" fmla="*/ 3222191 w 6884912"/>
              <a:gd name="connsiteY58" fmla="*/ 307887 h 1161397"/>
              <a:gd name="connsiteX59" fmla="*/ 3227953 w 6884912"/>
              <a:gd name="connsiteY59" fmla="*/ 297650 h 1161397"/>
              <a:gd name="connsiteX60" fmla="*/ 3287859 w 6884912"/>
              <a:gd name="connsiteY60" fmla="*/ 287558 h 1161397"/>
              <a:gd name="connsiteX61" fmla="*/ 3510042 w 6884912"/>
              <a:gd name="connsiteY61" fmla="*/ 311820 h 1161397"/>
              <a:gd name="connsiteX62" fmla="*/ 3626773 w 6884912"/>
              <a:gd name="connsiteY62" fmla="*/ 290452 h 1161397"/>
              <a:gd name="connsiteX63" fmla="*/ 3666217 w 6884912"/>
              <a:gd name="connsiteY63" fmla="*/ 273255 h 1161397"/>
              <a:gd name="connsiteX64" fmla="*/ 3732427 w 6884912"/>
              <a:gd name="connsiteY64" fmla="*/ 245039 h 1161397"/>
              <a:gd name="connsiteX65" fmla="*/ 3777022 w 6884912"/>
              <a:gd name="connsiteY65" fmla="*/ 200276 h 1161397"/>
              <a:gd name="connsiteX66" fmla="*/ 3791246 w 6884912"/>
              <a:gd name="connsiteY66" fmla="*/ 189996 h 1161397"/>
              <a:gd name="connsiteX67" fmla="*/ 3819864 w 6884912"/>
              <a:gd name="connsiteY67" fmla="*/ 194605 h 1161397"/>
              <a:gd name="connsiteX68" fmla="*/ 3830398 w 6884912"/>
              <a:gd name="connsiteY68" fmla="*/ 188383 h 1161397"/>
              <a:gd name="connsiteX69" fmla="*/ 3834360 w 6884912"/>
              <a:gd name="connsiteY69" fmla="*/ 188992 h 1161397"/>
              <a:gd name="connsiteX70" fmla="*/ 3843715 w 6884912"/>
              <a:gd name="connsiteY70" fmla="*/ 188752 h 1161397"/>
              <a:gd name="connsiteX71" fmla="*/ 3842609 w 6884912"/>
              <a:gd name="connsiteY71" fmla="*/ 197386 h 1161397"/>
              <a:gd name="connsiteX72" fmla="*/ 3853961 w 6884912"/>
              <a:gd name="connsiteY72" fmla="*/ 213380 h 1161397"/>
              <a:gd name="connsiteX73" fmla="*/ 3907640 w 6884912"/>
              <a:gd name="connsiteY73" fmla="*/ 207568 h 1161397"/>
              <a:gd name="connsiteX74" fmla="*/ 3910449 w 6884912"/>
              <a:gd name="connsiteY74" fmla="*/ 197808 h 1161397"/>
              <a:gd name="connsiteX75" fmla="*/ 3917197 w 6884912"/>
              <a:gd name="connsiteY75" fmla="*/ 196121 h 1161397"/>
              <a:gd name="connsiteX76" fmla="*/ 3922400 w 6884912"/>
              <a:gd name="connsiteY76" fmla="*/ 205056 h 1161397"/>
              <a:gd name="connsiteX77" fmla="*/ 4013061 w 6884912"/>
              <a:gd name="connsiteY77" fmla="*/ 224874 h 1161397"/>
              <a:gd name="connsiteX78" fmla="*/ 4134285 w 6884912"/>
              <a:gd name="connsiteY78" fmla="*/ 235592 h 1161397"/>
              <a:gd name="connsiteX79" fmla="*/ 4220717 w 6884912"/>
              <a:gd name="connsiteY79" fmla="*/ 192946 h 1161397"/>
              <a:gd name="connsiteX80" fmla="*/ 4228802 w 6884912"/>
              <a:gd name="connsiteY80" fmla="*/ 201468 h 1161397"/>
              <a:gd name="connsiteX81" fmla="*/ 4289361 w 6884912"/>
              <a:gd name="connsiteY81" fmla="*/ 196642 h 1161397"/>
              <a:gd name="connsiteX82" fmla="*/ 4498913 w 6884912"/>
              <a:gd name="connsiteY82" fmla="*/ 118915 h 1161397"/>
              <a:gd name="connsiteX83" fmla="*/ 4617330 w 6884912"/>
              <a:gd name="connsiteY83" fmla="*/ 111163 h 1161397"/>
              <a:gd name="connsiteX84" fmla="*/ 4659778 w 6884912"/>
              <a:gd name="connsiteY84" fmla="*/ 118219 h 1161397"/>
              <a:gd name="connsiteX85" fmla="*/ 4730870 w 6884912"/>
              <a:gd name="connsiteY85" fmla="*/ 129432 h 1161397"/>
              <a:gd name="connsiteX86" fmla="*/ 4785037 w 6884912"/>
              <a:gd name="connsiteY86" fmla="*/ 161964 h 1161397"/>
              <a:gd name="connsiteX87" fmla="*/ 4844073 w 6884912"/>
              <a:gd name="connsiteY87" fmla="*/ 161768 h 1161397"/>
              <a:gd name="connsiteX88" fmla="*/ 4920038 w 6884912"/>
              <a:gd name="connsiteY88" fmla="*/ 140418 h 1161397"/>
              <a:gd name="connsiteX89" fmla="*/ 5016639 w 6884912"/>
              <a:gd name="connsiteY89" fmla="*/ 158905 h 1161397"/>
              <a:gd name="connsiteX90" fmla="*/ 5072009 w 6884912"/>
              <a:gd name="connsiteY90" fmla="*/ 161502 h 1161397"/>
              <a:gd name="connsiteX91" fmla="*/ 5223626 w 6884912"/>
              <a:gd name="connsiteY91" fmla="*/ 177356 h 1161397"/>
              <a:gd name="connsiteX92" fmla="*/ 5375773 w 6884912"/>
              <a:gd name="connsiteY92" fmla="*/ 199913 h 1161397"/>
              <a:gd name="connsiteX93" fmla="*/ 5467502 w 6884912"/>
              <a:gd name="connsiteY93" fmla="*/ 250963 h 1161397"/>
              <a:gd name="connsiteX94" fmla="*/ 5592395 w 6884912"/>
              <a:gd name="connsiteY94" fmla="*/ 265434 h 1161397"/>
              <a:gd name="connsiteX95" fmla="*/ 5613532 w 6884912"/>
              <a:gd name="connsiteY95" fmla="*/ 273379 h 1161397"/>
              <a:gd name="connsiteX96" fmla="*/ 5642173 w 6884912"/>
              <a:gd name="connsiteY96" fmla="*/ 266904 h 1161397"/>
              <a:gd name="connsiteX97" fmla="*/ 5756910 w 6884912"/>
              <a:gd name="connsiteY97" fmla="*/ 239211 h 1161397"/>
              <a:gd name="connsiteX98" fmla="*/ 5846667 w 6884912"/>
              <a:gd name="connsiteY98" fmla="*/ 201786 h 1161397"/>
              <a:gd name="connsiteX99" fmla="*/ 5960732 w 6884912"/>
              <a:gd name="connsiteY99" fmla="*/ 220708 h 1161397"/>
              <a:gd name="connsiteX100" fmla="*/ 6029542 w 6884912"/>
              <a:gd name="connsiteY100" fmla="*/ 210339 h 1161397"/>
              <a:gd name="connsiteX101" fmla="*/ 6141123 w 6884912"/>
              <a:gd name="connsiteY101" fmla="*/ 159923 h 1161397"/>
              <a:gd name="connsiteX102" fmla="*/ 6290640 w 6884912"/>
              <a:gd name="connsiteY102" fmla="*/ 167441 h 1161397"/>
              <a:gd name="connsiteX103" fmla="*/ 6322806 w 6884912"/>
              <a:gd name="connsiteY103" fmla="*/ 213293 h 1161397"/>
              <a:gd name="connsiteX104" fmla="*/ 6364914 w 6884912"/>
              <a:gd name="connsiteY104" fmla="*/ 240140 h 1161397"/>
              <a:gd name="connsiteX105" fmla="*/ 6380420 w 6884912"/>
              <a:gd name="connsiteY105" fmla="*/ 173195 h 1161397"/>
              <a:gd name="connsiteX106" fmla="*/ 6507891 w 6884912"/>
              <a:gd name="connsiteY106" fmla="*/ 118474 h 1161397"/>
              <a:gd name="connsiteX107" fmla="*/ 6571807 w 6884912"/>
              <a:gd name="connsiteY107" fmla="*/ 98636 h 1161397"/>
              <a:gd name="connsiteX108" fmla="*/ 6671880 w 6884912"/>
              <a:gd name="connsiteY108" fmla="*/ 82931 h 1161397"/>
              <a:gd name="connsiteX109" fmla="*/ 6702266 w 6884912"/>
              <a:gd name="connsiteY109" fmla="*/ 75470 h 1161397"/>
              <a:gd name="connsiteX110" fmla="*/ 6845802 w 6884912"/>
              <a:gd name="connsiteY110" fmla="*/ 24496 h 1161397"/>
              <a:gd name="connsiteX111" fmla="*/ 6884912 w 6884912"/>
              <a:gd name="connsiteY111"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53766 w 6884912"/>
              <a:gd name="connsiteY7" fmla="*/ 1028344 h 1161397"/>
              <a:gd name="connsiteX8" fmla="*/ 438104 w 6884912"/>
              <a:gd name="connsiteY8" fmla="*/ 1042406 h 1161397"/>
              <a:gd name="connsiteX9" fmla="*/ 471270 w 6884912"/>
              <a:gd name="connsiteY9" fmla="*/ 1040167 h 1161397"/>
              <a:gd name="connsiteX10" fmla="*/ 567875 w 6884912"/>
              <a:gd name="connsiteY10" fmla="*/ 1051976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43359 w 6884912"/>
              <a:gd name="connsiteY16" fmla="*/ 910894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89871 w 6884912"/>
              <a:gd name="connsiteY39" fmla="*/ 629409 h 1161397"/>
              <a:gd name="connsiteX40" fmla="*/ 1731986 w 6884912"/>
              <a:gd name="connsiteY40" fmla="*/ 589682 h 1161397"/>
              <a:gd name="connsiteX41" fmla="*/ 1927935 w 6884912"/>
              <a:gd name="connsiteY41" fmla="*/ 628540 h 1161397"/>
              <a:gd name="connsiteX42" fmla="*/ 2166816 w 6884912"/>
              <a:gd name="connsiteY42" fmla="*/ 559500 h 1161397"/>
              <a:gd name="connsiteX43" fmla="*/ 2352236 w 6884912"/>
              <a:gd name="connsiteY43" fmla="*/ 519602 h 1161397"/>
              <a:gd name="connsiteX44" fmla="*/ 2420791 w 6884912"/>
              <a:gd name="connsiteY44" fmla="*/ 492826 h 1161397"/>
              <a:gd name="connsiteX45" fmla="*/ 2489932 w 6884912"/>
              <a:gd name="connsiteY45" fmla="*/ 507864 h 1161397"/>
              <a:gd name="connsiteX46" fmla="*/ 2512917 w 6884912"/>
              <a:gd name="connsiteY46" fmla="*/ 489127 h 1161397"/>
              <a:gd name="connsiteX47" fmla="*/ 2516783 w 6884912"/>
              <a:gd name="connsiteY47" fmla="*/ 485473 h 1161397"/>
              <a:gd name="connsiteX48" fmla="*/ 2534360 w 6884912"/>
              <a:gd name="connsiteY48" fmla="*/ 480064 h 1161397"/>
              <a:gd name="connsiteX49" fmla="*/ 2536691 w 6884912"/>
              <a:gd name="connsiteY49" fmla="*/ 467018 h 1161397"/>
              <a:gd name="connsiteX50" fmla="*/ 2561265 w 6884912"/>
              <a:gd name="connsiteY50" fmla="*/ 450623 h 1161397"/>
              <a:gd name="connsiteX51" fmla="*/ 2594349 w 6884912"/>
              <a:gd name="connsiteY51" fmla="*/ 443884 h 1161397"/>
              <a:gd name="connsiteX52" fmla="*/ 2754324 w 6884912"/>
              <a:gd name="connsiteY52" fmla="*/ 424766 h 1161397"/>
              <a:gd name="connsiteX53" fmla="*/ 2848470 w 6884912"/>
              <a:gd name="connsiteY53" fmla="*/ 405966 h 1161397"/>
              <a:gd name="connsiteX54" fmla="*/ 2881772 w 6884912"/>
              <a:gd name="connsiteY54" fmla="*/ 387260 h 1161397"/>
              <a:gd name="connsiteX55" fmla="*/ 2929932 w 6884912"/>
              <a:gd name="connsiteY55" fmla="*/ 368912 h 1161397"/>
              <a:gd name="connsiteX56" fmla="*/ 3013020 w 6884912"/>
              <a:gd name="connsiteY56" fmla="*/ 327578 h 1161397"/>
              <a:gd name="connsiteX57" fmla="*/ 3127968 w 6884912"/>
              <a:gd name="connsiteY57" fmla="*/ 287613 h 1161397"/>
              <a:gd name="connsiteX58" fmla="*/ 3222191 w 6884912"/>
              <a:gd name="connsiteY58" fmla="*/ 307887 h 1161397"/>
              <a:gd name="connsiteX59" fmla="*/ 3227953 w 6884912"/>
              <a:gd name="connsiteY59" fmla="*/ 297650 h 1161397"/>
              <a:gd name="connsiteX60" fmla="*/ 3287859 w 6884912"/>
              <a:gd name="connsiteY60" fmla="*/ 287558 h 1161397"/>
              <a:gd name="connsiteX61" fmla="*/ 3510042 w 6884912"/>
              <a:gd name="connsiteY61" fmla="*/ 311820 h 1161397"/>
              <a:gd name="connsiteX62" fmla="*/ 3626773 w 6884912"/>
              <a:gd name="connsiteY62" fmla="*/ 290452 h 1161397"/>
              <a:gd name="connsiteX63" fmla="*/ 3666217 w 6884912"/>
              <a:gd name="connsiteY63" fmla="*/ 273255 h 1161397"/>
              <a:gd name="connsiteX64" fmla="*/ 3732427 w 6884912"/>
              <a:gd name="connsiteY64" fmla="*/ 245039 h 1161397"/>
              <a:gd name="connsiteX65" fmla="*/ 3777022 w 6884912"/>
              <a:gd name="connsiteY65" fmla="*/ 200276 h 1161397"/>
              <a:gd name="connsiteX66" fmla="*/ 3791246 w 6884912"/>
              <a:gd name="connsiteY66" fmla="*/ 189996 h 1161397"/>
              <a:gd name="connsiteX67" fmla="*/ 3819864 w 6884912"/>
              <a:gd name="connsiteY67" fmla="*/ 194605 h 1161397"/>
              <a:gd name="connsiteX68" fmla="*/ 3830398 w 6884912"/>
              <a:gd name="connsiteY68" fmla="*/ 188383 h 1161397"/>
              <a:gd name="connsiteX69" fmla="*/ 3834360 w 6884912"/>
              <a:gd name="connsiteY69" fmla="*/ 188992 h 1161397"/>
              <a:gd name="connsiteX70" fmla="*/ 3843715 w 6884912"/>
              <a:gd name="connsiteY70" fmla="*/ 188752 h 1161397"/>
              <a:gd name="connsiteX71" fmla="*/ 3842609 w 6884912"/>
              <a:gd name="connsiteY71" fmla="*/ 197386 h 1161397"/>
              <a:gd name="connsiteX72" fmla="*/ 3853961 w 6884912"/>
              <a:gd name="connsiteY72" fmla="*/ 213380 h 1161397"/>
              <a:gd name="connsiteX73" fmla="*/ 3907640 w 6884912"/>
              <a:gd name="connsiteY73" fmla="*/ 207568 h 1161397"/>
              <a:gd name="connsiteX74" fmla="*/ 3910449 w 6884912"/>
              <a:gd name="connsiteY74" fmla="*/ 197808 h 1161397"/>
              <a:gd name="connsiteX75" fmla="*/ 3917197 w 6884912"/>
              <a:gd name="connsiteY75" fmla="*/ 196121 h 1161397"/>
              <a:gd name="connsiteX76" fmla="*/ 3922400 w 6884912"/>
              <a:gd name="connsiteY76" fmla="*/ 205056 h 1161397"/>
              <a:gd name="connsiteX77" fmla="*/ 4013061 w 6884912"/>
              <a:gd name="connsiteY77" fmla="*/ 224874 h 1161397"/>
              <a:gd name="connsiteX78" fmla="*/ 4134285 w 6884912"/>
              <a:gd name="connsiteY78" fmla="*/ 235592 h 1161397"/>
              <a:gd name="connsiteX79" fmla="*/ 4220717 w 6884912"/>
              <a:gd name="connsiteY79" fmla="*/ 192946 h 1161397"/>
              <a:gd name="connsiteX80" fmla="*/ 4228802 w 6884912"/>
              <a:gd name="connsiteY80" fmla="*/ 201468 h 1161397"/>
              <a:gd name="connsiteX81" fmla="*/ 4289361 w 6884912"/>
              <a:gd name="connsiteY81" fmla="*/ 196642 h 1161397"/>
              <a:gd name="connsiteX82" fmla="*/ 4498913 w 6884912"/>
              <a:gd name="connsiteY82" fmla="*/ 118915 h 1161397"/>
              <a:gd name="connsiteX83" fmla="*/ 4617330 w 6884912"/>
              <a:gd name="connsiteY83" fmla="*/ 111163 h 1161397"/>
              <a:gd name="connsiteX84" fmla="*/ 4659778 w 6884912"/>
              <a:gd name="connsiteY84" fmla="*/ 118219 h 1161397"/>
              <a:gd name="connsiteX85" fmla="*/ 4730870 w 6884912"/>
              <a:gd name="connsiteY85" fmla="*/ 129432 h 1161397"/>
              <a:gd name="connsiteX86" fmla="*/ 4785037 w 6884912"/>
              <a:gd name="connsiteY86" fmla="*/ 161964 h 1161397"/>
              <a:gd name="connsiteX87" fmla="*/ 4844073 w 6884912"/>
              <a:gd name="connsiteY87" fmla="*/ 161768 h 1161397"/>
              <a:gd name="connsiteX88" fmla="*/ 4920038 w 6884912"/>
              <a:gd name="connsiteY88" fmla="*/ 140418 h 1161397"/>
              <a:gd name="connsiteX89" fmla="*/ 5016639 w 6884912"/>
              <a:gd name="connsiteY89" fmla="*/ 158905 h 1161397"/>
              <a:gd name="connsiteX90" fmla="*/ 5072009 w 6884912"/>
              <a:gd name="connsiteY90" fmla="*/ 161502 h 1161397"/>
              <a:gd name="connsiteX91" fmla="*/ 5223626 w 6884912"/>
              <a:gd name="connsiteY91" fmla="*/ 177356 h 1161397"/>
              <a:gd name="connsiteX92" fmla="*/ 5375773 w 6884912"/>
              <a:gd name="connsiteY92" fmla="*/ 199913 h 1161397"/>
              <a:gd name="connsiteX93" fmla="*/ 5467502 w 6884912"/>
              <a:gd name="connsiteY93" fmla="*/ 250963 h 1161397"/>
              <a:gd name="connsiteX94" fmla="*/ 5592395 w 6884912"/>
              <a:gd name="connsiteY94" fmla="*/ 265434 h 1161397"/>
              <a:gd name="connsiteX95" fmla="*/ 5613532 w 6884912"/>
              <a:gd name="connsiteY95" fmla="*/ 273379 h 1161397"/>
              <a:gd name="connsiteX96" fmla="*/ 5642173 w 6884912"/>
              <a:gd name="connsiteY96" fmla="*/ 266904 h 1161397"/>
              <a:gd name="connsiteX97" fmla="*/ 5756910 w 6884912"/>
              <a:gd name="connsiteY97" fmla="*/ 239211 h 1161397"/>
              <a:gd name="connsiteX98" fmla="*/ 5846667 w 6884912"/>
              <a:gd name="connsiteY98" fmla="*/ 201786 h 1161397"/>
              <a:gd name="connsiteX99" fmla="*/ 5960732 w 6884912"/>
              <a:gd name="connsiteY99" fmla="*/ 220708 h 1161397"/>
              <a:gd name="connsiteX100" fmla="*/ 6029542 w 6884912"/>
              <a:gd name="connsiteY100" fmla="*/ 210339 h 1161397"/>
              <a:gd name="connsiteX101" fmla="*/ 6141123 w 6884912"/>
              <a:gd name="connsiteY101" fmla="*/ 159923 h 1161397"/>
              <a:gd name="connsiteX102" fmla="*/ 6290640 w 6884912"/>
              <a:gd name="connsiteY102" fmla="*/ 167441 h 1161397"/>
              <a:gd name="connsiteX103" fmla="*/ 6322806 w 6884912"/>
              <a:gd name="connsiteY103" fmla="*/ 213293 h 1161397"/>
              <a:gd name="connsiteX104" fmla="*/ 6364914 w 6884912"/>
              <a:gd name="connsiteY104" fmla="*/ 240140 h 1161397"/>
              <a:gd name="connsiteX105" fmla="*/ 6380420 w 6884912"/>
              <a:gd name="connsiteY105" fmla="*/ 173195 h 1161397"/>
              <a:gd name="connsiteX106" fmla="*/ 6507891 w 6884912"/>
              <a:gd name="connsiteY106" fmla="*/ 118474 h 1161397"/>
              <a:gd name="connsiteX107" fmla="*/ 6571807 w 6884912"/>
              <a:gd name="connsiteY107" fmla="*/ 98636 h 1161397"/>
              <a:gd name="connsiteX108" fmla="*/ 6671880 w 6884912"/>
              <a:gd name="connsiteY108" fmla="*/ 82931 h 1161397"/>
              <a:gd name="connsiteX109" fmla="*/ 6702266 w 6884912"/>
              <a:gd name="connsiteY109" fmla="*/ 75470 h 1161397"/>
              <a:gd name="connsiteX110" fmla="*/ 6845802 w 6884912"/>
              <a:gd name="connsiteY110" fmla="*/ 24496 h 1161397"/>
              <a:gd name="connsiteX111" fmla="*/ 6884912 w 6884912"/>
              <a:gd name="connsiteY111"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53766 w 6884912"/>
              <a:gd name="connsiteY7" fmla="*/ 1028344 h 1161397"/>
              <a:gd name="connsiteX8" fmla="*/ 438104 w 6884912"/>
              <a:gd name="connsiteY8" fmla="*/ 1042406 h 1161397"/>
              <a:gd name="connsiteX9" fmla="*/ 471270 w 6884912"/>
              <a:gd name="connsiteY9" fmla="*/ 1040167 h 1161397"/>
              <a:gd name="connsiteX10" fmla="*/ 536109 w 6884912"/>
              <a:gd name="connsiteY10" fmla="*/ 970199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43359 w 6884912"/>
              <a:gd name="connsiteY16" fmla="*/ 910894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89871 w 6884912"/>
              <a:gd name="connsiteY39" fmla="*/ 629409 h 1161397"/>
              <a:gd name="connsiteX40" fmla="*/ 1731986 w 6884912"/>
              <a:gd name="connsiteY40" fmla="*/ 589682 h 1161397"/>
              <a:gd name="connsiteX41" fmla="*/ 1927935 w 6884912"/>
              <a:gd name="connsiteY41" fmla="*/ 628540 h 1161397"/>
              <a:gd name="connsiteX42" fmla="*/ 2166816 w 6884912"/>
              <a:gd name="connsiteY42" fmla="*/ 559500 h 1161397"/>
              <a:gd name="connsiteX43" fmla="*/ 2352236 w 6884912"/>
              <a:gd name="connsiteY43" fmla="*/ 519602 h 1161397"/>
              <a:gd name="connsiteX44" fmla="*/ 2420791 w 6884912"/>
              <a:gd name="connsiteY44" fmla="*/ 492826 h 1161397"/>
              <a:gd name="connsiteX45" fmla="*/ 2489932 w 6884912"/>
              <a:gd name="connsiteY45" fmla="*/ 507864 h 1161397"/>
              <a:gd name="connsiteX46" fmla="*/ 2512917 w 6884912"/>
              <a:gd name="connsiteY46" fmla="*/ 489127 h 1161397"/>
              <a:gd name="connsiteX47" fmla="*/ 2516783 w 6884912"/>
              <a:gd name="connsiteY47" fmla="*/ 485473 h 1161397"/>
              <a:gd name="connsiteX48" fmla="*/ 2534360 w 6884912"/>
              <a:gd name="connsiteY48" fmla="*/ 480064 h 1161397"/>
              <a:gd name="connsiteX49" fmla="*/ 2536691 w 6884912"/>
              <a:gd name="connsiteY49" fmla="*/ 467018 h 1161397"/>
              <a:gd name="connsiteX50" fmla="*/ 2561265 w 6884912"/>
              <a:gd name="connsiteY50" fmla="*/ 450623 h 1161397"/>
              <a:gd name="connsiteX51" fmla="*/ 2594349 w 6884912"/>
              <a:gd name="connsiteY51" fmla="*/ 443884 h 1161397"/>
              <a:gd name="connsiteX52" fmla="*/ 2754324 w 6884912"/>
              <a:gd name="connsiteY52" fmla="*/ 424766 h 1161397"/>
              <a:gd name="connsiteX53" fmla="*/ 2848470 w 6884912"/>
              <a:gd name="connsiteY53" fmla="*/ 405966 h 1161397"/>
              <a:gd name="connsiteX54" fmla="*/ 2881772 w 6884912"/>
              <a:gd name="connsiteY54" fmla="*/ 387260 h 1161397"/>
              <a:gd name="connsiteX55" fmla="*/ 2929932 w 6884912"/>
              <a:gd name="connsiteY55" fmla="*/ 368912 h 1161397"/>
              <a:gd name="connsiteX56" fmla="*/ 3013020 w 6884912"/>
              <a:gd name="connsiteY56" fmla="*/ 327578 h 1161397"/>
              <a:gd name="connsiteX57" fmla="*/ 3127968 w 6884912"/>
              <a:gd name="connsiteY57" fmla="*/ 287613 h 1161397"/>
              <a:gd name="connsiteX58" fmla="*/ 3222191 w 6884912"/>
              <a:gd name="connsiteY58" fmla="*/ 307887 h 1161397"/>
              <a:gd name="connsiteX59" fmla="*/ 3227953 w 6884912"/>
              <a:gd name="connsiteY59" fmla="*/ 297650 h 1161397"/>
              <a:gd name="connsiteX60" fmla="*/ 3287859 w 6884912"/>
              <a:gd name="connsiteY60" fmla="*/ 287558 h 1161397"/>
              <a:gd name="connsiteX61" fmla="*/ 3510042 w 6884912"/>
              <a:gd name="connsiteY61" fmla="*/ 311820 h 1161397"/>
              <a:gd name="connsiteX62" fmla="*/ 3626773 w 6884912"/>
              <a:gd name="connsiteY62" fmla="*/ 290452 h 1161397"/>
              <a:gd name="connsiteX63" fmla="*/ 3666217 w 6884912"/>
              <a:gd name="connsiteY63" fmla="*/ 273255 h 1161397"/>
              <a:gd name="connsiteX64" fmla="*/ 3732427 w 6884912"/>
              <a:gd name="connsiteY64" fmla="*/ 245039 h 1161397"/>
              <a:gd name="connsiteX65" fmla="*/ 3777022 w 6884912"/>
              <a:gd name="connsiteY65" fmla="*/ 200276 h 1161397"/>
              <a:gd name="connsiteX66" fmla="*/ 3791246 w 6884912"/>
              <a:gd name="connsiteY66" fmla="*/ 189996 h 1161397"/>
              <a:gd name="connsiteX67" fmla="*/ 3819864 w 6884912"/>
              <a:gd name="connsiteY67" fmla="*/ 194605 h 1161397"/>
              <a:gd name="connsiteX68" fmla="*/ 3830398 w 6884912"/>
              <a:gd name="connsiteY68" fmla="*/ 188383 h 1161397"/>
              <a:gd name="connsiteX69" fmla="*/ 3834360 w 6884912"/>
              <a:gd name="connsiteY69" fmla="*/ 188992 h 1161397"/>
              <a:gd name="connsiteX70" fmla="*/ 3843715 w 6884912"/>
              <a:gd name="connsiteY70" fmla="*/ 188752 h 1161397"/>
              <a:gd name="connsiteX71" fmla="*/ 3842609 w 6884912"/>
              <a:gd name="connsiteY71" fmla="*/ 197386 h 1161397"/>
              <a:gd name="connsiteX72" fmla="*/ 3853961 w 6884912"/>
              <a:gd name="connsiteY72" fmla="*/ 213380 h 1161397"/>
              <a:gd name="connsiteX73" fmla="*/ 3907640 w 6884912"/>
              <a:gd name="connsiteY73" fmla="*/ 207568 h 1161397"/>
              <a:gd name="connsiteX74" fmla="*/ 3910449 w 6884912"/>
              <a:gd name="connsiteY74" fmla="*/ 197808 h 1161397"/>
              <a:gd name="connsiteX75" fmla="*/ 3917197 w 6884912"/>
              <a:gd name="connsiteY75" fmla="*/ 196121 h 1161397"/>
              <a:gd name="connsiteX76" fmla="*/ 3922400 w 6884912"/>
              <a:gd name="connsiteY76" fmla="*/ 205056 h 1161397"/>
              <a:gd name="connsiteX77" fmla="*/ 4013061 w 6884912"/>
              <a:gd name="connsiteY77" fmla="*/ 224874 h 1161397"/>
              <a:gd name="connsiteX78" fmla="*/ 4134285 w 6884912"/>
              <a:gd name="connsiteY78" fmla="*/ 235592 h 1161397"/>
              <a:gd name="connsiteX79" fmla="*/ 4220717 w 6884912"/>
              <a:gd name="connsiteY79" fmla="*/ 192946 h 1161397"/>
              <a:gd name="connsiteX80" fmla="*/ 4228802 w 6884912"/>
              <a:gd name="connsiteY80" fmla="*/ 201468 h 1161397"/>
              <a:gd name="connsiteX81" fmla="*/ 4289361 w 6884912"/>
              <a:gd name="connsiteY81" fmla="*/ 196642 h 1161397"/>
              <a:gd name="connsiteX82" fmla="*/ 4498913 w 6884912"/>
              <a:gd name="connsiteY82" fmla="*/ 118915 h 1161397"/>
              <a:gd name="connsiteX83" fmla="*/ 4617330 w 6884912"/>
              <a:gd name="connsiteY83" fmla="*/ 111163 h 1161397"/>
              <a:gd name="connsiteX84" fmla="*/ 4659778 w 6884912"/>
              <a:gd name="connsiteY84" fmla="*/ 118219 h 1161397"/>
              <a:gd name="connsiteX85" fmla="*/ 4730870 w 6884912"/>
              <a:gd name="connsiteY85" fmla="*/ 129432 h 1161397"/>
              <a:gd name="connsiteX86" fmla="*/ 4785037 w 6884912"/>
              <a:gd name="connsiteY86" fmla="*/ 161964 h 1161397"/>
              <a:gd name="connsiteX87" fmla="*/ 4844073 w 6884912"/>
              <a:gd name="connsiteY87" fmla="*/ 161768 h 1161397"/>
              <a:gd name="connsiteX88" fmla="*/ 4920038 w 6884912"/>
              <a:gd name="connsiteY88" fmla="*/ 140418 h 1161397"/>
              <a:gd name="connsiteX89" fmla="*/ 5016639 w 6884912"/>
              <a:gd name="connsiteY89" fmla="*/ 158905 h 1161397"/>
              <a:gd name="connsiteX90" fmla="*/ 5072009 w 6884912"/>
              <a:gd name="connsiteY90" fmla="*/ 161502 h 1161397"/>
              <a:gd name="connsiteX91" fmla="*/ 5223626 w 6884912"/>
              <a:gd name="connsiteY91" fmla="*/ 177356 h 1161397"/>
              <a:gd name="connsiteX92" fmla="*/ 5375773 w 6884912"/>
              <a:gd name="connsiteY92" fmla="*/ 199913 h 1161397"/>
              <a:gd name="connsiteX93" fmla="*/ 5467502 w 6884912"/>
              <a:gd name="connsiteY93" fmla="*/ 250963 h 1161397"/>
              <a:gd name="connsiteX94" fmla="*/ 5592395 w 6884912"/>
              <a:gd name="connsiteY94" fmla="*/ 265434 h 1161397"/>
              <a:gd name="connsiteX95" fmla="*/ 5613532 w 6884912"/>
              <a:gd name="connsiteY95" fmla="*/ 273379 h 1161397"/>
              <a:gd name="connsiteX96" fmla="*/ 5642173 w 6884912"/>
              <a:gd name="connsiteY96" fmla="*/ 266904 h 1161397"/>
              <a:gd name="connsiteX97" fmla="*/ 5756910 w 6884912"/>
              <a:gd name="connsiteY97" fmla="*/ 239211 h 1161397"/>
              <a:gd name="connsiteX98" fmla="*/ 5846667 w 6884912"/>
              <a:gd name="connsiteY98" fmla="*/ 201786 h 1161397"/>
              <a:gd name="connsiteX99" fmla="*/ 5960732 w 6884912"/>
              <a:gd name="connsiteY99" fmla="*/ 220708 h 1161397"/>
              <a:gd name="connsiteX100" fmla="*/ 6029542 w 6884912"/>
              <a:gd name="connsiteY100" fmla="*/ 210339 h 1161397"/>
              <a:gd name="connsiteX101" fmla="*/ 6141123 w 6884912"/>
              <a:gd name="connsiteY101" fmla="*/ 159923 h 1161397"/>
              <a:gd name="connsiteX102" fmla="*/ 6290640 w 6884912"/>
              <a:gd name="connsiteY102" fmla="*/ 167441 h 1161397"/>
              <a:gd name="connsiteX103" fmla="*/ 6322806 w 6884912"/>
              <a:gd name="connsiteY103" fmla="*/ 213293 h 1161397"/>
              <a:gd name="connsiteX104" fmla="*/ 6364914 w 6884912"/>
              <a:gd name="connsiteY104" fmla="*/ 240140 h 1161397"/>
              <a:gd name="connsiteX105" fmla="*/ 6380420 w 6884912"/>
              <a:gd name="connsiteY105" fmla="*/ 173195 h 1161397"/>
              <a:gd name="connsiteX106" fmla="*/ 6507891 w 6884912"/>
              <a:gd name="connsiteY106" fmla="*/ 118474 h 1161397"/>
              <a:gd name="connsiteX107" fmla="*/ 6571807 w 6884912"/>
              <a:gd name="connsiteY107" fmla="*/ 98636 h 1161397"/>
              <a:gd name="connsiteX108" fmla="*/ 6671880 w 6884912"/>
              <a:gd name="connsiteY108" fmla="*/ 82931 h 1161397"/>
              <a:gd name="connsiteX109" fmla="*/ 6702266 w 6884912"/>
              <a:gd name="connsiteY109" fmla="*/ 75470 h 1161397"/>
              <a:gd name="connsiteX110" fmla="*/ 6845802 w 6884912"/>
              <a:gd name="connsiteY110" fmla="*/ 24496 h 1161397"/>
              <a:gd name="connsiteX111" fmla="*/ 6884912 w 6884912"/>
              <a:gd name="connsiteY111"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53766 w 6884912"/>
              <a:gd name="connsiteY7" fmla="*/ 1028344 h 1161397"/>
              <a:gd name="connsiteX8" fmla="*/ 438104 w 6884912"/>
              <a:gd name="connsiteY8" fmla="*/ 1042406 h 1161397"/>
              <a:gd name="connsiteX9" fmla="*/ 471270 w 6884912"/>
              <a:gd name="connsiteY9" fmla="*/ 1040167 h 1161397"/>
              <a:gd name="connsiteX10" fmla="*/ 536109 w 6884912"/>
              <a:gd name="connsiteY10" fmla="*/ 970199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88738 w 6884912"/>
              <a:gd name="connsiteY16" fmla="*/ 901808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89871 w 6884912"/>
              <a:gd name="connsiteY39" fmla="*/ 629409 h 1161397"/>
              <a:gd name="connsiteX40" fmla="*/ 1731986 w 6884912"/>
              <a:gd name="connsiteY40" fmla="*/ 589682 h 1161397"/>
              <a:gd name="connsiteX41" fmla="*/ 1927935 w 6884912"/>
              <a:gd name="connsiteY41" fmla="*/ 628540 h 1161397"/>
              <a:gd name="connsiteX42" fmla="*/ 2166816 w 6884912"/>
              <a:gd name="connsiteY42" fmla="*/ 559500 h 1161397"/>
              <a:gd name="connsiteX43" fmla="*/ 2352236 w 6884912"/>
              <a:gd name="connsiteY43" fmla="*/ 519602 h 1161397"/>
              <a:gd name="connsiteX44" fmla="*/ 2420791 w 6884912"/>
              <a:gd name="connsiteY44" fmla="*/ 492826 h 1161397"/>
              <a:gd name="connsiteX45" fmla="*/ 2489932 w 6884912"/>
              <a:gd name="connsiteY45" fmla="*/ 507864 h 1161397"/>
              <a:gd name="connsiteX46" fmla="*/ 2512917 w 6884912"/>
              <a:gd name="connsiteY46" fmla="*/ 489127 h 1161397"/>
              <a:gd name="connsiteX47" fmla="*/ 2516783 w 6884912"/>
              <a:gd name="connsiteY47" fmla="*/ 485473 h 1161397"/>
              <a:gd name="connsiteX48" fmla="*/ 2534360 w 6884912"/>
              <a:gd name="connsiteY48" fmla="*/ 480064 h 1161397"/>
              <a:gd name="connsiteX49" fmla="*/ 2536691 w 6884912"/>
              <a:gd name="connsiteY49" fmla="*/ 467018 h 1161397"/>
              <a:gd name="connsiteX50" fmla="*/ 2561265 w 6884912"/>
              <a:gd name="connsiteY50" fmla="*/ 450623 h 1161397"/>
              <a:gd name="connsiteX51" fmla="*/ 2594349 w 6884912"/>
              <a:gd name="connsiteY51" fmla="*/ 443884 h 1161397"/>
              <a:gd name="connsiteX52" fmla="*/ 2754324 w 6884912"/>
              <a:gd name="connsiteY52" fmla="*/ 424766 h 1161397"/>
              <a:gd name="connsiteX53" fmla="*/ 2848470 w 6884912"/>
              <a:gd name="connsiteY53" fmla="*/ 405966 h 1161397"/>
              <a:gd name="connsiteX54" fmla="*/ 2881772 w 6884912"/>
              <a:gd name="connsiteY54" fmla="*/ 387260 h 1161397"/>
              <a:gd name="connsiteX55" fmla="*/ 2929932 w 6884912"/>
              <a:gd name="connsiteY55" fmla="*/ 368912 h 1161397"/>
              <a:gd name="connsiteX56" fmla="*/ 3013020 w 6884912"/>
              <a:gd name="connsiteY56" fmla="*/ 327578 h 1161397"/>
              <a:gd name="connsiteX57" fmla="*/ 3127968 w 6884912"/>
              <a:gd name="connsiteY57" fmla="*/ 287613 h 1161397"/>
              <a:gd name="connsiteX58" fmla="*/ 3222191 w 6884912"/>
              <a:gd name="connsiteY58" fmla="*/ 307887 h 1161397"/>
              <a:gd name="connsiteX59" fmla="*/ 3227953 w 6884912"/>
              <a:gd name="connsiteY59" fmla="*/ 297650 h 1161397"/>
              <a:gd name="connsiteX60" fmla="*/ 3287859 w 6884912"/>
              <a:gd name="connsiteY60" fmla="*/ 287558 h 1161397"/>
              <a:gd name="connsiteX61" fmla="*/ 3510042 w 6884912"/>
              <a:gd name="connsiteY61" fmla="*/ 311820 h 1161397"/>
              <a:gd name="connsiteX62" fmla="*/ 3626773 w 6884912"/>
              <a:gd name="connsiteY62" fmla="*/ 290452 h 1161397"/>
              <a:gd name="connsiteX63" fmla="*/ 3666217 w 6884912"/>
              <a:gd name="connsiteY63" fmla="*/ 273255 h 1161397"/>
              <a:gd name="connsiteX64" fmla="*/ 3732427 w 6884912"/>
              <a:gd name="connsiteY64" fmla="*/ 245039 h 1161397"/>
              <a:gd name="connsiteX65" fmla="*/ 3777022 w 6884912"/>
              <a:gd name="connsiteY65" fmla="*/ 200276 h 1161397"/>
              <a:gd name="connsiteX66" fmla="*/ 3791246 w 6884912"/>
              <a:gd name="connsiteY66" fmla="*/ 189996 h 1161397"/>
              <a:gd name="connsiteX67" fmla="*/ 3819864 w 6884912"/>
              <a:gd name="connsiteY67" fmla="*/ 194605 h 1161397"/>
              <a:gd name="connsiteX68" fmla="*/ 3830398 w 6884912"/>
              <a:gd name="connsiteY68" fmla="*/ 188383 h 1161397"/>
              <a:gd name="connsiteX69" fmla="*/ 3834360 w 6884912"/>
              <a:gd name="connsiteY69" fmla="*/ 188992 h 1161397"/>
              <a:gd name="connsiteX70" fmla="*/ 3843715 w 6884912"/>
              <a:gd name="connsiteY70" fmla="*/ 188752 h 1161397"/>
              <a:gd name="connsiteX71" fmla="*/ 3842609 w 6884912"/>
              <a:gd name="connsiteY71" fmla="*/ 197386 h 1161397"/>
              <a:gd name="connsiteX72" fmla="*/ 3853961 w 6884912"/>
              <a:gd name="connsiteY72" fmla="*/ 213380 h 1161397"/>
              <a:gd name="connsiteX73" fmla="*/ 3907640 w 6884912"/>
              <a:gd name="connsiteY73" fmla="*/ 207568 h 1161397"/>
              <a:gd name="connsiteX74" fmla="*/ 3910449 w 6884912"/>
              <a:gd name="connsiteY74" fmla="*/ 197808 h 1161397"/>
              <a:gd name="connsiteX75" fmla="*/ 3917197 w 6884912"/>
              <a:gd name="connsiteY75" fmla="*/ 196121 h 1161397"/>
              <a:gd name="connsiteX76" fmla="*/ 3922400 w 6884912"/>
              <a:gd name="connsiteY76" fmla="*/ 205056 h 1161397"/>
              <a:gd name="connsiteX77" fmla="*/ 4013061 w 6884912"/>
              <a:gd name="connsiteY77" fmla="*/ 224874 h 1161397"/>
              <a:gd name="connsiteX78" fmla="*/ 4134285 w 6884912"/>
              <a:gd name="connsiteY78" fmla="*/ 235592 h 1161397"/>
              <a:gd name="connsiteX79" fmla="*/ 4220717 w 6884912"/>
              <a:gd name="connsiteY79" fmla="*/ 192946 h 1161397"/>
              <a:gd name="connsiteX80" fmla="*/ 4228802 w 6884912"/>
              <a:gd name="connsiteY80" fmla="*/ 201468 h 1161397"/>
              <a:gd name="connsiteX81" fmla="*/ 4289361 w 6884912"/>
              <a:gd name="connsiteY81" fmla="*/ 196642 h 1161397"/>
              <a:gd name="connsiteX82" fmla="*/ 4498913 w 6884912"/>
              <a:gd name="connsiteY82" fmla="*/ 118915 h 1161397"/>
              <a:gd name="connsiteX83" fmla="*/ 4617330 w 6884912"/>
              <a:gd name="connsiteY83" fmla="*/ 111163 h 1161397"/>
              <a:gd name="connsiteX84" fmla="*/ 4659778 w 6884912"/>
              <a:gd name="connsiteY84" fmla="*/ 118219 h 1161397"/>
              <a:gd name="connsiteX85" fmla="*/ 4730870 w 6884912"/>
              <a:gd name="connsiteY85" fmla="*/ 129432 h 1161397"/>
              <a:gd name="connsiteX86" fmla="*/ 4785037 w 6884912"/>
              <a:gd name="connsiteY86" fmla="*/ 161964 h 1161397"/>
              <a:gd name="connsiteX87" fmla="*/ 4844073 w 6884912"/>
              <a:gd name="connsiteY87" fmla="*/ 161768 h 1161397"/>
              <a:gd name="connsiteX88" fmla="*/ 4920038 w 6884912"/>
              <a:gd name="connsiteY88" fmla="*/ 140418 h 1161397"/>
              <a:gd name="connsiteX89" fmla="*/ 5016639 w 6884912"/>
              <a:gd name="connsiteY89" fmla="*/ 158905 h 1161397"/>
              <a:gd name="connsiteX90" fmla="*/ 5072009 w 6884912"/>
              <a:gd name="connsiteY90" fmla="*/ 161502 h 1161397"/>
              <a:gd name="connsiteX91" fmla="*/ 5223626 w 6884912"/>
              <a:gd name="connsiteY91" fmla="*/ 177356 h 1161397"/>
              <a:gd name="connsiteX92" fmla="*/ 5375773 w 6884912"/>
              <a:gd name="connsiteY92" fmla="*/ 199913 h 1161397"/>
              <a:gd name="connsiteX93" fmla="*/ 5467502 w 6884912"/>
              <a:gd name="connsiteY93" fmla="*/ 250963 h 1161397"/>
              <a:gd name="connsiteX94" fmla="*/ 5592395 w 6884912"/>
              <a:gd name="connsiteY94" fmla="*/ 265434 h 1161397"/>
              <a:gd name="connsiteX95" fmla="*/ 5613532 w 6884912"/>
              <a:gd name="connsiteY95" fmla="*/ 273379 h 1161397"/>
              <a:gd name="connsiteX96" fmla="*/ 5642173 w 6884912"/>
              <a:gd name="connsiteY96" fmla="*/ 266904 h 1161397"/>
              <a:gd name="connsiteX97" fmla="*/ 5756910 w 6884912"/>
              <a:gd name="connsiteY97" fmla="*/ 239211 h 1161397"/>
              <a:gd name="connsiteX98" fmla="*/ 5846667 w 6884912"/>
              <a:gd name="connsiteY98" fmla="*/ 201786 h 1161397"/>
              <a:gd name="connsiteX99" fmla="*/ 5960732 w 6884912"/>
              <a:gd name="connsiteY99" fmla="*/ 220708 h 1161397"/>
              <a:gd name="connsiteX100" fmla="*/ 6029542 w 6884912"/>
              <a:gd name="connsiteY100" fmla="*/ 210339 h 1161397"/>
              <a:gd name="connsiteX101" fmla="*/ 6141123 w 6884912"/>
              <a:gd name="connsiteY101" fmla="*/ 159923 h 1161397"/>
              <a:gd name="connsiteX102" fmla="*/ 6290640 w 6884912"/>
              <a:gd name="connsiteY102" fmla="*/ 167441 h 1161397"/>
              <a:gd name="connsiteX103" fmla="*/ 6322806 w 6884912"/>
              <a:gd name="connsiteY103" fmla="*/ 213293 h 1161397"/>
              <a:gd name="connsiteX104" fmla="*/ 6364914 w 6884912"/>
              <a:gd name="connsiteY104" fmla="*/ 240140 h 1161397"/>
              <a:gd name="connsiteX105" fmla="*/ 6380420 w 6884912"/>
              <a:gd name="connsiteY105" fmla="*/ 173195 h 1161397"/>
              <a:gd name="connsiteX106" fmla="*/ 6507891 w 6884912"/>
              <a:gd name="connsiteY106" fmla="*/ 118474 h 1161397"/>
              <a:gd name="connsiteX107" fmla="*/ 6571807 w 6884912"/>
              <a:gd name="connsiteY107" fmla="*/ 98636 h 1161397"/>
              <a:gd name="connsiteX108" fmla="*/ 6671880 w 6884912"/>
              <a:gd name="connsiteY108" fmla="*/ 82931 h 1161397"/>
              <a:gd name="connsiteX109" fmla="*/ 6702266 w 6884912"/>
              <a:gd name="connsiteY109" fmla="*/ 75470 h 1161397"/>
              <a:gd name="connsiteX110" fmla="*/ 6845802 w 6884912"/>
              <a:gd name="connsiteY110" fmla="*/ 24496 h 1161397"/>
              <a:gd name="connsiteX111" fmla="*/ 6884912 w 6884912"/>
              <a:gd name="connsiteY111"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53766 w 6884912"/>
              <a:gd name="connsiteY7" fmla="*/ 1028344 h 1161397"/>
              <a:gd name="connsiteX8" fmla="*/ 438104 w 6884912"/>
              <a:gd name="connsiteY8" fmla="*/ 1042406 h 1161397"/>
              <a:gd name="connsiteX9" fmla="*/ 471270 w 6884912"/>
              <a:gd name="connsiteY9" fmla="*/ 1040167 h 1161397"/>
              <a:gd name="connsiteX10" fmla="*/ 536109 w 6884912"/>
              <a:gd name="connsiteY10" fmla="*/ 970199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88738 w 6884912"/>
              <a:gd name="connsiteY16" fmla="*/ 901808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89871 w 6884912"/>
              <a:gd name="connsiteY39" fmla="*/ 629409 h 1161397"/>
              <a:gd name="connsiteX40" fmla="*/ 1731986 w 6884912"/>
              <a:gd name="connsiteY40" fmla="*/ 589682 h 1161397"/>
              <a:gd name="connsiteX41" fmla="*/ 1927935 w 6884912"/>
              <a:gd name="connsiteY41" fmla="*/ 628540 h 1161397"/>
              <a:gd name="connsiteX42" fmla="*/ 2166816 w 6884912"/>
              <a:gd name="connsiteY42" fmla="*/ 559500 h 1161397"/>
              <a:gd name="connsiteX43" fmla="*/ 2352236 w 6884912"/>
              <a:gd name="connsiteY43" fmla="*/ 519602 h 1161397"/>
              <a:gd name="connsiteX44" fmla="*/ 2420791 w 6884912"/>
              <a:gd name="connsiteY44" fmla="*/ 492826 h 1161397"/>
              <a:gd name="connsiteX45" fmla="*/ 2489932 w 6884912"/>
              <a:gd name="connsiteY45" fmla="*/ 507864 h 1161397"/>
              <a:gd name="connsiteX46" fmla="*/ 2512917 w 6884912"/>
              <a:gd name="connsiteY46" fmla="*/ 489127 h 1161397"/>
              <a:gd name="connsiteX47" fmla="*/ 2516783 w 6884912"/>
              <a:gd name="connsiteY47" fmla="*/ 485473 h 1161397"/>
              <a:gd name="connsiteX48" fmla="*/ 2534360 w 6884912"/>
              <a:gd name="connsiteY48" fmla="*/ 480064 h 1161397"/>
              <a:gd name="connsiteX49" fmla="*/ 2536691 w 6884912"/>
              <a:gd name="connsiteY49" fmla="*/ 467018 h 1161397"/>
              <a:gd name="connsiteX50" fmla="*/ 2561265 w 6884912"/>
              <a:gd name="connsiteY50" fmla="*/ 450623 h 1161397"/>
              <a:gd name="connsiteX51" fmla="*/ 2594349 w 6884912"/>
              <a:gd name="connsiteY51" fmla="*/ 443884 h 1161397"/>
              <a:gd name="connsiteX52" fmla="*/ 2754324 w 6884912"/>
              <a:gd name="connsiteY52" fmla="*/ 424766 h 1161397"/>
              <a:gd name="connsiteX53" fmla="*/ 2848470 w 6884912"/>
              <a:gd name="connsiteY53" fmla="*/ 405966 h 1161397"/>
              <a:gd name="connsiteX54" fmla="*/ 2881772 w 6884912"/>
              <a:gd name="connsiteY54" fmla="*/ 387260 h 1161397"/>
              <a:gd name="connsiteX55" fmla="*/ 2929932 w 6884912"/>
              <a:gd name="connsiteY55" fmla="*/ 368912 h 1161397"/>
              <a:gd name="connsiteX56" fmla="*/ 3013020 w 6884912"/>
              <a:gd name="connsiteY56" fmla="*/ 327578 h 1161397"/>
              <a:gd name="connsiteX57" fmla="*/ 3127968 w 6884912"/>
              <a:gd name="connsiteY57" fmla="*/ 287613 h 1161397"/>
              <a:gd name="connsiteX58" fmla="*/ 3222191 w 6884912"/>
              <a:gd name="connsiteY58" fmla="*/ 307887 h 1161397"/>
              <a:gd name="connsiteX59" fmla="*/ 3227953 w 6884912"/>
              <a:gd name="connsiteY59" fmla="*/ 297650 h 1161397"/>
              <a:gd name="connsiteX60" fmla="*/ 3287859 w 6884912"/>
              <a:gd name="connsiteY60" fmla="*/ 287558 h 1161397"/>
              <a:gd name="connsiteX61" fmla="*/ 3510042 w 6884912"/>
              <a:gd name="connsiteY61" fmla="*/ 311820 h 1161397"/>
              <a:gd name="connsiteX62" fmla="*/ 3626773 w 6884912"/>
              <a:gd name="connsiteY62" fmla="*/ 290452 h 1161397"/>
              <a:gd name="connsiteX63" fmla="*/ 3666217 w 6884912"/>
              <a:gd name="connsiteY63" fmla="*/ 273255 h 1161397"/>
              <a:gd name="connsiteX64" fmla="*/ 3732427 w 6884912"/>
              <a:gd name="connsiteY64" fmla="*/ 245039 h 1161397"/>
              <a:gd name="connsiteX65" fmla="*/ 3777022 w 6884912"/>
              <a:gd name="connsiteY65" fmla="*/ 200276 h 1161397"/>
              <a:gd name="connsiteX66" fmla="*/ 3791246 w 6884912"/>
              <a:gd name="connsiteY66" fmla="*/ 189996 h 1161397"/>
              <a:gd name="connsiteX67" fmla="*/ 3819864 w 6884912"/>
              <a:gd name="connsiteY67" fmla="*/ 194605 h 1161397"/>
              <a:gd name="connsiteX68" fmla="*/ 3830398 w 6884912"/>
              <a:gd name="connsiteY68" fmla="*/ 188383 h 1161397"/>
              <a:gd name="connsiteX69" fmla="*/ 3834360 w 6884912"/>
              <a:gd name="connsiteY69" fmla="*/ 188992 h 1161397"/>
              <a:gd name="connsiteX70" fmla="*/ 3843715 w 6884912"/>
              <a:gd name="connsiteY70" fmla="*/ 188752 h 1161397"/>
              <a:gd name="connsiteX71" fmla="*/ 3842609 w 6884912"/>
              <a:gd name="connsiteY71" fmla="*/ 197386 h 1161397"/>
              <a:gd name="connsiteX72" fmla="*/ 3853961 w 6884912"/>
              <a:gd name="connsiteY72" fmla="*/ 213380 h 1161397"/>
              <a:gd name="connsiteX73" fmla="*/ 3907640 w 6884912"/>
              <a:gd name="connsiteY73" fmla="*/ 207568 h 1161397"/>
              <a:gd name="connsiteX74" fmla="*/ 3910449 w 6884912"/>
              <a:gd name="connsiteY74" fmla="*/ 197808 h 1161397"/>
              <a:gd name="connsiteX75" fmla="*/ 3917197 w 6884912"/>
              <a:gd name="connsiteY75" fmla="*/ 196121 h 1161397"/>
              <a:gd name="connsiteX76" fmla="*/ 3922400 w 6884912"/>
              <a:gd name="connsiteY76" fmla="*/ 205056 h 1161397"/>
              <a:gd name="connsiteX77" fmla="*/ 4013061 w 6884912"/>
              <a:gd name="connsiteY77" fmla="*/ 224874 h 1161397"/>
              <a:gd name="connsiteX78" fmla="*/ 4134285 w 6884912"/>
              <a:gd name="connsiteY78" fmla="*/ 235592 h 1161397"/>
              <a:gd name="connsiteX79" fmla="*/ 4220717 w 6884912"/>
              <a:gd name="connsiteY79" fmla="*/ 192946 h 1161397"/>
              <a:gd name="connsiteX80" fmla="*/ 4246954 w 6884912"/>
              <a:gd name="connsiteY80" fmla="*/ 210554 h 1161397"/>
              <a:gd name="connsiteX81" fmla="*/ 4289361 w 6884912"/>
              <a:gd name="connsiteY81" fmla="*/ 196642 h 1161397"/>
              <a:gd name="connsiteX82" fmla="*/ 4498913 w 6884912"/>
              <a:gd name="connsiteY82" fmla="*/ 118915 h 1161397"/>
              <a:gd name="connsiteX83" fmla="*/ 4617330 w 6884912"/>
              <a:gd name="connsiteY83" fmla="*/ 111163 h 1161397"/>
              <a:gd name="connsiteX84" fmla="*/ 4659778 w 6884912"/>
              <a:gd name="connsiteY84" fmla="*/ 118219 h 1161397"/>
              <a:gd name="connsiteX85" fmla="*/ 4730870 w 6884912"/>
              <a:gd name="connsiteY85" fmla="*/ 129432 h 1161397"/>
              <a:gd name="connsiteX86" fmla="*/ 4785037 w 6884912"/>
              <a:gd name="connsiteY86" fmla="*/ 161964 h 1161397"/>
              <a:gd name="connsiteX87" fmla="*/ 4844073 w 6884912"/>
              <a:gd name="connsiteY87" fmla="*/ 161768 h 1161397"/>
              <a:gd name="connsiteX88" fmla="*/ 4920038 w 6884912"/>
              <a:gd name="connsiteY88" fmla="*/ 140418 h 1161397"/>
              <a:gd name="connsiteX89" fmla="*/ 5016639 w 6884912"/>
              <a:gd name="connsiteY89" fmla="*/ 158905 h 1161397"/>
              <a:gd name="connsiteX90" fmla="*/ 5072009 w 6884912"/>
              <a:gd name="connsiteY90" fmla="*/ 161502 h 1161397"/>
              <a:gd name="connsiteX91" fmla="*/ 5223626 w 6884912"/>
              <a:gd name="connsiteY91" fmla="*/ 177356 h 1161397"/>
              <a:gd name="connsiteX92" fmla="*/ 5375773 w 6884912"/>
              <a:gd name="connsiteY92" fmla="*/ 199913 h 1161397"/>
              <a:gd name="connsiteX93" fmla="*/ 5467502 w 6884912"/>
              <a:gd name="connsiteY93" fmla="*/ 250963 h 1161397"/>
              <a:gd name="connsiteX94" fmla="*/ 5592395 w 6884912"/>
              <a:gd name="connsiteY94" fmla="*/ 265434 h 1161397"/>
              <a:gd name="connsiteX95" fmla="*/ 5613532 w 6884912"/>
              <a:gd name="connsiteY95" fmla="*/ 273379 h 1161397"/>
              <a:gd name="connsiteX96" fmla="*/ 5642173 w 6884912"/>
              <a:gd name="connsiteY96" fmla="*/ 266904 h 1161397"/>
              <a:gd name="connsiteX97" fmla="*/ 5756910 w 6884912"/>
              <a:gd name="connsiteY97" fmla="*/ 239211 h 1161397"/>
              <a:gd name="connsiteX98" fmla="*/ 5846667 w 6884912"/>
              <a:gd name="connsiteY98" fmla="*/ 201786 h 1161397"/>
              <a:gd name="connsiteX99" fmla="*/ 5960732 w 6884912"/>
              <a:gd name="connsiteY99" fmla="*/ 220708 h 1161397"/>
              <a:gd name="connsiteX100" fmla="*/ 6029542 w 6884912"/>
              <a:gd name="connsiteY100" fmla="*/ 210339 h 1161397"/>
              <a:gd name="connsiteX101" fmla="*/ 6141123 w 6884912"/>
              <a:gd name="connsiteY101" fmla="*/ 159923 h 1161397"/>
              <a:gd name="connsiteX102" fmla="*/ 6290640 w 6884912"/>
              <a:gd name="connsiteY102" fmla="*/ 167441 h 1161397"/>
              <a:gd name="connsiteX103" fmla="*/ 6322806 w 6884912"/>
              <a:gd name="connsiteY103" fmla="*/ 213293 h 1161397"/>
              <a:gd name="connsiteX104" fmla="*/ 6364914 w 6884912"/>
              <a:gd name="connsiteY104" fmla="*/ 240140 h 1161397"/>
              <a:gd name="connsiteX105" fmla="*/ 6380420 w 6884912"/>
              <a:gd name="connsiteY105" fmla="*/ 173195 h 1161397"/>
              <a:gd name="connsiteX106" fmla="*/ 6507891 w 6884912"/>
              <a:gd name="connsiteY106" fmla="*/ 118474 h 1161397"/>
              <a:gd name="connsiteX107" fmla="*/ 6571807 w 6884912"/>
              <a:gd name="connsiteY107" fmla="*/ 98636 h 1161397"/>
              <a:gd name="connsiteX108" fmla="*/ 6671880 w 6884912"/>
              <a:gd name="connsiteY108" fmla="*/ 82931 h 1161397"/>
              <a:gd name="connsiteX109" fmla="*/ 6702266 w 6884912"/>
              <a:gd name="connsiteY109" fmla="*/ 75470 h 1161397"/>
              <a:gd name="connsiteX110" fmla="*/ 6845802 w 6884912"/>
              <a:gd name="connsiteY110" fmla="*/ 24496 h 1161397"/>
              <a:gd name="connsiteX111" fmla="*/ 6884912 w 6884912"/>
              <a:gd name="connsiteY111"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53766 w 6884912"/>
              <a:gd name="connsiteY7" fmla="*/ 1028344 h 1161397"/>
              <a:gd name="connsiteX8" fmla="*/ 438104 w 6884912"/>
              <a:gd name="connsiteY8" fmla="*/ 1042406 h 1161397"/>
              <a:gd name="connsiteX9" fmla="*/ 471270 w 6884912"/>
              <a:gd name="connsiteY9" fmla="*/ 1040167 h 1161397"/>
              <a:gd name="connsiteX10" fmla="*/ 536109 w 6884912"/>
              <a:gd name="connsiteY10" fmla="*/ 970199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88738 w 6884912"/>
              <a:gd name="connsiteY16" fmla="*/ 901808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89871 w 6884912"/>
              <a:gd name="connsiteY39" fmla="*/ 629409 h 1161397"/>
              <a:gd name="connsiteX40" fmla="*/ 1731986 w 6884912"/>
              <a:gd name="connsiteY40" fmla="*/ 589682 h 1161397"/>
              <a:gd name="connsiteX41" fmla="*/ 1927935 w 6884912"/>
              <a:gd name="connsiteY41" fmla="*/ 628540 h 1161397"/>
              <a:gd name="connsiteX42" fmla="*/ 2166816 w 6884912"/>
              <a:gd name="connsiteY42" fmla="*/ 559500 h 1161397"/>
              <a:gd name="connsiteX43" fmla="*/ 2352236 w 6884912"/>
              <a:gd name="connsiteY43" fmla="*/ 519602 h 1161397"/>
              <a:gd name="connsiteX44" fmla="*/ 2420791 w 6884912"/>
              <a:gd name="connsiteY44" fmla="*/ 492826 h 1161397"/>
              <a:gd name="connsiteX45" fmla="*/ 2489932 w 6884912"/>
              <a:gd name="connsiteY45" fmla="*/ 507864 h 1161397"/>
              <a:gd name="connsiteX46" fmla="*/ 2512917 w 6884912"/>
              <a:gd name="connsiteY46" fmla="*/ 489127 h 1161397"/>
              <a:gd name="connsiteX47" fmla="*/ 2516783 w 6884912"/>
              <a:gd name="connsiteY47" fmla="*/ 485473 h 1161397"/>
              <a:gd name="connsiteX48" fmla="*/ 2534360 w 6884912"/>
              <a:gd name="connsiteY48" fmla="*/ 480064 h 1161397"/>
              <a:gd name="connsiteX49" fmla="*/ 2536691 w 6884912"/>
              <a:gd name="connsiteY49" fmla="*/ 467018 h 1161397"/>
              <a:gd name="connsiteX50" fmla="*/ 2561265 w 6884912"/>
              <a:gd name="connsiteY50" fmla="*/ 450623 h 1161397"/>
              <a:gd name="connsiteX51" fmla="*/ 2594349 w 6884912"/>
              <a:gd name="connsiteY51" fmla="*/ 443884 h 1161397"/>
              <a:gd name="connsiteX52" fmla="*/ 2754324 w 6884912"/>
              <a:gd name="connsiteY52" fmla="*/ 424766 h 1161397"/>
              <a:gd name="connsiteX53" fmla="*/ 2848470 w 6884912"/>
              <a:gd name="connsiteY53" fmla="*/ 405966 h 1161397"/>
              <a:gd name="connsiteX54" fmla="*/ 2881772 w 6884912"/>
              <a:gd name="connsiteY54" fmla="*/ 387260 h 1161397"/>
              <a:gd name="connsiteX55" fmla="*/ 2929932 w 6884912"/>
              <a:gd name="connsiteY55" fmla="*/ 368912 h 1161397"/>
              <a:gd name="connsiteX56" fmla="*/ 3013020 w 6884912"/>
              <a:gd name="connsiteY56" fmla="*/ 327578 h 1161397"/>
              <a:gd name="connsiteX57" fmla="*/ 3127968 w 6884912"/>
              <a:gd name="connsiteY57" fmla="*/ 287613 h 1161397"/>
              <a:gd name="connsiteX58" fmla="*/ 3222191 w 6884912"/>
              <a:gd name="connsiteY58" fmla="*/ 307887 h 1161397"/>
              <a:gd name="connsiteX59" fmla="*/ 3227953 w 6884912"/>
              <a:gd name="connsiteY59" fmla="*/ 297650 h 1161397"/>
              <a:gd name="connsiteX60" fmla="*/ 3287859 w 6884912"/>
              <a:gd name="connsiteY60" fmla="*/ 287558 h 1161397"/>
              <a:gd name="connsiteX61" fmla="*/ 3510042 w 6884912"/>
              <a:gd name="connsiteY61" fmla="*/ 311820 h 1161397"/>
              <a:gd name="connsiteX62" fmla="*/ 3626773 w 6884912"/>
              <a:gd name="connsiteY62" fmla="*/ 290452 h 1161397"/>
              <a:gd name="connsiteX63" fmla="*/ 3666217 w 6884912"/>
              <a:gd name="connsiteY63" fmla="*/ 273255 h 1161397"/>
              <a:gd name="connsiteX64" fmla="*/ 3732427 w 6884912"/>
              <a:gd name="connsiteY64" fmla="*/ 245039 h 1161397"/>
              <a:gd name="connsiteX65" fmla="*/ 3777022 w 6884912"/>
              <a:gd name="connsiteY65" fmla="*/ 200276 h 1161397"/>
              <a:gd name="connsiteX66" fmla="*/ 3791246 w 6884912"/>
              <a:gd name="connsiteY66" fmla="*/ 189996 h 1161397"/>
              <a:gd name="connsiteX67" fmla="*/ 3819864 w 6884912"/>
              <a:gd name="connsiteY67" fmla="*/ 194605 h 1161397"/>
              <a:gd name="connsiteX68" fmla="*/ 3830398 w 6884912"/>
              <a:gd name="connsiteY68" fmla="*/ 188383 h 1161397"/>
              <a:gd name="connsiteX69" fmla="*/ 3834360 w 6884912"/>
              <a:gd name="connsiteY69" fmla="*/ 188992 h 1161397"/>
              <a:gd name="connsiteX70" fmla="*/ 3843715 w 6884912"/>
              <a:gd name="connsiteY70" fmla="*/ 188752 h 1161397"/>
              <a:gd name="connsiteX71" fmla="*/ 3842609 w 6884912"/>
              <a:gd name="connsiteY71" fmla="*/ 197386 h 1161397"/>
              <a:gd name="connsiteX72" fmla="*/ 3853961 w 6884912"/>
              <a:gd name="connsiteY72" fmla="*/ 213380 h 1161397"/>
              <a:gd name="connsiteX73" fmla="*/ 3907640 w 6884912"/>
              <a:gd name="connsiteY73" fmla="*/ 207568 h 1161397"/>
              <a:gd name="connsiteX74" fmla="*/ 3910449 w 6884912"/>
              <a:gd name="connsiteY74" fmla="*/ 197808 h 1161397"/>
              <a:gd name="connsiteX75" fmla="*/ 3917197 w 6884912"/>
              <a:gd name="connsiteY75" fmla="*/ 196121 h 1161397"/>
              <a:gd name="connsiteX76" fmla="*/ 3922400 w 6884912"/>
              <a:gd name="connsiteY76" fmla="*/ 205056 h 1161397"/>
              <a:gd name="connsiteX77" fmla="*/ 4013061 w 6884912"/>
              <a:gd name="connsiteY77" fmla="*/ 224874 h 1161397"/>
              <a:gd name="connsiteX78" fmla="*/ 4134285 w 6884912"/>
              <a:gd name="connsiteY78" fmla="*/ 235592 h 1161397"/>
              <a:gd name="connsiteX79" fmla="*/ 4220717 w 6884912"/>
              <a:gd name="connsiteY79" fmla="*/ 192946 h 1161397"/>
              <a:gd name="connsiteX80" fmla="*/ 4246954 w 6884912"/>
              <a:gd name="connsiteY80" fmla="*/ 210554 h 1161397"/>
              <a:gd name="connsiteX81" fmla="*/ 4289361 w 6884912"/>
              <a:gd name="connsiteY81" fmla="*/ 196642 h 1161397"/>
              <a:gd name="connsiteX82" fmla="*/ 4498913 w 6884912"/>
              <a:gd name="connsiteY82" fmla="*/ 118915 h 1161397"/>
              <a:gd name="connsiteX83" fmla="*/ 4617330 w 6884912"/>
              <a:gd name="connsiteY83" fmla="*/ 111163 h 1161397"/>
              <a:gd name="connsiteX84" fmla="*/ 4659778 w 6884912"/>
              <a:gd name="connsiteY84" fmla="*/ 118219 h 1161397"/>
              <a:gd name="connsiteX85" fmla="*/ 4730870 w 6884912"/>
              <a:gd name="connsiteY85" fmla="*/ 129432 h 1161397"/>
              <a:gd name="connsiteX86" fmla="*/ 4785037 w 6884912"/>
              <a:gd name="connsiteY86" fmla="*/ 161964 h 1161397"/>
              <a:gd name="connsiteX87" fmla="*/ 4844073 w 6884912"/>
              <a:gd name="connsiteY87" fmla="*/ 161768 h 1161397"/>
              <a:gd name="connsiteX88" fmla="*/ 4920038 w 6884912"/>
              <a:gd name="connsiteY88" fmla="*/ 140418 h 1161397"/>
              <a:gd name="connsiteX89" fmla="*/ 5016639 w 6884912"/>
              <a:gd name="connsiteY89" fmla="*/ 158905 h 1161397"/>
              <a:gd name="connsiteX90" fmla="*/ 5072009 w 6884912"/>
              <a:gd name="connsiteY90" fmla="*/ 161502 h 1161397"/>
              <a:gd name="connsiteX91" fmla="*/ 5223626 w 6884912"/>
              <a:gd name="connsiteY91" fmla="*/ 177356 h 1161397"/>
              <a:gd name="connsiteX92" fmla="*/ 5375773 w 6884912"/>
              <a:gd name="connsiteY92" fmla="*/ 199913 h 1161397"/>
              <a:gd name="connsiteX93" fmla="*/ 5467502 w 6884912"/>
              <a:gd name="connsiteY93" fmla="*/ 250963 h 1161397"/>
              <a:gd name="connsiteX94" fmla="*/ 5592395 w 6884912"/>
              <a:gd name="connsiteY94" fmla="*/ 265434 h 1161397"/>
              <a:gd name="connsiteX95" fmla="*/ 5613532 w 6884912"/>
              <a:gd name="connsiteY95" fmla="*/ 273379 h 1161397"/>
              <a:gd name="connsiteX96" fmla="*/ 5642173 w 6884912"/>
              <a:gd name="connsiteY96" fmla="*/ 266904 h 1161397"/>
              <a:gd name="connsiteX97" fmla="*/ 5756910 w 6884912"/>
              <a:gd name="connsiteY97" fmla="*/ 239211 h 1161397"/>
              <a:gd name="connsiteX98" fmla="*/ 5846667 w 6884912"/>
              <a:gd name="connsiteY98" fmla="*/ 201786 h 1161397"/>
              <a:gd name="connsiteX99" fmla="*/ 5960732 w 6884912"/>
              <a:gd name="connsiteY99" fmla="*/ 220708 h 1161397"/>
              <a:gd name="connsiteX100" fmla="*/ 6029542 w 6884912"/>
              <a:gd name="connsiteY100" fmla="*/ 210339 h 1161397"/>
              <a:gd name="connsiteX101" fmla="*/ 6141123 w 6884912"/>
              <a:gd name="connsiteY101" fmla="*/ 159923 h 1161397"/>
              <a:gd name="connsiteX102" fmla="*/ 6290640 w 6884912"/>
              <a:gd name="connsiteY102" fmla="*/ 167441 h 1161397"/>
              <a:gd name="connsiteX103" fmla="*/ 6259275 w 6884912"/>
              <a:gd name="connsiteY103" fmla="*/ 231466 h 1161397"/>
              <a:gd name="connsiteX104" fmla="*/ 6364914 w 6884912"/>
              <a:gd name="connsiteY104" fmla="*/ 240140 h 1161397"/>
              <a:gd name="connsiteX105" fmla="*/ 6380420 w 6884912"/>
              <a:gd name="connsiteY105" fmla="*/ 173195 h 1161397"/>
              <a:gd name="connsiteX106" fmla="*/ 6507891 w 6884912"/>
              <a:gd name="connsiteY106" fmla="*/ 118474 h 1161397"/>
              <a:gd name="connsiteX107" fmla="*/ 6571807 w 6884912"/>
              <a:gd name="connsiteY107" fmla="*/ 98636 h 1161397"/>
              <a:gd name="connsiteX108" fmla="*/ 6671880 w 6884912"/>
              <a:gd name="connsiteY108" fmla="*/ 82931 h 1161397"/>
              <a:gd name="connsiteX109" fmla="*/ 6702266 w 6884912"/>
              <a:gd name="connsiteY109" fmla="*/ 75470 h 1161397"/>
              <a:gd name="connsiteX110" fmla="*/ 6845802 w 6884912"/>
              <a:gd name="connsiteY110" fmla="*/ 24496 h 1161397"/>
              <a:gd name="connsiteX111" fmla="*/ 6884912 w 6884912"/>
              <a:gd name="connsiteY111"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53766 w 6884912"/>
              <a:gd name="connsiteY7" fmla="*/ 1028344 h 1161397"/>
              <a:gd name="connsiteX8" fmla="*/ 438104 w 6884912"/>
              <a:gd name="connsiteY8" fmla="*/ 1042406 h 1161397"/>
              <a:gd name="connsiteX9" fmla="*/ 471270 w 6884912"/>
              <a:gd name="connsiteY9" fmla="*/ 1040167 h 1161397"/>
              <a:gd name="connsiteX10" fmla="*/ 536109 w 6884912"/>
              <a:gd name="connsiteY10" fmla="*/ 970199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88738 w 6884912"/>
              <a:gd name="connsiteY16" fmla="*/ 901808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89871 w 6884912"/>
              <a:gd name="connsiteY39" fmla="*/ 629409 h 1161397"/>
              <a:gd name="connsiteX40" fmla="*/ 1731986 w 6884912"/>
              <a:gd name="connsiteY40" fmla="*/ 589682 h 1161397"/>
              <a:gd name="connsiteX41" fmla="*/ 1927935 w 6884912"/>
              <a:gd name="connsiteY41" fmla="*/ 628540 h 1161397"/>
              <a:gd name="connsiteX42" fmla="*/ 2166816 w 6884912"/>
              <a:gd name="connsiteY42" fmla="*/ 559500 h 1161397"/>
              <a:gd name="connsiteX43" fmla="*/ 2352236 w 6884912"/>
              <a:gd name="connsiteY43" fmla="*/ 519602 h 1161397"/>
              <a:gd name="connsiteX44" fmla="*/ 2420791 w 6884912"/>
              <a:gd name="connsiteY44" fmla="*/ 492826 h 1161397"/>
              <a:gd name="connsiteX45" fmla="*/ 2489932 w 6884912"/>
              <a:gd name="connsiteY45" fmla="*/ 507864 h 1161397"/>
              <a:gd name="connsiteX46" fmla="*/ 2512917 w 6884912"/>
              <a:gd name="connsiteY46" fmla="*/ 489127 h 1161397"/>
              <a:gd name="connsiteX47" fmla="*/ 2516783 w 6884912"/>
              <a:gd name="connsiteY47" fmla="*/ 485473 h 1161397"/>
              <a:gd name="connsiteX48" fmla="*/ 2534360 w 6884912"/>
              <a:gd name="connsiteY48" fmla="*/ 480064 h 1161397"/>
              <a:gd name="connsiteX49" fmla="*/ 2536691 w 6884912"/>
              <a:gd name="connsiteY49" fmla="*/ 467018 h 1161397"/>
              <a:gd name="connsiteX50" fmla="*/ 2561265 w 6884912"/>
              <a:gd name="connsiteY50" fmla="*/ 450623 h 1161397"/>
              <a:gd name="connsiteX51" fmla="*/ 2594349 w 6884912"/>
              <a:gd name="connsiteY51" fmla="*/ 443884 h 1161397"/>
              <a:gd name="connsiteX52" fmla="*/ 2754324 w 6884912"/>
              <a:gd name="connsiteY52" fmla="*/ 424766 h 1161397"/>
              <a:gd name="connsiteX53" fmla="*/ 2848470 w 6884912"/>
              <a:gd name="connsiteY53" fmla="*/ 405966 h 1161397"/>
              <a:gd name="connsiteX54" fmla="*/ 2881772 w 6884912"/>
              <a:gd name="connsiteY54" fmla="*/ 387260 h 1161397"/>
              <a:gd name="connsiteX55" fmla="*/ 2929932 w 6884912"/>
              <a:gd name="connsiteY55" fmla="*/ 368912 h 1161397"/>
              <a:gd name="connsiteX56" fmla="*/ 3013020 w 6884912"/>
              <a:gd name="connsiteY56" fmla="*/ 327578 h 1161397"/>
              <a:gd name="connsiteX57" fmla="*/ 3127968 w 6884912"/>
              <a:gd name="connsiteY57" fmla="*/ 287613 h 1161397"/>
              <a:gd name="connsiteX58" fmla="*/ 3222191 w 6884912"/>
              <a:gd name="connsiteY58" fmla="*/ 307887 h 1161397"/>
              <a:gd name="connsiteX59" fmla="*/ 3227953 w 6884912"/>
              <a:gd name="connsiteY59" fmla="*/ 297650 h 1161397"/>
              <a:gd name="connsiteX60" fmla="*/ 3287859 w 6884912"/>
              <a:gd name="connsiteY60" fmla="*/ 287558 h 1161397"/>
              <a:gd name="connsiteX61" fmla="*/ 3510042 w 6884912"/>
              <a:gd name="connsiteY61" fmla="*/ 311820 h 1161397"/>
              <a:gd name="connsiteX62" fmla="*/ 3626773 w 6884912"/>
              <a:gd name="connsiteY62" fmla="*/ 290452 h 1161397"/>
              <a:gd name="connsiteX63" fmla="*/ 3666217 w 6884912"/>
              <a:gd name="connsiteY63" fmla="*/ 273255 h 1161397"/>
              <a:gd name="connsiteX64" fmla="*/ 3732427 w 6884912"/>
              <a:gd name="connsiteY64" fmla="*/ 245039 h 1161397"/>
              <a:gd name="connsiteX65" fmla="*/ 3777022 w 6884912"/>
              <a:gd name="connsiteY65" fmla="*/ 200276 h 1161397"/>
              <a:gd name="connsiteX66" fmla="*/ 3791246 w 6884912"/>
              <a:gd name="connsiteY66" fmla="*/ 189996 h 1161397"/>
              <a:gd name="connsiteX67" fmla="*/ 3819864 w 6884912"/>
              <a:gd name="connsiteY67" fmla="*/ 194605 h 1161397"/>
              <a:gd name="connsiteX68" fmla="*/ 3830398 w 6884912"/>
              <a:gd name="connsiteY68" fmla="*/ 188383 h 1161397"/>
              <a:gd name="connsiteX69" fmla="*/ 3834360 w 6884912"/>
              <a:gd name="connsiteY69" fmla="*/ 188992 h 1161397"/>
              <a:gd name="connsiteX70" fmla="*/ 3843715 w 6884912"/>
              <a:gd name="connsiteY70" fmla="*/ 188752 h 1161397"/>
              <a:gd name="connsiteX71" fmla="*/ 3842609 w 6884912"/>
              <a:gd name="connsiteY71" fmla="*/ 197386 h 1161397"/>
              <a:gd name="connsiteX72" fmla="*/ 3853961 w 6884912"/>
              <a:gd name="connsiteY72" fmla="*/ 213380 h 1161397"/>
              <a:gd name="connsiteX73" fmla="*/ 3907640 w 6884912"/>
              <a:gd name="connsiteY73" fmla="*/ 207568 h 1161397"/>
              <a:gd name="connsiteX74" fmla="*/ 3910449 w 6884912"/>
              <a:gd name="connsiteY74" fmla="*/ 197808 h 1161397"/>
              <a:gd name="connsiteX75" fmla="*/ 3917197 w 6884912"/>
              <a:gd name="connsiteY75" fmla="*/ 196121 h 1161397"/>
              <a:gd name="connsiteX76" fmla="*/ 3922400 w 6884912"/>
              <a:gd name="connsiteY76" fmla="*/ 205056 h 1161397"/>
              <a:gd name="connsiteX77" fmla="*/ 4013061 w 6884912"/>
              <a:gd name="connsiteY77" fmla="*/ 224874 h 1161397"/>
              <a:gd name="connsiteX78" fmla="*/ 4134285 w 6884912"/>
              <a:gd name="connsiteY78" fmla="*/ 235592 h 1161397"/>
              <a:gd name="connsiteX79" fmla="*/ 4220717 w 6884912"/>
              <a:gd name="connsiteY79" fmla="*/ 192946 h 1161397"/>
              <a:gd name="connsiteX80" fmla="*/ 4246954 w 6884912"/>
              <a:gd name="connsiteY80" fmla="*/ 210554 h 1161397"/>
              <a:gd name="connsiteX81" fmla="*/ 4289361 w 6884912"/>
              <a:gd name="connsiteY81" fmla="*/ 196642 h 1161397"/>
              <a:gd name="connsiteX82" fmla="*/ 4498913 w 6884912"/>
              <a:gd name="connsiteY82" fmla="*/ 118915 h 1161397"/>
              <a:gd name="connsiteX83" fmla="*/ 4617330 w 6884912"/>
              <a:gd name="connsiteY83" fmla="*/ 111163 h 1161397"/>
              <a:gd name="connsiteX84" fmla="*/ 4659778 w 6884912"/>
              <a:gd name="connsiteY84" fmla="*/ 118219 h 1161397"/>
              <a:gd name="connsiteX85" fmla="*/ 4730870 w 6884912"/>
              <a:gd name="connsiteY85" fmla="*/ 129432 h 1161397"/>
              <a:gd name="connsiteX86" fmla="*/ 4785037 w 6884912"/>
              <a:gd name="connsiteY86" fmla="*/ 161964 h 1161397"/>
              <a:gd name="connsiteX87" fmla="*/ 4844073 w 6884912"/>
              <a:gd name="connsiteY87" fmla="*/ 161768 h 1161397"/>
              <a:gd name="connsiteX88" fmla="*/ 4920038 w 6884912"/>
              <a:gd name="connsiteY88" fmla="*/ 140418 h 1161397"/>
              <a:gd name="connsiteX89" fmla="*/ 5016639 w 6884912"/>
              <a:gd name="connsiteY89" fmla="*/ 158905 h 1161397"/>
              <a:gd name="connsiteX90" fmla="*/ 5072009 w 6884912"/>
              <a:gd name="connsiteY90" fmla="*/ 161502 h 1161397"/>
              <a:gd name="connsiteX91" fmla="*/ 5223626 w 6884912"/>
              <a:gd name="connsiteY91" fmla="*/ 177356 h 1161397"/>
              <a:gd name="connsiteX92" fmla="*/ 5375773 w 6884912"/>
              <a:gd name="connsiteY92" fmla="*/ 199913 h 1161397"/>
              <a:gd name="connsiteX93" fmla="*/ 5467502 w 6884912"/>
              <a:gd name="connsiteY93" fmla="*/ 250963 h 1161397"/>
              <a:gd name="connsiteX94" fmla="*/ 5592395 w 6884912"/>
              <a:gd name="connsiteY94" fmla="*/ 265434 h 1161397"/>
              <a:gd name="connsiteX95" fmla="*/ 5613532 w 6884912"/>
              <a:gd name="connsiteY95" fmla="*/ 273379 h 1161397"/>
              <a:gd name="connsiteX96" fmla="*/ 5642173 w 6884912"/>
              <a:gd name="connsiteY96" fmla="*/ 266904 h 1161397"/>
              <a:gd name="connsiteX97" fmla="*/ 5756910 w 6884912"/>
              <a:gd name="connsiteY97" fmla="*/ 239211 h 1161397"/>
              <a:gd name="connsiteX98" fmla="*/ 5846667 w 6884912"/>
              <a:gd name="connsiteY98" fmla="*/ 201786 h 1161397"/>
              <a:gd name="connsiteX99" fmla="*/ 5960732 w 6884912"/>
              <a:gd name="connsiteY99" fmla="*/ 220708 h 1161397"/>
              <a:gd name="connsiteX100" fmla="*/ 6029542 w 6884912"/>
              <a:gd name="connsiteY100" fmla="*/ 210339 h 1161397"/>
              <a:gd name="connsiteX101" fmla="*/ 6141123 w 6884912"/>
              <a:gd name="connsiteY101" fmla="*/ 159923 h 1161397"/>
              <a:gd name="connsiteX102" fmla="*/ 6290640 w 6884912"/>
              <a:gd name="connsiteY102" fmla="*/ 167441 h 1161397"/>
              <a:gd name="connsiteX103" fmla="*/ 6259275 w 6884912"/>
              <a:gd name="connsiteY103" fmla="*/ 231466 h 1161397"/>
              <a:gd name="connsiteX104" fmla="*/ 6364914 w 6884912"/>
              <a:gd name="connsiteY104" fmla="*/ 240140 h 1161397"/>
              <a:gd name="connsiteX105" fmla="*/ 6380420 w 6884912"/>
              <a:gd name="connsiteY105" fmla="*/ 173195 h 1161397"/>
              <a:gd name="connsiteX106" fmla="*/ 6507891 w 6884912"/>
              <a:gd name="connsiteY106" fmla="*/ 118474 h 1161397"/>
              <a:gd name="connsiteX107" fmla="*/ 6571807 w 6884912"/>
              <a:gd name="connsiteY107" fmla="*/ 98636 h 1161397"/>
              <a:gd name="connsiteX108" fmla="*/ 6671880 w 6884912"/>
              <a:gd name="connsiteY108" fmla="*/ 82931 h 1161397"/>
              <a:gd name="connsiteX109" fmla="*/ 6702266 w 6884912"/>
              <a:gd name="connsiteY109" fmla="*/ 75470 h 1161397"/>
              <a:gd name="connsiteX110" fmla="*/ 6845802 w 6884912"/>
              <a:gd name="connsiteY110" fmla="*/ 24496 h 1161397"/>
              <a:gd name="connsiteX111" fmla="*/ 6884912 w 6884912"/>
              <a:gd name="connsiteY111"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53766 w 6884912"/>
              <a:gd name="connsiteY7" fmla="*/ 1028344 h 1161397"/>
              <a:gd name="connsiteX8" fmla="*/ 438104 w 6884912"/>
              <a:gd name="connsiteY8" fmla="*/ 1042406 h 1161397"/>
              <a:gd name="connsiteX9" fmla="*/ 471270 w 6884912"/>
              <a:gd name="connsiteY9" fmla="*/ 1040167 h 1161397"/>
              <a:gd name="connsiteX10" fmla="*/ 536109 w 6884912"/>
              <a:gd name="connsiteY10" fmla="*/ 970199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88738 w 6884912"/>
              <a:gd name="connsiteY16" fmla="*/ 901808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89871 w 6884912"/>
              <a:gd name="connsiteY39" fmla="*/ 629409 h 1161397"/>
              <a:gd name="connsiteX40" fmla="*/ 1731986 w 6884912"/>
              <a:gd name="connsiteY40" fmla="*/ 589682 h 1161397"/>
              <a:gd name="connsiteX41" fmla="*/ 1927935 w 6884912"/>
              <a:gd name="connsiteY41" fmla="*/ 628540 h 1161397"/>
              <a:gd name="connsiteX42" fmla="*/ 2166816 w 6884912"/>
              <a:gd name="connsiteY42" fmla="*/ 559500 h 1161397"/>
              <a:gd name="connsiteX43" fmla="*/ 2352236 w 6884912"/>
              <a:gd name="connsiteY43" fmla="*/ 519602 h 1161397"/>
              <a:gd name="connsiteX44" fmla="*/ 2420791 w 6884912"/>
              <a:gd name="connsiteY44" fmla="*/ 492826 h 1161397"/>
              <a:gd name="connsiteX45" fmla="*/ 2489932 w 6884912"/>
              <a:gd name="connsiteY45" fmla="*/ 507864 h 1161397"/>
              <a:gd name="connsiteX46" fmla="*/ 2512917 w 6884912"/>
              <a:gd name="connsiteY46" fmla="*/ 489127 h 1161397"/>
              <a:gd name="connsiteX47" fmla="*/ 2516783 w 6884912"/>
              <a:gd name="connsiteY47" fmla="*/ 485473 h 1161397"/>
              <a:gd name="connsiteX48" fmla="*/ 2534360 w 6884912"/>
              <a:gd name="connsiteY48" fmla="*/ 480064 h 1161397"/>
              <a:gd name="connsiteX49" fmla="*/ 2536691 w 6884912"/>
              <a:gd name="connsiteY49" fmla="*/ 467018 h 1161397"/>
              <a:gd name="connsiteX50" fmla="*/ 2561265 w 6884912"/>
              <a:gd name="connsiteY50" fmla="*/ 450623 h 1161397"/>
              <a:gd name="connsiteX51" fmla="*/ 2594349 w 6884912"/>
              <a:gd name="connsiteY51" fmla="*/ 443884 h 1161397"/>
              <a:gd name="connsiteX52" fmla="*/ 2754324 w 6884912"/>
              <a:gd name="connsiteY52" fmla="*/ 424766 h 1161397"/>
              <a:gd name="connsiteX53" fmla="*/ 2848470 w 6884912"/>
              <a:gd name="connsiteY53" fmla="*/ 405966 h 1161397"/>
              <a:gd name="connsiteX54" fmla="*/ 2881772 w 6884912"/>
              <a:gd name="connsiteY54" fmla="*/ 387260 h 1161397"/>
              <a:gd name="connsiteX55" fmla="*/ 2929932 w 6884912"/>
              <a:gd name="connsiteY55" fmla="*/ 368912 h 1161397"/>
              <a:gd name="connsiteX56" fmla="*/ 3013020 w 6884912"/>
              <a:gd name="connsiteY56" fmla="*/ 327578 h 1161397"/>
              <a:gd name="connsiteX57" fmla="*/ 3127968 w 6884912"/>
              <a:gd name="connsiteY57" fmla="*/ 287613 h 1161397"/>
              <a:gd name="connsiteX58" fmla="*/ 3222191 w 6884912"/>
              <a:gd name="connsiteY58" fmla="*/ 307887 h 1161397"/>
              <a:gd name="connsiteX59" fmla="*/ 3227953 w 6884912"/>
              <a:gd name="connsiteY59" fmla="*/ 297650 h 1161397"/>
              <a:gd name="connsiteX60" fmla="*/ 3287859 w 6884912"/>
              <a:gd name="connsiteY60" fmla="*/ 287558 h 1161397"/>
              <a:gd name="connsiteX61" fmla="*/ 3510042 w 6884912"/>
              <a:gd name="connsiteY61" fmla="*/ 311820 h 1161397"/>
              <a:gd name="connsiteX62" fmla="*/ 3626773 w 6884912"/>
              <a:gd name="connsiteY62" fmla="*/ 290452 h 1161397"/>
              <a:gd name="connsiteX63" fmla="*/ 3666217 w 6884912"/>
              <a:gd name="connsiteY63" fmla="*/ 273255 h 1161397"/>
              <a:gd name="connsiteX64" fmla="*/ 3732427 w 6884912"/>
              <a:gd name="connsiteY64" fmla="*/ 245039 h 1161397"/>
              <a:gd name="connsiteX65" fmla="*/ 3777022 w 6884912"/>
              <a:gd name="connsiteY65" fmla="*/ 200276 h 1161397"/>
              <a:gd name="connsiteX66" fmla="*/ 3791246 w 6884912"/>
              <a:gd name="connsiteY66" fmla="*/ 189996 h 1161397"/>
              <a:gd name="connsiteX67" fmla="*/ 3819864 w 6884912"/>
              <a:gd name="connsiteY67" fmla="*/ 194605 h 1161397"/>
              <a:gd name="connsiteX68" fmla="*/ 3830398 w 6884912"/>
              <a:gd name="connsiteY68" fmla="*/ 188383 h 1161397"/>
              <a:gd name="connsiteX69" fmla="*/ 3834360 w 6884912"/>
              <a:gd name="connsiteY69" fmla="*/ 188992 h 1161397"/>
              <a:gd name="connsiteX70" fmla="*/ 3843715 w 6884912"/>
              <a:gd name="connsiteY70" fmla="*/ 188752 h 1161397"/>
              <a:gd name="connsiteX71" fmla="*/ 3842609 w 6884912"/>
              <a:gd name="connsiteY71" fmla="*/ 197386 h 1161397"/>
              <a:gd name="connsiteX72" fmla="*/ 3853961 w 6884912"/>
              <a:gd name="connsiteY72" fmla="*/ 213380 h 1161397"/>
              <a:gd name="connsiteX73" fmla="*/ 3907640 w 6884912"/>
              <a:gd name="connsiteY73" fmla="*/ 207568 h 1161397"/>
              <a:gd name="connsiteX74" fmla="*/ 3910449 w 6884912"/>
              <a:gd name="connsiteY74" fmla="*/ 197808 h 1161397"/>
              <a:gd name="connsiteX75" fmla="*/ 3917197 w 6884912"/>
              <a:gd name="connsiteY75" fmla="*/ 196121 h 1161397"/>
              <a:gd name="connsiteX76" fmla="*/ 3922400 w 6884912"/>
              <a:gd name="connsiteY76" fmla="*/ 205056 h 1161397"/>
              <a:gd name="connsiteX77" fmla="*/ 4013061 w 6884912"/>
              <a:gd name="connsiteY77" fmla="*/ 224874 h 1161397"/>
              <a:gd name="connsiteX78" fmla="*/ 4134285 w 6884912"/>
              <a:gd name="connsiteY78" fmla="*/ 235592 h 1161397"/>
              <a:gd name="connsiteX79" fmla="*/ 4220717 w 6884912"/>
              <a:gd name="connsiteY79" fmla="*/ 192946 h 1161397"/>
              <a:gd name="connsiteX80" fmla="*/ 4246954 w 6884912"/>
              <a:gd name="connsiteY80" fmla="*/ 210554 h 1161397"/>
              <a:gd name="connsiteX81" fmla="*/ 4289361 w 6884912"/>
              <a:gd name="connsiteY81" fmla="*/ 196642 h 1161397"/>
              <a:gd name="connsiteX82" fmla="*/ 4498913 w 6884912"/>
              <a:gd name="connsiteY82" fmla="*/ 118915 h 1161397"/>
              <a:gd name="connsiteX83" fmla="*/ 4617330 w 6884912"/>
              <a:gd name="connsiteY83" fmla="*/ 111163 h 1161397"/>
              <a:gd name="connsiteX84" fmla="*/ 4659778 w 6884912"/>
              <a:gd name="connsiteY84" fmla="*/ 118219 h 1161397"/>
              <a:gd name="connsiteX85" fmla="*/ 4730870 w 6884912"/>
              <a:gd name="connsiteY85" fmla="*/ 129432 h 1161397"/>
              <a:gd name="connsiteX86" fmla="*/ 4785037 w 6884912"/>
              <a:gd name="connsiteY86" fmla="*/ 161964 h 1161397"/>
              <a:gd name="connsiteX87" fmla="*/ 4844073 w 6884912"/>
              <a:gd name="connsiteY87" fmla="*/ 161768 h 1161397"/>
              <a:gd name="connsiteX88" fmla="*/ 4920038 w 6884912"/>
              <a:gd name="connsiteY88" fmla="*/ 140418 h 1161397"/>
              <a:gd name="connsiteX89" fmla="*/ 5016639 w 6884912"/>
              <a:gd name="connsiteY89" fmla="*/ 158905 h 1161397"/>
              <a:gd name="connsiteX90" fmla="*/ 5072009 w 6884912"/>
              <a:gd name="connsiteY90" fmla="*/ 161502 h 1161397"/>
              <a:gd name="connsiteX91" fmla="*/ 5223626 w 6884912"/>
              <a:gd name="connsiteY91" fmla="*/ 177356 h 1161397"/>
              <a:gd name="connsiteX92" fmla="*/ 5375773 w 6884912"/>
              <a:gd name="connsiteY92" fmla="*/ 199913 h 1161397"/>
              <a:gd name="connsiteX93" fmla="*/ 5467502 w 6884912"/>
              <a:gd name="connsiteY93" fmla="*/ 250963 h 1161397"/>
              <a:gd name="connsiteX94" fmla="*/ 5592395 w 6884912"/>
              <a:gd name="connsiteY94" fmla="*/ 265434 h 1161397"/>
              <a:gd name="connsiteX95" fmla="*/ 5613532 w 6884912"/>
              <a:gd name="connsiteY95" fmla="*/ 273379 h 1161397"/>
              <a:gd name="connsiteX96" fmla="*/ 5642173 w 6884912"/>
              <a:gd name="connsiteY96" fmla="*/ 266904 h 1161397"/>
              <a:gd name="connsiteX97" fmla="*/ 5756910 w 6884912"/>
              <a:gd name="connsiteY97" fmla="*/ 239211 h 1161397"/>
              <a:gd name="connsiteX98" fmla="*/ 5846667 w 6884912"/>
              <a:gd name="connsiteY98" fmla="*/ 201786 h 1161397"/>
              <a:gd name="connsiteX99" fmla="*/ 5960732 w 6884912"/>
              <a:gd name="connsiteY99" fmla="*/ 220708 h 1161397"/>
              <a:gd name="connsiteX100" fmla="*/ 6029542 w 6884912"/>
              <a:gd name="connsiteY100" fmla="*/ 210339 h 1161397"/>
              <a:gd name="connsiteX101" fmla="*/ 6141123 w 6884912"/>
              <a:gd name="connsiteY101" fmla="*/ 159923 h 1161397"/>
              <a:gd name="connsiteX102" fmla="*/ 6290640 w 6884912"/>
              <a:gd name="connsiteY102" fmla="*/ 167441 h 1161397"/>
              <a:gd name="connsiteX103" fmla="*/ 6259275 w 6884912"/>
              <a:gd name="connsiteY103" fmla="*/ 231466 h 1161397"/>
              <a:gd name="connsiteX104" fmla="*/ 6364914 w 6884912"/>
              <a:gd name="connsiteY104" fmla="*/ 240140 h 1161397"/>
              <a:gd name="connsiteX105" fmla="*/ 6380420 w 6884912"/>
              <a:gd name="connsiteY105" fmla="*/ 173195 h 1161397"/>
              <a:gd name="connsiteX106" fmla="*/ 6507891 w 6884912"/>
              <a:gd name="connsiteY106" fmla="*/ 118474 h 1161397"/>
              <a:gd name="connsiteX107" fmla="*/ 6571807 w 6884912"/>
              <a:gd name="connsiteY107" fmla="*/ 98636 h 1161397"/>
              <a:gd name="connsiteX108" fmla="*/ 6671880 w 6884912"/>
              <a:gd name="connsiteY108" fmla="*/ 82931 h 1161397"/>
              <a:gd name="connsiteX109" fmla="*/ 6702266 w 6884912"/>
              <a:gd name="connsiteY109" fmla="*/ 75470 h 1161397"/>
              <a:gd name="connsiteX110" fmla="*/ 6845802 w 6884912"/>
              <a:gd name="connsiteY110" fmla="*/ 24496 h 1161397"/>
              <a:gd name="connsiteX111" fmla="*/ 6884912 w 6884912"/>
              <a:gd name="connsiteY111" fmla="*/ 0 h 1161397"/>
              <a:gd name="connsiteX0" fmla="*/ 6884912 w 6884912"/>
              <a:gd name="connsiteY0" fmla="*/ 241446 h 1402843"/>
              <a:gd name="connsiteX1" fmla="*/ 6884912 w 6884912"/>
              <a:gd name="connsiteY1" fmla="*/ 1402843 h 1402843"/>
              <a:gd name="connsiteX2" fmla="*/ 0 w 6884912"/>
              <a:gd name="connsiteY2" fmla="*/ 1402843 h 1402843"/>
              <a:gd name="connsiteX3" fmla="*/ 27135 w 6884912"/>
              <a:gd name="connsiteY3" fmla="*/ 1388906 h 1402843"/>
              <a:gd name="connsiteX4" fmla="*/ 115388 w 6884912"/>
              <a:gd name="connsiteY4" fmla="*/ 1400489 h 1402843"/>
              <a:gd name="connsiteX5" fmla="*/ 119094 w 6884912"/>
              <a:gd name="connsiteY5" fmla="*/ 1389909 h 1402843"/>
              <a:gd name="connsiteX6" fmla="*/ 171824 w 6884912"/>
              <a:gd name="connsiteY6" fmla="*/ 1374670 h 1402843"/>
              <a:gd name="connsiteX7" fmla="*/ 353766 w 6884912"/>
              <a:gd name="connsiteY7" fmla="*/ 1269790 h 1402843"/>
              <a:gd name="connsiteX8" fmla="*/ 438104 w 6884912"/>
              <a:gd name="connsiteY8" fmla="*/ 1283852 h 1402843"/>
              <a:gd name="connsiteX9" fmla="*/ 471270 w 6884912"/>
              <a:gd name="connsiteY9" fmla="*/ 1281613 h 1402843"/>
              <a:gd name="connsiteX10" fmla="*/ 536109 w 6884912"/>
              <a:gd name="connsiteY10" fmla="*/ 1211645 h 1402843"/>
              <a:gd name="connsiteX11" fmla="*/ 601644 w 6884912"/>
              <a:gd name="connsiteY11" fmla="*/ 1245443 h 1402843"/>
              <a:gd name="connsiteX12" fmla="*/ 651408 w 6884912"/>
              <a:gd name="connsiteY12" fmla="*/ 1226384 h 1402843"/>
              <a:gd name="connsiteX13" fmla="*/ 673197 w 6884912"/>
              <a:gd name="connsiteY13" fmla="*/ 1251506 h 1402843"/>
              <a:gd name="connsiteX14" fmla="*/ 723108 w 6884912"/>
              <a:gd name="connsiteY14" fmla="*/ 1221527 h 1402843"/>
              <a:gd name="connsiteX15" fmla="*/ 797699 w 6884912"/>
              <a:gd name="connsiteY15" fmla="*/ 1172808 h 1402843"/>
              <a:gd name="connsiteX16" fmla="*/ 888738 w 6884912"/>
              <a:gd name="connsiteY16" fmla="*/ 1143254 h 1402843"/>
              <a:gd name="connsiteX17" fmla="*/ 965215 w 6884912"/>
              <a:gd name="connsiteY17" fmla="*/ 1088147 h 1402843"/>
              <a:gd name="connsiteX18" fmla="*/ 1085080 w 6884912"/>
              <a:gd name="connsiteY18" fmla="*/ 1017532 h 1402843"/>
              <a:gd name="connsiteX19" fmla="*/ 1131224 w 6884912"/>
              <a:gd name="connsiteY19" fmla="*/ 947606 h 1402843"/>
              <a:gd name="connsiteX20" fmla="*/ 1138051 w 6884912"/>
              <a:gd name="connsiteY20" fmla="*/ 943480 h 1402843"/>
              <a:gd name="connsiteX21" fmla="*/ 1158800 w 6884912"/>
              <a:gd name="connsiteY21" fmla="*/ 941450 h 1402843"/>
              <a:gd name="connsiteX22" fmla="*/ 1166947 w 6884912"/>
              <a:gd name="connsiteY22" fmla="*/ 942208 h 1402843"/>
              <a:gd name="connsiteX23" fmla="*/ 1178135 w 6884912"/>
              <a:gd name="connsiteY23" fmla="*/ 940077 h 1402843"/>
              <a:gd name="connsiteX24" fmla="*/ 1178301 w 6884912"/>
              <a:gd name="connsiteY24" fmla="*/ 939540 h 1402843"/>
              <a:gd name="connsiteX25" fmla="*/ 1188995 w 6884912"/>
              <a:gd name="connsiteY25" fmla="*/ 938494 h 1402843"/>
              <a:gd name="connsiteX26" fmla="*/ 1242716 w 6884912"/>
              <a:gd name="connsiteY26" fmla="*/ 939498 h 1402843"/>
              <a:gd name="connsiteX27" fmla="*/ 1299977 w 6884912"/>
              <a:gd name="connsiteY27" fmla="*/ 880642 h 1402843"/>
              <a:gd name="connsiteX28" fmla="*/ 1326190 w 6884912"/>
              <a:gd name="connsiteY28" fmla="*/ 867401 h 1402843"/>
              <a:gd name="connsiteX29" fmla="*/ 1339600 w 6884912"/>
              <a:gd name="connsiteY29" fmla="*/ 857741 h 1402843"/>
              <a:gd name="connsiteX30" fmla="*/ 1340054 w 6884912"/>
              <a:gd name="connsiteY30" fmla="*/ 855468 h 1402843"/>
              <a:gd name="connsiteX31" fmla="*/ 1391606 w 6884912"/>
              <a:gd name="connsiteY31" fmla="*/ 856675 h 1402843"/>
              <a:gd name="connsiteX32" fmla="*/ 1397565 w 6884912"/>
              <a:gd name="connsiteY32" fmla="*/ 852936 h 1402843"/>
              <a:gd name="connsiteX33" fmla="*/ 1432302 w 6884912"/>
              <a:gd name="connsiteY33" fmla="*/ 858713 h 1402843"/>
              <a:gd name="connsiteX34" fmla="*/ 1449644 w 6884912"/>
              <a:gd name="connsiteY34" fmla="*/ 859037 h 1402843"/>
              <a:gd name="connsiteX35" fmla="*/ 1455793 w 6884912"/>
              <a:gd name="connsiteY35" fmla="*/ 864620 h 1402843"/>
              <a:gd name="connsiteX36" fmla="*/ 1480758 w 6884912"/>
              <a:gd name="connsiteY36" fmla="*/ 862309 h 1402843"/>
              <a:gd name="connsiteX37" fmla="*/ 1483154 w 6884912"/>
              <a:gd name="connsiteY37" fmla="*/ 859973 h 1402843"/>
              <a:gd name="connsiteX38" fmla="*/ 1505495 w 6884912"/>
              <a:gd name="connsiteY38" fmla="*/ 865771 h 1402843"/>
              <a:gd name="connsiteX39" fmla="*/ 1589871 w 6884912"/>
              <a:gd name="connsiteY39" fmla="*/ 870855 h 1402843"/>
              <a:gd name="connsiteX40" fmla="*/ 1731986 w 6884912"/>
              <a:gd name="connsiteY40" fmla="*/ 831128 h 1402843"/>
              <a:gd name="connsiteX41" fmla="*/ 1927935 w 6884912"/>
              <a:gd name="connsiteY41" fmla="*/ 869986 h 1402843"/>
              <a:gd name="connsiteX42" fmla="*/ 2166816 w 6884912"/>
              <a:gd name="connsiteY42" fmla="*/ 800946 h 1402843"/>
              <a:gd name="connsiteX43" fmla="*/ 2352236 w 6884912"/>
              <a:gd name="connsiteY43" fmla="*/ 761048 h 1402843"/>
              <a:gd name="connsiteX44" fmla="*/ 2420791 w 6884912"/>
              <a:gd name="connsiteY44" fmla="*/ 734272 h 1402843"/>
              <a:gd name="connsiteX45" fmla="*/ 2489932 w 6884912"/>
              <a:gd name="connsiteY45" fmla="*/ 749310 h 1402843"/>
              <a:gd name="connsiteX46" fmla="*/ 2512917 w 6884912"/>
              <a:gd name="connsiteY46" fmla="*/ 730573 h 1402843"/>
              <a:gd name="connsiteX47" fmla="*/ 2516783 w 6884912"/>
              <a:gd name="connsiteY47" fmla="*/ 726919 h 1402843"/>
              <a:gd name="connsiteX48" fmla="*/ 2534360 w 6884912"/>
              <a:gd name="connsiteY48" fmla="*/ 721510 h 1402843"/>
              <a:gd name="connsiteX49" fmla="*/ 2536691 w 6884912"/>
              <a:gd name="connsiteY49" fmla="*/ 708464 h 1402843"/>
              <a:gd name="connsiteX50" fmla="*/ 2561265 w 6884912"/>
              <a:gd name="connsiteY50" fmla="*/ 692069 h 1402843"/>
              <a:gd name="connsiteX51" fmla="*/ 2594349 w 6884912"/>
              <a:gd name="connsiteY51" fmla="*/ 685330 h 1402843"/>
              <a:gd name="connsiteX52" fmla="*/ 2754324 w 6884912"/>
              <a:gd name="connsiteY52" fmla="*/ 666212 h 1402843"/>
              <a:gd name="connsiteX53" fmla="*/ 2848470 w 6884912"/>
              <a:gd name="connsiteY53" fmla="*/ 647412 h 1402843"/>
              <a:gd name="connsiteX54" fmla="*/ 2881772 w 6884912"/>
              <a:gd name="connsiteY54" fmla="*/ 628706 h 1402843"/>
              <a:gd name="connsiteX55" fmla="*/ 2929932 w 6884912"/>
              <a:gd name="connsiteY55" fmla="*/ 610358 h 1402843"/>
              <a:gd name="connsiteX56" fmla="*/ 3013020 w 6884912"/>
              <a:gd name="connsiteY56" fmla="*/ 569024 h 1402843"/>
              <a:gd name="connsiteX57" fmla="*/ 3127968 w 6884912"/>
              <a:gd name="connsiteY57" fmla="*/ 529059 h 1402843"/>
              <a:gd name="connsiteX58" fmla="*/ 3222191 w 6884912"/>
              <a:gd name="connsiteY58" fmla="*/ 549333 h 1402843"/>
              <a:gd name="connsiteX59" fmla="*/ 3227953 w 6884912"/>
              <a:gd name="connsiteY59" fmla="*/ 539096 h 1402843"/>
              <a:gd name="connsiteX60" fmla="*/ 3287859 w 6884912"/>
              <a:gd name="connsiteY60" fmla="*/ 529004 h 1402843"/>
              <a:gd name="connsiteX61" fmla="*/ 3510042 w 6884912"/>
              <a:gd name="connsiteY61" fmla="*/ 553266 h 1402843"/>
              <a:gd name="connsiteX62" fmla="*/ 3626773 w 6884912"/>
              <a:gd name="connsiteY62" fmla="*/ 531898 h 1402843"/>
              <a:gd name="connsiteX63" fmla="*/ 3666217 w 6884912"/>
              <a:gd name="connsiteY63" fmla="*/ 514701 h 1402843"/>
              <a:gd name="connsiteX64" fmla="*/ 3732427 w 6884912"/>
              <a:gd name="connsiteY64" fmla="*/ 486485 h 1402843"/>
              <a:gd name="connsiteX65" fmla="*/ 3777022 w 6884912"/>
              <a:gd name="connsiteY65" fmla="*/ 441722 h 1402843"/>
              <a:gd name="connsiteX66" fmla="*/ 3791246 w 6884912"/>
              <a:gd name="connsiteY66" fmla="*/ 431442 h 1402843"/>
              <a:gd name="connsiteX67" fmla="*/ 3819864 w 6884912"/>
              <a:gd name="connsiteY67" fmla="*/ 436051 h 1402843"/>
              <a:gd name="connsiteX68" fmla="*/ 3830398 w 6884912"/>
              <a:gd name="connsiteY68" fmla="*/ 429829 h 1402843"/>
              <a:gd name="connsiteX69" fmla="*/ 3834360 w 6884912"/>
              <a:gd name="connsiteY69" fmla="*/ 430438 h 1402843"/>
              <a:gd name="connsiteX70" fmla="*/ 3843715 w 6884912"/>
              <a:gd name="connsiteY70" fmla="*/ 430198 h 1402843"/>
              <a:gd name="connsiteX71" fmla="*/ 3842609 w 6884912"/>
              <a:gd name="connsiteY71" fmla="*/ 438832 h 1402843"/>
              <a:gd name="connsiteX72" fmla="*/ 3853961 w 6884912"/>
              <a:gd name="connsiteY72" fmla="*/ 454826 h 1402843"/>
              <a:gd name="connsiteX73" fmla="*/ 3907640 w 6884912"/>
              <a:gd name="connsiteY73" fmla="*/ 449014 h 1402843"/>
              <a:gd name="connsiteX74" fmla="*/ 3910449 w 6884912"/>
              <a:gd name="connsiteY74" fmla="*/ 439254 h 1402843"/>
              <a:gd name="connsiteX75" fmla="*/ 3917197 w 6884912"/>
              <a:gd name="connsiteY75" fmla="*/ 437567 h 1402843"/>
              <a:gd name="connsiteX76" fmla="*/ 3922400 w 6884912"/>
              <a:gd name="connsiteY76" fmla="*/ 446502 h 1402843"/>
              <a:gd name="connsiteX77" fmla="*/ 4013061 w 6884912"/>
              <a:gd name="connsiteY77" fmla="*/ 466320 h 1402843"/>
              <a:gd name="connsiteX78" fmla="*/ 4134285 w 6884912"/>
              <a:gd name="connsiteY78" fmla="*/ 477038 h 1402843"/>
              <a:gd name="connsiteX79" fmla="*/ 4220717 w 6884912"/>
              <a:gd name="connsiteY79" fmla="*/ 434392 h 1402843"/>
              <a:gd name="connsiteX80" fmla="*/ 4246954 w 6884912"/>
              <a:gd name="connsiteY80" fmla="*/ 452000 h 1402843"/>
              <a:gd name="connsiteX81" fmla="*/ 4289361 w 6884912"/>
              <a:gd name="connsiteY81" fmla="*/ 438088 h 1402843"/>
              <a:gd name="connsiteX82" fmla="*/ 4498913 w 6884912"/>
              <a:gd name="connsiteY82" fmla="*/ 360361 h 1402843"/>
              <a:gd name="connsiteX83" fmla="*/ 4617330 w 6884912"/>
              <a:gd name="connsiteY83" fmla="*/ 352609 h 1402843"/>
              <a:gd name="connsiteX84" fmla="*/ 4659778 w 6884912"/>
              <a:gd name="connsiteY84" fmla="*/ 359665 h 1402843"/>
              <a:gd name="connsiteX85" fmla="*/ 4730870 w 6884912"/>
              <a:gd name="connsiteY85" fmla="*/ 370878 h 1402843"/>
              <a:gd name="connsiteX86" fmla="*/ 4785037 w 6884912"/>
              <a:gd name="connsiteY86" fmla="*/ 403410 h 1402843"/>
              <a:gd name="connsiteX87" fmla="*/ 4844073 w 6884912"/>
              <a:gd name="connsiteY87" fmla="*/ 403214 h 1402843"/>
              <a:gd name="connsiteX88" fmla="*/ 4920038 w 6884912"/>
              <a:gd name="connsiteY88" fmla="*/ 381864 h 1402843"/>
              <a:gd name="connsiteX89" fmla="*/ 5016639 w 6884912"/>
              <a:gd name="connsiteY89" fmla="*/ 400351 h 1402843"/>
              <a:gd name="connsiteX90" fmla="*/ 5072009 w 6884912"/>
              <a:gd name="connsiteY90" fmla="*/ 402948 h 1402843"/>
              <a:gd name="connsiteX91" fmla="*/ 5223626 w 6884912"/>
              <a:gd name="connsiteY91" fmla="*/ 418802 h 1402843"/>
              <a:gd name="connsiteX92" fmla="*/ 5375773 w 6884912"/>
              <a:gd name="connsiteY92" fmla="*/ 441359 h 1402843"/>
              <a:gd name="connsiteX93" fmla="*/ 5467502 w 6884912"/>
              <a:gd name="connsiteY93" fmla="*/ 492409 h 1402843"/>
              <a:gd name="connsiteX94" fmla="*/ 5592395 w 6884912"/>
              <a:gd name="connsiteY94" fmla="*/ 506880 h 1402843"/>
              <a:gd name="connsiteX95" fmla="*/ 5613532 w 6884912"/>
              <a:gd name="connsiteY95" fmla="*/ 514825 h 1402843"/>
              <a:gd name="connsiteX96" fmla="*/ 5642173 w 6884912"/>
              <a:gd name="connsiteY96" fmla="*/ 508350 h 1402843"/>
              <a:gd name="connsiteX97" fmla="*/ 5756910 w 6884912"/>
              <a:gd name="connsiteY97" fmla="*/ 480657 h 1402843"/>
              <a:gd name="connsiteX98" fmla="*/ 5846667 w 6884912"/>
              <a:gd name="connsiteY98" fmla="*/ 443232 h 1402843"/>
              <a:gd name="connsiteX99" fmla="*/ 5960732 w 6884912"/>
              <a:gd name="connsiteY99" fmla="*/ 462154 h 1402843"/>
              <a:gd name="connsiteX100" fmla="*/ 6029542 w 6884912"/>
              <a:gd name="connsiteY100" fmla="*/ 451785 h 1402843"/>
              <a:gd name="connsiteX101" fmla="*/ 6141123 w 6884912"/>
              <a:gd name="connsiteY101" fmla="*/ 401369 h 1402843"/>
              <a:gd name="connsiteX102" fmla="*/ 6299716 w 6884912"/>
              <a:gd name="connsiteY102" fmla="*/ 0 h 1402843"/>
              <a:gd name="connsiteX103" fmla="*/ 6259275 w 6884912"/>
              <a:gd name="connsiteY103" fmla="*/ 472912 h 1402843"/>
              <a:gd name="connsiteX104" fmla="*/ 6364914 w 6884912"/>
              <a:gd name="connsiteY104" fmla="*/ 481586 h 1402843"/>
              <a:gd name="connsiteX105" fmla="*/ 6380420 w 6884912"/>
              <a:gd name="connsiteY105" fmla="*/ 414641 h 1402843"/>
              <a:gd name="connsiteX106" fmla="*/ 6507891 w 6884912"/>
              <a:gd name="connsiteY106" fmla="*/ 359920 h 1402843"/>
              <a:gd name="connsiteX107" fmla="*/ 6571807 w 6884912"/>
              <a:gd name="connsiteY107" fmla="*/ 340082 h 1402843"/>
              <a:gd name="connsiteX108" fmla="*/ 6671880 w 6884912"/>
              <a:gd name="connsiteY108" fmla="*/ 324377 h 1402843"/>
              <a:gd name="connsiteX109" fmla="*/ 6702266 w 6884912"/>
              <a:gd name="connsiteY109" fmla="*/ 316916 h 1402843"/>
              <a:gd name="connsiteX110" fmla="*/ 6845802 w 6884912"/>
              <a:gd name="connsiteY110" fmla="*/ 265942 h 1402843"/>
              <a:gd name="connsiteX111" fmla="*/ 6884912 w 6884912"/>
              <a:gd name="connsiteY111" fmla="*/ 241446 h 1402843"/>
              <a:gd name="connsiteX0" fmla="*/ 6884912 w 6884912"/>
              <a:gd name="connsiteY0" fmla="*/ 68805 h 1230202"/>
              <a:gd name="connsiteX1" fmla="*/ 6884912 w 6884912"/>
              <a:gd name="connsiteY1" fmla="*/ 1230202 h 1230202"/>
              <a:gd name="connsiteX2" fmla="*/ 0 w 6884912"/>
              <a:gd name="connsiteY2" fmla="*/ 1230202 h 1230202"/>
              <a:gd name="connsiteX3" fmla="*/ 27135 w 6884912"/>
              <a:gd name="connsiteY3" fmla="*/ 1216265 h 1230202"/>
              <a:gd name="connsiteX4" fmla="*/ 115388 w 6884912"/>
              <a:gd name="connsiteY4" fmla="*/ 1227848 h 1230202"/>
              <a:gd name="connsiteX5" fmla="*/ 119094 w 6884912"/>
              <a:gd name="connsiteY5" fmla="*/ 1217268 h 1230202"/>
              <a:gd name="connsiteX6" fmla="*/ 171824 w 6884912"/>
              <a:gd name="connsiteY6" fmla="*/ 1202029 h 1230202"/>
              <a:gd name="connsiteX7" fmla="*/ 353766 w 6884912"/>
              <a:gd name="connsiteY7" fmla="*/ 1097149 h 1230202"/>
              <a:gd name="connsiteX8" fmla="*/ 438104 w 6884912"/>
              <a:gd name="connsiteY8" fmla="*/ 1111211 h 1230202"/>
              <a:gd name="connsiteX9" fmla="*/ 471270 w 6884912"/>
              <a:gd name="connsiteY9" fmla="*/ 1108972 h 1230202"/>
              <a:gd name="connsiteX10" fmla="*/ 536109 w 6884912"/>
              <a:gd name="connsiteY10" fmla="*/ 1039004 h 1230202"/>
              <a:gd name="connsiteX11" fmla="*/ 601644 w 6884912"/>
              <a:gd name="connsiteY11" fmla="*/ 1072802 h 1230202"/>
              <a:gd name="connsiteX12" fmla="*/ 651408 w 6884912"/>
              <a:gd name="connsiteY12" fmla="*/ 1053743 h 1230202"/>
              <a:gd name="connsiteX13" fmla="*/ 673197 w 6884912"/>
              <a:gd name="connsiteY13" fmla="*/ 1078865 h 1230202"/>
              <a:gd name="connsiteX14" fmla="*/ 723108 w 6884912"/>
              <a:gd name="connsiteY14" fmla="*/ 1048886 h 1230202"/>
              <a:gd name="connsiteX15" fmla="*/ 797699 w 6884912"/>
              <a:gd name="connsiteY15" fmla="*/ 1000167 h 1230202"/>
              <a:gd name="connsiteX16" fmla="*/ 888738 w 6884912"/>
              <a:gd name="connsiteY16" fmla="*/ 970613 h 1230202"/>
              <a:gd name="connsiteX17" fmla="*/ 965215 w 6884912"/>
              <a:gd name="connsiteY17" fmla="*/ 915506 h 1230202"/>
              <a:gd name="connsiteX18" fmla="*/ 1085080 w 6884912"/>
              <a:gd name="connsiteY18" fmla="*/ 844891 h 1230202"/>
              <a:gd name="connsiteX19" fmla="*/ 1131224 w 6884912"/>
              <a:gd name="connsiteY19" fmla="*/ 774965 h 1230202"/>
              <a:gd name="connsiteX20" fmla="*/ 1138051 w 6884912"/>
              <a:gd name="connsiteY20" fmla="*/ 770839 h 1230202"/>
              <a:gd name="connsiteX21" fmla="*/ 1158800 w 6884912"/>
              <a:gd name="connsiteY21" fmla="*/ 768809 h 1230202"/>
              <a:gd name="connsiteX22" fmla="*/ 1166947 w 6884912"/>
              <a:gd name="connsiteY22" fmla="*/ 769567 h 1230202"/>
              <a:gd name="connsiteX23" fmla="*/ 1178135 w 6884912"/>
              <a:gd name="connsiteY23" fmla="*/ 767436 h 1230202"/>
              <a:gd name="connsiteX24" fmla="*/ 1178301 w 6884912"/>
              <a:gd name="connsiteY24" fmla="*/ 766899 h 1230202"/>
              <a:gd name="connsiteX25" fmla="*/ 1188995 w 6884912"/>
              <a:gd name="connsiteY25" fmla="*/ 765853 h 1230202"/>
              <a:gd name="connsiteX26" fmla="*/ 1242716 w 6884912"/>
              <a:gd name="connsiteY26" fmla="*/ 766857 h 1230202"/>
              <a:gd name="connsiteX27" fmla="*/ 1299977 w 6884912"/>
              <a:gd name="connsiteY27" fmla="*/ 708001 h 1230202"/>
              <a:gd name="connsiteX28" fmla="*/ 1326190 w 6884912"/>
              <a:gd name="connsiteY28" fmla="*/ 694760 h 1230202"/>
              <a:gd name="connsiteX29" fmla="*/ 1339600 w 6884912"/>
              <a:gd name="connsiteY29" fmla="*/ 685100 h 1230202"/>
              <a:gd name="connsiteX30" fmla="*/ 1340054 w 6884912"/>
              <a:gd name="connsiteY30" fmla="*/ 682827 h 1230202"/>
              <a:gd name="connsiteX31" fmla="*/ 1391606 w 6884912"/>
              <a:gd name="connsiteY31" fmla="*/ 684034 h 1230202"/>
              <a:gd name="connsiteX32" fmla="*/ 1397565 w 6884912"/>
              <a:gd name="connsiteY32" fmla="*/ 680295 h 1230202"/>
              <a:gd name="connsiteX33" fmla="*/ 1432302 w 6884912"/>
              <a:gd name="connsiteY33" fmla="*/ 686072 h 1230202"/>
              <a:gd name="connsiteX34" fmla="*/ 1449644 w 6884912"/>
              <a:gd name="connsiteY34" fmla="*/ 686396 h 1230202"/>
              <a:gd name="connsiteX35" fmla="*/ 1455793 w 6884912"/>
              <a:gd name="connsiteY35" fmla="*/ 691979 h 1230202"/>
              <a:gd name="connsiteX36" fmla="*/ 1480758 w 6884912"/>
              <a:gd name="connsiteY36" fmla="*/ 689668 h 1230202"/>
              <a:gd name="connsiteX37" fmla="*/ 1483154 w 6884912"/>
              <a:gd name="connsiteY37" fmla="*/ 687332 h 1230202"/>
              <a:gd name="connsiteX38" fmla="*/ 1505495 w 6884912"/>
              <a:gd name="connsiteY38" fmla="*/ 693130 h 1230202"/>
              <a:gd name="connsiteX39" fmla="*/ 1589871 w 6884912"/>
              <a:gd name="connsiteY39" fmla="*/ 698214 h 1230202"/>
              <a:gd name="connsiteX40" fmla="*/ 1731986 w 6884912"/>
              <a:gd name="connsiteY40" fmla="*/ 658487 h 1230202"/>
              <a:gd name="connsiteX41" fmla="*/ 1927935 w 6884912"/>
              <a:gd name="connsiteY41" fmla="*/ 697345 h 1230202"/>
              <a:gd name="connsiteX42" fmla="*/ 2166816 w 6884912"/>
              <a:gd name="connsiteY42" fmla="*/ 628305 h 1230202"/>
              <a:gd name="connsiteX43" fmla="*/ 2352236 w 6884912"/>
              <a:gd name="connsiteY43" fmla="*/ 588407 h 1230202"/>
              <a:gd name="connsiteX44" fmla="*/ 2420791 w 6884912"/>
              <a:gd name="connsiteY44" fmla="*/ 561631 h 1230202"/>
              <a:gd name="connsiteX45" fmla="*/ 2489932 w 6884912"/>
              <a:gd name="connsiteY45" fmla="*/ 576669 h 1230202"/>
              <a:gd name="connsiteX46" fmla="*/ 2512917 w 6884912"/>
              <a:gd name="connsiteY46" fmla="*/ 557932 h 1230202"/>
              <a:gd name="connsiteX47" fmla="*/ 2516783 w 6884912"/>
              <a:gd name="connsiteY47" fmla="*/ 554278 h 1230202"/>
              <a:gd name="connsiteX48" fmla="*/ 2534360 w 6884912"/>
              <a:gd name="connsiteY48" fmla="*/ 548869 h 1230202"/>
              <a:gd name="connsiteX49" fmla="*/ 2536691 w 6884912"/>
              <a:gd name="connsiteY49" fmla="*/ 535823 h 1230202"/>
              <a:gd name="connsiteX50" fmla="*/ 2561265 w 6884912"/>
              <a:gd name="connsiteY50" fmla="*/ 519428 h 1230202"/>
              <a:gd name="connsiteX51" fmla="*/ 2594349 w 6884912"/>
              <a:gd name="connsiteY51" fmla="*/ 512689 h 1230202"/>
              <a:gd name="connsiteX52" fmla="*/ 2754324 w 6884912"/>
              <a:gd name="connsiteY52" fmla="*/ 493571 h 1230202"/>
              <a:gd name="connsiteX53" fmla="*/ 2848470 w 6884912"/>
              <a:gd name="connsiteY53" fmla="*/ 474771 h 1230202"/>
              <a:gd name="connsiteX54" fmla="*/ 2881772 w 6884912"/>
              <a:gd name="connsiteY54" fmla="*/ 456065 h 1230202"/>
              <a:gd name="connsiteX55" fmla="*/ 2929932 w 6884912"/>
              <a:gd name="connsiteY55" fmla="*/ 437717 h 1230202"/>
              <a:gd name="connsiteX56" fmla="*/ 3013020 w 6884912"/>
              <a:gd name="connsiteY56" fmla="*/ 396383 h 1230202"/>
              <a:gd name="connsiteX57" fmla="*/ 3127968 w 6884912"/>
              <a:gd name="connsiteY57" fmla="*/ 356418 h 1230202"/>
              <a:gd name="connsiteX58" fmla="*/ 3222191 w 6884912"/>
              <a:gd name="connsiteY58" fmla="*/ 376692 h 1230202"/>
              <a:gd name="connsiteX59" fmla="*/ 3227953 w 6884912"/>
              <a:gd name="connsiteY59" fmla="*/ 366455 h 1230202"/>
              <a:gd name="connsiteX60" fmla="*/ 3287859 w 6884912"/>
              <a:gd name="connsiteY60" fmla="*/ 356363 h 1230202"/>
              <a:gd name="connsiteX61" fmla="*/ 3510042 w 6884912"/>
              <a:gd name="connsiteY61" fmla="*/ 380625 h 1230202"/>
              <a:gd name="connsiteX62" fmla="*/ 3626773 w 6884912"/>
              <a:gd name="connsiteY62" fmla="*/ 359257 h 1230202"/>
              <a:gd name="connsiteX63" fmla="*/ 3666217 w 6884912"/>
              <a:gd name="connsiteY63" fmla="*/ 342060 h 1230202"/>
              <a:gd name="connsiteX64" fmla="*/ 3732427 w 6884912"/>
              <a:gd name="connsiteY64" fmla="*/ 313844 h 1230202"/>
              <a:gd name="connsiteX65" fmla="*/ 3777022 w 6884912"/>
              <a:gd name="connsiteY65" fmla="*/ 269081 h 1230202"/>
              <a:gd name="connsiteX66" fmla="*/ 3791246 w 6884912"/>
              <a:gd name="connsiteY66" fmla="*/ 258801 h 1230202"/>
              <a:gd name="connsiteX67" fmla="*/ 3819864 w 6884912"/>
              <a:gd name="connsiteY67" fmla="*/ 263410 h 1230202"/>
              <a:gd name="connsiteX68" fmla="*/ 3830398 w 6884912"/>
              <a:gd name="connsiteY68" fmla="*/ 257188 h 1230202"/>
              <a:gd name="connsiteX69" fmla="*/ 3834360 w 6884912"/>
              <a:gd name="connsiteY69" fmla="*/ 257797 h 1230202"/>
              <a:gd name="connsiteX70" fmla="*/ 3843715 w 6884912"/>
              <a:gd name="connsiteY70" fmla="*/ 257557 h 1230202"/>
              <a:gd name="connsiteX71" fmla="*/ 3842609 w 6884912"/>
              <a:gd name="connsiteY71" fmla="*/ 266191 h 1230202"/>
              <a:gd name="connsiteX72" fmla="*/ 3853961 w 6884912"/>
              <a:gd name="connsiteY72" fmla="*/ 282185 h 1230202"/>
              <a:gd name="connsiteX73" fmla="*/ 3907640 w 6884912"/>
              <a:gd name="connsiteY73" fmla="*/ 276373 h 1230202"/>
              <a:gd name="connsiteX74" fmla="*/ 3910449 w 6884912"/>
              <a:gd name="connsiteY74" fmla="*/ 266613 h 1230202"/>
              <a:gd name="connsiteX75" fmla="*/ 3917197 w 6884912"/>
              <a:gd name="connsiteY75" fmla="*/ 264926 h 1230202"/>
              <a:gd name="connsiteX76" fmla="*/ 3922400 w 6884912"/>
              <a:gd name="connsiteY76" fmla="*/ 273861 h 1230202"/>
              <a:gd name="connsiteX77" fmla="*/ 4013061 w 6884912"/>
              <a:gd name="connsiteY77" fmla="*/ 293679 h 1230202"/>
              <a:gd name="connsiteX78" fmla="*/ 4134285 w 6884912"/>
              <a:gd name="connsiteY78" fmla="*/ 304397 h 1230202"/>
              <a:gd name="connsiteX79" fmla="*/ 4220717 w 6884912"/>
              <a:gd name="connsiteY79" fmla="*/ 261751 h 1230202"/>
              <a:gd name="connsiteX80" fmla="*/ 4246954 w 6884912"/>
              <a:gd name="connsiteY80" fmla="*/ 279359 h 1230202"/>
              <a:gd name="connsiteX81" fmla="*/ 4289361 w 6884912"/>
              <a:gd name="connsiteY81" fmla="*/ 265447 h 1230202"/>
              <a:gd name="connsiteX82" fmla="*/ 4498913 w 6884912"/>
              <a:gd name="connsiteY82" fmla="*/ 187720 h 1230202"/>
              <a:gd name="connsiteX83" fmla="*/ 4617330 w 6884912"/>
              <a:gd name="connsiteY83" fmla="*/ 179968 h 1230202"/>
              <a:gd name="connsiteX84" fmla="*/ 4659778 w 6884912"/>
              <a:gd name="connsiteY84" fmla="*/ 187024 h 1230202"/>
              <a:gd name="connsiteX85" fmla="*/ 4730870 w 6884912"/>
              <a:gd name="connsiteY85" fmla="*/ 198237 h 1230202"/>
              <a:gd name="connsiteX86" fmla="*/ 4785037 w 6884912"/>
              <a:gd name="connsiteY86" fmla="*/ 230769 h 1230202"/>
              <a:gd name="connsiteX87" fmla="*/ 4844073 w 6884912"/>
              <a:gd name="connsiteY87" fmla="*/ 230573 h 1230202"/>
              <a:gd name="connsiteX88" fmla="*/ 4920038 w 6884912"/>
              <a:gd name="connsiteY88" fmla="*/ 209223 h 1230202"/>
              <a:gd name="connsiteX89" fmla="*/ 5016639 w 6884912"/>
              <a:gd name="connsiteY89" fmla="*/ 227710 h 1230202"/>
              <a:gd name="connsiteX90" fmla="*/ 5072009 w 6884912"/>
              <a:gd name="connsiteY90" fmla="*/ 230307 h 1230202"/>
              <a:gd name="connsiteX91" fmla="*/ 5223626 w 6884912"/>
              <a:gd name="connsiteY91" fmla="*/ 246161 h 1230202"/>
              <a:gd name="connsiteX92" fmla="*/ 5375773 w 6884912"/>
              <a:gd name="connsiteY92" fmla="*/ 268718 h 1230202"/>
              <a:gd name="connsiteX93" fmla="*/ 5467502 w 6884912"/>
              <a:gd name="connsiteY93" fmla="*/ 319768 h 1230202"/>
              <a:gd name="connsiteX94" fmla="*/ 5592395 w 6884912"/>
              <a:gd name="connsiteY94" fmla="*/ 334239 h 1230202"/>
              <a:gd name="connsiteX95" fmla="*/ 5613532 w 6884912"/>
              <a:gd name="connsiteY95" fmla="*/ 342184 h 1230202"/>
              <a:gd name="connsiteX96" fmla="*/ 5642173 w 6884912"/>
              <a:gd name="connsiteY96" fmla="*/ 335709 h 1230202"/>
              <a:gd name="connsiteX97" fmla="*/ 5756910 w 6884912"/>
              <a:gd name="connsiteY97" fmla="*/ 308016 h 1230202"/>
              <a:gd name="connsiteX98" fmla="*/ 5846667 w 6884912"/>
              <a:gd name="connsiteY98" fmla="*/ 270591 h 1230202"/>
              <a:gd name="connsiteX99" fmla="*/ 5960732 w 6884912"/>
              <a:gd name="connsiteY99" fmla="*/ 289513 h 1230202"/>
              <a:gd name="connsiteX100" fmla="*/ 6029542 w 6884912"/>
              <a:gd name="connsiteY100" fmla="*/ 279144 h 1230202"/>
              <a:gd name="connsiteX101" fmla="*/ 6141123 w 6884912"/>
              <a:gd name="connsiteY101" fmla="*/ 228728 h 1230202"/>
              <a:gd name="connsiteX102" fmla="*/ 6258874 w 6884912"/>
              <a:gd name="connsiteY102" fmla="*/ 0 h 1230202"/>
              <a:gd name="connsiteX103" fmla="*/ 6259275 w 6884912"/>
              <a:gd name="connsiteY103" fmla="*/ 300271 h 1230202"/>
              <a:gd name="connsiteX104" fmla="*/ 6364914 w 6884912"/>
              <a:gd name="connsiteY104" fmla="*/ 308945 h 1230202"/>
              <a:gd name="connsiteX105" fmla="*/ 6380420 w 6884912"/>
              <a:gd name="connsiteY105" fmla="*/ 242000 h 1230202"/>
              <a:gd name="connsiteX106" fmla="*/ 6507891 w 6884912"/>
              <a:gd name="connsiteY106" fmla="*/ 187279 h 1230202"/>
              <a:gd name="connsiteX107" fmla="*/ 6571807 w 6884912"/>
              <a:gd name="connsiteY107" fmla="*/ 167441 h 1230202"/>
              <a:gd name="connsiteX108" fmla="*/ 6671880 w 6884912"/>
              <a:gd name="connsiteY108" fmla="*/ 151736 h 1230202"/>
              <a:gd name="connsiteX109" fmla="*/ 6702266 w 6884912"/>
              <a:gd name="connsiteY109" fmla="*/ 144275 h 1230202"/>
              <a:gd name="connsiteX110" fmla="*/ 6845802 w 6884912"/>
              <a:gd name="connsiteY110" fmla="*/ 93301 h 1230202"/>
              <a:gd name="connsiteX111" fmla="*/ 6884912 w 6884912"/>
              <a:gd name="connsiteY111" fmla="*/ 68805 h 1230202"/>
              <a:gd name="connsiteX0" fmla="*/ 6884912 w 6884912"/>
              <a:gd name="connsiteY0" fmla="*/ 68805 h 1230202"/>
              <a:gd name="connsiteX1" fmla="*/ 6884912 w 6884912"/>
              <a:gd name="connsiteY1" fmla="*/ 1230202 h 1230202"/>
              <a:gd name="connsiteX2" fmla="*/ 0 w 6884912"/>
              <a:gd name="connsiteY2" fmla="*/ 1230202 h 1230202"/>
              <a:gd name="connsiteX3" fmla="*/ 27135 w 6884912"/>
              <a:gd name="connsiteY3" fmla="*/ 1216265 h 1230202"/>
              <a:gd name="connsiteX4" fmla="*/ 115388 w 6884912"/>
              <a:gd name="connsiteY4" fmla="*/ 1227848 h 1230202"/>
              <a:gd name="connsiteX5" fmla="*/ 119094 w 6884912"/>
              <a:gd name="connsiteY5" fmla="*/ 1217268 h 1230202"/>
              <a:gd name="connsiteX6" fmla="*/ 171824 w 6884912"/>
              <a:gd name="connsiteY6" fmla="*/ 1202029 h 1230202"/>
              <a:gd name="connsiteX7" fmla="*/ 353766 w 6884912"/>
              <a:gd name="connsiteY7" fmla="*/ 1097149 h 1230202"/>
              <a:gd name="connsiteX8" fmla="*/ 438104 w 6884912"/>
              <a:gd name="connsiteY8" fmla="*/ 1111211 h 1230202"/>
              <a:gd name="connsiteX9" fmla="*/ 471270 w 6884912"/>
              <a:gd name="connsiteY9" fmla="*/ 1108972 h 1230202"/>
              <a:gd name="connsiteX10" fmla="*/ 536109 w 6884912"/>
              <a:gd name="connsiteY10" fmla="*/ 1039004 h 1230202"/>
              <a:gd name="connsiteX11" fmla="*/ 601644 w 6884912"/>
              <a:gd name="connsiteY11" fmla="*/ 1072802 h 1230202"/>
              <a:gd name="connsiteX12" fmla="*/ 651408 w 6884912"/>
              <a:gd name="connsiteY12" fmla="*/ 1053743 h 1230202"/>
              <a:gd name="connsiteX13" fmla="*/ 673197 w 6884912"/>
              <a:gd name="connsiteY13" fmla="*/ 1078865 h 1230202"/>
              <a:gd name="connsiteX14" fmla="*/ 723108 w 6884912"/>
              <a:gd name="connsiteY14" fmla="*/ 1048886 h 1230202"/>
              <a:gd name="connsiteX15" fmla="*/ 797699 w 6884912"/>
              <a:gd name="connsiteY15" fmla="*/ 1000167 h 1230202"/>
              <a:gd name="connsiteX16" fmla="*/ 888738 w 6884912"/>
              <a:gd name="connsiteY16" fmla="*/ 970613 h 1230202"/>
              <a:gd name="connsiteX17" fmla="*/ 965215 w 6884912"/>
              <a:gd name="connsiteY17" fmla="*/ 915506 h 1230202"/>
              <a:gd name="connsiteX18" fmla="*/ 1085080 w 6884912"/>
              <a:gd name="connsiteY18" fmla="*/ 844891 h 1230202"/>
              <a:gd name="connsiteX19" fmla="*/ 1131224 w 6884912"/>
              <a:gd name="connsiteY19" fmla="*/ 774965 h 1230202"/>
              <a:gd name="connsiteX20" fmla="*/ 1138051 w 6884912"/>
              <a:gd name="connsiteY20" fmla="*/ 770839 h 1230202"/>
              <a:gd name="connsiteX21" fmla="*/ 1158800 w 6884912"/>
              <a:gd name="connsiteY21" fmla="*/ 768809 h 1230202"/>
              <a:gd name="connsiteX22" fmla="*/ 1166947 w 6884912"/>
              <a:gd name="connsiteY22" fmla="*/ 769567 h 1230202"/>
              <a:gd name="connsiteX23" fmla="*/ 1178135 w 6884912"/>
              <a:gd name="connsiteY23" fmla="*/ 767436 h 1230202"/>
              <a:gd name="connsiteX24" fmla="*/ 1178301 w 6884912"/>
              <a:gd name="connsiteY24" fmla="*/ 766899 h 1230202"/>
              <a:gd name="connsiteX25" fmla="*/ 1188995 w 6884912"/>
              <a:gd name="connsiteY25" fmla="*/ 765853 h 1230202"/>
              <a:gd name="connsiteX26" fmla="*/ 1242716 w 6884912"/>
              <a:gd name="connsiteY26" fmla="*/ 766857 h 1230202"/>
              <a:gd name="connsiteX27" fmla="*/ 1299977 w 6884912"/>
              <a:gd name="connsiteY27" fmla="*/ 708001 h 1230202"/>
              <a:gd name="connsiteX28" fmla="*/ 1326190 w 6884912"/>
              <a:gd name="connsiteY28" fmla="*/ 694760 h 1230202"/>
              <a:gd name="connsiteX29" fmla="*/ 1339600 w 6884912"/>
              <a:gd name="connsiteY29" fmla="*/ 685100 h 1230202"/>
              <a:gd name="connsiteX30" fmla="*/ 1340054 w 6884912"/>
              <a:gd name="connsiteY30" fmla="*/ 682827 h 1230202"/>
              <a:gd name="connsiteX31" fmla="*/ 1391606 w 6884912"/>
              <a:gd name="connsiteY31" fmla="*/ 684034 h 1230202"/>
              <a:gd name="connsiteX32" fmla="*/ 1397565 w 6884912"/>
              <a:gd name="connsiteY32" fmla="*/ 680295 h 1230202"/>
              <a:gd name="connsiteX33" fmla="*/ 1432302 w 6884912"/>
              <a:gd name="connsiteY33" fmla="*/ 686072 h 1230202"/>
              <a:gd name="connsiteX34" fmla="*/ 1449644 w 6884912"/>
              <a:gd name="connsiteY34" fmla="*/ 686396 h 1230202"/>
              <a:gd name="connsiteX35" fmla="*/ 1455793 w 6884912"/>
              <a:gd name="connsiteY35" fmla="*/ 691979 h 1230202"/>
              <a:gd name="connsiteX36" fmla="*/ 1480758 w 6884912"/>
              <a:gd name="connsiteY36" fmla="*/ 689668 h 1230202"/>
              <a:gd name="connsiteX37" fmla="*/ 1483154 w 6884912"/>
              <a:gd name="connsiteY37" fmla="*/ 687332 h 1230202"/>
              <a:gd name="connsiteX38" fmla="*/ 1505495 w 6884912"/>
              <a:gd name="connsiteY38" fmla="*/ 693130 h 1230202"/>
              <a:gd name="connsiteX39" fmla="*/ 1589871 w 6884912"/>
              <a:gd name="connsiteY39" fmla="*/ 698214 h 1230202"/>
              <a:gd name="connsiteX40" fmla="*/ 1731986 w 6884912"/>
              <a:gd name="connsiteY40" fmla="*/ 658487 h 1230202"/>
              <a:gd name="connsiteX41" fmla="*/ 1927935 w 6884912"/>
              <a:gd name="connsiteY41" fmla="*/ 697345 h 1230202"/>
              <a:gd name="connsiteX42" fmla="*/ 2166816 w 6884912"/>
              <a:gd name="connsiteY42" fmla="*/ 628305 h 1230202"/>
              <a:gd name="connsiteX43" fmla="*/ 2352236 w 6884912"/>
              <a:gd name="connsiteY43" fmla="*/ 588407 h 1230202"/>
              <a:gd name="connsiteX44" fmla="*/ 2420791 w 6884912"/>
              <a:gd name="connsiteY44" fmla="*/ 561631 h 1230202"/>
              <a:gd name="connsiteX45" fmla="*/ 2489932 w 6884912"/>
              <a:gd name="connsiteY45" fmla="*/ 576669 h 1230202"/>
              <a:gd name="connsiteX46" fmla="*/ 2512917 w 6884912"/>
              <a:gd name="connsiteY46" fmla="*/ 557932 h 1230202"/>
              <a:gd name="connsiteX47" fmla="*/ 2516783 w 6884912"/>
              <a:gd name="connsiteY47" fmla="*/ 554278 h 1230202"/>
              <a:gd name="connsiteX48" fmla="*/ 2534360 w 6884912"/>
              <a:gd name="connsiteY48" fmla="*/ 548869 h 1230202"/>
              <a:gd name="connsiteX49" fmla="*/ 2536691 w 6884912"/>
              <a:gd name="connsiteY49" fmla="*/ 535823 h 1230202"/>
              <a:gd name="connsiteX50" fmla="*/ 2561265 w 6884912"/>
              <a:gd name="connsiteY50" fmla="*/ 519428 h 1230202"/>
              <a:gd name="connsiteX51" fmla="*/ 2594349 w 6884912"/>
              <a:gd name="connsiteY51" fmla="*/ 512689 h 1230202"/>
              <a:gd name="connsiteX52" fmla="*/ 2754324 w 6884912"/>
              <a:gd name="connsiteY52" fmla="*/ 493571 h 1230202"/>
              <a:gd name="connsiteX53" fmla="*/ 2848470 w 6884912"/>
              <a:gd name="connsiteY53" fmla="*/ 474771 h 1230202"/>
              <a:gd name="connsiteX54" fmla="*/ 2881772 w 6884912"/>
              <a:gd name="connsiteY54" fmla="*/ 456065 h 1230202"/>
              <a:gd name="connsiteX55" fmla="*/ 2929932 w 6884912"/>
              <a:gd name="connsiteY55" fmla="*/ 437717 h 1230202"/>
              <a:gd name="connsiteX56" fmla="*/ 3013020 w 6884912"/>
              <a:gd name="connsiteY56" fmla="*/ 396383 h 1230202"/>
              <a:gd name="connsiteX57" fmla="*/ 3127968 w 6884912"/>
              <a:gd name="connsiteY57" fmla="*/ 356418 h 1230202"/>
              <a:gd name="connsiteX58" fmla="*/ 3222191 w 6884912"/>
              <a:gd name="connsiteY58" fmla="*/ 376692 h 1230202"/>
              <a:gd name="connsiteX59" fmla="*/ 3227953 w 6884912"/>
              <a:gd name="connsiteY59" fmla="*/ 366455 h 1230202"/>
              <a:gd name="connsiteX60" fmla="*/ 3287859 w 6884912"/>
              <a:gd name="connsiteY60" fmla="*/ 356363 h 1230202"/>
              <a:gd name="connsiteX61" fmla="*/ 3510042 w 6884912"/>
              <a:gd name="connsiteY61" fmla="*/ 380625 h 1230202"/>
              <a:gd name="connsiteX62" fmla="*/ 3626773 w 6884912"/>
              <a:gd name="connsiteY62" fmla="*/ 359257 h 1230202"/>
              <a:gd name="connsiteX63" fmla="*/ 3666217 w 6884912"/>
              <a:gd name="connsiteY63" fmla="*/ 342060 h 1230202"/>
              <a:gd name="connsiteX64" fmla="*/ 3732427 w 6884912"/>
              <a:gd name="connsiteY64" fmla="*/ 313844 h 1230202"/>
              <a:gd name="connsiteX65" fmla="*/ 3777022 w 6884912"/>
              <a:gd name="connsiteY65" fmla="*/ 269081 h 1230202"/>
              <a:gd name="connsiteX66" fmla="*/ 3791246 w 6884912"/>
              <a:gd name="connsiteY66" fmla="*/ 258801 h 1230202"/>
              <a:gd name="connsiteX67" fmla="*/ 3819864 w 6884912"/>
              <a:gd name="connsiteY67" fmla="*/ 263410 h 1230202"/>
              <a:gd name="connsiteX68" fmla="*/ 3830398 w 6884912"/>
              <a:gd name="connsiteY68" fmla="*/ 257188 h 1230202"/>
              <a:gd name="connsiteX69" fmla="*/ 3834360 w 6884912"/>
              <a:gd name="connsiteY69" fmla="*/ 257797 h 1230202"/>
              <a:gd name="connsiteX70" fmla="*/ 3843715 w 6884912"/>
              <a:gd name="connsiteY70" fmla="*/ 257557 h 1230202"/>
              <a:gd name="connsiteX71" fmla="*/ 3842609 w 6884912"/>
              <a:gd name="connsiteY71" fmla="*/ 266191 h 1230202"/>
              <a:gd name="connsiteX72" fmla="*/ 3853961 w 6884912"/>
              <a:gd name="connsiteY72" fmla="*/ 282185 h 1230202"/>
              <a:gd name="connsiteX73" fmla="*/ 3907640 w 6884912"/>
              <a:gd name="connsiteY73" fmla="*/ 276373 h 1230202"/>
              <a:gd name="connsiteX74" fmla="*/ 3910449 w 6884912"/>
              <a:gd name="connsiteY74" fmla="*/ 266613 h 1230202"/>
              <a:gd name="connsiteX75" fmla="*/ 3917197 w 6884912"/>
              <a:gd name="connsiteY75" fmla="*/ 264926 h 1230202"/>
              <a:gd name="connsiteX76" fmla="*/ 3922400 w 6884912"/>
              <a:gd name="connsiteY76" fmla="*/ 273861 h 1230202"/>
              <a:gd name="connsiteX77" fmla="*/ 4013061 w 6884912"/>
              <a:gd name="connsiteY77" fmla="*/ 293679 h 1230202"/>
              <a:gd name="connsiteX78" fmla="*/ 4134285 w 6884912"/>
              <a:gd name="connsiteY78" fmla="*/ 304397 h 1230202"/>
              <a:gd name="connsiteX79" fmla="*/ 4220717 w 6884912"/>
              <a:gd name="connsiteY79" fmla="*/ 261751 h 1230202"/>
              <a:gd name="connsiteX80" fmla="*/ 4246954 w 6884912"/>
              <a:gd name="connsiteY80" fmla="*/ 279359 h 1230202"/>
              <a:gd name="connsiteX81" fmla="*/ 4289361 w 6884912"/>
              <a:gd name="connsiteY81" fmla="*/ 265447 h 1230202"/>
              <a:gd name="connsiteX82" fmla="*/ 4498913 w 6884912"/>
              <a:gd name="connsiteY82" fmla="*/ 187720 h 1230202"/>
              <a:gd name="connsiteX83" fmla="*/ 4617330 w 6884912"/>
              <a:gd name="connsiteY83" fmla="*/ 179968 h 1230202"/>
              <a:gd name="connsiteX84" fmla="*/ 4659778 w 6884912"/>
              <a:gd name="connsiteY84" fmla="*/ 187024 h 1230202"/>
              <a:gd name="connsiteX85" fmla="*/ 4730870 w 6884912"/>
              <a:gd name="connsiteY85" fmla="*/ 198237 h 1230202"/>
              <a:gd name="connsiteX86" fmla="*/ 4785037 w 6884912"/>
              <a:gd name="connsiteY86" fmla="*/ 230769 h 1230202"/>
              <a:gd name="connsiteX87" fmla="*/ 4844073 w 6884912"/>
              <a:gd name="connsiteY87" fmla="*/ 230573 h 1230202"/>
              <a:gd name="connsiteX88" fmla="*/ 4920038 w 6884912"/>
              <a:gd name="connsiteY88" fmla="*/ 209223 h 1230202"/>
              <a:gd name="connsiteX89" fmla="*/ 5016639 w 6884912"/>
              <a:gd name="connsiteY89" fmla="*/ 227710 h 1230202"/>
              <a:gd name="connsiteX90" fmla="*/ 5072009 w 6884912"/>
              <a:gd name="connsiteY90" fmla="*/ 230307 h 1230202"/>
              <a:gd name="connsiteX91" fmla="*/ 5223626 w 6884912"/>
              <a:gd name="connsiteY91" fmla="*/ 246161 h 1230202"/>
              <a:gd name="connsiteX92" fmla="*/ 5375773 w 6884912"/>
              <a:gd name="connsiteY92" fmla="*/ 268718 h 1230202"/>
              <a:gd name="connsiteX93" fmla="*/ 5467502 w 6884912"/>
              <a:gd name="connsiteY93" fmla="*/ 319768 h 1230202"/>
              <a:gd name="connsiteX94" fmla="*/ 5592395 w 6884912"/>
              <a:gd name="connsiteY94" fmla="*/ 334239 h 1230202"/>
              <a:gd name="connsiteX95" fmla="*/ 5613532 w 6884912"/>
              <a:gd name="connsiteY95" fmla="*/ 342184 h 1230202"/>
              <a:gd name="connsiteX96" fmla="*/ 5642173 w 6884912"/>
              <a:gd name="connsiteY96" fmla="*/ 335709 h 1230202"/>
              <a:gd name="connsiteX97" fmla="*/ 5756910 w 6884912"/>
              <a:gd name="connsiteY97" fmla="*/ 308016 h 1230202"/>
              <a:gd name="connsiteX98" fmla="*/ 5846667 w 6884912"/>
              <a:gd name="connsiteY98" fmla="*/ 270591 h 1230202"/>
              <a:gd name="connsiteX99" fmla="*/ 5960732 w 6884912"/>
              <a:gd name="connsiteY99" fmla="*/ 289513 h 1230202"/>
              <a:gd name="connsiteX100" fmla="*/ 6029542 w 6884912"/>
              <a:gd name="connsiteY100" fmla="*/ 279144 h 1230202"/>
              <a:gd name="connsiteX101" fmla="*/ 6141123 w 6884912"/>
              <a:gd name="connsiteY101" fmla="*/ 228728 h 1230202"/>
              <a:gd name="connsiteX102" fmla="*/ 6258874 w 6884912"/>
              <a:gd name="connsiteY102" fmla="*/ 0 h 1230202"/>
              <a:gd name="connsiteX103" fmla="*/ 6259275 w 6884912"/>
              <a:gd name="connsiteY103" fmla="*/ 300271 h 1230202"/>
              <a:gd name="connsiteX104" fmla="*/ 6364914 w 6884912"/>
              <a:gd name="connsiteY104" fmla="*/ 308945 h 1230202"/>
              <a:gd name="connsiteX105" fmla="*/ 6380420 w 6884912"/>
              <a:gd name="connsiteY105" fmla="*/ 242000 h 1230202"/>
              <a:gd name="connsiteX106" fmla="*/ 6507891 w 6884912"/>
              <a:gd name="connsiteY106" fmla="*/ 187279 h 1230202"/>
              <a:gd name="connsiteX107" fmla="*/ 6571807 w 6884912"/>
              <a:gd name="connsiteY107" fmla="*/ 167441 h 1230202"/>
              <a:gd name="connsiteX108" fmla="*/ 6671880 w 6884912"/>
              <a:gd name="connsiteY108" fmla="*/ 151736 h 1230202"/>
              <a:gd name="connsiteX109" fmla="*/ 6702266 w 6884912"/>
              <a:gd name="connsiteY109" fmla="*/ 144275 h 1230202"/>
              <a:gd name="connsiteX110" fmla="*/ 6845802 w 6884912"/>
              <a:gd name="connsiteY110" fmla="*/ 93301 h 1230202"/>
              <a:gd name="connsiteX111" fmla="*/ 6884912 w 6884912"/>
              <a:gd name="connsiteY111" fmla="*/ 68805 h 1230202"/>
              <a:gd name="connsiteX0" fmla="*/ 6884912 w 6884912"/>
              <a:gd name="connsiteY0" fmla="*/ 68805 h 1230202"/>
              <a:gd name="connsiteX1" fmla="*/ 6884912 w 6884912"/>
              <a:gd name="connsiteY1" fmla="*/ 1230202 h 1230202"/>
              <a:gd name="connsiteX2" fmla="*/ 0 w 6884912"/>
              <a:gd name="connsiteY2" fmla="*/ 1230202 h 1230202"/>
              <a:gd name="connsiteX3" fmla="*/ 27135 w 6884912"/>
              <a:gd name="connsiteY3" fmla="*/ 1216265 h 1230202"/>
              <a:gd name="connsiteX4" fmla="*/ 115388 w 6884912"/>
              <a:gd name="connsiteY4" fmla="*/ 1227848 h 1230202"/>
              <a:gd name="connsiteX5" fmla="*/ 119094 w 6884912"/>
              <a:gd name="connsiteY5" fmla="*/ 1217268 h 1230202"/>
              <a:gd name="connsiteX6" fmla="*/ 171824 w 6884912"/>
              <a:gd name="connsiteY6" fmla="*/ 1202029 h 1230202"/>
              <a:gd name="connsiteX7" fmla="*/ 353766 w 6884912"/>
              <a:gd name="connsiteY7" fmla="*/ 1097149 h 1230202"/>
              <a:gd name="connsiteX8" fmla="*/ 438104 w 6884912"/>
              <a:gd name="connsiteY8" fmla="*/ 1111211 h 1230202"/>
              <a:gd name="connsiteX9" fmla="*/ 471270 w 6884912"/>
              <a:gd name="connsiteY9" fmla="*/ 1108972 h 1230202"/>
              <a:gd name="connsiteX10" fmla="*/ 536109 w 6884912"/>
              <a:gd name="connsiteY10" fmla="*/ 1039004 h 1230202"/>
              <a:gd name="connsiteX11" fmla="*/ 601644 w 6884912"/>
              <a:gd name="connsiteY11" fmla="*/ 1072802 h 1230202"/>
              <a:gd name="connsiteX12" fmla="*/ 651408 w 6884912"/>
              <a:gd name="connsiteY12" fmla="*/ 1053743 h 1230202"/>
              <a:gd name="connsiteX13" fmla="*/ 673197 w 6884912"/>
              <a:gd name="connsiteY13" fmla="*/ 1078865 h 1230202"/>
              <a:gd name="connsiteX14" fmla="*/ 723108 w 6884912"/>
              <a:gd name="connsiteY14" fmla="*/ 1048886 h 1230202"/>
              <a:gd name="connsiteX15" fmla="*/ 797699 w 6884912"/>
              <a:gd name="connsiteY15" fmla="*/ 1000167 h 1230202"/>
              <a:gd name="connsiteX16" fmla="*/ 888738 w 6884912"/>
              <a:gd name="connsiteY16" fmla="*/ 970613 h 1230202"/>
              <a:gd name="connsiteX17" fmla="*/ 965215 w 6884912"/>
              <a:gd name="connsiteY17" fmla="*/ 915506 h 1230202"/>
              <a:gd name="connsiteX18" fmla="*/ 1085080 w 6884912"/>
              <a:gd name="connsiteY18" fmla="*/ 844891 h 1230202"/>
              <a:gd name="connsiteX19" fmla="*/ 1131224 w 6884912"/>
              <a:gd name="connsiteY19" fmla="*/ 774965 h 1230202"/>
              <a:gd name="connsiteX20" fmla="*/ 1138051 w 6884912"/>
              <a:gd name="connsiteY20" fmla="*/ 770839 h 1230202"/>
              <a:gd name="connsiteX21" fmla="*/ 1158800 w 6884912"/>
              <a:gd name="connsiteY21" fmla="*/ 768809 h 1230202"/>
              <a:gd name="connsiteX22" fmla="*/ 1166947 w 6884912"/>
              <a:gd name="connsiteY22" fmla="*/ 769567 h 1230202"/>
              <a:gd name="connsiteX23" fmla="*/ 1178135 w 6884912"/>
              <a:gd name="connsiteY23" fmla="*/ 767436 h 1230202"/>
              <a:gd name="connsiteX24" fmla="*/ 1178301 w 6884912"/>
              <a:gd name="connsiteY24" fmla="*/ 766899 h 1230202"/>
              <a:gd name="connsiteX25" fmla="*/ 1188995 w 6884912"/>
              <a:gd name="connsiteY25" fmla="*/ 765853 h 1230202"/>
              <a:gd name="connsiteX26" fmla="*/ 1242716 w 6884912"/>
              <a:gd name="connsiteY26" fmla="*/ 766857 h 1230202"/>
              <a:gd name="connsiteX27" fmla="*/ 1299977 w 6884912"/>
              <a:gd name="connsiteY27" fmla="*/ 708001 h 1230202"/>
              <a:gd name="connsiteX28" fmla="*/ 1326190 w 6884912"/>
              <a:gd name="connsiteY28" fmla="*/ 694760 h 1230202"/>
              <a:gd name="connsiteX29" fmla="*/ 1339600 w 6884912"/>
              <a:gd name="connsiteY29" fmla="*/ 685100 h 1230202"/>
              <a:gd name="connsiteX30" fmla="*/ 1340054 w 6884912"/>
              <a:gd name="connsiteY30" fmla="*/ 682827 h 1230202"/>
              <a:gd name="connsiteX31" fmla="*/ 1391606 w 6884912"/>
              <a:gd name="connsiteY31" fmla="*/ 684034 h 1230202"/>
              <a:gd name="connsiteX32" fmla="*/ 1397565 w 6884912"/>
              <a:gd name="connsiteY32" fmla="*/ 680295 h 1230202"/>
              <a:gd name="connsiteX33" fmla="*/ 1432302 w 6884912"/>
              <a:gd name="connsiteY33" fmla="*/ 686072 h 1230202"/>
              <a:gd name="connsiteX34" fmla="*/ 1449644 w 6884912"/>
              <a:gd name="connsiteY34" fmla="*/ 686396 h 1230202"/>
              <a:gd name="connsiteX35" fmla="*/ 1455793 w 6884912"/>
              <a:gd name="connsiteY35" fmla="*/ 691979 h 1230202"/>
              <a:gd name="connsiteX36" fmla="*/ 1480758 w 6884912"/>
              <a:gd name="connsiteY36" fmla="*/ 689668 h 1230202"/>
              <a:gd name="connsiteX37" fmla="*/ 1483154 w 6884912"/>
              <a:gd name="connsiteY37" fmla="*/ 687332 h 1230202"/>
              <a:gd name="connsiteX38" fmla="*/ 1505495 w 6884912"/>
              <a:gd name="connsiteY38" fmla="*/ 693130 h 1230202"/>
              <a:gd name="connsiteX39" fmla="*/ 1589871 w 6884912"/>
              <a:gd name="connsiteY39" fmla="*/ 698214 h 1230202"/>
              <a:gd name="connsiteX40" fmla="*/ 1731986 w 6884912"/>
              <a:gd name="connsiteY40" fmla="*/ 658487 h 1230202"/>
              <a:gd name="connsiteX41" fmla="*/ 1927935 w 6884912"/>
              <a:gd name="connsiteY41" fmla="*/ 697345 h 1230202"/>
              <a:gd name="connsiteX42" fmla="*/ 2166816 w 6884912"/>
              <a:gd name="connsiteY42" fmla="*/ 628305 h 1230202"/>
              <a:gd name="connsiteX43" fmla="*/ 2352236 w 6884912"/>
              <a:gd name="connsiteY43" fmla="*/ 588407 h 1230202"/>
              <a:gd name="connsiteX44" fmla="*/ 2420791 w 6884912"/>
              <a:gd name="connsiteY44" fmla="*/ 561631 h 1230202"/>
              <a:gd name="connsiteX45" fmla="*/ 2489932 w 6884912"/>
              <a:gd name="connsiteY45" fmla="*/ 576669 h 1230202"/>
              <a:gd name="connsiteX46" fmla="*/ 2512917 w 6884912"/>
              <a:gd name="connsiteY46" fmla="*/ 557932 h 1230202"/>
              <a:gd name="connsiteX47" fmla="*/ 2516783 w 6884912"/>
              <a:gd name="connsiteY47" fmla="*/ 554278 h 1230202"/>
              <a:gd name="connsiteX48" fmla="*/ 2534360 w 6884912"/>
              <a:gd name="connsiteY48" fmla="*/ 548869 h 1230202"/>
              <a:gd name="connsiteX49" fmla="*/ 2536691 w 6884912"/>
              <a:gd name="connsiteY49" fmla="*/ 535823 h 1230202"/>
              <a:gd name="connsiteX50" fmla="*/ 2561265 w 6884912"/>
              <a:gd name="connsiteY50" fmla="*/ 519428 h 1230202"/>
              <a:gd name="connsiteX51" fmla="*/ 2594349 w 6884912"/>
              <a:gd name="connsiteY51" fmla="*/ 512689 h 1230202"/>
              <a:gd name="connsiteX52" fmla="*/ 2754324 w 6884912"/>
              <a:gd name="connsiteY52" fmla="*/ 493571 h 1230202"/>
              <a:gd name="connsiteX53" fmla="*/ 2848470 w 6884912"/>
              <a:gd name="connsiteY53" fmla="*/ 474771 h 1230202"/>
              <a:gd name="connsiteX54" fmla="*/ 2881772 w 6884912"/>
              <a:gd name="connsiteY54" fmla="*/ 456065 h 1230202"/>
              <a:gd name="connsiteX55" fmla="*/ 2929932 w 6884912"/>
              <a:gd name="connsiteY55" fmla="*/ 437717 h 1230202"/>
              <a:gd name="connsiteX56" fmla="*/ 3013020 w 6884912"/>
              <a:gd name="connsiteY56" fmla="*/ 396383 h 1230202"/>
              <a:gd name="connsiteX57" fmla="*/ 3127968 w 6884912"/>
              <a:gd name="connsiteY57" fmla="*/ 356418 h 1230202"/>
              <a:gd name="connsiteX58" fmla="*/ 3222191 w 6884912"/>
              <a:gd name="connsiteY58" fmla="*/ 376692 h 1230202"/>
              <a:gd name="connsiteX59" fmla="*/ 3227953 w 6884912"/>
              <a:gd name="connsiteY59" fmla="*/ 366455 h 1230202"/>
              <a:gd name="connsiteX60" fmla="*/ 3287859 w 6884912"/>
              <a:gd name="connsiteY60" fmla="*/ 356363 h 1230202"/>
              <a:gd name="connsiteX61" fmla="*/ 3510042 w 6884912"/>
              <a:gd name="connsiteY61" fmla="*/ 380625 h 1230202"/>
              <a:gd name="connsiteX62" fmla="*/ 3626773 w 6884912"/>
              <a:gd name="connsiteY62" fmla="*/ 359257 h 1230202"/>
              <a:gd name="connsiteX63" fmla="*/ 3666217 w 6884912"/>
              <a:gd name="connsiteY63" fmla="*/ 342060 h 1230202"/>
              <a:gd name="connsiteX64" fmla="*/ 3732427 w 6884912"/>
              <a:gd name="connsiteY64" fmla="*/ 313844 h 1230202"/>
              <a:gd name="connsiteX65" fmla="*/ 3777022 w 6884912"/>
              <a:gd name="connsiteY65" fmla="*/ 269081 h 1230202"/>
              <a:gd name="connsiteX66" fmla="*/ 3791246 w 6884912"/>
              <a:gd name="connsiteY66" fmla="*/ 258801 h 1230202"/>
              <a:gd name="connsiteX67" fmla="*/ 3819864 w 6884912"/>
              <a:gd name="connsiteY67" fmla="*/ 263410 h 1230202"/>
              <a:gd name="connsiteX68" fmla="*/ 3830398 w 6884912"/>
              <a:gd name="connsiteY68" fmla="*/ 257188 h 1230202"/>
              <a:gd name="connsiteX69" fmla="*/ 3834360 w 6884912"/>
              <a:gd name="connsiteY69" fmla="*/ 257797 h 1230202"/>
              <a:gd name="connsiteX70" fmla="*/ 3843715 w 6884912"/>
              <a:gd name="connsiteY70" fmla="*/ 257557 h 1230202"/>
              <a:gd name="connsiteX71" fmla="*/ 3842609 w 6884912"/>
              <a:gd name="connsiteY71" fmla="*/ 266191 h 1230202"/>
              <a:gd name="connsiteX72" fmla="*/ 3853961 w 6884912"/>
              <a:gd name="connsiteY72" fmla="*/ 282185 h 1230202"/>
              <a:gd name="connsiteX73" fmla="*/ 3907640 w 6884912"/>
              <a:gd name="connsiteY73" fmla="*/ 276373 h 1230202"/>
              <a:gd name="connsiteX74" fmla="*/ 3910449 w 6884912"/>
              <a:gd name="connsiteY74" fmla="*/ 266613 h 1230202"/>
              <a:gd name="connsiteX75" fmla="*/ 3917197 w 6884912"/>
              <a:gd name="connsiteY75" fmla="*/ 264926 h 1230202"/>
              <a:gd name="connsiteX76" fmla="*/ 3922400 w 6884912"/>
              <a:gd name="connsiteY76" fmla="*/ 273861 h 1230202"/>
              <a:gd name="connsiteX77" fmla="*/ 4013061 w 6884912"/>
              <a:gd name="connsiteY77" fmla="*/ 293679 h 1230202"/>
              <a:gd name="connsiteX78" fmla="*/ 4134285 w 6884912"/>
              <a:gd name="connsiteY78" fmla="*/ 304397 h 1230202"/>
              <a:gd name="connsiteX79" fmla="*/ 4220717 w 6884912"/>
              <a:gd name="connsiteY79" fmla="*/ 261751 h 1230202"/>
              <a:gd name="connsiteX80" fmla="*/ 4246954 w 6884912"/>
              <a:gd name="connsiteY80" fmla="*/ 279359 h 1230202"/>
              <a:gd name="connsiteX81" fmla="*/ 4289361 w 6884912"/>
              <a:gd name="connsiteY81" fmla="*/ 265447 h 1230202"/>
              <a:gd name="connsiteX82" fmla="*/ 4498913 w 6884912"/>
              <a:gd name="connsiteY82" fmla="*/ 187720 h 1230202"/>
              <a:gd name="connsiteX83" fmla="*/ 4617330 w 6884912"/>
              <a:gd name="connsiteY83" fmla="*/ 179968 h 1230202"/>
              <a:gd name="connsiteX84" fmla="*/ 4659778 w 6884912"/>
              <a:gd name="connsiteY84" fmla="*/ 187024 h 1230202"/>
              <a:gd name="connsiteX85" fmla="*/ 4730870 w 6884912"/>
              <a:gd name="connsiteY85" fmla="*/ 198237 h 1230202"/>
              <a:gd name="connsiteX86" fmla="*/ 4785037 w 6884912"/>
              <a:gd name="connsiteY86" fmla="*/ 230769 h 1230202"/>
              <a:gd name="connsiteX87" fmla="*/ 4844073 w 6884912"/>
              <a:gd name="connsiteY87" fmla="*/ 230573 h 1230202"/>
              <a:gd name="connsiteX88" fmla="*/ 4920038 w 6884912"/>
              <a:gd name="connsiteY88" fmla="*/ 209223 h 1230202"/>
              <a:gd name="connsiteX89" fmla="*/ 5016639 w 6884912"/>
              <a:gd name="connsiteY89" fmla="*/ 227710 h 1230202"/>
              <a:gd name="connsiteX90" fmla="*/ 5072009 w 6884912"/>
              <a:gd name="connsiteY90" fmla="*/ 230307 h 1230202"/>
              <a:gd name="connsiteX91" fmla="*/ 5223626 w 6884912"/>
              <a:gd name="connsiteY91" fmla="*/ 246161 h 1230202"/>
              <a:gd name="connsiteX92" fmla="*/ 5375773 w 6884912"/>
              <a:gd name="connsiteY92" fmla="*/ 268718 h 1230202"/>
              <a:gd name="connsiteX93" fmla="*/ 5467502 w 6884912"/>
              <a:gd name="connsiteY93" fmla="*/ 319768 h 1230202"/>
              <a:gd name="connsiteX94" fmla="*/ 5592395 w 6884912"/>
              <a:gd name="connsiteY94" fmla="*/ 334239 h 1230202"/>
              <a:gd name="connsiteX95" fmla="*/ 5613532 w 6884912"/>
              <a:gd name="connsiteY95" fmla="*/ 342184 h 1230202"/>
              <a:gd name="connsiteX96" fmla="*/ 5642173 w 6884912"/>
              <a:gd name="connsiteY96" fmla="*/ 335709 h 1230202"/>
              <a:gd name="connsiteX97" fmla="*/ 5756910 w 6884912"/>
              <a:gd name="connsiteY97" fmla="*/ 308016 h 1230202"/>
              <a:gd name="connsiteX98" fmla="*/ 5846667 w 6884912"/>
              <a:gd name="connsiteY98" fmla="*/ 270591 h 1230202"/>
              <a:gd name="connsiteX99" fmla="*/ 5960732 w 6884912"/>
              <a:gd name="connsiteY99" fmla="*/ 289513 h 1230202"/>
              <a:gd name="connsiteX100" fmla="*/ 6029542 w 6884912"/>
              <a:gd name="connsiteY100" fmla="*/ 279144 h 1230202"/>
              <a:gd name="connsiteX101" fmla="*/ 6141123 w 6884912"/>
              <a:gd name="connsiteY101" fmla="*/ 228728 h 1230202"/>
              <a:gd name="connsiteX102" fmla="*/ 6258874 w 6884912"/>
              <a:gd name="connsiteY102" fmla="*/ 0 h 1230202"/>
              <a:gd name="connsiteX103" fmla="*/ 6259275 w 6884912"/>
              <a:gd name="connsiteY103" fmla="*/ 300271 h 1230202"/>
              <a:gd name="connsiteX104" fmla="*/ 6364914 w 6884912"/>
              <a:gd name="connsiteY104" fmla="*/ 308945 h 1230202"/>
              <a:gd name="connsiteX105" fmla="*/ 6380420 w 6884912"/>
              <a:gd name="connsiteY105" fmla="*/ 242000 h 1230202"/>
              <a:gd name="connsiteX106" fmla="*/ 6507891 w 6884912"/>
              <a:gd name="connsiteY106" fmla="*/ 187279 h 1230202"/>
              <a:gd name="connsiteX107" fmla="*/ 6571807 w 6884912"/>
              <a:gd name="connsiteY107" fmla="*/ 167441 h 1230202"/>
              <a:gd name="connsiteX108" fmla="*/ 6671880 w 6884912"/>
              <a:gd name="connsiteY108" fmla="*/ 151736 h 1230202"/>
              <a:gd name="connsiteX109" fmla="*/ 6702266 w 6884912"/>
              <a:gd name="connsiteY109" fmla="*/ 144275 h 1230202"/>
              <a:gd name="connsiteX110" fmla="*/ 6845802 w 6884912"/>
              <a:gd name="connsiteY110" fmla="*/ 93301 h 1230202"/>
              <a:gd name="connsiteX111" fmla="*/ 6884912 w 6884912"/>
              <a:gd name="connsiteY111" fmla="*/ 68805 h 1230202"/>
              <a:gd name="connsiteX0" fmla="*/ 6884912 w 6884912"/>
              <a:gd name="connsiteY0" fmla="*/ 68805 h 1230202"/>
              <a:gd name="connsiteX1" fmla="*/ 6884912 w 6884912"/>
              <a:gd name="connsiteY1" fmla="*/ 1230202 h 1230202"/>
              <a:gd name="connsiteX2" fmla="*/ 0 w 6884912"/>
              <a:gd name="connsiteY2" fmla="*/ 1230202 h 1230202"/>
              <a:gd name="connsiteX3" fmla="*/ 27135 w 6884912"/>
              <a:gd name="connsiteY3" fmla="*/ 1216265 h 1230202"/>
              <a:gd name="connsiteX4" fmla="*/ 115388 w 6884912"/>
              <a:gd name="connsiteY4" fmla="*/ 1227848 h 1230202"/>
              <a:gd name="connsiteX5" fmla="*/ 119094 w 6884912"/>
              <a:gd name="connsiteY5" fmla="*/ 1217268 h 1230202"/>
              <a:gd name="connsiteX6" fmla="*/ 171824 w 6884912"/>
              <a:gd name="connsiteY6" fmla="*/ 1202029 h 1230202"/>
              <a:gd name="connsiteX7" fmla="*/ 353766 w 6884912"/>
              <a:gd name="connsiteY7" fmla="*/ 1097149 h 1230202"/>
              <a:gd name="connsiteX8" fmla="*/ 438104 w 6884912"/>
              <a:gd name="connsiteY8" fmla="*/ 1111211 h 1230202"/>
              <a:gd name="connsiteX9" fmla="*/ 471270 w 6884912"/>
              <a:gd name="connsiteY9" fmla="*/ 1108972 h 1230202"/>
              <a:gd name="connsiteX10" fmla="*/ 536109 w 6884912"/>
              <a:gd name="connsiteY10" fmla="*/ 1039004 h 1230202"/>
              <a:gd name="connsiteX11" fmla="*/ 601644 w 6884912"/>
              <a:gd name="connsiteY11" fmla="*/ 1072802 h 1230202"/>
              <a:gd name="connsiteX12" fmla="*/ 651408 w 6884912"/>
              <a:gd name="connsiteY12" fmla="*/ 1053743 h 1230202"/>
              <a:gd name="connsiteX13" fmla="*/ 673197 w 6884912"/>
              <a:gd name="connsiteY13" fmla="*/ 1078865 h 1230202"/>
              <a:gd name="connsiteX14" fmla="*/ 723108 w 6884912"/>
              <a:gd name="connsiteY14" fmla="*/ 1048886 h 1230202"/>
              <a:gd name="connsiteX15" fmla="*/ 797699 w 6884912"/>
              <a:gd name="connsiteY15" fmla="*/ 1000167 h 1230202"/>
              <a:gd name="connsiteX16" fmla="*/ 888738 w 6884912"/>
              <a:gd name="connsiteY16" fmla="*/ 970613 h 1230202"/>
              <a:gd name="connsiteX17" fmla="*/ 965215 w 6884912"/>
              <a:gd name="connsiteY17" fmla="*/ 915506 h 1230202"/>
              <a:gd name="connsiteX18" fmla="*/ 1085080 w 6884912"/>
              <a:gd name="connsiteY18" fmla="*/ 844891 h 1230202"/>
              <a:gd name="connsiteX19" fmla="*/ 1131224 w 6884912"/>
              <a:gd name="connsiteY19" fmla="*/ 774965 h 1230202"/>
              <a:gd name="connsiteX20" fmla="*/ 1138051 w 6884912"/>
              <a:gd name="connsiteY20" fmla="*/ 770839 h 1230202"/>
              <a:gd name="connsiteX21" fmla="*/ 1158800 w 6884912"/>
              <a:gd name="connsiteY21" fmla="*/ 768809 h 1230202"/>
              <a:gd name="connsiteX22" fmla="*/ 1166947 w 6884912"/>
              <a:gd name="connsiteY22" fmla="*/ 769567 h 1230202"/>
              <a:gd name="connsiteX23" fmla="*/ 1178135 w 6884912"/>
              <a:gd name="connsiteY23" fmla="*/ 767436 h 1230202"/>
              <a:gd name="connsiteX24" fmla="*/ 1178301 w 6884912"/>
              <a:gd name="connsiteY24" fmla="*/ 766899 h 1230202"/>
              <a:gd name="connsiteX25" fmla="*/ 1188995 w 6884912"/>
              <a:gd name="connsiteY25" fmla="*/ 765853 h 1230202"/>
              <a:gd name="connsiteX26" fmla="*/ 1242716 w 6884912"/>
              <a:gd name="connsiteY26" fmla="*/ 766857 h 1230202"/>
              <a:gd name="connsiteX27" fmla="*/ 1299977 w 6884912"/>
              <a:gd name="connsiteY27" fmla="*/ 708001 h 1230202"/>
              <a:gd name="connsiteX28" fmla="*/ 1326190 w 6884912"/>
              <a:gd name="connsiteY28" fmla="*/ 694760 h 1230202"/>
              <a:gd name="connsiteX29" fmla="*/ 1339600 w 6884912"/>
              <a:gd name="connsiteY29" fmla="*/ 685100 h 1230202"/>
              <a:gd name="connsiteX30" fmla="*/ 1340054 w 6884912"/>
              <a:gd name="connsiteY30" fmla="*/ 682827 h 1230202"/>
              <a:gd name="connsiteX31" fmla="*/ 1391606 w 6884912"/>
              <a:gd name="connsiteY31" fmla="*/ 684034 h 1230202"/>
              <a:gd name="connsiteX32" fmla="*/ 1397565 w 6884912"/>
              <a:gd name="connsiteY32" fmla="*/ 680295 h 1230202"/>
              <a:gd name="connsiteX33" fmla="*/ 1432302 w 6884912"/>
              <a:gd name="connsiteY33" fmla="*/ 686072 h 1230202"/>
              <a:gd name="connsiteX34" fmla="*/ 1449644 w 6884912"/>
              <a:gd name="connsiteY34" fmla="*/ 686396 h 1230202"/>
              <a:gd name="connsiteX35" fmla="*/ 1455793 w 6884912"/>
              <a:gd name="connsiteY35" fmla="*/ 691979 h 1230202"/>
              <a:gd name="connsiteX36" fmla="*/ 1480758 w 6884912"/>
              <a:gd name="connsiteY36" fmla="*/ 689668 h 1230202"/>
              <a:gd name="connsiteX37" fmla="*/ 1483154 w 6884912"/>
              <a:gd name="connsiteY37" fmla="*/ 687332 h 1230202"/>
              <a:gd name="connsiteX38" fmla="*/ 1505495 w 6884912"/>
              <a:gd name="connsiteY38" fmla="*/ 693130 h 1230202"/>
              <a:gd name="connsiteX39" fmla="*/ 1589871 w 6884912"/>
              <a:gd name="connsiteY39" fmla="*/ 698214 h 1230202"/>
              <a:gd name="connsiteX40" fmla="*/ 1731986 w 6884912"/>
              <a:gd name="connsiteY40" fmla="*/ 658487 h 1230202"/>
              <a:gd name="connsiteX41" fmla="*/ 1927935 w 6884912"/>
              <a:gd name="connsiteY41" fmla="*/ 697345 h 1230202"/>
              <a:gd name="connsiteX42" fmla="*/ 2166816 w 6884912"/>
              <a:gd name="connsiteY42" fmla="*/ 628305 h 1230202"/>
              <a:gd name="connsiteX43" fmla="*/ 2352236 w 6884912"/>
              <a:gd name="connsiteY43" fmla="*/ 588407 h 1230202"/>
              <a:gd name="connsiteX44" fmla="*/ 2420791 w 6884912"/>
              <a:gd name="connsiteY44" fmla="*/ 561631 h 1230202"/>
              <a:gd name="connsiteX45" fmla="*/ 2489932 w 6884912"/>
              <a:gd name="connsiteY45" fmla="*/ 576669 h 1230202"/>
              <a:gd name="connsiteX46" fmla="*/ 2512917 w 6884912"/>
              <a:gd name="connsiteY46" fmla="*/ 557932 h 1230202"/>
              <a:gd name="connsiteX47" fmla="*/ 2516783 w 6884912"/>
              <a:gd name="connsiteY47" fmla="*/ 554278 h 1230202"/>
              <a:gd name="connsiteX48" fmla="*/ 2534360 w 6884912"/>
              <a:gd name="connsiteY48" fmla="*/ 548869 h 1230202"/>
              <a:gd name="connsiteX49" fmla="*/ 2536691 w 6884912"/>
              <a:gd name="connsiteY49" fmla="*/ 535823 h 1230202"/>
              <a:gd name="connsiteX50" fmla="*/ 2561265 w 6884912"/>
              <a:gd name="connsiteY50" fmla="*/ 519428 h 1230202"/>
              <a:gd name="connsiteX51" fmla="*/ 2594349 w 6884912"/>
              <a:gd name="connsiteY51" fmla="*/ 512689 h 1230202"/>
              <a:gd name="connsiteX52" fmla="*/ 2754324 w 6884912"/>
              <a:gd name="connsiteY52" fmla="*/ 493571 h 1230202"/>
              <a:gd name="connsiteX53" fmla="*/ 2848470 w 6884912"/>
              <a:gd name="connsiteY53" fmla="*/ 474771 h 1230202"/>
              <a:gd name="connsiteX54" fmla="*/ 2881772 w 6884912"/>
              <a:gd name="connsiteY54" fmla="*/ 456065 h 1230202"/>
              <a:gd name="connsiteX55" fmla="*/ 2929932 w 6884912"/>
              <a:gd name="connsiteY55" fmla="*/ 437717 h 1230202"/>
              <a:gd name="connsiteX56" fmla="*/ 3013020 w 6884912"/>
              <a:gd name="connsiteY56" fmla="*/ 396383 h 1230202"/>
              <a:gd name="connsiteX57" fmla="*/ 3127968 w 6884912"/>
              <a:gd name="connsiteY57" fmla="*/ 356418 h 1230202"/>
              <a:gd name="connsiteX58" fmla="*/ 3222191 w 6884912"/>
              <a:gd name="connsiteY58" fmla="*/ 376692 h 1230202"/>
              <a:gd name="connsiteX59" fmla="*/ 3227953 w 6884912"/>
              <a:gd name="connsiteY59" fmla="*/ 366455 h 1230202"/>
              <a:gd name="connsiteX60" fmla="*/ 3287859 w 6884912"/>
              <a:gd name="connsiteY60" fmla="*/ 356363 h 1230202"/>
              <a:gd name="connsiteX61" fmla="*/ 3510042 w 6884912"/>
              <a:gd name="connsiteY61" fmla="*/ 380625 h 1230202"/>
              <a:gd name="connsiteX62" fmla="*/ 3626773 w 6884912"/>
              <a:gd name="connsiteY62" fmla="*/ 359257 h 1230202"/>
              <a:gd name="connsiteX63" fmla="*/ 3666217 w 6884912"/>
              <a:gd name="connsiteY63" fmla="*/ 342060 h 1230202"/>
              <a:gd name="connsiteX64" fmla="*/ 3732427 w 6884912"/>
              <a:gd name="connsiteY64" fmla="*/ 313844 h 1230202"/>
              <a:gd name="connsiteX65" fmla="*/ 3777022 w 6884912"/>
              <a:gd name="connsiteY65" fmla="*/ 269081 h 1230202"/>
              <a:gd name="connsiteX66" fmla="*/ 3791246 w 6884912"/>
              <a:gd name="connsiteY66" fmla="*/ 258801 h 1230202"/>
              <a:gd name="connsiteX67" fmla="*/ 3819864 w 6884912"/>
              <a:gd name="connsiteY67" fmla="*/ 263410 h 1230202"/>
              <a:gd name="connsiteX68" fmla="*/ 3830398 w 6884912"/>
              <a:gd name="connsiteY68" fmla="*/ 257188 h 1230202"/>
              <a:gd name="connsiteX69" fmla="*/ 3834360 w 6884912"/>
              <a:gd name="connsiteY69" fmla="*/ 257797 h 1230202"/>
              <a:gd name="connsiteX70" fmla="*/ 3843715 w 6884912"/>
              <a:gd name="connsiteY70" fmla="*/ 257557 h 1230202"/>
              <a:gd name="connsiteX71" fmla="*/ 3842609 w 6884912"/>
              <a:gd name="connsiteY71" fmla="*/ 266191 h 1230202"/>
              <a:gd name="connsiteX72" fmla="*/ 3853961 w 6884912"/>
              <a:gd name="connsiteY72" fmla="*/ 282185 h 1230202"/>
              <a:gd name="connsiteX73" fmla="*/ 3907640 w 6884912"/>
              <a:gd name="connsiteY73" fmla="*/ 276373 h 1230202"/>
              <a:gd name="connsiteX74" fmla="*/ 3910449 w 6884912"/>
              <a:gd name="connsiteY74" fmla="*/ 266613 h 1230202"/>
              <a:gd name="connsiteX75" fmla="*/ 3917197 w 6884912"/>
              <a:gd name="connsiteY75" fmla="*/ 264926 h 1230202"/>
              <a:gd name="connsiteX76" fmla="*/ 3922400 w 6884912"/>
              <a:gd name="connsiteY76" fmla="*/ 273861 h 1230202"/>
              <a:gd name="connsiteX77" fmla="*/ 4013061 w 6884912"/>
              <a:gd name="connsiteY77" fmla="*/ 293679 h 1230202"/>
              <a:gd name="connsiteX78" fmla="*/ 4134285 w 6884912"/>
              <a:gd name="connsiteY78" fmla="*/ 304397 h 1230202"/>
              <a:gd name="connsiteX79" fmla="*/ 4220717 w 6884912"/>
              <a:gd name="connsiteY79" fmla="*/ 261751 h 1230202"/>
              <a:gd name="connsiteX80" fmla="*/ 4246954 w 6884912"/>
              <a:gd name="connsiteY80" fmla="*/ 279359 h 1230202"/>
              <a:gd name="connsiteX81" fmla="*/ 4289361 w 6884912"/>
              <a:gd name="connsiteY81" fmla="*/ 265447 h 1230202"/>
              <a:gd name="connsiteX82" fmla="*/ 4498913 w 6884912"/>
              <a:gd name="connsiteY82" fmla="*/ 187720 h 1230202"/>
              <a:gd name="connsiteX83" fmla="*/ 4617330 w 6884912"/>
              <a:gd name="connsiteY83" fmla="*/ 179968 h 1230202"/>
              <a:gd name="connsiteX84" fmla="*/ 4659778 w 6884912"/>
              <a:gd name="connsiteY84" fmla="*/ 187024 h 1230202"/>
              <a:gd name="connsiteX85" fmla="*/ 4730870 w 6884912"/>
              <a:gd name="connsiteY85" fmla="*/ 198237 h 1230202"/>
              <a:gd name="connsiteX86" fmla="*/ 4785037 w 6884912"/>
              <a:gd name="connsiteY86" fmla="*/ 230769 h 1230202"/>
              <a:gd name="connsiteX87" fmla="*/ 4844073 w 6884912"/>
              <a:gd name="connsiteY87" fmla="*/ 230573 h 1230202"/>
              <a:gd name="connsiteX88" fmla="*/ 4920038 w 6884912"/>
              <a:gd name="connsiteY88" fmla="*/ 209223 h 1230202"/>
              <a:gd name="connsiteX89" fmla="*/ 5016639 w 6884912"/>
              <a:gd name="connsiteY89" fmla="*/ 227710 h 1230202"/>
              <a:gd name="connsiteX90" fmla="*/ 5072009 w 6884912"/>
              <a:gd name="connsiteY90" fmla="*/ 230307 h 1230202"/>
              <a:gd name="connsiteX91" fmla="*/ 5223626 w 6884912"/>
              <a:gd name="connsiteY91" fmla="*/ 246161 h 1230202"/>
              <a:gd name="connsiteX92" fmla="*/ 5375773 w 6884912"/>
              <a:gd name="connsiteY92" fmla="*/ 268718 h 1230202"/>
              <a:gd name="connsiteX93" fmla="*/ 5467502 w 6884912"/>
              <a:gd name="connsiteY93" fmla="*/ 319768 h 1230202"/>
              <a:gd name="connsiteX94" fmla="*/ 5592395 w 6884912"/>
              <a:gd name="connsiteY94" fmla="*/ 334239 h 1230202"/>
              <a:gd name="connsiteX95" fmla="*/ 5613532 w 6884912"/>
              <a:gd name="connsiteY95" fmla="*/ 342184 h 1230202"/>
              <a:gd name="connsiteX96" fmla="*/ 5642173 w 6884912"/>
              <a:gd name="connsiteY96" fmla="*/ 335709 h 1230202"/>
              <a:gd name="connsiteX97" fmla="*/ 5756910 w 6884912"/>
              <a:gd name="connsiteY97" fmla="*/ 308016 h 1230202"/>
              <a:gd name="connsiteX98" fmla="*/ 5846667 w 6884912"/>
              <a:gd name="connsiteY98" fmla="*/ 270591 h 1230202"/>
              <a:gd name="connsiteX99" fmla="*/ 5960732 w 6884912"/>
              <a:gd name="connsiteY99" fmla="*/ 289513 h 1230202"/>
              <a:gd name="connsiteX100" fmla="*/ 6029542 w 6884912"/>
              <a:gd name="connsiteY100" fmla="*/ 279144 h 1230202"/>
              <a:gd name="connsiteX101" fmla="*/ 6141123 w 6884912"/>
              <a:gd name="connsiteY101" fmla="*/ 228728 h 1230202"/>
              <a:gd name="connsiteX102" fmla="*/ 6258874 w 6884912"/>
              <a:gd name="connsiteY102" fmla="*/ 0 h 1230202"/>
              <a:gd name="connsiteX103" fmla="*/ 6259275 w 6884912"/>
              <a:gd name="connsiteY103" fmla="*/ 300271 h 1230202"/>
              <a:gd name="connsiteX104" fmla="*/ 6364914 w 6884912"/>
              <a:gd name="connsiteY104" fmla="*/ 308945 h 1230202"/>
              <a:gd name="connsiteX105" fmla="*/ 6380420 w 6884912"/>
              <a:gd name="connsiteY105" fmla="*/ 242000 h 1230202"/>
              <a:gd name="connsiteX106" fmla="*/ 6507891 w 6884912"/>
              <a:gd name="connsiteY106" fmla="*/ 187279 h 1230202"/>
              <a:gd name="connsiteX107" fmla="*/ 6571807 w 6884912"/>
              <a:gd name="connsiteY107" fmla="*/ 167441 h 1230202"/>
              <a:gd name="connsiteX108" fmla="*/ 6671880 w 6884912"/>
              <a:gd name="connsiteY108" fmla="*/ 151736 h 1230202"/>
              <a:gd name="connsiteX109" fmla="*/ 6702266 w 6884912"/>
              <a:gd name="connsiteY109" fmla="*/ 144275 h 1230202"/>
              <a:gd name="connsiteX110" fmla="*/ 6845802 w 6884912"/>
              <a:gd name="connsiteY110" fmla="*/ 93301 h 1230202"/>
              <a:gd name="connsiteX111" fmla="*/ 6884912 w 6884912"/>
              <a:gd name="connsiteY111" fmla="*/ 68805 h 1230202"/>
              <a:gd name="connsiteX0" fmla="*/ 6884912 w 6884912"/>
              <a:gd name="connsiteY0" fmla="*/ 68805 h 1230202"/>
              <a:gd name="connsiteX1" fmla="*/ 6884912 w 6884912"/>
              <a:gd name="connsiteY1" fmla="*/ 1230202 h 1230202"/>
              <a:gd name="connsiteX2" fmla="*/ 0 w 6884912"/>
              <a:gd name="connsiteY2" fmla="*/ 1230202 h 1230202"/>
              <a:gd name="connsiteX3" fmla="*/ 27135 w 6884912"/>
              <a:gd name="connsiteY3" fmla="*/ 1216265 h 1230202"/>
              <a:gd name="connsiteX4" fmla="*/ 115388 w 6884912"/>
              <a:gd name="connsiteY4" fmla="*/ 1227848 h 1230202"/>
              <a:gd name="connsiteX5" fmla="*/ 119094 w 6884912"/>
              <a:gd name="connsiteY5" fmla="*/ 1217268 h 1230202"/>
              <a:gd name="connsiteX6" fmla="*/ 171824 w 6884912"/>
              <a:gd name="connsiteY6" fmla="*/ 1202029 h 1230202"/>
              <a:gd name="connsiteX7" fmla="*/ 353766 w 6884912"/>
              <a:gd name="connsiteY7" fmla="*/ 1097149 h 1230202"/>
              <a:gd name="connsiteX8" fmla="*/ 438104 w 6884912"/>
              <a:gd name="connsiteY8" fmla="*/ 1111211 h 1230202"/>
              <a:gd name="connsiteX9" fmla="*/ 471270 w 6884912"/>
              <a:gd name="connsiteY9" fmla="*/ 1108972 h 1230202"/>
              <a:gd name="connsiteX10" fmla="*/ 536109 w 6884912"/>
              <a:gd name="connsiteY10" fmla="*/ 1039004 h 1230202"/>
              <a:gd name="connsiteX11" fmla="*/ 601644 w 6884912"/>
              <a:gd name="connsiteY11" fmla="*/ 1072802 h 1230202"/>
              <a:gd name="connsiteX12" fmla="*/ 651408 w 6884912"/>
              <a:gd name="connsiteY12" fmla="*/ 1053743 h 1230202"/>
              <a:gd name="connsiteX13" fmla="*/ 673197 w 6884912"/>
              <a:gd name="connsiteY13" fmla="*/ 1078865 h 1230202"/>
              <a:gd name="connsiteX14" fmla="*/ 723108 w 6884912"/>
              <a:gd name="connsiteY14" fmla="*/ 1048886 h 1230202"/>
              <a:gd name="connsiteX15" fmla="*/ 797699 w 6884912"/>
              <a:gd name="connsiteY15" fmla="*/ 1000167 h 1230202"/>
              <a:gd name="connsiteX16" fmla="*/ 888738 w 6884912"/>
              <a:gd name="connsiteY16" fmla="*/ 970613 h 1230202"/>
              <a:gd name="connsiteX17" fmla="*/ 965215 w 6884912"/>
              <a:gd name="connsiteY17" fmla="*/ 915506 h 1230202"/>
              <a:gd name="connsiteX18" fmla="*/ 1085080 w 6884912"/>
              <a:gd name="connsiteY18" fmla="*/ 844891 h 1230202"/>
              <a:gd name="connsiteX19" fmla="*/ 1131224 w 6884912"/>
              <a:gd name="connsiteY19" fmla="*/ 774965 h 1230202"/>
              <a:gd name="connsiteX20" fmla="*/ 1138051 w 6884912"/>
              <a:gd name="connsiteY20" fmla="*/ 770839 h 1230202"/>
              <a:gd name="connsiteX21" fmla="*/ 1158800 w 6884912"/>
              <a:gd name="connsiteY21" fmla="*/ 768809 h 1230202"/>
              <a:gd name="connsiteX22" fmla="*/ 1166947 w 6884912"/>
              <a:gd name="connsiteY22" fmla="*/ 769567 h 1230202"/>
              <a:gd name="connsiteX23" fmla="*/ 1178135 w 6884912"/>
              <a:gd name="connsiteY23" fmla="*/ 767436 h 1230202"/>
              <a:gd name="connsiteX24" fmla="*/ 1178301 w 6884912"/>
              <a:gd name="connsiteY24" fmla="*/ 766899 h 1230202"/>
              <a:gd name="connsiteX25" fmla="*/ 1188995 w 6884912"/>
              <a:gd name="connsiteY25" fmla="*/ 765853 h 1230202"/>
              <a:gd name="connsiteX26" fmla="*/ 1242716 w 6884912"/>
              <a:gd name="connsiteY26" fmla="*/ 766857 h 1230202"/>
              <a:gd name="connsiteX27" fmla="*/ 1299977 w 6884912"/>
              <a:gd name="connsiteY27" fmla="*/ 708001 h 1230202"/>
              <a:gd name="connsiteX28" fmla="*/ 1326190 w 6884912"/>
              <a:gd name="connsiteY28" fmla="*/ 694760 h 1230202"/>
              <a:gd name="connsiteX29" fmla="*/ 1339600 w 6884912"/>
              <a:gd name="connsiteY29" fmla="*/ 685100 h 1230202"/>
              <a:gd name="connsiteX30" fmla="*/ 1340054 w 6884912"/>
              <a:gd name="connsiteY30" fmla="*/ 682827 h 1230202"/>
              <a:gd name="connsiteX31" fmla="*/ 1391606 w 6884912"/>
              <a:gd name="connsiteY31" fmla="*/ 684034 h 1230202"/>
              <a:gd name="connsiteX32" fmla="*/ 1397565 w 6884912"/>
              <a:gd name="connsiteY32" fmla="*/ 680295 h 1230202"/>
              <a:gd name="connsiteX33" fmla="*/ 1432302 w 6884912"/>
              <a:gd name="connsiteY33" fmla="*/ 686072 h 1230202"/>
              <a:gd name="connsiteX34" fmla="*/ 1449644 w 6884912"/>
              <a:gd name="connsiteY34" fmla="*/ 686396 h 1230202"/>
              <a:gd name="connsiteX35" fmla="*/ 1455793 w 6884912"/>
              <a:gd name="connsiteY35" fmla="*/ 691979 h 1230202"/>
              <a:gd name="connsiteX36" fmla="*/ 1480758 w 6884912"/>
              <a:gd name="connsiteY36" fmla="*/ 689668 h 1230202"/>
              <a:gd name="connsiteX37" fmla="*/ 1483154 w 6884912"/>
              <a:gd name="connsiteY37" fmla="*/ 687332 h 1230202"/>
              <a:gd name="connsiteX38" fmla="*/ 1505495 w 6884912"/>
              <a:gd name="connsiteY38" fmla="*/ 693130 h 1230202"/>
              <a:gd name="connsiteX39" fmla="*/ 1589871 w 6884912"/>
              <a:gd name="connsiteY39" fmla="*/ 698214 h 1230202"/>
              <a:gd name="connsiteX40" fmla="*/ 1731986 w 6884912"/>
              <a:gd name="connsiteY40" fmla="*/ 658487 h 1230202"/>
              <a:gd name="connsiteX41" fmla="*/ 1927935 w 6884912"/>
              <a:gd name="connsiteY41" fmla="*/ 697345 h 1230202"/>
              <a:gd name="connsiteX42" fmla="*/ 2166816 w 6884912"/>
              <a:gd name="connsiteY42" fmla="*/ 628305 h 1230202"/>
              <a:gd name="connsiteX43" fmla="*/ 2352236 w 6884912"/>
              <a:gd name="connsiteY43" fmla="*/ 588407 h 1230202"/>
              <a:gd name="connsiteX44" fmla="*/ 2420791 w 6884912"/>
              <a:gd name="connsiteY44" fmla="*/ 561631 h 1230202"/>
              <a:gd name="connsiteX45" fmla="*/ 2489932 w 6884912"/>
              <a:gd name="connsiteY45" fmla="*/ 576669 h 1230202"/>
              <a:gd name="connsiteX46" fmla="*/ 2512917 w 6884912"/>
              <a:gd name="connsiteY46" fmla="*/ 557932 h 1230202"/>
              <a:gd name="connsiteX47" fmla="*/ 2516783 w 6884912"/>
              <a:gd name="connsiteY47" fmla="*/ 554278 h 1230202"/>
              <a:gd name="connsiteX48" fmla="*/ 2534360 w 6884912"/>
              <a:gd name="connsiteY48" fmla="*/ 548869 h 1230202"/>
              <a:gd name="connsiteX49" fmla="*/ 2536691 w 6884912"/>
              <a:gd name="connsiteY49" fmla="*/ 535823 h 1230202"/>
              <a:gd name="connsiteX50" fmla="*/ 2561265 w 6884912"/>
              <a:gd name="connsiteY50" fmla="*/ 519428 h 1230202"/>
              <a:gd name="connsiteX51" fmla="*/ 2594349 w 6884912"/>
              <a:gd name="connsiteY51" fmla="*/ 512689 h 1230202"/>
              <a:gd name="connsiteX52" fmla="*/ 2754324 w 6884912"/>
              <a:gd name="connsiteY52" fmla="*/ 493571 h 1230202"/>
              <a:gd name="connsiteX53" fmla="*/ 2848470 w 6884912"/>
              <a:gd name="connsiteY53" fmla="*/ 474771 h 1230202"/>
              <a:gd name="connsiteX54" fmla="*/ 2881772 w 6884912"/>
              <a:gd name="connsiteY54" fmla="*/ 456065 h 1230202"/>
              <a:gd name="connsiteX55" fmla="*/ 2929932 w 6884912"/>
              <a:gd name="connsiteY55" fmla="*/ 437717 h 1230202"/>
              <a:gd name="connsiteX56" fmla="*/ 3013020 w 6884912"/>
              <a:gd name="connsiteY56" fmla="*/ 396383 h 1230202"/>
              <a:gd name="connsiteX57" fmla="*/ 3127968 w 6884912"/>
              <a:gd name="connsiteY57" fmla="*/ 356418 h 1230202"/>
              <a:gd name="connsiteX58" fmla="*/ 3222191 w 6884912"/>
              <a:gd name="connsiteY58" fmla="*/ 376692 h 1230202"/>
              <a:gd name="connsiteX59" fmla="*/ 3227953 w 6884912"/>
              <a:gd name="connsiteY59" fmla="*/ 366455 h 1230202"/>
              <a:gd name="connsiteX60" fmla="*/ 3287859 w 6884912"/>
              <a:gd name="connsiteY60" fmla="*/ 356363 h 1230202"/>
              <a:gd name="connsiteX61" fmla="*/ 3510042 w 6884912"/>
              <a:gd name="connsiteY61" fmla="*/ 380625 h 1230202"/>
              <a:gd name="connsiteX62" fmla="*/ 3626773 w 6884912"/>
              <a:gd name="connsiteY62" fmla="*/ 359257 h 1230202"/>
              <a:gd name="connsiteX63" fmla="*/ 3666217 w 6884912"/>
              <a:gd name="connsiteY63" fmla="*/ 342060 h 1230202"/>
              <a:gd name="connsiteX64" fmla="*/ 3732427 w 6884912"/>
              <a:gd name="connsiteY64" fmla="*/ 313844 h 1230202"/>
              <a:gd name="connsiteX65" fmla="*/ 3777022 w 6884912"/>
              <a:gd name="connsiteY65" fmla="*/ 269081 h 1230202"/>
              <a:gd name="connsiteX66" fmla="*/ 3791246 w 6884912"/>
              <a:gd name="connsiteY66" fmla="*/ 258801 h 1230202"/>
              <a:gd name="connsiteX67" fmla="*/ 3819864 w 6884912"/>
              <a:gd name="connsiteY67" fmla="*/ 263410 h 1230202"/>
              <a:gd name="connsiteX68" fmla="*/ 3830398 w 6884912"/>
              <a:gd name="connsiteY68" fmla="*/ 257188 h 1230202"/>
              <a:gd name="connsiteX69" fmla="*/ 3834360 w 6884912"/>
              <a:gd name="connsiteY69" fmla="*/ 257797 h 1230202"/>
              <a:gd name="connsiteX70" fmla="*/ 3843715 w 6884912"/>
              <a:gd name="connsiteY70" fmla="*/ 257557 h 1230202"/>
              <a:gd name="connsiteX71" fmla="*/ 3842609 w 6884912"/>
              <a:gd name="connsiteY71" fmla="*/ 266191 h 1230202"/>
              <a:gd name="connsiteX72" fmla="*/ 3853961 w 6884912"/>
              <a:gd name="connsiteY72" fmla="*/ 282185 h 1230202"/>
              <a:gd name="connsiteX73" fmla="*/ 3907640 w 6884912"/>
              <a:gd name="connsiteY73" fmla="*/ 276373 h 1230202"/>
              <a:gd name="connsiteX74" fmla="*/ 3910449 w 6884912"/>
              <a:gd name="connsiteY74" fmla="*/ 266613 h 1230202"/>
              <a:gd name="connsiteX75" fmla="*/ 3917197 w 6884912"/>
              <a:gd name="connsiteY75" fmla="*/ 264926 h 1230202"/>
              <a:gd name="connsiteX76" fmla="*/ 3922400 w 6884912"/>
              <a:gd name="connsiteY76" fmla="*/ 273861 h 1230202"/>
              <a:gd name="connsiteX77" fmla="*/ 4013061 w 6884912"/>
              <a:gd name="connsiteY77" fmla="*/ 293679 h 1230202"/>
              <a:gd name="connsiteX78" fmla="*/ 4134285 w 6884912"/>
              <a:gd name="connsiteY78" fmla="*/ 304397 h 1230202"/>
              <a:gd name="connsiteX79" fmla="*/ 4220717 w 6884912"/>
              <a:gd name="connsiteY79" fmla="*/ 261751 h 1230202"/>
              <a:gd name="connsiteX80" fmla="*/ 4246954 w 6884912"/>
              <a:gd name="connsiteY80" fmla="*/ 279359 h 1230202"/>
              <a:gd name="connsiteX81" fmla="*/ 4289361 w 6884912"/>
              <a:gd name="connsiteY81" fmla="*/ 265447 h 1230202"/>
              <a:gd name="connsiteX82" fmla="*/ 4498913 w 6884912"/>
              <a:gd name="connsiteY82" fmla="*/ 187720 h 1230202"/>
              <a:gd name="connsiteX83" fmla="*/ 4617330 w 6884912"/>
              <a:gd name="connsiteY83" fmla="*/ 179968 h 1230202"/>
              <a:gd name="connsiteX84" fmla="*/ 4659778 w 6884912"/>
              <a:gd name="connsiteY84" fmla="*/ 187024 h 1230202"/>
              <a:gd name="connsiteX85" fmla="*/ 4730870 w 6884912"/>
              <a:gd name="connsiteY85" fmla="*/ 198237 h 1230202"/>
              <a:gd name="connsiteX86" fmla="*/ 4785037 w 6884912"/>
              <a:gd name="connsiteY86" fmla="*/ 230769 h 1230202"/>
              <a:gd name="connsiteX87" fmla="*/ 4844073 w 6884912"/>
              <a:gd name="connsiteY87" fmla="*/ 230573 h 1230202"/>
              <a:gd name="connsiteX88" fmla="*/ 4920038 w 6884912"/>
              <a:gd name="connsiteY88" fmla="*/ 209223 h 1230202"/>
              <a:gd name="connsiteX89" fmla="*/ 5016639 w 6884912"/>
              <a:gd name="connsiteY89" fmla="*/ 227710 h 1230202"/>
              <a:gd name="connsiteX90" fmla="*/ 5072009 w 6884912"/>
              <a:gd name="connsiteY90" fmla="*/ 230307 h 1230202"/>
              <a:gd name="connsiteX91" fmla="*/ 5223626 w 6884912"/>
              <a:gd name="connsiteY91" fmla="*/ 246161 h 1230202"/>
              <a:gd name="connsiteX92" fmla="*/ 5375773 w 6884912"/>
              <a:gd name="connsiteY92" fmla="*/ 268718 h 1230202"/>
              <a:gd name="connsiteX93" fmla="*/ 5467502 w 6884912"/>
              <a:gd name="connsiteY93" fmla="*/ 319768 h 1230202"/>
              <a:gd name="connsiteX94" fmla="*/ 5592395 w 6884912"/>
              <a:gd name="connsiteY94" fmla="*/ 334239 h 1230202"/>
              <a:gd name="connsiteX95" fmla="*/ 5613532 w 6884912"/>
              <a:gd name="connsiteY95" fmla="*/ 342184 h 1230202"/>
              <a:gd name="connsiteX96" fmla="*/ 5642173 w 6884912"/>
              <a:gd name="connsiteY96" fmla="*/ 335709 h 1230202"/>
              <a:gd name="connsiteX97" fmla="*/ 5756910 w 6884912"/>
              <a:gd name="connsiteY97" fmla="*/ 308016 h 1230202"/>
              <a:gd name="connsiteX98" fmla="*/ 5846667 w 6884912"/>
              <a:gd name="connsiteY98" fmla="*/ 270591 h 1230202"/>
              <a:gd name="connsiteX99" fmla="*/ 5960732 w 6884912"/>
              <a:gd name="connsiteY99" fmla="*/ 289513 h 1230202"/>
              <a:gd name="connsiteX100" fmla="*/ 6029542 w 6884912"/>
              <a:gd name="connsiteY100" fmla="*/ 279144 h 1230202"/>
              <a:gd name="connsiteX101" fmla="*/ 6141123 w 6884912"/>
              <a:gd name="connsiteY101" fmla="*/ 228728 h 1230202"/>
              <a:gd name="connsiteX102" fmla="*/ 6258874 w 6884912"/>
              <a:gd name="connsiteY102" fmla="*/ 0 h 1230202"/>
              <a:gd name="connsiteX103" fmla="*/ 6259275 w 6884912"/>
              <a:gd name="connsiteY103" fmla="*/ 300271 h 1230202"/>
              <a:gd name="connsiteX104" fmla="*/ 6364914 w 6884912"/>
              <a:gd name="connsiteY104" fmla="*/ 308945 h 1230202"/>
              <a:gd name="connsiteX105" fmla="*/ 6380420 w 6884912"/>
              <a:gd name="connsiteY105" fmla="*/ 242000 h 1230202"/>
              <a:gd name="connsiteX106" fmla="*/ 6507891 w 6884912"/>
              <a:gd name="connsiteY106" fmla="*/ 187279 h 1230202"/>
              <a:gd name="connsiteX107" fmla="*/ 6571807 w 6884912"/>
              <a:gd name="connsiteY107" fmla="*/ 167441 h 1230202"/>
              <a:gd name="connsiteX108" fmla="*/ 6671880 w 6884912"/>
              <a:gd name="connsiteY108" fmla="*/ 151736 h 1230202"/>
              <a:gd name="connsiteX109" fmla="*/ 6702266 w 6884912"/>
              <a:gd name="connsiteY109" fmla="*/ 144275 h 1230202"/>
              <a:gd name="connsiteX110" fmla="*/ 6845802 w 6884912"/>
              <a:gd name="connsiteY110" fmla="*/ 93301 h 1230202"/>
              <a:gd name="connsiteX111" fmla="*/ 6884912 w 6884912"/>
              <a:gd name="connsiteY111" fmla="*/ 68805 h 1230202"/>
              <a:gd name="connsiteX0" fmla="*/ 6884912 w 6884912"/>
              <a:gd name="connsiteY0" fmla="*/ 68805 h 1230202"/>
              <a:gd name="connsiteX1" fmla="*/ 6884912 w 6884912"/>
              <a:gd name="connsiteY1" fmla="*/ 1230202 h 1230202"/>
              <a:gd name="connsiteX2" fmla="*/ 0 w 6884912"/>
              <a:gd name="connsiteY2" fmla="*/ 1230202 h 1230202"/>
              <a:gd name="connsiteX3" fmla="*/ 27135 w 6884912"/>
              <a:gd name="connsiteY3" fmla="*/ 1216265 h 1230202"/>
              <a:gd name="connsiteX4" fmla="*/ 115388 w 6884912"/>
              <a:gd name="connsiteY4" fmla="*/ 1227848 h 1230202"/>
              <a:gd name="connsiteX5" fmla="*/ 119094 w 6884912"/>
              <a:gd name="connsiteY5" fmla="*/ 1217268 h 1230202"/>
              <a:gd name="connsiteX6" fmla="*/ 171824 w 6884912"/>
              <a:gd name="connsiteY6" fmla="*/ 1202029 h 1230202"/>
              <a:gd name="connsiteX7" fmla="*/ 353766 w 6884912"/>
              <a:gd name="connsiteY7" fmla="*/ 1097149 h 1230202"/>
              <a:gd name="connsiteX8" fmla="*/ 438104 w 6884912"/>
              <a:gd name="connsiteY8" fmla="*/ 1111211 h 1230202"/>
              <a:gd name="connsiteX9" fmla="*/ 471270 w 6884912"/>
              <a:gd name="connsiteY9" fmla="*/ 1108972 h 1230202"/>
              <a:gd name="connsiteX10" fmla="*/ 536109 w 6884912"/>
              <a:gd name="connsiteY10" fmla="*/ 1039004 h 1230202"/>
              <a:gd name="connsiteX11" fmla="*/ 601644 w 6884912"/>
              <a:gd name="connsiteY11" fmla="*/ 1072802 h 1230202"/>
              <a:gd name="connsiteX12" fmla="*/ 651408 w 6884912"/>
              <a:gd name="connsiteY12" fmla="*/ 1053743 h 1230202"/>
              <a:gd name="connsiteX13" fmla="*/ 673197 w 6884912"/>
              <a:gd name="connsiteY13" fmla="*/ 1078865 h 1230202"/>
              <a:gd name="connsiteX14" fmla="*/ 723108 w 6884912"/>
              <a:gd name="connsiteY14" fmla="*/ 1048886 h 1230202"/>
              <a:gd name="connsiteX15" fmla="*/ 797699 w 6884912"/>
              <a:gd name="connsiteY15" fmla="*/ 1000167 h 1230202"/>
              <a:gd name="connsiteX16" fmla="*/ 888738 w 6884912"/>
              <a:gd name="connsiteY16" fmla="*/ 970613 h 1230202"/>
              <a:gd name="connsiteX17" fmla="*/ 965215 w 6884912"/>
              <a:gd name="connsiteY17" fmla="*/ 915506 h 1230202"/>
              <a:gd name="connsiteX18" fmla="*/ 1085080 w 6884912"/>
              <a:gd name="connsiteY18" fmla="*/ 844891 h 1230202"/>
              <a:gd name="connsiteX19" fmla="*/ 1131224 w 6884912"/>
              <a:gd name="connsiteY19" fmla="*/ 774965 h 1230202"/>
              <a:gd name="connsiteX20" fmla="*/ 1138051 w 6884912"/>
              <a:gd name="connsiteY20" fmla="*/ 770839 h 1230202"/>
              <a:gd name="connsiteX21" fmla="*/ 1158800 w 6884912"/>
              <a:gd name="connsiteY21" fmla="*/ 768809 h 1230202"/>
              <a:gd name="connsiteX22" fmla="*/ 1166947 w 6884912"/>
              <a:gd name="connsiteY22" fmla="*/ 769567 h 1230202"/>
              <a:gd name="connsiteX23" fmla="*/ 1178135 w 6884912"/>
              <a:gd name="connsiteY23" fmla="*/ 767436 h 1230202"/>
              <a:gd name="connsiteX24" fmla="*/ 1178301 w 6884912"/>
              <a:gd name="connsiteY24" fmla="*/ 766899 h 1230202"/>
              <a:gd name="connsiteX25" fmla="*/ 1188995 w 6884912"/>
              <a:gd name="connsiteY25" fmla="*/ 765853 h 1230202"/>
              <a:gd name="connsiteX26" fmla="*/ 1242716 w 6884912"/>
              <a:gd name="connsiteY26" fmla="*/ 766857 h 1230202"/>
              <a:gd name="connsiteX27" fmla="*/ 1299977 w 6884912"/>
              <a:gd name="connsiteY27" fmla="*/ 708001 h 1230202"/>
              <a:gd name="connsiteX28" fmla="*/ 1326190 w 6884912"/>
              <a:gd name="connsiteY28" fmla="*/ 694760 h 1230202"/>
              <a:gd name="connsiteX29" fmla="*/ 1339600 w 6884912"/>
              <a:gd name="connsiteY29" fmla="*/ 685100 h 1230202"/>
              <a:gd name="connsiteX30" fmla="*/ 1340054 w 6884912"/>
              <a:gd name="connsiteY30" fmla="*/ 682827 h 1230202"/>
              <a:gd name="connsiteX31" fmla="*/ 1391606 w 6884912"/>
              <a:gd name="connsiteY31" fmla="*/ 684034 h 1230202"/>
              <a:gd name="connsiteX32" fmla="*/ 1397565 w 6884912"/>
              <a:gd name="connsiteY32" fmla="*/ 680295 h 1230202"/>
              <a:gd name="connsiteX33" fmla="*/ 1432302 w 6884912"/>
              <a:gd name="connsiteY33" fmla="*/ 686072 h 1230202"/>
              <a:gd name="connsiteX34" fmla="*/ 1449644 w 6884912"/>
              <a:gd name="connsiteY34" fmla="*/ 686396 h 1230202"/>
              <a:gd name="connsiteX35" fmla="*/ 1455793 w 6884912"/>
              <a:gd name="connsiteY35" fmla="*/ 691979 h 1230202"/>
              <a:gd name="connsiteX36" fmla="*/ 1480758 w 6884912"/>
              <a:gd name="connsiteY36" fmla="*/ 689668 h 1230202"/>
              <a:gd name="connsiteX37" fmla="*/ 1483154 w 6884912"/>
              <a:gd name="connsiteY37" fmla="*/ 687332 h 1230202"/>
              <a:gd name="connsiteX38" fmla="*/ 1505495 w 6884912"/>
              <a:gd name="connsiteY38" fmla="*/ 693130 h 1230202"/>
              <a:gd name="connsiteX39" fmla="*/ 1589871 w 6884912"/>
              <a:gd name="connsiteY39" fmla="*/ 698214 h 1230202"/>
              <a:gd name="connsiteX40" fmla="*/ 1731986 w 6884912"/>
              <a:gd name="connsiteY40" fmla="*/ 658487 h 1230202"/>
              <a:gd name="connsiteX41" fmla="*/ 1927935 w 6884912"/>
              <a:gd name="connsiteY41" fmla="*/ 697345 h 1230202"/>
              <a:gd name="connsiteX42" fmla="*/ 2166816 w 6884912"/>
              <a:gd name="connsiteY42" fmla="*/ 628305 h 1230202"/>
              <a:gd name="connsiteX43" fmla="*/ 2352236 w 6884912"/>
              <a:gd name="connsiteY43" fmla="*/ 588407 h 1230202"/>
              <a:gd name="connsiteX44" fmla="*/ 2420791 w 6884912"/>
              <a:gd name="connsiteY44" fmla="*/ 561631 h 1230202"/>
              <a:gd name="connsiteX45" fmla="*/ 2489932 w 6884912"/>
              <a:gd name="connsiteY45" fmla="*/ 576669 h 1230202"/>
              <a:gd name="connsiteX46" fmla="*/ 2512917 w 6884912"/>
              <a:gd name="connsiteY46" fmla="*/ 557932 h 1230202"/>
              <a:gd name="connsiteX47" fmla="*/ 2516783 w 6884912"/>
              <a:gd name="connsiteY47" fmla="*/ 554278 h 1230202"/>
              <a:gd name="connsiteX48" fmla="*/ 2534360 w 6884912"/>
              <a:gd name="connsiteY48" fmla="*/ 548869 h 1230202"/>
              <a:gd name="connsiteX49" fmla="*/ 2536691 w 6884912"/>
              <a:gd name="connsiteY49" fmla="*/ 535823 h 1230202"/>
              <a:gd name="connsiteX50" fmla="*/ 2561265 w 6884912"/>
              <a:gd name="connsiteY50" fmla="*/ 519428 h 1230202"/>
              <a:gd name="connsiteX51" fmla="*/ 2594349 w 6884912"/>
              <a:gd name="connsiteY51" fmla="*/ 512689 h 1230202"/>
              <a:gd name="connsiteX52" fmla="*/ 2754324 w 6884912"/>
              <a:gd name="connsiteY52" fmla="*/ 493571 h 1230202"/>
              <a:gd name="connsiteX53" fmla="*/ 2848470 w 6884912"/>
              <a:gd name="connsiteY53" fmla="*/ 474771 h 1230202"/>
              <a:gd name="connsiteX54" fmla="*/ 2881772 w 6884912"/>
              <a:gd name="connsiteY54" fmla="*/ 456065 h 1230202"/>
              <a:gd name="connsiteX55" fmla="*/ 2929932 w 6884912"/>
              <a:gd name="connsiteY55" fmla="*/ 437717 h 1230202"/>
              <a:gd name="connsiteX56" fmla="*/ 3013020 w 6884912"/>
              <a:gd name="connsiteY56" fmla="*/ 396383 h 1230202"/>
              <a:gd name="connsiteX57" fmla="*/ 3127968 w 6884912"/>
              <a:gd name="connsiteY57" fmla="*/ 356418 h 1230202"/>
              <a:gd name="connsiteX58" fmla="*/ 3222191 w 6884912"/>
              <a:gd name="connsiteY58" fmla="*/ 376692 h 1230202"/>
              <a:gd name="connsiteX59" fmla="*/ 3227953 w 6884912"/>
              <a:gd name="connsiteY59" fmla="*/ 366455 h 1230202"/>
              <a:gd name="connsiteX60" fmla="*/ 3287859 w 6884912"/>
              <a:gd name="connsiteY60" fmla="*/ 356363 h 1230202"/>
              <a:gd name="connsiteX61" fmla="*/ 3510042 w 6884912"/>
              <a:gd name="connsiteY61" fmla="*/ 380625 h 1230202"/>
              <a:gd name="connsiteX62" fmla="*/ 3626773 w 6884912"/>
              <a:gd name="connsiteY62" fmla="*/ 359257 h 1230202"/>
              <a:gd name="connsiteX63" fmla="*/ 3666217 w 6884912"/>
              <a:gd name="connsiteY63" fmla="*/ 342060 h 1230202"/>
              <a:gd name="connsiteX64" fmla="*/ 3732427 w 6884912"/>
              <a:gd name="connsiteY64" fmla="*/ 313844 h 1230202"/>
              <a:gd name="connsiteX65" fmla="*/ 3777022 w 6884912"/>
              <a:gd name="connsiteY65" fmla="*/ 269081 h 1230202"/>
              <a:gd name="connsiteX66" fmla="*/ 3791246 w 6884912"/>
              <a:gd name="connsiteY66" fmla="*/ 258801 h 1230202"/>
              <a:gd name="connsiteX67" fmla="*/ 3819864 w 6884912"/>
              <a:gd name="connsiteY67" fmla="*/ 263410 h 1230202"/>
              <a:gd name="connsiteX68" fmla="*/ 3830398 w 6884912"/>
              <a:gd name="connsiteY68" fmla="*/ 257188 h 1230202"/>
              <a:gd name="connsiteX69" fmla="*/ 3834360 w 6884912"/>
              <a:gd name="connsiteY69" fmla="*/ 257797 h 1230202"/>
              <a:gd name="connsiteX70" fmla="*/ 3843715 w 6884912"/>
              <a:gd name="connsiteY70" fmla="*/ 257557 h 1230202"/>
              <a:gd name="connsiteX71" fmla="*/ 3842609 w 6884912"/>
              <a:gd name="connsiteY71" fmla="*/ 266191 h 1230202"/>
              <a:gd name="connsiteX72" fmla="*/ 3853961 w 6884912"/>
              <a:gd name="connsiteY72" fmla="*/ 282185 h 1230202"/>
              <a:gd name="connsiteX73" fmla="*/ 3907640 w 6884912"/>
              <a:gd name="connsiteY73" fmla="*/ 276373 h 1230202"/>
              <a:gd name="connsiteX74" fmla="*/ 3910449 w 6884912"/>
              <a:gd name="connsiteY74" fmla="*/ 266613 h 1230202"/>
              <a:gd name="connsiteX75" fmla="*/ 3917197 w 6884912"/>
              <a:gd name="connsiteY75" fmla="*/ 264926 h 1230202"/>
              <a:gd name="connsiteX76" fmla="*/ 3922400 w 6884912"/>
              <a:gd name="connsiteY76" fmla="*/ 273861 h 1230202"/>
              <a:gd name="connsiteX77" fmla="*/ 4013061 w 6884912"/>
              <a:gd name="connsiteY77" fmla="*/ 293679 h 1230202"/>
              <a:gd name="connsiteX78" fmla="*/ 4134285 w 6884912"/>
              <a:gd name="connsiteY78" fmla="*/ 304397 h 1230202"/>
              <a:gd name="connsiteX79" fmla="*/ 4220717 w 6884912"/>
              <a:gd name="connsiteY79" fmla="*/ 261751 h 1230202"/>
              <a:gd name="connsiteX80" fmla="*/ 4246954 w 6884912"/>
              <a:gd name="connsiteY80" fmla="*/ 279359 h 1230202"/>
              <a:gd name="connsiteX81" fmla="*/ 4289361 w 6884912"/>
              <a:gd name="connsiteY81" fmla="*/ 265447 h 1230202"/>
              <a:gd name="connsiteX82" fmla="*/ 4498913 w 6884912"/>
              <a:gd name="connsiteY82" fmla="*/ 187720 h 1230202"/>
              <a:gd name="connsiteX83" fmla="*/ 4617330 w 6884912"/>
              <a:gd name="connsiteY83" fmla="*/ 179968 h 1230202"/>
              <a:gd name="connsiteX84" fmla="*/ 4659778 w 6884912"/>
              <a:gd name="connsiteY84" fmla="*/ 187024 h 1230202"/>
              <a:gd name="connsiteX85" fmla="*/ 4730870 w 6884912"/>
              <a:gd name="connsiteY85" fmla="*/ 198237 h 1230202"/>
              <a:gd name="connsiteX86" fmla="*/ 4785037 w 6884912"/>
              <a:gd name="connsiteY86" fmla="*/ 230769 h 1230202"/>
              <a:gd name="connsiteX87" fmla="*/ 4844073 w 6884912"/>
              <a:gd name="connsiteY87" fmla="*/ 230573 h 1230202"/>
              <a:gd name="connsiteX88" fmla="*/ 4920038 w 6884912"/>
              <a:gd name="connsiteY88" fmla="*/ 209223 h 1230202"/>
              <a:gd name="connsiteX89" fmla="*/ 5016639 w 6884912"/>
              <a:gd name="connsiteY89" fmla="*/ 227710 h 1230202"/>
              <a:gd name="connsiteX90" fmla="*/ 5072009 w 6884912"/>
              <a:gd name="connsiteY90" fmla="*/ 230307 h 1230202"/>
              <a:gd name="connsiteX91" fmla="*/ 5223626 w 6884912"/>
              <a:gd name="connsiteY91" fmla="*/ 246161 h 1230202"/>
              <a:gd name="connsiteX92" fmla="*/ 5375773 w 6884912"/>
              <a:gd name="connsiteY92" fmla="*/ 268718 h 1230202"/>
              <a:gd name="connsiteX93" fmla="*/ 5467502 w 6884912"/>
              <a:gd name="connsiteY93" fmla="*/ 319768 h 1230202"/>
              <a:gd name="connsiteX94" fmla="*/ 5592395 w 6884912"/>
              <a:gd name="connsiteY94" fmla="*/ 334239 h 1230202"/>
              <a:gd name="connsiteX95" fmla="*/ 5613532 w 6884912"/>
              <a:gd name="connsiteY95" fmla="*/ 342184 h 1230202"/>
              <a:gd name="connsiteX96" fmla="*/ 5642173 w 6884912"/>
              <a:gd name="connsiteY96" fmla="*/ 335709 h 1230202"/>
              <a:gd name="connsiteX97" fmla="*/ 5756910 w 6884912"/>
              <a:gd name="connsiteY97" fmla="*/ 308016 h 1230202"/>
              <a:gd name="connsiteX98" fmla="*/ 5846667 w 6884912"/>
              <a:gd name="connsiteY98" fmla="*/ 270591 h 1230202"/>
              <a:gd name="connsiteX99" fmla="*/ 5960732 w 6884912"/>
              <a:gd name="connsiteY99" fmla="*/ 289513 h 1230202"/>
              <a:gd name="connsiteX100" fmla="*/ 6029542 w 6884912"/>
              <a:gd name="connsiteY100" fmla="*/ 279144 h 1230202"/>
              <a:gd name="connsiteX101" fmla="*/ 6141123 w 6884912"/>
              <a:gd name="connsiteY101" fmla="*/ 228728 h 1230202"/>
              <a:gd name="connsiteX102" fmla="*/ 6258874 w 6884912"/>
              <a:gd name="connsiteY102" fmla="*/ 0 h 1230202"/>
              <a:gd name="connsiteX103" fmla="*/ 6259275 w 6884912"/>
              <a:gd name="connsiteY103" fmla="*/ 300271 h 1230202"/>
              <a:gd name="connsiteX104" fmla="*/ 6364914 w 6884912"/>
              <a:gd name="connsiteY104" fmla="*/ 308945 h 1230202"/>
              <a:gd name="connsiteX105" fmla="*/ 6380420 w 6884912"/>
              <a:gd name="connsiteY105" fmla="*/ 242000 h 1230202"/>
              <a:gd name="connsiteX106" fmla="*/ 6507891 w 6884912"/>
              <a:gd name="connsiteY106" fmla="*/ 187279 h 1230202"/>
              <a:gd name="connsiteX107" fmla="*/ 6571807 w 6884912"/>
              <a:gd name="connsiteY107" fmla="*/ 167441 h 1230202"/>
              <a:gd name="connsiteX108" fmla="*/ 6671880 w 6884912"/>
              <a:gd name="connsiteY108" fmla="*/ 151736 h 1230202"/>
              <a:gd name="connsiteX109" fmla="*/ 6702266 w 6884912"/>
              <a:gd name="connsiteY109" fmla="*/ 144275 h 1230202"/>
              <a:gd name="connsiteX110" fmla="*/ 6845802 w 6884912"/>
              <a:gd name="connsiteY110" fmla="*/ 93301 h 1230202"/>
              <a:gd name="connsiteX111" fmla="*/ 6884912 w 6884912"/>
              <a:gd name="connsiteY111" fmla="*/ 68805 h 1230202"/>
              <a:gd name="connsiteX0" fmla="*/ 6884912 w 6884912"/>
              <a:gd name="connsiteY0" fmla="*/ 68805 h 1230202"/>
              <a:gd name="connsiteX1" fmla="*/ 6884912 w 6884912"/>
              <a:gd name="connsiteY1" fmla="*/ 1230202 h 1230202"/>
              <a:gd name="connsiteX2" fmla="*/ 0 w 6884912"/>
              <a:gd name="connsiteY2" fmla="*/ 1230202 h 1230202"/>
              <a:gd name="connsiteX3" fmla="*/ 27135 w 6884912"/>
              <a:gd name="connsiteY3" fmla="*/ 1216265 h 1230202"/>
              <a:gd name="connsiteX4" fmla="*/ 115388 w 6884912"/>
              <a:gd name="connsiteY4" fmla="*/ 1227848 h 1230202"/>
              <a:gd name="connsiteX5" fmla="*/ 119094 w 6884912"/>
              <a:gd name="connsiteY5" fmla="*/ 1217268 h 1230202"/>
              <a:gd name="connsiteX6" fmla="*/ 171824 w 6884912"/>
              <a:gd name="connsiteY6" fmla="*/ 1202029 h 1230202"/>
              <a:gd name="connsiteX7" fmla="*/ 353766 w 6884912"/>
              <a:gd name="connsiteY7" fmla="*/ 1097149 h 1230202"/>
              <a:gd name="connsiteX8" fmla="*/ 438104 w 6884912"/>
              <a:gd name="connsiteY8" fmla="*/ 1111211 h 1230202"/>
              <a:gd name="connsiteX9" fmla="*/ 471270 w 6884912"/>
              <a:gd name="connsiteY9" fmla="*/ 1108972 h 1230202"/>
              <a:gd name="connsiteX10" fmla="*/ 536109 w 6884912"/>
              <a:gd name="connsiteY10" fmla="*/ 1039004 h 1230202"/>
              <a:gd name="connsiteX11" fmla="*/ 601644 w 6884912"/>
              <a:gd name="connsiteY11" fmla="*/ 1072802 h 1230202"/>
              <a:gd name="connsiteX12" fmla="*/ 651408 w 6884912"/>
              <a:gd name="connsiteY12" fmla="*/ 1053743 h 1230202"/>
              <a:gd name="connsiteX13" fmla="*/ 673197 w 6884912"/>
              <a:gd name="connsiteY13" fmla="*/ 1078865 h 1230202"/>
              <a:gd name="connsiteX14" fmla="*/ 723108 w 6884912"/>
              <a:gd name="connsiteY14" fmla="*/ 1048886 h 1230202"/>
              <a:gd name="connsiteX15" fmla="*/ 797699 w 6884912"/>
              <a:gd name="connsiteY15" fmla="*/ 1000167 h 1230202"/>
              <a:gd name="connsiteX16" fmla="*/ 888738 w 6884912"/>
              <a:gd name="connsiteY16" fmla="*/ 970613 h 1230202"/>
              <a:gd name="connsiteX17" fmla="*/ 965215 w 6884912"/>
              <a:gd name="connsiteY17" fmla="*/ 915506 h 1230202"/>
              <a:gd name="connsiteX18" fmla="*/ 1085080 w 6884912"/>
              <a:gd name="connsiteY18" fmla="*/ 844891 h 1230202"/>
              <a:gd name="connsiteX19" fmla="*/ 1131224 w 6884912"/>
              <a:gd name="connsiteY19" fmla="*/ 774965 h 1230202"/>
              <a:gd name="connsiteX20" fmla="*/ 1138051 w 6884912"/>
              <a:gd name="connsiteY20" fmla="*/ 770839 h 1230202"/>
              <a:gd name="connsiteX21" fmla="*/ 1158800 w 6884912"/>
              <a:gd name="connsiteY21" fmla="*/ 768809 h 1230202"/>
              <a:gd name="connsiteX22" fmla="*/ 1166947 w 6884912"/>
              <a:gd name="connsiteY22" fmla="*/ 769567 h 1230202"/>
              <a:gd name="connsiteX23" fmla="*/ 1178135 w 6884912"/>
              <a:gd name="connsiteY23" fmla="*/ 767436 h 1230202"/>
              <a:gd name="connsiteX24" fmla="*/ 1178301 w 6884912"/>
              <a:gd name="connsiteY24" fmla="*/ 766899 h 1230202"/>
              <a:gd name="connsiteX25" fmla="*/ 1188995 w 6884912"/>
              <a:gd name="connsiteY25" fmla="*/ 765853 h 1230202"/>
              <a:gd name="connsiteX26" fmla="*/ 1242716 w 6884912"/>
              <a:gd name="connsiteY26" fmla="*/ 766857 h 1230202"/>
              <a:gd name="connsiteX27" fmla="*/ 1299977 w 6884912"/>
              <a:gd name="connsiteY27" fmla="*/ 708001 h 1230202"/>
              <a:gd name="connsiteX28" fmla="*/ 1326190 w 6884912"/>
              <a:gd name="connsiteY28" fmla="*/ 694760 h 1230202"/>
              <a:gd name="connsiteX29" fmla="*/ 1339600 w 6884912"/>
              <a:gd name="connsiteY29" fmla="*/ 685100 h 1230202"/>
              <a:gd name="connsiteX30" fmla="*/ 1340054 w 6884912"/>
              <a:gd name="connsiteY30" fmla="*/ 682827 h 1230202"/>
              <a:gd name="connsiteX31" fmla="*/ 1391606 w 6884912"/>
              <a:gd name="connsiteY31" fmla="*/ 684034 h 1230202"/>
              <a:gd name="connsiteX32" fmla="*/ 1397565 w 6884912"/>
              <a:gd name="connsiteY32" fmla="*/ 680295 h 1230202"/>
              <a:gd name="connsiteX33" fmla="*/ 1432302 w 6884912"/>
              <a:gd name="connsiteY33" fmla="*/ 686072 h 1230202"/>
              <a:gd name="connsiteX34" fmla="*/ 1449644 w 6884912"/>
              <a:gd name="connsiteY34" fmla="*/ 686396 h 1230202"/>
              <a:gd name="connsiteX35" fmla="*/ 1455793 w 6884912"/>
              <a:gd name="connsiteY35" fmla="*/ 691979 h 1230202"/>
              <a:gd name="connsiteX36" fmla="*/ 1480758 w 6884912"/>
              <a:gd name="connsiteY36" fmla="*/ 689668 h 1230202"/>
              <a:gd name="connsiteX37" fmla="*/ 1483154 w 6884912"/>
              <a:gd name="connsiteY37" fmla="*/ 687332 h 1230202"/>
              <a:gd name="connsiteX38" fmla="*/ 1505495 w 6884912"/>
              <a:gd name="connsiteY38" fmla="*/ 693130 h 1230202"/>
              <a:gd name="connsiteX39" fmla="*/ 1589871 w 6884912"/>
              <a:gd name="connsiteY39" fmla="*/ 698214 h 1230202"/>
              <a:gd name="connsiteX40" fmla="*/ 1731986 w 6884912"/>
              <a:gd name="connsiteY40" fmla="*/ 658487 h 1230202"/>
              <a:gd name="connsiteX41" fmla="*/ 1927935 w 6884912"/>
              <a:gd name="connsiteY41" fmla="*/ 697345 h 1230202"/>
              <a:gd name="connsiteX42" fmla="*/ 2166816 w 6884912"/>
              <a:gd name="connsiteY42" fmla="*/ 628305 h 1230202"/>
              <a:gd name="connsiteX43" fmla="*/ 2352236 w 6884912"/>
              <a:gd name="connsiteY43" fmla="*/ 588407 h 1230202"/>
              <a:gd name="connsiteX44" fmla="*/ 2420791 w 6884912"/>
              <a:gd name="connsiteY44" fmla="*/ 561631 h 1230202"/>
              <a:gd name="connsiteX45" fmla="*/ 2489932 w 6884912"/>
              <a:gd name="connsiteY45" fmla="*/ 576669 h 1230202"/>
              <a:gd name="connsiteX46" fmla="*/ 2512917 w 6884912"/>
              <a:gd name="connsiteY46" fmla="*/ 557932 h 1230202"/>
              <a:gd name="connsiteX47" fmla="*/ 2516783 w 6884912"/>
              <a:gd name="connsiteY47" fmla="*/ 554278 h 1230202"/>
              <a:gd name="connsiteX48" fmla="*/ 2534360 w 6884912"/>
              <a:gd name="connsiteY48" fmla="*/ 548869 h 1230202"/>
              <a:gd name="connsiteX49" fmla="*/ 2536691 w 6884912"/>
              <a:gd name="connsiteY49" fmla="*/ 535823 h 1230202"/>
              <a:gd name="connsiteX50" fmla="*/ 2561265 w 6884912"/>
              <a:gd name="connsiteY50" fmla="*/ 519428 h 1230202"/>
              <a:gd name="connsiteX51" fmla="*/ 2594349 w 6884912"/>
              <a:gd name="connsiteY51" fmla="*/ 512689 h 1230202"/>
              <a:gd name="connsiteX52" fmla="*/ 2754324 w 6884912"/>
              <a:gd name="connsiteY52" fmla="*/ 493571 h 1230202"/>
              <a:gd name="connsiteX53" fmla="*/ 2848470 w 6884912"/>
              <a:gd name="connsiteY53" fmla="*/ 474771 h 1230202"/>
              <a:gd name="connsiteX54" fmla="*/ 2881772 w 6884912"/>
              <a:gd name="connsiteY54" fmla="*/ 456065 h 1230202"/>
              <a:gd name="connsiteX55" fmla="*/ 2929932 w 6884912"/>
              <a:gd name="connsiteY55" fmla="*/ 437717 h 1230202"/>
              <a:gd name="connsiteX56" fmla="*/ 3013020 w 6884912"/>
              <a:gd name="connsiteY56" fmla="*/ 396383 h 1230202"/>
              <a:gd name="connsiteX57" fmla="*/ 3127968 w 6884912"/>
              <a:gd name="connsiteY57" fmla="*/ 356418 h 1230202"/>
              <a:gd name="connsiteX58" fmla="*/ 3222191 w 6884912"/>
              <a:gd name="connsiteY58" fmla="*/ 376692 h 1230202"/>
              <a:gd name="connsiteX59" fmla="*/ 3227953 w 6884912"/>
              <a:gd name="connsiteY59" fmla="*/ 366455 h 1230202"/>
              <a:gd name="connsiteX60" fmla="*/ 3287859 w 6884912"/>
              <a:gd name="connsiteY60" fmla="*/ 356363 h 1230202"/>
              <a:gd name="connsiteX61" fmla="*/ 3510042 w 6884912"/>
              <a:gd name="connsiteY61" fmla="*/ 380625 h 1230202"/>
              <a:gd name="connsiteX62" fmla="*/ 3626773 w 6884912"/>
              <a:gd name="connsiteY62" fmla="*/ 359257 h 1230202"/>
              <a:gd name="connsiteX63" fmla="*/ 3666217 w 6884912"/>
              <a:gd name="connsiteY63" fmla="*/ 342060 h 1230202"/>
              <a:gd name="connsiteX64" fmla="*/ 3732427 w 6884912"/>
              <a:gd name="connsiteY64" fmla="*/ 313844 h 1230202"/>
              <a:gd name="connsiteX65" fmla="*/ 3777022 w 6884912"/>
              <a:gd name="connsiteY65" fmla="*/ 269081 h 1230202"/>
              <a:gd name="connsiteX66" fmla="*/ 3791246 w 6884912"/>
              <a:gd name="connsiteY66" fmla="*/ 258801 h 1230202"/>
              <a:gd name="connsiteX67" fmla="*/ 3819864 w 6884912"/>
              <a:gd name="connsiteY67" fmla="*/ 263410 h 1230202"/>
              <a:gd name="connsiteX68" fmla="*/ 3830398 w 6884912"/>
              <a:gd name="connsiteY68" fmla="*/ 257188 h 1230202"/>
              <a:gd name="connsiteX69" fmla="*/ 3834360 w 6884912"/>
              <a:gd name="connsiteY69" fmla="*/ 257797 h 1230202"/>
              <a:gd name="connsiteX70" fmla="*/ 3843715 w 6884912"/>
              <a:gd name="connsiteY70" fmla="*/ 257557 h 1230202"/>
              <a:gd name="connsiteX71" fmla="*/ 3842609 w 6884912"/>
              <a:gd name="connsiteY71" fmla="*/ 266191 h 1230202"/>
              <a:gd name="connsiteX72" fmla="*/ 3853961 w 6884912"/>
              <a:gd name="connsiteY72" fmla="*/ 282185 h 1230202"/>
              <a:gd name="connsiteX73" fmla="*/ 3907640 w 6884912"/>
              <a:gd name="connsiteY73" fmla="*/ 276373 h 1230202"/>
              <a:gd name="connsiteX74" fmla="*/ 3910449 w 6884912"/>
              <a:gd name="connsiteY74" fmla="*/ 266613 h 1230202"/>
              <a:gd name="connsiteX75" fmla="*/ 3917197 w 6884912"/>
              <a:gd name="connsiteY75" fmla="*/ 264926 h 1230202"/>
              <a:gd name="connsiteX76" fmla="*/ 3922400 w 6884912"/>
              <a:gd name="connsiteY76" fmla="*/ 273861 h 1230202"/>
              <a:gd name="connsiteX77" fmla="*/ 4013061 w 6884912"/>
              <a:gd name="connsiteY77" fmla="*/ 293679 h 1230202"/>
              <a:gd name="connsiteX78" fmla="*/ 4134285 w 6884912"/>
              <a:gd name="connsiteY78" fmla="*/ 304397 h 1230202"/>
              <a:gd name="connsiteX79" fmla="*/ 4220717 w 6884912"/>
              <a:gd name="connsiteY79" fmla="*/ 261751 h 1230202"/>
              <a:gd name="connsiteX80" fmla="*/ 4246954 w 6884912"/>
              <a:gd name="connsiteY80" fmla="*/ 279359 h 1230202"/>
              <a:gd name="connsiteX81" fmla="*/ 4289361 w 6884912"/>
              <a:gd name="connsiteY81" fmla="*/ 265447 h 1230202"/>
              <a:gd name="connsiteX82" fmla="*/ 4498913 w 6884912"/>
              <a:gd name="connsiteY82" fmla="*/ 187720 h 1230202"/>
              <a:gd name="connsiteX83" fmla="*/ 4617330 w 6884912"/>
              <a:gd name="connsiteY83" fmla="*/ 179968 h 1230202"/>
              <a:gd name="connsiteX84" fmla="*/ 4659778 w 6884912"/>
              <a:gd name="connsiteY84" fmla="*/ 187024 h 1230202"/>
              <a:gd name="connsiteX85" fmla="*/ 4730870 w 6884912"/>
              <a:gd name="connsiteY85" fmla="*/ 198237 h 1230202"/>
              <a:gd name="connsiteX86" fmla="*/ 4785037 w 6884912"/>
              <a:gd name="connsiteY86" fmla="*/ 230769 h 1230202"/>
              <a:gd name="connsiteX87" fmla="*/ 4844073 w 6884912"/>
              <a:gd name="connsiteY87" fmla="*/ 230573 h 1230202"/>
              <a:gd name="connsiteX88" fmla="*/ 4920038 w 6884912"/>
              <a:gd name="connsiteY88" fmla="*/ 209223 h 1230202"/>
              <a:gd name="connsiteX89" fmla="*/ 5016639 w 6884912"/>
              <a:gd name="connsiteY89" fmla="*/ 227710 h 1230202"/>
              <a:gd name="connsiteX90" fmla="*/ 5072009 w 6884912"/>
              <a:gd name="connsiteY90" fmla="*/ 230307 h 1230202"/>
              <a:gd name="connsiteX91" fmla="*/ 5223626 w 6884912"/>
              <a:gd name="connsiteY91" fmla="*/ 246161 h 1230202"/>
              <a:gd name="connsiteX92" fmla="*/ 5375773 w 6884912"/>
              <a:gd name="connsiteY92" fmla="*/ 268718 h 1230202"/>
              <a:gd name="connsiteX93" fmla="*/ 5467502 w 6884912"/>
              <a:gd name="connsiteY93" fmla="*/ 319768 h 1230202"/>
              <a:gd name="connsiteX94" fmla="*/ 5592395 w 6884912"/>
              <a:gd name="connsiteY94" fmla="*/ 334239 h 1230202"/>
              <a:gd name="connsiteX95" fmla="*/ 5613532 w 6884912"/>
              <a:gd name="connsiteY95" fmla="*/ 342184 h 1230202"/>
              <a:gd name="connsiteX96" fmla="*/ 5642173 w 6884912"/>
              <a:gd name="connsiteY96" fmla="*/ 335709 h 1230202"/>
              <a:gd name="connsiteX97" fmla="*/ 5756910 w 6884912"/>
              <a:gd name="connsiteY97" fmla="*/ 308016 h 1230202"/>
              <a:gd name="connsiteX98" fmla="*/ 5846667 w 6884912"/>
              <a:gd name="connsiteY98" fmla="*/ 270591 h 1230202"/>
              <a:gd name="connsiteX99" fmla="*/ 5960732 w 6884912"/>
              <a:gd name="connsiteY99" fmla="*/ 289513 h 1230202"/>
              <a:gd name="connsiteX100" fmla="*/ 6029542 w 6884912"/>
              <a:gd name="connsiteY100" fmla="*/ 279144 h 1230202"/>
              <a:gd name="connsiteX101" fmla="*/ 6141123 w 6884912"/>
              <a:gd name="connsiteY101" fmla="*/ 228728 h 1230202"/>
              <a:gd name="connsiteX102" fmla="*/ 6258874 w 6884912"/>
              <a:gd name="connsiteY102" fmla="*/ 0 h 1230202"/>
              <a:gd name="connsiteX103" fmla="*/ 6309193 w 6884912"/>
              <a:gd name="connsiteY103" fmla="*/ 309358 h 1230202"/>
              <a:gd name="connsiteX104" fmla="*/ 6364914 w 6884912"/>
              <a:gd name="connsiteY104" fmla="*/ 308945 h 1230202"/>
              <a:gd name="connsiteX105" fmla="*/ 6380420 w 6884912"/>
              <a:gd name="connsiteY105" fmla="*/ 242000 h 1230202"/>
              <a:gd name="connsiteX106" fmla="*/ 6507891 w 6884912"/>
              <a:gd name="connsiteY106" fmla="*/ 187279 h 1230202"/>
              <a:gd name="connsiteX107" fmla="*/ 6571807 w 6884912"/>
              <a:gd name="connsiteY107" fmla="*/ 167441 h 1230202"/>
              <a:gd name="connsiteX108" fmla="*/ 6671880 w 6884912"/>
              <a:gd name="connsiteY108" fmla="*/ 151736 h 1230202"/>
              <a:gd name="connsiteX109" fmla="*/ 6702266 w 6884912"/>
              <a:gd name="connsiteY109" fmla="*/ 144275 h 1230202"/>
              <a:gd name="connsiteX110" fmla="*/ 6845802 w 6884912"/>
              <a:gd name="connsiteY110" fmla="*/ 93301 h 1230202"/>
              <a:gd name="connsiteX111" fmla="*/ 6884912 w 6884912"/>
              <a:gd name="connsiteY111" fmla="*/ 68805 h 1230202"/>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53766 w 6884912"/>
              <a:gd name="connsiteY7" fmla="*/ 1028344 h 1161397"/>
              <a:gd name="connsiteX8" fmla="*/ 438104 w 6884912"/>
              <a:gd name="connsiteY8" fmla="*/ 1042406 h 1161397"/>
              <a:gd name="connsiteX9" fmla="*/ 471270 w 6884912"/>
              <a:gd name="connsiteY9" fmla="*/ 1040167 h 1161397"/>
              <a:gd name="connsiteX10" fmla="*/ 536109 w 6884912"/>
              <a:gd name="connsiteY10" fmla="*/ 970199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88738 w 6884912"/>
              <a:gd name="connsiteY16" fmla="*/ 901808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89871 w 6884912"/>
              <a:gd name="connsiteY39" fmla="*/ 629409 h 1161397"/>
              <a:gd name="connsiteX40" fmla="*/ 1731986 w 6884912"/>
              <a:gd name="connsiteY40" fmla="*/ 589682 h 1161397"/>
              <a:gd name="connsiteX41" fmla="*/ 1927935 w 6884912"/>
              <a:gd name="connsiteY41" fmla="*/ 628540 h 1161397"/>
              <a:gd name="connsiteX42" fmla="*/ 2166816 w 6884912"/>
              <a:gd name="connsiteY42" fmla="*/ 559500 h 1161397"/>
              <a:gd name="connsiteX43" fmla="*/ 2352236 w 6884912"/>
              <a:gd name="connsiteY43" fmla="*/ 519602 h 1161397"/>
              <a:gd name="connsiteX44" fmla="*/ 2420791 w 6884912"/>
              <a:gd name="connsiteY44" fmla="*/ 492826 h 1161397"/>
              <a:gd name="connsiteX45" fmla="*/ 2489932 w 6884912"/>
              <a:gd name="connsiteY45" fmla="*/ 507864 h 1161397"/>
              <a:gd name="connsiteX46" fmla="*/ 2512917 w 6884912"/>
              <a:gd name="connsiteY46" fmla="*/ 489127 h 1161397"/>
              <a:gd name="connsiteX47" fmla="*/ 2516783 w 6884912"/>
              <a:gd name="connsiteY47" fmla="*/ 485473 h 1161397"/>
              <a:gd name="connsiteX48" fmla="*/ 2534360 w 6884912"/>
              <a:gd name="connsiteY48" fmla="*/ 480064 h 1161397"/>
              <a:gd name="connsiteX49" fmla="*/ 2536691 w 6884912"/>
              <a:gd name="connsiteY49" fmla="*/ 467018 h 1161397"/>
              <a:gd name="connsiteX50" fmla="*/ 2561265 w 6884912"/>
              <a:gd name="connsiteY50" fmla="*/ 450623 h 1161397"/>
              <a:gd name="connsiteX51" fmla="*/ 2594349 w 6884912"/>
              <a:gd name="connsiteY51" fmla="*/ 443884 h 1161397"/>
              <a:gd name="connsiteX52" fmla="*/ 2754324 w 6884912"/>
              <a:gd name="connsiteY52" fmla="*/ 424766 h 1161397"/>
              <a:gd name="connsiteX53" fmla="*/ 2848470 w 6884912"/>
              <a:gd name="connsiteY53" fmla="*/ 405966 h 1161397"/>
              <a:gd name="connsiteX54" fmla="*/ 2881772 w 6884912"/>
              <a:gd name="connsiteY54" fmla="*/ 387260 h 1161397"/>
              <a:gd name="connsiteX55" fmla="*/ 2929932 w 6884912"/>
              <a:gd name="connsiteY55" fmla="*/ 368912 h 1161397"/>
              <a:gd name="connsiteX56" fmla="*/ 3013020 w 6884912"/>
              <a:gd name="connsiteY56" fmla="*/ 327578 h 1161397"/>
              <a:gd name="connsiteX57" fmla="*/ 3127968 w 6884912"/>
              <a:gd name="connsiteY57" fmla="*/ 287613 h 1161397"/>
              <a:gd name="connsiteX58" fmla="*/ 3222191 w 6884912"/>
              <a:gd name="connsiteY58" fmla="*/ 307887 h 1161397"/>
              <a:gd name="connsiteX59" fmla="*/ 3227953 w 6884912"/>
              <a:gd name="connsiteY59" fmla="*/ 297650 h 1161397"/>
              <a:gd name="connsiteX60" fmla="*/ 3287859 w 6884912"/>
              <a:gd name="connsiteY60" fmla="*/ 287558 h 1161397"/>
              <a:gd name="connsiteX61" fmla="*/ 3510042 w 6884912"/>
              <a:gd name="connsiteY61" fmla="*/ 311820 h 1161397"/>
              <a:gd name="connsiteX62" fmla="*/ 3626773 w 6884912"/>
              <a:gd name="connsiteY62" fmla="*/ 290452 h 1161397"/>
              <a:gd name="connsiteX63" fmla="*/ 3666217 w 6884912"/>
              <a:gd name="connsiteY63" fmla="*/ 273255 h 1161397"/>
              <a:gd name="connsiteX64" fmla="*/ 3732427 w 6884912"/>
              <a:gd name="connsiteY64" fmla="*/ 245039 h 1161397"/>
              <a:gd name="connsiteX65" fmla="*/ 3777022 w 6884912"/>
              <a:gd name="connsiteY65" fmla="*/ 200276 h 1161397"/>
              <a:gd name="connsiteX66" fmla="*/ 3791246 w 6884912"/>
              <a:gd name="connsiteY66" fmla="*/ 189996 h 1161397"/>
              <a:gd name="connsiteX67" fmla="*/ 3819864 w 6884912"/>
              <a:gd name="connsiteY67" fmla="*/ 194605 h 1161397"/>
              <a:gd name="connsiteX68" fmla="*/ 3830398 w 6884912"/>
              <a:gd name="connsiteY68" fmla="*/ 188383 h 1161397"/>
              <a:gd name="connsiteX69" fmla="*/ 3834360 w 6884912"/>
              <a:gd name="connsiteY69" fmla="*/ 188992 h 1161397"/>
              <a:gd name="connsiteX70" fmla="*/ 3843715 w 6884912"/>
              <a:gd name="connsiteY70" fmla="*/ 188752 h 1161397"/>
              <a:gd name="connsiteX71" fmla="*/ 3842609 w 6884912"/>
              <a:gd name="connsiteY71" fmla="*/ 197386 h 1161397"/>
              <a:gd name="connsiteX72" fmla="*/ 3853961 w 6884912"/>
              <a:gd name="connsiteY72" fmla="*/ 213380 h 1161397"/>
              <a:gd name="connsiteX73" fmla="*/ 3907640 w 6884912"/>
              <a:gd name="connsiteY73" fmla="*/ 207568 h 1161397"/>
              <a:gd name="connsiteX74" fmla="*/ 3910449 w 6884912"/>
              <a:gd name="connsiteY74" fmla="*/ 197808 h 1161397"/>
              <a:gd name="connsiteX75" fmla="*/ 3917197 w 6884912"/>
              <a:gd name="connsiteY75" fmla="*/ 196121 h 1161397"/>
              <a:gd name="connsiteX76" fmla="*/ 3922400 w 6884912"/>
              <a:gd name="connsiteY76" fmla="*/ 205056 h 1161397"/>
              <a:gd name="connsiteX77" fmla="*/ 4013061 w 6884912"/>
              <a:gd name="connsiteY77" fmla="*/ 224874 h 1161397"/>
              <a:gd name="connsiteX78" fmla="*/ 4134285 w 6884912"/>
              <a:gd name="connsiteY78" fmla="*/ 235592 h 1161397"/>
              <a:gd name="connsiteX79" fmla="*/ 4220717 w 6884912"/>
              <a:gd name="connsiteY79" fmla="*/ 192946 h 1161397"/>
              <a:gd name="connsiteX80" fmla="*/ 4246954 w 6884912"/>
              <a:gd name="connsiteY80" fmla="*/ 210554 h 1161397"/>
              <a:gd name="connsiteX81" fmla="*/ 4289361 w 6884912"/>
              <a:gd name="connsiteY81" fmla="*/ 196642 h 1161397"/>
              <a:gd name="connsiteX82" fmla="*/ 4498913 w 6884912"/>
              <a:gd name="connsiteY82" fmla="*/ 118915 h 1161397"/>
              <a:gd name="connsiteX83" fmla="*/ 4617330 w 6884912"/>
              <a:gd name="connsiteY83" fmla="*/ 111163 h 1161397"/>
              <a:gd name="connsiteX84" fmla="*/ 4659778 w 6884912"/>
              <a:gd name="connsiteY84" fmla="*/ 118219 h 1161397"/>
              <a:gd name="connsiteX85" fmla="*/ 4730870 w 6884912"/>
              <a:gd name="connsiteY85" fmla="*/ 129432 h 1161397"/>
              <a:gd name="connsiteX86" fmla="*/ 4785037 w 6884912"/>
              <a:gd name="connsiteY86" fmla="*/ 161964 h 1161397"/>
              <a:gd name="connsiteX87" fmla="*/ 4844073 w 6884912"/>
              <a:gd name="connsiteY87" fmla="*/ 161768 h 1161397"/>
              <a:gd name="connsiteX88" fmla="*/ 4920038 w 6884912"/>
              <a:gd name="connsiteY88" fmla="*/ 140418 h 1161397"/>
              <a:gd name="connsiteX89" fmla="*/ 5016639 w 6884912"/>
              <a:gd name="connsiteY89" fmla="*/ 158905 h 1161397"/>
              <a:gd name="connsiteX90" fmla="*/ 5072009 w 6884912"/>
              <a:gd name="connsiteY90" fmla="*/ 161502 h 1161397"/>
              <a:gd name="connsiteX91" fmla="*/ 5223626 w 6884912"/>
              <a:gd name="connsiteY91" fmla="*/ 177356 h 1161397"/>
              <a:gd name="connsiteX92" fmla="*/ 5375773 w 6884912"/>
              <a:gd name="connsiteY92" fmla="*/ 199913 h 1161397"/>
              <a:gd name="connsiteX93" fmla="*/ 5467502 w 6884912"/>
              <a:gd name="connsiteY93" fmla="*/ 250963 h 1161397"/>
              <a:gd name="connsiteX94" fmla="*/ 5592395 w 6884912"/>
              <a:gd name="connsiteY94" fmla="*/ 265434 h 1161397"/>
              <a:gd name="connsiteX95" fmla="*/ 5613532 w 6884912"/>
              <a:gd name="connsiteY95" fmla="*/ 273379 h 1161397"/>
              <a:gd name="connsiteX96" fmla="*/ 5642173 w 6884912"/>
              <a:gd name="connsiteY96" fmla="*/ 266904 h 1161397"/>
              <a:gd name="connsiteX97" fmla="*/ 5756910 w 6884912"/>
              <a:gd name="connsiteY97" fmla="*/ 239211 h 1161397"/>
              <a:gd name="connsiteX98" fmla="*/ 5846667 w 6884912"/>
              <a:gd name="connsiteY98" fmla="*/ 201786 h 1161397"/>
              <a:gd name="connsiteX99" fmla="*/ 5960732 w 6884912"/>
              <a:gd name="connsiteY99" fmla="*/ 220708 h 1161397"/>
              <a:gd name="connsiteX100" fmla="*/ 6029542 w 6884912"/>
              <a:gd name="connsiteY100" fmla="*/ 210339 h 1161397"/>
              <a:gd name="connsiteX101" fmla="*/ 6141123 w 6884912"/>
              <a:gd name="connsiteY101" fmla="*/ 159923 h 1161397"/>
              <a:gd name="connsiteX102" fmla="*/ 6213495 w 6884912"/>
              <a:gd name="connsiteY102" fmla="*/ 158354 h 1161397"/>
              <a:gd name="connsiteX103" fmla="*/ 6309193 w 6884912"/>
              <a:gd name="connsiteY103" fmla="*/ 240553 h 1161397"/>
              <a:gd name="connsiteX104" fmla="*/ 6364914 w 6884912"/>
              <a:gd name="connsiteY104" fmla="*/ 240140 h 1161397"/>
              <a:gd name="connsiteX105" fmla="*/ 6380420 w 6884912"/>
              <a:gd name="connsiteY105" fmla="*/ 173195 h 1161397"/>
              <a:gd name="connsiteX106" fmla="*/ 6507891 w 6884912"/>
              <a:gd name="connsiteY106" fmla="*/ 118474 h 1161397"/>
              <a:gd name="connsiteX107" fmla="*/ 6571807 w 6884912"/>
              <a:gd name="connsiteY107" fmla="*/ 98636 h 1161397"/>
              <a:gd name="connsiteX108" fmla="*/ 6671880 w 6884912"/>
              <a:gd name="connsiteY108" fmla="*/ 82931 h 1161397"/>
              <a:gd name="connsiteX109" fmla="*/ 6702266 w 6884912"/>
              <a:gd name="connsiteY109" fmla="*/ 75470 h 1161397"/>
              <a:gd name="connsiteX110" fmla="*/ 6845802 w 6884912"/>
              <a:gd name="connsiteY110" fmla="*/ 24496 h 1161397"/>
              <a:gd name="connsiteX111" fmla="*/ 6884912 w 6884912"/>
              <a:gd name="connsiteY111"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53766 w 6884912"/>
              <a:gd name="connsiteY7" fmla="*/ 1028344 h 1161397"/>
              <a:gd name="connsiteX8" fmla="*/ 438104 w 6884912"/>
              <a:gd name="connsiteY8" fmla="*/ 1042406 h 1161397"/>
              <a:gd name="connsiteX9" fmla="*/ 471270 w 6884912"/>
              <a:gd name="connsiteY9" fmla="*/ 1040167 h 1161397"/>
              <a:gd name="connsiteX10" fmla="*/ 536109 w 6884912"/>
              <a:gd name="connsiteY10" fmla="*/ 970199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88738 w 6884912"/>
              <a:gd name="connsiteY16" fmla="*/ 901808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89871 w 6884912"/>
              <a:gd name="connsiteY39" fmla="*/ 629409 h 1161397"/>
              <a:gd name="connsiteX40" fmla="*/ 1731986 w 6884912"/>
              <a:gd name="connsiteY40" fmla="*/ 589682 h 1161397"/>
              <a:gd name="connsiteX41" fmla="*/ 1927935 w 6884912"/>
              <a:gd name="connsiteY41" fmla="*/ 628540 h 1161397"/>
              <a:gd name="connsiteX42" fmla="*/ 2166816 w 6884912"/>
              <a:gd name="connsiteY42" fmla="*/ 559500 h 1161397"/>
              <a:gd name="connsiteX43" fmla="*/ 2352236 w 6884912"/>
              <a:gd name="connsiteY43" fmla="*/ 519602 h 1161397"/>
              <a:gd name="connsiteX44" fmla="*/ 2420791 w 6884912"/>
              <a:gd name="connsiteY44" fmla="*/ 492826 h 1161397"/>
              <a:gd name="connsiteX45" fmla="*/ 2489932 w 6884912"/>
              <a:gd name="connsiteY45" fmla="*/ 507864 h 1161397"/>
              <a:gd name="connsiteX46" fmla="*/ 2512917 w 6884912"/>
              <a:gd name="connsiteY46" fmla="*/ 489127 h 1161397"/>
              <a:gd name="connsiteX47" fmla="*/ 2516783 w 6884912"/>
              <a:gd name="connsiteY47" fmla="*/ 485473 h 1161397"/>
              <a:gd name="connsiteX48" fmla="*/ 2534360 w 6884912"/>
              <a:gd name="connsiteY48" fmla="*/ 480064 h 1161397"/>
              <a:gd name="connsiteX49" fmla="*/ 2536691 w 6884912"/>
              <a:gd name="connsiteY49" fmla="*/ 467018 h 1161397"/>
              <a:gd name="connsiteX50" fmla="*/ 2561265 w 6884912"/>
              <a:gd name="connsiteY50" fmla="*/ 450623 h 1161397"/>
              <a:gd name="connsiteX51" fmla="*/ 2594349 w 6884912"/>
              <a:gd name="connsiteY51" fmla="*/ 443884 h 1161397"/>
              <a:gd name="connsiteX52" fmla="*/ 2754324 w 6884912"/>
              <a:gd name="connsiteY52" fmla="*/ 424766 h 1161397"/>
              <a:gd name="connsiteX53" fmla="*/ 2848470 w 6884912"/>
              <a:gd name="connsiteY53" fmla="*/ 405966 h 1161397"/>
              <a:gd name="connsiteX54" fmla="*/ 2881772 w 6884912"/>
              <a:gd name="connsiteY54" fmla="*/ 387260 h 1161397"/>
              <a:gd name="connsiteX55" fmla="*/ 2929932 w 6884912"/>
              <a:gd name="connsiteY55" fmla="*/ 368912 h 1161397"/>
              <a:gd name="connsiteX56" fmla="*/ 3013020 w 6884912"/>
              <a:gd name="connsiteY56" fmla="*/ 327578 h 1161397"/>
              <a:gd name="connsiteX57" fmla="*/ 3127968 w 6884912"/>
              <a:gd name="connsiteY57" fmla="*/ 287613 h 1161397"/>
              <a:gd name="connsiteX58" fmla="*/ 3222191 w 6884912"/>
              <a:gd name="connsiteY58" fmla="*/ 307887 h 1161397"/>
              <a:gd name="connsiteX59" fmla="*/ 3227953 w 6884912"/>
              <a:gd name="connsiteY59" fmla="*/ 297650 h 1161397"/>
              <a:gd name="connsiteX60" fmla="*/ 3287859 w 6884912"/>
              <a:gd name="connsiteY60" fmla="*/ 287558 h 1161397"/>
              <a:gd name="connsiteX61" fmla="*/ 3510042 w 6884912"/>
              <a:gd name="connsiteY61" fmla="*/ 311820 h 1161397"/>
              <a:gd name="connsiteX62" fmla="*/ 3626773 w 6884912"/>
              <a:gd name="connsiteY62" fmla="*/ 290452 h 1161397"/>
              <a:gd name="connsiteX63" fmla="*/ 3666217 w 6884912"/>
              <a:gd name="connsiteY63" fmla="*/ 273255 h 1161397"/>
              <a:gd name="connsiteX64" fmla="*/ 3732427 w 6884912"/>
              <a:gd name="connsiteY64" fmla="*/ 245039 h 1161397"/>
              <a:gd name="connsiteX65" fmla="*/ 3777022 w 6884912"/>
              <a:gd name="connsiteY65" fmla="*/ 200276 h 1161397"/>
              <a:gd name="connsiteX66" fmla="*/ 3791246 w 6884912"/>
              <a:gd name="connsiteY66" fmla="*/ 189996 h 1161397"/>
              <a:gd name="connsiteX67" fmla="*/ 3819864 w 6884912"/>
              <a:gd name="connsiteY67" fmla="*/ 194605 h 1161397"/>
              <a:gd name="connsiteX68" fmla="*/ 3830398 w 6884912"/>
              <a:gd name="connsiteY68" fmla="*/ 188383 h 1161397"/>
              <a:gd name="connsiteX69" fmla="*/ 3834360 w 6884912"/>
              <a:gd name="connsiteY69" fmla="*/ 188992 h 1161397"/>
              <a:gd name="connsiteX70" fmla="*/ 3843715 w 6884912"/>
              <a:gd name="connsiteY70" fmla="*/ 188752 h 1161397"/>
              <a:gd name="connsiteX71" fmla="*/ 3842609 w 6884912"/>
              <a:gd name="connsiteY71" fmla="*/ 197386 h 1161397"/>
              <a:gd name="connsiteX72" fmla="*/ 3853961 w 6884912"/>
              <a:gd name="connsiteY72" fmla="*/ 213380 h 1161397"/>
              <a:gd name="connsiteX73" fmla="*/ 3907640 w 6884912"/>
              <a:gd name="connsiteY73" fmla="*/ 207568 h 1161397"/>
              <a:gd name="connsiteX74" fmla="*/ 3910449 w 6884912"/>
              <a:gd name="connsiteY74" fmla="*/ 197808 h 1161397"/>
              <a:gd name="connsiteX75" fmla="*/ 3917197 w 6884912"/>
              <a:gd name="connsiteY75" fmla="*/ 196121 h 1161397"/>
              <a:gd name="connsiteX76" fmla="*/ 3922400 w 6884912"/>
              <a:gd name="connsiteY76" fmla="*/ 205056 h 1161397"/>
              <a:gd name="connsiteX77" fmla="*/ 4013061 w 6884912"/>
              <a:gd name="connsiteY77" fmla="*/ 224874 h 1161397"/>
              <a:gd name="connsiteX78" fmla="*/ 4134285 w 6884912"/>
              <a:gd name="connsiteY78" fmla="*/ 235592 h 1161397"/>
              <a:gd name="connsiteX79" fmla="*/ 4220717 w 6884912"/>
              <a:gd name="connsiteY79" fmla="*/ 192946 h 1161397"/>
              <a:gd name="connsiteX80" fmla="*/ 4246954 w 6884912"/>
              <a:gd name="connsiteY80" fmla="*/ 210554 h 1161397"/>
              <a:gd name="connsiteX81" fmla="*/ 4289361 w 6884912"/>
              <a:gd name="connsiteY81" fmla="*/ 196642 h 1161397"/>
              <a:gd name="connsiteX82" fmla="*/ 4498913 w 6884912"/>
              <a:gd name="connsiteY82" fmla="*/ 118915 h 1161397"/>
              <a:gd name="connsiteX83" fmla="*/ 4617330 w 6884912"/>
              <a:gd name="connsiteY83" fmla="*/ 111163 h 1161397"/>
              <a:gd name="connsiteX84" fmla="*/ 4659778 w 6884912"/>
              <a:gd name="connsiteY84" fmla="*/ 118219 h 1161397"/>
              <a:gd name="connsiteX85" fmla="*/ 4730870 w 6884912"/>
              <a:gd name="connsiteY85" fmla="*/ 129432 h 1161397"/>
              <a:gd name="connsiteX86" fmla="*/ 4785037 w 6884912"/>
              <a:gd name="connsiteY86" fmla="*/ 161964 h 1161397"/>
              <a:gd name="connsiteX87" fmla="*/ 4844073 w 6884912"/>
              <a:gd name="connsiteY87" fmla="*/ 161768 h 1161397"/>
              <a:gd name="connsiteX88" fmla="*/ 4920038 w 6884912"/>
              <a:gd name="connsiteY88" fmla="*/ 140418 h 1161397"/>
              <a:gd name="connsiteX89" fmla="*/ 5016639 w 6884912"/>
              <a:gd name="connsiteY89" fmla="*/ 158905 h 1161397"/>
              <a:gd name="connsiteX90" fmla="*/ 5072009 w 6884912"/>
              <a:gd name="connsiteY90" fmla="*/ 161502 h 1161397"/>
              <a:gd name="connsiteX91" fmla="*/ 5223626 w 6884912"/>
              <a:gd name="connsiteY91" fmla="*/ 177356 h 1161397"/>
              <a:gd name="connsiteX92" fmla="*/ 5375773 w 6884912"/>
              <a:gd name="connsiteY92" fmla="*/ 199913 h 1161397"/>
              <a:gd name="connsiteX93" fmla="*/ 5467502 w 6884912"/>
              <a:gd name="connsiteY93" fmla="*/ 250963 h 1161397"/>
              <a:gd name="connsiteX94" fmla="*/ 5592395 w 6884912"/>
              <a:gd name="connsiteY94" fmla="*/ 265434 h 1161397"/>
              <a:gd name="connsiteX95" fmla="*/ 5613532 w 6884912"/>
              <a:gd name="connsiteY95" fmla="*/ 273379 h 1161397"/>
              <a:gd name="connsiteX96" fmla="*/ 5642173 w 6884912"/>
              <a:gd name="connsiteY96" fmla="*/ 266904 h 1161397"/>
              <a:gd name="connsiteX97" fmla="*/ 5756910 w 6884912"/>
              <a:gd name="connsiteY97" fmla="*/ 239211 h 1161397"/>
              <a:gd name="connsiteX98" fmla="*/ 5846667 w 6884912"/>
              <a:gd name="connsiteY98" fmla="*/ 201786 h 1161397"/>
              <a:gd name="connsiteX99" fmla="*/ 5960732 w 6884912"/>
              <a:gd name="connsiteY99" fmla="*/ 220708 h 1161397"/>
              <a:gd name="connsiteX100" fmla="*/ 6029542 w 6884912"/>
              <a:gd name="connsiteY100" fmla="*/ 210339 h 1161397"/>
              <a:gd name="connsiteX101" fmla="*/ 6141123 w 6884912"/>
              <a:gd name="connsiteY101" fmla="*/ 159923 h 1161397"/>
              <a:gd name="connsiteX102" fmla="*/ 6213495 w 6884912"/>
              <a:gd name="connsiteY102" fmla="*/ 158354 h 1161397"/>
              <a:gd name="connsiteX103" fmla="*/ 6309193 w 6884912"/>
              <a:gd name="connsiteY103" fmla="*/ 240553 h 1161397"/>
              <a:gd name="connsiteX104" fmla="*/ 6364914 w 6884912"/>
              <a:gd name="connsiteY104" fmla="*/ 240140 h 1161397"/>
              <a:gd name="connsiteX105" fmla="*/ 6380420 w 6884912"/>
              <a:gd name="connsiteY105" fmla="*/ 173195 h 1161397"/>
              <a:gd name="connsiteX106" fmla="*/ 6507891 w 6884912"/>
              <a:gd name="connsiteY106" fmla="*/ 118474 h 1161397"/>
              <a:gd name="connsiteX107" fmla="*/ 6571807 w 6884912"/>
              <a:gd name="connsiteY107" fmla="*/ 98636 h 1161397"/>
              <a:gd name="connsiteX108" fmla="*/ 6671880 w 6884912"/>
              <a:gd name="connsiteY108" fmla="*/ 82931 h 1161397"/>
              <a:gd name="connsiteX109" fmla="*/ 6702266 w 6884912"/>
              <a:gd name="connsiteY109" fmla="*/ 75470 h 1161397"/>
              <a:gd name="connsiteX110" fmla="*/ 6845802 w 6884912"/>
              <a:gd name="connsiteY110" fmla="*/ 24496 h 1161397"/>
              <a:gd name="connsiteX111" fmla="*/ 6884912 w 6884912"/>
              <a:gd name="connsiteY111"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53766 w 6884912"/>
              <a:gd name="connsiteY7" fmla="*/ 1028344 h 1161397"/>
              <a:gd name="connsiteX8" fmla="*/ 438104 w 6884912"/>
              <a:gd name="connsiteY8" fmla="*/ 1042406 h 1161397"/>
              <a:gd name="connsiteX9" fmla="*/ 471270 w 6884912"/>
              <a:gd name="connsiteY9" fmla="*/ 1040167 h 1161397"/>
              <a:gd name="connsiteX10" fmla="*/ 536109 w 6884912"/>
              <a:gd name="connsiteY10" fmla="*/ 970199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88738 w 6884912"/>
              <a:gd name="connsiteY16" fmla="*/ 901808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89871 w 6884912"/>
              <a:gd name="connsiteY39" fmla="*/ 629409 h 1161397"/>
              <a:gd name="connsiteX40" fmla="*/ 1731986 w 6884912"/>
              <a:gd name="connsiteY40" fmla="*/ 589682 h 1161397"/>
              <a:gd name="connsiteX41" fmla="*/ 1927935 w 6884912"/>
              <a:gd name="connsiteY41" fmla="*/ 628540 h 1161397"/>
              <a:gd name="connsiteX42" fmla="*/ 2166816 w 6884912"/>
              <a:gd name="connsiteY42" fmla="*/ 559500 h 1161397"/>
              <a:gd name="connsiteX43" fmla="*/ 2352236 w 6884912"/>
              <a:gd name="connsiteY43" fmla="*/ 519602 h 1161397"/>
              <a:gd name="connsiteX44" fmla="*/ 2420791 w 6884912"/>
              <a:gd name="connsiteY44" fmla="*/ 492826 h 1161397"/>
              <a:gd name="connsiteX45" fmla="*/ 2489932 w 6884912"/>
              <a:gd name="connsiteY45" fmla="*/ 507864 h 1161397"/>
              <a:gd name="connsiteX46" fmla="*/ 2512917 w 6884912"/>
              <a:gd name="connsiteY46" fmla="*/ 489127 h 1161397"/>
              <a:gd name="connsiteX47" fmla="*/ 2516783 w 6884912"/>
              <a:gd name="connsiteY47" fmla="*/ 485473 h 1161397"/>
              <a:gd name="connsiteX48" fmla="*/ 2534360 w 6884912"/>
              <a:gd name="connsiteY48" fmla="*/ 480064 h 1161397"/>
              <a:gd name="connsiteX49" fmla="*/ 2536691 w 6884912"/>
              <a:gd name="connsiteY49" fmla="*/ 467018 h 1161397"/>
              <a:gd name="connsiteX50" fmla="*/ 2561265 w 6884912"/>
              <a:gd name="connsiteY50" fmla="*/ 450623 h 1161397"/>
              <a:gd name="connsiteX51" fmla="*/ 2594349 w 6884912"/>
              <a:gd name="connsiteY51" fmla="*/ 443884 h 1161397"/>
              <a:gd name="connsiteX52" fmla="*/ 2754324 w 6884912"/>
              <a:gd name="connsiteY52" fmla="*/ 424766 h 1161397"/>
              <a:gd name="connsiteX53" fmla="*/ 2848470 w 6884912"/>
              <a:gd name="connsiteY53" fmla="*/ 405966 h 1161397"/>
              <a:gd name="connsiteX54" fmla="*/ 2881772 w 6884912"/>
              <a:gd name="connsiteY54" fmla="*/ 387260 h 1161397"/>
              <a:gd name="connsiteX55" fmla="*/ 2929932 w 6884912"/>
              <a:gd name="connsiteY55" fmla="*/ 368912 h 1161397"/>
              <a:gd name="connsiteX56" fmla="*/ 3013020 w 6884912"/>
              <a:gd name="connsiteY56" fmla="*/ 327578 h 1161397"/>
              <a:gd name="connsiteX57" fmla="*/ 3127968 w 6884912"/>
              <a:gd name="connsiteY57" fmla="*/ 287613 h 1161397"/>
              <a:gd name="connsiteX58" fmla="*/ 3222191 w 6884912"/>
              <a:gd name="connsiteY58" fmla="*/ 307887 h 1161397"/>
              <a:gd name="connsiteX59" fmla="*/ 3227953 w 6884912"/>
              <a:gd name="connsiteY59" fmla="*/ 297650 h 1161397"/>
              <a:gd name="connsiteX60" fmla="*/ 3287859 w 6884912"/>
              <a:gd name="connsiteY60" fmla="*/ 287558 h 1161397"/>
              <a:gd name="connsiteX61" fmla="*/ 3455587 w 6884912"/>
              <a:gd name="connsiteY61" fmla="*/ 311821 h 1161397"/>
              <a:gd name="connsiteX62" fmla="*/ 3626773 w 6884912"/>
              <a:gd name="connsiteY62" fmla="*/ 290452 h 1161397"/>
              <a:gd name="connsiteX63" fmla="*/ 3666217 w 6884912"/>
              <a:gd name="connsiteY63" fmla="*/ 273255 h 1161397"/>
              <a:gd name="connsiteX64" fmla="*/ 3732427 w 6884912"/>
              <a:gd name="connsiteY64" fmla="*/ 245039 h 1161397"/>
              <a:gd name="connsiteX65" fmla="*/ 3777022 w 6884912"/>
              <a:gd name="connsiteY65" fmla="*/ 200276 h 1161397"/>
              <a:gd name="connsiteX66" fmla="*/ 3791246 w 6884912"/>
              <a:gd name="connsiteY66" fmla="*/ 189996 h 1161397"/>
              <a:gd name="connsiteX67" fmla="*/ 3819864 w 6884912"/>
              <a:gd name="connsiteY67" fmla="*/ 194605 h 1161397"/>
              <a:gd name="connsiteX68" fmla="*/ 3830398 w 6884912"/>
              <a:gd name="connsiteY68" fmla="*/ 188383 h 1161397"/>
              <a:gd name="connsiteX69" fmla="*/ 3834360 w 6884912"/>
              <a:gd name="connsiteY69" fmla="*/ 188992 h 1161397"/>
              <a:gd name="connsiteX70" fmla="*/ 3843715 w 6884912"/>
              <a:gd name="connsiteY70" fmla="*/ 188752 h 1161397"/>
              <a:gd name="connsiteX71" fmla="*/ 3842609 w 6884912"/>
              <a:gd name="connsiteY71" fmla="*/ 197386 h 1161397"/>
              <a:gd name="connsiteX72" fmla="*/ 3853961 w 6884912"/>
              <a:gd name="connsiteY72" fmla="*/ 213380 h 1161397"/>
              <a:gd name="connsiteX73" fmla="*/ 3907640 w 6884912"/>
              <a:gd name="connsiteY73" fmla="*/ 207568 h 1161397"/>
              <a:gd name="connsiteX74" fmla="*/ 3910449 w 6884912"/>
              <a:gd name="connsiteY74" fmla="*/ 197808 h 1161397"/>
              <a:gd name="connsiteX75" fmla="*/ 3917197 w 6884912"/>
              <a:gd name="connsiteY75" fmla="*/ 196121 h 1161397"/>
              <a:gd name="connsiteX76" fmla="*/ 3922400 w 6884912"/>
              <a:gd name="connsiteY76" fmla="*/ 205056 h 1161397"/>
              <a:gd name="connsiteX77" fmla="*/ 4013061 w 6884912"/>
              <a:gd name="connsiteY77" fmla="*/ 224874 h 1161397"/>
              <a:gd name="connsiteX78" fmla="*/ 4134285 w 6884912"/>
              <a:gd name="connsiteY78" fmla="*/ 235592 h 1161397"/>
              <a:gd name="connsiteX79" fmla="*/ 4220717 w 6884912"/>
              <a:gd name="connsiteY79" fmla="*/ 192946 h 1161397"/>
              <a:gd name="connsiteX80" fmla="*/ 4246954 w 6884912"/>
              <a:gd name="connsiteY80" fmla="*/ 210554 h 1161397"/>
              <a:gd name="connsiteX81" fmla="*/ 4289361 w 6884912"/>
              <a:gd name="connsiteY81" fmla="*/ 196642 h 1161397"/>
              <a:gd name="connsiteX82" fmla="*/ 4498913 w 6884912"/>
              <a:gd name="connsiteY82" fmla="*/ 118915 h 1161397"/>
              <a:gd name="connsiteX83" fmla="*/ 4617330 w 6884912"/>
              <a:gd name="connsiteY83" fmla="*/ 111163 h 1161397"/>
              <a:gd name="connsiteX84" fmla="*/ 4659778 w 6884912"/>
              <a:gd name="connsiteY84" fmla="*/ 118219 h 1161397"/>
              <a:gd name="connsiteX85" fmla="*/ 4730870 w 6884912"/>
              <a:gd name="connsiteY85" fmla="*/ 129432 h 1161397"/>
              <a:gd name="connsiteX86" fmla="*/ 4785037 w 6884912"/>
              <a:gd name="connsiteY86" fmla="*/ 161964 h 1161397"/>
              <a:gd name="connsiteX87" fmla="*/ 4844073 w 6884912"/>
              <a:gd name="connsiteY87" fmla="*/ 161768 h 1161397"/>
              <a:gd name="connsiteX88" fmla="*/ 4920038 w 6884912"/>
              <a:gd name="connsiteY88" fmla="*/ 140418 h 1161397"/>
              <a:gd name="connsiteX89" fmla="*/ 5016639 w 6884912"/>
              <a:gd name="connsiteY89" fmla="*/ 158905 h 1161397"/>
              <a:gd name="connsiteX90" fmla="*/ 5072009 w 6884912"/>
              <a:gd name="connsiteY90" fmla="*/ 161502 h 1161397"/>
              <a:gd name="connsiteX91" fmla="*/ 5223626 w 6884912"/>
              <a:gd name="connsiteY91" fmla="*/ 177356 h 1161397"/>
              <a:gd name="connsiteX92" fmla="*/ 5375773 w 6884912"/>
              <a:gd name="connsiteY92" fmla="*/ 199913 h 1161397"/>
              <a:gd name="connsiteX93" fmla="*/ 5467502 w 6884912"/>
              <a:gd name="connsiteY93" fmla="*/ 250963 h 1161397"/>
              <a:gd name="connsiteX94" fmla="*/ 5592395 w 6884912"/>
              <a:gd name="connsiteY94" fmla="*/ 265434 h 1161397"/>
              <a:gd name="connsiteX95" fmla="*/ 5613532 w 6884912"/>
              <a:gd name="connsiteY95" fmla="*/ 273379 h 1161397"/>
              <a:gd name="connsiteX96" fmla="*/ 5642173 w 6884912"/>
              <a:gd name="connsiteY96" fmla="*/ 266904 h 1161397"/>
              <a:gd name="connsiteX97" fmla="*/ 5756910 w 6884912"/>
              <a:gd name="connsiteY97" fmla="*/ 239211 h 1161397"/>
              <a:gd name="connsiteX98" fmla="*/ 5846667 w 6884912"/>
              <a:gd name="connsiteY98" fmla="*/ 201786 h 1161397"/>
              <a:gd name="connsiteX99" fmla="*/ 5960732 w 6884912"/>
              <a:gd name="connsiteY99" fmla="*/ 220708 h 1161397"/>
              <a:gd name="connsiteX100" fmla="*/ 6029542 w 6884912"/>
              <a:gd name="connsiteY100" fmla="*/ 210339 h 1161397"/>
              <a:gd name="connsiteX101" fmla="*/ 6141123 w 6884912"/>
              <a:gd name="connsiteY101" fmla="*/ 159923 h 1161397"/>
              <a:gd name="connsiteX102" fmla="*/ 6213495 w 6884912"/>
              <a:gd name="connsiteY102" fmla="*/ 158354 h 1161397"/>
              <a:gd name="connsiteX103" fmla="*/ 6309193 w 6884912"/>
              <a:gd name="connsiteY103" fmla="*/ 240553 h 1161397"/>
              <a:gd name="connsiteX104" fmla="*/ 6364914 w 6884912"/>
              <a:gd name="connsiteY104" fmla="*/ 240140 h 1161397"/>
              <a:gd name="connsiteX105" fmla="*/ 6380420 w 6884912"/>
              <a:gd name="connsiteY105" fmla="*/ 173195 h 1161397"/>
              <a:gd name="connsiteX106" fmla="*/ 6507891 w 6884912"/>
              <a:gd name="connsiteY106" fmla="*/ 118474 h 1161397"/>
              <a:gd name="connsiteX107" fmla="*/ 6571807 w 6884912"/>
              <a:gd name="connsiteY107" fmla="*/ 98636 h 1161397"/>
              <a:gd name="connsiteX108" fmla="*/ 6671880 w 6884912"/>
              <a:gd name="connsiteY108" fmla="*/ 82931 h 1161397"/>
              <a:gd name="connsiteX109" fmla="*/ 6702266 w 6884912"/>
              <a:gd name="connsiteY109" fmla="*/ 75470 h 1161397"/>
              <a:gd name="connsiteX110" fmla="*/ 6845802 w 6884912"/>
              <a:gd name="connsiteY110" fmla="*/ 24496 h 1161397"/>
              <a:gd name="connsiteX111" fmla="*/ 6884912 w 6884912"/>
              <a:gd name="connsiteY111"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53766 w 6884912"/>
              <a:gd name="connsiteY7" fmla="*/ 1028344 h 1161397"/>
              <a:gd name="connsiteX8" fmla="*/ 438104 w 6884912"/>
              <a:gd name="connsiteY8" fmla="*/ 1042406 h 1161397"/>
              <a:gd name="connsiteX9" fmla="*/ 471270 w 6884912"/>
              <a:gd name="connsiteY9" fmla="*/ 1040167 h 1161397"/>
              <a:gd name="connsiteX10" fmla="*/ 536109 w 6884912"/>
              <a:gd name="connsiteY10" fmla="*/ 970199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88738 w 6884912"/>
              <a:gd name="connsiteY16" fmla="*/ 901808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89871 w 6884912"/>
              <a:gd name="connsiteY39" fmla="*/ 629409 h 1161397"/>
              <a:gd name="connsiteX40" fmla="*/ 1731986 w 6884912"/>
              <a:gd name="connsiteY40" fmla="*/ 589682 h 1161397"/>
              <a:gd name="connsiteX41" fmla="*/ 1927935 w 6884912"/>
              <a:gd name="connsiteY41" fmla="*/ 628540 h 1161397"/>
              <a:gd name="connsiteX42" fmla="*/ 2166816 w 6884912"/>
              <a:gd name="connsiteY42" fmla="*/ 559500 h 1161397"/>
              <a:gd name="connsiteX43" fmla="*/ 2352236 w 6884912"/>
              <a:gd name="connsiteY43" fmla="*/ 519602 h 1161397"/>
              <a:gd name="connsiteX44" fmla="*/ 2420791 w 6884912"/>
              <a:gd name="connsiteY44" fmla="*/ 492826 h 1161397"/>
              <a:gd name="connsiteX45" fmla="*/ 2489932 w 6884912"/>
              <a:gd name="connsiteY45" fmla="*/ 507864 h 1161397"/>
              <a:gd name="connsiteX46" fmla="*/ 2512917 w 6884912"/>
              <a:gd name="connsiteY46" fmla="*/ 489127 h 1161397"/>
              <a:gd name="connsiteX47" fmla="*/ 2516783 w 6884912"/>
              <a:gd name="connsiteY47" fmla="*/ 485473 h 1161397"/>
              <a:gd name="connsiteX48" fmla="*/ 2534360 w 6884912"/>
              <a:gd name="connsiteY48" fmla="*/ 480064 h 1161397"/>
              <a:gd name="connsiteX49" fmla="*/ 2536691 w 6884912"/>
              <a:gd name="connsiteY49" fmla="*/ 467018 h 1161397"/>
              <a:gd name="connsiteX50" fmla="*/ 2561265 w 6884912"/>
              <a:gd name="connsiteY50" fmla="*/ 450623 h 1161397"/>
              <a:gd name="connsiteX51" fmla="*/ 2594349 w 6884912"/>
              <a:gd name="connsiteY51" fmla="*/ 443884 h 1161397"/>
              <a:gd name="connsiteX52" fmla="*/ 2754324 w 6884912"/>
              <a:gd name="connsiteY52" fmla="*/ 424766 h 1161397"/>
              <a:gd name="connsiteX53" fmla="*/ 2848470 w 6884912"/>
              <a:gd name="connsiteY53" fmla="*/ 405966 h 1161397"/>
              <a:gd name="connsiteX54" fmla="*/ 2881772 w 6884912"/>
              <a:gd name="connsiteY54" fmla="*/ 387260 h 1161397"/>
              <a:gd name="connsiteX55" fmla="*/ 2929932 w 6884912"/>
              <a:gd name="connsiteY55" fmla="*/ 368912 h 1161397"/>
              <a:gd name="connsiteX56" fmla="*/ 3013020 w 6884912"/>
              <a:gd name="connsiteY56" fmla="*/ 327578 h 1161397"/>
              <a:gd name="connsiteX57" fmla="*/ 3127968 w 6884912"/>
              <a:gd name="connsiteY57" fmla="*/ 287613 h 1161397"/>
              <a:gd name="connsiteX58" fmla="*/ 3222191 w 6884912"/>
              <a:gd name="connsiteY58" fmla="*/ 307887 h 1161397"/>
              <a:gd name="connsiteX59" fmla="*/ 3227953 w 6884912"/>
              <a:gd name="connsiteY59" fmla="*/ 297650 h 1161397"/>
              <a:gd name="connsiteX60" fmla="*/ 3287859 w 6884912"/>
              <a:gd name="connsiteY60" fmla="*/ 287558 h 1161397"/>
              <a:gd name="connsiteX61" fmla="*/ 3455587 w 6884912"/>
              <a:gd name="connsiteY61" fmla="*/ 311821 h 1161397"/>
              <a:gd name="connsiteX62" fmla="*/ 3540551 w 6884912"/>
              <a:gd name="connsiteY62" fmla="*/ 290452 h 1161397"/>
              <a:gd name="connsiteX63" fmla="*/ 3666217 w 6884912"/>
              <a:gd name="connsiteY63" fmla="*/ 273255 h 1161397"/>
              <a:gd name="connsiteX64" fmla="*/ 3732427 w 6884912"/>
              <a:gd name="connsiteY64" fmla="*/ 245039 h 1161397"/>
              <a:gd name="connsiteX65" fmla="*/ 3777022 w 6884912"/>
              <a:gd name="connsiteY65" fmla="*/ 200276 h 1161397"/>
              <a:gd name="connsiteX66" fmla="*/ 3791246 w 6884912"/>
              <a:gd name="connsiteY66" fmla="*/ 189996 h 1161397"/>
              <a:gd name="connsiteX67" fmla="*/ 3819864 w 6884912"/>
              <a:gd name="connsiteY67" fmla="*/ 194605 h 1161397"/>
              <a:gd name="connsiteX68" fmla="*/ 3830398 w 6884912"/>
              <a:gd name="connsiteY68" fmla="*/ 188383 h 1161397"/>
              <a:gd name="connsiteX69" fmla="*/ 3834360 w 6884912"/>
              <a:gd name="connsiteY69" fmla="*/ 188992 h 1161397"/>
              <a:gd name="connsiteX70" fmla="*/ 3843715 w 6884912"/>
              <a:gd name="connsiteY70" fmla="*/ 188752 h 1161397"/>
              <a:gd name="connsiteX71" fmla="*/ 3842609 w 6884912"/>
              <a:gd name="connsiteY71" fmla="*/ 197386 h 1161397"/>
              <a:gd name="connsiteX72" fmla="*/ 3853961 w 6884912"/>
              <a:gd name="connsiteY72" fmla="*/ 213380 h 1161397"/>
              <a:gd name="connsiteX73" fmla="*/ 3907640 w 6884912"/>
              <a:gd name="connsiteY73" fmla="*/ 207568 h 1161397"/>
              <a:gd name="connsiteX74" fmla="*/ 3910449 w 6884912"/>
              <a:gd name="connsiteY74" fmla="*/ 197808 h 1161397"/>
              <a:gd name="connsiteX75" fmla="*/ 3917197 w 6884912"/>
              <a:gd name="connsiteY75" fmla="*/ 196121 h 1161397"/>
              <a:gd name="connsiteX76" fmla="*/ 3922400 w 6884912"/>
              <a:gd name="connsiteY76" fmla="*/ 205056 h 1161397"/>
              <a:gd name="connsiteX77" fmla="*/ 4013061 w 6884912"/>
              <a:gd name="connsiteY77" fmla="*/ 224874 h 1161397"/>
              <a:gd name="connsiteX78" fmla="*/ 4134285 w 6884912"/>
              <a:gd name="connsiteY78" fmla="*/ 235592 h 1161397"/>
              <a:gd name="connsiteX79" fmla="*/ 4220717 w 6884912"/>
              <a:gd name="connsiteY79" fmla="*/ 192946 h 1161397"/>
              <a:gd name="connsiteX80" fmla="*/ 4246954 w 6884912"/>
              <a:gd name="connsiteY80" fmla="*/ 210554 h 1161397"/>
              <a:gd name="connsiteX81" fmla="*/ 4289361 w 6884912"/>
              <a:gd name="connsiteY81" fmla="*/ 196642 h 1161397"/>
              <a:gd name="connsiteX82" fmla="*/ 4498913 w 6884912"/>
              <a:gd name="connsiteY82" fmla="*/ 118915 h 1161397"/>
              <a:gd name="connsiteX83" fmla="*/ 4617330 w 6884912"/>
              <a:gd name="connsiteY83" fmla="*/ 111163 h 1161397"/>
              <a:gd name="connsiteX84" fmla="*/ 4659778 w 6884912"/>
              <a:gd name="connsiteY84" fmla="*/ 118219 h 1161397"/>
              <a:gd name="connsiteX85" fmla="*/ 4730870 w 6884912"/>
              <a:gd name="connsiteY85" fmla="*/ 129432 h 1161397"/>
              <a:gd name="connsiteX86" fmla="*/ 4785037 w 6884912"/>
              <a:gd name="connsiteY86" fmla="*/ 161964 h 1161397"/>
              <a:gd name="connsiteX87" fmla="*/ 4844073 w 6884912"/>
              <a:gd name="connsiteY87" fmla="*/ 161768 h 1161397"/>
              <a:gd name="connsiteX88" fmla="*/ 4920038 w 6884912"/>
              <a:gd name="connsiteY88" fmla="*/ 140418 h 1161397"/>
              <a:gd name="connsiteX89" fmla="*/ 5016639 w 6884912"/>
              <a:gd name="connsiteY89" fmla="*/ 158905 h 1161397"/>
              <a:gd name="connsiteX90" fmla="*/ 5072009 w 6884912"/>
              <a:gd name="connsiteY90" fmla="*/ 161502 h 1161397"/>
              <a:gd name="connsiteX91" fmla="*/ 5223626 w 6884912"/>
              <a:gd name="connsiteY91" fmla="*/ 177356 h 1161397"/>
              <a:gd name="connsiteX92" fmla="*/ 5375773 w 6884912"/>
              <a:gd name="connsiteY92" fmla="*/ 199913 h 1161397"/>
              <a:gd name="connsiteX93" fmla="*/ 5467502 w 6884912"/>
              <a:gd name="connsiteY93" fmla="*/ 250963 h 1161397"/>
              <a:gd name="connsiteX94" fmla="*/ 5592395 w 6884912"/>
              <a:gd name="connsiteY94" fmla="*/ 265434 h 1161397"/>
              <a:gd name="connsiteX95" fmla="*/ 5613532 w 6884912"/>
              <a:gd name="connsiteY95" fmla="*/ 273379 h 1161397"/>
              <a:gd name="connsiteX96" fmla="*/ 5642173 w 6884912"/>
              <a:gd name="connsiteY96" fmla="*/ 266904 h 1161397"/>
              <a:gd name="connsiteX97" fmla="*/ 5756910 w 6884912"/>
              <a:gd name="connsiteY97" fmla="*/ 239211 h 1161397"/>
              <a:gd name="connsiteX98" fmla="*/ 5846667 w 6884912"/>
              <a:gd name="connsiteY98" fmla="*/ 201786 h 1161397"/>
              <a:gd name="connsiteX99" fmla="*/ 5960732 w 6884912"/>
              <a:gd name="connsiteY99" fmla="*/ 220708 h 1161397"/>
              <a:gd name="connsiteX100" fmla="*/ 6029542 w 6884912"/>
              <a:gd name="connsiteY100" fmla="*/ 210339 h 1161397"/>
              <a:gd name="connsiteX101" fmla="*/ 6141123 w 6884912"/>
              <a:gd name="connsiteY101" fmla="*/ 159923 h 1161397"/>
              <a:gd name="connsiteX102" fmla="*/ 6213495 w 6884912"/>
              <a:gd name="connsiteY102" fmla="*/ 158354 h 1161397"/>
              <a:gd name="connsiteX103" fmla="*/ 6309193 w 6884912"/>
              <a:gd name="connsiteY103" fmla="*/ 240553 h 1161397"/>
              <a:gd name="connsiteX104" fmla="*/ 6364914 w 6884912"/>
              <a:gd name="connsiteY104" fmla="*/ 240140 h 1161397"/>
              <a:gd name="connsiteX105" fmla="*/ 6380420 w 6884912"/>
              <a:gd name="connsiteY105" fmla="*/ 173195 h 1161397"/>
              <a:gd name="connsiteX106" fmla="*/ 6507891 w 6884912"/>
              <a:gd name="connsiteY106" fmla="*/ 118474 h 1161397"/>
              <a:gd name="connsiteX107" fmla="*/ 6571807 w 6884912"/>
              <a:gd name="connsiteY107" fmla="*/ 98636 h 1161397"/>
              <a:gd name="connsiteX108" fmla="*/ 6671880 w 6884912"/>
              <a:gd name="connsiteY108" fmla="*/ 82931 h 1161397"/>
              <a:gd name="connsiteX109" fmla="*/ 6702266 w 6884912"/>
              <a:gd name="connsiteY109" fmla="*/ 75470 h 1161397"/>
              <a:gd name="connsiteX110" fmla="*/ 6845802 w 6884912"/>
              <a:gd name="connsiteY110" fmla="*/ 24496 h 1161397"/>
              <a:gd name="connsiteX111" fmla="*/ 6884912 w 6884912"/>
              <a:gd name="connsiteY111"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53766 w 6884912"/>
              <a:gd name="connsiteY7" fmla="*/ 1028344 h 1161397"/>
              <a:gd name="connsiteX8" fmla="*/ 438104 w 6884912"/>
              <a:gd name="connsiteY8" fmla="*/ 1042406 h 1161397"/>
              <a:gd name="connsiteX9" fmla="*/ 471270 w 6884912"/>
              <a:gd name="connsiteY9" fmla="*/ 1040167 h 1161397"/>
              <a:gd name="connsiteX10" fmla="*/ 536109 w 6884912"/>
              <a:gd name="connsiteY10" fmla="*/ 970199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88738 w 6884912"/>
              <a:gd name="connsiteY16" fmla="*/ 901808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89871 w 6884912"/>
              <a:gd name="connsiteY39" fmla="*/ 629409 h 1161397"/>
              <a:gd name="connsiteX40" fmla="*/ 1731986 w 6884912"/>
              <a:gd name="connsiteY40" fmla="*/ 589682 h 1161397"/>
              <a:gd name="connsiteX41" fmla="*/ 1927935 w 6884912"/>
              <a:gd name="connsiteY41" fmla="*/ 628540 h 1161397"/>
              <a:gd name="connsiteX42" fmla="*/ 2166816 w 6884912"/>
              <a:gd name="connsiteY42" fmla="*/ 559500 h 1161397"/>
              <a:gd name="connsiteX43" fmla="*/ 2352236 w 6884912"/>
              <a:gd name="connsiteY43" fmla="*/ 519602 h 1161397"/>
              <a:gd name="connsiteX44" fmla="*/ 2420791 w 6884912"/>
              <a:gd name="connsiteY44" fmla="*/ 492826 h 1161397"/>
              <a:gd name="connsiteX45" fmla="*/ 2489932 w 6884912"/>
              <a:gd name="connsiteY45" fmla="*/ 507864 h 1161397"/>
              <a:gd name="connsiteX46" fmla="*/ 2512917 w 6884912"/>
              <a:gd name="connsiteY46" fmla="*/ 489127 h 1161397"/>
              <a:gd name="connsiteX47" fmla="*/ 2516783 w 6884912"/>
              <a:gd name="connsiteY47" fmla="*/ 485473 h 1161397"/>
              <a:gd name="connsiteX48" fmla="*/ 2534360 w 6884912"/>
              <a:gd name="connsiteY48" fmla="*/ 480064 h 1161397"/>
              <a:gd name="connsiteX49" fmla="*/ 2536691 w 6884912"/>
              <a:gd name="connsiteY49" fmla="*/ 467018 h 1161397"/>
              <a:gd name="connsiteX50" fmla="*/ 2561265 w 6884912"/>
              <a:gd name="connsiteY50" fmla="*/ 450623 h 1161397"/>
              <a:gd name="connsiteX51" fmla="*/ 2594349 w 6884912"/>
              <a:gd name="connsiteY51" fmla="*/ 443884 h 1161397"/>
              <a:gd name="connsiteX52" fmla="*/ 2754324 w 6884912"/>
              <a:gd name="connsiteY52" fmla="*/ 424766 h 1161397"/>
              <a:gd name="connsiteX53" fmla="*/ 2848470 w 6884912"/>
              <a:gd name="connsiteY53" fmla="*/ 405966 h 1161397"/>
              <a:gd name="connsiteX54" fmla="*/ 2881772 w 6884912"/>
              <a:gd name="connsiteY54" fmla="*/ 387260 h 1161397"/>
              <a:gd name="connsiteX55" fmla="*/ 2929932 w 6884912"/>
              <a:gd name="connsiteY55" fmla="*/ 368912 h 1161397"/>
              <a:gd name="connsiteX56" fmla="*/ 3013020 w 6884912"/>
              <a:gd name="connsiteY56" fmla="*/ 327578 h 1161397"/>
              <a:gd name="connsiteX57" fmla="*/ 3127968 w 6884912"/>
              <a:gd name="connsiteY57" fmla="*/ 287613 h 1161397"/>
              <a:gd name="connsiteX58" fmla="*/ 3222191 w 6884912"/>
              <a:gd name="connsiteY58" fmla="*/ 307887 h 1161397"/>
              <a:gd name="connsiteX59" fmla="*/ 3227953 w 6884912"/>
              <a:gd name="connsiteY59" fmla="*/ 297650 h 1161397"/>
              <a:gd name="connsiteX60" fmla="*/ 3287859 w 6884912"/>
              <a:gd name="connsiteY60" fmla="*/ 287558 h 1161397"/>
              <a:gd name="connsiteX61" fmla="*/ 3455587 w 6884912"/>
              <a:gd name="connsiteY61" fmla="*/ 311821 h 1161397"/>
              <a:gd name="connsiteX62" fmla="*/ 3540551 w 6884912"/>
              <a:gd name="connsiteY62" fmla="*/ 290452 h 1161397"/>
              <a:gd name="connsiteX63" fmla="*/ 3611762 w 6884912"/>
              <a:gd name="connsiteY63" fmla="*/ 300514 h 1161397"/>
              <a:gd name="connsiteX64" fmla="*/ 3732427 w 6884912"/>
              <a:gd name="connsiteY64" fmla="*/ 245039 h 1161397"/>
              <a:gd name="connsiteX65" fmla="*/ 3777022 w 6884912"/>
              <a:gd name="connsiteY65" fmla="*/ 200276 h 1161397"/>
              <a:gd name="connsiteX66" fmla="*/ 3791246 w 6884912"/>
              <a:gd name="connsiteY66" fmla="*/ 189996 h 1161397"/>
              <a:gd name="connsiteX67" fmla="*/ 3819864 w 6884912"/>
              <a:gd name="connsiteY67" fmla="*/ 194605 h 1161397"/>
              <a:gd name="connsiteX68" fmla="*/ 3830398 w 6884912"/>
              <a:gd name="connsiteY68" fmla="*/ 188383 h 1161397"/>
              <a:gd name="connsiteX69" fmla="*/ 3834360 w 6884912"/>
              <a:gd name="connsiteY69" fmla="*/ 188992 h 1161397"/>
              <a:gd name="connsiteX70" fmla="*/ 3843715 w 6884912"/>
              <a:gd name="connsiteY70" fmla="*/ 188752 h 1161397"/>
              <a:gd name="connsiteX71" fmla="*/ 3842609 w 6884912"/>
              <a:gd name="connsiteY71" fmla="*/ 197386 h 1161397"/>
              <a:gd name="connsiteX72" fmla="*/ 3853961 w 6884912"/>
              <a:gd name="connsiteY72" fmla="*/ 213380 h 1161397"/>
              <a:gd name="connsiteX73" fmla="*/ 3907640 w 6884912"/>
              <a:gd name="connsiteY73" fmla="*/ 207568 h 1161397"/>
              <a:gd name="connsiteX74" fmla="*/ 3910449 w 6884912"/>
              <a:gd name="connsiteY74" fmla="*/ 197808 h 1161397"/>
              <a:gd name="connsiteX75" fmla="*/ 3917197 w 6884912"/>
              <a:gd name="connsiteY75" fmla="*/ 196121 h 1161397"/>
              <a:gd name="connsiteX76" fmla="*/ 3922400 w 6884912"/>
              <a:gd name="connsiteY76" fmla="*/ 205056 h 1161397"/>
              <a:gd name="connsiteX77" fmla="*/ 4013061 w 6884912"/>
              <a:gd name="connsiteY77" fmla="*/ 224874 h 1161397"/>
              <a:gd name="connsiteX78" fmla="*/ 4134285 w 6884912"/>
              <a:gd name="connsiteY78" fmla="*/ 235592 h 1161397"/>
              <a:gd name="connsiteX79" fmla="*/ 4220717 w 6884912"/>
              <a:gd name="connsiteY79" fmla="*/ 192946 h 1161397"/>
              <a:gd name="connsiteX80" fmla="*/ 4246954 w 6884912"/>
              <a:gd name="connsiteY80" fmla="*/ 210554 h 1161397"/>
              <a:gd name="connsiteX81" fmla="*/ 4289361 w 6884912"/>
              <a:gd name="connsiteY81" fmla="*/ 196642 h 1161397"/>
              <a:gd name="connsiteX82" fmla="*/ 4498913 w 6884912"/>
              <a:gd name="connsiteY82" fmla="*/ 118915 h 1161397"/>
              <a:gd name="connsiteX83" fmla="*/ 4617330 w 6884912"/>
              <a:gd name="connsiteY83" fmla="*/ 111163 h 1161397"/>
              <a:gd name="connsiteX84" fmla="*/ 4659778 w 6884912"/>
              <a:gd name="connsiteY84" fmla="*/ 118219 h 1161397"/>
              <a:gd name="connsiteX85" fmla="*/ 4730870 w 6884912"/>
              <a:gd name="connsiteY85" fmla="*/ 129432 h 1161397"/>
              <a:gd name="connsiteX86" fmla="*/ 4785037 w 6884912"/>
              <a:gd name="connsiteY86" fmla="*/ 161964 h 1161397"/>
              <a:gd name="connsiteX87" fmla="*/ 4844073 w 6884912"/>
              <a:gd name="connsiteY87" fmla="*/ 161768 h 1161397"/>
              <a:gd name="connsiteX88" fmla="*/ 4920038 w 6884912"/>
              <a:gd name="connsiteY88" fmla="*/ 140418 h 1161397"/>
              <a:gd name="connsiteX89" fmla="*/ 5016639 w 6884912"/>
              <a:gd name="connsiteY89" fmla="*/ 158905 h 1161397"/>
              <a:gd name="connsiteX90" fmla="*/ 5072009 w 6884912"/>
              <a:gd name="connsiteY90" fmla="*/ 161502 h 1161397"/>
              <a:gd name="connsiteX91" fmla="*/ 5223626 w 6884912"/>
              <a:gd name="connsiteY91" fmla="*/ 177356 h 1161397"/>
              <a:gd name="connsiteX92" fmla="*/ 5375773 w 6884912"/>
              <a:gd name="connsiteY92" fmla="*/ 199913 h 1161397"/>
              <a:gd name="connsiteX93" fmla="*/ 5467502 w 6884912"/>
              <a:gd name="connsiteY93" fmla="*/ 250963 h 1161397"/>
              <a:gd name="connsiteX94" fmla="*/ 5592395 w 6884912"/>
              <a:gd name="connsiteY94" fmla="*/ 265434 h 1161397"/>
              <a:gd name="connsiteX95" fmla="*/ 5613532 w 6884912"/>
              <a:gd name="connsiteY95" fmla="*/ 273379 h 1161397"/>
              <a:gd name="connsiteX96" fmla="*/ 5642173 w 6884912"/>
              <a:gd name="connsiteY96" fmla="*/ 266904 h 1161397"/>
              <a:gd name="connsiteX97" fmla="*/ 5756910 w 6884912"/>
              <a:gd name="connsiteY97" fmla="*/ 239211 h 1161397"/>
              <a:gd name="connsiteX98" fmla="*/ 5846667 w 6884912"/>
              <a:gd name="connsiteY98" fmla="*/ 201786 h 1161397"/>
              <a:gd name="connsiteX99" fmla="*/ 5960732 w 6884912"/>
              <a:gd name="connsiteY99" fmla="*/ 220708 h 1161397"/>
              <a:gd name="connsiteX100" fmla="*/ 6029542 w 6884912"/>
              <a:gd name="connsiteY100" fmla="*/ 210339 h 1161397"/>
              <a:gd name="connsiteX101" fmla="*/ 6141123 w 6884912"/>
              <a:gd name="connsiteY101" fmla="*/ 159923 h 1161397"/>
              <a:gd name="connsiteX102" fmla="*/ 6213495 w 6884912"/>
              <a:gd name="connsiteY102" fmla="*/ 158354 h 1161397"/>
              <a:gd name="connsiteX103" fmla="*/ 6309193 w 6884912"/>
              <a:gd name="connsiteY103" fmla="*/ 240553 h 1161397"/>
              <a:gd name="connsiteX104" fmla="*/ 6364914 w 6884912"/>
              <a:gd name="connsiteY104" fmla="*/ 240140 h 1161397"/>
              <a:gd name="connsiteX105" fmla="*/ 6380420 w 6884912"/>
              <a:gd name="connsiteY105" fmla="*/ 173195 h 1161397"/>
              <a:gd name="connsiteX106" fmla="*/ 6507891 w 6884912"/>
              <a:gd name="connsiteY106" fmla="*/ 118474 h 1161397"/>
              <a:gd name="connsiteX107" fmla="*/ 6571807 w 6884912"/>
              <a:gd name="connsiteY107" fmla="*/ 98636 h 1161397"/>
              <a:gd name="connsiteX108" fmla="*/ 6671880 w 6884912"/>
              <a:gd name="connsiteY108" fmla="*/ 82931 h 1161397"/>
              <a:gd name="connsiteX109" fmla="*/ 6702266 w 6884912"/>
              <a:gd name="connsiteY109" fmla="*/ 75470 h 1161397"/>
              <a:gd name="connsiteX110" fmla="*/ 6845802 w 6884912"/>
              <a:gd name="connsiteY110" fmla="*/ 24496 h 1161397"/>
              <a:gd name="connsiteX111" fmla="*/ 6884912 w 6884912"/>
              <a:gd name="connsiteY111"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53766 w 6884912"/>
              <a:gd name="connsiteY7" fmla="*/ 1028344 h 1161397"/>
              <a:gd name="connsiteX8" fmla="*/ 438104 w 6884912"/>
              <a:gd name="connsiteY8" fmla="*/ 1042406 h 1161397"/>
              <a:gd name="connsiteX9" fmla="*/ 471270 w 6884912"/>
              <a:gd name="connsiteY9" fmla="*/ 1040167 h 1161397"/>
              <a:gd name="connsiteX10" fmla="*/ 536109 w 6884912"/>
              <a:gd name="connsiteY10" fmla="*/ 970199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88738 w 6884912"/>
              <a:gd name="connsiteY16" fmla="*/ 901808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89871 w 6884912"/>
              <a:gd name="connsiteY39" fmla="*/ 629409 h 1161397"/>
              <a:gd name="connsiteX40" fmla="*/ 1731986 w 6884912"/>
              <a:gd name="connsiteY40" fmla="*/ 589682 h 1161397"/>
              <a:gd name="connsiteX41" fmla="*/ 1927935 w 6884912"/>
              <a:gd name="connsiteY41" fmla="*/ 628540 h 1161397"/>
              <a:gd name="connsiteX42" fmla="*/ 2166816 w 6884912"/>
              <a:gd name="connsiteY42" fmla="*/ 559500 h 1161397"/>
              <a:gd name="connsiteX43" fmla="*/ 2352236 w 6884912"/>
              <a:gd name="connsiteY43" fmla="*/ 519602 h 1161397"/>
              <a:gd name="connsiteX44" fmla="*/ 2420791 w 6884912"/>
              <a:gd name="connsiteY44" fmla="*/ 492826 h 1161397"/>
              <a:gd name="connsiteX45" fmla="*/ 2489932 w 6884912"/>
              <a:gd name="connsiteY45" fmla="*/ 507864 h 1161397"/>
              <a:gd name="connsiteX46" fmla="*/ 2512917 w 6884912"/>
              <a:gd name="connsiteY46" fmla="*/ 489127 h 1161397"/>
              <a:gd name="connsiteX47" fmla="*/ 2516783 w 6884912"/>
              <a:gd name="connsiteY47" fmla="*/ 485473 h 1161397"/>
              <a:gd name="connsiteX48" fmla="*/ 2534360 w 6884912"/>
              <a:gd name="connsiteY48" fmla="*/ 480064 h 1161397"/>
              <a:gd name="connsiteX49" fmla="*/ 2536691 w 6884912"/>
              <a:gd name="connsiteY49" fmla="*/ 467018 h 1161397"/>
              <a:gd name="connsiteX50" fmla="*/ 2561265 w 6884912"/>
              <a:gd name="connsiteY50" fmla="*/ 450623 h 1161397"/>
              <a:gd name="connsiteX51" fmla="*/ 2594349 w 6884912"/>
              <a:gd name="connsiteY51" fmla="*/ 443884 h 1161397"/>
              <a:gd name="connsiteX52" fmla="*/ 2754324 w 6884912"/>
              <a:gd name="connsiteY52" fmla="*/ 424766 h 1161397"/>
              <a:gd name="connsiteX53" fmla="*/ 2848470 w 6884912"/>
              <a:gd name="connsiteY53" fmla="*/ 405966 h 1161397"/>
              <a:gd name="connsiteX54" fmla="*/ 2881772 w 6884912"/>
              <a:gd name="connsiteY54" fmla="*/ 387260 h 1161397"/>
              <a:gd name="connsiteX55" fmla="*/ 2929932 w 6884912"/>
              <a:gd name="connsiteY55" fmla="*/ 368912 h 1161397"/>
              <a:gd name="connsiteX56" fmla="*/ 3013020 w 6884912"/>
              <a:gd name="connsiteY56" fmla="*/ 327578 h 1161397"/>
              <a:gd name="connsiteX57" fmla="*/ 3127968 w 6884912"/>
              <a:gd name="connsiteY57" fmla="*/ 287613 h 1161397"/>
              <a:gd name="connsiteX58" fmla="*/ 3222191 w 6884912"/>
              <a:gd name="connsiteY58" fmla="*/ 307887 h 1161397"/>
              <a:gd name="connsiteX59" fmla="*/ 3227953 w 6884912"/>
              <a:gd name="connsiteY59" fmla="*/ 297650 h 1161397"/>
              <a:gd name="connsiteX60" fmla="*/ 3287859 w 6884912"/>
              <a:gd name="connsiteY60" fmla="*/ 287558 h 1161397"/>
              <a:gd name="connsiteX61" fmla="*/ 3455587 w 6884912"/>
              <a:gd name="connsiteY61" fmla="*/ 311821 h 1161397"/>
              <a:gd name="connsiteX62" fmla="*/ 3540551 w 6884912"/>
              <a:gd name="connsiteY62" fmla="*/ 290452 h 1161397"/>
              <a:gd name="connsiteX63" fmla="*/ 3611762 w 6884912"/>
              <a:gd name="connsiteY63" fmla="*/ 300514 h 1161397"/>
              <a:gd name="connsiteX64" fmla="*/ 3677971 w 6884912"/>
              <a:gd name="connsiteY64" fmla="*/ 272297 h 1161397"/>
              <a:gd name="connsiteX65" fmla="*/ 3777022 w 6884912"/>
              <a:gd name="connsiteY65" fmla="*/ 200276 h 1161397"/>
              <a:gd name="connsiteX66" fmla="*/ 3791246 w 6884912"/>
              <a:gd name="connsiteY66" fmla="*/ 189996 h 1161397"/>
              <a:gd name="connsiteX67" fmla="*/ 3819864 w 6884912"/>
              <a:gd name="connsiteY67" fmla="*/ 194605 h 1161397"/>
              <a:gd name="connsiteX68" fmla="*/ 3830398 w 6884912"/>
              <a:gd name="connsiteY68" fmla="*/ 188383 h 1161397"/>
              <a:gd name="connsiteX69" fmla="*/ 3834360 w 6884912"/>
              <a:gd name="connsiteY69" fmla="*/ 188992 h 1161397"/>
              <a:gd name="connsiteX70" fmla="*/ 3843715 w 6884912"/>
              <a:gd name="connsiteY70" fmla="*/ 188752 h 1161397"/>
              <a:gd name="connsiteX71" fmla="*/ 3842609 w 6884912"/>
              <a:gd name="connsiteY71" fmla="*/ 197386 h 1161397"/>
              <a:gd name="connsiteX72" fmla="*/ 3853961 w 6884912"/>
              <a:gd name="connsiteY72" fmla="*/ 213380 h 1161397"/>
              <a:gd name="connsiteX73" fmla="*/ 3907640 w 6884912"/>
              <a:gd name="connsiteY73" fmla="*/ 207568 h 1161397"/>
              <a:gd name="connsiteX74" fmla="*/ 3910449 w 6884912"/>
              <a:gd name="connsiteY74" fmla="*/ 197808 h 1161397"/>
              <a:gd name="connsiteX75" fmla="*/ 3917197 w 6884912"/>
              <a:gd name="connsiteY75" fmla="*/ 196121 h 1161397"/>
              <a:gd name="connsiteX76" fmla="*/ 3922400 w 6884912"/>
              <a:gd name="connsiteY76" fmla="*/ 205056 h 1161397"/>
              <a:gd name="connsiteX77" fmla="*/ 4013061 w 6884912"/>
              <a:gd name="connsiteY77" fmla="*/ 224874 h 1161397"/>
              <a:gd name="connsiteX78" fmla="*/ 4134285 w 6884912"/>
              <a:gd name="connsiteY78" fmla="*/ 235592 h 1161397"/>
              <a:gd name="connsiteX79" fmla="*/ 4220717 w 6884912"/>
              <a:gd name="connsiteY79" fmla="*/ 192946 h 1161397"/>
              <a:gd name="connsiteX80" fmla="*/ 4246954 w 6884912"/>
              <a:gd name="connsiteY80" fmla="*/ 210554 h 1161397"/>
              <a:gd name="connsiteX81" fmla="*/ 4289361 w 6884912"/>
              <a:gd name="connsiteY81" fmla="*/ 196642 h 1161397"/>
              <a:gd name="connsiteX82" fmla="*/ 4498913 w 6884912"/>
              <a:gd name="connsiteY82" fmla="*/ 118915 h 1161397"/>
              <a:gd name="connsiteX83" fmla="*/ 4617330 w 6884912"/>
              <a:gd name="connsiteY83" fmla="*/ 111163 h 1161397"/>
              <a:gd name="connsiteX84" fmla="*/ 4659778 w 6884912"/>
              <a:gd name="connsiteY84" fmla="*/ 118219 h 1161397"/>
              <a:gd name="connsiteX85" fmla="*/ 4730870 w 6884912"/>
              <a:gd name="connsiteY85" fmla="*/ 129432 h 1161397"/>
              <a:gd name="connsiteX86" fmla="*/ 4785037 w 6884912"/>
              <a:gd name="connsiteY86" fmla="*/ 161964 h 1161397"/>
              <a:gd name="connsiteX87" fmla="*/ 4844073 w 6884912"/>
              <a:gd name="connsiteY87" fmla="*/ 161768 h 1161397"/>
              <a:gd name="connsiteX88" fmla="*/ 4920038 w 6884912"/>
              <a:gd name="connsiteY88" fmla="*/ 140418 h 1161397"/>
              <a:gd name="connsiteX89" fmla="*/ 5016639 w 6884912"/>
              <a:gd name="connsiteY89" fmla="*/ 158905 h 1161397"/>
              <a:gd name="connsiteX90" fmla="*/ 5072009 w 6884912"/>
              <a:gd name="connsiteY90" fmla="*/ 161502 h 1161397"/>
              <a:gd name="connsiteX91" fmla="*/ 5223626 w 6884912"/>
              <a:gd name="connsiteY91" fmla="*/ 177356 h 1161397"/>
              <a:gd name="connsiteX92" fmla="*/ 5375773 w 6884912"/>
              <a:gd name="connsiteY92" fmla="*/ 199913 h 1161397"/>
              <a:gd name="connsiteX93" fmla="*/ 5467502 w 6884912"/>
              <a:gd name="connsiteY93" fmla="*/ 250963 h 1161397"/>
              <a:gd name="connsiteX94" fmla="*/ 5592395 w 6884912"/>
              <a:gd name="connsiteY94" fmla="*/ 265434 h 1161397"/>
              <a:gd name="connsiteX95" fmla="*/ 5613532 w 6884912"/>
              <a:gd name="connsiteY95" fmla="*/ 273379 h 1161397"/>
              <a:gd name="connsiteX96" fmla="*/ 5642173 w 6884912"/>
              <a:gd name="connsiteY96" fmla="*/ 266904 h 1161397"/>
              <a:gd name="connsiteX97" fmla="*/ 5756910 w 6884912"/>
              <a:gd name="connsiteY97" fmla="*/ 239211 h 1161397"/>
              <a:gd name="connsiteX98" fmla="*/ 5846667 w 6884912"/>
              <a:gd name="connsiteY98" fmla="*/ 201786 h 1161397"/>
              <a:gd name="connsiteX99" fmla="*/ 5960732 w 6884912"/>
              <a:gd name="connsiteY99" fmla="*/ 220708 h 1161397"/>
              <a:gd name="connsiteX100" fmla="*/ 6029542 w 6884912"/>
              <a:gd name="connsiteY100" fmla="*/ 210339 h 1161397"/>
              <a:gd name="connsiteX101" fmla="*/ 6141123 w 6884912"/>
              <a:gd name="connsiteY101" fmla="*/ 159923 h 1161397"/>
              <a:gd name="connsiteX102" fmla="*/ 6213495 w 6884912"/>
              <a:gd name="connsiteY102" fmla="*/ 158354 h 1161397"/>
              <a:gd name="connsiteX103" fmla="*/ 6309193 w 6884912"/>
              <a:gd name="connsiteY103" fmla="*/ 240553 h 1161397"/>
              <a:gd name="connsiteX104" fmla="*/ 6364914 w 6884912"/>
              <a:gd name="connsiteY104" fmla="*/ 240140 h 1161397"/>
              <a:gd name="connsiteX105" fmla="*/ 6380420 w 6884912"/>
              <a:gd name="connsiteY105" fmla="*/ 173195 h 1161397"/>
              <a:gd name="connsiteX106" fmla="*/ 6507891 w 6884912"/>
              <a:gd name="connsiteY106" fmla="*/ 118474 h 1161397"/>
              <a:gd name="connsiteX107" fmla="*/ 6571807 w 6884912"/>
              <a:gd name="connsiteY107" fmla="*/ 98636 h 1161397"/>
              <a:gd name="connsiteX108" fmla="*/ 6671880 w 6884912"/>
              <a:gd name="connsiteY108" fmla="*/ 82931 h 1161397"/>
              <a:gd name="connsiteX109" fmla="*/ 6702266 w 6884912"/>
              <a:gd name="connsiteY109" fmla="*/ 75470 h 1161397"/>
              <a:gd name="connsiteX110" fmla="*/ 6845802 w 6884912"/>
              <a:gd name="connsiteY110" fmla="*/ 24496 h 1161397"/>
              <a:gd name="connsiteX111" fmla="*/ 6884912 w 6884912"/>
              <a:gd name="connsiteY111"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53766 w 6884912"/>
              <a:gd name="connsiteY7" fmla="*/ 1028344 h 1161397"/>
              <a:gd name="connsiteX8" fmla="*/ 438104 w 6884912"/>
              <a:gd name="connsiteY8" fmla="*/ 1042406 h 1161397"/>
              <a:gd name="connsiteX9" fmla="*/ 471270 w 6884912"/>
              <a:gd name="connsiteY9" fmla="*/ 1040167 h 1161397"/>
              <a:gd name="connsiteX10" fmla="*/ 536109 w 6884912"/>
              <a:gd name="connsiteY10" fmla="*/ 970199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88738 w 6884912"/>
              <a:gd name="connsiteY16" fmla="*/ 901808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89871 w 6884912"/>
              <a:gd name="connsiteY39" fmla="*/ 629409 h 1161397"/>
              <a:gd name="connsiteX40" fmla="*/ 1731986 w 6884912"/>
              <a:gd name="connsiteY40" fmla="*/ 589682 h 1161397"/>
              <a:gd name="connsiteX41" fmla="*/ 1927935 w 6884912"/>
              <a:gd name="connsiteY41" fmla="*/ 628540 h 1161397"/>
              <a:gd name="connsiteX42" fmla="*/ 2166816 w 6884912"/>
              <a:gd name="connsiteY42" fmla="*/ 559500 h 1161397"/>
              <a:gd name="connsiteX43" fmla="*/ 2352236 w 6884912"/>
              <a:gd name="connsiteY43" fmla="*/ 519602 h 1161397"/>
              <a:gd name="connsiteX44" fmla="*/ 2420791 w 6884912"/>
              <a:gd name="connsiteY44" fmla="*/ 492826 h 1161397"/>
              <a:gd name="connsiteX45" fmla="*/ 2489932 w 6884912"/>
              <a:gd name="connsiteY45" fmla="*/ 507864 h 1161397"/>
              <a:gd name="connsiteX46" fmla="*/ 2512917 w 6884912"/>
              <a:gd name="connsiteY46" fmla="*/ 489127 h 1161397"/>
              <a:gd name="connsiteX47" fmla="*/ 2516783 w 6884912"/>
              <a:gd name="connsiteY47" fmla="*/ 485473 h 1161397"/>
              <a:gd name="connsiteX48" fmla="*/ 2534360 w 6884912"/>
              <a:gd name="connsiteY48" fmla="*/ 480064 h 1161397"/>
              <a:gd name="connsiteX49" fmla="*/ 2536691 w 6884912"/>
              <a:gd name="connsiteY49" fmla="*/ 467018 h 1161397"/>
              <a:gd name="connsiteX50" fmla="*/ 2561265 w 6884912"/>
              <a:gd name="connsiteY50" fmla="*/ 450623 h 1161397"/>
              <a:gd name="connsiteX51" fmla="*/ 2594349 w 6884912"/>
              <a:gd name="connsiteY51" fmla="*/ 443884 h 1161397"/>
              <a:gd name="connsiteX52" fmla="*/ 2754324 w 6884912"/>
              <a:gd name="connsiteY52" fmla="*/ 424766 h 1161397"/>
              <a:gd name="connsiteX53" fmla="*/ 2848470 w 6884912"/>
              <a:gd name="connsiteY53" fmla="*/ 405966 h 1161397"/>
              <a:gd name="connsiteX54" fmla="*/ 2881772 w 6884912"/>
              <a:gd name="connsiteY54" fmla="*/ 387260 h 1161397"/>
              <a:gd name="connsiteX55" fmla="*/ 2929932 w 6884912"/>
              <a:gd name="connsiteY55" fmla="*/ 368912 h 1161397"/>
              <a:gd name="connsiteX56" fmla="*/ 3013020 w 6884912"/>
              <a:gd name="connsiteY56" fmla="*/ 327578 h 1161397"/>
              <a:gd name="connsiteX57" fmla="*/ 3127968 w 6884912"/>
              <a:gd name="connsiteY57" fmla="*/ 287613 h 1161397"/>
              <a:gd name="connsiteX58" fmla="*/ 3222191 w 6884912"/>
              <a:gd name="connsiteY58" fmla="*/ 307887 h 1161397"/>
              <a:gd name="connsiteX59" fmla="*/ 3227953 w 6884912"/>
              <a:gd name="connsiteY59" fmla="*/ 297650 h 1161397"/>
              <a:gd name="connsiteX60" fmla="*/ 3287859 w 6884912"/>
              <a:gd name="connsiteY60" fmla="*/ 287558 h 1161397"/>
              <a:gd name="connsiteX61" fmla="*/ 3455587 w 6884912"/>
              <a:gd name="connsiteY61" fmla="*/ 311821 h 1161397"/>
              <a:gd name="connsiteX62" fmla="*/ 3540551 w 6884912"/>
              <a:gd name="connsiteY62" fmla="*/ 290452 h 1161397"/>
              <a:gd name="connsiteX63" fmla="*/ 3611762 w 6884912"/>
              <a:gd name="connsiteY63" fmla="*/ 300514 h 1161397"/>
              <a:gd name="connsiteX64" fmla="*/ 3677971 w 6884912"/>
              <a:gd name="connsiteY64" fmla="*/ 272297 h 1161397"/>
              <a:gd name="connsiteX65" fmla="*/ 3777022 w 6884912"/>
              <a:gd name="connsiteY65" fmla="*/ 200276 h 1161397"/>
              <a:gd name="connsiteX66" fmla="*/ 3754942 w 6884912"/>
              <a:gd name="connsiteY66" fmla="*/ 271775 h 1161397"/>
              <a:gd name="connsiteX67" fmla="*/ 3819864 w 6884912"/>
              <a:gd name="connsiteY67" fmla="*/ 194605 h 1161397"/>
              <a:gd name="connsiteX68" fmla="*/ 3830398 w 6884912"/>
              <a:gd name="connsiteY68" fmla="*/ 188383 h 1161397"/>
              <a:gd name="connsiteX69" fmla="*/ 3834360 w 6884912"/>
              <a:gd name="connsiteY69" fmla="*/ 188992 h 1161397"/>
              <a:gd name="connsiteX70" fmla="*/ 3843715 w 6884912"/>
              <a:gd name="connsiteY70" fmla="*/ 188752 h 1161397"/>
              <a:gd name="connsiteX71" fmla="*/ 3842609 w 6884912"/>
              <a:gd name="connsiteY71" fmla="*/ 197386 h 1161397"/>
              <a:gd name="connsiteX72" fmla="*/ 3853961 w 6884912"/>
              <a:gd name="connsiteY72" fmla="*/ 213380 h 1161397"/>
              <a:gd name="connsiteX73" fmla="*/ 3907640 w 6884912"/>
              <a:gd name="connsiteY73" fmla="*/ 207568 h 1161397"/>
              <a:gd name="connsiteX74" fmla="*/ 3910449 w 6884912"/>
              <a:gd name="connsiteY74" fmla="*/ 197808 h 1161397"/>
              <a:gd name="connsiteX75" fmla="*/ 3917197 w 6884912"/>
              <a:gd name="connsiteY75" fmla="*/ 196121 h 1161397"/>
              <a:gd name="connsiteX76" fmla="*/ 3922400 w 6884912"/>
              <a:gd name="connsiteY76" fmla="*/ 205056 h 1161397"/>
              <a:gd name="connsiteX77" fmla="*/ 4013061 w 6884912"/>
              <a:gd name="connsiteY77" fmla="*/ 224874 h 1161397"/>
              <a:gd name="connsiteX78" fmla="*/ 4134285 w 6884912"/>
              <a:gd name="connsiteY78" fmla="*/ 235592 h 1161397"/>
              <a:gd name="connsiteX79" fmla="*/ 4220717 w 6884912"/>
              <a:gd name="connsiteY79" fmla="*/ 192946 h 1161397"/>
              <a:gd name="connsiteX80" fmla="*/ 4246954 w 6884912"/>
              <a:gd name="connsiteY80" fmla="*/ 210554 h 1161397"/>
              <a:gd name="connsiteX81" fmla="*/ 4289361 w 6884912"/>
              <a:gd name="connsiteY81" fmla="*/ 196642 h 1161397"/>
              <a:gd name="connsiteX82" fmla="*/ 4498913 w 6884912"/>
              <a:gd name="connsiteY82" fmla="*/ 118915 h 1161397"/>
              <a:gd name="connsiteX83" fmla="*/ 4617330 w 6884912"/>
              <a:gd name="connsiteY83" fmla="*/ 111163 h 1161397"/>
              <a:gd name="connsiteX84" fmla="*/ 4659778 w 6884912"/>
              <a:gd name="connsiteY84" fmla="*/ 118219 h 1161397"/>
              <a:gd name="connsiteX85" fmla="*/ 4730870 w 6884912"/>
              <a:gd name="connsiteY85" fmla="*/ 129432 h 1161397"/>
              <a:gd name="connsiteX86" fmla="*/ 4785037 w 6884912"/>
              <a:gd name="connsiteY86" fmla="*/ 161964 h 1161397"/>
              <a:gd name="connsiteX87" fmla="*/ 4844073 w 6884912"/>
              <a:gd name="connsiteY87" fmla="*/ 161768 h 1161397"/>
              <a:gd name="connsiteX88" fmla="*/ 4920038 w 6884912"/>
              <a:gd name="connsiteY88" fmla="*/ 140418 h 1161397"/>
              <a:gd name="connsiteX89" fmla="*/ 5016639 w 6884912"/>
              <a:gd name="connsiteY89" fmla="*/ 158905 h 1161397"/>
              <a:gd name="connsiteX90" fmla="*/ 5072009 w 6884912"/>
              <a:gd name="connsiteY90" fmla="*/ 161502 h 1161397"/>
              <a:gd name="connsiteX91" fmla="*/ 5223626 w 6884912"/>
              <a:gd name="connsiteY91" fmla="*/ 177356 h 1161397"/>
              <a:gd name="connsiteX92" fmla="*/ 5375773 w 6884912"/>
              <a:gd name="connsiteY92" fmla="*/ 199913 h 1161397"/>
              <a:gd name="connsiteX93" fmla="*/ 5467502 w 6884912"/>
              <a:gd name="connsiteY93" fmla="*/ 250963 h 1161397"/>
              <a:gd name="connsiteX94" fmla="*/ 5592395 w 6884912"/>
              <a:gd name="connsiteY94" fmla="*/ 265434 h 1161397"/>
              <a:gd name="connsiteX95" fmla="*/ 5613532 w 6884912"/>
              <a:gd name="connsiteY95" fmla="*/ 273379 h 1161397"/>
              <a:gd name="connsiteX96" fmla="*/ 5642173 w 6884912"/>
              <a:gd name="connsiteY96" fmla="*/ 266904 h 1161397"/>
              <a:gd name="connsiteX97" fmla="*/ 5756910 w 6884912"/>
              <a:gd name="connsiteY97" fmla="*/ 239211 h 1161397"/>
              <a:gd name="connsiteX98" fmla="*/ 5846667 w 6884912"/>
              <a:gd name="connsiteY98" fmla="*/ 201786 h 1161397"/>
              <a:gd name="connsiteX99" fmla="*/ 5960732 w 6884912"/>
              <a:gd name="connsiteY99" fmla="*/ 220708 h 1161397"/>
              <a:gd name="connsiteX100" fmla="*/ 6029542 w 6884912"/>
              <a:gd name="connsiteY100" fmla="*/ 210339 h 1161397"/>
              <a:gd name="connsiteX101" fmla="*/ 6141123 w 6884912"/>
              <a:gd name="connsiteY101" fmla="*/ 159923 h 1161397"/>
              <a:gd name="connsiteX102" fmla="*/ 6213495 w 6884912"/>
              <a:gd name="connsiteY102" fmla="*/ 158354 h 1161397"/>
              <a:gd name="connsiteX103" fmla="*/ 6309193 w 6884912"/>
              <a:gd name="connsiteY103" fmla="*/ 240553 h 1161397"/>
              <a:gd name="connsiteX104" fmla="*/ 6364914 w 6884912"/>
              <a:gd name="connsiteY104" fmla="*/ 240140 h 1161397"/>
              <a:gd name="connsiteX105" fmla="*/ 6380420 w 6884912"/>
              <a:gd name="connsiteY105" fmla="*/ 173195 h 1161397"/>
              <a:gd name="connsiteX106" fmla="*/ 6507891 w 6884912"/>
              <a:gd name="connsiteY106" fmla="*/ 118474 h 1161397"/>
              <a:gd name="connsiteX107" fmla="*/ 6571807 w 6884912"/>
              <a:gd name="connsiteY107" fmla="*/ 98636 h 1161397"/>
              <a:gd name="connsiteX108" fmla="*/ 6671880 w 6884912"/>
              <a:gd name="connsiteY108" fmla="*/ 82931 h 1161397"/>
              <a:gd name="connsiteX109" fmla="*/ 6702266 w 6884912"/>
              <a:gd name="connsiteY109" fmla="*/ 75470 h 1161397"/>
              <a:gd name="connsiteX110" fmla="*/ 6845802 w 6884912"/>
              <a:gd name="connsiteY110" fmla="*/ 24496 h 1161397"/>
              <a:gd name="connsiteX111" fmla="*/ 6884912 w 6884912"/>
              <a:gd name="connsiteY111"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53766 w 6884912"/>
              <a:gd name="connsiteY7" fmla="*/ 1028344 h 1161397"/>
              <a:gd name="connsiteX8" fmla="*/ 438104 w 6884912"/>
              <a:gd name="connsiteY8" fmla="*/ 1042406 h 1161397"/>
              <a:gd name="connsiteX9" fmla="*/ 471270 w 6884912"/>
              <a:gd name="connsiteY9" fmla="*/ 1040167 h 1161397"/>
              <a:gd name="connsiteX10" fmla="*/ 536109 w 6884912"/>
              <a:gd name="connsiteY10" fmla="*/ 970199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88738 w 6884912"/>
              <a:gd name="connsiteY16" fmla="*/ 901808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89871 w 6884912"/>
              <a:gd name="connsiteY39" fmla="*/ 629409 h 1161397"/>
              <a:gd name="connsiteX40" fmla="*/ 1731986 w 6884912"/>
              <a:gd name="connsiteY40" fmla="*/ 589682 h 1161397"/>
              <a:gd name="connsiteX41" fmla="*/ 1927935 w 6884912"/>
              <a:gd name="connsiteY41" fmla="*/ 628540 h 1161397"/>
              <a:gd name="connsiteX42" fmla="*/ 2166816 w 6884912"/>
              <a:gd name="connsiteY42" fmla="*/ 559500 h 1161397"/>
              <a:gd name="connsiteX43" fmla="*/ 2352236 w 6884912"/>
              <a:gd name="connsiteY43" fmla="*/ 519602 h 1161397"/>
              <a:gd name="connsiteX44" fmla="*/ 2420791 w 6884912"/>
              <a:gd name="connsiteY44" fmla="*/ 492826 h 1161397"/>
              <a:gd name="connsiteX45" fmla="*/ 2489932 w 6884912"/>
              <a:gd name="connsiteY45" fmla="*/ 507864 h 1161397"/>
              <a:gd name="connsiteX46" fmla="*/ 2512917 w 6884912"/>
              <a:gd name="connsiteY46" fmla="*/ 489127 h 1161397"/>
              <a:gd name="connsiteX47" fmla="*/ 2516783 w 6884912"/>
              <a:gd name="connsiteY47" fmla="*/ 485473 h 1161397"/>
              <a:gd name="connsiteX48" fmla="*/ 2534360 w 6884912"/>
              <a:gd name="connsiteY48" fmla="*/ 480064 h 1161397"/>
              <a:gd name="connsiteX49" fmla="*/ 2536691 w 6884912"/>
              <a:gd name="connsiteY49" fmla="*/ 467018 h 1161397"/>
              <a:gd name="connsiteX50" fmla="*/ 2561265 w 6884912"/>
              <a:gd name="connsiteY50" fmla="*/ 450623 h 1161397"/>
              <a:gd name="connsiteX51" fmla="*/ 2594349 w 6884912"/>
              <a:gd name="connsiteY51" fmla="*/ 443884 h 1161397"/>
              <a:gd name="connsiteX52" fmla="*/ 2754324 w 6884912"/>
              <a:gd name="connsiteY52" fmla="*/ 424766 h 1161397"/>
              <a:gd name="connsiteX53" fmla="*/ 2848470 w 6884912"/>
              <a:gd name="connsiteY53" fmla="*/ 405966 h 1161397"/>
              <a:gd name="connsiteX54" fmla="*/ 2881772 w 6884912"/>
              <a:gd name="connsiteY54" fmla="*/ 387260 h 1161397"/>
              <a:gd name="connsiteX55" fmla="*/ 2929932 w 6884912"/>
              <a:gd name="connsiteY55" fmla="*/ 368912 h 1161397"/>
              <a:gd name="connsiteX56" fmla="*/ 3013020 w 6884912"/>
              <a:gd name="connsiteY56" fmla="*/ 327578 h 1161397"/>
              <a:gd name="connsiteX57" fmla="*/ 3127968 w 6884912"/>
              <a:gd name="connsiteY57" fmla="*/ 287613 h 1161397"/>
              <a:gd name="connsiteX58" fmla="*/ 3222191 w 6884912"/>
              <a:gd name="connsiteY58" fmla="*/ 307887 h 1161397"/>
              <a:gd name="connsiteX59" fmla="*/ 3227953 w 6884912"/>
              <a:gd name="connsiteY59" fmla="*/ 297650 h 1161397"/>
              <a:gd name="connsiteX60" fmla="*/ 3287859 w 6884912"/>
              <a:gd name="connsiteY60" fmla="*/ 287558 h 1161397"/>
              <a:gd name="connsiteX61" fmla="*/ 3455587 w 6884912"/>
              <a:gd name="connsiteY61" fmla="*/ 311821 h 1161397"/>
              <a:gd name="connsiteX62" fmla="*/ 3540551 w 6884912"/>
              <a:gd name="connsiteY62" fmla="*/ 290452 h 1161397"/>
              <a:gd name="connsiteX63" fmla="*/ 3611762 w 6884912"/>
              <a:gd name="connsiteY63" fmla="*/ 300514 h 1161397"/>
              <a:gd name="connsiteX64" fmla="*/ 3677971 w 6884912"/>
              <a:gd name="connsiteY64" fmla="*/ 272297 h 1161397"/>
              <a:gd name="connsiteX65" fmla="*/ 3713491 w 6884912"/>
              <a:gd name="connsiteY65" fmla="*/ 254795 h 1161397"/>
              <a:gd name="connsiteX66" fmla="*/ 3754942 w 6884912"/>
              <a:gd name="connsiteY66" fmla="*/ 271775 h 1161397"/>
              <a:gd name="connsiteX67" fmla="*/ 3819864 w 6884912"/>
              <a:gd name="connsiteY67" fmla="*/ 194605 h 1161397"/>
              <a:gd name="connsiteX68" fmla="*/ 3830398 w 6884912"/>
              <a:gd name="connsiteY68" fmla="*/ 188383 h 1161397"/>
              <a:gd name="connsiteX69" fmla="*/ 3834360 w 6884912"/>
              <a:gd name="connsiteY69" fmla="*/ 188992 h 1161397"/>
              <a:gd name="connsiteX70" fmla="*/ 3843715 w 6884912"/>
              <a:gd name="connsiteY70" fmla="*/ 188752 h 1161397"/>
              <a:gd name="connsiteX71" fmla="*/ 3842609 w 6884912"/>
              <a:gd name="connsiteY71" fmla="*/ 197386 h 1161397"/>
              <a:gd name="connsiteX72" fmla="*/ 3853961 w 6884912"/>
              <a:gd name="connsiteY72" fmla="*/ 213380 h 1161397"/>
              <a:gd name="connsiteX73" fmla="*/ 3907640 w 6884912"/>
              <a:gd name="connsiteY73" fmla="*/ 207568 h 1161397"/>
              <a:gd name="connsiteX74" fmla="*/ 3910449 w 6884912"/>
              <a:gd name="connsiteY74" fmla="*/ 197808 h 1161397"/>
              <a:gd name="connsiteX75" fmla="*/ 3917197 w 6884912"/>
              <a:gd name="connsiteY75" fmla="*/ 196121 h 1161397"/>
              <a:gd name="connsiteX76" fmla="*/ 3922400 w 6884912"/>
              <a:gd name="connsiteY76" fmla="*/ 205056 h 1161397"/>
              <a:gd name="connsiteX77" fmla="*/ 4013061 w 6884912"/>
              <a:gd name="connsiteY77" fmla="*/ 224874 h 1161397"/>
              <a:gd name="connsiteX78" fmla="*/ 4134285 w 6884912"/>
              <a:gd name="connsiteY78" fmla="*/ 235592 h 1161397"/>
              <a:gd name="connsiteX79" fmla="*/ 4220717 w 6884912"/>
              <a:gd name="connsiteY79" fmla="*/ 192946 h 1161397"/>
              <a:gd name="connsiteX80" fmla="*/ 4246954 w 6884912"/>
              <a:gd name="connsiteY80" fmla="*/ 210554 h 1161397"/>
              <a:gd name="connsiteX81" fmla="*/ 4289361 w 6884912"/>
              <a:gd name="connsiteY81" fmla="*/ 196642 h 1161397"/>
              <a:gd name="connsiteX82" fmla="*/ 4498913 w 6884912"/>
              <a:gd name="connsiteY82" fmla="*/ 118915 h 1161397"/>
              <a:gd name="connsiteX83" fmla="*/ 4617330 w 6884912"/>
              <a:gd name="connsiteY83" fmla="*/ 111163 h 1161397"/>
              <a:gd name="connsiteX84" fmla="*/ 4659778 w 6884912"/>
              <a:gd name="connsiteY84" fmla="*/ 118219 h 1161397"/>
              <a:gd name="connsiteX85" fmla="*/ 4730870 w 6884912"/>
              <a:gd name="connsiteY85" fmla="*/ 129432 h 1161397"/>
              <a:gd name="connsiteX86" fmla="*/ 4785037 w 6884912"/>
              <a:gd name="connsiteY86" fmla="*/ 161964 h 1161397"/>
              <a:gd name="connsiteX87" fmla="*/ 4844073 w 6884912"/>
              <a:gd name="connsiteY87" fmla="*/ 161768 h 1161397"/>
              <a:gd name="connsiteX88" fmla="*/ 4920038 w 6884912"/>
              <a:gd name="connsiteY88" fmla="*/ 140418 h 1161397"/>
              <a:gd name="connsiteX89" fmla="*/ 5016639 w 6884912"/>
              <a:gd name="connsiteY89" fmla="*/ 158905 h 1161397"/>
              <a:gd name="connsiteX90" fmla="*/ 5072009 w 6884912"/>
              <a:gd name="connsiteY90" fmla="*/ 161502 h 1161397"/>
              <a:gd name="connsiteX91" fmla="*/ 5223626 w 6884912"/>
              <a:gd name="connsiteY91" fmla="*/ 177356 h 1161397"/>
              <a:gd name="connsiteX92" fmla="*/ 5375773 w 6884912"/>
              <a:gd name="connsiteY92" fmla="*/ 199913 h 1161397"/>
              <a:gd name="connsiteX93" fmla="*/ 5467502 w 6884912"/>
              <a:gd name="connsiteY93" fmla="*/ 250963 h 1161397"/>
              <a:gd name="connsiteX94" fmla="*/ 5592395 w 6884912"/>
              <a:gd name="connsiteY94" fmla="*/ 265434 h 1161397"/>
              <a:gd name="connsiteX95" fmla="*/ 5613532 w 6884912"/>
              <a:gd name="connsiteY95" fmla="*/ 273379 h 1161397"/>
              <a:gd name="connsiteX96" fmla="*/ 5642173 w 6884912"/>
              <a:gd name="connsiteY96" fmla="*/ 266904 h 1161397"/>
              <a:gd name="connsiteX97" fmla="*/ 5756910 w 6884912"/>
              <a:gd name="connsiteY97" fmla="*/ 239211 h 1161397"/>
              <a:gd name="connsiteX98" fmla="*/ 5846667 w 6884912"/>
              <a:gd name="connsiteY98" fmla="*/ 201786 h 1161397"/>
              <a:gd name="connsiteX99" fmla="*/ 5960732 w 6884912"/>
              <a:gd name="connsiteY99" fmla="*/ 220708 h 1161397"/>
              <a:gd name="connsiteX100" fmla="*/ 6029542 w 6884912"/>
              <a:gd name="connsiteY100" fmla="*/ 210339 h 1161397"/>
              <a:gd name="connsiteX101" fmla="*/ 6141123 w 6884912"/>
              <a:gd name="connsiteY101" fmla="*/ 159923 h 1161397"/>
              <a:gd name="connsiteX102" fmla="*/ 6213495 w 6884912"/>
              <a:gd name="connsiteY102" fmla="*/ 158354 h 1161397"/>
              <a:gd name="connsiteX103" fmla="*/ 6309193 w 6884912"/>
              <a:gd name="connsiteY103" fmla="*/ 240553 h 1161397"/>
              <a:gd name="connsiteX104" fmla="*/ 6364914 w 6884912"/>
              <a:gd name="connsiteY104" fmla="*/ 240140 h 1161397"/>
              <a:gd name="connsiteX105" fmla="*/ 6380420 w 6884912"/>
              <a:gd name="connsiteY105" fmla="*/ 173195 h 1161397"/>
              <a:gd name="connsiteX106" fmla="*/ 6507891 w 6884912"/>
              <a:gd name="connsiteY106" fmla="*/ 118474 h 1161397"/>
              <a:gd name="connsiteX107" fmla="*/ 6571807 w 6884912"/>
              <a:gd name="connsiteY107" fmla="*/ 98636 h 1161397"/>
              <a:gd name="connsiteX108" fmla="*/ 6671880 w 6884912"/>
              <a:gd name="connsiteY108" fmla="*/ 82931 h 1161397"/>
              <a:gd name="connsiteX109" fmla="*/ 6702266 w 6884912"/>
              <a:gd name="connsiteY109" fmla="*/ 75470 h 1161397"/>
              <a:gd name="connsiteX110" fmla="*/ 6845802 w 6884912"/>
              <a:gd name="connsiteY110" fmla="*/ 24496 h 1161397"/>
              <a:gd name="connsiteX111" fmla="*/ 6884912 w 6884912"/>
              <a:gd name="connsiteY111"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53766 w 6884912"/>
              <a:gd name="connsiteY7" fmla="*/ 1028344 h 1161397"/>
              <a:gd name="connsiteX8" fmla="*/ 438104 w 6884912"/>
              <a:gd name="connsiteY8" fmla="*/ 1042406 h 1161397"/>
              <a:gd name="connsiteX9" fmla="*/ 471270 w 6884912"/>
              <a:gd name="connsiteY9" fmla="*/ 1040167 h 1161397"/>
              <a:gd name="connsiteX10" fmla="*/ 536109 w 6884912"/>
              <a:gd name="connsiteY10" fmla="*/ 970199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88738 w 6884912"/>
              <a:gd name="connsiteY16" fmla="*/ 901808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89871 w 6884912"/>
              <a:gd name="connsiteY39" fmla="*/ 629409 h 1161397"/>
              <a:gd name="connsiteX40" fmla="*/ 1731986 w 6884912"/>
              <a:gd name="connsiteY40" fmla="*/ 589682 h 1161397"/>
              <a:gd name="connsiteX41" fmla="*/ 1927935 w 6884912"/>
              <a:gd name="connsiteY41" fmla="*/ 628540 h 1161397"/>
              <a:gd name="connsiteX42" fmla="*/ 2166816 w 6884912"/>
              <a:gd name="connsiteY42" fmla="*/ 559500 h 1161397"/>
              <a:gd name="connsiteX43" fmla="*/ 2352236 w 6884912"/>
              <a:gd name="connsiteY43" fmla="*/ 519602 h 1161397"/>
              <a:gd name="connsiteX44" fmla="*/ 2420791 w 6884912"/>
              <a:gd name="connsiteY44" fmla="*/ 492826 h 1161397"/>
              <a:gd name="connsiteX45" fmla="*/ 2489932 w 6884912"/>
              <a:gd name="connsiteY45" fmla="*/ 507864 h 1161397"/>
              <a:gd name="connsiteX46" fmla="*/ 2512917 w 6884912"/>
              <a:gd name="connsiteY46" fmla="*/ 489127 h 1161397"/>
              <a:gd name="connsiteX47" fmla="*/ 2516783 w 6884912"/>
              <a:gd name="connsiteY47" fmla="*/ 485473 h 1161397"/>
              <a:gd name="connsiteX48" fmla="*/ 2534360 w 6884912"/>
              <a:gd name="connsiteY48" fmla="*/ 480064 h 1161397"/>
              <a:gd name="connsiteX49" fmla="*/ 2536691 w 6884912"/>
              <a:gd name="connsiteY49" fmla="*/ 467018 h 1161397"/>
              <a:gd name="connsiteX50" fmla="*/ 2561265 w 6884912"/>
              <a:gd name="connsiteY50" fmla="*/ 450623 h 1161397"/>
              <a:gd name="connsiteX51" fmla="*/ 2594349 w 6884912"/>
              <a:gd name="connsiteY51" fmla="*/ 443884 h 1161397"/>
              <a:gd name="connsiteX52" fmla="*/ 2754324 w 6884912"/>
              <a:gd name="connsiteY52" fmla="*/ 424766 h 1161397"/>
              <a:gd name="connsiteX53" fmla="*/ 2848470 w 6884912"/>
              <a:gd name="connsiteY53" fmla="*/ 405966 h 1161397"/>
              <a:gd name="connsiteX54" fmla="*/ 2881772 w 6884912"/>
              <a:gd name="connsiteY54" fmla="*/ 387260 h 1161397"/>
              <a:gd name="connsiteX55" fmla="*/ 2929932 w 6884912"/>
              <a:gd name="connsiteY55" fmla="*/ 368912 h 1161397"/>
              <a:gd name="connsiteX56" fmla="*/ 3013020 w 6884912"/>
              <a:gd name="connsiteY56" fmla="*/ 327578 h 1161397"/>
              <a:gd name="connsiteX57" fmla="*/ 3127968 w 6884912"/>
              <a:gd name="connsiteY57" fmla="*/ 287613 h 1161397"/>
              <a:gd name="connsiteX58" fmla="*/ 3222191 w 6884912"/>
              <a:gd name="connsiteY58" fmla="*/ 307887 h 1161397"/>
              <a:gd name="connsiteX59" fmla="*/ 3227953 w 6884912"/>
              <a:gd name="connsiteY59" fmla="*/ 297650 h 1161397"/>
              <a:gd name="connsiteX60" fmla="*/ 3287859 w 6884912"/>
              <a:gd name="connsiteY60" fmla="*/ 287558 h 1161397"/>
              <a:gd name="connsiteX61" fmla="*/ 3455587 w 6884912"/>
              <a:gd name="connsiteY61" fmla="*/ 311821 h 1161397"/>
              <a:gd name="connsiteX62" fmla="*/ 3540551 w 6884912"/>
              <a:gd name="connsiteY62" fmla="*/ 290452 h 1161397"/>
              <a:gd name="connsiteX63" fmla="*/ 3611762 w 6884912"/>
              <a:gd name="connsiteY63" fmla="*/ 300514 h 1161397"/>
              <a:gd name="connsiteX64" fmla="*/ 3677971 w 6884912"/>
              <a:gd name="connsiteY64" fmla="*/ 272297 h 1161397"/>
              <a:gd name="connsiteX65" fmla="*/ 3713491 w 6884912"/>
              <a:gd name="connsiteY65" fmla="*/ 254795 h 1161397"/>
              <a:gd name="connsiteX66" fmla="*/ 3754942 w 6884912"/>
              <a:gd name="connsiteY66" fmla="*/ 271775 h 1161397"/>
              <a:gd name="connsiteX67" fmla="*/ 3819864 w 6884912"/>
              <a:gd name="connsiteY67" fmla="*/ 194605 h 1161397"/>
              <a:gd name="connsiteX68" fmla="*/ 3830398 w 6884912"/>
              <a:gd name="connsiteY68" fmla="*/ 188383 h 1161397"/>
              <a:gd name="connsiteX69" fmla="*/ 3834360 w 6884912"/>
              <a:gd name="connsiteY69" fmla="*/ 188992 h 1161397"/>
              <a:gd name="connsiteX70" fmla="*/ 3843715 w 6884912"/>
              <a:gd name="connsiteY70" fmla="*/ 188752 h 1161397"/>
              <a:gd name="connsiteX71" fmla="*/ 3842609 w 6884912"/>
              <a:gd name="connsiteY71" fmla="*/ 197386 h 1161397"/>
              <a:gd name="connsiteX72" fmla="*/ 3867575 w 6884912"/>
              <a:gd name="connsiteY72" fmla="*/ 195207 h 1161397"/>
              <a:gd name="connsiteX73" fmla="*/ 3907640 w 6884912"/>
              <a:gd name="connsiteY73" fmla="*/ 207568 h 1161397"/>
              <a:gd name="connsiteX74" fmla="*/ 3910449 w 6884912"/>
              <a:gd name="connsiteY74" fmla="*/ 197808 h 1161397"/>
              <a:gd name="connsiteX75" fmla="*/ 3917197 w 6884912"/>
              <a:gd name="connsiteY75" fmla="*/ 196121 h 1161397"/>
              <a:gd name="connsiteX76" fmla="*/ 3922400 w 6884912"/>
              <a:gd name="connsiteY76" fmla="*/ 205056 h 1161397"/>
              <a:gd name="connsiteX77" fmla="*/ 4013061 w 6884912"/>
              <a:gd name="connsiteY77" fmla="*/ 224874 h 1161397"/>
              <a:gd name="connsiteX78" fmla="*/ 4134285 w 6884912"/>
              <a:gd name="connsiteY78" fmla="*/ 235592 h 1161397"/>
              <a:gd name="connsiteX79" fmla="*/ 4220717 w 6884912"/>
              <a:gd name="connsiteY79" fmla="*/ 192946 h 1161397"/>
              <a:gd name="connsiteX80" fmla="*/ 4246954 w 6884912"/>
              <a:gd name="connsiteY80" fmla="*/ 210554 h 1161397"/>
              <a:gd name="connsiteX81" fmla="*/ 4289361 w 6884912"/>
              <a:gd name="connsiteY81" fmla="*/ 196642 h 1161397"/>
              <a:gd name="connsiteX82" fmla="*/ 4498913 w 6884912"/>
              <a:gd name="connsiteY82" fmla="*/ 118915 h 1161397"/>
              <a:gd name="connsiteX83" fmla="*/ 4617330 w 6884912"/>
              <a:gd name="connsiteY83" fmla="*/ 111163 h 1161397"/>
              <a:gd name="connsiteX84" fmla="*/ 4659778 w 6884912"/>
              <a:gd name="connsiteY84" fmla="*/ 118219 h 1161397"/>
              <a:gd name="connsiteX85" fmla="*/ 4730870 w 6884912"/>
              <a:gd name="connsiteY85" fmla="*/ 129432 h 1161397"/>
              <a:gd name="connsiteX86" fmla="*/ 4785037 w 6884912"/>
              <a:gd name="connsiteY86" fmla="*/ 161964 h 1161397"/>
              <a:gd name="connsiteX87" fmla="*/ 4844073 w 6884912"/>
              <a:gd name="connsiteY87" fmla="*/ 161768 h 1161397"/>
              <a:gd name="connsiteX88" fmla="*/ 4920038 w 6884912"/>
              <a:gd name="connsiteY88" fmla="*/ 140418 h 1161397"/>
              <a:gd name="connsiteX89" fmla="*/ 5016639 w 6884912"/>
              <a:gd name="connsiteY89" fmla="*/ 158905 h 1161397"/>
              <a:gd name="connsiteX90" fmla="*/ 5072009 w 6884912"/>
              <a:gd name="connsiteY90" fmla="*/ 161502 h 1161397"/>
              <a:gd name="connsiteX91" fmla="*/ 5223626 w 6884912"/>
              <a:gd name="connsiteY91" fmla="*/ 177356 h 1161397"/>
              <a:gd name="connsiteX92" fmla="*/ 5375773 w 6884912"/>
              <a:gd name="connsiteY92" fmla="*/ 199913 h 1161397"/>
              <a:gd name="connsiteX93" fmla="*/ 5467502 w 6884912"/>
              <a:gd name="connsiteY93" fmla="*/ 250963 h 1161397"/>
              <a:gd name="connsiteX94" fmla="*/ 5592395 w 6884912"/>
              <a:gd name="connsiteY94" fmla="*/ 265434 h 1161397"/>
              <a:gd name="connsiteX95" fmla="*/ 5613532 w 6884912"/>
              <a:gd name="connsiteY95" fmla="*/ 273379 h 1161397"/>
              <a:gd name="connsiteX96" fmla="*/ 5642173 w 6884912"/>
              <a:gd name="connsiteY96" fmla="*/ 266904 h 1161397"/>
              <a:gd name="connsiteX97" fmla="*/ 5756910 w 6884912"/>
              <a:gd name="connsiteY97" fmla="*/ 239211 h 1161397"/>
              <a:gd name="connsiteX98" fmla="*/ 5846667 w 6884912"/>
              <a:gd name="connsiteY98" fmla="*/ 201786 h 1161397"/>
              <a:gd name="connsiteX99" fmla="*/ 5960732 w 6884912"/>
              <a:gd name="connsiteY99" fmla="*/ 220708 h 1161397"/>
              <a:gd name="connsiteX100" fmla="*/ 6029542 w 6884912"/>
              <a:gd name="connsiteY100" fmla="*/ 210339 h 1161397"/>
              <a:gd name="connsiteX101" fmla="*/ 6141123 w 6884912"/>
              <a:gd name="connsiteY101" fmla="*/ 159923 h 1161397"/>
              <a:gd name="connsiteX102" fmla="*/ 6213495 w 6884912"/>
              <a:gd name="connsiteY102" fmla="*/ 158354 h 1161397"/>
              <a:gd name="connsiteX103" fmla="*/ 6309193 w 6884912"/>
              <a:gd name="connsiteY103" fmla="*/ 240553 h 1161397"/>
              <a:gd name="connsiteX104" fmla="*/ 6364914 w 6884912"/>
              <a:gd name="connsiteY104" fmla="*/ 240140 h 1161397"/>
              <a:gd name="connsiteX105" fmla="*/ 6380420 w 6884912"/>
              <a:gd name="connsiteY105" fmla="*/ 173195 h 1161397"/>
              <a:gd name="connsiteX106" fmla="*/ 6507891 w 6884912"/>
              <a:gd name="connsiteY106" fmla="*/ 118474 h 1161397"/>
              <a:gd name="connsiteX107" fmla="*/ 6571807 w 6884912"/>
              <a:gd name="connsiteY107" fmla="*/ 98636 h 1161397"/>
              <a:gd name="connsiteX108" fmla="*/ 6671880 w 6884912"/>
              <a:gd name="connsiteY108" fmla="*/ 82931 h 1161397"/>
              <a:gd name="connsiteX109" fmla="*/ 6702266 w 6884912"/>
              <a:gd name="connsiteY109" fmla="*/ 75470 h 1161397"/>
              <a:gd name="connsiteX110" fmla="*/ 6845802 w 6884912"/>
              <a:gd name="connsiteY110" fmla="*/ 24496 h 1161397"/>
              <a:gd name="connsiteX111" fmla="*/ 6884912 w 6884912"/>
              <a:gd name="connsiteY111" fmla="*/ 0 h 1161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Lst>
            <a:rect l="l" t="t" r="r" b="b"/>
            <a:pathLst>
              <a:path w="6884912" h="1161397">
                <a:moveTo>
                  <a:pt x="6884912" y="0"/>
                </a:moveTo>
                <a:lnTo>
                  <a:pt x="6884912" y="1161397"/>
                </a:lnTo>
                <a:lnTo>
                  <a:pt x="0" y="1161397"/>
                </a:lnTo>
                <a:lnTo>
                  <a:pt x="27135" y="1147460"/>
                </a:lnTo>
                <a:cubicBezTo>
                  <a:pt x="57431" y="1167048"/>
                  <a:pt x="61886" y="1135904"/>
                  <a:pt x="115388" y="1159043"/>
                </a:cubicBezTo>
                <a:cubicBezTo>
                  <a:pt x="116121" y="1155340"/>
                  <a:pt x="117370" y="1151777"/>
                  <a:pt x="119094" y="1148463"/>
                </a:cubicBezTo>
                <a:cubicBezTo>
                  <a:pt x="129121" y="1129214"/>
                  <a:pt x="152727" y="1122391"/>
                  <a:pt x="171824" y="1133224"/>
                </a:cubicBezTo>
                <a:cubicBezTo>
                  <a:pt x="254344" y="1161369"/>
                  <a:pt x="292769" y="1034183"/>
                  <a:pt x="353766" y="1028344"/>
                </a:cubicBezTo>
                <a:cubicBezTo>
                  <a:pt x="421086" y="1016577"/>
                  <a:pt x="342043" y="1020322"/>
                  <a:pt x="438104" y="1042406"/>
                </a:cubicBezTo>
                <a:cubicBezTo>
                  <a:pt x="440820" y="1021567"/>
                  <a:pt x="450890" y="1036057"/>
                  <a:pt x="471270" y="1040167"/>
                </a:cubicBezTo>
                <a:cubicBezTo>
                  <a:pt x="503527" y="1033070"/>
                  <a:pt x="494793" y="950977"/>
                  <a:pt x="536109" y="970199"/>
                </a:cubicBezTo>
                <a:cubicBezTo>
                  <a:pt x="522105" y="946825"/>
                  <a:pt x="624901" y="1025930"/>
                  <a:pt x="601644" y="1003997"/>
                </a:cubicBezTo>
                <a:cubicBezTo>
                  <a:pt x="614803" y="975652"/>
                  <a:pt x="637415" y="1010272"/>
                  <a:pt x="651408" y="984938"/>
                </a:cubicBezTo>
                <a:cubicBezTo>
                  <a:pt x="673042" y="974024"/>
                  <a:pt x="646948" y="1015207"/>
                  <a:pt x="673197" y="1010060"/>
                </a:cubicBezTo>
                <a:cubicBezTo>
                  <a:pt x="703527" y="999318"/>
                  <a:pt x="718626" y="1045053"/>
                  <a:pt x="723108" y="980081"/>
                </a:cubicBezTo>
                <a:cubicBezTo>
                  <a:pt x="760262" y="985126"/>
                  <a:pt x="757827" y="957145"/>
                  <a:pt x="797699" y="931362"/>
                </a:cubicBezTo>
                <a:cubicBezTo>
                  <a:pt x="821097" y="940623"/>
                  <a:pt x="878944" y="920103"/>
                  <a:pt x="888738" y="901808"/>
                </a:cubicBezTo>
                <a:cubicBezTo>
                  <a:pt x="933047" y="893074"/>
                  <a:pt x="919738" y="869376"/>
                  <a:pt x="965215" y="846701"/>
                </a:cubicBezTo>
                <a:cubicBezTo>
                  <a:pt x="1023081" y="848019"/>
                  <a:pt x="1036422" y="800154"/>
                  <a:pt x="1085080" y="776086"/>
                </a:cubicBezTo>
                <a:cubicBezTo>
                  <a:pt x="1140763" y="795544"/>
                  <a:pt x="1110309" y="730471"/>
                  <a:pt x="1131224" y="706160"/>
                </a:cubicBezTo>
                <a:lnTo>
                  <a:pt x="1138051" y="702034"/>
                </a:lnTo>
                <a:lnTo>
                  <a:pt x="1158800" y="700004"/>
                </a:lnTo>
                <a:lnTo>
                  <a:pt x="1166947" y="700762"/>
                </a:lnTo>
                <a:cubicBezTo>
                  <a:pt x="1172432" y="700717"/>
                  <a:pt x="1175913" y="699961"/>
                  <a:pt x="1178135" y="698631"/>
                </a:cubicBezTo>
                <a:cubicBezTo>
                  <a:pt x="1178190" y="698452"/>
                  <a:pt x="1178246" y="698273"/>
                  <a:pt x="1178301" y="698094"/>
                </a:cubicBezTo>
                <a:lnTo>
                  <a:pt x="1188995" y="697048"/>
                </a:lnTo>
                <a:cubicBezTo>
                  <a:pt x="1207294" y="696390"/>
                  <a:pt x="1225337" y="696802"/>
                  <a:pt x="1242716" y="698052"/>
                </a:cubicBezTo>
                <a:cubicBezTo>
                  <a:pt x="1250387" y="668345"/>
                  <a:pt x="1318259" y="689091"/>
                  <a:pt x="1299977" y="639196"/>
                </a:cubicBezTo>
                <a:cubicBezTo>
                  <a:pt x="1323072" y="639367"/>
                  <a:pt x="1341279" y="658105"/>
                  <a:pt x="1326190" y="625955"/>
                </a:cubicBezTo>
                <a:cubicBezTo>
                  <a:pt x="1333572" y="625050"/>
                  <a:pt x="1337406" y="621362"/>
                  <a:pt x="1339600" y="616295"/>
                </a:cubicBezTo>
                <a:cubicBezTo>
                  <a:pt x="1339751" y="615537"/>
                  <a:pt x="1339903" y="614780"/>
                  <a:pt x="1340054" y="614022"/>
                </a:cubicBezTo>
                <a:lnTo>
                  <a:pt x="1391606" y="615229"/>
                </a:lnTo>
                <a:lnTo>
                  <a:pt x="1397565" y="611490"/>
                </a:lnTo>
                <a:lnTo>
                  <a:pt x="1432302" y="617267"/>
                </a:lnTo>
                <a:lnTo>
                  <a:pt x="1449644" y="617591"/>
                </a:lnTo>
                <a:lnTo>
                  <a:pt x="1455793" y="623174"/>
                </a:lnTo>
                <a:cubicBezTo>
                  <a:pt x="1461744" y="626151"/>
                  <a:pt x="1469373" y="626493"/>
                  <a:pt x="1480758" y="620863"/>
                </a:cubicBezTo>
                <a:lnTo>
                  <a:pt x="1483154" y="618527"/>
                </a:lnTo>
                <a:lnTo>
                  <a:pt x="1505495" y="624325"/>
                </a:lnTo>
                <a:cubicBezTo>
                  <a:pt x="1512992" y="627532"/>
                  <a:pt x="1583556" y="622991"/>
                  <a:pt x="1589871" y="629409"/>
                </a:cubicBezTo>
                <a:cubicBezTo>
                  <a:pt x="1649644" y="577681"/>
                  <a:pt x="1659006" y="610309"/>
                  <a:pt x="1731986" y="589682"/>
                </a:cubicBezTo>
                <a:cubicBezTo>
                  <a:pt x="1750397" y="604884"/>
                  <a:pt x="1896056" y="573257"/>
                  <a:pt x="1927935" y="628540"/>
                </a:cubicBezTo>
                <a:cubicBezTo>
                  <a:pt x="2000407" y="623510"/>
                  <a:pt x="2096099" y="577656"/>
                  <a:pt x="2166816" y="559500"/>
                </a:cubicBezTo>
                <a:cubicBezTo>
                  <a:pt x="2255200" y="591669"/>
                  <a:pt x="2259548" y="514786"/>
                  <a:pt x="2352236" y="519602"/>
                </a:cubicBezTo>
                <a:cubicBezTo>
                  <a:pt x="2388450" y="459394"/>
                  <a:pt x="2373298" y="511682"/>
                  <a:pt x="2420791" y="492826"/>
                </a:cubicBezTo>
                <a:cubicBezTo>
                  <a:pt x="2417962" y="542563"/>
                  <a:pt x="2475071" y="455098"/>
                  <a:pt x="2489932" y="507864"/>
                </a:cubicBezTo>
                <a:cubicBezTo>
                  <a:pt x="2498105" y="502761"/>
                  <a:pt x="2505553" y="496153"/>
                  <a:pt x="2512917" y="489127"/>
                </a:cubicBezTo>
                <a:lnTo>
                  <a:pt x="2516783" y="485473"/>
                </a:lnTo>
                <a:lnTo>
                  <a:pt x="2534360" y="480064"/>
                </a:lnTo>
                <a:lnTo>
                  <a:pt x="2536691" y="467018"/>
                </a:lnTo>
                <a:lnTo>
                  <a:pt x="2561265" y="450623"/>
                </a:lnTo>
                <a:cubicBezTo>
                  <a:pt x="2570872" y="446262"/>
                  <a:pt x="2581686" y="443655"/>
                  <a:pt x="2594349" y="443884"/>
                </a:cubicBezTo>
                <a:cubicBezTo>
                  <a:pt x="2640435" y="464638"/>
                  <a:pt x="2696955" y="396361"/>
                  <a:pt x="2754324" y="424766"/>
                </a:cubicBezTo>
                <a:cubicBezTo>
                  <a:pt x="2775130" y="430896"/>
                  <a:pt x="2837731" y="423458"/>
                  <a:pt x="2848470" y="405966"/>
                </a:cubicBezTo>
                <a:cubicBezTo>
                  <a:pt x="2861295" y="401100"/>
                  <a:pt x="2876936" y="405309"/>
                  <a:pt x="2881772" y="387260"/>
                </a:cubicBezTo>
                <a:cubicBezTo>
                  <a:pt x="2890299" y="365261"/>
                  <a:pt x="2938134" y="392997"/>
                  <a:pt x="2929932" y="368912"/>
                </a:cubicBezTo>
                <a:cubicBezTo>
                  <a:pt x="2963844" y="387799"/>
                  <a:pt x="2986550" y="341223"/>
                  <a:pt x="3013020" y="327578"/>
                </a:cubicBezTo>
                <a:cubicBezTo>
                  <a:pt x="3040041" y="346996"/>
                  <a:pt x="3068934" y="299222"/>
                  <a:pt x="3127968" y="287613"/>
                </a:cubicBezTo>
                <a:cubicBezTo>
                  <a:pt x="3157770" y="310215"/>
                  <a:pt x="3167695" y="279445"/>
                  <a:pt x="3222191" y="307887"/>
                </a:cubicBezTo>
                <a:cubicBezTo>
                  <a:pt x="3223593" y="304249"/>
                  <a:pt x="3225533" y="300801"/>
                  <a:pt x="3227953" y="297650"/>
                </a:cubicBezTo>
                <a:cubicBezTo>
                  <a:pt x="3242008" y="279345"/>
                  <a:pt x="3268831" y="274825"/>
                  <a:pt x="3287859" y="287558"/>
                </a:cubicBezTo>
                <a:cubicBezTo>
                  <a:pt x="3373144" y="323866"/>
                  <a:pt x="3388202" y="311682"/>
                  <a:pt x="3455587" y="311821"/>
                </a:cubicBezTo>
                <a:cubicBezTo>
                  <a:pt x="3530819" y="306642"/>
                  <a:pt x="3439531" y="258887"/>
                  <a:pt x="3540551" y="290452"/>
                </a:cubicBezTo>
                <a:cubicBezTo>
                  <a:pt x="3546902" y="269835"/>
                  <a:pt x="3590238" y="294393"/>
                  <a:pt x="3611762" y="300514"/>
                </a:cubicBezTo>
                <a:cubicBezTo>
                  <a:pt x="3648047" y="296569"/>
                  <a:pt x="3636107" y="248978"/>
                  <a:pt x="3677971" y="272297"/>
                </a:cubicBezTo>
                <a:cubicBezTo>
                  <a:pt x="3666529" y="247499"/>
                  <a:pt x="3735245" y="279058"/>
                  <a:pt x="3713491" y="254795"/>
                </a:cubicBezTo>
                <a:cubicBezTo>
                  <a:pt x="3718228" y="248018"/>
                  <a:pt x="3737213" y="281807"/>
                  <a:pt x="3754942" y="271775"/>
                </a:cubicBezTo>
                <a:cubicBezTo>
                  <a:pt x="3772671" y="261743"/>
                  <a:pt x="3810265" y="195284"/>
                  <a:pt x="3819864" y="194605"/>
                </a:cubicBezTo>
                <a:lnTo>
                  <a:pt x="3830398" y="188383"/>
                </a:lnTo>
                <a:lnTo>
                  <a:pt x="3834360" y="188992"/>
                </a:lnTo>
                <a:lnTo>
                  <a:pt x="3843715" y="188752"/>
                </a:lnTo>
                <a:lnTo>
                  <a:pt x="3842609" y="197386"/>
                </a:lnTo>
                <a:cubicBezTo>
                  <a:pt x="3840673" y="205638"/>
                  <a:pt x="3852862" y="196498"/>
                  <a:pt x="3867575" y="195207"/>
                </a:cubicBezTo>
                <a:cubicBezTo>
                  <a:pt x="3898010" y="188396"/>
                  <a:pt x="3895082" y="241941"/>
                  <a:pt x="3907640" y="207568"/>
                </a:cubicBezTo>
                <a:lnTo>
                  <a:pt x="3910449" y="197808"/>
                </a:lnTo>
                <a:lnTo>
                  <a:pt x="3917197" y="196121"/>
                </a:lnTo>
                <a:cubicBezTo>
                  <a:pt x="3920833" y="196372"/>
                  <a:pt x="3922919" y="198717"/>
                  <a:pt x="3922400" y="205056"/>
                </a:cubicBezTo>
                <a:cubicBezTo>
                  <a:pt x="3950680" y="178467"/>
                  <a:pt x="3984062" y="218098"/>
                  <a:pt x="4013061" y="224874"/>
                </a:cubicBezTo>
                <a:cubicBezTo>
                  <a:pt x="4034530" y="199451"/>
                  <a:pt x="4074202" y="238734"/>
                  <a:pt x="4134285" y="235592"/>
                </a:cubicBezTo>
                <a:cubicBezTo>
                  <a:pt x="4157674" y="206403"/>
                  <a:pt x="4174806" y="233822"/>
                  <a:pt x="4220717" y="192946"/>
                </a:cubicBezTo>
                <a:cubicBezTo>
                  <a:pt x="4222964" y="196132"/>
                  <a:pt x="4243839" y="208088"/>
                  <a:pt x="4246954" y="210554"/>
                </a:cubicBezTo>
                <a:cubicBezTo>
                  <a:pt x="4265050" y="224878"/>
                  <a:pt x="4274013" y="213632"/>
                  <a:pt x="4289361" y="196642"/>
                </a:cubicBezTo>
                <a:cubicBezTo>
                  <a:pt x="4363212" y="140627"/>
                  <a:pt x="4433598" y="135488"/>
                  <a:pt x="4498913" y="118915"/>
                </a:cubicBezTo>
                <a:cubicBezTo>
                  <a:pt x="4573135" y="105586"/>
                  <a:pt x="4527062" y="166416"/>
                  <a:pt x="4617330" y="111163"/>
                </a:cubicBezTo>
                <a:cubicBezTo>
                  <a:pt x="4628518" y="129608"/>
                  <a:pt x="4640397" y="129405"/>
                  <a:pt x="4659778" y="118219"/>
                </a:cubicBezTo>
                <a:cubicBezTo>
                  <a:pt x="4695929" y="113193"/>
                  <a:pt x="4695958" y="162259"/>
                  <a:pt x="4730870" y="129432"/>
                </a:cubicBezTo>
                <a:cubicBezTo>
                  <a:pt x="4725822" y="156271"/>
                  <a:pt x="4800214" y="133127"/>
                  <a:pt x="4785037" y="161964"/>
                </a:cubicBezTo>
                <a:cubicBezTo>
                  <a:pt x="4810025" y="183633"/>
                  <a:pt x="4819434" y="143205"/>
                  <a:pt x="4844073" y="161768"/>
                </a:cubicBezTo>
                <a:cubicBezTo>
                  <a:pt x="4866573" y="158177"/>
                  <a:pt x="4891277" y="140895"/>
                  <a:pt x="4920038" y="140418"/>
                </a:cubicBezTo>
                <a:cubicBezTo>
                  <a:pt x="4956358" y="122308"/>
                  <a:pt x="4965108" y="149263"/>
                  <a:pt x="5016639" y="158905"/>
                </a:cubicBezTo>
                <a:cubicBezTo>
                  <a:pt x="5037063" y="141828"/>
                  <a:pt x="5054534" y="147986"/>
                  <a:pt x="5072009" y="161502"/>
                </a:cubicBezTo>
                <a:cubicBezTo>
                  <a:pt x="5121260" y="153653"/>
                  <a:pt x="5167555" y="172635"/>
                  <a:pt x="5223626" y="177356"/>
                </a:cubicBezTo>
                <a:cubicBezTo>
                  <a:pt x="5282824" y="155243"/>
                  <a:pt x="5315859" y="195041"/>
                  <a:pt x="5375773" y="199913"/>
                </a:cubicBezTo>
                <a:cubicBezTo>
                  <a:pt x="5432511" y="156218"/>
                  <a:pt x="5417550" y="256036"/>
                  <a:pt x="5467502" y="250963"/>
                </a:cubicBezTo>
                <a:cubicBezTo>
                  <a:pt x="5547124" y="209975"/>
                  <a:pt x="5467171" y="283839"/>
                  <a:pt x="5592395" y="265434"/>
                </a:cubicBezTo>
                <a:cubicBezTo>
                  <a:pt x="5599201" y="258867"/>
                  <a:pt x="5614752" y="264706"/>
                  <a:pt x="5613532" y="273379"/>
                </a:cubicBezTo>
                <a:cubicBezTo>
                  <a:pt x="5621390" y="270408"/>
                  <a:pt x="5639720" y="253173"/>
                  <a:pt x="5642173" y="266904"/>
                </a:cubicBezTo>
                <a:cubicBezTo>
                  <a:pt x="5682296" y="267049"/>
                  <a:pt x="5721812" y="257513"/>
                  <a:pt x="5756910" y="239211"/>
                </a:cubicBezTo>
                <a:cubicBezTo>
                  <a:pt x="5834998" y="260050"/>
                  <a:pt x="5790596" y="197229"/>
                  <a:pt x="5846667" y="201786"/>
                </a:cubicBezTo>
                <a:cubicBezTo>
                  <a:pt x="5892444" y="227312"/>
                  <a:pt x="5908324" y="204527"/>
                  <a:pt x="5960732" y="220708"/>
                </a:cubicBezTo>
                <a:cubicBezTo>
                  <a:pt x="5977124" y="175349"/>
                  <a:pt x="6009640" y="223654"/>
                  <a:pt x="6029542" y="210339"/>
                </a:cubicBezTo>
                <a:cubicBezTo>
                  <a:pt x="6063108" y="261420"/>
                  <a:pt x="6107411" y="160034"/>
                  <a:pt x="6141123" y="159923"/>
                </a:cubicBezTo>
                <a:cubicBezTo>
                  <a:pt x="6198068" y="167749"/>
                  <a:pt x="6183483" y="210628"/>
                  <a:pt x="6213495" y="158354"/>
                </a:cubicBezTo>
                <a:cubicBezTo>
                  <a:pt x="6218048" y="179602"/>
                  <a:pt x="6245115" y="154212"/>
                  <a:pt x="6309193" y="240553"/>
                </a:cubicBezTo>
                <a:cubicBezTo>
                  <a:pt x="6313222" y="269315"/>
                  <a:pt x="6338726" y="256581"/>
                  <a:pt x="6364914" y="240140"/>
                </a:cubicBezTo>
                <a:cubicBezTo>
                  <a:pt x="6331888" y="211628"/>
                  <a:pt x="6385856" y="207033"/>
                  <a:pt x="6380420" y="173195"/>
                </a:cubicBezTo>
                <a:cubicBezTo>
                  <a:pt x="6420580" y="151473"/>
                  <a:pt x="6513519" y="179296"/>
                  <a:pt x="6507891" y="118474"/>
                </a:cubicBezTo>
                <a:cubicBezTo>
                  <a:pt x="6519398" y="82452"/>
                  <a:pt x="6571830" y="137398"/>
                  <a:pt x="6571807" y="98636"/>
                </a:cubicBezTo>
                <a:cubicBezTo>
                  <a:pt x="6594702" y="123421"/>
                  <a:pt x="6634676" y="82071"/>
                  <a:pt x="6671880" y="82931"/>
                </a:cubicBezTo>
                <a:cubicBezTo>
                  <a:pt x="6678855" y="65407"/>
                  <a:pt x="6687415" y="66196"/>
                  <a:pt x="6702266" y="75470"/>
                </a:cubicBezTo>
                <a:cubicBezTo>
                  <a:pt x="6747004" y="78450"/>
                  <a:pt x="6798307" y="53072"/>
                  <a:pt x="6845802" y="24496"/>
                </a:cubicBezTo>
                <a:lnTo>
                  <a:pt x="6884912" y="0"/>
                </a:lnTo>
                <a:close/>
              </a:path>
            </a:pathLst>
          </a:cu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0426762E-B53C-44D2-96D5-147D162DBF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07088" y="6277972"/>
            <a:ext cx="6884912" cy="580030"/>
          </a:xfrm>
          <a:custGeom>
            <a:avLst/>
            <a:gdLst>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76455 w 6884912"/>
              <a:gd name="connsiteY7" fmla="*/ 1137381 h 1161397"/>
              <a:gd name="connsiteX8" fmla="*/ 478946 w 6884912"/>
              <a:gd name="connsiteY8" fmla="*/ 1106011 h 1161397"/>
              <a:gd name="connsiteX9" fmla="*/ 512111 w 6884912"/>
              <a:gd name="connsiteY9" fmla="*/ 1085599 h 1161397"/>
              <a:gd name="connsiteX10" fmla="*/ 567875 w 6884912"/>
              <a:gd name="connsiteY10" fmla="*/ 1051976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43359 w 6884912"/>
              <a:gd name="connsiteY16" fmla="*/ 910894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26340 w 6884912"/>
              <a:gd name="connsiteY39" fmla="*/ 638496 h 1161397"/>
              <a:gd name="connsiteX40" fmla="*/ 1731986 w 6884912"/>
              <a:gd name="connsiteY40" fmla="*/ 589682 h 1161397"/>
              <a:gd name="connsiteX41" fmla="*/ 1927935 w 6884912"/>
              <a:gd name="connsiteY41" fmla="*/ 628540 h 1161397"/>
              <a:gd name="connsiteX42" fmla="*/ 2039075 w 6884912"/>
              <a:gd name="connsiteY42" fmla="*/ 599964 h 1161397"/>
              <a:gd name="connsiteX43" fmla="*/ 2066980 w 6884912"/>
              <a:gd name="connsiteY43" fmla="*/ 550413 h 1161397"/>
              <a:gd name="connsiteX44" fmla="*/ 2352236 w 6884912"/>
              <a:gd name="connsiteY44" fmla="*/ 519602 h 1161397"/>
              <a:gd name="connsiteX45" fmla="*/ 2420791 w 6884912"/>
              <a:gd name="connsiteY45" fmla="*/ 492826 h 1161397"/>
              <a:gd name="connsiteX46" fmla="*/ 2489932 w 6884912"/>
              <a:gd name="connsiteY46" fmla="*/ 507864 h 1161397"/>
              <a:gd name="connsiteX47" fmla="*/ 2512917 w 6884912"/>
              <a:gd name="connsiteY47" fmla="*/ 489127 h 1161397"/>
              <a:gd name="connsiteX48" fmla="*/ 2516783 w 6884912"/>
              <a:gd name="connsiteY48" fmla="*/ 485473 h 1161397"/>
              <a:gd name="connsiteX49" fmla="*/ 2534360 w 6884912"/>
              <a:gd name="connsiteY49" fmla="*/ 480064 h 1161397"/>
              <a:gd name="connsiteX50" fmla="*/ 2536691 w 6884912"/>
              <a:gd name="connsiteY50" fmla="*/ 467018 h 1161397"/>
              <a:gd name="connsiteX51" fmla="*/ 2561265 w 6884912"/>
              <a:gd name="connsiteY51" fmla="*/ 450623 h 1161397"/>
              <a:gd name="connsiteX52" fmla="*/ 2594349 w 6884912"/>
              <a:gd name="connsiteY52" fmla="*/ 443884 h 1161397"/>
              <a:gd name="connsiteX53" fmla="*/ 2754324 w 6884912"/>
              <a:gd name="connsiteY53" fmla="*/ 424766 h 1161397"/>
              <a:gd name="connsiteX54" fmla="*/ 2848470 w 6884912"/>
              <a:gd name="connsiteY54" fmla="*/ 405966 h 1161397"/>
              <a:gd name="connsiteX55" fmla="*/ 2881772 w 6884912"/>
              <a:gd name="connsiteY55" fmla="*/ 387260 h 1161397"/>
              <a:gd name="connsiteX56" fmla="*/ 2929932 w 6884912"/>
              <a:gd name="connsiteY56" fmla="*/ 368912 h 1161397"/>
              <a:gd name="connsiteX57" fmla="*/ 3013020 w 6884912"/>
              <a:gd name="connsiteY57" fmla="*/ 327578 h 1161397"/>
              <a:gd name="connsiteX58" fmla="*/ 3127968 w 6884912"/>
              <a:gd name="connsiteY58" fmla="*/ 287613 h 1161397"/>
              <a:gd name="connsiteX59" fmla="*/ 3222191 w 6884912"/>
              <a:gd name="connsiteY59" fmla="*/ 307887 h 1161397"/>
              <a:gd name="connsiteX60" fmla="*/ 3227953 w 6884912"/>
              <a:gd name="connsiteY60" fmla="*/ 297650 h 1161397"/>
              <a:gd name="connsiteX61" fmla="*/ 3287859 w 6884912"/>
              <a:gd name="connsiteY61" fmla="*/ 287558 h 1161397"/>
              <a:gd name="connsiteX62" fmla="*/ 3510042 w 6884912"/>
              <a:gd name="connsiteY62" fmla="*/ 311820 h 1161397"/>
              <a:gd name="connsiteX63" fmla="*/ 3626773 w 6884912"/>
              <a:gd name="connsiteY63" fmla="*/ 290452 h 1161397"/>
              <a:gd name="connsiteX64" fmla="*/ 3666217 w 6884912"/>
              <a:gd name="connsiteY64" fmla="*/ 273255 h 1161397"/>
              <a:gd name="connsiteX65" fmla="*/ 3732427 w 6884912"/>
              <a:gd name="connsiteY65" fmla="*/ 245039 h 1161397"/>
              <a:gd name="connsiteX66" fmla="*/ 3777022 w 6884912"/>
              <a:gd name="connsiteY66" fmla="*/ 200276 h 1161397"/>
              <a:gd name="connsiteX67" fmla="*/ 3791246 w 6884912"/>
              <a:gd name="connsiteY67" fmla="*/ 189996 h 1161397"/>
              <a:gd name="connsiteX68" fmla="*/ 3819864 w 6884912"/>
              <a:gd name="connsiteY68" fmla="*/ 194605 h 1161397"/>
              <a:gd name="connsiteX69" fmla="*/ 3830398 w 6884912"/>
              <a:gd name="connsiteY69" fmla="*/ 188383 h 1161397"/>
              <a:gd name="connsiteX70" fmla="*/ 3834360 w 6884912"/>
              <a:gd name="connsiteY70" fmla="*/ 188992 h 1161397"/>
              <a:gd name="connsiteX71" fmla="*/ 3843715 w 6884912"/>
              <a:gd name="connsiteY71" fmla="*/ 188752 h 1161397"/>
              <a:gd name="connsiteX72" fmla="*/ 3842609 w 6884912"/>
              <a:gd name="connsiteY72" fmla="*/ 197386 h 1161397"/>
              <a:gd name="connsiteX73" fmla="*/ 3853961 w 6884912"/>
              <a:gd name="connsiteY73" fmla="*/ 213380 h 1161397"/>
              <a:gd name="connsiteX74" fmla="*/ 3907640 w 6884912"/>
              <a:gd name="connsiteY74" fmla="*/ 207568 h 1161397"/>
              <a:gd name="connsiteX75" fmla="*/ 3910449 w 6884912"/>
              <a:gd name="connsiteY75" fmla="*/ 197808 h 1161397"/>
              <a:gd name="connsiteX76" fmla="*/ 3917197 w 6884912"/>
              <a:gd name="connsiteY76" fmla="*/ 196121 h 1161397"/>
              <a:gd name="connsiteX77" fmla="*/ 3922400 w 6884912"/>
              <a:gd name="connsiteY77" fmla="*/ 205056 h 1161397"/>
              <a:gd name="connsiteX78" fmla="*/ 4013061 w 6884912"/>
              <a:gd name="connsiteY78" fmla="*/ 224874 h 1161397"/>
              <a:gd name="connsiteX79" fmla="*/ 4134285 w 6884912"/>
              <a:gd name="connsiteY79" fmla="*/ 235592 h 1161397"/>
              <a:gd name="connsiteX80" fmla="*/ 4220717 w 6884912"/>
              <a:gd name="connsiteY80" fmla="*/ 192946 h 1161397"/>
              <a:gd name="connsiteX81" fmla="*/ 4228802 w 6884912"/>
              <a:gd name="connsiteY81" fmla="*/ 201468 h 1161397"/>
              <a:gd name="connsiteX82" fmla="*/ 4289361 w 6884912"/>
              <a:gd name="connsiteY82" fmla="*/ 196642 h 1161397"/>
              <a:gd name="connsiteX83" fmla="*/ 4498913 w 6884912"/>
              <a:gd name="connsiteY83" fmla="*/ 118915 h 1161397"/>
              <a:gd name="connsiteX84" fmla="*/ 4617330 w 6884912"/>
              <a:gd name="connsiteY84" fmla="*/ 111163 h 1161397"/>
              <a:gd name="connsiteX85" fmla="*/ 4659778 w 6884912"/>
              <a:gd name="connsiteY85" fmla="*/ 118219 h 1161397"/>
              <a:gd name="connsiteX86" fmla="*/ 4730870 w 6884912"/>
              <a:gd name="connsiteY86" fmla="*/ 129432 h 1161397"/>
              <a:gd name="connsiteX87" fmla="*/ 4785037 w 6884912"/>
              <a:gd name="connsiteY87" fmla="*/ 161964 h 1161397"/>
              <a:gd name="connsiteX88" fmla="*/ 4844073 w 6884912"/>
              <a:gd name="connsiteY88" fmla="*/ 161768 h 1161397"/>
              <a:gd name="connsiteX89" fmla="*/ 4856454 w 6884912"/>
              <a:gd name="connsiteY89" fmla="*/ 130488 h 1161397"/>
              <a:gd name="connsiteX90" fmla="*/ 4920038 w 6884912"/>
              <a:gd name="connsiteY90" fmla="*/ 140418 h 1161397"/>
              <a:gd name="connsiteX91" fmla="*/ 5016639 w 6884912"/>
              <a:gd name="connsiteY91" fmla="*/ 158905 h 1161397"/>
              <a:gd name="connsiteX92" fmla="*/ 5072009 w 6884912"/>
              <a:gd name="connsiteY92" fmla="*/ 161502 h 1161397"/>
              <a:gd name="connsiteX93" fmla="*/ 5223626 w 6884912"/>
              <a:gd name="connsiteY93" fmla="*/ 177356 h 1161397"/>
              <a:gd name="connsiteX94" fmla="*/ 5375773 w 6884912"/>
              <a:gd name="connsiteY94" fmla="*/ 199913 h 1161397"/>
              <a:gd name="connsiteX95" fmla="*/ 5467502 w 6884912"/>
              <a:gd name="connsiteY95" fmla="*/ 250963 h 1161397"/>
              <a:gd name="connsiteX96" fmla="*/ 5592395 w 6884912"/>
              <a:gd name="connsiteY96" fmla="*/ 265434 h 1161397"/>
              <a:gd name="connsiteX97" fmla="*/ 5613532 w 6884912"/>
              <a:gd name="connsiteY97" fmla="*/ 273379 h 1161397"/>
              <a:gd name="connsiteX98" fmla="*/ 5642173 w 6884912"/>
              <a:gd name="connsiteY98" fmla="*/ 266904 h 1161397"/>
              <a:gd name="connsiteX99" fmla="*/ 5756910 w 6884912"/>
              <a:gd name="connsiteY99" fmla="*/ 239211 h 1161397"/>
              <a:gd name="connsiteX100" fmla="*/ 5846667 w 6884912"/>
              <a:gd name="connsiteY100" fmla="*/ 201786 h 1161397"/>
              <a:gd name="connsiteX101" fmla="*/ 5960732 w 6884912"/>
              <a:gd name="connsiteY101" fmla="*/ 220708 h 1161397"/>
              <a:gd name="connsiteX102" fmla="*/ 6029542 w 6884912"/>
              <a:gd name="connsiteY102" fmla="*/ 210339 h 1161397"/>
              <a:gd name="connsiteX103" fmla="*/ 6141123 w 6884912"/>
              <a:gd name="connsiteY103" fmla="*/ 159923 h 1161397"/>
              <a:gd name="connsiteX104" fmla="*/ 6290640 w 6884912"/>
              <a:gd name="connsiteY104" fmla="*/ 167441 h 1161397"/>
              <a:gd name="connsiteX105" fmla="*/ 6322806 w 6884912"/>
              <a:gd name="connsiteY105" fmla="*/ 213293 h 1161397"/>
              <a:gd name="connsiteX106" fmla="*/ 6364914 w 6884912"/>
              <a:gd name="connsiteY106" fmla="*/ 240140 h 1161397"/>
              <a:gd name="connsiteX107" fmla="*/ 6380420 w 6884912"/>
              <a:gd name="connsiteY107" fmla="*/ 173195 h 1161397"/>
              <a:gd name="connsiteX108" fmla="*/ 6507891 w 6884912"/>
              <a:gd name="connsiteY108" fmla="*/ 118474 h 1161397"/>
              <a:gd name="connsiteX109" fmla="*/ 6571807 w 6884912"/>
              <a:gd name="connsiteY109" fmla="*/ 98636 h 1161397"/>
              <a:gd name="connsiteX110" fmla="*/ 6671880 w 6884912"/>
              <a:gd name="connsiteY110" fmla="*/ 82931 h 1161397"/>
              <a:gd name="connsiteX111" fmla="*/ 6702266 w 6884912"/>
              <a:gd name="connsiteY111" fmla="*/ 75470 h 1161397"/>
              <a:gd name="connsiteX112" fmla="*/ 6845802 w 6884912"/>
              <a:gd name="connsiteY112" fmla="*/ 24496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76455 w 6884912"/>
              <a:gd name="connsiteY7" fmla="*/ 1137381 h 1161397"/>
              <a:gd name="connsiteX8" fmla="*/ 478946 w 6884912"/>
              <a:gd name="connsiteY8" fmla="*/ 1106011 h 1161397"/>
              <a:gd name="connsiteX9" fmla="*/ 512111 w 6884912"/>
              <a:gd name="connsiteY9" fmla="*/ 1085599 h 1161397"/>
              <a:gd name="connsiteX10" fmla="*/ 567875 w 6884912"/>
              <a:gd name="connsiteY10" fmla="*/ 1051976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43359 w 6884912"/>
              <a:gd name="connsiteY16" fmla="*/ 910894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26340 w 6884912"/>
              <a:gd name="connsiteY39" fmla="*/ 638496 h 1161397"/>
              <a:gd name="connsiteX40" fmla="*/ 1731986 w 6884912"/>
              <a:gd name="connsiteY40" fmla="*/ 589682 h 1161397"/>
              <a:gd name="connsiteX41" fmla="*/ 1927935 w 6884912"/>
              <a:gd name="connsiteY41" fmla="*/ 628540 h 1161397"/>
              <a:gd name="connsiteX42" fmla="*/ 2039075 w 6884912"/>
              <a:gd name="connsiteY42" fmla="*/ 599964 h 1161397"/>
              <a:gd name="connsiteX43" fmla="*/ 2066980 w 6884912"/>
              <a:gd name="connsiteY43" fmla="*/ 550413 h 1161397"/>
              <a:gd name="connsiteX44" fmla="*/ 2352236 w 6884912"/>
              <a:gd name="connsiteY44" fmla="*/ 519602 h 1161397"/>
              <a:gd name="connsiteX45" fmla="*/ 2420791 w 6884912"/>
              <a:gd name="connsiteY45" fmla="*/ 492826 h 1161397"/>
              <a:gd name="connsiteX46" fmla="*/ 2489932 w 6884912"/>
              <a:gd name="connsiteY46" fmla="*/ 507864 h 1161397"/>
              <a:gd name="connsiteX47" fmla="*/ 2512917 w 6884912"/>
              <a:gd name="connsiteY47" fmla="*/ 489127 h 1161397"/>
              <a:gd name="connsiteX48" fmla="*/ 2516783 w 6884912"/>
              <a:gd name="connsiteY48" fmla="*/ 485473 h 1161397"/>
              <a:gd name="connsiteX49" fmla="*/ 2534360 w 6884912"/>
              <a:gd name="connsiteY49" fmla="*/ 480064 h 1161397"/>
              <a:gd name="connsiteX50" fmla="*/ 2536691 w 6884912"/>
              <a:gd name="connsiteY50" fmla="*/ 467018 h 1161397"/>
              <a:gd name="connsiteX51" fmla="*/ 2561265 w 6884912"/>
              <a:gd name="connsiteY51" fmla="*/ 450623 h 1161397"/>
              <a:gd name="connsiteX52" fmla="*/ 2594349 w 6884912"/>
              <a:gd name="connsiteY52" fmla="*/ 443884 h 1161397"/>
              <a:gd name="connsiteX53" fmla="*/ 2754324 w 6884912"/>
              <a:gd name="connsiteY53" fmla="*/ 424766 h 1161397"/>
              <a:gd name="connsiteX54" fmla="*/ 2848470 w 6884912"/>
              <a:gd name="connsiteY54" fmla="*/ 405966 h 1161397"/>
              <a:gd name="connsiteX55" fmla="*/ 2881772 w 6884912"/>
              <a:gd name="connsiteY55" fmla="*/ 387260 h 1161397"/>
              <a:gd name="connsiteX56" fmla="*/ 2929932 w 6884912"/>
              <a:gd name="connsiteY56" fmla="*/ 368912 h 1161397"/>
              <a:gd name="connsiteX57" fmla="*/ 3013020 w 6884912"/>
              <a:gd name="connsiteY57" fmla="*/ 327578 h 1161397"/>
              <a:gd name="connsiteX58" fmla="*/ 3127968 w 6884912"/>
              <a:gd name="connsiteY58" fmla="*/ 287613 h 1161397"/>
              <a:gd name="connsiteX59" fmla="*/ 3222191 w 6884912"/>
              <a:gd name="connsiteY59" fmla="*/ 307887 h 1161397"/>
              <a:gd name="connsiteX60" fmla="*/ 3227953 w 6884912"/>
              <a:gd name="connsiteY60" fmla="*/ 297650 h 1161397"/>
              <a:gd name="connsiteX61" fmla="*/ 3287859 w 6884912"/>
              <a:gd name="connsiteY61" fmla="*/ 287558 h 1161397"/>
              <a:gd name="connsiteX62" fmla="*/ 3510042 w 6884912"/>
              <a:gd name="connsiteY62" fmla="*/ 311820 h 1161397"/>
              <a:gd name="connsiteX63" fmla="*/ 3626773 w 6884912"/>
              <a:gd name="connsiteY63" fmla="*/ 290452 h 1161397"/>
              <a:gd name="connsiteX64" fmla="*/ 3666217 w 6884912"/>
              <a:gd name="connsiteY64" fmla="*/ 273255 h 1161397"/>
              <a:gd name="connsiteX65" fmla="*/ 3732427 w 6884912"/>
              <a:gd name="connsiteY65" fmla="*/ 245039 h 1161397"/>
              <a:gd name="connsiteX66" fmla="*/ 3777022 w 6884912"/>
              <a:gd name="connsiteY66" fmla="*/ 200276 h 1161397"/>
              <a:gd name="connsiteX67" fmla="*/ 3791246 w 6884912"/>
              <a:gd name="connsiteY67" fmla="*/ 189996 h 1161397"/>
              <a:gd name="connsiteX68" fmla="*/ 3819864 w 6884912"/>
              <a:gd name="connsiteY68" fmla="*/ 194605 h 1161397"/>
              <a:gd name="connsiteX69" fmla="*/ 3830398 w 6884912"/>
              <a:gd name="connsiteY69" fmla="*/ 188383 h 1161397"/>
              <a:gd name="connsiteX70" fmla="*/ 3834360 w 6884912"/>
              <a:gd name="connsiteY70" fmla="*/ 188992 h 1161397"/>
              <a:gd name="connsiteX71" fmla="*/ 3843715 w 6884912"/>
              <a:gd name="connsiteY71" fmla="*/ 188752 h 1161397"/>
              <a:gd name="connsiteX72" fmla="*/ 3842609 w 6884912"/>
              <a:gd name="connsiteY72" fmla="*/ 197386 h 1161397"/>
              <a:gd name="connsiteX73" fmla="*/ 3853961 w 6884912"/>
              <a:gd name="connsiteY73" fmla="*/ 213380 h 1161397"/>
              <a:gd name="connsiteX74" fmla="*/ 3907640 w 6884912"/>
              <a:gd name="connsiteY74" fmla="*/ 207568 h 1161397"/>
              <a:gd name="connsiteX75" fmla="*/ 3910449 w 6884912"/>
              <a:gd name="connsiteY75" fmla="*/ 197808 h 1161397"/>
              <a:gd name="connsiteX76" fmla="*/ 3917197 w 6884912"/>
              <a:gd name="connsiteY76" fmla="*/ 196121 h 1161397"/>
              <a:gd name="connsiteX77" fmla="*/ 3922400 w 6884912"/>
              <a:gd name="connsiteY77" fmla="*/ 205056 h 1161397"/>
              <a:gd name="connsiteX78" fmla="*/ 4013061 w 6884912"/>
              <a:gd name="connsiteY78" fmla="*/ 224874 h 1161397"/>
              <a:gd name="connsiteX79" fmla="*/ 4134285 w 6884912"/>
              <a:gd name="connsiteY79" fmla="*/ 235592 h 1161397"/>
              <a:gd name="connsiteX80" fmla="*/ 4220717 w 6884912"/>
              <a:gd name="connsiteY80" fmla="*/ 192946 h 1161397"/>
              <a:gd name="connsiteX81" fmla="*/ 4228802 w 6884912"/>
              <a:gd name="connsiteY81" fmla="*/ 201468 h 1161397"/>
              <a:gd name="connsiteX82" fmla="*/ 4289361 w 6884912"/>
              <a:gd name="connsiteY82" fmla="*/ 196642 h 1161397"/>
              <a:gd name="connsiteX83" fmla="*/ 4498913 w 6884912"/>
              <a:gd name="connsiteY83" fmla="*/ 118915 h 1161397"/>
              <a:gd name="connsiteX84" fmla="*/ 4617330 w 6884912"/>
              <a:gd name="connsiteY84" fmla="*/ 111163 h 1161397"/>
              <a:gd name="connsiteX85" fmla="*/ 4659778 w 6884912"/>
              <a:gd name="connsiteY85" fmla="*/ 118219 h 1161397"/>
              <a:gd name="connsiteX86" fmla="*/ 4730870 w 6884912"/>
              <a:gd name="connsiteY86" fmla="*/ 129432 h 1161397"/>
              <a:gd name="connsiteX87" fmla="*/ 4785037 w 6884912"/>
              <a:gd name="connsiteY87" fmla="*/ 161964 h 1161397"/>
              <a:gd name="connsiteX88" fmla="*/ 4844073 w 6884912"/>
              <a:gd name="connsiteY88" fmla="*/ 161768 h 1161397"/>
              <a:gd name="connsiteX89" fmla="*/ 4920038 w 6884912"/>
              <a:gd name="connsiteY89" fmla="*/ 140418 h 1161397"/>
              <a:gd name="connsiteX90" fmla="*/ 5016639 w 6884912"/>
              <a:gd name="connsiteY90" fmla="*/ 158905 h 1161397"/>
              <a:gd name="connsiteX91" fmla="*/ 5072009 w 6884912"/>
              <a:gd name="connsiteY91" fmla="*/ 161502 h 1161397"/>
              <a:gd name="connsiteX92" fmla="*/ 5223626 w 6884912"/>
              <a:gd name="connsiteY92" fmla="*/ 177356 h 1161397"/>
              <a:gd name="connsiteX93" fmla="*/ 5375773 w 6884912"/>
              <a:gd name="connsiteY93" fmla="*/ 199913 h 1161397"/>
              <a:gd name="connsiteX94" fmla="*/ 5467502 w 6884912"/>
              <a:gd name="connsiteY94" fmla="*/ 250963 h 1161397"/>
              <a:gd name="connsiteX95" fmla="*/ 5592395 w 6884912"/>
              <a:gd name="connsiteY95" fmla="*/ 265434 h 1161397"/>
              <a:gd name="connsiteX96" fmla="*/ 5613532 w 6884912"/>
              <a:gd name="connsiteY96" fmla="*/ 273379 h 1161397"/>
              <a:gd name="connsiteX97" fmla="*/ 5642173 w 6884912"/>
              <a:gd name="connsiteY97" fmla="*/ 266904 h 1161397"/>
              <a:gd name="connsiteX98" fmla="*/ 5756910 w 6884912"/>
              <a:gd name="connsiteY98" fmla="*/ 239211 h 1161397"/>
              <a:gd name="connsiteX99" fmla="*/ 5846667 w 6884912"/>
              <a:gd name="connsiteY99" fmla="*/ 201786 h 1161397"/>
              <a:gd name="connsiteX100" fmla="*/ 5960732 w 6884912"/>
              <a:gd name="connsiteY100" fmla="*/ 220708 h 1161397"/>
              <a:gd name="connsiteX101" fmla="*/ 6029542 w 6884912"/>
              <a:gd name="connsiteY101" fmla="*/ 210339 h 1161397"/>
              <a:gd name="connsiteX102" fmla="*/ 6141123 w 6884912"/>
              <a:gd name="connsiteY102" fmla="*/ 159923 h 1161397"/>
              <a:gd name="connsiteX103" fmla="*/ 6290640 w 6884912"/>
              <a:gd name="connsiteY103" fmla="*/ 167441 h 1161397"/>
              <a:gd name="connsiteX104" fmla="*/ 6322806 w 6884912"/>
              <a:gd name="connsiteY104" fmla="*/ 213293 h 1161397"/>
              <a:gd name="connsiteX105" fmla="*/ 6364914 w 6884912"/>
              <a:gd name="connsiteY105" fmla="*/ 240140 h 1161397"/>
              <a:gd name="connsiteX106" fmla="*/ 6380420 w 6884912"/>
              <a:gd name="connsiteY106" fmla="*/ 173195 h 1161397"/>
              <a:gd name="connsiteX107" fmla="*/ 6507891 w 6884912"/>
              <a:gd name="connsiteY107" fmla="*/ 118474 h 1161397"/>
              <a:gd name="connsiteX108" fmla="*/ 6571807 w 6884912"/>
              <a:gd name="connsiteY108" fmla="*/ 98636 h 1161397"/>
              <a:gd name="connsiteX109" fmla="*/ 6671880 w 6884912"/>
              <a:gd name="connsiteY109" fmla="*/ 82931 h 1161397"/>
              <a:gd name="connsiteX110" fmla="*/ 6702266 w 6884912"/>
              <a:gd name="connsiteY110" fmla="*/ 75470 h 1161397"/>
              <a:gd name="connsiteX111" fmla="*/ 6845802 w 6884912"/>
              <a:gd name="connsiteY111" fmla="*/ 24496 h 1161397"/>
              <a:gd name="connsiteX112" fmla="*/ 6884912 w 6884912"/>
              <a:gd name="connsiteY112"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76455 w 6884912"/>
              <a:gd name="connsiteY7" fmla="*/ 1137381 h 1161397"/>
              <a:gd name="connsiteX8" fmla="*/ 478946 w 6884912"/>
              <a:gd name="connsiteY8" fmla="*/ 1106011 h 1161397"/>
              <a:gd name="connsiteX9" fmla="*/ 512111 w 6884912"/>
              <a:gd name="connsiteY9" fmla="*/ 1085599 h 1161397"/>
              <a:gd name="connsiteX10" fmla="*/ 567875 w 6884912"/>
              <a:gd name="connsiteY10" fmla="*/ 1051976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43359 w 6884912"/>
              <a:gd name="connsiteY16" fmla="*/ 910894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26340 w 6884912"/>
              <a:gd name="connsiteY39" fmla="*/ 638496 h 1161397"/>
              <a:gd name="connsiteX40" fmla="*/ 1731986 w 6884912"/>
              <a:gd name="connsiteY40" fmla="*/ 589682 h 1161397"/>
              <a:gd name="connsiteX41" fmla="*/ 1927935 w 6884912"/>
              <a:gd name="connsiteY41" fmla="*/ 628540 h 1161397"/>
              <a:gd name="connsiteX42" fmla="*/ 2039075 w 6884912"/>
              <a:gd name="connsiteY42" fmla="*/ 599964 h 1161397"/>
              <a:gd name="connsiteX43" fmla="*/ 2066980 w 6884912"/>
              <a:gd name="connsiteY43" fmla="*/ 550413 h 1161397"/>
              <a:gd name="connsiteX44" fmla="*/ 2352236 w 6884912"/>
              <a:gd name="connsiteY44" fmla="*/ 519602 h 1161397"/>
              <a:gd name="connsiteX45" fmla="*/ 2420791 w 6884912"/>
              <a:gd name="connsiteY45" fmla="*/ 492826 h 1161397"/>
              <a:gd name="connsiteX46" fmla="*/ 2489932 w 6884912"/>
              <a:gd name="connsiteY46" fmla="*/ 507864 h 1161397"/>
              <a:gd name="connsiteX47" fmla="*/ 2512917 w 6884912"/>
              <a:gd name="connsiteY47" fmla="*/ 489127 h 1161397"/>
              <a:gd name="connsiteX48" fmla="*/ 2516783 w 6884912"/>
              <a:gd name="connsiteY48" fmla="*/ 485473 h 1161397"/>
              <a:gd name="connsiteX49" fmla="*/ 2534360 w 6884912"/>
              <a:gd name="connsiteY49" fmla="*/ 480064 h 1161397"/>
              <a:gd name="connsiteX50" fmla="*/ 2536691 w 6884912"/>
              <a:gd name="connsiteY50" fmla="*/ 467018 h 1161397"/>
              <a:gd name="connsiteX51" fmla="*/ 2561265 w 6884912"/>
              <a:gd name="connsiteY51" fmla="*/ 450623 h 1161397"/>
              <a:gd name="connsiteX52" fmla="*/ 2594349 w 6884912"/>
              <a:gd name="connsiteY52" fmla="*/ 443884 h 1161397"/>
              <a:gd name="connsiteX53" fmla="*/ 2754324 w 6884912"/>
              <a:gd name="connsiteY53" fmla="*/ 424766 h 1161397"/>
              <a:gd name="connsiteX54" fmla="*/ 2848470 w 6884912"/>
              <a:gd name="connsiteY54" fmla="*/ 405966 h 1161397"/>
              <a:gd name="connsiteX55" fmla="*/ 2881772 w 6884912"/>
              <a:gd name="connsiteY55" fmla="*/ 387260 h 1161397"/>
              <a:gd name="connsiteX56" fmla="*/ 2929932 w 6884912"/>
              <a:gd name="connsiteY56" fmla="*/ 368912 h 1161397"/>
              <a:gd name="connsiteX57" fmla="*/ 3013020 w 6884912"/>
              <a:gd name="connsiteY57" fmla="*/ 327578 h 1161397"/>
              <a:gd name="connsiteX58" fmla="*/ 3127968 w 6884912"/>
              <a:gd name="connsiteY58" fmla="*/ 287613 h 1161397"/>
              <a:gd name="connsiteX59" fmla="*/ 3222191 w 6884912"/>
              <a:gd name="connsiteY59" fmla="*/ 307887 h 1161397"/>
              <a:gd name="connsiteX60" fmla="*/ 3227953 w 6884912"/>
              <a:gd name="connsiteY60" fmla="*/ 297650 h 1161397"/>
              <a:gd name="connsiteX61" fmla="*/ 3287859 w 6884912"/>
              <a:gd name="connsiteY61" fmla="*/ 287558 h 1161397"/>
              <a:gd name="connsiteX62" fmla="*/ 3510042 w 6884912"/>
              <a:gd name="connsiteY62" fmla="*/ 311820 h 1161397"/>
              <a:gd name="connsiteX63" fmla="*/ 3626773 w 6884912"/>
              <a:gd name="connsiteY63" fmla="*/ 290452 h 1161397"/>
              <a:gd name="connsiteX64" fmla="*/ 3666217 w 6884912"/>
              <a:gd name="connsiteY64" fmla="*/ 273255 h 1161397"/>
              <a:gd name="connsiteX65" fmla="*/ 3732427 w 6884912"/>
              <a:gd name="connsiteY65" fmla="*/ 245039 h 1161397"/>
              <a:gd name="connsiteX66" fmla="*/ 3777022 w 6884912"/>
              <a:gd name="connsiteY66" fmla="*/ 200276 h 1161397"/>
              <a:gd name="connsiteX67" fmla="*/ 3791246 w 6884912"/>
              <a:gd name="connsiteY67" fmla="*/ 189996 h 1161397"/>
              <a:gd name="connsiteX68" fmla="*/ 3819864 w 6884912"/>
              <a:gd name="connsiteY68" fmla="*/ 194605 h 1161397"/>
              <a:gd name="connsiteX69" fmla="*/ 3830398 w 6884912"/>
              <a:gd name="connsiteY69" fmla="*/ 188383 h 1161397"/>
              <a:gd name="connsiteX70" fmla="*/ 3834360 w 6884912"/>
              <a:gd name="connsiteY70" fmla="*/ 188992 h 1161397"/>
              <a:gd name="connsiteX71" fmla="*/ 3843715 w 6884912"/>
              <a:gd name="connsiteY71" fmla="*/ 188752 h 1161397"/>
              <a:gd name="connsiteX72" fmla="*/ 3842609 w 6884912"/>
              <a:gd name="connsiteY72" fmla="*/ 197386 h 1161397"/>
              <a:gd name="connsiteX73" fmla="*/ 3853961 w 6884912"/>
              <a:gd name="connsiteY73" fmla="*/ 213380 h 1161397"/>
              <a:gd name="connsiteX74" fmla="*/ 3907640 w 6884912"/>
              <a:gd name="connsiteY74" fmla="*/ 207568 h 1161397"/>
              <a:gd name="connsiteX75" fmla="*/ 3910449 w 6884912"/>
              <a:gd name="connsiteY75" fmla="*/ 197808 h 1161397"/>
              <a:gd name="connsiteX76" fmla="*/ 3917197 w 6884912"/>
              <a:gd name="connsiteY76" fmla="*/ 196121 h 1161397"/>
              <a:gd name="connsiteX77" fmla="*/ 3922400 w 6884912"/>
              <a:gd name="connsiteY77" fmla="*/ 205056 h 1161397"/>
              <a:gd name="connsiteX78" fmla="*/ 4013061 w 6884912"/>
              <a:gd name="connsiteY78" fmla="*/ 224874 h 1161397"/>
              <a:gd name="connsiteX79" fmla="*/ 4134285 w 6884912"/>
              <a:gd name="connsiteY79" fmla="*/ 235592 h 1161397"/>
              <a:gd name="connsiteX80" fmla="*/ 4220717 w 6884912"/>
              <a:gd name="connsiteY80" fmla="*/ 192946 h 1161397"/>
              <a:gd name="connsiteX81" fmla="*/ 4228802 w 6884912"/>
              <a:gd name="connsiteY81" fmla="*/ 201468 h 1161397"/>
              <a:gd name="connsiteX82" fmla="*/ 4289361 w 6884912"/>
              <a:gd name="connsiteY82" fmla="*/ 196642 h 1161397"/>
              <a:gd name="connsiteX83" fmla="*/ 4498913 w 6884912"/>
              <a:gd name="connsiteY83" fmla="*/ 118915 h 1161397"/>
              <a:gd name="connsiteX84" fmla="*/ 4617330 w 6884912"/>
              <a:gd name="connsiteY84" fmla="*/ 111163 h 1161397"/>
              <a:gd name="connsiteX85" fmla="*/ 4659778 w 6884912"/>
              <a:gd name="connsiteY85" fmla="*/ 118219 h 1161397"/>
              <a:gd name="connsiteX86" fmla="*/ 4730870 w 6884912"/>
              <a:gd name="connsiteY86" fmla="*/ 129432 h 1161397"/>
              <a:gd name="connsiteX87" fmla="*/ 4785037 w 6884912"/>
              <a:gd name="connsiteY87" fmla="*/ 161964 h 1161397"/>
              <a:gd name="connsiteX88" fmla="*/ 4844073 w 6884912"/>
              <a:gd name="connsiteY88" fmla="*/ 161768 h 1161397"/>
              <a:gd name="connsiteX89" fmla="*/ 4920038 w 6884912"/>
              <a:gd name="connsiteY89" fmla="*/ 140418 h 1161397"/>
              <a:gd name="connsiteX90" fmla="*/ 5016639 w 6884912"/>
              <a:gd name="connsiteY90" fmla="*/ 158905 h 1161397"/>
              <a:gd name="connsiteX91" fmla="*/ 5072009 w 6884912"/>
              <a:gd name="connsiteY91" fmla="*/ 161502 h 1161397"/>
              <a:gd name="connsiteX92" fmla="*/ 5223626 w 6884912"/>
              <a:gd name="connsiteY92" fmla="*/ 177356 h 1161397"/>
              <a:gd name="connsiteX93" fmla="*/ 5375773 w 6884912"/>
              <a:gd name="connsiteY93" fmla="*/ 199913 h 1161397"/>
              <a:gd name="connsiteX94" fmla="*/ 5467502 w 6884912"/>
              <a:gd name="connsiteY94" fmla="*/ 250963 h 1161397"/>
              <a:gd name="connsiteX95" fmla="*/ 5592395 w 6884912"/>
              <a:gd name="connsiteY95" fmla="*/ 265434 h 1161397"/>
              <a:gd name="connsiteX96" fmla="*/ 5613532 w 6884912"/>
              <a:gd name="connsiteY96" fmla="*/ 273379 h 1161397"/>
              <a:gd name="connsiteX97" fmla="*/ 5642173 w 6884912"/>
              <a:gd name="connsiteY97" fmla="*/ 266904 h 1161397"/>
              <a:gd name="connsiteX98" fmla="*/ 5756910 w 6884912"/>
              <a:gd name="connsiteY98" fmla="*/ 239211 h 1161397"/>
              <a:gd name="connsiteX99" fmla="*/ 5846667 w 6884912"/>
              <a:gd name="connsiteY99" fmla="*/ 201786 h 1161397"/>
              <a:gd name="connsiteX100" fmla="*/ 5960732 w 6884912"/>
              <a:gd name="connsiteY100" fmla="*/ 220708 h 1161397"/>
              <a:gd name="connsiteX101" fmla="*/ 6029542 w 6884912"/>
              <a:gd name="connsiteY101" fmla="*/ 210339 h 1161397"/>
              <a:gd name="connsiteX102" fmla="*/ 6141123 w 6884912"/>
              <a:gd name="connsiteY102" fmla="*/ 159923 h 1161397"/>
              <a:gd name="connsiteX103" fmla="*/ 6290640 w 6884912"/>
              <a:gd name="connsiteY103" fmla="*/ 167441 h 1161397"/>
              <a:gd name="connsiteX104" fmla="*/ 6322806 w 6884912"/>
              <a:gd name="connsiteY104" fmla="*/ 213293 h 1161397"/>
              <a:gd name="connsiteX105" fmla="*/ 6364914 w 6884912"/>
              <a:gd name="connsiteY105" fmla="*/ 240140 h 1161397"/>
              <a:gd name="connsiteX106" fmla="*/ 6380420 w 6884912"/>
              <a:gd name="connsiteY106" fmla="*/ 173195 h 1161397"/>
              <a:gd name="connsiteX107" fmla="*/ 6507891 w 6884912"/>
              <a:gd name="connsiteY107" fmla="*/ 118474 h 1161397"/>
              <a:gd name="connsiteX108" fmla="*/ 6571807 w 6884912"/>
              <a:gd name="connsiteY108" fmla="*/ 98636 h 1161397"/>
              <a:gd name="connsiteX109" fmla="*/ 6671880 w 6884912"/>
              <a:gd name="connsiteY109" fmla="*/ 82931 h 1161397"/>
              <a:gd name="connsiteX110" fmla="*/ 6702266 w 6884912"/>
              <a:gd name="connsiteY110" fmla="*/ 75470 h 1161397"/>
              <a:gd name="connsiteX111" fmla="*/ 6845802 w 6884912"/>
              <a:gd name="connsiteY111" fmla="*/ 24496 h 1161397"/>
              <a:gd name="connsiteX112" fmla="*/ 6884912 w 6884912"/>
              <a:gd name="connsiteY112"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76455 w 6884912"/>
              <a:gd name="connsiteY7" fmla="*/ 1137381 h 1161397"/>
              <a:gd name="connsiteX8" fmla="*/ 478946 w 6884912"/>
              <a:gd name="connsiteY8" fmla="*/ 1106011 h 1161397"/>
              <a:gd name="connsiteX9" fmla="*/ 512111 w 6884912"/>
              <a:gd name="connsiteY9" fmla="*/ 1085599 h 1161397"/>
              <a:gd name="connsiteX10" fmla="*/ 567875 w 6884912"/>
              <a:gd name="connsiteY10" fmla="*/ 1051976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43359 w 6884912"/>
              <a:gd name="connsiteY16" fmla="*/ 910894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26340 w 6884912"/>
              <a:gd name="connsiteY39" fmla="*/ 638496 h 1161397"/>
              <a:gd name="connsiteX40" fmla="*/ 1731986 w 6884912"/>
              <a:gd name="connsiteY40" fmla="*/ 589682 h 1161397"/>
              <a:gd name="connsiteX41" fmla="*/ 1927935 w 6884912"/>
              <a:gd name="connsiteY41" fmla="*/ 628540 h 1161397"/>
              <a:gd name="connsiteX42" fmla="*/ 2039075 w 6884912"/>
              <a:gd name="connsiteY42" fmla="*/ 599964 h 1161397"/>
              <a:gd name="connsiteX43" fmla="*/ 2166816 w 6884912"/>
              <a:gd name="connsiteY43" fmla="*/ 559500 h 1161397"/>
              <a:gd name="connsiteX44" fmla="*/ 2352236 w 6884912"/>
              <a:gd name="connsiteY44" fmla="*/ 519602 h 1161397"/>
              <a:gd name="connsiteX45" fmla="*/ 2420791 w 6884912"/>
              <a:gd name="connsiteY45" fmla="*/ 492826 h 1161397"/>
              <a:gd name="connsiteX46" fmla="*/ 2489932 w 6884912"/>
              <a:gd name="connsiteY46" fmla="*/ 507864 h 1161397"/>
              <a:gd name="connsiteX47" fmla="*/ 2512917 w 6884912"/>
              <a:gd name="connsiteY47" fmla="*/ 489127 h 1161397"/>
              <a:gd name="connsiteX48" fmla="*/ 2516783 w 6884912"/>
              <a:gd name="connsiteY48" fmla="*/ 485473 h 1161397"/>
              <a:gd name="connsiteX49" fmla="*/ 2534360 w 6884912"/>
              <a:gd name="connsiteY49" fmla="*/ 480064 h 1161397"/>
              <a:gd name="connsiteX50" fmla="*/ 2536691 w 6884912"/>
              <a:gd name="connsiteY50" fmla="*/ 467018 h 1161397"/>
              <a:gd name="connsiteX51" fmla="*/ 2561265 w 6884912"/>
              <a:gd name="connsiteY51" fmla="*/ 450623 h 1161397"/>
              <a:gd name="connsiteX52" fmla="*/ 2594349 w 6884912"/>
              <a:gd name="connsiteY52" fmla="*/ 443884 h 1161397"/>
              <a:gd name="connsiteX53" fmla="*/ 2754324 w 6884912"/>
              <a:gd name="connsiteY53" fmla="*/ 424766 h 1161397"/>
              <a:gd name="connsiteX54" fmla="*/ 2848470 w 6884912"/>
              <a:gd name="connsiteY54" fmla="*/ 405966 h 1161397"/>
              <a:gd name="connsiteX55" fmla="*/ 2881772 w 6884912"/>
              <a:gd name="connsiteY55" fmla="*/ 387260 h 1161397"/>
              <a:gd name="connsiteX56" fmla="*/ 2929932 w 6884912"/>
              <a:gd name="connsiteY56" fmla="*/ 368912 h 1161397"/>
              <a:gd name="connsiteX57" fmla="*/ 3013020 w 6884912"/>
              <a:gd name="connsiteY57" fmla="*/ 327578 h 1161397"/>
              <a:gd name="connsiteX58" fmla="*/ 3127968 w 6884912"/>
              <a:gd name="connsiteY58" fmla="*/ 287613 h 1161397"/>
              <a:gd name="connsiteX59" fmla="*/ 3222191 w 6884912"/>
              <a:gd name="connsiteY59" fmla="*/ 307887 h 1161397"/>
              <a:gd name="connsiteX60" fmla="*/ 3227953 w 6884912"/>
              <a:gd name="connsiteY60" fmla="*/ 297650 h 1161397"/>
              <a:gd name="connsiteX61" fmla="*/ 3287859 w 6884912"/>
              <a:gd name="connsiteY61" fmla="*/ 287558 h 1161397"/>
              <a:gd name="connsiteX62" fmla="*/ 3510042 w 6884912"/>
              <a:gd name="connsiteY62" fmla="*/ 311820 h 1161397"/>
              <a:gd name="connsiteX63" fmla="*/ 3626773 w 6884912"/>
              <a:gd name="connsiteY63" fmla="*/ 290452 h 1161397"/>
              <a:gd name="connsiteX64" fmla="*/ 3666217 w 6884912"/>
              <a:gd name="connsiteY64" fmla="*/ 273255 h 1161397"/>
              <a:gd name="connsiteX65" fmla="*/ 3732427 w 6884912"/>
              <a:gd name="connsiteY65" fmla="*/ 245039 h 1161397"/>
              <a:gd name="connsiteX66" fmla="*/ 3777022 w 6884912"/>
              <a:gd name="connsiteY66" fmla="*/ 200276 h 1161397"/>
              <a:gd name="connsiteX67" fmla="*/ 3791246 w 6884912"/>
              <a:gd name="connsiteY67" fmla="*/ 189996 h 1161397"/>
              <a:gd name="connsiteX68" fmla="*/ 3819864 w 6884912"/>
              <a:gd name="connsiteY68" fmla="*/ 194605 h 1161397"/>
              <a:gd name="connsiteX69" fmla="*/ 3830398 w 6884912"/>
              <a:gd name="connsiteY69" fmla="*/ 188383 h 1161397"/>
              <a:gd name="connsiteX70" fmla="*/ 3834360 w 6884912"/>
              <a:gd name="connsiteY70" fmla="*/ 188992 h 1161397"/>
              <a:gd name="connsiteX71" fmla="*/ 3843715 w 6884912"/>
              <a:gd name="connsiteY71" fmla="*/ 188752 h 1161397"/>
              <a:gd name="connsiteX72" fmla="*/ 3842609 w 6884912"/>
              <a:gd name="connsiteY72" fmla="*/ 197386 h 1161397"/>
              <a:gd name="connsiteX73" fmla="*/ 3853961 w 6884912"/>
              <a:gd name="connsiteY73" fmla="*/ 213380 h 1161397"/>
              <a:gd name="connsiteX74" fmla="*/ 3907640 w 6884912"/>
              <a:gd name="connsiteY74" fmla="*/ 207568 h 1161397"/>
              <a:gd name="connsiteX75" fmla="*/ 3910449 w 6884912"/>
              <a:gd name="connsiteY75" fmla="*/ 197808 h 1161397"/>
              <a:gd name="connsiteX76" fmla="*/ 3917197 w 6884912"/>
              <a:gd name="connsiteY76" fmla="*/ 196121 h 1161397"/>
              <a:gd name="connsiteX77" fmla="*/ 3922400 w 6884912"/>
              <a:gd name="connsiteY77" fmla="*/ 205056 h 1161397"/>
              <a:gd name="connsiteX78" fmla="*/ 4013061 w 6884912"/>
              <a:gd name="connsiteY78" fmla="*/ 224874 h 1161397"/>
              <a:gd name="connsiteX79" fmla="*/ 4134285 w 6884912"/>
              <a:gd name="connsiteY79" fmla="*/ 235592 h 1161397"/>
              <a:gd name="connsiteX80" fmla="*/ 4220717 w 6884912"/>
              <a:gd name="connsiteY80" fmla="*/ 192946 h 1161397"/>
              <a:gd name="connsiteX81" fmla="*/ 4228802 w 6884912"/>
              <a:gd name="connsiteY81" fmla="*/ 201468 h 1161397"/>
              <a:gd name="connsiteX82" fmla="*/ 4289361 w 6884912"/>
              <a:gd name="connsiteY82" fmla="*/ 196642 h 1161397"/>
              <a:gd name="connsiteX83" fmla="*/ 4498913 w 6884912"/>
              <a:gd name="connsiteY83" fmla="*/ 118915 h 1161397"/>
              <a:gd name="connsiteX84" fmla="*/ 4617330 w 6884912"/>
              <a:gd name="connsiteY84" fmla="*/ 111163 h 1161397"/>
              <a:gd name="connsiteX85" fmla="*/ 4659778 w 6884912"/>
              <a:gd name="connsiteY85" fmla="*/ 118219 h 1161397"/>
              <a:gd name="connsiteX86" fmla="*/ 4730870 w 6884912"/>
              <a:gd name="connsiteY86" fmla="*/ 129432 h 1161397"/>
              <a:gd name="connsiteX87" fmla="*/ 4785037 w 6884912"/>
              <a:gd name="connsiteY87" fmla="*/ 161964 h 1161397"/>
              <a:gd name="connsiteX88" fmla="*/ 4844073 w 6884912"/>
              <a:gd name="connsiteY88" fmla="*/ 161768 h 1161397"/>
              <a:gd name="connsiteX89" fmla="*/ 4920038 w 6884912"/>
              <a:gd name="connsiteY89" fmla="*/ 140418 h 1161397"/>
              <a:gd name="connsiteX90" fmla="*/ 5016639 w 6884912"/>
              <a:gd name="connsiteY90" fmla="*/ 158905 h 1161397"/>
              <a:gd name="connsiteX91" fmla="*/ 5072009 w 6884912"/>
              <a:gd name="connsiteY91" fmla="*/ 161502 h 1161397"/>
              <a:gd name="connsiteX92" fmla="*/ 5223626 w 6884912"/>
              <a:gd name="connsiteY92" fmla="*/ 177356 h 1161397"/>
              <a:gd name="connsiteX93" fmla="*/ 5375773 w 6884912"/>
              <a:gd name="connsiteY93" fmla="*/ 199913 h 1161397"/>
              <a:gd name="connsiteX94" fmla="*/ 5467502 w 6884912"/>
              <a:gd name="connsiteY94" fmla="*/ 250963 h 1161397"/>
              <a:gd name="connsiteX95" fmla="*/ 5592395 w 6884912"/>
              <a:gd name="connsiteY95" fmla="*/ 265434 h 1161397"/>
              <a:gd name="connsiteX96" fmla="*/ 5613532 w 6884912"/>
              <a:gd name="connsiteY96" fmla="*/ 273379 h 1161397"/>
              <a:gd name="connsiteX97" fmla="*/ 5642173 w 6884912"/>
              <a:gd name="connsiteY97" fmla="*/ 266904 h 1161397"/>
              <a:gd name="connsiteX98" fmla="*/ 5756910 w 6884912"/>
              <a:gd name="connsiteY98" fmla="*/ 239211 h 1161397"/>
              <a:gd name="connsiteX99" fmla="*/ 5846667 w 6884912"/>
              <a:gd name="connsiteY99" fmla="*/ 201786 h 1161397"/>
              <a:gd name="connsiteX100" fmla="*/ 5960732 w 6884912"/>
              <a:gd name="connsiteY100" fmla="*/ 220708 h 1161397"/>
              <a:gd name="connsiteX101" fmla="*/ 6029542 w 6884912"/>
              <a:gd name="connsiteY101" fmla="*/ 210339 h 1161397"/>
              <a:gd name="connsiteX102" fmla="*/ 6141123 w 6884912"/>
              <a:gd name="connsiteY102" fmla="*/ 159923 h 1161397"/>
              <a:gd name="connsiteX103" fmla="*/ 6290640 w 6884912"/>
              <a:gd name="connsiteY103" fmla="*/ 167441 h 1161397"/>
              <a:gd name="connsiteX104" fmla="*/ 6322806 w 6884912"/>
              <a:gd name="connsiteY104" fmla="*/ 213293 h 1161397"/>
              <a:gd name="connsiteX105" fmla="*/ 6364914 w 6884912"/>
              <a:gd name="connsiteY105" fmla="*/ 240140 h 1161397"/>
              <a:gd name="connsiteX106" fmla="*/ 6380420 w 6884912"/>
              <a:gd name="connsiteY106" fmla="*/ 173195 h 1161397"/>
              <a:gd name="connsiteX107" fmla="*/ 6507891 w 6884912"/>
              <a:gd name="connsiteY107" fmla="*/ 118474 h 1161397"/>
              <a:gd name="connsiteX108" fmla="*/ 6571807 w 6884912"/>
              <a:gd name="connsiteY108" fmla="*/ 98636 h 1161397"/>
              <a:gd name="connsiteX109" fmla="*/ 6671880 w 6884912"/>
              <a:gd name="connsiteY109" fmla="*/ 82931 h 1161397"/>
              <a:gd name="connsiteX110" fmla="*/ 6702266 w 6884912"/>
              <a:gd name="connsiteY110" fmla="*/ 75470 h 1161397"/>
              <a:gd name="connsiteX111" fmla="*/ 6845802 w 6884912"/>
              <a:gd name="connsiteY111" fmla="*/ 24496 h 1161397"/>
              <a:gd name="connsiteX112" fmla="*/ 6884912 w 6884912"/>
              <a:gd name="connsiteY112"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76455 w 6884912"/>
              <a:gd name="connsiteY7" fmla="*/ 1137381 h 1161397"/>
              <a:gd name="connsiteX8" fmla="*/ 478946 w 6884912"/>
              <a:gd name="connsiteY8" fmla="*/ 1106011 h 1161397"/>
              <a:gd name="connsiteX9" fmla="*/ 512111 w 6884912"/>
              <a:gd name="connsiteY9" fmla="*/ 1085599 h 1161397"/>
              <a:gd name="connsiteX10" fmla="*/ 567875 w 6884912"/>
              <a:gd name="connsiteY10" fmla="*/ 1051976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43359 w 6884912"/>
              <a:gd name="connsiteY16" fmla="*/ 910894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26340 w 6884912"/>
              <a:gd name="connsiteY39" fmla="*/ 638496 h 1161397"/>
              <a:gd name="connsiteX40" fmla="*/ 1731986 w 6884912"/>
              <a:gd name="connsiteY40" fmla="*/ 589682 h 1161397"/>
              <a:gd name="connsiteX41" fmla="*/ 1927935 w 6884912"/>
              <a:gd name="connsiteY41" fmla="*/ 628540 h 1161397"/>
              <a:gd name="connsiteX42" fmla="*/ 2166816 w 6884912"/>
              <a:gd name="connsiteY42" fmla="*/ 559500 h 1161397"/>
              <a:gd name="connsiteX43" fmla="*/ 2352236 w 6884912"/>
              <a:gd name="connsiteY43" fmla="*/ 519602 h 1161397"/>
              <a:gd name="connsiteX44" fmla="*/ 2420791 w 6884912"/>
              <a:gd name="connsiteY44" fmla="*/ 492826 h 1161397"/>
              <a:gd name="connsiteX45" fmla="*/ 2489932 w 6884912"/>
              <a:gd name="connsiteY45" fmla="*/ 507864 h 1161397"/>
              <a:gd name="connsiteX46" fmla="*/ 2512917 w 6884912"/>
              <a:gd name="connsiteY46" fmla="*/ 489127 h 1161397"/>
              <a:gd name="connsiteX47" fmla="*/ 2516783 w 6884912"/>
              <a:gd name="connsiteY47" fmla="*/ 485473 h 1161397"/>
              <a:gd name="connsiteX48" fmla="*/ 2534360 w 6884912"/>
              <a:gd name="connsiteY48" fmla="*/ 480064 h 1161397"/>
              <a:gd name="connsiteX49" fmla="*/ 2536691 w 6884912"/>
              <a:gd name="connsiteY49" fmla="*/ 467018 h 1161397"/>
              <a:gd name="connsiteX50" fmla="*/ 2561265 w 6884912"/>
              <a:gd name="connsiteY50" fmla="*/ 450623 h 1161397"/>
              <a:gd name="connsiteX51" fmla="*/ 2594349 w 6884912"/>
              <a:gd name="connsiteY51" fmla="*/ 443884 h 1161397"/>
              <a:gd name="connsiteX52" fmla="*/ 2754324 w 6884912"/>
              <a:gd name="connsiteY52" fmla="*/ 424766 h 1161397"/>
              <a:gd name="connsiteX53" fmla="*/ 2848470 w 6884912"/>
              <a:gd name="connsiteY53" fmla="*/ 405966 h 1161397"/>
              <a:gd name="connsiteX54" fmla="*/ 2881772 w 6884912"/>
              <a:gd name="connsiteY54" fmla="*/ 387260 h 1161397"/>
              <a:gd name="connsiteX55" fmla="*/ 2929932 w 6884912"/>
              <a:gd name="connsiteY55" fmla="*/ 368912 h 1161397"/>
              <a:gd name="connsiteX56" fmla="*/ 3013020 w 6884912"/>
              <a:gd name="connsiteY56" fmla="*/ 327578 h 1161397"/>
              <a:gd name="connsiteX57" fmla="*/ 3127968 w 6884912"/>
              <a:gd name="connsiteY57" fmla="*/ 287613 h 1161397"/>
              <a:gd name="connsiteX58" fmla="*/ 3222191 w 6884912"/>
              <a:gd name="connsiteY58" fmla="*/ 307887 h 1161397"/>
              <a:gd name="connsiteX59" fmla="*/ 3227953 w 6884912"/>
              <a:gd name="connsiteY59" fmla="*/ 297650 h 1161397"/>
              <a:gd name="connsiteX60" fmla="*/ 3287859 w 6884912"/>
              <a:gd name="connsiteY60" fmla="*/ 287558 h 1161397"/>
              <a:gd name="connsiteX61" fmla="*/ 3510042 w 6884912"/>
              <a:gd name="connsiteY61" fmla="*/ 311820 h 1161397"/>
              <a:gd name="connsiteX62" fmla="*/ 3626773 w 6884912"/>
              <a:gd name="connsiteY62" fmla="*/ 290452 h 1161397"/>
              <a:gd name="connsiteX63" fmla="*/ 3666217 w 6884912"/>
              <a:gd name="connsiteY63" fmla="*/ 273255 h 1161397"/>
              <a:gd name="connsiteX64" fmla="*/ 3732427 w 6884912"/>
              <a:gd name="connsiteY64" fmla="*/ 245039 h 1161397"/>
              <a:gd name="connsiteX65" fmla="*/ 3777022 w 6884912"/>
              <a:gd name="connsiteY65" fmla="*/ 200276 h 1161397"/>
              <a:gd name="connsiteX66" fmla="*/ 3791246 w 6884912"/>
              <a:gd name="connsiteY66" fmla="*/ 189996 h 1161397"/>
              <a:gd name="connsiteX67" fmla="*/ 3819864 w 6884912"/>
              <a:gd name="connsiteY67" fmla="*/ 194605 h 1161397"/>
              <a:gd name="connsiteX68" fmla="*/ 3830398 w 6884912"/>
              <a:gd name="connsiteY68" fmla="*/ 188383 h 1161397"/>
              <a:gd name="connsiteX69" fmla="*/ 3834360 w 6884912"/>
              <a:gd name="connsiteY69" fmla="*/ 188992 h 1161397"/>
              <a:gd name="connsiteX70" fmla="*/ 3843715 w 6884912"/>
              <a:gd name="connsiteY70" fmla="*/ 188752 h 1161397"/>
              <a:gd name="connsiteX71" fmla="*/ 3842609 w 6884912"/>
              <a:gd name="connsiteY71" fmla="*/ 197386 h 1161397"/>
              <a:gd name="connsiteX72" fmla="*/ 3853961 w 6884912"/>
              <a:gd name="connsiteY72" fmla="*/ 213380 h 1161397"/>
              <a:gd name="connsiteX73" fmla="*/ 3907640 w 6884912"/>
              <a:gd name="connsiteY73" fmla="*/ 207568 h 1161397"/>
              <a:gd name="connsiteX74" fmla="*/ 3910449 w 6884912"/>
              <a:gd name="connsiteY74" fmla="*/ 197808 h 1161397"/>
              <a:gd name="connsiteX75" fmla="*/ 3917197 w 6884912"/>
              <a:gd name="connsiteY75" fmla="*/ 196121 h 1161397"/>
              <a:gd name="connsiteX76" fmla="*/ 3922400 w 6884912"/>
              <a:gd name="connsiteY76" fmla="*/ 205056 h 1161397"/>
              <a:gd name="connsiteX77" fmla="*/ 4013061 w 6884912"/>
              <a:gd name="connsiteY77" fmla="*/ 224874 h 1161397"/>
              <a:gd name="connsiteX78" fmla="*/ 4134285 w 6884912"/>
              <a:gd name="connsiteY78" fmla="*/ 235592 h 1161397"/>
              <a:gd name="connsiteX79" fmla="*/ 4220717 w 6884912"/>
              <a:gd name="connsiteY79" fmla="*/ 192946 h 1161397"/>
              <a:gd name="connsiteX80" fmla="*/ 4228802 w 6884912"/>
              <a:gd name="connsiteY80" fmla="*/ 201468 h 1161397"/>
              <a:gd name="connsiteX81" fmla="*/ 4289361 w 6884912"/>
              <a:gd name="connsiteY81" fmla="*/ 196642 h 1161397"/>
              <a:gd name="connsiteX82" fmla="*/ 4498913 w 6884912"/>
              <a:gd name="connsiteY82" fmla="*/ 118915 h 1161397"/>
              <a:gd name="connsiteX83" fmla="*/ 4617330 w 6884912"/>
              <a:gd name="connsiteY83" fmla="*/ 111163 h 1161397"/>
              <a:gd name="connsiteX84" fmla="*/ 4659778 w 6884912"/>
              <a:gd name="connsiteY84" fmla="*/ 118219 h 1161397"/>
              <a:gd name="connsiteX85" fmla="*/ 4730870 w 6884912"/>
              <a:gd name="connsiteY85" fmla="*/ 129432 h 1161397"/>
              <a:gd name="connsiteX86" fmla="*/ 4785037 w 6884912"/>
              <a:gd name="connsiteY86" fmla="*/ 161964 h 1161397"/>
              <a:gd name="connsiteX87" fmla="*/ 4844073 w 6884912"/>
              <a:gd name="connsiteY87" fmla="*/ 161768 h 1161397"/>
              <a:gd name="connsiteX88" fmla="*/ 4920038 w 6884912"/>
              <a:gd name="connsiteY88" fmla="*/ 140418 h 1161397"/>
              <a:gd name="connsiteX89" fmla="*/ 5016639 w 6884912"/>
              <a:gd name="connsiteY89" fmla="*/ 158905 h 1161397"/>
              <a:gd name="connsiteX90" fmla="*/ 5072009 w 6884912"/>
              <a:gd name="connsiteY90" fmla="*/ 161502 h 1161397"/>
              <a:gd name="connsiteX91" fmla="*/ 5223626 w 6884912"/>
              <a:gd name="connsiteY91" fmla="*/ 177356 h 1161397"/>
              <a:gd name="connsiteX92" fmla="*/ 5375773 w 6884912"/>
              <a:gd name="connsiteY92" fmla="*/ 199913 h 1161397"/>
              <a:gd name="connsiteX93" fmla="*/ 5467502 w 6884912"/>
              <a:gd name="connsiteY93" fmla="*/ 250963 h 1161397"/>
              <a:gd name="connsiteX94" fmla="*/ 5592395 w 6884912"/>
              <a:gd name="connsiteY94" fmla="*/ 265434 h 1161397"/>
              <a:gd name="connsiteX95" fmla="*/ 5613532 w 6884912"/>
              <a:gd name="connsiteY95" fmla="*/ 273379 h 1161397"/>
              <a:gd name="connsiteX96" fmla="*/ 5642173 w 6884912"/>
              <a:gd name="connsiteY96" fmla="*/ 266904 h 1161397"/>
              <a:gd name="connsiteX97" fmla="*/ 5756910 w 6884912"/>
              <a:gd name="connsiteY97" fmla="*/ 239211 h 1161397"/>
              <a:gd name="connsiteX98" fmla="*/ 5846667 w 6884912"/>
              <a:gd name="connsiteY98" fmla="*/ 201786 h 1161397"/>
              <a:gd name="connsiteX99" fmla="*/ 5960732 w 6884912"/>
              <a:gd name="connsiteY99" fmla="*/ 220708 h 1161397"/>
              <a:gd name="connsiteX100" fmla="*/ 6029542 w 6884912"/>
              <a:gd name="connsiteY100" fmla="*/ 210339 h 1161397"/>
              <a:gd name="connsiteX101" fmla="*/ 6141123 w 6884912"/>
              <a:gd name="connsiteY101" fmla="*/ 159923 h 1161397"/>
              <a:gd name="connsiteX102" fmla="*/ 6290640 w 6884912"/>
              <a:gd name="connsiteY102" fmla="*/ 167441 h 1161397"/>
              <a:gd name="connsiteX103" fmla="*/ 6322806 w 6884912"/>
              <a:gd name="connsiteY103" fmla="*/ 213293 h 1161397"/>
              <a:gd name="connsiteX104" fmla="*/ 6364914 w 6884912"/>
              <a:gd name="connsiteY104" fmla="*/ 240140 h 1161397"/>
              <a:gd name="connsiteX105" fmla="*/ 6380420 w 6884912"/>
              <a:gd name="connsiteY105" fmla="*/ 173195 h 1161397"/>
              <a:gd name="connsiteX106" fmla="*/ 6507891 w 6884912"/>
              <a:gd name="connsiteY106" fmla="*/ 118474 h 1161397"/>
              <a:gd name="connsiteX107" fmla="*/ 6571807 w 6884912"/>
              <a:gd name="connsiteY107" fmla="*/ 98636 h 1161397"/>
              <a:gd name="connsiteX108" fmla="*/ 6671880 w 6884912"/>
              <a:gd name="connsiteY108" fmla="*/ 82931 h 1161397"/>
              <a:gd name="connsiteX109" fmla="*/ 6702266 w 6884912"/>
              <a:gd name="connsiteY109" fmla="*/ 75470 h 1161397"/>
              <a:gd name="connsiteX110" fmla="*/ 6845802 w 6884912"/>
              <a:gd name="connsiteY110" fmla="*/ 24496 h 1161397"/>
              <a:gd name="connsiteX111" fmla="*/ 6884912 w 6884912"/>
              <a:gd name="connsiteY111"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76455 w 6884912"/>
              <a:gd name="connsiteY7" fmla="*/ 1137381 h 1161397"/>
              <a:gd name="connsiteX8" fmla="*/ 478946 w 6884912"/>
              <a:gd name="connsiteY8" fmla="*/ 1106011 h 1161397"/>
              <a:gd name="connsiteX9" fmla="*/ 512111 w 6884912"/>
              <a:gd name="connsiteY9" fmla="*/ 1085599 h 1161397"/>
              <a:gd name="connsiteX10" fmla="*/ 567875 w 6884912"/>
              <a:gd name="connsiteY10" fmla="*/ 1051976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43359 w 6884912"/>
              <a:gd name="connsiteY16" fmla="*/ 910894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89871 w 6884912"/>
              <a:gd name="connsiteY39" fmla="*/ 629409 h 1161397"/>
              <a:gd name="connsiteX40" fmla="*/ 1731986 w 6884912"/>
              <a:gd name="connsiteY40" fmla="*/ 589682 h 1161397"/>
              <a:gd name="connsiteX41" fmla="*/ 1927935 w 6884912"/>
              <a:gd name="connsiteY41" fmla="*/ 628540 h 1161397"/>
              <a:gd name="connsiteX42" fmla="*/ 2166816 w 6884912"/>
              <a:gd name="connsiteY42" fmla="*/ 559500 h 1161397"/>
              <a:gd name="connsiteX43" fmla="*/ 2352236 w 6884912"/>
              <a:gd name="connsiteY43" fmla="*/ 519602 h 1161397"/>
              <a:gd name="connsiteX44" fmla="*/ 2420791 w 6884912"/>
              <a:gd name="connsiteY44" fmla="*/ 492826 h 1161397"/>
              <a:gd name="connsiteX45" fmla="*/ 2489932 w 6884912"/>
              <a:gd name="connsiteY45" fmla="*/ 507864 h 1161397"/>
              <a:gd name="connsiteX46" fmla="*/ 2512917 w 6884912"/>
              <a:gd name="connsiteY46" fmla="*/ 489127 h 1161397"/>
              <a:gd name="connsiteX47" fmla="*/ 2516783 w 6884912"/>
              <a:gd name="connsiteY47" fmla="*/ 485473 h 1161397"/>
              <a:gd name="connsiteX48" fmla="*/ 2534360 w 6884912"/>
              <a:gd name="connsiteY48" fmla="*/ 480064 h 1161397"/>
              <a:gd name="connsiteX49" fmla="*/ 2536691 w 6884912"/>
              <a:gd name="connsiteY49" fmla="*/ 467018 h 1161397"/>
              <a:gd name="connsiteX50" fmla="*/ 2561265 w 6884912"/>
              <a:gd name="connsiteY50" fmla="*/ 450623 h 1161397"/>
              <a:gd name="connsiteX51" fmla="*/ 2594349 w 6884912"/>
              <a:gd name="connsiteY51" fmla="*/ 443884 h 1161397"/>
              <a:gd name="connsiteX52" fmla="*/ 2754324 w 6884912"/>
              <a:gd name="connsiteY52" fmla="*/ 424766 h 1161397"/>
              <a:gd name="connsiteX53" fmla="*/ 2848470 w 6884912"/>
              <a:gd name="connsiteY53" fmla="*/ 405966 h 1161397"/>
              <a:gd name="connsiteX54" fmla="*/ 2881772 w 6884912"/>
              <a:gd name="connsiteY54" fmla="*/ 387260 h 1161397"/>
              <a:gd name="connsiteX55" fmla="*/ 2929932 w 6884912"/>
              <a:gd name="connsiteY55" fmla="*/ 368912 h 1161397"/>
              <a:gd name="connsiteX56" fmla="*/ 3013020 w 6884912"/>
              <a:gd name="connsiteY56" fmla="*/ 327578 h 1161397"/>
              <a:gd name="connsiteX57" fmla="*/ 3127968 w 6884912"/>
              <a:gd name="connsiteY57" fmla="*/ 287613 h 1161397"/>
              <a:gd name="connsiteX58" fmla="*/ 3222191 w 6884912"/>
              <a:gd name="connsiteY58" fmla="*/ 307887 h 1161397"/>
              <a:gd name="connsiteX59" fmla="*/ 3227953 w 6884912"/>
              <a:gd name="connsiteY59" fmla="*/ 297650 h 1161397"/>
              <a:gd name="connsiteX60" fmla="*/ 3287859 w 6884912"/>
              <a:gd name="connsiteY60" fmla="*/ 287558 h 1161397"/>
              <a:gd name="connsiteX61" fmla="*/ 3510042 w 6884912"/>
              <a:gd name="connsiteY61" fmla="*/ 311820 h 1161397"/>
              <a:gd name="connsiteX62" fmla="*/ 3626773 w 6884912"/>
              <a:gd name="connsiteY62" fmla="*/ 290452 h 1161397"/>
              <a:gd name="connsiteX63" fmla="*/ 3666217 w 6884912"/>
              <a:gd name="connsiteY63" fmla="*/ 273255 h 1161397"/>
              <a:gd name="connsiteX64" fmla="*/ 3732427 w 6884912"/>
              <a:gd name="connsiteY64" fmla="*/ 245039 h 1161397"/>
              <a:gd name="connsiteX65" fmla="*/ 3777022 w 6884912"/>
              <a:gd name="connsiteY65" fmla="*/ 200276 h 1161397"/>
              <a:gd name="connsiteX66" fmla="*/ 3791246 w 6884912"/>
              <a:gd name="connsiteY66" fmla="*/ 189996 h 1161397"/>
              <a:gd name="connsiteX67" fmla="*/ 3819864 w 6884912"/>
              <a:gd name="connsiteY67" fmla="*/ 194605 h 1161397"/>
              <a:gd name="connsiteX68" fmla="*/ 3830398 w 6884912"/>
              <a:gd name="connsiteY68" fmla="*/ 188383 h 1161397"/>
              <a:gd name="connsiteX69" fmla="*/ 3834360 w 6884912"/>
              <a:gd name="connsiteY69" fmla="*/ 188992 h 1161397"/>
              <a:gd name="connsiteX70" fmla="*/ 3843715 w 6884912"/>
              <a:gd name="connsiteY70" fmla="*/ 188752 h 1161397"/>
              <a:gd name="connsiteX71" fmla="*/ 3842609 w 6884912"/>
              <a:gd name="connsiteY71" fmla="*/ 197386 h 1161397"/>
              <a:gd name="connsiteX72" fmla="*/ 3853961 w 6884912"/>
              <a:gd name="connsiteY72" fmla="*/ 213380 h 1161397"/>
              <a:gd name="connsiteX73" fmla="*/ 3907640 w 6884912"/>
              <a:gd name="connsiteY73" fmla="*/ 207568 h 1161397"/>
              <a:gd name="connsiteX74" fmla="*/ 3910449 w 6884912"/>
              <a:gd name="connsiteY74" fmla="*/ 197808 h 1161397"/>
              <a:gd name="connsiteX75" fmla="*/ 3917197 w 6884912"/>
              <a:gd name="connsiteY75" fmla="*/ 196121 h 1161397"/>
              <a:gd name="connsiteX76" fmla="*/ 3922400 w 6884912"/>
              <a:gd name="connsiteY76" fmla="*/ 205056 h 1161397"/>
              <a:gd name="connsiteX77" fmla="*/ 4013061 w 6884912"/>
              <a:gd name="connsiteY77" fmla="*/ 224874 h 1161397"/>
              <a:gd name="connsiteX78" fmla="*/ 4134285 w 6884912"/>
              <a:gd name="connsiteY78" fmla="*/ 235592 h 1161397"/>
              <a:gd name="connsiteX79" fmla="*/ 4220717 w 6884912"/>
              <a:gd name="connsiteY79" fmla="*/ 192946 h 1161397"/>
              <a:gd name="connsiteX80" fmla="*/ 4228802 w 6884912"/>
              <a:gd name="connsiteY80" fmla="*/ 201468 h 1161397"/>
              <a:gd name="connsiteX81" fmla="*/ 4289361 w 6884912"/>
              <a:gd name="connsiteY81" fmla="*/ 196642 h 1161397"/>
              <a:gd name="connsiteX82" fmla="*/ 4498913 w 6884912"/>
              <a:gd name="connsiteY82" fmla="*/ 118915 h 1161397"/>
              <a:gd name="connsiteX83" fmla="*/ 4617330 w 6884912"/>
              <a:gd name="connsiteY83" fmla="*/ 111163 h 1161397"/>
              <a:gd name="connsiteX84" fmla="*/ 4659778 w 6884912"/>
              <a:gd name="connsiteY84" fmla="*/ 118219 h 1161397"/>
              <a:gd name="connsiteX85" fmla="*/ 4730870 w 6884912"/>
              <a:gd name="connsiteY85" fmla="*/ 129432 h 1161397"/>
              <a:gd name="connsiteX86" fmla="*/ 4785037 w 6884912"/>
              <a:gd name="connsiteY86" fmla="*/ 161964 h 1161397"/>
              <a:gd name="connsiteX87" fmla="*/ 4844073 w 6884912"/>
              <a:gd name="connsiteY87" fmla="*/ 161768 h 1161397"/>
              <a:gd name="connsiteX88" fmla="*/ 4920038 w 6884912"/>
              <a:gd name="connsiteY88" fmla="*/ 140418 h 1161397"/>
              <a:gd name="connsiteX89" fmla="*/ 5016639 w 6884912"/>
              <a:gd name="connsiteY89" fmla="*/ 158905 h 1161397"/>
              <a:gd name="connsiteX90" fmla="*/ 5072009 w 6884912"/>
              <a:gd name="connsiteY90" fmla="*/ 161502 h 1161397"/>
              <a:gd name="connsiteX91" fmla="*/ 5223626 w 6884912"/>
              <a:gd name="connsiteY91" fmla="*/ 177356 h 1161397"/>
              <a:gd name="connsiteX92" fmla="*/ 5375773 w 6884912"/>
              <a:gd name="connsiteY92" fmla="*/ 199913 h 1161397"/>
              <a:gd name="connsiteX93" fmla="*/ 5467502 w 6884912"/>
              <a:gd name="connsiteY93" fmla="*/ 250963 h 1161397"/>
              <a:gd name="connsiteX94" fmla="*/ 5592395 w 6884912"/>
              <a:gd name="connsiteY94" fmla="*/ 265434 h 1161397"/>
              <a:gd name="connsiteX95" fmla="*/ 5613532 w 6884912"/>
              <a:gd name="connsiteY95" fmla="*/ 273379 h 1161397"/>
              <a:gd name="connsiteX96" fmla="*/ 5642173 w 6884912"/>
              <a:gd name="connsiteY96" fmla="*/ 266904 h 1161397"/>
              <a:gd name="connsiteX97" fmla="*/ 5756910 w 6884912"/>
              <a:gd name="connsiteY97" fmla="*/ 239211 h 1161397"/>
              <a:gd name="connsiteX98" fmla="*/ 5846667 w 6884912"/>
              <a:gd name="connsiteY98" fmla="*/ 201786 h 1161397"/>
              <a:gd name="connsiteX99" fmla="*/ 5960732 w 6884912"/>
              <a:gd name="connsiteY99" fmla="*/ 220708 h 1161397"/>
              <a:gd name="connsiteX100" fmla="*/ 6029542 w 6884912"/>
              <a:gd name="connsiteY100" fmla="*/ 210339 h 1161397"/>
              <a:gd name="connsiteX101" fmla="*/ 6141123 w 6884912"/>
              <a:gd name="connsiteY101" fmla="*/ 159923 h 1161397"/>
              <a:gd name="connsiteX102" fmla="*/ 6290640 w 6884912"/>
              <a:gd name="connsiteY102" fmla="*/ 167441 h 1161397"/>
              <a:gd name="connsiteX103" fmla="*/ 6322806 w 6884912"/>
              <a:gd name="connsiteY103" fmla="*/ 213293 h 1161397"/>
              <a:gd name="connsiteX104" fmla="*/ 6364914 w 6884912"/>
              <a:gd name="connsiteY104" fmla="*/ 240140 h 1161397"/>
              <a:gd name="connsiteX105" fmla="*/ 6380420 w 6884912"/>
              <a:gd name="connsiteY105" fmla="*/ 173195 h 1161397"/>
              <a:gd name="connsiteX106" fmla="*/ 6507891 w 6884912"/>
              <a:gd name="connsiteY106" fmla="*/ 118474 h 1161397"/>
              <a:gd name="connsiteX107" fmla="*/ 6571807 w 6884912"/>
              <a:gd name="connsiteY107" fmla="*/ 98636 h 1161397"/>
              <a:gd name="connsiteX108" fmla="*/ 6671880 w 6884912"/>
              <a:gd name="connsiteY108" fmla="*/ 82931 h 1161397"/>
              <a:gd name="connsiteX109" fmla="*/ 6702266 w 6884912"/>
              <a:gd name="connsiteY109" fmla="*/ 75470 h 1161397"/>
              <a:gd name="connsiteX110" fmla="*/ 6845802 w 6884912"/>
              <a:gd name="connsiteY110" fmla="*/ 24496 h 1161397"/>
              <a:gd name="connsiteX111" fmla="*/ 6884912 w 6884912"/>
              <a:gd name="connsiteY111"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53766 w 6884912"/>
              <a:gd name="connsiteY7" fmla="*/ 1028344 h 1161397"/>
              <a:gd name="connsiteX8" fmla="*/ 478946 w 6884912"/>
              <a:gd name="connsiteY8" fmla="*/ 1106011 h 1161397"/>
              <a:gd name="connsiteX9" fmla="*/ 512111 w 6884912"/>
              <a:gd name="connsiteY9" fmla="*/ 1085599 h 1161397"/>
              <a:gd name="connsiteX10" fmla="*/ 567875 w 6884912"/>
              <a:gd name="connsiteY10" fmla="*/ 1051976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43359 w 6884912"/>
              <a:gd name="connsiteY16" fmla="*/ 910894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89871 w 6884912"/>
              <a:gd name="connsiteY39" fmla="*/ 629409 h 1161397"/>
              <a:gd name="connsiteX40" fmla="*/ 1731986 w 6884912"/>
              <a:gd name="connsiteY40" fmla="*/ 589682 h 1161397"/>
              <a:gd name="connsiteX41" fmla="*/ 1927935 w 6884912"/>
              <a:gd name="connsiteY41" fmla="*/ 628540 h 1161397"/>
              <a:gd name="connsiteX42" fmla="*/ 2166816 w 6884912"/>
              <a:gd name="connsiteY42" fmla="*/ 559500 h 1161397"/>
              <a:gd name="connsiteX43" fmla="*/ 2352236 w 6884912"/>
              <a:gd name="connsiteY43" fmla="*/ 519602 h 1161397"/>
              <a:gd name="connsiteX44" fmla="*/ 2420791 w 6884912"/>
              <a:gd name="connsiteY44" fmla="*/ 492826 h 1161397"/>
              <a:gd name="connsiteX45" fmla="*/ 2489932 w 6884912"/>
              <a:gd name="connsiteY45" fmla="*/ 507864 h 1161397"/>
              <a:gd name="connsiteX46" fmla="*/ 2512917 w 6884912"/>
              <a:gd name="connsiteY46" fmla="*/ 489127 h 1161397"/>
              <a:gd name="connsiteX47" fmla="*/ 2516783 w 6884912"/>
              <a:gd name="connsiteY47" fmla="*/ 485473 h 1161397"/>
              <a:gd name="connsiteX48" fmla="*/ 2534360 w 6884912"/>
              <a:gd name="connsiteY48" fmla="*/ 480064 h 1161397"/>
              <a:gd name="connsiteX49" fmla="*/ 2536691 w 6884912"/>
              <a:gd name="connsiteY49" fmla="*/ 467018 h 1161397"/>
              <a:gd name="connsiteX50" fmla="*/ 2561265 w 6884912"/>
              <a:gd name="connsiteY50" fmla="*/ 450623 h 1161397"/>
              <a:gd name="connsiteX51" fmla="*/ 2594349 w 6884912"/>
              <a:gd name="connsiteY51" fmla="*/ 443884 h 1161397"/>
              <a:gd name="connsiteX52" fmla="*/ 2754324 w 6884912"/>
              <a:gd name="connsiteY52" fmla="*/ 424766 h 1161397"/>
              <a:gd name="connsiteX53" fmla="*/ 2848470 w 6884912"/>
              <a:gd name="connsiteY53" fmla="*/ 405966 h 1161397"/>
              <a:gd name="connsiteX54" fmla="*/ 2881772 w 6884912"/>
              <a:gd name="connsiteY54" fmla="*/ 387260 h 1161397"/>
              <a:gd name="connsiteX55" fmla="*/ 2929932 w 6884912"/>
              <a:gd name="connsiteY55" fmla="*/ 368912 h 1161397"/>
              <a:gd name="connsiteX56" fmla="*/ 3013020 w 6884912"/>
              <a:gd name="connsiteY56" fmla="*/ 327578 h 1161397"/>
              <a:gd name="connsiteX57" fmla="*/ 3127968 w 6884912"/>
              <a:gd name="connsiteY57" fmla="*/ 287613 h 1161397"/>
              <a:gd name="connsiteX58" fmla="*/ 3222191 w 6884912"/>
              <a:gd name="connsiteY58" fmla="*/ 307887 h 1161397"/>
              <a:gd name="connsiteX59" fmla="*/ 3227953 w 6884912"/>
              <a:gd name="connsiteY59" fmla="*/ 297650 h 1161397"/>
              <a:gd name="connsiteX60" fmla="*/ 3287859 w 6884912"/>
              <a:gd name="connsiteY60" fmla="*/ 287558 h 1161397"/>
              <a:gd name="connsiteX61" fmla="*/ 3510042 w 6884912"/>
              <a:gd name="connsiteY61" fmla="*/ 311820 h 1161397"/>
              <a:gd name="connsiteX62" fmla="*/ 3626773 w 6884912"/>
              <a:gd name="connsiteY62" fmla="*/ 290452 h 1161397"/>
              <a:gd name="connsiteX63" fmla="*/ 3666217 w 6884912"/>
              <a:gd name="connsiteY63" fmla="*/ 273255 h 1161397"/>
              <a:gd name="connsiteX64" fmla="*/ 3732427 w 6884912"/>
              <a:gd name="connsiteY64" fmla="*/ 245039 h 1161397"/>
              <a:gd name="connsiteX65" fmla="*/ 3777022 w 6884912"/>
              <a:gd name="connsiteY65" fmla="*/ 200276 h 1161397"/>
              <a:gd name="connsiteX66" fmla="*/ 3791246 w 6884912"/>
              <a:gd name="connsiteY66" fmla="*/ 189996 h 1161397"/>
              <a:gd name="connsiteX67" fmla="*/ 3819864 w 6884912"/>
              <a:gd name="connsiteY67" fmla="*/ 194605 h 1161397"/>
              <a:gd name="connsiteX68" fmla="*/ 3830398 w 6884912"/>
              <a:gd name="connsiteY68" fmla="*/ 188383 h 1161397"/>
              <a:gd name="connsiteX69" fmla="*/ 3834360 w 6884912"/>
              <a:gd name="connsiteY69" fmla="*/ 188992 h 1161397"/>
              <a:gd name="connsiteX70" fmla="*/ 3843715 w 6884912"/>
              <a:gd name="connsiteY70" fmla="*/ 188752 h 1161397"/>
              <a:gd name="connsiteX71" fmla="*/ 3842609 w 6884912"/>
              <a:gd name="connsiteY71" fmla="*/ 197386 h 1161397"/>
              <a:gd name="connsiteX72" fmla="*/ 3853961 w 6884912"/>
              <a:gd name="connsiteY72" fmla="*/ 213380 h 1161397"/>
              <a:gd name="connsiteX73" fmla="*/ 3907640 w 6884912"/>
              <a:gd name="connsiteY73" fmla="*/ 207568 h 1161397"/>
              <a:gd name="connsiteX74" fmla="*/ 3910449 w 6884912"/>
              <a:gd name="connsiteY74" fmla="*/ 197808 h 1161397"/>
              <a:gd name="connsiteX75" fmla="*/ 3917197 w 6884912"/>
              <a:gd name="connsiteY75" fmla="*/ 196121 h 1161397"/>
              <a:gd name="connsiteX76" fmla="*/ 3922400 w 6884912"/>
              <a:gd name="connsiteY76" fmla="*/ 205056 h 1161397"/>
              <a:gd name="connsiteX77" fmla="*/ 4013061 w 6884912"/>
              <a:gd name="connsiteY77" fmla="*/ 224874 h 1161397"/>
              <a:gd name="connsiteX78" fmla="*/ 4134285 w 6884912"/>
              <a:gd name="connsiteY78" fmla="*/ 235592 h 1161397"/>
              <a:gd name="connsiteX79" fmla="*/ 4220717 w 6884912"/>
              <a:gd name="connsiteY79" fmla="*/ 192946 h 1161397"/>
              <a:gd name="connsiteX80" fmla="*/ 4228802 w 6884912"/>
              <a:gd name="connsiteY80" fmla="*/ 201468 h 1161397"/>
              <a:gd name="connsiteX81" fmla="*/ 4289361 w 6884912"/>
              <a:gd name="connsiteY81" fmla="*/ 196642 h 1161397"/>
              <a:gd name="connsiteX82" fmla="*/ 4498913 w 6884912"/>
              <a:gd name="connsiteY82" fmla="*/ 118915 h 1161397"/>
              <a:gd name="connsiteX83" fmla="*/ 4617330 w 6884912"/>
              <a:gd name="connsiteY83" fmla="*/ 111163 h 1161397"/>
              <a:gd name="connsiteX84" fmla="*/ 4659778 w 6884912"/>
              <a:gd name="connsiteY84" fmla="*/ 118219 h 1161397"/>
              <a:gd name="connsiteX85" fmla="*/ 4730870 w 6884912"/>
              <a:gd name="connsiteY85" fmla="*/ 129432 h 1161397"/>
              <a:gd name="connsiteX86" fmla="*/ 4785037 w 6884912"/>
              <a:gd name="connsiteY86" fmla="*/ 161964 h 1161397"/>
              <a:gd name="connsiteX87" fmla="*/ 4844073 w 6884912"/>
              <a:gd name="connsiteY87" fmla="*/ 161768 h 1161397"/>
              <a:gd name="connsiteX88" fmla="*/ 4920038 w 6884912"/>
              <a:gd name="connsiteY88" fmla="*/ 140418 h 1161397"/>
              <a:gd name="connsiteX89" fmla="*/ 5016639 w 6884912"/>
              <a:gd name="connsiteY89" fmla="*/ 158905 h 1161397"/>
              <a:gd name="connsiteX90" fmla="*/ 5072009 w 6884912"/>
              <a:gd name="connsiteY90" fmla="*/ 161502 h 1161397"/>
              <a:gd name="connsiteX91" fmla="*/ 5223626 w 6884912"/>
              <a:gd name="connsiteY91" fmla="*/ 177356 h 1161397"/>
              <a:gd name="connsiteX92" fmla="*/ 5375773 w 6884912"/>
              <a:gd name="connsiteY92" fmla="*/ 199913 h 1161397"/>
              <a:gd name="connsiteX93" fmla="*/ 5467502 w 6884912"/>
              <a:gd name="connsiteY93" fmla="*/ 250963 h 1161397"/>
              <a:gd name="connsiteX94" fmla="*/ 5592395 w 6884912"/>
              <a:gd name="connsiteY94" fmla="*/ 265434 h 1161397"/>
              <a:gd name="connsiteX95" fmla="*/ 5613532 w 6884912"/>
              <a:gd name="connsiteY95" fmla="*/ 273379 h 1161397"/>
              <a:gd name="connsiteX96" fmla="*/ 5642173 w 6884912"/>
              <a:gd name="connsiteY96" fmla="*/ 266904 h 1161397"/>
              <a:gd name="connsiteX97" fmla="*/ 5756910 w 6884912"/>
              <a:gd name="connsiteY97" fmla="*/ 239211 h 1161397"/>
              <a:gd name="connsiteX98" fmla="*/ 5846667 w 6884912"/>
              <a:gd name="connsiteY98" fmla="*/ 201786 h 1161397"/>
              <a:gd name="connsiteX99" fmla="*/ 5960732 w 6884912"/>
              <a:gd name="connsiteY99" fmla="*/ 220708 h 1161397"/>
              <a:gd name="connsiteX100" fmla="*/ 6029542 w 6884912"/>
              <a:gd name="connsiteY100" fmla="*/ 210339 h 1161397"/>
              <a:gd name="connsiteX101" fmla="*/ 6141123 w 6884912"/>
              <a:gd name="connsiteY101" fmla="*/ 159923 h 1161397"/>
              <a:gd name="connsiteX102" fmla="*/ 6290640 w 6884912"/>
              <a:gd name="connsiteY102" fmla="*/ 167441 h 1161397"/>
              <a:gd name="connsiteX103" fmla="*/ 6322806 w 6884912"/>
              <a:gd name="connsiteY103" fmla="*/ 213293 h 1161397"/>
              <a:gd name="connsiteX104" fmla="*/ 6364914 w 6884912"/>
              <a:gd name="connsiteY104" fmla="*/ 240140 h 1161397"/>
              <a:gd name="connsiteX105" fmla="*/ 6380420 w 6884912"/>
              <a:gd name="connsiteY105" fmla="*/ 173195 h 1161397"/>
              <a:gd name="connsiteX106" fmla="*/ 6507891 w 6884912"/>
              <a:gd name="connsiteY106" fmla="*/ 118474 h 1161397"/>
              <a:gd name="connsiteX107" fmla="*/ 6571807 w 6884912"/>
              <a:gd name="connsiteY107" fmla="*/ 98636 h 1161397"/>
              <a:gd name="connsiteX108" fmla="*/ 6671880 w 6884912"/>
              <a:gd name="connsiteY108" fmla="*/ 82931 h 1161397"/>
              <a:gd name="connsiteX109" fmla="*/ 6702266 w 6884912"/>
              <a:gd name="connsiteY109" fmla="*/ 75470 h 1161397"/>
              <a:gd name="connsiteX110" fmla="*/ 6845802 w 6884912"/>
              <a:gd name="connsiteY110" fmla="*/ 24496 h 1161397"/>
              <a:gd name="connsiteX111" fmla="*/ 6884912 w 6884912"/>
              <a:gd name="connsiteY111"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53766 w 6884912"/>
              <a:gd name="connsiteY7" fmla="*/ 1028344 h 1161397"/>
              <a:gd name="connsiteX8" fmla="*/ 438104 w 6884912"/>
              <a:gd name="connsiteY8" fmla="*/ 1042406 h 1161397"/>
              <a:gd name="connsiteX9" fmla="*/ 512111 w 6884912"/>
              <a:gd name="connsiteY9" fmla="*/ 1085599 h 1161397"/>
              <a:gd name="connsiteX10" fmla="*/ 567875 w 6884912"/>
              <a:gd name="connsiteY10" fmla="*/ 1051976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43359 w 6884912"/>
              <a:gd name="connsiteY16" fmla="*/ 910894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89871 w 6884912"/>
              <a:gd name="connsiteY39" fmla="*/ 629409 h 1161397"/>
              <a:gd name="connsiteX40" fmla="*/ 1731986 w 6884912"/>
              <a:gd name="connsiteY40" fmla="*/ 589682 h 1161397"/>
              <a:gd name="connsiteX41" fmla="*/ 1927935 w 6884912"/>
              <a:gd name="connsiteY41" fmla="*/ 628540 h 1161397"/>
              <a:gd name="connsiteX42" fmla="*/ 2166816 w 6884912"/>
              <a:gd name="connsiteY42" fmla="*/ 559500 h 1161397"/>
              <a:gd name="connsiteX43" fmla="*/ 2352236 w 6884912"/>
              <a:gd name="connsiteY43" fmla="*/ 519602 h 1161397"/>
              <a:gd name="connsiteX44" fmla="*/ 2420791 w 6884912"/>
              <a:gd name="connsiteY44" fmla="*/ 492826 h 1161397"/>
              <a:gd name="connsiteX45" fmla="*/ 2489932 w 6884912"/>
              <a:gd name="connsiteY45" fmla="*/ 507864 h 1161397"/>
              <a:gd name="connsiteX46" fmla="*/ 2512917 w 6884912"/>
              <a:gd name="connsiteY46" fmla="*/ 489127 h 1161397"/>
              <a:gd name="connsiteX47" fmla="*/ 2516783 w 6884912"/>
              <a:gd name="connsiteY47" fmla="*/ 485473 h 1161397"/>
              <a:gd name="connsiteX48" fmla="*/ 2534360 w 6884912"/>
              <a:gd name="connsiteY48" fmla="*/ 480064 h 1161397"/>
              <a:gd name="connsiteX49" fmla="*/ 2536691 w 6884912"/>
              <a:gd name="connsiteY49" fmla="*/ 467018 h 1161397"/>
              <a:gd name="connsiteX50" fmla="*/ 2561265 w 6884912"/>
              <a:gd name="connsiteY50" fmla="*/ 450623 h 1161397"/>
              <a:gd name="connsiteX51" fmla="*/ 2594349 w 6884912"/>
              <a:gd name="connsiteY51" fmla="*/ 443884 h 1161397"/>
              <a:gd name="connsiteX52" fmla="*/ 2754324 w 6884912"/>
              <a:gd name="connsiteY52" fmla="*/ 424766 h 1161397"/>
              <a:gd name="connsiteX53" fmla="*/ 2848470 w 6884912"/>
              <a:gd name="connsiteY53" fmla="*/ 405966 h 1161397"/>
              <a:gd name="connsiteX54" fmla="*/ 2881772 w 6884912"/>
              <a:gd name="connsiteY54" fmla="*/ 387260 h 1161397"/>
              <a:gd name="connsiteX55" fmla="*/ 2929932 w 6884912"/>
              <a:gd name="connsiteY55" fmla="*/ 368912 h 1161397"/>
              <a:gd name="connsiteX56" fmla="*/ 3013020 w 6884912"/>
              <a:gd name="connsiteY56" fmla="*/ 327578 h 1161397"/>
              <a:gd name="connsiteX57" fmla="*/ 3127968 w 6884912"/>
              <a:gd name="connsiteY57" fmla="*/ 287613 h 1161397"/>
              <a:gd name="connsiteX58" fmla="*/ 3222191 w 6884912"/>
              <a:gd name="connsiteY58" fmla="*/ 307887 h 1161397"/>
              <a:gd name="connsiteX59" fmla="*/ 3227953 w 6884912"/>
              <a:gd name="connsiteY59" fmla="*/ 297650 h 1161397"/>
              <a:gd name="connsiteX60" fmla="*/ 3287859 w 6884912"/>
              <a:gd name="connsiteY60" fmla="*/ 287558 h 1161397"/>
              <a:gd name="connsiteX61" fmla="*/ 3510042 w 6884912"/>
              <a:gd name="connsiteY61" fmla="*/ 311820 h 1161397"/>
              <a:gd name="connsiteX62" fmla="*/ 3626773 w 6884912"/>
              <a:gd name="connsiteY62" fmla="*/ 290452 h 1161397"/>
              <a:gd name="connsiteX63" fmla="*/ 3666217 w 6884912"/>
              <a:gd name="connsiteY63" fmla="*/ 273255 h 1161397"/>
              <a:gd name="connsiteX64" fmla="*/ 3732427 w 6884912"/>
              <a:gd name="connsiteY64" fmla="*/ 245039 h 1161397"/>
              <a:gd name="connsiteX65" fmla="*/ 3777022 w 6884912"/>
              <a:gd name="connsiteY65" fmla="*/ 200276 h 1161397"/>
              <a:gd name="connsiteX66" fmla="*/ 3791246 w 6884912"/>
              <a:gd name="connsiteY66" fmla="*/ 189996 h 1161397"/>
              <a:gd name="connsiteX67" fmla="*/ 3819864 w 6884912"/>
              <a:gd name="connsiteY67" fmla="*/ 194605 h 1161397"/>
              <a:gd name="connsiteX68" fmla="*/ 3830398 w 6884912"/>
              <a:gd name="connsiteY68" fmla="*/ 188383 h 1161397"/>
              <a:gd name="connsiteX69" fmla="*/ 3834360 w 6884912"/>
              <a:gd name="connsiteY69" fmla="*/ 188992 h 1161397"/>
              <a:gd name="connsiteX70" fmla="*/ 3843715 w 6884912"/>
              <a:gd name="connsiteY70" fmla="*/ 188752 h 1161397"/>
              <a:gd name="connsiteX71" fmla="*/ 3842609 w 6884912"/>
              <a:gd name="connsiteY71" fmla="*/ 197386 h 1161397"/>
              <a:gd name="connsiteX72" fmla="*/ 3853961 w 6884912"/>
              <a:gd name="connsiteY72" fmla="*/ 213380 h 1161397"/>
              <a:gd name="connsiteX73" fmla="*/ 3907640 w 6884912"/>
              <a:gd name="connsiteY73" fmla="*/ 207568 h 1161397"/>
              <a:gd name="connsiteX74" fmla="*/ 3910449 w 6884912"/>
              <a:gd name="connsiteY74" fmla="*/ 197808 h 1161397"/>
              <a:gd name="connsiteX75" fmla="*/ 3917197 w 6884912"/>
              <a:gd name="connsiteY75" fmla="*/ 196121 h 1161397"/>
              <a:gd name="connsiteX76" fmla="*/ 3922400 w 6884912"/>
              <a:gd name="connsiteY76" fmla="*/ 205056 h 1161397"/>
              <a:gd name="connsiteX77" fmla="*/ 4013061 w 6884912"/>
              <a:gd name="connsiteY77" fmla="*/ 224874 h 1161397"/>
              <a:gd name="connsiteX78" fmla="*/ 4134285 w 6884912"/>
              <a:gd name="connsiteY78" fmla="*/ 235592 h 1161397"/>
              <a:gd name="connsiteX79" fmla="*/ 4220717 w 6884912"/>
              <a:gd name="connsiteY79" fmla="*/ 192946 h 1161397"/>
              <a:gd name="connsiteX80" fmla="*/ 4228802 w 6884912"/>
              <a:gd name="connsiteY80" fmla="*/ 201468 h 1161397"/>
              <a:gd name="connsiteX81" fmla="*/ 4289361 w 6884912"/>
              <a:gd name="connsiteY81" fmla="*/ 196642 h 1161397"/>
              <a:gd name="connsiteX82" fmla="*/ 4498913 w 6884912"/>
              <a:gd name="connsiteY82" fmla="*/ 118915 h 1161397"/>
              <a:gd name="connsiteX83" fmla="*/ 4617330 w 6884912"/>
              <a:gd name="connsiteY83" fmla="*/ 111163 h 1161397"/>
              <a:gd name="connsiteX84" fmla="*/ 4659778 w 6884912"/>
              <a:gd name="connsiteY84" fmla="*/ 118219 h 1161397"/>
              <a:gd name="connsiteX85" fmla="*/ 4730870 w 6884912"/>
              <a:gd name="connsiteY85" fmla="*/ 129432 h 1161397"/>
              <a:gd name="connsiteX86" fmla="*/ 4785037 w 6884912"/>
              <a:gd name="connsiteY86" fmla="*/ 161964 h 1161397"/>
              <a:gd name="connsiteX87" fmla="*/ 4844073 w 6884912"/>
              <a:gd name="connsiteY87" fmla="*/ 161768 h 1161397"/>
              <a:gd name="connsiteX88" fmla="*/ 4920038 w 6884912"/>
              <a:gd name="connsiteY88" fmla="*/ 140418 h 1161397"/>
              <a:gd name="connsiteX89" fmla="*/ 5016639 w 6884912"/>
              <a:gd name="connsiteY89" fmla="*/ 158905 h 1161397"/>
              <a:gd name="connsiteX90" fmla="*/ 5072009 w 6884912"/>
              <a:gd name="connsiteY90" fmla="*/ 161502 h 1161397"/>
              <a:gd name="connsiteX91" fmla="*/ 5223626 w 6884912"/>
              <a:gd name="connsiteY91" fmla="*/ 177356 h 1161397"/>
              <a:gd name="connsiteX92" fmla="*/ 5375773 w 6884912"/>
              <a:gd name="connsiteY92" fmla="*/ 199913 h 1161397"/>
              <a:gd name="connsiteX93" fmla="*/ 5467502 w 6884912"/>
              <a:gd name="connsiteY93" fmla="*/ 250963 h 1161397"/>
              <a:gd name="connsiteX94" fmla="*/ 5592395 w 6884912"/>
              <a:gd name="connsiteY94" fmla="*/ 265434 h 1161397"/>
              <a:gd name="connsiteX95" fmla="*/ 5613532 w 6884912"/>
              <a:gd name="connsiteY95" fmla="*/ 273379 h 1161397"/>
              <a:gd name="connsiteX96" fmla="*/ 5642173 w 6884912"/>
              <a:gd name="connsiteY96" fmla="*/ 266904 h 1161397"/>
              <a:gd name="connsiteX97" fmla="*/ 5756910 w 6884912"/>
              <a:gd name="connsiteY97" fmla="*/ 239211 h 1161397"/>
              <a:gd name="connsiteX98" fmla="*/ 5846667 w 6884912"/>
              <a:gd name="connsiteY98" fmla="*/ 201786 h 1161397"/>
              <a:gd name="connsiteX99" fmla="*/ 5960732 w 6884912"/>
              <a:gd name="connsiteY99" fmla="*/ 220708 h 1161397"/>
              <a:gd name="connsiteX100" fmla="*/ 6029542 w 6884912"/>
              <a:gd name="connsiteY100" fmla="*/ 210339 h 1161397"/>
              <a:gd name="connsiteX101" fmla="*/ 6141123 w 6884912"/>
              <a:gd name="connsiteY101" fmla="*/ 159923 h 1161397"/>
              <a:gd name="connsiteX102" fmla="*/ 6290640 w 6884912"/>
              <a:gd name="connsiteY102" fmla="*/ 167441 h 1161397"/>
              <a:gd name="connsiteX103" fmla="*/ 6322806 w 6884912"/>
              <a:gd name="connsiteY103" fmla="*/ 213293 h 1161397"/>
              <a:gd name="connsiteX104" fmla="*/ 6364914 w 6884912"/>
              <a:gd name="connsiteY104" fmla="*/ 240140 h 1161397"/>
              <a:gd name="connsiteX105" fmla="*/ 6380420 w 6884912"/>
              <a:gd name="connsiteY105" fmla="*/ 173195 h 1161397"/>
              <a:gd name="connsiteX106" fmla="*/ 6507891 w 6884912"/>
              <a:gd name="connsiteY106" fmla="*/ 118474 h 1161397"/>
              <a:gd name="connsiteX107" fmla="*/ 6571807 w 6884912"/>
              <a:gd name="connsiteY107" fmla="*/ 98636 h 1161397"/>
              <a:gd name="connsiteX108" fmla="*/ 6671880 w 6884912"/>
              <a:gd name="connsiteY108" fmla="*/ 82931 h 1161397"/>
              <a:gd name="connsiteX109" fmla="*/ 6702266 w 6884912"/>
              <a:gd name="connsiteY109" fmla="*/ 75470 h 1161397"/>
              <a:gd name="connsiteX110" fmla="*/ 6845802 w 6884912"/>
              <a:gd name="connsiteY110" fmla="*/ 24496 h 1161397"/>
              <a:gd name="connsiteX111" fmla="*/ 6884912 w 6884912"/>
              <a:gd name="connsiteY111"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53766 w 6884912"/>
              <a:gd name="connsiteY7" fmla="*/ 1028344 h 1161397"/>
              <a:gd name="connsiteX8" fmla="*/ 438104 w 6884912"/>
              <a:gd name="connsiteY8" fmla="*/ 1042406 h 1161397"/>
              <a:gd name="connsiteX9" fmla="*/ 471270 w 6884912"/>
              <a:gd name="connsiteY9" fmla="*/ 1040167 h 1161397"/>
              <a:gd name="connsiteX10" fmla="*/ 567875 w 6884912"/>
              <a:gd name="connsiteY10" fmla="*/ 1051976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43359 w 6884912"/>
              <a:gd name="connsiteY16" fmla="*/ 910894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89871 w 6884912"/>
              <a:gd name="connsiteY39" fmla="*/ 629409 h 1161397"/>
              <a:gd name="connsiteX40" fmla="*/ 1731986 w 6884912"/>
              <a:gd name="connsiteY40" fmla="*/ 589682 h 1161397"/>
              <a:gd name="connsiteX41" fmla="*/ 1927935 w 6884912"/>
              <a:gd name="connsiteY41" fmla="*/ 628540 h 1161397"/>
              <a:gd name="connsiteX42" fmla="*/ 2166816 w 6884912"/>
              <a:gd name="connsiteY42" fmla="*/ 559500 h 1161397"/>
              <a:gd name="connsiteX43" fmla="*/ 2352236 w 6884912"/>
              <a:gd name="connsiteY43" fmla="*/ 519602 h 1161397"/>
              <a:gd name="connsiteX44" fmla="*/ 2420791 w 6884912"/>
              <a:gd name="connsiteY44" fmla="*/ 492826 h 1161397"/>
              <a:gd name="connsiteX45" fmla="*/ 2489932 w 6884912"/>
              <a:gd name="connsiteY45" fmla="*/ 507864 h 1161397"/>
              <a:gd name="connsiteX46" fmla="*/ 2512917 w 6884912"/>
              <a:gd name="connsiteY46" fmla="*/ 489127 h 1161397"/>
              <a:gd name="connsiteX47" fmla="*/ 2516783 w 6884912"/>
              <a:gd name="connsiteY47" fmla="*/ 485473 h 1161397"/>
              <a:gd name="connsiteX48" fmla="*/ 2534360 w 6884912"/>
              <a:gd name="connsiteY48" fmla="*/ 480064 h 1161397"/>
              <a:gd name="connsiteX49" fmla="*/ 2536691 w 6884912"/>
              <a:gd name="connsiteY49" fmla="*/ 467018 h 1161397"/>
              <a:gd name="connsiteX50" fmla="*/ 2561265 w 6884912"/>
              <a:gd name="connsiteY50" fmla="*/ 450623 h 1161397"/>
              <a:gd name="connsiteX51" fmla="*/ 2594349 w 6884912"/>
              <a:gd name="connsiteY51" fmla="*/ 443884 h 1161397"/>
              <a:gd name="connsiteX52" fmla="*/ 2754324 w 6884912"/>
              <a:gd name="connsiteY52" fmla="*/ 424766 h 1161397"/>
              <a:gd name="connsiteX53" fmla="*/ 2848470 w 6884912"/>
              <a:gd name="connsiteY53" fmla="*/ 405966 h 1161397"/>
              <a:gd name="connsiteX54" fmla="*/ 2881772 w 6884912"/>
              <a:gd name="connsiteY54" fmla="*/ 387260 h 1161397"/>
              <a:gd name="connsiteX55" fmla="*/ 2929932 w 6884912"/>
              <a:gd name="connsiteY55" fmla="*/ 368912 h 1161397"/>
              <a:gd name="connsiteX56" fmla="*/ 3013020 w 6884912"/>
              <a:gd name="connsiteY56" fmla="*/ 327578 h 1161397"/>
              <a:gd name="connsiteX57" fmla="*/ 3127968 w 6884912"/>
              <a:gd name="connsiteY57" fmla="*/ 287613 h 1161397"/>
              <a:gd name="connsiteX58" fmla="*/ 3222191 w 6884912"/>
              <a:gd name="connsiteY58" fmla="*/ 307887 h 1161397"/>
              <a:gd name="connsiteX59" fmla="*/ 3227953 w 6884912"/>
              <a:gd name="connsiteY59" fmla="*/ 297650 h 1161397"/>
              <a:gd name="connsiteX60" fmla="*/ 3287859 w 6884912"/>
              <a:gd name="connsiteY60" fmla="*/ 287558 h 1161397"/>
              <a:gd name="connsiteX61" fmla="*/ 3510042 w 6884912"/>
              <a:gd name="connsiteY61" fmla="*/ 311820 h 1161397"/>
              <a:gd name="connsiteX62" fmla="*/ 3626773 w 6884912"/>
              <a:gd name="connsiteY62" fmla="*/ 290452 h 1161397"/>
              <a:gd name="connsiteX63" fmla="*/ 3666217 w 6884912"/>
              <a:gd name="connsiteY63" fmla="*/ 273255 h 1161397"/>
              <a:gd name="connsiteX64" fmla="*/ 3732427 w 6884912"/>
              <a:gd name="connsiteY64" fmla="*/ 245039 h 1161397"/>
              <a:gd name="connsiteX65" fmla="*/ 3777022 w 6884912"/>
              <a:gd name="connsiteY65" fmla="*/ 200276 h 1161397"/>
              <a:gd name="connsiteX66" fmla="*/ 3791246 w 6884912"/>
              <a:gd name="connsiteY66" fmla="*/ 189996 h 1161397"/>
              <a:gd name="connsiteX67" fmla="*/ 3819864 w 6884912"/>
              <a:gd name="connsiteY67" fmla="*/ 194605 h 1161397"/>
              <a:gd name="connsiteX68" fmla="*/ 3830398 w 6884912"/>
              <a:gd name="connsiteY68" fmla="*/ 188383 h 1161397"/>
              <a:gd name="connsiteX69" fmla="*/ 3834360 w 6884912"/>
              <a:gd name="connsiteY69" fmla="*/ 188992 h 1161397"/>
              <a:gd name="connsiteX70" fmla="*/ 3843715 w 6884912"/>
              <a:gd name="connsiteY70" fmla="*/ 188752 h 1161397"/>
              <a:gd name="connsiteX71" fmla="*/ 3842609 w 6884912"/>
              <a:gd name="connsiteY71" fmla="*/ 197386 h 1161397"/>
              <a:gd name="connsiteX72" fmla="*/ 3853961 w 6884912"/>
              <a:gd name="connsiteY72" fmla="*/ 213380 h 1161397"/>
              <a:gd name="connsiteX73" fmla="*/ 3907640 w 6884912"/>
              <a:gd name="connsiteY73" fmla="*/ 207568 h 1161397"/>
              <a:gd name="connsiteX74" fmla="*/ 3910449 w 6884912"/>
              <a:gd name="connsiteY74" fmla="*/ 197808 h 1161397"/>
              <a:gd name="connsiteX75" fmla="*/ 3917197 w 6884912"/>
              <a:gd name="connsiteY75" fmla="*/ 196121 h 1161397"/>
              <a:gd name="connsiteX76" fmla="*/ 3922400 w 6884912"/>
              <a:gd name="connsiteY76" fmla="*/ 205056 h 1161397"/>
              <a:gd name="connsiteX77" fmla="*/ 4013061 w 6884912"/>
              <a:gd name="connsiteY77" fmla="*/ 224874 h 1161397"/>
              <a:gd name="connsiteX78" fmla="*/ 4134285 w 6884912"/>
              <a:gd name="connsiteY78" fmla="*/ 235592 h 1161397"/>
              <a:gd name="connsiteX79" fmla="*/ 4220717 w 6884912"/>
              <a:gd name="connsiteY79" fmla="*/ 192946 h 1161397"/>
              <a:gd name="connsiteX80" fmla="*/ 4228802 w 6884912"/>
              <a:gd name="connsiteY80" fmla="*/ 201468 h 1161397"/>
              <a:gd name="connsiteX81" fmla="*/ 4289361 w 6884912"/>
              <a:gd name="connsiteY81" fmla="*/ 196642 h 1161397"/>
              <a:gd name="connsiteX82" fmla="*/ 4498913 w 6884912"/>
              <a:gd name="connsiteY82" fmla="*/ 118915 h 1161397"/>
              <a:gd name="connsiteX83" fmla="*/ 4617330 w 6884912"/>
              <a:gd name="connsiteY83" fmla="*/ 111163 h 1161397"/>
              <a:gd name="connsiteX84" fmla="*/ 4659778 w 6884912"/>
              <a:gd name="connsiteY84" fmla="*/ 118219 h 1161397"/>
              <a:gd name="connsiteX85" fmla="*/ 4730870 w 6884912"/>
              <a:gd name="connsiteY85" fmla="*/ 129432 h 1161397"/>
              <a:gd name="connsiteX86" fmla="*/ 4785037 w 6884912"/>
              <a:gd name="connsiteY86" fmla="*/ 161964 h 1161397"/>
              <a:gd name="connsiteX87" fmla="*/ 4844073 w 6884912"/>
              <a:gd name="connsiteY87" fmla="*/ 161768 h 1161397"/>
              <a:gd name="connsiteX88" fmla="*/ 4920038 w 6884912"/>
              <a:gd name="connsiteY88" fmla="*/ 140418 h 1161397"/>
              <a:gd name="connsiteX89" fmla="*/ 5016639 w 6884912"/>
              <a:gd name="connsiteY89" fmla="*/ 158905 h 1161397"/>
              <a:gd name="connsiteX90" fmla="*/ 5072009 w 6884912"/>
              <a:gd name="connsiteY90" fmla="*/ 161502 h 1161397"/>
              <a:gd name="connsiteX91" fmla="*/ 5223626 w 6884912"/>
              <a:gd name="connsiteY91" fmla="*/ 177356 h 1161397"/>
              <a:gd name="connsiteX92" fmla="*/ 5375773 w 6884912"/>
              <a:gd name="connsiteY92" fmla="*/ 199913 h 1161397"/>
              <a:gd name="connsiteX93" fmla="*/ 5467502 w 6884912"/>
              <a:gd name="connsiteY93" fmla="*/ 250963 h 1161397"/>
              <a:gd name="connsiteX94" fmla="*/ 5592395 w 6884912"/>
              <a:gd name="connsiteY94" fmla="*/ 265434 h 1161397"/>
              <a:gd name="connsiteX95" fmla="*/ 5613532 w 6884912"/>
              <a:gd name="connsiteY95" fmla="*/ 273379 h 1161397"/>
              <a:gd name="connsiteX96" fmla="*/ 5642173 w 6884912"/>
              <a:gd name="connsiteY96" fmla="*/ 266904 h 1161397"/>
              <a:gd name="connsiteX97" fmla="*/ 5756910 w 6884912"/>
              <a:gd name="connsiteY97" fmla="*/ 239211 h 1161397"/>
              <a:gd name="connsiteX98" fmla="*/ 5846667 w 6884912"/>
              <a:gd name="connsiteY98" fmla="*/ 201786 h 1161397"/>
              <a:gd name="connsiteX99" fmla="*/ 5960732 w 6884912"/>
              <a:gd name="connsiteY99" fmla="*/ 220708 h 1161397"/>
              <a:gd name="connsiteX100" fmla="*/ 6029542 w 6884912"/>
              <a:gd name="connsiteY100" fmla="*/ 210339 h 1161397"/>
              <a:gd name="connsiteX101" fmla="*/ 6141123 w 6884912"/>
              <a:gd name="connsiteY101" fmla="*/ 159923 h 1161397"/>
              <a:gd name="connsiteX102" fmla="*/ 6290640 w 6884912"/>
              <a:gd name="connsiteY102" fmla="*/ 167441 h 1161397"/>
              <a:gd name="connsiteX103" fmla="*/ 6322806 w 6884912"/>
              <a:gd name="connsiteY103" fmla="*/ 213293 h 1161397"/>
              <a:gd name="connsiteX104" fmla="*/ 6364914 w 6884912"/>
              <a:gd name="connsiteY104" fmla="*/ 240140 h 1161397"/>
              <a:gd name="connsiteX105" fmla="*/ 6380420 w 6884912"/>
              <a:gd name="connsiteY105" fmla="*/ 173195 h 1161397"/>
              <a:gd name="connsiteX106" fmla="*/ 6507891 w 6884912"/>
              <a:gd name="connsiteY106" fmla="*/ 118474 h 1161397"/>
              <a:gd name="connsiteX107" fmla="*/ 6571807 w 6884912"/>
              <a:gd name="connsiteY107" fmla="*/ 98636 h 1161397"/>
              <a:gd name="connsiteX108" fmla="*/ 6671880 w 6884912"/>
              <a:gd name="connsiteY108" fmla="*/ 82931 h 1161397"/>
              <a:gd name="connsiteX109" fmla="*/ 6702266 w 6884912"/>
              <a:gd name="connsiteY109" fmla="*/ 75470 h 1161397"/>
              <a:gd name="connsiteX110" fmla="*/ 6845802 w 6884912"/>
              <a:gd name="connsiteY110" fmla="*/ 24496 h 1161397"/>
              <a:gd name="connsiteX111" fmla="*/ 6884912 w 6884912"/>
              <a:gd name="connsiteY111"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53766 w 6884912"/>
              <a:gd name="connsiteY7" fmla="*/ 1028344 h 1161397"/>
              <a:gd name="connsiteX8" fmla="*/ 438104 w 6884912"/>
              <a:gd name="connsiteY8" fmla="*/ 1042406 h 1161397"/>
              <a:gd name="connsiteX9" fmla="*/ 471270 w 6884912"/>
              <a:gd name="connsiteY9" fmla="*/ 1040167 h 1161397"/>
              <a:gd name="connsiteX10" fmla="*/ 536109 w 6884912"/>
              <a:gd name="connsiteY10" fmla="*/ 970199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43359 w 6884912"/>
              <a:gd name="connsiteY16" fmla="*/ 910894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89871 w 6884912"/>
              <a:gd name="connsiteY39" fmla="*/ 629409 h 1161397"/>
              <a:gd name="connsiteX40" fmla="*/ 1731986 w 6884912"/>
              <a:gd name="connsiteY40" fmla="*/ 589682 h 1161397"/>
              <a:gd name="connsiteX41" fmla="*/ 1927935 w 6884912"/>
              <a:gd name="connsiteY41" fmla="*/ 628540 h 1161397"/>
              <a:gd name="connsiteX42" fmla="*/ 2166816 w 6884912"/>
              <a:gd name="connsiteY42" fmla="*/ 559500 h 1161397"/>
              <a:gd name="connsiteX43" fmla="*/ 2352236 w 6884912"/>
              <a:gd name="connsiteY43" fmla="*/ 519602 h 1161397"/>
              <a:gd name="connsiteX44" fmla="*/ 2420791 w 6884912"/>
              <a:gd name="connsiteY44" fmla="*/ 492826 h 1161397"/>
              <a:gd name="connsiteX45" fmla="*/ 2489932 w 6884912"/>
              <a:gd name="connsiteY45" fmla="*/ 507864 h 1161397"/>
              <a:gd name="connsiteX46" fmla="*/ 2512917 w 6884912"/>
              <a:gd name="connsiteY46" fmla="*/ 489127 h 1161397"/>
              <a:gd name="connsiteX47" fmla="*/ 2516783 w 6884912"/>
              <a:gd name="connsiteY47" fmla="*/ 485473 h 1161397"/>
              <a:gd name="connsiteX48" fmla="*/ 2534360 w 6884912"/>
              <a:gd name="connsiteY48" fmla="*/ 480064 h 1161397"/>
              <a:gd name="connsiteX49" fmla="*/ 2536691 w 6884912"/>
              <a:gd name="connsiteY49" fmla="*/ 467018 h 1161397"/>
              <a:gd name="connsiteX50" fmla="*/ 2561265 w 6884912"/>
              <a:gd name="connsiteY50" fmla="*/ 450623 h 1161397"/>
              <a:gd name="connsiteX51" fmla="*/ 2594349 w 6884912"/>
              <a:gd name="connsiteY51" fmla="*/ 443884 h 1161397"/>
              <a:gd name="connsiteX52" fmla="*/ 2754324 w 6884912"/>
              <a:gd name="connsiteY52" fmla="*/ 424766 h 1161397"/>
              <a:gd name="connsiteX53" fmla="*/ 2848470 w 6884912"/>
              <a:gd name="connsiteY53" fmla="*/ 405966 h 1161397"/>
              <a:gd name="connsiteX54" fmla="*/ 2881772 w 6884912"/>
              <a:gd name="connsiteY54" fmla="*/ 387260 h 1161397"/>
              <a:gd name="connsiteX55" fmla="*/ 2929932 w 6884912"/>
              <a:gd name="connsiteY55" fmla="*/ 368912 h 1161397"/>
              <a:gd name="connsiteX56" fmla="*/ 3013020 w 6884912"/>
              <a:gd name="connsiteY56" fmla="*/ 327578 h 1161397"/>
              <a:gd name="connsiteX57" fmla="*/ 3127968 w 6884912"/>
              <a:gd name="connsiteY57" fmla="*/ 287613 h 1161397"/>
              <a:gd name="connsiteX58" fmla="*/ 3222191 w 6884912"/>
              <a:gd name="connsiteY58" fmla="*/ 307887 h 1161397"/>
              <a:gd name="connsiteX59" fmla="*/ 3227953 w 6884912"/>
              <a:gd name="connsiteY59" fmla="*/ 297650 h 1161397"/>
              <a:gd name="connsiteX60" fmla="*/ 3287859 w 6884912"/>
              <a:gd name="connsiteY60" fmla="*/ 287558 h 1161397"/>
              <a:gd name="connsiteX61" fmla="*/ 3510042 w 6884912"/>
              <a:gd name="connsiteY61" fmla="*/ 311820 h 1161397"/>
              <a:gd name="connsiteX62" fmla="*/ 3626773 w 6884912"/>
              <a:gd name="connsiteY62" fmla="*/ 290452 h 1161397"/>
              <a:gd name="connsiteX63" fmla="*/ 3666217 w 6884912"/>
              <a:gd name="connsiteY63" fmla="*/ 273255 h 1161397"/>
              <a:gd name="connsiteX64" fmla="*/ 3732427 w 6884912"/>
              <a:gd name="connsiteY64" fmla="*/ 245039 h 1161397"/>
              <a:gd name="connsiteX65" fmla="*/ 3777022 w 6884912"/>
              <a:gd name="connsiteY65" fmla="*/ 200276 h 1161397"/>
              <a:gd name="connsiteX66" fmla="*/ 3791246 w 6884912"/>
              <a:gd name="connsiteY66" fmla="*/ 189996 h 1161397"/>
              <a:gd name="connsiteX67" fmla="*/ 3819864 w 6884912"/>
              <a:gd name="connsiteY67" fmla="*/ 194605 h 1161397"/>
              <a:gd name="connsiteX68" fmla="*/ 3830398 w 6884912"/>
              <a:gd name="connsiteY68" fmla="*/ 188383 h 1161397"/>
              <a:gd name="connsiteX69" fmla="*/ 3834360 w 6884912"/>
              <a:gd name="connsiteY69" fmla="*/ 188992 h 1161397"/>
              <a:gd name="connsiteX70" fmla="*/ 3843715 w 6884912"/>
              <a:gd name="connsiteY70" fmla="*/ 188752 h 1161397"/>
              <a:gd name="connsiteX71" fmla="*/ 3842609 w 6884912"/>
              <a:gd name="connsiteY71" fmla="*/ 197386 h 1161397"/>
              <a:gd name="connsiteX72" fmla="*/ 3853961 w 6884912"/>
              <a:gd name="connsiteY72" fmla="*/ 213380 h 1161397"/>
              <a:gd name="connsiteX73" fmla="*/ 3907640 w 6884912"/>
              <a:gd name="connsiteY73" fmla="*/ 207568 h 1161397"/>
              <a:gd name="connsiteX74" fmla="*/ 3910449 w 6884912"/>
              <a:gd name="connsiteY74" fmla="*/ 197808 h 1161397"/>
              <a:gd name="connsiteX75" fmla="*/ 3917197 w 6884912"/>
              <a:gd name="connsiteY75" fmla="*/ 196121 h 1161397"/>
              <a:gd name="connsiteX76" fmla="*/ 3922400 w 6884912"/>
              <a:gd name="connsiteY76" fmla="*/ 205056 h 1161397"/>
              <a:gd name="connsiteX77" fmla="*/ 4013061 w 6884912"/>
              <a:gd name="connsiteY77" fmla="*/ 224874 h 1161397"/>
              <a:gd name="connsiteX78" fmla="*/ 4134285 w 6884912"/>
              <a:gd name="connsiteY78" fmla="*/ 235592 h 1161397"/>
              <a:gd name="connsiteX79" fmla="*/ 4220717 w 6884912"/>
              <a:gd name="connsiteY79" fmla="*/ 192946 h 1161397"/>
              <a:gd name="connsiteX80" fmla="*/ 4228802 w 6884912"/>
              <a:gd name="connsiteY80" fmla="*/ 201468 h 1161397"/>
              <a:gd name="connsiteX81" fmla="*/ 4289361 w 6884912"/>
              <a:gd name="connsiteY81" fmla="*/ 196642 h 1161397"/>
              <a:gd name="connsiteX82" fmla="*/ 4498913 w 6884912"/>
              <a:gd name="connsiteY82" fmla="*/ 118915 h 1161397"/>
              <a:gd name="connsiteX83" fmla="*/ 4617330 w 6884912"/>
              <a:gd name="connsiteY83" fmla="*/ 111163 h 1161397"/>
              <a:gd name="connsiteX84" fmla="*/ 4659778 w 6884912"/>
              <a:gd name="connsiteY84" fmla="*/ 118219 h 1161397"/>
              <a:gd name="connsiteX85" fmla="*/ 4730870 w 6884912"/>
              <a:gd name="connsiteY85" fmla="*/ 129432 h 1161397"/>
              <a:gd name="connsiteX86" fmla="*/ 4785037 w 6884912"/>
              <a:gd name="connsiteY86" fmla="*/ 161964 h 1161397"/>
              <a:gd name="connsiteX87" fmla="*/ 4844073 w 6884912"/>
              <a:gd name="connsiteY87" fmla="*/ 161768 h 1161397"/>
              <a:gd name="connsiteX88" fmla="*/ 4920038 w 6884912"/>
              <a:gd name="connsiteY88" fmla="*/ 140418 h 1161397"/>
              <a:gd name="connsiteX89" fmla="*/ 5016639 w 6884912"/>
              <a:gd name="connsiteY89" fmla="*/ 158905 h 1161397"/>
              <a:gd name="connsiteX90" fmla="*/ 5072009 w 6884912"/>
              <a:gd name="connsiteY90" fmla="*/ 161502 h 1161397"/>
              <a:gd name="connsiteX91" fmla="*/ 5223626 w 6884912"/>
              <a:gd name="connsiteY91" fmla="*/ 177356 h 1161397"/>
              <a:gd name="connsiteX92" fmla="*/ 5375773 w 6884912"/>
              <a:gd name="connsiteY92" fmla="*/ 199913 h 1161397"/>
              <a:gd name="connsiteX93" fmla="*/ 5467502 w 6884912"/>
              <a:gd name="connsiteY93" fmla="*/ 250963 h 1161397"/>
              <a:gd name="connsiteX94" fmla="*/ 5592395 w 6884912"/>
              <a:gd name="connsiteY94" fmla="*/ 265434 h 1161397"/>
              <a:gd name="connsiteX95" fmla="*/ 5613532 w 6884912"/>
              <a:gd name="connsiteY95" fmla="*/ 273379 h 1161397"/>
              <a:gd name="connsiteX96" fmla="*/ 5642173 w 6884912"/>
              <a:gd name="connsiteY96" fmla="*/ 266904 h 1161397"/>
              <a:gd name="connsiteX97" fmla="*/ 5756910 w 6884912"/>
              <a:gd name="connsiteY97" fmla="*/ 239211 h 1161397"/>
              <a:gd name="connsiteX98" fmla="*/ 5846667 w 6884912"/>
              <a:gd name="connsiteY98" fmla="*/ 201786 h 1161397"/>
              <a:gd name="connsiteX99" fmla="*/ 5960732 w 6884912"/>
              <a:gd name="connsiteY99" fmla="*/ 220708 h 1161397"/>
              <a:gd name="connsiteX100" fmla="*/ 6029542 w 6884912"/>
              <a:gd name="connsiteY100" fmla="*/ 210339 h 1161397"/>
              <a:gd name="connsiteX101" fmla="*/ 6141123 w 6884912"/>
              <a:gd name="connsiteY101" fmla="*/ 159923 h 1161397"/>
              <a:gd name="connsiteX102" fmla="*/ 6290640 w 6884912"/>
              <a:gd name="connsiteY102" fmla="*/ 167441 h 1161397"/>
              <a:gd name="connsiteX103" fmla="*/ 6322806 w 6884912"/>
              <a:gd name="connsiteY103" fmla="*/ 213293 h 1161397"/>
              <a:gd name="connsiteX104" fmla="*/ 6364914 w 6884912"/>
              <a:gd name="connsiteY104" fmla="*/ 240140 h 1161397"/>
              <a:gd name="connsiteX105" fmla="*/ 6380420 w 6884912"/>
              <a:gd name="connsiteY105" fmla="*/ 173195 h 1161397"/>
              <a:gd name="connsiteX106" fmla="*/ 6507891 w 6884912"/>
              <a:gd name="connsiteY106" fmla="*/ 118474 h 1161397"/>
              <a:gd name="connsiteX107" fmla="*/ 6571807 w 6884912"/>
              <a:gd name="connsiteY107" fmla="*/ 98636 h 1161397"/>
              <a:gd name="connsiteX108" fmla="*/ 6671880 w 6884912"/>
              <a:gd name="connsiteY108" fmla="*/ 82931 h 1161397"/>
              <a:gd name="connsiteX109" fmla="*/ 6702266 w 6884912"/>
              <a:gd name="connsiteY109" fmla="*/ 75470 h 1161397"/>
              <a:gd name="connsiteX110" fmla="*/ 6845802 w 6884912"/>
              <a:gd name="connsiteY110" fmla="*/ 24496 h 1161397"/>
              <a:gd name="connsiteX111" fmla="*/ 6884912 w 6884912"/>
              <a:gd name="connsiteY111"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53766 w 6884912"/>
              <a:gd name="connsiteY7" fmla="*/ 1028344 h 1161397"/>
              <a:gd name="connsiteX8" fmla="*/ 438104 w 6884912"/>
              <a:gd name="connsiteY8" fmla="*/ 1042406 h 1161397"/>
              <a:gd name="connsiteX9" fmla="*/ 471270 w 6884912"/>
              <a:gd name="connsiteY9" fmla="*/ 1040167 h 1161397"/>
              <a:gd name="connsiteX10" fmla="*/ 536109 w 6884912"/>
              <a:gd name="connsiteY10" fmla="*/ 970199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88738 w 6884912"/>
              <a:gd name="connsiteY16" fmla="*/ 901808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89871 w 6884912"/>
              <a:gd name="connsiteY39" fmla="*/ 629409 h 1161397"/>
              <a:gd name="connsiteX40" fmla="*/ 1731986 w 6884912"/>
              <a:gd name="connsiteY40" fmla="*/ 589682 h 1161397"/>
              <a:gd name="connsiteX41" fmla="*/ 1927935 w 6884912"/>
              <a:gd name="connsiteY41" fmla="*/ 628540 h 1161397"/>
              <a:gd name="connsiteX42" fmla="*/ 2166816 w 6884912"/>
              <a:gd name="connsiteY42" fmla="*/ 559500 h 1161397"/>
              <a:gd name="connsiteX43" fmla="*/ 2352236 w 6884912"/>
              <a:gd name="connsiteY43" fmla="*/ 519602 h 1161397"/>
              <a:gd name="connsiteX44" fmla="*/ 2420791 w 6884912"/>
              <a:gd name="connsiteY44" fmla="*/ 492826 h 1161397"/>
              <a:gd name="connsiteX45" fmla="*/ 2489932 w 6884912"/>
              <a:gd name="connsiteY45" fmla="*/ 507864 h 1161397"/>
              <a:gd name="connsiteX46" fmla="*/ 2512917 w 6884912"/>
              <a:gd name="connsiteY46" fmla="*/ 489127 h 1161397"/>
              <a:gd name="connsiteX47" fmla="*/ 2516783 w 6884912"/>
              <a:gd name="connsiteY47" fmla="*/ 485473 h 1161397"/>
              <a:gd name="connsiteX48" fmla="*/ 2534360 w 6884912"/>
              <a:gd name="connsiteY48" fmla="*/ 480064 h 1161397"/>
              <a:gd name="connsiteX49" fmla="*/ 2536691 w 6884912"/>
              <a:gd name="connsiteY49" fmla="*/ 467018 h 1161397"/>
              <a:gd name="connsiteX50" fmla="*/ 2561265 w 6884912"/>
              <a:gd name="connsiteY50" fmla="*/ 450623 h 1161397"/>
              <a:gd name="connsiteX51" fmla="*/ 2594349 w 6884912"/>
              <a:gd name="connsiteY51" fmla="*/ 443884 h 1161397"/>
              <a:gd name="connsiteX52" fmla="*/ 2754324 w 6884912"/>
              <a:gd name="connsiteY52" fmla="*/ 424766 h 1161397"/>
              <a:gd name="connsiteX53" fmla="*/ 2848470 w 6884912"/>
              <a:gd name="connsiteY53" fmla="*/ 405966 h 1161397"/>
              <a:gd name="connsiteX54" fmla="*/ 2881772 w 6884912"/>
              <a:gd name="connsiteY54" fmla="*/ 387260 h 1161397"/>
              <a:gd name="connsiteX55" fmla="*/ 2929932 w 6884912"/>
              <a:gd name="connsiteY55" fmla="*/ 368912 h 1161397"/>
              <a:gd name="connsiteX56" fmla="*/ 3013020 w 6884912"/>
              <a:gd name="connsiteY56" fmla="*/ 327578 h 1161397"/>
              <a:gd name="connsiteX57" fmla="*/ 3127968 w 6884912"/>
              <a:gd name="connsiteY57" fmla="*/ 287613 h 1161397"/>
              <a:gd name="connsiteX58" fmla="*/ 3222191 w 6884912"/>
              <a:gd name="connsiteY58" fmla="*/ 307887 h 1161397"/>
              <a:gd name="connsiteX59" fmla="*/ 3227953 w 6884912"/>
              <a:gd name="connsiteY59" fmla="*/ 297650 h 1161397"/>
              <a:gd name="connsiteX60" fmla="*/ 3287859 w 6884912"/>
              <a:gd name="connsiteY60" fmla="*/ 287558 h 1161397"/>
              <a:gd name="connsiteX61" fmla="*/ 3510042 w 6884912"/>
              <a:gd name="connsiteY61" fmla="*/ 311820 h 1161397"/>
              <a:gd name="connsiteX62" fmla="*/ 3626773 w 6884912"/>
              <a:gd name="connsiteY62" fmla="*/ 290452 h 1161397"/>
              <a:gd name="connsiteX63" fmla="*/ 3666217 w 6884912"/>
              <a:gd name="connsiteY63" fmla="*/ 273255 h 1161397"/>
              <a:gd name="connsiteX64" fmla="*/ 3732427 w 6884912"/>
              <a:gd name="connsiteY64" fmla="*/ 245039 h 1161397"/>
              <a:gd name="connsiteX65" fmla="*/ 3777022 w 6884912"/>
              <a:gd name="connsiteY65" fmla="*/ 200276 h 1161397"/>
              <a:gd name="connsiteX66" fmla="*/ 3791246 w 6884912"/>
              <a:gd name="connsiteY66" fmla="*/ 189996 h 1161397"/>
              <a:gd name="connsiteX67" fmla="*/ 3819864 w 6884912"/>
              <a:gd name="connsiteY67" fmla="*/ 194605 h 1161397"/>
              <a:gd name="connsiteX68" fmla="*/ 3830398 w 6884912"/>
              <a:gd name="connsiteY68" fmla="*/ 188383 h 1161397"/>
              <a:gd name="connsiteX69" fmla="*/ 3834360 w 6884912"/>
              <a:gd name="connsiteY69" fmla="*/ 188992 h 1161397"/>
              <a:gd name="connsiteX70" fmla="*/ 3843715 w 6884912"/>
              <a:gd name="connsiteY70" fmla="*/ 188752 h 1161397"/>
              <a:gd name="connsiteX71" fmla="*/ 3842609 w 6884912"/>
              <a:gd name="connsiteY71" fmla="*/ 197386 h 1161397"/>
              <a:gd name="connsiteX72" fmla="*/ 3853961 w 6884912"/>
              <a:gd name="connsiteY72" fmla="*/ 213380 h 1161397"/>
              <a:gd name="connsiteX73" fmla="*/ 3907640 w 6884912"/>
              <a:gd name="connsiteY73" fmla="*/ 207568 h 1161397"/>
              <a:gd name="connsiteX74" fmla="*/ 3910449 w 6884912"/>
              <a:gd name="connsiteY74" fmla="*/ 197808 h 1161397"/>
              <a:gd name="connsiteX75" fmla="*/ 3917197 w 6884912"/>
              <a:gd name="connsiteY75" fmla="*/ 196121 h 1161397"/>
              <a:gd name="connsiteX76" fmla="*/ 3922400 w 6884912"/>
              <a:gd name="connsiteY76" fmla="*/ 205056 h 1161397"/>
              <a:gd name="connsiteX77" fmla="*/ 4013061 w 6884912"/>
              <a:gd name="connsiteY77" fmla="*/ 224874 h 1161397"/>
              <a:gd name="connsiteX78" fmla="*/ 4134285 w 6884912"/>
              <a:gd name="connsiteY78" fmla="*/ 235592 h 1161397"/>
              <a:gd name="connsiteX79" fmla="*/ 4220717 w 6884912"/>
              <a:gd name="connsiteY79" fmla="*/ 192946 h 1161397"/>
              <a:gd name="connsiteX80" fmla="*/ 4228802 w 6884912"/>
              <a:gd name="connsiteY80" fmla="*/ 201468 h 1161397"/>
              <a:gd name="connsiteX81" fmla="*/ 4289361 w 6884912"/>
              <a:gd name="connsiteY81" fmla="*/ 196642 h 1161397"/>
              <a:gd name="connsiteX82" fmla="*/ 4498913 w 6884912"/>
              <a:gd name="connsiteY82" fmla="*/ 118915 h 1161397"/>
              <a:gd name="connsiteX83" fmla="*/ 4617330 w 6884912"/>
              <a:gd name="connsiteY83" fmla="*/ 111163 h 1161397"/>
              <a:gd name="connsiteX84" fmla="*/ 4659778 w 6884912"/>
              <a:gd name="connsiteY84" fmla="*/ 118219 h 1161397"/>
              <a:gd name="connsiteX85" fmla="*/ 4730870 w 6884912"/>
              <a:gd name="connsiteY85" fmla="*/ 129432 h 1161397"/>
              <a:gd name="connsiteX86" fmla="*/ 4785037 w 6884912"/>
              <a:gd name="connsiteY86" fmla="*/ 161964 h 1161397"/>
              <a:gd name="connsiteX87" fmla="*/ 4844073 w 6884912"/>
              <a:gd name="connsiteY87" fmla="*/ 161768 h 1161397"/>
              <a:gd name="connsiteX88" fmla="*/ 4920038 w 6884912"/>
              <a:gd name="connsiteY88" fmla="*/ 140418 h 1161397"/>
              <a:gd name="connsiteX89" fmla="*/ 5016639 w 6884912"/>
              <a:gd name="connsiteY89" fmla="*/ 158905 h 1161397"/>
              <a:gd name="connsiteX90" fmla="*/ 5072009 w 6884912"/>
              <a:gd name="connsiteY90" fmla="*/ 161502 h 1161397"/>
              <a:gd name="connsiteX91" fmla="*/ 5223626 w 6884912"/>
              <a:gd name="connsiteY91" fmla="*/ 177356 h 1161397"/>
              <a:gd name="connsiteX92" fmla="*/ 5375773 w 6884912"/>
              <a:gd name="connsiteY92" fmla="*/ 199913 h 1161397"/>
              <a:gd name="connsiteX93" fmla="*/ 5467502 w 6884912"/>
              <a:gd name="connsiteY93" fmla="*/ 250963 h 1161397"/>
              <a:gd name="connsiteX94" fmla="*/ 5592395 w 6884912"/>
              <a:gd name="connsiteY94" fmla="*/ 265434 h 1161397"/>
              <a:gd name="connsiteX95" fmla="*/ 5613532 w 6884912"/>
              <a:gd name="connsiteY95" fmla="*/ 273379 h 1161397"/>
              <a:gd name="connsiteX96" fmla="*/ 5642173 w 6884912"/>
              <a:gd name="connsiteY96" fmla="*/ 266904 h 1161397"/>
              <a:gd name="connsiteX97" fmla="*/ 5756910 w 6884912"/>
              <a:gd name="connsiteY97" fmla="*/ 239211 h 1161397"/>
              <a:gd name="connsiteX98" fmla="*/ 5846667 w 6884912"/>
              <a:gd name="connsiteY98" fmla="*/ 201786 h 1161397"/>
              <a:gd name="connsiteX99" fmla="*/ 5960732 w 6884912"/>
              <a:gd name="connsiteY99" fmla="*/ 220708 h 1161397"/>
              <a:gd name="connsiteX100" fmla="*/ 6029542 w 6884912"/>
              <a:gd name="connsiteY100" fmla="*/ 210339 h 1161397"/>
              <a:gd name="connsiteX101" fmla="*/ 6141123 w 6884912"/>
              <a:gd name="connsiteY101" fmla="*/ 159923 h 1161397"/>
              <a:gd name="connsiteX102" fmla="*/ 6290640 w 6884912"/>
              <a:gd name="connsiteY102" fmla="*/ 167441 h 1161397"/>
              <a:gd name="connsiteX103" fmla="*/ 6322806 w 6884912"/>
              <a:gd name="connsiteY103" fmla="*/ 213293 h 1161397"/>
              <a:gd name="connsiteX104" fmla="*/ 6364914 w 6884912"/>
              <a:gd name="connsiteY104" fmla="*/ 240140 h 1161397"/>
              <a:gd name="connsiteX105" fmla="*/ 6380420 w 6884912"/>
              <a:gd name="connsiteY105" fmla="*/ 173195 h 1161397"/>
              <a:gd name="connsiteX106" fmla="*/ 6507891 w 6884912"/>
              <a:gd name="connsiteY106" fmla="*/ 118474 h 1161397"/>
              <a:gd name="connsiteX107" fmla="*/ 6571807 w 6884912"/>
              <a:gd name="connsiteY107" fmla="*/ 98636 h 1161397"/>
              <a:gd name="connsiteX108" fmla="*/ 6671880 w 6884912"/>
              <a:gd name="connsiteY108" fmla="*/ 82931 h 1161397"/>
              <a:gd name="connsiteX109" fmla="*/ 6702266 w 6884912"/>
              <a:gd name="connsiteY109" fmla="*/ 75470 h 1161397"/>
              <a:gd name="connsiteX110" fmla="*/ 6845802 w 6884912"/>
              <a:gd name="connsiteY110" fmla="*/ 24496 h 1161397"/>
              <a:gd name="connsiteX111" fmla="*/ 6884912 w 6884912"/>
              <a:gd name="connsiteY111"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53766 w 6884912"/>
              <a:gd name="connsiteY7" fmla="*/ 1028344 h 1161397"/>
              <a:gd name="connsiteX8" fmla="*/ 438104 w 6884912"/>
              <a:gd name="connsiteY8" fmla="*/ 1042406 h 1161397"/>
              <a:gd name="connsiteX9" fmla="*/ 471270 w 6884912"/>
              <a:gd name="connsiteY9" fmla="*/ 1040167 h 1161397"/>
              <a:gd name="connsiteX10" fmla="*/ 536109 w 6884912"/>
              <a:gd name="connsiteY10" fmla="*/ 970199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88738 w 6884912"/>
              <a:gd name="connsiteY16" fmla="*/ 901808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89871 w 6884912"/>
              <a:gd name="connsiteY39" fmla="*/ 629409 h 1161397"/>
              <a:gd name="connsiteX40" fmla="*/ 1731986 w 6884912"/>
              <a:gd name="connsiteY40" fmla="*/ 589682 h 1161397"/>
              <a:gd name="connsiteX41" fmla="*/ 1927935 w 6884912"/>
              <a:gd name="connsiteY41" fmla="*/ 628540 h 1161397"/>
              <a:gd name="connsiteX42" fmla="*/ 2166816 w 6884912"/>
              <a:gd name="connsiteY42" fmla="*/ 559500 h 1161397"/>
              <a:gd name="connsiteX43" fmla="*/ 2352236 w 6884912"/>
              <a:gd name="connsiteY43" fmla="*/ 519602 h 1161397"/>
              <a:gd name="connsiteX44" fmla="*/ 2420791 w 6884912"/>
              <a:gd name="connsiteY44" fmla="*/ 492826 h 1161397"/>
              <a:gd name="connsiteX45" fmla="*/ 2489932 w 6884912"/>
              <a:gd name="connsiteY45" fmla="*/ 507864 h 1161397"/>
              <a:gd name="connsiteX46" fmla="*/ 2512917 w 6884912"/>
              <a:gd name="connsiteY46" fmla="*/ 489127 h 1161397"/>
              <a:gd name="connsiteX47" fmla="*/ 2516783 w 6884912"/>
              <a:gd name="connsiteY47" fmla="*/ 485473 h 1161397"/>
              <a:gd name="connsiteX48" fmla="*/ 2534360 w 6884912"/>
              <a:gd name="connsiteY48" fmla="*/ 480064 h 1161397"/>
              <a:gd name="connsiteX49" fmla="*/ 2536691 w 6884912"/>
              <a:gd name="connsiteY49" fmla="*/ 467018 h 1161397"/>
              <a:gd name="connsiteX50" fmla="*/ 2561265 w 6884912"/>
              <a:gd name="connsiteY50" fmla="*/ 450623 h 1161397"/>
              <a:gd name="connsiteX51" fmla="*/ 2594349 w 6884912"/>
              <a:gd name="connsiteY51" fmla="*/ 443884 h 1161397"/>
              <a:gd name="connsiteX52" fmla="*/ 2754324 w 6884912"/>
              <a:gd name="connsiteY52" fmla="*/ 424766 h 1161397"/>
              <a:gd name="connsiteX53" fmla="*/ 2848470 w 6884912"/>
              <a:gd name="connsiteY53" fmla="*/ 405966 h 1161397"/>
              <a:gd name="connsiteX54" fmla="*/ 2881772 w 6884912"/>
              <a:gd name="connsiteY54" fmla="*/ 387260 h 1161397"/>
              <a:gd name="connsiteX55" fmla="*/ 2929932 w 6884912"/>
              <a:gd name="connsiteY55" fmla="*/ 368912 h 1161397"/>
              <a:gd name="connsiteX56" fmla="*/ 3013020 w 6884912"/>
              <a:gd name="connsiteY56" fmla="*/ 327578 h 1161397"/>
              <a:gd name="connsiteX57" fmla="*/ 3127968 w 6884912"/>
              <a:gd name="connsiteY57" fmla="*/ 287613 h 1161397"/>
              <a:gd name="connsiteX58" fmla="*/ 3222191 w 6884912"/>
              <a:gd name="connsiteY58" fmla="*/ 307887 h 1161397"/>
              <a:gd name="connsiteX59" fmla="*/ 3227953 w 6884912"/>
              <a:gd name="connsiteY59" fmla="*/ 297650 h 1161397"/>
              <a:gd name="connsiteX60" fmla="*/ 3287859 w 6884912"/>
              <a:gd name="connsiteY60" fmla="*/ 287558 h 1161397"/>
              <a:gd name="connsiteX61" fmla="*/ 3510042 w 6884912"/>
              <a:gd name="connsiteY61" fmla="*/ 311820 h 1161397"/>
              <a:gd name="connsiteX62" fmla="*/ 3626773 w 6884912"/>
              <a:gd name="connsiteY62" fmla="*/ 290452 h 1161397"/>
              <a:gd name="connsiteX63" fmla="*/ 3666217 w 6884912"/>
              <a:gd name="connsiteY63" fmla="*/ 273255 h 1161397"/>
              <a:gd name="connsiteX64" fmla="*/ 3732427 w 6884912"/>
              <a:gd name="connsiteY64" fmla="*/ 245039 h 1161397"/>
              <a:gd name="connsiteX65" fmla="*/ 3777022 w 6884912"/>
              <a:gd name="connsiteY65" fmla="*/ 200276 h 1161397"/>
              <a:gd name="connsiteX66" fmla="*/ 3791246 w 6884912"/>
              <a:gd name="connsiteY66" fmla="*/ 189996 h 1161397"/>
              <a:gd name="connsiteX67" fmla="*/ 3819864 w 6884912"/>
              <a:gd name="connsiteY67" fmla="*/ 194605 h 1161397"/>
              <a:gd name="connsiteX68" fmla="*/ 3830398 w 6884912"/>
              <a:gd name="connsiteY68" fmla="*/ 188383 h 1161397"/>
              <a:gd name="connsiteX69" fmla="*/ 3834360 w 6884912"/>
              <a:gd name="connsiteY69" fmla="*/ 188992 h 1161397"/>
              <a:gd name="connsiteX70" fmla="*/ 3843715 w 6884912"/>
              <a:gd name="connsiteY70" fmla="*/ 188752 h 1161397"/>
              <a:gd name="connsiteX71" fmla="*/ 3842609 w 6884912"/>
              <a:gd name="connsiteY71" fmla="*/ 197386 h 1161397"/>
              <a:gd name="connsiteX72" fmla="*/ 3853961 w 6884912"/>
              <a:gd name="connsiteY72" fmla="*/ 213380 h 1161397"/>
              <a:gd name="connsiteX73" fmla="*/ 3907640 w 6884912"/>
              <a:gd name="connsiteY73" fmla="*/ 207568 h 1161397"/>
              <a:gd name="connsiteX74" fmla="*/ 3910449 w 6884912"/>
              <a:gd name="connsiteY74" fmla="*/ 197808 h 1161397"/>
              <a:gd name="connsiteX75" fmla="*/ 3917197 w 6884912"/>
              <a:gd name="connsiteY75" fmla="*/ 196121 h 1161397"/>
              <a:gd name="connsiteX76" fmla="*/ 3922400 w 6884912"/>
              <a:gd name="connsiteY76" fmla="*/ 205056 h 1161397"/>
              <a:gd name="connsiteX77" fmla="*/ 4013061 w 6884912"/>
              <a:gd name="connsiteY77" fmla="*/ 224874 h 1161397"/>
              <a:gd name="connsiteX78" fmla="*/ 4134285 w 6884912"/>
              <a:gd name="connsiteY78" fmla="*/ 235592 h 1161397"/>
              <a:gd name="connsiteX79" fmla="*/ 4220717 w 6884912"/>
              <a:gd name="connsiteY79" fmla="*/ 192946 h 1161397"/>
              <a:gd name="connsiteX80" fmla="*/ 4246954 w 6884912"/>
              <a:gd name="connsiteY80" fmla="*/ 210554 h 1161397"/>
              <a:gd name="connsiteX81" fmla="*/ 4289361 w 6884912"/>
              <a:gd name="connsiteY81" fmla="*/ 196642 h 1161397"/>
              <a:gd name="connsiteX82" fmla="*/ 4498913 w 6884912"/>
              <a:gd name="connsiteY82" fmla="*/ 118915 h 1161397"/>
              <a:gd name="connsiteX83" fmla="*/ 4617330 w 6884912"/>
              <a:gd name="connsiteY83" fmla="*/ 111163 h 1161397"/>
              <a:gd name="connsiteX84" fmla="*/ 4659778 w 6884912"/>
              <a:gd name="connsiteY84" fmla="*/ 118219 h 1161397"/>
              <a:gd name="connsiteX85" fmla="*/ 4730870 w 6884912"/>
              <a:gd name="connsiteY85" fmla="*/ 129432 h 1161397"/>
              <a:gd name="connsiteX86" fmla="*/ 4785037 w 6884912"/>
              <a:gd name="connsiteY86" fmla="*/ 161964 h 1161397"/>
              <a:gd name="connsiteX87" fmla="*/ 4844073 w 6884912"/>
              <a:gd name="connsiteY87" fmla="*/ 161768 h 1161397"/>
              <a:gd name="connsiteX88" fmla="*/ 4920038 w 6884912"/>
              <a:gd name="connsiteY88" fmla="*/ 140418 h 1161397"/>
              <a:gd name="connsiteX89" fmla="*/ 5016639 w 6884912"/>
              <a:gd name="connsiteY89" fmla="*/ 158905 h 1161397"/>
              <a:gd name="connsiteX90" fmla="*/ 5072009 w 6884912"/>
              <a:gd name="connsiteY90" fmla="*/ 161502 h 1161397"/>
              <a:gd name="connsiteX91" fmla="*/ 5223626 w 6884912"/>
              <a:gd name="connsiteY91" fmla="*/ 177356 h 1161397"/>
              <a:gd name="connsiteX92" fmla="*/ 5375773 w 6884912"/>
              <a:gd name="connsiteY92" fmla="*/ 199913 h 1161397"/>
              <a:gd name="connsiteX93" fmla="*/ 5467502 w 6884912"/>
              <a:gd name="connsiteY93" fmla="*/ 250963 h 1161397"/>
              <a:gd name="connsiteX94" fmla="*/ 5592395 w 6884912"/>
              <a:gd name="connsiteY94" fmla="*/ 265434 h 1161397"/>
              <a:gd name="connsiteX95" fmla="*/ 5613532 w 6884912"/>
              <a:gd name="connsiteY95" fmla="*/ 273379 h 1161397"/>
              <a:gd name="connsiteX96" fmla="*/ 5642173 w 6884912"/>
              <a:gd name="connsiteY96" fmla="*/ 266904 h 1161397"/>
              <a:gd name="connsiteX97" fmla="*/ 5756910 w 6884912"/>
              <a:gd name="connsiteY97" fmla="*/ 239211 h 1161397"/>
              <a:gd name="connsiteX98" fmla="*/ 5846667 w 6884912"/>
              <a:gd name="connsiteY98" fmla="*/ 201786 h 1161397"/>
              <a:gd name="connsiteX99" fmla="*/ 5960732 w 6884912"/>
              <a:gd name="connsiteY99" fmla="*/ 220708 h 1161397"/>
              <a:gd name="connsiteX100" fmla="*/ 6029542 w 6884912"/>
              <a:gd name="connsiteY100" fmla="*/ 210339 h 1161397"/>
              <a:gd name="connsiteX101" fmla="*/ 6141123 w 6884912"/>
              <a:gd name="connsiteY101" fmla="*/ 159923 h 1161397"/>
              <a:gd name="connsiteX102" fmla="*/ 6290640 w 6884912"/>
              <a:gd name="connsiteY102" fmla="*/ 167441 h 1161397"/>
              <a:gd name="connsiteX103" fmla="*/ 6322806 w 6884912"/>
              <a:gd name="connsiteY103" fmla="*/ 213293 h 1161397"/>
              <a:gd name="connsiteX104" fmla="*/ 6364914 w 6884912"/>
              <a:gd name="connsiteY104" fmla="*/ 240140 h 1161397"/>
              <a:gd name="connsiteX105" fmla="*/ 6380420 w 6884912"/>
              <a:gd name="connsiteY105" fmla="*/ 173195 h 1161397"/>
              <a:gd name="connsiteX106" fmla="*/ 6507891 w 6884912"/>
              <a:gd name="connsiteY106" fmla="*/ 118474 h 1161397"/>
              <a:gd name="connsiteX107" fmla="*/ 6571807 w 6884912"/>
              <a:gd name="connsiteY107" fmla="*/ 98636 h 1161397"/>
              <a:gd name="connsiteX108" fmla="*/ 6671880 w 6884912"/>
              <a:gd name="connsiteY108" fmla="*/ 82931 h 1161397"/>
              <a:gd name="connsiteX109" fmla="*/ 6702266 w 6884912"/>
              <a:gd name="connsiteY109" fmla="*/ 75470 h 1161397"/>
              <a:gd name="connsiteX110" fmla="*/ 6845802 w 6884912"/>
              <a:gd name="connsiteY110" fmla="*/ 24496 h 1161397"/>
              <a:gd name="connsiteX111" fmla="*/ 6884912 w 6884912"/>
              <a:gd name="connsiteY111"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53766 w 6884912"/>
              <a:gd name="connsiteY7" fmla="*/ 1028344 h 1161397"/>
              <a:gd name="connsiteX8" fmla="*/ 438104 w 6884912"/>
              <a:gd name="connsiteY8" fmla="*/ 1042406 h 1161397"/>
              <a:gd name="connsiteX9" fmla="*/ 471270 w 6884912"/>
              <a:gd name="connsiteY9" fmla="*/ 1040167 h 1161397"/>
              <a:gd name="connsiteX10" fmla="*/ 536109 w 6884912"/>
              <a:gd name="connsiteY10" fmla="*/ 970199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88738 w 6884912"/>
              <a:gd name="connsiteY16" fmla="*/ 901808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89871 w 6884912"/>
              <a:gd name="connsiteY39" fmla="*/ 629409 h 1161397"/>
              <a:gd name="connsiteX40" fmla="*/ 1731986 w 6884912"/>
              <a:gd name="connsiteY40" fmla="*/ 589682 h 1161397"/>
              <a:gd name="connsiteX41" fmla="*/ 1927935 w 6884912"/>
              <a:gd name="connsiteY41" fmla="*/ 628540 h 1161397"/>
              <a:gd name="connsiteX42" fmla="*/ 2166816 w 6884912"/>
              <a:gd name="connsiteY42" fmla="*/ 559500 h 1161397"/>
              <a:gd name="connsiteX43" fmla="*/ 2352236 w 6884912"/>
              <a:gd name="connsiteY43" fmla="*/ 519602 h 1161397"/>
              <a:gd name="connsiteX44" fmla="*/ 2420791 w 6884912"/>
              <a:gd name="connsiteY44" fmla="*/ 492826 h 1161397"/>
              <a:gd name="connsiteX45" fmla="*/ 2489932 w 6884912"/>
              <a:gd name="connsiteY45" fmla="*/ 507864 h 1161397"/>
              <a:gd name="connsiteX46" fmla="*/ 2512917 w 6884912"/>
              <a:gd name="connsiteY46" fmla="*/ 489127 h 1161397"/>
              <a:gd name="connsiteX47" fmla="*/ 2516783 w 6884912"/>
              <a:gd name="connsiteY47" fmla="*/ 485473 h 1161397"/>
              <a:gd name="connsiteX48" fmla="*/ 2534360 w 6884912"/>
              <a:gd name="connsiteY48" fmla="*/ 480064 h 1161397"/>
              <a:gd name="connsiteX49" fmla="*/ 2536691 w 6884912"/>
              <a:gd name="connsiteY49" fmla="*/ 467018 h 1161397"/>
              <a:gd name="connsiteX50" fmla="*/ 2561265 w 6884912"/>
              <a:gd name="connsiteY50" fmla="*/ 450623 h 1161397"/>
              <a:gd name="connsiteX51" fmla="*/ 2594349 w 6884912"/>
              <a:gd name="connsiteY51" fmla="*/ 443884 h 1161397"/>
              <a:gd name="connsiteX52" fmla="*/ 2754324 w 6884912"/>
              <a:gd name="connsiteY52" fmla="*/ 424766 h 1161397"/>
              <a:gd name="connsiteX53" fmla="*/ 2848470 w 6884912"/>
              <a:gd name="connsiteY53" fmla="*/ 405966 h 1161397"/>
              <a:gd name="connsiteX54" fmla="*/ 2881772 w 6884912"/>
              <a:gd name="connsiteY54" fmla="*/ 387260 h 1161397"/>
              <a:gd name="connsiteX55" fmla="*/ 2929932 w 6884912"/>
              <a:gd name="connsiteY55" fmla="*/ 368912 h 1161397"/>
              <a:gd name="connsiteX56" fmla="*/ 3013020 w 6884912"/>
              <a:gd name="connsiteY56" fmla="*/ 327578 h 1161397"/>
              <a:gd name="connsiteX57" fmla="*/ 3127968 w 6884912"/>
              <a:gd name="connsiteY57" fmla="*/ 287613 h 1161397"/>
              <a:gd name="connsiteX58" fmla="*/ 3222191 w 6884912"/>
              <a:gd name="connsiteY58" fmla="*/ 307887 h 1161397"/>
              <a:gd name="connsiteX59" fmla="*/ 3227953 w 6884912"/>
              <a:gd name="connsiteY59" fmla="*/ 297650 h 1161397"/>
              <a:gd name="connsiteX60" fmla="*/ 3287859 w 6884912"/>
              <a:gd name="connsiteY60" fmla="*/ 287558 h 1161397"/>
              <a:gd name="connsiteX61" fmla="*/ 3510042 w 6884912"/>
              <a:gd name="connsiteY61" fmla="*/ 311820 h 1161397"/>
              <a:gd name="connsiteX62" fmla="*/ 3626773 w 6884912"/>
              <a:gd name="connsiteY62" fmla="*/ 290452 h 1161397"/>
              <a:gd name="connsiteX63" fmla="*/ 3666217 w 6884912"/>
              <a:gd name="connsiteY63" fmla="*/ 273255 h 1161397"/>
              <a:gd name="connsiteX64" fmla="*/ 3732427 w 6884912"/>
              <a:gd name="connsiteY64" fmla="*/ 245039 h 1161397"/>
              <a:gd name="connsiteX65" fmla="*/ 3777022 w 6884912"/>
              <a:gd name="connsiteY65" fmla="*/ 200276 h 1161397"/>
              <a:gd name="connsiteX66" fmla="*/ 3791246 w 6884912"/>
              <a:gd name="connsiteY66" fmla="*/ 189996 h 1161397"/>
              <a:gd name="connsiteX67" fmla="*/ 3819864 w 6884912"/>
              <a:gd name="connsiteY67" fmla="*/ 194605 h 1161397"/>
              <a:gd name="connsiteX68" fmla="*/ 3830398 w 6884912"/>
              <a:gd name="connsiteY68" fmla="*/ 188383 h 1161397"/>
              <a:gd name="connsiteX69" fmla="*/ 3834360 w 6884912"/>
              <a:gd name="connsiteY69" fmla="*/ 188992 h 1161397"/>
              <a:gd name="connsiteX70" fmla="*/ 3843715 w 6884912"/>
              <a:gd name="connsiteY70" fmla="*/ 188752 h 1161397"/>
              <a:gd name="connsiteX71" fmla="*/ 3842609 w 6884912"/>
              <a:gd name="connsiteY71" fmla="*/ 197386 h 1161397"/>
              <a:gd name="connsiteX72" fmla="*/ 3853961 w 6884912"/>
              <a:gd name="connsiteY72" fmla="*/ 213380 h 1161397"/>
              <a:gd name="connsiteX73" fmla="*/ 3907640 w 6884912"/>
              <a:gd name="connsiteY73" fmla="*/ 207568 h 1161397"/>
              <a:gd name="connsiteX74" fmla="*/ 3910449 w 6884912"/>
              <a:gd name="connsiteY74" fmla="*/ 197808 h 1161397"/>
              <a:gd name="connsiteX75" fmla="*/ 3917197 w 6884912"/>
              <a:gd name="connsiteY75" fmla="*/ 196121 h 1161397"/>
              <a:gd name="connsiteX76" fmla="*/ 3922400 w 6884912"/>
              <a:gd name="connsiteY76" fmla="*/ 205056 h 1161397"/>
              <a:gd name="connsiteX77" fmla="*/ 4013061 w 6884912"/>
              <a:gd name="connsiteY77" fmla="*/ 224874 h 1161397"/>
              <a:gd name="connsiteX78" fmla="*/ 4134285 w 6884912"/>
              <a:gd name="connsiteY78" fmla="*/ 235592 h 1161397"/>
              <a:gd name="connsiteX79" fmla="*/ 4220717 w 6884912"/>
              <a:gd name="connsiteY79" fmla="*/ 192946 h 1161397"/>
              <a:gd name="connsiteX80" fmla="*/ 4246954 w 6884912"/>
              <a:gd name="connsiteY80" fmla="*/ 210554 h 1161397"/>
              <a:gd name="connsiteX81" fmla="*/ 4289361 w 6884912"/>
              <a:gd name="connsiteY81" fmla="*/ 196642 h 1161397"/>
              <a:gd name="connsiteX82" fmla="*/ 4498913 w 6884912"/>
              <a:gd name="connsiteY82" fmla="*/ 118915 h 1161397"/>
              <a:gd name="connsiteX83" fmla="*/ 4617330 w 6884912"/>
              <a:gd name="connsiteY83" fmla="*/ 111163 h 1161397"/>
              <a:gd name="connsiteX84" fmla="*/ 4659778 w 6884912"/>
              <a:gd name="connsiteY84" fmla="*/ 118219 h 1161397"/>
              <a:gd name="connsiteX85" fmla="*/ 4730870 w 6884912"/>
              <a:gd name="connsiteY85" fmla="*/ 129432 h 1161397"/>
              <a:gd name="connsiteX86" fmla="*/ 4785037 w 6884912"/>
              <a:gd name="connsiteY86" fmla="*/ 161964 h 1161397"/>
              <a:gd name="connsiteX87" fmla="*/ 4844073 w 6884912"/>
              <a:gd name="connsiteY87" fmla="*/ 161768 h 1161397"/>
              <a:gd name="connsiteX88" fmla="*/ 4920038 w 6884912"/>
              <a:gd name="connsiteY88" fmla="*/ 140418 h 1161397"/>
              <a:gd name="connsiteX89" fmla="*/ 5016639 w 6884912"/>
              <a:gd name="connsiteY89" fmla="*/ 158905 h 1161397"/>
              <a:gd name="connsiteX90" fmla="*/ 5072009 w 6884912"/>
              <a:gd name="connsiteY90" fmla="*/ 161502 h 1161397"/>
              <a:gd name="connsiteX91" fmla="*/ 5223626 w 6884912"/>
              <a:gd name="connsiteY91" fmla="*/ 177356 h 1161397"/>
              <a:gd name="connsiteX92" fmla="*/ 5375773 w 6884912"/>
              <a:gd name="connsiteY92" fmla="*/ 199913 h 1161397"/>
              <a:gd name="connsiteX93" fmla="*/ 5467502 w 6884912"/>
              <a:gd name="connsiteY93" fmla="*/ 250963 h 1161397"/>
              <a:gd name="connsiteX94" fmla="*/ 5592395 w 6884912"/>
              <a:gd name="connsiteY94" fmla="*/ 265434 h 1161397"/>
              <a:gd name="connsiteX95" fmla="*/ 5613532 w 6884912"/>
              <a:gd name="connsiteY95" fmla="*/ 273379 h 1161397"/>
              <a:gd name="connsiteX96" fmla="*/ 5642173 w 6884912"/>
              <a:gd name="connsiteY96" fmla="*/ 266904 h 1161397"/>
              <a:gd name="connsiteX97" fmla="*/ 5756910 w 6884912"/>
              <a:gd name="connsiteY97" fmla="*/ 239211 h 1161397"/>
              <a:gd name="connsiteX98" fmla="*/ 5846667 w 6884912"/>
              <a:gd name="connsiteY98" fmla="*/ 201786 h 1161397"/>
              <a:gd name="connsiteX99" fmla="*/ 5960732 w 6884912"/>
              <a:gd name="connsiteY99" fmla="*/ 220708 h 1161397"/>
              <a:gd name="connsiteX100" fmla="*/ 6029542 w 6884912"/>
              <a:gd name="connsiteY100" fmla="*/ 210339 h 1161397"/>
              <a:gd name="connsiteX101" fmla="*/ 6141123 w 6884912"/>
              <a:gd name="connsiteY101" fmla="*/ 159923 h 1161397"/>
              <a:gd name="connsiteX102" fmla="*/ 6290640 w 6884912"/>
              <a:gd name="connsiteY102" fmla="*/ 167441 h 1161397"/>
              <a:gd name="connsiteX103" fmla="*/ 6259275 w 6884912"/>
              <a:gd name="connsiteY103" fmla="*/ 231466 h 1161397"/>
              <a:gd name="connsiteX104" fmla="*/ 6364914 w 6884912"/>
              <a:gd name="connsiteY104" fmla="*/ 240140 h 1161397"/>
              <a:gd name="connsiteX105" fmla="*/ 6380420 w 6884912"/>
              <a:gd name="connsiteY105" fmla="*/ 173195 h 1161397"/>
              <a:gd name="connsiteX106" fmla="*/ 6507891 w 6884912"/>
              <a:gd name="connsiteY106" fmla="*/ 118474 h 1161397"/>
              <a:gd name="connsiteX107" fmla="*/ 6571807 w 6884912"/>
              <a:gd name="connsiteY107" fmla="*/ 98636 h 1161397"/>
              <a:gd name="connsiteX108" fmla="*/ 6671880 w 6884912"/>
              <a:gd name="connsiteY108" fmla="*/ 82931 h 1161397"/>
              <a:gd name="connsiteX109" fmla="*/ 6702266 w 6884912"/>
              <a:gd name="connsiteY109" fmla="*/ 75470 h 1161397"/>
              <a:gd name="connsiteX110" fmla="*/ 6845802 w 6884912"/>
              <a:gd name="connsiteY110" fmla="*/ 24496 h 1161397"/>
              <a:gd name="connsiteX111" fmla="*/ 6884912 w 6884912"/>
              <a:gd name="connsiteY111"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53766 w 6884912"/>
              <a:gd name="connsiteY7" fmla="*/ 1028344 h 1161397"/>
              <a:gd name="connsiteX8" fmla="*/ 438104 w 6884912"/>
              <a:gd name="connsiteY8" fmla="*/ 1042406 h 1161397"/>
              <a:gd name="connsiteX9" fmla="*/ 471270 w 6884912"/>
              <a:gd name="connsiteY9" fmla="*/ 1040167 h 1161397"/>
              <a:gd name="connsiteX10" fmla="*/ 536109 w 6884912"/>
              <a:gd name="connsiteY10" fmla="*/ 970199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88738 w 6884912"/>
              <a:gd name="connsiteY16" fmla="*/ 901808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89871 w 6884912"/>
              <a:gd name="connsiteY39" fmla="*/ 629409 h 1161397"/>
              <a:gd name="connsiteX40" fmla="*/ 1731986 w 6884912"/>
              <a:gd name="connsiteY40" fmla="*/ 589682 h 1161397"/>
              <a:gd name="connsiteX41" fmla="*/ 1927935 w 6884912"/>
              <a:gd name="connsiteY41" fmla="*/ 628540 h 1161397"/>
              <a:gd name="connsiteX42" fmla="*/ 2166816 w 6884912"/>
              <a:gd name="connsiteY42" fmla="*/ 559500 h 1161397"/>
              <a:gd name="connsiteX43" fmla="*/ 2352236 w 6884912"/>
              <a:gd name="connsiteY43" fmla="*/ 519602 h 1161397"/>
              <a:gd name="connsiteX44" fmla="*/ 2420791 w 6884912"/>
              <a:gd name="connsiteY44" fmla="*/ 492826 h 1161397"/>
              <a:gd name="connsiteX45" fmla="*/ 2489932 w 6884912"/>
              <a:gd name="connsiteY45" fmla="*/ 507864 h 1161397"/>
              <a:gd name="connsiteX46" fmla="*/ 2512917 w 6884912"/>
              <a:gd name="connsiteY46" fmla="*/ 489127 h 1161397"/>
              <a:gd name="connsiteX47" fmla="*/ 2516783 w 6884912"/>
              <a:gd name="connsiteY47" fmla="*/ 485473 h 1161397"/>
              <a:gd name="connsiteX48" fmla="*/ 2534360 w 6884912"/>
              <a:gd name="connsiteY48" fmla="*/ 480064 h 1161397"/>
              <a:gd name="connsiteX49" fmla="*/ 2536691 w 6884912"/>
              <a:gd name="connsiteY49" fmla="*/ 467018 h 1161397"/>
              <a:gd name="connsiteX50" fmla="*/ 2561265 w 6884912"/>
              <a:gd name="connsiteY50" fmla="*/ 450623 h 1161397"/>
              <a:gd name="connsiteX51" fmla="*/ 2594349 w 6884912"/>
              <a:gd name="connsiteY51" fmla="*/ 443884 h 1161397"/>
              <a:gd name="connsiteX52" fmla="*/ 2754324 w 6884912"/>
              <a:gd name="connsiteY52" fmla="*/ 424766 h 1161397"/>
              <a:gd name="connsiteX53" fmla="*/ 2848470 w 6884912"/>
              <a:gd name="connsiteY53" fmla="*/ 405966 h 1161397"/>
              <a:gd name="connsiteX54" fmla="*/ 2881772 w 6884912"/>
              <a:gd name="connsiteY54" fmla="*/ 387260 h 1161397"/>
              <a:gd name="connsiteX55" fmla="*/ 2929932 w 6884912"/>
              <a:gd name="connsiteY55" fmla="*/ 368912 h 1161397"/>
              <a:gd name="connsiteX56" fmla="*/ 3013020 w 6884912"/>
              <a:gd name="connsiteY56" fmla="*/ 327578 h 1161397"/>
              <a:gd name="connsiteX57" fmla="*/ 3127968 w 6884912"/>
              <a:gd name="connsiteY57" fmla="*/ 287613 h 1161397"/>
              <a:gd name="connsiteX58" fmla="*/ 3222191 w 6884912"/>
              <a:gd name="connsiteY58" fmla="*/ 307887 h 1161397"/>
              <a:gd name="connsiteX59" fmla="*/ 3227953 w 6884912"/>
              <a:gd name="connsiteY59" fmla="*/ 297650 h 1161397"/>
              <a:gd name="connsiteX60" fmla="*/ 3287859 w 6884912"/>
              <a:gd name="connsiteY60" fmla="*/ 287558 h 1161397"/>
              <a:gd name="connsiteX61" fmla="*/ 3510042 w 6884912"/>
              <a:gd name="connsiteY61" fmla="*/ 311820 h 1161397"/>
              <a:gd name="connsiteX62" fmla="*/ 3626773 w 6884912"/>
              <a:gd name="connsiteY62" fmla="*/ 290452 h 1161397"/>
              <a:gd name="connsiteX63" fmla="*/ 3666217 w 6884912"/>
              <a:gd name="connsiteY63" fmla="*/ 273255 h 1161397"/>
              <a:gd name="connsiteX64" fmla="*/ 3732427 w 6884912"/>
              <a:gd name="connsiteY64" fmla="*/ 245039 h 1161397"/>
              <a:gd name="connsiteX65" fmla="*/ 3777022 w 6884912"/>
              <a:gd name="connsiteY65" fmla="*/ 200276 h 1161397"/>
              <a:gd name="connsiteX66" fmla="*/ 3791246 w 6884912"/>
              <a:gd name="connsiteY66" fmla="*/ 189996 h 1161397"/>
              <a:gd name="connsiteX67" fmla="*/ 3819864 w 6884912"/>
              <a:gd name="connsiteY67" fmla="*/ 194605 h 1161397"/>
              <a:gd name="connsiteX68" fmla="*/ 3830398 w 6884912"/>
              <a:gd name="connsiteY68" fmla="*/ 188383 h 1161397"/>
              <a:gd name="connsiteX69" fmla="*/ 3834360 w 6884912"/>
              <a:gd name="connsiteY69" fmla="*/ 188992 h 1161397"/>
              <a:gd name="connsiteX70" fmla="*/ 3843715 w 6884912"/>
              <a:gd name="connsiteY70" fmla="*/ 188752 h 1161397"/>
              <a:gd name="connsiteX71" fmla="*/ 3842609 w 6884912"/>
              <a:gd name="connsiteY71" fmla="*/ 197386 h 1161397"/>
              <a:gd name="connsiteX72" fmla="*/ 3853961 w 6884912"/>
              <a:gd name="connsiteY72" fmla="*/ 213380 h 1161397"/>
              <a:gd name="connsiteX73" fmla="*/ 3907640 w 6884912"/>
              <a:gd name="connsiteY73" fmla="*/ 207568 h 1161397"/>
              <a:gd name="connsiteX74" fmla="*/ 3910449 w 6884912"/>
              <a:gd name="connsiteY74" fmla="*/ 197808 h 1161397"/>
              <a:gd name="connsiteX75" fmla="*/ 3917197 w 6884912"/>
              <a:gd name="connsiteY75" fmla="*/ 196121 h 1161397"/>
              <a:gd name="connsiteX76" fmla="*/ 3922400 w 6884912"/>
              <a:gd name="connsiteY76" fmla="*/ 205056 h 1161397"/>
              <a:gd name="connsiteX77" fmla="*/ 4013061 w 6884912"/>
              <a:gd name="connsiteY77" fmla="*/ 224874 h 1161397"/>
              <a:gd name="connsiteX78" fmla="*/ 4134285 w 6884912"/>
              <a:gd name="connsiteY78" fmla="*/ 235592 h 1161397"/>
              <a:gd name="connsiteX79" fmla="*/ 4220717 w 6884912"/>
              <a:gd name="connsiteY79" fmla="*/ 192946 h 1161397"/>
              <a:gd name="connsiteX80" fmla="*/ 4246954 w 6884912"/>
              <a:gd name="connsiteY80" fmla="*/ 210554 h 1161397"/>
              <a:gd name="connsiteX81" fmla="*/ 4289361 w 6884912"/>
              <a:gd name="connsiteY81" fmla="*/ 196642 h 1161397"/>
              <a:gd name="connsiteX82" fmla="*/ 4498913 w 6884912"/>
              <a:gd name="connsiteY82" fmla="*/ 118915 h 1161397"/>
              <a:gd name="connsiteX83" fmla="*/ 4617330 w 6884912"/>
              <a:gd name="connsiteY83" fmla="*/ 111163 h 1161397"/>
              <a:gd name="connsiteX84" fmla="*/ 4659778 w 6884912"/>
              <a:gd name="connsiteY84" fmla="*/ 118219 h 1161397"/>
              <a:gd name="connsiteX85" fmla="*/ 4730870 w 6884912"/>
              <a:gd name="connsiteY85" fmla="*/ 129432 h 1161397"/>
              <a:gd name="connsiteX86" fmla="*/ 4785037 w 6884912"/>
              <a:gd name="connsiteY86" fmla="*/ 161964 h 1161397"/>
              <a:gd name="connsiteX87" fmla="*/ 4844073 w 6884912"/>
              <a:gd name="connsiteY87" fmla="*/ 161768 h 1161397"/>
              <a:gd name="connsiteX88" fmla="*/ 4920038 w 6884912"/>
              <a:gd name="connsiteY88" fmla="*/ 140418 h 1161397"/>
              <a:gd name="connsiteX89" fmla="*/ 5016639 w 6884912"/>
              <a:gd name="connsiteY89" fmla="*/ 158905 h 1161397"/>
              <a:gd name="connsiteX90" fmla="*/ 5072009 w 6884912"/>
              <a:gd name="connsiteY90" fmla="*/ 161502 h 1161397"/>
              <a:gd name="connsiteX91" fmla="*/ 5223626 w 6884912"/>
              <a:gd name="connsiteY91" fmla="*/ 177356 h 1161397"/>
              <a:gd name="connsiteX92" fmla="*/ 5375773 w 6884912"/>
              <a:gd name="connsiteY92" fmla="*/ 199913 h 1161397"/>
              <a:gd name="connsiteX93" fmla="*/ 5467502 w 6884912"/>
              <a:gd name="connsiteY93" fmla="*/ 250963 h 1161397"/>
              <a:gd name="connsiteX94" fmla="*/ 5592395 w 6884912"/>
              <a:gd name="connsiteY94" fmla="*/ 265434 h 1161397"/>
              <a:gd name="connsiteX95" fmla="*/ 5613532 w 6884912"/>
              <a:gd name="connsiteY95" fmla="*/ 273379 h 1161397"/>
              <a:gd name="connsiteX96" fmla="*/ 5642173 w 6884912"/>
              <a:gd name="connsiteY96" fmla="*/ 266904 h 1161397"/>
              <a:gd name="connsiteX97" fmla="*/ 5756910 w 6884912"/>
              <a:gd name="connsiteY97" fmla="*/ 239211 h 1161397"/>
              <a:gd name="connsiteX98" fmla="*/ 5846667 w 6884912"/>
              <a:gd name="connsiteY98" fmla="*/ 201786 h 1161397"/>
              <a:gd name="connsiteX99" fmla="*/ 5960732 w 6884912"/>
              <a:gd name="connsiteY99" fmla="*/ 220708 h 1161397"/>
              <a:gd name="connsiteX100" fmla="*/ 6029542 w 6884912"/>
              <a:gd name="connsiteY100" fmla="*/ 210339 h 1161397"/>
              <a:gd name="connsiteX101" fmla="*/ 6141123 w 6884912"/>
              <a:gd name="connsiteY101" fmla="*/ 159923 h 1161397"/>
              <a:gd name="connsiteX102" fmla="*/ 6290640 w 6884912"/>
              <a:gd name="connsiteY102" fmla="*/ 167441 h 1161397"/>
              <a:gd name="connsiteX103" fmla="*/ 6259275 w 6884912"/>
              <a:gd name="connsiteY103" fmla="*/ 231466 h 1161397"/>
              <a:gd name="connsiteX104" fmla="*/ 6364914 w 6884912"/>
              <a:gd name="connsiteY104" fmla="*/ 240140 h 1161397"/>
              <a:gd name="connsiteX105" fmla="*/ 6380420 w 6884912"/>
              <a:gd name="connsiteY105" fmla="*/ 173195 h 1161397"/>
              <a:gd name="connsiteX106" fmla="*/ 6507891 w 6884912"/>
              <a:gd name="connsiteY106" fmla="*/ 118474 h 1161397"/>
              <a:gd name="connsiteX107" fmla="*/ 6571807 w 6884912"/>
              <a:gd name="connsiteY107" fmla="*/ 98636 h 1161397"/>
              <a:gd name="connsiteX108" fmla="*/ 6671880 w 6884912"/>
              <a:gd name="connsiteY108" fmla="*/ 82931 h 1161397"/>
              <a:gd name="connsiteX109" fmla="*/ 6702266 w 6884912"/>
              <a:gd name="connsiteY109" fmla="*/ 75470 h 1161397"/>
              <a:gd name="connsiteX110" fmla="*/ 6845802 w 6884912"/>
              <a:gd name="connsiteY110" fmla="*/ 24496 h 1161397"/>
              <a:gd name="connsiteX111" fmla="*/ 6884912 w 6884912"/>
              <a:gd name="connsiteY111"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53766 w 6884912"/>
              <a:gd name="connsiteY7" fmla="*/ 1028344 h 1161397"/>
              <a:gd name="connsiteX8" fmla="*/ 438104 w 6884912"/>
              <a:gd name="connsiteY8" fmla="*/ 1042406 h 1161397"/>
              <a:gd name="connsiteX9" fmla="*/ 471270 w 6884912"/>
              <a:gd name="connsiteY9" fmla="*/ 1040167 h 1161397"/>
              <a:gd name="connsiteX10" fmla="*/ 536109 w 6884912"/>
              <a:gd name="connsiteY10" fmla="*/ 970199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88738 w 6884912"/>
              <a:gd name="connsiteY16" fmla="*/ 901808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89871 w 6884912"/>
              <a:gd name="connsiteY39" fmla="*/ 629409 h 1161397"/>
              <a:gd name="connsiteX40" fmla="*/ 1731986 w 6884912"/>
              <a:gd name="connsiteY40" fmla="*/ 589682 h 1161397"/>
              <a:gd name="connsiteX41" fmla="*/ 1927935 w 6884912"/>
              <a:gd name="connsiteY41" fmla="*/ 628540 h 1161397"/>
              <a:gd name="connsiteX42" fmla="*/ 2166816 w 6884912"/>
              <a:gd name="connsiteY42" fmla="*/ 559500 h 1161397"/>
              <a:gd name="connsiteX43" fmla="*/ 2352236 w 6884912"/>
              <a:gd name="connsiteY43" fmla="*/ 519602 h 1161397"/>
              <a:gd name="connsiteX44" fmla="*/ 2420791 w 6884912"/>
              <a:gd name="connsiteY44" fmla="*/ 492826 h 1161397"/>
              <a:gd name="connsiteX45" fmla="*/ 2489932 w 6884912"/>
              <a:gd name="connsiteY45" fmla="*/ 507864 h 1161397"/>
              <a:gd name="connsiteX46" fmla="*/ 2512917 w 6884912"/>
              <a:gd name="connsiteY46" fmla="*/ 489127 h 1161397"/>
              <a:gd name="connsiteX47" fmla="*/ 2516783 w 6884912"/>
              <a:gd name="connsiteY47" fmla="*/ 485473 h 1161397"/>
              <a:gd name="connsiteX48" fmla="*/ 2534360 w 6884912"/>
              <a:gd name="connsiteY48" fmla="*/ 480064 h 1161397"/>
              <a:gd name="connsiteX49" fmla="*/ 2536691 w 6884912"/>
              <a:gd name="connsiteY49" fmla="*/ 467018 h 1161397"/>
              <a:gd name="connsiteX50" fmla="*/ 2561265 w 6884912"/>
              <a:gd name="connsiteY50" fmla="*/ 450623 h 1161397"/>
              <a:gd name="connsiteX51" fmla="*/ 2594349 w 6884912"/>
              <a:gd name="connsiteY51" fmla="*/ 443884 h 1161397"/>
              <a:gd name="connsiteX52" fmla="*/ 2754324 w 6884912"/>
              <a:gd name="connsiteY52" fmla="*/ 424766 h 1161397"/>
              <a:gd name="connsiteX53" fmla="*/ 2848470 w 6884912"/>
              <a:gd name="connsiteY53" fmla="*/ 405966 h 1161397"/>
              <a:gd name="connsiteX54" fmla="*/ 2881772 w 6884912"/>
              <a:gd name="connsiteY54" fmla="*/ 387260 h 1161397"/>
              <a:gd name="connsiteX55" fmla="*/ 2929932 w 6884912"/>
              <a:gd name="connsiteY55" fmla="*/ 368912 h 1161397"/>
              <a:gd name="connsiteX56" fmla="*/ 3013020 w 6884912"/>
              <a:gd name="connsiteY56" fmla="*/ 327578 h 1161397"/>
              <a:gd name="connsiteX57" fmla="*/ 3127968 w 6884912"/>
              <a:gd name="connsiteY57" fmla="*/ 287613 h 1161397"/>
              <a:gd name="connsiteX58" fmla="*/ 3222191 w 6884912"/>
              <a:gd name="connsiteY58" fmla="*/ 307887 h 1161397"/>
              <a:gd name="connsiteX59" fmla="*/ 3227953 w 6884912"/>
              <a:gd name="connsiteY59" fmla="*/ 297650 h 1161397"/>
              <a:gd name="connsiteX60" fmla="*/ 3287859 w 6884912"/>
              <a:gd name="connsiteY60" fmla="*/ 287558 h 1161397"/>
              <a:gd name="connsiteX61" fmla="*/ 3510042 w 6884912"/>
              <a:gd name="connsiteY61" fmla="*/ 311820 h 1161397"/>
              <a:gd name="connsiteX62" fmla="*/ 3626773 w 6884912"/>
              <a:gd name="connsiteY62" fmla="*/ 290452 h 1161397"/>
              <a:gd name="connsiteX63" fmla="*/ 3666217 w 6884912"/>
              <a:gd name="connsiteY63" fmla="*/ 273255 h 1161397"/>
              <a:gd name="connsiteX64" fmla="*/ 3732427 w 6884912"/>
              <a:gd name="connsiteY64" fmla="*/ 245039 h 1161397"/>
              <a:gd name="connsiteX65" fmla="*/ 3777022 w 6884912"/>
              <a:gd name="connsiteY65" fmla="*/ 200276 h 1161397"/>
              <a:gd name="connsiteX66" fmla="*/ 3791246 w 6884912"/>
              <a:gd name="connsiteY66" fmla="*/ 189996 h 1161397"/>
              <a:gd name="connsiteX67" fmla="*/ 3819864 w 6884912"/>
              <a:gd name="connsiteY67" fmla="*/ 194605 h 1161397"/>
              <a:gd name="connsiteX68" fmla="*/ 3830398 w 6884912"/>
              <a:gd name="connsiteY68" fmla="*/ 188383 h 1161397"/>
              <a:gd name="connsiteX69" fmla="*/ 3834360 w 6884912"/>
              <a:gd name="connsiteY69" fmla="*/ 188992 h 1161397"/>
              <a:gd name="connsiteX70" fmla="*/ 3843715 w 6884912"/>
              <a:gd name="connsiteY70" fmla="*/ 188752 h 1161397"/>
              <a:gd name="connsiteX71" fmla="*/ 3842609 w 6884912"/>
              <a:gd name="connsiteY71" fmla="*/ 197386 h 1161397"/>
              <a:gd name="connsiteX72" fmla="*/ 3853961 w 6884912"/>
              <a:gd name="connsiteY72" fmla="*/ 213380 h 1161397"/>
              <a:gd name="connsiteX73" fmla="*/ 3907640 w 6884912"/>
              <a:gd name="connsiteY73" fmla="*/ 207568 h 1161397"/>
              <a:gd name="connsiteX74" fmla="*/ 3910449 w 6884912"/>
              <a:gd name="connsiteY74" fmla="*/ 197808 h 1161397"/>
              <a:gd name="connsiteX75" fmla="*/ 3917197 w 6884912"/>
              <a:gd name="connsiteY75" fmla="*/ 196121 h 1161397"/>
              <a:gd name="connsiteX76" fmla="*/ 3922400 w 6884912"/>
              <a:gd name="connsiteY76" fmla="*/ 205056 h 1161397"/>
              <a:gd name="connsiteX77" fmla="*/ 4013061 w 6884912"/>
              <a:gd name="connsiteY77" fmla="*/ 224874 h 1161397"/>
              <a:gd name="connsiteX78" fmla="*/ 4134285 w 6884912"/>
              <a:gd name="connsiteY78" fmla="*/ 235592 h 1161397"/>
              <a:gd name="connsiteX79" fmla="*/ 4220717 w 6884912"/>
              <a:gd name="connsiteY79" fmla="*/ 192946 h 1161397"/>
              <a:gd name="connsiteX80" fmla="*/ 4246954 w 6884912"/>
              <a:gd name="connsiteY80" fmla="*/ 210554 h 1161397"/>
              <a:gd name="connsiteX81" fmla="*/ 4289361 w 6884912"/>
              <a:gd name="connsiteY81" fmla="*/ 196642 h 1161397"/>
              <a:gd name="connsiteX82" fmla="*/ 4498913 w 6884912"/>
              <a:gd name="connsiteY82" fmla="*/ 118915 h 1161397"/>
              <a:gd name="connsiteX83" fmla="*/ 4617330 w 6884912"/>
              <a:gd name="connsiteY83" fmla="*/ 111163 h 1161397"/>
              <a:gd name="connsiteX84" fmla="*/ 4659778 w 6884912"/>
              <a:gd name="connsiteY84" fmla="*/ 118219 h 1161397"/>
              <a:gd name="connsiteX85" fmla="*/ 4730870 w 6884912"/>
              <a:gd name="connsiteY85" fmla="*/ 129432 h 1161397"/>
              <a:gd name="connsiteX86" fmla="*/ 4785037 w 6884912"/>
              <a:gd name="connsiteY86" fmla="*/ 161964 h 1161397"/>
              <a:gd name="connsiteX87" fmla="*/ 4844073 w 6884912"/>
              <a:gd name="connsiteY87" fmla="*/ 161768 h 1161397"/>
              <a:gd name="connsiteX88" fmla="*/ 4920038 w 6884912"/>
              <a:gd name="connsiteY88" fmla="*/ 140418 h 1161397"/>
              <a:gd name="connsiteX89" fmla="*/ 5016639 w 6884912"/>
              <a:gd name="connsiteY89" fmla="*/ 158905 h 1161397"/>
              <a:gd name="connsiteX90" fmla="*/ 5072009 w 6884912"/>
              <a:gd name="connsiteY90" fmla="*/ 161502 h 1161397"/>
              <a:gd name="connsiteX91" fmla="*/ 5223626 w 6884912"/>
              <a:gd name="connsiteY91" fmla="*/ 177356 h 1161397"/>
              <a:gd name="connsiteX92" fmla="*/ 5375773 w 6884912"/>
              <a:gd name="connsiteY92" fmla="*/ 199913 h 1161397"/>
              <a:gd name="connsiteX93" fmla="*/ 5467502 w 6884912"/>
              <a:gd name="connsiteY93" fmla="*/ 250963 h 1161397"/>
              <a:gd name="connsiteX94" fmla="*/ 5592395 w 6884912"/>
              <a:gd name="connsiteY94" fmla="*/ 265434 h 1161397"/>
              <a:gd name="connsiteX95" fmla="*/ 5613532 w 6884912"/>
              <a:gd name="connsiteY95" fmla="*/ 273379 h 1161397"/>
              <a:gd name="connsiteX96" fmla="*/ 5642173 w 6884912"/>
              <a:gd name="connsiteY96" fmla="*/ 266904 h 1161397"/>
              <a:gd name="connsiteX97" fmla="*/ 5756910 w 6884912"/>
              <a:gd name="connsiteY97" fmla="*/ 239211 h 1161397"/>
              <a:gd name="connsiteX98" fmla="*/ 5846667 w 6884912"/>
              <a:gd name="connsiteY98" fmla="*/ 201786 h 1161397"/>
              <a:gd name="connsiteX99" fmla="*/ 5960732 w 6884912"/>
              <a:gd name="connsiteY99" fmla="*/ 220708 h 1161397"/>
              <a:gd name="connsiteX100" fmla="*/ 6029542 w 6884912"/>
              <a:gd name="connsiteY100" fmla="*/ 210339 h 1161397"/>
              <a:gd name="connsiteX101" fmla="*/ 6141123 w 6884912"/>
              <a:gd name="connsiteY101" fmla="*/ 159923 h 1161397"/>
              <a:gd name="connsiteX102" fmla="*/ 6290640 w 6884912"/>
              <a:gd name="connsiteY102" fmla="*/ 167441 h 1161397"/>
              <a:gd name="connsiteX103" fmla="*/ 6259275 w 6884912"/>
              <a:gd name="connsiteY103" fmla="*/ 231466 h 1161397"/>
              <a:gd name="connsiteX104" fmla="*/ 6364914 w 6884912"/>
              <a:gd name="connsiteY104" fmla="*/ 240140 h 1161397"/>
              <a:gd name="connsiteX105" fmla="*/ 6380420 w 6884912"/>
              <a:gd name="connsiteY105" fmla="*/ 173195 h 1161397"/>
              <a:gd name="connsiteX106" fmla="*/ 6507891 w 6884912"/>
              <a:gd name="connsiteY106" fmla="*/ 118474 h 1161397"/>
              <a:gd name="connsiteX107" fmla="*/ 6571807 w 6884912"/>
              <a:gd name="connsiteY107" fmla="*/ 98636 h 1161397"/>
              <a:gd name="connsiteX108" fmla="*/ 6671880 w 6884912"/>
              <a:gd name="connsiteY108" fmla="*/ 82931 h 1161397"/>
              <a:gd name="connsiteX109" fmla="*/ 6702266 w 6884912"/>
              <a:gd name="connsiteY109" fmla="*/ 75470 h 1161397"/>
              <a:gd name="connsiteX110" fmla="*/ 6845802 w 6884912"/>
              <a:gd name="connsiteY110" fmla="*/ 24496 h 1161397"/>
              <a:gd name="connsiteX111" fmla="*/ 6884912 w 6884912"/>
              <a:gd name="connsiteY111" fmla="*/ 0 h 1161397"/>
              <a:gd name="connsiteX0" fmla="*/ 6884912 w 6884912"/>
              <a:gd name="connsiteY0" fmla="*/ 241446 h 1402843"/>
              <a:gd name="connsiteX1" fmla="*/ 6884912 w 6884912"/>
              <a:gd name="connsiteY1" fmla="*/ 1402843 h 1402843"/>
              <a:gd name="connsiteX2" fmla="*/ 0 w 6884912"/>
              <a:gd name="connsiteY2" fmla="*/ 1402843 h 1402843"/>
              <a:gd name="connsiteX3" fmla="*/ 27135 w 6884912"/>
              <a:gd name="connsiteY3" fmla="*/ 1388906 h 1402843"/>
              <a:gd name="connsiteX4" fmla="*/ 115388 w 6884912"/>
              <a:gd name="connsiteY4" fmla="*/ 1400489 h 1402843"/>
              <a:gd name="connsiteX5" fmla="*/ 119094 w 6884912"/>
              <a:gd name="connsiteY5" fmla="*/ 1389909 h 1402843"/>
              <a:gd name="connsiteX6" fmla="*/ 171824 w 6884912"/>
              <a:gd name="connsiteY6" fmla="*/ 1374670 h 1402843"/>
              <a:gd name="connsiteX7" fmla="*/ 353766 w 6884912"/>
              <a:gd name="connsiteY7" fmla="*/ 1269790 h 1402843"/>
              <a:gd name="connsiteX8" fmla="*/ 438104 w 6884912"/>
              <a:gd name="connsiteY8" fmla="*/ 1283852 h 1402843"/>
              <a:gd name="connsiteX9" fmla="*/ 471270 w 6884912"/>
              <a:gd name="connsiteY9" fmla="*/ 1281613 h 1402843"/>
              <a:gd name="connsiteX10" fmla="*/ 536109 w 6884912"/>
              <a:gd name="connsiteY10" fmla="*/ 1211645 h 1402843"/>
              <a:gd name="connsiteX11" fmla="*/ 601644 w 6884912"/>
              <a:gd name="connsiteY11" fmla="*/ 1245443 h 1402843"/>
              <a:gd name="connsiteX12" fmla="*/ 651408 w 6884912"/>
              <a:gd name="connsiteY12" fmla="*/ 1226384 h 1402843"/>
              <a:gd name="connsiteX13" fmla="*/ 673197 w 6884912"/>
              <a:gd name="connsiteY13" fmla="*/ 1251506 h 1402843"/>
              <a:gd name="connsiteX14" fmla="*/ 723108 w 6884912"/>
              <a:gd name="connsiteY14" fmla="*/ 1221527 h 1402843"/>
              <a:gd name="connsiteX15" fmla="*/ 797699 w 6884912"/>
              <a:gd name="connsiteY15" fmla="*/ 1172808 h 1402843"/>
              <a:gd name="connsiteX16" fmla="*/ 888738 w 6884912"/>
              <a:gd name="connsiteY16" fmla="*/ 1143254 h 1402843"/>
              <a:gd name="connsiteX17" fmla="*/ 965215 w 6884912"/>
              <a:gd name="connsiteY17" fmla="*/ 1088147 h 1402843"/>
              <a:gd name="connsiteX18" fmla="*/ 1085080 w 6884912"/>
              <a:gd name="connsiteY18" fmla="*/ 1017532 h 1402843"/>
              <a:gd name="connsiteX19" fmla="*/ 1131224 w 6884912"/>
              <a:gd name="connsiteY19" fmla="*/ 947606 h 1402843"/>
              <a:gd name="connsiteX20" fmla="*/ 1138051 w 6884912"/>
              <a:gd name="connsiteY20" fmla="*/ 943480 h 1402843"/>
              <a:gd name="connsiteX21" fmla="*/ 1158800 w 6884912"/>
              <a:gd name="connsiteY21" fmla="*/ 941450 h 1402843"/>
              <a:gd name="connsiteX22" fmla="*/ 1166947 w 6884912"/>
              <a:gd name="connsiteY22" fmla="*/ 942208 h 1402843"/>
              <a:gd name="connsiteX23" fmla="*/ 1178135 w 6884912"/>
              <a:gd name="connsiteY23" fmla="*/ 940077 h 1402843"/>
              <a:gd name="connsiteX24" fmla="*/ 1178301 w 6884912"/>
              <a:gd name="connsiteY24" fmla="*/ 939540 h 1402843"/>
              <a:gd name="connsiteX25" fmla="*/ 1188995 w 6884912"/>
              <a:gd name="connsiteY25" fmla="*/ 938494 h 1402843"/>
              <a:gd name="connsiteX26" fmla="*/ 1242716 w 6884912"/>
              <a:gd name="connsiteY26" fmla="*/ 939498 h 1402843"/>
              <a:gd name="connsiteX27" fmla="*/ 1299977 w 6884912"/>
              <a:gd name="connsiteY27" fmla="*/ 880642 h 1402843"/>
              <a:gd name="connsiteX28" fmla="*/ 1326190 w 6884912"/>
              <a:gd name="connsiteY28" fmla="*/ 867401 h 1402843"/>
              <a:gd name="connsiteX29" fmla="*/ 1339600 w 6884912"/>
              <a:gd name="connsiteY29" fmla="*/ 857741 h 1402843"/>
              <a:gd name="connsiteX30" fmla="*/ 1340054 w 6884912"/>
              <a:gd name="connsiteY30" fmla="*/ 855468 h 1402843"/>
              <a:gd name="connsiteX31" fmla="*/ 1391606 w 6884912"/>
              <a:gd name="connsiteY31" fmla="*/ 856675 h 1402843"/>
              <a:gd name="connsiteX32" fmla="*/ 1397565 w 6884912"/>
              <a:gd name="connsiteY32" fmla="*/ 852936 h 1402843"/>
              <a:gd name="connsiteX33" fmla="*/ 1432302 w 6884912"/>
              <a:gd name="connsiteY33" fmla="*/ 858713 h 1402843"/>
              <a:gd name="connsiteX34" fmla="*/ 1449644 w 6884912"/>
              <a:gd name="connsiteY34" fmla="*/ 859037 h 1402843"/>
              <a:gd name="connsiteX35" fmla="*/ 1455793 w 6884912"/>
              <a:gd name="connsiteY35" fmla="*/ 864620 h 1402843"/>
              <a:gd name="connsiteX36" fmla="*/ 1480758 w 6884912"/>
              <a:gd name="connsiteY36" fmla="*/ 862309 h 1402843"/>
              <a:gd name="connsiteX37" fmla="*/ 1483154 w 6884912"/>
              <a:gd name="connsiteY37" fmla="*/ 859973 h 1402843"/>
              <a:gd name="connsiteX38" fmla="*/ 1505495 w 6884912"/>
              <a:gd name="connsiteY38" fmla="*/ 865771 h 1402843"/>
              <a:gd name="connsiteX39" fmla="*/ 1589871 w 6884912"/>
              <a:gd name="connsiteY39" fmla="*/ 870855 h 1402843"/>
              <a:gd name="connsiteX40" fmla="*/ 1731986 w 6884912"/>
              <a:gd name="connsiteY40" fmla="*/ 831128 h 1402843"/>
              <a:gd name="connsiteX41" fmla="*/ 1927935 w 6884912"/>
              <a:gd name="connsiteY41" fmla="*/ 869986 h 1402843"/>
              <a:gd name="connsiteX42" fmla="*/ 2166816 w 6884912"/>
              <a:gd name="connsiteY42" fmla="*/ 800946 h 1402843"/>
              <a:gd name="connsiteX43" fmla="*/ 2352236 w 6884912"/>
              <a:gd name="connsiteY43" fmla="*/ 761048 h 1402843"/>
              <a:gd name="connsiteX44" fmla="*/ 2420791 w 6884912"/>
              <a:gd name="connsiteY44" fmla="*/ 734272 h 1402843"/>
              <a:gd name="connsiteX45" fmla="*/ 2489932 w 6884912"/>
              <a:gd name="connsiteY45" fmla="*/ 749310 h 1402843"/>
              <a:gd name="connsiteX46" fmla="*/ 2512917 w 6884912"/>
              <a:gd name="connsiteY46" fmla="*/ 730573 h 1402843"/>
              <a:gd name="connsiteX47" fmla="*/ 2516783 w 6884912"/>
              <a:gd name="connsiteY47" fmla="*/ 726919 h 1402843"/>
              <a:gd name="connsiteX48" fmla="*/ 2534360 w 6884912"/>
              <a:gd name="connsiteY48" fmla="*/ 721510 h 1402843"/>
              <a:gd name="connsiteX49" fmla="*/ 2536691 w 6884912"/>
              <a:gd name="connsiteY49" fmla="*/ 708464 h 1402843"/>
              <a:gd name="connsiteX50" fmla="*/ 2561265 w 6884912"/>
              <a:gd name="connsiteY50" fmla="*/ 692069 h 1402843"/>
              <a:gd name="connsiteX51" fmla="*/ 2594349 w 6884912"/>
              <a:gd name="connsiteY51" fmla="*/ 685330 h 1402843"/>
              <a:gd name="connsiteX52" fmla="*/ 2754324 w 6884912"/>
              <a:gd name="connsiteY52" fmla="*/ 666212 h 1402843"/>
              <a:gd name="connsiteX53" fmla="*/ 2848470 w 6884912"/>
              <a:gd name="connsiteY53" fmla="*/ 647412 h 1402843"/>
              <a:gd name="connsiteX54" fmla="*/ 2881772 w 6884912"/>
              <a:gd name="connsiteY54" fmla="*/ 628706 h 1402843"/>
              <a:gd name="connsiteX55" fmla="*/ 2929932 w 6884912"/>
              <a:gd name="connsiteY55" fmla="*/ 610358 h 1402843"/>
              <a:gd name="connsiteX56" fmla="*/ 3013020 w 6884912"/>
              <a:gd name="connsiteY56" fmla="*/ 569024 h 1402843"/>
              <a:gd name="connsiteX57" fmla="*/ 3127968 w 6884912"/>
              <a:gd name="connsiteY57" fmla="*/ 529059 h 1402843"/>
              <a:gd name="connsiteX58" fmla="*/ 3222191 w 6884912"/>
              <a:gd name="connsiteY58" fmla="*/ 549333 h 1402843"/>
              <a:gd name="connsiteX59" fmla="*/ 3227953 w 6884912"/>
              <a:gd name="connsiteY59" fmla="*/ 539096 h 1402843"/>
              <a:gd name="connsiteX60" fmla="*/ 3287859 w 6884912"/>
              <a:gd name="connsiteY60" fmla="*/ 529004 h 1402843"/>
              <a:gd name="connsiteX61" fmla="*/ 3510042 w 6884912"/>
              <a:gd name="connsiteY61" fmla="*/ 553266 h 1402843"/>
              <a:gd name="connsiteX62" fmla="*/ 3626773 w 6884912"/>
              <a:gd name="connsiteY62" fmla="*/ 531898 h 1402843"/>
              <a:gd name="connsiteX63" fmla="*/ 3666217 w 6884912"/>
              <a:gd name="connsiteY63" fmla="*/ 514701 h 1402843"/>
              <a:gd name="connsiteX64" fmla="*/ 3732427 w 6884912"/>
              <a:gd name="connsiteY64" fmla="*/ 486485 h 1402843"/>
              <a:gd name="connsiteX65" fmla="*/ 3777022 w 6884912"/>
              <a:gd name="connsiteY65" fmla="*/ 441722 h 1402843"/>
              <a:gd name="connsiteX66" fmla="*/ 3791246 w 6884912"/>
              <a:gd name="connsiteY66" fmla="*/ 431442 h 1402843"/>
              <a:gd name="connsiteX67" fmla="*/ 3819864 w 6884912"/>
              <a:gd name="connsiteY67" fmla="*/ 436051 h 1402843"/>
              <a:gd name="connsiteX68" fmla="*/ 3830398 w 6884912"/>
              <a:gd name="connsiteY68" fmla="*/ 429829 h 1402843"/>
              <a:gd name="connsiteX69" fmla="*/ 3834360 w 6884912"/>
              <a:gd name="connsiteY69" fmla="*/ 430438 h 1402843"/>
              <a:gd name="connsiteX70" fmla="*/ 3843715 w 6884912"/>
              <a:gd name="connsiteY70" fmla="*/ 430198 h 1402843"/>
              <a:gd name="connsiteX71" fmla="*/ 3842609 w 6884912"/>
              <a:gd name="connsiteY71" fmla="*/ 438832 h 1402843"/>
              <a:gd name="connsiteX72" fmla="*/ 3853961 w 6884912"/>
              <a:gd name="connsiteY72" fmla="*/ 454826 h 1402843"/>
              <a:gd name="connsiteX73" fmla="*/ 3907640 w 6884912"/>
              <a:gd name="connsiteY73" fmla="*/ 449014 h 1402843"/>
              <a:gd name="connsiteX74" fmla="*/ 3910449 w 6884912"/>
              <a:gd name="connsiteY74" fmla="*/ 439254 h 1402843"/>
              <a:gd name="connsiteX75" fmla="*/ 3917197 w 6884912"/>
              <a:gd name="connsiteY75" fmla="*/ 437567 h 1402843"/>
              <a:gd name="connsiteX76" fmla="*/ 3922400 w 6884912"/>
              <a:gd name="connsiteY76" fmla="*/ 446502 h 1402843"/>
              <a:gd name="connsiteX77" fmla="*/ 4013061 w 6884912"/>
              <a:gd name="connsiteY77" fmla="*/ 466320 h 1402843"/>
              <a:gd name="connsiteX78" fmla="*/ 4134285 w 6884912"/>
              <a:gd name="connsiteY78" fmla="*/ 477038 h 1402843"/>
              <a:gd name="connsiteX79" fmla="*/ 4220717 w 6884912"/>
              <a:gd name="connsiteY79" fmla="*/ 434392 h 1402843"/>
              <a:gd name="connsiteX80" fmla="*/ 4246954 w 6884912"/>
              <a:gd name="connsiteY80" fmla="*/ 452000 h 1402843"/>
              <a:gd name="connsiteX81" fmla="*/ 4289361 w 6884912"/>
              <a:gd name="connsiteY81" fmla="*/ 438088 h 1402843"/>
              <a:gd name="connsiteX82" fmla="*/ 4498913 w 6884912"/>
              <a:gd name="connsiteY82" fmla="*/ 360361 h 1402843"/>
              <a:gd name="connsiteX83" fmla="*/ 4617330 w 6884912"/>
              <a:gd name="connsiteY83" fmla="*/ 352609 h 1402843"/>
              <a:gd name="connsiteX84" fmla="*/ 4659778 w 6884912"/>
              <a:gd name="connsiteY84" fmla="*/ 359665 h 1402843"/>
              <a:gd name="connsiteX85" fmla="*/ 4730870 w 6884912"/>
              <a:gd name="connsiteY85" fmla="*/ 370878 h 1402843"/>
              <a:gd name="connsiteX86" fmla="*/ 4785037 w 6884912"/>
              <a:gd name="connsiteY86" fmla="*/ 403410 h 1402843"/>
              <a:gd name="connsiteX87" fmla="*/ 4844073 w 6884912"/>
              <a:gd name="connsiteY87" fmla="*/ 403214 h 1402843"/>
              <a:gd name="connsiteX88" fmla="*/ 4920038 w 6884912"/>
              <a:gd name="connsiteY88" fmla="*/ 381864 h 1402843"/>
              <a:gd name="connsiteX89" fmla="*/ 5016639 w 6884912"/>
              <a:gd name="connsiteY89" fmla="*/ 400351 h 1402843"/>
              <a:gd name="connsiteX90" fmla="*/ 5072009 w 6884912"/>
              <a:gd name="connsiteY90" fmla="*/ 402948 h 1402843"/>
              <a:gd name="connsiteX91" fmla="*/ 5223626 w 6884912"/>
              <a:gd name="connsiteY91" fmla="*/ 418802 h 1402843"/>
              <a:gd name="connsiteX92" fmla="*/ 5375773 w 6884912"/>
              <a:gd name="connsiteY92" fmla="*/ 441359 h 1402843"/>
              <a:gd name="connsiteX93" fmla="*/ 5467502 w 6884912"/>
              <a:gd name="connsiteY93" fmla="*/ 492409 h 1402843"/>
              <a:gd name="connsiteX94" fmla="*/ 5592395 w 6884912"/>
              <a:gd name="connsiteY94" fmla="*/ 506880 h 1402843"/>
              <a:gd name="connsiteX95" fmla="*/ 5613532 w 6884912"/>
              <a:gd name="connsiteY95" fmla="*/ 514825 h 1402843"/>
              <a:gd name="connsiteX96" fmla="*/ 5642173 w 6884912"/>
              <a:gd name="connsiteY96" fmla="*/ 508350 h 1402843"/>
              <a:gd name="connsiteX97" fmla="*/ 5756910 w 6884912"/>
              <a:gd name="connsiteY97" fmla="*/ 480657 h 1402843"/>
              <a:gd name="connsiteX98" fmla="*/ 5846667 w 6884912"/>
              <a:gd name="connsiteY98" fmla="*/ 443232 h 1402843"/>
              <a:gd name="connsiteX99" fmla="*/ 5960732 w 6884912"/>
              <a:gd name="connsiteY99" fmla="*/ 462154 h 1402843"/>
              <a:gd name="connsiteX100" fmla="*/ 6029542 w 6884912"/>
              <a:gd name="connsiteY100" fmla="*/ 451785 h 1402843"/>
              <a:gd name="connsiteX101" fmla="*/ 6141123 w 6884912"/>
              <a:gd name="connsiteY101" fmla="*/ 401369 h 1402843"/>
              <a:gd name="connsiteX102" fmla="*/ 6299716 w 6884912"/>
              <a:gd name="connsiteY102" fmla="*/ 0 h 1402843"/>
              <a:gd name="connsiteX103" fmla="*/ 6259275 w 6884912"/>
              <a:gd name="connsiteY103" fmla="*/ 472912 h 1402843"/>
              <a:gd name="connsiteX104" fmla="*/ 6364914 w 6884912"/>
              <a:gd name="connsiteY104" fmla="*/ 481586 h 1402843"/>
              <a:gd name="connsiteX105" fmla="*/ 6380420 w 6884912"/>
              <a:gd name="connsiteY105" fmla="*/ 414641 h 1402843"/>
              <a:gd name="connsiteX106" fmla="*/ 6507891 w 6884912"/>
              <a:gd name="connsiteY106" fmla="*/ 359920 h 1402843"/>
              <a:gd name="connsiteX107" fmla="*/ 6571807 w 6884912"/>
              <a:gd name="connsiteY107" fmla="*/ 340082 h 1402843"/>
              <a:gd name="connsiteX108" fmla="*/ 6671880 w 6884912"/>
              <a:gd name="connsiteY108" fmla="*/ 324377 h 1402843"/>
              <a:gd name="connsiteX109" fmla="*/ 6702266 w 6884912"/>
              <a:gd name="connsiteY109" fmla="*/ 316916 h 1402843"/>
              <a:gd name="connsiteX110" fmla="*/ 6845802 w 6884912"/>
              <a:gd name="connsiteY110" fmla="*/ 265942 h 1402843"/>
              <a:gd name="connsiteX111" fmla="*/ 6884912 w 6884912"/>
              <a:gd name="connsiteY111" fmla="*/ 241446 h 1402843"/>
              <a:gd name="connsiteX0" fmla="*/ 6884912 w 6884912"/>
              <a:gd name="connsiteY0" fmla="*/ 68805 h 1230202"/>
              <a:gd name="connsiteX1" fmla="*/ 6884912 w 6884912"/>
              <a:gd name="connsiteY1" fmla="*/ 1230202 h 1230202"/>
              <a:gd name="connsiteX2" fmla="*/ 0 w 6884912"/>
              <a:gd name="connsiteY2" fmla="*/ 1230202 h 1230202"/>
              <a:gd name="connsiteX3" fmla="*/ 27135 w 6884912"/>
              <a:gd name="connsiteY3" fmla="*/ 1216265 h 1230202"/>
              <a:gd name="connsiteX4" fmla="*/ 115388 w 6884912"/>
              <a:gd name="connsiteY4" fmla="*/ 1227848 h 1230202"/>
              <a:gd name="connsiteX5" fmla="*/ 119094 w 6884912"/>
              <a:gd name="connsiteY5" fmla="*/ 1217268 h 1230202"/>
              <a:gd name="connsiteX6" fmla="*/ 171824 w 6884912"/>
              <a:gd name="connsiteY6" fmla="*/ 1202029 h 1230202"/>
              <a:gd name="connsiteX7" fmla="*/ 353766 w 6884912"/>
              <a:gd name="connsiteY7" fmla="*/ 1097149 h 1230202"/>
              <a:gd name="connsiteX8" fmla="*/ 438104 w 6884912"/>
              <a:gd name="connsiteY8" fmla="*/ 1111211 h 1230202"/>
              <a:gd name="connsiteX9" fmla="*/ 471270 w 6884912"/>
              <a:gd name="connsiteY9" fmla="*/ 1108972 h 1230202"/>
              <a:gd name="connsiteX10" fmla="*/ 536109 w 6884912"/>
              <a:gd name="connsiteY10" fmla="*/ 1039004 h 1230202"/>
              <a:gd name="connsiteX11" fmla="*/ 601644 w 6884912"/>
              <a:gd name="connsiteY11" fmla="*/ 1072802 h 1230202"/>
              <a:gd name="connsiteX12" fmla="*/ 651408 w 6884912"/>
              <a:gd name="connsiteY12" fmla="*/ 1053743 h 1230202"/>
              <a:gd name="connsiteX13" fmla="*/ 673197 w 6884912"/>
              <a:gd name="connsiteY13" fmla="*/ 1078865 h 1230202"/>
              <a:gd name="connsiteX14" fmla="*/ 723108 w 6884912"/>
              <a:gd name="connsiteY14" fmla="*/ 1048886 h 1230202"/>
              <a:gd name="connsiteX15" fmla="*/ 797699 w 6884912"/>
              <a:gd name="connsiteY15" fmla="*/ 1000167 h 1230202"/>
              <a:gd name="connsiteX16" fmla="*/ 888738 w 6884912"/>
              <a:gd name="connsiteY16" fmla="*/ 970613 h 1230202"/>
              <a:gd name="connsiteX17" fmla="*/ 965215 w 6884912"/>
              <a:gd name="connsiteY17" fmla="*/ 915506 h 1230202"/>
              <a:gd name="connsiteX18" fmla="*/ 1085080 w 6884912"/>
              <a:gd name="connsiteY18" fmla="*/ 844891 h 1230202"/>
              <a:gd name="connsiteX19" fmla="*/ 1131224 w 6884912"/>
              <a:gd name="connsiteY19" fmla="*/ 774965 h 1230202"/>
              <a:gd name="connsiteX20" fmla="*/ 1138051 w 6884912"/>
              <a:gd name="connsiteY20" fmla="*/ 770839 h 1230202"/>
              <a:gd name="connsiteX21" fmla="*/ 1158800 w 6884912"/>
              <a:gd name="connsiteY21" fmla="*/ 768809 h 1230202"/>
              <a:gd name="connsiteX22" fmla="*/ 1166947 w 6884912"/>
              <a:gd name="connsiteY22" fmla="*/ 769567 h 1230202"/>
              <a:gd name="connsiteX23" fmla="*/ 1178135 w 6884912"/>
              <a:gd name="connsiteY23" fmla="*/ 767436 h 1230202"/>
              <a:gd name="connsiteX24" fmla="*/ 1178301 w 6884912"/>
              <a:gd name="connsiteY24" fmla="*/ 766899 h 1230202"/>
              <a:gd name="connsiteX25" fmla="*/ 1188995 w 6884912"/>
              <a:gd name="connsiteY25" fmla="*/ 765853 h 1230202"/>
              <a:gd name="connsiteX26" fmla="*/ 1242716 w 6884912"/>
              <a:gd name="connsiteY26" fmla="*/ 766857 h 1230202"/>
              <a:gd name="connsiteX27" fmla="*/ 1299977 w 6884912"/>
              <a:gd name="connsiteY27" fmla="*/ 708001 h 1230202"/>
              <a:gd name="connsiteX28" fmla="*/ 1326190 w 6884912"/>
              <a:gd name="connsiteY28" fmla="*/ 694760 h 1230202"/>
              <a:gd name="connsiteX29" fmla="*/ 1339600 w 6884912"/>
              <a:gd name="connsiteY29" fmla="*/ 685100 h 1230202"/>
              <a:gd name="connsiteX30" fmla="*/ 1340054 w 6884912"/>
              <a:gd name="connsiteY30" fmla="*/ 682827 h 1230202"/>
              <a:gd name="connsiteX31" fmla="*/ 1391606 w 6884912"/>
              <a:gd name="connsiteY31" fmla="*/ 684034 h 1230202"/>
              <a:gd name="connsiteX32" fmla="*/ 1397565 w 6884912"/>
              <a:gd name="connsiteY32" fmla="*/ 680295 h 1230202"/>
              <a:gd name="connsiteX33" fmla="*/ 1432302 w 6884912"/>
              <a:gd name="connsiteY33" fmla="*/ 686072 h 1230202"/>
              <a:gd name="connsiteX34" fmla="*/ 1449644 w 6884912"/>
              <a:gd name="connsiteY34" fmla="*/ 686396 h 1230202"/>
              <a:gd name="connsiteX35" fmla="*/ 1455793 w 6884912"/>
              <a:gd name="connsiteY35" fmla="*/ 691979 h 1230202"/>
              <a:gd name="connsiteX36" fmla="*/ 1480758 w 6884912"/>
              <a:gd name="connsiteY36" fmla="*/ 689668 h 1230202"/>
              <a:gd name="connsiteX37" fmla="*/ 1483154 w 6884912"/>
              <a:gd name="connsiteY37" fmla="*/ 687332 h 1230202"/>
              <a:gd name="connsiteX38" fmla="*/ 1505495 w 6884912"/>
              <a:gd name="connsiteY38" fmla="*/ 693130 h 1230202"/>
              <a:gd name="connsiteX39" fmla="*/ 1589871 w 6884912"/>
              <a:gd name="connsiteY39" fmla="*/ 698214 h 1230202"/>
              <a:gd name="connsiteX40" fmla="*/ 1731986 w 6884912"/>
              <a:gd name="connsiteY40" fmla="*/ 658487 h 1230202"/>
              <a:gd name="connsiteX41" fmla="*/ 1927935 w 6884912"/>
              <a:gd name="connsiteY41" fmla="*/ 697345 h 1230202"/>
              <a:gd name="connsiteX42" fmla="*/ 2166816 w 6884912"/>
              <a:gd name="connsiteY42" fmla="*/ 628305 h 1230202"/>
              <a:gd name="connsiteX43" fmla="*/ 2352236 w 6884912"/>
              <a:gd name="connsiteY43" fmla="*/ 588407 h 1230202"/>
              <a:gd name="connsiteX44" fmla="*/ 2420791 w 6884912"/>
              <a:gd name="connsiteY44" fmla="*/ 561631 h 1230202"/>
              <a:gd name="connsiteX45" fmla="*/ 2489932 w 6884912"/>
              <a:gd name="connsiteY45" fmla="*/ 576669 h 1230202"/>
              <a:gd name="connsiteX46" fmla="*/ 2512917 w 6884912"/>
              <a:gd name="connsiteY46" fmla="*/ 557932 h 1230202"/>
              <a:gd name="connsiteX47" fmla="*/ 2516783 w 6884912"/>
              <a:gd name="connsiteY47" fmla="*/ 554278 h 1230202"/>
              <a:gd name="connsiteX48" fmla="*/ 2534360 w 6884912"/>
              <a:gd name="connsiteY48" fmla="*/ 548869 h 1230202"/>
              <a:gd name="connsiteX49" fmla="*/ 2536691 w 6884912"/>
              <a:gd name="connsiteY49" fmla="*/ 535823 h 1230202"/>
              <a:gd name="connsiteX50" fmla="*/ 2561265 w 6884912"/>
              <a:gd name="connsiteY50" fmla="*/ 519428 h 1230202"/>
              <a:gd name="connsiteX51" fmla="*/ 2594349 w 6884912"/>
              <a:gd name="connsiteY51" fmla="*/ 512689 h 1230202"/>
              <a:gd name="connsiteX52" fmla="*/ 2754324 w 6884912"/>
              <a:gd name="connsiteY52" fmla="*/ 493571 h 1230202"/>
              <a:gd name="connsiteX53" fmla="*/ 2848470 w 6884912"/>
              <a:gd name="connsiteY53" fmla="*/ 474771 h 1230202"/>
              <a:gd name="connsiteX54" fmla="*/ 2881772 w 6884912"/>
              <a:gd name="connsiteY54" fmla="*/ 456065 h 1230202"/>
              <a:gd name="connsiteX55" fmla="*/ 2929932 w 6884912"/>
              <a:gd name="connsiteY55" fmla="*/ 437717 h 1230202"/>
              <a:gd name="connsiteX56" fmla="*/ 3013020 w 6884912"/>
              <a:gd name="connsiteY56" fmla="*/ 396383 h 1230202"/>
              <a:gd name="connsiteX57" fmla="*/ 3127968 w 6884912"/>
              <a:gd name="connsiteY57" fmla="*/ 356418 h 1230202"/>
              <a:gd name="connsiteX58" fmla="*/ 3222191 w 6884912"/>
              <a:gd name="connsiteY58" fmla="*/ 376692 h 1230202"/>
              <a:gd name="connsiteX59" fmla="*/ 3227953 w 6884912"/>
              <a:gd name="connsiteY59" fmla="*/ 366455 h 1230202"/>
              <a:gd name="connsiteX60" fmla="*/ 3287859 w 6884912"/>
              <a:gd name="connsiteY60" fmla="*/ 356363 h 1230202"/>
              <a:gd name="connsiteX61" fmla="*/ 3510042 w 6884912"/>
              <a:gd name="connsiteY61" fmla="*/ 380625 h 1230202"/>
              <a:gd name="connsiteX62" fmla="*/ 3626773 w 6884912"/>
              <a:gd name="connsiteY62" fmla="*/ 359257 h 1230202"/>
              <a:gd name="connsiteX63" fmla="*/ 3666217 w 6884912"/>
              <a:gd name="connsiteY63" fmla="*/ 342060 h 1230202"/>
              <a:gd name="connsiteX64" fmla="*/ 3732427 w 6884912"/>
              <a:gd name="connsiteY64" fmla="*/ 313844 h 1230202"/>
              <a:gd name="connsiteX65" fmla="*/ 3777022 w 6884912"/>
              <a:gd name="connsiteY65" fmla="*/ 269081 h 1230202"/>
              <a:gd name="connsiteX66" fmla="*/ 3791246 w 6884912"/>
              <a:gd name="connsiteY66" fmla="*/ 258801 h 1230202"/>
              <a:gd name="connsiteX67" fmla="*/ 3819864 w 6884912"/>
              <a:gd name="connsiteY67" fmla="*/ 263410 h 1230202"/>
              <a:gd name="connsiteX68" fmla="*/ 3830398 w 6884912"/>
              <a:gd name="connsiteY68" fmla="*/ 257188 h 1230202"/>
              <a:gd name="connsiteX69" fmla="*/ 3834360 w 6884912"/>
              <a:gd name="connsiteY69" fmla="*/ 257797 h 1230202"/>
              <a:gd name="connsiteX70" fmla="*/ 3843715 w 6884912"/>
              <a:gd name="connsiteY70" fmla="*/ 257557 h 1230202"/>
              <a:gd name="connsiteX71" fmla="*/ 3842609 w 6884912"/>
              <a:gd name="connsiteY71" fmla="*/ 266191 h 1230202"/>
              <a:gd name="connsiteX72" fmla="*/ 3853961 w 6884912"/>
              <a:gd name="connsiteY72" fmla="*/ 282185 h 1230202"/>
              <a:gd name="connsiteX73" fmla="*/ 3907640 w 6884912"/>
              <a:gd name="connsiteY73" fmla="*/ 276373 h 1230202"/>
              <a:gd name="connsiteX74" fmla="*/ 3910449 w 6884912"/>
              <a:gd name="connsiteY74" fmla="*/ 266613 h 1230202"/>
              <a:gd name="connsiteX75" fmla="*/ 3917197 w 6884912"/>
              <a:gd name="connsiteY75" fmla="*/ 264926 h 1230202"/>
              <a:gd name="connsiteX76" fmla="*/ 3922400 w 6884912"/>
              <a:gd name="connsiteY76" fmla="*/ 273861 h 1230202"/>
              <a:gd name="connsiteX77" fmla="*/ 4013061 w 6884912"/>
              <a:gd name="connsiteY77" fmla="*/ 293679 h 1230202"/>
              <a:gd name="connsiteX78" fmla="*/ 4134285 w 6884912"/>
              <a:gd name="connsiteY78" fmla="*/ 304397 h 1230202"/>
              <a:gd name="connsiteX79" fmla="*/ 4220717 w 6884912"/>
              <a:gd name="connsiteY79" fmla="*/ 261751 h 1230202"/>
              <a:gd name="connsiteX80" fmla="*/ 4246954 w 6884912"/>
              <a:gd name="connsiteY80" fmla="*/ 279359 h 1230202"/>
              <a:gd name="connsiteX81" fmla="*/ 4289361 w 6884912"/>
              <a:gd name="connsiteY81" fmla="*/ 265447 h 1230202"/>
              <a:gd name="connsiteX82" fmla="*/ 4498913 w 6884912"/>
              <a:gd name="connsiteY82" fmla="*/ 187720 h 1230202"/>
              <a:gd name="connsiteX83" fmla="*/ 4617330 w 6884912"/>
              <a:gd name="connsiteY83" fmla="*/ 179968 h 1230202"/>
              <a:gd name="connsiteX84" fmla="*/ 4659778 w 6884912"/>
              <a:gd name="connsiteY84" fmla="*/ 187024 h 1230202"/>
              <a:gd name="connsiteX85" fmla="*/ 4730870 w 6884912"/>
              <a:gd name="connsiteY85" fmla="*/ 198237 h 1230202"/>
              <a:gd name="connsiteX86" fmla="*/ 4785037 w 6884912"/>
              <a:gd name="connsiteY86" fmla="*/ 230769 h 1230202"/>
              <a:gd name="connsiteX87" fmla="*/ 4844073 w 6884912"/>
              <a:gd name="connsiteY87" fmla="*/ 230573 h 1230202"/>
              <a:gd name="connsiteX88" fmla="*/ 4920038 w 6884912"/>
              <a:gd name="connsiteY88" fmla="*/ 209223 h 1230202"/>
              <a:gd name="connsiteX89" fmla="*/ 5016639 w 6884912"/>
              <a:gd name="connsiteY89" fmla="*/ 227710 h 1230202"/>
              <a:gd name="connsiteX90" fmla="*/ 5072009 w 6884912"/>
              <a:gd name="connsiteY90" fmla="*/ 230307 h 1230202"/>
              <a:gd name="connsiteX91" fmla="*/ 5223626 w 6884912"/>
              <a:gd name="connsiteY91" fmla="*/ 246161 h 1230202"/>
              <a:gd name="connsiteX92" fmla="*/ 5375773 w 6884912"/>
              <a:gd name="connsiteY92" fmla="*/ 268718 h 1230202"/>
              <a:gd name="connsiteX93" fmla="*/ 5467502 w 6884912"/>
              <a:gd name="connsiteY93" fmla="*/ 319768 h 1230202"/>
              <a:gd name="connsiteX94" fmla="*/ 5592395 w 6884912"/>
              <a:gd name="connsiteY94" fmla="*/ 334239 h 1230202"/>
              <a:gd name="connsiteX95" fmla="*/ 5613532 w 6884912"/>
              <a:gd name="connsiteY95" fmla="*/ 342184 h 1230202"/>
              <a:gd name="connsiteX96" fmla="*/ 5642173 w 6884912"/>
              <a:gd name="connsiteY96" fmla="*/ 335709 h 1230202"/>
              <a:gd name="connsiteX97" fmla="*/ 5756910 w 6884912"/>
              <a:gd name="connsiteY97" fmla="*/ 308016 h 1230202"/>
              <a:gd name="connsiteX98" fmla="*/ 5846667 w 6884912"/>
              <a:gd name="connsiteY98" fmla="*/ 270591 h 1230202"/>
              <a:gd name="connsiteX99" fmla="*/ 5960732 w 6884912"/>
              <a:gd name="connsiteY99" fmla="*/ 289513 h 1230202"/>
              <a:gd name="connsiteX100" fmla="*/ 6029542 w 6884912"/>
              <a:gd name="connsiteY100" fmla="*/ 279144 h 1230202"/>
              <a:gd name="connsiteX101" fmla="*/ 6141123 w 6884912"/>
              <a:gd name="connsiteY101" fmla="*/ 228728 h 1230202"/>
              <a:gd name="connsiteX102" fmla="*/ 6258874 w 6884912"/>
              <a:gd name="connsiteY102" fmla="*/ 0 h 1230202"/>
              <a:gd name="connsiteX103" fmla="*/ 6259275 w 6884912"/>
              <a:gd name="connsiteY103" fmla="*/ 300271 h 1230202"/>
              <a:gd name="connsiteX104" fmla="*/ 6364914 w 6884912"/>
              <a:gd name="connsiteY104" fmla="*/ 308945 h 1230202"/>
              <a:gd name="connsiteX105" fmla="*/ 6380420 w 6884912"/>
              <a:gd name="connsiteY105" fmla="*/ 242000 h 1230202"/>
              <a:gd name="connsiteX106" fmla="*/ 6507891 w 6884912"/>
              <a:gd name="connsiteY106" fmla="*/ 187279 h 1230202"/>
              <a:gd name="connsiteX107" fmla="*/ 6571807 w 6884912"/>
              <a:gd name="connsiteY107" fmla="*/ 167441 h 1230202"/>
              <a:gd name="connsiteX108" fmla="*/ 6671880 w 6884912"/>
              <a:gd name="connsiteY108" fmla="*/ 151736 h 1230202"/>
              <a:gd name="connsiteX109" fmla="*/ 6702266 w 6884912"/>
              <a:gd name="connsiteY109" fmla="*/ 144275 h 1230202"/>
              <a:gd name="connsiteX110" fmla="*/ 6845802 w 6884912"/>
              <a:gd name="connsiteY110" fmla="*/ 93301 h 1230202"/>
              <a:gd name="connsiteX111" fmla="*/ 6884912 w 6884912"/>
              <a:gd name="connsiteY111" fmla="*/ 68805 h 1230202"/>
              <a:gd name="connsiteX0" fmla="*/ 6884912 w 6884912"/>
              <a:gd name="connsiteY0" fmla="*/ 68805 h 1230202"/>
              <a:gd name="connsiteX1" fmla="*/ 6884912 w 6884912"/>
              <a:gd name="connsiteY1" fmla="*/ 1230202 h 1230202"/>
              <a:gd name="connsiteX2" fmla="*/ 0 w 6884912"/>
              <a:gd name="connsiteY2" fmla="*/ 1230202 h 1230202"/>
              <a:gd name="connsiteX3" fmla="*/ 27135 w 6884912"/>
              <a:gd name="connsiteY3" fmla="*/ 1216265 h 1230202"/>
              <a:gd name="connsiteX4" fmla="*/ 115388 w 6884912"/>
              <a:gd name="connsiteY4" fmla="*/ 1227848 h 1230202"/>
              <a:gd name="connsiteX5" fmla="*/ 119094 w 6884912"/>
              <a:gd name="connsiteY5" fmla="*/ 1217268 h 1230202"/>
              <a:gd name="connsiteX6" fmla="*/ 171824 w 6884912"/>
              <a:gd name="connsiteY6" fmla="*/ 1202029 h 1230202"/>
              <a:gd name="connsiteX7" fmla="*/ 353766 w 6884912"/>
              <a:gd name="connsiteY7" fmla="*/ 1097149 h 1230202"/>
              <a:gd name="connsiteX8" fmla="*/ 438104 w 6884912"/>
              <a:gd name="connsiteY8" fmla="*/ 1111211 h 1230202"/>
              <a:gd name="connsiteX9" fmla="*/ 471270 w 6884912"/>
              <a:gd name="connsiteY9" fmla="*/ 1108972 h 1230202"/>
              <a:gd name="connsiteX10" fmla="*/ 536109 w 6884912"/>
              <a:gd name="connsiteY10" fmla="*/ 1039004 h 1230202"/>
              <a:gd name="connsiteX11" fmla="*/ 601644 w 6884912"/>
              <a:gd name="connsiteY11" fmla="*/ 1072802 h 1230202"/>
              <a:gd name="connsiteX12" fmla="*/ 651408 w 6884912"/>
              <a:gd name="connsiteY12" fmla="*/ 1053743 h 1230202"/>
              <a:gd name="connsiteX13" fmla="*/ 673197 w 6884912"/>
              <a:gd name="connsiteY13" fmla="*/ 1078865 h 1230202"/>
              <a:gd name="connsiteX14" fmla="*/ 723108 w 6884912"/>
              <a:gd name="connsiteY14" fmla="*/ 1048886 h 1230202"/>
              <a:gd name="connsiteX15" fmla="*/ 797699 w 6884912"/>
              <a:gd name="connsiteY15" fmla="*/ 1000167 h 1230202"/>
              <a:gd name="connsiteX16" fmla="*/ 888738 w 6884912"/>
              <a:gd name="connsiteY16" fmla="*/ 970613 h 1230202"/>
              <a:gd name="connsiteX17" fmla="*/ 965215 w 6884912"/>
              <a:gd name="connsiteY17" fmla="*/ 915506 h 1230202"/>
              <a:gd name="connsiteX18" fmla="*/ 1085080 w 6884912"/>
              <a:gd name="connsiteY18" fmla="*/ 844891 h 1230202"/>
              <a:gd name="connsiteX19" fmla="*/ 1131224 w 6884912"/>
              <a:gd name="connsiteY19" fmla="*/ 774965 h 1230202"/>
              <a:gd name="connsiteX20" fmla="*/ 1138051 w 6884912"/>
              <a:gd name="connsiteY20" fmla="*/ 770839 h 1230202"/>
              <a:gd name="connsiteX21" fmla="*/ 1158800 w 6884912"/>
              <a:gd name="connsiteY21" fmla="*/ 768809 h 1230202"/>
              <a:gd name="connsiteX22" fmla="*/ 1166947 w 6884912"/>
              <a:gd name="connsiteY22" fmla="*/ 769567 h 1230202"/>
              <a:gd name="connsiteX23" fmla="*/ 1178135 w 6884912"/>
              <a:gd name="connsiteY23" fmla="*/ 767436 h 1230202"/>
              <a:gd name="connsiteX24" fmla="*/ 1178301 w 6884912"/>
              <a:gd name="connsiteY24" fmla="*/ 766899 h 1230202"/>
              <a:gd name="connsiteX25" fmla="*/ 1188995 w 6884912"/>
              <a:gd name="connsiteY25" fmla="*/ 765853 h 1230202"/>
              <a:gd name="connsiteX26" fmla="*/ 1242716 w 6884912"/>
              <a:gd name="connsiteY26" fmla="*/ 766857 h 1230202"/>
              <a:gd name="connsiteX27" fmla="*/ 1299977 w 6884912"/>
              <a:gd name="connsiteY27" fmla="*/ 708001 h 1230202"/>
              <a:gd name="connsiteX28" fmla="*/ 1326190 w 6884912"/>
              <a:gd name="connsiteY28" fmla="*/ 694760 h 1230202"/>
              <a:gd name="connsiteX29" fmla="*/ 1339600 w 6884912"/>
              <a:gd name="connsiteY29" fmla="*/ 685100 h 1230202"/>
              <a:gd name="connsiteX30" fmla="*/ 1340054 w 6884912"/>
              <a:gd name="connsiteY30" fmla="*/ 682827 h 1230202"/>
              <a:gd name="connsiteX31" fmla="*/ 1391606 w 6884912"/>
              <a:gd name="connsiteY31" fmla="*/ 684034 h 1230202"/>
              <a:gd name="connsiteX32" fmla="*/ 1397565 w 6884912"/>
              <a:gd name="connsiteY32" fmla="*/ 680295 h 1230202"/>
              <a:gd name="connsiteX33" fmla="*/ 1432302 w 6884912"/>
              <a:gd name="connsiteY33" fmla="*/ 686072 h 1230202"/>
              <a:gd name="connsiteX34" fmla="*/ 1449644 w 6884912"/>
              <a:gd name="connsiteY34" fmla="*/ 686396 h 1230202"/>
              <a:gd name="connsiteX35" fmla="*/ 1455793 w 6884912"/>
              <a:gd name="connsiteY35" fmla="*/ 691979 h 1230202"/>
              <a:gd name="connsiteX36" fmla="*/ 1480758 w 6884912"/>
              <a:gd name="connsiteY36" fmla="*/ 689668 h 1230202"/>
              <a:gd name="connsiteX37" fmla="*/ 1483154 w 6884912"/>
              <a:gd name="connsiteY37" fmla="*/ 687332 h 1230202"/>
              <a:gd name="connsiteX38" fmla="*/ 1505495 w 6884912"/>
              <a:gd name="connsiteY38" fmla="*/ 693130 h 1230202"/>
              <a:gd name="connsiteX39" fmla="*/ 1589871 w 6884912"/>
              <a:gd name="connsiteY39" fmla="*/ 698214 h 1230202"/>
              <a:gd name="connsiteX40" fmla="*/ 1731986 w 6884912"/>
              <a:gd name="connsiteY40" fmla="*/ 658487 h 1230202"/>
              <a:gd name="connsiteX41" fmla="*/ 1927935 w 6884912"/>
              <a:gd name="connsiteY41" fmla="*/ 697345 h 1230202"/>
              <a:gd name="connsiteX42" fmla="*/ 2166816 w 6884912"/>
              <a:gd name="connsiteY42" fmla="*/ 628305 h 1230202"/>
              <a:gd name="connsiteX43" fmla="*/ 2352236 w 6884912"/>
              <a:gd name="connsiteY43" fmla="*/ 588407 h 1230202"/>
              <a:gd name="connsiteX44" fmla="*/ 2420791 w 6884912"/>
              <a:gd name="connsiteY44" fmla="*/ 561631 h 1230202"/>
              <a:gd name="connsiteX45" fmla="*/ 2489932 w 6884912"/>
              <a:gd name="connsiteY45" fmla="*/ 576669 h 1230202"/>
              <a:gd name="connsiteX46" fmla="*/ 2512917 w 6884912"/>
              <a:gd name="connsiteY46" fmla="*/ 557932 h 1230202"/>
              <a:gd name="connsiteX47" fmla="*/ 2516783 w 6884912"/>
              <a:gd name="connsiteY47" fmla="*/ 554278 h 1230202"/>
              <a:gd name="connsiteX48" fmla="*/ 2534360 w 6884912"/>
              <a:gd name="connsiteY48" fmla="*/ 548869 h 1230202"/>
              <a:gd name="connsiteX49" fmla="*/ 2536691 w 6884912"/>
              <a:gd name="connsiteY49" fmla="*/ 535823 h 1230202"/>
              <a:gd name="connsiteX50" fmla="*/ 2561265 w 6884912"/>
              <a:gd name="connsiteY50" fmla="*/ 519428 h 1230202"/>
              <a:gd name="connsiteX51" fmla="*/ 2594349 w 6884912"/>
              <a:gd name="connsiteY51" fmla="*/ 512689 h 1230202"/>
              <a:gd name="connsiteX52" fmla="*/ 2754324 w 6884912"/>
              <a:gd name="connsiteY52" fmla="*/ 493571 h 1230202"/>
              <a:gd name="connsiteX53" fmla="*/ 2848470 w 6884912"/>
              <a:gd name="connsiteY53" fmla="*/ 474771 h 1230202"/>
              <a:gd name="connsiteX54" fmla="*/ 2881772 w 6884912"/>
              <a:gd name="connsiteY54" fmla="*/ 456065 h 1230202"/>
              <a:gd name="connsiteX55" fmla="*/ 2929932 w 6884912"/>
              <a:gd name="connsiteY55" fmla="*/ 437717 h 1230202"/>
              <a:gd name="connsiteX56" fmla="*/ 3013020 w 6884912"/>
              <a:gd name="connsiteY56" fmla="*/ 396383 h 1230202"/>
              <a:gd name="connsiteX57" fmla="*/ 3127968 w 6884912"/>
              <a:gd name="connsiteY57" fmla="*/ 356418 h 1230202"/>
              <a:gd name="connsiteX58" fmla="*/ 3222191 w 6884912"/>
              <a:gd name="connsiteY58" fmla="*/ 376692 h 1230202"/>
              <a:gd name="connsiteX59" fmla="*/ 3227953 w 6884912"/>
              <a:gd name="connsiteY59" fmla="*/ 366455 h 1230202"/>
              <a:gd name="connsiteX60" fmla="*/ 3287859 w 6884912"/>
              <a:gd name="connsiteY60" fmla="*/ 356363 h 1230202"/>
              <a:gd name="connsiteX61" fmla="*/ 3510042 w 6884912"/>
              <a:gd name="connsiteY61" fmla="*/ 380625 h 1230202"/>
              <a:gd name="connsiteX62" fmla="*/ 3626773 w 6884912"/>
              <a:gd name="connsiteY62" fmla="*/ 359257 h 1230202"/>
              <a:gd name="connsiteX63" fmla="*/ 3666217 w 6884912"/>
              <a:gd name="connsiteY63" fmla="*/ 342060 h 1230202"/>
              <a:gd name="connsiteX64" fmla="*/ 3732427 w 6884912"/>
              <a:gd name="connsiteY64" fmla="*/ 313844 h 1230202"/>
              <a:gd name="connsiteX65" fmla="*/ 3777022 w 6884912"/>
              <a:gd name="connsiteY65" fmla="*/ 269081 h 1230202"/>
              <a:gd name="connsiteX66" fmla="*/ 3791246 w 6884912"/>
              <a:gd name="connsiteY66" fmla="*/ 258801 h 1230202"/>
              <a:gd name="connsiteX67" fmla="*/ 3819864 w 6884912"/>
              <a:gd name="connsiteY67" fmla="*/ 263410 h 1230202"/>
              <a:gd name="connsiteX68" fmla="*/ 3830398 w 6884912"/>
              <a:gd name="connsiteY68" fmla="*/ 257188 h 1230202"/>
              <a:gd name="connsiteX69" fmla="*/ 3834360 w 6884912"/>
              <a:gd name="connsiteY69" fmla="*/ 257797 h 1230202"/>
              <a:gd name="connsiteX70" fmla="*/ 3843715 w 6884912"/>
              <a:gd name="connsiteY70" fmla="*/ 257557 h 1230202"/>
              <a:gd name="connsiteX71" fmla="*/ 3842609 w 6884912"/>
              <a:gd name="connsiteY71" fmla="*/ 266191 h 1230202"/>
              <a:gd name="connsiteX72" fmla="*/ 3853961 w 6884912"/>
              <a:gd name="connsiteY72" fmla="*/ 282185 h 1230202"/>
              <a:gd name="connsiteX73" fmla="*/ 3907640 w 6884912"/>
              <a:gd name="connsiteY73" fmla="*/ 276373 h 1230202"/>
              <a:gd name="connsiteX74" fmla="*/ 3910449 w 6884912"/>
              <a:gd name="connsiteY74" fmla="*/ 266613 h 1230202"/>
              <a:gd name="connsiteX75" fmla="*/ 3917197 w 6884912"/>
              <a:gd name="connsiteY75" fmla="*/ 264926 h 1230202"/>
              <a:gd name="connsiteX76" fmla="*/ 3922400 w 6884912"/>
              <a:gd name="connsiteY76" fmla="*/ 273861 h 1230202"/>
              <a:gd name="connsiteX77" fmla="*/ 4013061 w 6884912"/>
              <a:gd name="connsiteY77" fmla="*/ 293679 h 1230202"/>
              <a:gd name="connsiteX78" fmla="*/ 4134285 w 6884912"/>
              <a:gd name="connsiteY78" fmla="*/ 304397 h 1230202"/>
              <a:gd name="connsiteX79" fmla="*/ 4220717 w 6884912"/>
              <a:gd name="connsiteY79" fmla="*/ 261751 h 1230202"/>
              <a:gd name="connsiteX80" fmla="*/ 4246954 w 6884912"/>
              <a:gd name="connsiteY80" fmla="*/ 279359 h 1230202"/>
              <a:gd name="connsiteX81" fmla="*/ 4289361 w 6884912"/>
              <a:gd name="connsiteY81" fmla="*/ 265447 h 1230202"/>
              <a:gd name="connsiteX82" fmla="*/ 4498913 w 6884912"/>
              <a:gd name="connsiteY82" fmla="*/ 187720 h 1230202"/>
              <a:gd name="connsiteX83" fmla="*/ 4617330 w 6884912"/>
              <a:gd name="connsiteY83" fmla="*/ 179968 h 1230202"/>
              <a:gd name="connsiteX84" fmla="*/ 4659778 w 6884912"/>
              <a:gd name="connsiteY84" fmla="*/ 187024 h 1230202"/>
              <a:gd name="connsiteX85" fmla="*/ 4730870 w 6884912"/>
              <a:gd name="connsiteY85" fmla="*/ 198237 h 1230202"/>
              <a:gd name="connsiteX86" fmla="*/ 4785037 w 6884912"/>
              <a:gd name="connsiteY86" fmla="*/ 230769 h 1230202"/>
              <a:gd name="connsiteX87" fmla="*/ 4844073 w 6884912"/>
              <a:gd name="connsiteY87" fmla="*/ 230573 h 1230202"/>
              <a:gd name="connsiteX88" fmla="*/ 4920038 w 6884912"/>
              <a:gd name="connsiteY88" fmla="*/ 209223 h 1230202"/>
              <a:gd name="connsiteX89" fmla="*/ 5016639 w 6884912"/>
              <a:gd name="connsiteY89" fmla="*/ 227710 h 1230202"/>
              <a:gd name="connsiteX90" fmla="*/ 5072009 w 6884912"/>
              <a:gd name="connsiteY90" fmla="*/ 230307 h 1230202"/>
              <a:gd name="connsiteX91" fmla="*/ 5223626 w 6884912"/>
              <a:gd name="connsiteY91" fmla="*/ 246161 h 1230202"/>
              <a:gd name="connsiteX92" fmla="*/ 5375773 w 6884912"/>
              <a:gd name="connsiteY92" fmla="*/ 268718 h 1230202"/>
              <a:gd name="connsiteX93" fmla="*/ 5467502 w 6884912"/>
              <a:gd name="connsiteY93" fmla="*/ 319768 h 1230202"/>
              <a:gd name="connsiteX94" fmla="*/ 5592395 w 6884912"/>
              <a:gd name="connsiteY94" fmla="*/ 334239 h 1230202"/>
              <a:gd name="connsiteX95" fmla="*/ 5613532 w 6884912"/>
              <a:gd name="connsiteY95" fmla="*/ 342184 h 1230202"/>
              <a:gd name="connsiteX96" fmla="*/ 5642173 w 6884912"/>
              <a:gd name="connsiteY96" fmla="*/ 335709 h 1230202"/>
              <a:gd name="connsiteX97" fmla="*/ 5756910 w 6884912"/>
              <a:gd name="connsiteY97" fmla="*/ 308016 h 1230202"/>
              <a:gd name="connsiteX98" fmla="*/ 5846667 w 6884912"/>
              <a:gd name="connsiteY98" fmla="*/ 270591 h 1230202"/>
              <a:gd name="connsiteX99" fmla="*/ 5960732 w 6884912"/>
              <a:gd name="connsiteY99" fmla="*/ 289513 h 1230202"/>
              <a:gd name="connsiteX100" fmla="*/ 6029542 w 6884912"/>
              <a:gd name="connsiteY100" fmla="*/ 279144 h 1230202"/>
              <a:gd name="connsiteX101" fmla="*/ 6141123 w 6884912"/>
              <a:gd name="connsiteY101" fmla="*/ 228728 h 1230202"/>
              <a:gd name="connsiteX102" fmla="*/ 6258874 w 6884912"/>
              <a:gd name="connsiteY102" fmla="*/ 0 h 1230202"/>
              <a:gd name="connsiteX103" fmla="*/ 6259275 w 6884912"/>
              <a:gd name="connsiteY103" fmla="*/ 300271 h 1230202"/>
              <a:gd name="connsiteX104" fmla="*/ 6364914 w 6884912"/>
              <a:gd name="connsiteY104" fmla="*/ 308945 h 1230202"/>
              <a:gd name="connsiteX105" fmla="*/ 6380420 w 6884912"/>
              <a:gd name="connsiteY105" fmla="*/ 242000 h 1230202"/>
              <a:gd name="connsiteX106" fmla="*/ 6507891 w 6884912"/>
              <a:gd name="connsiteY106" fmla="*/ 187279 h 1230202"/>
              <a:gd name="connsiteX107" fmla="*/ 6571807 w 6884912"/>
              <a:gd name="connsiteY107" fmla="*/ 167441 h 1230202"/>
              <a:gd name="connsiteX108" fmla="*/ 6671880 w 6884912"/>
              <a:gd name="connsiteY108" fmla="*/ 151736 h 1230202"/>
              <a:gd name="connsiteX109" fmla="*/ 6702266 w 6884912"/>
              <a:gd name="connsiteY109" fmla="*/ 144275 h 1230202"/>
              <a:gd name="connsiteX110" fmla="*/ 6845802 w 6884912"/>
              <a:gd name="connsiteY110" fmla="*/ 93301 h 1230202"/>
              <a:gd name="connsiteX111" fmla="*/ 6884912 w 6884912"/>
              <a:gd name="connsiteY111" fmla="*/ 68805 h 1230202"/>
              <a:gd name="connsiteX0" fmla="*/ 6884912 w 6884912"/>
              <a:gd name="connsiteY0" fmla="*/ 68805 h 1230202"/>
              <a:gd name="connsiteX1" fmla="*/ 6884912 w 6884912"/>
              <a:gd name="connsiteY1" fmla="*/ 1230202 h 1230202"/>
              <a:gd name="connsiteX2" fmla="*/ 0 w 6884912"/>
              <a:gd name="connsiteY2" fmla="*/ 1230202 h 1230202"/>
              <a:gd name="connsiteX3" fmla="*/ 27135 w 6884912"/>
              <a:gd name="connsiteY3" fmla="*/ 1216265 h 1230202"/>
              <a:gd name="connsiteX4" fmla="*/ 115388 w 6884912"/>
              <a:gd name="connsiteY4" fmla="*/ 1227848 h 1230202"/>
              <a:gd name="connsiteX5" fmla="*/ 119094 w 6884912"/>
              <a:gd name="connsiteY5" fmla="*/ 1217268 h 1230202"/>
              <a:gd name="connsiteX6" fmla="*/ 171824 w 6884912"/>
              <a:gd name="connsiteY6" fmla="*/ 1202029 h 1230202"/>
              <a:gd name="connsiteX7" fmla="*/ 353766 w 6884912"/>
              <a:gd name="connsiteY7" fmla="*/ 1097149 h 1230202"/>
              <a:gd name="connsiteX8" fmla="*/ 438104 w 6884912"/>
              <a:gd name="connsiteY8" fmla="*/ 1111211 h 1230202"/>
              <a:gd name="connsiteX9" fmla="*/ 471270 w 6884912"/>
              <a:gd name="connsiteY9" fmla="*/ 1108972 h 1230202"/>
              <a:gd name="connsiteX10" fmla="*/ 536109 w 6884912"/>
              <a:gd name="connsiteY10" fmla="*/ 1039004 h 1230202"/>
              <a:gd name="connsiteX11" fmla="*/ 601644 w 6884912"/>
              <a:gd name="connsiteY11" fmla="*/ 1072802 h 1230202"/>
              <a:gd name="connsiteX12" fmla="*/ 651408 w 6884912"/>
              <a:gd name="connsiteY12" fmla="*/ 1053743 h 1230202"/>
              <a:gd name="connsiteX13" fmla="*/ 673197 w 6884912"/>
              <a:gd name="connsiteY13" fmla="*/ 1078865 h 1230202"/>
              <a:gd name="connsiteX14" fmla="*/ 723108 w 6884912"/>
              <a:gd name="connsiteY14" fmla="*/ 1048886 h 1230202"/>
              <a:gd name="connsiteX15" fmla="*/ 797699 w 6884912"/>
              <a:gd name="connsiteY15" fmla="*/ 1000167 h 1230202"/>
              <a:gd name="connsiteX16" fmla="*/ 888738 w 6884912"/>
              <a:gd name="connsiteY16" fmla="*/ 970613 h 1230202"/>
              <a:gd name="connsiteX17" fmla="*/ 965215 w 6884912"/>
              <a:gd name="connsiteY17" fmla="*/ 915506 h 1230202"/>
              <a:gd name="connsiteX18" fmla="*/ 1085080 w 6884912"/>
              <a:gd name="connsiteY18" fmla="*/ 844891 h 1230202"/>
              <a:gd name="connsiteX19" fmla="*/ 1131224 w 6884912"/>
              <a:gd name="connsiteY19" fmla="*/ 774965 h 1230202"/>
              <a:gd name="connsiteX20" fmla="*/ 1138051 w 6884912"/>
              <a:gd name="connsiteY20" fmla="*/ 770839 h 1230202"/>
              <a:gd name="connsiteX21" fmla="*/ 1158800 w 6884912"/>
              <a:gd name="connsiteY21" fmla="*/ 768809 h 1230202"/>
              <a:gd name="connsiteX22" fmla="*/ 1166947 w 6884912"/>
              <a:gd name="connsiteY22" fmla="*/ 769567 h 1230202"/>
              <a:gd name="connsiteX23" fmla="*/ 1178135 w 6884912"/>
              <a:gd name="connsiteY23" fmla="*/ 767436 h 1230202"/>
              <a:gd name="connsiteX24" fmla="*/ 1178301 w 6884912"/>
              <a:gd name="connsiteY24" fmla="*/ 766899 h 1230202"/>
              <a:gd name="connsiteX25" fmla="*/ 1188995 w 6884912"/>
              <a:gd name="connsiteY25" fmla="*/ 765853 h 1230202"/>
              <a:gd name="connsiteX26" fmla="*/ 1242716 w 6884912"/>
              <a:gd name="connsiteY26" fmla="*/ 766857 h 1230202"/>
              <a:gd name="connsiteX27" fmla="*/ 1299977 w 6884912"/>
              <a:gd name="connsiteY27" fmla="*/ 708001 h 1230202"/>
              <a:gd name="connsiteX28" fmla="*/ 1326190 w 6884912"/>
              <a:gd name="connsiteY28" fmla="*/ 694760 h 1230202"/>
              <a:gd name="connsiteX29" fmla="*/ 1339600 w 6884912"/>
              <a:gd name="connsiteY29" fmla="*/ 685100 h 1230202"/>
              <a:gd name="connsiteX30" fmla="*/ 1340054 w 6884912"/>
              <a:gd name="connsiteY30" fmla="*/ 682827 h 1230202"/>
              <a:gd name="connsiteX31" fmla="*/ 1391606 w 6884912"/>
              <a:gd name="connsiteY31" fmla="*/ 684034 h 1230202"/>
              <a:gd name="connsiteX32" fmla="*/ 1397565 w 6884912"/>
              <a:gd name="connsiteY32" fmla="*/ 680295 h 1230202"/>
              <a:gd name="connsiteX33" fmla="*/ 1432302 w 6884912"/>
              <a:gd name="connsiteY33" fmla="*/ 686072 h 1230202"/>
              <a:gd name="connsiteX34" fmla="*/ 1449644 w 6884912"/>
              <a:gd name="connsiteY34" fmla="*/ 686396 h 1230202"/>
              <a:gd name="connsiteX35" fmla="*/ 1455793 w 6884912"/>
              <a:gd name="connsiteY35" fmla="*/ 691979 h 1230202"/>
              <a:gd name="connsiteX36" fmla="*/ 1480758 w 6884912"/>
              <a:gd name="connsiteY36" fmla="*/ 689668 h 1230202"/>
              <a:gd name="connsiteX37" fmla="*/ 1483154 w 6884912"/>
              <a:gd name="connsiteY37" fmla="*/ 687332 h 1230202"/>
              <a:gd name="connsiteX38" fmla="*/ 1505495 w 6884912"/>
              <a:gd name="connsiteY38" fmla="*/ 693130 h 1230202"/>
              <a:gd name="connsiteX39" fmla="*/ 1589871 w 6884912"/>
              <a:gd name="connsiteY39" fmla="*/ 698214 h 1230202"/>
              <a:gd name="connsiteX40" fmla="*/ 1731986 w 6884912"/>
              <a:gd name="connsiteY40" fmla="*/ 658487 h 1230202"/>
              <a:gd name="connsiteX41" fmla="*/ 1927935 w 6884912"/>
              <a:gd name="connsiteY41" fmla="*/ 697345 h 1230202"/>
              <a:gd name="connsiteX42" fmla="*/ 2166816 w 6884912"/>
              <a:gd name="connsiteY42" fmla="*/ 628305 h 1230202"/>
              <a:gd name="connsiteX43" fmla="*/ 2352236 w 6884912"/>
              <a:gd name="connsiteY43" fmla="*/ 588407 h 1230202"/>
              <a:gd name="connsiteX44" fmla="*/ 2420791 w 6884912"/>
              <a:gd name="connsiteY44" fmla="*/ 561631 h 1230202"/>
              <a:gd name="connsiteX45" fmla="*/ 2489932 w 6884912"/>
              <a:gd name="connsiteY45" fmla="*/ 576669 h 1230202"/>
              <a:gd name="connsiteX46" fmla="*/ 2512917 w 6884912"/>
              <a:gd name="connsiteY46" fmla="*/ 557932 h 1230202"/>
              <a:gd name="connsiteX47" fmla="*/ 2516783 w 6884912"/>
              <a:gd name="connsiteY47" fmla="*/ 554278 h 1230202"/>
              <a:gd name="connsiteX48" fmla="*/ 2534360 w 6884912"/>
              <a:gd name="connsiteY48" fmla="*/ 548869 h 1230202"/>
              <a:gd name="connsiteX49" fmla="*/ 2536691 w 6884912"/>
              <a:gd name="connsiteY49" fmla="*/ 535823 h 1230202"/>
              <a:gd name="connsiteX50" fmla="*/ 2561265 w 6884912"/>
              <a:gd name="connsiteY50" fmla="*/ 519428 h 1230202"/>
              <a:gd name="connsiteX51" fmla="*/ 2594349 w 6884912"/>
              <a:gd name="connsiteY51" fmla="*/ 512689 h 1230202"/>
              <a:gd name="connsiteX52" fmla="*/ 2754324 w 6884912"/>
              <a:gd name="connsiteY52" fmla="*/ 493571 h 1230202"/>
              <a:gd name="connsiteX53" fmla="*/ 2848470 w 6884912"/>
              <a:gd name="connsiteY53" fmla="*/ 474771 h 1230202"/>
              <a:gd name="connsiteX54" fmla="*/ 2881772 w 6884912"/>
              <a:gd name="connsiteY54" fmla="*/ 456065 h 1230202"/>
              <a:gd name="connsiteX55" fmla="*/ 2929932 w 6884912"/>
              <a:gd name="connsiteY55" fmla="*/ 437717 h 1230202"/>
              <a:gd name="connsiteX56" fmla="*/ 3013020 w 6884912"/>
              <a:gd name="connsiteY56" fmla="*/ 396383 h 1230202"/>
              <a:gd name="connsiteX57" fmla="*/ 3127968 w 6884912"/>
              <a:gd name="connsiteY57" fmla="*/ 356418 h 1230202"/>
              <a:gd name="connsiteX58" fmla="*/ 3222191 w 6884912"/>
              <a:gd name="connsiteY58" fmla="*/ 376692 h 1230202"/>
              <a:gd name="connsiteX59" fmla="*/ 3227953 w 6884912"/>
              <a:gd name="connsiteY59" fmla="*/ 366455 h 1230202"/>
              <a:gd name="connsiteX60" fmla="*/ 3287859 w 6884912"/>
              <a:gd name="connsiteY60" fmla="*/ 356363 h 1230202"/>
              <a:gd name="connsiteX61" fmla="*/ 3510042 w 6884912"/>
              <a:gd name="connsiteY61" fmla="*/ 380625 h 1230202"/>
              <a:gd name="connsiteX62" fmla="*/ 3626773 w 6884912"/>
              <a:gd name="connsiteY62" fmla="*/ 359257 h 1230202"/>
              <a:gd name="connsiteX63" fmla="*/ 3666217 w 6884912"/>
              <a:gd name="connsiteY63" fmla="*/ 342060 h 1230202"/>
              <a:gd name="connsiteX64" fmla="*/ 3732427 w 6884912"/>
              <a:gd name="connsiteY64" fmla="*/ 313844 h 1230202"/>
              <a:gd name="connsiteX65" fmla="*/ 3777022 w 6884912"/>
              <a:gd name="connsiteY65" fmla="*/ 269081 h 1230202"/>
              <a:gd name="connsiteX66" fmla="*/ 3791246 w 6884912"/>
              <a:gd name="connsiteY66" fmla="*/ 258801 h 1230202"/>
              <a:gd name="connsiteX67" fmla="*/ 3819864 w 6884912"/>
              <a:gd name="connsiteY67" fmla="*/ 263410 h 1230202"/>
              <a:gd name="connsiteX68" fmla="*/ 3830398 w 6884912"/>
              <a:gd name="connsiteY68" fmla="*/ 257188 h 1230202"/>
              <a:gd name="connsiteX69" fmla="*/ 3834360 w 6884912"/>
              <a:gd name="connsiteY69" fmla="*/ 257797 h 1230202"/>
              <a:gd name="connsiteX70" fmla="*/ 3843715 w 6884912"/>
              <a:gd name="connsiteY70" fmla="*/ 257557 h 1230202"/>
              <a:gd name="connsiteX71" fmla="*/ 3842609 w 6884912"/>
              <a:gd name="connsiteY71" fmla="*/ 266191 h 1230202"/>
              <a:gd name="connsiteX72" fmla="*/ 3853961 w 6884912"/>
              <a:gd name="connsiteY72" fmla="*/ 282185 h 1230202"/>
              <a:gd name="connsiteX73" fmla="*/ 3907640 w 6884912"/>
              <a:gd name="connsiteY73" fmla="*/ 276373 h 1230202"/>
              <a:gd name="connsiteX74" fmla="*/ 3910449 w 6884912"/>
              <a:gd name="connsiteY74" fmla="*/ 266613 h 1230202"/>
              <a:gd name="connsiteX75" fmla="*/ 3917197 w 6884912"/>
              <a:gd name="connsiteY75" fmla="*/ 264926 h 1230202"/>
              <a:gd name="connsiteX76" fmla="*/ 3922400 w 6884912"/>
              <a:gd name="connsiteY76" fmla="*/ 273861 h 1230202"/>
              <a:gd name="connsiteX77" fmla="*/ 4013061 w 6884912"/>
              <a:gd name="connsiteY77" fmla="*/ 293679 h 1230202"/>
              <a:gd name="connsiteX78" fmla="*/ 4134285 w 6884912"/>
              <a:gd name="connsiteY78" fmla="*/ 304397 h 1230202"/>
              <a:gd name="connsiteX79" fmla="*/ 4220717 w 6884912"/>
              <a:gd name="connsiteY79" fmla="*/ 261751 h 1230202"/>
              <a:gd name="connsiteX80" fmla="*/ 4246954 w 6884912"/>
              <a:gd name="connsiteY80" fmla="*/ 279359 h 1230202"/>
              <a:gd name="connsiteX81" fmla="*/ 4289361 w 6884912"/>
              <a:gd name="connsiteY81" fmla="*/ 265447 h 1230202"/>
              <a:gd name="connsiteX82" fmla="*/ 4498913 w 6884912"/>
              <a:gd name="connsiteY82" fmla="*/ 187720 h 1230202"/>
              <a:gd name="connsiteX83" fmla="*/ 4617330 w 6884912"/>
              <a:gd name="connsiteY83" fmla="*/ 179968 h 1230202"/>
              <a:gd name="connsiteX84" fmla="*/ 4659778 w 6884912"/>
              <a:gd name="connsiteY84" fmla="*/ 187024 h 1230202"/>
              <a:gd name="connsiteX85" fmla="*/ 4730870 w 6884912"/>
              <a:gd name="connsiteY85" fmla="*/ 198237 h 1230202"/>
              <a:gd name="connsiteX86" fmla="*/ 4785037 w 6884912"/>
              <a:gd name="connsiteY86" fmla="*/ 230769 h 1230202"/>
              <a:gd name="connsiteX87" fmla="*/ 4844073 w 6884912"/>
              <a:gd name="connsiteY87" fmla="*/ 230573 h 1230202"/>
              <a:gd name="connsiteX88" fmla="*/ 4920038 w 6884912"/>
              <a:gd name="connsiteY88" fmla="*/ 209223 h 1230202"/>
              <a:gd name="connsiteX89" fmla="*/ 5016639 w 6884912"/>
              <a:gd name="connsiteY89" fmla="*/ 227710 h 1230202"/>
              <a:gd name="connsiteX90" fmla="*/ 5072009 w 6884912"/>
              <a:gd name="connsiteY90" fmla="*/ 230307 h 1230202"/>
              <a:gd name="connsiteX91" fmla="*/ 5223626 w 6884912"/>
              <a:gd name="connsiteY91" fmla="*/ 246161 h 1230202"/>
              <a:gd name="connsiteX92" fmla="*/ 5375773 w 6884912"/>
              <a:gd name="connsiteY92" fmla="*/ 268718 h 1230202"/>
              <a:gd name="connsiteX93" fmla="*/ 5467502 w 6884912"/>
              <a:gd name="connsiteY93" fmla="*/ 319768 h 1230202"/>
              <a:gd name="connsiteX94" fmla="*/ 5592395 w 6884912"/>
              <a:gd name="connsiteY94" fmla="*/ 334239 h 1230202"/>
              <a:gd name="connsiteX95" fmla="*/ 5613532 w 6884912"/>
              <a:gd name="connsiteY95" fmla="*/ 342184 h 1230202"/>
              <a:gd name="connsiteX96" fmla="*/ 5642173 w 6884912"/>
              <a:gd name="connsiteY96" fmla="*/ 335709 h 1230202"/>
              <a:gd name="connsiteX97" fmla="*/ 5756910 w 6884912"/>
              <a:gd name="connsiteY97" fmla="*/ 308016 h 1230202"/>
              <a:gd name="connsiteX98" fmla="*/ 5846667 w 6884912"/>
              <a:gd name="connsiteY98" fmla="*/ 270591 h 1230202"/>
              <a:gd name="connsiteX99" fmla="*/ 5960732 w 6884912"/>
              <a:gd name="connsiteY99" fmla="*/ 289513 h 1230202"/>
              <a:gd name="connsiteX100" fmla="*/ 6029542 w 6884912"/>
              <a:gd name="connsiteY100" fmla="*/ 279144 h 1230202"/>
              <a:gd name="connsiteX101" fmla="*/ 6141123 w 6884912"/>
              <a:gd name="connsiteY101" fmla="*/ 228728 h 1230202"/>
              <a:gd name="connsiteX102" fmla="*/ 6258874 w 6884912"/>
              <a:gd name="connsiteY102" fmla="*/ 0 h 1230202"/>
              <a:gd name="connsiteX103" fmla="*/ 6259275 w 6884912"/>
              <a:gd name="connsiteY103" fmla="*/ 300271 h 1230202"/>
              <a:gd name="connsiteX104" fmla="*/ 6364914 w 6884912"/>
              <a:gd name="connsiteY104" fmla="*/ 308945 h 1230202"/>
              <a:gd name="connsiteX105" fmla="*/ 6380420 w 6884912"/>
              <a:gd name="connsiteY105" fmla="*/ 242000 h 1230202"/>
              <a:gd name="connsiteX106" fmla="*/ 6507891 w 6884912"/>
              <a:gd name="connsiteY106" fmla="*/ 187279 h 1230202"/>
              <a:gd name="connsiteX107" fmla="*/ 6571807 w 6884912"/>
              <a:gd name="connsiteY107" fmla="*/ 167441 h 1230202"/>
              <a:gd name="connsiteX108" fmla="*/ 6671880 w 6884912"/>
              <a:gd name="connsiteY108" fmla="*/ 151736 h 1230202"/>
              <a:gd name="connsiteX109" fmla="*/ 6702266 w 6884912"/>
              <a:gd name="connsiteY109" fmla="*/ 144275 h 1230202"/>
              <a:gd name="connsiteX110" fmla="*/ 6845802 w 6884912"/>
              <a:gd name="connsiteY110" fmla="*/ 93301 h 1230202"/>
              <a:gd name="connsiteX111" fmla="*/ 6884912 w 6884912"/>
              <a:gd name="connsiteY111" fmla="*/ 68805 h 1230202"/>
              <a:gd name="connsiteX0" fmla="*/ 6884912 w 6884912"/>
              <a:gd name="connsiteY0" fmla="*/ 68805 h 1230202"/>
              <a:gd name="connsiteX1" fmla="*/ 6884912 w 6884912"/>
              <a:gd name="connsiteY1" fmla="*/ 1230202 h 1230202"/>
              <a:gd name="connsiteX2" fmla="*/ 0 w 6884912"/>
              <a:gd name="connsiteY2" fmla="*/ 1230202 h 1230202"/>
              <a:gd name="connsiteX3" fmla="*/ 27135 w 6884912"/>
              <a:gd name="connsiteY3" fmla="*/ 1216265 h 1230202"/>
              <a:gd name="connsiteX4" fmla="*/ 115388 w 6884912"/>
              <a:gd name="connsiteY4" fmla="*/ 1227848 h 1230202"/>
              <a:gd name="connsiteX5" fmla="*/ 119094 w 6884912"/>
              <a:gd name="connsiteY5" fmla="*/ 1217268 h 1230202"/>
              <a:gd name="connsiteX6" fmla="*/ 171824 w 6884912"/>
              <a:gd name="connsiteY6" fmla="*/ 1202029 h 1230202"/>
              <a:gd name="connsiteX7" fmla="*/ 353766 w 6884912"/>
              <a:gd name="connsiteY7" fmla="*/ 1097149 h 1230202"/>
              <a:gd name="connsiteX8" fmla="*/ 438104 w 6884912"/>
              <a:gd name="connsiteY8" fmla="*/ 1111211 h 1230202"/>
              <a:gd name="connsiteX9" fmla="*/ 471270 w 6884912"/>
              <a:gd name="connsiteY9" fmla="*/ 1108972 h 1230202"/>
              <a:gd name="connsiteX10" fmla="*/ 536109 w 6884912"/>
              <a:gd name="connsiteY10" fmla="*/ 1039004 h 1230202"/>
              <a:gd name="connsiteX11" fmla="*/ 601644 w 6884912"/>
              <a:gd name="connsiteY11" fmla="*/ 1072802 h 1230202"/>
              <a:gd name="connsiteX12" fmla="*/ 651408 w 6884912"/>
              <a:gd name="connsiteY12" fmla="*/ 1053743 h 1230202"/>
              <a:gd name="connsiteX13" fmla="*/ 673197 w 6884912"/>
              <a:gd name="connsiteY13" fmla="*/ 1078865 h 1230202"/>
              <a:gd name="connsiteX14" fmla="*/ 723108 w 6884912"/>
              <a:gd name="connsiteY14" fmla="*/ 1048886 h 1230202"/>
              <a:gd name="connsiteX15" fmla="*/ 797699 w 6884912"/>
              <a:gd name="connsiteY15" fmla="*/ 1000167 h 1230202"/>
              <a:gd name="connsiteX16" fmla="*/ 888738 w 6884912"/>
              <a:gd name="connsiteY16" fmla="*/ 970613 h 1230202"/>
              <a:gd name="connsiteX17" fmla="*/ 965215 w 6884912"/>
              <a:gd name="connsiteY17" fmla="*/ 915506 h 1230202"/>
              <a:gd name="connsiteX18" fmla="*/ 1085080 w 6884912"/>
              <a:gd name="connsiteY18" fmla="*/ 844891 h 1230202"/>
              <a:gd name="connsiteX19" fmla="*/ 1131224 w 6884912"/>
              <a:gd name="connsiteY19" fmla="*/ 774965 h 1230202"/>
              <a:gd name="connsiteX20" fmla="*/ 1138051 w 6884912"/>
              <a:gd name="connsiteY20" fmla="*/ 770839 h 1230202"/>
              <a:gd name="connsiteX21" fmla="*/ 1158800 w 6884912"/>
              <a:gd name="connsiteY21" fmla="*/ 768809 h 1230202"/>
              <a:gd name="connsiteX22" fmla="*/ 1166947 w 6884912"/>
              <a:gd name="connsiteY22" fmla="*/ 769567 h 1230202"/>
              <a:gd name="connsiteX23" fmla="*/ 1178135 w 6884912"/>
              <a:gd name="connsiteY23" fmla="*/ 767436 h 1230202"/>
              <a:gd name="connsiteX24" fmla="*/ 1178301 w 6884912"/>
              <a:gd name="connsiteY24" fmla="*/ 766899 h 1230202"/>
              <a:gd name="connsiteX25" fmla="*/ 1188995 w 6884912"/>
              <a:gd name="connsiteY25" fmla="*/ 765853 h 1230202"/>
              <a:gd name="connsiteX26" fmla="*/ 1242716 w 6884912"/>
              <a:gd name="connsiteY26" fmla="*/ 766857 h 1230202"/>
              <a:gd name="connsiteX27" fmla="*/ 1299977 w 6884912"/>
              <a:gd name="connsiteY27" fmla="*/ 708001 h 1230202"/>
              <a:gd name="connsiteX28" fmla="*/ 1326190 w 6884912"/>
              <a:gd name="connsiteY28" fmla="*/ 694760 h 1230202"/>
              <a:gd name="connsiteX29" fmla="*/ 1339600 w 6884912"/>
              <a:gd name="connsiteY29" fmla="*/ 685100 h 1230202"/>
              <a:gd name="connsiteX30" fmla="*/ 1340054 w 6884912"/>
              <a:gd name="connsiteY30" fmla="*/ 682827 h 1230202"/>
              <a:gd name="connsiteX31" fmla="*/ 1391606 w 6884912"/>
              <a:gd name="connsiteY31" fmla="*/ 684034 h 1230202"/>
              <a:gd name="connsiteX32" fmla="*/ 1397565 w 6884912"/>
              <a:gd name="connsiteY32" fmla="*/ 680295 h 1230202"/>
              <a:gd name="connsiteX33" fmla="*/ 1432302 w 6884912"/>
              <a:gd name="connsiteY33" fmla="*/ 686072 h 1230202"/>
              <a:gd name="connsiteX34" fmla="*/ 1449644 w 6884912"/>
              <a:gd name="connsiteY34" fmla="*/ 686396 h 1230202"/>
              <a:gd name="connsiteX35" fmla="*/ 1455793 w 6884912"/>
              <a:gd name="connsiteY35" fmla="*/ 691979 h 1230202"/>
              <a:gd name="connsiteX36" fmla="*/ 1480758 w 6884912"/>
              <a:gd name="connsiteY36" fmla="*/ 689668 h 1230202"/>
              <a:gd name="connsiteX37" fmla="*/ 1483154 w 6884912"/>
              <a:gd name="connsiteY37" fmla="*/ 687332 h 1230202"/>
              <a:gd name="connsiteX38" fmla="*/ 1505495 w 6884912"/>
              <a:gd name="connsiteY38" fmla="*/ 693130 h 1230202"/>
              <a:gd name="connsiteX39" fmla="*/ 1589871 w 6884912"/>
              <a:gd name="connsiteY39" fmla="*/ 698214 h 1230202"/>
              <a:gd name="connsiteX40" fmla="*/ 1731986 w 6884912"/>
              <a:gd name="connsiteY40" fmla="*/ 658487 h 1230202"/>
              <a:gd name="connsiteX41" fmla="*/ 1927935 w 6884912"/>
              <a:gd name="connsiteY41" fmla="*/ 697345 h 1230202"/>
              <a:gd name="connsiteX42" fmla="*/ 2166816 w 6884912"/>
              <a:gd name="connsiteY42" fmla="*/ 628305 h 1230202"/>
              <a:gd name="connsiteX43" fmla="*/ 2352236 w 6884912"/>
              <a:gd name="connsiteY43" fmla="*/ 588407 h 1230202"/>
              <a:gd name="connsiteX44" fmla="*/ 2420791 w 6884912"/>
              <a:gd name="connsiteY44" fmla="*/ 561631 h 1230202"/>
              <a:gd name="connsiteX45" fmla="*/ 2489932 w 6884912"/>
              <a:gd name="connsiteY45" fmla="*/ 576669 h 1230202"/>
              <a:gd name="connsiteX46" fmla="*/ 2512917 w 6884912"/>
              <a:gd name="connsiteY46" fmla="*/ 557932 h 1230202"/>
              <a:gd name="connsiteX47" fmla="*/ 2516783 w 6884912"/>
              <a:gd name="connsiteY47" fmla="*/ 554278 h 1230202"/>
              <a:gd name="connsiteX48" fmla="*/ 2534360 w 6884912"/>
              <a:gd name="connsiteY48" fmla="*/ 548869 h 1230202"/>
              <a:gd name="connsiteX49" fmla="*/ 2536691 w 6884912"/>
              <a:gd name="connsiteY49" fmla="*/ 535823 h 1230202"/>
              <a:gd name="connsiteX50" fmla="*/ 2561265 w 6884912"/>
              <a:gd name="connsiteY50" fmla="*/ 519428 h 1230202"/>
              <a:gd name="connsiteX51" fmla="*/ 2594349 w 6884912"/>
              <a:gd name="connsiteY51" fmla="*/ 512689 h 1230202"/>
              <a:gd name="connsiteX52" fmla="*/ 2754324 w 6884912"/>
              <a:gd name="connsiteY52" fmla="*/ 493571 h 1230202"/>
              <a:gd name="connsiteX53" fmla="*/ 2848470 w 6884912"/>
              <a:gd name="connsiteY53" fmla="*/ 474771 h 1230202"/>
              <a:gd name="connsiteX54" fmla="*/ 2881772 w 6884912"/>
              <a:gd name="connsiteY54" fmla="*/ 456065 h 1230202"/>
              <a:gd name="connsiteX55" fmla="*/ 2929932 w 6884912"/>
              <a:gd name="connsiteY55" fmla="*/ 437717 h 1230202"/>
              <a:gd name="connsiteX56" fmla="*/ 3013020 w 6884912"/>
              <a:gd name="connsiteY56" fmla="*/ 396383 h 1230202"/>
              <a:gd name="connsiteX57" fmla="*/ 3127968 w 6884912"/>
              <a:gd name="connsiteY57" fmla="*/ 356418 h 1230202"/>
              <a:gd name="connsiteX58" fmla="*/ 3222191 w 6884912"/>
              <a:gd name="connsiteY58" fmla="*/ 376692 h 1230202"/>
              <a:gd name="connsiteX59" fmla="*/ 3227953 w 6884912"/>
              <a:gd name="connsiteY59" fmla="*/ 366455 h 1230202"/>
              <a:gd name="connsiteX60" fmla="*/ 3287859 w 6884912"/>
              <a:gd name="connsiteY60" fmla="*/ 356363 h 1230202"/>
              <a:gd name="connsiteX61" fmla="*/ 3510042 w 6884912"/>
              <a:gd name="connsiteY61" fmla="*/ 380625 h 1230202"/>
              <a:gd name="connsiteX62" fmla="*/ 3626773 w 6884912"/>
              <a:gd name="connsiteY62" fmla="*/ 359257 h 1230202"/>
              <a:gd name="connsiteX63" fmla="*/ 3666217 w 6884912"/>
              <a:gd name="connsiteY63" fmla="*/ 342060 h 1230202"/>
              <a:gd name="connsiteX64" fmla="*/ 3732427 w 6884912"/>
              <a:gd name="connsiteY64" fmla="*/ 313844 h 1230202"/>
              <a:gd name="connsiteX65" fmla="*/ 3777022 w 6884912"/>
              <a:gd name="connsiteY65" fmla="*/ 269081 h 1230202"/>
              <a:gd name="connsiteX66" fmla="*/ 3791246 w 6884912"/>
              <a:gd name="connsiteY66" fmla="*/ 258801 h 1230202"/>
              <a:gd name="connsiteX67" fmla="*/ 3819864 w 6884912"/>
              <a:gd name="connsiteY67" fmla="*/ 263410 h 1230202"/>
              <a:gd name="connsiteX68" fmla="*/ 3830398 w 6884912"/>
              <a:gd name="connsiteY68" fmla="*/ 257188 h 1230202"/>
              <a:gd name="connsiteX69" fmla="*/ 3834360 w 6884912"/>
              <a:gd name="connsiteY69" fmla="*/ 257797 h 1230202"/>
              <a:gd name="connsiteX70" fmla="*/ 3843715 w 6884912"/>
              <a:gd name="connsiteY70" fmla="*/ 257557 h 1230202"/>
              <a:gd name="connsiteX71" fmla="*/ 3842609 w 6884912"/>
              <a:gd name="connsiteY71" fmla="*/ 266191 h 1230202"/>
              <a:gd name="connsiteX72" fmla="*/ 3853961 w 6884912"/>
              <a:gd name="connsiteY72" fmla="*/ 282185 h 1230202"/>
              <a:gd name="connsiteX73" fmla="*/ 3907640 w 6884912"/>
              <a:gd name="connsiteY73" fmla="*/ 276373 h 1230202"/>
              <a:gd name="connsiteX74" fmla="*/ 3910449 w 6884912"/>
              <a:gd name="connsiteY74" fmla="*/ 266613 h 1230202"/>
              <a:gd name="connsiteX75" fmla="*/ 3917197 w 6884912"/>
              <a:gd name="connsiteY75" fmla="*/ 264926 h 1230202"/>
              <a:gd name="connsiteX76" fmla="*/ 3922400 w 6884912"/>
              <a:gd name="connsiteY76" fmla="*/ 273861 h 1230202"/>
              <a:gd name="connsiteX77" fmla="*/ 4013061 w 6884912"/>
              <a:gd name="connsiteY77" fmla="*/ 293679 h 1230202"/>
              <a:gd name="connsiteX78" fmla="*/ 4134285 w 6884912"/>
              <a:gd name="connsiteY78" fmla="*/ 304397 h 1230202"/>
              <a:gd name="connsiteX79" fmla="*/ 4220717 w 6884912"/>
              <a:gd name="connsiteY79" fmla="*/ 261751 h 1230202"/>
              <a:gd name="connsiteX80" fmla="*/ 4246954 w 6884912"/>
              <a:gd name="connsiteY80" fmla="*/ 279359 h 1230202"/>
              <a:gd name="connsiteX81" fmla="*/ 4289361 w 6884912"/>
              <a:gd name="connsiteY81" fmla="*/ 265447 h 1230202"/>
              <a:gd name="connsiteX82" fmla="*/ 4498913 w 6884912"/>
              <a:gd name="connsiteY82" fmla="*/ 187720 h 1230202"/>
              <a:gd name="connsiteX83" fmla="*/ 4617330 w 6884912"/>
              <a:gd name="connsiteY83" fmla="*/ 179968 h 1230202"/>
              <a:gd name="connsiteX84" fmla="*/ 4659778 w 6884912"/>
              <a:gd name="connsiteY84" fmla="*/ 187024 h 1230202"/>
              <a:gd name="connsiteX85" fmla="*/ 4730870 w 6884912"/>
              <a:gd name="connsiteY85" fmla="*/ 198237 h 1230202"/>
              <a:gd name="connsiteX86" fmla="*/ 4785037 w 6884912"/>
              <a:gd name="connsiteY86" fmla="*/ 230769 h 1230202"/>
              <a:gd name="connsiteX87" fmla="*/ 4844073 w 6884912"/>
              <a:gd name="connsiteY87" fmla="*/ 230573 h 1230202"/>
              <a:gd name="connsiteX88" fmla="*/ 4920038 w 6884912"/>
              <a:gd name="connsiteY88" fmla="*/ 209223 h 1230202"/>
              <a:gd name="connsiteX89" fmla="*/ 5016639 w 6884912"/>
              <a:gd name="connsiteY89" fmla="*/ 227710 h 1230202"/>
              <a:gd name="connsiteX90" fmla="*/ 5072009 w 6884912"/>
              <a:gd name="connsiteY90" fmla="*/ 230307 h 1230202"/>
              <a:gd name="connsiteX91" fmla="*/ 5223626 w 6884912"/>
              <a:gd name="connsiteY91" fmla="*/ 246161 h 1230202"/>
              <a:gd name="connsiteX92" fmla="*/ 5375773 w 6884912"/>
              <a:gd name="connsiteY92" fmla="*/ 268718 h 1230202"/>
              <a:gd name="connsiteX93" fmla="*/ 5467502 w 6884912"/>
              <a:gd name="connsiteY93" fmla="*/ 319768 h 1230202"/>
              <a:gd name="connsiteX94" fmla="*/ 5592395 w 6884912"/>
              <a:gd name="connsiteY94" fmla="*/ 334239 h 1230202"/>
              <a:gd name="connsiteX95" fmla="*/ 5613532 w 6884912"/>
              <a:gd name="connsiteY95" fmla="*/ 342184 h 1230202"/>
              <a:gd name="connsiteX96" fmla="*/ 5642173 w 6884912"/>
              <a:gd name="connsiteY96" fmla="*/ 335709 h 1230202"/>
              <a:gd name="connsiteX97" fmla="*/ 5756910 w 6884912"/>
              <a:gd name="connsiteY97" fmla="*/ 308016 h 1230202"/>
              <a:gd name="connsiteX98" fmla="*/ 5846667 w 6884912"/>
              <a:gd name="connsiteY98" fmla="*/ 270591 h 1230202"/>
              <a:gd name="connsiteX99" fmla="*/ 5960732 w 6884912"/>
              <a:gd name="connsiteY99" fmla="*/ 289513 h 1230202"/>
              <a:gd name="connsiteX100" fmla="*/ 6029542 w 6884912"/>
              <a:gd name="connsiteY100" fmla="*/ 279144 h 1230202"/>
              <a:gd name="connsiteX101" fmla="*/ 6141123 w 6884912"/>
              <a:gd name="connsiteY101" fmla="*/ 228728 h 1230202"/>
              <a:gd name="connsiteX102" fmla="*/ 6258874 w 6884912"/>
              <a:gd name="connsiteY102" fmla="*/ 0 h 1230202"/>
              <a:gd name="connsiteX103" fmla="*/ 6259275 w 6884912"/>
              <a:gd name="connsiteY103" fmla="*/ 300271 h 1230202"/>
              <a:gd name="connsiteX104" fmla="*/ 6364914 w 6884912"/>
              <a:gd name="connsiteY104" fmla="*/ 308945 h 1230202"/>
              <a:gd name="connsiteX105" fmla="*/ 6380420 w 6884912"/>
              <a:gd name="connsiteY105" fmla="*/ 242000 h 1230202"/>
              <a:gd name="connsiteX106" fmla="*/ 6507891 w 6884912"/>
              <a:gd name="connsiteY106" fmla="*/ 187279 h 1230202"/>
              <a:gd name="connsiteX107" fmla="*/ 6571807 w 6884912"/>
              <a:gd name="connsiteY107" fmla="*/ 167441 h 1230202"/>
              <a:gd name="connsiteX108" fmla="*/ 6671880 w 6884912"/>
              <a:gd name="connsiteY108" fmla="*/ 151736 h 1230202"/>
              <a:gd name="connsiteX109" fmla="*/ 6702266 w 6884912"/>
              <a:gd name="connsiteY109" fmla="*/ 144275 h 1230202"/>
              <a:gd name="connsiteX110" fmla="*/ 6845802 w 6884912"/>
              <a:gd name="connsiteY110" fmla="*/ 93301 h 1230202"/>
              <a:gd name="connsiteX111" fmla="*/ 6884912 w 6884912"/>
              <a:gd name="connsiteY111" fmla="*/ 68805 h 1230202"/>
              <a:gd name="connsiteX0" fmla="*/ 6884912 w 6884912"/>
              <a:gd name="connsiteY0" fmla="*/ 68805 h 1230202"/>
              <a:gd name="connsiteX1" fmla="*/ 6884912 w 6884912"/>
              <a:gd name="connsiteY1" fmla="*/ 1230202 h 1230202"/>
              <a:gd name="connsiteX2" fmla="*/ 0 w 6884912"/>
              <a:gd name="connsiteY2" fmla="*/ 1230202 h 1230202"/>
              <a:gd name="connsiteX3" fmla="*/ 27135 w 6884912"/>
              <a:gd name="connsiteY3" fmla="*/ 1216265 h 1230202"/>
              <a:gd name="connsiteX4" fmla="*/ 115388 w 6884912"/>
              <a:gd name="connsiteY4" fmla="*/ 1227848 h 1230202"/>
              <a:gd name="connsiteX5" fmla="*/ 119094 w 6884912"/>
              <a:gd name="connsiteY5" fmla="*/ 1217268 h 1230202"/>
              <a:gd name="connsiteX6" fmla="*/ 171824 w 6884912"/>
              <a:gd name="connsiteY6" fmla="*/ 1202029 h 1230202"/>
              <a:gd name="connsiteX7" fmla="*/ 353766 w 6884912"/>
              <a:gd name="connsiteY7" fmla="*/ 1097149 h 1230202"/>
              <a:gd name="connsiteX8" fmla="*/ 438104 w 6884912"/>
              <a:gd name="connsiteY8" fmla="*/ 1111211 h 1230202"/>
              <a:gd name="connsiteX9" fmla="*/ 471270 w 6884912"/>
              <a:gd name="connsiteY9" fmla="*/ 1108972 h 1230202"/>
              <a:gd name="connsiteX10" fmla="*/ 536109 w 6884912"/>
              <a:gd name="connsiteY10" fmla="*/ 1039004 h 1230202"/>
              <a:gd name="connsiteX11" fmla="*/ 601644 w 6884912"/>
              <a:gd name="connsiteY11" fmla="*/ 1072802 h 1230202"/>
              <a:gd name="connsiteX12" fmla="*/ 651408 w 6884912"/>
              <a:gd name="connsiteY12" fmla="*/ 1053743 h 1230202"/>
              <a:gd name="connsiteX13" fmla="*/ 673197 w 6884912"/>
              <a:gd name="connsiteY13" fmla="*/ 1078865 h 1230202"/>
              <a:gd name="connsiteX14" fmla="*/ 723108 w 6884912"/>
              <a:gd name="connsiteY14" fmla="*/ 1048886 h 1230202"/>
              <a:gd name="connsiteX15" fmla="*/ 797699 w 6884912"/>
              <a:gd name="connsiteY15" fmla="*/ 1000167 h 1230202"/>
              <a:gd name="connsiteX16" fmla="*/ 888738 w 6884912"/>
              <a:gd name="connsiteY16" fmla="*/ 970613 h 1230202"/>
              <a:gd name="connsiteX17" fmla="*/ 965215 w 6884912"/>
              <a:gd name="connsiteY17" fmla="*/ 915506 h 1230202"/>
              <a:gd name="connsiteX18" fmla="*/ 1085080 w 6884912"/>
              <a:gd name="connsiteY18" fmla="*/ 844891 h 1230202"/>
              <a:gd name="connsiteX19" fmla="*/ 1131224 w 6884912"/>
              <a:gd name="connsiteY19" fmla="*/ 774965 h 1230202"/>
              <a:gd name="connsiteX20" fmla="*/ 1138051 w 6884912"/>
              <a:gd name="connsiteY20" fmla="*/ 770839 h 1230202"/>
              <a:gd name="connsiteX21" fmla="*/ 1158800 w 6884912"/>
              <a:gd name="connsiteY21" fmla="*/ 768809 h 1230202"/>
              <a:gd name="connsiteX22" fmla="*/ 1166947 w 6884912"/>
              <a:gd name="connsiteY22" fmla="*/ 769567 h 1230202"/>
              <a:gd name="connsiteX23" fmla="*/ 1178135 w 6884912"/>
              <a:gd name="connsiteY23" fmla="*/ 767436 h 1230202"/>
              <a:gd name="connsiteX24" fmla="*/ 1178301 w 6884912"/>
              <a:gd name="connsiteY24" fmla="*/ 766899 h 1230202"/>
              <a:gd name="connsiteX25" fmla="*/ 1188995 w 6884912"/>
              <a:gd name="connsiteY25" fmla="*/ 765853 h 1230202"/>
              <a:gd name="connsiteX26" fmla="*/ 1242716 w 6884912"/>
              <a:gd name="connsiteY26" fmla="*/ 766857 h 1230202"/>
              <a:gd name="connsiteX27" fmla="*/ 1299977 w 6884912"/>
              <a:gd name="connsiteY27" fmla="*/ 708001 h 1230202"/>
              <a:gd name="connsiteX28" fmla="*/ 1326190 w 6884912"/>
              <a:gd name="connsiteY28" fmla="*/ 694760 h 1230202"/>
              <a:gd name="connsiteX29" fmla="*/ 1339600 w 6884912"/>
              <a:gd name="connsiteY29" fmla="*/ 685100 h 1230202"/>
              <a:gd name="connsiteX30" fmla="*/ 1340054 w 6884912"/>
              <a:gd name="connsiteY30" fmla="*/ 682827 h 1230202"/>
              <a:gd name="connsiteX31" fmla="*/ 1391606 w 6884912"/>
              <a:gd name="connsiteY31" fmla="*/ 684034 h 1230202"/>
              <a:gd name="connsiteX32" fmla="*/ 1397565 w 6884912"/>
              <a:gd name="connsiteY32" fmla="*/ 680295 h 1230202"/>
              <a:gd name="connsiteX33" fmla="*/ 1432302 w 6884912"/>
              <a:gd name="connsiteY33" fmla="*/ 686072 h 1230202"/>
              <a:gd name="connsiteX34" fmla="*/ 1449644 w 6884912"/>
              <a:gd name="connsiteY34" fmla="*/ 686396 h 1230202"/>
              <a:gd name="connsiteX35" fmla="*/ 1455793 w 6884912"/>
              <a:gd name="connsiteY35" fmla="*/ 691979 h 1230202"/>
              <a:gd name="connsiteX36" fmla="*/ 1480758 w 6884912"/>
              <a:gd name="connsiteY36" fmla="*/ 689668 h 1230202"/>
              <a:gd name="connsiteX37" fmla="*/ 1483154 w 6884912"/>
              <a:gd name="connsiteY37" fmla="*/ 687332 h 1230202"/>
              <a:gd name="connsiteX38" fmla="*/ 1505495 w 6884912"/>
              <a:gd name="connsiteY38" fmla="*/ 693130 h 1230202"/>
              <a:gd name="connsiteX39" fmla="*/ 1589871 w 6884912"/>
              <a:gd name="connsiteY39" fmla="*/ 698214 h 1230202"/>
              <a:gd name="connsiteX40" fmla="*/ 1731986 w 6884912"/>
              <a:gd name="connsiteY40" fmla="*/ 658487 h 1230202"/>
              <a:gd name="connsiteX41" fmla="*/ 1927935 w 6884912"/>
              <a:gd name="connsiteY41" fmla="*/ 697345 h 1230202"/>
              <a:gd name="connsiteX42" fmla="*/ 2166816 w 6884912"/>
              <a:gd name="connsiteY42" fmla="*/ 628305 h 1230202"/>
              <a:gd name="connsiteX43" fmla="*/ 2352236 w 6884912"/>
              <a:gd name="connsiteY43" fmla="*/ 588407 h 1230202"/>
              <a:gd name="connsiteX44" fmla="*/ 2420791 w 6884912"/>
              <a:gd name="connsiteY44" fmla="*/ 561631 h 1230202"/>
              <a:gd name="connsiteX45" fmla="*/ 2489932 w 6884912"/>
              <a:gd name="connsiteY45" fmla="*/ 576669 h 1230202"/>
              <a:gd name="connsiteX46" fmla="*/ 2512917 w 6884912"/>
              <a:gd name="connsiteY46" fmla="*/ 557932 h 1230202"/>
              <a:gd name="connsiteX47" fmla="*/ 2516783 w 6884912"/>
              <a:gd name="connsiteY47" fmla="*/ 554278 h 1230202"/>
              <a:gd name="connsiteX48" fmla="*/ 2534360 w 6884912"/>
              <a:gd name="connsiteY48" fmla="*/ 548869 h 1230202"/>
              <a:gd name="connsiteX49" fmla="*/ 2536691 w 6884912"/>
              <a:gd name="connsiteY49" fmla="*/ 535823 h 1230202"/>
              <a:gd name="connsiteX50" fmla="*/ 2561265 w 6884912"/>
              <a:gd name="connsiteY50" fmla="*/ 519428 h 1230202"/>
              <a:gd name="connsiteX51" fmla="*/ 2594349 w 6884912"/>
              <a:gd name="connsiteY51" fmla="*/ 512689 h 1230202"/>
              <a:gd name="connsiteX52" fmla="*/ 2754324 w 6884912"/>
              <a:gd name="connsiteY52" fmla="*/ 493571 h 1230202"/>
              <a:gd name="connsiteX53" fmla="*/ 2848470 w 6884912"/>
              <a:gd name="connsiteY53" fmla="*/ 474771 h 1230202"/>
              <a:gd name="connsiteX54" fmla="*/ 2881772 w 6884912"/>
              <a:gd name="connsiteY54" fmla="*/ 456065 h 1230202"/>
              <a:gd name="connsiteX55" fmla="*/ 2929932 w 6884912"/>
              <a:gd name="connsiteY55" fmla="*/ 437717 h 1230202"/>
              <a:gd name="connsiteX56" fmla="*/ 3013020 w 6884912"/>
              <a:gd name="connsiteY56" fmla="*/ 396383 h 1230202"/>
              <a:gd name="connsiteX57" fmla="*/ 3127968 w 6884912"/>
              <a:gd name="connsiteY57" fmla="*/ 356418 h 1230202"/>
              <a:gd name="connsiteX58" fmla="*/ 3222191 w 6884912"/>
              <a:gd name="connsiteY58" fmla="*/ 376692 h 1230202"/>
              <a:gd name="connsiteX59" fmla="*/ 3227953 w 6884912"/>
              <a:gd name="connsiteY59" fmla="*/ 366455 h 1230202"/>
              <a:gd name="connsiteX60" fmla="*/ 3287859 w 6884912"/>
              <a:gd name="connsiteY60" fmla="*/ 356363 h 1230202"/>
              <a:gd name="connsiteX61" fmla="*/ 3510042 w 6884912"/>
              <a:gd name="connsiteY61" fmla="*/ 380625 h 1230202"/>
              <a:gd name="connsiteX62" fmla="*/ 3626773 w 6884912"/>
              <a:gd name="connsiteY62" fmla="*/ 359257 h 1230202"/>
              <a:gd name="connsiteX63" fmla="*/ 3666217 w 6884912"/>
              <a:gd name="connsiteY63" fmla="*/ 342060 h 1230202"/>
              <a:gd name="connsiteX64" fmla="*/ 3732427 w 6884912"/>
              <a:gd name="connsiteY64" fmla="*/ 313844 h 1230202"/>
              <a:gd name="connsiteX65" fmla="*/ 3777022 w 6884912"/>
              <a:gd name="connsiteY65" fmla="*/ 269081 h 1230202"/>
              <a:gd name="connsiteX66" fmla="*/ 3791246 w 6884912"/>
              <a:gd name="connsiteY66" fmla="*/ 258801 h 1230202"/>
              <a:gd name="connsiteX67" fmla="*/ 3819864 w 6884912"/>
              <a:gd name="connsiteY67" fmla="*/ 263410 h 1230202"/>
              <a:gd name="connsiteX68" fmla="*/ 3830398 w 6884912"/>
              <a:gd name="connsiteY68" fmla="*/ 257188 h 1230202"/>
              <a:gd name="connsiteX69" fmla="*/ 3834360 w 6884912"/>
              <a:gd name="connsiteY69" fmla="*/ 257797 h 1230202"/>
              <a:gd name="connsiteX70" fmla="*/ 3843715 w 6884912"/>
              <a:gd name="connsiteY70" fmla="*/ 257557 h 1230202"/>
              <a:gd name="connsiteX71" fmla="*/ 3842609 w 6884912"/>
              <a:gd name="connsiteY71" fmla="*/ 266191 h 1230202"/>
              <a:gd name="connsiteX72" fmla="*/ 3853961 w 6884912"/>
              <a:gd name="connsiteY72" fmla="*/ 282185 h 1230202"/>
              <a:gd name="connsiteX73" fmla="*/ 3907640 w 6884912"/>
              <a:gd name="connsiteY73" fmla="*/ 276373 h 1230202"/>
              <a:gd name="connsiteX74" fmla="*/ 3910449 w 6884912"/>
              <a:gd name="connsiteY74" fmla="*/ 266613 h 1230202"/>
              <a:gd name="connsiteX75" fmla="*/ 3917197 w 6884912"/>
              <a:gd name="connsiteY75" fmla="*/ 264926 h 1230202"/>
              <a:gd name="connsiteX76" fmla="*/ 3922400 w 6884912"/>
              <a:gd name="connsiteY76" fmla="*/ 273861 h 1230202"/>
              <a:gd name="connsiteX77" fmla="*/ 4013061 w 6884912"/>
              <a:gd name="connsiteY77" fmla="*/ 293679 h 1230202"/>
              <a:gd name="connsiteX78" fmla="*/ 4134285 w 6884912"/>
              <a:gd name="connsiteY78" fmla="*/ 304397 h 1230202"/>
              <a:gd name="connsiteX79" fmla="*/ 4220717 w 6884912"/>
              <a:gd name="connsiteY79" fmla="*/ 261751 h 1230202"/>
              <a:gd name="connsiteX80" fmla="*/ 4246954 w 6884912"/>
              <a:gd name="connsiteY80" fmla="*/ 279359 h 1230202"/>
              <a:gd name="connsiteX81" fmla="*/ 4289361 w 6884912"/>
              <a:gd name="connsiteY81" fmla="*/ 265447 h 1230202"/>
              <a:gd name="connsiteX82" fmla="*/ 4498913 w 6884912"/>
              <a:gd name="connsiteY82" fmla="*/ 187720 h 1230202"/>
              <a:gd name="connsiteX83" fmla="*/ 4617330 w 6884912"/>
              <a:gd name="connsiteY83" fmla="*/ 179968 h 1230202"/>
              <a:gd name="connsiteX84" fmla="*/ 4659778 w 6884912"/>
              <a:gd name="connsiteY84" fmla="*/ 187024 h 1230202"/>
              <a:gd name="connsiteX85" fmla="*/ 4730870 w 6884912"/>
              <a:gd name="connsiteY85" fmla="*/ 198237 h 1230202"/>
              <a:gd name="connsiteX86" fmla="*/ 4785037 w 6884912"/>
              <a:gd name="connsiteY86" fmla="*/ 230769 h 1230202"/>
              <a:gd name="connsiteX87" fmla="*/ 4844073 w 6884912"/>
              <a:gd name="connsiteY87" fmla="*/ 230573 h 1230202"/>
              <a:gd name="connsiteX88" fmla="*/ 4920038 w 6884912"/>
              <a:gd name="connsiteY88" fmla="*/ 209223 h 1230202"/>
              <a:gd name="connsiteX89" fmla="*/ 5016639 w 6884912"/>
              <a:gd name="connsiteY89" fmla="*/ 227710 h 1230202"/>
              <a:gd name="connsiteX90" fmla="*/ 5072009 w 6884912"/>
              <a:gd name="connsiteY90" fmla="*/ 230307 h 1230202"/>
              <a:gd name="connsiteX91" fmla="*/ 5223626 w 6884912"/>
              <a:gd name="connsiteY91" fmla="*/ 246161 h 1230202"/>
              <a:gd name="connsiteX92" fmla="*/ 5375773 w 6884912"/>
              <a:gd name="connsiteY92" fmla="*/ 268718 h 1230202"/>
              <a:gd name="connsiteX93" fmla="*/ 5467502 w 6884912"/>
              <a:gd name="connsiteY93" fmla="*/ 319768 h 1230202"/>
              <a:gd name="connsiteX94" fmla="*/ 5592395 w 6884912"/>
              <a:gd name="connsiteY94" fmla="*/ 334239 h 1230202"/>
              <a:gd name="connsiteX95" fmla="*/ 5613532 w 6884912"/>
              <a:gd name="connsiteY95" fmla="*/ 342184 h 1230202"/>
              <a:gd name="connsiteX96" fmla="*/ 5642173 w 6884912"/>
              <a:gd name="connsiteY96" fmla="*/ 335709 h 1230202"/>
              <a:gd name="connsiteX97" fmla="*/ 5756910 w 6884912"/>
              <a:gd name="connsiteY97" fmla="*/ 308016 h 1230202"/>
              <a:gd name="connsiteX98" fmla="*/ 5846667 w 6884912"/>
              <a:gd name="connsiteY98" fmla="*/ 270591 h 1230202"/>
              <a:gd name="connsiteX99" fmla="*/ 5960732 w 6884912"/>
              <a:gd name="connsiteY99" fmla="*/ 289513 h 1230202"/>
              <a:gd name="connsiteX100" fmla="*/ 6029542 w 6884912"/>
              <a:gd name="connsiteY100" fmla="*/ 279144 h 1230202"/>
              <a:gd name="connsiteX101" fmla="*/ 6141123 w 6884912"/>
              <a:gd name="connsiteY101" fmla="*/ 228728 h 1230202"/>
              <a:gd name="connsiteX102" fmla="*/ 6258874 w 6884912"/>
              <a:gd name="connsiteY102" fmla="*/ 0 h 1230202"/>
              <a:gd name="connsiteX103" fmla="*/ 6259275 w 6884912"/>
              <a:gd name="connsiteY103" fmla="*/ 300271 h 1230202"/>
              <a:gd name="connsiteX104" fmla="*/ 6364914 w 6884912"/>
              <a:gd name="connsiteY104" fmla="*/ 308945 h 1230202"/>
              <a:gd name="connsiteX105" fmla="*/ 6380420 w 6884912"/>
              <a:gd name="connsiteY105" fmla="*/ 242000 h 1230202"/>
              <a:gd name="connsiteX106" fmla="*/ 6507891 w 6884912"/>
              <a:gd name="connsiteY106" fmla="*/ 187279 h 1230202"/>
              <a:gd name="connsiteX107" fmla="*/ 6571807 w 6884912"/>
              <a:gd name="connsiteY107" fmla="*/ 167441 h 1230202"/>
              <a:gd name="connsiteX108" fmla="*/ 6671880 w 6884912"/>
              <a:gd name="connsiteY108" fmla="*/ 151736 h 1230202"/>
              <a:gd name="connsiteX109" fmla="*/ 6702266 w 6884912"/>
              <a:gd name="connsiteY109" fmla="*/ 144275 h 1230202"/>
              <a:gd name="connsiteX110" fmla="*/ 6845802 w 6884912"/>
              <a:gd name="connsiteY110" fmla="*/ 93301 h 1230202"/>
              <a:gd name="connsiteX111" fmla="*/ 6884912 w 6884912"/>
              <a:gd name="connsiteY111" fmla="*/ 68805 h 1230202"/>
              <a:gd name="connsiteX0" fmla="*/ 6884912 w 6884912"/>
              <a:gd name="connsiteY0" fmla="*/ 68805 h 1230202"/>
              <a:gd name="connsiteX1" fmla="*/ 6884912 w 6884912"/>
              <a:gd name="connsiteY1" fmla="*/ 1230202 h 1230202"/>
              <a:gd name="connsiteX2" fmla="*/ 0 w 6884912"/>
              <a:gd name="connsiteY2" fmla="*/ 1230202 h 1230202"/>
              <a:gd name="connsiteX3" fmla="*/ 27135 w 6884912"/>
              <a:gd name="connsiteY3" fmla="*/ 1216265 h 1230202"/>
              <a:gd name="connsiteX4" fmla="*/ 115388 w 6884912"/>
              <a:gd name="connsiteY4" fmla="*/ 1227848 h 1230202"/>
              <a:gd name="connsiteX5" fmla="*/ 119094 w 6884912"/>
              <a:gd name="connsiteY5" fmla="*/ 1217268 h 1230202"/>
              <a:gd name="connsiteX6" fmla="*/ 171824 w 6884912"/>
              <a:gd name="connsiteY6" fmla="*/ 1202029 h 1230202"/>
              <a:gd name="connsiteX7" fmla="*/ 353766 w 6884912"/>
              <a:gd name="connsiteY7" fmla="*/ 1097149 h 1230202"/>
              <a:gd name="connsiteX8" fmla="*/ 438104 w 6884912"/>
              <a:gd name="connsiteY8" fmla="*/ 1111211 h 1230202"/>
              <a:gd name="connsiteX9" fmla="*/ 471270 w 6884912"/>
              <a:gd name="connsiteY9" fmla="*/ 1108972 h 1230202"/>
              <a:gd name="connsiteX10" fmla="*/ 536109 w 6884912"/>
              <a:gd name="connsiteY10" fmla="*/ 1039004 h 1230202"/>
              <a:gd name="connsiteX11" fmla="*/ 601644 w 6884912"/>
              <a:gd name="connsiteY11" fmla="*/ 1072802 h 1230202"/>
              <a:gd name="connsiteX12" fmla="*/ 651408 w 6884912"/>
              <a:gd name="connsiteY12" fmla="*/ 1053743 h 1230202"/>
              <a:gd name="connsiteX13" fmla="*/ 673197 w 6884912"/>
              <a:gd name="connsiteY13" fmla="*/ 1078865 h 1230202"/>
              <a:gd name="connsiteX14" fmla="*/ 723108 w 6884912"/>
              <a:gd name="connsiteY14" fmla="*/ 1048886 h 1230202"/>
              <a:gd name="connsiteX15" fmla="*/ 797699 w 6884912"/>
              <a:gd name="connsiteY15" fmla="*/ 1000167 h 1230202"/>
              <a:gd name="connsiteX16" fmla="*/ 888738 w 6884912"/>
              <a:gd name="connsiteY16" fmla="*/ 970613 h 1230202"/>
              <a:gd name="connsiteX17" fmla="*/ 965215 w 6884912"/>
              <a:gd name="connsiteY17" fmla="*/ 915506 h 1230202"/>
              <a:gd name="connsiteX18" fmla="*/ 1085080 w 6884912"/>
              <a:gd name="connsiteY18" fmla="*/ 844891 h 1230202"/>
              <a:gd name="connsiteX19" fmla="*/ 1131224 w 6884912"/>
              <a:gd name="connsiteY19" fmla="*/ 774965 h 1230202"/>
              <a:gd name="connsiteX20" fmla="*/ 1138051 w 6884912"/>
              <a:gd name="connsiteY20" fmla="*/ 770839 h 1230202"/>
              <a:gd name="connsiteX21" fmla="*/ 1158800 w 6884912"/>
              <a:gd name="connsiteY21" fmla="*/ 768809 h 1230202"/>
              <a:gd name="connsiteX22" fmla="*/ 1166947 w 6884912"/>
              <a:gd name="connsiteY22" fmla="*/ 769567 h 1230202"/>
              <a:gd name="connsiteX23" fmla="*/ 1178135 w 6884912"/>
              <a:gd name="connsiteY23" fmla="*/ 767436 h 1230202"/>
              <a:gd name="connsiteX24" fmla="*/ 1178301 w 6884912"/>
              <a:gd name="connsiteY24" fmla="*/ 766899 h 1230202"/>
              <a:gd name="connsiteX25" fmla="*/ 1188995 w 6884912"/>
              <a:gd name="connsiteY25" fmla="*/ 765853 h 1230202"/>
              <a:gd name="connsiteX26" fmla="*/ 1242716 w 6884912"/>
              <a:gd name="connsiteY26" fmla="*/ 766857 h 1230202"/>
              <a:gd name="connsiteX27" fmla="*/ 1299977 w 6884912"/>
              <a:gd name="connsiteY27" fmla="*/ 708001 h 1230202"/>
              <a:gd name="connsiteX28" fmla="*/ 1326190 w 6884912"/>
              <a:gd name="connsiteY28" fmla="*/ 694760 h 1230202"/>
              <a:gd name="connsiteX29" fmla="*/ 1339600 w 6884912"/>
              <a:gd name="connsiteY29" fmla="*/ 685100 h 1230202"/>
              <a:gd name="connsiteX30" fmla="*/ 1340054 w 6884912"/>
              <a:gd name="connsiteY30" fmla="*/ 682827 h 1230202"/>
              <a:gd name="connsiteX31" fmla="*/ 1391606 w 6884912"/>
              <a:gd name="connsiteY31" fmla="*/ 684034 h 1230202"/>
              <a:gd name="connsiteX32" fmla="*/ 1397565 w 6884912"/>
              <a:gd name="connsiteY32" fmla="*/ 680295 h 1230202"/>
              <a:gd name="connsiteX33" fmla="*/ 1432302 w 6884912"/>
              <a:gd name="connsiteY33" fmla="*/ 686072 h 1230202"/>
              <a:gd name="connsiteX34" fmla="*/ 1449644 w 6884912"/>
              <a:gd name="connsiteY34" fmla="*/ 686396 h 1230202"/>
              <a:gd name="connsiteX35" fmla="*/ 1455793 w 6884912"/>
              <a:gd name="connsiteY35" fmla="*/ 691979 h 1230202"/>
              <a:gd name="connsiteX36" fmla="*/ 1480758 w 6884912"/>
              <a:gd name="connsiteY36" fmla="*/ 689668 h 1230202"/>
              <a:gd name="connsiteX37" fmla="*/ 1483154 w 6884912"/>
              <a:gd name="connsiteY37" fmla="*/ 687332 h 1230202"/>
              <a:gd name="connsiteX38" fmla="*/ 1505495 w 6884912"/>
              <a:gd name="connsiteY38" fmla="*/ 693130 h 1230202"/>
              <a:gd name="connsiteX39" fmla="*/ 1589871 w 6884912"/>
              <a:gd name="connsiteY39" fmla="*/ 698214 h 1230202"/>
              <a:gd name="connsiteX40" fmla="*/ 1731986 w 6884912"/>
              <a:gd name="connsiteY40" fmla="*/ 658487 h 1230202"/>
              <a:gd name="connsiteX41" fmla="*/ 1927935 w 6884912"/>
              <a:gd name="connsiteY41" fmla="*/ 697345 h 1230202"/>
              <a:gd name="connsiteX42" fmla="*/ 2166816 w 6884912"/>
              <a:gd name="connsiteY42" fmla="*/ 628305 h 1230202"/>
              <a:gd name="connsiteX43" fmla="*/ 2352236 w 6884912"/>
              <a:gd name="connsiteY43" fmla="*/ 588407 h 1230202"/>
              <a:gd name="connsiteX44" fmla="*/ 2420791 w 6884912"/>
              <a:gd name="connsiteY44" fmla="*/ 561631 h 1230202"/>
              <a:gd name="connsiteX45" fmla="*/ 2489932 w 6884912"/>
              <a:gd name="connsiteY45" fmla="*/ 576669 h 1230202"/>
              <a:gd name="connsiteX46" fmla="*/ 2512917 w 6884912"/>
              <a:gd name="connsiteY46" fmla="*/ 557932 h 1230202"/>
              <a:gd name="connsiteX47" fmla="*/ 2516783 w 6884912"/>
              <a:gd name="connsiteY47" fmla="*/ 554278 h 1230202"/>
              <a:gd name="connsiteX48" fmla="*/ 2534360 w 6884912"/>
              <a:gd name="connsiteY48" fmla="*/ 548869 h 1230202"/>
              <a:gd name="connsiteX49" fmla="*/ 2536691 w 6884912"/>
              <a:gd name="connsiteY49" fmla="*/ 535823 h 1230202"/>
              <a:gd name="connsiteX50" fmla="*/ 2561265 w 6884912"/>
              <a:gd name="connsiteY50" fmla="*/ 519428 h 1230202"/>
              <a:gd name="connsiteX51" fmla="*/ 2594349 w 6884912"/>
              <a:gd name="connsiteY51" fmla="*/ 512689 h 1230202"/>
              <a:gd name="connsiteX52" fmla="*/ 2754324 w 6884912"/>
              <a:gd name="connsiteY52" fmla="*/ 493571 h 1230202"/>
              <a:gd name="connsiteX53" fmla="*/ 2848470 w 6884912"/>
              <a:gd name="connsiteY53" fmla="*/ 474771 h 1230202"/>
              <a:gd name="connsiteX54" fmla="*/ 2881772 w 6884912"/>
              <a:gd name="connsiteY54" fmla="*/ 456065 h 1230202"/>
              <a:gd name="connsiteX55" fmla="*/ 2929932 w 6884912"/>
              <a:gd name="connsiteY55" fmla="*/ 437717 h 1230202"/>
              <a:gd name="connsiteX56" fmla="*/ 3013020 w 6884912"/>
              <a:gd name="connsiteY56" fmla="*/ 396383 h 1230202"/>
              <a:gd name="connsiteX57" fmla="*/ 3127968 w 6884912"/>
              <a:gd name="connsiteY57" fmla="*/ 356418 h 1230202"/>
              <a:gd name="connsiteX58" fmla="*/ 3222191 w 6884912"/>
              <a:gd name="connsiteY58" fmla="*/ 376692 h 1230202"/>
              <a:gd name="connsiteX59" fmla="*/ 3227953 w 6884912"/>
              <a:gd name="connsiteY59" fmla="*/ 366455 h 1230202"/>
              <a:gd name="connsiteX60" fmla="*/ 3287859 w 6884912"/>
              <a:gd name="connsiteY60" fmla="*/ 356363 h 1230202"/>
              <a:gd name="connsiteX61" fmla="*/ 3510042 w 6884912"/>
              <a:gd name="connsiteY61" fmla="*/ 380625 h 1230202"/>
              <a:gd name="connsiteX62" fmla="*/ 3626773 w 6884912"/>
              <a:gd name="connsiteY62" fmla="*/ 359257 h 1230202"/>
              <a:gd name="connsiteX63" fmla="*/ 3666217 w 6884912"/>
              <a:gd name="connsiteY63" fmla="*/ 342060 h 1230202"/>
              <a:gd name="connsiteX64" fmla="*/ 3732427 w 6884912"/>
              <a:gd name="connsiteY64" fmla="*/ 313844 h 1230202"/>
              <a:gd name="connsiteX65" fmla="*/ 3777022 w 6884912"/>
              <a:gd name="connsiteY65" fmla="*/ 269081 h 1230202"/>
              <a:gd name="connsiteX66" fmla="*/ 3791246 w 6884912"/>
              <a:gd name="connsiteY66" fmla="*/ 258801 h 1230202"/>
              <a:gd name="connsiteX67" fmla="*/ 3819864 w 6884912"/>
              <a:gd name="connsiteY67" fmla="*/ 263410 h 1230202"/>
              <a:gd name="connsiteX68" fmla="*/ 3830398 w 6884912"/>
              <a:gd name="connsiteY68" fmla="*/ 257188 h 1230202"/>
              <a:gd name="connsiteX69" fmla="*/ 3834360 w 6884912"/>
              <a:gd name="connsiteY69" fmla="*/ 257797 h 1230202"/>
              <a:gd name="connsiteX70" fmla="*/ 3843715 w 6884912"/>
              <a:gd name="connsiteY70" fmla="*/ 257557 h 1230202"/>
              <a:gd name="connsiteX71" fmla="*/ 3842609 w 6884912"/>
              <a:gd name="connsiteY71" fmla="*/ 266191 h 1230202"/>
              <a:gd name="connsiteX72" fmla="*/ 3853961 w 6884912"/>
              <a:gd name="connsiteY72" fmla="*/ 282185 h 1230202"/>
              <a:gd name="connsiteX73" fmla="*/ 3907640 w 6884912"/>
              <a:gd name="connsiteY73" fmla="*/ 276373 h 1230202"/>
              <a:gd name="connsiteX74" fmla="*/ 3910449 w 6884912"/>
              <a:gd name="connsiteY74" fmla="*/ 266613 h 1230202"/>
              <a:gd name="connsiteX75" fmla="*/ 3917197 w 6884912"/>
              <a:gd name="connsiteY75" fmla="*/ 264926 h 1230202"/>
              <a:gd name="connsiteX76" fmla="*/ 3922400 w 6884912"/>
              <a:gd name="connsiteY76" fmla="*/ 273861 h 1230202"/>
              <a:gd name="connsiteX77" fmla="*/ 4013061 w 6884912"/>
              <a:gd name="connsiteY77" fmla="*/ 293679 h 1230202"/>
              <a:gd name="connsiteX78" fmla="*/ 4134285 w 6884912"/>
              <a:gd name="connsiteY78" fmla="*/ 304397 h 1230202"/>
              <a:gd name="connsiteX79" fmla="*/ 4220717 w 6884912"/>
              <a:gd name="connsiteY79" fmla="*/ 261751 h 1230202"/>
              <a:gd name="connsiteX80" fmla="*/ 4246954 w 6884912"/>
              <a:gd name="connsiteY80" fmla="*/ 279359 h 1230202"/>
              <a:gd name="connsiteX81" fmla="*/ 4289361 w 6884912"/>
              <a:gd name="connsiteY81" fmla="*/ 265447 h 1230202"/>
              <a:gd name="connsiteX82" fmla="*/ 4498913 w 6884912"/>
              <a:gd name="connsiteY82" fmla="*/ 187720 h 1230202"/>
              <a:gd name="connsiteX83" fmla="*/ 4617330 w 6884912"/>
              <a:gd name="connsiteY83" fmla="*/ 179968 h 1230202"/>
              <a:gd name="connsiteX84" fmla="*/ 4659778 w 6884912"/>
              <a:gd name="connsiteY84" fmla="*/ 187024 h 1230202"/>
              <a:gd name="connsiteX85" fmla="*/ 4730870 w 6884912"/>
              <a:gd name="connsiteY85" fmla="*/ 198237 h 1230202"/>
              <a:gd name="connsiteX86" fmla="*/ 4785037 w 6884912"/>
              <a:gd name="connsiteY86" fmla="*/ 230769 h 1230202"/>
              <a:gd name="connsiteX87" fmla="*/ 4844073 w 6884912"/>
              <a:gd name="connsiteY87" fmla="*/ 230573 h 1230202"/>
              <a:gd name="connsiteX88" fmla="*/ 4920038 w 6884912"/>
              <a:gd name="connsiteY88" fmla="*/ 209223 h 1230202"/>
              <a:gd name="connsiteX89" fmla="*/ 5016639 w 6884912"/>
              <a:gd name="connsiteY89" fmla="*/ 227710 h 1230202"/>
              <a:gd name="connsiteX90" fmla="*/ 5072009 w 6884912"/>
              <a:gd name="connsiteY90" fmla="*/ 230307 h 1230202"/>
              <a:gd name="connsiteX91" fmla="*/ 5223626 w 6884912"/>
              <a:gd name="connsiteY91" fmla="*/ 246161 h 1230202"/>
              <a:gd name="connsiteX92" fmla="*/ 5375773 w 6884912"/>
              <a:gd name="connsiteY92" fmla="*/ 268718 h 1230202"/>
              <a:gd name="connsiteX93" fmla="*/ 5467502 w 6884912"/>
              <a:gd name="connsiteY93" fmla="*/ 319768 h 1230202"/>
              <a:gd name="connsiteX94" fmla="*/ 5592395 w 6884912"/>
              <a:gd name="connsiteY94" fmla="*/ 334239 h 1230202"/>
              <a:gd name="connsiteX95" fmla="*/ 5613532 w 6884912"/>
              <a:gd name="connsiteY95" fmla="*/ 342184 h 1230202"/>
              <a:gd name="connsiteX96" fmla="*/ 5642173 w 6884912"/>
              <a:gd name="connsiteY96" fmla="*/ 335709 h 1230202"/>
              <a:gd name="connsiteX97" fmla="*/ 5756910 w 6884912"/>
              <a:gd name="connsiteY97" fmla="*/ 308016 h 1230202"/>
              <a:gd name="connsiteX98" fmla="*/ 5846667 w 6884912"/>
              <a:gd name="connsiteY98" fmla="*/ 270591 h 1230202"/>
              <a:gd name="connsiteX99" fmla="*/ 5960732 w 6884912"/>
              <a:gd name="connsiteY99" fmla="*/ 289513 h 1230202"/>
              <a:gd name="connsiteX100" fmla="*/ 6029542 w 6884912"/>
              <a:gd name="connsiteY100" fmla="*/ 279144 h 1230202"/>
              <a:gd name="connsiteX101" fmla="*/ 6141123 w 6884912"/>
              <a:gd name="connsiteY101" fmla="*/ 228728 h 1230202"/>
              <a:gd name="connsiteX102" fmla="*/ 6258874 w 6884912"/>
              <a:gd name="connsiteY102" fmla="*/ 0 h 1230202"/>
              <a:gd name="connsiteX103" fmla="*/ 6259275 w 6884912"/>
              <a:gd name="connsiteY103" fmla="*/ 300271 h 1230202"/>
              <a:gd name="connsiteX104" fmla="*/ 6364914 w 6884912"/>
              <a:gd name="connsiteY104" fmla="*/ 308945 h 1230202"/>
              <a:gd name="connsiteX105" fmla="*/ 6380420 w 6884912"/>
              <a:gd name="connsiteY105" fmla="*/ 242000 h 1230202"/>
              <a:gd name="connsiteX106" fmla="*/ 6507891 w 6884912"/>
              <a:gd name="connsiteY106" fmla="*/ 187279 h 1230202"/>
              <a:gd name="connsiteX107" fmla="*/ 6571807 w 6884912"/>
              <a:gd name="connsiteY107" fmla="*/ 167441 h 1230202"/>
              <a:gd name="connsiteX108" fmla="*/ 6671880 w 6884912"/>
              <a:gd name="connsiteY108" fmla="*/ 151736 h 1230202"/>
              <a:gd name="connsiteX109" fmla="*/ 6702266 w 6884912"/>
              <a:gd name="connsiteY109" fmla="*/ 144275 h 1230202"/>
              <a:gd name="connsiteX110" fmla="*/ 6845802 w 6884912"/>
              <a:gd name="connsiteY110" fmla="*/ 93301 h 1230202"/>
              <a:gd name="connsiteX111" fmla="*/ 6884912 w 6884912"/>
              <a:gd name="connsiteY111" fmla="*/ 68805 h 1230202"/>
              <a:gd name="connsiteX0" fmla="*/ 6884912 w 6884912"/>
              <a:gd name="connsiteY0" fmla="*/ 68805 h 1230202"/>
              <a:gd name="connsiteX1" fmla="*/ 6884912 w 6884912"/>
              <a:gd name="connsiteY1" fmla="*/ 1230202 h 1230202"/>
              <a:gd name="connsiteX2" fmla="*/ 0 w 6884912"/>
              <a:gd name="connsiteY2" fmla="*/ 1230202 h 1230202"/>
              <a:gd name="connsiteX3" fmla="*/ 27135 w 6884912"/>
              <a:gd name="connsiteY3" fmla="*/ 1216265 h 1230202"/>
              <a:gd name="connsiteX4" fmla="*/ 115388 w 6884912"/>
              <a:gd name="connsiteY4" fmla="*/ 1227848 h 1230202"/>
              <a:gd name="connsiteX5" fmla="*/ 119094 w 6884912"/>
              <a:gd name="connsiteY5" fmla="*/ 1217268 h 1230202"/>
              <a:gd name="connsiteX6" fmla="*/ 171824 w 6884912"/>
              <a:gd name="connsiteY6" fmla="*/ 1202029 h 1230202"/>
              <a:gd name="connsiteX7" fmla="*/ 353766 w 6884912"/>
              <a:gd name="connsiteY7" fmla="*/ 1097149 h 1230202"/>
              <a:gd name="connsiteX8" fmla="*/ 438104 w 6884912"/>
              <a:gd name="connsiteY8" fmla="*/ 1111211 h 1230202"/>
              <a:gd name="connsiteX9" fmla="*/ 471270 w 6884912"/>
              <a:gd name="connsiteY9" fmla="*/ 1108972 h 1230202"/>
              <a:gd name="connsiteX10" fmla="*/ 536109 w 6884912"/>
              <a:gd name="connsiteY10" fmla="*/ 1039004 h 1230202"/>
              <a:gd name="connsiteX11" fmla="*/ 601644 w 6884912"/>
              <a:gd name="connsiteY11" fmla="*/ 1072802 h 1230202"/>
              <a:gd name="connsiteX12" fmla="*/ 651408 w 6884912"/>
              <a:gd name="connsiteY12" fmla="*/ 1053743 h 1230202"/>
              <a:gd name="connsiteX13" fmla="*/ 673197 w 6884912"/>
              <a:gd name="connsiteY13" fmla="*/ 1078865 h 1230202"/>
              <a:gd name="connsiteX14" fmla="*/ 723108 w 6884912"/>
              <a:gd name="connsiteY14" fmla="*/ 1048886 h 1230202"/>
              <a:gd name="connsiteX15" fmla="*/ 797699 w 6884912"/>
              <a:gd name="connsiteY15" fmla="*/ 1000167 h 1230202"/>
              <a:gd name="connsiteX16" fmla="*/ 888738 w 6884912"/>
              <a:gd name="connsiteY16" fmla="*/ 970613 h 1230202"/>
              <a:gd name="connsiteX17" fmla="*/ 965215 w 6884912"/>
              <a:gd name="connsiteY17" fmla="*/ 915506 h 1230202"/>
              <a:gd name="connsiteX18" fmla="*/ 1085080 w 6884912"/>
              <a:gd name="connsiteY18" fmla="*/ 844891 h 1230202"/>
              <a:gd name="connsiteX19" fmla="*/ 1131224 w 6884912"/>
              <a:gd name="connsiteY19" fmla="*/ 774965 h 1230202"/>
              <a:gd name="connsiteX20" fmla="*/ 1138051 w 6884912"/>
              <a:gd name="connsiteY20" fmla="*/ 770839 h 1230202"/>
              <a:gd name="connsiteX21" fmla="*/ 1158800 w 6884912"/>
              <a:gd name="connsiteY21" fmla="*/ 768809 h 1230202"/>
              <a:gd name="connsiteX22" fmla="*/ 1166947 w 6884912"/>
              <a:gd name="connsiteY22" fmla="*/ 769567 h 1230202"/>
              <a:gd name="connsiteX23" fmla="*/ 1178135 w 6884912"/>
              <a:gd name="connsiteY23" fmla="*/ 767436 h 1230202"/>
              <a:gd name="connsiteX24" fmla="*/ 1178301 w 6884912"/>
              <a:gd name="connsiteY24" fmla="*/ 766899 h 1230202"/>
              <a:gd name="connsiteX25" fmla="*/ 1188995 w 6884912"/>
              <a:gd name="connsiteY25" fmla="*/ 765853 h 1230202"/>
              <a:gd name="connsiteX26" fmla="*/ 1242716 w 6884912"/>
              <a:gd name="connsiteY26" fmla="*/ 766857 h 1230202"/>
              <a:gd name="connsiteX27" fmla="*/ 1299977 w 6884912"/>
              <a:gd name="connsiteY27" fmla="*/ 708001 h 1230202"/>
              <a:gd name="connsiteX28" fmla="*/ 1326190 w 6884912"/>
              <a:gd name="connsiteY28" fmla="*/ 694760 h 1230202"/>
              <a:gd name="connsiteX29" fmla="*/ 1339600 w 6884912"/>
              <a:gd name="connsiteY29" fmla="*/ 685100 h 1230202"/>
              <a:gd name="connsiteX30" fmla="*/ 1340054 w 6884912"/>
              <a:gd name="connsiteY30" fmla="*/ 682827 h 1230202"/>
              <a:gd name="connsiteX31" fmla="*/ 1391606 w 6884912"/>
              <a:gd name="connsiteY31" fmla="*/ 684034 h 1230202"/>
              <a:gd name="connsiteX32" fmla="*/ 1397565 w 6884912"/>
              <a:gd name="connsiteY32" fmla="*/ 680295 h 1230202"/>
              <a:gd name="connsiteX33" fmla="*/ 1432302 w 6884912"/>
              <a:gd name="connsiteY33" fmla="*/ 686072 h 1230202"/>
              <a:gd name="connsiteX34" fmla="*/ 1449644 w 6884912"/>
              <a:gd name="connsiteY34" fmla="*/ 686396 h 1230202"/>
              <a:gd name="connsiteX35" fmla="*/ 1455793 w 6884912"/>
              <a:gd name="connsiteY35" fmla="*/ 691979 h 1230202"/>
              <a:gd name="connsiteX36" fmla="*/ 1480758 w 6884912"/>
              <a:gd name="connsiteY36" fmla="*/ 689668 h 1230202"/>
              <a:gd name="connsiteX37" fmla="*/ 1483154 w 6884912"/>
              <a:gd name="connsiteY37" fmla="*/ 687332 h 1230202"/>
              <a:gd name="connsiteX38" fmla="*/ 1505495 w 6884912"/>
              <a:gd name="connsiteY38" fmla="*/ 693130 h 1230202"/>
              <a:gd name="connsiteX39" fmla="*/ 1589871 w 6884912"/>
              <a:gd name="connsiteY39" fmla="*/ 698214 h 1230202"/>
              <a:gd name="connsiteX40" fmla="*/ 1731986 w 6884912"/>
              <a:gd name="connsiteY40" fmla="*/ 658487 h 1230202"/>
              <a:gd name="connsiteX41" fmla="*/ 1927935 w 6884912"/>
              <a:gd name="connsiteY41" fmla="*/ 697345 h 1230202"/>
              <a:gd name="connsiteX42" fmla="*/ 2166816 w 6884912"/>
              <a:gd name="connsiteY42" fmla="*/ 628305 h 1230202"/>
              <a:gd name="connsiteX43" fmla="*/ 2352236 w 6884912"/>
              <a:gd name="connsiteY43" fmla="*/ 588407 h 1230202"/>
              <a:gd name="connsiteX44" fmla="*/ 2420791 w 6884912"/>
              <a:gd name="connsiteY44" fmla="*/ 561631 h 1230202"/>
              <a:gd name="connsiteX45" fmla="*/ 2489932 w 6884912"/>
              <a:gd name="connsiteY45" fmla="*/ 576669 h 1230202"/>
              <a:gd name="connsiteX46" fmla="*/ 2512917 w 6884912"/>
              <a:gd name="connsiteY46" fmla="*/ 557932 h 1230202"/>
              <a:gd name="connsiteX47" fmla="*/ 2516783 w 6884912"/>
              <a:gd name="connsiteY47" fmla="*/ 554278 h 1230202"/>
              <a:gd name="connsiteX48" fmla="*/ 2534360 w 6884912"/>
              <a:gd name="connsiteY48" fmla="*/ 548869 h 1230202"/>
              <a:gd name="connsiteX49" fmla="*/ 2536691 w 6884912"/>
              <a:gd name="connsiteY49" fmla="*/ 535823 h 1230202"/>
              <a:gd name="connsiteX50" fmla="*/ 2561265 w 6884912"/>
              <a:gd name="connsiteY50" fmla="*/ 519428 h 1230202"/>
              <a:gd name="connsiteX51" fmla="*/ 2594349 w 6884912"/>
              <a:gd name="connsiteY51" fmla="*/ 512689 h 1230202"/>
              <a:gd name="connsiteX52" fmla="*/ 2754324 w 6884912"/>
              <a:gd name="connsiteY52" fmla="*/ 493571 h 1230202"/>
              <a:gd name="connsiteX53" fmla="*/ 2848470 w 6884912"/>
              <a:gd name="connsiteY53" fmla="*/ 474771 h 1230202"/>
              <a:gd name="connsiteX54" fmla="*/ 2881772 w 6884912"/>
              <a:gd name="connsiteY54" fmla="*/ 456065 h 1230202"/>
              <a:gd name="connsiteX55" fmla="*/ 2929932 w 6884912"/>
              <a:gd name="connsiteY55" fmla="*/ 437717 h 1230202"/>
              <a:gd name="connsiteX56" fmla="*/ 3013020 w 6884912"/>
              <a:gd name="connsiteY56" fmla="*/ 396383 h 1230202"/>
              <a:gd name="connsiteX57" fmla="*/ 3127968 w 6884912"/>
              <a:gd name="connsiteY57" fmla="*/ 356418 h 1230202"/>
              <a:gd name="connsiteX58" fmla="*/ 3222191 w 6884912"/>
              <a:gd name="connsiteY58" fmla="*/ 376692 h 1230202"/>
              <a:gd name="connsiteX59" fmla="*/ 3227953 w 6884912"/>
              <a:gd name="connsiteY59" fmla="*/ 366455 h 1230202"/>
              <a:gd name="connsiteX60" fmla="*/ 3287859 w 6884912"/>
              <a:gd name="connsiteY60" fmla="*/ 356363 h 1230202"/>
              <a:gd name="connsiteX61" fmla="*/ 3510042 w 6884912"/>
              <a:gd name="connsiteY61" fmla="*/ 380625 h 1230202"/>
              <a:gd name="connsiteX62" fmla="*/ 3626773 w 6884912"/>
              <a:gd name="connsiteY62" fmla="*/ 359257 h 1230202"/>
              <a:gd name="connsiteX63" fmla="*/ 3666217 w 6884912"/>
              <a:gd name="connsiteY63" fmla="*/ 342060 h 1230202"/>
              <a:gd name="connsiteX64" fmla="*/ 3732427 w 6884912"/>
              <a:gd name="connsiteY64" fmla="*/ 313844 h 1230202"/>
              <a:gd name="connsiteX65" fmla="*/ 3777022 w 6884912"/>
              <a:gd name="connsiteY65" fmla="*/ 269081 h 1230202"/>
              <a:gd name="connsiteX66" fmla="*/ 3791246 w 6884912"/>
              <a:gd name="connsiteY66" fmla="*/ 258801 h 1230202"/>
              <a:gd name="connsiteX67" fmla="*/ 3819864 w 6884912"/>
              <a:gd name="connsiteY67" fmla="*/ 263410 h 1230202"/>
              <a:gd name="connsiteX68" fmla="*/ 3830398 w 6884912"/>
              <a:gd name="connsiteY68" fmla="*/ 257188 h 1230202"/>
              <a:gd name="connsiteX69" fmla="*/ 3834360 w 6884912"/>
              <a:gd name="connsiteY69" fmla="*/ 257797 h 1230202"/>
              <a:gd name="connsiteX70" fmla="*/ 3843715 w 6884912"/>
              <a:gd name="connsiteY70" fmla="*/ 257557 h 1230202"/>
              <a:gd name="connsiteX71" fmla="*/ 3842609 w 6884912"/>
              <a:gd name="connsiteY71" fmla="*/ 266191 h 1230202"/>
              <a:gd name="connsiteX72" fmla="*/ 3853961 w 6884912"/>
              <a:gd name="connsiteY72" fmla="*/ 282185 h 1230202"/>
              <a:gd name="connsiteX73" fmla="*/ 3907640 w 6884912"/>
              <a:gd name="connsiteY73" fmla="*/ 276373 h 1230202"/>
              <a:gd name="connsiteX74" fmla="*/ 3910449 w 6884912"/>
              <a:gd name="connsiteY74" fmla="*/ 266613 h 1230202"/>
              <a:gd name="connsiteX75" fmla="*/ 3917197 w 6884912"/>
              <a:gd name="connsiteY75" fmla="*/ 264926 h 1230202"/>
              <a:gd name="connsiteX76" fmla="*/ 3922400 w 6884912"/>
              <a:gd name="connsiteY76" fmla="*/ 273861 h 1230202"/>
              <a:gd name="connsiteX77" fmla="*/ 4013061 w 6884912"/>
              <a:gd name="connsiteY77" fmla="*/ 293679 h 1230202"/>
              <a:gd name="connsiteX78" fmla="*/ 4134285 w 6884912"/>
              <a:gd name="connsiteY78" fmla="*/ 304397 h 1230202"/>
              <a:gd name="connsiteX79" fmla="*/ 4220717 w 6884912"/>
              <a:gd name="connsiteY79" fmla="*/ 261751 h 1230202"/>
              <a:gd name="connsiteX80" fmla="*/ 4246954 w 6884912"/>
              <a:gd name="connsiteY80" fmla="*/ 279359 h 1230202"/>
              <a:gd name="connsiteX81" fmla="*/ 4289361 w 6884912"/>
              <a:gd name="connsiteY81" fmla="*/ 265447 h 1230202"/>
              <a:gd name="connsiteX82" fmla="*/ 4498913 w 6884912"/>
              <a:gd name="connsiteY82" fmla="*/ 187720 h 1230202"/>
              <a:gd name="connsiteX83" fmla="*/ 4617330 w 6884912"/>
              <a:gd name="connsiteY83" fmla="*/ 179968 h 1230202"/>
              <a:gd name="connsiteX84" fmla="*/ 4659778 w 6884912"/>
              <a:gd name="connsiteY84" fmla="*/ 187024 h 1230202"/>
              <a:gd name="connsiteX85" fmla="*/ 4730870 w 6884912"/>
              <a:gd name="connsiteY85" fmla="*/ 198237 h 1230202"/>
              <a:gd name="connsiteX86" fmla="*/ 4785037 w 6884912"/>
              <a:gd name="connsiteY86" fmla="*/ 230769 h 1230202"/>
              <a:gd name="connsiteX87" fmla="*/ 4844073 w 6884912"/>
              <a:gd name="connsiteY87" fmla="*/ 230573 h 1230202"/>
              <a:gd name="connsiteX88" fmla="*/ 4920038 w 6884912"/>
              <a:gd name="connsiteY88" fmla="*/ 209223 h 1230202"/>
              <a:gd name="connsiteX89" fmla="*/ 5016639 w 6884912"/>
              <a:gd name="connsiteY89" fmla="*/ 227710 h 1230202"/>
              <a:gd name="connsiteX90" fmla="*/ 5072009 w 6884912"/>
              <a:gd name="connsiteY90" fmla="*/ 230307 h 1230202"/>
              <a:gd name="connsiteX91" fmla="*/ 5223626 w 6884912"/>
              <a:gd name="connsiteY91" fmla="*/ 246161 h 1230202"/>
              <a:gd name="connsiteX92" fmla="*/ 5375773 w 6884912"/>
              <a:gd name="connsiteY92" fmla="*/ 268718 h 1230202"/>
              <a:gd name="connsiteX93" fmla="*/ 5467502 w 6884912"/>
              <a:gd name="connsiteY93" fmla="*/ 319768 h 1230202"/>
              <a:gd name="connsiteX94" fmla="*/ 5592395 w 6884912"/>
              <a:gd name="connsiteY94" fmla="*/ 334239 h 1230202"/>
              <a:gd name="connsiteX95" fmla="*/ 5613532 w 6884912"/>
              <a:gd name="connsiteY95" fmla="*/ 342184 h 1230202"/>
              <a:gd name="connsiteX96" fmla="*/ 5642173 w 6884912"/>
              <a:gd name="connsiteY96" fmla="*/ 335709 h 1230202"/>
              <a:gd name="connsiteX97" fmla="*/ 5756910 w 6884912"/>
              <a:gd name="connsiteY97" fmla="*/ 308016 h 1230202"/>
              <a:gd name="connsiteX98" fmla="*/ 5846667 w 6884912"/>
              <a:gd name="connsiteY98" fmla="*/ 270591 h 1230202"/>
              <a:gd name="connsiteX99" fmla="*/ 5960732 w 6884912"/>
              <a:gd name="connsiteY99" fmla="*/ 289513 h 1230202"/>
              <a:gd name="connsiteX100" fmla="*/ 6029542 w 6884912"/>
              <a:gd name="connsiteY100" fmla="*/ 279144 h 1230202"/>
              <a:gd name="connsiteX101" fmla="*/ 6141123 w 6884912"/>
              <a:gd name="connsiteY101" fmla="*/ 228728 h 1230202"/>
              <a:gd name="connsiteX102" fmla="*/ 6258874 w 6884912"/>
              <a:gd name="connsiteY102" fmla="*/ 0 h 1230202"/>
              <a:gd name="connsiteX103" fmla="*/ 6309193 w 6884912"/>
              <a:gd name="connsiteY103" fmla="*/ 309358 h 1230202"/>
              <a:gd name="connsiteX104" fmla="*/ 6364914 w 6884912"/>
              <a:gd name="connsiteY104" fmla="*/ 308945 h 1230202"/>
              <a:gd name="connsiteX105" fmla="*/ 6380420 w 6884912"/>
              <a:gd name="connsiteY105" fmla="*/ 242000 h 1230202"/>
              <a:gd name="connsiteX106" fmla="*/ 6507891 w 6884912"/>
              <a:gd name="connsiteY106" fmla="*/ 187279 h 1230202"/>
              <a:gd name="connsiteX107" fmla="*/ 6571807 w 6884912"/>
              <a:gd name="connsiteY107" fmla="*/ 167441 h 1230202"/>
              <a:gd name="connsiteX108" fmla="*/ 6671880 w 6884912"/>
              <a:gd name="connsiteY108" fmla="*/ 151736 h 1230202"/>
              <a:gd name="connsiteX109" fmla="*/ 6702266 w 6884912"/>
              <a:gd name="connsiteY109" fmla="*/ 144275 h 1230202"/>
              <a:gd name="connsiteX110" fmla="*/ 6845802 w 6884912"/>
              <a:gd name="connsiteY110" fmla="*/ 93301 h 1230202"/>
              <a:gd name="connsiteX111" fmla="*/ 6884912 w 6884912"/>
              <a:gd name="connsiteY111" fmla="*/ 68805 h 1230202"/>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53766 w 6884912"/>
              <a:gd name="connsiteY7" fmla="*/ 1028344 h 1161397"/>
              <a:gd name="connsiteX8" fmla="*/ 438104 w 6884912"/>
              <a:gd name="connsiteY8" fmla="*/ 1042406 h 1161397"/>
              <a:gd name="connsiteX9" fmla="*/ 471270 w 6884912"/>
              <a:gd name="connsiteY9" fmla="*/ 1040167 h 1161397"/>
              <a:gd name="connsiteX10" fmla="*/ 536109 w 6884912"/>
              <a:gd name="connsiteY10" fmla="*/ 970199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88738 w 6884912"/>
              <a:gd name="connsiteY16" fmla="*/ 901808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89871 w 6884912"/>
              <a:gd name="connsiteY39" fmla="*/ 629409 h 1161397"/>
              <a:gd name="connsiteX40" fmla="*/ 1731986 w 6884912"/>
              <a:gd name="connsiteY40" fmla="*/ 589682 h 1161397"/>
              <a:gd name="connsiteX41" fmla="*/ 1927935 w 6884912"/>
              <a:gd name="connsiteY41" fmla="*/ 628540 h 1161397"/>
              <a:gd name="connsiteX42" fmla="*/ 2166816 w 6884912"/>
              <a:gd name="connsiteY42" fmla="*/ 559500 h 1161397"/>
              <a:gd name="connsiteX43" fmla="*/ 2352236 w 6884912"/>
              <a:gd name="connsiteY43" fmla="*/ 519602 h 1161397"/>
              <a:gd name="connsiteX44" fmla="*/ 2420791 w 6884912"/>
              <a:gd name="connsiteY44" fmla="*/ 492826 h 1161397"/>
              <a:gd name="connsiteX45" fmla="*/ 2489932 w 6884912"/>
              <a:gd name="connsiteY45" fmla="*/ 507864 h 1161397"/>
              <a:gd name="connsiteX46" fmla="*/ 2512917 w 6884912"/>
              <a:gd name="connsiteY46" fmla="*/ 489127 h 1161397"/>
              <a:gd name="connsiteX47" fmla="*/ 2516783 w 6884912"/>
              <a:gd name="connsiteY47" fmla="*/ 485473 h 1161397"/>
              <a:gd name="connsiteX48" fmla="*/ 2534360 w 6884912"/>
              <a:gd name="connsiteY48" fmla="*/ 480064 h 1161397"/>
              <a:gd name="connsiteX49" fmla="*/ 2536691 w 6884912"/>
              <a:gd name="connsiteY49" fmla="*/ 467018 h 1161397"/>
              <a:gd name="connsiteX50" fmla="*/ 2561265 w 6884912"/>
              <a:gd name="connsiteY50" fmla="*/ 450623 h 1161397"/>
              <a:gd name="connsiteX51" fmla="*/ 2594349 w 6884912"/>
              <a:gd name="connsiteY51" fmla="*/ 443884 h 1161397"/>
              <a:gd name="connsiteX52" fmla="*/ 2754324 w 6884912"/>
              <a:gd name="connsiteY52" fmla="*/ 424766 h 1161397"/>
              <a:gd name="connsiteX53" fmla="*/ 2848470 w 6884912"/>
              <a:gd name="connsiteY53" fmla="*/ 405966 h 1161397"/>
              <a:gd name="connsiteX54" fmla="*/ 2881772 w 6884912"/>
              <a:gd name="connsiteY54" fmla="*/ 387260 h 1161397"/>
              <a:gd name="connsiteX55" fmla="*/ 2929932 w 6884912"/>
              <a:gd name="connsiteY55" fmla="*/ 368912 h 1161397"/>
              <a:gd name="connsiteX56" fmla="*/ 3013020 w 6884912"/>
              <a:gd name="connsiteY56" fmla="*/ 327578 h 1161397"/>
              <a:gd name="connsiteX57" fmla="*/ 3127968 w 6884912"/>
              <a:gd name="connsiteY57" fmla="*/ 287613 h 1161397"/>
              <a:gd name="connsiteX58" fmla="*/ 3222191 w 6884912"/>
              <a:gd name="connsiteY58" fmla="*/ 307887 h 1161397"/>
              <a:gd name="connsiteX59" fmla="*/ 3227953 w 6884912"/>
              <a:gd name="connsiteY59" fmla="*/ 297650 h 1161397"/>
              <a:gd name="connsiteX60" fmla="*/ 3287859 w 6884912"/>
              <a:gd name="connsiteY60" fmla="*/ 287558 h 1161397"/>
              <a:gd name="connsiteX61" fmla="*/ 3510042 w 6884912"/>
              <a:gd name="connsiteY61" fmla="*/ 311820 h 1161397"/>
              <a:gd name="connsiteX62" fmla="*/ 3626773 w 6884912"/>
              <a:gd name="connsiteY62" fmla="*/ 290452 h 1161397"/>
              <a:gd name="connsiteX63" fmla="*/ 3666217 w 6884912"/>
              <a:gd name="connsiteY63" fmla="*/ 273255 h 1161397"/>
              <a:gd name="connsiteX64" fmla="*/ 3732427 w 6884912"/>
              <a:gd name="connsiteY64" fmla="*/ 245039 h 1161397"/>
              <a:gd name="connsiteX65" fmla="*/ 3777022 w 6884912"/>
              <a:gd name="connsiteY65" fmla="*/ 200276 h 1161397"/>
              <a:gd name="connsiteX66" fmla="*/ 3791246 w 6884912"/>
              <a:gd name="connsiteY66" fmla="*/ 189996 h 1161397"/>
              <a:gd name="connsiteX67" fmla="*/ 3819864 w 6884912"/>
              <a:gd name="connsiteY67" fmla="*/ 194605 h 1161397"/>
              <a:gd name="connsiteX68" fmla="*/ 3830398 w 6884912"/>
              <a:gd name="connsiteY68" fmla="*/ 188383 h 1161397"/>
              <a:gd name="connsiteX69" fmla="*/ 3834360 w 6884912"/>
              <a:gd name="connsiteY69" fmla="*/ 188992 h 1161397"/>
              <a:gd name="connsiteX70" fmla="*/ 3843715 w 6884912"/>
              <a:gd name="connsiteY70" fmla="*/ 188752 h 1161397"/>
              <a:gd name="connsiteX71" fmla="*/ 3842609 w 6884912"/>
              <a:gd name="connsiteY71" fmla="*/ 197386 h 1161397"/>
              <a:gd name="connsiteX72" fmla="*/ 3853961 w 6884912"/>
              <a:gd name="connsiteY72" fmla="*/ 213380 h 1161397"/>
              <a:gd name="connsiteX73" fmla="*/ 3907640 w 6884912"/>
              <a:gd name="connsiteY73" fmla="*/ 207568 h 1161397"/>
              <a:gd name="connsiteX74" fmla="*/ 3910449 w 6884912"/>
              <a:gd name="connsiteY74" fmla="*/ 197808 h 1161397"/>
              <a:gd name="connsiteX75" fmla="*/ 3917197 w 6884912"/>
              <a:gd name="connsiteY75" fmla="*/ 196121 h 1161397"/>
              <a:gd name="connsiteX76" fmla="*/ 3922400 w 6884912"/>
              <a:gd name="connsiteY76" fmla="*/ 205056 h 1161397"/>
              <a:gd name="connsiteX77" fmla="*/ 4013061 w 6884912"/>
              <a:gd name="connsiteY77" fmla="*/ 224874 h 1161397"/>
              <a:gd name="connsiteX78" fmla="*/ 4134285 w 6884912"/>
              <a:gd name="connsiteY78" fmla="*/ 235592 h 1161397"/>
              <a:gd name="connsiteX79" fmla="*/ 4220717 w 6884912"/>
              <a:gd name="connsiteY79" fmla="*/ 192946 h 1161397"/>
              <a:gd name="connsiteX80" fmla="*/ 4246954 w 6884912"/>
              <a:gd name="connsiteY80" fmla="*/ 210554 h 1161397"/>
              <a:gd name="connsiteX81" fmla="*/ 4289361 w 6884912"/>
              <a:gd name="connsiteY81" fmla="*/ 196642 h 1161397"/>
              <a:gd name="connsiteX82" fmla="*/ 4498913 w 6884912"/>
              <a:gd name="connsiteY82" fmla="*/ 118915 h 1161397"/>
              <a:gd name="connsiteX83" fmla="*/ 4617330 w 6884912"/>
              <a:gd name="connsiteY83" fmla="*/ 111163 h 1161397"/>
              <a:gd name="connsiteX84" fmla="*/ 4659778 w 6884912"/>
              <a:gd name="connsiteY84" fmla="*/ 118219 h 1161397"/>
              <a:gd name="connsiteX85" fmla="*/ 4730870 w 6884912"/>
              <a:gd name="connsiteY85" fmla="*/ 129432 h 1161397"/>
              <a:gd name="connsiteX86" fmla="*/ 4785037 w 6884912"/>
              <a:gd name="connsiteY86" fmla="*/ 161964 h 1161397"/>
              <a:gd name="connsiteX87" fmla="*/ 4844073 w 6884912"/>
              <a:gd name="connsiteY87" fmla="*/ 161768 h 1161397"/>
              <a:gd name="connsiteX88" fmla="*/ 4920038 w 6884912"/>
              <a:gd name="connsiteY88" fmla="*/ 140418 h 1161397"/>
              <a:gd name="connsiteX89" fmla="*/ 5016639 w 6884912"/>
              <a:gd name="connsiteY89" fmla="*/ 158905 h 1161397"/>
              <a:gd name="connsiteX90" fmla="*/ 5072009 w 6884912"/>
              <a:gd name="connsiteY90" fmla="*/ 161502 h 1161397"/>
              <a:gd name="connsiteX91" fmla="*/ 5223626 w 6884912"/>
              <a:gd name="connsiteY91" fmla="*/ 177356 h 1161397"/>
              <a:gd name="connsiteX92" fmla="*/ 5375773 w 6884912"/>
              <a:gd name="connsiteY92" fmla="*/ 199913 h 1161397"/>
              <a:gd name="connsiteX93" fmla="*/ 5467502 w 6884912"/>
              <a:gd name="connsiteY93" fmla="*/ 250963 h 1161397"/>
              <a:gd name="connsiteX94" fmla="*/ 5592395 w 6884912"/>
              <a:gd name="connsiteY94" fmla="*/ 265434 h 1161397"/>
              <a:gd name="connsiteX95" fmla="*/ 5613532 w 6884912"/>
              <a:gd name="connsiteY95" fmla="*/ 273379 h 1161397"/>
              <a:gd name="connsiteX96" fmla="*/ 5642173 w 6884912"/>
              <a:gd name="connsiteY96" fmla="*/ 266904 h 1161397"/>
              <a:gd name="connsiteX97" fmla="*/ 5756910 w 6884912"/>
              <a:gd name="connsiteY97" fmla="*/ 239211 h 1161397"/>
              <a:gd name="connsiteX98" fmla="*/ 5846667 w 6884912"/>
              <a:gd name="connsiteY98" fmla="*/ 201786 h 1161397"/>
              <a:gd name="connsiteX99" fmla="*/ 5960732 w 6884912"/>
              <a:gd name="connsiteY99" fmla="*/ 220708 h 1161397"/>
              <a:gd name="connsiteX100" fmla="*/ 6029542 w 6884912"/>
              <a:gd name="connsiteY100" fmla="*/ 210339 h 1161397"/>
              <a:gd name="connsiteX101" fmla="*/ 6141123 w 6884912"/>
              <a:gd name="connsiteY101" fmla="*/ 159923 h 1161397"/>
              <a:gd name="connsiteX102" fmla="*/ 6213495 w 6884912"/>
              <a:gd name="connsiteY102" fmla="*/ 158354 h 1161397"/>
              <a:gd name="connsiteX103" fmla="*/ 6309193 w 6884912"/>
              <a:gd name="connsiteY103" fmla="*/ 240553 h 1161397"/>
              <a:gd name="connsiteX104" fmla="*/ 6364914 w 6884912"/>
              <a:gd name="connsiteY104" fmla="*/ 240140 h 1161397"/>
              <a:gd name="connsiteX105" fmla="*/ 6380420 w 6884912"/>
              <a:gd name="connsiteY105" fmla="*/ 173195 h 1161397"/>
              <a:gd name="connsiteX106" fmla="*/ 6507891 w 6884912"/>
              <a:gd name="connsiteY106" fmla="*/ 118474 h 1161397"/>
              <a:gd name="connsiteX107" fmla="*/ 6571807 w 6884912"/>
              <a:gd name="connsiteY107" fmla="*/ 98636 h 1161397"/>
              <a:gd name="connsiteX108" fmla="*/ 6671880 w 6884912"/>
              <a:gd name="connsiteY108" fmla="*/ 82931 h 1161397"/>
              <a:gd name="connsiteX109" fmla="*/ 6702266 w 6884912"/>
              <a:gd name="connsiteY109" fmla="*/ 75470 h 1161397"/>
              <a:gd name="connsiteX110" fmla="*/ 6845802 w 6884912"/>
              <a:gd name="connsiteY110" fmla="*/ 24496 h 1161397"/>
              <a:gd name="connsiteX111" fmla="*/ 6884912 w 6884912"/>
              <a:gd name="connsiteY111"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53766 w 6884912"/>
              <a:gd name="connsiteY7" fmla="*/ 1028344 h 1161397"/>
              <a:gd name="connsiteX8" fmla="*/ 438104 w 6884912"/>
              <a:gd name="connsiteY8" fmla="*/ 1042406 h 1161397"/>
              <a:gd name="connsiteX9" fmla="*/ 471270 w 6884912"/>
              <a:gd name="connsiteY9" fmla="*/ 1040167 h 1161397"/>
              <a:gd name="connsiteX10" fmla="*/ 536109 w 6884912"/>
              <a:gd name="connsiteY10" fmla="*/ 970199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88738 w 6884912"/>
              <a:gd name="connsiteY16" fmla="*/ 901808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89871 w 6884912"/>
              <a:gd name="connsiteY39" fmla="*/ 629409 h 1161397"/>
              <a:gd name="connsiteX40" fmla="*/ 1731986 w 6884912"/>
              <a:gd name="connsiteY40" fmla="*/ 589682 h 1161397"/>
              <a:gd name="connsiteX41" fmla="*/ 1927935 w 6884912"/>
              <a:gd name="connsiteY41" fmla="*/ 628540 h 1161397"/>
              <a:gd name="connsiteX42" fmla="*/ 2166816 w 6884912"/>
              <a:gd name="connsiteY42" fmla="*/ 559500 h 1161397"/>
              <a:gd name="connsiteX43" fmla="*/ 2352236 w 6884912"/>
              <a:gd name="connsiteY43" fmla="*/ 519602 h 1161397"/>
              <a:gd name="connsiteX44" fmla="*/ 2420791 w 6884912"/>
              <a:gd name="connsiteY44" fmla="*/ 492826 h 1161397"/>
              <a:gd name="connsiteX45" fmla="*/ 2489932 w 6884912"/>
              <a:gd name="connsiteY45" fmla="*/ 507864 h 1161397"/>
              <a:gd name="connsiteX46" fmla="*/ 2512917 w 6884912"/>
              <a:gd name="connsiteY46" fmla="*/ 489127 h 1161397"/>
              <a:gd name="connsiteX47" fmla="*/ 2516783 w 6884912"/>
              <a:gd name="connsiteY47" fmla="*/ 485473 h 1161397"/>
              <a:gd name="connsiteX48" fmla="*/ 2534360 w 6884912"/>
              <a:gd name="connsiteY48" fmla="*/ 480064 h 1161397"/>
              <a:gd name="connsiteX49" fmla="*/ 2536691 w 6884912"/>
              <a:gd name="connsiteY49" fmla="*/ 467018 h 1161397"/>
              <a:gd name="connsiteX50" fmla="*/ 2561265 w 6884912"/>
              <a:gd name="connsiteY50" fmla="*/ 450623 h 1161397"/>
              <a:gd name="connsiteX51" fmla="*/ 2594349 w 6884912"/>
              <a:gd name="connsiteY51" fmla="*/ 443884 h 1161397"/>
              <a:gd name="connsiteX52" fmla="*/ 2754324 w 6884912"/>
              <a:gd name="connsiteY52" fmla="*/ 424766 h 1161397"/>
              <a:gd name="connsiteX53" fmla="*/ 2848470 w 6884912"/>
              <a:gd name="connsiteY53" fmla="*/ 405966 h 1161397"/>
              <a:gd name="connsiteX54" fmla="*/ 2881772 w 6884912"/>
              <a:gd name="connsiteY54" fmla="*/ 387260 h 1161397"/>
              <a:gd name="connsiteX55" fmla="*/ 2929932 w 6884912"/>
              <a:gd name="connsiteY55" fmla="*/ 368912 h 1161397"/>
              <a:gd name="connsiteX56" fmla="*/ 3013020 w 6884912"/>
              <a:gd name="connsiteY56" fmla="*/ 327578 h 1161397"/>
              <a:gd name="connsiteX57" fmla="*/ 3127968 w 6884912"/>
              <a:gd name="connsiteY57" fmla="*/ 287613 h 1161397"/>
              <a:gd name="connsiteX58" fmla="*/ 3222191 w 6884912"/>
              <a:gd name="connsiteY58" fmla="*/ 307887 h 1161397"/>
              <a:gd name="connsiteX59" fmla="*/ 3227953 w 6884912"/>
              <a:gd name="connsiteY59" fmla="*/ 297650 h 1161397"/>
              <a:gd name="connsiteX60" fmla="*/ 3287859 w 6884912"/>
              <a:gd name="connsiteY60" fmla="*/ 287558 h 1161397"/>
              <a:gd name="connsiteX61" fmla="*/ 3510042 w 6884912"/>
              <a:gd name="connsiteY61" fmla="*/ 311820 h 1161397"/>
              <a:gd name="connsiteX62" fmla="*/ 3626773 w 6884912"/>
              <a:gd name="connsiteY62" fmla="*/ 290452 h 1161397"/>
              <a:gd name="connsiteX63" fmla="*/ 3666217 w 6884912"/>
              <a:gd name="connsiteY63" fmla="*/ 273255 h 1161397"/>
              <a:gd name="connsiteX64" fmla="*/ 3732427 w 6884912"/>
              <a:gd name="connsiteY64" fmla="*/ 245039 h 1161397"/>
              <a:gd name="connsiteX65" fmla="*/ 3777022 w 6884912"/>
              <a:gd name="connsiteY65" fmla="*/ 200276 h 1161397"/>
              <a:gd name="connsiteX66" fmla="*/ 3791246 w 6884912"/>
              <a:gd name="connsiteY66" fmla="*/ 189996 h 1161397"/>
              <a:gd name="connsiteX67" fmla="*/ 3819864 w 6884912"/>
              <a:gd name="connsiteY67" fmla="*/ 194605 h 1161397"/>
              <a:gd name="connsiteX68" fmla="*/ 3830398 w 6884912"/>
              <a:gd name="connsiteY68" fmla="*/ 188383 h 1161397"/>
              <a:gd name="connsiteX69" fmla="*/ 3834360 w 6884912"/>
              <a:gd name="connsiteY69" fmla="*/ 188992 h 1161397"/>
              <a:gd name="connsiteX70" fmla="*/ 3843715 w 6884912"/>
              <a:gd name="connsiteY70" fmla="*/ 188752 h 1161397"/>
              <a:gd name="connsiteX71" fmla="*/ 3842609 w 6884912"/>
              <a:gd name="connsiteY71" fmla="*/ 197386 h 1161397"/>
              <a:gd name="connsiteX72" fmla="*/ 3853961 w 6884912"/>
              <a:gd name="connsiteY72" fmla="*/ 213380 h 1161397"/>
              <a:gd name="connsiteX73" fmla="*/ 3907640 w 6884912"/>
              <a:gd name="connsiteY73" fmla="*/ 207568 h 1161397"/>
              <a:gd name="connsiteX74" fmla="*/ 3910449 w 6884912"/>
              <a:gd name="connsiteY74" fmla="*/ 197808 h 1161397"/>
              <a:gd name="connsiteX75" fmla="*/ 3917197 w 6884912"/>
              <a:gd name="connsiteY75" fmla="*/ 196121 h 1161397"/>
              <a:gd name="connsiteX76" fmla="*/ 3922400 w 6884912"/>
              <a:gd name="connsiteY76" fmla="*/ 205056 h 1161397"/>
              <a:gd name="connsiteX77" fmla="*/ 4013061 w 6884912"/>
              <a:gd name="connsiteY77" fmla="*/ 224874 h 1161397"/>
              <a:gd name="connsiteX78" fmla="*/ 4134285 w 6884912"/>
              <a:gd name="connsiteY78" fmla="*/ 235592 h 1161397"/>
              <a:gd name="connsiteX79" fmla="*/ 4220717 w 6884912"/>
              <a:gd name="connsiteY79" fmla="*/ 192946 h 1161397"/>
              <a:gd name="connsiteX80" fmla="*/ 4246954 w 6884912"/>
              <a:gd name="connsiteY80" fmla="*/ 210554 h 1161397"/>
              <a:gd name="connsiteX81" fmla="*/ 4289361 w 6884912"/>
              <a:gd name="connsiteY81" fmla="*/ 196642 h 1161397"/>
              <a:gd name="connsiteX82" fmla="*/ 4498913 w 6884912"/>
              <a:gd name="connsiteY82" fmla="*/ 118915 h 1161397"/>
              <a:gd name="connsiteX83" fmla="*/ 4617330 w 6884912"/>
              <a:gd name="connsiteY83" fmla="*/ 111163 h 1161397"/>
              <a:gd name="connsiteX84" fmla="*/ 4659778 w 6884912"/>
              <a:gd name="connsiteY84" fmla="*/ 118219 h 1161397"/>
              <a:gd name="connsiteX85" fmla="*/ 4730870 w 6884912"/>
              <a:gd name="connsiteY85" fmla="*/ 129432 h 1161397"/>
              <a:gd name="connsiteX86" fmla="*/ 4785037 w 6884912"/>
              <a:gd name="connsiteY86" fmla="*/ 161964 h 1161397"/>
              <a:gd name="connsiteX87" fmla="*/ 4844073 w 6884912"/>
              <a:gd name="connsiteY87" fmla="*/ 161768 h 1161397"/>
              <a:gd name="connsiteX88" fmla="*/ 4920038 w 6884912"/>
              <a:gd name="connsiteY88" fmla="*/ 140418 h 1161397"/>
              <a:gd name="connsiteX89" fmla="*/ 5016639 w 6884912"/>
              <a:gd name="connsiteY89" fmla="*/ 158905 h 1161397"/>
              <a:gd name="connsiteX90" fmla="*/ 5072009 w 6884912"/>
              <a:gd name="connsiteY90" fmla="*/ 161502 h 1161397"/>
              <a:gd name="connsiteX91" fmla="*/ 5223626 w 6884912"/>
              <a:gd name="connsiteY91" fmla="*/ 177356 h 1161397"/>
              <a:gd name="connsiteX92" fmla="*/ 5375773 w 6884912"/>
              <a:gd name="connsiteY92" fmla="*/ 199913 h 1161397"/>
              <a:gd name="connsiteX93" fmla="*/ 5467502 w 6884912"/>
              <a:gd name="connsiteY93" fmla="*/ 250963 h 1161397"/>
              <a:gd name="connsiteX94" fmla="*/ 5592395 w 6884912"/>
              <a:gd name="connsiteY94" fmla="*/ 265434 h 1161397"/>
              <a:gd name="connsiteX95" fmla="*/ 5613532 w 6884912"/>
              <a:gd name="connsiteY95" fmla="*/ 273379 h 1161397"/>
              <a:gd name="connsiteX96" fmla="*/ 5642173 w 6884912"/>
              <a:gd name="connsiteY96" fmla="*/ 266904 h 1161397"/>
              <a:gd name="connsiteX97" fmla="*/ 5756910 w 6884912"/>
              <a:gd name="connsiteY97" fmla="*/ 239211 h 1161397"/>
              <a:gd name="connsiteX98" fmla="*/ 5846667 w 6884912"/>
              <a:gd name="connsiteY98" fmla="*/ 201786 h 1161397"/>
              <a:gd name="connsiteX99" fmla="*/ 5960732 w 6884912"/>
              <a:gd name="connsiteY99" fmla="*/ 220708 h 1161397"/>
              <a:gd name="connsiteX100" fmla="*/ 6029542 w 6884912"/>
              <a:gd name="connsiteY100" fmla="*/ 210339 h 1161397"/>
              <a:gd name="connsiteX101" fmla="*/ 6141123 w 6884912"/>
              <a:gd name="connsiteY101" fmla="*/ 159923 h 1161397"/>
              <a:gd name="connsiteX102" fmla="*/ 6213495 w 6884912"/>
              <a:gd name="connsiteY102" fmla="*/ 158354 h 1161397"/>
              <a:gd name="connsiteX103" fmla="*/ 6309193 w 6884912"/>
              <a:gd name="connsiteY103" fmla="*/ 240553 h 1161397"/>
              <a:gd name="connsiteX104" fmla="*/ 6364914 w 6884912"/>
              <a:gd name="connsiteY104" fmla="*/ 240140 h 1161397"/>
              <a:gd name="connsiteX105" fmla="*/ 6380420 w 6884912"/>
              <a:gd name="connsiteY105" fmla="*/ 173195 h 1161397"/>
              <a:gd name="connsiteX106" fmla="*/ 6507891 w 6884912"/>
              <a:gd name="connsiteY106" fmla="*/ 118474 h 1161397"/>
              <a:gd name="connsiteX107" fmla="*/ 6571807 w 6884912"/>
              <a:gd name="connsiteY107" fmla="*/ 98636 h 1161397"/>
              <a:gd name="connsiteX108" fmla="*/ 6671880 w 6884912"/>
              <a:gd name="connsiteY108" fmla="*/ 82931 h 1161397"/>
              <a:gd name="connsiteX109" fmla="*/ 6702266 w 6884912"/>
              <a:gd name="connsiteY109" fmla="*/ 75470 h 1161397"/>
              <a:gd name="connsiteX110" fmla="*/ 6845802 w 6884912"/>
              <a:gd name="connsiteY110" fmla="*/ 24496 h 1161397"/>
              <a:gd name="connsiteX111" fmla="*/ 6884912 w 6884912"/>
              <a:gd name="connsiteY111"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53766 w 6884912"/>
              <a:gd name="connsiteY7" fmla="*/ 1028344 h 1161397"/>
              <a:gd name="connsiteX8" fmla="*/ 438104 w 6884912"/>
              <a:gd name="connsiteY8" fmla="*/ 1042406 h 1161397"/>
              <a:gd name="connsiteX9" fmla="*/ 471270 w 6884912"/>
              <a:gd name="connsiteY9" fmla="*/ 1040167 h 1161397"/>
              <a:gd name="connsiteX10" fmla="*/ 536109 w 6884912"/>
              <a:gd name="connsiteY10" fmla="*/ 970199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88738 w 6884912"/>
              <a:gd name="connsiteY16" fmla="*/ 901808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89871 w 6884912"/>
              <a:gd name="connsiteY39" fmla="*/ 629409 h 1161397"/>
              <a:gd name="connsiteX40" fmla="*/ 1731986 w 6884912"/>
              <a:gd name="connsiteY40" fmla="*/ 589682 h 1161397"/>
              <a:gd name="connsiteX41" fmla="*/ 1927935 w 6884912"/>
              <a:gd name="connsiteY41" fmla="*/ 628540 h 1161397"/>
              <a:gd name="connsiteX42" fmla="*/ 2166816 w 6884912"/>
              <a:gd name="connsiteY42" fmla="*/ 559500 h 1161397"/>
              <a:gd name="connsiteX43" fmla="*/ 2352236 w 6884912"/>
              <a:gd name="connsiteY43" fmla="*/ 519602 h 1161397"/>
              <a:gd name="connsiteX44" fmla="*/ 2420791 w 6884912"/>
              <a:gd name="connsiteY44" fmla="*/ 492826 h 1161397"/>
              <a:gd name="connsiteX45" fmla="*/ 2489932 w 6884912"/>
              <a:gd name="connsiteY45" fmla="*/ 507864 h 1161397"/>
              <a:gd name="connsiteX46" fmla="*/ 2512917 w 6884912"/>
              <a:gd name="connsiteY46" fmla="*/ 489127 h 1161397"/>
              <a:gd name="connsiteX47" fmla="*/ 2516783 w 6884912"/>
              <a:gd name="connsiteY47" fmla="*/ 485473 h 1161397"/>
              <a:gd name="connsiteX48" fmla="*/ 2534360 w 6884912"/>
              <a:gd name="connsiteY48" fmla="*/ 480064 h 1161397"/>
              <a:gd name="connsiteX49" fmla="*/ 2536691 w 6884912"/>
              <a:gd name="connsiteY49" fmla="*/ 467018 h 1161397"/>
              <a:gd name="connsiteX50" fmla="*/ 2561265 w 6884912"/>
              <a:gd name="connsiteY50" fmla="*/ 450623 h 1161397"/>
              <a:gd name="connsiteX51" fmla="*/ 2594349 w 6884912"/>
              <a:gd name="connsiteY51" fmla="*/ 443884 h 1161397"/>
              <a:gd name="connsiteX52" fmla="*/ 2754324 w 6884912"/>
              <a:gd name="connsiteY52" fmla="*/ 424766 h 1161397"/>
              <a:gd name="connsiteX53" fmla="*/ 2848470 w 6884912"/>
              <a:gd name="connsiteY53" fmla="*/ 405966 h 1161397"/>
              <a:gd name="connsiteX54" fmla="*/ 2881772 w 6884912"/>
              <a:gd name="connsiteY54" fmla="*/ 387260 h 1161397"/>
              <a:gd name="connsiteX55" fmla="*/ 2929932 w 6884912"/>
              <a:gd name="connsiteY55" fmla="*/ 368912 h 1161397"/>
              <a:gd name="connsiteX56" fmla="*/ 3013020 w 6884912"/>
              <a:gd name="connsiteY56" fmla="*/ 327578 h 1161397"/>
              <a:gd name="connsiteX57" fmla="*/ 3127968 w 6884912"/>
              <a:gd name="connsiteY57" fmla="*/ 287613 h 1161397"/>
              <a:gd name="connsiteX58" fmla="*/ 3222191 w 6884912"/>
              <a:gd name="connsiteY58" fmla="*/ 307887 h 1161397"/>
              <a:gd name="connsiteX59" fmla="*/ 3227953 w 6884912"/>
              <a:gd name="connsiteY59" fmla="*/ 297650 h 1161397"/>
              <a:gd name="connsiteX60" fmla="*/ 3287859 w 6884912"/>
              <a:gd name="connsiteY60" fmla="*/ 287558 h 1161397"/>
              <a:gd name="connsiteX61" fmla="*/ 3455587 w 6884912"/>
              <a:gd name="connsiteY61" fmla="*/ 311821 h 1161397"/>
              <a:gd name="connsiteX62" fmla="*/ 3626773 w 6884912"/>
              <a:gd name="connsiteY62" fmla="*/ 290452 h 1161397"/>
              <a:gd name="connsiteX63" fmla="*/ 3666217 w 6884912"/>
              <a:gd name="connsiteY63" fmla="*/ 273255 h 1161397"/>
              <a:gd name="connsiteX64" fmla="*/ 3732427 w 6884912"/>
              <a:gd name="connsiteY64" fmla="*/ 245039 h 1161397"/>
              <a:gd name="connsiteX65" fmla="*/ 3777022 w 6884912"/>
              <a:gd name="connsiteY65" fmla="*/ 200276 h 1161397"/>
              <a:gd name="connsiteX66" fmla="*/ 3791246 w 6884912"/>
              <a:gd name="connsiteY66" fmla="*/ 189996 h 1161397"/>
              <a:gd name="connsiteX67" fmla="*/ 3819864 w 6884912"/>
              <a:gd name="connsiteY67" fmla="*/ 194605 h 1161397"/>
              <a:gd name="connsiteX68" fmla="*/ 3830398 w 6884912"/>
              <a:gd name="connsiteY68" fmla="*/ 188383 h 1161397"/>
              <a:gd name="connsiteX69" fmla="*/ 3834360 w 6884912"/>
              <a:gd name="connsiteY69" fmla="*/ 188992 h 1161397"/>
              <a:gd name="connsiteX70" fmla="*/ 3843715 w 6884912"/>
              <a:gd name="connsiteY70" fmla="*/ 188752 h 1161397"/>
              <a:gd name="connsiteX71" fmla="*/ 3842609 w 6884912"/>
              <a:gd name="connsiteY71" fmla="*/ 197386 h 1161397"/>
              <a:gd name="connsiteX72" fmla="*/ 3853961 w 6884912"/>
              <a:gd name="connsiteY72" fmla="*/ 213380 h 1161397"/>
              <a:gd name="connsiteX73" fmla="*/ 3907640 w 6884912"/>
              <a:gd name="connsiteY73" fmla="*/ 207568 h 1161397"/>
              <a:gd name="connsiteX74" fmla="*/ 3910449 w 6884912"/>
              <a:gd name="connsiteY74" fmla="*/ 197808 h 1161397"/>
              <a:gd name="connsiteX75" fmla="*/ 3917197 w 6884912"/>
              <a:gd name="connsiteY75" fmla="*/ 196121 h 1161397"/>
              <a:gd name="connsiteX76" fmla="*/ 3922400 w 6884912"/>
              <a:gd name="connsiteY76" fmla="*/ 205056 h 1161397"/>
              <a:gd name="connsiteX77" fmla="*/ 4013061 w 6884912"/>
              <a:gd name="connsiteY77" fmla="*/ 224874 h 1161397"/>
              <a:gd name="connsiteX78" fmla="*/ 4134285 w 6884912"/>
              <a:gd name="connsiteY78" fmla="*/ 235592 h 1161397"/>
              <a:gd name="connsiteX79" fmla="*/ 4220717 w 6884912"/>
              <a:gd name="connsiteY79" fmla="*/ 192946 h 1161397"/>
              <a:gd name="connsiteX80" fmla="*/ 4246954 w 6884912"/>
              <a:gd name="connsiteY80" fmla="*/ 210554 h 1161397"/>
              <a:gd name="connsiteX81" fmla="*/ 4289361 w 6884912"/>
              <a:gd name="connsiteY81" fmla="*/ 196642 h 1161397"/>
              <a:gd name="connsiteX82" fmla="*/ 4498913 w 6884912"/>
              <a:gd name="connsiteY82" fmla="*/ 118915 h 1161397"/>
              <a:gd name="connsiteX83" fmla="*/ 4617330 w 6884912"/>
              <a:gd name="connsiteY83" fmla="*/ 111163 h 1161397"/>
              <a:gd name="connsiteX84" fmla="*/ 4659778 w 6884912"/>
              <a:gd name="connsiteY84" fmla="*/ 118219 h 1161397"/>
              <a:gd name="connsiteX85" fmla="*/ 4730870 w 6884912"/>
              <a:gd name="connsiteY85" fmla="*/ 129432 h 1161397"/>
              <a:gd name="connsiteX86" fmla="*/ 4785037 w 6884912"/>
              <a:gd name="connsiteY86" fmla="*/ 161964 h 1161397"/>
              <a:gd name="connsiteX87" fmla="*/ 4844073 w 6884912"/>
              <a:gd name="connsiteY87" fmla="*/ 161768 h 1161397"/>
              <a:gd name="connsiteX88" fmla="*/ 4920038 w 6884912"/>
              <a:gd name="connsiteY88" fmla="*/ 140418 h 1161397"/>
              <a:gd name="connsiteX89" fmla="*/ 5016639 w 6884912"/>
              <a:gd name="connsiteY89" fmla="*/ 158905 h 1161397"/>
              <a:gd name="connsiteX90" fmla="*/ 5072009 w 6884912"/>
              <a:gd name="connsiteY90" fmla="*/ 161502 h 1161397"/>
              <a:gd name="connsiteX91" fmla="*/ 5223626 w 6884912"/>
              <a:gd name="connsiteY91" fmla="*/ 177356 h 1161397"/>
              <a:gd name="connsiteX92" fmla="*/ 5375773 w 6884912"/>
              <a:gd name="connsiteY92" fmla="*/ 199913 h 1161397"/>
              <a:gd name="connsiteX93" fmla="*/ 5467502 w 6884912"/>
              <a:gd name="connsiteY93" fmla="*/ 250963 h 1161397"/>
              <a:gd name="connsiteX94" fmla="*/ 5592395 w 6884912"/>
              <a:gd name="connsiteY94" fmla="*/ 265434 h 1161397"/>
              <a:gd name="connsiteX95" fmla="*/ 5613532 w 6884912"/>
              <a:gd name="connsiteY95" fmla="*/ 273379 h 1161397"/>
              <a:gd name="connsiteX96" fmla="*/ 5642173 w 6884912"/>
              <a:gd name="connsiteY96" fmla="*/ 266904 h 1161397"/>
              <a:gd name="connsiteX97" fmla="*/ 5756910 w 6884912"/>
              <a:gd name="connsiteY97" fmla="*/ 239211 h 1161397"/>
              <a:gd name="connsiteX98" fmla="*/ 5846667 w 6884912"/>
              <a:gd name="connsiteY98" fmla="*/ 201786 h 1161397"/>
              <a:gd name="connsiteX99" fmla="*/ 5960732 w 6884912"/>
              <a:gd name="connsiteY99" fmla="*/ 220708 h 1161397"/>
              <a:gd name="connsiteX100" fmla="*/ 6029542 w 6884912"/>
              <a:gd name="connsiteY100" fmla="*/ 210339 h 1161397"/>
              <a:gd name="connsiteX101" fmla="*/ 6141123 w 6884912"/>
              <a:gd name="connsiteY101" fmla="*/ 159923 h 1161397"/>
              <a:gd name="connsiteX102" fmla="*/ 6213495 w 6884912"/>
              <a:gd name="connsiteY102" fmla="*/ 158354 h 1161397"/>
              <a:gd name="connsiteX103" fmla="*/ 6309193 w 6884912"/>
              <a:gd name="connsiteY103" fmla="*/ 240553 h 1161397"/>
              <a:gd name="connsiteX104" fmla="*/ 6364914 w 6884912"/>
              <a:gd name="connsiteY104" fmla="*/ 240140 h 1161397"/>
              <a:gd name="connsiteX105" fmla="*/ 6380420 w 6884912"/>
              <a:gd name="connsiteY105" fmla="*/ 173195 h 1161397"/>
              <a:gd name="connsiteX106" fmla="*/ 6507891 w 6884912"/>
              <a:gd name="connsiteY106" fmla="*/ 118474 h 1161397"/>
              <a:gd name="connsiteX107" fmla="*/ 6571807 w 6884912"/>
              <a:gd name="connsiteY107" fmla="*/ 98636 h 1161397"/>
              <a:gd name="connsiteX108" fmla="*/ 6671880 w 6884912"/>
              <a:gd name="connsiteY108" fmla="*/ 82931 h 1161397"/>
              <a:gd name="connsiteX109" fmla="*/ 6702266 w 6884912"/>
              <a:gd name="connsiteY109" fmla="*/ 75470 h 1161397"/>
              <a:gd name="connsiteX110" fmla="*/ 6845802 w 6884912"/>
              <a:gd name="connsiteY110" fmla="*/ 24496 h 1161397"/>
              <a:gd name="connsiteX111" fmla="*/ 6884912 w 6884912"/>
              <a:gd name="connsiteY111"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53766 w 6884912"/>
              <a:gd name="connsiteY7" fmla="*/ 1028344 h 1161397"/>
              <a:gd name="connsiteX8" fmla="*/ 438104 w 6884912"/>
              <a:gd name="connsiteY8" fmla="*/ 1042406 h 1161397"/>
              <a:gd name="connsiteX9" fmla="*/ 471270 w 6884912"/>
              <a:gd name="connsiteY9" fmla="*/ 1040167 h 1161397"/>
              <a:gd name="connsiteX10" fmla="*/ 536109 w 6884912"/>
              <a:gd name="connsiteY10" fmla="*/ 970199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88738 w 6884912"/>
              <a:gd name="connsiteY16" fmla="*/ 901808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89871 w 6884912"/>
              <a:gd name="connsiteY39" fmla="*/ 629409 h 1161397"/>
              <a:gd name="connsiteX40" fmla="*/ 1731986 w 6884912"/>
              <a:gd name="connsiteY40" fmla="*/ 589682 h 1161397"/>
              <a:gd name="connsiteX41" fmla="*/ 1927935 w 6884912"/>
              <a:gd name="connsiteY41" fmla="*/ 628540 h 1161397"/>
              <a:gd name="connsiteX42" fmla="*/ 2166816 w 6884912"/>
              <a:gd name="connsiteY42" fmla="*/ 559500 h 1161397"/>
              <a:gd name="connsiteX43" fmla="*/ 2352236 w 6884912"/>
              <a:gd name="connsiteY43" fmla="*/ 519602 h 1161397"/>
              <a:gd name="connsiteX44" fmla="*/ 2420791 w 6884912"/>
              <a:gd name="connsiteY44" fmla="*/ 492826 h 1161397"/>
              <a:gd name="connsiteX45" fmla="*/ 2489932 w 6884912"/>
              <a:gd name="connsiteY45" fmla="*/ 507864 h 1161397"/>
              <a:gd name="connsiteX46" fmla="*/ 2512917 w 6884912"/>
              <a:gd name="connsiteY46" fmla="*/ 489127 h 1161397"/>
              <a:gd name="connsiteX47" fmla="*/ 2516783 w 6884912"/>
              <a:gd name="connsiteY47" fmla="*/ 485473 h 1161397"/>
              <a:gd name="connsiteX48" fmla="*/ 2534360 w 6884912"/>
              <a:gd name="connsiteY48" fmla="*/ 480064 h 1161397"/>
              <a:gd name="connsiteX49" fmla="*/ 2536691 w 6884912"/>
              <a:gd name="connsiteY49" fmla="*/ 467018 h 1161397"/>
              <a:gd name="connsiteX50" fmla="*/ 2561265 w 6884912"/>
              <a:gd name="connsiteY50" fmla="*/ 450623 h 1161397"/>
              <a:gd name="connsiteX51" fmla="*/ 2594349 w 6884912"/>
              <a:gd name="connsiteY51" fmla="*/ 443884 h 1161397"/>
              <a:gd name="connsiteX52" fmla="*/ 2754324 w 6884912"/>
              <a:gd name="connsiteY52" fmla="*/ 424766 h 1161397"/>
              <a:gd name="connsiteX53" fmla="*/ 2848470 w 6884912"/>
              <a:gd name="connsiteY53" fmla="*/ 405966 h 1161397"/>
              <a:gd name="connsiteX54" fmla="*/ 2881772 w 6884912"/>
              <a:gd name="connsiteY54" fmla="*/ 387260 h 1161397"/>
              <a:gd name="connsiteX55" fmla="*/ 2929932 w 6884912"/>
              <a:gd name="connsiteY55" fmla="*/ 368912 h 1161397"/>
              <a:gd name="connsiteX56" fmla="*/ 3013020 w 6884912"/>
              <a:gd name="connsiteY56" fmla="*/ 327578 h 1161397"/>
              <a:gd name="connsiteX57" fmla="*/ 3127968 w 6884912"/>
              <a:gd name="connsiteY57" fmla="*/ 287613 h 1161397"/>
              <a:gd name="connsiteX58" fmla="*/ 3222191 w 6884912"/>
              <a:gd name="connsiteY58" fmla="*/ 307887 h 1161397"/>
              <a:gd name="connsiteX59" fmla="*/ 3227953 w 6884912"/>
              <a:gd name="connsiteY59" fmla="*/ 297650 h 1161397"/>
              <a:gd name="connsiteX60" fmla="*/ 3287859 w 6884912"/>
              <a:gd name="connsiteY60" fmla="*/ 287558 h 1161397"/>
              <a:gd name="connsiteX61" fmla="*/ 3455587 w 6884912"/>
              <a:gd name="connsiteY61" fmla="*/ 311821 h 1161397"/>
              <a:gd name="connsiteX62" fmla="*/ 3540551 w 6884912"/>
              <a:gd name="connsiteY62" fmla="*/ 290452 h 1161397"/>
              <a:gd name="connsiteX63" fmla="*/ 3666217 w 6884912"/>
              <a:gd name="connsiteY63" fmla="*/ 273255 h 1161397"/>
              <a:gd name="connsiteX64" fmla="*/ 3732427 w 6884912"/>
              <a:gd name="connsiteY64" fmla="*/ 245039 h 1161397"/>
              <a:gd name="connsiteX65" fmla="*/ 3777022 w 6884912"/>
              <a:gd name="connsiteY65" fmla="*/ 200276 h 1161397"/>
              <a:gd name="connsiteX66" fmla="*/ 3791246 w 6884912"/>
              <a:gd name="connsiteY66" fmla="*/ 189996 h 1161397"/>
              <a:gd name="connsiteX67" fmla="*/ 3819864 w 6884912"/>
              <a:gd name="connsiteY67" fmla="*/ 194605 h 1161397"/>
              <a:gd name="connsiteX68" fmla="*/ 3830398 w 6884912"/>
              <a:gd name="connsiteY68" fmla="*/ 188383 h 1161397"/>
              <a:gd name="connsiteX69" fmla="*/ 3834360 w 6884912"/>
              <a:gd name="connsiteY69" fmla="*/ 188992 h 1161397"/>
              <a:gd name="connsiteX70" fmla="*/ 3843715 w 6884912"/>
              <a:gd name="connsiteY70" fmla="*/ 188752 h 1161397"/>
              <a:gd name="connsiteX71" fmla="*/ 3842609 w 6884912"/>
              <a:gd name="connsiteY71" fmla="*/ 197386 h 1161397"/>
              <a:gd name="connsiteX72" fmla="*/ 3853961 w 6884912"/>
              <a:gd name="connsiteY72" fmla="*/ 213380 h 1161397"/>
              <a:gd name="connsiteX73" fmla="*/ 3907640 w 6884912"/>
              <a:gd name="connsiteY73" fmla="*/ 207568 h 1161397"/>
              <a:gd name="connsiteX74" fmla="*/ 3910449 w 6884912"/>
              <a:gd name="connsiteY74" fmla="*/ 197808 h 1161397"/>
              <a:gd name="connsiteX75" fmla="*/ 3917197 w 6884912"/>
              <a:gd name="connsiteY75" fmla="*/ 196121 h 1161397"/>
              <a:gd name="connsiteX76" fmla="*/ 3922400 w 6884912"/>
              <a:gd name="connsiteY76" fmla="*/ 205056 h 1161397"/>
              <a:gd name="connsiteX77" fmla="*/ 4013061 w 6884912"/>
              <a:gd name="connsiteY77" fmla="*/ 224874 h 1161397"/>
              <a:gd name="connsiteX78" fmla="*/ 4134285 w 6884912"/>
              <a:gd name="connsiteY78" fmla="*/ 235592 h 1161397"/>
              <a:gd name="connsiteX79" fmla="*/ 4220717 w 6884912"/>
              <a:gd name="connsiteY79" fmla="*/ 192946 h 1161397"/>
              <a:gd name="connsiteX80" fmla="*/ 4246954 w 6884912"/>
              <a:gd name="connsiteY80" fmla="*/ 210554 h 1161397"/>
              <a:gd name="connsiteX81" fmla="*/ 4289361 w 6884912"/>
              <a:gd name="connsiteY81" fmla="*/ 196642 h 1161397"/>
              <a:gd name="connsiteX82" fmla="*/ 4498913 w 6884912"/>
              <a:gd name="connsiteY82" fmla="*/ 118915 h 1161397"/>
              <a:gd name="connsiteX83" fmla="*/ 4617330 w 6884912"/>
              <a:gd name="connsiteY83" fmla="*/ 111163 h 1161397"/>
              <a:gd name="connsiteX84" fmla="*/ 4659778 w 6884912"/>
              <a:gd name="connsiteY84" fmla="*/ 118219 h 1161397"/>
              <a:gd name="connsiteX85" fmla="*/ 4730870 w 6884912"/>
              <a:gd name="connsiteY85" fmla="*/ 129432 h 1161397"/>
              <a:gd name="connsiteX86" fmla="*/ 4785037 w 6884912"/>
              <a:gd name="connsiteY86" fmla="*/ 161964 h 1161397"/>
              <a:gd name="connsiteX87" fmla="*/ 4844073 w 6884912"/>
              <a:gd name="connsiteY87" fmla="*/ 161768 h 1161397"/>
              <a:gd name="connsiteX88" fmla="*/ 4920038 w 6884912"/>
              <a:gd name="connsiteY88" fmla="*/ 140418 h 1161397"/>
              <a:gd name="connsiteX89" fmla="*/ 5016639 w 6884912"/>
              <a:gd name="connsiteY89" fmla="*/ 158905 h 1161397"/>
              <a:gd name="connsiteX90" fmla="*/ 5072009 w 6884912"/>
              <a:gd name="connsiteY90" fmla="*/ 161502 h 1161397"/>
              <a:gd name="connsiteX91" fmla="*/ 5223626 w 6884912"/>
              <a:gd name="connsiteY91" fmla="*/ 177356 h 1161397"/>
              <a:gd name="connsiteX92" fmla="*/ 5375773 w 6884912"/>
              <a:gd name="connsiteY92" fmla="*/ 199913 h 1161397"/>
              <a:gd name="connsiteX93" fmla="*/ 5467502 w 6884912"/>
              <a:gd name="connsiteY93" fmla="*/ 250963 h 1161397"/>
              <a:gd name="connsiteX94" fmla="*/ 5592395 w 6884912"/>
              <a:gd name="connsiteY94" fmla="*/ 265434 h 1161397"/>
              <a:gd name="connsiteX95" fmla="*/ 5613532 w 6884912"/>
              <a:gd name="connsiteY95" fmla="*/ 273379 h 1161397"/>
              <a:gd name="connsiteX96" fmla="*/ 5642173 w 6884912"/>
              <a:gd name="connsiteY96" fmla="*/ 266904 h 1161397"/>
              <a:gd name="connsiteX97" fmla="*/ 5756910 w 6884912"/>
              <a:gd name="connsiteY97" fmla="*/ 239211 h 1161397"/>
              <a:gd name="connsiteX98" fmla="*/ 5846667 w 6884912"/>
              <a:gd name="connsiteY98" fmla="*/ 201786 h 1161397"/>
              <a:gd name="connsiteX99" fmla="*/ 5960732 w 6884912"/>
              <a:gd name="connsiteY99" fmla="*/ 220708 h 1161397"/>
              <a:gd name="connsiteX100" fmla="*/ 6029542 w 6884912"/>
              <a:gd name="connsiteY100" fmla="*/ 210339 h 1161397"/>
              <a:gd name="connsiteX101" fmla="*/ 6141123 w 6884912"/>
              <a:gd name="connsiteY101" fmla="*/ 159923 h 1161397"/>
              <a:gd name="connsiteX102" fmla="*/ 6213495 w 6884912"/>
              <a:gd name="connsiteY102" fmla="*/ 158354 h 1161397"/>
              <a:gd name="connsiteX103" fmla="*/ 6309193 w 6884912"/>
              <a:gd name="connsiteY103" fmla="*/ 240553 h 1161397"/>
              <a:gd name="connsiteX104" fmla="*/ 6364914 w 6884912"/>
              <a:gd name="connsiteY104" fmla="*/ 240140 h 1161397"/>
              <a:gd name="connsiteX105" fmla="*/ 6380420 w 6884912"/>
              <a:gd name="connsiteY105" fmla="*/ 173195 h 1161397"/>
              <a:gd name="connsiteX106" fmla="*/ 6507891 w 6884912"/>
              <a:gd name="connsiteY106" fmla="*/ 118474 h 1161397"/>
              <a:gd name="connsiteX107" fmla="*/ 6571807 w 6884912"/>
              <a:gd name="connsiteY107" fmla="*/ 98636 h 1161397"/>
              <a:gd name="connsiteX108" fmla="*/ 6671880 w 6884912"/>
              <a:gd name="connsiteY108" fmla="*/ 82931 h 1161397"/>
              <a:gd name="connsiteX109" fmla="*/ 6702266 w 6884912"/>
              <a:gd name="connsiteY109" fmla="*/ 75470 h 1161397"/>
              <a:gd name="connsiteX110" fmla="*/ 6845802 w 6884912"/>
              <a:gd name="connsiteY110" fmla="*/ 24496 h 1161397"/>
              <a:gd name="connsiteX111" fmla="*/ 6884912 w 6884912"/>
              <a:gd name="connsiteY111"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53766 w 6884912"/>
              <a:gd name="connsiteY7" fmla="*/ 1028344 h 1161397"/>
              <a:gd name="connsiteX8" fmla="*/ 438104 w 6884912"/>
              <a:gd name="connsiteY8" fmla="*/ 1042406 h 1161397"/>
              <a:gd name="connsiteX9" fmla="*/ 471270 w 6884912"/>
              <a:gd name="connsiteY9" fmla="*/ 1040167 h 1161397"/>
              <a:gd name="connsiteX10" fmla="*/ 536109 w 6884912"/>
              <a:gd name="connsiteY10" fmla="*/ 970199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88738 w 6884912"/>
              <a:gd name="connsiteY16" fmla="*/ 901808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89871 w 6884912"/>
              <a:gd name="connsiteY39" fmla="*/ 629409 h 1161397"/>
              <a:gd name="connsiteX40" fmla="*/ 1731986 w 6884912"/>
              <a:gd name="connsiteY40" fmla="*/ 589682 h 1161397"/>
              <a:gd name="connsiteX41" fmla="*/ 1927935 w 6884912"/>
              <a:gd name="connsiteY41" fmla="*/ 628540 h 1161397"/>
              <a:gd name="connsiteX42" fmla="*/ 2166816 w 6884912"/>
              <a:gd name="connsiteY42" fmla="*/ 559500 h 1161397"/>
              <a:gd name="connsiteX43" fmla="*/ 2352236 w 6884912"/>
              <a:gd name="connsiteY43" fmla="*/ 519602 h 1161397"/>
              <a:gd name="connsiteX44" fmla="*/ 2420791 w 6884912"/>
              <a:gd name="connsiteY44" fmla="*/ 492826 h 1161397"/>
              <a:gd name="connsiteX45" fmla="*/ 2489932 w 6884912"/>
              <a:gd name="connsiteY45" fmla="*/ 507864 h 1161397"/>
              <a:gd name="connsiteX46" fmla="*/ 2512917 w 6884912"/>
              <a:gd name="connsiteY46" fmla="*/ 489127 h 1161397"/>
              <a:gd name="connsiteX47" fmla="*/ 2516783 w 6884912"/>
              <a:gd name="connsiteY47" fmla="*/ 485473 h 1161397"/>
              <a:gd name="connsiteX48" fmla="*/ 2534360 w 6884912"/>
              <a:gd name="connsiteY48" fmla="*/ 480064 h 1161397"/>
              <a:gd name="connsiteX49" fmla="*/ 2536691 w 6884912"/>
              <a:gd name="connsiteY49" fmla="*/ 467018 h 1161397"/>
              <a:gd name="connsiteX50" fmla="*/ 2561265 w 6884912"/>
              <a:gd name="connsiteY50" fmla="*/ 450623 h 1161397"/>
              <a:gd name="connsiteX51" fmla="*/ 2594349 w 6884912"/>
              <a:gd name="connsiteY51" fmla="*/ 443884 h 1161397"/>
              <a:gd name="connsiteX52" fmla="*/ 2754324 w 6884912"/>
              <a:gd name="connsiteY52" fmla="*/ 424766 h 1161397"/>
              <a:gd name="connsiteX53" fmla="*/ 2848470 w 6884912"/>
              <a:gd name="connsiteY53" fmla="*/ 405966 h 1161397"/>
              <a:gd name="connsiteX54" fmla="*/ 2881772 w 6884912"/>
              <a:gd name="connsiteY54" fmla="*/ 387260 h 1161397"/>
              <a:gd name="connsiteX55" fmla="*/ 2929932 w 6884912"/>
              <a:gd name="connsiteY55" fmla="*/ 368912 h 1161397"/>
              <a:gd name="connsiteX56" fmla="*/ 3013020 w 6884912"/>
              <a:gd name="connsiteY56" fmla="*/ 327578 h 1161397"/>
              <a:gd name="connsiteX57" fmla="*/ 3127968 w 6884912"/>
              <a:gd name="connsiteY57" fmla="*/ 287613 h 1161397"/>
              <a:gd name="connsiteX58" fmla="*/ 3222191 w 6884912"/>
              <a:gd name="connsiteY58" fmla="*/ 307887 h 1161397"/>
              <a:gd name="connsiteX59" fmla="*/ 3227953 w 6884912"/>
              <a:gd name="connsiteY59" fmla="*/ 297650 h 1161397"/>
              <a:gd name="connsiteX60" fmla="*/ 3287859 w 6884912"/>
              <a:gd name="connsiteY60" fmla="*/ 287558 h 1161397"/>
              <a:gd name="connsiteX61" fmla="*/ 3455587 w 6884912"/>
              <a:gd name="connsiteY61" fmla="*/ 311821 h 1161397"/>
              <a:gd name="connsiteX62" fmla="*/ 3540551 w 6884912"/>
              <a:gd name="connsiteY62" fmla="*/ 290452 h 1161397"/>
              <a:gd name="connsiteX63" fmla="*/ 3611762 w 6884912"/>
              <a:gd name="connsiteY63" fmla="*/ 300514 h 1161397"/>
              <a:gd name="connsiteX64" fmla="*/ 3732427 w 6884912"/>
              <a:gd name="connsiteY64" fmla="*/ 245039 h 1161397"/>
              <a:gd name="connsiteX65" fmla="*/ 3777022 w 6884912"/>
              <a:gd name="connsiteY65" fmla="*/ 200276 h 1161397"/>
              <a:gd name="connsiteX66" fmla="*/ 3791246 w 6884912"/>
              <a:gd name="connsiteY66" fmla="*/ 189996 h 1161397"/>
              <a:gd name="connsiteX67" fmla="*/ 3819864 w 6884912"/>
              <a:gd name="connsiteY67" fmla="*/ 194605 h 1161397"/>
              <a:gd name="connsiteX68" fmla="*/ 3830398 w 6884912"/>
              <a:gd name="connsiteY68" fmla="*/ 188383 h 1161397"/>
              <a:gd name="connsiteX69" fmla="*/ 3834360 w 6884912"/>
              <a:gd name="connsiteY69" fmla="*/ 188992 h 1161397"/>
              <a:gd name="connsiteX70" fmla="*/ 3843715 w 6884912"/>
              <a:gd name="connsiteY70" fmla="*/ 188752 h 1161397"/>
              <a:gd name="connsiteX71" fmla="*/ 3842609 w 6884912"/>
              <a:gd name="connsiteY71" fmla="*/ 197386 h 1161397"/>
              <a:gd name="connsiteX72" fmla="*/ 3853961 w 6884912"/>
              <a:gd name="connsiteY72" fmla="*/ 213380 h 1161397"/>
              <a:gd name="connsiteX73" fmla="*/ 3907640 w 6884912"/>
              <a:gd name="connsiteY73" fmla="*/ 207568 h 1161397"/>
              <a:gd name="connsiteX74" fmla="*/ 3910449 w 6884912"/>
              <a:gd name="connsiteY74" fmla="*/ 197808 h 1161397"/>
              <a:gd name="connsiteX75" fmla="*/ 3917197 w 6884912"/>
              <a:gd name="connsiteY75" fmla="*/ 196121 h 1161397"/>
              <a:gd name="connsiteX76" fmla="*/ 3922400 w 6884912"/>
              <a:gd name="connsiteY76" fmla="*/ 205056 h 1161397"/>
              <a:gd name="connsiteX77" fmla="*/ 4013061 w 6884912"/>
              <a:gd name="connsiteY77" fmla="*/ 224874 h 1161397"/>
              <a:gd name="connsiteX78" fmla="*/ 4134285 w 6884912"/>
              <a:gd name="connsiteY78" fmla="*/ 235592 h 1161397"/>
              <a:gd name="connsiteX79" fmla="*/ 4220717 w 6884912"/>
              <a:gd name="connsiteY79" fmla="*/ 192946 h 1161397"/>
              <a:gd name="connsiteX80" fmla="*/ 4246954 w 6884912"/>
              <a:gd name="connsiteY80" fmla="*/ 210554 h 1161397"/>
              <a:gd name="connsiteX81" fmla="*/ 4289361 w 6884912"/>
              <a:gd name="connsiteY81" fmla="*/ 196642 h 1161397"/>
              <a:gd name="connsiteX82" fmla="*/ 4498913 w 6884912"/>
              <a:gd name="connsiteY82" fmla="*/ 118915 h 1161397"/>
              <a:gd name="connsiteX83" fmla="*/ 4617330 w 6884912"/>
              <a:gd name="connsiteY83" fmla="*/ 111163 h 1161397"/>
              <a:gd name="connsiteX84" fmla="*/ 4659778 w 6884912"/>
              <a:gd name="connsiteY84" fmla="*/ 118219 h 1161397"/>
              <a:gd name="connsiteX85" fmla="*/ 4730870 w 6884912"/>
              <a:gd name="connsiteY85" fmla="*/ 129432 h 1161397"/>
              <a:gd name="connsiteX86" fmla="*/ 4785037 w 6884912"/>
              <a:gd name="connsiteY86" fmla="*/ 161964 h 1161397"/>
              <a:gd name="connsiteX87" fmla="*/ 4844073 w 6884912"/>
              <a:gd name="connsiteY87" fmla="*/ 161768 h 1161397"/>
              <a:gd name="connsiteX88" fmla="*/ 4920038 w 6884912"/>
              <a:gd name="connsiteY88" fmla="*/ 140418 h 1161397"/>
              <a:gd name="connsiteX89" fmla="*/ 5016639 w 6884912"/>
              <a:gd name="connsiteY89" fmla="*/ 158905 h 1161397"/>
              <a:gd name="connsiteX90" fmla="*/ 5072009 w 6884912"/>
              <a:gd name="connsiteY90" fmla="*/ 161502 h 1161397"/>
              <a:gd name="connsiteX91" fmla="*/ 5223626 w 6884912"/>
              <a:gd name="connsiteY91" fmla="*/ 177356 h 1161397"/>
              <a:gd name="connsiteX92" fmla="*/ 5375773 w 6884912"/>
              <a:gd name="connsiteY92" fmla="*/ 199913 h 1161397"/>
              <a:gd name="connsiteX93" fmla="*/ 5467502 w 6884912"/>
              <a:gd name="connsiteY93" fmla="*/ 250963 h 1161397"/>
              <a:gd name="connsiteX94" fmla="*/ 5592395 w 6884912"/>
              <a:gd name="connsiteY94" fmla="*/ 265434 h 1161397"/>
              <a:gd name="connsiteX95" fmla="*/ 5613532 w 6884912"/>
              <a:gd name="connsiteY95" fmla="*/ 273379 h 1161397"/>
              <a:gd name="connsiteX96" fmla="*/ 5642173 w 6884912"/>
              <a:gd name="connsiteY96" fmla="*/ 266904 h 1161397"/>
              <a:gd name="connsiteX97" fmla="*/ 5756910 w 6884912"/>
              <a:gd name="connsiteY97" fmla="*/ 239211 h 1161397"/>
              <a:gd name="connsiteX98" fmla="*/ 5846667 w 6884912"/>
              <a:gd name="connsiteY98" fmla="*/ 201786 h 1161397"/>
              <a:gd name="connsiteX99" fmla="*/ 5960732 w 6884912"/>
              <a:gd name="connsiteY99" fmla="*/ 220708 h 1161397"/>
              <a:gd name="connsiteX100" fmla="*/ 6029542 w 6884912"/>
              <a:gd name="connsiteY100" fmla="*/ 210339 h 1161397"/>
              <a:gd name="connsiteX101" fmla="*/ 6141123 w 6884912"/>
              <a:gd name="connsiteY101" fmla="*/ 159923 h 1161397"/>
              <a:gd name="connsiteX102" fmla="*/ 6213495 w 6884912"/>
              <a:gd name="connsiteY102" fmla="*/ 158354 h 1161397"/>
              <a:gd name="connsiteX103" fmla="*/ 6309193 w 6884912"/>
              <a:gd name="connsiteY103" fmla="*/ 240553 h 1161397"/>
              <a:gd name="connsiteX104" fmla="*/ 6364914 w 6884912"/>
              <a:gd name="connsiteY104" fmla="*/ 240140 h 1161397"/>
              <a:gd name="connsiteX105" fmla="*/ 6380420 w 6884912"/>
              <a:gd name="connsiteY105" fmla="*/ 173195 h 1161397"/>
              <a:gd name="connsiteX106" fmla="*/ 6507891 w 6884912"/>
              <a:gd name="connsiteY106" fmla="*/ 118474 h 1161397"/>
              <a:gd name="connsiteX107" fmla="*/ 6571807 w 6884912"/>
              <a:gd name="connsiteY107" fmla="*/ 98636 h 1161397"/>
              <a:gd name="connsiteX108" fmla="*/ 6671880 w 6884912"/>
              <a:gd name="connsiteY108" fmla="*/ 82931 h 1161397"/>
              <a:gd name="connsiteX109" fmla="*/ 6702266 w 6884912"/>
              <a:gd name="connsiteY109" fmla="*/ 75470 h 1161397"/>
              <a:gd name="connsiteX110" fmla="*/ 6845802 w 6884912"/>
              <a:gd name="connsiteY110" fmla="*/ 24496 h 1161397"/>
              <a:gd name="connsiteX111" fmla="*/ 6884912 w 6884912"/>
              <a:gd name="connsiteY111"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53766 w 6884912"/>
              <a:gd name="connsiteY7" fmla="*/ 1028344 h 1161397"/>
              <a:gd name="connsiteX8" fmla="*/ 438104 w 6884912"/>
              <a:gd name="connsiteY8" fmla="*/ 1042406 h 1161397"/>
              <a:gd name="connsiteX9" fmla="*/ 471270 w 6884912"/>
              <a:gd name="connsiteY9" fmla="*/ 1040167 h 1161397"/>
              <a:gd name="connsiteX10" fmla="*/ 536109 w 6884912"/>
              <a:gd name="connsiteY10" fmla="*/ 970199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88738 w 6884912"/>
              <a:gd name="connsiteY16" fmla="*/ 901808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89871 w 6884912"/>
              <a:gd name="connsiteY39" fmla="*/ 629409 h 1161397"/>
              <a:gd name="connsiteX40" fmla="*/ 1731986 w 6884912"/>
              <a:gd name="connsiteY40" fmla="*/ 589682 h 1161397"/>
              <a:gd name="connsiteX41" fmla="*/ 1927935 w 6884912"/>
              <a:gd name="connsiteY41" fmla="*/ 628540 h 1161397"/>
              <a:gd name="connsiteX42" fmla="*/ 2166816 w 6884912"/>
              <a:gd name="connsiteY42" fmla="*/ 559500 h 1161397"/>
              <a:gd name="connsiteX43" fmla="*/ 2352236 w 6884912"/>
              <a:gd name="connsiteY43" fmla="*/ 519602 h 1161397"/>
              <a:gd name="connsiteX44" fmla="*/ 2420791 w 6884912"/>
              <a:gd name="connsiteY44" fmla="*/ 492826 h 1161397"/>
              <a:gd name="connsiteX45" fmla="*/ 2489932 w 6884912"/>
              <a:gd name="connsiteY45" fmla="*/ 507864 h 1161397"/>
              <a:gd name="connsiteX46" fmla="*/ 2512917 w 6884912"/>
              <a:gd name="connsiteY46" fmla="*/ 489127 h 1161397"/>
              <a:gd name="connsiteX47" fmla="*/ 2516783 w 6884912"/>
              <a:gd name="connsiteY47" fmla="*/ 485473 h 1161397"/>
              <a:gd name="connsiteX48" fmla="*/ 2534360 w 6884912"/>
              <a:gd name="connsiteY48" fmla="*/ 480064 h 1161397"/>
              <a:gd name="connsiteX49" fmla="*/ 2536691 w 6884912"/>
              <a:gd name="connsiteY49" fmla="*/ 467018 h 1161397"/>
              <a:gd name="connsiteX50" fmla="*/ 2561265 w 6884912"/>
              <a:gd name="connsiteY50" fmla="*/ 450623 h 1161397"/>
              <a:gd name="connsiteX51" fmla="*/ 2594349 w 6884912"/>
              <a:gd name="connsiteY51" fmla="*/ 443884 h 1161397"/>
              <a:gd name="connsiteX52" fmla="*/ 2754324 w 6884912"/>
              <a:gd name="connsiteY52" fmla="*/ 424766 h 1161397"/>
              <a:gd name="connsiteX53" fmla="*/ 2848470 w 6884912"/>
              <a:gd name="connsiteY53" fmla="*/ 405966 h 1161397"/>
              <a:gd name="connsiteX54" fmla="*/ 2881772 w 6884912"/>
              <a:gd name="connsiteY54" fmla="*/ 387260 h 1161397"/>
              <a:gd name="connsiteX55" fmla="*/ 2929932 w 6884912"/>
              <a:gd name="connsiteY55" fmla="*/ 368912 h 1161397"/>
              <a:gd name="connsiteX56" fmla="*/ 3013020 w 6884912"/>
              <a:gd name="connsiteY56" fmla="*/ 327578 h 1161397"/>
              <a:gd name="connsiteX57" fmla="*/ 3127968 w 6884912"/>
              <a:gd name="connsiteY57" fmla="*/ 287613 h 1161397"/>
              <a:gd name="connsiteX58" fmla="*/ 3222191 w 6884912"/>
              <a:gd name="connsiteY58" fmla="*/ 307887 h 1161397"/>
              <a:gd name="connsiteX59" fmla="*/ 3227953 w 6884912"/>
              <a:gd name="connsiteY59" fmla="*/ 297650 h 1161397"/>
              <a:gd name="connsiteX60" fmla="*/ 3287859 w 6884912"/>
              <a:gd name="connsiteY60" fmla="*/ 287558 h 1161397"/>
              <a:gd name="connsiteX61" fmla="*/ 3455587 w 6884912"/>
              <a:gd name="connsiteY61" fmla="*/ 311821 h 1161397"/>
              <a:gd name="connsiteX62" fmla="*/ 3540551 w 6884912"/>
              <a:gd name="connsiteY62" fmla="*/ 290452 h 1161397"/>
              <a:gd name="connsiteX63" fmla="*/ 3611762 w 6884912"/>
              <a:gd name="connsiteY63" fmla="*/ 300514 h 1161397"/>
              <a:gd name="connsiteX64" fmla="*/ 3677971 w 6884912"/>
              <a:gd name="connsiteY64" fmla="*/ 272297 h 1161397"/>
              <a:gd name="connsiteX65" fmla="*/ 3777022 w 6884912"/>
              <a:gd name="connsiteY65" fmla="*/ 200276 h 1161397"/>
              <a:gd name="connsiteX66" fmla="*/ 3791246 w 6884912"/>
              <a:gd name="connsiteY66" fmla="*/ 189996 h 1161397"/>
              <a:gd name="connsiteX67" fmla="*/ 3819864 w 6884912"/>
              <a:gd name="connsiteY67" fmla="*/ 194605 h 1161397"/>
              <a:gd name="connsiteX68" fmla="*/ 3830398 w 6884912"/>
              <a:gd name="connsiteY68" fmla="*/ 188383 h 1161397"/>
              <a:gd name="connsiteX69" fmla="*/ 3834360 w 6884912"/>
              <a:gd name="connsiteY69" fmla="*/ 188992 h 1161397"/>
              <a:gd name="connsiteX70" fmla="*/ 3843715 w 6884912"/>
              <a:gd name="connsiteY70" fmla="*/ 188752 h 1161397"/>
              <a:gd name="connsiteX71" fmla="*/ 3842609 w 6884912"/>
              <a:gd name="connsiteY71" fmla="*/ 197386 h 1161397"/>
              <a:gd name="connsiteX72" fmla="*/ 3853961 w 6884912"/>
              <a:gd name="connsiteY72" fmla="*/ 213380 h 1161397"/>
              <a:gd name="connsiteX73" fmla="*/ 3907640 w 6884912"/>
              <a:gd name="connsiteY73" fmla="*/ 207568 h 1161397"/>
              <a:gd name="connsiteX74" fmla="*/ 3910449 w 6884912"/>
              <a:gd name="connsiteY74" fmla="*/ 197808 h 1161397"/>
              <a:gd name="connsiteX75" fmla="*/ 3917197 w 6884912"/>
              <a:gd name="connsiteY75" fmla="*/ 196121 h 1161397"/>
              <a:gd name="connsiteX76" fmla="*/ 3922400 w 6884912"/>
              <a:gd name="connsiteY76" fmla="*/ 205056 h 1161397"/>
              <a:gd name="connsiteX77" fmla="*/ 4013061 w 6884912"/>
              <a:gd name="connsiteY77" fmla="*/ 224874 h 1161397"/>
              <a:gd name="connsiteX78" fmla="*/ 4134285 w 6884912"/>
              <a:gd name="connsiteY78" fmla="*/ 235592 h 1161397"/>
              <a:gd name="connsiteX79" fmla="*/ 4220717 w 6884912"/>
              <a:gd name="connsiteY79" fmla="*/ 192946 h 1161397"/>
              <a:gd name="connsiteX80" fmla="*/ 4246954 w 6884912"/>
              <a:gd name="connsiteY80" fmla="*/ 210554 h 1161397"/>
              <a:gd name="connsiteX81" fmla="*/ 4289361 w 6884912"/>
              <a:gd name="connsiteY81" fmla="*/ 196642 h 1161397"/>
              <a:gd name="connsiteX82" fmla="*/ 4498913 w 6884912"/>
              <a:gd name="connsiteY82" fmla="*/ 118915 h 1161397"/>
              <a:gd name="connsiteX83" fmla="*/ 4617330 w 6884912"/>
              <a:gd name="connsiteY83" fmla="*/ 111163 h 1161397"/>
              <a:gd name="connsiteX84" fmla="*/ 4659778 w 6884912"/>
              <a:gd name="connsiteY84" fmla="*/ 118219 h 1161397"/>
              <a:gd name="connsiteX85" fmla="*/ 4730870 w 6884912"/>
              <a:gd name="connsiteY85" fmla="*/ 129432 h 1161397"/>
              <a:gd name="connsiteX86" fmla="*/ 4785037 w 6884912"/>
              <a:gd name="connsiteY86" fmla="*/ 161964 h 1161397"/>
              <a:gd name="connsiteX87" fmla="*/ 4844073 w 6884912"/>
              <a:gd name="connsiteY87" fmla="*/ 161768 h 1161397"/>
              <a:gd name="connsiteX88" fmla="*/ 4920038 w 6884912"/>
              <a:gd name="connsiteY88" fmla="*/ 140418 h 1161397"/>
              <a:gd name="connsiteX89" fmla="*/ 5016639 w 6884912"/>
              <a:gd name="connsiteY89" fmla="*/ 158905 h 1161397"/>
              <a:gd name="connsiteX90" fmla="*/ 5072009 w 6884912"/>
              <a:gd name="connsiteY90" fmla="*/ 161502 h 1161397"/>
              <a:gd name="connsiteX91" fmla="*/ 5223626 w 6884912"/>
              <a:gd name="connsiteY91" fmla="*/ 177356 h 1161397"/>
              <a:gd name="connsiteX92" fmla="*/ 5375773 w 6884912"/>
              <a:gd name="connsiteY92" fmla="*/ 199913 h 1161397"/>
              <a:gd name="connsiteX93" fmla="*/ 5467502 w 6884912"/>
              <a:gd name="connsiteY93" fmla="*/ 250963 h 1161397"/>
              <a:gd name="connsiteX94" fmla="*/ 5592395 w 6884912"/>
              <a:gd name="connsiteY94" fmla="*/ 265434 h 1161397"/>
              <a:gd name="connsiteX95" fmla="*/ 5613532 w 6884912"/>
              <a:gd name="connsiteY95" fmla="*/ 273379 h 1161397"/>
              <a:gd name="connsiteX96" fmla="*/ 5642173 w 6884912"/>
              <a:gd name="connsiteY96" fmla="*/ 266904 h 1161397"/>
              <a:gd name="connsiteX97" fmla="*/ 5756910 w 6884912"/>
              <a:gd name="connsiteY97" fmla="*/ 239211 h 1161397"/>
              <a:gd name="connsiteX98" fmla="*/ 5846667 w 6884912"/>
              <a:gd name="connsiteY98" fmla="*/ 201786 h 1161397"/>
              <a:gd name="connsiteX99" fmla="*/ 5960732 w 6884912"/>
              <a:gd name="connsiteY99" fmla="*/ 220708 h 1161397"/>
              <a:gd name="connsiteX100" fmla="*/ 6029542 w 6884912"/>
              <a:gd name="connsiteY100" fmla="*/ 210339 h 1161397"/>
              <a:gd name="connsiteX101" fmla="*/ 6141123 w 6884912"/>
              <a:gd name="connsiteY101" fmla="*/ 159923 h 1161397"/>
              <a:gd name="connsiteX102" fmla="*/ 6213495 w 6884912"/>
              <a:gd name="connsiteY102" fmla="*/ 158354 h 1161397"/>
              <a:gd name="connsiteX103" fmla="*/ 6309193 w 6884912"/>
              <a:gd name="connsiteY103" fmla="*/ 240553 h 1161397"/>
              <a:gd name="connsiteX104" fmla="*/ 6364914 w 6884912"/>
              <a:gd name="connsiteY104" fmla="*/ 240140 h 1161397"/>
              <a:gd name="connsiteX105" fmla="*/ 6380420 w 6884912"/>
              <a:gd name="connsiteY105" fmla="*/ 173195 h 1161397"/>
              <a:gd name="connsiteX106" fmla="*/ 6507891 w 6884912"/>
              <a:gd name="connsiteY106" fmla="*/ 118474 h 1161397"/>
              <a:gd name="connsiteX107" fmla="*/ 6571807 w 6884912"/>
              <a:gd name="connsiteY107" fmla="*/ 98636 h 1161397"/>
              <a:gd name="connsiteX108" fmla="*/ 6671880 w 6884912"/>
              <a:gd name="connsiteY108" fmla="*/ 82931 h 1161397"/>
              <a:gd name="connsiteX109" fmla="*/ 6702266 w 6884912"/>
              <a:gd name="connsiteY109" fmla="*/ 75470 h 1161397"/>
              <a:gd name="connsiteX110" fmla="*/ 6845802 w 6884912"/>
              <a:gd name="connsiteY110" fmla="*/ 24496 h 1161397"/>
              <a:gd name="connsiteX111" fmla="*/ 6884912 w 6884912"/>
              <a:gd name="connsiteY111"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53766 w 6884912"/>
              <a:gd name="connsiteY7" fmla="*/ 1028344 h 1161397"/>
              <a:gd name="connsiteX8" fmla="*/ 438104 w 6884912"/>
              <a:gd name="connsiteY8" fmla="*/ 1042406 h 1161397"/>
              <a:gd name="connsiteX9" fmla="*/ 471270 w 6884912"/>
              <a:gd name="connsiteY9" fmla="*/ 1040167 h 1161397"/>
              <a:gd name="connsiteX10" fmla="*/ 536109 w 6884912"/>
              <a:gd name="connsiteY10" fmla="*/ 970199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88738 w 6884912"/>
              <a:gd name="connsiteY16" fmla="*/ 901808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89871 w 6884912"/>
              <a:gd name="connsiteY39" fmla="*/ 629409 h 1161397"/>
              <a:gd name="connsiteX40" fmla="*/ 1731986 w 6884912"/>
              <a:gd name="connsiteY40" fmla="*/ 589682 h 1161397"/>
              <a:gd name="connsiteX41" fmla="*/ 1927935 w 6884912"/>
              <a:gd name="connsiteY41" fmla="*/ 628540 h 1161397"/>
              <a:gd name="connsiteX42" fmla="*/ 2166816 w 6884912"/>
              <a:gd name="connsiteY42" fmla="*/ 559500 h 1161397"/>
              <a:gd name="connsiteX43" fmla="*/ 2352236 w 6884912"/>
              <a:gd name="connsiteY43" fmla="*/ 519602 h 1161397"/>
              <a:gd name="connsiteX44" fmla="*/ 2420791 w 6884912"/>
              <a:gd name="connsiteY44" fmla="*/ 492826 h 1161397"/>
              <a:gd name="connsiteX45" fmla="*/ 2489932 w 6884912"/>
              <a:gd name="connsiteY45" fmla="*/ 507864 h 1161397"/>
              <a:gd name="connsiteX46" fmla="*/ 2512917 w 6884912"/>
              <a:gd name="connsiteY46" fmla="*/ 489127 h 1161397"/>
              <a:gd name="connsiteX47" fmla="*/ 2516783 w 6884912"/>
              <a:gd name="connsiteY47" fmla="*/ 485473 h 1161397"/>
              <a:gd name="connsiteX48" fmla="*/ 2534360 w 6884912"/>
              <a:gd name="connsiteY48" fmla="*/ 480064 h 1161397"/>
              <a:gd name="connsiteX49" fmla="*/ 2536691 w 6884912"/>
              <a:gd name="connsiteY49" fmla="*/ 467018 h 1161397"/>
              <a:gd name="connsiteX50" fmla="*/ 2561265 w 6884912"/>
              <a:gd name="connsiteY50" fmla="*/ 450623 h 1161397"/>
              <a:gd name="connsiteX51" fmla="*/ 2594349 w 6884912"/>
              <a:gd name="connsiteY51" fmla="*/ 443884 h 1161397"/>
              <a:gd name="connsiteX52" fmla="*/ 2754324 w 6884912"/>
              <a:gd name="connsiteY52" fmla="*/ 424766 h 1161397"/>
              <a:gd name="connsiteX53" fmla="*/ 2848470 w 6884912"/>
              <a:gd name="connsiteY53" fmla="*/ 405966 h 1161397"/>
              <a:gd name="connsiteX54" fmla="*/ 2881772 w 6884912"/>
              <a:gd name="connsiteY54" fmla="*/ 387260 h 1161397"/>
              <a:gd name="connsiteX55" fmla="*/ 2929932 w 6884912"/>
              <a:gd name="connsiteY55" fmla="*/ 368912 h 1161397"/>
              <a:gd name="connsiteX56" fmla="*/ 3013020 w 6884912"/>
              <a:gd name="connsiteY56" fmla="*/ 327578 h 1161397"/>
              <a:gd name="connsiteX57" fmla="*/ 3127968 w 6884912"/>
              <a:gd name="connsiteY57" fmla="*/ 287613 h 1161397"/>
              <a:gd name="connsiteX58" fmla="*/ 3222191 w 6884912"/>
              <a:gd name="connsiteY58" fmla="*/ 307887 h 1161397"/>
              <a:gd name="connsiteX59" fmla="*/ 3227953 w 6884912"/>
              <a:gd name="connsiteY59" fmla="*/ 297650 h 1161397"/>
              <a:gd name="connsiteX60" fmla="*/ 3287859 w 6884912"/>
              <a:gd name="connsiteY60" fmla="*/ 287558 h 1161397"/>
              <a:gd name="connsiteX61" fmla="*/ 3455587 w 6884912"/>
              <a:gd name="connsiteY61" fmla="*/ 311821 h 1161397"/>
              <a:gd name="connsiteX62" fmla="*/ 3540551 w 6884912"/>
              <a:gd name="connsiteY62" fmla="*/ 290452 h 1161397"/>
              <a:gd name="connsiteX63" fmla="*/ 3611762 w 6884912"/>
              <a:gd name="connsiteY63" fmla="*/ 300514 h 1161397"/>
              <a:gd name="connsiteX64" fmla="*/ 3677971 w 6884912"/>
              <a:gd name="connsiteY64" fmla="*/ 272297 h 1161397"/>
              <a:gd name="connsiteX65" fmla="*/ 3777022 w 6884912"/>
              <a:gd name="connsiteY65" fmla="*/ 200276 h 1161397"/>
              <a:gd name="connsiteX66" fmla="*/ 3754942 w 6884912"/>
              <a:gd name="connsiteY66" fmla="*/ 271775 h 1161397"/>
              <a:gd name="connsiteX67" fmla="*/ 3819864 w 6884912"/>
              <a:gd name="connsiteY67" fmla="*/ 194605 h 1161397"/>
              <a:gd name="connsiteX68" fmla="*/ 3830398 w 6884912"/>
              <a:gd name="connsiteY68" fmla="*/ 188383 h 1161397"/>
              <a:gd name="connsiteX69" fmla="*/ 3834360 w 6884912"/>
              <a:gd name="connsiteY69" fmla="*/ 188992 h 1161397"/>
              <a:gd name="connsiteX70" fmla="*/ 3843715 w 6884912"/>
              <a:gd name="connsiteY70" fmla="*/ 188752 h 1161397"/>
              <a:gd name="connsiteX71" fmla="*/ 3842609 w 6884912"/>
              <a:gd name="connsiteY71" fmla="*/ 197386 h 1161397"/>
              <a:gd name="connsiteX72" fmla="*/ 3853961 w 6884912"/>
              <a:gd name="connsiteY72" fmla="*/ 213380 h 1161397"/>
              <a:gd name="connsiteX73" fmla="*/ 3907640 w 6884912"/>
              <a:gd name="connsiteY73" fmla="*/ 207568 h 1161397"/>
              <a:gd name="connsiteX74" fmla="*/ 3910449 w 6884912"/>
              <a:gd name="connsiteY74" fmla="*/ 197808 h 1161397"/>
              <a:gd name="connsiteX75" fmla="*/ 3917197 w 6884912"/>
              <a:gd name="connsiteY75" fmla="*/ 196121 h 1161397"/>
              <a:gd name="connsiteX76" fmla="*/ 3922400 w 6884912"/>
              <a:gd name="connsiteY76" fmla="*/ 205056 h 1161397"/>
              <a:gd name="connsiteX77" fmla="*/ 4013061 w 6884912"/>
              <a:gd name="connsiteY77" fmla="*/ 224874 h 1161397"/>
              <a:gd name="connsiteX78" fmla="*/ 4134285 w 6884912"/>
              <a:gd name="connsiteY78" fmla="*/ 235592 h 1161397"/>
              <a:gd name="connsiteX79" fmla="*/ 4220717 w 6884912"/>
              <a:gd name="connsiteY79" fmla="*/ 192946 h 1161397"/>
              <a:gd name="connsiteX80" fmla="*/ 4246954 w 6884912"/>
              <a:gd name="connsiteY80" fmla="*/ 210554 h 1161397"/>
              <a:gd name="connsiteX81" fmla="*/ 4289361 w 6884912"/>
              <a:gd name="connsiteY81" fmla="*/ 196642 h 1161397"/>
              <a:gd name="connsiteX82" fmla="*/ 4498913 w 6884912"/>
              <a:gd name="connsiteY82" fmla="*/ 118915 h 1161397"/>
              <a:gd name="connsiteX83" fmla="*/ 4617330 w 6884912"/>
              <a:gd name="connsiteY83" fmla="*/ 111163 h 1161397"/>
              <a:gd name="connsiteX84" fmla="*/ 4659778 w 6884912"/>
              <a:gd name="connsiteY84" fmla="*/ 118219 h 1161397"/>
              <a:gd name="connsiteX85" fmla="*/ 4730870 w 6884912"/>
              <a:gd name="connsiteY85" fmla="*/ 129432 h 1161397"/>
              <a:gd name="connsiteX86" fmla="*/ 4785037 w 6884912"/>
              <a:gd name="connsiteY86" fmla="*/ 161964 h 1161397"/>
              <a:gd name="connsiteX87" fmla="*/ 4844073 w 6884912"/>
              <a:gd name="connsiteY87" fmla="*/ 161768 h 1161397"/>
              <a:gd name="connsiteX88" fmla="*/ 4920038 w 6884912"/>
              <a:gd name="connsiteY88" fmla="*/ 140418 h 1161397"/>
              <a:gd name="connsiteX89" fmla="*/ 5016639 w 6884912"/>
              <a:gd name="connsiteY89" fmla="*/ 158905 h 1161397"/>
              <a:gd name="connsiteX90" fmla="*/ 5072009 w 6884912"/>
              <a:gd name="connsiteY90" fmla="*/ 161502 h 1161397"/>
              <a:gd name="connsiteX91" fmla="*/ 5223626 w 6884912"/>
              <a:gd name="connsiteY91" fmla="*/ 177356 h 1161397"/>
              <a:gd name="connsiteX92" fmla="*/ 5375773 w 6884912"/>
              <a:gd name="connsiteY92" fmla="*/ 199913 h 1161397"/>
              <a:gd name="connsiteX93" fmla="*/ 5467502 w 6884912"/>
              <a:gd name="connsiteY93" fmla="*/ 250963 h 1161397"/>
              <a:gd name="connsiteX94" fmla="*/ 5592395 w 6884912"/>
              <a:gd name="connsiteY94" fmla="*/ 265434 h 1161397"/>
              <a:gd name="connsiteX95" fmla="*/ 5613532 w 6884912"/>
              <a:gd name="connsiteY95" fmla="*/ 273379 h 1161397"/>
              <a:gd name="connsiteX96" fmla="*/ 5642173 w 6884912"/>
              <a:gd name="connsiteY96" fmla="*/ 266904 h 1161397"/>
              <a:gd name="connsiteX97" fmla="*/ 5756910 w 6884912"/>
              <a:gd name="connsiteY97" fmla="*/ 239211 h 1161397"/>
              <a:gd name="connsiteX98" fmla="*/ 5846667 w 6884912"/>
              <a:gd name="connsiteY98" fmla="*/ 201786 h 1161397"/>
              <a:gd name="connsiteX99" fmla="*/ 5960732 w 6884912"/>
              <a:gd name="connsiteY99" fmla="*/ 220708 h 1161397"/>
              <a:gd name="connsiteX100" fmla="*/ 6029542 w 6884912"/>
              <a:gd name="connsiteY100" fmla="*/ 210339 h 1161397"/>
              <a:gd name="connsiteX101" fmla="*/ 6141123 w 6884912"/>
              <a:gd name="connsiteY101" fmla="*/ 159923 h 1161397"/>
              <a:gd name="connsiteX102" fmla="*/ 6213495 w 6884912"/>
              <a:gd name="connsiteY102" fmla="*/ 158354 h 1161397"/>
              <a:gd name="connsiteX103" fmla="*/ 6309193 w 6884912"/>
              <a:gd name="connsiteY103" fmla="*/ 240553 h 1161397"/>
              <a:gd name="connsiteX104" fmla="*/ 6364914 w 6884912"/>
              <a:gd name="connsiteY104" fmla="*/ 240140 h 1161397"/>
              <a:gd name="connsiteX105" fmla="*/ 6380420 w 6884912"/>
              <a:gd name="connsiteY105" fmla="*/ 173195 h 1161397"/>
              <a:gd name="connsiteX106" fmla="*/ 6507891 w 6884912"/>
              <a:gd name="connsiteY106" fmla="*/ 118474 h 1161397"/>
              <a:gd name="connsiteX107" fmla="*/ 6571807 w 6884912"/>
              <a:gd name="connsiteY107" fmla="*/ 98636 h 1161397"/>
              <a:gd name="connsiteX108" fmla="*/ 6671880 w 6884912"/>
              <a:gd name="connsiteY108" fmla="*/ 82931 h 1161397"/>
              <a:gd name="connsiteX109" fmla="*/ 6702266 w 6884912"/>
              <a:gd name="connsiteY109" fmla="*/ 75470 h 1161397"/>
              <a:gd name="connsiteX110" fmla="*/ 6845802 w 6884912"/>
              <a:gd name="connsiteY110" fmla="*/ 24496 h 1161397"/>
              <a:gd name="connsiteX111" fmla="*/ 6884912 w 6884912"/>
              <a:gd name="connsiteY111"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53766 w 6884912"/>
              <a:gd name="connsiteY7" fmla="*/ 1028344 h 1161397"/>
              <a:gd name="connsiteX8" fmla="*/ 438104 w 6884912"/>
              <a:gd name="connsiteY8" fmla="*/ 1042406 h 1161397"/>
              <a:gd name="connsiteX9" fmla="*/ 471270 w 6884912"/>
              <a:gd name="connsiteY9" fmla="*/ 1040167 h 1161397"/>
              <a:gd name="connsiteX10" fmla="*/ 536109 w 6884912"/>
              <a:gd name="connsiteY10" fmla="*/ 970199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88738 w 6884912"/>
              <a:gd name="connsiteY16" fmla="*/ 901808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89871 w 6884912"/>
              <a:gd name="connsiteY39" fmla="*/ 629409 h 1161397"/>
              <a:gd name="connsiteX40" fmla="*/ 1731986 w 6884912"/>
              <a:gd name="connsiteY40" fmla="*/ 589682 h 1161397"/>
              <a:gd name="connsiteX41" fmla="*/ 1927935 w 6884912"/>
              <a:gd name="connsiteY41" fmla="*/ 628540 h 1161397"/>
              <a:gd name="connsiteX42" fmla="*/ 2166816 w 6884912"/>
              <a:gd name="connsiteY42" fmla="*/ 559500 h 1161397"/>
              <a:gd name="connsiteX43" fmla="*/ 2352236 w 6884912"/>
              <a:gd name="connsiteY43" fmla="*/ 519602 h 1161397"/>
              <a:gd name="connsiteX44" fmla="*/ 2420791 w 6884912"/>
              <a:gd name="connsiteY44" fmla="*/ 492826 h 1161397"/>
              <a:gd name="connsiteX45" fmla="*/ 2489932 w 6884912"/>
              <a:gd name="connsiteY45" fmla="*/ 507864 h 1161397"/>
              <a:gd name="connsiteX46" fmla="*/ 2512917 w 6884912"/>
              <a:gd name="connsiteY46" fmla="*/ 489127 h 1161397"/>
              <a:gd name="connsiteX47" fmla="*/ 2516783 w 6884912"/>
              <a:gd name="connsiteY47" fmla="*/ 485473 h 1161397"/>
              <a:gd name="connsiteX48" fmla="*/ 2534360 w 6884912"/>
              <a:gd name="connsiteY48" fmla="*/ 480064 h 1161397"/>
              <a:gd name="connsiteX49" fmla="*/ 2536691 w 6884912"/>
              <a:gd name="connsiteY49" fmla="*/ 467018 h 1161397"/>
              <a:gd name="connsiteX50" fmla="*/ 2561265 w 6884912"/>
              <a:gd name="connsiteY50" fmla="*/ 450623 h 1161397"/>
              <a:gd name="connsiteX51" fmla="*/ 2594349 w 6884912"/>
              <a:gd name="connsiteY51" fmla="*/ 443884 h 1161397"/>
              <a:gd name="connsiteX52" fmla="*/ 2754324 w 6884912"/>
              <a:gd name="connsiteY52" fmla="*/ 424766 h 1161397"/>
              <a:gd name="connsiteX53" fmla="*/ 2848470 w 6884912"/>
              <a:gd name="connsiteY53" fmla="*/ 405966 h 1161397"/>
              <a:gd name="connsiteX54" fmla="*/ 2881772 w 6884912"/>
              <a:gd name="connsiteY54" fmla="*/ 387260 h 1161397"/>
              <a:gd name="connsiteX55" fmla="*/ 2929932 w 6884912"/>
              <a:gd name="connsiteY55" fmla="*/ 368912 h 1161397"/>
              <a:gd name="connsiteX56" fmla="*/ 3013020 w 6884912"/>
              <a:gd name="connsiteY56" fmla="*/ 327578 h 1161397"/>
              <a:gd name="connsiteX57" fmla="*/ 3127968 w 6884912"/>
              <a:gd name="connsiteY57" fmla="*/ 287613 h 1161397"/>
              <a:gd name="connsiteX58" fmla="*/ 3222191 w 6884912"/>
              <a:gd name="connsiteY58" fmla="*/ 307887 h 1161397"/>
              <a:gd name="connsiteX59" fmla="*/ 3227953 w 6884912"/>
              <a:gd name="connsiteY59" fmla="*/ 297650 h 1161397"/>
              <a:gd name="connsiteX60" fmla="*/ 3287859 w 6884912"/>
              <a:gd name="connsiteY60" fmla="*/ 287558 h 1161397"/>
              <a:gd name="connsiteX61" fmla="*/ 3455587 w 6884912"/>
              <a:gd name="connsiteY61" fmla="*/ 311821 h 1161397"/>
              <a:gd name="connsiteX62" fmla="*/ 3540551 w 6884912"/>
              <a:gd name="connsiteY62" fmla="*/ 290452 h 1161397"/>
              <a:gd name="connsiteX63" fmla="*/ 3611762 w 6884912"/>
              <a:gd name="connsiteY63" fmla="*/ 300514 h 1161397"/>
              <a:gd name="connsiteX64" fmla="*/ 3677971 w 6884912"/>
              <a:gd name="connsiteY64" fmla="*/ 272297 h 1161397"/>
              <a:gd name="connsiteX65" fmla="*/ 3713491 w 6884912"/>
              <a:gd name="connsiteY65" fmla="*/ 254795 h 1161397"/>
              <a:gd name="connsiteX66" fmla="*/ 3754942 w 6884912"/>
              <a:gd name="connsiteY66" fmla="*/ 271775 h 1161397"/>
              <a:gd name="connsiteX67" fmla="*/ 3819864 w 6884912"/>
              <a:gd name="connsiteY67" fmla="*/ 194605 h 1161397"/>
              <a:gd name="connsiteX68" fmla="*/ 3830398 w 6884912"/>
              <a:gd name="connsiteY68" fmla="*/ 188383 h 1161397"/>
              <a:gd name="connsiteX69" fmla="*/ 3834360 w 6884912"/>
              <a:gd name="connsiteY69" fmla="*/ 188992 h 1161397"/>
              <a:gd name="connsiteX70" fmla="*/ 3843715 w 6884912"/>
              <a:gd name="connsiteY70" fmla="*/ 188752 h 1161397"/>
              <a:gd name="connsiteX71" fmla="*/ 3842609 w 6884912"/>
              <a:gd name="connsiteY71" fmla="*/ 197386 h 1161397"/>
              <a:gd name="connsiteX72" fmla="*/ 3853961 w 6884912"/>
              <a:gd name="connsiteY72" fmla="*/ 213380 h 1161397"/>
              <a:gd name="connsiteX73" fmla="*/ 3907640 w 6884912"/>
              <a:gd name="connsiteY73" fmla="*/ 207568 h 1161397"/>
              <a:gd name="connsiteX74" fmla="*/ 3910449 w 6884912"/>
              <a:gd name="connsiteY74" fmla="*/ 197808 h 1161397"/>
              <a:gd name="connsiteX75" fmla="*/ 3917197 w 6884912"/>
              <a:gd name="connsiteY75" fmla="*/ 196121 h 1161397"/>
              <a:gd name="connsiteX76" fmla="*/ 3922400 w 6884912"/>
              <a:gd name="connsiteY76" fmla="*/ 205056 h 1161397"/>
              <a:gd name="connsiteX77" fmla="*/ 4013061 w 6884912"/>
              <a:gd name="connsiteY77" fmla="*/ 224874 h 1161397"/>
              <a:gd name="connsiteX78" fmla="*/ 4134285 w 6884912"/>
              <a:gd name="connsiteY78" fmla="*/ 235592 h 1161397"/>
              <a:gd name="connsiteX79" fmla="*/ 4220717 w 6884912"/>
              <a:gd name="connsiteY79" fmla="*/ 192946 h 1161397"/>
              <a:gd name="connsiteX80" fmla="*/ 4246954 w 6884912"/>
              <a:gd name="connsiteY80" fmla="*/ 210554 h 1161397"/>
              <a:gd name="connsiteX81" fmla="*/ 4289361 w 6884912"/>
              <a:gd name="connsiteY81" fmla="*/ 196642 h 1161397"/>
              <a:gd name="connsiteX82" fmla="*/ 4498913 w 6884912"/>
              <a:gd name="connsiteY82" fmla="*/ 118915 h 1161397"/>
              <a:gd name="connsiteX83" fmla="*/ 4617330 w 6884912"/>
              <a:gd name="connsiteY83" fmla="*/ 111163 h 1161397"/>
              <a:gd name="connsiteX84" fmla="*/ 4659778 w 6884912"/>
              <a:gd name="connsiteY84" fmla="*/ 118219 h 1161397"/>
              <a:gd name="connsiteX85" fmla="*/ 4730870 w 6884912"/>
              <a:gd name="connsiteY85" fmla="*/ 129432 h 1161397"/>
              <a:gd name="connsiteX86" fmla="*/ 4785037 w 6884912"/>
              <a:gd name="connsiteY86" fmla="*/ 161964 h 1161397"/>
              <a:gd name="connsiteX87" fmla="*/ 4844073 w 6884912"/>
              <a:gd name="connsiteY87" fmla="*/ 161768 h 1161397"/>
              <a:gd name="connsiteX88" fmla="*/ 4920038 w 6884912"/>
              <a:gd name="connsiteY88" fmla="*/ 140418 h 1161397"/>
              <a:gd name="connsiteX89" fmla="*/ 5016639 w 6884912"/>
              <a:gd name="connsiteY89" fmla="*/ 158905 h 1161397"/>
              <a:gd name="connsiteX90" fmla="*/ 5072009 w 6884912"/>
              <a:gd name="connsiteY90" fmla="*/ 161502 h 1161397"/>
              <a:gd name="connsiteX91" fmla="*/ 5223626 w 6884912"/>
              <a:gd name="connsiteY91" fmla="*/ 177356 h 1161397"/>
              <a:gd name="connsiteX92" fmla="*/ 5375773 w 6884912"/>
              <a:gd name="connsiteY92" fmla="*/ 199913 h 1161397"/>
              <a:gd name="connsiteX93" fmla="*/ 5467502 w 6884912"/>
              <a:gd name="connsiteY93" fmla="*/ 250963 h 1161397"/>
              <a:gd name="connsiteX94" fmla="*/ 5592395 w 6884912"/>
              <a:gd name="connsiteY94" fmla="*/ 265434 h 1161397"/>
              <a:gd name="connsiteX95" fmla="*/ 5613532 w 6884912"/>
              <a:gd name="connsiteY95" fmla="*/ 273379 h 1161397"/>
              <a:gd name="connsiteX96" fmla="*/ 5642173 w 6884912"/>
              <a:gd name="connsiteY96" fmla="*/ 266904 h 1161397"/>
              <a:gd name="connsiteX97" fmla="*/ 5756910 w 6884912"/>
              <a:gd name="connsiteY97" fmla="*/ 239211 h 1161397"/>
              <a:gd name="connsiteX98" fmla="*/ 5846667 w 6884912"/>
              <a:gd name="connsiteY98" fmla="*/ 201786 h 1161397"/>
              <a:gd name="connsiteX99" fmla="*/ 5960732 w 6884912"/>
              <a:gd name="connsiteY99" fmla="*/ 220708 h 1161397"/>
              <a:gd name="connsiteX100" fmla="*/ 6029542 w 6884912"/>
              <a:gd name="connsiteY100" fmla="*/ 210339 h 1161397"/>
              <a:gd name="connsiteX101" fmla="*/ 6141123 w 6884912"/>
              <a:gd name="connsiteY101" fmla="*/ 159923 h 1161397"/>
              <a:gd name="connsiteX102" fmla="*/ 6213495 w 6884912"/>
              <a:gd name="connsiteY102" fmla="*/ 158354 h 1161397"/>
              <a:gd name="connsiteX103" fmla="*/ 6309193 w 6884912"/>
              <a:gd name="connsiteY103" fmla="*/ 240553 h 1161397"/>
              <a:gd name="connsiteX104" fmla="*/ 6364914 w 6884912"/>
              <a:gd name="connsiteY104" fmla="*/ 240140 h 1161397"/>
              <a:gd name="connsiteX105" fmla="*/ 6380420 w 6884912"/>
              <a:gd name="connsiteY105" fmla="*/ 173195 h 1161397"/>
              <a:gd name="connsiteX106" fmla="*/ 6507891 w 6884912"/>
              <a:gd name="connsiteY106" fmla="*/ 118474 h 1161397"/>
              <a:gd name="connsiteX107" fmla="*/ 6571807 w 6884912"/>
              <a:gd name="connsiteY107" fmla="*/ 98636 h 1161397"/>
              <a:gd name="connsiteX108" fmla="*/ 6671880 w 6884912"/>
              <a:gd name="connsiteY108" fmla="*/ 82931 h 1161397"/>
              <a:gd name="connsiteX109" fmla="*/ 6702266 w 6884912"/>
              <a:gd name="connsiteY109" fmla="*/ 75470 h 1161397"/>
              <a:gd name="connsiteX110" fmla="*/ 6845802 w 6884912"/>
              <a:gd name="connsiteY110" fmla="*/ 24496 h 1161397"/>
              <a:gd name="connsiteX111" fmla="*/ 6884912 w 6884912"/>
              <a:gd name="connsiteY111"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53766 w 6884912"/>
              <a:gd name="connsiteY7" fmla="*/ 1028344 h 1161397"/>
              <a:gd name="connsiteX8" fmla="*/ 438104 w 6884912"/>
              <a:gd name="connsiteY8" fmla="*/ 1042406 h 1161397"/>
              <a:gd name="connsiteX9" fmla="*/ 471270 w 6884912"/>
              <a:gd name="connsiteY9" fmla="*/ 1040167 h 1161397"/>
              <a:gd name="connsiteX10" fmla="*/ 536109 w 6884912"/>
              <a:gd name="connsiteY10" fmla="*/ 970199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88738 w 6884912"/>
              <a:gd name="connsiteY16" fmla="*/ 901808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89871 w 6884912"/>
              <a:gd name="connsiteY39" fmla="*/ 629409 h 1161397"/>
              <a:gd name="connsiteX40" fmla="*/ 1731986 w 6884912"/>
              <a:gd name="connsiteY40" fmla="*/ 589682 h 1161397"/>
              <a:gd name="connsiteX41" fmla="*/ 1927935 w 6884912"/>
              <a:gd name="connsiteY41" fmla="*/ 628540 h 1161397"/>
              <a:gd name="connsiteX42" fmla="*/ 2166816 w 6884912"/>
              <a:gd name="connsiteY42" fmla="*/ 559500 h 1161397"/>
              <a:gd name="connsiteX43" fmla="*/ 2352236 w 6884912"/>
              <a:gd name="connsiteY43" fmla="*/ 519602 h 1161397"/>
              <a:gd name="connsiteX44" fmla="*/ 2420791 w 6884912"/>
              <a:gd name="connsiteY44" fmla="*/ 492826 h 1161397"/>
              <a:gd name="connsiteX45" fmla="*/ 2489932 w 6884912"/>
              <a:gd name="connsiteY45" fmla="*/ 507864 h 1161397"/>
              <a:gd name="connsiteX46" fmla="*/ 2512917 w 6884912"/>
              <a:gd name="connsiteY46" fmla="*/ 489127 h 1161397"/>
              <a:gd name="connsiteX47" fmla="*/ 2516783 w 6884912"/>
              <a:gd name="connsiteY47" fmla="*/ 485473 h 1161397"/>
              <a:gd name="connsiteX48" fmla="*/ 2534360 w 6884912"/>
              <a:gd name="connsiteY48" fmla="*/ 480064 h 1161397"/>
              <a:gd name="connsiteX49" fmla="*/ 2536691 w 6884912"/>
              <a:gd name="connsiteY49" fmla="*/ 467018 h 1161397"/>
              <a:gd name="connsiteX50" fmla="*/ 2561265 w 6884912"/>
              <a:gd name="connsiteY50" fmla="*/ 450623 h 1161397"/>
              <a:gd name="connsiteX51" fmla="*/ 2594349 w 6884912"/>
              <a:gd name="connsiteY51" fmla="*/ 443884 h 1161397"/>
              <a:gd name="connsiteX52" fmla="*/ 2754324 w 6884912"/>
              <a:gd name="connsiteY52" fmla="*/ 424766 h 1161397"/>
              <a:gd name="connsiteX53" fmla="*/ 2848470 w 6884912"/>
              <a:gd name="connsiteY53" fmla="*/ 405966 h 1161397"/>
              <a:gd name="connsiteX54" fmla="*/ 2881772 w 6884912"/>
              <a:gd name="connsiteY54" fmla="*/ 387260 h 1161397"/>
              <a:gd name="connsiteX55" fmla="*/ 2929932 w 6884912"/>
              <a:gd name="connsiteY55" fmla="*/ 368912 h 1161397"/>
              <a:gd name="connsiteX56" fmla="*/ 3013020 w 6884912"/>
              <a:gd name="connsiteY56" fmla="*/ 327578 h 1161397"/>
              <a:gd name="connsiteX57" fmla="*/ 3127968 w 6884912"/>
              <a:gd name="connsiteY57" fmla="*/ 287613 h 1161397"/>
              <a:gd name="connsiteX58" fmla="*/ 3222191 w 6884912"/>
              <a:gd name="connsiteY58" fmla="*/ 307887 h 1161397"/>
              <a:gd name="connsiteX59" fmla="*/ 3227953 w 6884912"/>
              <a:gd name="connsiteY59" fmla="*/ 297650 h 1161397"/>
              <a:gd name="connsiteX60" fmla="*/ 3287859 w 6884912"/>
              <a:gd name="connsiteY60" fmla="*/ 287558 h 1161397"/>
              <a:gd name="connsiteX61" fmla="*/ 3455587 w 6884912"/>
              <a:gd name="connsiteY61" fmla="*/ 311821 h 1161397"/>
              <a:gd name="connsiteX62" fmla="*/ 3540551 w 6884912"/>
              <a:gd name="connsiteY62" fmla="*/ 290452 h 1161397"/>
              <a:gd name="connsiteX63" fmla="*/ 3611762 w 6884912"/>
              <a:gd name="connsiteY63" fmla="*/ 300514 h 1161397"/>
              <a:gd name="connsiteX64" fmla="*/ 3677971 w 6884912"/>
              <a:gd name="connsiteY64" fmla="*/ 272297 h 1161397"/>
              <a:gd name="connsiteX65" fmla="*/ 3713491 w 6884912"/>
              <a:gd name="connsiteY65" fmla="*/ 254795 h 1161397"/>
              <a:gd name="connsiteX66" fmla="*/ 3754942 w 6884912"/>
              <a:gd name="connsiteY66" fmla="*/ 271775 h 1161397"/>
              <a:gd name="connsiteX67" fmla="*/ 3819864 w 6884912"/>
              <a:gd name="connsiteY67" fmla="*/ 194605 h 1161397"/>
              <a:gd name="connsiteX68" fmla="*/ 3830398 w 6884912"/>
              <a:gd name="connsiteY68" fmla="*/ 188383 h 1161397"/>
              <a:gd name="connsiteX69" fmla="*/ 3834360 w 6884912"/>
              <a:gd name="connsiteY69" fmla="*/ 188992 h 1161397"/>
              <a:gd name="connsiteX70" fmla="*/ 3843715 w 6884912"/>
              <a:gd name="connsiteY70" fmla="*/ 188752 h 1161397"/>
              <a:gd name="connsiteX71" fmla="*/ 3842609 w 6884912"/>
              <a:gd name="connsiteY71" fmla="*/ 197386 h 1161397"/>
              <a:gd name="connsiteX72" fmla="*/ 3867575 w 6884912"/>
              <a:gd name="connsiteY72" fmla="*/ 195207 h 1161397"/>
              <a:gd name="connsiteX73" fmla="*/ 3907640 w 6884912"/>
              <a:gd name="connsiteY73" fmla="*/ 207568 h 1161397"/>
              <a:gd name="connsiteX74" fmla="*/ 3910449 w 6884912"/>
              <a:gd name="connsiteY74" fmla="*/ 197808 h 1161397"/>
              <a:gd name="connsiteX75" fmla="*/ 3917197 w 6884912"/>
              <a:gd name="connsiteY75" fmla="*/ 196121 h 1161397"/>
              <a:gd name="connsiteX76" fmla="*/ 3922400 w 6884912"/>
              <a:gd name="connsiteY76" fmla="*/ 205056 h 1161397"/>
              <a:gd name="connsiteX77" fmla="*/ 4013061 w 6884912"/>
              <a:gd name="connsiteY77" fmla="*/ 224874 h 1161397"/>
              <a:gd name="connsiteX78" fmla="*/ 4134285 w 6884912"/>
              <a:gd name="connsiteY78" fmla="*/ 235592 h 1161397"/>
              <a:gd name="connsiteX79" fmla="*/ 4220717 w 6884912"/>
              <a:gd name="connsiteY79" fmla="*/ 192946 h 1161397"/>
              <a:gd name="connsiteX80" fmla="*/ 4246954 w 6884912"/>
              <a:gd name="connsiteY80" fmla="*/ 210554 h 1161397"/>
              <a:gd name="connsiteX81" fmla="*/ 4289361 w 6884912"/>
              <a:gd name="connsiteY81" fmla="*/ 196642 h 1161397"/>
              <a:gd name="connsiteX82" fmla="*/ 4498913 w 6884912"/>
              <a:gd name="connsiteY82" fmla="*/ 118915 h 1161397"/>
              <a:gd name="connsiteX83" fmla="*/ 4617330 w 6884912"/>
              <a:gd name="connsiteY83" fmla="*/ 111163 h 1161397"/>
              <a:gd name="connsiteX84" fmla="*/ 4659778 w 6884912"/>
              <a:gd name="connsiteY84" fmla="*/ 118219 h 1161397"/>
              <a:gd name="connsiteX85" fmla="*/ 4730870 w 6884912"/>
              <a:gd name="connsiteY85" fmla="*/ 129432 h 1161397"/>
              <a:gd name="connsiteX86" fmla="*/ 4785037 w 6884912"/>
              <a:gd name="connsiteY86" fmla="*/ 161964 h 1161397"/>
              <a:gd name="connsiteX87" fmla="*/ 4844073 w 6884912"/>
              <a:gd name="connsiteY87" fmla="*/ 161768 h 1161397"/>
              <a:gd name="connsiteX88" fmla="*/ 4920038 w 6884912"/>
              <a:gd name="connsiteY88" fmla="*/ 140418 h 1161397"/>
              <a:gd name="connsiteX89" fmla="*/ 5016639 w 6884912"/>
              <a:gd name="connsiteY89" fmla="*/ 158905 h 1161397"/>
              <a:gd name="connsiteX90" fmla="*/ 5072009 w 6884912"/>
              <a:gd name="connsiteY90" fmla="*/ 161502 h 1161397"/>
              <a:gd name="connsiteX91" fmla="*/ 5223626 w 6884912"/>
              <a:gd name="connsiteY91" fmla="*/ 177356 h 1161397"/>
              <a:gd name="connsiteX92" fmla="*/ 5375773 w 6884912"/>
              <a:gd name="connsiteY92" fmla="*/ 199913 h 1161397"/>
              <a:gd name="connsiteX93" fmla="*/ 5467502 w 6884912"/>
              <a:gd name="connsiteY93" fmla="*/ 250963 h 1161397"/>
              <a:gd name="connsiteX94" fmla="*/ 5592395 w 6884912"/>
              <a:gd name="connsiteY94" fmla="*/ 265434 h 1161397"/>
              <a:gd name="connsiteX95" fmla="*/ 5613532 w 6884912"/>
              <a:gd name="connsiteY95" fmla="*/ 273379 h 1161397"/>
              <a:gd name="connsiteX96" fmla="*/ 5642173 w 6884912"/>
              <a:gd name="connsiteY96" fmla="*/ 266904 h 1161397"/>
              <a:gd name="connsiteX97" fmla="*/ 5756910 w 6884912"/>
              <a:gd name="connsiteY97" fmla="*/ 239211 h 1161397"/>
              <a:gd name="connsiteX98" fmla="*/ 5846667 w 6884912"/>
              <a:gd name="connsiteY98" fmla="*/ 201786 h 1161397"/>
              <a:gd name="connsiteX99" fmla="*/ 5960732 w 6884912"/>
              <a:gd name="connsiteY99" fmla="*/ 220708 h 1161397"/>
              <a:gd name="connsiteX100" fmla="*/ 6029542 w 6884912"/>
              <a:gd name="connsiteY100" fmla="*/ 210339 h 1161397"/>
              <a:gd name="connsiteX101" fmla="*/ 6141123 w 6884912"/>
              <a:gd name="connsiteY101" fmla="*/ 159923 h 1161397"/>
              <a:gd name="connsiteX102" fmla="*/ 6213495 w 6884912"/>
              <a:gd name="connsiteY102" fmla="*/ 158354 h 1161397"/>
              <a:gd name="connsiteX103" fmla="*/ 6309193 w 6884912"/>
              <a:gd name="connsiteY103" fmla="*/ 240553 h 1161397"/>
              <a:gd name="connsiteX104" fmla="*/ 6364914 w 6884912"/>
              <a:gd name="connsiteY104" fmla="*/ 240140 h 1161397"/>
              <a:gd name="connsiteX105" fmla="*/ 6380420 w 6884912"/>
              <a:gd name="connsiteY105" fmla="*/ 173195 h 1161397"/>
              <a:gd name="connsiteX106" fmla="*/ 6507891 w 6884912"/>
              <a:gd name="connsiteY106" fmla="*/ 118474 h 1161397"/>
              <a:gd name="connsiteX107" fmla="*/ 6571807 w 6884912"/>
              <a:gd name="connsiteY107" fmla="*/ 98636 h 1161397"/>
              <a:gd name="connsiteX108" fmla="*/ 6671880 w 6884912"/>
              <a:gd name="connsiteY108" fmla="*/ 82931 h 1161397"/>
              <a:gd name="connsiteX109" fmla="*/ 6702266 w 6884912"/>
              <a:gd name="connsiteY109" fmla="*/ 75470 h 1161397"/>
              <a:gd name="connsiteX110" fmla="*/ 6845802 w 6884912"/>
              <a:gd name="connsiteY110" fmla="*/ 24496 h 1161397"/>
              <a:gd name="connsiteX111" fmla="*/ 6884912 w 6884912"/>
              <a:gd name="connsiteY111" fmla="*/ 0 h 1161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Lst>
            <a:rect l="l" t="t" r="r" b="b"/>
            <a:pathLst>
              <a:path w="6884912" h="1161397">
                <a:moveTo>
                  <a:pt x="6884912" y="0"/>
                </a:moveTo>
                <a:lnTo>
                  <a:pt x="6884912" y="1161397"/>
                </a:lnTo>
                <a:lnTo>
                  <a:pt x="0" y="1161397"/>
                </a:lnTo>
                <a:lnTo>
                  <a:pt x="27135" y="1147460"/>
                </a:lnTo>
                <a:cubicBezTo>
                  <a:pt x="57431" y="1167048"/>
                  <a:pt x="61886" y="1135904"/>
                  <a:pt x="115388" y="1159043"/>
                </a:cubicBezTo>
                <a:cubicBezTo>
                  <a:pt x="116121" y="1155340"/>
                  <a:pt x="117370" y="1151777"/>
                  <a:pt x="119094" y="1148463"/>
                </a:cubicBezTo>
                <a:cubicBezTo>
                  <a:pt x="129121" y="1129214"/>
                  <a:pt x="152727" y="1122391"/>
                  <a:pt x="171824" y="1133224"/>
                </a:cubicBezTo>
                <a:cubicBezTo>
                  <a:pt x="254344" y="1161369"/>
                  <a:pt x="292769" y="1034183"/>
                  <a:pt x="353766" y="1028344"/>
                </a:cubicBezTo>
                <a:cubicBezTo>
                  <a:pt x="421086" y="1016577"/>
                  <a:pt x="342043" y="1020322"/>
                  <a:pt x="438104" y="1042406"/>
                </a:cubicBezTo>
                <a:cubicBezTo>
                  <a:pt x="440820" y="1021567"/>
                  <a:pt x="450890" y="1036057"/>
                  <a:pt x="471270" y="1040167"/>
                </a:cubicBezTo>
                <a:cubicBezTo>
                  <a:pt x="503527" y="1033070"/>
                  <a:pt x="494793" y="950977"/>
                  <a:pt x="536109" y="970199"/>
                </a:cubicBezTo>
                <a:cubicBezTo>
                  <a:pt x="522105" y="946825"/>
                  <a:pt x="624901" y="1025930"/>
                  <a:pt x="601644" y="1003997"/>
                </a:cubicBezTo>
                <a:cubicBezTo>
                  <a:pt x="614803" y="975652"/>
                  <a:pt x="637415" y="1010272"/>
                  <a:pt x="651408" y="984938"/>
                </a:cubicBezTo>
                <a:cubicBezTo>
                  <a:pt x="673042" y="974024"/>
                  <a:pt x="646948" y="1015207"/>
                  <a:pt x="673197" y="1010060"/>
                </a:cubicBezTo>
                <a:cubicBezTo>
                  <a:pt x="703527" y="999318"/>
                  <a:pt x="718626" y="1045053"/>
                  <a:pt x="723108" y="980081"/>
                </a:cubicBezTo>
                <a:cubicBezTo>
                  <a:pt x="760262" y="985126"/>
                  <a:pt x="757827" y="957145"/>
                  <a:pt x="797699" y="931362"/>
                </a:cubicBezTo>
                <a:cubicBezTo>
                  <a:pt x="821097" y="940623"/>
                  <a:pt x="878944" y="920103"/>
                  <a:pt x="888738" y="901808"/>
                </a:cubicBezTo>
                <a:cubicBezTo>
                  <a:pt x="933047" y="893074"/>
                  <a:pt x="919738" y="869376"/>
                  <a:pt x="965215" y="846701"/>
                </a:cubicBezTo>
                <a:cubicBezTo>
                  <a:pt x="1023081" y="848019"/>
                  <a:pt x="1036422" y="800154"/>
                  <a:pt x="1085080" y="776086"/>
                </a:cubicBezTo>
                <a:cubicBezTo>
                  <a:pt x="1140763" y="795544"/>
                  <a:pt x="1110309" y="730471"/>
                  <a:pt x="1131224" y="706160"/>
                </a:cubicBezTo>
                <a:lnTo>
                  <a:pt x="1138051" y="702034"/>
                </a:lnTo>
                <a:lnTo>
                  <a:pt x="1158800" y="700004"/>
                </a:lnTo>
                <a:lnTo>
                  <a:pt x="1166947" y="700762"/>
                </a:lnTo>
                <a:cubicBezTo>
                  <a:pt x="1172432" y="700717"/>
                  <a:pt x="1175913" y="699961"/>
                  <a:pt x="1178135" y="698631"/>
                </a:cubicBezTo>
                <a:cubicBezTo>
                  <a:pt x="1178190" y="698452"/>
                  <a:pt x="1178246" y="698273"/>
                  <a:pt x="1178301" y="698094"/>
                </a:cubicBezTo>
                <a:lnTo>
                  <a:pt x="1188995" y="697048"/>
                </a:lnTo>
                <a:cubicBezTo>
                  <a:pt x="1207294" y="696390"/>
                  <a:pt x="1225337" y="696802"/>
                  <a:pt x="1242716" y="698052"/>
                </a:cubicBezTo>
                <a:cubicBezTo>
                  <a:pt x="1250387" y="668345"/>
                  <a:pt x="1318259" y="689091"/>
                  <a:pt x="1299977" y="639196"/>
                </a:cubicBezTo>
                <a:cubicBezTo>
                  <a:pt x="1323072" y="639367"/>
                  <a:pt x="1341279" y="658105"/>
                  <a:pt x="1326190" y="625955"/>
                </a:cubicBezTo>
                <a:cubicBezTo>
                  <a:pt x="1333572" y="625050"/>
                  <a:pt x="1337406" y="621362"/>
                  <a:pt x="1339600" y="616295"/>
                </a:cubicBezTo>
                <a:cubicBezTo>
                  <a:pt x="1339751" y="615537"/>
                  <a:pt x="1339903" y="614780"/>
                  <a:pt x="1340054" y="614022"/>
                </a:cubicBezTo>
                <a:lnTo>
                  <a:pt x="1391606" y="615229"/>
                </a:lnTo>
                <a:lnTo>
                  <a:pt x="1397565" y="611490"/>
                </a:lnTo>
                <a:lnTo>
                  <a:pt x="1432302" y="617267"/>
                </a:lnTo>
                <a:lnTo>
                  <a:pt x="1449644" y="617591"/>
                </a:lnTo>
                <a:lnTo>
                  <a:pt x="1455793" y="623174"/>
                </a:lnTo>
                <a:cubicBezTo>
                  <a:pt x="1461744" y="626151"/>
                  <a:pt x="1469373" y="626493"/>
                  <a:pt x="1480758" y="620863"/>
                </a:cubicBezTo>
                <a:lnTo>
                  <a:pt x="1483154" y="618527"/>
                </a:lnTo>
                <a:lnTo>
                  <a:pt x="1505495" y="624325"/>
                </a:lnTo>
                <a:cubicBezTo>
                  <a:pt x="1512992" y="627532"/>
                  <a:pt x="1583556" y="622991"/>
                  <a:pt x="1589871" y="629409"/>
                </a:cubicBezTo>
                <a:cubicBezTo>
                  <a:pt x="1649644" y="577681"/>
                  <a:pt x="1659006" y="610309"/>
                  <a:pt x="1731986" y="589682"/>
                </a:cubicBezTo>
                <a:cubicBezTo>
                  <a:pt x="1750397" y="604884"/>
                  <a:pt x="1896056" y="573257"/>
                  <a:pt x="1927935" y="628540"/>
                </a:cubicBezTo>
                <a:cubicBezTo>
                  <a:pt x="2000407" y="623510"/>
                  <a:pt x="2096099" y="577656"/>
                  <a:pt x="2166816" y="559500"/>
                </a:cubicBezTo>
                <a:cubicBezTo>
                  <a:pt x="2255200" y="591669"/>
                  <a:pt x="2259548" y="514786"/>
                  <a:pt x="2352236" y="519602"/>
                </a:cubicBezTo>
                <a:cubicBezTo>
                  <a:pt x="2388450" y="459394"/>
                  <a:pt x="2373298" y="511682"/>
                  <a:pt x="2420791" y="492826"/>
                </a:cubicBezTo>
                <a:cubicBezTo>
                  <a:pt x="2417962" y="542563"/>
                  <a:pt x="2475071" y="455098"/>
                  <a:pt x="2489932" y="507864"/>
                </a:cubicBezTo>
                <a:cubicBezTo>
                  <a:pt x="2498105" y="502761"/>
                  <a:pt x="2505553" y="496153"/>
                  <a:pt x="2512917" y="489127"/>
                </a:cubicBezTo>
                <a:lnTo>
                  <a:pt x="2516783" y="485473"/>
                </a:lnTo>
                <a:lnTo>
                  <a:pt x="2534360" y="480064"/>
                </a:lnTo>
                <a:lnTo>
                  <a:pt x="2536691" y="467018"/>
                </a:lnTo>
                <a:lnTo>
                  <a:pt x="2561265" y="450623"/>
                </a:lnTo>
                <a:cubicBezTo>
                  <a:pt x="2570872" y="446262"/>
                  <a:pt x="2581686" y="443655"/>
                  <a:pt x="2594349" y="443884"/>
                </a:cubicBezTo>
                <a:cubicBezTo>
                  <a:pt x="2640435" y="464638"/>
                  <a:pt x="2696955" y="396361"/>
                  <a:pt x="2754324" y="424766"/>
                </a:cubicBezTo>
                <a:cubicBezTo>
                  <a:pt x="2775130" y="430896"/>
                  <a:pt x="2837731" y="423458"/>
                  <a:pt x="2848470" y="405966"/>
                </a:cubicBezTo>
                <a:cubicBezTo>
                  <a:pt x="2861295" y="401100"/>
                  <a:pt x="2876936" y="405309"/>
                  <a:pt x="2881772" y="387260"/>
                </a:cubicBezTo>
                <a:cubicBezTo>
                  <a:pt x="2890299" y="365261"/>
                  <a:pt x="2938134" y="392997"/>
                  <a:pt x="2929932" y="368912"/>
                </a:cubicBezTo>
                <a:cubicBezTo>
                  <a:pt x="2963844" y="387799"/>
                  <a:pt x="2986550" y="341223"/>
                  <a:pt x="3013020" y="327578"/>
                </a:cubicBezTo>
                <a:cubicBezTo>
                  <a:pt x="3040041" y="346996"/>
                  <a:pt x="3068934" y="299222"/>
                  <a:pt x="3127968" y="287613"/>
                </a:cubicBezTo>
                <a:cubicBezTo>
                  <a:pt x="3157770" y="310215"/>
                  <a:pt x="3167695" y="279445"/>
                  <a:pt x="3222191" y="307887"/>
                </a:cubicBezTo>
                <a:cubicBezTo>
                  <a:pt x="3223593" y="304249"/>
                  <a:pt x="3225533" y="300801"/>
                  <a:pt x="3227953" y="297650"/>
                </a:cubicBezTo>
                <a:cubicBezTo>
                  <a:pt x="3242008" y="279345"/>
                  <a:pt x="3268831" y="274825"/>
                  <a:pt x="3287859" y="287558"/>
                </a:cubicBezTo>
                <a:cubicBezTo>
                  <a:pt x="3373144" y="323866"/>
                  <a:pt x="3388202" y="311682"/>
                  <a:pt x="3455587" y="311821"/>
                </a:cubicBezTo>
                <a:cubicBezTo>
                  <a:pt x="3530819" y="306642"/>
                  <a:pt x="3439531" y="258887"/>
                  <a:pt x="3540551" y="290452"/>
                </a:cubicBezTo>
                <a:cubicBezTo>
                  <a:pt x="3546902" y="269835"/>
                  <a:pt x="3590238" y="294393"/>
                  <a:pt x="3611762" y="300514"/>
                </a:cubicBezTo>
                <a:cubicBezTo>
                  <a:pt x="3648047" y="296569"/>
                  <a:pt x="3636107" y="248978"/>
                  <a:pt x="3677971" y="272297"/>
                </a:cubicBezTo>
                <a:cubicBezTo>
                  <a:pt x="3666529" y="247499"/>
                  <a:pt x="3735245" y="279058"/>
                  <a:pt x="3713491" y="254795"/>
                </a:cubicBezTo>
                <a:cubicBezTo>
                  <a:pt x="3718228" y="248018"/>
                  <a:pt x="3737213" y="281807"/>
                  <a:pt x="3754942" y="271775"/>
                </a:cubicBezTo>
                <a:cubicBezTo>
                  <a:pt x="3772671" y="261743"/>
                  <a:pt x="3810265" y="195284"/>
                  <a:pt x="3819864" y="194605"/>
                </a:cubicBezTo>
                <a:lnTo>
                  <a:pt x="3830398" y="188383"/>
                </a:lnTo>
                <a:lnTo>
                  <a:pt x="3834360" y="188992"/>
                </a:lnTo>
                <a:lnTo>
                  <a:pt x="3843715" y="188752"/>
                </a:lnTo>
                <a:lnTo>
                  <a:pt x="3842609" y="197386"/>
                </a:lnTo>
                <a:cubicBezTo>
                  <a:pt x="3840673" y="205638"/>
                  <a:pt x="3852862" y="196498"/>
                  <a:pt x="3867575" y="195207"/>
                </a:cubicBezTo>
                <a:cubicBezTo>
                  <a:pt x="3898010" y="188396"/>
                  <a:pt x="3895082" y="241941"/>
                  <a:pt x="3907640" y="207568"/>
                </a:cubicBezTo>
                <a:lnTo>
                  <a:pt x="3910449" y="197808"/>
                </a:lnTo>
                <a:lnTo>
                  <a:pt x="3917197" y="196121"/>
                </a:lnTo>
                <a:cubicBezTo>
                  <a:pt x="3920833" y="196372"/>
                  <a:pt x="3922919" y="198717"/>
                  <a:pt x="3922400" y="205056"/>
                </a:cubicBezTo>
                <a:cubicBezTo>
                  <a:pt x="3950680" y="178467"/>
                  <a:pt x="3984062" y="218098"/>
                  <a:pt x="4013061" y="224874"/>
                </a:cubicBezTo>
                <a:cubicBezTo>
                  <a:pt x="4034530" y="199451"/>
                  <a:pt x="4074202" y="238734"/>
                  <a:pt x="4134285" y="235592"/>
                </a:cubicBezTo>
                <a:cubicBezTo>
                  <a:pt x="4157674" y="206403"/>
                  <a:pt x="4174806" y="233822"/>
                  <a:pt x="4220717" y="192946"/>
                </a:cubicBezTo>
                <a:cubicBezTo>
                  <a:pt x="4222964" y="196132"/>
                  <a:pt x="4243839" y="208088"/>
                  <a:pt x="4246954" y="210554"/>
                </a:cubicBezTo>
                <a:cubicBezTo>
                  <a:pt x="4265050" y="224878"/>
                  <a:pt x="4274013" y="213632"/>
                  <a:pt x="4289361" y="196642"/>
                </a:cubicBezTo>
                <a:cubicBezTo>
                  <a:pt x="4363212" y="140627"/>
                  <a:pt x="4433598" y="135488"/>
                  <a:pt x="4498913" y="118915"/>
                </a:cubicBezTo>
                <a:cubicBezTo>
                  <a:pt x="4573135" y="105586"/>
                  <a:pt x="4527062" y="166416"/>
                  <a:pt x="4617330" y="111163"/>
                </a:cubicBezTo>
                <a:cubicBezTo>
                  <a:pt x="4628518" y="129608"/>
                  <a:pt x="4640397" y="129405"/>
                  <a:pt x="4659778" y="118219"/>
                </a:cubicBezTo>
                <a:cubicBezTo>
                  <a:pt x="4695929" y="113193"/>
                  <a:pt x="4695958" y="162259"/>
                  <a:pt x="4730870" y="129432"/>
                </a:cubicBezTo>
                <a:cubicBezTo>
                  <a:pt x="4725822" y="156271"/>
                  <a:pt x="4800214" y="133127"/>
                  <a:pt x="4785037" y="161964"/>
                </a:cubicBezTo>
                <a:cubicBezTo>
                  <a:pt x="4810025" y="183633"/>
                  <a:pt x="4819434" y="143205"/>
                  <a:pt x="4844073" y="161768"/>
                </a:cubicBezTo>
                <a:cubicBezTo>
                  <a:pt x="4866573" y="158177"/>
                  <a:pt x="4891277" y="140895"/>
                  <a:pt x="4920038" y="140418"/>
                </a:cubicBezTo>
                <a:cubicBezTo>
                  <a:pt x="4956358" y="122308"/>
                  <a:pt x="4965108" y="149263"/>
                  <a:pt x="5016639" y="158905"/>
                </a:cubicBezTo>
                <a:cubicBezTo>
                  <a:pt x="5037063" y="141828"/>
                  <a:pt x="5054534" y="147986"/>
                  <a:pt x="5072009" y="161502"/>
                </a:cubicBezTo>
                <a:cubicBezTo>
                  <a:pt x="5121260" y="153653"/>
                  <a:pt x="5167555" y="172635"/>
                  <a:pt x="5223626" y="177356"/>
                </a:cubicBezTo>
                <a:cubicBezTo>
                  <a:pt x="5282824" y="155243"/>
                  <a:pt x="5315859" y="195041"/>
                  <a:pt x="5375773" y="199913"/>
                </a:cubicBezTo>
                <a:cubicBezTo>
                  <a:pt x="5432511" y="156218"/>
                  <a:pt x="5417550" y="256036"/>
                  <a:pt x="5467502" y="250963"/>
                </a:cubicBezTo>
                <a:cubicBezTo>
                  <a:pt x="5547124" y="209975"/>
                  <a:pt x="5467171" y="283839"/>
                  <a:pt x="5592395" y="265434"/>
                </a:cubicBezTo>
                <a:cubicBezTo>
                  <a:pt x="5599201" y="258867"/>
                  <a:pt x="5614752" y="264706"/>
                  <a:pt x="5613532" y="273379"/>
                </a:cubicBezTo>
                <a:cubicBezTo>
                  <a:pt x="5621390" y="270408"/>
                  <a:pt x="5639720" y="253173"/>
                  <a:pt x="5642173" y="266904"/>
                </a:cubicBezTo>
                <a:cubicBezTo>
                  <a:pt x="5682296" y="267049"/>
                  <a:pt x="5721812" y="257513"/>
                  <a:pt x="5756910" y="239211"/>
                </a:cubicBezTo>
                <a:cubicBezTo>
                  <a:pt x="5834998" y="260050"/>
                  <a:pt x="5790596" y="197229"/>
                  <a:pt x="5846667" y="201786"/>
                </a:cubicBezTo>
                <a:cubicBezTo>
                  <a:pt x="5892444" y="227312"/>
                  <a:pt x="5908324" y="204527"/>
                  <a:pt x="5960732" y="220708"/>
                </a:cubicBezTo>
                <a:cubicBezTo>
                  <a:pt x="5977124" y="175349"/>
                  <a:pt x="6009640" y="223654"/>
                  <a:pt x="6029542" y="210339"/>
                </a:cubicBezTo>
                <a:cubicBezTo>
                  <a:pt x="6063108" y="261420"/>
                  <a:pt x="6107411" y="160034"/>
                  <a:pt x="6141123" y="159923"/>
                </a:cubicBezTo>
                <a:cubicBezTo>
                  <a:pt x="6198068" y="167749"/>
                  <a:pt x="6183483" y="210628"/>
                  <a:pt x="6213495" y="158354"/>
                </a:cubicBezTo>
                <a:cubicBezTo>
                  <a:pt x="6218048" y="179602"/>
                  <a:pt x="6245115" y="154212"/>
                  <a:pt x="6309193" y="240553"/>
                </a:cubicBezTo>
                <a:cubicBezTo>
                  <a:pt x="6313222" y="269315"/>
                  <a:pt x="6338726" y="256581"/>
                  <a:pt x="6364914" y="240140"/>
                </a:cubicBezTo>
                <a:cubicBezTo>
                  <a:pt x="6331888" y="211628"/>
                  <a:pt x="6385856" y="207033"/>
                  <a:pt x="6380420" y="173195"/>
                </a:cubicBezTo>
                <a:cubicBezTo>
                  <a:pt x="6420580" y="151473"/>
                  <a:pt x="6513519" y="179296"/>
                  <a:pt x="6507891" y="118474"/>
                </a:cubicBezTo>
                <a:cubicBezTo>
                  <a:pt x="6519398" y="82452"/>
                  <a:pt x="6571830" y="137398"/>
                  <a:pt x="6571807" y="98636"/>
                </a:cubicBezTo>
                <a:cubicBezTo>
                  <a:pt x="6594702" y="123421"/>
                  <a:pt x="6634676" y="82071"/>
                  <a:pt x="6671880" y="82931"/>
                </a:cubicBezTo>
                <a:cubicBezTo>
                  <a:pt x="6678855" y="65407"/>
                  <a:pt x="6687415" y="66196"/>
                  <a:pt x="6702266" y="75470"/>
                </a:cubicBezTo>
                <a:cubicBezTo>
                  <a:pt x="6747004" y="78450"/>
                  <a:pt x="6798307" y="53072"/>
                  <a:pt x="6845802" y="24496"/>
                </a:cubicBezTo>
                <a:lnTo>
                  <a:pt x="6884912"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63122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0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5" name="Picture 25">
            <a:extLst>
              <a:ext uri="{FF2B5EF4-FFF2-40B4-BE49-F238E27FC236}">
                <a16:creationId xmlns:a16="http://schemas.microsoft.com/office/drawing/2014/main" id="{DEB2E8C4-C3E7-4048-A43D-9859510CFA9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10905744" y="0"/>
            <a:ext cx="1286256" cy="6858000"/>
          </a:xfrm>
          <a:prstGeom prst="rect">
            <a:avLst/>
          </a:prstGeom>
        </p:spPr>
      </p:pic>
      <mc:AlternateContent xmlns:mc="http://schemas.openxmlformats.org/markup-compatibility/2006" xmlns:p14="http://schemas.microsoft.com/office/powerpoint/2010/main">
        <mc:Choice Requires="p14">
          <p:contentPart p14:bwMode="auto" r:id="rId3">
            <p14:nvContentPartPr>
              <p14:cNvPr id="36" name="Ink 27">
                <a:extLst>
                  <a:ext uri="{FF2B5EF4-FFF2-40B4-BE49-F238E27FC236}">
                    <a16:creationId xmlns:a16="http://schemas.microsoft.com/office/drawing/2014/main" id="{24D29CCB-7956-4E3E-8880-304085F04BF4}"/>
                  </a:ext>
                  <a:ext uri="{C183D7F6-B498-43B3-948B-1728B52AA6E4}">
                    <adec:decorative xmlns:adec="http://schemas.microsoft.com/office/drawing/2017/decorative" val="1"/>
                  </a:ext>
                </a:extLst>
              </p14:cNvPr>
              <p14:cNvContentPartPr>
                <a14:cpLocks xmlns:a14="http://schemas.microsoft.com/office/drawing/2010/main" noGrp="1" noRot="1" noChangeAspect="1" noMove="1" noResize="1" noEditPoints="1" noAdjustHandles="1" noChangeArrowheads="1" noChangeShapeType="1"/>
              </p14:cNvContentPartPr>
              <p14:nvPr>
                <p:extLst>
                  <p:ext uri="{386F3935-93C4-4BCD-93E2-E3B085C9AB24}">
                    <p16:designElem xmlns:p16="http://schemas.microsoft.com/office/powerpoint/2015/main" val="1"/>
                  </p:ext>
                </p:extLst>
              </p14:nvPr>
            </p14:nvContentPartPr>
            <p14:xfrm>
              <a:off x="12490710" y="6342652"/>
              <a:ext cx="360" cy="360"/>
            </p14:xfrm>
          </p:contentPart>
        </mc:Choice>
        <mc:Fallback xmlns="">
          <p:pic>
            <p:nvPicPr>
              <p:cNvPr id="36" name="Ink 27">
                <a:extLst>
                  <a:ext uri="{FF2B5EF4-FFF2-40B4-BE49-F238E27FC236}">
                    <a16:creationId xmlns:a16="http://schemas.microsoft.com/office/drawing/2014/main" id="{24D29CCB-7956-4E3E-8880-304085F04BF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p:cNvPicPr>
              <p:nvPr/>
            </p:nvPicPr>
            <p:blipFill>
              <a:blip r:embed="rId4"/>
              <a:stretch>
                <a:fillRect/>
              </a:stretch>
            </p:blipFill>
            <p:spPr>
              <a:xfrm>
                <a:off x="12481710" y="6333652"/>
                <a:ext cx="18000" cy="18000"/>
              </a:xfrm>
              <a:prstGeom prst="rect">
                <a:avLst/>
              </a:prstGeom>
            </p:spPr>
          </p:pic>
        </mc:Fallback>
      </mc:AlternateContent>
      <p:sp useBgFill="1">
        <p:nvSpPr>
          <p:cNvPr id="37" name="Rectangle 29">
            <a:extLst>
              <a:ext uri="{FF2B5EF4-FFF2-40B4-BE49-F238E27FC236}">
                <a16:creationId xmlns:a16="http://schemas.microsoft.com/office/drawing/2014/main" id="{D18969DA-E869-40AF-94FC-E40F96D7D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F61DE24D-853F-488D-BBC5-8157FAFD869C}"/>
              </a:ext>
            </a:extLst>
          </p:cNvPr>
          <p:cNvSpPr>
            <a:spLocks noGrp="1"/>
          </p:cNvSpPr>
          <p:nvPr>
            <p:ph type="title"/>
          </p:nvPr>
        </p:nvSpPr>
        <p:spPr>
          <a:xfrm>
            <a:off x="723900" y="1210024"/>
            <a:ext cx="4926316" cy="2361064"/>
          </a:xfrm>
        </p:spPr>
        <p:txBody>
          <a:bodyPr vert="horz" lIns="91440" tIns="45720" rIns="91440" bIns="45720" rtlCol="0" anchor="b">
            <a:normAutofit/>
          </a:bodyPr>
          <a:lstStyle/>
          <a:p>
            <a:pPr algn="ctr"/>
            <a:r>
              <a:rPr lang="en-US" sz="3200"/>
              <a:t>Thank you</a:t>
            </a:r>
          </a:p>
        </p:txBody>
      </p:sp>
      <p:pic>
        <p:nvPicPr>
          <p:cNvPr id="38" name="Graphic 22" descr="Handshake">
            <a:extLst>
              <a:ext uri="{FF2B5EF4-FFF2-40B4-BE49-F238E27FC236}">
                <a16:creationId xmlns:a16="http://schemas.microsoft.com/office/drawing/2014/main" id="{2D32AAD4-4A90-4D33-8434-26ED7D93206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095999" y="1071350"/>
            <a:ext cx="4281700" cy="4281700"/>
          </a:xfrm>
          <a:prstGeom prst="rect">
            <a:avLst/>
          </a:prstGeom>
        </p:spPr>
      </p:pic>
      <p:sp>
        <p:nvSpPr>
          <p:cNvPr id="39" name="Freeform: Shape 31">
            <a:extLst>
              <a:ext uri="{FF2B5EF4-FFF2-40B4-BE49-F238E27FC236}">
                <a16:creationId xmlns:a16="http://schemas.microsoft.com/office/drawing/2014/main" id="{0776B1EE-A7D1-46A3-81E9-19E58E41D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589928" y="1"/>
            <a:ext cx="7602071" cy="484093"/>
          </a:xfrm>
          <a:custGeom>
            <a:avLst/>
            <a:gdLst>
              <a:gd name="connsiteX0" fmla="*/ 9683888 w 9683888"/>
              <a:gd name="connsiteY0" fmla="*/ 0 h 743457"/>
              <a:gd name="connsiteX1" fmla="*/ 0 w 9683888"/>
              <a:gd name="connsiteY1" fmla="*/ 0 h 743457"/>
              <a:gd name="connsiteX2" fmla="*/ 0 w 9683888"/>
              <a:gd name="connsiteY2" fmla="*/ 365878 h 743457"/>
              <a:gd name="connsiteX3" fmla="*/ 11844 w 9683888"/>
              <a:gd name="connsiteY3" fmla="*/ 367909 h 743457"/>
              <a:gd name="connsiteX4" fmla="*/ 106208 w 9683888"/>
              <a:gd name="connsiteY4" fmla="*/ 385974 h 743457"/>
              <a:gd name="connsiteX5" fmla="*/ 183667 w 9683888"/>
              <a:gd name="connsiteY5" fmla="*/ 399162 h 743457"/>
              <a:gd name="connsiteX6" fmla="*/ 292430 w 9683888"/>
              <a:gd name="connsiteY6" fmla="*/ 390408 h 743457"/>
              <a:gd name="connsiteX7" fmla="*/ 386942 w 9683888"/>
              <a:gd name="connsiteY7" fmla="*/ 395582 h 743457"/>
              <a:gd name="connsiteX8" fmla="*/ 485751 w 9683888"/>
              <a:gd name="connsiteY8" fmla="*/ 408404 h 743457"/>
              <a:gd name="connsiteX9" fmla="*/ 604107 w 9683888"/>
              <a:gd name="connsiteY9" fmla="*/ 418647 h 743457"/>
              <a:gd name="connsiteX10" fmla="*/ 694081 w 9683888"/>
              <a:gd name="connsiteY10" fmla="*/ 449524 h 743457"/>
              <a:gd name="connsiteX11" fmla="*/ 762452 w 9683888"/>
              <a:gd name="connsiteY11" fmla="*/ 456090 h 743457"/>
              <a:gd name="connsiteX12" fmla="*/ 987872 w 9683888"/>
              <a:gd name="connsiteY12" fmla="*/ 481862 h 743457"/>
              <a:gd name="connsiteX13" fmla="*/ 1077163 w 9683888"/>
              <a:gd name="connsiteY13" fmla="*/ 524467 h 743457"/>
              <a:gd name="connsiteX14" fmla="*/ 1258716 w 9683888"/>
              <a:gd name="connsiteY14" fmla="*/ 587975 h 743457"/>
              <a:gd name="connsiteX15" fmla="*/ 1298056 w 9683888"/>
              <a:gd name="connsiteY15" fmla="*/ 595413 h 743457"/>
              <a:gd name="connsiteX16" fmla="*/ 1327017 w 9683888"/>
              <a:gd name="connsiteY16" fmla="*/ 617412 h 743457"/>
              <a:gd name="connsiteX17" fmla="*/ 1347909 w 9683888"/>
              <a:gd name="connsiteY17" fmla="*/ 620209 h 743457"/>
              <a:gd name="connsiteX18" fmla="*/ 1421792 w 9683888"/>
              <a:gd name="connsiteY18" fmla="*/ 626139 h 743457"/>
              <a:gd name="connsiteX19" fmla="*/ 1519789 w 9683888"/>
              <a:gd name="connsiteY19" fmla="*/ 645011 h 743457"/>
              <a:gd name="connsiteX20" fmla="*/ 1620886 w 9683888"/>
              <a:gd name="connsiteY20" fmla="*/ 687715 h 743457"/>
              <a:gd name="connsiteX21" fmla="*/ 1676745 w 9683888"/>
              <a:gd name="connsiteY21" fmla="*/ 690130 h 743457"/>
              <a:gd name="connsiteX22" fmla="*/ 1832228 w 9683888"/>
              <a:gd name="connsiteY22" fmla="*/ 690860 h 743457"/>
              <a:gd name="connsiteX23" fmla="*/ 1980464 w 9683888"/>
              <a:gd name="connsiteY23" fmla="*/ 704858 h 743457"/>
              <a:gd name="connsiteX24" fmla="*/ 2051150 w 9683888"/>
              <a:gd name="connsiteY24" fmla="*/ 711187 h 743457"/>
              <a:gd name="connsiteX25" fmla="*/ 2162824 w 9683888"/>
              <a:gd name="connsiteY25" fmla="*/ 709178 h 743457"/>
              <a:gd name="connsiteX26" fmla="*/ 2259859 w 9683888"/>
              <a:gd name="connsiteY26" fmla="*/ 718188 h 743457"/>
              <a:gd name="connsiteX27" fmla="*/ 2378290 w 9683888"/>
              <a:gd name="connsiteY27" fmla="*/ 738748 h 743457"/>
              <a:gd name="connsiteX28" fmla="*/ 2407828 w 9683888"/>
              <a:gd name="connsiteY28" fmla="*/ 743457 h 743457"/>
              <a:gd name="connsiteX29" fmla="*/ 2428936 w 9683888"/>
              <a:gd name="connsiteY29" fmla="*/ 734697 h 743457"/>
              <a:gd name="connsiteX30" fmla="*/ 2646106 w 9683888"/>
              <a:gd name="connsiteY30" fmla="*/ 660204 h 743457"/>
              <a:gd name="connsiteX31" fmla="*/ 2799920 w 9683888"/>
              <a:gd name="connsiteY31" fmla="*/ 630451 h 743457"/>
              <a:gd name="connsiteX32" fmla="*/ 2953556 w 9683888"/>
              <a:gd name="connsiteY32" fmla="*/ 607173 h 743457"/>
              <a:gd name="connsiteX33" fmla="*/ 3009839 w 9683888"/>
              <a:gd name="connsiteY33" fmla="*/ 601743 h 743457"/>
              <a:gd name="connsiteX34" fmla="*/ 3115016 w 9683888"/>
              <a:gd name="connsiteY34" fmla="*/ 584982 h 743457"/>
              <a:gd name="connsiteX35" fmla="*/ 3185844 w 9683888"/>
              <a:gd name="connsiteY35" fmla="*/ 595356 h 743457"/>
              <a:gd name="connsiteX36" fmla="*/ 3246013 w 9683888"/>
              <a:gd name="connsiteY36" fmla="*/ 592418 h 743457"/>
              <a:gd name="connsiteX37" fmla="*/ 3313565 w 9683888"/>
              <a:gd name="connsiteY37" fmla="*/ 574138 h 743457"/>
              <a:gd name="connsiteX38" fmla="*/ 3414143 w 9683888"/>
              <a:gd name="connsiteY38" fmla="*/ 553730 h 743457"/>
              <a:gd name="connsiteX39" fmla="*/ 3552895 w 9683888"/>
              <a:gd name="connsiteY39" fmla="*/ 548563 h 743457"/>
              <a:gd name="connsiteX40" fmla="*/ 3753012 w 9683888"/>
              <a:gd name="connsiteY40" fmla="*/ 599520 h 743457"/>
              <a:gd name="connsiteX41" fmla="*/ 3804392 w 9683888"/>
              <a:gd name="connsiteY41" fmla="*/ 604131 h 743457"/>
              <a:gd name="connsiteX42" fmla="*/ 3916696 w 9683888"/>
              <a:gd name="connsiteY42" fmla="*/ 606540 h 743457"/>
              <a:gd name="connsiteX43" fmla="*/ 4063849 w 9683888"/>
              <a:gd name="connsiteY43" fmla="*/ 604058 h 743457"/>
              <a:gd name="connsiteX44" fmla="*/ 4172179 w 9683888"/>
              <a:gd name="connsiteY44" fmla="*/ 592355 h 743457"/>
              <a:gd name="connsiteX45" fmla="*/ 4276294 w 9683888"/>
              <a:gd name="connsiteY45" fmla="*/ 587119 h 743457"/>
              <a:gd name="connsiteX46" fmla="*/ 4411090 w 9683888"/>
              <a:gd name="connsiteY46" fmla="*/ 575600 h 743457"/>
              <a:gd name="connsiteX47" fmla="*/ 4540465 w 9683888"/>
              <a:gd name="connsiteY47" fmla="*/ 567464 h 743457"/>
              <a:gd name="connsiteX48" fmla="*/ 4545352 w 9683888"/>
              <a:gd name="connsiteY48" fmla="*/ 555554 h 743457"/>
              <a:gd name="connsiteX49" fmla="*/ 4564014 w 9683888"/>
              <a:gd name="connsiteY49" fmla="*/ 553660 h 743457"/>
              <a:gd name="connsiteX50" fmla="*/ 4568602 w 9683888"/>
              <a:gd name="connsiteY50" fmla="*/ 550913 h 743457"/>
              <a:gd name="connsiteX51" fmla="*/ 4595289 w 9683888"/>
              <a:gd name="connsiteY51" fmla="*/ 537407 h 743457"/>
              <a:gd name="connsiteX52" fmla="*/ 4739026 w 9683888"/>
              <a:gd name="connsiteY52" fmla="*/ 532483 h 743457"/>
              <a:gd name="connsiteX53" fmla="*/ 5061335 w 9683888"/>
              <a:gd name="connsiteY53" fmla="*/ 545635 h 743457"/>
              <a:gd name="connsiteX54" fmla="*/ 5338634 w 9683888"/>
              <a:gd name="connsiteY54" fmla="*/ 595754 h 743457"/>
              <a:gd name="connsiteX55" fmla="*/ 5529430 w 9683888"/>
              <a:gd name="connsiteY55" fmla="*/ 606335 h 743457"/>
              <a:gd name="connsiteX56" fmla="*/ 5604039 w 9683888"/>
              <a:gd name="connsiteY56" fmla="*/ 607676 h 743457"/>
              <a:gd name="connsiteX57" fmla="*/ 5625281 w 9683888"/>
              <a:gd name="connsiteY57" fmla="*/ 617253 h 743457"/>
              <a:gd name="connsiteX58" fmla="*/ 5628138 w 9683888"/>
              <a:gd name="connsiteY58" fmla="*/ 615483 h 743457"/>
              <a:gd name="connsiteX59" fmla="*/ 5653593 w 9683888"/>
              <a:gd name="connsiteY59" fmla="*/ 617873 h 743457"/>
              <a:gd name="connsiteX60" fmla="*/ 5658658 w 9683888"/>
              <a:gd name="connsiteY60" fmla="*/ 624279 h 743457"/>
              <a:gd name="connsiteX61" fmla="*/ 5675963 w 9683888"/>
              <a:gd name="connsiteY61" fmla="*/ 627762 h 743457"/>
              <a:gd name="connsiteX62" fmla="*/ 5709625 w 9683888"/>
              <a:gd name="connsiteY62" fmla="*/ 639593 h 743457"/>
              <a:gd name="connsiteX63" fmla="*/ 5716324 w 9683888"/>
              <a:gd name="connsiteY63" fmla="*/ 637148 h 743457"/>
              <a:gd name="connsiteX64" fmla="*/ 5767720 w 9683888"/>
              <a:gd name="connsiteY64" fmla="*/ 647737 h 743457"/>
              <a:gd name="connsiteX65" fmla="*/ 5768619 w 9683888"/>
              <a:gd name="connsiteY65" fmla="*/ 645671 h 743457"/>
              <a:gd name="connsiteX66" fmla="*/ 5858696 w 9683888"/>
              <a:gd name="connsiteY66" fmla="*/ 628099 h 743457"/>
              <a:gd name="connsiteX67" fmla="*/ 5935260 w 9683888"/>
              <a:gd name="connsiteY67" fmla="*/ 596904 h 743457"/>
              <a:gd name="connsiteX68" fmla="*/ 5946176 w 9683888"/>
              <a:gd name="connsiteY68" fmla="*/ 597874 h 743457"/>
              <a:gd name="connsiteX69" fmla="*/ 5946447 w 9683888"/>
              <a:gd name="connsiteY69" fmla="*/ 597396 h 743457"/>
              <a:gd name="connsiteX70" fmla="*/ 5958069 w 9683888"/>
              <a:gd name="connsiteY70" fmla="*/ 597432 h 743457"/>
              <a:gd name="connsiteX71" fmla="*/ 5966081 w 9683888"/>
              <a:gd name="connsiteY71" fmla="*/ 599643 h 743457"/>
              <a:gd name="connsiteX72" fmla="*/ 5987259 w 9683888"/>
              <a:gd name="connsiteY72" fmla="*/ 601523 h 743457"/>
              <a:gd name="connsiteX73" fmla="*/ 5994905 w 9683888"/>
              <a:gd name="connsiteY73" fmla="*/ 598873 h 743457"/>
              <a:gd name="connsiteX74" fmla="*/ 6054803 w 9683888"/>
              <a:gd name="connsiteY74" fmla="*/ 541202 h 743457"/>
              <a:gd name="connsiteX75" fmla="*/ 6188672 w 9683888"/>
              <a:gd name="connsiteY75" fmla="*/ 496389 h 743457"/>
              <a:gd name="connsiteX76" fmla="*/ 6323280 w 9683888"/>
              <a:gd name="connsiteY76" fmla="*/ 458013 h 743457"/>
              <a:gd name="connsiteX77" fmla="*/ 6457257 w 9683888"/>
              <a:gd name="connsiteY77" fmla="*/ 414621 h 743457"/>
              <a:gd name="connsiteX78" fmla="*/ 6530019 w 9683888"/>
              <a:gd name="connsiteY78" fmla="*/ 423168 h 743457"/>
              <a:gd name="connsiteX79" fmla="*/ 6626800 w 9683888"/>
              <a:gd name="connsiteY79" fmla="*/ 375078 h 743457"/>
              <a:gd name="connsiteX80" fmla="*/ 6689231 w 9683888"/>
              <a:gd name="connsiteY80" fmla="*/ 353501 h 743457"/>
              <a:gd name="connsiteX81" fmla="*/ 6726440 w 9683888"/>
              <a:gd name="connsiteY81" fmla="*/ 340276 h 743457"/>
              <a:gd name="connsiteX82" fmla="*/ 6835228 w 9683888"/>
              <a:gd name="connsiteY82" fmla="*/ 329393 h 743457"/>
              <a:gd name="connsiteX83" fmla="*/ 7039363 w 9683888"/>
              <a:gd name="connsiteY83" fmla="*/ 370823 h 743457"/>
              <a:gd name="connsiteX84" fmla="*/ 7095156 w 9683888"/>
              <a:gd name="connsiteY84" fmla="*/ 366075 h 743457"/>
              <a:gd name="connsiteX85" fmla="*/ 7187061 w 9683888"/>
              <a:gd name="connsiteY85" fmla="*/ 383876 h 743457"/>
              <a:gd name="connsiteX86" fmla="*/ 7295039 w 9683888"/>
              <a:gd name="connsiteY86" fmla="*/ 355046 h 743457"/>
              <a:gd name="connsiteX87" fmla="*/ 7373651 w 9683888"/>
              <a:gd name="connsiteY87" fmla="*/ 322299 h 743457"/>
              <a:gd name="connsiteX88" fmla="*/ 7418964 w 9683888"/>
              <a:gd name="connsiteY88" fmla="*/ 308685 h 743457"/>
              <a:gd name="connsiteX89" fmla="*/ 7450568 w 9683888"/>
              <a:gd name="connsiteY89" fmla="*/ 293511 h 743457"/>
              <a:gd name="connsiteX90" fmla="*/ 7538380 w 9683888"/>
              <a:gd name="connsiteY90" fmla="*/ 283235 h 743457"/>
              <a:gd name="connsiteX91" fmla="*/ 7786348 w 9683888"/>
              <a:gd name="connsiteY91" fmla="*/ 225377 h 743457"/>
              <a:gd name="connsiteX92" fmla="*/ 7849534 w 9683888"/>
              <a:gd name="connsiteY92" fmla="*/ 245434 h 743457"/>
              <a:gd name="connsiteX93" fmla="*/ 7981165 w 9683888"/>
              <a:gd name="connsiteY93" fmla="*/ 222252 h 743457"/>
              <a:gd name="connsiteX94" fmla="*/ 8171882 w 9683888"/>
              <a:gd name="connsiteY94" fmla="*/ 222497 h 743457"/>
              <a:gd name="connsiteX95" fmla="*/ 8242270 w 9683888"/>
              <a:gd name="connsiteY95" fmla="*/ 180535 h 743457"/>
              <a:gd name="connsiteX96" fmla="*/ 8490152 w 9683888"/>
              <a:gd name="connsiteY96" fmla="*/ 209193 h 743457"/>
              <a:gd name="connsiteX97" fmla="*/ 8622272 w 9683888"/>
              <a:gd name="connsiteY97" fmla="*/ 188859 h 743457"/>
              <a:gd name="connsiteX98" fmla="*/ 8738606 w 9683888"/>
              <a:gd name="connsiteY98" fmla="*/ 208945 h 743457"/>
              <a:gd name="connsiteX99" fmla="*/ 8831307 w 9683888"/>
              <a:gd name="connsiteY99" fmla="*/ 207738 h 743457"/>
              <a:gd name="connsiteX100" fmla="*/ 8891432 w 9683888"/>
              <a:gd name="connsiteY100" fmla="*/ 184510 h 743457"/>
              <a:gd name="connsiteX101" fmla="*/ 8946980 w 9683888"/>
              <a:gd name="connsiteY101" fmla="*/ 145578 h 743457"/>
              <a:gd name="connsiteX102" fmla="*/ 9107760 w 9683888"/>
              <a:gd name="connsiteY102" fmla="*/ 128052 h 743457"/>
              <a:gd name="connsiteX103" fmla="*/ 9195623 w 9683888"/>
              <a:gd name="connsiteY103" fmla="*/ 100212 h 743457"/>
              <a:gd name="connsiteX104" fmla="*/ 9256898 w 9683888"/>
              <a:gd name="connsiteY104" fmla="*/ 73900 h 743457"/>
              <a:gd name="connsiteX105" fmla="*/ 9351740 w 9683888"/>
              <a:gd name="connsiteY105" fmla="*/ 80439 h 743457"/>
              <a:gd name="connsiteX106" fmla="*/ 9539796 w 9683888"/>
              <a:gd name="connsiteY106" fmla="*/ 87069 h 743457"/>
              <a:gd name="connsiteX107" fmla="*/ 9619109 w 9683888"/>
              <a:gd name="connsiteY107" fmla="*/ 39994 h 743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Lst>
            <a:rect l="l" t="t" r="r" b="b"/>
            <a:pathLst>
              <a:path w="9683888" h="743457">
                <a:moveTo>
                  <a:pt x="9683888" y="0"/>
                </a:moveTo>
                <a:lnTo>
                  <a:pt x="0" y="0"/>
                </a:lnTo>
                <a:lnTo>
                  <a:pt x="0" y="365878"/>
                </a:lnTo>
                <a:lnTo>
                  <a:pt x="11844" y="367909"/>
                </a:lnTo>
                <a:cubicBezTo>
                  <a:pt x="50423" y="374387"/>
                  <a:pt x="87879" y="380746"/>
                  <a:pt x="106208" y="385974"/>
                </a:cubicBezTo>
                <a:cubicBezTo>
                  <a:pt x="119919" y="389979"/>
                  <a:pt x="149687" y="402128"/>
                  <a:pt x="183667" y="399162"/>
                </a:cubicBezTo>
                <a:cubicBezTo>
                  <a:pt x="228274" y="394575"/>
                  <a:pt x="256969" y="398315"/>
                  <a:pt x="292430" y="390408"/>
                </a:cubicBezTo>
                <a:cubicBezTo>
                  <a:pt x="325377" y="395694"/>
                  <a:pt x="374510" y="420053"/>
                  <a:pt x="386942" y="395582"/>
                </a:cubicBezTo>
                <a:cubicBezTo>
                  <a:pt x="400429" y="416427"/>
                  <a:pt x="451168" y="399411"/>
                  <a:pt x="485751" y="408404"/>
                </a:cubicBezTo>
                <a:cubicBezTo>
                  <a:pt x="520399" y="423586"/>
                  <a:pt x="570416" y="404235"/>
                  <a:pt x="604107" y="418647"/>
                </a:cubicBezTo>
                <a:cubicBezTo>
                  <a:pt x="633631" y="425521"/>
                  <a:pt x="672063" y="446364"/>
                  <a:pt x="694081" y="449524"/>
                </a:cubicBezTo>
                <a:cubicBezTo>
                  <a:pt x="700528" y="463278"/>
                  <a:pt x="713487" y="450700"/>
                  <a:pt x="762452" y="456090"/>
                </a:cubicBezTo>
                <a:cubicBezTo>
                  <a:pt x="811417" y="461479"/>
                  <a:pt x="935420" y="470466"/>
                  <a:pt x="987872" y="481862"/>
                </a:cubicBezTo>
                <a:cubicBezTo>
                  <a:pt x="1018493" y="475799"/>
                  <a:pt x="1019470" y="516810"/>
                  <a:pt x="1077163" y="524467"/>
                </a:cubicBezTo>
                <a:cubicBezTo>
                  <a:pt x="1124222" y="535807"/>
                  <a:pt x="1202940" y="574855"/>
                  <a:pt x="1258716" y="587975"/>
                </a:cubicBezTo>
                <a:cubicBezTo>
                  <a:pt x="1274181" y="586466"/>
                  <a:pt x="1286859" y="589632"/>
                  <a:pt x="1298056" y="595413"/>
                </a:cubicBezTo>
                <a:lnTo>
                  <a:pt x="1327017" y="617412"/>
                </a:lnTo>
                <a:lnTo>
                  <a:pt x="1347909" y="620209"/>
                </a:lnTo>
                <a:cubicBezTo>
                  <a:pt x="1377004" y="628445"/>
                  <a:pt x="1394712" y="616344"/>
                  <a:pt x="1421792" y="626139"/>
                </a:cubicBezTo>
                <a:cubicBezTo>
                  <a:pt x="1466260" y="647543"/>
                  <a:pt x="1506099" y="610975"/>
                  <a:pt x="1519789" y="645011"/>
                </a:cubicBezTo>
                <a:cubicBezTo>
                  <a:pt x="1556219" y="665699"/>
                  <a:pt x="1578776" y="668950"/>
                  <a:pt x="1620886" y="687715"/>
                </a:cubicBezTo>
                <a:cubicBezTo>
                  <a:pt x="1658228" y="693647"/>
                  <a:pt x="1636224" y="694371"/>
                  <a:pt x="1676745" y="690130"/>
                </a:cubicBezTo>
                <a:cubicBezTo>
                  <a:pt x="1713709" y="697532"/>
                  <a:pt x="1774627" y="701403"/>
                  <a:pt x="1832228" y="690860"/>
                </a:cubicBezTo>
                <a:cubicBezTo>
                  <a:pt x="1866586" y="689181"/>
                  <a:pt x="1949046" y="755765"/>
                  <a:pt x="1980464" y="704858"/>
                </a:cubicBezTo>
                <a:cubicBezTo>
                  <a:pt x="2001472" y="716610"/>
                  <a:pt x="2020758" y="710467"/>
                  <a:pt x="2051150" y="711187"/>
                </a:cubicBezTo>
                <a:cubicBezTo>
                  <a:pt x="2081543" y="711907"/>
                  <a:pt x="2117567" y="736153"/>
                  <a:pt x="2162824" y="709178"/>
                </a:cubicBezTo>
                <a:cubicBezTo>
                  <a:pt x="2219712" y="701824"/>
                  <a:pt x="2181421" y="742368"/>
                  <a:pt x="2259859" y="718188"/>
                </a:cubicBezTo>
                <a:cubicBezTo>
                  <a:pt x="2296623" y="733933"/>
                  <a:pt x="2337412" y="741012"/>
                  <a:pt x="2378290" y="738748"/>
                </a:cubicBezTo>
                <a:cubicBezTo>
                  <a:pt x="2380041" y="725410"/>
                  <a:pt x="2399659" y="741017"/>
                  <a:pt x="2407828" y="743457"/>
                </a:cubicBezTo>
                <a:cubicBezTo>
                  <a:pt x="2406113" y="735180"/>
                  <a:pt x="2421642" y="728742"/>
                  <a:pt x="2428936" y="734697"/>
                </a:cubicBezTo>
                <a:cubicBezTo>
                  <a:pt x="2468648" y="720822"/>
                  <a:pt x="2584275" y="677579"/>
                  <a:pt x="2646106" y="660204"/>
                </a:cubicBezTo>
                <a:cubicBezTo>
                  <a:pt x="2706894" y="652346"/>
                  <a:pt x="2738390" y="612318"/>
                  <a:pt x="2799920" y="630451"/>
                </a:cubicBezTo>
                <a:cubicBezTo>
                  <a:pt x="2856798" y="622940"/>
                  <a:pt x="2902940" y="602232"/>
                  <a:pt x="2953556" y="607173"/>
                </a:cubicBezTo>
                <a:cubicBezTo>
                  <a:pt x="2970626" y="593247"/>
                  <a:pt x="2988095" y="586399"/>
                  <a:pt x="3009839" y="601743"/>
                </a:cubicBezTo>
                <a:cubicBezTo>
                  <a:pt x="3046166" y="594868"/>
                  <a:pt x="3085682" y="586046"/>
                  <a:pt x="3115016" y="584982"/>
                </a:cubicBezTo>
                <a:cubicBezTo>
                  <a:pt x="3144992" y="587935"/>
                  <a:pt x="3158740" y="599045"/>
                  <a:pt x="3185844" y="595356"/>
                </a:cubicBezTo>
                <a:cubicBezTo>
                  <a:pt x="3209939" y="576197"/>
                  <a:pt x="3221731" y="614583"/>
                  <a:pt x="3246013" y="592418"/>
                </a:cubicBezTo>
                <a:cubicBezTo>
                  <a:pt x="3228976" y="565486"/>
                  <a:pt x="3320172" y="599686"/>
                  <a:pt x="3313565" y="574138"/>
                </a:cubicBezTo>
                <a:cubicBezTo>
                  <a:pt x="3341586" y="564515"/>
                  <a:pt x="3371901" y="555346"/>
                  <a:pt x="3414143" y="553730"/>
                </a:cubicBezTo>
                <a:cubicBezTo>
                  <a:pt x="3463229" y="557630"/>
                  <a:pt x="3476532" y="539673"/>
                  <a:pt x="3552895" y="548563"/>
                </a:cubicBezTo>
                <a:cubicBezTo>
                  <a:pt x="3620356" y="561042"/>
                  <a:pt x="3688830" y="574962"/>
                  <a:pt x="3753012" y="599520"/>
                </a:cubicBezTo>
                <a:cubicBezTo>
                  <a:pt x="3769580" y="615048"/>
                  <a:pt x="3777112" y="602961"/>
                  <a:pt x="3804392" y="604131"/>
                </a:cubicBezTo>
                <a:cubicBezTo>
                  <a:pt x="3831672" y="605301"/>
                  <a:pt x="3878076" y="605222"/>
                  <a:pt x="3916696" y="606540"/>
                </a:cubicBezTo>
                <a:cubicBezTo>
                  <a:pt x="3970533" y="603881"/>
                  <a:pt x="3981244" y="618066"/>
                  <a:pt x="4063849" y="604058"/>
                </a:cubicBezTo>
                <a:cubicBezTo>
                  <a:pt x="4074473" y="605185"/>
                  <a:pt x="4134611" y="589365"/>
                  <a:pt x="4172179" y="592355"/>
                </a:cubicBezTo>
                <a:cubicBezTo>
                  <a:pt x="4180554" y="576172"/>
                  <a:pt x="4255433" y="602075"/>
                  <a:pt x="4276294" y="587119"/>
                </a:cubicBezTo>
                <a:cubicBezTo>
                  <a:pt x="4326119" y="586973"/>
                  <a:pt x="4361692" y="573867"/>
                  <a:pt x="4411090" y="575600"/>
                </a:cubicBezTo>
                <a:cubicBezTo>
                  <a:pt x="4465125" y="575500"/>
                  <a:pt x="4518088" y="570805"/>
                  <a:pt x="4540465" y="567464"/>
                </a:cubicBezTo>
                <a:lnTo>
                  <a:pt x="4545352" y="555554"/>
                </a:lnTo>
                <a:lnTo>
                  <a:pt x="4564014" y="553660"/>
                </a:lnTo>
                <a:lnTo>
                  <a:pt x="4568602" y="550913"/>
                </a:lnTo>
                <a:cubicBezTo>
                  <a:pt x="4577353" y="545618"/>
                  <a:pt x="4586105" y="540734"/>
                  <a:pt x="4595289" y="537407"/>
                </a:cubicBezTo>
                <a:cubicBezTo>
                  <a:pt x="4623104" y="537511"/>
                  <a:pt x="4660764" y="533229"/>
                  <a:pt x="4739026" y="532483"/>
                </a:cubicBezTo>
                <a:cubicBezTo>
                  <a:pt x="4806238" y="527255"/>
                  <a:pt x="4944577" y="524439"/>
                  <a:pt x="5061335" y="545635"/>
                </a:cubicBezTo>
                <a:cubicBezTo>
                  <a:pt x="5167156" y="553533"/>
                  <a:pt x="5251789" y="586167"/>
                  <a:pt x="5338634" y="595754"/>
                </a:cubicBezTo>
                <a:cubicBezTo>
                  <a:pt x="5415763" y="589622"/>
                  <a:pt x="5434719" y="609365"/>
                  <a:pt x="5529430" y="606335"/>
                </a:cubicBezTo>
                <a:cubicBezTo>
                  <a:pt x="5534498" y="613561"/>
                  <a:pt x="5597157" y="603269"/>
                  <a:pt x="5604039" y="607676"/>
                </a:cubicBezTo>
                <a:lnTo>
                  <a:pt x="5625281" y="617253"/>
                </a:lnTo>
                <a:lnTo>
                  <a:pt x="5628138" y="615483"/>
                </a:lnTo>
                <a:cubicBezTo>
                  <a:pt x="5640641" y="612245"/>
                  <a:pt x="5648217" y="613966"/>
                  <a:pt x="5653593" y="617873"/>
                </a:cubicBezTo>
                <a:lnTo>
                  <a:pt x="5658658" y="624279"/>
                </a:lnTo>
                <a:lnTo>
                  <a:pt x="5675963" y="627762"/>
                </a:lnTo>
                <a:lnTo>
                  <a:pt x="5709625" y="639593"/>
                </a:lnTo>
                <a:lnTo>
                  <a:pt x="5716324" y="637148"/>
                </a:lnTo>
                <a:lnTo>
                  <a:pt x="5767720" y="647737"/>
                </a:lnTo>
                <a:lnTo>
                  <a:pt x="5768619" y="645671"/>
                </a:lnTo>
                <a:cubicBezTo>
                  <a:pt x="5776130" y="642927"/>
                  <a:pt x="5830922" y="636226"/>
                  <a:pt x="5858696" y="628099"/>
                </a:cubicBezTo>
                <a:lnTo>
                  <a:pt x="5935260" y="596904"/>
                </a:lnTo>
                <a:lnTo>
                  <a:pt x="5946176" y="597874"/>
                </a:lnTo>
                <a:lnTo>
                  <a:pt x="5946447" y="597396"/>
                </a:lnTo>
                <a:cubicBezTo>
                  <a:pt x="5948934" y="596546"/>
                  <a:pt x="5952567" y="596468"/>
                  <a:pt x="5958069" y="597432"/>
                </a:cubicBezTo>
                <a:lnTo>
                  <a:pt x="5966081" y="599643"/>
                </a:lnTo>
                <a:lnTo>
                  <a:pt x="5987259" y="601523"/>
                </a:lnTo>
                <a:lnTo>
                  <a:pt x="5994905" y="598873"/>
                </a:lnTo>
                <a:cubicBezTo>
                  <a:pt x="6020610" y="579716"/>
                  <a:pt x="6016968" y="560235"/>
                  <a:pt x="6054803" y="541202"/>
                </a:cubicBezTo>
                <a:cubicBezTo>
                  <a:pt x="6108247" y="527358"/>
                  <a:pt x="6130976" y="484538"/>
                  <a:pt x="6188672" y="496389"/>
                </a:cubicBezTo>
                <a:cubicBezTo>
                  <a:pt x="6238659" y="483279"/>
                  <a:pt x="6277194" y="458153"/>
                  <a:pt x="6323280" y="458013"/>
                </a:cubicBezTo>
                <a:cubicBezTo>
                  <a:pt x="6368044" y="444385"/>
                  <a:pt x="6422801" y="420428"/>
                  <a:pt x="6457257" y="414621"/>
                </a:cubicBezTo>
                <a:cubicBezTo>
                  <a:pt x="6483424" y="410645"/>
                  <a:pt x="6508964" y="423228"/>
                  <a:pt x="6530019" y="423168"/>
                </a:cubicBezTo>
                <a:cubicBezTo>
                  <a:pt x="6558276" y="416578"/>
                  <a:pt x="6600264" y="386690"/>
                  <a:pt x="6626800" y="375078"/>
                </a:cubicBezTo>
                <a:cubicBezTo>
                  <a:pt x="6664418" y="400828"/>
                  <a:pt x="6655535" y="354302"/>
                  <a:pt x="6689231" y="353501"/>
                </a:cubicBezTo>
                <a:cubicBezTo>
                  <a:pt x="6708837" y="361122"/>
                  <a:pt x="6719642" y="359485"/>
                  <a:pt x="6726440" y="340276"/>
                </a:cubicBezTo>
                <a:cubicBezTo>
                  <a:pt x="6818329" y="378763"/>
                  <a:pt x="6765502" y="328183"/>
                  <a:pt x="6835228" y="329393"/>
                </a:cubicBezTo>
                <a:cubicBezTo>
                  <a:pt x="6897464" y="335048"/>
                  <a:pt x="6962224" y="329085"/>
                  <a:pt x="7039363" y="370823"/>
                </a:cubicBezTo>
                <a:cubicBezTo>
                  <a:pt x="7056368" y="384567"/>
                  <a:pt x="7070539" y="363899"/>
                  <a:pt x="7095156" y="366075"/>
                </a:cubicBezTo>
                <a:cubicBezTo>
                  <a:pt x="7119772" y="368250"/>
                  <a:pt x="7153748" y="385714"/>
                  <a:pt x="7187061" y="383876"/>
                </a:cubicBezTo>
                <a:cubicBezTo>
                  <a:pt x="7242115" y="377604"/>
                  <a:pt x="7270954" y="334249"/>
                  <a:pt x="7295039" y="355046"/>
                </a:cubicBezTo>
                <a:cubicBezTo>
                  <a:pt x="7320104" y="344159"/>
                  <a:pt x="7343179" y="301443"/>
                  <a:pt x="7373651" y="322299"/>
                </a:cubicBezTo>
                <a:cubicBezTo>
                  <a:pt x="7367160" y="298575"/>
                  <a:pt x="7410095" y="329040"/>
                  <a:pt x="7418964" y="308685"/>
                </a:cubicBezTo>
                <a:cubicBezTo>
                  <a:pt x="7424243" y="291807"/>
                  <a:pt x="7438503" y="297117"/>
                  <a:pt x="7450568" y="293511"/>
                </a:cubicBezTo>
                <a:cubicBezTo>
                  <a:pt x="7461276" y="277652"/>
                  <a:pt x="7519437" y="275664"/>
                  <a:pt x="7538380" y="283235"/>
                </a:cubicBezTo>
                <a:cubicBezTo>
                  <a:pt x="7594343" y="271879"/>
                  <a:pt x="7734488" y="231676"/>
                  <a:pt x="7786348" y="225377"/>
                </a:cubicBezTo>
                <a:cubicBezTo>
                  <a:pt x="7797693" y="277094"/>
                  <a:pt x="7847327" y="236176"/>
                  <a:pt x="7849534" y="245434"/>
                </a:cubicBezTo>
                <a:cubicBezTo>
                  <a:pt x="7894253" y="231282"/>
                  <a:pt x="7937937" y="238796"/>
                  <a:pt x="7981165" y="222252"/>
                </a:cubicBezTo>
                <a:cubicBezTo>
                  <a:pt x="8066564" y="234459"/>
                  <a:pt x="8127007" y="235277"/>
                  <a:pt x="8171882" y="222497"/>
                </a:cubicBezTo>
                <a:cubicBezTo>
                  <a:pt x="8183092" y="205785"/>
                  <a:pt x="8217423" y="177145"/>
                  <a:pt x="8242270" y="180535"/>
                </a:cubicBezTo>
                <a:cubicBezTo>
                  <a:pt x="8294138" y="178846"/>
                  <a:pt x="8410926" y="208334"/>
                  <a:pt x="8490152" y="209193"/>
                </a:cubicBezTo>
                <a:cubicBezTo>
                  <a:pt x="8558493" y="195433"/>
                  <a:pt x="8564727" y="233466"/>
                  <a:pt x="8622272" y="188859"/>
                </a:cubicBezTo>
                <a:cubicBezTo>
                  <a:pt x="8659556" y="191317"/>
                  <a:pt x="8666988" y="178214"/>
                  <a:pt x="8738606" y="208945"/>
                </a:cubicBezTo>
                <a:cubicBezTo>
                  <a:pt x="8769507" y="208543"/>
                  <a:pt x="8800406" y="224019"/>
                  <a:pt x="8831307" y="207738"/>
                </a:cubicBezTo>
                <a:cubicBezTo>
                  <a:pt x="8836477" y="191612"/>
                  <a:pt x="8870109" y="182455"/>
                  <a:pt x="8891432" y="184510"/>
                </a:cubicBezTo>
                <a:cubicBezTo>
                  <a:pt x="8876795" y="135260"/>
                  <a:pt x="8938553" y="173381"/>
                  <a:pt x="8946980" y="145578"/>
                </a:cubicBezTo>
                <a:cubicBezTo>
                  <a:pt x="9010957" y="156064"/>
                  <a:pt x="9046552" y="157746"/>
                  <a:pt x="9107760" y="128052"/>
                </a:cubicBezTo>
                <a:cubicBezTo>
                  <a:pt x="9135191" y="151813"/>
                  <a:pt x="9184204" y="114911"/>
                  <a:pt x="9195623" y="100212"/>
                </a:cubicBezTo>
                <a:cubicBezTo>
                  <a:pt x="9222736" y="85917"/>
                  <a:pt x="9230892" y="98248"/>
                  <a:pt x="9256898" y="73900"/>
                </a:cubicBezTo>
                <a:cubicBezTo>
                  <a:pt x="9276443" y="63724"/>
                  <a:pt x="9334001" y="80454"/>
                  <a:pt x="9351740" y="80439"/>
                </a:cubicBezTo>
                <a:cubicBezTo>
                  <a:pt x="9398889" y="82633"/>
                  <a:pt x="9473718" y="102566"/>
                  <a:pt x="9539796" y="87069"/>
                </a:cubicBezTo>
                <a:cubicBezTo>
                  <a:pt x="9565852" y="70987"/>
                  <a:pt x="9591569" y="56211"/>
                  <a:pt x="9619109" y="39994"/>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4" name="Freeform: Shape 33">
            <a:extLst>
              <a:ext uri="{FF2B5EF4-FFF2-40B4-BE49-F238E27FC236}">
                <a16:creationId xmlns:a16="http://schemas.microsoft.com/office/drawing/2014/main" id="{A0A40C28-B748-4B4A-BF04-30E783CE7F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504329"/>
            <a:ext cx="10680562" cy="1353672"/>
          </a:xfrm>
          <a:custGeom>
            <a:avLst/>
            <a:gdLst>
              <a:gd name="connsiteX0" fmla="*/ 3617689 w 10680562"/>
              <a:gd name="connsiteY0" fmla="*/ 0 h 1605023"/>
              <a:gd name="connsiteX1" fmla="*/ 3635901 w 10680562"/>
              <a:gd name="connsiteY1" fmla="*/ 7738 h 1605023"/>
              <a:gd name="connsiteX2" fmla="*/ 3690891 w 10680562"/>
              <a:gd name="connsiteY2" fmla="*/ 7049 h 1605023"/>
              <a:gd name="connsiteX3" fmla="*/ 3832247 w 10680562"/>
              <a:gd name="connsiteY3" fmla="*/ 13937 h 1605023"/>
              <a:gd name="connsiteX4" fmla="*/ 3999111 w 10680562"/>
              <a:gd name="connsiteY4" fmla="*/ 44624 h 1605023"/>
              <a:gd name="connsiteX5" fmla="*/ 4034676 w 10680562"/>
              <a:gd name="connsiteY5" fmla="*/ 48775 h 1605023"/>
              <a:gd name="connsiteX6" fmla="*/ 4065394 w 10680562"/>
              <a:gd name="connsiteY6" fmla="*/ 42879 h 1605023"/>
              <a:gd name="connsiteX7" fmla="*/ 4072648 w 10680562"/>
              <a:gd name="connsiteY7" fmla="*/ 33262 h 1605023"/>
              <a:gd name="connsiteX8" fmla="*/ 4092232 w 10680562"/>
              <a:gd name="connsiteY8" fmla="*/ 34026 h 1605023"/>
              <a:gd name="connsiteX9" fmla="*/ 4097470 w 10680562"/>
              <a:gd name="connsiteY9" fmla="*/ 32252 h 1605023"/>
              <a:gd name="connsiteX10" fmla="*/ 4127488 w 10680562"/>
              <a:gd name="connsiteY10" fmla="*/ 24056 h 1605023"/>
              <a:gd name="connsiteX11" fmla="*/ 4190803 w 10680562"/>
              <a:gd name="connsiteY11" fmla="*/ 55685 h 1605023"/>
              <a:gd name="connsiteX12" fmla="*/ 4269333 w 10680562"/>
              <a:gd name="connsiteY12" fmla="*/ 54186 h 1605023"/>
              <a:gd name="connsiteX13" fmla="*/ 4481486 w 10680562"/>
              <a:gd name="connsiteY13" fmla="*/ 116915 h 1605023"/>
              <a:gd name="connsiteX14" fmla="*/ 4651418 w 10680562"/>
              <a:gd name="connsiteY14" fmla="*/ 150071 h 1605023"/>
              <a:gd name="connsiteX15" fmla="*/ 4863575 w 10680562"/>
              <a:gd name="connsiteY15" fmla="*/ 175458 h 1605023"/>
              <a:gd name="connsiteX16" fmla="*/ 5013635 w 10680562"/>
              <a:gd name="connsiteY16" fmla="*/ 213928 h 1605023"/>
              <a:gd name="connsiteX17" fmla="*/ 5203044 w 10680562"/>
              <a:gd name="connsiteY17" fmla="*/ 228946 h 1605023"/>
              <a:gd name="connsiteX18" fmla="*/ 5207070 w 10680562"/>
              <a:gd name="connsiteY18" fmla="*/ 235105 h 1605023"/>
              <a:gd name="connsiteX19" fmla="*/ 5224253 w 10680562"/>
              <a:gd name="connsiteY19" fmla="*/ 240320 h 1605023"/>
              <a:gd name="connsiteX20" fmla="*/ 5256736 w 10680562"/>
              <a:gd name="connsiteY20" fmla="*/ 254811 h 1605023"/>
              <a:gd name="connsiteX21" fmla="*/ 5264095 w 10680562"/>
              <a:gd name="connsiteY21" fmla="*/ 253567 h 1605023"/>
              <a:gd name="connsiteX22" fmla="*/ 5315084 w 10680562"/>
              <a:gd name="connsiteY22" fmla="*/ 269264 h 1605023"/>
              <a:gd name="connsiteX23" fmla="*/ 5316393 w 10680562"/>
              <a:gd name="connsiteY23" fmla="*/ 267603 h 1605023"/>
              <a:gd name="connsiteX24" fmla="*/ 5333427 w 10680562"/>
              <a:gd name="connsiteY24" fmla="*/ 263823 h 1605023"/>
              <a:gd name="connsiteX25" fmla="*/ 5364589 w 10680562"/>
              <a:gd name="connsiteY25" fmla="*/ 260882 h 1605023"/>
              <a:gd name="connsiteX26" fmla="*/ 5443973 w 10680562"/>
              <a:gd name="connsiteY26" fmla="*/ 230866 h 1605023"/>
              <a:gd name="connsiteX27" fmla="*/ 5497201 w 10680562"/>
              <a:gd name="connsiteY27" fmla="*/ 247023 h 1605023"/>
              <a:gd name="connsiteX28" fmla="*/ 5508269 w 10680562"/>
              <a:gd name="connsiteY28" fmla="*/ 249256 h 1605023"/>
              <a:gd name="connsiteX29" fmla="*/ 5508636 w 10680562"/>
              <a:gd name="connsiteY29" fmla="*/ 248880 h 1605023"/>
              <a:gd name="connsiteX30" fmla="*/ 5520606 w 10680562"/>
              <a:gd name="connsiteY30" fmla="*/ 250400 h 1605023"/>
              <a:gd name="connsiteX31" fmla="*/ 5528451 w 10680562"/>
              <a:gd name="connsiteY31" fmla="*/ 253330 h 1605023"/>
              <a:gd name="connsiteX32" fmla="*/ 5549923 w 10680562"/>
              <a:gd name="connsiteY32" fmla="*/ 257662 h 1605023"/>
              <a:gd name="connsiteX33" fmla="*/ 5558295 w 10680562"/>
              <a:gd name="connsiteY33" fmla="*/ 256364 h 1605023"/>
              <a:gd name="connsiteX34" fmla="*/ 5664799 w 10680562"/>
              <a:gd name="connsiteY34" fmla="*/ 278924 h 1605023"/>
              <a:gd name="connsiteX35" fmla="*/ 5796160 w 10680562"/>
              <a:gd name="connsiteY35" fmla="*/ 307979 h 1605023"/>
              <a:gd name="connsiteX36" fmla="*/ 5897647 w 10680562"/>
              <a:gd name="connsiteY36" fmla="*/ 339431 h 1605023"/>
              <a:gd name="connsiteX37" fmla="*/ 5978838 w 10680562"/>
              <a:gd name="connsiteY37" fmla="*/ 367970 h 1605023"/>
              <a:gd name="connsiteX38" fmla="*/ 6050367 w 10680562"/>
              <a:gd name="connsiteY38" fmla="*/ 386341 h 1605023"/>
              <a:gd name="connsiteX39" fmla="*/ 6140609 w 10680562"/>
              <a:gd name="connsiteY39" fmla="*/ 385135 h 1605023"/>
              <a:gd name="connsiteX40" fmla="*/ 6302950 w 10680562"/>
              <a:gd name="connsiteY40" fmla="*/ 448183 h 1605023"/>
              <a:gd name="connsiteX41" fmla="*/ 6308533 w 10680562"/>
              <a:gd name="connsiteY41" fmla="*/ 448551 h 1605023"/>
              <a:gd name="connsiteX42" fmla="*/ 6340278 w 10680562"/>
              <a:gd name="connsiteY42" fmla="*/ 468555 h 1605023"/>
              <a:gd name="connsiteX43" fmla="*/ 6341685 w 10680562"/>
              <a:gd name="connsiteY43" fmla="*/ 467587 h 1605023"/>
              <a:gd name="connsiteX44" fmla="*/ 6354862 w 10680562"/>
              <a:gd name="connsiteY44" fmla="*/ 467794 h 1605023"/>
              <a:gd name="connsiteX45" fmla="*/ 6377840 w 10680562"/>
              <a:gd name="connsiteY45" fmla="*/ 471024 h 1605023"/>
              <a:gd name="connsiteX46" fmla="*/ 6442804 w 10680562"/>
              <a:gd name="connsiteY46" fmla="*/ 463091 h 1605023"/>
              <a:gd name="connsiteX47" fmla="*/ 6476009 w 10680562"/>
              <a:gd name="connsiteY47" fmla="*/ 483807 h 1605023"/>
              <a:gd name="connsiteX48" fmla="*/ 6483237 w 10680562"/>
              <a:gd name="connsiteY48" fmla="*/ 487308 h 1605023"/>
              <a:gd name="connsiteX49" fmla="*/ 6483605 w 10680562"/>
              <a:gd name="connsiteY49" fmla="*/ 487102 h 1605023"/>
              <a:gd name="connsiteX50" fmla="*/ 6491673 w 10680562"/>
              <a:gd name="connsiteY50" fmla="*/ 490243 h 1605023"/>
              <a:gd name="connsiteX51" fmla="*/ 6496411 w 10680562"/>
              <a:gd name="connsiteY51" fmla="*/ 493689 h 1605023"/>
              <a:gd name="connsiteX52" fmla="*/ 6510429 w 10680562"/>
              <a:gd name="connsiteY52" fmla="*/ 500479 h 1605023"/>
              <a:gd name="connsiteX53" fmla="*/ 6516750 w 10680562"/>
              <a:gd name="connsiteY53" fmla="*/ 500983 h 1605023"/>
              <a:gd name="connsiteX54" fmla="*/ 6580199 w 10680562"/>
              <a:gd name="connsiteY54" fmla="*/ 483318 h 1605023"/>
              <a:gd name="connsiteX55" fmla="*/ 6690237 w 10680562"/>
              <a:gd name="connsiteY55" fmla="*/ 493051 h 1605023"/>
              <a:gd name="connsiteX56" fmla="*/ 6798356 w 10680562"/>
              <a:gd name="connsiteY56" fmla="*/ 506748 h 1605023"/>
              <a:gd name="connsiteX57" fmla="*/ 6837102 w 10680562"/>
              <a:gd name="connsiteY57" fmla="*/ 513677 h 1605023"/>
              <a:gd name="connsiteX58" fmla="*/ 6907934 w 10680562"/>
              <a:gd name="connsiteY58" fmla="*/ 517339 h 1605023"/>
              <a:gd name="connsiteX59" fmla="*/ 6941474 w 10680562"/>
              <a:gd name="connsiteY59" fmla="*/ 513632 h 1605023"/>
              <a:gd name="connsiteX60" fmla="*/ 6942754 w 10680562"/>
              <a:gd name="connsiteY60" fmla="*/ 514394 h 1605023"/>
              <a:gd name="connsiteX61" fmla="*/ 6946363 w 10680562"/>
              <a:gd name="connsiteY61" fmla="*/ 511066 h 1605023"/>
              <a:gd name="connsiteX62" fmla="*/ 6952592 w 10680562"/>
              <a:gd name="connsiteY62" fmla="*/ 510252 h 1605023"/>
              <a:gd name="connsiteX63" fmla="*/ 6968398 w 10680562"/>
              <a:gd name="connsiteY63" fmla="*/ 513946 h 1605023"/>
              <a:gd name="connsiteX64" fmla="*/ 6974142 w 10680562"/>
              <a:gd name="connsiteY64" fmla="*/ 516310 h 1605023"/>
              <a:gd name="connsiteX65" fmla="*/ 6982971 w 10680562"/>
              <a:gd name="connsiteY65" fmla="*/ 517694 h 1605023"/>
              <a:gd name="connsiteX66" fmla="*/ 6983252 w 10680562"/>
              <a:gd name="connsiteY66" fmla="*/ 517416 h 1605023"/>
              <a:gd name="connsiteX67" fmla="*/ 6991400 w 10680562"/>
              <a:gd name="connsiteY67" fmla="*/ 519321 h 1605023"/>
              <a:gd name="connsiteX68" fmla="*/ 7030460 w 10680562"/>
              <a:gd name="connsiteY68" fmla="*/ 532556 h 1605023"/>
              <a:gd name="connsiteX69" fmla="*/ 7089916 w 10680562"/>
              <a:gd name="connsiteY69" fmla="*/ 511503 h 1605023"/>
              <a:gd name="connsiteX70" fmla="*/ 7113059 w 10680562"/>
              <a:gd name="connsiteY70" fmla="*/ 509904 h 1605023"/>
              <a:gd name="connsiteX71" fmla="*/ 7125755 w 10680562"/>
              <a:gd name="connsiteY71" fmla="*/ 507393 h 1605023"/>
              <a:gd name="connsiteX72" fmla="*/ 7126765 w 10680562"/>
              <a:gd name="connsiteY72" fmla="*/ 506166 h 1605023"/>
              <a:gd name="connsiteX73" fmla="*/ 7164175 w 10680562"/>
              <a:gd name="connsiteY73" fmla="*/ 519011 h 1605023"/>
              <a:gd name="connsiteX74" fmla="*/ 7169654 w 10680562"/>
              <a:gd name="connsiteY74" fmla="*/ 518219 h 1605023"/>
              <a:gd name="connsiteX75" fmla="*/ 7193386 w 10680562"/>
              <a:gd name="connsiteY75" fmla="*/ 529788 h 1605023"/>
              <a:gd name="connsiteX76" fmla="*/ 7205997 w 10680562"/>
              <a:gd name="connsiteY76" fmla="*/ 534060 h 1605023"/>
              <a:gd name="connsiteX77" fmla="*/ 7208842 w 10680562"/>
              <a:gd name="connsiteY77" fmla="*/ 538783 h 1605023"/>
              <a:gd name="connsiteX78" fmla="*/ 7227817 w 10680562"/>
              <a:gd name="connsiteY78" fmla="*/ 543304 h 1605023"/>
              <a:gd name="connsiteX79" fmla="*/ 7230267 w 10680562"/>
              <a:gd name="connsiteY79" fmla="*/ 542497 h 1605023"/>
              <a:gd name="connsiteX80" fmla="*/ 7244913 w 10680562"/>
              <a:gd name="connsiteY80" fmla="*/ 551160 h 1605023"/>
              <a:gd name="connsiteX81" fmla="*/ 7255970 w 10680562"/>
              <a:gd name="connsiteY81" fmla="*/ 564383 h 1605023"/>
              <a:gd name="connsiteX82" fmla="*/ 7421156 w 10680562"/>
              <a:gd name="connsiteY82" fmla="*/ 584155 h 1605023"/>
              <a:gd name="connsiteX83" fmla="*/ 7553166 w 10680562"/>
              <a:gd name="connsiteY83" fmla="*/ 653085 h 1605023"/>
              <a:gd name="connsiteX84" fmla="*/ 7643092 w 10680562"/>
              <a:gd name="connsiteY84" fmla="*/ 662482 h 1605023"/>
              <a:gd name="connsiteX85" fmla="*/ 7896429 w 10680562"/>
              <a:gd name="connsiteY85" fmla="*/ 689054 h 1605023"/>
              <a:gd name="connsiteX86" fmla="*/ 7954620 w 10680562"/>
              <a:gd name="connsiteY86" fmla="*/ 689481 h 1605023"/>
              <a:gd name="connsiteX87" fmla="*/ 8000803 w 10680562"/>
              <a:gd name="connsiteY87" fmla="*/ 714583 h 1605023"/>
              <a:gd name="connsiteX88" fmla="*/ 8023216 w 10680562"/>
              <a:gd name="connsiteY88" fmla="*/ 709000 h 1605023"/>
              <a:gd name="connsiteX89" fmla="*/ 8027136 w 10680562"/>
              <a:gd name="connsiteY89" fmla="*/ 707765 h 1605023"/>
              <a:gd name="connsiteX90" fmla="*/ 8041622 w 10680562"/>
              <a:gd name="connsiteY90" fmla="*/ 708731 h 1605023"/>
              <a:gd name="connsiteX91" fmla="*/ 8047209 w 10680562"/>
              <a:gd name="connsiteY91" fmla="*/ 701624 h 1605023"/>
              <a:gd name="connsiteX92" fmla="*/ 8070088 w 10680562"/>
              <a:gd name="connsiteY92" fmla="*/ 697789 h 1605023"/>
              <a:gd name="connsiteX93" fmla="*/ 8096332 w 10680562"/>
              <a:gd name="connsiteY93" fmla="*/ 701624 h 1605023"/>
              <a:gd name="connsiteX94" fmla="*/ 8219225 w 10680562"/>
              <a:gd name="connsiteY94" fmla="*/ 728069 h 1605023"/>
              <a:gd name="connsiteX95" fmla="*/ 8293793 w 10680562"/>
              <a:gd name="connsiteY95" fmla="*/ 739200 h 1605023"/>
              <a:gd name="connsiteX96" fmla="*/ 8323753 w 10680562"/>
              <a:gd name="connsiteY96" fmla="*/ 736063 h 1605023"/>
              <a:gd name="connsiteX97" fmla="*/ 8364496 w 10680562"/>
              <a:gd name="connsiteY97" fmla="*/ 736635 h 1605023"/>
              <a:gd name="connsiteX98" fmla="*/ 8437662 w 10680562"/>
              <a:gd name="connsiteY98" fmla="*/ 731942 h 1605023"/>
              <a:gd name="connsiteX99" fmla="*/ 8533764 w 10680562"/>
              <a:gd name="connsiteY99" fmla="*/ 735554 h 1605023"/>
              <a:gd name="connsiteX100" fmla="*/ 8596769 w 10680562"/>
              <a:gd name="connsiteY100" fmla="*/ 769632 h 1605023"/>
              <a:gd name="connsiteX101" fmla="*/ 8604035 w 10680562"/>
              <a:gd name="connsiteY101" fmla="*/ 764982 h 1605023"/>
              <a:gd name="connsiteX102" fmla="*/ 8650929 w 10680562"/>
              <a:gd name="connsiteY102" fmla="*/ 773164 h 1605023"/>
              <a:gd name="connsiteX103" fmla="*/ 8806497 w 10680562"/>
              <a:gd name="connsiteY103" fmla="*/ 839707 h 1605023"/>
              <a:gd name="connsiteX104" fmla="*/ 8898377 w 10680562"/>
              <a:gd name="connsiteY104" fmla="*/ 854651 h 1605023"/>
              <a:gd name="connsiteX105" fmla="*/ 8932389 w 10680562"/>
              <a:gd name="connsiteY105" fmla="*/ 853846 h 1605023"/>
              <a:gd name="connsiteX106" fmla="*/ 8989288 w 10680562"/>
              <a:gd name="connsiteY106" fmla="*/ 852877 h 1605023"/>
              <a:gd name="connsiteX107" fmla="*/ 9035275 w 10680562"/>
              <a:gd name="connsiteY107" fmla="*/ 837110 h 1605023"/>
              <a:gd name="connsiteX108" fmla="*/ 9138626 w 10680562"/>
              <a:gd name="connsiteY108" fmla="*/ 862106 h 1605023"/>
              <a:gd name="connsiteX109" fmla="*/ 9216298 w 10680562"/>
              <a:gd name="connsiteY109" fmla="*/ 858754 h 1605023"/>
              <a:gd name="connsiteX110" fmla="*/ 9259941 w 10680562"/>
              <a:gd name="connsiteY110" fmla="*/ 861843 h 1605023"/>
              <a:gd name="connsiteX111" fmla="*/ 9380407 w 10680562"/>
              <a:gd name="connsiteY111" fmla="*/ 864825 h 1605023"/>
              <a:gd name="connsiteX112" fmla="*/ 9490772 w 10680562"/>
              <a:gd name="connsiteY112" fmla="*/ 901190 h 1605023"/>
              <a:gd name="connsiteX113" fmla="*/ 9584982 w 10680562"/>
              <a:gd name="connsiteY113" fmla="*/ 935980 h 1605023"/>
              <a:gd name="connsiteX114" fmla="*/ 9759797 w 10680562"/>
              <a:gd name="connsiteY114" fmla="*/ 1010923 h 1605023"/>
              <a:gd name="connsiteX115" fmla="*/ 9834455 w 10680562"/>
              <a:gd name="connsiteY115" fmla="*/ 1082908 h 1605023"/>
              <a:gd name="connsiteX116" fmla="*/ 9939504 w 10680562"/>
              <a:gd name="connsiteY116" fmla="*/ 1110614 h 1605023"/>
              <a:gd name="connsiteX117" fmla="*/ 10077001 w 10680562"/>
              <a:gd name="connsiteY117" fmla="*/ 1160906 h 1605023"/>
              <a:gd name="connsiteX118" fmla="*/ 10178431 w 10680562"/>
              <a:gd name="connsiteY118" fmla="*/ 1244920 h 1605023"/>
              <a:gd name="connsiteX119" fmla="*/ 10248658 w 10680562"/>
              <a:gd name="connsiteY119" fmla="*/ 1309335 h 1605023"/>
              <a:gd name="connsiteX120" fmla="*/ 10414709 w 10680562"/>
              <a:gd name="connsiteY120" fmla="*/ 1388645 h 1605023"/>
              <a:gd name="connsiteX121" fmla="*/ 10592469 w 10680562"/>
              <a:gd name="connsiteY121" fmla="*/ 1543828 h 1605023"/>
              <a:gd name="connsiteX122" fmla="*/ 10674941 w 10680562"/>
              <a:gd name="connsiteY122" fmla="*/ 1597388 h 1605023"/>
              <a:gd name="connsiteX123" fmla="*/ 10680562 w 10680562"/>
              <a:gd name="connsiteY123" fmla="*/ 1605023 h 1605023"/>
              <a:gd name="connsiteX124" fmla="*/ 0 w 10680562"/>
              <a:gd name="connsiteY124" fmla="*/ 1605023 h 1605023"/>
              <a:gd name="connsiteX125" fmla="*/ 0 w 10680562"/>
              <a:gd name="connsiteY125" fmla="*/ 415048 h 1605023"/>
              <a:gd name="connsiteX126" fmla="*/ 9656 w 10680562"/>
              <a:gd name="connsiteY126" fmla="*/ 416044 h 1605023"/>
              <a:gd name="connsiteX127" fmla="*/ 179196 w 10680562"/>
              <a:gd name="connsiteY127" fmla="*/ 423071 h 1605023"/>
              <a:gd name="connsiteX128" fmla="*/ 250912 w 10680562"/>
              <a:gd name="connsiteY128" fmla="*/ 408617 h 1605023"/>
              <a:gd name="connsiteX129" fmla="*/ 291375 w 10680562"/>
              <a:gd name="connsiteY129" fmla="*/ 403710 h 1605023"/>
              <a:gd name="connsiteX130" fmla="*/ 320542 w 10680562"/>
              <a:gd name="connsiteY130" fmla="*/ 396592 h 1605023"/>
              <a:gd name="connsiteX131" fmla="*/ 522426 w 10680562"/>
              <a:gd name="connsiteY131" fmla="*/ 407158 h 1605023"/>
              <a:gd name="connsiteX132" fmla="*/ 549068 w 10680562"/>
              <a:gd name="connsiteY132" fmla="*/ 407418 h 1605023"/>
              <a:gd name="connsiteX133" fmla="*/ 571100 w 10680562"/>
              <a:gd name="connsiteY133" fmla="*/ 400562 h 1605023"/>
              <a:gd name="connsiteX134" fmla="*/ 575457 w 10680562"/>
              <a:gd name="connsiteY134" fmla="*/ 392801 h 1605023"/>
              <a:gd name="connsiteX135" fmla="*/ 589968 w 10680562"/>
              <a:gd name="connsiteY135" fmla="*/ 391807 h 1605023"/>
              <a:gd name="connsiteX136" fmla="*/ 593649 w 10680562"/>
              <a:gd name="connsiteY136" fmla="*/ 390062 h 1605023"/>
              <a:gd name="connsiteX137" fmla="*/ 614928 w 10680562"/>
              <a:gd name="connsiteY137" fmla="*/ 381544 h 1605023"/>
              <a:gd name="connsiteX138" fmla="*/ 722580 w 10680562"/>
              <a:gd name="connsiteY138" fmla="*/ 392722 h 1605023"/>
              <a:gd name="connsiteX139" fmla="*/ 946884 w 10680562"/>
              <a:gd name="connsiteY139" fmla="*/ 411854 h 1605023"/>
              <a:gd name="connsiteX140" fmla="*/ 1210905 w 10680562"/>
              <a:gd name="connsiteY140" fmla="*/ 432414 h 1605023"/>
              <a:gd name="connsiteX141" fmla="*/ 1377854 w 10680562"/>
              <a:gd name="connsiteY141" fmla="*/ 429745 h 1605023"/>
              <a:gd name="connsiteX142" fmla="*/ 1391004 w 10680562"/>
              <a:gd name="connsiteY142" fmla="*/ 441307 h 1605023"/>
              <a:gd name="connsiteX143" fmla="*/ 1406953 w 10680562"/>
              <a:gd name="connsiteY143" fmla="*/ 447889 h 1605023"/>
              <a:gd name="connsiteX144" fmla="*/ 1409246 w 10680562"/>
              <a:gd name="connsiteY144" fmla="*/ 446765 h 1605023"/>
              <a:gd name="connsiteX145" fmla="*/ 1428800 w 10680562"/>
              <a:gd name="connsiteY145" fmla="*/ 448677 h 1605023"/>
              <a:gd name="connsiteX146" fmla="*/ 1432402 w 10680562"/>
              <a:gd name="connsiteY146" fmla="*/ 452956 h 1605023"/>
              <a:gd name="connsiteX147" fmla="*/ 1606578 w 10680562"/>
              <a:gd name="connsiteY147" fmla="*/ 430870 h 1605023"/>
              <a:gd name="connsiteX148" fmla="*/ 1647476 w 10680562"/>
              <a:gd name="connsiteY148" fmla="*/ 438687 h 1605023"/>
              <a:gd name="connsiteX149" fmla="*/ 1655866 w 10680562"/>
              <a:gd name="connsiteY149" fmla="*/ 439472 h 1605023"/>
              <a:gd name="connsiteX150" fmla="*/ 1656096 w 10680562"/>
              <a:gd name="connsiteY150" fmla="*/ 439162 h 1605023"/>
              <a:gd name="connsiteX151" fmla="*/ 1670708 w 10680562"/>
              <a:gd name="connsiteY151" fmla="*/ 412530 h 1605023"/>
              <a:gd name="connsiteX152" fmla="*/ 1737953 w 10680562"/>
              <a:gd name="connsiteY152" fmla="*/ 399496 h 1605023"/>
              <a:gd name="connsiteX153" fmla="*/ 1848192 w 10680562"/>
              <a:gd name="connsiteY153" fmla="*/ 376032 h 1605023"/>
              <a:gd name="connsiteX154" fmla="*/ 1954077 w 10680562"/>
              <a:gd name="connsiteY154" fmla="*/ 352621 h 1605023"/>
              <a:gd name="connsiteX155" fmla="*/ 1993047 w 10680562"/>
              <a:gd name="connsiteY155" fmla="*/ 346068 h 1605023"/>
              <a:gd name="connsiteX156" fmla="*/ 2059719 w 10680562"/>
              <a:gd name="connsiteY156" fmla="*/ 325903 h 1605023"/>
              <a:gd name="connsiteX157" fmla="*/ 2088528 w 10680562"/>
              <a:gd name="connsiteY157" fmla="*/ 311409 h 1605023"/>
              <a:gd name="connsiteX158" fmla="*/ 2090087 w 10680562"/>
              <a:gd name="connsiteY158" fmla="*/ 311676 h 1605023"/>
              <a:gd name="connsiteX159" fmla="*/ 2091700 w 10680562"/>
              <a:gd name="connsiteY159" fmla="*/ 307455 h 1605023"/>
              <a:gd name="connsiteX160" fmla="*/ 2096989 w 10680562"/>
              <a:gd name="connsiteY160" fmla="*/ 304649 h 1605023"/>
              <a:gd name="connsiteX161" fmla="*/ 2113325 w 10680562"/>
              <a:gd name="connsiteY161" fmla="*/ 302764 h 1605023"/>
              <a:gd name="connsiteX162" fmla="*/ 2119780 w 10680562"/>
              <a:gd name="connsiteY162" fmla="*/ 303007 h 1605023"/>
              <a:gd name="connsiteX163" fmla="*/ 2128562 w 10680562"/>
              <a:gd name="connsiteY163" fmla="*/ 301336 h 1605023"/>
              <a:gd name="connsiteX164" fmla="*/ 2128679 w 10680562"/>
              <a:gd name="connsiteY164" fmla="*/ 300991 h 1605023"/>
              <a:gd name="connsiteX165" fmla="*/ 2179558 w 10680562"/>
              <a:gd name="connsiteY165" fmla="*/ 299095 h 1605023"/>
              <a:gd name="connsiteX166" fmla="*/ 2223277 w 10680562"/>
              <a:gd name="connsiteY166" fmla="*/ 260239 h 1605023"/>
              <a:gd name="connsiteX167" fmla="*/ 2243644 w 10680562"/>
              <a:gd name="connsiteY167" fmla="*/ 251110 h 1605023"/>
              <a:gd name="connsiteX168" fmla="*/ 2253986 w 10680562"/>
              <a:gd name="connsiteY168" fmla="*/ 244616 h 1605023"/>
              <a:gd name="connsiteX169" fmla="*/ 2254285 w 10680562"/>
              <a:gd name="connsiteY169" fmla="*/ 243167 h 1605023"/>
              <a:gd name="connsiteX170" fmla="*/ 2295037 w 10680562"/>
              <a:gd name="connsiteY170" fmla="*/ 242433 h 1605023"/>
              <a:gd name="connsiteX171" fmla="*/ 2299648 w 10680562"/>
              <a:gd name="connsiteY171" fmla="*/ 239896 h 1605023"/>
              <a:gd name="connsiteX172" fmla="*/ 2327237 w 10680562"/>
              <a:gd name="connsiteY172" fmla="*/ 242539 h 1605023"/>
              <a:gd name="connsiteX173" fmla="*/ 2340943 w 10680562"/>
              <a:gd name="connsiteY173" fmla="*/ 242239 h 1605023"/>
              <a:gd name="connsiteX174" fmla="*/ 2345943 w 10680562"/>
              <a:gd name="connsiteY174" fmla="*/ 245589 h 1605023"/>
              <a:gd name="connsiteX175" fmla="*/ 2365602 w 10680562"/>
              <a:gd name="connsiteY175" fmla="*/ 243403 h 1605023"/>
              <a:gd name="connsiteX176" fmla="*/ 2367433 w 10680562"/>
              <a:gd name="connsiteY176" fmla="*/ 241858 h 1605023"/>
              <a:gd name="connsiteX177" fmla="*/ 2385231 w 10680562"/>
              <a:gd name="connsiteY177" fmla="*/ 244873 h 1605023"/>
              <a:gd name="connsiteX178" fmla="*/ 2402059 w 10680562"/>
              <a:gd name="connsiteY178" fmla="*/ 253223 h 1605023"/>
              <a:gd name="connsiteX179" fmla="*/ 2719020 w 10680562"/>
              <a:gd name="connsiteY179" fmla="*/ 235271 h 1605023"/>
              <a:gd name="connsiteX180" fmla="*/ 2877308 w 10680562"/>
              <a:gd name="connsiteY180" fmla="*/ 208630 h 1605023"/>
              <a:gd name="connsiteX181" fmla="*/ 3051375 w 10680562"/>
              <a:gd name="connsiteY181" fmla="*/ 154110 h 1605023"/>
              <a:gd name="connsiteX182" fmla="*/ 3104837 w 10680562"/>
              <a:gd name="connsiteY182" fmla="*/ 135199 h 1605023"/>
              <a:gd name="connsiteX183" fmla="*/ 3159836 w 10680562"/>
              <a:gd name="connsiteY183" fmla="*/ 142694 h 1605023"/>
              <a:gd name="connsiteX184" fmla="*/ 3177510 w 10680562"/>
              <a:gd name="connsiteY184" fmla="*/ 130186 h 1605023"/>
              <a:gd name="connsiteX185" fmla="*/ 3180470 w 10680562"/>
              <a:gd name="connsiteY185" fmla="*/ 127764 h 1605023"/>
              <a:gd name="connsiteX186" fmla="*/ 3194216 w 10680562"/>
              <a:gd name="connsiteY186" fmla="*/ 123837 h 1605023"/>
              <a:gd name="connsiteX187" fmla="*/ 3214710 w 10680562"/>
              <a:gd name="connsiteY187" fmla="*/ 104451 h 1605023"/>
              <a:gd name="connsiteX188" fmla="*/ 3240671 w 10680562"/>
              <a:gd name="connsiteY188" fmla="*/ 99232 h 1605023"/>
              <a:gd name="connsiteX189" fmla="*/ 3366544 w 10680562"/>
              <a:gd name="connsiteY189" fmla="*/ 82506 h 1605023"/>
              <a:gd name="connsiteX190" fmla="*/ 3440424 w 10680562"/>
              <a:gd name="connsiteY190" fmla="*/ 67891 h 1605023"/>
              <a:gd name="connsiteX191" fmla="*/ 3466248 w 10680562"/>
              <a:gd name="connsiteY191" fmla="*/ 55103 h 1605023"/>
              <a:gd name="connsiteX192" fmla="*/ 3503820 w 10680562"/>
              <a:gd name="connsiteY192" fmla="*/ 42110 h 1605023"/>
              <a:gd name="connsiteX193" fmla="*/ 3568389 w 10680562"/>
              <a:gd name="connsiteY193" fmla="*/ 13576 h 1605023"/>
              <a:gd name="connsiteX194" fmla="*/ 3604089 w 10680562"/>
              <a:gd name="connsiteY194" fmla="*/ 6980 h 1605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Lst>
            <a:rect l="l" t="t" r="r" b="b"/>
            <a:pathLst>
              <a:path w="10680562" h="1605023">
                <a:moveTo>
                  <a:pt x="3617689" y="0"/>
                </a:moveTo>
                <a:lnTo>
                  <a:pt x="3635901" y="7738"/>
                </a:lnTo>
                <a:cubicBezTo>
                  <a:pt x="3636815" y="-13593"/>
                  <a:pt x="3674070" y="21953"/>
                  <a:pt x="3690891" y="7049"/>
                </a:cubicBezTo>
                <a:cubicBezTo>
                  <a:pt x="3723615" y="8082"/>
                  <a:pt x="3780877" y="7675"/>
                  <a:pt x="3832247" y="13937"/>
                </a:cubicBezTo>
                <a:cubicBezTo>
                  <a:pt x="3878761" y="52737"/>
                  <a:pt x="3960967" y="15082"/>
                  <a:pt x="3999111" y="44624"/>
                </a:cubicBezTo>
                <a:cubicBezTo>
                  <a:pt x="4011661" y="48427"/>
                  <a:pt x="4023440" y="49464"/>
                  <a:pt x="4034676" y="48775"/>
                </a:cubicBezTo>
                <a:lnTo>
                  <a:pt x="4065394" y="42879"/>
                </a:lnTo>
                <a:lnTo>
                  <a:pt x="4072648" y="33262"/>
                </a:lnTo>
                <a:lnTo>
                  <a:pt x="4092232" y="34026"/>
                </a:lnTo>
                <a:lnTo>
                  <a:pt x="4097470" y="32252"/>
                </a:lnTo>
                <a:cubicBezTo>
                  <a:pt x="4107476" y="28819"/>
                  <a:pt x="4117405" y="25741"/>
                  <a:pt x="4127488" y="24056"/>
                </a:cubicBezTo>
                <a:cubicBezTo>
                  <a:pt x="4122379" y="69900"/>
                  <a:pt x="4212421" y="17287"/>
                  <a:pt x="4190803" y="55685"/>
                </a:cubicBezTo>
                <a:cubicBezTo>
                  <a:pt x="4245322" y="54405"/>
                  <a:pt x="4210442" y="91290"/>
                  <a:pt x="4269333" y="54186"/>
                </a:cubicBezTo>
                <a:cubicBezTo>
                  <a:pt x="4360007" y="84494"/>
                  <a:pt x="4405441" y="66275"/>
                  <a:pt x="4481486" y="116915"/>
                </a:cubicBezTo>
                <a:cubicBezTo>
                  <a:pt x="4469366" y="96298"/>
                  <a:pt x="4624978" y="141388"/>
                  <a:pt x="4651418" y="150071"/>
                </a:cubicBezTo>
                <a:lnTo>
                  <a:pt x="4863575" y="175458"/>
                </a:lnTo>
                <a:cubicBezTo>
                  <a:pt x="4867452" y="182323"/>
                  <a:pt x="5007365" y="209256"/>
                  <a:pt x="5013635" y="213928"/>
                </a:cubicBezTo>
                <a:lnTo>
                  <a:pt x="5203044" y="228946"/>
                </a:lnTo>
                <a:lnTo>
                  <a:pt x="5207070" y="235105"/>
                </a:lnTo>
                <a:lnTo>
                  <a:pt x="5224253" y="240320"/>
                </a:lnTo>
                <a:lnTo>
                  <a:pt x="5256736" y="254811"/>
                </a:lnTo>
                <a:lnTo>
                  <a:pt x="5264095" y="253567"/>
                </a:lnTo>
                <a:lnTo>
                  <a:pt x="5315084" y="269264"/>
                </a:lnTo>
                <a:lnTo>
                  <a:pt x="5316393" y="267603"/>
                </a:lnTo>
                <a:cubicBezTo>
                  <a:pt x="5320500" y="264235"/>
                  <a:pt x="5325719" y="262424"/>
                  <a:pt x="5333427" y="263823"/>
                </a:cubicBezTo>
                <a:cubicBezTo>
                  <a:pt x="5330520" y="234164"/>
                  <a:pt x="5341605" y="254143"/>
                  <a:pt x="5364589" y="260882"/>
                </a:cubicBezTo>
                <a:cubicBezTo>
                  <a:pt x="5365199" y="216323"/>
                  <a:pt x="5425089" y="252089"/>
                  <a:pt x="5443973" y="230866"/>
                </a:cubicBezTo>
                <a:cubicBezTo>
                  <a:pt x="5460840" y="236821"/>
                  <a:pt x="5478689" y="242307"/>
                  <a:pt x="5497201" y="247023"/>
                </a:cubicBezTo>
                <a:lnTo>
                  <a:pt x="5508269" y="249256"/>
                </a:lnTo>
                <a:lnTo>
                  <a:pt x="5508636" y="248880"/>
                </a:lnTo>
                <a:cubicBezTo>
                  <a:pt x="5511356" y="248469"/>
                  <a:pt x="5515116" y="248867"/>
                  <a:pt x="5520606" y="250400"/>
                </a:cubicBezTo>
                <a:lnTo>
                  <a:pt x="5528451" y="253330"/>
                </a:lnTo>
                <a:lnTo>
                  <a:pt x="5549923" y="257662"/>
                </a:lnTo>
                <a:lnTo>
                  <a:pt x="5558295" y="256364"/>
                </a:lnTo>
                <a:lnTo>
                  <a:pt x="5664799" y="278924"/>
                </a:lnTo>
                <a:lnTo>
                  <a:pt x="5796160" y="307979"/>
                </a:lnTo>
                <a:lnTo>
                  <a:pt x="5897647" y="339431"/>
                </a:lnTo>
                <a:cubicBezTo>
                  <a:pt x="5894921" y="322560"/>
                  <a:pt x="5962532" y="357207"/>
                  <a:pt x="5978838" y="367970"/>
                </a:cubicBezTo>
                <a:cubicBezTo>
                  <a:pt x="6035145" y="375765"/>
                  <a:pt x="6006578" y="380813"/>
                  <a:pt x="6050367" y="386341"/>
                </a:cubicBezTo>
                <a:cubicBezTo>
                  <a:pt x="6051161" y="391932"/>
                  <a:pt x="6137489" y="380709"/>
                  <a:pt x="6140609" y="385135"/>
                </a:cubicBezTo>
                <a:cubicBezTo>
                  <a:pt x="6205928" y="424013"/>
                  <a:pt x="6248816" y="452185"/>
                  <a:pt x="6302950" y="448183"/>
                </a:cubicBezTo>
                <a:lnTo>
                  <a:pt x="6308533" y="448551"/>
                </a:lnTo>
                <a:lnTo>
                  <a:pt x="6340278" y="468555"/>
                </a:lnTo>
                <a:lnTo>
                  <a:pt x="6341685" y="467587"/>
                </a:lnTo>
                <a:cubicBezTo>
                  <a:pt x="6345560" y="465876"/>
                  <a:pt x="6349786" y="465470"/>
                  <a:pt x="6354862" y="467794"/>
                </a:cubicBezTo>
                <a:cubicBezTo>
                  <a:pt x="6361260" y="446013"/>
                  <a:pt x="6363438" y="462250"/>
                  <a:pt x="6377840" y="471024"/>
                </a:cubicBezTo>
                <a:cubicBezTo>
                  <a:pt x="6390990" y="439154"/>
                  <a:pt x="6423334" y="475084"/>
                  <a:pt x="6442804" y="463091"/>
                </a:cubicBezTo>
                <a:cubicBezTo>
                  <a:pt x="6453090" y="470255"/>
                  <a:pt x="6464204" y="477252"/>
                  <a:pt x="6476009" y="483807"/>
                </a:cubicBezTo>
                <a:lnTo>
                  <a:pt x="6483237" y="487308"/>
                </a:lnTo>
                <a:lnTo>
                  <a:pt x="6483605" y="487102"/>
                </a:lnTo>
                <a:cubicBezTo>
                  <a:pt x="6485654" y="487272"/>
                  <a:pt x="6488212" y="488201"/>
                  <a:pt x="6491673" y="490243"/>
                </a:cubicBezTo>
                <a:lnTo>
                  <a:pt x="6496411" y="493689"/>
                </a:lnTo>
                <a:lnTo>
                  <a:pt x="6510429" y="500479"/>
                </a:lnTo>
                <a:lnTo>
                  <a:pt x="6516750" y="500983"/>
                </a:lnTo>
                <a:cubicBezTo>
                  <a:pt x="6541864" y="496675"/>
                  <a:pt x="6554866" y="452619"/>
                  <a:pt x="6580199" y="483318"/>
                </a:cubicBezTo>
                <a:cubicBezTo>
                  <a:pt x="6622601" y="489571"/>
                  <a:pt x="6654587" y="470617"/>
                  <a:pt x="6690237" y="493051"/>
                </a:cubicBezTo>
                <a:cubicBezTo>
                  <a:pt x="6729957" y="498806"/>
                  <a:pt x="6766252" y="494451"/>
                  <a:pt x="6798356" y="506748"/>
                </a:cubicBezTo>
                <a:cubicBezTo>
                  <a:pt x="6813529" y="501270"/>
                  <a:pt x="6826992" y="500232"/>
                  <a:pt x="6837102" y="513677"/>
                </a:cubicBezTo>
                <a:cubicBezTo>
                  <a:pt x="6874837" y="515764"/>
                  <a:pt x="6887115" y="500833"/>
                  <a:pt x="6907934" y="517339"/>
                </a:cubicBezTo>
                <a:cubicBezTo>
                  <a:pt x="6934086" y="494196"/>
                  <a:pt x="6933260" y="504492"/>
                  <a:pt x="6941474" y="513632"/>
                </a:cubicBezTo>
                <a:lnTo>
                  <a:pt x="6942754" y="514394"/>
                </a:lnTo>
                <a:lnTo>
                  <a:pt x="6946363" y="511066"/>
                </a:lnTo>
                <a:lnTo>
                  <a:pt x="6952592" y="510252"/>
                </a:lnTo>
                <a:lnTo>
                  <a:pt x="6968398" y="513946"/>
                </a:lnTo>
                <a:lnTo>
                  <a:pt x="6974142" y="516310"/>
                </a:lnTo>
                <a:cubicBezTo>
                  <a:pt x="6978173" y="517574"/>
                  <a:pt x="6980948" y="517948"/>
                  <a:pt x="6982971" y="517694"/>
                </a:cubicBezTo>
                <a:lnTo>
                  <a:pt x="6983252" y="517416"/>
                </a:lnTo>
                <a:lnTo>
                  <a:pt x="6991400" y="519321"/>
                </a:lnTo>
                <a:cubicBezTo>
                  <a:pt x="7005004" y="523242"/>
                  <a:pt x="7018100" y="527732"/>
                  <a:pt x="7030460" y="532556"/>
                </a:cubicBezTo>
                <a:cubicBezTo>
                  <a:pt x="7044917" y="516932"/>
                  <a:pt x="7088472" y="545083"/>
                  <a:pt x="7089916" y="511503"/>
                </a:cubicBezTo>
                <a:cubicBezTo>
                  <a:pt x="7106785" y="517039"/>
                  <a:pt x="7114554" y="532321"/>
                  <a:pt x="7113059" y="509904"/>
                </a:cubicBezTo>
                <a:cubicBezTo>
                  <a:pt x="7118735" y="511110"/>
                  <a:pt x="7122641" y="509850"/>
                  <a:pt x="7125755" y="507393"/>
                </a:cubicBezTo>
                <a:lnTo>
                  <a:pt x="7126765" y="506166"/>
                </a:lnTo>
                <a:lnTo>
                  <a:pt x="7164175" y="519011"/>
                </a:lnTo>
                <a:lnTo>
                  <a:pt x="7169654" y="518219"/>
                </a:lnTo>
                <a:lnTo>
                  <a:pt x="7193386" y="529788"/>
                </a:lnTo>
                <a:lnTo>
                  <a:pt x="7205997" y="534060"/>
                </a:lnTo>
                <a:lnTo>
                  <a:pt x="7208842" y="538783"/>
                </a:lnTo>
                <a:cubicBezTo>
                  <a:pt x="7212314" y="541931"/>
                  <a:pt x="7217803" y="543928"/>
                  <a:pt x="7227817" y="543304"/>
                </a:cubicBezTo>
                <a:lnTo>
                  <a:pt x="7230267" y="542497"/>
                </a:lnTo>
                <a:lnTo>
                  <a:pt x="7244913" y="551160"/>
                </a:lnTo>
                <a:cubicBezTo>
                  <a:pt x="7249453" y="554807"/>
                  <a:pt x="7253253" y="559130"/>
                  <a:pt x="7255970" y="564383"/>
                </a:cubicBezTo>
                <a:cubicBezTo>
                  <a:pt x="7315146" y="548103"/>
                  <a:pt x="7361553" y="579076"/>
                  <a:pt x="7421156" y="584155"/>
                </a:cubicBezTo>
                <a:cubicBezTo>
                  <a:pt x="7465612" y="613750"/>
                  <a:pt x="7546249" y="613142"/>
                  <a:pt x="7553166" y="653085"/>
                </a:cubicBezTo>
                <a:cubicBezTo>
                  <a:pt x="7562552" y="609214"/>
                  <a:pt x="7673998" y="724531"/>
                  <a:pt x="7643092" y="662482"/>
                </a:cubicBezTo>
                <a:lnTo>
                  <a:pt x="7896429" y="689054"/>
                </a:lnTo>
                <a:cubicBezTo>
                  <a:pt x="7940867" y="662251"/>
                  <a:pt x="7914217" y="689365"/>
                  <a:pt x="7954620" y="689481"/>
                </a:cubicBezTo>
                <a:cubicBezTo>
                  <a:pt x="7937756" y="718000"/>
                  <a:pt x="8005608" y="680123"/>
                  <a:pt x="8000803" y="714583"/>
                </a:cubicBezTo>
                <a:cubicBezTo>
                  <a:pt x="8008309" y="713512"/>
                  <a:pt x="8015731" y="711389"/>
                  <a:pt x="8023216" y="709000"/>
                </a:cubicBezTo>
                <a:lnTo>
                  <a:pt x="8027136" y="707765"/>
                </a:lnTo>
                <a:lnTo>
                  <a:pt x="8041622" y="708731"/>
                </a:lnTo>
                <a:lnTo>
                  <a:pt x="8047209" y="701624"/>
                </a:lnTo>
                <a:lnTo>
                  <a:pt x="8070088" y="697789"/>
                </a:lnTo>
                <a:cubicBezTo>
                  <a:pt x="8078424" y="697492"/>
                  <a:pt x="8087123" y="698508"/>
                  <a:pt x="8096332" y="701624"/>
                </a:cubicBezTo>
                <a:cubicBezTo>
                  <a:pt x="8123926" y="724651"/>
                  <a:pt x="8185640" y="697894"/>
                  <a:pt x="8219225" y="728069"/>
                </a:cubicBezTo>
                <a:cubicBezTo>
                  <a:pt x="8232644" y="736562"/>
                  <a:pt x="8280723" y="746936"/>
                  <a:pt x="8293793" y="739200"/>
                </a:cubicBezTo>
                <a:cubicBezTo>
                  <a:pt x="8304636" y="739365"/>
                  <a:pt x="8314843" y="745516"/>
                  <a:pt x="8323753" y="736063"/>
                </a:cubicBezTo>
                <a:cubicBezTo>
                  <a:pt x="8336542" y="725164"/>
                  <a:pt x="8363344" y="752699"/>
                  <a:pt x="8364496" y="736635"/>
                </a:cubicBezTo>
                <a:cubicBezTo>
                  <a:pt x="8383724" y="755702"/>
                  <a:pt x="8414211" y="733717"/>
                  <a:pt x="8437662" y="731942"/>
                </a:cubicBezTo>
                <a:cubicBezTo>
                  <a:pt x="8451685" y="749699"/>
                  <a:pt x="8487061" y="728469"/>
                  <a:pt x="8533764" y="735554"/>
                </a:cubicBezTo>
                <a:cubicBezTo>
                  <a:pt x="8548878" y="755832"/>
                  <a:pt x="8565301" y="740114"/>
                  <a:pt x="8596769" y="769632"/>
                </a:cubicBezTo>
                <a:cubicBezTo>
                  <a:pt x="8598880" y="767829"/>
                  <a:pt x="8601326" y="766261"/>
                  <a:pt x="8604035" y="764982"/>
                </a:cubicBezTo>
                <a:cubicBezTo>
                  <a:pt x="8619777" y="757551"/>
                  <a:pt x="8640772" y="761213"/>
                  <a:pt x="8650929" y="773164"/>
                </a:cubicBezTo>
                <a:cubicBezTo>
                  <a:pt x="8702615" y="814545"/>
                  <a:pt x="8757170" y="823762"/>
                  <a:pt x="8806497" y="839707"/>
                </a:cubicBezTo>
                <a:cubicBezTo>
                  <a:pt x="8863157" y="854381"/>
                  <a:pt x="8833749" y="812347"/>
                  <a:pt x="8898377" y="854651"/>
                </a:cubicBezTo>
                <a:cubicBezTo>
                  <a:pt x="8909161" y="844048"/>
                  <a:pt x="8918437" y="845186"/>
                  <a:pt x="8932389" y="853846"/>
                </a:cubicBezTo>
                <a:cubicBezTo>
                  <a:pt x="8960146" y="860074"/>
                  <a:pt x="8965550" y="829338"/>
                  <a:pt x="8989288" y="852877"/>
                </a:cubicBezTo>
                <a:cubicBezTo>
                  <a:pt x="8988278" y="835633"/>
                  <a:pt x="9043995" y="856467"/>
                  <a:pt x="9035275" y="837110"/>
                </a:cubicBezTo>
                <a:cubicBezTo>
                  <a:pt x="9060165" y="838647"/>
                  <a:pt x="9108456" y="858499"/>
                  <a:pt x="9138626" y="862106"/>
                </a:cubicBezTo>
                <a:cubicBezTo>
                  <a:pt x="9165080" y="876547"/>
                  <a:pt x="9174888" y="860404"/>
                  <a:pt x="9216298" y="858754"/>
                </a:cubicBezTo>
                <a:cubicBezTo>
                  <a:pt x="9230418" y="871192"/>
                  <a:pt x="9244774" y="868822"/>
                  <a:pt x="9259941" y="861843"/>
                </a:cubicBezTo>
                <a:cubicBezTo>
                  <a:pt x="9297647" y="870955"/>
                  <a:pt x="9335980" y="863006"/>
                  <a:pt x="9380407" y="864825"/>
                </a:cubicBezTo>
                <a:cubicBezTo>
                  <a:pt x="9424338" y="883720"/>
                  <a:pt x="9443322" y="899138"/>
                  <a:pt x="9490772" y="901190"/>
                </a:cubicBezTo>
                <a:cubicBezTo>
                  <a:pt x="9530410" y="933396"/>
                  <a:pt x="9546422" y="928548"/>
                  <a:pt x="9584982" y="935980"/>
                </a:cubicBezTo>
                <a:cubicBezTo>
                  <a:pt x="9629819" y="954269"/>
                  <a:pt x="9718219" y="986435"/>
                  <a:pt x="9759797" y="1010923"/>
                </a:cubicBezTo>
                <a:cubicBezTo>
                  <a:pt x="9801376" y="1035410"/>
                  <a:pt x="9804503" y="1066293"/>
                  <a:pt x="9834455" y="1082908"/>
                </a:cubicBezTo>
                <a:cubicBezTo>
                  <a:pt x="9864406" y="1099522"/>
                  <a:pt x="9891608" y="1087791"/>
                  <a:pt x="9939504" y="1110614"/>
                </a:cubicBezTo>
                <a:cubicBezTo>
                  <a:pt x="9978150" y="1098522"/>
                  <a:pt x="10034187" y="1166580"/>
                  <a:pt x="10077001" y="1160906"/>
                </a:cubicBezTo>
                <a:cubicBezTo>
                  <a:pt x="10084861" y="1190721"/>
                  <a:pt x="10164307" y="1234884"/>
                  <a:pt x="10178431" y="1244920"/>
                </a:cubicBezTo>
                <a:cubicBezTo>
                  <a:pt x="10210316" y="1215779"/>
                  <a:pt x="10222273" y="1306394"/>
                  <a:pt x="10248658" y="1309335"/>
                </a:cubicBezTo>
                <a:lnTo>
                  <a:pt x="10414709" y="1388645"/>
                </a:lnTo>
                <a:cubicBezTo>
                  <a:pt x="10473963" y="1440373"/>
                  <a:pt x="10538857" y="1454568"/>
                  <a:pt x="10592469" y="1543828"/>
                </a:cubicBezTo>
                <a:cubicBezTo>
                  <a:pt x="10651538" y="1531501"/>
                  <a:pt x="10660082" y="1567462"/>
                  <a:pt x="10674941" y="1597388"/>
                </a:cubicBezTo>
                <a:lnTo>
                  <a:pt x="10680562" y="1605023"/>
                </a:lnTo>
                <a:lnTo>
                  <a:pt x="0" y="1605023"/>
                </a:lnTo>
                <a:lnTo>
                  <a:pt x="0" y="415048"/>
                </a:lnTo>
                <a:lnTo>
                  <a:pt x="9656" y="416044"/>
                </a:lnTo>
                <a:cubicBezTo>
                  <a:pt x="66794" y="420549"/>
                  <a:pt x="142962" y="423374"/>
                  <a:pt x="179196" y="423071"/>
                </a:cubicBezTo>
                <a:cubicBezTo>
                  <a:pt x="202136" y="418172"/>
                  <a:pt x="228694" y="392385"/>
                  <a:pt x="250912" y="408617"/>
                </a:cubicBezTo>
                <a:cubicBezTo>
                  <a:pt x="249389" y="392611"/>
                  <a:pt x="280512" y="416185"/>
                  <a:pt x="291375" y="403710"/>
                </a:cubicBezTo>
                <a:cubicBezTo>
                  <a:pt x="298635" y="393187"/>
                  <a:pt x="309770" y="397885"/>
                  <a:pt x="320542" y="396592"/>
                </a:cubicBezTo>
                <a:cubicBezTo>
                  <a:pt x="359051" y="397166"/>
                  <a:pt x="484339" y="405354"/>
                  <a:pt x="522426" y="407158"/>
                </a:cubicBezTo>
                <a:cubicBezTo>
                  <a:pt x="532069" y="408997"/>
                  <a:pt x="540856" y="408831"/>
                  <a:pt x="549068" y="407418"/>
                </a:cubicBezTo>
                <a:lnTo>
                  <a:pt x="571100" y="400562"/>
                </a:lnTo>
                <a:lnTo>
                  <a:pt x="575457" y="392801"/>
                </a:lnTo>
                <a:lnTo>
                  <a:pt x="589968" y="391807"/>
                </a:lnTo>
                <a:lnTo>
                  <a:pt x="593649" y="390062"/>
                </a:lnTo>
                <a:cubicBezTo>
                  <a:pt x="600667" y="386700"/>
                  <a:pt x="607669" y="383607"/>
                  <a:pt x="614928" y="381544"/>
                </a:cubicBezTo>
                <a:cubicBezTo>
                  <a:pt x="636416" y="381988"/>
                  <a:pt x="667253" y="387671"/>
                  <a:pt x="722580" y="392722"/>
                </a:cubicBezTo>
                <a:cubicBezTo>
                  <a:pt x="792539" y="408114"/>
                  <a:pt x="885615" y="380106"/>
                  <a:pt x="946884" y="411854"/>
                </a:cubicBezTo>
                <a:cubicBezTo>
                  <a:pt x="1028270" y="418469"/>
                  <a:pt x="1139077" y="429433"/>
                  <a:pt x="1210905" y="432414"/>
                </a:cubicBezTo>
                <a:cubicBezTo>
                  <a:pt x="1270803" y="429423"/>
                  <a:pt x="1321921" y="453757"/>
                  <a:pt x="1377854" y="429745"/>
                </a:cubicBezTo>
                <a:cubicBezTo>
                  <a:pt x="1381419" y="434564"/>
                  <a:pt x="1385901" y="438319"/>
                  <a:pt x="1391004" y="441307"/>
                </a:cubicBezTo>
                <a:lnTo>
                  <a:pt x="1406953" y="447889"/>
                </a:lnTo>
                <a:lnTo>
                  <a:pt x="1409246" y="446765"/>
                </a:lnTo>
                <a:cubicBezTo>
                  <a:pt x="1419066" y="444804"/>
                  <a:pt x="1424836" y="446037"/>
                  <a:pt x="1428800" y="448677"/>
                </a:cubicBezTo>
                <a:lnTo>
                  <a:pt x="1432402" y="452956"/>
                </a:lnTo>
                <a:lnTo>
                  <a:pt x="1606578" y="430870"/>
                </a:lnTo>
                <a:cubicBezTo>
                  <a:pt x="1619625" y="433971"/>
                  <a:pt x="1633347" y="436643"/>
                  <a:pt x="1647476" y="438687"/>
                </a:cubicBezTo>
                <a:lnTo>
                  <a:pt x="1655866" y="439472"/>
                </a:lnTo>
                <a:lnTo>
                  <a:pt x="1656096" y="439162"/>
                </a:lnTo>
                <a:cubicBezTo>
                  <a:pt x="1658061" y="438636"/>
                  <a:pt x="1666503" y="411823"/>
                  <a:pt x="1670708" y="412530"/>
                </a:cubicBezTo>
                <a:lnTo>
                  <a:pt x="1737953" y="399496"/>
                </a:lnTo>
                <a:lnTo>
                  <a:pt x="1848192" y="376032"/>
                </a:lnTo>
                <a:cubicBezTo>
                  <a:pt x="1887458" y="368088"/>
                  <a:pt x="1918458" y="352092"/>
                  <a:pt x="1954077" y="352621"/>
                </a:cubicBezTo>
                <a:cubicBezTo>
                  <a:pt x="1965180" y="342609"/>
                  <a:pt x="1976973" y="337201"/>
                  <a:pt x="1993047" y="346068"/>
                </a:cubicBezTo>
                <a:cubicBezTo>
                  <a:pt x="2028636" y="335449"/>
                  <a:pt x="2032293" y="317806"/>
                  <a:pt x="2059719" y="325903"/>
                </a:cubicBezTo>
                <a:cubicBezTo>
                  <a:pt x="2071905" y="296194"/>
                  <a:pt x="2076373" y="305826"/>
                  <a:pt x="2088528" y="311409"/>
                </a:cubicBezTo>
                <a:lnTo>
                  <a:pt x="2090087" y="311676"/>
                </a:lnTo>
                <a:lnTo>
                  <a:pt x="2091700" y="307455"/>
                </a:lnTo>
                <a:lnTo>
                  <a:pt x="2096989" y="304649"/>
                </a:lnTo>
                <a:lnTo>
                  <a:pt x="2113325" y="302764"/>
                </a:lnTo>
                <a:lnTo>
                  <a:pt x="2119780" y="303007"/>
                </a:lnTo>
                <a:cubicBezTo>
                  <a:pt x="2124111" y="302819"/>
                  <a:pt x="2126840" y="302239"/>
                  <a:pt x="2128562" y="301336"/>
                </a:cubicBezTo>
                <a:cubicBezTo>
                  <a:pt x="2128600" y="301221"/>
                  <a:pt x="2128640" y="301107"/>
                  <a:pt x="2128679" y="300991"/>
                </a:cubicBezTo>
                <a:lnTo>
                  <a:pt x="2179558" y="299095"/>
                </a:lnTo>
                <a:cubicBezTo>
                  <a:pt x="2184857" y="280099"/>
                  <a:pt x="2238998" y="291238"/>
                  <a:pt x="2223277" y="260239"/>
                </a:cubicBezTo>
                <a:cubicBezTo>
                  <a:pt x="2241523" y="259676"/>
                  <a:pt x="2256386" y="270988"/>
                  <a:pt x="2243644" y="251110"/>
                </a:cubicBezTo>
                <a:cubicBezTo>
                  <a:pt x="2249448" y="250324"/>
                  <a:pt x="2252382" y="247882"/>
                  <a:pt x="2253986" y="244616"/>
                </a:cubicBezTo>
                <a:lnTo>
                  <a:pt x="2254285" y="243167"/>
                </a:lnTo>
                <a:lnTo>
                  <a:pt x="2295037" y="242433"/>
                </a:lnTo>
                <a:lnTo>
                  <a:pt x="2299648" y="239896"/>
                </a:lnTo>
                <a:lnTo>
                  <a:pt x="2327237" y="242539"/>
                </a:lnTo>
                <a:lnTo>
                  <a:pt x="2340943" y="242239"/>
                </a:lnTo>
                <a:lnTo>
                  <a:pt x="2345943" y="245589"/>
                </a:lnTo>
                <a:cubicBezTo>
                  <a:pt x="2350718" y="247299"/>
                  <a:pt x="2356754" y="247292"/>
                  <a:pt x="2365602" y="243403"/>
                </a:cubicBezTo>
                <a:lnTo>
                  <a:pt x="2367433" y="241858"/>
                </a:lnTo>
                <a:lnTo>
                  <a:pt x="2385231" y="244873"/>
                </a:lnTo>
                <a:cubicBezTo>
                  <a:pt x="2391237" y="246682"/>
                  <a:pt x="2396907" y="249351"/>
                  <a:pt x="2402059" y="253223"/>
                </a:cubicBezTo>
                <a:cubicBezTo>
                  <a:pt x="2457690" y="251623"/>
                  <a:pt x="2639813" y="242704"/>
                  <a:pt x="2719020" y="235271"/>
                </a:cubicBezTo>
                <a:cubicBezTo>
                  <a:pt x="2762954" y="229515"/>
                  <a:pt x="2821915" y="222156"/>
                  <a:pt x="2877308" y="208630"/>
                </a:cubicBezTo>
                <a:cubicBezTo>
                  <a:pt x="2947949" y="226393"/>
                  <a:pt x="2978035" y="153757"/>
                  <a:pt x="3051375" y="154110"/>
                </a:cubicBezTo>
                <a:cubicBezTo>
                  <a:pt x="3078434" y="115011"/>
                  <a:pt x="3067807" y="148493"/>
                  <a:pt x="3104837" y="135199"/>
                </a:cubicBezTo>
                <a:cubicBezTo>
                  <a:pt x="3103880" y="166713"/>
                  <a:pt x="3146743" y="109780"/>
                  <a:pt x="3159836" y="142694"/>
                </a:cubicBezTo>
                <a:cubicBezTo>
                  <a:pt x="3166160" y="139232"/>
                  <a:pt x="3171875" y="134841"/>
                  <a:pt x="3177510" y="130186"/>
                </a:cubicBezTo>
                <a:lnTo>
                  <a:pt x="3180470" y="127764"/>
                </a:lnTo>
                <a:lnTo>
                  <a:pt x="3194216" y="123837"/>
                </a:lnTo>
                <a:lnTo>
                  <a:pt x="3214710" y="104451"/>
                </a:lnTo>
                <a:cubicBezTo>
                  <a:pt x="3222186" y="101416"/>
                  <a:pt x="3230663" y="99454"/>
                  <a:pt x="3240671" y="99232"/>
                </a:cubicBezTo>
                <a:cubicBezTo>
                  <a:pt x="3277606" y="111009"/>
                  <a:pt x="3320498" y="66221"/>
                  <a:pt x="3366544" y="82506"/>
                </a:cubicBezTo>
                <a:cubicBezTo>
                  <a:pt x="3383134" y="85775"/>
                  <a:pt x="3432393" y="79256"/>
                  <a:pt x="3440424" y="67891"/>
                </a:cubicBezTo>
                <a:cubicBezTo>
                  <a:pt x="3450432" y="64444"/>
                  <a:pt x="3462892" y="66649"/>
                  <a:pt x="3466248" y="55103"/>
                </a:cubicBezTo>
                <a:cubicBezTo>
                  <a:pt x="3472418" y="40954"/>
                  <a:pt x="3510917" y="57092"/>
                  <a:pt x="3503820" y="42110"/>
                </a:cubicBezTo>
                <a:lnTo>
                  <a:pt x="3568389" y="13576"/>
                </a:lnTo>
                <a:cubicBezTo>
                  <a:pt x="3579310" y="19318"/>
                  <a:pt x="3590168" y="14433"/>
                  <a:pt x="3604089" y="6980"/>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458293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84697CDA-BDB7-4883-B48B-1D4EDB2F0E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BC4922A-C295-4D27-BD86-E9B16AB95806}"/>
              </a:ext>
            </a:extLst>
          </p:cNvPr>
          <p:cNvSpPr>
            <a:spLocks noGrp="1"/>
          </p:cNvSpPr>
          <p:nvPr>
            <p:ph type="title"/>
          </p:nvPr>
        </p:nvSpPr>
        <p:spPr>
          <a:xfrm>
            <a:off x="1050879" y="609601"/>
            <a:ext cx="9621448" cy="1216024"/>
          </a:xfrm>
        </p:spPr>
        <p:txBody>
          <a:bodyPr>
            <a:normAutofit/>
          </a:bodyPr>
          <a:lstStyle/>
          <a:p>
            <a:r>
              <a:rPr lang="en-US" dirty="0"/>
              <a:t>	Identifying the PROBLEM</a:t>
            </a:r>
            <a:endParaRPr lang="en-CA" dirty="0"/>
          </a:p>
        </p:txBody>
      </p:sp>
      <p:sp>
        <p:nvSpPr>
          <p:cNvPr id="3" name="Content Placeholder 2">
            <a:extLst>
              <a:ext uri="{FF2B5EF4-FFF2-40B4-BE49-F238E27FC236}">
                <a16:creationId xmlns:a16="http://schemas.microsoft.com/office/drawing/2014/main" id="{ECC28F68-4F7F-4F85-9938-E9587D95F56B}"/>
              </a:ext>
            </a:extLst>
          </p:cNvPr>
          <p:cNvSpPr>
            <a:spLocks noGrp="1"/>
          </p:cNvSpPr>
          <p:nvPr>
            <p:ph idx="1"/>
          </p:nvPr>
        </p:nvSpPr>
        <p:spPr>
          <a:xfrm>
            <a:off x="1050879" y="2147357"/>
            <a:ext cx="9621448" cy="4107019"/>
          </a:xfrm>
        </p:spPr>
        <p:txBody>
          <a:bodyPr>
            <a:normAutofit/>
          </a:bodyPr>
          <a:lstStyle/>
          <a:p>
            <a:pPr>
              <a:buFont typeface="Wingdings" panose="05000000000000000000" pitchFamily="2" charset="2"/>
              <a:buChar char="v"/>
            </a:pPr>
            <a:r>
              <a:rPr lang="en-US" b="1" i="1" dirty="0"/>
              <a:t>Problem Statement: </a:t>
            </a:r>
            <a:r>
              <a:rPr lang="en-US" dirty="0"/>
              <a:t>NCDEX, is a platform for stock exchange between Buyers and Sellers of Indian Commodities. From the observations of historical data of Financial year 2018-19, what could be the closing price for future days of a selected stock commodity</a:t>
            </a:r>
          </a:p>
          <a:p>
            <a:endParaRPr lang="en-US" dirty="0"/>
          </a:p>
          <a:p>
            <a:r>
              <a:rPr lang="en-US" b="1" i="1" dirty="0"/>
              <a:t>Agenda</a:t>
            </a:r>
            <a:r>
              <a:rPr lang="en-US" i="1" dirty="0"/>
              <a:t>: </a:t>
            </a:r>
            <a:r>
              <a:rPr lang="en-US" dirty="0"/>
              <a:t>Motivated by above problem statement we have derived our agenda of predicting a selected stock commodity closing price and use Deep Learning Technique to forecast future period’s closing price.</a:t>
            </a:r>
          </a:p>
          <a:p>
            <a:endParaRPr lang="en-CA" dirty="0"/>
          </a:p>
        </p:txBody>
      </p:sp>
      <p:sp>
        <p:nvSpPr>
          <p:cNvPr id="36" name="Freeform: Shape 35">
            <a:extLst>
              <a:ext uri="{FF2B5EF4-FFF2-40B4-BE49-F238E27FC236}">
                <a16:creationId xmlns:a16="http://schemas.microsoft.com/office/drawing/2014/main" id="{80FB4D7A-9B72-446C-9A0D-C0A2986BC0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61483" y="-2"/>
            <a:ext cx="1329192" cy="6858000"/>
          </a:xfrm>
          <a:custGeom>
            <a:avLst/>
            <a:gdLst>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606772 w 1605470"/>
              <a:gd name="connsiteY131" fmla="*/ 2847273 h 6858000"/>
              <a:gd name="connsiteX132" fmla="*/ 593254 w 1605470"/>
              <a:gd name="connsiteY132" fmla="*/ 2766463 h 6858000"/>
              <a:gd name="connsiteX133" fmla="*/ 613412 w 1605470"/>
              <a:gd name="connsiteY133" fmla="*/ 2731184 h 6858000"/>
              <a:gd name="connsiteX134" fmla="*/ 555080 w 1605470"/>
              <a:gd name="connsiteY134" fmla="*/ 2538816 h 6858000"/>
              <a:gd name="connsiteX135" fmla="*/ 551827 w 1605470"/>
              <a:gd name="connsiteY135" fmla="*/ 2485734 h 6858000"/>
              <a:gd name="connsiteX136" fmla="*/ 525179 w 1605470"/>
              <a:gd name="connsiteY136" fmla="*/ 2447068 h 6858000"/>
              <a:gd name="connsiteX137" fmla="*/ 529511 w 1605470"/>
              <a:gd name="connsiteY137" fmla="*/ 2425819 h 6858000"/>
              <a:gd name="connsiteX138" fmla="*/ 530521 w 1605470"/>
              <a:gd name="connsiteY138" fmla="*/ 2422066 h 6858000"/>
              <a:gd name="connsiteX139" fmla="*/ 528878 w 1605470"/>
              <a:gd name="connsiteY139" fmla="*/ 2408971 h 6858000"/>
              <a:gd name="connsiteX140" fmla="*/ 535510 w 1605470"/>
              <a:gd name="connsiteY140" fmla="*/ 2402874 h 6858000"/>
              <a:gd name="connsiteX141" fmla="*/ 538122 w 1605470"/>
              <a:gd name="connsiteY141" fmla="*/ 2381443 h 6858000"/>
              <a:gd name="connsiteX142" fmla="*/ 533116 w 1605470"/>
              <a:gd name="connsiteY142" fmla="*/ 2358011 h 6858000"/>
              <a:gd name="connsiteX143" fmla="*/ 501423 w 1605470"/>
              <a:gd name="connsiteY143" fmla="*/ 2249479 h 6858000"/>
              <a:gd name="connsiteX144" fmla="*/ 486968 w 1605470"/>
              <a:gd name="connsiteY144" fmla="*/ 2182937 h 6858000"/>
              <a:gd name="connsiteX145" fmla="*/ 488555 w 1605470"/>
              <a:gd name="connsiteY145" fmla="*/ 2155135 h 6858000"/>
              <a:gd name="connsiteX146" fmla="*/ 486013 w 1605470"/>
              <a:gd name="connsiteY146" fmla="*/ 2118008 h 6858000"/>
              <a:gd name="connsiteX147" fmla="*/ 487006 w 1605470"/>
              <a:gd name="connsiteY147" fmla="*/ 2050531 h 6858000"/>
              <a:gd name="connsiteX148" fmla="*/ 478812 w 1605470"/>
              <a:gd name="connsiteY148" fmla="*/ 1963269 h 6858000"/>
              <a:gd name="connsiteX149" fmla="*/ 442619 w 1605470"/>
              <a:gd name="connsiteY149" fmla="*/ 1910499 h 6858000"/>
              <a:gd name="connsiteX150" fmla="*/ 446785 w 1605470"/>
              <a:gd name="connsiteY150" fmla="*/ 1903212 h 6858000"/>
              <a:gd name="connsiteX151" fmla="*/ 436547 w 1605470"/>
              <a:gd name="connsiteY151" fmla="*/ 1861531 h 6858000"/>
              <a:gd name="connsiteX152" fmla="*/ 364290 w 1605470"/>
              <a:gd name="connsiteY152" fmla="*/ 1728772 h 6858000"/>
              <a:gd name="connsiteX153" fmla="*/ 345287 w 1605470"/>
              <a:gd name="connsiteY153" fmla="*/ 1646953 h 6858000"/>
              <a:gd name="connsiteX154" fmla="*/ 344412 w 1605470"/>
              <a:gd name="connsiteY154" fmla="*/ 1615777 h 6858000"/>
              <a:gd name="connsiteX155" fmla="*/ 342578 w 1605470"/>
              <a:gd name="connsiteY155" fmla="*/ 1563678 h 6858000"/>
              <a:gd name="connsiteX156" fmla="*/ 355658 w 1605470"/>
              <a:gd name="connsiteY156" fmla="*/ 1519474 h 6858000"/>
              <a:gd name="connsiteX157" fmla="*/ 348400 w 1605470"/>
              <a:gd name="connsiteY157" fmla="*/ 1477995 h 6858000"/>
              <a:gd name="connsiteX158" fmla="*/ 328025 w 1605470"/>
              <a:gd name="connsiteY158" fmla="*/ 1475165 h 6858000"/>
              <a:gd name="connsiteX159" fmla="*/ 326326 w 1605470"/>
              <a:gd name="connsiteY159" fmla="*/ 1428585 h 6858000"/>
              <a:gd name="connsiteX160" fmla="*/ 325799 w 1605470"/>
              <a:gd name="connsiteY160" fmla="*/ 1357181 h 6858000"/>
              <a:gd name="connsiteX161" fmla="*/ 320507 w 1605470"/>
              <a:gd name="connsiteY161" fmla="*/ 1347099 h 6858000"/>
              <a:gd name="connsiteX162" fmla="*/ 335347 w 1605470"/>
              <a:gd name="connsiteY162" fmla="*/ 1334233 h 6858000"/>
              <a:gd name="connsiteX163" fmla="*/ 342792 w 1605470"/>
              <a:gd name="connsiteY163" fmla="*/ 1307086 h 6858000"/>
              <a:gd name="connsiteX164" fmla="*/ 343980 w 1605470"/>
              <a:gd name="connsiteY164" fmla="*/ 1189033 h 6858000"/>
              <a:gd name="connsiteX165" fmla="*/ 348665 w 1605470"/>
              <a:gd name="connsiteY165" fmla="*/ 1168288 h 6858000"/>
              <a:gd name="connsiteX166" fmla="*/ 340947 w 1605470"/>
              <a:gd name="connsiteY166" fmla="*/ 1142577 h 6858000"/>
              <a:gd name="connsiteX167" fmla="*/ 330253 w 1605470"/>
              <a:gd name="connsiteY167" fmla="*/ 1088484 h 6858000"/>
              <a:gd name="connsiteX168" fmla="*/ 314647 w 1605470"/>
              <a:gd name="connsiteY168" fmla="*/ 1053424 h 6858000"/>
              <a:gd name="connsiteX169" fmla="*/ 322906 w 1605470"/>
              <a:gd name="connsiteY169" fmla="*/ 1044367 h 6858000"/>
              <a:gd name="connsiteX170" fmla="*/ 326818 w 1605470"/>
              <a:gd name="connsiteY170" fmla="*/ 1022828 h 6858000"/>
              <a:gd name="connsiteX171" fmla="*/ 320445 w 1605470"/>
              <a:gd name="connsiteY171" fmla="*/ 932283 h 6858000"/>
              <a:gd name="connsiteX172" fmla="*/ 322681 w 1605470"/>
              <a:gd name="connsiteY172" fmla="*/ 915925 h 6858000"/>
              <a:gd name="connsiteX173" fmla="*/ 315310 w 1605470"/>
              <a:gd name="connsiteY173" fmla="*/ 896999 h 6858000"/>
              <a:gd name="connsiteX174" fmla="*/ 284718 w 1605470"/>
              <a:gd name="connsiteY174" fmla="*/ 821517 h 6858000"/>
              <a:gd name="connsiteX175" fmla="*/ 270682 w 1605470"/>
              <a:gd name="connsiteY175" fmla="*/ 786519 h 6858000"/>
              <a:gd name="connsiteX176" fmla="*/ 265483 w 1605470"/>
              <a:gd name="connsiteY176" fmla="*/ 784963 h 6858000"/>
              <a:gd name="connsiteX177" fmla="*/ 270939 w 1605470"/>
              <a:gd name="connsiteY177" fmla="*/ 776648 h 6858000"/>
              <a:gd name="connsiteX178" fmla="*/ 263668 w 1605470"/>
              <a:gd name="connsiteY178" fmla="*/ 751353 h 6858000"/>
              <a:gd name="connsiteX179" fmla="*/ 254540 w 1605470"/>
              <a:gd name="connsiteY179" fmla="*/ 741965 h 6858000"/>
              <a:gd name="connsiteX180" fmla="*/ 252501 w 1605470"/>
              <a:gd name="connsiteY180" fmla="*/ 724635 h 6858000"/>
              <a:gd name="connsiteX181" fmla="*/ 248897 w 1605470"/>
              <a:gd name="connsiteY181" fmla="*/ 681659 h 6858000"/>
              <a:gd name="connsiteX182" fmla="*/ 234316 w 1605470"/>
              <a:gd name="connsiteY182" fmla="*/ 635218 h 6858000"/>
              <a:gd name="connsiteX183" fmla="*/ 239327 w 1605470"/>
              <a:gd name="connsiteY183" fmla="*/ 613763 h 6858000"/>
              <a:gd name="connsiteX184" fmla="*/ 225269 w 1605470"/>
              <a:gd name="connsiteY184" fmla="*/ 598582 h 6858000"/>
              <a:gd name="connsiteX185" fmla="*/ 224950 w 1605470"/>
              <a:gd name="connsiteY185" fmla="*/ 576846 h 6858000"/>
              <a:gd name="connsiteX186" fmla="*/ 204632 w 1605470"/>
              <a:gd name="connsiteY186" fmla="*/ 553868 h 6858000"/>
              <a:gd name="connsiteX187" fmla="*/ 239317 w 1605470"/>
              <a:gd name="connsiteY187" fmla="*/ 517614 h 6858000"/>
              <a:gd name="connsiteX188" fmla="*/ 257645 w 1605470"/>
              <a:gd name="connsiteY188" fmla="*/ 474761 h 6858000"/>
              <a:gd name="connsiteX189" fmla="*/ 201693 w 1605470"/>
              <a:gd name="connsiteY189" fmla="*/ 469651 h 6858000"/>
              <a:gd name="connsiteX190" fmla="*/ 195012 w 1605470"/>
              <a:gd name="connsiteY190" fmla="*/ 448559 h 6858000"/>
              <a:gd name="connsiteX191" fmla="*/ 201434 w 1605470"/>
              <a:gd name="connsiteY191" fmla="*/ 441529 h 6858000"/>
              <a:gd name="connsiteX192" fmla="*/ 200655 w 1605470"/>
              <a:gd name="connsiteY192" fmla="*/ 428927 h 6858000"/>
              <a:gd name="connsiteX193" fmla="*/ 190059 w 1605470"/>
              <a:gd name="connsiteY193" fmla="*/ 430161 h 6858000"/>
              <a:gd name="connsiteX194" fmla="*/ 184450 w 1605470"/>
              <a:gd name="connsiteY194" fmla="*/ 396240 h 6858000"/>
              <a:gd name="connsiteX195" fmla="*/ 146196 w 1605470"/>
              <a:gd name="connsiteY195" fmla="*/ 358810 h 6858000"/>
              <a:gd name="connsiteX196" fmla="*/ 124571 w 1605470"/>
              <a:gd name="connsiteY196" fmla="*/ 302178 h 6858000"/>
              <a:gd name="connsiteX197" fmla="*/ 103243 w 1605470"/>
              <a:gd name="connsiteY197" fmla="*/ 211375 h 6858000"/>
              <a:gd name="connsiteX198" fmla="*/ 94571 w 1605470"/>
              <a:gd name="connsiteY198" fmla="*/ 184179 h 6858000"/>
              <a:gd name="connsiteX199" fmla="*/ 13437 w 1605470"/>
              <a:gd name="connsiteY199" fmla="*/ 19287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606772 w 1605470"/>
              <a:gd name="connsiteY131" fmla="*/ 2847273 h 6858000"/>
              <a:gd name="connsiteX132" fmla="*/ 593254 w 1605470"/>
              <a:gd name="connsiteY132" fmla="*/ 2766463 h 6858000"/>
              <a:gd name="connsiteX133" fmla="*/ 613412 w 1605470"/>
              <a:gd name="connsiteY133" fmla="*/ 2731184 h 6858000"/>
              <a:gd name="connsiteX134" fmla="*/ 555080 w 1605470"/>
              <a:gd name="connsiteY134" fmla="*/ 2538816 h 6858000"/>
              <a:gd name="connsiteX135" fmla="*/ 551827 w 1605470"/>
              <a:gd name="connsiteY135" fmla="*/ 2485734 h 6858000"/>
              <a:gd name="connsiteX136" fmla="*/ 525179 w 1605470"/>
              <a:gd name="connsiteY136" fmla="*/ 2447068 h 6858000"/>
              <a:gd name="connsiteX137" fmla="*/ 529511 w 1605470"/>
              <a:gd name="connsiteY137" fmla="*/ 2425819 h 6858000"/>
              <a:gd name="connsiteX138" fmla="*/ 530521 w 1605470"/>
              <a:gd name="connsiteY138" fmla="*/ 2422066 h 6858000"/>
              <a:gd name="connsiteX139" fmla="*/ 528878 w 1605470"/>
              <a:gd name="connsiteY139" fmla="*/ 2408971 h 6858000"/>
              <a:gd name="connsiteX140" fmla="*/ 535510 w 1605470"/>
              <a:gd name="connsiteY140" fmla="*/ 2402874 h 6858000"/>
              <a:gd name="connsiteX141" fmla="*/ 538122 w 1605470"/>
              <a:gd name="connsiteY141" fmla="*/ 2381443 h 6858000"/>
              <a:gd name="connsiteX142" fmla="*/ 533116 w 1605470"/>
              <a:gd name="connsiteY142" fmla="*/ 2358011 h 6858000"/>
              <a:gd name="connsiteX143" fmla="*/ 501423 w 1605470"/>
              <a:gd name="connsiteY143" fmla="*/ 2249479 h 6858000"/>
              <a:gd name="connsiteX144" fmla="*/ 486968 w 1605470"/>
              <a:gd name="connsiteY144" fmla="*/ 2182937 h 6858000"/>
              <a:gd name="connsiteX145" fmla="*/ 488555 w 1605470"/>
              <a:gd name="connsiteY145" fmla="*/ 2155135 h 6858000"/>
              <a:gd name="connsiteX146" fmla="*/ 486013 w 1605470"/>
              <a:gd name="connsiteY146" fmla="*/ 2118008 h 6858000"/>
              <a:gd name="connsiteX147" fmla="*/ 487006 w 1605470"/>
              <a:gd name="connsiteY147" fmla="*/ 2050531 h 6858000"/>
              <a:gd name="connsiteX148" fmla="*/ 478812 w 1605470"/>
              <a:gd name="connsiteY148" fmla="*/ 1963269 h 6858000"/>
              <a:gd name="connsiteX149" fmla="*/ 442619 w 1605470"/>
              <a:gd name="connsiteY149" fmla="*/ 1910499 h 6858000"/>
              <a:gd name="connsiteX150" fmla="*/ 446785 w 1605470"/>
              <a:gd name="connsiteY150" fmla="*/ 1903212 h 6858000"/>
              <a:gd name="connsiteX151" fmla="*/ 436547 w 1605470"/>
              <a:gd name="connsiteY151" fmla="*/ 1861531 h 6858000"/>
              <a:gd name="connsiteX152" fmla="*/ 364290 w 1605470"/>
              <a:gd name="connsiteY152" fmla="*/ 1728772 h 6858000"/>
              <a:gd name="connsiteX153" fmla="*/ 345287 w 1605470"/>
              <a:gd name="connsiteY153" fmla="*/ 1646953 h 6858000"/>
              <a:gd name="connsiteX154" fmla="*/ 344412 w 1605470"/>
              <a:gd name="connsiteY154" fmla="*/ 1615777 h 6858000"/>
              <a:gd name="connsiteX155" fmla="*/ 342578 w 1605470"/>
              <a:gd name="connsiteY155" fmla="*/ 1563678 h 6858000"/>
              <a:gd name="connsiteX156" fmla="*/ 355658 w 1605470"/>
              <a:gd name="connsiteY156" fmla="*/ 1519474 h 6858000"/>
              <a:gd name="connsiteX157" fmla="*/ 348400 w 1605470"/>
              <a:gd name="connsiteY157" fmla="*/ 1477995 h 6858000"/>
              <a:gd name="connsiteX158" fmla="*/ 328025 w 1605470"/>
              <a:gd name="connsiteY158" fmla="*/ 1475165 h 6858000"/>
              <a:gd name="connsiteX159" fmla="*/ 326326 w 1605470"/>
              <a:gd name="connsiteY159" fmla="*/ 1428585 h 6858000"/>
              <a:gd name="connsiteX160" fmla="*/ 325799 w 1605470"/>
              <a:gd name="connsiteY160" fmla="*/ 1357181 h 6858000"/>
              <a:gd name="connsiteX161" fmla="*/ 320507 w 1605470"/>
              <a:gd name="connsiteY161" fmla="*/ 1347099 h 6858000"/>
              <a:gd name="connsiteX162" fmla="*/ 335347 w 1605470"/>
              <a:gd name="connsiteY162" fmla="*/ 1334233 h 6858000"/>
              <a:gd name="connsiteX163" fmla="*/ 342792 w 1605470"/>
              <a:gd name="connsiteY163" fmla="*/ 1307086 h 6858000"/>
              <a:gd name="connsiteX164" fmla="*/ 343980 w 1605470"/>
              <a:gd name="connsiteY164" fmla="*/ 1189033 h 6858000"/>
              <a:gd name="connsiteX165" fmla="*/ 348665 w 1605470"/>
              <a:gd name="connsiteY165" fmla="*/ 1168288 h 6858000"/>
              <a:gd name="connsiteX166" fmla="*/ 340947 w 1605470"/>
              <a:gd name="connsiteY166" fmla="*/ 1142577 h 6858000"/>
              <a:gd name="connsiteX167" fmla="*/ 330253 w 1605470"/>
              <a:gd name="connsiteY167" fmla="*/ 1088484 h 6858000"/>
              <a:gd name="connsiteX168" fmla="*/ 314647 w 1605470"/>
              <a:gd name="connsiteY168" fmla="*/ 1053424 h 6858000"/>
              <a:gd name="connsiteX169" fmla="*/ 322906 w 1605470"/>
              <a:gd name="connsiteY169" fmla="*/ 1044367 h 6858000"/>
              <a:gd name="connsiteX170" fmla="*/ 326818 w 1605470"/>
              <a:gd name="connsiteY170" fmla="*/ 1022828 h 6858000"/>
              <a:gd name="connsiteX171" fmla="*/ 320445 w 1605470"/>
              <a:gd name="connsiteY171" fmla="*/ 932283 h 6858000"/>
              <a:gd name="connsiteX172" fmla="*/ 322681 w 1605470"/>
              <a:gd name="connsiteY172" fmla="*/ 915925 h 6858000"/>
              <a:gd name="connsiteX173" fmla="*/ 315310 w 1605470"/>
              <a:gd name="connsiteY173" fmla="*/ 896999 h 6858000"/>
              <a:gd name="connsiteX174" fmla="*/ 284718 w 1605470"/>
              <a:gd name="connsiteY174" fmla="*/ 821517 h 6858000"/>
              <a:gd name="connsiteX175" fmla="*/ 270682 w 1605470"/>
              <a:gd name="connsiteY175" fmla="*/ 786519 h 6858000"/>
              <a:gd name="connsiteX176" fmla="*/ 265483 w 1605470"/>
              <a:gd name="connsiteY176" fmla="*/ 784963 h 6858000"/>
              <a:gd name="connsiteX177" fmla="*/ 270939 w 1605470"/>
              <a:gd name="connsiteY177" fmla="*/ 776648 h 6858000"/>
              <a:gd name="connsiteX178" fmla="*/ 263668 w 1605470"/>
              <a:gd name="connsiteY178" fmla="*/ 751353 h 6858000"/>
              <a:gd name="connsiteX179" fmla="*/ 254540 w 1605470"/>
              <a:gd name="connsiteY179" fmla="*/ 741965 h 6858000"/>
              <a:gd name="connsiteX180" fmla="*/ 252501 w 1605470"/>
              <a:gd name="connsiteY180" fmla="*/ 724635 h 6858000"/>
              <a:gd name="connsiteX181" fmla="*/ 248897 w 1605470"/>
              <a:gd name="connsiteY181" fmla="*/ 681659 h 6858000"/>
              <a:gd name="connsiteX182" fmla="*/ 234316 w 1605470"/>
              <a:gd name="connsiteY182" fmla="*/ 635218 h 6858000"/>
              <a:gd name="connsiteX183" fmla="*/ 239327 w 1605470"/>
              <a:gd name="connsiteY183" fmla="*/ 613763 h 6858000"/>
              <a:gd name="connsiteX184" fmla="*/ 225269 w 1605470"/>
              <a:gd name="connsiteY184" fmla="*/ 598582 h 6858000"/>
              <a:gd name="connsiteX185" fmla="*/ 224950 w 1605470"/>
              <a:gd name="connsiteY185" fmla="*/ 576846 h 6858000"/>
              <a:gd name="connsiteX186" fmla="*/ 204632 w 1605470"/>
              <a:gd name="connsiteY186" fmla="*/ 553868 h 6858000"/>
              <a:gd name="connsiteX187" fmla="*/ 239317 w 1605470"/>
              <a:gd name="connsiteY187" fmla="*/ 517614 h 6858000"/>
              <a:gd name="connsiteX188" fmla="*/ 201693 w 1605470"/>
              <a:gd name="connsiteY188" fmla="*/ 469651 h 6858000"/>
              <a:gd name="connsiteX189" fmla="*/ 195012 w 1605470"/>
              <a:gd name="connsiteY189" fmla="*/ 448559 h 6858000"/>
              <a:gd name="connsiteX190" fmla="*/ 201434 w 1605470"/>
              <a:gd name="connsiteY190" fmla="*/ 441529 h 6858000"/>
              <a:gd name="connsiteX191" fmla="*/ 200655 w 1605470"/>
              <a:gd name="connsiteY191" fmla="*/ 428927 h 6858000"/>
              <a:gd name="connsiteX192" fmla="*/ 190059 w 1605470"/>
              <a:gd name="connsiteY192" fmla="*/ 430161 h 6858000"/>
              <a:gd name="connsiteX193" fmla="*/ 184450 w 1605470"/>
              <a:gd name="connsiteY193" fmla="*/ 396240 h 6858000"/>
              <a:gd name="connsiteX194" fmla="*/ 146196 w 1605470"/>
              <a:gd name="connsiteY194" fmla="*/ 358810 h 6858000"/>
              <a:gd name="connsiteX195" fmla="*/ 124571 w 1605470"/>
              <a:gd name="connsiteY195" fmla="*/ 302178 h 6858000"/>
              <a:gd name="connsiteX196" fmla="*/ 103243 w 1605470"/>
              <a:gd name="connsiteY196" fmla="*/ 211375 h 6858000"/>
              <a:gd name="connsiteX197" fmla="*/ 94571 w 1605470"/>
              <a:gd name="connsiteY197" fmla="*/ 184179 h 6858000"/>
              <a:gd name="connsiteX198" fmla="*/ 13437 w 1605470"/>
              <a:gd name="connsiteY198" fmla="*/ 19287 h 6858000"/>
              <a:gd name="connsiteX199" fmla="*/ 0 w 1605470"/>
              <a:gd name="connsiteY199"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606772 w 1605470"/>
              <a:gd name="connsiteY131" fmla="*/ 2847273 h 6858000"/>
              <a:gd name="connsiteX132" fmla="*/ 613412 w 1605470"/>
              <a:gd name="connsiteY132" fmla="*/ 2731184 h 6858000"/>
              <a:gd name="connsiteX133" fmla="*/ 555080 w 1605470"/>
              <a:gd name="connsiteY133" fmla="*/ 2538816 h 6858000"/>
              <a:gd name="connsiteX134" fmla="*/ 551827 w 1605470"/>
              <a:gd name="connsiteY134" fmla="*/ 2485734 h 6858000"/>
              <a:gd name="connsiteX135" fmla="*/ 525179 w 1605470"/>
              <a:gd name="connsiteY135" fmla="*/ 2447068 h 6858000"/>
              <a:gd name="connsiteX136" fmla="*/ 529511 w 1605470"/>
              <a:gd name="connsiteY136" fmla="*/ 2425819 h 6858000"/>
              <a:gd name="connsiteX137" fmla="*/ 530521 w 1605470"/>
              <a:gd name="connsiteY137" fmla="*/ 2422066 h 6858000"/>
              <a:gd name="connsiteX138" fmla="*/ 528878 w 1605470"/>
              <a:gd name="connsiteY138" fmla="*/ 2408971 h 6858000"/>
              <a:gd name="connsiteX139" fmla="*/ 535510 w 1605470"/>
              <a:gd name="connsiteY139" fmla="*/ 2402874 h 6858000"/>
              <a:gd name="connsiteX140" fmla="*/ 538122 w 1605470"/>
              <a:gd name="connsiteY140" fmla="*/ 2381443 h 6858000"/>
              <a:gd name="connsiteX141" fmla="*/ 533116 w 1605470"/>
              <a:gd name="connsiteY141" fmla="*/ 2358011 h 6858000"/>
              <a:gd name="connsiteX142" fmla="*/ 501423 w 1605470"/>
              <a:gd name="connsiteY142" fmla="*/ 2249479 h 6858000"/>
              <a:gd name="connsiteX143" fmla="*/ 486968 w 1605470"/>
              <a:gd name="connsiteY143" fmla="*/ 2182937 h 6858000"/>
              <a:gd name="connsiteX144" fmla="*/ 488555 w 1605470"/>
              <a:gd name="connsiteY144" fmla="*/ 2155135 h 6858000"/>
              <a:gd name="connsiteX145" fmla="*/ 486013 w 1605470"/>
              <a:gd name="connsiteY145" fmla="*/ 2118008 h 6858000"/>
              <a:gd name="connsiteX146" fmla="*/ 487006 w 1605470"/>
              <a:gd name="connsiteY146" fmla="*/ 2050531 h 6858000"/>
              <a:gd name="connsiteX147" fmla="*/ 478812 w 1605470"/>
              <a:gd name="connsiteY147" fmla="*/ 1963269 h 6858000"/>
              <a:gd name="connsiteX148" fmla="*/ 442619 w 1605470"/>
              <a:gd name="connsiteY148" fmla="*/ 1910499 h 6858000"/>
              <a:gd name="connsiteX149" fmla="*/ 446785 w 1605470"/>
              <a:gd name="connsiteY149" fmla="*/ 1903212 h 6858000"/>
              <a:gd name="connsiteX150" fmla="*/ 436547 w 1605470"/>
              <a:gd name="connsiteY150" fmla="*/ 1861531 h 6858000"/>
              <a:gd name="connsiteX151" fmla="*/ 364290 w 1605470"/>
              <a:gd name="connsiteY151" fmla="*/ 1728772 h 6858000"/>
              <a:gd name="connsiteX152" fmla="*/ 345287 w 1605470"/>
              <a:gd name="connsiteY152" fmla="*/ 1646953 h 6858000"/>
              <a:gd name="connsiteX153" fmla="*/ 344412 w 1605470"/>
              <a:gd name="connsiteY153" fmla="*/ 1615777 h 6858000"/>
              <a:gd name="connsiteX154" fmla="*/ 342578 w 1605470"/>
              <a:gd name="connsiteY154" fmla="*/ 1563678 h 6858000"/>
              <a:gd name="connsiteX155" fmla="*/ 355658 w 1605470"/>
              <a:gd name="connsiteY155" fmla="*/ 1519474 h 6858000"/>
              <a:gd name="connsiteX156" fmla="*/ 348400 w 1605470"/>
              <a:gd name="connsiteY156" fmla="*/ 1477995 h 6858000"/>
              <a:gd name="connsiteX157" fmla="*/ 328025 w 1605470"/>
              <a:gd name="connsiteY157" fmla="*/ 1475165 h 6858000"/>
              <a:gd name="connsiteX158" fmla="*/ 326326 w 1605470"/>
              <a:gd name="connsiteY158" fmla="*/ 1428585 h 6858000"/>
              <a:gd name="connsiteX159" fmla="*/ 325799 w 1605470"/>
              <a:gd name="connsiteY159" fmla="*/ 1357181 h 6858000"/>
              <a:gd name="connsiteX160" fmla="*/ 320507 w 1605470"/>
              <a:gd name="connsiteY160" fmla="*/ 1347099 h 6858000"/>
              <a:gd name="connsiteX161" fmla="*/ 335347 w 1605470"/>
              <a:gd name="connsiteY161" fmla="*/ 1334233 h 6858000"/>
              <a:gd name="connsiteX162" fmla="*/ 342792 w 1605470"/>
              <a:gd name="connsiteY162" fmla="*/ 1307086 h 6858000"/>
              <a:gd name="connsiteX163" fmla="*/ 343980 w 1605470"/>
              <a:gd name="connsiteY163" fmla="*/ 1189033 h 6858000"/>
              <a:gd name="connsiteX164" fmla="*/ 348665 w 1605470"/>
              <a:gd name="connsiteY164" fmla="*/ 1168288 h 6858000"/>
              <a:gd name="connsiteX165" fmla="*/ 340947 w 1605470"/>
              <a:gd name="connsiteY165" fmla="*/ 1142577 h 6858000"/>
              <a:gd name="connsiteX166" fmla="*/ 330253 w 1605470"/>
              <a:gd name="connsiteY166" fmla="*/ 1088484 h 6858000"/>
              <a:gd name="connsiteX167" fmla="*/ 314647 w 1605470"/>
              <a:gd name="connsiteY167" fmla="*/ 1053424 h 6858000"/>
              <a:gd name="connsiteX168" fmla="*/ 322906 w 1605470"/>
              <a:gd name="connsiteY168" fmla="*/ 1044367 h 6858000"/>
              <a:gd name="connsiteX169" fmla="*/ 326818 w 1605470"/>
              <a:gd name="connsiteY169" fmla="*/ 1022828 h 6858000"/>
              <a:gd name="connsiteX170" fmla="*/ 320445 w 1605470"/>
              <a:gd name="connsiteY170" fmla="*/ 932283 h 6858000"/>
              <a:gd name="connsiteX171" fmla="*/ 322681 w 1605470"/>
              <a:gd name="connsiteY171" fmla="*/ 915925 h 6858000"/>
              <a:gd name="connsiteX172" fmla="*/ 315310 w 1605470"/>
              <a:gd name="connsiteY172" fmla="*/ 896999 h 6858000"/>
              <a:gd name="connsiteX173" fmla="*/ 284718 w 1605470"/>
              <a:gd name="connsiteY173" fmla="*/ 821517 h 6858000"/>
              <a:gd name="connsiteX174" fmla="*/ 270682 w 1605470"/>
              <a:gd name="connsiteY174" fmla="*/ 786519 h 6858000"/>
              <a:gd name="connsiteX175" fmla="*/ 265483 w 1605470"/>
              <a:gd name="connsiteY175" fmla="*/ 784963 h 6858000"/>
              <a:gd name="connsiteX176" fmla="*/ 270939 w 1605470"/>
              <a:gd name="connsiteY176" fmla="*/ 776648 h 6858000"/>
              <a:gd name="connsiteX177" fmla="*/ 263668 w 1605470"/>
              <a:gd name="connsiteY177" fmla="*/ 751353 h 6858000"/>
              <a:gd name="connsiteX178" fmla="*/ 254540 w 1605470"/>
              <a:gd name="connsiteY178" fmla="*/ 741965 h 6858000"/>
              <a:gd name="connsiteX179" fmla="*/ 252501 w 1605470"/>
              <a:gd name="connsiteY179" fmla="*/ 724635 h 6858000"/>
              <a:gd name="connsiteX180" fmla="*/ 248897 w 1605470"/>
              <a:gd name="connsiteY180" fmla="*/ 681659 h 6858000"/>
              <a:gd name="connsiteX181" fmla="*/ 234316 w 1605470"/>
              <a:gd name="connsiteY181" fmla="*/ 635218 h 6858000"/>
              <a:gd name="connsiteX182" fmla="*/ 239327 w 1605470"/>
              <a:gd name="connsiteY182" fmla="*/ 613763 h 6858000"/>
              <a:gd name="connsiteX183" fmla="*/ 225269 w 1605470"/>
              <a:gd name="connsiteY183" fmla="*/ 598582 h 6858000"/>
              <a:gd name="connsiteX184" fmla="*/ 224950 w 1605470"/>
              <a:gd name="connsiteY184" fmla="*/ 576846 h 6858000"/>
              <a:gd name="connsiteX185" fmla="*/ 204632 w 1605470"/>
              <a:gd name="connsiteY185" fmla="*/ 553868 h 6858000"/>
              <a:gd name="connsiteX186" fmla="*/ 239317 w 1605470"/>
              <a:gd name="connsiteY186" fmla="*/ 517614 h 6858000"/>
              <a:gd name="connsiteX187" fmla="*/ 201693 w 1605470"/>
              <a:gd name="connsiteY187" fmla="*/ 469651 h 6858000"/>
              <a:gd name="connsiteX188" fmla="*/ 195012 w 1605470"/>
              <a:gd name="connsiteY188" fmla="*/ 448559 h 6858000"/>
              <a:gd name="connsiteX189" fmla="*/ 201434 w 1605470"/>
              <a:gd name="connsiteY189" fmla="*/ 441529 h 6858000"/>
              <a:gd name="connsiteX190" fmla="*/ 200655 w 1605470"/>
              <a:gd name="connsiteY190" fmla="*/ 428927 h 6858000"/>
              <a:gd name="connsiteX191" fmla="*/ 190059 w 1605470"/>
              <a:gd name="connsiteY191" fmla="*/ 430161 h 6858000"/>
              <a:gd name="connsiteX192" fmla="*/ 184450 w 1605470"/>
              <a:gd name="connsiteY192" fmla="*/ 396240 h 6858000"/>
              <a:gd name="connsiteX193" fmla="*/ 146196 w 1605470"/>
              <a:gd name="connsiteY193" fmla="*/ 358810 h 6858000"/>
              <a:gd name="connsiteX194" fmla="*/ 124571 w 1605470"/>
              <a:gd name="connsiteY194" fmla="*/ 302178 h 6858000"/>
              <a:gd name="connsiteX195" fmla="*/ 103243 w 1605470"/>
              <a:gd name="connsiteY195" fmla="*/ 211375 h 6858000"/>
              <a:gd name="connsiteX196" fmla="*/ 94571 w 1605470"/>
              <a:gd name="connsiteY196" fmla="*/ 184179 h 6858000"/>
              <a:gd name="connsiteX197" fmla="*/ 13437 w 1605470"/>
              <a:gd name="connsiteY197" fmla="*/ 19287 h 6858000"/>
              <a:gd name="connsiteX198" fmla="*/ 0 w 1605470"/>
              <a:gd name="connsiteY198"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613412 w 1605470"/>
              <a:gd name="connsiteY131" fmla="*/ 2731184 h 6858000"/>
              <a:gd name="connsiteX132" fmla="*/ 555080 w 1605470"/>
              <a:gd name="connsiteY132" fmla="*/ 2538816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33116 w 1605470"/>
              <a:gd name="connsiteY140" fmla="*/ 2358011 h 6858000"/>
              <a:gd name="connsiteX141" fmla="*/ 501423 w 1605470"/>
              <a:gd name="connsiteY141" fmla="*/ 2249479 h 6858000"/>
              <a:gd name="connsiteX142" fmla="*/ 486968 w 1605470"/>
              <a:gd name="connsiteY142" fmla="*/ 2182937 h 6858000"/>
              <a:gd name="connsiteX143" fmla="*/ 488555 w 1605470"/>
              <a:gd name="connsiteY143" fmla="*/ 2155135 h 6858000"/>
              <a:gd name="connsiteX144" fmla="*/ 486013 w 1605470"/>
              <a:gd name="connsiteY144" fmla="*/ 2118008 h 6858000"/>
              <a:gd name="connsiteX145" fmla="*/ 487006 w 1605470"/>
              <a:gd name="connsiteY145" fmla="*/ 2050531 h 6858000"/>
              <a:gd name="connsiteX146" fmla="*/ 478812 w 1605470"/>
              <a:gd name="connsiteY146" fmla="*/ 1963269 h 6858000"/>
              <a:gd name="connsiteX147" fmla="*/ 442619 w 1605470"/>
              <a:gd name="connsiteY147" fmla="*/ 1910499 h 6858000"/>
              <a:gd name="connsiteX148" fmla="*/ 446785 w 1605470"/>
              <a:gd name="connsiteY148" fmla="*/ 1903212 h 6858000"/>
              <a:gd name="connsiteX149" fmla="*/ 436547 w 1605470"/>
              <a:gd name="connsiteY149" fmla="*/ 1861531 h 6858000"/>
              <a:gd name="connsiteX150" fmla="*/ 364290 w 1605470"/>
              <a:gd name="connsiteY150" fmla="*/ 1728772 h 6858000"/>
              <a:gd name="connsiteX151" fmla="*/ 345287 w 1605470"/>
              <a:gd name="connsiteY151" fmla="*/ 1646953 h 6858000"/>
              <a:gd name="connsiteX152" fmla="*/ 344412 w 1605470"/>
              <a:gd name="connsiteY152" fmla="*/ 1615777 h 6858000"/>
              <a:gd name="connsiteX153" fmla="*/ 342578 w 1605470"/>
              <a:gd name="connsiteY153" fmla="*/ 1563678 h 6858000"/>
              <a:gd name="connsiteX154" fmla="*/ 355658 w 1605470"/>
              <a:gd name="connsiteY154" fmla="*/ 1519474 h 6858000"/>
              <a:gd name="connsiteX155" fmla="*/ 348400 w 1605470"/>
              <a:gd name="connsiteY155" fmla="*/ 1477995 h 6858000"/>
              <a:gd name="connsiteX156" fmla="*/ 328025 w 1605470"/>
              <a:gd name="connsiteY156" fmla="*/ 1475165 h 6858000"/>
              <a:gd name="connsiteX157" fmla="*/ 326326 w 1605470"/>
              <a:gd name="connsiteY157" fmla="*/ 1428585 h 6858000"/>
              <a:gd name="connsiteX158" fmla="*/ 325799 w 1605470"/>
              <a:gd name="connsiteY158" fmla="*/ 1357181 h 6858000"/>
              <a:gd name="connsiteX159" fmla="*/ 320507 w 1605470"/>
              <a:gd name="connsiteY159" fmla="*/ 1347099 h 6858000"/>
              <a:gd name="connsiteX160" fmla="*/ 335347 w 1605470"/>
              <a:gd name="connsiteY160" fmla="*/ 1334233 h 6858000"/>
              <a:gd name="connsiteX161" fmla="*/ 342792 w 1605470"/>
              <a:gd name="connsiteY161" fmla="*/ 1307086 h 6858000"/>
              <a:gd name="connsiteX162" fmla="*/ 343980 w 1605470"/>
              <a:gd name="connsiteY162" fmla="*/ 1189033 h 6858000"/>
              <a:gd name="connsiteX163" fmla="*/ 348665 w 1605470"/>
              <a:gd name="connsiteY163" fmla="*/ 1168288 h 6858000"/>
              <a:gd name="connsiteX164" fmla="*/ 340947 w 1605470"/>
              <a:gd name="connsiteY164" fmla="*/ 1142577 h 6858000"/>
              <a:gd name="connsiteX165" fmla="*/ 330253 w 1605470"/>
              <a:gd name="connsiteY165" fmla="*/ 1088484 h 6858000"/>
              <a:gd name="connsiteX166" fmla="*/ 314647 w 1605470"/>
              <a:gd name="connsiteY166" fmla="*/ 1053424 h 6858000"/>
              <a:gd name="connsiteX167" fmla="*/ 322906 w 1605470"/>
              <a:gd name="connsiteY167" fmla="*/ 1044367 h 6858000"/>
              <a:gd name="connsiteX168" fmla="*/ 326818 w 1605470"/>
              <a:gd name="connsiteY168" fmla="*/ 1022828 h 6858000"/>
              <a:gd name="connsiteX169" fmla="*/ 320445 w 1605470"/>
              <a:gd name="connsiteY169" fmla="*/ 932283 h 6858000"/>
              <a:gd name="connsiteX170" fmla="*/ 322681 w 1605470"/>
              <a:gd name="connsiteY170" fmla="*/ 915925 h 6858000"/>
              <a:gd name="connsiteX171" fmla="*/ 315310 w 1605470"/>
              <a:gd name="connsiteY171" fmla="*/ 896999 h 6858000"/>
              <a:gd name="connsiteX172" fmla="*/ 284718 w 1605470"/>
              <a:gd name="connsiteY172" fmla="*/ 821517 h 6858000"/>
              <a:gd name="connsiteX173" fmla="*/ 270682 w 1605470"/>
              <a:gd name="connsiteY173" fmla="*/ 786519 h 6858000"/>
              <a:gd name="connsiteX174" fmla="*/ 265483 w 1605470"/>
              <a:gd name="connsiteY174" fmla="*/ 784963 h 6858000"/>
              <a:gd name="connsiteX175" fmla="*/ 270939 w 1605470"/>
              <a:gd name="connsiteY175" fmla="*/ 776648 h 6858000"/>
              <a:gd name="connsiteX176" fmla="*/ 263668 w 1605470"/>
              <a:gd name="connsiteY176" fmla="*/ 751353 h 6858000"/>
              <a:gd name="connsiteX177" fmla="*/ 254540 w 1605470"/>
              <a:gd name="connsiteY177" fmla="*/ 741965 h 6858000"/>
              <a:gd name="connsiteX178" fmla="*/ 252501 w 1605470"/>
              <a:gd name="connsiteY178" fmla="*/ 724635 h 6858000"/>
              <a:gd name="connsiteX179" fmla="*/ 248897 w 1605470"/>
              <a:gd name="connsiteY179" fmla="*/ 681659 h 6858000"/>
              <a:gd name="connsiteX180" fmla="*/ 234316 w 1605470"/>
              <a:gd name="connsiteY180" fmla="*/ 635218 h 6858000"/>
              <a:gd name="connsiteX181" fmla="*/ 239327 w 1605470"/>
              <a:gd name="connsiteY181" fmla="*/ 613763 h 6858000"/>
              <a:gd name="connsiteX182" fmla="*/ 225269 w 1605470"/>
              <a:gd name="connsiteY182" fmla="*/ 598582 h 6858000"/>
              <a:gd name="connsiteX183" fmla="*/ 224950 w 1605470"/>
              <a:gd name="connsiteY183" fmla="*/ 576846 h 6858000"/>
              <a:gd name="connsiteX184" fmla="*/ 204632 w 1605470"/>
              <a:gd name="connsiteY184" fmla="*/ 553868 h 6858000"/>
              <a:gd name="connsiteX185" fmla="*/ 239317 w 1605470"/>
              <a:gd name="connsiteY185" fmla="*/ 517614 h 6858000"/>
              <a:gd name="connsiteX186" fmla="*/ 201693 w 1605470"/>
              <a:gd name="connsiteY186" fmla="*/ 469651 h 6858000"/>
              <a:gd name="connsiteX187" fmla="*/ 195012 w 1605470"/>
              <a:gd name="connsiteY187" fmla="*/ 448559 h 6858000"/>
              <a:gd name="connsiteX188" fmla="*/ 201434 w 1605470"/>
              <a:gd name="connsiteY188" fmla="*/ 441529 h 6858000"/>
              <a:gd name="connsiteX189" fmla="*/ 200655 w 1605470"/>
              <a:gd name="connsiteY189" fmla="*/ 428927 h 6858000"/>
              <a:gd name="connsiteX190" fmla="*/ 190059 w 1605470"/>
              <a:gd name="connsiteY190" fmla="*/ 430161 h 6858000"/>
              <a:gd name="connsiteX191" fmla="*/ 184450 w 1605470"/>
              <a:gd name="connsiteY191" fmla="*/ 396240 h 6858000"/>
              <a:gd name="connsiteX192" fmla="*/ 146196 w 1605470"/>
              <a:gd name="connsiteY192" fmla="*/ 358810 h 6858000"/>
              <a:gd name="connsiteX193" fmla="*/ 124571 w 1605470"/>
              <a:gd name="connsiteY193" fmla="*/ 302178 h 6858000"/>
              <a:gd name="connsiteX194" fmla="*/ 103243 w 1605470"/>
              <a:gd name="connsiteY194" fmla="*/ 211375 h 6858000"/>
              <a:gd name="connsiteX195" fmla="*/ 94571 w 1605470"/>
              <a:gd name="connsiteY195" fmla="*/ 184179 h 6858000"/>
              <a:gd name="connsiteX196" fmla="*/ 13437 w 1605470"/>
              <a:gd name="connsiteY196" fmla="*/ 19287 h 6858000"/>
              <a:gd name="connsiteX197" fmla="*/ 0 w 1605470"/>
              <a:gd name="connsiteY197"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55080 w 1605470"/>
              <a:gd name="connsiteY132" fmla="*/ 2538816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33116 w 1605470"/>
              <a:gd name="connsiteY140" fmla="*/ 2358011 h 6858000"/>
              <a:gd name="connsiteX141" fmla="*/ 501423 w 1605470"/>
              <a:gd name="connsiteY141" fmla="*/ 2249479 h 6858000"/>
              <a:gd name="connsiteX142" fmla="*/ 486968 w 1605470"/>
              <a:gd name="connsiteY142" fmla="*/ 2182937 h 6858000"/>
              <a:gd name="connsiteX143" fmla="*/ 488555 w 1605470"/>
              <a:gd name="connsiteY143" fmla="*/ 2155135 h 6858000"/>
              <a:gd name="connsiteX144" fmla="*/ 486013 w 1605470"/>
              <a:gd name="connsiteY144" fmla="*/ 2118008 h 6858000"/>
              <a:gd name="connsiteX145" fmla="*/ 487006 w 1605470"/>
              <a:gd name="connsiteY145" fmla="*/ 2050531 h 6858000"/>
              <a:gd name="connsiteX146" fmla="*/ 478812 w 1605470"/>
              <a:gd name="connsiteY146" fmla="*/ 1963269 h 6858000"/>
              <a:gd name="connsiteX147" fmla="*/ 442619 w 1605470"/>
              <a:gd name="connsiteY147" fmla="*/ 1910499 h 6858000"/>
              <a:gd name="connsiteX148" fmla="*/ 446785 w 1605470"/>
              <a:gd name="connsiteY148" fmla="*/ 1903212 h 6858000"/>
              <a:gd name="connsiteX149" fmla="*/ 436547 w 1605470"/>
              <a:gd name="connsiteY149" fmla="*/ 1861531 h 6858000"/>
              <a:gd name="connsiteX150" fmla="*/ 364290 w 1605470"/>
              <a:gd name="connsiteY150" fmla="*/ 1728772 h 6858000"/>
              <a:gd name="connsiteX151" fmla="*/ 345287 w 1605470"/>
              <a:gd name="connsiteY151" fmla="*/ 1646953 h 6858000"/>
              <a:gd name="connsiteX152" fmla="*/ 344412 w 1605470"/>
              <a:gd name="connsiteY152" fmla="*/ 1615777 h 6858000"/>
              <a:gd name="connsiteX153" fmla="*/ 342578 w 1605470"/>
              <a:gd name="connsiteY153" fmla="*/ 1563678 h 6858000"/>
              <a:gd name="connsiteX154" fmla="*/ 355658 w 1605470"/>
              <a:gd name="connsiteY154" fmla="*/ 1519474 h 6858000"/>
              <a:gd name="connsiteX155" fmla="*/ 348400 w 1605470"/>
              <a:gd name="connsiteY155" fmla="*/ 1477995 h 6858000"/>
              <a:gd name="connsiteX156" fmla="*/ 328025 w 1605470"/>
              <a:gd name="connsiteY156" fmla="*/ 1475165 h 6858000"/>
              <a:gd name="connsiteX157" fmla="*/ 326326 w 1605470"/>
              <a:gd name="connsiteY157" fmla="*/ 1428585 h 6858000"/>
              <a:gd name="connsiteX158" fmla="*/ 325799 w 1605470"/>
              <a:gd name="connsiteY158" fmla="*/ 1357181 h 6858000"/>
              <a:gd name="connsiteX159" fmla="*/ 320507 w 1605470"/>
              <a:gd name="connsiteY159" fmla="*/ 1347099 h 6858000"/>
              <a:gd name="connsiteX160" fmla="*/ 335347 w 1605470"/>
              <a:gd name="connsiteY160" fmla="*/ 1334233 h 6858000"/>
              <a:gd name="connsiteX161" fmla="*/ 342792 w 1605470"/>
              <a:gd name="connsiteY161" fmla="*/ 1307086 h 6858000"/>
              <a:gd name="connsiteX162" fmla="*/ 343980 w 1605470"/>
              <a:gd name="connsiteY162" fmla="*/ 1189033 h 6858000"/>
              <a:gd name="connsiteX163" fmla="*/ 348665 w 1605470"/>
              <a:gd name="connsiteY163" fmla="*/ 1168288 h 6858000"/>
              <a:gd name="connsiteX164" fmla="*/ 340947 w 1605470"/>
              <a:gd name="connsiteY164" fmla="*/ 1142577 h 6858000"/>
              <a:gd name="connsiteX165" fmla="*/ 330253 w 1605470"/>
              <a:gd name="connsiteY165" fmla="*/ 1088484 h 6858000"/>
              <a:gd name="connsiteX166" fmla="*/ 314647 w 1605470"/>
              <a:gd name="connsiteY166" fmla="*/ 1053424 h 6858000"/>
              <a:gd name="connsiteX167" fmla="*/ 322906 w 1605470"/>
              <a:gd name="connsiteY167" fmla="*/ 1044367 h 6858000"/>
              <a:gd name="connsiteX168" fmla="*/ 326818 w 1605470"/>
              <a:gd name="connsiteY168" fmla="*/ 1022828 h 6858000"/>
              <a:gd name="connsiteX169" fmla="*/ 320445 w 1605470"/>
              <a:gd name="connsiteY169" fmla="*/ 932283 h 6858000"/>
              <a:gd name="connsiteX170" fmla="*/ 322681 w 1605470"/>
              <a:gd name="connsiteY170" fmla="*/ 915925 h 6858000"/>
              <a:gd name="connsiteX171" fmla="*/ 315310 w 1605470"/>
              <a:gd name="connsiteY171" fmla="*/ 896999 h 6858000"/>
              <a:gd name="connsiteX172" fmla="*/ 284718 w 1605470"/>
              <a:gd name="connsiteY172" fmla="*/ 821517 h 6858000"/>
              <a:gd name="connsiteX173" fmla="*/ 270682 w 1605470"/>
              <a:gd name="connsiteY173" fmla="*/ 786519 h 6858000"/>
              <a:gd name="connsiteX174" fmla="*/ 265483 w 1605470"/>
              <a:gd name="connsiteY174" fmla="*/ 784963 h 6858000"/>
              <a:gd name="connsiteX175" fmla="*/ 270939 w 1605470"/>
              <a:gd name="connsiteY175" fmla="*/ 776648 h 6858000"/>
              <a:gd name="connsiteX176" fmla="*/ 263668 w 1605470"/>
              <a:gd name="connsiteY176" fmla="*/ 751353 h 6858000"/>
              <a:gd name="connsiteX177" fmla="*/ 254540 w 1605470"/>
              <a:gd name="connsiteY177" fmla="*/ 741965 h 6858000"/>
              <a:gd name="connsiteX178" fmla="*/ 252501 w 1605470"/>
              <a:gd name="connsiteY178" fmla="*/ 724635 h 6858000"/>
              <a:gd name="connsiteX179" fmla="*/ 248897 w 1605470"/>
              <a:gd name="connsiteY179" fmla="*/ 681659 h 6858000"/>
              <a:gd name="connsiteX180" fmla="*/ 234316 w 1605470"/>
              <a:gd name="connsiteY180" fmla="*/ 635218 h 6858000"/>
              <a:gd name="connsiteX181" fmla="*/ 239327 w 1605470"/>
              <a:gd name="connsiteY181" fmla="*/ 613763 h 6858000"/>
              <a:gd name="connsiteX182" fmla="*/ 225269 w 1605470"/>
              <a:gd name="connsiteY182" fmla="*/ 598582 h 6858000"/>
              <a:gd name="connsiteX183" fmla="*/ 224950 w 1605470"/>
              <a:gd name="connsiteY183" fmla="*/ 576846 h 6858000"/>
              <a:gd name="connsiteX184" fmla="*/ 204632 w 1605470"/>
              <a:gd name="connsiteY184" fmla="*/ 553868 h 6858000"/>
              <a:gd name="connsiteX185" fmla="*/ 239317 w 1605470"/>
              <a:gd name="connsiteY185" fmla="*/ 517614 h 6858000"/>
              <a:gd name="connsiteX186" fmla="*/ 201693 w 1605470"/>
              <a:gd name="connsiteY186" fmla="*/ 469651 h 6858000"/>
              <a:gd name="connsiteX187" fmla="*/ 195012 w 1605470"/>
              <a:gd name="connsiteY187" fmla="*/ 448559 h 6858000"/>
              <a:gd name="connsiteX188" fmla="*/ 201434 w 1605470"/>
              <a:gd name="connsiteY188" fmla="*/ 441529 h 6858000"/>
              <a:gd name="connsiteX189" fmla="*/ 200655 w 1605470"/>
              <a:gd name="connsiteY189" fmla="*/ 428927 h 6858000"/>
              <a:gd name="connsiteX190" fmla="*/ 190059 w 1605470"/>
              <a:gd name="connsiteY190" fmla="*/ 430161 h 6858000"/>
              <a:gd name="connsiteX191" fmla="*/ 184450 w 1605470"/>
              <a:gd name="connsiteY191" fmla="*/ 396240 h 6858000"/>
              <a:gd name="connsiteX192" fmla="*/ 146196 w 1605470"/>
              <a:gd name="connsiteY192" fmla="*/ 358810 h 6858000"/>
              <a:gd name="connsiteX193" fmla="*/ 124571 w 1605470"/>
              <a:gd name="connsiteY193" fmla="*/ 302178 h 6858000"/>
              <a:gd name="connsiteX194" fmla="*/ 103243 w 1605470"/>
              <a:gd name="connsiteY194" fmla="*/ 211375 h 6858000"/>
              <a:gd name="connsiteX195" fmla="*/ 94571 w 1605470"/>
              <a:gd name="connsiteY195" fmla="*/ 184179 h 6858000"/>
              <a:gd name="connsiteX196" fmla="*/ 13437 w 1605470"/>
              <a:gd name="connsiteY196" fmla="*/ 19287 h 6858000"/>
              <a:gd name="connsiteX197" fmla="*/ 0 w 1605470"/>
              <a:gd name="connsiteY197"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33116 w 1605470"/>
              <a:gd name="connsiteY140" fmla="*/ 2358011 h 6858000"/>
              <a:gd name="connsiteX141" fmla="*/ 501423 w 1605470"/>
              <a:gd name="connsiteY141" fmla="*/ 2249479 h 6858000"/>
              <a:gd name="connsiteX142" fmla="*/ 486968 w 1605470"/>
              <a:gd name="connsiteY142" fmla="*/ 2182937 h 6858000"/>
              <a:gd name="connsiteX143" fmla="*/ 488555 w 1605470"/>
              <a:gd name="connsiteY143" fmla="*/ 2155135 h 6858000"/>
              <a:gd name="connsiteX144" fmla="*/ 486013 w 1605470"/>
              <a:gd name="connsiteY144" fmla="*/ 2118008 h 6858000"/>
              <a:gd name="connsiteX145" fmla="*/ 487006 w 1605470"/>
              <a:gd name="connsiteY145" fmla="*/ 2050531 h 6858000"/>
              <a:gd name="connsiteX146" fmla="*/ 478812 w 1605470"/>
              <a:gd name="connsiteY146" fmla="*/ 1963269 h 6858000"/>
              <a:gd name="connsiteX147" fmla="*/ 442619 w 1605470"/>
              <a:gd name="connsiteY147" fmla="*/ 1910499 h 6858000"/>
              <a:gd name="connsiteX148" fmla="*/ 446785 w 1605470"/>
              <a:gd name="connsiteY148" fmla="*/ 1903212 h 6858000"/>
              <a:gd name="connsiteX149" fmla="*/ 436547 w 1605470"/>
              <a:gd name="connsiteY149" fmla="*/ 1861531 h 6858000"/>
              <a:gd name="connsiteX150" fmla="*/ 364290 w 1605470"/>
              <a:gd name="connsiteY150" fmla="*/ 1728772 h 6858000"/>
              <a:gd name="connsiteX151" fmla="*/ 345287 w 1605470"/>
              <a:gd name="connsiteY151" fmla="*/ 1646953 h 6858000"/>
              <a:gd name="connsiteX152" fmla="*/ 344412 w 1605470"/>
              <a:gd name="connsiteY152" fmla="*/ 1615777 h 6858000"/>
              <a:gd name="connsiteX153" fmla="*/ 342578 w 1605470"/>
              <a:gd name="connsiteY153" fmla="*/ 1563678 h 6858000"/>
              <a:gd name="connsiteX154" fmla="*/ 355658 w 1605470"/>
              <a:gd name="connsiteY154" fmla="*/ 1519474 h 6858000"/>
              <a:gd name="connsiteX155" fmla="*/ 348400 w 1605470"/>
              <a:gd name="connsiteY155" fmla="*/ 1477995 h 6858000"/>
              <a:gd name="connsiteX156" fmla="*/ 328025 w 1605470"/>
              <a:gd name="connsiteY156" fmla="*/ 1475165 h 6858000"/>
              <a:gd name="connsiteX157" fmla="*/ 326326 w 1605470"/>
              <a:gd name="connsiteY157" fmla="*/ 1428585 h 6858000"/>
              <a:gd name="connsiteX158" fmla="*/ 325799 w 1605470"/>
              <a:gd name="connsiteY158" fmla="*/ 1357181 h 6858000"/>
              <a:gd name="connsiteX159" fmla="*/ 320507 w 1605470"/>
              <a:gd name="connsiteY159" fmla="*/ 1347099 h 6858000"/>
              <a:gd name="connsiteX160" fmla="*/ 335347 w 1605470"/>
              <a:gd name="connsiteY160" fmla="*/ 1334233 h 6858000"/>
              <a:gd name="connsiteX161" fmla="*/ 342792 w 1605470"/>
              <a:gd name="connsiteY161" fmla="*/ 1307086 h 6858000"/>
              <a:gd name="connsiteX162" fmla="*/ 343980 w 1605470"/>
              <a:gd name="connsiteY162" fmla="*/ 1189033 h 6858000"/>
              <a:gd name="connsiteX163" fmla="*/ 348665 w 1605470"/>
              <a:gd name="connsiteY163" fmla="*/ 1168288 h 6858000"/>
              <a:gd name="connsiteX164" fmla="*/ 340947 w 1605470"/>
              <a:gd name="connsiteY164" fmla="*/ 1142577 h 6858000"/>
              <a:gd name="connsiteX165" fmla="*/ 330253 w 1605470"/>
              <a:gd name="connsiteY165" fmla="*/ 1088484 h 6858000"/>
              <a:gd name="connsiteX166" fmla="*/ 314647 w 1605470"/>
              <a:gd name="connsiteY166" fmla="*/ 1053424 h 6858000"/>
              <a:gd name="connsiteX167" fmla="*/ 322906 w 1605470"/>
              <a:gd name="connsiteY167" fmla="*/ 1044367 h 6858000"/>
              <a:gd name="connsiteX168" fmla="*/ 326818 w 1605470"/>
              <a:gd name="connsiteY168" fmla="*/ 1022828 h 6858000"/>
              <a:gd name="connsiteX169" fmla="*/ 320445 w 1605470"/>
              <a:gd name="connsiteY169" fmla="*/ 932283 h 6858000"/>
              <a:gd name="connsiteX170" fmla="*/ 322681 w 1605470"/>
              <a:gd name="connsiteY170" fmla="*/ 915925 h 6858000"/>
              <a:gd name="connsiteX171" fmla="*/ 315310 w 1605470"/>
              <a:gd name="connsiteY171" fmla="*/ 896999 h 6858000"/>
              <a:gd name="connsiteX172" fmla="*/ 284718 w 1605470"/>
              <a:gd name="connsiteY172" fmla="*/ 821517 h 6858000"/>
              <a:gd name="connsiteX173" fmla="*/ 270682 w 1605470"/>
              <a:gd name="connsiteY173" fmla="*/ 786519 h 6858000"/>
              <a:gd name="connsiteX174" fmla="*/ 265483 w 1605470"/>
              <a:gd name="connsiteY174" fmla="*/ 784963 h 6858000"/>
              <a:gd name="connsiteX175" fmla="*/ 270939 w 1605470"/>
              <a:gd name="connsiteY175" fmla="*/ 776648 h 6858000"/>
              <a:gd name="connsiteX176" fmla="*/ 263668 w 1605470"/>
              <a:gd name="connsiteY176" fmla="*/ 751353 h 6858000"/>
              <a:gd name="connsiteX177" fmla="*/ 254540 w 1605470"/>
              <a:gd name="connsiteY177" fmla="*/ 741965 h 6858000"/>
              <a:gd name="connsiteX178" fmla="*/ 252501 w 1605470"/>
              <a:gd name="connsiteY178" fmla="*/ 724635 h 6858000"/>
              <a:gd name="connsiteX179" fmla="*/ 248897 w 1605470"/>
              <a:gd name="connsiteY179" fmla="*/ 681659 h 6858000"/>
              <a:gd name="connsiteX180" fmla="*/ 234316 w 1605470"/>
              <a:gd name="connsiteY180" fmla="*/ 635218 h 6858000"/>
              <a:gd name="connsiteX181" fmla="*/ 239327 w 1605470"/>
              <a:gd name="connsiteY181" fmla="*/ 613763 h 6858000"/>
              <a:gd name="connsiteX182" fmla="*/ 225269 w 1605470"/>
              <a:gd name="connsiteY182" fmla="*/ 598582 h 6858000"/>
              <a:gd name="connsiteX183" fmla="*/ 224950 w 1605470"/>
              <a:gd name="connsiteY183" fmla="*/ 576846 h 6858000"/>
              <a:gd name="connsiteX184" fmla="*/ 204632 w 1605470"/>
              <a:gd name="connsiteY184" fmla="*/ 553868 h 6858000"/>
              <a:gd name="connsiteX185" fmla="*/ 239317 w 1605470"/>
              <a:gd name="connsiteY185" fmla="*/ 517614 h 6858000"/>
              <a:gd name="connsiteX186" fmla="*/ 201693 w 1605470"/>
              <a:gd name="connsiteY186" fmla="*/ 469651 h 6858000"/>
              <a:gd name="connsiteX187" fmla="*/ 195012 w 1605470"/>
              <a:gd name="connsiteY187" fmla="*/ 448559 h 6858000"/>
              <a:gd name="connsiteX188" fmla="*/ 201434 w 1605470"/>
              <a:gd name="connsiteY188" fmla="*/ 441529 h 6858000"/>
              <a:gd name="connsiteX189" fmla="*/ 200655 w 1605470"/>
              <a:gd name="connsiteY189" fmla="*/ 428927 h 6858000"/>
              <a:gd name="connsiteX190" fmla="*/ 190059 w 1605470"/>
              <a:gd name="connsiteY190" fmla="*/ 430161 h 6858000"/>
              <a:gd name="connsiteX191" fmla="*/ 184450 w 1605470"/>
              <a:gd name="connsiteY191" fmla="*/ 396240 h 6858000"/>
              <a:gd name="connsiteX192" fmla="*/ 146196 w 1605470"/>
              <a:gd name="connsiteY192" fmla="*/ 358810 h 6858000"/>
              <a:gd name="connsiteX193" fmla="*/ 124571 w 1605470"/>
              <a:gd name="connsiteY193" fmla="*/ 302178 h 6858000"/>
              <a:gd name="connsiteX194" fmla="*/ 103243 w 1605470"/>
              <a:gd name="connsiteY194" fmla="*/ 211375 h 6858000"/>
              <a:gd name="connsiteX195" fmla="*/ 94571 w 1605470"/>
              <a:gd name="connsiteY195" fmla="*/ 184179 h 6858000"/>
              <a:gd name="connsiteX196" fmla="*/ 13437 w 1605470"/>
              <a:gd name="connsiteY196" fmla="*/ 19287 h 6858000"/>
              <a:gd name="connsiteX197" fmla="*/ 0 w 1605470"/>
              <a:gd name="connsiteY197"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33116 w 1605470"/>
              <a:gd name="connsiteY140" fmla="*/ 2358011 h 6858000"/>
              <a:gd name="connsiteX141" fmla="*/ 501423 w 1605470"/>
              <a:gd name="connsiteY141" fmla="*/ 2249479 h 6858000"/>
              <a:gd name="connsiteX142" fmla="*/ 486968 w 1605470"/>
              <a:gd name="connsiteY142" fmla="*/ 2182937 h 6858000"/>
              <a:gd name="connsiteX143" fmla="*/ 488555 w 1605470"/>
              <a:gd name="connsiteY143" fmla="*/ 2155135 h 6858000"/>
              <a:gd name="connsiteX144" fmla="*/ 486013 w 1605470"/>
              <a:gd name="connsiteY144" fmla="*/ 2118008 h 6858000"/>
              <a:gd name="connsiteX145" fmla="*/ 487006 w 1605470"/>
              <a:gd name="connsiteY145" fmla="*/ 2050531 h 6858000"/>
              <a:gd name="connsiteX146" fmla="*/ 478812 w 1605470"/>
              <a:gd name="connsiteY146" fmla="*/ 1963269 h 6858000"/>
              <a:gd name="connsiteX147" fmla="*/ 442619 w 1605470"/>
              <a:gd name="connsiteY147" fmla="*/ 1910499 h 6858000"/>
              <a:gd name="connsiteX148" fmla="*/ 446785 w 1605470"/>
              <a:gd name="connsiteY148" fmla="*/ 1903212 h 6858000"/>
              <a:gd name="connsiteX149" fmla="*/ 436547 w 1605470"/>
              <a:gd name="connsiteY149" fmla="*/ 1861531 h 6858000"/>
              <a:gd name="connsiteX150" fmla="*/ 364290 w 1605470"/>
              <a:gd name="connsiteY150" fmla="*/ 1728772 h 6858000"/>
              <a:gd name="connsiteX151" fmla="*/ 345287 w 1605470"/>
              <a:gd name="connsiteY151" fmla="*/ 1646953 h 6858000"/>
              <a:gd name="connsiteX152" fmla="*/ 344412 w 1605470"/>
              <a:gd name="connsiteY152" fmla="*/ 1615777 h 6858000"/>
              <a:gd name="connsiteX153" fmla="*/ 342578 w 1605470"/>
              <a:gd name="connsiteY153" fmla="*/ 1563678 h 6858000"/>
              <a:gd name="connsiteX154" fmla="*/ 355658 w 1605470"/>
              <a:gd name="connsiteY154" fmla="*/ 1519474 h 6858000"/>
              <a:gd name="connsiteX155" fmla="*/ 348400 w 1605470"/>
              <a:gd name="connsiteY155" fmla="*/ 1477995 h 6858000"/>
              <a:gd name="connsiteX156" fmla="*/ 328025 w 1605470"/>
              <a:gd name="connsiteY156" fmla="*/ 1475165 h 6858000"/>
              <a:gd name="connsiteX157" fmla="*/ 326326 w 1605470"/>
              <a:gd name="connsiteY157" fmla="*/ 1428585 h 6858000"/>
              <a:gd name="connsiteX158" fmla="*/ 325799 w 1605470"/>
              <a:gd name="connsiteY158" fmla="*/ 1357181 h 6858000"/>
              <a:gd name="connsiteX159" fmla="*/ 320507 w 1605470"/>
              <a:gd name="connsiteY159" fmla="*/ 1347099 h 6858000"/>
              <a:gd name="connsiteX160" fmla="*/ 335347 w 1605470"/>
              <a:gd name="connsiteY160" fmla="*/ 1334233 h 6858000"/>
              <a:gd name="connsiteX161" fmla="*/ 342792 w 1605470"/>
              <a:gd name="connsiteY161" fmla="*/ 1307086 h 6858000"/>
              <a:gd name="connsiteX162" fmla="*/ 343980 w 1605470"/>
              <a:gd name="connsiteY162" fmla="*/ 1189033 h 6858000"/>
              <a:gd name="connsiteX163" fmla="*/ 348665 w 1605470"/>
              <a:gd name="connsiteY163" fmla="*/ 1168288 h 6858000"/>
              <a:gd name="connsiteX164" fmla="*/ 340947 w 1605470"/>
              <a:gd name="connsiteY164" fmla="*/ 1142577 h 6858000"/>
              <a:gd name="connsiteX165" fmla="*/ 330253 w 1605470"/>
              <a:gd name="connsiteY165" fmla="*/ 1088484 h 6858000"/>
              <a:gd name="connsiteX166" fmla="*/ 314647 w 1605470"/>
              <a:gd name="connsiteY166" fmla="*/ 1053424 h 6858000"/>
              <a:gd name="connsiteX167" fmla="*/ 322906 w 1605470"/>
              <a:gd name="connsiteY167" fmla="*/ 1044367 h 6858000"/>
              <a:gd name="connsiteX168" fmla="*/ 326818 w 1605470"/>
              <a:gd name="connsiteY168" fmla="*/ 1022828 h 6858000"/>
              <a:gd name="connsiteX169" fmla="*/ 320445 w 1605470"/>
              <a:gd name="connsiteY169" fmla="*/ 932283 h 6858000"/>
              <a:gd name="connsiteX170" fmla="*/ 322681 w 1605470"/>
              <a:gd name="connsiteY170" fmla="*/ 915925 h 6858000"/>
              <a:gd name="connsiteX171" fmla="*/ 315310 w 1605470"/>
              <a:gd name="connsiteY171" fmla="*/ 896999 h 6858000"/>
              <a:gd name="connsiteX172" fmla="*/ 284718 w 1605470"/>
              <a:gd name="connsiteY172" fmla="*/ 821517 h 6858000"/>
              <a:gd name="connsiteX173" fmla="*/ 270682 w 1605470"/>
              <a:gd name="connsiteY173" fmla="*/ 786519 h 6858000"/>
              <a:gd name="connsiteX174" fmla="*/ 265483 w 1605470"/>
              <a:gd name="connsiteY174" fmla="*/ 784963 h 6858000"/>
              <a:gd name="connsiteX175" fmla="*/ 263668 w 1605470"/>
              <a:gd name="connsiteY175" fmla="*/ 751353 h 6858000"/>
              <a:gd name="connsiteX176" fmla="*/ 254540 w 1605470"/>
              <a:gd name="connsiteY176" fmla="*/ 741965 h 6858000"/>
              <a:gd name="connsiteX177" fmla="*/ 252501 w 1605470"/>
              <a:gd name="connsiteY177" fmla="*/ 724635 h 6858000"/>
              <a:gd name="connsiteX178" fmla="*/ 248897 w 1605470"/>
              <a:gd name="connsiteY178" fmla="*/ 681659 h 6858000"/>
              <a:gd name="connsiteX179" fmla="*/ 234316 w 1605470"/>
              <a:gd name="connsiteY179" fmla="*/ 635218 h 6858000"/>
              <a:gd name="connsiteX180" fmla="*/ 239327 w 1605470"/>
              <a:gd name="connsiteY180" fmla="*/ 613763 h 6858000"/>
              <a:gd name="connsiteX181" fmla="*/ 225269 w 1605470"/>
              <a:gd name="connsiteY181" fmla="*/ 598582 h 6858000"/>
              <a:gd name="connsiteX182" fmla="*/ 224950 w 1605470"/>
              <a:gd name="connsiteY182" fmla="*/ 576846 h 6858000"/>
              <a:gd name="connsiteX183" fmla="*/ 204632 w 1605470"/>
              <a:gd name="connsiteY183" fmla="*/ 553868 h 6858000"/>
              <a:gd name="connsiteX184" fmla="*/ 239317 w 1605470"/>
              <a:gd name="connsiteY184" fmla="*/ 517614 h 6858000"/>
              <a:gd name="connsiteX185" fmla="*/ 201693 w 1605470"/>
              <a:gd name="connsiteY185" fmla="*/ 469651 h 6858000"/>
              <a:gd name="connsiteX186" fmla="*/ 195012 w 1605470"/>
              <a:gd name="connsiteY186" fmla="*/ 448559 h 6858000"/>
              <a:gd name="connsiteX187" fmla="*/ 201434 w 1605470"/>
              <a:gd name="connsiteY187" fmla="*/ 441529 h 6858000"/>
              <a:gd name="connsiteX188" fmla="*/ 200655 w 1605470"/>
              <a:gd name="connsiteY188" fmla="*/ 428927 h 6858000"/>
              <a:gd name="connsiteX189" fmla="*/ 190059 w 1605470"/>
              <a:gd name="connsiteY189" fmla="*/ 430161 h 6858000"/>
              <a:gd name="connsiteX190" fmla="*/ 184450 w 1605470"/>
              <a:gd name="connsiteY190" fmla="*/ 396240 h 6858000"/>
              <a:gd name="connsiteX191" fmla="*/ 146196 w 1605470"/>
              <a:gd name="connsiteY191" fmla="*/ 358810 h 6858000"/>
              <a:gd name="connsiteX192" fmla="*/ 124571 w 1605470"/>
              <a:gd name="connsiteY192" fmla="*/ 302178 h 6858000"/>
              <a:gd name="connsiteX193" fmla="*/ 103243 w 1605470"/>
              <a:gd name="connsiteY193" fmla="*/ 211375 h 6858000"/>
              <a:gd name="connsiteX194" fmla="*/ 94571 w 1605470"/>
              <a:gd name="connsiteY194" fmla="*/ 184179 h 6858000"/>
              <a:gd name="connsiteX195" fmla="*/ 13437 w 1605470"/>
              <a:gd name="connsiteY195" fmla="*/ 19287 h 6858000"/>
              <a:gd name="connsiteX196" fmla="*/ 0 w 1605470"/>
              <a:gd name="connsiteY196"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33116 w 1605470"/>
              <a:gd name="connsiteY140" fmla="*/ 2358011 h 6858000"/>
              <a:gd name="connsiteX141" fmla="*/ 501423 w 1605470"/>
              <a:gd name="connsiteY141" fmla="*/ 2249479 h 6858000"/>
              <a:gd name="connsiteX142" fmla="*/ 486968 w 1605470"/>
              <a:gd name="connsiteY142" fmla="*/ 2182937 h 6858000"/>
              <a:gd name="connsiteX143" fmla="*/ 488555 w 1605470"/>
              <a:gd name="connsiteY143" fmla="*/ 2155135 h 6858000"/>
              <a:gd name="connsiteX144" fmla="*/ 486013 w 1605470"/>
              <a:gd name="connsiteY144" fmla="*/ 2118008 h 6858000"/>
              <a:gd name="connsiteX145" fmla="*/ 487006 w 1605470"/>
              <a:gd name="connsiteY145" fmla="*/ 2050531 h 6858000"/>
              <a:gd name="connsiteX146" fmla="*/ 478812 w 1605470"/>
              <a:gd name="connsiteY146" fmla="*/ 1963269 h 6858000"/>
              <a:gd name="connsiteX147" fmla="*/ 442619 w 1605470"/>
              <a:gd name="connsiteY147" fmla="*/ 1910499 h 6858000"/>
              <a:gd name="connsiteX148" fmla="*/ 446785 w 1605470"/>
              <a:gd name="connsiteY148" fmla="*/ 1903212 h 6858000"/>
              <a:gd name="connsiteX149" fmla="*/ 436547 w 1605470"/>
              <a:gd name="connsiteY149" fmla="*/ 1861531 h 6858000"/>
              <a:gd name="connsiteX150" fmla="*/ 364290 w 1605470"/>
              <a:gd name="connsiteY150" fmla="*/ 1728772 h 6858000"/>
              <a:gd name="connsiteX151" fmla="*/ 345287 w 1605470"/>
              <a:gd name="connsiteY151" fmla="*/ 1646953 h 6858000"/>
              <a:gd name="connsiteX152" fmla="*/ 344412 w 1605470"/>
              <a:gd name="connsiteY152" fmla="*/ 1615777 h 6858000"/>
              <a:gd name="connsiteX153" fmla="*/ 342578 w 1605470"/>
              <a:gd name="connsiteY153" fmla="*/ 1563678 h 6858000"/>
              <a:gd name="connsiteX154" fmla="*/ 355658 w 1605470"/>
              <a:gd name="connsiteY154" fmla="*/ 1519474 h 6858000"/>
              <a:gd name="connsiteX155" fmla="*/ 348400 w 1605470"/>
              <a:gd name="connsiteY155" fmla="*/ 1477995 h 6858000"/>
              <a:gd name="connsiteX156" fmla="*/ 328025 w 1605470"/>
              <a:gd name="connsiteY156" fmla="*/ 1475165 h 6858000"/>
              <a:gd name="connsiteX157" fmla="*/ 326326 w 1605470"/>
              <a:gd name="connsiteY157" fmla="*/ 1428585 h 6858000"/>
              <a:gd name="connsiteX158" fmla="*/ 325799 w 1605470"/>
              <a:gd name="connsiteY158" fmla="*/ 1357181 h 6858000"/>
              <a:gd name="connsiteX159" fmla="*/ 320507 w 1605470"/>
              <a:gd name="connsiteY159" fmla="*/ 1347099 h 6858000"/>
              <a:gd name="connsiteX160" fmla="*/ 335347 w 1605470"/>
              <a:gd name="connsiteY160" fmla="*/ 1334233 h 6858000"/>
              <a:gd name="connsiteX161" fmla="*/ 342792 w 1605470"/>
              <a:gd name="connsiteY161" fmla="*/ 1307086 h 6858000"/>
              <a:gd name="connsiteX162" fmla="*/ 343980 w 1605470"/>
              <a:gd name="connsiteY162" fmla="*/ 1189033 h 6858000"/>
              <a:gd name="connsiteX163" fmla="*/ 348665 w 1605470"/>
              <a:gd name="connsiteY163" fmla="*/ 1168288 h 6858000"/>
              <a:gd name="connsiteX164" fmla="*/ 340947 w 1605470"/>
              <a:gd name="connsiteY164" fmla="*/ 1142577 h 6858000"/>
              <a:gd name="connsiteX165" fmla="*/ 330253 w 1605470"/>
              <a:gd name="connsiteY165" fmla="*/ 1088484 h 6858000"/>
              <a:gd name="connsiteX166" fmla="*/ 314647 w 1605470"/>
              <a:gd name="connsiteY166" fmla="*/ 1053424 h 6858000"/>
              <a:gd name="connsiteX167" fmla="*/ 322906 w 1605470"/>
              <a:gd name="connsiteY167" fmla="*/ 1044367 h 6858000"/>
              <a:gd name="connsiteX168" fmla="*/ 326818 w 1605470"/>
              <a:gd name="connsiteY168" fmla="*/ 1022828 h 6858000"/>
              <a:gd name="connsiteX169" fmla="*/ 320445 w 1605470"/>
              <a:gd name="connsiteY169" fmla="*/ 932283 h 6858000"/>
              <a:gd name="connsiteX170" fmla="*/ 322681 w 1605470"/>
              <a:gd name="connsiteY170" fmla="*/ 915925 h 6858000"/>
              <a:gd name="connsiteX171" fmla="*/ 315310 w 1605470"/>
              <a:gd name="connsiteY171" fmla="*/ 896999 h 6858000"/>
              <a:gd name="connsiteX172" fmla="*/ 284718 w 1605470"/>
              <a:gd name="connsiteY172" fmla="*/ 821517 h 6858000"/>
              <a:gd name="connsiteX173" fmla="*/ 270682 w 1605470"/>
              <a:gd name="connsiteY173" fmla="*/ 786519 h 6858000"/>
              <a:gd name="connsiteX174" fmla="*/ 263668 w 1605470"/>
              <a:gd name="connsiteY174" fmla="*/ 751353 h 6858000"/>
              <a:gd name="connsiteX175" fmla="*/ 254540 w 1605470"/>
              <a:gd name="connsiteY175" fmla="*/ 741965 h 6858000"/>
              <a:gd name="connsiteX176" fmla="*/ 252501 w 1605470"/>
              <a:gd name="connsiteY176" fmla="*/ 724635 h 6858000"/>
              <a:gd name="connsiteX177" fmla="*/ 248897 w 1605470"/>
              <a:gd name="connsiteY177" fmla="*/ 681659 h 6858000"/>
              <a:gd name="connsiteX178" fmla="*/ 234316 w 1605470"/>
              <a:gd name="connsiteY178" fmla="*/ 635218 h 6858000"/>
              <a:gd name="connsiteX179" fmla="*/ 239327 w 1605470"/>
              <a:gd name="connsiteY179" fmla="*/ 613763 h 6858000"/>
              <a:gd name="connsiteX180" fmla="*/ 225269 w 1605470"/>
              <a:gd name="connsiteY180" fmla="*/ 598582 h 6858000"/>
              <a:gd name="connsiteX181" fmla="*/ 224950 w 1605470"/>
              <a:gd name="connsiteY181" fmla="*/ 576846 h 6858000"/>
              <a:gd name="connsiteX182" fmla="*/ 204632 w 1605470"/>
              <a:gd name="connsiteY182" fmla="*/ 553868 h 6858000"/>
              <a:gd name="connsiteX183" fmla="*/ 239317 w 1605470"/>
              <a:gd name="connsiteY183" fmla="*/ 517614 h 6858000"/>
              <a:gd name="connsiteX184" fmla="*/ 201693 w 1605470"/>
              <a:gd name="connsiteY184" fmla="*/ 469651 h 6858000"/>
              <a:gd name="connsiteX185" fmla="*/ 195012 w 1605470"/>
              <a:gd name="connsiteY185" fmla="*/ 448559 h 6858000"/>
              <a:gd name="connsiteX186" fmla="*/ 201434 w 1605470"/>
              <a:gd name="connsiteY186" fmla="*/ 441529 h 6858000"/>
              <a:gd name="connsiteX187" fmla="*/ 200655 w 1605470"/>
              <a:gd name="connsiteY187" fmla="*/ 428927 h 6858000"/>
              <a:gd name="connsiteX188" fmla="*/ 190059 w 1605470"/>
              <a:gd name="connsiteY188" fmla="*/ 430161 h 6858000"/>
              <a:gd name="connsiteX189" fmla="*/ 184450 w 1605470"/>
              <a:gd name="connsiteY189" fmla="*/ 396240 h 6858000"/>
              <a:gd name="connsiteX190" fmla="*/ 146196 w 1605470"/>
              <a:gd name="connsiteY190" fmla="*/ 358810 h 6858000"/>
              <a:gd name="connsiteX191" fmla="*/ 124571 w 1605470"/>
              <a:gd name="connsiteY191" fmla="*/ 302178 h 6858000"/>
              <a:gd name="connsiteX192" fmla="*/ 103243 w 1605470"/>
              <a:gd name="connsiteY192" fmla="*/ 211375 h 6858000"/>
              <a:gd name="connsiteX193" fmla="*/ 94571 w 1605470"/>
              <a:gd name="connsiteY193" fmla="*/ 184179 h 6858000"/>
              <a:gd name="connsiteX194" fmla="*/ 13437 w 1605470"/>
              <a:gd name="connsiteY194" fmla="*/ 19287 h 6858000"/>
              <a:gd name="connsiteX195" fmla="*/ 0 w 1605470"/>
              <a:gd name="connsiteY195"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33116 w 1605470"/>
              <a:gd name="connsiteY140" fmla="*/ 2358011 h 6858000"/>
              <a:gd name="connsiteX141" fmla="*/ 501423 w 1605470"/>
              <a:gd name="connsiteY141" fmla="*/ 2249479 h 6858000"/>
              <a:gd name="connsiteX142" fmla="*/ 486968 w 1605470"/>
              <a:gd name="connsiteY142" fmla="*/ 2182937 h 6858000"/>
              <a:gd name="connsiteX143" fmla="*/ 488555 w 1605470"/>
              <a:gd name="connsiteY143" fmla="*/ 2155135 h 6858000"/>
              <a:gd name="connsiteX144" fmla="*/ 486013 w 1605470"/>
              <a:gd name="connsiteY144" fmla="*/ 2118008 h 6858000"/>
              <a:gd name="connsiteX145" fmla="*/ 487006 w 1605470"/>
              <a:gd name="connsiteY145" fmla="*/ 2050531 h 6858000"/>
              <a:gd name="connsiteX146" fmla="*/ 478812 w 1605470"/>
              <a:gd name="connsiteY146" fmla="*/ 1963269 h 6858000"/>
              <a:gd name="connsiteX147" fmla="*/ 442619 w 1605470"/>
              <a:gd name="connsiteY147" fmla="*/ 1910499 h 6858000"/>
              <a:gd name="connsiteX148" fmla="*/ 446785 w 1605470"/>
              <a:gd name="connsiteY148" fmla="*/ 1903212 h 6858000"/>
              <a:gd name="connsiteX149" fmla="*/ 436547 w 1605470"/>
              <a:gd name="connsiteY149" fmla="*/ 1861531 h 6858000"/>
              <a:gd name="connsiteX150" fmla="*/ 364290 w 1605470"/>
              <a:gd name="connsiteY150" fmla="*/ 1728772 h 6858000"/>
              <a:gd name="connsiteX151" fmla="*/ 345287 w 1605470"/>
              <a:gd name="connsiteY151" fmla="*/ 1646953 h 6858000"/>
              <a:gd name="connsiteX152" fmla="*/ 344412 w 1605470"/>
              <a:gd name="connsiteY152" fmla="*/ 1615777 h 6858000"/>
              <a:gd name="connsiteX153" fmla="*/ 342578 w 1605470"/>
              <a:gd name="connsiteY153" fmla="*/ 1563678 h 6858000"/>
              <a:gd name="connsiteX154" fmla="*/ 355658 w 1605470"/>
              <a:gd name="connsiteY154" fmla="*/ 1519474 h 6858000"/>
              <a:gd name="connsiteX155" fmla="*/ 348400 w 1605470"/>
              <a:gd name="connsiteY155" fmla="*/ 1477995 h 6858000"/>
              <a:gd name="connsiteX156" fmla="*/ 328025 w 1605470"/>
              <a:gd name="connsiteY156" fmla="*/ 1475165 h 6858000"/>
              <a:gd name="connsiteX157" fmla="*/ 326326 w 1605470"/>
              <a:gd name="connsiteY157" fmla="*/ 1428585 h 6858000"/>
              <a:gd name="connsiteX158" fmla="*/ 325799 w 1605470"/>
              <a:gd name="connsiteY158" fmla="*/ 1357181 h 6858000"/>
              <a:gd name="connsiteX159" fmla="*/ 320507 w 1605470"/>
              <a:gd name="connsiteY159" fmla="*/ 1347099 h 6858000"/>
              <a:gd name="connsiteX160" fmla="*/ 335347 w 1605470"/>
              <a:gd name="connsiteY160" fmla="*/ 1334233 h 6858000"/>
              <a:gd name="connsiteX161" fmla="*/ 342792 w 1605470"/>
              <a:gd name="connsiteY161" fmla="*/ 1307086 h 6858000"/>
              <a:gd name="connsiteX162" fmla="*/ 343980 w 1605470"/>
              <a:gd name="connsiteY162" fmla="*/ 1189033 h 6858000"/>
              <a:gd name="connsiteX163" fmla="*/ 348665 w 1605470"/>
              <a:gd name="connsiteY163" fmla="*/ 1168288 h 6858000"/>
              <a:gd name="connsiteX164" fmla="*/ 340947 w 1605470"/>
              <a:gd name="connsiteY164" fmla="*/ 1142577 h 6858000"/>
              <a:gd name="connsiteX165" fmla="*/ 330253 w 1605470"/>
              <a:gd name="connsiteY165" fmla="*/ 1088484 h 6858000"/>
              <a:gd name="connsiteX166" fmla="*/ 314647 w 1605470"/>
              <a:gd name="connsiteY166" fmla="*/ 1053424 h 6858000"/>
              <a:gd name="connsiteX167" fmla="*/ 322906 w 1605470"/>
              <a:gd name="connsiteY167" fmla="*/ 1044367 h 6858000"/>
              <a:gd name="connsiteX168" fmla="*/ 326818 w 1605470"/>
              <a:gd name="connsiteY168" fmla="*/ 1022828 h 6858000"/>
              <a:gd name="connsiteX169" fmla="*/ 320445 w 1605470"/>
              <a:gd name="connsiteY169" fmla="*/ 932283 h 6858000"/>
              <a:gd name="connsiteX170" fmla="*/ 322681 w 1605470"/>
              <a:gd name="connsiteY170" fmla="*/ 915925 h 6858000"/>
              <a:gd name="connsiteX171" fmla="*/ 315310 w 1605470"/>
              <a:gd name="connsiteY171" fmla="*/ 896999 h 6858000"/>
              <a:gd name="connsiteX172" fmla="*/ 284718 w 1605470"/>
              <a:gd name="connsiteY172" fmla="*/ 821517 h 6858000"/>
              <a:gd name="connsiteX173" fmla="*/ 263668 w 1605470"/>
              <a:gd name="connsiteY173" fmla="*/ 751353 h 6858000"/>
              <a:gd name="connsiteX174" fmla="*/ 254540 w 1605470"/>
              <a:gd name="connsiteY174" fmla="*/ 741965 h 6858000"/>
              <a:gd name="connsiteX175" fmla="*/ 252501 w 1605470"/>
              <a:gd name="connsiteY175" fmla="*/ 724635 h 6858000"/>
              <a:gd name="connsiteX176" fmla="*/ 248897 w 1605470"/>
              <a:gd name="connsiteY176" fmla="*/ 681659 h 6858000"/>
              <a:gd name="connsiteX177" fmla="*/ 234316 w 1605470"/>
              <a:gd name="connsiteY177" fmla="*/ 635218 h 6858000"/>
              <a:gd name="connsiteX178" fmla="*/ 239327 w 1605470"/>
              <a:gd name="connsiteY178" fmla="*/ 613763 h 6858000"/>
              <a:gd name="connsiteX179" fmla="*/ 225269 w 1605470"/>
              <a:gd name="connsiteY179" fmla="*/ 598582 h 6858000"/>
              <a:gd name="connsiteX180" fmla="*/ 224950 w 1605470"/>
              <a:gd name="connsiteY180" fmla="*/ 576846 h 6858000"/>
              <a:gd name="connsiteX181" fmla="*/ 204632 w 1605470"/>
              <a:gd name="connsiteY181" fmla="*/ 553868 h 6858000"/>
              <a:gd name="connsiteX182" fmla="*/ 239317 w 1605470"/>
              <a:gd name="connsiteY182" fmla="*/ 517614 h 6858000"/>
              <a:gd name="connsiteX183" fmla="*/ 201693 w 1605470"/>
              <a:gd name="connsiteY183" fmla="*/ 469651 h 6858000"/>
              <a:gd name="connsiteX184" fmla="*/ 195012 w 1605470"/>
              <a:gd name="connsiteY184" fmla="*/ 448559 h 6858000"/>
              <a:gd name="connsiteX185" fmla="*/ 201434 w 1605470"/>
              <a:gd name="connsiteY185" fmla="*/ 441529 h 6858000"/>
              <a:gd name="connsiteX186" fmla="*/ 200655 w 1605470"/>
              <a:gd name="connsiteY186" fmla="*/ 428927 h 6858000"/>
              <a:gd name="connsiteX187" fmla="*/ 190059 w 1605470"/>
              <a:gd name="connsiteY187" fmla="*/ 430161 h 6858000"/>
              <a:gd name="connsiteX188" fmla="*/ 184450 w 1605470"/>
              <a:gd name="connsiteY188" fmla="*/ 396240 h 6858000"/>
              <a:gd name="connsiteX189" fmla="*/ 146196 w 1605470"/>
              <a:gd name="connsiteY189" fmla="*/ 358810 h 6858000"/>
              <a:gd name="connsiteX190" fmla="*/ 124571 w 1605470"/>
              <a:gd name="connsiteY190" fmla="*/ 302178 h 6858000"/>
              <a:gd name="connsiteX191" fmla="*/ 103243 w 1605470"/>
              <a:gd name="connsiteY191" fmla="*/ 211375 h 6858000"/>
              <a:gd name="connsiteX192" fmla="*/ 94571 w 1605470"/>
              <a:gd name="connsiteY192" fmla="*/ 184179 h 6858000"/>
              <a:gd name="connsiteX193" fmla="*/ 13437 w 1605470"/>
              <a:gd name="connsiteY193" fmla="*/ 19287 h 6858000"/>
              <a:gd name="connsiteX194" fmla="*/ 0 w 1605470"/>
              <a:gd name="connsiteY194"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01423 w 1605470"/>
              <a:gd name="connsiteY140" fmla="*/ 2249479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64290 w 1605470"/>
              <a:gd name="connsiteY149" fmla="*/ 1728772 h 6858000"/>
              <a:gd name="connsiteX150" fmla="*/ 345287 w 1605470"/>
              <a:gd name="connsiteY150" fmla="*/ 1646953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28025 w 1605470"/>
              <a:gd name="connsiteY155" fmla="*/ 1475165 h 6858000"/>
              <a:gd name="connsiteX156" fmla="*/ 326326 w 1605470"/>
              <a:gd name="connsiteY156" fmla="*/ 1428585 h 6858000"/>
              <a:gd name="connsiteX157" fmla="*/ 325799 w 1605470"/>
              <a:gd name="connsiteY157" fmla="*/ 1357181 h 6858000"/>
              <a:gd name="connsiteX158" fmla="*/ 320507 w 1605470"/>
              <a:gd name="connsiteY158" fmla="*/ 1347099 h 6858000"/>
              <a:gd name="connsiteX159" fmla="*/ 335347 w 1605470"/>
              <a:gd name="connsiteY159" fmla="*/ 1334233 h 6858000"/>
              <a:gd name="connsiteX160" fmla="*/ 342792 w 1605470"/>
              <a:gd name="connsiteY160" fmla="*/ 1307086 h 6858000"/>
              <a:gd name="connsiteX161" fmla="*/ 343980 w 1605470"/>
              <a:gd name="connsiteY161" fmla="*/ 1189033 h 6858000"/>
              <a:gd name="connsiteX162" fmla="*/ 348665 w 1605470"/>
              <a:gd name="connsiteY162" fmla="*/ 1168288 h 6858000"/>
              <a:gd name="connsiteX163" fmla="*/ 340947 w 1605470"/>
              <a:gd name="connsiteY163" fmla="*/ 1142577 h 6858000"/>
              <a:gd name="connsiteX164" fmla="*/ 330253 w 1605470"/>
              <a:gd name="connsiteY164" fmla="*/ 1088484 h 6858000"/>
              <a:gd name="connsiteX165" fmla="*/ 314647 w 1605470"/>
              <a:gd name="connsiteY165" fmla="*/ 1053424 h 6858000"/>
              <a:gd name="connsiteX166" fmla="*/ 322906 w 1605470"/>
              <a:gd name="connsiteY166" fmla="*/ 1044367 h 6858000"/>
              <a:gd name="connsiteX167" fmla="*/ 326818 w 1605470"/>
              <a:gd name="connsiteY167" fmla="*/ 1022828 h 6858000"/>
              <a:gd name="connsiteX168" fmla="*/ 320445 w 1605470"/>
              <a:gd name="connsiteY168" fmla="*/ 932283 h 6858000"/>
              <a:gd name="connsiteX169" fmla="*/ 322681 w 1605470"/>
              <a:gd name="connsiteY169" fmla="*/ 915925 h 6858000"/>
              <a:gd name="connsiteX170" fmla="*/ 315310 w 1605470"/>
              <a:gd name="connsiteY170" fmla="*/ 896999 h 6858000"/>
              <a:gd name="connsiteX171" fmla="*/ 284718 w 1605470"/>
              <a:gd name="connsiteY171" fmla="*/ 821517 h 6858000"/>
              <a:gd name="connsiteX172" fmla="*/ 263668 w 1605470"/>
              <a:gd name="connsiteY172" fmla="*/ 751353 h 6858000"/>
              <a:gd name="connsiteX173" fmla="*/ 254540 w 1605470"/>
              <a:gd name="connsiteY173" fmla="*/ 741965 h 6858000"/>
              <a:gd name="connsiteX174" fmla="*/ 252501 w 1605470"/>
              <a:gd name="connsiteY174" fmla="*/ 724635 h 6858000"/>
              <a:gd name="connsiteX175" fmla="*/ 248897 w 1605470"/>
              <a:gd name="connsiteY175" fmla="*/ 681659 h 6858000"/>
              <a:gd name="connsiteX176" fmla="*/ 234316 w 1605470"/>
              <a:gd name="connsiteY176" fmla="*/ 635218 h 6858000"/>
              <a:gd name="connsiteX177" fmla="*/ 239327 w 1605470"/>
              <a:gd name="connsiteY177" fmla="*/ 613763 h 6858000"/>
              <a:gd name="connsiteX178" fmla="*/ 225269 w 1605470"/>
              <a:gd name="connsiteY178" fmla="*/ 598582 h 6858000"/>
              <a:gd name="connsiteX179" fmla="*/ 224950 w 1605470"/>
              <a:gd name="connsiteY179" fmla="*/ 576846 h 6858000"/>
              <a:gd name="connsiteX180" fmla="*/ 204632 w 1605470"/>
              <a:gd name="connsiteY180" fmla="*/ 553868 h 6858000"/>
              <a:gd name="connsiteX181" fmla="*/ 239317 w 1605470"/>
              <a:gd name="connsiteY181" fmla="*/ 517614 h 6858000"/>
              <a:gd name="connsiteX182" fmla="*/ 201693 w 1605470"/>
              <a:gd name="connsiteY182" fmla="*/ 469651 h 6858000"/>
              <a:gd name="connsiteX183" fmla="*/ 195012 w 1605470"/>
              <a:gd name="connsiteY183" fmla="*/ 448559 h 6858000"/>
              <a:gd name="connsiteX184" fmla="*/ 201434 w 1605470"/>
              <a:gd name="connsiteY184" fmla="*/ 441529 h 6858000"/>
              <a:gd name="connsiteX185" fmla="*/ 200655 w 1605470"/>
              <a:gd name="connsiteY185" fmla="*/ 428927 h 6858000"/>
              <a:gd name="connsiteX186" fmla="*/ 190059 w 1605470"/>
              <a:gd name="connsiteY186" fmla="*/ 430161 h 6858000"/>
              <a:gd name="connsiteX187" fmla="*/ 184450 w 1605470"/>
              <a:gd name="connsiteY187" fmla="*/ 396240 h 6858000"/>
              <a:gd name="connsiteX188" fmla="*/ 146196 w 1605470"/>
              <a:gd name="connsiteY188" fmla="*/ 358810 h 6858000"/>
              <a:gd name="connsiteX189" fmla="*/ 124571 w 1605470"/>
              <a:gd name="connsiteY189" fmla="*/ 302178 h 6858000"/>
              <a:gd name="connsiteX190" fmla="*/ 103243 w 1605470"/>
              <a:gd name="connsiteY190" fmla="*/ 211375 h 6858000"/>
              <a:gd name="connsiteX191" fmla="*/ 94571 w 1605470"/>
              <a:gd name="connsiteY191" fmla="*/ 184179 h 6858000"/>
              <a:gd name="connsiteX192" fmla="*/ 13437 w 1605470"/>
              <a:gd name="connsiteY192" fmla="*/ 19287 h 6858000"/>
              <a:gd name="connsiteX193" fmla="*/ 0 w 1605470"/>
              <a:gd name="connsiteY193"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64290 w 1605470"/>
              <a:gd name="connsiteY149" fmla="*/ 1728772 h 6858000"/>
              <a:gd name="connsiteX150" fmla="*/ 345287 w 1605470"/>
              <a:gd name="connsiteY150" fmla="*/ 1646953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28025 w 1605470"/>
              <a:gd name="connsiteY155" fmla="*/ 1475165 h 6858000"/>
              <a:gd name="connsiteX156" fmla="*/ 326326 w 1605470"/>
              <a:gd name="connsiteY156" fmla="*/ 1428585 h 6858000"/>
              <a:gd name="connsiteX157" fmla="*/ 325799 w 1605470"/>
              <a:gd name="connsiteY157" fmla="*/ 1357181 h 6858000"/>
              <a:gd name="connsiteX158" fmla="*/ 320507 w 1605470"/>
              <a:gd name="connsiteY158" fmla="*/ 1347099 h 6858000"/>
              <a:gd name="connsiteX159" fmla="*/ 335347 w 1605470"/>
              <a:gd name="connsiteY159" fmla="*/ 1334233 h 6858000"/>
              <a:gd name="connsiteX160" fmla="*/ 342792 w 1605470"/>
              <a:gd name="connsiteY160" fmla="*/ 1307086 h 6858000"/>
              <a:gd name="connsiteX161" fmla="*/ 343980 w 1605470"/>
              <a:gd name="connsiteY161" fmla="*/ 1189033 h 6858000"/>
              <a:gd name="connsiteX162" fmla="*/ 348665 w 1605470"/>
              <a:gd name="connsiteY162" fmla="*/ 1168288 h 6858000"/>
              <a:gd name="connsiteX163" fmla="*/ 340947 w 1605470"/>
              <a:gd name="connsiteY163" fmla="*/ 1142577 h 6858000"/>
              <a:gd name="connsiteX164" fmla="*/ 330253 w 1605470"/>
              <a:gd name="connsiteY164" fmla="*/ 1088484 h 6858000"/>
              <a:gd name="connsiteX165" fmla="*/ 314647 w 1605470"/>
              <a:gd name="connsiteY165" fmla="*/ 1053424 h 6858000"/>
              <a:gd name="connsiteX166" fmla="*/ 322906 w 1605470"/>
              <a:gd name="connsiteY166" fmla="*/ 1044367 h 6858000"/>
              <a:gd name="connsiteX167" fmla="*/ 326818 w 1605470"/>
              <a:gd name="connsiteY167" fmla="*/ 1022828 h 6858000"/>
              <a:gd name="connsiteX168" fmla="*/ 320445 w 1605470"/>
              <a:gd name="connsiteY168" fmla="*/ 932283 h 6858000"/>
              <a:gd name="connsiteX169" fmla="*/ 322681 w 1605470"/>
              <a:gd name="connsiteY169" fmla="*/ 915925 h 6858000"/>
              <a:gd name="connsiteX170" fmla="*/ 315310 w 1605470"/>
              <a:gd name="connsiteY170" fmla="*/ 896999 h 6858000"/>
              <a:gd name="connsiteX171" fmla="*/ 284718 w 1605470"/>
              <a:gd name="connsiteY171" fmla="*/ 821517 h 6858000"/>
              <a:gd name="connsiteX172" fmla="*/ 263668 w 1605470"/>
              <a:gd name="connsiteY172" fmla="*/ 751353 h 6858000"/>
              <a:gd name="connsiteX173" fmla="*/ 254540 w 1605470"/>
              <a:gd name="connsiteY173" fmla="*/ 741965 h 6858000"/>
              <a:gd name="connsiteX174" fmla="*/ 252501 w 1605470"/>
              <a:gd name="connsiteY174" fmla="*/ 724635 h 6858000"/>
              <a:gd name="connsiteX175" fmla="*/ 248897 w 1605470"/>
              <a:gd name="connsiteY175" fmla="*/ 681659 h 6858000"/>
              <a:gd name="connsiteX176" fmla="*/ 234316 w 1605470"/>
              <a:gd name="connsiteY176" fmla="*/ 635218 h 6858000"/>
              <a:gd name="connsiteX177" fmla="*/ 239327 w 1605470"/>
              <a:gd name="connsiteY177" fmla="*/ 613763 h 6858000"/>
              <a:gd name="connsiteX178" fmla="*/ 225269 w 1605470"/>
              <a:gd name="connsiteY178" fmla="*/ 598582 h 6858000"/>
              <a:gd name="connsiteX179" fmla="*/ 224950 w 1605470"/>
              <a:gd name="connsiteY179" fmla="*/ 576846 h 6858000"/>
              <a:gd name="connsiteX180" fmla="*/ 204632 w 1605470"/>
              <a:gd name="connsiteY180" fmla="*/ 553868 h 6858000"/>
              <a:gd name="connsiteX181" fmla="*/ 239317 w 1605470"/>
              <a:gd name="connsiteY181" fmla="*/ 517614 h 6858000"/>
              <a:gd name="connsiteX182" fmla="*/ 201693 w 1605470"/>
              <a:gd name="connsiteY182" fmla="*/ 469651 h 6858000"/>
              <a:gd name="connsiteX183" fmla="*/ 195012 w 1605470"/>
              <a:gd name="connsiteY183" fmla="*/ 448559 h 6858000"/>
              <a:gd name="connsiteX184" fmla="*/ 201434 w 1605470"/>
              <a:gd name="connsiteY184" fmla="*/ 441529 h 6858000"/>
              <a:gd name="connsiteX185" fmla="*/ 200655 w 1605470"/>
              <a:gd name="connsiteY185" fmla="*/ 428927 h 6858000"/>
              <a:gd name="connsiteX186" fmla="*/ 190059 w 1605470"/>
              <a:gd name="connsiteY186" fmla="*/ 430161 h 6858000"/>
              <a:gd name="connsiteX187" fmla="*/ 184450 w 1605470"/>
              <a:gd name="connsiteY187" fmla="*/ 396240 h 6858000"/>
              <a:gd name="connsiteX188" fmla="*/ 146196 w 1605470"/>
              <a:gd name="connsiteY188" fmla="*/ 358810 h 6858000"/>
              <a:gd name="connsiteX189" fmla="*/ 124571 w 1605470"/>
              <a:gd name="connsiteY189" fmla="*/ 302178 h 6858000"/>
              <a:gd name="connsiteX190" fmla="*/ 103243 w 1605470"/>
              <a:gd name="connsiteY190" fmla="*/ 211375 h 6858000"/>
              <a:gd name="connsiteX191" fmla="*/ 94571 w 1605470"/>
              <a:gd name="connsiteY191" fmla="*/ 184179 h 6858000"/>
              <a:gd name="connsiteX192" fmla="*/ 13437 w 1605470"/>
              <a:gd name="connsiteY192" fmla="*/ 19287 h 6858000"/>
              <a:gd name="connsiteX193" fmla="*/ 0 w 1605470"/>
              <a:gd name="connsiteY193"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45287 w 1605470"/>
              <a:gd name="connsiteY150" fmla="*/ 1646953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28025 w 1605470"/>
              <a:gd name="connsiteY155" fmla="*/ 1475165 h 6858000"/>
              <a:gd name="connsiteX156" fmla="*/ 326326 w 1605470"/>
              <a:gd name="connsiteY156" fmla="*/ 1428585 h 6858000"/>
              <a:gd name="connsiteX157" fmla="*/ 325799 w 1605470"/>
              <a:gd name="connsiteY157" fmla="*/ 1357181 h 6858000"/>
              <a:gd name="connsiteX158" fmla="*/ 320507 w 1605470"/>
              <a:gd name="connsiteY158" fmla="*/ 1347099 h 6858000"/>
              <a:gd name="connsiteX159" fmla="*/ 335347 w 1605470"/>
              <a:gd name="connsiteY159" fmla="*/ 1334233 h 6858000"/>
              <a:gd name="connsiteX160" fmla="*/ 342792 w 1605470"/>
              <a:gd name="connsiteY160" fmla="*/ 1307086 h 6858000"/>
              <a:gd name="connsiteX161" fmla="*/ 343980 w 1605470"/>
              <a:gd name="connsiteY161" fmla="*/ 1189033 h 6858000"/>
              <a:gd name="connsiteX162" fmla="*/ 348665 w 1605470"/>
              <a:gd name="connsiteY162" fmla="*/ 1168288 h 6858000"/>
              <a:gd name="connsiteX163" fmla="*/ 340947 w 1605470"/>
              <a:gd name="connsiteY163" fmla="*/ 1142577 h 6858000"/>
              <a:gd name="connsiteX164" fmla="*/ 330253 w 1605470"/>
              <a:gd name="connsiteY164" fmla="*/ 1088484 h 6858000"/>
              <a:gd name="connsiteX165" fmla="*/ 314647 w 1605470"/>
              <a:gd name="connsiteY165" fmla="*/ 1053424 h 6858000"/>
              <a:gd name="connsiteX166" fmla="*/ 322906 w 1605470"/>
              <a:gd name="connsiteY166" fmla="*/ 1044367 h 6858000"/>
              <a:gd name="connsiteX167" fmla="*/ 326818 w 1605470"/>
              <a:gd name="connsiteY167" fmla="*/ 1022828 h 6858000"/>
              <a:gd name="connsiteX168" fmla="*/ 320445 w 1605470"/>
              <a:gd name="connsiteY168" fmla="*/ 932283 h 6858000"/>
              <a:gd name="connsiteX169" fmla="*/ 322681 w 1605470"/>
              <a:gd name="connsiteY169" fmla="*/ 915925 h 6858000"/>
              <a:gd name="connsiteX170" fmla="*/ 315310 w 1605470"/>
              <a:gd name="connsiteY170" fmla="*/ 896999 h 6858000"/>
              <a:gd name="connsiteX171" fmla="*/ 284718 w 1605470"/>
              <a:gd name="connsiteY171" fmla="*/ 821517 h 6858000"/>
              <a:gd name="connsiteX172" fmla="*/ 263668 w 1605470"/>
              <a:gd name="connsiteY172" fmla="*/ 751353 h 6858000"/>
              <a:gd name="connsiteX173" fmla="*/ 254540 w 1605470"/>
              <a:gd name="connsiteY173" fmla="*/ 741965 h 6858000"/>
              <a:gd name="connsiteX174" fmla="*/ 252501 w 1605470"/>
              <a:gd name="connsiteY174" fmla="*/ 724635 h 6858000"/>
              <a:gd name="connsiteX175" fmla="*/ 248897 w 1605470"/>
              <a:gd name="connsiteY175" fmla="*/ 681659 h 6858000"/>
              <a:gd name="connsiteX176" fmla="*/ 234316 w 1605470"/>
              <a:gd name="connsiteY176" fmla="*/ 635218 h 6858000"/>
              <a:gd name="connsiteX177" fmla="*/ 239327 w 1605470"/>
              <a:gd name="connsiteY177" fmla="*/ 613763 h 6858000"/>
              <a:gd name="connsiteX178" fmla="*/ 225269 w 1605470"/>
              <a:gd name="connsiteY178" fmla="*/ 598582 h 6858000"/>
              <a:gd name="connsiteX179" fmla="*/ 224950 w 1605470"/>
              <a:gd name="connsiteY179" fmla="*/ 576846 h 6858000"/>
              <a:gd name="connsiteX180" fmla="*/ 204632 w 1605470"/>
              <a:gd name="connsiteY180" fmla="*/ 553868 h 6858000"/>
              <a:gd name="connsiteX181" fmla="*/ 239317 w 1605470"/>
              <a:gd name="connsiteY181" fmla="*/ 517614 h 6858000"/>
              <a:gd name="connsiteX182" fmla="*/ 201693 w 1605470"/>
              <a:gd name="connsiteY182" fmla="*/ 469651 h 6858000"/>
              <a:gd name="connsiteX183" fmla="*/ 195012 w 1605470"/>
              <a:gd name="connsiteY183" fmla="*/ 448559 h 6858000"/>
              <a:gd name="connsiteX184" fmla="*/ 201434 w 1605470"/>
              <a:gd name="connsiteY184" fmla="*/ 441529 h 6858000"/>
              <a:gd name="connsiteX185" fmla="*/ 200655 w 1605470"/>
              <a:gd name="connsiteY185" fmla="*/ 428927 h 6858000"/>
              <a:gd name="connsiteX186" fmla="*/ 190059 w 1605470"/>
              <a:gd name="connsiteY186" fmla="*/ 430161 h 6858000"/>
              <a:gd name="connsiteX187" fmla="*/ 184450 w 1605470"/>
              <a:gd name="connsiteY187" fmla="*/ 396240 h 6858000"/>
              <a:gd name="connsiteX188" fmla="*/ 146196 w 1605470"/>
              <a:gd name="connsiteY188" fmla="*/ 358810 h 6858000"/>
              <a:gd name="connsiteX189" fmla="*/ 124571 w 1605470"/>
              <a:gd name="connsiteY189" fmla="*/ 302178 h 6858000"/>
              <a:gd name="connsiteX190" fmla="*/ 103243 w 1605470"/>
              <a:gd name="connsiteY190" fmla="*/ 211375 h 6858000"/>
              <a:gd name="connsiteX191" fmla="*/ 94571 w 1605470"/>
              <a:gd name="connsiteY191" fmla="*/ 184179 h 6858000"/>
              <a:gd name="connsiteX192" fmla="*/ 13437 w 1605470"/>
              <a:gd name="connsiteY192" fmla="*/ 19287 h 6858000"/>
              <a:gd name="connsiteX193" fmla="*/ 0 w 1605470"/>
              <a:gd name="connsiteY193"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45287 w 1605470"/>
              <a:gd name="connsiteY150" fmla="*/ 1646953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26326 w 1605470"/>
              <a:gd name="connsiteY155" fmla="*/ 1428585 h 6858000"/>
              <a:gd name="connsiteX156" fmla="*/ 325799 w 1605470"/>
              <a:gd name="connsiteY156" fmla="*/ 1357181 h 6858000"/>
              <a:gd name="connsiteX157" fmla="*/ 320507 w 1605470"/>
              <a:gd name="connsiteY157" fmla="*/ 1347099 h 6858000"/>
              <a:gd name="connsiteX158" fmla="*/ 335347 w 1605470"/>
              <a:gd name="connsiteY158" fmla="*/ 1334233 h 6858000"/>
              <a:gd name="connsiteX159" fmla="*/ 342792 w 1605470"/>
              <a:gd name="connsiteY159" fmla="*/ 1307086 h 6858000"/>
              <a:gd name="connsiteX160" fmla="*/ 343980 w 1605470"/>
              <a:gd name="connsiteY160" fmla="*/ 1189033 h 6858000"/>
              <a:gd name="connsiteX161" fmla="*/ 348665 w 1605470"/>
              <a:gd name="connsiteY161" fmla="*/ 1168288 h 6858000"/>
              <a:gd name="connsiteX162" fmla="*/ 340947 w 1605470"/>
              <a:gd name="connsiteY162" fmla="*/ 1142577 h 6858000"/>
              <a:gd name="connsiteX163" fmla="*/ 330253 w 1605470"/>
              <a:gd name="connsiteY163" fmla="*/ 1088484 h 6858000"/>
              <a:gd name="connsiteX164" fmla="*/ 314647 w 1605470"/>
              <a:gd name="connsiteY164" fmla="*/ 1053424 h 6858000"/>
              <a:gd name="connsiteX165" fmla="*/ 322906 w 1605470"/>
              <a:gd name="connsiteY165" fmla="*/ 1044367 h 6858000"/>
              <a:gd name="connsiteX166" fmla="*/ 326818 w 1605470"/>
              <a:gd name="connsiteY166" fmla="*/ 1022828 h 6858000"/>
              <a:gd name="connsiteX167" fmla="*/ 320445 w 1605470"/>
              <a:gd name="connsiteY167" fmla="*/ 932283 h 6858000"/>
              <a:gd name="connsiteX168" fmla="*/ 322681 w 1605470"/>
              <a:gd name="connsiteY168" fmla="*/ 915925 h 6858000"/>
              <a:gd name="connsiteX169" fmla="*/ 315310 w 1605470"/>
              <a:gd name="connsiteY169" fmla="*/ 896999 h 6858000"/>
              <a:gd name="connsiteX170" fmla="*/ 284718 w 1605470"/>
              <a:gd name="connsiteY170" fmla="*/ 821517 h 6858000"/>
              <a:gd name="connsiteX171" fmla="*/ 263668 w 1605470"/>
              <a:gd name="connsiteY171" fmla="*/ 751353 h 6858000"/>
              <a:gd name="connsiteX172" fmla="*/ 254540 w 1605470"/>
              <a:gd name="connsiteY172" fmla="*/ 741965 h 6858000"/>
              <a:gd name="connsiteX173" fmla="*/ 252501 w 1605470"/>
              <a:gd name="connsiteY173" fmla="*/ 724635 h 6858000"/>
              <a:gd name="connsiteX174" fmla="*/ 248897 w 1605470"/>
              <a:gd name="connsiteY174" fmla="*/ 681659 h 6858000"/>
              <a:gd name="connsiteX175" fmla="*/ 234316 w 1605470"/>
              <a:gd name="connsiteY175" fmla="*/ 635218 h 6858000"/>
              <a:gd name="connsiteX176" fmla="*/ 239327 w 1605470"/>
              <a:gd name="connsiteY176" fmla="*/ 613763 h 6858000"/>
              <a:gd name="connsiteX177" fmla="*/ 225269 w 1605470"/>
              <a:gd name="connsiteY177" fmla="*/ 598582 h 6858000"/>
              <a:gd name="connsiteX178" fmla="*/ 224950 w 1605470"/>
              <a:gd name="connsiteY178" fmla="*/ 576846 h 6858000"/>
              <a:gd name="connsiteX179" fmla="*/ 204632 w 1605470"/>
              <a:gd name="connsiteY179" fmla="*/ 553868 h 6858000"/>
              <a:gd name="connsiteX180" fmla="*/ 239317 w 1605470"/>
              <a:gd name="connsiteY180" fmla="*/ 517614 h 6858000"/>
              <a:gd name="connsiteX181" fmla="*/ 201693 w 1605470"/>
              <a:gd name="connsiteY181" fmla="*/ 469651 h 6858000"/>
              <a:gd name="connsiteX182" fmla="*/ 195012 w 1605470"/>
              <a:gd name="connsiteY182" fmla="*/ 448559 h 6858000"/>
              <a:gd name="connsiteX183" fmla="*/ 201434 w 1605470"/>
              <a:gd name="connsiteY183" fmla="*/ 441529 h 6858000"/>
              <a:gd name="connsiteX184" fmla="*/ 200655 w 1605470"/>
              <a:gd name="connsiteY184" fmla="*/ 428927 h 6858000"/>
              <a:gd name="connsiteX185" fmla="*/ 190059 w 1605470"/>
              <a:gd name="connsiteY185" fmla="*/ 430161 h 6858000"/>
              <a:gd name="connsiteX186" fmla="*/ 184450 w 1605470"/>
              <a:gd name="connsiteY186" fmla="*/ 396240 h 6858000"/>
              <a:gd name="connsiteX187" fmla="*/ 146196 w 1605470"/>
              <a:gd name="connsiteY187" fmla="*/ 358810 h 6858000"/>
              <a:gd name="connsiteX188" fmla="*/ 124571 w 1605470"/>
              <a:gd name="connsiteY188" fmla="*/ 302178 h 6858000"/>
              <a:gd name="connsiteX189" fmla="*/ 103243 w 1605470"/>
              <a:gd name="connsiteY189" fmla="*/ 211375 h 6858000"/>
              <a:gd name="connsiteX190" fmla="*/ 94571 w 1605470"/>
              <a:gd name="connsiteY190" fmla="*/ 184179 h 6858000"/>
              <a:gd name="connsiteX191" fmla="*/ 13437 w 1605470"/>
              <a:gd name="connsiteY191" fmla="*/ 19287 h 6858000"/>
              <a:gd name="connsiteX192" fmla="*/ 0 w 1605470"/>
              <a:gd name="connsiteY192"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45287 w 1605470"/>
              <a:gd name="connsiteY150" fmla="*/ 1646953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25799 w 1605470"/>
              <a:gd name="connsiteY155" fmla="*/ 1357181 h 6858000"/>
              <a:gd name="connsiteX156" fmla="*/ 320507 w 1605470"/>
              <a:gd name="connsiteY156" fmla="*/ 1347099 h 6858000"/>
              <a:gd name="connsiteX157" fmla="*/ 335347 w 1605470"/>
              <a:gd name="connsiteY157" fmla="*/ 1334233 h 6858000"/>
              <a:gd name="connsiteX158" fmla="*/ 342792 w 1605470"/>
              <a:gd name="connsiteY158" fmla="*/ 1307086 h 6858000"/>
              <a:gd name="connsiteX159" fmla="*/ 343980 w 1605470"/>
              <a:gd name="connsiteY159" fmla="*/ 1189033 h 6858000"/>
              <a:gd name="connsiteX160" fmla="*/ 348665 w 1605470"/>
              <a:gd name="connsiteY160" fmla="*/ 1168288 h 6858000"/>
              <a:gd name="connsiteX161" fmla="*/ 340947 w 1605470"/>
              <a:gd name="connsiteY161" fmla="*/ 1142577 h 6858000"/>
              <a:gd name="connsiteX162" fmla="*/ 330253 w 1605470"/>
              <a:gd name="connsiteY162" fmla="*/ 1088484 h 6858000"/>
              <a:gd name="connsiteX163" fmla="*/ 314647 w 1605470"/>
              <a:gd name="connsiteY163" fmla="*/ 1053424 h 6858000"/>
              <a:gd name="connsiteX164" fmla="*/ 322906 w 1605470"/>
              <a:gd name="connsiteY164" fmla="*/ 1044367 h 6858000"/>
              <a:gd name="connsiteX165" fmla="*/ 326818 w 1605470"/>
              <a:gd name="connsiteY165" fmla="*/ 1022828 h 6858000"/>
              <a:gd name="connsiteX166" fmla="*/ 320445 w 1605470"/>
              <a:gd name="connsiteY166" fmla="*/ 932283 h 6858000"/>
              <a:gd name="connsiteX167" fmla="*/ 322681 w 1605470"/>
              <a:gd name="connsiteY167" fmla="*/ 915925 h 6858000"/>
              <a:gd name="connsiteX168" fmla="*/ 315310 w 1605470"/>
              <a:gd name="connsiteY168" fmla="*/ 896999 h 6858000"/>
              <a:gd name="connsiteX169" fmla="*/ 284718 w 1605470"/>
              <a:gd name="connsiteY169" fmla="*/ 821517 h 6858000"/>
              <a:gd name="connsiteX170" fmla="*/ 263668 w 1605470"/>
              <a:gd name="connsiteY170" fmla="*/ 751353 h 6858000"/>
              <a:gd name="connsiteX171" fmla="*/ 254540 w 1605470"/>
              <a:gd name="connsiteY171" fmla="*/ 741965 h 6858000"/>
              <a:gd name="connsiteX172" fmla="*/ 252501 w 1605470"/>
              <a:gd name="connsiteY172" fmla="*/ 724635 h 6858000"/>
              <a:gd name="connsiteX173" fmla="*/ 248897 w 1605470"/>
              <a:gd name="connsiteY173" fmla="*/ 681659 h 6858000"/>
              <a:gd name="connsiteX174" fmla="*/ 234316 w 1605470"/>
              <a:gd name="connsiteY174" fmla="*/ 635218 h 6858000"/>
              <a:gd name="connsiteX175" fmla="*/ 239327 w 1605470"/>
              <a:gd name="connsiteY175" fmla="*/ 613763 h 6858000"/>
              <a:gd name="connsiteX176" fmla="*/ 225269 w 1605470"/>
              <a:gd name="connsiteY176" fmla="*/ 598582 h 6858000"/>
              <a:gd name="connsiteX177" fmla="*/ 224950 w 1605470"/>
              <a:gd name="connsiteY177" fmla="*/ 576846 h 6858000"/>
              <a:gd name="connsiteX178" fmla="*/ 204632 w 1605470"/>
              <a:gd name="connsiteY178" fmla="*/ 553868 h 6858000"/>
              <a:gd name="connsiteX179" fmla="*/ 239317 w 1605470"/>
              <a:gd name="connsiteY179" fmla="*/ 517614 h 6858000"/>
              <a:gd name="connsiteX180" fmla="*/ 201693 w 1605470"/>
              <a:gd name="connsiteY180" fmla="*/ 469651 h 6858000"/>
              <a:gd name="connsiteX181" fmla="*/ 195012 w 1605470"/>
              <a:gd name="connsiteY181" fmla="*/ 448559 h 6858000"/>
              <a:gd name="connsiteX182" fmla="*/ 201434 w 1605470"/>
              <a:gd name="connsiteY182" fmla="*/ 441529 h 6858000"/>
              <a:gd name="connsiteX183" fmla="*/ 200655 w 1605470"/>
              <a:gd name="connsiteY183" fmla="*/ 428927 h 6858000"/>
              <a:gd name="connsiteX184" fmla="*/ 190059 w 1605470"/>
              <a:gd name="connsiteY184" fmla="*/ 430161 h 6858000"/>
              <a:gd name="connsiteX185" fmla="*/ 184450 w 1605470"/>
              <a:gd name="connsiteY185" fmla="*/ 396240 h 6858000"/>
              <a:gd name="connsiteX186" fmla="*/ 146196 w 1605470"/>
              <a:gd name="connsiteY186" fmla="*/ 358810 h 6858000"/>
              <a:gd name="connsiteX187" fmla="*/ 124571 w 1605470"/>
              <a:gd name="connsiteY187" fmla="*/ 302178 h 6858000"/>
              <a:gd name="connsiteX188" fmla="*/ 103243 w 1605470"/>
              <a:gd name="connsiteY188" fmla="*/ 211375 h 6858000"/>
              <a:gd name="connsiteX189" fmla="*/ 94571 w 1605470"/>
              <a:gd name="connsiteY189" fmla="*/ 184179 h 6858000"/>
              <a:gd name="connsiteX190" fmla="*/ 13437 w 1605470"/>
              <a:gd name="connsiteY190" fmla="*/ 19287 h 6858000"/>
              <a:gd name="connsiteX191" fmla="*/ 0 w 1605470"/>
              <a:gd name="connsiteY191"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62657 w 1605470"/>
              <a:gd name="connsiteY150" fmla="*/ 1663540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25799 w 1605470"/>
              <a:gd name="connsiteY155" fmla="*/ 1357181 h 6858000"/>
              <a:gd name="connsiteX156" fmla="*/ 320507 w 1605470"/>
              <a:gd name="connsiteY156" fmla="*/ 1347099 h 6858000"/>
              <a:gd name="connsiteX157" fmla="*/ 335347 w 1605470"/>
              <a:gd name="connsiteY157" fmla="*/ 1334233 h 6858000"/>
              <a:gd name="connsiteX158" fmla="*/ 342792 w 1605470"/>
              <a:gd name="connsiteY158" fmla="*/ 1307086 h 6858000"/>
              <a:gd name="connsiteX159" fmla="*/ 343980 w 1605470"/>
              <a:gd name="connsiteY159" fmla="*/ 1189033 h 6858000"/>
              <a:gd name="connsiteX160" fmla="*/ 348665 w 1605470"/>
              <a:gd name="connsiteY160" fmla="*/ 1168288 h 6858000"/>
              <a:gd name="connsiteX161" fmla="*/ 340947 w 1605470"/>
              <a:gd name="connsiteY161" fmla="*/ 1142577 h 6858000"/>
              <a:gd name="connsiteX162" fmla="*/ 330253 w 1605470"/>
              <a:gd name="connsiteY162" fmla="*/ 1088484 h 6858000"/>
              <a:gd name="connsiteX163" fmla="*/ 314647 w 1605470"/>
              <a:gd name="connsiteY163" fmla="*/ 1053424 h 6858000"/>
              <a:gd name="connsiteX164" fmla="*/ 322906 w 1605470"/>
              <a:gd name="connsiteY164" fmla="*/ 1044367 h 6858000"/>
              <a:gd name="connsiteX165" fmla="*/ 326818 w 1605470"/>
              <a:gd name="connsiteY165" fmla="*/ 1022828 h 6858000"/>
              <a:gd name="connsiteX166" fmla="*/ 320445 w 1605470"/>
              <a:gd name="connsiteY166" fmla="*/ 932283 h 6858000"/>
              <a:gd name="connsiteX167" fmla="*/ 322681 w 1605470"/>
              <a:gd name="connsiteY167" fmla="*/ 915925 h 6858000"/>
              <a:gd name="connsiteX168" fmla="*/ 315310 w 1605470"/>
              <a:gd name="connsiteY168" fmla="*/ 896999 h 6858000"/>
              <a:gd name="connsiteX169" fmla="*/ 284718 w 1605470"/>
              <a:gd name="connsiteY169" fmla="*/ 821517 h 6858000"/>
              <a:gd name="connsiteX170" fmla="*/ 263668 w 1605470"/>
              <a:gd name="connsiteY170" fmla="*/ 751353 h 6858000"/>
              <a:gd name="connsiteX171" fmla="*/ 254540 w 1605470"/>
              <a:gd name="connsiteY171" fmla="*/ 741965 h 6858000"/>
              <a:gd name="connsiteX172" fmla="*/ 252501 w 1605470"/>
              <a:gd name="connsiteY172" fmla="*/ 724635 h 6858000"/>
              <a:gd name="connsiteX173" fmla="*/ 248897 w 1605470"/>
              <a:gd name="connsiteY173" fmla="*/ 681659 h 6858000"/>
              <a:gd name="connsiteX174" fmla="*/ 234316 w 1605470"/>
              <a:gd name="connsiteY174" fmla="*/ 635218 h 6858000"/>
              <a:gd name="connsiteX175" fmla="*/ 239327 w 1605470"/>
              <a:gd name="connsiteY175" fmla="*/ 613763 h 6858000"/>
              <a:gd name="connsiteX176" fmla="*/ 225269 w 1605470"/>
              <a:gd name="connsiteY176" fmla="*/ 598582 h 6858000"/>
              <a:gd name="connsiteX177" fmla="*/ 224950 w 1605470"/>
              <a:gd name="connsiteY177" fmla="*/ 576846 h 6858000"/>
              <a:gd name="connsiteX178" fmla="*/ 204632 w 1605470"/>
              <a:gd name="connsiteY178" fmla="*/ 553868 h 6858000"/>
              <a:gd name="connsiteX179" fmla="*/ 239317 w 1605470"/>
              <a:gd name="connsiteY179" fmla="*/ 517614 h 6858000"/>
              <a:gd name="connsiteX180" fmla="*/ 201693 w 1605470"/>
              <a:gd name="connsiteY180" fmla="*/ 469651 h 6858000"/>
              <a:gd name="connsiteX181" fmla="*/ 195012 w 1605470"/>
              <a:gd name="connsiteY181" fmla="*/ 448559 h 6858000"/>
              <a:gd name="connsiteX182" fmla="*/ 201434 w 1605470"/>
              <a:gd name="connsiteY182" fmla="*/ 441529 h 6858000"/>
              <a:gd name="connsiteX183" fmla="*/ 200655 w 1605470"/>
              <a:gd name="connsiteY183" fmla="*/ 428927 h 6858000"/>
              <a:gd name="connsiteX184" fmla="*/ 190059 w 1605470"/>
              <a:gd name="connsiteY184" fmla="*/ 430161 h 6858000"/>
              <a:gd name="connsiteX185" fmla="*/ 184450 w 1605470"/>
              <a:gd name="connsiteY185" fmla="*/ 396240 h 6858000"/>
              <a:gd name="connsiteX186" fmla="*/ 146196 w 1605470"/>
              <a:gd name="connsiteY186" fmla="*/ 358810 h 6858000"/>
              <a:gd name="connsiteX187" fmla="*/ 124571 w 1605470"/>
              <a:gd name="connsiteY187" fmla="*/ 302178 h 6858000"/>
              <a:gd name="connsiteX188" fmla="*/ 103243 w 1605470"/>
              <a:gd name="connsiteY188" fmla="*/ 211375 h 6858000"/>
              <a:gd name="connsiteX189" fmla="*/ 94571 w 1605470"/>
              <a:gd name="connsiteY189" fmla="*/ 184179 h 6858000"/>
              <a:gd name="connsiteX190" fmla="*/ 13437 w 1605470"/>
              <a:gd name="connsiteY190" fmla="*/ 19287 h 6858000"/>
              <a:gd name="connsiteX191" fmla="*/ 0 w 1605470"/>
              <a:gd name="connsiteY191"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62657 w 1605470"/>
              <a:gd name="connsiteY150" fmla="*/ 1663540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25799 w 1605470"/>
              <a:gd name="connsiteY155" fmla="*/ 1357181 h 6858000"/>
              <a:gd name="connsiteX156" fmla="*/ 320507 w 1605470"/>
              <a:gd name="connsiteY156" fmla="*/ 1347099 h 6858000"/>
              <a:gd name="connsiteX157" fmla="*/ 335347 w 1605470"/>
              <a:gd name="connsiteY157" fmla="*/ 1334233 h 6858000"/>
              <a:gd name="connsiteX158" fmla="*/ 342792 w 1605470"/>
              <a:gd name="connsiteY158" fmla="*/ 1307086 h 6858000"/>
              <a:gd name="connsiteX159" fmla="*/ 343980 w 1605470"/>
              <a:gd name="connsiteY159" fmla="*/ 1189033 h 6858000"/>
              <a:gd name="connsiteX160" fmla="*/ 348665 w 1605470"/>
              <a:gd name="connsiteY160" fmla="*/ 1168288 h 6858000"/>
              <a:gd name="connsiteX161" fmla="*/ 340947 w 1605470"/>
              <a:gd name="connsiteY161" fmla="*/ 1142577 h 6858000"/>
              <a:gd name="connsiteX162" fmla="*/ 330253 w 1605470"/>
              <a:gd name="connsiteY162" fmla="*/ 1088484 h 6858000"/>
              <a:gd name="connsiteX163" fmla="*/ 314647 w 1605470"/>
              <a:gd name="connsiteY163" fmla="*/ 1053424 h 6858000"/>
              <a:gd name="connsiteX164" fmla="*/ 322906 w 1605470"/>
              <a:gd name="connsiteY164" fmla="*/ 1044367 h 6858000"/>
              <a:gd name="connsiteX165" fmla="*/ 326818 w 1605470"/>
              <a:gd name="connsiteY165" fmla="*/ 1022828 h 6858000"/>
              <a:gd name="connsiteX166" fmla="*/ 320445 w 1605470"/>
              <a:gd name="connsiteY166" fmla="*/ 932283 h 6858000"/>
              <a:gd name="connsiteX167" fmla="*/ 322681 w 1605470"/>
              <a:gd name="connsiteY167" fmla="*/ 915925 h 6858000"/>
              <a:gd name="connsiteX168" fmla="*/ 315310 w 1605470"/>
              <a:gd name="connsiteY168" fmla="*/ 896999 h 6858000"/>
              <a:gd name="connsiteX169" fmla="*/ 284718 w 1605470"/>
              <a:gd name="connsiteY169" fmla="*/ 821517 h 6858000"/>
              <a:gd name="connsiteX170" fmla="*/ 263668 w 1605470"/>
              <a:gd name="connsiteY170" fmla="*/ 751353 h 6858000"/>
              <a:gd name="connsiteX171" fmla="*/ 254540 w 1605470"/>
              <a:gd name="connsiteY171" fmla="*/ 741965 h 6858000"/>
              <a:gd name="connsiteX172" fmla="*/ 252501 w 1605470"/>
              <a:gd name="connsiteY172" fmla="*/ 724635 h 6858000"/>
              <a:gd name="connsiteX173" fmla="*/ 248897 w 1605470"/>
              <a:gd name="connsiteY173" fmla="*/ 681659 h 6858000"/>
              <a:gd name="connsiteX174" fmla="*/ 234316 w 1605470"/>
              <a:gd name="connsiteY174" fmla="*/ 635218 h 6858000"/>
              <a:gd name="connsiteX175" fmla="*/ 239327 w 1605470"/>
              <a:gd name="connsiteY175" fmla="*/ 613763 h 6858000"/>
              <a:gd name="connsiteX176" fmla="*/ 225269 w 1605470"/>
              <a:gd name="connsiteY176" fmla="*/ 598582 h 6858000"/>
              <a:gd name="connsiteX177" fmla="*/ 224950 w 1605470"/>
              <a:gd name="connsiteY177" fmla="*/ 576846 h 6858000"/>
              <a:gd name="connsiteX178" fmla="*/ 204632 w 1605470"/>
              <a:gd name="connsiteY178" fmla="*/ 553868 h 6858000"/>
              <a:gd name="connsiteX179" fmla="*/ 239317 w 1605470"/>
              <a:gd name="connsiteY179" fmla="*/ 517614 h 6858000"/>
              <a:gd name="connsiteX180" fmla="*/ 201693 w 1605470"/>
              <a:gd name="connsiteY180" fmla="*/ 469651 h 6858000"/>
              <a:gd name="connsiteX181" fmla="*/ 195012 w 1605470"/>
              <a:gd name="connsiteY181" fmla="*/ 448559 h 6858000"/>
              <a:gd name="connsiteX182" fmla="*/ 201434 w 1605470"/>
              <a:gd name="connsiteY182" fmla="*/ 441529 h 6858000"/>
              <a:gd name="connsiteX183" fmla="*/ 200655 w 1605470"/>
              <a:gd name="connsiteY183" fmla="*/ 428927 h 6858000"/>
              <a:gd name="connsiteX184" fmla="*/ 190059 w 1605470"/>
              <a:gd name="connsiteY184" fmla="*/ 430161 h 6858000"/>
              <a:gd name="connsiteX185" fmla="*/ 184450 w 1605470"/>
              <a:gd name="connsiteY185" fmla="*/ 396240 h 6858000"/>
              <a:gd name="connsiteX186" fmla="*/ 146196 w 1605470"/>
              <a:gd name="connsiteY186" fmla="*/ 358810 h 6858000"/>
              <a:gd name="connsiteX187" fmla="*/ 124571 w 1605470"/>
              <a:gd name="connsiteY187" fmla="*/ 302178 h 6858000"/>
              <a:gd name="connsiteX188" fmla="*/ 103243 w 1605470"/>
              <a:gd name="connsiteY188" fmla="*/ 211375 h 6858000"/>
              <a:gd name="connsiteX189" fmla="*/ 94571 w 1605470"/>
              <a:gd name="connsiteY189" fmla="*/ 184179 h 6858000"/>
              <a:gd name="connsiteX190" fmla="*/ 13437 w 1605470"/>
              <a:gd name="connsiteY190" fmla="*/ 19287 h 6858000"/>
              <a:gd name="connsiteX191" fmla="*/ 0 w 1605470"/>
              <a:gd name="connsiteY191"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62657 w 1605470"/>
              <a:gd name="connsiteY150" fmla="*/ 1663540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25799 w 1605470"/>
              <a:gd name="connsiteY155" fmla="*/ 1357181 h 6858000"/>
              <a:gd name="connsiteX156" fmla="*/ 320507 w 1605470"/>
              <a:gd name="connsiteY156" fmla="*/ 1347099 h 6858000"/>
              <a:gd name="connsiteX157" fmla="*/ 335347 w 1605470"/>
              <a:gd name="connsiteY157" fmla="*/ 1334233 h 6858000"/>
              <a:gd name="connsiteX158" fmla="*/ 342792 w 1605470"/>
              <a:gd name="connsiteY158" fmla="*/ 1307086 h 6858000"/>
              <a:gd name="connsiteX159" fmla="*/ 343980 w 1605470"/>
              <a:gd name="connsiteY159" fmla="*/ 1189033 h 6858000"/>
              <a:gd name="connsiteX160" fmla="*/ 348665 w 1605470"/>
              <a:gd name="connsiteY160" fmla="*/ 1168288 h 6858000"/>
              <a:gd name="connsiteX161" fmla="*/ 340947 w 1605470"/>
              <a:gd name="connsiteY161" fmla="*/ 1142577 h 6858000"/>
              <a:gd name="connsiteX162" fmla="*/ 330253 w 1605470"/>
              <a:gd name="connsiteY162" fmla="*/ 1088484 h 6858000"/>
              <a:gd name="connsiteX163" fmla="*/ 314647 w 1605470"/>
              <a:gd name="connsiteY163" fmla="*/ 1053424 h 6858000"/>
              <a:gd name="connsiteX164" fmla="*/ 322906 w 1605470"/>
              <a:gd name="connsiteY164" fmla="*/ 1044367 h 6858000"/>
              <a:gd name="connsiteX165" fmla="*/ 322475 w 1605470"/>
              <a:gd name="connsiteY165" fmla="*/ 1002093 h 6858000"/>
              <a:gd name="connsiteX166" fmla="*/ 320445 w 1605470"/>
              <a:gd name="connsiteY166" fmla="*/ 932283 h 6858000"/>
              <a:gd name="connsiteX167" fmla="*/ 322681 w 1605470"/>
              <a:gd name="connsiteY167" fmla="*/ 915925 h 6858000"/>
              <a:gd name="connsiteX168" fmla="*/ 315310 w 1605470"/>
              <a:gd name="connsiteY168" fmla="*/ 896999 h 6858000"/>
              <a:gd name="connsiteX169" fmla="*/ 284718 w 1605470"/>
              <a:gd name="connsiteY169" fmla="*/ 821517 h 6858000"/>
              <a:gd name="connsiteX170" fmla="*/ 263668 w 1605470"/>
              <a:gd name="connsiteY170" fmla="*/ 751353 h 6858000"/>
              <a:gd name="connsiteX171" fmla="*/ 254540 w 1605470"/>
              <a:gd name="connsiteY171" fmla="*/ 741965 h 6858000"/>
              <a:gd name="connsiteX172" fmla="*/ 252501 w 1605470"/>
              <a:gd name="connsiteY172" fmla="*/ 724635 h 6858000"/>
              <a:gd name="connsiteX173" fmla="*/ 248897 w 1605470"/>
              <a:gd name="connsiteY173" fmla="*/ 681659 h 6858000"/>
              <a:gd name="connsiteX174" fmla="*/ 234316 w 1605470"/>
              <a:gd name="connsiteY174" fmla="*/ 635218 h 6858000"/>
              <a:gd name="connsiteX175" fmla="*/ 239327 w 1605470"/>
              <a:gd name="connsiteY175" fmla="*/ 613763 h 6858000"/>
              <a:gd name="connsiteX176" fmla="*/ 225269 w 1605470"/>
              <a:gd name="connsiteY176" fmla="*/ 598582 h 6858000"/>
              <a:gd name="connsiteX177" fmla="*/ 224950 w 1605470"/>
              <a:gd name="connsiteY177" fmla="*/ 576846 h 6858000"/>
              <a:gd name="connsiteX178" fmla="*/ 204632 w 1605470"/>
              <a:gd name="connsiteY178" fmla="*/ 553868 h 6858000"/>
              <a:gd name="connsiteX179" fmla="*/ 239317 w 1605470"/>
              <a:gd name="connsiteY179" fmla="*/ 517614 h 6858000"/>
              <a:gd name="connsiteX180" fmla="*/ 201693 w 1605470"/>
              <a:gd name="connsiteY180" fmla="*/ 469651 h 6858000"/>
              <a:gd name="connsiteX181" fmla="*/ 195012 w 1605470"/>
              <a:gd name="connsiteY181" fmla="*/ 448559 h 6858000"/>
              <a:gd name="connsiteX182" fmla="*/ 201434 w 1605470"/>
              <a:gd name="connsiteY182" fmla="*/ 441529 h 6858000"/>
              <a:gd name="connsiteX183" fmla="*/ 200655 w 1605470"/>
              <a:gd name="connsiteY183" fmla="*/ 428927 h 6858000"/>
              <a:gd name="connsiteX184" fmla="*/ 190059 w 1605470"/>
              <a:gd name="connsiteY184" fmla="*/ 430161 h 6858000"/>
              <a:gd name="connsiteX185" fmla="*/ 184450 w 1605470"/>
              <a:gd name="connsiteY185" fmla="*/ 396240 h 6858000"/>
              <a:gd name="connsiteX186" fmla="*/ 146196 w 1605470"/>
              <a:gd name="connsiteY186" fmla="*/ 358810 h 6858000"/>
              <a:gd name="connsiteX187" fmla="*/ 124571 w 1605470"/>
              <a:gd name="connsiteY187" fmla="*/ 302178 h 6858000"/>
              <a:gd name="connsiteX188" fmla="*/ 103243 w 1605470"/>
              <a:gd name="connsiteY188" fmla="*/ 211375 h 6858000"/>
              <a:gd name="connsiteX189" fmla="*/ 94571 w 1605470"/>
              <a:gd name="connsiteY189" fmla="*/ 184179 h 6858000"/>
              <a:gd name="connsiteX190" fmla="*/ 13437 w 1605470"/>
              <a:gd name="connsiteY190" fmla="*/ 19287 h 6858000"/>
              <a:gd name="connsiteX191" fmla="*/ 0 w 1605470"/>
              <a:gd name="connsiteY191"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62657 w 1605470"/>
              <a:gd name="connsiteY150" fmla="*/ 1663540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25799 w 1605470"/>
              <a:gd name="connsiteY155" fmla="*/ 1357181 h 6858000"/>
              <a:gd name="connsiteX156" fmla="*/ 320507 w 1605470"/>
              <a:gd name="connsiteY156" fmla="*/ 1347099 h 6858000"/>
              <a:gd name="connsiteX157" fmla="*/ 335347 w 1605470"/>
              <a:gd name="connsiteY157" fmla="*/ 1334233 h 6858000"/>
              <a:gd name="connsiteX158" fmla="*/ 342792 w 1605470"/>
              <a:gd name="connsiteY158" fmla="*/ 1307086 h 6858000"/>
              <a:gd name="connsiteX159" fmla="*/ 343980 w 1605470"/>
              <a:gd name="connsiteY159" fmla="*/ 1189033 h 6858000"/>
              <a:gd name="connsiteX160" fmla="*/ 348665 w 1605470"/>
              <a:gd name="connsiteY160" fmla="*/ 1168288 h 6858000"/>
              <a:gd name="connsiteX161" fmla="*/ 340947 w 1605470"/>
              <a:gd name="connsiteY161" fmla="*/ 1142577 h 6858000"/>
              <a:gd name="connsiteX162" fmla="*/ 330253 w 1605470"/>
              <a:gd name="connsiteY162" fmla="*/ 1088484 h 6858000"/>
              <a:gd name="connsiteX163" fmla="*/ 314647 w 1605470"/>
              <a:gd name="connsiteY163" fmla="*/ 1053424 h 6858000"/>
              <a:gd name="connsiteX164" fmla="*/ 322475 w 1605470"/>
              <a:gd name="connsiteY164" fmla="*/ 1002093 h 6858000"/>
              <a:gd name="connsiteX165" fmla="*/ 320445 w 1605470"/>
              <a:gd name="connsiteY165" fmla="*/ 932283 h 6858000"/>
              <a:gd name="connsiteX166" fmla="*/ 322681 w 1605470"/>
              <a:gd name="connsiteY166" fmla="*/ 915925 h 6858000"/>
              <a:gd name="connsiteX167" fmla="*/ 315310 w 1605470"/>
              <a:gd name="connsiteY167" fmla="*/ 896999 h 6858000"/>
              <a:gd name="connsiteX168" fmla="*/ 284718 w 1605470"/>
              <a:gd name="connsiteY168" fmla="*/ 821517 h 6858000"/>
              <a:gd name="connsiteX169" fmla="*/ 263668 w 1605470"/>
              <a:gd name="connsiteY169" fmla="*/ 751353 h 6858000"/>
              <a:gd name="connsiteX170" fmla="*/ 254540 w 1605470"/>
              <a:gd name="connsiteY170" fmla="*/ 741965 h 6858000"/>
              <a:gd name="connsiteX171" fmla="*/ 252501 w 1605470"/>
              <a:gd name="connsiteY171" fmla="*/ 724635 h 6858000"/>
              <a:gd name="connsiteX172" fmla="*/ 248897 w 1605470"/>
              <a:gd name="connsiteY172" fmla="*/ 681659 h 6858000"/>
              <a:gd name="connsiteX173" fmla="*/ 234316 w 1605470"/>
              <a:gd name="connsiteY173" fmla="*/ 635218 h 6858000"/>
              <a:gd name="connsiteX174" fmla="*/ 239327 w 1605470"/>
              <a:gd name="connsiteY174" fmla="*/ 613763 h 6858000"/>
              <a:gd name="connsiteX175" fmla="*/ 225269 w 1605470"/>
              <a:gd name="connsiteY175" fmla="*/ 598582 h 6858000"/>
              <a:gd name="connsiteX176" fmla="*/ 224950 w 1605470"/>
              <a:gd name="connsiteY176" fmla="*/ 576846 h 6858000"/>
              <a:gd name="connsiteX177" fmla="*/ 204632 w 1605470"/>
              <a:gd name="connsiteY177" fmla="*/ 553868 h 6858000"/>
              <a:gd name="connsiteX178" fmla="*/ 239317 w 1605470"/>
              <a:gd name="connsiteY178" fmla="*/ 517614 h 6858000"/>
              <a:gd name="connsiteX179" fmla="*/ 201693 w 1605470"/>
              <a:gd name="connsiteY179" fmla="*/ 469651 h 6858000"/>
              <a:gd name="connsiteX180" fmla="*/ 195012 w 1605470"/>
              <a:gd name="connsiteY180" fmla="*/ 448559 h 6858000"/>
              <a:gd name="connsiteX181" fmla="*/ 201434 w 1605470"/>
              <a:gd name="connsiteY181" fmla="*/ 441529 h 6858000"/>
              <a:gd name="connsiteX182" fmla="*/ 200655 w 1605470"/>
              <a:gd name="connsiteY182" fmla="*/ 428927 h 6858000"/>
              <a:gd name="connsiteX183" fmla="*/ 190059 w 1605470"/>
              <a:gd name="connsiteY183" fmla="*/ 430161 h 6858000"/>
              <a:gd name="connsiteX184" fmla="*/ 184450 w 1605470"/>
              <a:gd name="connsiteY184" fmla="*/ 396240 h 6858000"/>
              <a:gd name="connsiteX185" fmla="*/ 146196 w 1605470"/>
              <a:gd name="connsiteY185" fmla="*/ 358810 h 6858000"/>
              <a:gd name="connsiteX186" fmla="*/ 124571 w 1605470"/>
              <a:gd name="connsiteY186" fmla="*/ 302178 h 6858000"/>
              <a:gd name="connsiteX187" fmla="*/ 103243 w 1605470"/>
              <a:gd name="connsiteY187" fmla="*/ 211375 h 6858000"/>
              <a:gd name="connsiteX188" fmla="*/ 94571 w 1605470"/>
              <a:gd name="connsiteY188" fmla="*/ 184179 h 6858000"/>
              <a:gd name="connsiteX189" fmla="*/ 13437 w 1605470"/>
              <a:gd name="connsiteY189" fmla="*/ 19287 h 6858000"/>
              <a:gd name="connsiteX190" fmla="*/ 0 w 1605470"/>
              <a:gd name="connsiteY190"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62657 w 1605470"/>
              <a:gd name="connsiteY150" fmla="*/ 1663540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25799 w 1605470"/>
              <a:gd name="connsiteY155" fmla="*/ 1357181 h 6858000"/>
              <a:gd name="connsiteX156" fmla="*/ 320507 w 1605470"/>
              <a:gd name="connsiteY156" fmla="*/ 1347099 h 6858000"/>
              <a:gd name="connsiteX157" fmla="*/ 335347 w 1605470"/>
              <a:gd name="connsiteY157" fmla="*/ 1334233 h 6858000"/>
              <a:gd name="connsiteX158" fmla="*/ 342792 w 1605470"/>
              <a:gd name="connsiteY158" fmla="*/ 1307086 h 6858000"/>
              <a:gd name="connsiteX159" fmla="*/ 343980 w 1605470"/>
              <a:gd name="connsiteY159" fmla="*/ 1189033 h 6858000"/>
              <a:gd name="connsiteX160" fmla="*/ 348665 w 1605470"/>
              <a:gd name="connsiteY160" fmla="*/ 1168288 h 6858000"/>
              <a:gd name="connsiteX161" fmla="*/ 340947 w 1605470"/>
              <a:gd name="connsiteY161" fmla="*/ 1142577 h 6858000"/>
              <a:gd name="connsiteX162" fmla="*/ 330253 w 1605470"/>
              <a:gd name="connsiteY162" fmla="*/ 1088484 h 6858000"/>
              <a:gd name="connsiteX163" fmla="*/ 336360 w 1605470"/>
              <a:gd name="connsiteY163" fmla="*/ 1045131 h 6858000"/>
              <a:gd name="connsiteX164" fmla="*/ 322475 w 1605470"/>
              <a:gd name="connsiteY164" fmla="*/ 1002093 h 6858000"/>
              <a:gd name="connsiteX165" fmla="*/ 320445 w 1605470"/>
              <a:gd name="connsiteY165" fmla="*/ 932283 h 6858000"/>
              <a:gd name="connsiteX166" fmla="*/ 322681 w 1605470"/>
              <a:gd name="connsiteY166" fmla="*/ 915925 h 6858000"/>
              <a:gd name="connsiteX167" fmla="*/ 315310 w 1605470"/>
              <a:gd name="connsiteY167" fmla="*/ 896999 h 6858000"/>
              <a:gd name="connsiteX168" fmla="*/ 284718 w 1605470"/>
              <a:gd name="connsiteY168" fmla="*/ 821517 h 6858000"/>
              <a:gd name="connsiteX169" fmla="*/ 263668 w 1605470"/>
              <a:gd name="connsiteY169" fmla="*/ 751353 h 6858000"/>
              <a:gd name="connsiteX170" fmla="*/ 254540 w 1605470"/>
              <a:gd name="connsiteY170" fmla="*/ 741965 h 6858000"/>
              <a:gd name="connsiteX171" fmla="*/ 252501 w 1605470"/>
              <a:gd name="connsiteY171" fmla="*/ 724635 h 6858000"/>
              <a:gd name="connsiteX172" fmla="*/ 248897 w 1605470"/>
              <a:gd name="connsiteY172" fmla="*/ 681659 h 6858000"/>
              <a:gd name="connsiteX173" fmla="*/ 234316 w 1605470"/>
              <a:gd name="connsiteY173" fmla="*/ 635218 h 6858000"/>
              <a:gd name="connsiteX174" fmla="*/ 239327 w 1605470"/>
              <a:gd name="connsiteY174" fmla="*/ 613763 h 6858000"/>
              <a:gd name="connsiteX175" fmla="*/ 225269 w 1605470"/>
              <a:gd name="connsiteY175" fmla="*/ 598582 h 6858000"/>
              <a:gd name="connsiteX176" fmla="*/ 224950 w 1605470"/>
              <a:gd name="connsiteY176" fmla="*/ 576846 h 6858000"/>
              <a:gd name="connsiteX177" fmla="*/ 204632 w 1605470"/>
              <a:gd name="connsiteY177" fmla="*/ 553868 h 6858000"/>
              <a:gd name="connsiteX178" fmla="*/ 239317 w 1605470"/>
              <a:gd name="connsiteY178" fmla="*/ 517614 h 6858000"/>
              <a:gd name="connsiteX179" fmla="*/ 201693 w 1605470"/>
              <a:gd name="connsiteY179" fmla="*/ 469651 h 6858000"/>
              <a:gd name="connsiteX180" fmla="*/ 195012 w 1605470"/>
              <a:gd name="connsiteY180" fmla="*/ 448559 h 6858000"/>
              <a:gd name="connsiteX181" fmla="*/ 201434 w 1605470"/>
              <a:gd name="connsiteY181" fmla="*/ 441529 h 6858000"/>
              <a:gd name="connsiteX182" fmla="*/ 200655 w 1605470"/>
              <a:gd name="connsiteY182" fmla="*/ 428927 h 6858000"/>
              <a:gd name="connsiteX183" fmla="*/ 190059 w 1605470"/>
              <a:gd name="connsiteY183" fmla="*/ 430161 h 6858000"/>
              <a:gd name="connsiteX184" fmla="*/ 184450 w 1605470"/>
              <a:gd name="connsiteY184" fmla="*/ 396240 h 6858000"/>
              <a:gd name="connsiteX185" fmla="*/ 146196 w 1605470"/>
              <a:gd name="connsiteY185" fmla="*/ 358810 h 6858000"/>
              <a:gd name="connsiteX186" fmla="*/ 124571 w 1605470"/>
              <a:gd name="connsiteY186" fmla="*/ 302178 h 6858000"/>
              <a:gd name="connsiteX187" fmla="*/ 103243 w 1605470"/>
              <a:gd name="connsiteY187" fmla="*/ 211375 h 6858000"/>
              <a:gd name="connsiteX188" fmla="*/ 94571 w 1605470"/>
              <a:gd name="connsiteY188" fmla="*/ 184179 h 6858000"/>
              <a:gd name="connsiteX189" fmla="*/ 13437 w 1605470"/>
              <a:gd name="connsiteY189" fmla="*/ 19287 h 6858000"/>
              <a:gd name="connsiteX190" fmla="*/ 0 w 1605470"/>
              <a:gd name="connsiteY190"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62657 w 1605470"/>
              <a:gd name="connsiteY150" fmla="*/ 1663540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25799 w 1605470"/>
              <a:gd name="connsiteY155" fmla="*/ 1357181 h 6858000"/>
              <a:gd name="connsiteX156" fmla="*/ 320507 w 1605470"/>
              <a:gd name="connsiteY156" fmla="*/ 1347099 h 6858000"/>
              <a:gd name="connsiteX157" fmla="*/ 342792 w 1605470"/>
              <a:gd name="connsiteY157" fmla="*/ 1307086 h 6858000"/>
              <a:gd name="connsiteX158" fmla="*/ 343980 w 1605470"/>
              <a:gd name="connsiteY158" fmla="*/ 1189033 h 6858000"/>
              <a:gd name="connsiteX159" fmla="*/ 348665 w 1605470"/>
              <a:gd name="connsiteY159" fmla="*/ 1168288 h 6858000"/>
              <a:gd name="connsiteX160" fmla="*/ 340947 w 1605470"/>
              <a:gd name="connsiteY160" fmla="*/ 1142577 h 6858000"/>
              <a:gd name="connsiteX161" fmla="*/ 330253 w 1605470"/>
              <a:gd name="connsiteY161" fmla="*/ 1088484 h 6858000"/>
              <a:gd name="connsiteX162" fmla="*/ 336360 w 1605470"/>
              <a:gd name="connsiteY162" fmla="*/ 1045131 h 6858000"/>
              <a:gd name="connsiteX163" fmla="*/ 322475 w 1605470"/>
              <a:gd name="connsiteY163" fmla="*/ 1002093 h 6858000"/>
              <a:gd name="connsiteX164" fmla="*/ 320445 w 1605470"/>
              <a:gd name="connsiteY164" fmla="*/ 932283 h 6858000"/>
              <a:gd name="connsiteX165" fmla="*/ 322681 w 1605470"/>
              <a:gd name="connsiteY165" fmla="*/ 915925 h 6858000"/>
              <a:gd name="connsiteX166" fmla="*/ 315310 w 1605470"/>
              <a:gd name="connsiteY166" fmla="*/ 896999 h 6858000"/>
              <a:gd name="connsiteX167" fmla="*/ 284718 w 1605470"/>
              <a:gd name="connsiteY167" fmla="*/ 821517 h 6858000"/>
              <a:gd name="connsiteX168" fmla="*/ 263668 w 1605470"/>
              <a:gd name="connsiteY168" fmla="*/ 751353 h 6858000"/>
              <a:gd name="connsiteX169" fmla="*/ 254540 w 1605470"/>
              <a:gd name="connsiteY169" fmla="*/ 741965 h 6858000"/>
              <a:gd name="connsiteX170" fmla="*/ 252501 w 1605470"/>
              <a:gd name="connsiteY170" fmla="*/ 724635 h 6858000"/>
              <a:gd name="connsiteX171" fmla="*/ 248897 w 1605470"/>
              <a:gd name="connsiteY171" fmla="*/ 681659 h 6858000"/>
              <a:gd name="connsiteX172" fmla="*/ 234316 w 1605470"/>
              <a:gd name="connsiteY172" fmla="*/ 635218 h 6858000"/>
              <a:gd name="connsiteX173" fmla="*/ 239327 w 1605470"/>
              <a:gd name="connsiteY173" fmla="*/ 613763 h 6858000"/>
              <a:gd name="connsiteX174" fmla="*/ 225269 w 1605470"/>
              <a:gd name="connsiteY174" fmla="*/ 598582 h 6858000"/>
              <a:gd name="connsiteX175" fmla="*/ 224950 w 1605470"/>
              <a:gd name="connsiteY175" fmla="*/ 576846 h 6858000"/>
              <a:gd name="connsiteX176" fmla="*/ 204632 w 1605470"/>
              <a:gd name="connsiteY176" fmla="*/ 553868 h 6858000"/>
              <a:gd name="connsiteX177" fmla="*/ 239317 w 1605470"/>
              <a:gd name="connsiteY177" fmla="*/ 517614 h 6858000"/>
              <a:gd name="connsiteX178" fmla="*/ 201693 w 1605470"/>
              <a:gd name="connsiteY178" fmla="*/ 469651 h 6858000"/>
              <a:gd name="connsiteX179" fmla="*/ 195012 w 1605470"/>
              <a:gd name="connsiteY179" fmla="*/ 448559 h 6858000"/>
              <a:gd name="connsiteX180" fmla="*/ 201434 w 1605470"/>
              <a:gd name="connsiteY180" fmla="*/ 441529 h 6858000"/>
              <a:gd name="connsiteX181" fmla="*/ 200655 w 1605470"/>
              <a:gd name="connsiteY181" fmla="*/ 428927 h 6858000"/>
              <a:gd name="connsiteX182" fmla="*/ 190059 w 1605470"/>
              <a:gd name="connsiteY182" fmla="*/ 430161 h 6858000"/>
              <a:gd name="connsiteX183" fmla="*/ 184450 w 1605470"/>
              <a:gd name="connsiteY183" fmla="*/ 396240 h 6858000"/>
              <a:gd name="connsiteX184" fmla="*/ 146196 w 1605470"/>
              <a:gd name="connsiteY184" fmla="*/ 358810 h 6858000"/>
              <a:gd name="connsiteX185" fmla="*/ 124571 w 1605470"/>
              <a:gd name="connsiteY185" fmla="*/ 302178 h 6858000"/>
              <a:gd name="connsiteX186" fmla="*/ 103243 w 1605470"/>
              <a:gd name="connsiteY186" fmla="*/ 211375 h 6858000"/>
              <a:gd name="connsiteX187" fmla="*/ 94571 w 1605470"/>
              <a:gd name="connsiteY187" fmla="*/ 184179 h 6858000"/>
              <a:gd name="connsiteX188" fmla="*/ 13437 w 1605470"/>
              <a:gd name="connsiteY188" fmla="*/ 19287 h 6858000"/>
              <a:gd name="connsiteX189" fmla="*/ 0 w 1605470"/>
              <a:gd name="connsiteY189"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62657 w 1605470"/>
              <a:gd name="connsiteY150" fmla="*/ 1663540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25799 w 1605470"/>
              <a:gd name="connsiteY155" fmla="*/ 1357181 h 6858000"/>
              <a:gd name="connsiteX156" fmla="*/ 342792 w 1605470"/>
              <a:gd name="connsiteY156" fmla="*/ 1307086 h 6858000"/>
              <a:gd name="connsiteX157" fmla="*/ 343980 w 1605470"/>
              <a:gd name="connsiteY157" fmla="*/ 1189033 h 6858000"/>
              <a:gd name="connsiteX158" fmla="*/ 348665 w 1605470"/>
              <a:gd name="connsiteY158" fmla="*/ 1168288 h 6858000"/>
              <a:gd name="connsiteX159" fmla="*/ 340947 w 1605470"/>
              <a:gd name="connsiteY159" fmla="*/ 1142577 h 6858000"/>
              <a:gd name="connsiteX160" fmla="*/ 330253 w 1605470"/>
              <a:gd name="connsiteY160" fmla="*/ 1088484 h 6858000"/>
              <a:gd name="connsiteX161" fmla="*/ 336360 w 1605470"/>
              <a:gd name="connsiteY161" fmla="*/ 1045131 h 6858000"/>
              <a:gd name="connsiteX162" fmla="*/ 322475 w 1605470"/>
              <a:gd name="connsiteY162" fmla="*/ 1002093 h 6858000"/>
              <a:gd name="connsiteX163" fmla="*/ 320445 w 1605470"/>
              <a:gd name="connsiteY163" fmla="*/ 932283 h 6858000"/>
              <a:gd name="connsiteX164" fmla="*/ 322681 w 1605470"/>
              <a:gd name="connsiteY164" fmla="*/ 915925 h 6858000"/>
              <a:gd name="connsiteX165" fmla="*/ 315310 w 1605470"/>
              <a:gd name="connsiteY165" fmla="*/ 896999 h 6858000"/>
              <a:gd name="connsiteX166" fmla="*/ 284718 w 1605470"/>
              <a:gd name="connsiteY166" fmla="*/ 821517 h 6858000"/>
              <a:gd name="connsiteX167" fmla="*/ 263668 w 1605470"/>
              <a:gd name="connsiteY167" fmla="*/ 751353 h 6858000"/>
              <a:gd name="connsiteX168" fmla="*/ 254540 w 1605470"/>
              <a:gd name="connsiteY168" fmla="*/ 741965 h 6858000"/>
              <a:gd name="connsiteX169" fmla="*/ 252501 w 1605470"/>
              <a:gd name="connsiteY169" fmla="*/ 724635 h 6858000"/>
              <a:gd name="connsiteX170" fmla="*/ 248897 w 1605470"/>
              <a:gd name="connsiteY170" fmla="*/ 681659 h 6858000"/>
              <a:gd name="connsiteX171" fmla="*/ 234316 w 1605470"/>
              <a:gd name="connsiteY171" fmla="*/ 635218 h 6858000"/>
              <a:gd name="connsiteX172" fmla="*/ 239327 w 1605470"/>
              <a:gd name="connsiteY172" fmla="*/ 613763 h 6858000"/>
              <a:gd name="connsiteX173" fmla="*/ 225269 w 1605470"/>
              <a:gd name="connsiteY173" fmla="*/ 598582 h 6858000"/>
              <a:gd name="connsiteX174" fmla="*/ 224950 w 1605470"/>
              <a:gd name="connsiteY174" fmla="*/ 576846 h 6858000"/>
              <a:gd name="connsiteX175" fmla="*/ 204632 w 1605470"/>
              <a:gd name="connsiteY175" fmla="*/ 553868 h 6858000"/>
              <a:gd name="connsiteX176" fmla="*/ 239317 w 1605470"/>
              <a:gd name="connsiteY176" fmla="*/ 517614 h 6858000"/>
              <a:gd name="connsiteX177" fmla="*/ 201693 w 1605470"/>
              <a:gd name="connsiteY177" fmla="*/ 469651 h 6858000"/>
              <a:gd name="connsiteX178" fmla="*/ 195012 w 1605470"/>
              <a:gd name="connsiteY178" fmla="*/ 448559 h 6858000"/>
              <a:gd name="connsiteX179" fmla="*/ 201434 w 1605470"/>
              <a:gd name="connsiteY179" fmla="*/ 441529 h 6858000"/>
              <a:gd name="connsiteX180" fmla="*/ 200655 w 1605470"/>
              <a:gd name="connsiteY180" fmla="*/ 428927 h 6858000"/>
              <a:gd name="connsiteX181" fmla="*/ 190059 w 1605470"/>
              <a:gd name="connsiteY181" fmla="*/ 430161 h 6858000"/>
              <a:gd name="connsiteX182" fmla="*/ 184450 w 1605470"/>
              <a:gd name="connsiteY182" fmla="*/ 396240 h 6858000"/>
              <a:gd name="connsiteX183" fmla="*/ 146196 w 1605470"/>
              <a:gd name="connsiteY183" fmla="*/ 358810 h 6858000"/>
              <a:gd name="connsiteX184" fmla="*/ 124571 w 1605470"/>
              <a:gd name="connsiteY184" fmla="*/ 302178 h 6858000"/>
              <a:gd name="connsiteX185" fmla="*/ 103243 w 1605470"/>
              <a:gd name="connsiteY185" fmla="*/ 211375 h 6858000"/>
              <a:gd name="connsiteX186" fmla="*/ 94571 w 1605470"/>
              <a:gd name="connsiteY186" fmla="*/ 184179 h 6858000"/>
              <a:gd name="connsiteX187" fmla="*/ 13437 w 1605470"/>
              <a:gd name="connsiteY187" fmla="*/ 19287 h 6858000"/>
              <a:gd name="connsiteX188" fmla="*/ 0 w 1605470"/>
              <a:gd name="connsiteY188"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62657 w 1605470"/>
              <a:gd name="connsiteY150" fmla="*/ 1663540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34485 w 1605470"/>
              <a:gd name="connsiteY155" fmla="*/ 1373769 h 6858000"/>
              <a:gd name="connsiteX156" fmla="*/ 342792 w 1605470"/>
              <a:gd name="connsiteY156" fmla="*/ 1307086 h 6858000"/>
              <a:gd name="connsiteX157" fmla="*/ 343980 w 1605470"/>
              <a:gd name="connsiteY157" fmla="*/ 1189033 h 6858000"/>
              <a:gd name="connsiteX158" fmla="*/ 348665 w 1605470"/>
              <a:gd name="connsiteY158" fmla="*/ 1168288 h 6858000"/>
              <a:gd name="connsiteX159" fmla="*/ 340947 w 1605470"/>
              <a:gd name="connsiteY159" fmla="*/ 1142577 h 6858000"/>
              <a:gd name="connsiteX160" fmla="*/ 330253 w 1605470"/>
              <a:gd name="connsiteY160" fmla="*/ 1088484 h 6858000"/>
              <a:gd name="connsiteX161" fmla="*/ 336360 w 1605470"/>
              <a:gd name="connsiteY161" fmla="*/ 1045131 h 6858000"/>
              <a:gd name="connsiteX162" fmla="*/ 322475 w 1605470"/>
              <a:gd name="connsiteY162" fmla="*/ 1002093 h 6858000"/>
              <a:gd name="connsiteX163" fmla="*/ 320445 w 1605470"/>
              <a:gd name="connsiteY163" fmla="*/ 932283 h 6858000"/>
              <a:gd name="connsiteX164" fmla="*/ 322681 w 1605470"/>
              <a:gd name="connsiteY164" fmla="*/ 915925 h 6858000"/>
              <a:gd name="connsiteX165" fmla="*/ 315310 w 1605470"/>
              <a:gd name="connsiteY165" fmla="*/ 896999 h 6858000"/>
              <a:gd name="connsiteX166" fmla="*/ 284718 w 1605470"/>
              <a:gd name="connsiteY166" fmla="*/ 821517 h 6858000"/>
              <a:gd name="connsiteX167" fmla="*/ 263668 w 1605470"/>
              <a:gd name="connsiteY167" fmla="*/ 751353 h 6858000"/>
              <a:gd name="connsiteX168" fmla="*/ 254540 w 1605470"/>
              <a:gd name="connsiteY168" fmla="*/ 741965 h 6858000"/>
              <a:gd name="connsiteX169" fmla="*/ 252501 w 1605470"/>
              <a:gd name="connsiteY169" fmla="*/ 724635 h 6858000"/>
              <a:gd name="connsiteX170" fmla="*/ 248897 w 1605470"/>
              <a:gd name="connsiteY170" fmla="*/ 681659 h 6858000"/>
              <a:gd name="connsiteX171" fmla="*/ 234316 w 1605470"/>
              <a:gd name="connsiteY171" fmla="*/ 635218 h 6858000"/>
              <a:gd name="connsiteX172" fmla="*/ 239327 w 1605470"/>
              <a:gd name="connsiteY172" fmla="*/ 613763 h 6858000"/>
              <a:gd name="connsiteX173" fmla="*/ 225269 w 1605470"/>
              <a:gd name="connsiteY173" fmla="*/ 598582 h 6858000"/>
              <a:gd name="connsiteX174" fmla="*/ 224950 w 1605470"/>
              <a:gd name="connsiteY174" fmla="*/ 576846 h 6858000"/>
              <a:gd name="connsiteX175" fmla="*/ 204632 w 1605470"/>
              <a:gd name="connsiteY175" fmla="*/ 553868 h 6858000"/>
              <a:gd name="connsiteX176" fmla="*/ 239317 w 1605470"/>
              <a:gd name="connsiteY176" fmla="*/ 517614 h 6858000"/>
              <a:gd name="connsiteX177" fmla="*/ 201693 w 1605470"/>
              <a:gd name="connsiteY177" fmla="*/ 469651 h 6858000"/>
              <a:gd name="connsiteX178" fmla="*/ 195012 w 1605470"/>
              <a:gd name="connsiteY178" fmla="*/ 448559 h 6858000"/>
              <a:gd name="connsiteX179" fmla="*/ 201434 w 1605470"/>
              <a:gd name="connsiteY179" fmla="*/ 441529 h 6858000"/>
              <a:gd name="connsiteX180" fmla="*/ 200655 w 1605470"/>
              <a:gd name="connsiteY180" fmla="*/ 428927 h 6858000"/>
              <a:gd name="connsiteX181" fmla="*/ 190059 w 1605470"/>
              <a:gd name="connsiteY181" fmla="*/ 430161 h 6858000"/>
              <a:gd name="connsiteX182" fmla="*/ 184450 w 1605470"/>
              <a:gd name="connsiteY182" fmla="*/ 396240 h 6858000"/>
              <a:gd name="connsiteX183" fmla="*/ 146196 w 1605470"/>
              <a:gd name="connsiteY183" fmla="*/ 358810 h 6858000"/>
              <a:gd name="connsiteX184" fmla="*/ 124571 w 1605470"/>
              <a:gd name="connsiteY184" fmla="*/ 302178 h 6858000"/>
              <a:gd name="connsiteX185" fmla="*/ 103243 w 1605470"/>
              <a:gd name="connsiteY185" fmla="*/ 211375 h 6858000"/>
              <a:gd name="connsiteX186" fmla="*/ 94571 w 1605470"/>
              <a:gd name="connsiteY186" fmla="*/ 184179 h 6858000"/>
              <a:gd name="connsiteX187" fmla="*/ 13437 w 1605470"/>
              <a:gd name="connsiteY187" fmla="*/ 19287 h 6858000"/>
              <a:gd name="connsiteX188" fmla="*/ 0 w 1605470"/>
              <a:gd name="connsiteY188"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62657 w 1605470"/>
              <a:gd name="connsiteY150" fmla="*/ 1663540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34485 w 1605470"/>
              <a:gd name="connsiteY155" fmla="*/ 1373769 h 6858000"/>
              <a:gd name="connsiteX156" fmla="*/ 342792 w 1605470"/>
              <a:gd name="connsiteY156" fmla="*/ 1307086 h 6858000"/>
              <a:gd name="connsiteX157" fmla="*/ 343980 w 1605470"/>
              <a:gd name="connsiteY157" fmla="*/ 1189033 h 6858000"/>
              <a:gd name="connsiteX158" fmla="*/ 348665 w 1605470"/>
              <a:gd name="connsiteY158" fmla="*/ 1168288 h 6858000"/>
              <a:gd name="connsiteX159" fmla="*/ 340947 w 1605470"/>
              <a:gd name="connsiteY159" fmla="*/ 1142577 h 6858000"/>
              <a:gd name="connsiteX160" fmla="*/ 330253 w 1605470"/>
              <a:gd name="connsiteY160" fmla="*/ 1088484 h 6858000"/>
              <a:gd name="connsiteX161" fmla="*/ 336360 w 1605470"/>
              <a:gd name="connsiteY161" fmla="*/ 1045131 h 6858000"/>
              <a:gd name="connsiteX162" fmla="*/ 322475 w 1605470"/>
              <a:gd name="connsiteY162" fmla="*/ 1002093 h 6858000"/>
              <a:gd name="connsiteX163" fmla="*/ 320445 w 1605470"/>
              <a:gd name="connsiteY163" fmla="*/ 932283 h 6858000"/>
              <a:gd name="connsiteX164" fmla="*/ 322681 w 1605470"/>
              <a:gd name="connsiteY164" fmla="*/ 915925 h 6858000"/>
              <a:gd name="connsiteX165" fmla="*/ 315310 w 1605470"/>
              <a:gd name="connsiteY165" fmla="*/ 896999 h 6858000"/>
              <a:gd name="connsiteX166" fmla="*/ 284718 w 1605470"/>
              <a:gd name="connsiteY166" fmla="*/ 821517 h 6858000"/>
              <a:gd name="connsiteX167" fmla="*/ 263668 w 1605470"/>
              <a:gd name="connsiteY167" fmla="*/ 751353 h 6858000"/>
              <a:gd name="connsiteX168" fmla="*/ 254540 w 1605470"/>
              <a:gd name="connsiteY168" fmla="*/ 741965 h 6858000"/>
              <a:gd name="connsiteX169" fmla="*/ 248897 w 1605470"/>
              <a:gd name="connsiteY169" fmla="*/ 681659 h 6858000"/>
              <a:gd name="connsiteX170" fmla="*/ 234316 w 1605470"/>
              <a:gd name="connsiteY170" fmla="*/ 635218 h 6858000"/>
              <a:gd name="connsiteX171" fmla="*/ 239327 w 1605470"/>
              <a:gd name="connsiteY171" fmla="*/ 613763 h 6858000"/>
              <a:gd name="connsiteX172" fmla="*/ 225269 w 1605470"/>
              <a:gd name="connsiteY172" fmla="*/ 598582 h 6858000"/>
              <a:gd name="connsiteX173" fmla="*/ 224950 w 1605470"/>
              <a:gd name="connsiteY173" fmla="*/ 576846 h 6858000"/>
              <a:gd name="connsiteX174" fmla="*/ 204632 w 1605470"/>
              <a:gd name="connsiteY174" fmla="*/ 553868 h 6858000"/>
              <a:gd name="connsiteX175" fmla="*/ 239317 w 1605470"/>
              <a:gd name="connsiteY175" fmla="*/ 517614 h 6858000"/>
              <a:gd name="connsiteX176" fmla="*/ 201693 w 1605470"/>
              <a:gd name="connsiteY176" fmla="*/ 469651 h 6858000"/>
              <a:gd name="connsiteX177" fmla="*/ 195012 w 1605470"/>
              <a:gd name="connsiteY177" fmla="*/ 448559 h 6858000"/>
              <a:gd name="connsiteX178" fmla="*/ 201434 w 1605470"/>
              <a:gd name="connsiteY178" fmla="*/ 441529 h 6858000"/>
              <a:gd name="connsiteX179" fmla="*/ 200655 w 1605470"/>
              <a:gd name="connsiteY179" fmla="*/ 428927 h 6858000"/>
              <a:gd name="connsiteX180" fmla="*/ 190059 w 1605470"/>
              <a:gd name="connsiteY180" fmla="*/ 430161 h 6858000"/>
              <a:gd name="connsiteX181" fmla="*/ 184450 w 1605470"/>
              <a:gd name="connsiteY181" fmla="*/ 396240 h 6858000"/>
              <a:gd name="connsiteX182" fmla="*/ 146196 w 1605470"/>
              <a:gd name="connsiteY182" fmla="*/ 358810 h 6858000"/>
              <a:gd name="connsiteX183" fmla="*/ 124571 w 1605470"/>
              <a:gd name="connsiteY183" fmla="*/ 302178 h 6858000"/>
              <a:gd name="connsiteX184" fmla="*/ 103243 w 1605470"/>
              <a:gd name="connsiteY184" fmla="*/ 211375 h 6858000"/>
              <a:gd name="connsiteX185" fmla="*/ 94571 w 1605470"/>
              <a:gd name="connsiteY185" fmla="*/ 184179 h 6858000"/>
              <a:gd name="connsiteX186" fmla="*/ 13437 w 1605470"/>
              <a:gd name="connsiteY186" fmla="*/ 19287 h 6858000"/>
              <a:gd name="connsiteX187" fmla="*/ 0 w 1605470"/>
              <a:gd name="connsiteY187"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62657 w 1605470"/>
              <a:gd name="connsiteY150" fmla="*/ 1663540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34485 w 1605470"/>
              <a:gd name="connsiteY155" fmla="*/ 1373769 h 6858000"/>
              <a:gd name="connsiteX156" fmla="*/ 342792 w 1605470"/>
              <a:gd name="connsiteY156" fmla="*/ 1307086 h 6858000"/>
              <a:gd name="connsiteX157" fmla="*/ 343980 w 1605470"/>
              <a:gd name="connsiteY157" fmla="*/ 1189033 h 6858000"/>
              <a:gd name="connsiteX158" fmla="*/ 348665 w 1605470"/>
              <a:gd name="connsiteY158" fmla="*/ 1168288 h 6858000"/>
              <a:gd name="connsiteX159" fmla="*/ 340947 w 1605470"/>
              <a:gd name="connsiteY159" fmla="*/ 1142577 h 6858000"/>
              <a:gd name="connsiteX160" fmla="*/ 330253 w 1605470"/>
              <a:gd name="connsiteY160" fmla="*/ 1088484 h 6858000"/>
              <a:gd name="connsiteX161" fmla="*/ 336360 w 1605470"/>
              <a:gd name="connsiteY161" fmla="*/ 1045131 h 6858000"/>
              <a:gd name="connsiteX162" fmla="*/ 322475 w 1605470"/>
              <a:gd name="connsiteY162" fmla="*/ 1002093 h 6858000"/>
              <a:gd name="connsiteX163" fmla="*/ 320445 w 1605470"/>
              <a:gd name="connsiteY163" fmla="*/ 932283 h 6858000"/>
              <a:gd name="connsiteX164" fmla="*/ 322681 w 1605470"/>
              <a:gd name="connsiteY164" fmla="*/ 915925 h 6858000"/>
              <a:gd name="connsiteX165" fmla="*/ 315310 w 1605470"/>
              <a:gd name="connsiteY165" fmla="*/ 896999 h 6858000"/>
              <a:gd name="connsiteX166" fmla="*/ 284718 w 1605470"/>
              <a:gd name="connsiteY166" fmla="*/ 821517 h 6858000"/>
              <a:gd name="connsiteX167" fmla="*/ 263668 w 1605470"/>
              <a:gd name="connsiteY167" fmla="*/ 751353 h 6858000"/>
              <a:gd name="connsiteX168" fmla="*/ 254540 w 1605470"/>
              <a:gd name="connsiteY168" fmla="*/ 741965 h 6858000"/>
              <a:gd name="connsiteX169" fmla="*/ 248897 w 1605470"/>
              <a:gd name="connsiteY169" fmla="*/ 681659 h 6858000"/>
              <a:gd name="connsiteX170" fmla="*/ 234316 w 1605470"/>
              <a:gd name="connsiteY170" fmla="*/ 635218 h 6858000"/>
              <a:gd name="connsiteX171" fmla="*/ 239327 w 1605470"/>
              <a:gd name="connsiteY171" fmla="*/ 613763 h 6858000"/>
              <a:gd name="connsiteX172" fmla="*/ 225269 w 1605470"/>
              <a:gd name="connsiteY172" fmla="*/ 598582 h 6858000"/>
              <a:gd name="connsiteX173" fmla="*/ 224950 w 1605470"/>
              <a:gd name="connsiteY173" fmla="*/ 576846 h 6858000"/>
              <a:gd name="connsiteX174" fmla="*/ 239317 w 1605470"/>
              <a:gd name="connsiteY174" fmla="*/ 517614 h 6858000"/>
              <a:gd name="connsiteX175" fmla="*/ 201693 w 1605470"/>
              <a:gd name="connsiteY175" fmla="*/ 469651 h 6858000"/>
              <a:gd name="connsiteX176" fmla="*/ 195012 w 1605470"/>
              <a:gd name="connsiteY176" fmla="*/ 448559 h 6858000"/>
              <a:gd name="connsiteX177" fmla="*/ 201434 w 1605470"/>
              <a:gd name="connsiteY177" fmla="*/ 441529 h 6858000"/>
              <a:gd name="connsiteX178" fmla="*/ 200655 w 1605470"/>
              <a:gd name="connsiteY178" fmla="*/ 428927 h 6858000"/>
              <a:gd name="connsiteX179" fmla="*/ 190059 w 1605470"/>
              <a:gd name="connsiteY179" fmla="*/ 430161 h 6858000"/>
              <a:gd name="connsiteX180" fmla="*/ 184450 w 1605470"/>
              <a:gd name="connsiteY180" fmla="*/ 396240 h 6858000"/>
              <a:gd name="connsiteX181" fmla="*/ 146196 w 1605470"/>
              <a:gd name="connsiteY181" fmla="*/ 358810 h 6858000"/>
              <a:gd name="connsiteX182" fmla="*/ 124571 w 1605470"/>
              <a:gd name="connsiteY182" fmla="*/ 302178 h 6858000"/>
              <a:gd name="connsiteX183" fmla="*/ 103243 w 1605470"/>
              <a:gd name="connsiteY183" fmla="*/ 211375 h 6858000"/>
              <a:gd name="connsiteX184" fmla="*/ 94571 w 1605470"/>
              <a:gd name="connsiteY184" fmla="*/ 184179 h 6858000"/>
              <a:gd name="connsiteX185" fmla="*/ 13437 w 1605470"/>
              <a:gd name="connsiteY185" fmla="*/ 19287 h 6858000"/>
              <a:gd name="connsiteX186" fmla="*/ 0 w 1605470"/>
              <a:gd name="connsiteY186"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62657 w 1605470"/>
              <a:gd name="connsiteY150" fmla="*/ 1663540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34485 w 1605470"/>
              <a:gd name="connsiteY155" fmla="*/ 1373769 h 6858000"/>
              <a:gd name="connsiteX156" fmla="*/ 342792 w 1605470"/>
              <a:gd name="connsiteY156" fmla="*/ 1307086 h 6858000"/>
              <a:gd name="connsiteX157" fmla="*/ 343980 w 1605470"/>
              <a:gd name="connsiteY157" fmla="*/ 1189033 h 6858000"/>
              <a:gd name="connsiteX158" fmla="*/ 348665 w 1605470"/>
              <a:gd name="connsiteY158" fmla="*/ 1168288 h 6858000"/>
              <a:gd name="connsiteX159" fmla="*/ 340947 w 1605470"/>
              <a:gd name="connsiteY159" fmla="*/ 1142577 h 6858000"/>
              <a:gd name="connsiteX160" fmla="*/ 330253 w 1605470"/>
              <a:gd name="connsiteY160" fmla="*/ 1088484 h 6858000"/>
              <a:gd name="connsiteX161" fmla="*/ 336360 w 1605470"/>
              <a:gd name="connsiteY161" fmla="*/ 1045131 h 6858000"/>
              <a:gd name="connsiteX162" fmla="*/ 322475 w 1605470"/>
              <a:gd name="connsiteY162" fmla="*/ 1002093 h 6858000"/>
              <a:gd name="connsiteX163" fmla="*/ 320445 w 1605470"/>
              <a:gd name="connsiteY163" fmla="*/ 932283 h 6858000"/>
              <a:gd name="connsiteX164" fmla="*/ 322681 w 1605470"/>
              <a:gd name="connsiteY164" fmla="*/ 915925 h 6858000"/>
              <a:gd name="connsiteX165" fmla="*/ 315310 w 1605470"/>
              <a:gd name="connsiteY165" fmla="*/ 896999 h 6858000"/>
              <a:gd name="connsiteX166" fmla="*/ 284718 w 1605470"/>
              <a:gd name="connsiteY166" fmla="*/ 821517 h 6858000"/>
              <a:gd name="connsiteX167" fmla="*/ 263668 w 1605470"/>
              <a:gd name="connsiteY167" fmla="*/ 751353 h 6858000"/>
              <a:gd name="connsiteX168" fmla="*/ 254540 w 1605470"/>
              <a:gd name="connsiteY168" fmla="*/ 741965 h 6858000"/>
              <a:gd name="connsiteX169" fmla="*/ 248897 w 1605470"/>
              <a:gd name="connsiteY169" fmla="*/ 681659 h 6858000"/>
              <a:gd name="connsiteX170" fmla="*/ 234316 w 1605470"/>
              <a:gd name="connsiteY170" fmla="*/ 635218 h 6858000"/>
              <a:gd name="connsiteX171" fmla="*/ 239327 w 1605470"/>
              <a:gd name="connsiteY171" fmla="*/ 613763 h 6858000"/>
              <a:gd name="connsiteX172" fmla="*/ 225269 w 1605470"/>
              <a:gd name="connsiteY172" fmla="*/ 598582 h 6858000"/>
              <a:gd name="connsiteX173" fmla="*/ 224950 w 1605470"/>
              <a:gd name="connsiteY173" fmla="*/ 576846 h 6858000"/>
              <a:gd name="connsiteX174" fmla="*/ 239317 w 1605470"/>
              <a:gd name="connsiteY174" fmla="*/ 517614 h 6858000"/>
              <a:gd name="connsiteX175" fmla="*/ 201693 w 1605470"/>
              <a:gd name="connsiteY175" fmla="*/ 469651 h 6858000"/>
              <a:gd name="connsiteX176" fmla="*/ 195012 w 1605470"/>
              <a:gd name="connsiteY176" fmla="*/ 448559 h 6858000"/>
              <a:gd name="connsiteX177" fmla="*/ 201434 w 1605470"/>
              <a:gd name="connsiteY177" fmla="*/ 441529 h 6858000"/>
              <a:gd name="connsiteX178" fmla="*/ 200655 w 1605470"/>
              <a:gd name="connsiteY178" fmla="*/ 428927 h 6858000"/>
              <a:gd name="connsiteX179" fmla="*/ 190059 w 1605470"/>
              <a:gd name="connsiteY179" fmla="*/ 430161 h 6858000"/>
              <a:gd name="connsiteX180" fmla="*/ 184450 w 1605470"/>
              <a:gd name="connsiteY180" fmla="*/ 396240 h 6858000"/>
              <a:gd name="connsiteX181" fmla="*/ 124571 w 1605470"/>
              <a:gd name="connsiteY181" fmla="*/ 302178 h 6858000"/>
              <a:gd name="connsiteX182" fmla="*/ 103243 w 1605470"/>
              <a:gd name="connsiteY182" fmla="*/ 211375 h 6858000"/>
              <a:gd name="connsiteX183" fmla="*/ 94571 w 1605470"/>
              <a:gd name="connsiteY183" fmla="*/ 184179 h 6858000"/>
              <a:gd name="connsiteX184" fmla="*/ 13437 w 1605470"/>
              <a:gd name="connsiteY184" fmla="*/ 19287 h 6858000"/>
              <a:gd name="connsiteX185" fmla="*/ 0 w 1605470"/>
              <a:gd name="connsiteY185"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62657 w 1605470"/>
              <a:gd name="connsiteY150" fmla="*/ 1663540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34485 w 1605470"/>
              <a:gd name="connsiteY155" fmla="*/ 1373769 h 6858000"/>
              <a:gd name="connsiteX156" fmla="*/ 342792 w 1605470"/>
              <a:gd name="connsiteY156" fmla="*/ 1307086 h 6858000"/>
              <a:gd name="connsiteX157" fmla="*/ 343980 w 1605470"/>
              <a:gd name="connsiteY157" fmla="*/ 1189033 h 6858000"/>
              <a:gd name="connsiteX158" fmla="*/ 348665 w 1605470"/>
              <a:gd name="connsiteY158" fmla="*/ 1168288 h 6858000"/>
              <a:gd name="connsiteX159" fmla="*/ 340947 w 1605470"/>
              <a:gd name="connsiteY159" fmla="*/ 1142577 h 6858000"/>
              <a:gd name="connsiteX160" fmla="*/ 330253 w 1605470"/>
              <a:gd name="connsiteY160" fmla="*/ 1088484 h 6858000"/>
              <a:gd name="connsiteX161" fmla="*/ 336360 w 1605470"/>
              <a:gd name="connsiteY161" fmla="*/ 1045131 h 6858000"/>
              <a:gd name="connsiteX162" fmla="*/ 322475 w 1605470"/>
              <a:gd name="connsiteY162" fmla="*/ 1002093 h 6858000"/>
              <a:gd name="connsiteX163" fmla="*/ 320445 w 1605470"/>
              <a:gd name="connsiteY163" fmla="*/ 932283 h 6858000"/>
              <a:gd name="connsiteX164" fmla="*/ 322681 w 1605470"/>
              <a:gd name="connsiteY164" fmla="*/ 915925 h 6858000"/>
              <a:gd name="connsiteX165" fmla="*/ 315310 w 1605470"/>
              <a:gd name="connsiteY165" fmla="*/ 896999 h 6858000"/>
              <a:gd name="connsiteX166" fmla="*/ 284718 w 1605470"/>
              <a:gd name="connsiteY166" fmla="*/ 821517 h 6858000"/>
              <a:gd name="connsiteX167" fmla="*/ 263668 w 1605470"/>
              <a:gd name="connsiteY167" fmla="*/ 751353 h 6858000"/>
              <a:gd name="connsiteX168" fmla="*/ 254540 w 1605470"/>
              <a:gd name="connsiteY168" fmla="*/ 741965 h 6858000"/>
              <a:gd name="connsiteX169" fmla="*/ 248897 w 1605470"/>
              <a:gd name="connsiteY169" fmla="*/ 681659 h 6858000"/>
              <a:gd name="connsiteX170" fmla="*/ 234316 w 1605470"/>
              <a:gd name="connsiteY170" fmla="*/ 635218 h 6858000"/>
              <a:gd name="connsiteX171" fmla="*/ 239327 w 1605470"/>
              <a:gd name="connsiteY171" fmla="*/ 613763 h 6858000"/>
              <a:gd name="connsiteX172" fmla="*/ 225269 w 1605470"/>
              <a:gd name="connsiteY172" fmla="*/ 598582 h 6858000"/>
              <a:gd name="connsiteX173" fmla="*/ 224950 w 1605470"/>
              <a:gd name="connsiteY173" fmla="*/ 576846 h 6858000"/>
              <a:gd name="connsiteX174" fmla="*/ 239317 w 1605470"/>
              <a:gd name="connsiteY174" fmla="*/ 517614 h 6858000"/>
              <a:gd name="connsiteX175" fmla="*/ 201693 w 1605470"/>
              <a:gd name="connsiteY175" fmla="*/ 469651 h 6858000"/>
              <a:gd name="connsiteX176" fmla="*/ 195012 w 1605470"/>
              <a:gd name="connsiteY176" fmla="*/ 448559 h 6858000"/>
              <a:gd name="connsiteX177" fmla="*/ 201434 w 1605470"/>
              <a:gd name="connsiteY177" fmla="*/ 441529 h 6858000"/>
              <a:gd name="connsiteX178" fmla="*/ 200655 w 1605470"/>
              <a:gd name="connsiteY178" fmla="*/ 428927 h 6858000"/>
              <a:gd name="connsiteX179" fmla="*/ 190059 w 1605470"/>
              <a:gd name="connsiteY179" fmla="*/ 430161 h 6858000"/>
              <a:gd name="connsiteX180" fmla="*/ 167079 w 1605470"/>
              <a:gd name="connsiteY180" fmla="*/ 367211 h 6858000"/>
              <a:gd name="connsiteX181" fmla="*/ 124571 w 1605470"/>
              <a:gd name="connsiteY181" fmla="*/ 302178 h 6858000"/>
              <a:gd name="connsiteX182" fmla="*/ 103243 w 1605470"/>
              <a:gd name="connsiteY182" fmla="*/ 211375 h 6858000"/>
              <a:gd name="connsiteX183" fmla="*/ 94571 w 1605470"/>
              <a:gd name="connsiteY183" fmla="*/ 184179 h 6858000"/>
              <a:gd name="connsiteX184" fmla="*/ 13437 w 1605470"/>
              <a:gd name="connsiteY184" fmla="*/ 19287 h 6858000"/>
              <a:gd name="connsiteX185" fmla="*/ 0 w 1605470"/>
              <a:gd name="connsiteY185"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62657 w 1605470"/>
              <a:gd name="connsiteY150" fmla="*/ 1663540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34485 w 1605470"/>
              <a:gd name="connsiteY155" fmla="*/ 1373769 h 6858000"/>
              <a:gd name="connsiteX156" fmla="*/ 342792 w 1605470"/>
              <a:gd name="connsiteY156" fmla="*/ 1307086 h 6858000"/>
              <a:gd name="connsiteX157" fmla="*/ 343980 w 1605470"/>
              <a:gd name="connsiteY157" fmla="*/ 1189033 h 6858000"/>
              <a:gd name="connsiteX158" fmla="*/ 348665 w 1605470"/>
              <a:gd name="connsiteY158" fmla="*/ 1168288 h 6858000"/>
              <a:gd name="connsiteX159" fmla="*/ 340947 w 1605470"/>
              <a:gd name="connsiteY159" fmla="*/ 1142577 h 6858000"/>
              <a:gd name="connsiteX160" fmla="*/ 330253 w 1605470"/>
              <a:gd name="connsiteY160" fmla="*/ 1088484 h 6858000"/>
              <a:gd name="connsiteX161" fmla="*/ 336360 w 1605470"/>
              <a:gd name="connsiteY161" fmla="*/ 1045131 h 6858000"/>
              <a:gd name="connsiteX162" fmla="*/ 322475 w 1605470"/>
              <a:gd name="connsiteY162" fmla="*/ 1002093 h 6858000"/>
              <a:gd name="connsiteX163" fmla="*/ 320445 w 1605470"/>
              <a:gd name="connsiteY163" fmla="*/ 932283 h 6858000"/>
              <a:gd name="connsiteX164" fmla="*/ 322681 w 1605470"/>
              <a:gd name="connsiteY164" fmla="*/ 915925 h 6858000"/>
              <a:gd name="connsiteX165" fmla="*/ 315310 w 1605470"/>
              <a:gd name="connsiteY165" fmla="*/ 896999 h 6858000"/>
              <a:gd name="connsiteX166" fmla="*/ 284718 w 1605470"/>
              <a:gd name="connsiteY166" fmla="*/ 821517 h 6858000"/>
              <a:gd name="connsiteX167" fmla="*/ 263668 w 1605470"/>
              <a:gd name="connsiteY167" fmla="*/ 751353 h 6858000"/>
              <a:gd name="connsiteX168" fmla="*/ 254540 w 1605470"/>
              <a:gd name="connsiteY168" fmla="*/ 741965 h 6858000"/>
              <a:gd name="connsiteX169" fmla="*/ 248897 w 1605470"/>
              <a:gd name="connsiteY169" fmla="*/ 681659 h 6858000"/>
              <a:gd name="connsiteX170" fmla="*/ 234316 w 1605470"/>
              <a:gd name="connsiteY170" fmla="*/ 635218 h 6858000"/>
              <a:gd name="connsiteX171" fmla="*/ 239327 w 1605470"/>
              <a:gd name="connsiteY171" fmla="*/ 613763 h 6858000"/>
              <a:gd name="connsiteX172" fmla="*/ 225269 w 1605470"/>
              <a:gd name="connsiteY172" fmla="*/ 598582 h 6858000"/>
              <a:gd name="connsiteX173" fmla="*/ 224950 w 1605470"/>
              <a:gd name="connsiteY173" fmla="*/ 576846 h 6858000"/>
              <a:gd name="connsiteX174" fmla="*/ 239317 w 1605470"/>
              <a:gd name="connsiteY174" fmla="*/ 517614 h 6858000"/>
              <a:gd name="connsiteX175" fmla="*/ 219064 w 1605470"/>
              <a:gd name="connsiteY175" fmla="*/ 469651 h 6858000"/>
              <a:gd name="connsiteX176" fmla="*/ 195012 w 1605470"/>
              <a:gd name="connsiteY176" fmla="*/ 448559 h 6858000"/>
              <a:gd name="connsiteX177" fmla="*/ 201434 w 1605470"/>
              <a:gd name="connsiteY177" fmla="*/ 441529 h 6858000"/>
              <a:gd name="connsiteX178" fmla="*/ 200655 w 1605470"/>
              <a:gd name="connsiteY178" fmla="*/ 428927 h 6858000"/>
              <a:gd name="connsiteX179" fmla="*/ 190059 w 1605470"/>
              <a:gd name="connsiteY179" fmla="*/ 430161 h 6858000"/>
              <a:gd name="connsiteX180" fmla="*/ 167079 w 1605470"/>
              <a:gd name="connsiteY180" fmla="*/ 367211 h 6858000"/>
              <a:gd name="connsiteX181" fmla="*/ 124571 w 1605470"/>
              <a:gd name="connsiteY181" fmla="*/ 302178 h 6858000"/>
              <a:gd name="connsiteX182" fmla="*/ 103243 w 1605470"/>
              <a:gd name="connsiteY182" fmla="*/ 211375 h 6858000"/>
              <a:gd name="connsiteX183" fmla="*/ 94571 w 1605470"/>
              <a:gd name="connsiteY183" fmla="*/ 184179 h 6858000"/>
              <a:gd name="connsiteX184" fmla="*/ 13437 w 1605470"/>
              <a:gd name="connsiteY184" fmla="*/ 19287 h 6858000"/>
              <a:gd name="connsiteX185" fmla="*/ 0 w 1605470"/>
              <a:gd name="connsiteY185"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62657 w 1605470"/>
              <a:gd name="connsiteY150" fmla="*/ 1663540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34485 w 1605470"/>
              <a:gd name="connsiteY155" fmla="*/ 1373769 h 6858000"/>
              <a:gd name="connsiteX156" fmla="*/ 342792 w 1605470"/>
              <a:gd name="connsiteY156" fmla="*/ 1307086 h 6858000"/>
              <a:gd name="connsiteX157" fmla="*/ 343980 w 1605470"/>
              <a:gd name="connsiteY157" fmla="*/ 1189033 h 6858000"/>
              <a:gd name="connsiteX158" fmla="*/ 348665 w 1605470"/>
              <a:gd name="connsiteY158" fmla="*/ 1168288 h 6858000"/>
              <a:gd name="connsiteX159" fmla="*/ 340947 w 1605470"/>
              <a:gd name="connsiteY159" fmla="*/ 1142577 h 6858000"/>
              <a:gd name="connsiteX160" fmla="*/ 330253 w 1605470"/>
              <a:gd name="connsiteY160" fmla="*/ 1088484 h 6858000"/>
              <a:gd name="connsiteX161" fmla="*/ 336360 w 1605470"/>
              <a:gd name="connsiteY161" fmla="*/ 1045131 h 6858000"/>
              <a:gd name="connsiteX162" fmla="*/ 322475 w 1605470"/>
              <a:gd name="connsiteY162" fmla="*/ 1002093 h 6858000"/>
              <a:gd name="connsiteX163" fmla="*/ 320445 w 1605470"/>
              <a:gd name="connsiteY163" fmla="*/ 932283 h 6858000"/>
              <a:gd name="connsiteX164" fmla="*/ 322681 w 1605470"/>
              <a:gd name="connsiteY164" fmla="*/ 915925 h 6858000"/>
              <a:gd name="connsiteX165" fmla="*/ 315310 w 1605470"/>
              <a:gd name="connsiteY165" fmla="*/ 896999 h 6858000"/>
              <a:gd name="connsiteX166" fmla="*/ 284718 w 1605470"/>
              <a:gd name="connsiteY166" fmla="*/ 821517 h 6858000"/>
              <a:gd name="connsiteX167" fmla="*/ 263668 w 1605470"/>
              <a:gd name="connsiteY167" fmla="*/ 751353 h 6858000"/>
              <a:gd name="connsiteX168" fmla="*/ 254540 w 1605470"/>
              <a:gd name="connsiteY168" fmla="*/ 741965 h 6858000"/>
              <a:gd name="connsiteX169" fmla="*/ 248897 w 1605470"/>
              <a:gd name="connsiteY169" fmla="*/ 681659 h 6858000"/>
              <a:gd name="connsiteX170" fmla="*/ 234316 w 1605470"/>
              <a:gd name="connsiteY170" fmla="*/ 635218 h 6858000"/>
              <a:gd name="connsiteX171" fmla="*/ 239327 w 1605470"/>
              <a:gd name="connsiteY171" fmla="*/ 613763 h 6858000"/>
              <a:gd name="connsiteX172" fmla="*/ 225269 w 1605470"/>
              <a:gd name="connsiteY172" fmla="*/ 598582 h 6858000"/>
              <a:gd name="connsiteX173" fmla="*/ 224950 w 1605470"/>
              <a:gd name="connsiteY173" fmla="*/ 576846 h 6858000"/>
              <a:gd name="connsiteX174" fmla="*/ 204576 w 1605470"/>
              <a:gd name="connsiteY174" fmla="*/ 530055 h 6858000"/>
              <a:gd name="connsiteX175" fmla="*/ 219064 w 1605470"/>
              <a:gd name="connsiteY175" fmla="*/ 469651 h 6858000"/>
              <a:gd name="connsiteX176" fmla="*/ 195012 w 1605470"/>
              <a:gd name="connsiteY176" fmla="*/ 448559 h 6858000"/>
              <a:gd name="connsiteX177" fmla="*/ 201434 w 1605470"/>
              <a:gd name="connsiteY177" fmla="*/ 441529 h 6858000"/>
              <a:gd name="connsiteX178" fmla="*/ 200655 w 1605470"/>
              <a:gd name="connsiteY178" fmla="*/ 428927 h 6858000"/>
              <a:gd name="connsiteX179" fmla="*/ 190059 w 1605470"/>
              <a:gd name="connsiteY179" fmla="*/ 430161 h 6858000"/>
              <a:gd name="connsiteX180" fmla="*/ 167079 w 1605470"/>
              <a:gd name="connsiteY180" fmla="*/ 367211 h 6858000"/>
              <a:gd name="connsiteX181" fmla="*/ 124571 w 1605470"/>
              <a:gd name="connsiteY181" fmla="*/ 302178 h 6858000"/>
              <a:gd name="connsiteX182" fmla="*/ 103243 w 1605470"/>
              <a:gd name="connsiteY182" fmla="*/ 211375 h 6858000"/>
              <a:gd name="connsiteX183" fmla="*/ 94571 w 1605470"/>
              <a:gd name="connsiteY183" fmla="*/ 184179 h 6858000"/>
              <a:gd name="connsiteX184" fmla="*/ 13437 w 1605470"/>
              <a:gd name="connsiteY184" fmla="*/ 19287 h 6858000"/>
              <a:gd name="connsiteX185" fmla="*/ 0 w 1605470"/>
              <a:gd name="connsiteY185"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62657 w 1605470"/>
              <a:gd name="connsiteY150" fmla="*/ 1663540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34485 w 1605470"/>
              <a:gd name="connsiteY155" fmla="*/ 1373769 h 6858000"/>
              <a:gd name="connsiteX156" fmla="*/ 342792 w 1605470"/>
              <a:gd name="connsiteY156" fmla="*/ 1307086 h 6858000"/>
              <a:gd name="connsiteX157" fmla="*/ 343980 w 1605470"/>
              <a:gd name="connsiteY157" fmla="*/ 1189033 h 6858000"/>
              <a:gd name="connsiteX158" fmla="*/ 348665 w 1605470"/>
              <a:gd name="connsiteY158" fmla="*/ 1168288 h 6858000"/>
              <a:gd name="connsiteX159" fmla="*/ 340947 w 1605470"/>
              <a:gd name="connsiteY159" fmla="*/ 1142577 h 6858000"/>
              <a:gd name="connsiteX160" fmla="*/ 330253 w 1605470"/>
              <a:gd name="connsiteY160" fmla="*/ 1088484 h 6858000"/>
              <a:gd name="connsiteX161" fmla="*/ 336360 w 1605470"/>
              <a:gd name="connsiteY161" fmla="*/ 1045131 h 6858000"/>
              <a:gd name="connsiteX162" fmla="*/ 320445 w 1605470"/>
              <a:gd name="connsiteY162" fmla="*/ 932283 h 6858000"/>
              <a:gd name="connsiteX163" fmla="*/ 322681 w 1605470"/>
              <a:gd name="connsiteY163" fmla="*/ 915925 h 6858000"/>
              <a:gd name="connsiteX164" fmla="*/ 315310 w 1605470"/>
              <a:gd name="connsiteY164" fmla="*/ 896999 h 6858000"/>
              <a:gd name="connsiteX165" fmla="*/ 284718 w 1605470"/>
              <a:gd name="connsiteY165" fmla="*/ 821517 h 6858000"/>
              <a:gd name="connsiteX166" fmla="*/ 263668 w 1605470"/>
              <a:gd name="connsiteY166" fmla="*/ 751353 h 6858000"/>
              <a:gd name="connsiteX167" fmla="*/ 254540 w 1605470"/>
              <a:gd name="connsiteY167" fmla="*/ 741965 h 6858000"/>
              <a:gd name="connsiteX168" fmla="*/ 248897 w 1605470"/>
              <a:gd name="connsiteY168" fmla="*/ 681659 h 6858000"/>
              <a:gd name="connsiteX169" fmla="*/ 234316 w 1605470"/>
              <a:gd name="connsiteY169" fmla="*/ 635218 h 6858000"/>
              <a:gd name="connsiteX170" fmla="*/ 239327 w 1605470"/>
              <a:gd name="connsiteY170" fmla="*/ 613763 h 6858000"/>
              <a:gd name="connsiteX171" fmla="*/ 225269 w 1605470"/>
              <a:gd name="connsiteY171" fmla="*/ 598582 h 6858000"/>
              <a:gd name="connsiteX172" fmla="*/ 224950 w 1605470"/>
              <a:gd name="connsiteY172" fmla="*/ 576846 h 6858000"/>
              <a:gd name="connsiteX173" fmla="*/ 204576 w 1605470"/>
              <a:gd name="connsiteY173" fmla="*/ 530055 h 6858000"/>
              <a:gd name="connsiteX174" fmla="*/ 219064 w 1605470"/>
              <a:gd name="connsiteY174" fmla="*/ 469651 h 6858000"/>
              <a:gd name="connsiteX175" fmla="*/ 195012 w 1605470"/>
              <a:gd name="connsiteY175" fmla="*/ 448559 h 6858000"/>
              <a:gd name="connsiteX176" fmla="*/ 201434 w 1605470"/>
              <a:gd name="connsiteY176" fmla="*/ 441529 h 6858000"/>
              <a:gd name="connsiteX177" fmla="*/ 200655 w 1605470"/>
              <a:gd name="connsiteY177" fmla="*/ 428927 h 6858000"/>
              <a:gd name="connsiteX178" fmla="*/ 190059 w 1605470"/>
              <a:gd name="connsiteY178" fmla="*/ 430161 h 6858000"/>
              <a:gd name="connsiteX179" fmla="*/ 167079 w 1605470"/>
              <a:gd name="connsiteY179" fmla="*/ 367211 h 6858000"/>
              <a:gd name="connsiteX180" fmla="*/ 124571 w 1605470"/>
              <a:gd name="connsiteY180" fmla="*/ 302178 h 6858000"/>
              <a:gd name="connsiteX181" fmla="*/ 103243 w 1605470"/>
              <a:gd name="connsiteY181" fmla="*/ 211375 h 6858000"/>
              <a:gd name="connsiteX182" fmla="*/ 94571 w 1605470"/>
              <a:gd name="connsiteY182" fmla="*/ 184179 h 6858000"/>
              <a:gd name="connsiteX183" fmla="*/ 13437 w 1605470"/>
              <a:gd name="connsiteY183" fmla="*/ 19287 h 6858000"/>
              <a:gd name="connsiteX184" fmla="*/ 0 w 1605470"/>
              <a:gd name="connsiteY184"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62657 w 1605470"/>
              <a:gd name="connsiteY150" fmla="*/ 1663540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34485 w 1605470"/>
              <a:gd name="connsiteY155" fmla="*/ 1373769 h 6858000"/>
              <a:gd name="connsiteX156" fmla="*/ 342792 w 1605470"/>
              <a:gd name="connsiteY156" fmla="*/ 1307086 h 6858000"/>
              <a:gd name="connsiteX157" fmla="*/ 343980 w 1605470"/>
              <a:gd name="connsiteY157" fmla="*/ 1189033 h 6858000"/>
              <a:gd name="connsiteX158" fmla="*/ 348665 w 1605470"/>
              <a:gd name="connsiteY158" fmla="*/ 1168288 h 6858000"/>
              <a:gd name="connsiteX159" fmla="*/ 340947 w 1605470"/>
              <a:gd name="connsiteY159" fmla="*/ 1142577 h 6858000"/>
              <a:gd name="connsiteX160" fmla="*/ 330253 w 1605470"/>
              <a:gd name="connsiteY160" fmla="*/ 1088484 h 6858000"/>
              <a:gd name="connsiteX161" fmla="*/ 318989 w 1605470"/>
              <a:gd name="connsiteY161" fmla="*/ 1016103 h 6858000"/>
              <a:gd name="connsiteX162" fmla="*/ 320445 w 1605470"/>
              <a:gd name="connsiteY162" fmla="*/ 932283 h 6858000"/>
              <a:gd name="connsiteX163" fmla="*/ 322681 w 1605470"/>
              <a:gd name="connsiteY163" fmla="*/ 915925 h 6858000"/>
              <a:gd name="connsiteX164" fmla="*/ 315310 w 1605470"/>
              <a:gd name="connsiteY164" fmla="*/ 896999 h 6858000"/>
              <a:gd name="connsiteX165" fmla="*/ 284718 w 1605470"/>
              <a:gd name="connsiteY165" fmla="*/ 821517 h 6858000"/>
              <a:gd name="connsiteX166" fmla="*/ 263668 w 1605470"/>
              <a:gd name="connsiteY166" fmla="*/ 751353 h 6858000"/>
              <a:gd name="connsiteX167" fmla="*/ 254540 w 1605470"/>
              <a:gd name="connsiteY167" fmla="*/ 741965 h 6858000"/>
              <a:gd name="connsiteX168" fmla="*/ 248897 w 1605470"/>
              <a:gd name="connsiteY168" fmla="*/ 681659 h 6858000"/>
              <a:gd name="connsiteX169" fmla="*/ 234316 w 1605470"/>
              <a:gd name="connsiteY169" fmla="*/ 635218 h 6858000"/>
              <a:gd name="connsiteX170" fmla="*/ 239327 w 1605470"/>
              <a:gd name="connsiteY170" fmla="*/ 613763 h 6858000"/>
              <a:gd name="connsiteX171" fmla="*/ 225269 w 1605470"/>
              <a:gd name="connsiteY171" fmla="*/ 598582 h 6858000"/>
              <a:gd name="connsiteX172" fmla="*/ 224950 w 1605470"/>
              <a:gd name="connsiteY172" fmla="*/ 576846 h 6858000"/>
              <a:gd name="connsiteX173" fmla="*/ 204576 w 1605470"/>
              <a:gd name="connsiteY173" fmla="*/ 530055 h 6858000"/>
              <a:gd name="connsiteX174" fmla="*/ 219064 w 1605470"/>
              <a:gd name="connsiteY174" fmla="*/ 469651 h 6858000"/>
              <a:gd name="connsiteX175" fmla="*/ 195012 w 1605470"/>
              <a:gd name="connsiteY175" fmla="*/ 448559 h 6858000"/>
              <a:gd name="connsiteX176" fmla="*/ 201434 w 1605470"/>
              <a:gd name="connsiteY176" fmla="*/ 441529 h 6858000"/>
              <a:gd name="connsiteX177" fmla="*/ 200655 w 1605470"/>
              <a:gd name="connsiteY177" fmla="*/ 428927 h 6858000"/>
              <a:gd name="connsiteX178" fmla="*/ 190059 w 1605470"/>
              <a:gd name="connsiteY178" fmla="*/ 430161 h 6858000"/>
              <a:gd name="connsiteX179" fmla="*/ 167079 w 1605470"/>
              <a:gd name="connsiteY179" fmla="*/ 367211 h 6858000"/>
              <a:gd name="connsiteX180" fmla="*/ 124571 w 1605470"/>
              <a:gd name="connsiteY180" fmla="*/ 302178 h 6858000"/>
              <a:gd name="connsiteX181" fmla="*/ 103243 w 1605470"/>
              <a:gd name="connsiteY181" fmla="*/ 211375 h 6858000"/>
              <a:gd name="connsiteX182" fmla="*/ 94571 w 1605470"/>
              <a:gd name="connsiteY182" fmla="*/ 184179 h 6858000"/>
              <a:gd name="connsiteX183" fmla="*/ 13437 w 1605470"/>
              <a:gd name="connsiteY183" fmla="*/ 19287 h 6858000"/>
              <a:gd name="connsiteX184" fmla="*/ 0 w 1605470"/>
              <a:gd name="connsiteY184"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62657 w 1605470"/>
              <a:gd name="connsiteY150" fmla="*/ 1663540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34485 w 1605470"/>
              <a:gd name="connsiteY155" fmla="*/ 1373769 h 6858000"/>
              <a:gd name="connsiteX156" fmla="*/ 342792 w 1605470"/>
              <a:gd name="connsiteY156" fmla="*/ 1307086 h 6858000"/>
              <a:gd name="connsiteX157" fmla="*/ 343980 w 1605470"/>
              <a:gd name="connsiteY157" fmla="*/ 1189033 h 6858000"/>
              <a:gd name="connsiteX158" fmla="*/ 348665 w 1605470"/>
              <a:gd name="connsiteY158" fmla="*/ 1168288 h 6858000"/>
              <a:gd name="connsiteX159" fmla="*/ 340947 w 1605470"/>
              <a:gd name="connsiteY159" fmla="*/ 1142577 h 6858000"/>
              <a:gd name="connsiteX160" fmla="*/ 330253 w 1605470"/>
              <a:gd name="connsiteY160" fmla="*/ 1088484 h 6858000"/>
              <a:gd name="connsiteX161" fmla="*/ 318989 w 1605470"/>
              <a:gd name="connsiteY161" fmla="*/ 1016103 h 6858000"/>
              <a:gd name="connsiteX162" fmla="*/ 320445 w 1605470"/>
              <a:gd name="connsiteY162" fmla="*/ 932283 h 6858000"/>
              <a:gd name="connsiteX163" fmla="*/ 322681 w 1605470"/>
              <a:gd name="connsiteY163" fmla="*/ 915925 h 6858000"/>
              <a:gd name="connsiteX164" fmla="*/ 315310 w 1605470"/>
              <a:gd name="connsiteY164" fmla="*/ 896999 h 6858000"/>
              <a:gd name="connsiteX165" fmla="*/ 284718 w 1605470"/>
              <a:gd name="connsiteY165" fmla="*/ 821517 h 6858000"/>
              <a:gd name="connsiteX166" fmla="*/ 263668 w 1605470"/>
              <a:gd name="connsiteY166" fmla="*/ 751353 h 6858000"/>
              <a:gd name="connsiteX167" fmla="*/ 263226 w 1605470"/>
              <a:gd name="connsiteY167" fmla="*/ 721230 h 6858000"/>
              <a:gd name="connsiteX168" fmla="*/ 248897 w 1605470"/>
              <a:gd name="connsiteY168" fmla="*/ 681659 h 6858000"/>
              <a:gd name="connsiteX169" fmla="*/ 234316 w 1605470"/>
              <a:gd name="connsiteY169" fmla="*/ 635218 h 6858000"/>
              <a:gd name="connsiteX170" fmla="*/ 239327 w 1605470"/>
              <a:gd name="connsiteY170" fmla="*/ 613763 h 6858000"/>
              <a:gd name="connsiteX171" fmla="*/ 225269 w 1605470"/>
              <a:gd name="connsiteY171" fmla="*/ 598582 h 6858000"/>
              <a:gd name="connsiteX172" fmla="*/ 224950 w 1605470"/>
              <a:gd name="connsiteY172" fmla="*/ 576846 h 6858000"/>
              <a:gd name="connsiteX173" fmla="*/ 204576 w 1605470"/>
              <a:gd name="connsiteY173" fmla="*/ 530055 h 6858000"/>
              <a:gd name="connsiteX174" fmla="*/ 219064 w 1605470"/>
              <a:gd name="connsiteY174" fmla="*/ 469651 h 6858000"/>
              <a:gd name="connsiteX175" fmla="*/ 195012 w 1605470"/>
              <a:gd name="connsiteY175" fmla="*/ 448559 h 6858000"/>
              <a:gd name="connsiteX176" fmla="*/ 201434 w 1605470"/>
              <a:gd name="connsiteY176" fmla="*/ 441529 h 6858000"/>
              <a:gd name="connsiteX177" fmla="*/ 200655 w 1605470"/>
              <a:gd name="connsiteY177" fmla="*/ 428927 h 6858000"/>
              <a:gd name="connsiteX178" fmla="*/ 190059 w 1605470"/>
              <a:gd name="connsiteY178" fmla="*/ 430161 h 6858000"/>
              <a:gd name="connsiteX179" fmla="*/ 167079 w 1605470"/>
              <a:gd name="connsiteY179" fmla="*/ 367211 h 6858000"/>
              <a:gd name="connsiteX180" fmla="*/ 124571 w 1605470"/>
              <a:gd name="connsiteY180" fmla="*/ 302178 h 6858000"/>
              <a:gd name="connsiteX181" fmla="*/ 103243 w 1605470"/>
              <a:gd name="connsiteY181" fmla="*/ 211375 h 6858000"/>
              <a:gd name="connsiteX182" fmla="*/ 94571 w 1605470"/>
              <a:gd name="connsiteY182" fmla="*/ 184179 h 6858000"/>
              <a:gd name="connsiteX183" fmla="*/ 13437 w 1605470"/>
              <a:gd name="connsiteY183" fmla="*/ 19287 h 6858000"/>
              <a:gd name="connsiteX184" fmla="*/ 0 w 1605470"/>
              <a:gd name="connsiteY184"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62657 w 1605470"/>
              <a:gd name="connsiteY150" fmla="*/ 1663540 h 6858000"/>
              <a:gd name="connsiteX151" fmla="*/ 361783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34485 w 1605470"/>
              <a:gd name="connsiteY155" fmla="*/ 1373769 h 6858000"/>
              <a:gd name="connsiteX156" fmla="*/ 342792 w 1605470"/>
              <a:gd name="connsiteY156" fmla="*/ 1307086 h 6858000"/>
              <a:gd name="connsiteX157" fmla="*/ 343980 w 1605470"/>
              <a:gd name="connsiteY157" fmla="*/ 1189033 h 6858000"/>
              <a:gd name="connsiteX158" fmla="*/ 348665 w 1605470"/>
              <a:gd name="connsiteY158" fmla="*/ 1168288 h 6858000"/>
              <a:gd name="connsiteX159" fmla="*/ 340947 w 1605470"/>
              <a:gd name="connsiteY159" fmla="*/ 1142577 h 6858000"/>
              <a:gd name="connsiteX160" fmla="*/ 330253 w 1605470"/>
              <a:gd name="connsiteY160" fmla="*/ 1088484 h 6858000"/>
              <a:gd name="connsiteX161" fmla="*/ 318989 w 1605470"/>
              <a:gd name="connsiteY161" fmla="*/ 1016103 h 6858000"/>
              <a:gd name="connsiteX162" fmla="*/ 320445 w 1605470"/>
              <a:gd name="connsiteY162" fmla="*/ 932283 h 6858000"/>
              <a:gd name="connsiteX163" fmla="*/ 322681 w 1605470"/>
              <a:gd name="connsiteY163" fmla="*/ 915925 h 6858000"/>
              <a:gd name="connsiteX164" fmla="*/ 315310 w 1605470"/>
              <a:gd name="connsiteY164" fmla="*/ 896999 h 6858000"/>
              <a:gd name="connsiteX165" fmla="*/ 284718 w 1605470"/>
              <a:gd name="connsiteY165" fmla="*/ 821517 h 6858000"/>
              <a:gd name="connsiteX166" fmla="*/ 263668 w 1605470"/>
              <a:gd name="connsiteY166" fmla="*/ 751353 h 6858000"/>
              <a:gd name="connsiteX167" fmla="*/ 263226 w 1605470"/>
              <a:gd name="connsiteY167" fmla="*/ 721230 h 6858000"/>
              <a:gd name="connsiteX168" fmla="*/ 248897 w 1605470"/>
              <a:gd name="connsiteY168" fmla="*/ 681659 h 6858000"/>
              <a:gd name="connsiteX169" fmla="*/ 234316 w 1605470"/>
              <a:gd name="connsiteY169" fmla="*/ 635218 h 6858000"/>
              <a:gd name="connsiteX170" fmla="*/ 239327 w 1605470"/>
              <a:gd name="connsiteY170" fmla="*/ 613763 h 6858000"/>
              <a:gd name="connsiteX171" fmla="*/ 225269 w 1605470"/>
              <a:gd name="connsiteY171" fmla="*/ 598582 h 6858000"/>
              <a:gd name="connsiteX172" fmla="*/ 224950 w 1605470"/>
              <a:gd name="connsiteY172" fmla="*/ 576846 h 6858000"/>
              <a:gd name="connsiteX173" fmla="*/ 204576 w 1605470"/>
              <a:gd name="connsiteY173" fmla="*/ 530055 h 6858000"/>
              <a:gd name="connsiteX174" fmla="*/ 219064 w 1605470"/>
              <a:gd name="connsiteY174" fmla="*/ 469651 h 6858000"/>
              <a:gd name="connsiteX175" fmla="*/ 195012 w 1605470"/>
              <a:gd name="connsiteY175" fmla="*/ 448559 h 6858000"/>
              <a:gd name="connsiteX176" fmla="*/ 201434 w 1605470"/>
              <a:gd name="connsiteY176" fmla="*/ 441529 h 6858000"/>
              <a:gd name="connsiteX177" fmla="*/ 200655 w 1605470"/>
              <a:gd name="connsiteY177" fmla="*/ 428927 h 6858000"/>
              <a:gd name="connsiteX178" fmla="*/ 190059 w 1605470"/>
              <a:gd name="connsiteY178" fmla="*/ 430161 h 6858000"/>
              <a:gd name="connsiteX179" fmla="*/ 167079 w 1605470"/>
              <a:gd name="connsiteY179" fmla="*/ 367211 h 6858000"/>
              <a:gd name="connsiteX180" fmla="*/ 124571 w 1605470"/>
              <a:gd name="connsiteY180" fmla="*/ 302178 h 6858000"/>
              <a:gd name="connsiteX181" fmla="*/ 103243 w 1605470"/>
              <a:gd name="connsiteY181" fmla="*/ 211375 h 6858000"/>
              <a:gd name="connsiteX182" fmla="*/ 94571 w 1605470"/>
              <a:gd name="connsiteY182" fmla="*/ 184179 h 6858000"/>
              <a:gd name="connsiteX183" fmla="*/ 13437 w 1605470"/>
              <a:gd name="connsiteY183" fmla="*/ 19287 h 6858000"/>
              <a:gd name="connsiteX184" fmla="*/ 0 w 1605470"/>
              <a:gd name="connsiteY184"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622815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62657 w 1605470"/>
              <a:gd name="connsiteY150" fmla="*/ 1663540 h 6858000"/>
              <a:gd name="connsiteX151" fmla="*/ 361783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34485 w 1605470"/>
              <a:gd name="connsiteY155" fmla="*/ 1373769 h 6858000"/>
              <a:gd name="connsiteX156" fmla="*/ 342792 w 1605470"/>
              <a:gd name="connsiteY156" fmla="*/ 1307086 h 6858000"/>
              <a:gd name="connsiteX157" fmla="*/ 343980 w 1605470"/>
              <a:gd name="connsiteY157" fmla="*/ 1189033 h 6858000"/>
              <a:gd name="connsiteX158" fmla="*/ 348665 w 1605470"/>
              <a:gd name="connsiteY158" fmla="*/ 1168288 h 6858000"/>
              <a:gd name="connsiteX159" fmla="*/ 340947 w 1605470"/>
              <a:gd name="connsiteY159" fmla="*/ 1142577 h 6858000"/>
              <a:gd name="connsiteX160" fmla="*/ 330253 w 1605470"/>
              <a:gd name="connsiteY160" fmla="*/ 1088484 h 6858000"/>
              <a:gd name="connsiteX161" fmla="*/ 318989 w 1605470"/>
              <a:gd name="connsiteY161" fmla="*/ 1016103 h 6858000"/>
              <a:gd name="connsiteX162" fmla="*/ 320445 w 1605470"/>
              <a:gd name="connsiteY162" fmla="*/ 932283 h 6858000"/>
              <a:gd name="connsiteX163" fmla="*/ 322681 w 1605470"/>
              <a:gd name="connsiteY163" fmla="*/ 915925 h 6858000"/>
              <a:gd name="connsiteX164" fmla="*/ 315310 w 1605470"/>
              <a:gd name="connsiteY164" fmla="*/ 896999 h 6858000"/>
              <a:gd name="connsiteX165" fmla="*/ 284718 w 1605470"/>
              <a:gd name="connsiteY165" fmla="*/ 821517 h 6858000"/>
              <a:gd name="connsiteX166" fmla="*/ 263668 w 1605470"/>
              <a:gd name="connsiteY166" fmla="*/ 751353 h 6858000"/>
              <a:gd name="connsiteX167" fmla="*/ 263226 w 1605470"/>
              <a:gd name="connsiteY167" fmla="*/ 721230 h 6858000"/>
              <a:gd name="connsiteX168" fmla="*/ 248897 w 1605470"/>
              <a:gd name="connsiteY168" fmla="*/ 681659 h 6858000"/>
              <a:gd name="connsiteX169" fmla="*/ 234316 w 1605470"/>
              <a:gd name="connsiteY169" fmla="*/ 635218 h 6858000"/>
              <a:gd name="connsiteX170" fmla="*/ 239327 w 1605470"/>
              <a:gd name="connsiteY170" fmla="*/ 613763 h 6858000"/>
              <a:gd name="connsiteX171" fmla="*/ 225269 w 1605470"/>
              <a:gd name="connsiteY171" fmla="*/ 598582 h 6858000"/>
              <a:gd name="connsiteX172" fmla="*/ 224950 w 1605470"/>
              <a:gd name="connsiteY172" fmla="*/ 576846 h 6858000"/>
              <a:gd name="connsiteX173" fmla="*/ 204576 w 1605470"/>
              <a:gd name="connsiteY173" fmla="*/ 530055 h 6858000"/>
              <a:gd name="connsiteX174" fmla="*/ 219064 w 1605470"/>
              <a:gd name="connsiteY174" fmla="*/ 469651 h 6858000"/>
              <a:gd name="connsiteX175" fmla="*/ 195012 w 1605470"/>
              <a:gd name="connsiteY175" fmla="*/ 448559 h 6858000"/>
              <a:gd name="connsiteX176" fmla="*/ 201434 w 1605470"/>
              <a:gd name="connsiteY176" fmla="*/ 441529 h 6858000"/>
              <a:gd name="connsiteX177" fmla="*/ 200655 w 1605470"/>
              <a:gd name="connsiteY177" fmla="*/ 428927 h 6858000"/>
              <a:gd name="connsiteX178" fmla="*/ 190059 w 1605470"/>
              <a:gd name="connsiteY178" fmla="*/ 430161 h 6858000"/>
              <a:gd name="connsiteX179" fmla="*/ 167079 w 1605470"/>
              <a:gd name="connsiteY179" fmla="*/ 367211 h 6858000"/>
              <a:gd name="connsiteX180" fmla="*/ 124571 w 1605470"/>
              <a:gd name="connsiteY180" fmla="*/ 302178 h 6858000"/>
              <a:gd name="connsiteX181" fmla="*/ 103243 w 1605470"/>
              <a:gd name="connsiteY181" fmla="*/ 211375 h 6858000"/>
              <a:gd name="connsiteX182" fmla="*/ 94571 w 1605470"/>
              <a:gd name="connsiteY182" fmla="*/ 184179 h 6858000"/>
              <a:gd name="connsiteX183" fmla="*/ 13437 w 1605470"/>
              <a:gd name="connsiteY183" fmla="*/ 19287 h 6858000"/>
              <a:gd name="connsiteX184" fmla="*/ 0 w 1605470"/>
              <a:gd name="connsiteY184"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622815 w 1605470"/>
              <a:gd name="connsiteY131" fmla="*/ 2762989 h 6858000"/>
              <a:gd name="connsiteX132" fmla="*/ 571733 w 1605470"/>
              <a:gd name="connsiteY132" fmla="*/ 2554718 h 6858000"/>
              <a:gd name="connsiteX133" fmla="*/ 551827 w 1605470"/>
              <a:gd name="connsiteY133" fmla="*/ 2485734 h 6858000"/>
              <a:gd name="connsiteX134" fmla="*/ 542550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62657 w 1605470"/>
              <a:gd name="connsiteY150" fmla="*/ 1663540 h 6858000"/>
              <a:gd name="connsiteX151" fmla="*/ 361783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34485 w 1605470"/>
              <a:gd name="connsiteY155" fmla="*/ 1373769 h 6858000"/>
              <a:gd name="connsiteX156" fmla="*/ 342792 w 1605470"/>
              <a:gd name="connsiteY156" fmla="*/ 1307086 h 6858000"/>
              <a:gd name="connsiteX157" fmla="*/ 343980 w 1605470"/>
              <a:gd name="connsiteY157" fmla="*/ 1189033 h 6858000"/>
              <a:gd name="connsiteX158" fmla="*/ 348665 w 1605470"/>
              <a:gd name="connsiteY158" fmla="*/ 1168288 h 6858000"/>
              <a:gd name="connsiteX159" fmla="*/ 340947 w 1605470"/>
              <a:gd name="connsiteY159" fmla="*/ 1142577 h 6858000"/>
              <a:gd name="connsiteX160" fmla="*/ 330253 w 1605470"/>
              <a:gd name="connsiteY160" fmla="*/ 1088484 h 6858000"/>
              <a:gd name="connsiteX161" fmla="*/ 318989 w 1605470"/>
              <a:gd name="connsiteY161" fmla="*/ 1016103 h 6858000"/>
              <a:gd name="connsiteX162" fmla="*/ 320445 w 1605470"/>
              <a:gd name="connsiteY162" fmla="*/ 932283 h 6858000"/>
              <a:gd name="connsiteX163" fmla="*/ 322681 w 1605470"/>
              <a:gd name="connsiteY163" fmla="*/ 915925 h 6858000"/>
              <a:gd name="connsiteX164" fmla="*/ 315310 w 1605470"/>
              <a:gd name="connsiteY164" fmla="*/ 896999 h 6858000"/>
              <a:gd name="connsiteX165" fmla="*/ 284718 w 1605470"/>
              <a:gd name="connsiteY165" fmla="*/ 821517 h 6858000"/>
              <a:gd name="connsiteX166" fmla="*/ 263668 w 1605470"/>
              <a:gd name="connsiteY166" fmla="*/ 751353 h 6858000"/>
              <a:gd name="connsiteX167" fmla="*/ 263226 w 1605470"/>
              <a:gd name="connsiteY167" fmla="*/ 721230 h 6858000"/>
              <a:gd name="connsiteX168" fmla="*/ 248897 w 1605470"/>
              <a:gd name="connsiteY168" fmla="*/ 681659 h 6858000"/>
              <a:gd name="connsiteX169" fmla="*/ 234316 w 1605470"/>
              <a:gd name="connsiteY169" fmla="*/ 635218 h 6858000"/>
              <a:gd name="connsiteX170" fmla="*/ 239327 w 1605470"/>
              <a:gd name="connsiteY170" fmla="*/ 613763 h 6858000"/>
              <a:gd name="connsiteX171" fmla="*/ 225269 w 1605470"/>
              <a:gd name="connsiteY171" fmla="*/ 598582 h 6858000"/>
              <a:gd name="connsiteX172" fmla="*/ 224950 w 1605470"/>
              <a:gd name="connsiteY172" fmla="*/ 576846 h 6858000"/>
              <a:gd name="connsiteX173" fmla="*/ 204576 w 1605470"/>
              <a:gd name="connsiteY173" fmla="*/ 530055 h 6858000"/>
              <a:gd name="connsiteX174" fmla="*/ 219064 w 1605470"/>
              <a:gd name="connsiteY174" fmla="*/ 469651 h 6858000"/>
              <a:gd name="connsiteX175" fmla="*/ 195012 w 1605470"/>
              <a:gd name="connsiteY175" fmla="*/ 448559 h 6858000"/>
              <a:gd name="connsiteX176" fmla="*/ 201434 w 1605470"/>
              <a:gd name="connsiteY176" fmla="*/ 441529 h 6858000"/>
              <a:gd name="connsiteX177" fmla="*/ 200655 w 1605470"/>
              <a:gd name="connsiteY177" fmla="*/ 428927 h 6858000"/>
              <a:gd name="connsiteX178" fmla="*/ 190059 w 1605470"/>
              <a:gd name="connsiteY178" fmla="*/ 430161 h 6858000"/>
              <a:gd name="connsiteX179" fmla="*/ 167079 w 1605470"/>
              <a:gd name="connsiteY179" fmla="*/ 367211 h 6858000"/>
              <a:gd name="connsiteX180" fmla="*/ 124571 w 1605470"/>
              <a:gd name="connsiteY180" fmla="*/ 302178 h 6858000"/>
              <a:gd name="connsiteX181" fmla="*/ 103243 w 1605470"/>
              <a:gd name="connsiteY181" fmla="*/ 211375 h 6858000"/>
              <a:gd name="connsiteX182" fmla="*/ 94571 w 1605470"/>
              <a:gd name="connsiteY182" fmla="*/ 184179 h 6858000"/>
              <a:gd name="connsiteX183" fmla="*/ 13437 w 1605470"/>
              <a:gd name="connsiteY183" fmla="*/ 19287 h 6858000"/>
              <a:gd name="connsiteX184" fmla="*/ 0 w 1605470"/>
              <a:gd name="connsiteY184"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622815 w 1605470"/>
              <a:gd name="connsiteY131" fmla="*/ 2762989 h 6858000"/>
              <a:gd name="connsiteX132" fmla="*/ 571733 w 1605470"/>
              <a:gd name="connsiteY132" fmla="*/ 2554718 h 6858000"/>
              <a:gd name="connsiteX133" fmla="*/ 551827 w 1605470"/>
              <a:gd name="connsiteY133" fmla="*/ 2485734 h 6858000"/>
              <a:gd name="connsiteX134" fmla="*/ 542550 w 1605470"/>
              <a:gd name="connsiteY134" fmla="*/ 2447068 h 6858000"/>
              <a:gd name="connsiteX135" fmla="*/ 529511 w 1605470"/>
              <a:gd name="connsiteY135" fmla="*/ 2425819 h 6858000"/>
              <a:gd name="connsiteX136" fmla="*/ 528878 w 1605470"/>
              <a:gd name="connsiteY136" fmla="*/ 2408971 h 6858000"/>
              <a:gd name="connsiteX137" fmla="*/ 535510 w 1605470"/>
              <a:gd name="connsiteY137" fmla="*/ 2402874 h 6858000"/>
              <a:gd name="connsiteX138" fmla="*/ 538122 w 1605470"/>
              <a:gd name="connsiteY138" fmla="*/ 2381443 h 6858000"/>
              <a:gd name="connsiteX139" fmla="*/ 514451 w 1605470"/>
              <a:gd name="connsiteY139" fmla="*/ 2261920 h 6858000"/>
              <a:gd name="connsiteX140" fmla="*/ 486968 w 1605470"/>
              <a:gd name="connsiteY140" fmla="*/ 2182937 h 6858000"/>
              <a:gd name="connsiteX141" fmla="*/ 488555 w 1605470"/>
              <a:gd name="connsiteY141" fmla="*/ 2155135 h 6858000"/>
              <a:gd name="connsiteX142" fmla="*/ 486013 w 1605470"/>
              <a:gd name="connsiteY142" fmla="*/ 2118008 h 6858000"/>
              <a:gd name="connsiteX143" fmla="*/ 487006 w 1605470"/>
              <a:gd name="connsiteY143" fmla="*/ 2050531 h 6858000"/>
              <a:gd name="connsiteX144" fmla="*/ 478812 w 1605470"/>
              <a:gd name="connsiteY144" fmla="*/ 1963269 h 6858000"/>
              <a:gd name="connsiteX145" fmla="*/ 442619 w 1605470"/>
              <a:gd name="connsiteY145" fmla="*/ 1910499 h 6858000"/>
              <a:gd name="connsiteX146" fmla="*/ 446785 w 1605470"/>
              <a:gd name="connsiteY146" fmla="*/ 1903212 h 6858000"/>
              <a:gd name="connsiteX147" fmla="*/ 436547 w 1605470"/>
              <a:gd name="connsiteY147" fmla="*/ 1861531 h 6858000"/>
              <a:gd name="connsiteX148" fmla="*/ 390346 w 1605470"/>
              <a:gd name="connsiteY148" fmla="*/ 1732919 h 6858000"/>
              <a:gd name="connsiteX149" fmla="*/ 362657 w 1605470"/>
              <a:gd name="connsiteY149" fmla="*/ 1663540 h 6858000"/>
              <a:gd name="connsiteX150" fmla="*/ 361783 w 1605470"/>
              <a:gd name="connsiteY150" fmla="*/ 1615777 h 6858000"/>
              <a:gd name="connsiteX151" fmla="*/ 342578 w 1605470"/>
              <a:gd name="connsiteY151" fmla="*/ 1563678 h 6858000"/>
              <a:gd name="connsiteX152" fmla="*/ 355658 w 1605470"/>
              <a:gd name="connsiteY152" fmla="*/ 1519474 h 6858000"/>
              <a:gd name="connsiteX153" fmla="*/ 348400 w 1605470"/>
              <a:gd name="connsiteY153" fmla="*/ 1477995 h 6858000"/>
              <a:gd name="connsiteX154" fmla="*/ 334485 w 1605470"/>
              <a:gd name="connsiteY154" fmla="*/ 1373769 h 6858000"/>
              <a:gd name="connsiteX155" fmla="*/ 342792 w 1605470"/>
              <a:gd name="connsiteY155" fmla="*/ 1307086 h 6858000"/>
              <a:gd name="connsiteX156" fmla="*/ 343980 w 1605470"/>
              <a:gd name="connsiteY156" fmla="*/ 1189033 h 6858000"/>
              <a:gd name="connsiteX157" fmla="*/ 348665 w 1605470"/>
              <a:gd name="connsiteY157" fmla="*/ 1168288 h 6858000"/>
              <a:gd name="connsiteX158" fmla="*/ 340947 w 1605470"/>
              <a:gd name="connsiteY158" fmla="*/ 1142577 h 6858000"/>
              <a:gd name="connsiteX159" fmla="*/ 330253 w 1605470"/>
              <a:gd name="connsiteY159" fmla="*/ 1088484 h 6858000"/>
              <a:gd name="connsiteX160" fmla="*/ 318989 w 1605470"/>
              <a:gd name="connsiteY160" fmla="*/ 1016103 h 6858000"/>
              <a:gd name="connsiteX161" fmla="*/ 320445 w 1605470"/>
              <a:gd name="connsiteY161" fmla="*/ 932283 h 6858000"/>
              <a:gd name="connsiteX162" fmla="*/ 322681 w 1605470"/>
              <a:gd name="connsiteY162" fmla="*/ 915925 h 6858000"/>
              <a:gd name="connsiteX163" fmla="*/ 315310 w 1605470"/>
              <a:gd name="connsiteY163" fmla="*/ 896999 h 6858000"/>
              <a:gd name="connsiteX164" fmla="*/ 284718 w 1605470"/>
              <a:gd name="connsiteY164" fmla="*/ 821517 h 6858000"/>
              <a:gd name="connsiteX165" fmla="*/ 263668 w 1605470"/>
              <a:gd name="connsiteY165" fmla="*/ 751353 h 6858000"/>
              <a:gd name="connsiteX166" fmla="*/ 263226 w 1605470"/>
              <a:gd name="connsiteY166" fmla="*/ 721230 h 6858000"/>
              <a:gd name="connsiteX167" fmla="*/ 248897 w 1605470"/>
              <a:gd name="connsiteY167" fmla="*/ 681659 h 6858000"/>
              <a:gd name="connsiteX168" fmla="*/ 234316 w 1605470"/>
              <a:gd name="connsiteY168" fmla="*/ 635218 h 6858000"/>
              <a:gd name="connsiteX169" fmla="*/ 239327 w 1605470"/>
              <a:gd name="connsiteY169" fmla="*/ 613763 h 6858000"/>
              <a:gd name="connsiteX170" fmla="*/ 225269 w 1605470"/>
              <a:gd name="connsiteY170" fmla="*/ 598582 h 6858000"/>
              <a:gd name="connsiteX171" fmla="*/ 224950 w 1605470"/>
              <a:gd name="connsiteY171" fmla="*/ 576846 h 6858000"/>
              <a:gd name="connsiteX172" fmla="*/ 204576 w 1605470"/>
              <a:gd name="connsiteY172" fmla="*/ 530055 h 6858000"/>
              <a:gd name="connsiteX173" fmla="*/ 219064 w 1605470"/>
              <a:gd name="connsiteY173" fmla="*/ 469651 h 6858000"/>
              <a:gd name="connsiteX174" fmla="*/ 195012 w 1605470"/>
              <a:gd name="connsiteY174" fmla="*/ 448559 h 6858000"/>
              <a:gd name="connsiteX175" fmla="*/ 201434 w 1605470"/>
              <a:gd name="connsiteY175" fmla="*/ 441529 h 6858000"/>
              <a:gd name="connsiteX176" fmla="*/ 200655 w 1605470"/>
              <a:gd name="connsiteY176" fmla="*/ 428927 h 6858000"/>
              <a:gd name="connsiteX177" fmla="*/ 190059 w 1605470"/>
              <a:gd name="connsiteY177" fmla="*/ 430161 h 6858000"/>
              <a:gd name="connsiteX178" fmla="*/ 167079 w 1605470"/>
              <a:gd name="connsiteY178" fmla="*/ 367211 h 6858000"/>
              <a:gd name="connsiteX179" fmla="*/ 124571 w 1605470"/>
              <a:gd name="connsiteY179" fmla="*/ 302178 h 6858000"/>
              <a:gd name="connsiteX180" fmla="*/ 103243 w 1605470"/>
              <a:gd name="connsiteY180" fmla="*/ 211375 h 6858000"/>
              <a:gd name="connsiteX181" fmla="*/ 94571 w 1605470"/>
              <a:gd name="connsiteY181" fmla="*/ 184179 h 6858000"/>
              <a:gd name="connsiteX182" fmla="*/ 13437 w 1605470"/>
              <a:gd name="connsiteY182" fmla="*/ 19287 h 6858000"/>
              <a:gd name="connsiteX183" fmla="*/ 0 w 1605470"/>
              <a:gd name="connsiteY183"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622815 w 1605470"/>
              <a:gd name="connsiteY131" fmla="*/ 2762989 h 6858000"/>
              <a:gd name="connsiteX132" fmla="*/ 571733 w 1605470"/>
              <a:gd name="connsiteY132" fmla="*/ 2554718 h 6858000"/>
              <a:gd name="connsiteX133" fmla="*/ 551827 w 1605470"/>
              <a:gd name="connsiteY133" fmla="*/ 2485734 h 6858000"/>
              <a:gd name="connsiteX134" fmla="*/ 542550 w 1605470"/>
              <a:gd name="connsiteY134" fmla="*/ 2447068 h 6858000"/>
              <a:gd name="connsiteX135" fmla="*/ 529511 w 1605470"/>
              <a:gd name="connsiteY135" fmla="*/ 2425819 h 6858000"/>
              <a:gd name="connsiteX136" fmla="*/ 528878 w 1605470"/>
              <a:gd name="connsiteY136" fmla="*/ 2408971 h 6858000"/>
              <a:gd name="connsiteX137" fmla="*/ 535510 w 1605470"/>
              <a:gd name="connsiteY137" fmla="*/ 2402874 h 6858000"/>
              <a:gd name="connsiteX138" fmla="*/ 538122 w 1605470"/>
              <a:gd name="connsiteY138" fmla="*/ 2381443 h 6858000"/>
              <a:gd name="connsiteX139" fmla="*/ 514451 w 1605470"/>
              <a:gd name="connsiteY139" fmla="*/ 2261920 h 6858000"/>
              <a:gd name="connsiteX140" fmla="*/ 486968 w 1605470"/>
              <a:gd name="connsiteY140" fmla="*/ 2182937 h 6858000"/>
              <a:gd name="connsiteX141" fmla="*/ 488555 w 1605470"/>
              <a:gd name="connsiteY141" fmla="*/ 2155135 h 6858000"/>
              <a:gd name="connsiteX142" fmla="*/ 486013 w 1605470"/>
              <a:gd name="connsiteY142" fmla="*/ 2118008 h 6858000"/>
              <a:gd name="connsiteX143" fmla="*/ 487006 w 1605470"/>
              <a:gd name="connsiteY143" fmla="*/ 2050531 h 6858000"/>
              <a:gd name="connsiteX144" fmla="*/ 478812 w 1605470"/>
              <a:gd name="connsiteY144" fmla="*/ 1963269 h 6858000"/>
              <a:gd name="connsiteX145" fmla="*/ 442619 w 1605470"/>
              <a:gd name="connsiteY145" fmla="*/ 1910499 h 6858000"/>
              <a:gd name="connsiteX146" fmla="*/ 446785 w 1605470"/>
              <a:gd name="connsiteY146" fmla="*/ 1903212 h 6858000"/>
              <a:gd name="connsiteX147" fmla="*/ 436547 w 1605470"/>
              <a:gd name="connsiteY147" fmla="*/ 1861531 h 6858000"/>
              <a:gd name="connsiteX148" fmla="*/ 390346 w 1605470"/>
              <a:gd name="connsiteY148" fmla="*/ 1732919 h 6858000"/>
              <a:gd name="connsiteX149" fmla="*/ 362657 w 1605470"/>
              <a:gd name="connsiteY149" fmla="*/ 1663540 h 6858000"/>
              <a:gd name="connsiteX150" fmla="*/ 361783 w 1605470"/>
              <a:gd name="connsiteY150" fmla="*/ 1615777 h 6858000"/>
              <a:gd name="connsiteX151" fmla="*/ 342578 w 1605470"/>
              <a:gd name="connsiteY151" fmla="*/ 1563678 h 6858000"/>
              <a:gd name="connsiteX152" fmla="*/ 355658 w 1605470"/>
              <a:gd name="connsiteY152" fmla="*/ 1519474 h 6858000"/>
              <a:gd name="connsiteX153" fmla="*/ 348400 w 1605470"/>
              <a:gd name="connsiteY153" fmla="*/ 1477995 h 6858000"/>
              <a:gd name="connsiteX154" fmla="*/ 334485 w 1605470"/>
              <a:gd name="connsiteY154" fmla="*/ 1373769 h 6858000"/>
              <a:gd name="connsiteX155" fmla="*/ 342792 w 1605470"/>
              <a:gd name="connsiteY155" fmla="*/ 1307086 h 6858000"/>
              <a:gd name="connsiteX156" fmla="*/ 343980 w 1605470"/>
              <a:gd name="connsiteY156" fmla="*/ 1189033 h 6858000"/>
              <a:gd name="connsiteX157" fmla="*/ 348665 w 1605470"/>
              <a:gd name="connsiteY157" fmla="*/ 1168288 h 6858000"/>
              <a:gd name="connsiteX158" fmla="*/ 340947 w 1605470"/>
              <a:gd name="connsiteY158" fmla="*/ 1142577 h 6858000"/>
              <a:gd name="connsiteX159" fmla="*/ 330253 w 1605470"/>
              <a:gd name="connsiteY159" fmla="*/ 1088484 h 6858000"/>
              <a:gd name="connsiteX160" fmla="*/ 318989 w 1605470"/>
              <a:gd name="connsiteY160" fmla="*/ 1016103 h 6858000"/>
              <a:gd name="connsiteX161" fmla="*/ 320445 w 1605470"/>
              <a:gd name="connsiteY161" fmla="*/ 932283 h 6858000"/>
              <a:gd name="connsiteX162" fmla="*/ 322681 w 1605470"/>
              <a:gd name="connsiteY162" fmla="*/ 915925 h 6858000"/>
              <a:gd name="connsiteX163" fmla="*/ 315310 w 1605470"/>
              <a:gd name="connsiteY163" fmla="*/ 896999 h 6858000"/>
              <a:gd name="connsiteX164" fmla="*/ 284718 w 1605470"/>
              <a:gd name="connsiteY164" fmla="*/ 821517 h 6858000"/>
              <a:gd name="connsiteX165" fmla="*/ 263668 w 1605470"/>
              <a:gd name="connsiteY165" fmla="*/ 751353 h 6858000"/>
              <a:gd name="connsiteX166" fmla="*/ 263226 w 1605470"/>
              <a:gd name="connsiteY166" fmla="*/ 721230 h 6858000"/>
              <a:gd name="connsiteX167" fmla="*/ 248897 w 1605470"/>
              <a:gd name="connsiteY167" fmla="*/ 681659 h 6858000"/>
              <a:gd name="connsiteX168" fmla="*/ 234316 w 1605470"/>
              <a:gd name="connsiteY168" fmla="*/ 635218 h 6858000"/>
              <a:gd name="connsiteX169" fmla="*/ 239327 w 1605470"/>
              <a:gd name="connsiteY169" fmla="*/ 613763 h 6858000"/>
              <a:gd name="connsiteX170" fmla="*/ 225269 w 1605470"/>
              <a:gd name="connsiteY170" fmla="*/ 598582 h 6858000"/>
              <a:gd name="connsiteX171" fmla="*/ 224950 w 1605470"/>
              <a:gd name="connsiteY171" fmla="*/ 576846 h 6858000"/>
              <a:gd name="connsiteX172" fmla="*/ 204576 w 1605470"/>
              <a:gd name="connsiteY172" fmla="*/ 530055 h 6858000"/>
              <a:gd name="connsiteX173" fmla="*/ 219064 w 1605470"/>
              <a:gd name="connsiteY173" fmla="*/ 469651 h 6858000"/>
              <a:gd name="connsiteX174" fmla="*/ 195012 w 1605470"/>
              <a:gd name="connsiteY174" fmla="*/ 448559 h 6858000"/>
              <a:gd name="connsiteX175" fmla="*/ 201434 w 1605470"/>
              <a:gd name="connsiteY175" fmla="*/ 441529 h 6858000"/>
              <a:gd name="connsiteX176" fmla="*/ 200655 w 1605470"/>
              <a:gd name="connsiteY176" fmla="*/ 428927 h 6858000"/>
              <a:gd name="connsiteX177" fmla="*/ 190059 w 1605470"/>
              <a:gd name="connsiteY177" fmla="*/ 430161 h 6858000"/>
              <a:gd name="connsiteX178" fmla="*/ 167079 w 1605470"/>
              <a:gd name="connsiteY178" fmla="*/ 367211 h 6858000"/>
              <a:gd name="connsiteX179" fmla="*/ 124571 w 1605470"/>
              <a:gd name="connsiteY179" fmla="*/ 302178 h 6858000"/>
              <a:gd name="connsiteX180" fmla="*/ 103243 w 1605470"/>
              <a:gd name="connsiteY180" fmla="*/ 211375 h 6858000"/>
              <a:gd name="connsiteX181" fmla="*/ 94571 w 1605470"/>
              <a:gd name="connsiteY181" fmla="*/ 184179 h 6858000"/>
              <a:gd name="connsiteX182" fmla="*/ 13437 w 1605470"/>
              <a:gd name="connsiteY182" fmla="*/ 19287 h 6858000"/>
              <a:gd name="connsiteX183" fmla="*/ 0 w 1605470"/>
              <a:gd name="connsiteY183"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5660 w 1605470"/>
              <a:gd name="connsiteY79" fmla="*/ 4308823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622815 w 1605470"/>
              <a:gd name="connsiteY131" fmla="*/ 2762989 h 6858000"/>
              <a:gd name="connsiteX132" fmla="*/ 571733 w 1605470"/>
              <a:gd name="connsiteY132" fmla="*/ 2554718 h 6858000"/>
              <a:gd name="connsiteX133" fmla="*/ 551827 w 1605470"/>
              <a:gd name="connsiteY133" fmla="*/ 2485734 h 6858000"/>
              <a:gd name="connsiteX134" fmla="*/ 542550 w 1605470"/>
              <a:gd name="connsiteY134" fmla="*/ 2447068 h 6858000"/>
              <a:gd name="connsiteX135" fmla="*/ 529511 w 1605470"/>
              <a:gd name="connsiteY135" fmla="*/ 2425819 h 6858000"/>
              <a:gd name="connsiteX136" fmla="*/ 528878 w 1605470"/>
              <a:gd name="connsiteY136" fmla="*/ 2408971 h 6858000"/>
              <a:gd name="connsiteX137" fmla="*/ 535510 w 1605470"/>
              <a:gd name="connsiteY137" fmla="*/ 2402874 h 6858000"/>
              <a:gd name="connsiteX138" fmla="*/ 538122 w 1605470"/>
              <a:gd name="connsiteY138" fmla="*/ 2381443 h 6858000"/>
              <a:gd name="connsiteX139" fmla="*/ 514451 w 1605470"/>
              <a:gd name="connsiteY139" fmla="*/ 2261920 h 6858000"/>
              <a:gd name="connsiteX140" fmla="*/ 486968 w 1605470"/>
              <a:gd name="connsiteY140" fmla="*/ 2182937 h 6858000"/>
              <a:gd name="connsiteX141" fmla="*/ 488555 w 1605470"/>
              <a:gd name="connsiteY141" fmla="*/ 2155135 h 6858000"/>
              <a:gd name="connsiteX142" fmla="*/ 486013 w 1605470"/>
              <a:gd name="connsiteY142" fmla="*/ 2118008 h 6858000"/>
              <a:gd name="connsiteX143" fmla="*/ 487006 w 1605470"/>
              <a:gd name="connsiteY143" fmla="*/ 2050531 h 6858000"/>
              <a:gd name="connsiteX144" fmla="*/ 478812 w 1605470"/>
              <a:gd name="connsiteY144" fmla="*/ 1963269 h 6858000"/>
              <a:gd name="connsiteX145" fmla="*/ 442619 w 1605470"/>
              <a:gd name="connsiteY145" fmla="*/ 1910499 h 6858000"/>
              <a:gd name="connsiteX146" fmla="*/ 446785 w 1605470"/>
              <a:gd name="connsiteY146" fmla="*/ 1903212 h 6858000"/>
              <a:gd name="connsiteX147" fmla="*/ 436547 w 1605470"/>
              <a:gd name="connsiteY147" fmla="*/ 1861531 h 6858000"/>
              <a:gd name="connsiteX148" fmla="*/ 390346 w 1605470"/>
              <a:gd name="connsiteY148" fmla="*/ 1732919 h 6858000"/>
              <a:gd name="connsiteX149" fmla="*/ 362657 w 1605470"/>
              <a:gd name="connsiteY149" fmla="*/ 1663540 h 6858000"/>
              <a:gd name="connsiteX150" fmla="*/ 361783 w 1605470"/>
              <a:gd name="connsiteY150" fmla="*/ 1615777 h 6858000"/>
              <a:gd name="connsiteX151" fmla="*/ 342578 w 1605470"/>
              <a:gd name="connsiteY151" fmla="*/ 1563678 h 6858000"/>
              <a:gd name="connsiteX152" fmla="*/ 355658 w 1605470"/>
              <a:gd name="connsiteY152" fmla="*/ 1519474 h 6858000"/>
              <a:gd name="connsiteX153" fmla="*/ 348400 w 1605470"/>
              <a:gd name="connsiteY153" fmla="*/ 1477995 h 6858000"/>
              <a:gd name="connsiteX154" fmla="*/ 334485 w 1605470"/>
              <a:gd name="connsiteY154" fmla="*/ 1373769 h 6858000"/>
              <a:gd name="connsiteX155" fmla="*/ 342792 w 1605470"/>
              <a:gd name="connsiteY155" fmla="*/ 1307086 h 6858000"/>
              <a:gd name="connsiteX156" fmla="*/ 343980 w 1605470"/>
              <a:gd name="connsiteY156" fmla="*/ 1189033 h 6858000"/>
              <a:gd name="connsiteX157" fmla="*/ 348665 w 1605470"/>
              <a:gd name="connsiteY157" fmla="*/ 1168288 h 6858000"/>
              <a:gd name="connsiteX158" fmla="*/ 340947 w 1605470"/>
              <a:gd name="connsiteY158" fmla="*/ 1142577 h 6858000"/>
              <a:gd name="connsiteX159" fmla="*/ 330253 w 1605470"/>
              <a:gd name="connsiteY159" fmla="*/ 1088484 h 6858000"/>
              <a:gd name="connsiteX160" fmla="*/ 318989 w 1605470"/>
              <a:gd name="connsiteY160" fmla="*/ 1016103 h 6858000"/>
              <a:gd name="connsiteX161" fmla="*/ 320445 w 1605470"/>
              <a:gd name="connsiteY161" fmla="*/ 932283 h 6858000"/>
              <a:gd name="connsiteX162" fmla="*/ 322681 w 1605470"/>
              <a:gd name="connsiteY162" fmla="*/ 915925 h 6858000"/>
              <a:gd name="connsiteX163" fmla="*/ 315310 w 1605470"/>
              <a:gd name="connsiteY163" fmla="*/ 896999 h 6858000"/>
              <a:gd name="connsiteX164" fmla="*/ 284718 w 1605470"/>
              <a:gd name="connsiteY164" fmla="*/ 821517 h 6858000"/>
              <a:gd name="connsiteX165" fmla="*/ 263668 w 1605470"/>
              <a:gd name="connsiteY165" fmla="*/ 751353 h 6858000"/>
              <a:gd name="connsiteX166" fmla="*/ 263226 w 1605470"/>
              <a:gd name="connsiteY166" fmla="*/ 721230 h 6858000"/>
              <a:gd name="connsiteX167" fmla="*/ 248897 w 1605470"/>
              <a:gd name="connsiteY167" fmla="*/ 681659 h 6858000"/>
              <a:gd name="connsiteX168" fmla="*/ 234316 w 1605470"/>
              <a:gd name="connsiteY168" fmla="*/ 635218 h 6858000"/>
              <a:gd name="connsiteX169" fmla="*/ 239327 w 1605470"/>
              <a:gd name="connsiteY169" fmla="*/ 613763 h 6858000"/>
              <a:gd name="connsiteX170" fmla="*/ 225269 w 1605470"/>
              <a:gd name="connsiteY170" fmla="*/ 598582 h 6858000"/>
              <a:gd name="connsiteX171" fmla="*/ 224950 w 1605470"/>
              <a:gd name="connsiteY171" fmla="*/ 576846 h 6858000"/>
              <a:gd name="connsiteX172" fmla="*/ 204576 w 1605470"/>
              <a:gd name="connsiteY172" fmla="*/ 530055 h 6858000"/>
              <a:gd name="connsiteX173" fmla="*/ 219064 w 1605470"/>
              <a:gd name="connsiteY173" fmla="*/ 469651 h 6858000"/>
              <a:gd name="connsiteX174" fmla="*/ 195012 w 1605470"/>
              <a:gd name="connsiteY174" fmla="*/ 448559 h 6858000"/>
              <a:gd name="connsiteX175" fmla="*/ 201434 w 1605470"/>
              <a:gd name="connsiteY175" fmla="*/ 441529 h 6858000"/>
              <a:gd name="connsiteX176" fmla="*/ 200655 w 1605470"/>
              <a:gd name="connsiteY176" fmla="*/ 428927 h 6858000"/>
              <a:gd name="connsiteX177" fmla="*/ 190059 w 1605470"/>
              <a:gd name="connsiteY177" fmla="*/ 430161 h 6858000"/>
              <a:gd name="connsiteX178" fmla="*/ 167079 w 1605470"/>
              <a:gd name="connsiteY178" fmla="*/ 367211 h 6858000"/>
              <a:gd name="connsiteX179" fmla="*/ 124571 w 1605470"/>
              <a:gd name="connsiteY179" fmla="*/ 302178 h 6858000"/>
              <a:gd name="connsiteX180" fmla="*/ 103243 w 1605470"/>
              <a:gd name="connsiteY180" fmla="*/ 211375 h 6858000"/>
              <a:gd name="connsiteX181" fmla="*/ 94571 w 1605470"/>
              <a:gd name="connsiteY181" fmla="*/ 184179 h 6858000"/>
              <a:gd name="connsiteX182" fmla="*/ 13437 w 1605470"/>
              <a:gd name="connsiteY182" fmla="*/ 19287 h 6858000"/>
              <a:gd name="connsiteX183" fmla="*/ 0 w 1605470"/>
              <a:gd name="connsiteY183"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5660 w 1605470"/>
              <a:gd name="connsiteY79" fmla="*/ 4308823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622815 w 1605470"/>
              <a:gd name="connsiteY131" fmla="*/ 2762989 h 6858000"/>
              <a:gd name="connsiteX132" fmla="*/ 571733 w 1605470"/>
              <a:gd name="connsiteY132" fmla="*/ 2554718 h 6858000"/>
              <a:gd name="connsiteX133" fmla="*/ 551827 w 1605470"/>
              <a:gd name="connsiteY133" fmla="*/ 2485734 h 6858000"/>
              <a:gd name="connsiteX134" fmla="*/ 542550 w 1605470"/>
              <a:gd name="connsiteY134" fmla="*/ 2447068 h 6858000"/>
              <a:gd name="connsiteX135" fmla="*/ 529511 w 1605470"/>
              <a:gd name="connsiteY135" fmla="*/ 2425819 h 6858000"/>
              <a:gd name="connsiteX136" fmla="*/ 528878 w 1605470"/>
              <a:gd name="connsiteY136" fmla="*/ 2408971 h 6858000"/>
              <a:gd name="connsiteX137" fmla="*/ 535510 w 1605470"/>
              <a:gd name="connsiteY137" fmla="*/ 2402874 h 6858000"/>
              <a:gd name="connsiteX138" fmla="*/ 538122 w 1605470"/>
              <a:gd name="connsiteY138" fmla="*/ 2381443 h 6858000"/>
              <a:gd name="connsiteX139" fmla="*/ 514451 w 1605470"/>
              <a:gd name="connsiteY139" fmla="*/ 2261920 h 6858000"/>
              <a:gd name="connsiteX140" fmla="*/ 486968 w 1605470"/>
              <a:gd name="connsiteY140" fmla="*/ 2182937 h 6858000"/>
              <a:gd name="connsiteX141" fmla="*/ 488555 w 1605470"/>
              <a:gd name="connsiteY141" fmla="*/ 2155135 h 6858000"/>
              <a:gd name="connsiteX142" fmla="*/ 486013 w 1605470"/>
              <a:gd name="connsiteY142" fmla="*/ 2118008 h 6858000"/>
              <a:gd name="connsiteX143" fmla="*/ 487006 w 1605470"/>
              <a:gd name="connsiteY143" fmla="*/ 2050531 h 6858000"/>
              <a:gd name="connsiteX144" fmla="*/ 478812 w 1605470"/>
              <a:gd name="connsiteY144" fmla="*/ 1963269 h 6858000"/>
              <a:gd name="connsiteX145" fmla="*/ 442619 w 1605470"/>
              <a:gd name="connsiteY145" fmla="*/ 1910499 h 6858000"/>
              <a:gd name="connsiteX146" fmla="*/ 446785 w 1605470"/>
              <a:gd name="connsiteY146" fmla="*/ 1903212 h 6858000"/>
              <a:gd name="connsiteX147" fmla="*/ 436547 w 1605470"/>
              <a:gd name="connsiteY147" fmla="*/ 1861531 h 6858000"/>
              <a:gd name="connsiteX148" fmla="*/ 390346 w 1605470"/>
              <a:gd name="connsiteY148" fmla="*/ 1732919 h 6858000"/>
              <a:gd name="connsiteX149" fmla="*/ 362657 w 1605470"/>
              <a:gd name="connsiteY149" fmla="*/ 1663540 h 6858000"/>
              <a:gd name="connsiteX150" fmla="*/ 361783 w 1605470"/>
              <a:gd name="connsiteY150" fmla="*/ 1615777 h 6858000"/>
              <a:gd name="connsiteX151" fmla="*/ 342578 w 1605470"/>
              <a:gd name="connsiteY151" fmla="*/ 1563678 h 6858000"/>
              <a:gd name="connsiteX152" fmla="*/ 355658 w 1605470"/>
              <a:gd name="connsiteY152" fmla="*/ 1519474 h 6858000"/>
              <a:gd name="connsiteX153" fmla="*/ 348400 w 1605470"/>
              <a:gd name="connsiteY153" fmla="*/ 1477995 h 6858000"/>
              <a:gd name="connsiteX154" fmla="*/ 334485 w 1605470"/>
              <a:gd name="connsiteY154" fmla="*/ 1373769 h 6858000"/>
              <a:gd name="connsiteX155" fmla="*/ 342792 w 1605470"/>
              <a:gd name="connsiteY155" fmla="*/ 1307086 h 6858000"/>
              <a:gd name="connsiteX156" fmla="*/ 343980 w 1605470"/>
              <a:gd name="connsiteY156" fmla="*/ 1189033 h 6858000"/>
              <a:gd name="connsiteX157" fmla="*/ 348665 w 1605470"/>
              <a:gd name="connsiteY157" fmla="*/ 1168288 h 6858000"/>
              <a:gd name="connsiteX158" fmla="*/ 340947 w 1605470"/>
              <a:gd name="connsiteY158" fmla="*/ 1142577 h 6858000"/>
              <a:gd name="connsiteX159" fmla="*/ 330253 w 1605470"/>
              <a:gd name="connsiteY159" fmla="*/ 1088484 h 6858000"/>
              <a:gd name="connsiteX160" fmla="*/ 318989 w 1605470"/>
              <a:gd name="connsiteY160" fmla="*/ 1016103 h 6858000"/>
              <a:gd name="connsiteX161" fmla="*/ 320445 w 1605470"/>
              <a:gd name="connsiteY161" fmla="*/ 932283 h 6858000"/>
              <a:gd name="connsiteX162" fmla="*/ 322681 w 1605470"/>
              <a:gd name="connsiteY162" fmla="*/ 915925 h 6858000"/>
              <a:gd name="connsiteX163" fmla="*/ 315310 w 1605470"/>
              <a:gd name="connsiteY163" fmla="*/ 896999 h 6858000"/>
              <a:gd name="connsiteX164" fmla="*/ 284718 w 1605470"/>
              <a:gd name="connsiteY164" fmla="*/ 821517 h 6858000"/>
              <a:gd name="connsiteX165" fmla="*/ 263668 w 1605470"/>
              <a:gd name="connsiteY165" fmla="*/ 751353 h 6858000"/>
              <a:gd name="connsiteX166" fmla="*/ 263226 w 1605470"/>
              <a:gd name="connsiteY166" fmla="*/ 721230 h 6858000"/>
              <a:gd name="connsiteX167" fmla="*/ 248897 w 1605470"/>
              <a:gd name="connsiteY167" fmla="*/ 681659 h 6858000"/>
              <a:gd name="connsiteX168" fmla="*/ 234316 w 1605470"/>
              <a:gd name="connsiteY168" fmla="*/ 635218 h 6858000"/>
              <a:gd name="connsiteX169" fmla="*/ 239327 w 1605470"/>
              <a:gd name="connsiteY169" fmla="*/ 613763 h 6858000"/>
              <a:gd name="connsiteX170" fmla="*/ 225269 w 1605470"/>
              <a:gd name="connsiteY170" fmla="*/ 598582 h 6858000"/>
              <a:gd name="connsiteX171" fmla="*/ 224950 w 1605470"/>
              <a:gd name="connsiteY171" fmla="*/ 576846 h 6858000"/>
              <a:gd name="connsiteX172" fmla="*/ 204576 w 1605470"/>
              <a:gd name="connsiteY172" fmla="*/ 530055 h 6858000"/>
              <a:gd name="connsiteX173" fmla="*/ 219064 w 1605470"/>
              <a:gd name="connsiteY173" fmla="*/ 469651 h 6858000"/>
              <a:gd name="connsiteX174" fmla="*/ 195012 w 1605470"/>
              <a:gd name="connsiteY174" fmla="*/ 448559 h 6858000"/>
              <a:gd name="connsiteX175" fmla="*/ 201434 w 1605470"/>
              <a:gd name="connsiteY175" fmla="*/ 441529 h 6858000"/>
              <a:gd name="connsiteX176" fmla="*/ 200655 w 1605470"/>
              <a:gd name="connsiteY176" fmla="*/ 428927 h 6858000"/>
              <a:gd name="connsiteX177" fmla="*/ 190059 w 1605470"/>
              <a:gd name="connsiteY177" fmla="*/ 430161 h 6858000"/>
              <a:gd name="connsiteX178" fmla="*/ 167079 w 1605470"/>
              <a:gd name="connsiteY178" fmla="*/ 367211 h 6858000"/>
              <a:gd name="connsiteX179" fmla="*/ 124571 w 1605470"/>
              <a:gd name="connsiteY179" fmla="*/ 302178 h 6858000"/>
              <a:gd name="connsiteX180" fmla="*/ 103243 w 1605470"/>
              <a:gd name="connsiteY180" fmla="*/ 211375 h 6858000"/>
              <a:gd name="connsiteX181" fmla="*/ 94571 w 1605470"/>
              <a:gd name="connsiteY181" fmla="*/ 184179 h 6858000"/>
              <a:gd name="connsiteX182" fmla="*/ 13437 w 1605470"/>
              <a:gd name="connsiteY182" fmla="*/ 19287 h 6858000"/>
              <a:gd name="connsiteX183" fmla="*/ 0 w 1605470"/>
              <a:gd name="connsiteY183"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5660 w 1605470"/>
              <a:gd name="connsiteY79" fmla="*/ 4308823 h 6858000"/>
              <a:gd name="connsiteX80" fmla="*/ 715481 w 1605470"/>
              <a:gd name="connsiteY80" fmla="*/ 4214165 h 6858000"/>
              <a:gd name="connsiteX81" fmla="*/ 710868 w 1605470"/>
              <a:gd name="connsiteY81" fmla="*/ 4048827 h 6858000"/>
              <a:gd name="connsiteX82" fmla="*/ 704810 w 1605470"/>
              <a:gd name="connsiteY82" fmla="*/ 4033999 h 6858000"/>
              <a:gd name="connsiteX83" fmla="*/ 705959 w 1605470"/>
              <a:gd name="connsiteY83" fmla="*/ 4031933 h 6858000"/>
              <a:gd name="connsiteX84" fmla="*/ 704535 w 1605470"/>
              <a:gd name="connsiteY84" fmla="*/ 4013953 h 6858000"/>
              <a:gd name="connsiteX85" fmla="*/ 700443 w 1605470"/>
              <a:gd name="connsiteY85" fmla="*/ 4010511 h 6858000"/>
              <a:gd name="connsiteX86" fmla="*/ 698282 w 1605470"/>
              <a:gd name="connsiteY86" fmla="*/ 3998331 h 6858000"/>
              <a:gd name="connsiteX87" fmla="*/ 690830 w 1605470"/>
              <a:gd name="connsiteY87" fmla="*/ 3974753 h 6858000"/>
              <a:gd name="connsiteX88" fmla="*/ 692428 w 1605470"/>
              <a:gd name="connsiteY88" fmla="*/ 3969950 h 6858000"/>
              <a:gd name="connsiteX89" fmla="*/ 685850 w 1605470"/>
              <a:gd name="connsiteY89" fmla="*/ 3933779 h 6858000"/>
              <a:gd name="connsiteX90" fmla="*/ 687181 w 1605470"/>
              <a:gd name="connsiteY90" fmla="*/ 3933093 h 6858000"/>
              <a:gd name="connsiteX91" fmla="*/ 691535 w 1605470"/>
              <a:gd name="connsiteY91" fmla="*/ 3922082 h 6858000"/>
              <a:gd name="connsiteX92" fmla="*/ 696613 w 1605470"/>
              <a:gd name="connsiteY92" fmla="*/ 3901461 h 6858000"/>
              <a:gd name="connsiteX93" fmla="*/ 725908 w 1605470"/>
              <a:gd name="connsiteY93" fmla="*/ 3851605 h 6858000"/>
              <a:gd name="connsiteX94" fmla="*/ 719207 w 1605470"/>
              <a:gd name="connsiteY94" fmla="*/ 3813873 h 6858000"/>
              <a:gd name="connsiteX95" fmla="*/ 718632 w 1605470"/>
              <a:gd name="connsiteY95" fmla="*/ 3806161 h 6858000"/>
              <a:gd name="connsiteX96" fmla="*/ 718939 w 1605470"/>
              <a:gd name="connsiteY96" fmla="*/ 3805957 h 6858000"/>
              <a:gd name="connsiteX97" fmla="*/ 718966 w 1605470"/>
              <a:gd name="connsiteY97" fmla="*/ 3797724 h 6858000"/>
              <a:gd name="connsiteX98" fmla="*/ 717581 w 1605470"/>
              <a:gd name="connsiteY98" fmla="*/ 3792098 h 6858000"/>
              <a:gd name="connsiteX99" fmla="*/ 716465 w 1605470"/>
              <a:gd name="connsiteY99" fmla="*/ 3777135 h 6858000"/>
              <a:gd name="connsiteX100" fmla="*/ 718198 w 1605470"/>
              <a:gd name="connsiteY100" fmla="*/ 3771656 h 6858000"/>
              <a:gd name="connsiteX101" fmla="*/ 721941 w 1605470"/>
              <a:gd name="connsiteY101" fmla="*/ 3769007 h 6858000"/>
              <a:gd name="connsiteX102" fmla="*/ 721407 w 1605470"/>
              <a:gd name="connsiteY102" fmla="*/ 3767709 h 6858000"/>
              <a:gd name="connsiteX103" fmla="*/ 730103 w 1605470"/>
              <a:gd name="connsiteY103" fmla="*/ 3738082 h 6858000"/>
              <a:gd name="connsiteX104" fmla="*/ 737449 w 1605470"/>
              <a:gd name="connsiteY104" fmla="*/ 3673397 h 6858000"/>
              <a:gd name="connsiteX105" fmla="*/ 736745 w 1605470"/>
              <a:gd name="connsiteY105" fmla="*/ 3637109 h 6858000"/>
              <a:gd name="connsiteX106" fmla="*/ 740188 w 1605470"/>
              <a:gd name="connsiteY106" fmla="*/ 3536883 h 6858000"/>
              <a:gd name="connsiteX107" fmla="*/ 747726 w 1605470"/>
              <a:gd name="connsiteY107" fmla="*/ 3435652 h 6858000"/>
              <a:gd name="connsiteX108" fmla="*/ 774383 w 1605470"/>
              <a:gd name="connsiteY108" fmla="*/ 3381564 h 6858000"/>
              <a:gd name="connsiteX109" fmla="*/ 774870 w 1605470"/>
              <a:gd name="connsiteY109" fmla="*/ 3375761 h 6858000"/>
              <a:gd name="connsiteX110" fmla="*/ 770510 w 1605470"/>
              <a:gd name="connsiteY110" fmla="*/ 3361844 h 6858000"/>
              <a:gd name="connsiteX111" fmla="*/ 767933 w 1605470"/>
              <a:gd name="connsiteY111" fmla="*/ 3356929 h 6858000"/>
              <a:gd name="connsiteX112" fmla="*/ 766158 w 1605470"/>
              <a:gd name="connsiteY112" fmla="*/ 3349058 h 6858000"/>
              <a:gd name="connsiteX113" fmla="*/ 766414 w 1605470"/>
              <a:gd name="connsiteY113" fmla="*/ 3348763 h 6858000"/>
              <a:gd name="connsiteX114" fmla="*/ 764166 w 1605470"/>
              <a:gd name="connsiteY114" fmla="*/ 3341588 h 6858000"/>
              <a:gd name="connsiteX115" fmla="*/ 749397 w 1605470"/>
              <a:gd name="connsiteY115" fmla="*/ 3307769 h 6858000"/>
              <a:gd name="connsiteX116" fmla="*/ 766960 w 1605470"/>
              <a:gd name="connsiteY116" fmla="*/ 3250522 h 6858000"/>
              <a:gd name="connsiteX117" fmla="*/ 767385 w 1605470"/>
              <a:gd name="connsiteY117" fmla="*/ 3229163 h 6858000"/>
              <a:gd name="connsiteX118" fmla="*/ 769208 w 1605470"/>
              <a:gd name="connsiteY118" fmla="*/ 3217217 h 6858000"/>
              <a:gd name="connsiteX119" fmla="*/ 770350 w 1605470"/>
              <a:gd name="connsiteY119" fmla="*/ 3216125 h 6858000"/>
              <a:gd name="connsiteX120" fmla="*/ 756043 w 1605470"/>
              <a:gd name="connsiteY120" fmla="*/ 3183755 h 6858000"/>
              <a:gd name="connsiteX121" fmla="*/ 756544 w 1605470"/>
              <a:gd name="connsiteY121" fmla="*/ 3178642 h 6858000"/>
              <a:gd name="connsiteX122" fmla="*/ 744144 w 1605470"/>
              <a:gd name="connsiteY122" fmla="*/ 3158586 h 6858000"/>
              <a:gd name="connsiteX123" fmla="*/ 739378 w 1605470"/>
              <a:gd name="connsiteY123" fmla="*/ 3147669 h 6858000"/>
              <a:gd name="connsiteX124" fmla="*/ 734648 w 1605470"/>
              <a:gd name="connsiteY124" fmla="*/ 3145733 h 6858000"/>
              <a:gd name="connsiteX125" fmla="*/ 729329 w 1605470"/>
              <a:gd name="connsiteY125" fmla="*/ 3129034 h 6858000"/>
              <a:gd name="connsiteX126" fmla="*/ 729994 w 1605470"/>
              <a:gd name="connsiteY126" fmla="*/ 3126682 h 6858000"/>
              <a:gd name="connsiteX127" fmla="*/ 720862 w 1605470"/>
              <a:gd name="connsiteY127" fmla="*/ 3114519 h 6858000"/>
              <a:gd name="connsiteX128" fmla="*/ 707471 w 1605470"/>
              <a:gd name="connsiteY128" fmla="*/ 3106272 h 6858000"/>
              <a:gd name="connsiteX129" fmla="*/ 680201 w 1605470"/>
              <a:gd name="connsiteY129" fmla="*/ 2958185 h 6858000"/>
              <a:gd name="connsiteX130" fmla="*/ 622815 w 1605470"/>
              <a:gd name="connsiteY130" fmla="*/ 2762989 h 6858000"/>
              <a:gd name="connsiteX131" fmla="*/ 571733 w 1605470"/>
              <a:gd name="connsiteY131" fmla="*/ 2554718 h 6858000"/>
              <a:gd name="connsiteX132" fmla="*/ 551827 w 1605470"/>
              <a:gd name="connsiteY132" fmla="*/ 2485734 h 6858000"/>
              <a:gd name="connsiteX133" fmla="*/ 542550 w 1605470"/>
              <a:gd name="connsiteY133" fmla="*/ 2447068 h 6858000"/>
              <a:gd name="connsiteX134" fmla="*/ 529511 w 1605470"/>
              <a:gd name="connsiteY134" fmla="*/ 2425819 h 6858000"/>
              <a:gd name="connsiteX135" fmla="*/ 528878 w 1605470"/>
              <a:gd name="connsiteY135" fmla="*/ 2408971 h 6858000"/>
              <a:gd name="connsiteX136" fmla="*/ 535510 w 1605470"/>
              <a:gd name="connsiteY136" fmla="*/ 2402874 h 6858000"/>
              <a:gd name="connsiteX137" fmla="*/ 538122 w 1605470"/>
              <a:gd name="connsiteY137" fmla="*/ 2381443 h 6858000"/>
              <a:gd name="connsiteX138" fmla="*/ 514451 w 1605470"/>
              <a:gd name="connsiteY138" fmla="*/ 2261920 h 6858000"/>
              <a:gd name="connsiteX139" fmla="*/ 486968 w 1605470"/>
              <a:gd name="connsiteY139" fmla="*/ 2182937 h 6858000"/>
              <a:gd name="connsiteX140" fmla="*/ 488555 w 1605470"/>
              <a:gd name="connsiteY140" fmla="*/ 2155135 h 6858000"/>
              <a:gd name="connsiteX141" fmla="*/ 486013 w 1605470"/>
              <a:gd name="connsiteY141" fmla="*/ 2118008 h 6858000"/>
              <a:gd name="connsiteX142" fmla="*/ 487006 w 1605470"/>
              <a:gd name="connsiteY142" fmla="*/ 2050531 h 6858000"/>
              <a:gd name="connsiteX143" fmla="*/ 478812 w 1605470"/>
              <a:gd name="connsiteY143" fmla="*/ 1963269 h 6858000"/>
              <a:gd name="connsiteX144" fmla="*/ 442619 w 1605470"/>
              <a:gd name="connsiteY144" fmla="*/ 1910499 h 6858000"/>
              <a:gd name="connsiteX145" fmla="*/ 446785 w 1605470"/>
              <a:gd name="connsiteY145" fmla="*/ 1903212 h 6858000"/>
              <a:gd name="connsiteX146" fmla="*/ 436547 w 1605470"/>
              <a:gd name="connsiteY146" fmla="*/ 1861531 h 6858000"/>
              <a:gd name="connsiteX147" fmla="*/ 390346 w 1605470"/>
              <a:gd name="connsiteY147" fmla="*/ 1732919 h 6858000"/>
              <a:gd name="connsiteX148" fmla="*/ 362657 w 1605470"/>
              <a:gd name="connsiteY148" fmla="*/ 1663540 h 6858000"/>
              <a:gd name="connsiteX149" fmla="*/ 361783 w 1605470"/>
              <a:gd name="connsiteY149" fmla="*/ 1615777 h 6858000"/>
              <a:gd name="connsiteX150" fmla="*/ 342578 w 1605470"/>
              <a:gd name="connsiteY150" fmla="*/ 1563678 h 6858000"/>
              <a:gd name="connsiteX151" fmla="*/ 355658 w 1605470"/>
              <a:gd name="connsiteY151" fmla="*/ 1519474 h 6858000"/>
              <a:gd name="connsiteX152" fmla="*/ 348400 w 1605470"/>
              <a:gd name="connsiteY152" fmla="*/ 1477995 h 6858000"/>
              <a:gd name="connsiteX153" fmla="*/ 334485 w 1605470"/>
              <a:gd name="connsiteY153" fmla="*/ 1373769 h 6858000"/>
              <a:gd name="connsiteX154" fmla="*/ 342792 w 1605470"/>
              <a:gd name="connsiteY154" fmla="*/ 1307086 h 6858000"/>
              <a:gd name="connsiteX155" fmla="*/ 343980 w 1605470"/>
              <a:gd name="connsiteY155" fmla="*/ 1189033 h 6858000"/>
              <a:gd name="connsiteX156" fmla="*/ 348665 w 1605470"/>
              <a:gd name="connsiteY156" fmla="*/ 1168288 h 6858000"/>
              <a:gd name="connsiteX157" fmla="*/ 340947 w 1605470"/>
              <a:gd name="connsiteY157" fmla="*/ 1142577 h 6858000"/>
              <a:gd name="connsiteX158" fmla="*/ 330253 w 1605470"/>
              <a:gd name="connsiteY158" fmla="*/ 1088484 h 6858000"/>
              <a:gd name="connsiteX159" fmla="*/ 318989 w 1605470"/>
              <a:gd name="connsiteY159" fmla="*/ 1016103 h 6858000"/>
              <a:gd name="connsiteX160" fmla="*/ 320445 w 1605470"/>
              <a:gd name="connsiteY160" fmla="*/ 932283 h 6858000"/>
              <a:gd name="connsiteX161" fmla="*/ 322681 w 1605470"/>
              <a:gd name="connsiteY161" fmla="*/ 915925 h 6858000"/>
              <a:gd name="connsiteX162" fmla="*/ 315310 w 1605470"/>
              <a:gd name="connsiteY162" fmla="*/ 896999 h 6858000"/>
              <a:gd name="connsiteX163" fmla="*/ 284718 w 1605470"/>
              <a:gd name="connsiteY163" fmla="*/ 821517 h 6858000"/>
              <a:gd name="connsiteX164" fmla="*/ 263668 w 1605470"/>
              <a:gd name="connsiteY164" fmla="*/ 751353 h 6858000"/>
              <a:gd name="connsiteX165" fmla="*/ 263226 w 1605470"/>
              <a:gd name="connsiteY165" fmla="*/ 721230 h 6858000"/>
              <a:gd name="connsiteX166" fmla="*/ 248897 w 1605470"/>
              <a:gd name="connsiteY166" fmla="*/ 681659 h 6858000"/>
              <a:gd name="connsiteX167" fmla="*/ 234316 w 1605470"/>
              <a:gd name="connsiteY167" fmla="*/ 635218 h 6858000"/>
              <a:gd name="connsiteX168" fmla="*/ 239327 w 1605470"/>
              <a:gd name="connsiteY168" fmla="*/ 613763 h 6858000"/>
              <a:gd name="connsiteX169" fmla="*/ 225269 w 1605470"/>
              <a:gd name="connsiteY169" fmla="*/ 598582 h 6858000"/>
              <a:gd name="connsiteX170" fmla="*/ 224950 w 1605470"/>
              <a:gd name="connsiteY170" fmla="*/ 576846 h 6858000"/>
              <a:gd name="connsiteX171" fmla="*/ 204576 w 1605470"/>
              <a:gd name="connsiteY171" fmla="*/ 530055 h 6858000"/>
              <a:gd name="connsiteX172" fmla="*/ 219064 w 1605470"/>
              <a:gd name="connsiteY172" fmla="*/ 469651 h 6858000"/>
              <a:gd name="connsiteX173" fmla="*/ 195012 w 1605470"/>
              <a:gd name="connsiteY173" fmla="*/ 448559 h 6858000"/>
              <a:gd name="connsiteX174" fmla="*/ 201434 w 1605470"/>
              <a:gd name="connsiteY174" fmla="*/ 441529 h 6858000"/>
              <a:gd name="connsiteX175" fmla="*/ 200655 w 1605470"/>
              <a:gd name="connsiteY175" fmla="*/ 428927 h 6858000"/>
              <a:gd name="connsiteX176" fmla="*/ 190059 w 1605470"/>
              <a:gd name="connsiteY176" fmla="*/ 430161 h 6858000"/>
              <a:gd name="connsiteX177" fmla="*/ 167079 w 1605470"/>
              <a:gd name="connsiteY177" fmla="*/ 367211 h 6858000"/>
              <a:gd name="connsiteX178" fmla="*/ 124571 w 1605470"/>
              <a:gd name="connsiteY178" fmla="*/ 302178 h 6858000"/>
              <a:gd name="connsiteX179" fmla="*/ 103243 w 1605470"/>
              <a:gd name="connsiteY179" fmla="*/ 211375 h 6858000"/>
              <a:gd name="connsiteX180" fmla="*/ 94571 w 1605470"/>
              <a:gd name="connsiteY180" fmla="*/ 184179 h 6858000"/>
              <a:gd name="connsiteX181" fmla="*/ 13437 w 1605470"/>
              <a:gd name="connsiteY181" fmla="*/ 19287 h 6858000"/>
              <a:gd name="connsiteX182" fmla="*/ 0 w 1605470"/>
              <a:gd name="connsiteY182"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5660 w 1605470"/>
              <a:gd name="connsiteY79" fmla="*/ 4308823 h 6858000"/>
              <a:gd name="connsiteX80" fmla="*/ 715481 w 1605470"/>
              <a:gd name="connsiteY80" fmla="*/ 4214165 h 6858000"/>
              <a:gd name="connsiteX81" fmla="*/ 719554 w 1605470"/>
              <a:gd name="connsiteY81" fmla="*/ 4090296 h 6858000"/>
              <a:gd name="connsiteX82" fmla="*/ 704810 w 1605470"/>
              <a:gd name="connsiteY82" fmla="*/ 4033999 h 6858000"/>
              <a:gd name="connsiteX83" fmla="*/ 705959 w 1605470"/>
              <a:gd name="connsiteY83" fmla="*/ 4031933 h 6858000"/>
              <a:gd name="connsiteX84" fmla="*/ 704535 w 1605470"/>
              <a:gd name="connsiteY84" fmla="*/ 4013953 h 6858000"/>
              <a:gd name="connsiteX85" fmla="*/ 700443 w 1605470"/>
              <a:gd name="connsiteY85" fmla="*/ 4010511 h 6858000"/>
              <a:gd name="connsiteX86" fmla="*/ 698282 w 1605470"/>
              <a:gd name="connsiteY86" fmla="*/ 3998331 h 6858000"/>
              <a:gd name="connsiteX87" fmla="*/ 690830 w 1605470"/>
              <a:gd name="connsiteY87" fmla="*/ 3974753 h 6858000"/>
              <a:gd name="connsiteX88" fmla="*/ 692428 w 1605470"/>
              <a:gd name="connsiteY88" fmla="*/ 3969950 h 6858000"/>
              <a:gd name="connsiteX89" fmla="*/ 685850 w 1605470"/>
              <a:gd name="connsiteY89" fmla="*/ 3933779 h 6858000"/>
              <a:gd name="connsiteX90" fmla="*/ 687181 w 1605470"/>
              <a:gd name="connsiteY90" fmla="*/ 3933093 h 6858000"/>
              <a:gd name="connsiteX91" fmla="*/ 691535 w 1605470"/>
              <a:gd name="connsiteY91" fmla="*/ 3922082 h 6858000"/>
              <a:gd name="connsiteX92" fmla="*/ 696613 w 1605470"/>
              <a:gd name="connsiteY92" fmla="*/ 3901461 h 6858000"/>
              <a:gd name="connsiteX93" fmla="*/ 725908 w 1605470"/>
              <a:gd name="connsiteY93" fmla="*/ 3851605 h 6858000"/>
              <a:gd name="connsiteX94" fmla="*/ 719207 w 1605470"/>
              <a:gd name="connsiteY94" fmla="*/ 3813873 h 6858000"/>
              <a:gd name="connsiteX95" fmla="*/ 718632 w 1605470"/>
              <a:gd name="connsiteY95" fmla="*/ 3806161 h 6858000"/>
              <a:gd name="connsiteX96" fmla="*/ 718939 w 1605470"/>
              <a:gd name="connsiteY96" fmla="*/ 3805957 h 6858000"/>
              <a:gd name="connsiteX97" fmla="*/ 718966 w 1605470"/>
              <a:gd name="connsiteY97" fmla="*/ 3797724 h 6858000"/>
              <a:gd name="connsiteX98" fmla="*/ 717581 w 1605470"/>
              <a:gd name="connsiteY98" fmla="*/ 3792098 h 6858000"/>
              <a:gd name="connsiteX99" fmla="*/ 716465 w 1605470"/>
              <a:gd name="connsiteY99" fmla="*/ 3777135 h 6858000"/>
              <a:gd name="connsiteX100" fmla="*/ 718198 w 1605470"/>
              <a:gd name="connsiteY100" fmla="*/ 3771656 h 6858000"/>
              <a:gd name="connsiteX101" fmla="*/ 721941 w 1605470"/>
              <a:gd name="connsiteY101" fmla="*/ 3769007 h 6858000"/>
              <a:gd name="connsiteX102" fmla="*/ 721407 w 1605470"/>
              <a:gd name="connsiteY102" fmla="*/ 3767709 h 6858000"/>
              <a:gd name="connsiteX103" fmla="*/ 730103 w 1605470"/>
              <a:gd name="connsiteY103" fmla="*/ 3738082 h 6858000"/>
              <a:gd name="connsiteX104" fmla="*/ 737449 w 1605470"/>
              <a:gd name="connsiteY104" fmla="*/ 3673397 h 6858000"/>
              <a:gd name="connsiteX105" fmla="*/ 736745 w 1605470"/>
              <a:gd name="connsiteY105" fmla="*/ 3637109 h 6858000"/>
              <a:gd name="connsiteX106" fmla="*/ 740188 w 1605470"/>
              <a:gd name="connsiteY106" fmla="*/ 3536883 h 6858000"/>
              <a:gd name="connsiteX107" fmla="*/ 747726 w 1605470"/>
              <a:gd name="connsiteY107" fmla="*/ 3435652 h 6858000"/>
              <a:gd name="connsiteX108" fmla="*/ 774383 w 1605470"/>
              <a:gd name="connsiteY108" fmla="*/ 3381564 h 6858000"/>
              <a:gd name="connsiteX109" fmla="*/ 774870 w 1605470"/>
              <a:gd name="connsiteY109" fmla="*/ 3375761 h 6858000"/>
              <a:gd name="connsiteX110" fmla="*/ 770510 w 1605470"/>
              <a:gd name="connsiteY110" fmla="*/ 3361844 h 6858000"/>
              <a:gd name="connsiteX111" fmla="*/ 767933 w 1605470"/>
              <a:gd name="connsiteY111" fmla="*/ 3356929 h 6858000"/>
              <a:gd name="connsiteX112" fmla="*/ 766158 w 1605470"/>
              <a:gd name="connsiteY112" fmla="*/ 3349058 h 6858000"/>
              <a:gd name="connsiteX113" fmla="*/ 766414 w 1605470"/>
              <a:gd name="connsiteY113" fmla="*/ 3348763 h 6858000"/>
              <a:gd name="connsiteX114" fmla="*/ 764166 w 1605470"/>
              <a:gd name="connsiteY114" fmla="*/ 3341588 h 6858000"/>
              <a:gd name="connsiteX115" fmla="*/ 749397 w 1605470"/>
              <a:gd name="connsiteY115" fmla="*/ 3307769 h 6858000"/>
              <a:gd name="connsiteX116" fmla="*/ 766960 w 1605470"/>
              <a:gd name="connsiteY116" fmla="*/ 3250522 h 6858000"/>
              <a:gd name="connsiteX117" fmla="*/ 767385 w 1605470"/>
              <a:gd name="connsiteY117" fmla="*/ 3229163 h 6858000"/>
              <a:gd name="connsiteX118" fmla="*/ 769208 w 1605470"/>
              <a:gd name="connsiteY118" fmla="*/ 3217217 h 6858000"/>
              <a:gd name="connsiteX119" fmla="*/ 770350 w 1605470"/>
              <a:gd name="connsiteY119" fmla="*/ 3216125 h 6858000"/>
              <a:gd name="connsiteX120" fmla="*/ 756043 w 1605470"/>
              <a:gd name="connsiteY120" fmla="*/ 3183755 h 6858000"/>
              <a:gd name="connsiteX121" fmla="*/ 756544 w 1605470"/>
              <a:gd name="connsiteY121" fmla="*/ 3178642 h 6858000"/>
              <a:gd name="connsiteX122" fmla="*/ 744144 w 1605470"/>
              <a:gd name="connsiteY122" fmla="*/ 3158586 h 6858000"/>
              <a:gd name="connsiteX123" fmla="*/ 739378 w 1605470"/>
              <a:gd name="connsiteY123" fmla="*/ 3147669 h 6858000"/>
              <a:gd name="connsiteX124" fmla="*/ 734648 w 1605470"/>
              <a:gd name="connsiteY124" fmla="*/ 3145733 h 6858000"/>
              <a:gd name="connsiteX125" fmla="*/ 729329 w 1605470"/>
              <a:gd name="connsiteY125" fmla="*/ 3129034 h 6858000"/>
              <a:gd name="connsiteX126" fmla="*/ 729994 w 1605470"/>
              <a:gd name="connsiteY126" fmla="*/ 3126682 h 6858000"/>
              <a:gd name="connsiteX127" fmla="*/ 720862 w 1605470"/>
              <a:gd name="connsiteY127" fmla="*/ 3114519 h 6858000"/>
              <a:gd name="connsiteX128" fmla="*/ 707471 w 1605470"/>
              <a:gd name="connsiteY128" fmla="*/ 3106272 h 6858000"/>
              <a:gd name="connsiteX129" fmla="*/ 680201 w 1605470"/>
              <a:gd name="connsiteY129" fmla="*/ 2958185 h 6858000"/>
              <a:gd name="connsiteX130" fmla="*/ 622815 w 1605470"/>
              <a:gd name="connsiteY130" fmla="*/ 2762989 h 6858000"/>
              <a:gd name="connsiteX131" fmla="*/ 571733 w 1605470"/>
              <a:gd name="connsiteY131" fmla="*/ 2554718 h 6858000"/>
              <a:gd name="connsiteX132" fmla="*/ 551827 w 1605470"/>
              <a:gd name="connsiteY132" fmla="*/ 2485734 h 6858000"/>
              <a:gd name="connsiteX133" fmla="*/ 542550 w 1605470"/>
              <a:gd name="connsiteY133" fmla="*/ 2447068 h 6858000"/>
              <a:gd name="connsiteX134" fmla="*/ 529511 w 1605470"/>
              <a:gd name="connsiteY134" fmla="*/ 2425819 h 6858000"/>
              <a:gd name="connsiteX135" fmla="*/ 528878 w 1605470"/>
              <a:gd name="connsiteY135" fmla="*/ 2408971 h 6858000"/>
              <a:gd name="connsiteX136" fmla="*/ 535510 w 1605470"/>
              <a:gd name="connsiteY136" fmla="*/ 2402874 h 6858000"/>
              <a:gd name="connsiteX137" fmla="*/ 538122 w 1605470"/>
              <a:gd name="connsiteY137" fmla="*/ 2381443 h 6858000"/>
              <a:gd name="connsiteX138" fmla="*/ 514451 w 1605470"/>
              <a:gd name="connsiteY138" fmla="*/ 2261920 h 6858000"/>
              <a:gd name="connsiteX139" fmla="*/ 486968 w 1605470"/>
              <a:gd name="connsiteY139" fmla="*/ 2182937 h 6858000"/>
              <a:gd name="connsiteX140" fmla="*/ 488555 w 1605470"/>
              <a:gd name="connsiteY140" fmla="*/ 2155135 h 6858000"/>
              <a:gd name="connsiteX141" fmla="*/ 486013 w 1605470"/>
              <a:gd name="connsiteY141" fmla="*/ 2118008 h 6858000"/>
              <a:gd name="connsiteX142" fmla="*/ 487006 w 1605470"/>
              <a:gd name="connsiteY142" fmla="*/ 2050531 h 6858000"/>
              <a:gd name="connsiteX143" fmla="*/ 478812 w 1605470"/>
              <a:gd name="connsiteY143" fmla="*/ 1963269 h 6858000"/>
              <a:gd name="connsiteX144" fmla="*/ 442619 w 1605470"/>
              <a:gd name="connsiteY144" fmla="*/ 1910499 h 6858000"/>
              <a:gd name="connsiteX145" fmla="*/ 446785 w 1605470"/>
              <a:gd name="connsiteY145" fmla="*/ 1903212 h 6858000"/>
              <a:gd name="connsiteX146" fmla="*/ 436547 w 1605470"/>
              <a:gd name="connsiteY146" fmla="*/ 1861531 h 6858000"/>
              <a:gd name="connsiteX147" fmla="*/ 390346 w 1605470"/>
              <a:gd name="connsiteY147" fmla="*/ 1732919 h 6858000"/>
              <a:gd name="connsiteX148" fmla="*/ 362657 w 1605470"/>
              <a:gd name="connsiteY148" fmla="*/ 1663540 h 6858000"/>
              <a:gd name="connsiteX149" fmla="*/ 361783 w 1605470"/>
              <a:gd name="connsiteY149" fmla="*/ 1615777 h 6858000"/>
              <a:gd name="connsiteX150" fmla="*/ 342578 w 1605470"/>
              <a:gd name="connsiteY150" fmla="*/ 1563678 h 6858000"/>
              <a:gd name="connsiteX151" fmla="*/ 355658 w 1605470"/>
              <a:gd name="connsiteY151" fmla="*/ 1519474 h 6858000"/>
              <a:gd name="connsiteX152" fmla="*/ 348400 w 1605470"/>
              <a:gd name="connsiteY152" fmla="*/ 1477995 h 6858000"/>
              <a:gd name="connsiteX153" fmla="*/ 334485 w 1605470"/>
              <a:gd name="connsiteY153" fmla="*/ 1373769 h 6858000"/>
              <a:gd name="connsiteX154" fmla="*/ 342792 w 1605470"/>
              <a:gd name="connsiteY154" fmla="*/ 1307086 h 6858000"/>
              <a:gd name="connsiteX155" fmla="*/ 343980 w 1605470"/>
              <a:gd name="connsiteY155" fmla="*/ 1189033 h 6858000"/>
              <a:gd name="connsiteX156" fmla="*/ 348665 w 1605470"/>
              <a:gd name="connsiteY156" fmla="*/ 1168288 h 6858000"/>
              <a:gd name="connsiteX157" fmla="*/ 340947 w 1605470"/>
              <a:gd name="connsiteY157" fmla="*/ 1142577 h 6858000"/>
              <a:gd name="connsiteX158" fmla="*/ 330253 w 1605470"/>
              <a:gd name="connsiteY158" fmla="*/ 1088484 h 6858000"/>
              <a:gd name="connsiteX159" fmla="*/ 318989 w 1605470"/>
              <a:gd name="connsiteY159" fmla="*/ 1016103 h 6858000"/>
              <a:gd name="connsiteX160" fmla="*/ 320445 w 1605470"/>
              <a:gd name="connsiteY160" fmla="*/ 932283 h 6858000"/>
              <a:gd name="connsiteX161" fmla="*/ 322681 w 1605470"/>
              <a:gd name="connsiteY161" fmla="*/ 915925 h 6858000"/>
              <a:gd name="connsiteX162" fmla="*/ 315310 w 1605470"/>
              <a:gd name="connsiteY162" fmla="*/ 896999 h 6858000"/>
              <a:gd name="connsiteX163" fmla="*/ 284718 w 1605470"/>
              <a:gd name="connsiteY163" fmla="*/ 821517 h 6858000"/>
              <a:gd name="connsiteX164" fmla="*/ 263668 w 1605470"/>
              <a:gd name="connsiteY164" fmla="*/ 751353 h 6858000"/>
              <a:gd name="connsiteX165" fmla="*/ 263226 w 1605470"/>
              <a:gd name="connsiteY165" fmla="*/ 721230 h 6858000"/>
              <a:gd name="connsiteX166" fmla="*/ 248897 w 1605470"/>
              <a:gd name="connsiteY166" fmla="*/ 681659 h 6858000"/>
              <a:gd name="connsiteX167" fmla="*/ 234316 w 1605470"/>
              <a:gd name="connsiteY167" fmla="*/ 635218 h 6858000"/>
              <a:gd name="connsiteX168" fmla="*/ 239327 w 1605470"/>
              <a:gd name="connsiteY168" fmla="*/ 613763 h 6858000"/>
              <a:gd name="connsiteX169" fmla="*/ 225269 w 1605470"/>
              <a:gd name="connsiteY169" fmla="*/ 598582 h 6858000"/>
              <a:gd name="connsiteX170" fmla="*/ 224950 w 1605470"/>
              <a:gd name="connsiteY170" fmla="*/ 576846 h 6858000"/>
              <a:gd name="connsiteX171" fmla="*/ 204576 w 1605470"/>
              <a:gd name="connsiteY171" fmla="*/ 530055 h 6858000"/>
              <a:gd name="connsiteX172" fmla="*/ 219064 w 1605470"/>
              <a:gd name="connsiteY172" fmla="*/ 469651 h 6858000"/>
              <a:gd name="connsiteX173" fmla="*/ 195012 w 1605470"/>
              <a:gd name="connsiteY173" fmla="*/ 448559 h 6858000"/>
              <a:gd name="connsiteX174" fmla="*/ 201434 w 1605470"/>
              <a:gd name="connsiteY174" fmla="*/ 441529 h 6858000"/>
              <a:gd name="connsiteX175" fmla="*/ 200655 w 1605470"/>
              <a:gd name="connsiteY175" fmla="*/ 428927 h 6858000"/>
              <a:gd name="connsiteX176" fmla="*/ 190059 w 1605470"/>
              <a:gd name="connsiteY176" fmla="*/ 430161 h 6858000"/>
              <a:gd name="connsiteX177" fmla="*/ 167079 w 1605470"/>
              <a:gd name="connsiteY177" fmla="*/ 367211 h 6858000"/>
              <a:gd name="connsiteX178" fmla="*/ 124571 w 1605470"/>
              <a:gd name="connsiteY178" fmla="*/ 302178 h 6858000"/>
              <a:gd name="connsiteX179" fmla="*/ 103243 w 1605470"/>
              <a:gd name="connsiteY179" fmla="*/ 211375 h 6858000"/>
              <a:gd name="connsiteX180" fmla="*/ 94571 w 1605470"/>
              <a:gd name="connsiteY180" fmla="*/ 184179 h 6858000"/>
              <a:gd name="connsiteX181" fmla="*/ 13437 w 1605470"/>
              <a:gd name="connsiteY181" fmla="*/ 19287 h 6858000"/>
              <a:gd name="connsiteX182" fmla="*/ 0 w 1605470"/>
              <a:gd name="connsiteY182"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5660 w 1605470"/>
              <a:gd name="connsiteY79" fmla="*/ 4308823 h 6858000"/>
              <a:gd name="connsiteX80" fmla="*/ 715481 w 1605470"/>
              <a:gd name="connsiteY80" fmla="*/ 4214165 h 6858000"/>
              <a:gd name="connsiteX81" fmla="*/ 719554 w 1605470"/>
              <a:gd name="connsiteY81" fmla="*/ 4090296 h 6858000"/>
              <a:gd name="connsiteX82" fmla="*/ 704810 w 1605470"/>
              <a:gd name="connsiteY82" fmla="*/ 4033999 h 6858000"/>
              <a:gd name="connsiteX83" fmla="*/ 705959 w 1605470"/>
              <a:gd name="connsiteY83" fmla="*/ 4031933 h 6858000"/>
              <a:gd name="connsiteX84" fmla="*/ 704535 w 1605470"/>
              <a:gd name="connsiteY84" fmla="*/ 4013953 h 6858000"/>
              <a:gd name="connsiteX85" fmla="*/ 700443 w 1605470"/>
              <a:gd name="connsiteY85" fmla="*/ 4010511 h 6858000"/>
              <a:gd name="connsiteX86" fmla="*/ 698282 w 1605470"/>
              <a:gd name="connsiteY86" fmla="*/ 3998331 h 6858000"/>
              <a:gd name="connsiteX87" fmla="*/ 690830 w 1605470"/>
              <a:gd name="connsiteY87" fmla="*/ 3974753 h 6858000"/>
              <a:gd name="connsiteX88" fmla="*/ 692428 w 1605470"/>
              <a:gd name="connsiteY88" fmla="*/ 3969950 h 6858000"/>
              <a:gd name="connsiteX89" fmla="*/ 685850 w 1605470"/>
              <a:gd name="connsiteY89" fmla="*/ 3933779 h 6858000"/>
              <a:gd name="connsiteX90" fmla="*/ 687181 w 1605470"/>
              <a:gd name="connsiteY90" fmla="*/ 3933093 h 6858000"/>
              <a:gd name="connsiteX91" fmla="*/ 691535 w 1605470"/>
              <a:gd name="connsiteY91" fmla="*/ 3922082 h 6858000"/>
              <a:gd name="connsiteX92" fmla="*/ 696613 w 1605470"/>
              <a:gd name="connsiteY92" fmla="*/ 3901461 h 6858000"/>
              <a:gd name="connsiteX93" fmla="*/ 719207 w 1605470"/>
              <a:gd name="connsiteY93" fmla="*/ 3813873 h 6858000"/>
              <a:gd name="connsiteX94" fmla="*/ 718632 w 1605470"/>
              <a:gd name="connsiteY94" fmla="*/ 3806161 h 6858000"/>
              <a:gd name="connsiteX95" fmla="*/ 718939 w 1605470"/>
              <a:gd name="connsiteY95" fmla="*/ 3805957 h 6858000"/>
              <a:gd name="connsiteX96" fmla="*/ 718966 w 1605470"/>
              <a:gd name="connsiteY96" fmla="*/ 3797724 h 6858000"/>
              <a:gd name="connsiteX97" fmla="*/ 717581 w 1605470"/>
              <a:gd name="connsiteY97" fmla="*/ 3792098 h 6858000"/>
              <a:gd name="connsiteX98" fmla="*/ 716465 w 1605470"/>
              <a:gd name="connsiteY98" fmla="*/ 3777135 h 6858000"/>
              <a:gd name="connsiteX99" fmla="*/ 718198 w 1605470"/>
              <a:gd name="connsiteY99" fmla="*/ 3771656 h 6858000"/>
              <a:gd name="connsiteX100" fmla="*/ 721941 w 1605470"/>
              <a:gd name="connsiteY100" fmla="*/ 3769007 h 6858000"/>
              <a:gd name="connsiteX101" fmla="*/ 721407 w 1605470"/>
              <a:gd name="connsiteY101" fmla="*/ 3767709 h 6858000"/>
              <a:gd name="connsiteX102" fmla="*/ 730103 w 1605470"/>
              <a:gd name="connsiteY102" fmla="*/ 3738082 h 6858000"/>
              <a:gd name="connsiteX103" fmla="*/ 737449 w 1605470"/>
              <a:gd name="connsiteY103" fmla="*/ 3673397 h 6858000"/>
              <a:gd name="connsiteX104" fmla="*/ 736745 w 1605470"/>
              <a:gd name="connsiteY104" fmla="*/ 3637109 h 6858000"/>
              <a:gd name="connsiteX105" fmla="*/ 740188 w 1605470"/>
              <a:gd name="connsiteY105" fmla="*/ 3536883 h 6858000"/>
              <a:gd name="connsiteX106" fmla="*/ 747726 w 1605470"/>
              <a:gd name="connsiteY106" fmla="*/ 3435652 h 6858000"/>
              <a:gd name="connsiteX107" fmla="*/ 774383 w 1605470"/>
              <a:gd name="connsiteY107" fmla="*/ 3381564 h 6858000"/>
              <a:gd name="connsiteX108" fmla="*/ 774870 w 1605470"/>
              <a:gd name="connsiteY108" fmla="*/ 3375761 h 6858000"/>
              <a:gd name="connsiteX109" fmla="*/ 770510 w 1605470"/>
              <a:gd name="connsiteY109" fmla="*/ 3361844 h 6858000"/>
              <a:gd name="connsiteX110" fmla="*/ 767933 w 1605470"/>
              <a:gd name="connsiteY110" fmla="*/ 3356929 h 6858000"/>
              <a:gd name="connsiteX111" fmla="*/ 766158 w 1605470"/>
              <a:gd name="connsiteY111" fmla="*/ 3349058 h 6858000"/>
              <a:gd name="connsiteX112" fmla="*/ 766414 w 1605470"/>
              <a:gd name="connsiteY112" fmla="*/ 3348763 h 6858000"/>
              <a:gd name="connsiteX113" fmla="*/ 764166 w 1605470"/>
              <a:gd name="connsiteY113" fmla="*/ 3341588 h 6858000"/>
              <a:gd name="connsiteX114" fmla="*/ 749397 w 1605470"/>
              <a:gd name="connsiteY114" fmla="*/ 3307769 h 6858000"/>
              <a:gd name="connsiteX115" fmla="*/ 766960 w 1605470"/>
              <a:gd name="connsiteY115" fmla="*/ 3250522 h 6858000"/>
              <a:gd name="connsiteX116" fmla="*/ 767385 w 1605470"/>
              <a:gd name="connsiteY116" fmla="*/ 3229163 h 6858000"/>
              <a:gd name="connsiteX117" fmla="*/ 769208 w 1605470"/>
              <a:gd name="connsiteY117" fmla="*/ 3217217 h 6858000"/>
              <a:gd name="connsiteX118" fmla="*/ 770350 w 1605470"/>
              <a:gd name="connsiteY118" fmla="*/ 3216125 h 6858000"/>
              <a:gd name="connsiteX119" fmla="*/ 756043 w 1605470"/>
              <a:gd name="connsiteY119" fmla="*/ 3183755 h 6858000"/>
              <a:gd name="connsiteX120" fmla="*/ 756544 w 1605470"/>
              <a:gd name="connsiteY120" fmla="*/ 3178642 h 6858000"/>
              <a:gd name="connsiteX121" fmla="*/ 744144 w 1605470"/>
              <a:gd name="connsiteY121" fmla="*/ 3158586 h 6858000"/>
              <a:gd name="connsiteX122" fmla="*/ 739378 w 1605470"/>
              <a:gd name="connsiteY122" fmla="*/ 3147669 h 6858000"/>
              <a:gd name="connsiteX123" fmla="*/ 734648 w 1605470"/>
              <a:gd name="connsiteY123" fmla="*/ 3145733 h 6858000"/>
              <a:gd name="connsiteX124" fmla="*/ 729329 w 1605470"/>
              <a:gd name="connsiteY124" fmla="*/ 3129034 h 6858000"/>
              <a:gd name="connsiteX125" fmla="*/ 729994 w 1605470"/>
              <a:gd name="connsiteY125" fmla="*/ 3126682 h 6858000"/>
              <a:gd name="connsiteX126" fmla="*/ 720862 w 1605470"/>
              <a:gd name="connsiteY126" fmla="*/ 3114519 h 6858000"/>
              <a:gd name="connsiteX127" fmla="*/ 707471 w 1605470"/>
              <a:gd name="connsiteY127" fmla="*/ 3106272 h 6858000"/>
              <a:gd name="connsiteX128" fmla="*/ 680201 w 1605470"/>
              <a:gd name="connsiteY128" fmla="*/ 2958185 h 6858000"/>
              <a:gd name="connsiteX129" fmla="*/ 622815 w 1605470"/>
              <a:gd name="connsiteY129" fmla="*/ 2762989 h 6858000"/>
              <a:gd name="connsiteX130" fmla="*/ 571733 w 1605470"/>
              <a:gd name="connsiteY130" fmla="*/ 2554718 h 6858000"/>
              <a:gd name="connsiteX131" fmla="*/ 551827 w 1605470"/>
              <a:gd name="connsiteY131" fmla="*/ 2485734 h 6858000"/>
              <a:gd name="connsiteX132" fmla="*/ 542550 w 1605470"/>
              <a:gd name="connsiteY132" fmla="*/ 2447068 h 6858000"/>
              <a:gd name="connsiteX133" fmla="*/ 529511 w 1605470"/>
              <a:gd name="connsiteY133" fmla="*/ 2425819 h 6858000"/>
              <a:gd name="connsiteX134" fmla="*/ 528878 w 1605470"/>
              <a:gd name="connsiteY134" fmla="*/ 2408971 h 6858000"/>
              <a:gd name="connsiteX135" fmla="*/ 535510 w 1605470"/>
              <a:gd name="connsiteY135" fmla="*/ 2402874 h 6858000"/>
              <a:gd name="connsiteX136" fmla="*/ 538122 w 1605470"/>
              <a:gd name="connsiteY136" fmla="*/ 2381443 h 6858000"/>
              <a:gd name="connsiteX137" fmla="*/ 514451 w 1605470"/>
              <a:gd name="connsiteY137" fmla="*/ 2261920 h 6858000"/>
              <a:gd name="connsiteX138" fmla="*/ 486968 w 1605470"/>
              <a:gd name="connsiteY138" fmla="*/ 2182937 h 6858000"/>
              <a:gd name="connsiteX139" fmla="*/ 488555 w 1605470"/>
              <a:gd name="connsiteY139" fmla="*/ 2155135 h 6858000"/>
              <a:gd name="connsiteX140" fmla="*/ 486013 w 1605470"/>
              <a:gd name="connsiteY140" fmla="*/ 2118008 h 6858000"/>
              <a:gd name="connsiteX141" fmla="*/ 487006 w 1605470"/>
              <a:gd name="connsiteY141" fmla="*/ 2050531 h 6858000"/>
              <a:gd name="connsiteX142" fmla="*/ 478812 w 1605470"/>
              <a:gd name="connsiteY142" fmla="*/ 1963269 h 6858000"/>
              <a:gd name="connsiteX143" fmla="*/ 442619 w 1605470"/>
              <a:gd name="connsiteY143" fmla="*/ 1910499 h 6858000"/>
              <a:gd name="connsiteX144" fmla="*/ 446785 w 1605470"/>
              <a:gd name="connsiteY144" fmla="*/ 1903212 h 6858000"/>
              <a:gd name="connsiteX145" fmla="*/ 436547 w 1605470"/>
              <a:gd name="connsiteY145" fmla="*/ 1861531 h 6858000"/>
              <a:gd name="connsiteX146" fmla="*/ 390346 w 1605470"/>
              <a:gd name="connsiteY146" fmla="*/ 1732919 h 6858000"/>
              <a:gd name="connsiteX147" fmla="*/ 362657 w 1605470"/>
              <a:gd name="connsiteY147" fmla="*/ 1663540 h 6858000"/>
              <a:gd name="connsiteX148" fmla="*/ 361783 w 1605470"/>
              <a:gd name="connsiteY148" fmla="*/ 1615777 h 6858000"/>
              <a:gd name="connsiteX149" fmla="*/ 342578 w 1605470"/>
              <a:gd name="connsiteY149" fmla="*/ 1563678 h 6858000"/>
              <a:gd name="connsiteX150" fmla="*/ 355658 w 1605470"/>
              <a:gd name="connsiteY150" fmla="*/ 1519474 h 6858000"/>
              <a:gd name="connsiteX151" fmla="*/ 348400 w 1605470"/>
              <a:gd name="connsiteY151" fmla="*/ 1477995 h 6858000"/>
              <a:gd name="connsiteX152" fmla="*/ 334485 w 1605470"/>
              <a:gd name="connsiteY152" fmla="*/ 1373769 h 6858000"/>
              <a:gd name="connsiteX153" fmla="*/ 342792 w 1605470"/>
              <a:gd name="connsiteY153" fmla="*/ 1307086 h 6858000"/>
              <a:gd name="connsiteX154" fmla="*/ 343980 w 1605470"/>
              <a:gd name="connsiteY154" fmla="*/ 1189033 h 6858000"/>
              <a:gd name="connsiteX155" fmla="*/ 348665 w 1605470"/>
              <a:gd name="connsiteY155" fmla="*/ 1168288 h 6858000"/>
              <a:gd name="connsiteX156" fmla="*/ 340947 w 1605470"/>
              <a:gd name="connsiteY156" fmla="*/ 1142577 h 6858000"/>
              <a:gd name="connsiteX157" fmla="*/ 330253 w 1605470"/>
              <a:gd name="connsiteY157" fmla="*/ 1088484 h 6858000"/>
              <a:gd name="connsiteX158" fmla="*/ 318989 w 1605470"/>
              <a:gd name="connsiteY158" fmla="*/ 1016103 h 6858000"/>
              <a:gd name="connsiteX159" fmla="*/ 320445 w 1605470"/>
              <a:gd name="connsiteY159" fmla="*/ 932283 h 6858000"/>
              <a:gd name="connsiteX160" fmla="*/ 322681 w 1605470"/>
              <a:gd name="connsiteY160" fmla="*/ 915925 h 6858000"/>
              <a:gd name="connsiteX161" fmla="*/ 315310 w 1605470"/>
              <a:gd name="connsiteY161" fmla="*/ 896999 h 6858000"/>
              <a:gd name="connsiteX162" fmla="*/ 284718 w 1605470"/>
              <a:gd name="connsiteY162" fmla="*/ 821517 h 6858000"/>
              <a:gd name="connsiteX163" fmla="*/ 263668 w 1605470"/>
              <a:gd name="connsiteY163" fmla="*/ 751353 h 6858000"/>
              <a:gd name="connsiteX164" fmla="*/ 263226 w 1605470"/>
              <a:gd name="connsiteY164" fmla="*/ 721230 h 6858000"/>
              <a:gd name="connsiteX165" fmla="*/ 248897 w 1605470"/>
              <a:gd name="connsiteY165" fmla="*/ 681659 h 6858000"/>
              <a:gd name="connsiteX166" fmla="*/ 234316 w 1605470"/>
              <a:gd name="connsiteY166" fmla="*/ 635218 h 6858000"/>
              <a:gd name="connsiteX167" fmla="*/ 239327 w 1605470"/>
              <a:gd name="connsiteY167" fmla="*/ 613763 h 6858000"/>
              <a:gd name="connsiteX168" fmla="*/ 225269 w 1605470"/>
              <a:gd name="connsiteY168" fmla="*/ 598582 h 6858000"/>
              <a:gd name="connsiteX169" fmla="*/ 224950 w 1605470"/>
              <a:gd name="connsiteY169" fmla="*/ 576846 h 6858000"/>
              <a:gd name="connsiteX170" fmla="*/ 204576 w 1605470"/>
              <a:gd name="connsiteY170" fmla="*/ 530055 h 6858000"/>
              <a:gd name="connsiteX171" fmla="*/ 219064 w 1605470"/>
              <a:gd name="connsiteY171" fmla="*/ 469651 h 6858000"/>
              <a:gd name="connsiteX172" fmla="*/ 195012 w 1605470"/>
              <a:gd name="connsiteY172" fmla="*/ 448559 h 6858000"/>
              <a:gd name="connsiteX173" fmla="*/ 201434 w 1605470"/>
              <a:gd name="connsiteY173" fmla="*/ 441529 h 6858000"/>
              <a:gd name="connsiteX174" fmla="*/ 200655 w 1605470"/>
              <a:gd name="connsiteY174" fmla="*/ 428927 h 6858000"/>
              <a:gd name="connsiteX175" fmla="*/ 190059 w 1605470"/>
              <a:gd name="connsiteY175" fmla="*/ 430161 h 6858000"/>
              <a:gd name="connsiteX176" fmla="*/ 167079 w 1605470"/>
              <a:gd name="connsiteY176" fmla="*/ 367211 h 6858000"/>
              <a:gd name="connsiteX177" fmla="*/ 124571 w 1605470"/>
              <a:gd name="connsiteY177" fmla="*/ 302178 h 6858000"/>
              <a:gd name="connsiteX178" fmla="*/ 103243 w 1605470"/>
              <a:gd name="connsiteY178" fmla="*/ 211375 h 6858000"/>
              <a:gd name="connsiteX179" fmla="*/ 94571 w 1605470"/>
              <a:gd name="connsiteY179" fmla="*/ 184179 h 6858000"/>
              <a:gd name="connsiteX180" fmla="*/ 13437 w 1605470"/>
              <a:gd name="connsiteY180" fmla="*/ 19287 h 6858000"/>
              <a:gd name="connsiteX181" fmla="*/ 0 w 1605470"/>
              <a:gd name="connsiteY181"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15481 w 1605470"/>
              <a:gd name="connsiteY79" fmla="*/ 4214165 h 6858000"/>
              <a:gd name="connsiteX80" fmla="*/ 719554 w 1605470"/>
              <a:gd name="connsiteY80" fmla="*/ 4090296 h 6858000"/>
              <a:gd name="connsiteX81" fmla="*/ 704810 w 1605470"/>
              <a:gd name="connsiteY81" fmla="*/ 4033999 h 6858000"/>
              <a:gd name="connsiteX82" fmla="*/ 705959 w 1605470"/>
              <a:gd name="connsiteY82" fmla="*/ 4031933 h 6858000"/>
              <a:gd name="connsiteX83" fmla="*/ 704535 w 1605470"/>
              <a:gd name="connsiteY83" fmla="*/ 4013953 h 6858000"/>
              <a:gd name="connsiteX84" fmla="*/ 700443 w 1605470"/>
              <a:gd name="connsiteY84" fmla="*/ 4010511 h 6858000"/>
              <a:gd name="connsiteX85" fmla="*/ 698282 w 1605470"/>
              <a:gd name="connsiteY85" fmla="*/ 3998331 h 6858000"/>
              <a:gd name="connsiteX86" fmla="*/ 690830 w 1605470"/>
              <a:gd name="connsiteY86" fmla="*/ 3974753 h 6858000"/>
              <a:gd name="connsiteX87" fmla="*/ 692428 w 1605470"/>
              <a:gd name="connsiteY87" fmla="*/ 3969950 h 6858000"/>
              <a:gd name="connsiteX88" fmla="*/ 685850 w 1605470"/>
              <a:gd name="connsiteY88" fmla="*/ 3933779 h 6858000"/>
              <a:gd name="connsiteX89" fmla="*/ 687181 w 1605470"/>
              <a:gd name="connsiteY89" fmla="*/ 3933093 h 6858000"/>
              <a:gd name="connsiteX90" fmla="*/ 691535 w 1605470"/>
              <a:gd name="connsiteY90" fmla="*/ 3922082 h 6858000"/>
              <a:gd name="connsiteX91" fmla="*/ 696613 w 1605470"/>
              <a:gd name="connsiteY91" fmla="*/ 3901461 h 6858000"/>
              <a:gd name="connsiteX92" fmla="*/ 719207 w 1605470"/>
              <a:gd name="connsiteY92" fmla="*/ 3813873 h 6858000"/>
              <a:gd name="connsiteX93" fmla="*/ 718632 w 1605470"/>
              <a:gd name="connsiteY93" fmla="*/ 3806161 h 6858000"/>
              <a:gd name="connsiteX94" fmla="*/ 718939 w 1605470"/>
              <a:gd name="connsiteY94" fmla="*/ 3805957 h 6858000"/>
              <a:gd name="connsiteX95" fmla="*/ 718966 w 1605470"/>
              <a:gd name="connsiteY95" fmla="*/ 3797724 h 6858000"/>
              <a:gd name="connsiteX96" fmla="*/ 717581 w 1605470"/>
              <a:gd name="connsiteY96" fmla="*/ 3792098 h 6858000"/>
              <a:gd name="connsiteX97" fmla="*/ 716465 w 1605470"/>
              <a:gd name="connsiteY97" fmla="*/ 3777135 h 6858000"/>
              <a:gd name="connsiteX98" fmla="*/ 718198 w 1605470"/>
              <a:gd name="connsiteY98" fmla="*/ 3771656 h 6858000"/>
              <a:gd name="connsiteX99" fmla="*/ 721941 w 1605470"/>
              <a:gd name="connsiteY99" fmla="*/ 3769007 h 6858000"/>
              <a:gd name="connsiteX100" fmla="*/ 721407 w 1605470"/>
              <a:gd name="connsiteY100" fmla="*/ 3767709 h 6858000"/>
              <a:gd name="connsiteX101" fmla="*/ 730103 w 1605470"/>
              <a:gd name="connsiteY101" fmla="*/ 3738082 h 6858000"/>
              <a:gd name="connsiteX102" fmla="*/ 737449 w 1605470"/>
              <a:gd name="connsiteY102" fmla="*/ 3673397 h 6858000"/>
              <a:gd name="connsiteX103" fmla="*/ 736745 w 1605470"/>
              <a:gd name="connsiteY103" fmla="*/ 3637109 h 6858000"/>
              <a:gd name="connsiteX104" fmla="*/ 740188 w 1605470"/>
              <a:gd name="connsiteY104" fmla="*/ 3536883 h 6858000"/>
              <a:gd name="connsiteX105" fmla="*/ 747726 w 1605470"/>
              <a:gd name="connsiteY105" fmla="*/ 3435652 h 6858000"/>
              <a:gd name="connsiteX106" fmla="*/ 774383 w 1605470"/>
              <a:gd name="connsiteY106" fmla="*/ 3381564 h 6858000"/>
              <a:gd name="connsiteX107" fmla="*/ 774870 w 1605470"/>
              <a:gd name="connsiteY107" fmla="*/ 3375761 h 6858000"/>
              <a:gd name="connsiteX108" fmla="*/ 770510 w 1605470"/>
              <a:gd name="connsiteY108" fmla="*/ 3361844 h 6858000"/>
              <a:gd name="connsiteX109" fmla="*/ 767933 w 1605470"/>
              <a:gd name="connsiteY109" fmla="*/ 3356929 h 6858000"/>
              <a:gd name="connsiteX110" fmla="*/ 766158 w 1605470"/>
              <a:gd name="connsiteY110" fmla="*/ 3349058 h 6858000"/>
              <a:gd name="connsiteX111" fmla="*/ 766414 w 1605470"/>
              <a:gd name="connsiteY111" fmla="*/ 3348763 h 6858000"/>
              <a:gd name="connsiteX112" fmla="*/ 764166 w 1605470"/>
              <a:gd name="connsiteY112" fmla="*/ 3341588 h 6858000"/>
              <a:gd name="connsiteX113" fmla="*/ 749397 w 1605470"/>
              <a:gd name="connsiteY113" fmla="*/ 3307769 h 6858000"/>
              <a:gd name="connsiteX114" fmla="*/ 766960 w 1605470"/>
              <a:gd name="connsiteY114" fmla="*/ 3250522 h 6858000"/>
              <a:gd name="connsiteX115" fmla="*/ 767385 w 1605470"/>
              <a:gd name="connsiteY115" fmla="*/ 3229163 h 6858000"/>
              <a:gd name="connsiteX116" fmla="*/ 769208 w 1605470"/>
              <a:gd name="connsiteY116" fmla="*/ 3217217 h 6858000"/>
              <a:gd name="connsiteX117" fmla="*/ 770350 w 1605470"/>
              <a:gd name="connsiteY117" fmla="*/ 3216125 h 6858000"/>
              <a:gd name="connsiteX118" fmla="*/ 756043 w 1605470"/>
              <a:gd name="connsiteY118" fmla="*/ 3183755 h 6858000"/>
              <a:gd name="connsiteX119" fmla="*/ 756544 w 1605470"/>
              <a:gd name="connsiteY119" fmla="*/ 3178642 h 6858000"/>
              <a:gd name="connsiteX120" fmla="*/ 744144 w 1605470"/>
              <a:gd name="connsiteY120" fmla="*/ 3158586 h 6858000"/>
              <a:gd name="connsiteX121" fmla="*/ 739378 w 1605470"/>
              <a:gd name="connsiteY121" fmla="*/ 3147669 h 6858000"/>
              <a:gd name="connsiteX122" fmla="*/ 734648 w 1605470"/>
              <a:gd name="connsiteY122" fmla="*/ 3145733 h 6858000"/>
              <a:gd name="connsiteX123" fmla="*/ 729329 w 1605470"/>
              <a:gd name="connsiteY123" fmla="*/ 3129034 h 6858000"/>
              <a:gd name="connsiteX124" fmla="*/ 729994 w 1605470"/>
              <a:gd name="connsiteY124" fmla="*/ 3126682 h 6858000"/>
              <a:gd name="connsiteX125" fmla="*/ 720862 w 1605470"/>
              <a:gd name="connsiteY125" fmla="*/ 3114519 h 6858000"/>
              <a:gd name="connsiteX126" fmla="*/ 707471 w 1605470"/>
              <a:gd name="connsiteY126" fmla="*/ 3106272 h 6858000"/>
              <a:gd name="connsiteX127" fmla="*/ 680201 w 1605470"/>
              <a:gd name="connsiteY127" fmla="*/ 2958185 h 6858000"/>
              <a:gd name="connsiteX128" fmla="*/ 622815 w 1605470"/>
              <a:gd name="connsiteY128" fmla="*/ 2762989 h 6858000"/>
              <a:gd name="connsiteX129" fmla="*/ 571733 w 1605470"/>
              <a:gd name="connsiteY129" fmla="*/ 2554718 h 6858000"/>
              <a:gd name="connsiteX130" fmla="*/ 551827 w 1605470"/>
              <a:gd name="connsiteY130" fmla="*/ 2485734 h 6858000"/>
              <a:gd name="connsiteX131" fmla="*/ 542550 w 1605470"/>
              <a:gd name="connsiteY131" fmla="*/ 2447068 h 6858000"/>
              <a:gd name="connsiteX132" fmla="*/ 529511 w 1605470"/>
              <a:gd name="connsiteY132" fmla="*/ 2425819 h 6858000"/>
              <a:gd name="connsiteX133" fmla="*/ 528878 w 1605470"/>
              <a:gd name="connsiteY133" fmla="*/ 2408971 h 6858000"/>
              <a:gd name="connsiteX134" fmla="*/ 535510 w 1605470"/>
              <a:gd name="connsiteY134" fmla="*/ 2402874 h 6858000"/>
              <a:gd name="connsiteX135" fmla="*/ 538122 w 1605470"/>
              <a:gd name="connsiteY135" fmla="*/ 2381443 h 6858000"/>
              <a:gd name="connsiteX136" fmla="*/ 514451 w 1605470"/>
              <a:gd name="connsiteY136" fmla="*/ 2261920 h 6858000"/>
              <a:gd name="connsiteX137" fmla="*/ 486968 w 1605470"/>
              <a:gd name="connsiteY137" fmla="*/ 2182937 h 6858000"/>
              <a:gd name="connsiteX138" fmla="*/ 488555 w 1605470"/>
              <a:gd name="connsiteY138" fmla="*/ 2155135 h 6858000"/>
              <a:gd name="connsiteX139" fmla="*/ 486013 w 1605470"/>
              <a:gd name="connsiteY139" fmla="*/ 2118008 h 6858000"/>
              <a:gd name="connsiteX140" fmla="*/ 487006 w 1605470"/>
              <a:gd name="connsiteY140" fmla="*/ 2050531 h 6858000"/>
              <a:gd name="connsiteX141" fmla="*/ 478812 w 1605470"/>
              <a:gd name="connsiteY141" fmla="*/ 1963269 h 6858000"/>
              <a:gd name="connsiteX142" fmla="*/ 442619 w 1605470"/>
              <a:gd name="connsiteY142" fmla="*/ 1910499 h 6858000"/>
              <a:gd name="connsiteX143" fmla="*/ 446785 w 1605470"/>
              <a:gd name="connsiteY143" fmla="*/ 1903212 h 6858000"/>
              <a:gd name="connsiteX144" fmla="*/ 436547 w 1605470"/>
              <a:gd name="connsiteY144" fmla="*/ 1861531 h 6858000"/>
              <a:gd name="connsiteX145" fmla="*/ 390346 w 1605470"/>
              <a:gd name="connsiteY145" fmla="*/ 1732919 h 6858000"/>
              <a:gd name="connsiteX146" fmla="*/ 362657 w 1605470"/>
              <a:gd name="connsiteY146" fmla="*/ 1663540 h 6858000"/>
              <a:gd name="connsiteX147" fmla="*/ 361783 w 1605470"/>
              <a:gd name="connsiteY147" fmla="*/ 1615777 h 6858000"/>
              <a:gd name="connsiteX148" fmla="*/ 342578 w 1605470"/>
              <a:gd name="connsiteY148" fmla="*/ 1563678 h 6858000"/>
              <a:gd name="connsiteX149" fmla="*/ 355658 w 1605470"/>
              <a:gd name="connsiteY149" fmla="*/ 1519474 h 6858000"/>
              <a:gd name="connsiteX150" fmla="*/ 348400 w 1605470"/>
              <a:gd name="connsiteY150" fmla="*/ 1477995 h 6858000"/>
              <a:gd name="connsiteX151" fmla="*/ 334485 w 1605470"/>
              <a:gd name="connsiteY151" fmla="*/ 1373769 h 6858000"/>
              <a:gd name="connsiteX152" fmla="*/ 342792 w 1605470"/>
              <a:gd name="connsiteY152" fmla="*/ 1307086 h 6858000"/>
              <a:gd name="connsiteX153" fmla="*/ 343980 w 1605470"/>
              <a:gd name="connsiteY153" fmla="*/ 1189033 h 6858000"/>
              <a:gd name="connsiteX154" fmla="*/ 348665 w 1605470"/>
              <a:gd name="connsiteY154" fmla="*/ 1168288 h 6858000"/>
              <a:gd name="connsiteX155" fmla="*/ 340947 w 1605470"/>
              <a:gd name="connsiteY155" fmla="*/ 1142577 h 6858000"/>
              <a:gd name="connsiteX156" fmla="*/ 330253 w 1605470"/>
              <a:gd name="connsiteY156" fmla="*/ 1088484 h 6858000"/>
              <a:gd name="connsiteX157" fmla="*/ 318989 w 1605470"/>
              <a:gd name="connsiteY157" fmla="*/ 1016103 h 6858000"/>
              <a:gd name="connsiteX158" fmla="*/ 320445 w 1605470"/>
              <a:gd name="connsiteY158" fmla="*/ 932283 h 6858000"/>
              <a:gd name="connsiteX159" fmla="*/ 322681 w 1605470"/>
              <a:gd name="connsiteY159" fmla="*/ 915925 h 6858000"/>
              <a:gd name="connsiteX160" fmla="*/ 315310 w 1605470"/>
              <a:gd name="connsiteY160" fmla="*/ 896999 h 6858000"/>
              <a:gd name="connsiteX161" fmla="*/ 284718 w 1605470"/>
              <a:gd name="connsiteY161" fmla="*/ 821517 h 6858000"/>
              <a:gd name="connsiteX162" fmla="*/ 263668 w 1605470"/>
              <a:gd name="connsiteY162" fmla="*/ 751353 h 6858000"/>
              <a:gd name="connsiteX163" fmla="*/ 263226 w 1605470"/>
              <a:gd name="connsiteY163" fmla="*/ 721230 h 6858000"/>
              <a:gd name="connsiteX164" fmla="*/ 248897 w 1605470"/>
              <a:gd name="connsiteY164" fmla="*/ 681659 h 6858000"/>
              <a:gd name="connsiteX165" fmla="*/ 234316 w 1605470"/>
              <a:gd name="connsiteY165" fmla="*/ 635218 h 6858000"/>
              <a:gd name="connsiteX166" fmla="*/ 239327 w 1605470"/>
              <a:gd name="connsiteY166" fmla="*/ 613763 h 6858000"/>
              <a:gd name="connsiteX167" fmla="*/ 225269 w 1605470"/>
              <a:gd name="connsiteY167" fmla="*/ 598582 h 6858000"/>
              <a:gd name="connsiteX168" fmla="*/ 224950 w 1605470"/>
              <a:gd name="connsiteY168" fmla="*/ 576846 h 6858000"/>
              <a:gd name="connsiteX169" fmla="*/ 204576 w 1605470"/>
              <a:gd name="connsiteY169" fmla="*/ 530055 h 6858000"/>
              <a:gd name="connsiteX170" fmla="*/ 219064 w 1605470"/>
              <a:gd name="connsiteY170" fmla="*/ 469651 h 6858000"/>
              <a:gd name="connsiteX171" fmla="*/ 195012 w 1605470"/>
              <a:gd name="connsiteY171" fmla="*/ 448559 h 6858000"/>
              <a:gd name="connsiteX172" fmla="*/ 201434 w 1605470"/>
              <a:gd name="connsiteY172" fmla="*/ 441529 h 6858000"/>
              <a:gd name="connsiteX173" fmla="*/ 200655 w 1605470"/>
              <a:gd name="connsiteY173" fmla="*/ 428927 h 6858000"/>
              <a:gd name="connsiteX174" fmla="*/ 190059 w 1605470"/>
              <a:gd name="connsiteY174" fmla="*/ 430161 h 6858000"/>
              <a:gd name="connsiteX175" fmla="*/ 167079 w 1605470"/>
              <a:gd name="connsiteY175" fmla="*/ 367211 h 6858000"/>
              <a:gd name="connsiteX176" fmla="*/ 124571 w 1605470"/>
              <a:gd name="connsiteY176" fmla="*/ 302178 h 6858000"/>
              <a:gd name="connsiteX177" fmla="*/ 103243 w 1605470"/>
              <a:gd name="connsiteY177" fmla="*/ 211375 h 6858000"/>
              <a:gd name="connsiteX178" fmla="*/ 94571 w 1605470"/>
              <a:gd name="connsiteY178" fmla="*/ 184179 h 6858000"/>
              <a:gd name="connsiteX179" fmla="*/ 13437 w 1605470"/>
              <a:gd name="connsiteY179" fmla="*/ 19287 h 6858000"/>
              <a:gd name="connsiteX180" fmla="*/ 0 w 1605470"/>
              <a:gd name="connsiteY180"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350346 h 6858000"/>
              <a:gd name="connsiteX79" fmla="*/ 715481 w 1605470"/>
              <a:gd name="connsiteY79" fmla="*/ 4214165 h 6858000"/>
              <a:gd name="connsiteX80" fmla="*/ 719554 w 1605470"/>
              <a:gd name="connsiteY80" fmla="*/ 4090296 h 6858000"/>
              <a:gd name="connsiteX81" fmla="*/ 704810 w 1605470"/>
              <a:gd name="connsiteY81" fmla="*/ 4033999 h 6858000"/>
              <a:gd name="connsiteX82" fmla="*/ 705959 w 1605470"/>
              <a:gd name="connsiteY82" fmla="*/ 4031933 h 6858000"/>
              <a:gd name="connsiteX83" fmla="*/ 704535 w 1605470"/>
              <a:gd name="connsiteY83" fmla="*/ 4013953 h 6858000"/>
              <a:gd name="connsiteX84" fmla="*/ 700443 w 1605470"/>
              <a:gd name="connsiteY84" fmla="*/ 4010511 h 6858000"/>
              <a:gd name="connsiteX85" fmla="*/ 698282 w 1605470"/>
              <a:gd name="connsiteY85" fmla="*/ 3998331 h 6858000"/>
              <a:gd name="connsiteX86" fmla="*/ 690830 w 1605470"/>
              <a:gd name="connsiteY86" fmla="*/ 3974753 h 6858000"/>
              <a:gd name="connsiteX87" fmla="*/ 692428 w 1605470"/>
              <a:gd name="connsiteY87" fmla="*/ 3969950 h 6858000"/>
              <a:gd name="connsiteX88" fmla="*/ 685850 w 1605470"/>
              <a:gd name="connsiteY88" fmla="*/ 3933779 h 6858000"/>
              <a:gd name="connsiteX89" fmla="*/ 687181 w 1605470"/>
              <a:gd name="connsiteY89" fmla="*/ 3933093 h 6858000"/>
              <a:gd name="connsiteX90" fmla="*/ 691535 w 1605470"/>
              <a:gd name="connsiteY90" fmla="*/ 3922082 h 6858000"/>
              <a:gd name="connsiteX91" fmla="*/ 696613 w 1605470"/>
              <a:gd name="connsiteY91" fmla="*/ 3901461 h 6858000"/>
              <a:gd name="connsiteX92" fmla="*/ 719207 w 1605470"/>
              <a:gd name="connsiteY92" fmla="*/ 3813873 h 6858000"/>
              <a:gd name="connsiteX93" fmla="*/ 718632 w 1605470"/>
              <a:gd name="connsiteY93" fmla="*/ 3806161 h 6858000"/>
              <a:gd name="connsiteX94" fmla="*/ 718939 w 1605470"/>
              <a:gd name="connsiteY94" fmla="*/ 3805957 h 6858000"/>
              <a:gd name="connsiteX95" fmla="*/ 718966 w 1605470"/>
              <a:gd name="connsiteY95" fmla="*/ 3797724 h 6858000"/>
              <a:gd name="connsiteX96" fmla="*/ 717581 w 1605470"/>
              <a:gd name="connsiteY96" fmla="*/ 3792098 h 6858000"/>
              <a:gd name="connsiteX97" fmla="*/ 716465 w 1605470"/>
              <a:gd name="connsiteY97" fmla="*/ 3777135 h 6858000"/>
              <a:gd name="connsiteX98" fmla="*/ 718198 w 1605470"/>
              <a:gd name="connsiteY98" fmla="*/ 3771656 h 6858000"/>
              <a:gd name="connsiteX99" fmla="*/ 721941 w 1605470"/>
              <a:gd name="connsiteY99" fmla="*/ 3769007 h 6858000"/>
              <a:gd name="connsiteX100" fmla="*/ 721407 w 1605470"/>
              <a:gd name="connsiteY100" fmla="*/ 3767709 h 6858000"/>
              <a:gd name="connsiteX101" fmla="*/ 730103 w 1605470"/>
              <a:gd name="connsiteY101" fmla="*/ 3738082 h 6858000"/>
              <a:gd name="connsiteX102" fmla="*/ 737449 w 1605470"/>
              <a:gd name="connsiteY102" fmla="*/ 3673397 h 6858000"/>
              <a:gd name="connsiteX103" fmla="*/ 736745 w 1605470"/>
              <a:gd name="connsiteY103" fmla="*/ 3637109 h 6858000"/>
              <a:gd name="connsiteX104" fmla="*/ 740188 w 1605470"/>
              <a:gd name="connsiteY104" fmla="*/ 3536883 h 6858000"/>
              <a:gd name="connsiteX105" fmla="*/ 747726 w 1605470"/>
              <a:gd name="connsiteY105" fmla="*/ 3435652 h 6858000"/>
              <a:gd name="connsiteX106" fmla="*/ 774383 w 1605470"/>
              <a:gd name="connsiteY106" fmla="*/ 3381564 h 6858000"/>
              <a:gd name="connsiteX107" fmla="*/ 774870 w 1605470"/>
              <a:gd name="connsiteY107" fmla="*/ 3375761 h 6858000"/>
              <a:gd name="connsiteX108" fmla="*/ 770510 w 1605470"/>
              <a:gd name="connsiteY108" fmla="*/ 3361844 h 6858000"/>
              <a:gd name="connsiteX109" fmla="*/ 767933 w 1605470"/>
              <a:gd name="connsiteY109" fmla="*/ 3356929 h 6858000"/>
              <a:gd name="connsiteX110" fmla="*/ 766158 w 1605470"/>
              <a:gd name="connsiteY110" fmla="*/ 3349058 h 6858000"/>
              <a:gd name="connsiteX111" fmla="*/ 766414 w 1605470"/>
              <a:gd name="connsiteY111" fmla="*/ 3348763 h 6858000"/>
              <a:gd name="connsiteX112" fmla="*/ 764166 w 1605470"/>
              <a:gd name="connsiteY112" fmla="*/ 3341588 h 6858000"/>
              <a:gd name="connsiteX113" fmla="*/ 749397 w 1605470"/>
              <a:gd name="connsiteY113" fmla="*/ 3307769 h 6858000"/>
              <a:gd name="connsiteX114" fmla="*/ 766960 w 1605470"/>
              <a:gd name="connsiteY114" fmla="*/ 3250522 h 6858000"/>
              <a:gd name="connsiteX115" fmla="*/ 767385 w 1605470"/>
              <a:gd name="connsiteY115" fmla="*/ 3229163 h 6858000"/>
              <a:gd name="connsiteX116" fmla="*/ 769208 w 1605470"/>
              <a:gd name="connsiteY116" fmla="*/ 3217217 h 6858000"/>
              <a:gd name="connsiteX117" fmla="*/ 770350 w 1605470"/>
              <a:gd name="connsiteY117" fmla="*/ 3216125 h 6858000"/>
              <a:gd name="connsiteX118" fmla="*/ 756043 w 1605470"/>
              <a:gd name="connsiteY118" fmla="*/ 3183755 h 6858000"/>
              <a:gd name="connsiteX119" fmla="*/ 756544 w 1605470"/>
              <a:gd name="connsiteY119" fmla="*/ 3178642 h 6858000"/>
              <a:gd name="connsiteX120" fmla="*/ 744144 w 1605470"/>
              <a:gd name="connsiteY120" fmla="*/ 3158586 h 6858000"/>
              <a:gd name="connsiteX121" fmla="*/ 739378 w 1605470"/>
              <a:gd name="connsiteY121" fmla="*/ 3147669 h 6858000"/>
              <a:gd name="connsiteX122" fmla="*/ 734648 w 1605470"/>
              <a:gd name="connsiteY122" fmla="*/ 3145733 h 6858000"/>
              <a:gd name="connsiteX123" fmla="*/ 729329 w 1605470"/>
              <a:gd name="connsiteY123" fmla="*/ 3129034 h 6858000"/>
              <a:gd name="connsiteX124" fmla="*/ 729994 w 1605470"/>
              <a:gd name="connsiteY124" fmla="*/ 3126682 h 6858000"/>
              <a:gd name="connsiteX125" fmla="*/ 720862 w 1605470"/>
              <a:gd name="connsiteY125" fmla="*/ 3114519 h 6858000"/>
              <a:gd name="connsiteX126" fmla="*/ 707471 w 1605470"/>
              <a:gd name="connsiteY126" fmla="*/ 3106272 h 6858000"/>
              <a:gd name="connsiteX127" fmla="*/ 680201 w 1605470"/>
              <a:gd name="connsiteY127" fmla="*/ 2958185 h 6858000"/>
              <a:gd name="connsiteX128" fmla="*/ 622815 w 1605470"/>
              <a:gd name="connsiteY128" fmla="*/ 2762989 h 6858000"/>
              <a:gd name="connsiteX129" fmla="*/ 571733 w 1605470"/>
              <a:gd name="connsiteY129" fmla="*/ 2554718 h 6858000"/>
              <a:gd name="connsiteX130" fmla="*/ 551827 w 1605470"/>
              <a:gd name="connsiteY130" fmla="*/ 2485734 h 6858000"/>
              <a:gd name="connsiteX131" fmla="*/ 542550 w 1605470"/>
              <a:gd name="connsiteY131" fmla="*/ 2447068 h 6858000"/>
              <a:gd name="connsiteX132" fmla="*/ 529511 w 1605470"/>
              <a:gd name="connsiteY132" fmla="*/ 2425819 h 6858000"/>
              <a:gd name="connsiteX133" fmla="*/ 528878 w 1605470"/>
              <a:gd name="connsiteY133" fmla="*/ 2408971 h 6858000"/>
              <a:gd name="connsiteX134" fmla="*/ 535510 w 1605470"/>
              <a:gd name="connsiteY134" fmla="*/ 2402874 h 6858000"/>
              <a:gd name="connsiteX135" fmla="*/ 538122 w 1605470"/>
              <a:gd name="connsiteY135" fmla="*/ 2381443 h 6858000"/>
              <a:gd name="connsiteX136" fmla="*/ 514451 w 1605470"/>
              <a:gd name="connsiteY136" fmla="*/ 2261920 h 6858000"/>
              <a:gd name="connsiteX137" fmla="*/ 486968 w 1605470"/>
              <a:gd name="connsiteY137" fmla="*/ 2182937 h 6858000"/>
              <a:gd name="connsiteX138" fmla="*/ 488555 w 1605470"/>
              <a:gd name="connsiteY138" fmla="*/ 2155135 h 6858000"/>
              <a:gd name="connsiteX139" fmla="*/ 486013 w 1605470"/>
              <a:gd name="connsiteY139" fmla="*/ 2118008 h 6858000"/>
              <a:gd name="connsiteX140" fmla="*/ 487006 w 1605470"/>
              <a:gd name="connsiteY140" fmla="*/ 2050531 h 6858000"/>
              <a:gd name="connsiteX141" fmla="*/ 478812 w 1605470"/>
              <a:gd name="connsiteY141" fmla="*/ 1963269 h 6858000"/>
              <a:gd name="connsiteX142" fmla="*/ 442619 w 1605470"/>
              <a:gd name="connsiteY142" fmla="*/ 1910499 h 6858000"/>
              <a:gd name="connsiteX143" fmla="*/ 446785 w 1605470"/>
              <a:gd name="connsiteY143" fmla="*/ 1903212 h 6858000"/>
              <a:gd name="connsiteX144" fmla="*/ 436547 w 1605470"/>
              <a:gd name="connsiteY144" fmla="*/ 1861531 h 6858000"/>
              <a:gd name="connsiteX145" fmla="*/ 390346 w 1605470"/>
              <a:gd name="connsiteY145" fmla="*/ 1732919 h 6858000"/>
              <a:gd name="connsiteX146" fmla="*/ 362657 w 1605470"/>
              <a:gd name="connsiteY146" fmla="*/ 1663540 h 6858000"/>
              <a:gd name="connsiteX147" fmla="*/ 361783 w 1605470"/>
              <a:gd name="connsiteY147" fmla="*/ 1615777 h 6858000"/>
              <a:gd name="connsiteX148" fmla="*/ 342578 w 1605470"/>
              <a:gd name="connsiteY148" fmla="*/ 1563678 h 6858000"/>
              <a:gd name="connsiteX149" fmla="*/ 355658 w 1605470"/>
              <a:gd name="connsiteY149" fmla="*/ 1519474 h 6858000"/>
              <a:gd name="connsiteX150" fmla="*/ 348400 w 1605470"/>
              <a:gd name="connsiteY150" fmla="*/ 1477995 h 6858000"/>
              <a:gd name="connsiteX151" fmla="*/ 334485 w 1605470"/>
              <a:gd name="connsiteY151" fmla="*/ 1373769 h 6858000"/>
              <a:gd name="connsiteX152" fmla="*/ 342792 w 1605470"/>
              <a:gd name="connsiteY152" fmla="*/ 1307086 h 6858000"/>
              <a:gd name="connsiteX153" fmla="*/ 343980 w 1605470"/>
              <a:gd name="connsiteY153" fmla="*/ 1189033 h 6858000"/>
              <a:gd name="connsiteX154" fmla="*/ 348665 w 1605470"/>
              <a:gd name="connsiteY154" fmla="*/ 1168288 h 6858000"/>
              <a:gd name="connsiteX155" fmla="*/ 340947 w 1605470"/>
              <a:gd name="connsiteY155" fmla="*/ 1142577 h 6858000"/>
              <a:gd name="connsiteX156" fmla="*/ 330253 w 1605470"/>
              <a:gd name="connsiteY156" fmla="*/ 1088484 h 6858000"/>
              <a:gd name="connsiteX157" fmla="*/ 318989 w 1605470"/>
              <a:gd name="connsiteY157" fmla="*/ 1016103 h 6858000"/>
              <a:gd name="connsiteX158" fmla="*/ 320445 w 1605470"/>
              <a:gd name="connsiteY158" fmla="*/ 932283 h 6858000"/>
              <a:gd name="connsiteX159" fmla="*/ 322681 w 1605470"/>
              <a:gd name="connsiteY159" fmla="*/ 915925 h 6858000"/>
              <a:gd name="connsiteX160" fmla="*/ 315310 w 1605470"/>
              <a:gd name="connsiteY160" fmla="*/ 896999 h 6858000"/>
              <a:gd name="connsiteX161" fmla="*/ 284718 w 1605470"/>
              <a:gd name="connsiteY161" fmla="*/ 821517 h 6858000"/>
              <a:gd name="connsiteX162" fmla="*/ 263668 w 1605470"/>
              <a:gd name="connsiteY162" fmla="*/ 751353 h 6858000"/>
              <a:gd name="connsiteX163" fmla="*/ 263226 w 1605470"/>
              <a:gd name="connsiteY163" fmla="*/ 721230 h 6858000"/>
              <a:gd name="connsiteX164" fmla="*/ 248897 w 1605470"/>
              <a:gd name="connsiteY164" fmla="*/ 681659 h 6858000"/>
              <a:gd name="connsiteX165" fmla="*/ 234316 w 1605470"/>
              <a:gd name="connsiteY165" fmla="*/ 635218 h 6858000"/>
              <a:gd name="connsiteX166" fmla="*/ 239327 w 1605470"/>
              <a:gd name="connsiteY166" fmla="*/ 613763 h 6858000"/>
              <a:gd name="connsiteX167" fmla="*/ 225269 w 1605470"/>
              <a:gd name="connsiteY167" fmla="*/ 598582 h 6858000"/>
              <a:gd name="connsiteX168" fmla="*/ 224950 w 1605470"/>
              <a:gd name="connsiteY168" fmla="*/ 576846 h 6858000"/>
              <a:gd name="connsiteX169" fmla="*/ 204576 w 1605470"/>
              <a:gd name="connsiteY169" fmla="*/ 530055 h 6858000"/>
              <a:gd name="connsiteX170" fmla="*/ 219064 w 1605470"/>
              <a:gd name="connsiteY170" fmla="*/ 469651 h 6858000"/>
              <a:gd name="connsiteX171" fmla="*/ 195012 w 1605470"/>
              <a:gd name="connsiteY171" fmla="*/ 448559 h 6858000"/>
              <a:gd name="connsiteX172" fmla="*/ 201434 w 1605470"/>
              <a:gd name="connsiteY172" fmla="*/ 441529 h 6858000"/>
              <a:gd name="connsiteX173" fmla="*/ 200655 w 1605470"/>
              <a:gd name="connsiteY173" fmla="*/ 428927 h 6858000"/>
              <a:gd name="connsiteX174" fmla="*/ 190059 w 1605470"/>
              <a:gd name="connsiteY174" fmla="*/ 430161 h 6858000"/>
              <a:gd name="connsiteX175" fmla="*/ 167079 w 1605470"/>
              <a:gd name="connsiteY175" fmla="*/ 367211 h 6858000"/>
              <a:gd name="connsiteX176" fmla="*/ 124571 w 1605470"/>
              <a:gd name="connsiteY176" fmla="*/ 302178 h 6858000"/>
              <a:gd name="connsiteX177" fmla="*/ 103243 w 1605470"/>
              <a:gd name="connsiteY177" fmla="*/ 211375 h 6858000"/>
              <a:gd name="connsiteX178" fmla="*/ 94571 w 1605470"/>
              <a:gd name="connsiteY178" fmla="*/ 184179 h 6858000"/>
              <a:gd name="connsiteX179" fmla="*/ 13437 w 1605470"/>
              <a:gd name="connsiteY179" fmla="*/ 19287 h 6858000"/>
              <a:gd name="connsiteX180" fmla="*/ 0 w 1605470"/>
              <a:gd name="connsiteY180"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38263 w 1605470"/>
              <a:gd name="connsiteY77" fmla="*/ 4444346 h 6858000"/>
              <a:gd name="connsiteX78" fmla="*/ 756542 w 1605470"/>
              <a:gd name="connsiteY78" fmla="*/ 4350346 h 6858000"/>
              <a:gd name="connsiteX79" fmla="*/ 715481 w 1605470"/>
              <a:gd name="connsiteY79" fmla="*/ 4214165 h 6858000"/>
              <a:gd name="connsiteX80" fmla="*/ 719554 w 1605470"/>
              <a:gd name="connsiteY80" fmla="*/ 4090296 h 6858000"/>
              <a:gd name="connsiteX81" fmla="*/ 704810 w 1605470"/>
              <a:gd name="connsiteY81" fmla="*/ 4033999 h 6858000"/>
              <a:gd name="connsiteX82" fmla="*/ 705959 w 1605470"/>
              <a:gd name="connsiteY82" fmla="*/ 4031933 h 6858000"/>
              <a:gd name="connsiteX83" fmla="*/ 704535 w 1605470"/>
              <a:gd name="connsiteY83" fmla="*/ 4013953 h 6858000"/>
              <a:gd name="connsiteX84" fmla="*/ 700443 w 1605470"/>
              <a:gd name="connsiteY84" fmla="*/ 4010511 h 6858000"/>
              <a:gd name="connsiteX85" fmla="*/ 698282 w 1605470"/>
              <a:gd name="connsiteY85" fmla="*/ 3998331 h 6858000"/>
              <a:gd name="connsiteX86" fmla="*/ 690830 w 1605470"/>
              <a:gd name="connsiteY86" fmla="*/ 3974753 h 6858000"/>
              <a:gd name="connsiteX87" fmla="*/ 692428 w 1605470"/>
              <a:gd name="connsiteY87" fmla="*/ 3969950 h 6858000"/>
              <a:gd name="connsiteX88" fmla="*/ 685850 w 1605470"/>
              <a:gd name="connsiteY88" fmla="*/ 3933779 h 6858000"/>
              <a:gd name="connsiteX89" fmla="*/ 687181 w 1605470"/>
              <a:gd name="connsiteY89" fmla="*/ 3933093 h 6858000"/>
              <a:gd name="connsiteX90" fmla="*/ 691535 w 1605470"/>
              <a:gd name="connsiteY90" fmla="*/ 3922082 h 6858000"/>
              <a:gd name="connsiteX91" fmla="*/ 696613 w 1605470"/>
              <a:gd name="connsiteY91" fmla="*/ 3901461 h 6858000"/>
              <a:gd name="connsiteX92" fmla="*/ 719207 w 1605470"/>
              <a:gd name="connsiteY92" fmla="*/ 3813873 h 6858000"/>
              <a:gd name="connsiteX93" fmla="*/ 718632 w 1605470"/>
              <a:gd name="connsiteY93" fmla="*/ 3806161 h 6858000"/>
              <a:gd name="connsiteX94" fmla="*/ 718939 w 1605470"/>
              <a:gd name="connsiteY94" fmla="*/ 3805957 h 6858000"/>
              <a:gd name="connsiteX95" fmla="*/ 718966 w 1605470"/>
              <a:gd name="connsiteY95" fmla="*/ 3797724 h 6858000"/>
              <a:gd name="connsiteX96" fmla="*/ 717581 w 1605470"/>
              <a:gd name="connsiteY96" fmla="*/ 3792098 h 6858000"/>
              <a:gd name="connsiteX97" fmla="*/ 716465 w 1605470"/>
              <a:gd name="connsiteY97" fmla="*/ 3777135 h 6858000"/>
              <a:gd name="connsiteX98" fmla="*/ 718198 w 1605470"/>
              <a:gd name="connsiteY98" fmla="*/ 3771656 h 6858000"/>
              <a:gd name="connsiteX99" fmla="*/ 721941 w 1605470"/>
              <a:gd name="connsiteY99" fmla="*/ 3769007 h 6858000"/>
              <a:gd name="connsiteX100" fmla="*/ 721407 w 1605470"/>
              <a:gd name="connsiteY100" fmla="*/ 3767709 h 6858000"/>
              <a:gd name="connsiteX101" fmla="*/ 730103 w 1605470"/>
              <a:gd name="connsiteY101" fmla="*/ 3738082 h 6858000"/>
              <a:gd name="connsiteX102" fmla="*/ 737449 w 1605470"/>
              <a:gd name="connsiteY102" fmla="*/ 3673397 h 6858000"/>
              <a:gd name="connsiteX103" fmla="*/ 736745 w 1605470"/>
              <a:gd name="connsiteY103" fmla="*/ 3637109 h 6858000"/>
              <a:gd name="connsiteX104" fmla="*/ 740188 w 1605470"/>
              <a:gd name="connsiteY104" fmla="*/ 3536883 h 6858000"/>
              <a:gd name="connsiteX105" fmla="*/ 747726 w 1605470"/>
              <a:gd name="connsiteY105" fmla="*/ 3435652 h 6858000"/>
              <a:gd name="connsiteX106" fmla="*/ 774383 w 1605470"/>
              <a:gd name="connsiteY106" fmla="*/ 3381564 h 6858000"/>
              <a:gd name="connsiteX107" fmla="*/ 774870 w 1605470"/>
              <a:gd name="connsiteY107" fmla="*/ 3375761 h 6858000"/>
              <a:gd name="connsiteX108" fmla="*/ 770510 w 1605470"/>
              <a:gd name="connsiteY108" fmla="*/ 3361844 h 6858000"/>
              <a:gd name="connsiteX109" fmla="*/ 767933 w 1605470"/>
              <a:gd name="connsiteY109" fmla="*/ 3356929 h 6858000"/>
              <a:gd name="connsiteX110" fmla="*/ 766158 w 1605470"/>
              <a:gd name="connsiteY110" fmla="*/ 3349058 h 6858000"/>
              <a:gd name="connsiteX111" fmla="*/ 766414 w 1605470"/>
              <a:gd name="connsiteY111" fmla="*/ 3348763 h 6858000"/>
              <a:gd name="connsiteX112" fmla="*/ 764166 w 1605470"/>
              <a:gd name="connsiteY112" fmla="*/ 3341588 h 6858000"/>
              <a:gd name="connsiteX113" fmla="*/ 749397 w 1605470"/>
              <a:gd name="connsiteY113" fmla="*/ 3307769 h 6858000"/>
              <a:gd name="connsiteX114" fmla="*/ 766960 w 1605470"/>
              <a:gd name="connsiteY114" fmla="*/ 3250522 h 6858000"/>
              <a:gd name="connsiteX115" fmla="*/ 767385 w 1605470"/>
              <a:gd name="connsiteY115" fmla="*/ 3229163 h 6858000"/>
              <a:gd name="connsiteX116" fmla="*/ 769208 w 1605470"/>
              <a:gd name="connsiteY116" fmla="*/ 3217217 h 6858000"/>
              <a:gd name="connsiteX117" fmla="*/ 770350 w 1605470"/>
              <a:gd name="connsiteY117" fmla="*/ 3216125 h 6858000"/>
              <a:gd name="connsiteX118" fmla="*/ 756043 w 1605470"/>
              <a:gd name="connsiteY118" fmla="*/ 3183755 h 6858000"/>
              <a:gd name="connsiteX119" fmla="*/ 756544 w 1605470"/>
              <a:gd name="connsiteY119" fmla="*/ 3178642 h 6858000"/>
              <a:gd name="connsiteX120" fmla="*/ 744144 w 1605470"/>
              <a:gd name="connsiteY120" fmla="*/ 3158586 h 6858000"/>
              <a:gd name="connsiteX121" fmla="*/ 739378 w 1605470"/>
              <a:gd name="connsiteY121" fmla="*/ 3147669 h 6858000"/>
              <a:gd name="connsiteX122" fmla="*/ 734648 w 1605470"/>
              <a:gd name="connsiteY122" fmla="*/ 3145733 h 6858000"/>
              <a:gd name="connsiteX123" fmla="*/ 729329 w 1605470"/>
              <a:gd name="connsiteY123" fmla="*/ 3129034 h 6858000"/>
              <a:gd name="connsiteX124" fmla="*/ 729994 w 1605470"/>
              <a:gd name="connsiteY124" fmla="*/ 3126682 h 6858000"/>
              <a:gd name="connsiteX125" fmla="*/ 720862 w 1605470"/>
              <a:gd name="connsiteY125" fmla="*/ 3114519 h 6858000"/>
              <a:gd name="connsiteX126" fmla="*/ 707471 w 1605470"/>
              <a:gd name="connsiteY126" fmla="*/ 3106272 h 6858000"/>
              <a:gd name="connsiteX127" fmla="*/ 680201 w 1605470"/>
              <a:gd name="connsiteY127" fmla="*/ 2958185 h 6858000"/>
              <a:gd name="connsiteX128" fmla="*/ 622815 w 1605470"/>
              <a:gd name="connsiteY128" fmla="*/ 2762989 h 6858000"/>
              <a:gd name="connsiteX129" fmla="*/ 571733 w 1605470"/>
              <a:gd name="connsiteY129" fmla="*/ 2554718 h 6858000"/>
              <a:gd name="connsiteX130" fmla="*/ 551827 w 1605470"/>
              <a:gd name="connsiteY130" fmla="*/ 2485734 h 6858000"/>
              <a:gd name="connsiteX131" fmla="*/ 542550 w 1605470"/>
              <a:gd name="connsiteY131" fmla="*/ 2447068 h 6858000"/>
              <a:gd name="connsiteX132" fmla="*/ 529511 w 1605470"/>
              <a:gd name="connsiteY132" fmla="*/ 2425819 h 6858000"/>
              <a:gd name="connsiteX133" fmla="*/ 528878 w 1605470"/>
              <a:gd name="connsiteY133" fmla="*/ 2408971 h 6858000"/>
              <a:gd name="connsiteX134" fmla="*/ 535510 w 1605470"/>
              <a:gd name="connsiteY134" fmla="*/ 2402874 h 6858000"/>
              <a:gd name="connsiteX135" fmla="*/ 538122 w 1605470"/>
              <a:gd name="connsiteY135" fmla="*/ 2381443 h 6858000"/>
              <a:gd name="connsiteX136" fmla="*/ 514451 w 1605470"/>
              <a:gd name="connsiteY136" fmla="*/ 2261920 h 6858000"/>
              <a:gd name="connsiteX137" fmla="*/ 486968 w 1605470"/>
              <a:gd name="connsiteY137" fmla="*/ 2182937 h 6858000"/>
              <a:gd name="connsiteX138" fmla="*/ 488555 w 1605470"/>
              <a:gd name="connsiteY138" fmla="*/ 2155135 h 6858000"/>
              <a:gd name="connsiteX139" fmla="*/ 486013 w 1605470"/>
              <a:gd name="connsiteY139" fmla="*/ 2118008 h 6858000"/>
              <a:gd name="connsiteX140" fmla="*/ 487006 w 1605470"/>
              <a:gd name="connsiteY140" fmla="*/ 2050531 h 6858000"/>
              <a:gd name="connsiteX141" fmla="*/ 478812 w 1605470"/>
              <a:gd name="connsiteY141" fmla="*/ 1963269 h 6858000"/>
              <a:gd name="connsiteX142" fmla="*/ 442619 w 1605470"/>
              <a:gd name="connsiteY142" fmla="*/ 1910499 h 6858000"/>
              <a:gd name="connsiteX143" fmla="*/ 446785 w 1605470"/>
              <a:gd name="connsiteY143" fmla="*/ 1903212 h 6858000"/>
              <a:gd name="connsiteX144" fmla="*/ 436547 w 1605470"/>
              <a:gd name="connsiteY144" fmla="*/ 1861531 h 6858000"/>
              <a:gd name="connsiteX145" fmla="*/ 390346 w 1605470"/>
              <a:gd name="connsiteY145" fmla="*/ 1732919 h 6858000"/>
              <a:gd name="connsiteX146" fmla="*/ 362657 w 1605470"/>
              <a:gd name="connsiteY146" fmla="*/ 1663540 h 6858000"/>
              <a:gd name="connsiteX147" fmla="*/ 361783 w 1605470"/>
              <a:gd name="connsiteY147" fmla="*/ 1615777 h 6858000"/>
              <a:gd name="connsiteX148" fmla="*/ 342578 w 1605470"/>
              <a:gd name="connsiteY148" fmla="*/ 1563678 h 6858000"/>
              <a:gd name="connsiteX149" fmla="*/ 355658 w 1605470"/>
              <a:gd name="connsiteY149" fmla="*/ 1519474 h 6858000"/>
              <a:gd name="connsiteX150" fmla="*/ 348400 w 1605470"/>
              <a:gd name="connsiteY150" fmla="*/ 1477995 h 6858000"/>
              <a:gd name="connsiteX151" fmla="*/ 334485 w 1605470"/>
              <a:gd name="connsiteY151" fmla="*/ 1373769 h 6858000"/>
              <a:gd name="connsiteX152" fmla="*/ 342792 w 1605470"/>
              <a:gd name="connsiteY152" fmla="*/ 1307086 h 6858000"/>
              <a:gd name="connsiteX153" fmla="*/ 343980 w 1605470"/>
              <a:gd name="connsiteY153" fmla="*/ 1189033 h 6858000"/>
              <a:gd name="connsiteX154" fmla="*/ 348665 w 1605470"/>
              <a:gd name="connsiteY154" fmla="*/ 1168288 h 6858000"/>
              <a:gd name="connsiteX155" fmla="*/ 340947 w 1605470"/>
              <a:gd name="connsiteY155" fmla="*/ 1142577 h 6858000"/>
              <a:gd name="connsiteX156" fmla="*/ 330253 w 1605470"/>
              <a:gd name="connsiteY156" fmla="*/ 1088484 h 6858000"/>
              <a:gd name="connsiteX157" fmla="*/ 318989 w 1605470"/>
              <a:gd name="connsiteY157" fmla="*/ 1016103 h 6858000"/>
              <a:gd name="connsiteX158" fmla="*/ 320445 w 1605470"/>
              <a:gd name="connsiteY158" fmla="*/ 932283 h 6858000"/>
              <a:gd name="connsiteX159" fmla="*/ 322681 w 1605470"/>
              <a:gd name="connsiteY159" fmla="*/ 915925 h 6858000"/>
              <a:gd name="connsiteX160" fmla="*/ 315310 w 1605470"/>
              <a:gd name="connsiteY160" fmla="*/ 896999 h 6858000"/>
              <a:gd name="connsiteX161" fmla="*/ 284718 w 1605470"/>
              <a:gd name="connsiteY161" fmla="*/ 821517 h 6858000"/>
              <a:gd name="connsiteX162" fmla="*/ 263668 w 1605470"/>
              <a:gd name="connsiteY162" fmla="*/ 751353 h 6858000"/>
              <a:gd name="connsiteX163" fmla="*/ 263226 w 1605470"/>
              <a:gd name="connsiteY163" fmla="*/ 721230 h 6858000"/>
              <a:gd name="connsiteX164" fmla="*/ 248897 w 1605470"/>
              <a:gd name="connsiteY164" fmla="*/ 681659 h 6858000"/>
              <a:gd name="connsiteX165" fmla="*/ 234316 w 1605470"/>
              <a:gd name="connsiteY165" fmla="*/ 635218 h 6858000"/>
              <a:gd name="connsiteX166" fmla="*/ 239327 w 1605470"/>
              <a:gd name="connsiteY166" fmla="*/ 613763 h 6858000"/>
              <a:gd name="connsiteX167" fmla="*/ 225269 w 1605470"/>
              <a:gd name="connsiteY167" fmla="*/ 598582 h 6858000"/>
              <a:gd name="connsiteX168" fmla="*/ 224950 w 1605470"/>
              <a:gd name="connsiteY168" fmla="*/ 576846 h 6858000"/>
              <a:gd name="connsiteX169" fmla="*/ 204576 w 1605470"/>
              <a:gd name="connsiteY169" fmla="*/ 530055 h 6858000"/>
              <a:gd name="connsiteX170" fmla="*/ 219064 w 1605470"/>
              <a:gd name="connsiteY170" fmla="*/ 469651 h 6858000"/>
              <a:gd name="connsiteX171" fmla="*/ 195012 w 1605470"/>
              <a:gd name="connsiteY171" fmla="*/ 448559 h 6858000"/>
              <a:gd name="connsiteX172" fmla="*/ 201434 w 1605470"/>
              <a:gd name="connsiteY172" fmla="*/ 441529 h 6858000"/>
              <a:gd name="connsiteX173" fmla="*/ 200655 w 1605470"/>
              <a:gd name="connsiteY173" fmla="*/ 428927 h 6858000"/>
              <a:gd name="connsiteX174" fmla="*/ 190059 w 1605470"/>
              <a:gd name="connsiteY174" fmla="*/ 430161 h 6858000"/>
              <a:gd name="connsiteX175" fmla="*/ 167079 w 1605470"/>
              <a:gd name="connsiteY175" fmla="*/ 367211 h 6858000"/>
              <a:gd name="connsiteX176" fmla="*/ 124571 w 1605470"/>
              <a:gd name="connsiteY176" fmla="*/ 302178 h 6858000"/>
              <a:gd name="connsiteX177" fmla="*/ 103243 w 1605470"/>
              <a:gd name="connsiteY177" fmla="*/ 211375 h 6858000"/>
              <a:gd name="connsiteX178" fmla="*/ 94571 w 1605470"/>
              <a:gd name="connsiteY178" fmla="*/ 184179 h 6858000"/>
              <a:gd name="connsiteX179" fmla="*/ 13437 w 1605470"/>
              <a:gd name="connsiteY179" fmla="*/ 19287 h 6858000"/>
              <a:gd name="connsiteX180" fmla="*/ 0 w 1605470"/>
              <a:gd name="connsiteY180"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38263 w 1605470"/>
              <a:gd name="connsiteY77" fmla="*/ 4444346 h 6858000"/>
              <a:gd name="connsiteX78" fmla="*/ 756542 w 1605470"/>
              <a:gd name="connsiteY78" fmla="*/ 4350346 h 6858000"/>
              <a:gd name="connsiteX79" fmla="*/ 715481 w 1605470"/>
              <a:gd name="connsiteY79" fmla="*/ 4214165 h 6858000"/>
              <a:gd name="connsiteX80" fmla="*/ 719554 w 1605470"/>
              <a:gd name="connsiteY80" fmla="*/ 4090296 h 6858000"/>
              <a:gd name="connsiteX81" fmla="*/ 704810 w 1605470"/>
              <a:gd name="connsiteY81" fmla="*/ 4033999 h 6858000"/>
              <a:gd name="connsiteX82" fmla="*/ 705959 w 1605470"/>
              <a:gd name="connsiteY82" fmla="*/ 4031933 h 6858000"/>
              <a:gd name="connsiteX83" fmla="*/ 704535 w 1605470"/>
              <a:gd name="connsiteY83" fmla="*/ 4013953 h 6858000"/>
              <a:gd name="connsiteX84" fmla="*/ 700443 w 1605470"/>
              <a:gd name="connsiteY84" fmla="*/ 4010511 h 6858000"/>
              <a:gd name="connsiteX85" fmla="*/ 698282 w 1605470"/>
              <a:gd name="connsiteY85" fmla="*/ 3998331 h 6858000"/>
              <a:gd name="connsiteX86" fmla="*/ 690830 w 1605470"/>
              <a:gd name="connsiteY86" fmla="*/ 3974753 h 6858000"/>
              <a:gd name="connsiteX87" fmla="*/ 692428 w 1605470"/>
              <a:gd name="connsiteY87" fmla="*/ 3969950 h 6858000"/>
              <a:gd name="connsiteX88" fmla="*/ 685850 w 1605470"/>
              <a:gd name="connsiteY88" fmla="*/ 3933779 h 6858000"/>
              <a:gd name="connsiteX89" fmla="*/ 687181 w 1605470"/>
              <a:gd name="connsiteY89" fmla="*/ 3933093 h 6858000"/>
              <a:gd name="connsiteX90" fmla="*/ 691535 w 1605470"/>
              <a:gd name="connsiteY90" fmla="*/ 3922082 h 6858000"/>
              <a:gd name="connsiteX91" fmla="*/ 696613 w 1605470"/>
              <a:gd name="connsiteY91" fmla="*/ 3901461 h 6858000"/>
              <a:gd name="connsiteX92" fmla="*/ 719207 w 1605470"/>
              <a:gd name="connsiteY92" fmla="*/ 3813873 h 6858000"/>
              <a:gd name="connsiteX93" fmla="*/ 718632 w 1605470"/>
              <a:gd name="connsiteY93" fmla="*/ 3806161 h 6858000"/>
              <a:gd name="connsiteX94" fmla="*/ 718939 w 1605470"/>
              <a:gd name="connsiteY94" fmla="*/ 3805957 h 6858000"/>
              <a:gd name="connsiteX95" fmla="*/ 718966 w 1605470"/>
              <a:gd name="connsiteY95" fmla="*/ 3797724 h 6858000"/>
              <a:gd name="connsiteX96" fmla="*/ 717581 w 1605470"/>
              <a:gd name="connsiteY96" fmla="*/ 3792098 h 6858000"/>
              <a:gd name="connsiteX97" fmla="*/ 716465 w 1605470"/>
              <a:gd name="connsiteY97" fmla="*/ 3777135 h 6858000"/>
              <a:gd name="connsiteX98" fmla="*/ 718198 w 1605470"/>
              <a:gd name="connsiteY98" fmla="*/ 3771656 h 6858000"/>
              <a:gd name="connsiteX99" fmla="*/ 721941 w 1605470"/>
              <a:gd name="connsiteY99" fmla="*/ 3769007 h 6858000"/>
              <a:gd name="connsiteX100" fmla="*/ 721407 w 1605470"/>
              <a:gd name="connsiteY100" fmla="*/ 3767709 h 6858000"/>
              <a:gd name="connsiteX101" fmla="*/ 730103 w 1605470"/>
              <a:gd name="connsiteY101" fmla="*/ 3738082 h 6858000"/>
              <a:gd name="connsiteX102" fmla="*/ 737449 w 1605470"/>
              <a:gd name="connsiteY102" fmla="*/ 3673397 h 6858000"/>
              <a:gd name="connsiteX103" fmla="*/ 736745 w 1605470"/>
              <a:gd name="connsiteY103" fmla="*/ 3637109 h 6858000"/>
              <a:gd name="connsiteX104" fmla="*/ 740188 w 1605470"/>
              <a:gd name="connsiteY104" fmla="*/ 3536883 h 6858000"/>
              <a:gd name="connsiteX105" fmla="*/ 747726 w 1605470"/>
              <a:gd name="connsiteY105" fmla="*/ 3435652 h 6858000"/>
              <a:gd name="connsiteX106" fmla="*/ 774383 w 1605470"/>
              <a:gd name="connsiteY106" fmla="*/ 3381564 h 6858000"/>
              <a:gd name="connsiteX107" fmla="*/ 774870 w 1605470"/>
              <a:gd name="connsiteY107" fmla="*/ 3375761 h 6858000"/>
              <a:gd name="connsiteX108" fmla="*/ 770510 w 1605470"/>
              <a:gd name="connsiteY108" fmla="*/ 3361844 h 6858000"/>
              <a:gd name="connsiteX109" fmla="*/ 767933 w 1605470"/>
              <a:gd name="connsiteY109" fmla="*/ 3356929 h 6858000"/>
              <a:gd name="connsiteX110" fmla="*/ 766158 w 1605470"/>
              <a:gd name="connsiteY110" fmla="*/ 3349058 h 6858000"/>
              <a:gd name="connsiteX111" fmla="*/ 766414 w 1605470"/>
              <a:gd name="connsiteY111" fmla="*/ 3348763 h 6858000"/>
              <a:gd name="connsiteX112" fmla="*/ 764166 w 1605470"/>
              <a:gd name="connsiteY112" fmla="*/ 3341588 h 6858000"/>
              <a:gd name="connsiteX113" fmla="*/ 749397 w 1605470"/>
              <a:gd name="connsiteY113" fmla="*/ 3307769 h 6858000"/>
              <a:gd name="connsiteX114" fmla="*/ 766960 w 1605470"/>
              <a:gd name="connsiteY114" fmla="*/ 3250522 h 6858000"/>
              <a:gd name="connsiteX115" fmla="*/ 767385 w 1605470"/>
              <a:gd name="connsiteY115" fmla="*/ 3229163 h 6858000"/>
              <a:gd name="connsiteX116" fmla="*/ 769208 w 1605470"/>
              <a:gd name="connsiteY116" fmla="*/ 3217217 h 6858000"/>
              <a:gd name="connsiteX117" fmla="*/ 770350 w 1605470"/>
              <a:gd name="connsiteY117" fmla="*/ 3216125 h 6858000"/>
              <a:gd name="connsiteX118" fmla="*/ 756043 w 1605470"/>
              <a:gd name="connsiteY118" fmla="*/ 3183755 h 6858000"/>
              <a:gd name="connsiteX119" fmla="*/ 756544 w 1605470"/>
              <a:gd name="connsiteY119" fmla="*/ 3178642 h 6858000"/>
              <a:gd name="connsiteX120" fmla="*/ 744144 w 1605470"/>
              <a:gd name="connsiteY120" fmla="*/ 3158586 h 6858000"/>
              <a:gd name="connsiteX121" fmla="*/ 739378 w 1605470"/>
              <a:gd name="connsiteY121" fmla="*/ 3147669 h 6858000"/>
              <a:gd name="connsiteX122" fmla="*/ 734648 w 1605470"/>
              <a:gd name="connsiteY122" fmla="*/ 3145733 h 6858000"/>
              <a:gd name="connsiteX123" fmla="*/ 729329 w 1605470"/>
              <a:gd name="connsiteY123" fmla="*/ 3129034 h 6858000"/>
              <a:gd name="connsiteX124" fmla="*/ 729994 w 1605470"/>
              <a:gd name="connsiteY124" fmla="*/ 3126682 h 6858000"/>
              <a:gd name="connsiteX125" fmla="*/ 720862 w 1605470"/>
              <a:gd name="connsiteY125" fmla="*/ 3114519 h 6858000"/>
              <a:gd name="connsiteX126" fmla="*/ 707471 w 1605470"/>
              <a:gd name="connsiteY126" fmla="*/ 3106272 h 6858000"/>
              <a:gd name="connsiteX127" fmla="*/ 680201 w 1605470"/>
              <a:gd name="connsiteY127" fmla="*/ 2958185 h 6858000"/>
              <a:gd name="connsiteX128" fmla="*/ 622815 w 1605470"/>
              <a:gd name="connsiteY128" fmla="*/ 2762989 h 6858000"/>
              <a:gd name="connsiteX129" fmla="*/ 571733 w 1605470"/>
              <a:gd name="connsiteY129" fmla="*/ 2554718 h 6858000"/>
              <a:gd name="connsiteX130" fmla="*/ 551827 w 1605470"/>
              <a:gd name="connsiteY130" fmla="*/ 2485734 h 6858000"/>
              <a:gd name="connsiteX131" fmla="*/ 542550 w 1605470"/>
              <a:gd name="connsiteY131" fmla="*/ 2447068 h 6858000"/>
              <a:gd name="connsiteX132" fmla="*/ 529511 w 1605470"/>
              <a:gd name="connsiteY132" fmla="*/ 2425819 h 6858000"/>
              <a:gd name="connsiteX133" fmla="*/ 528878 w 1605470"/>
              <a:gd name="connsiteY133" fmla="*/ 2408971 h 6858000"/>
              <a:gd name="connsiteX134" fmla="*/ 535510 w 1605470"/>
              <a:gd name="connsiteY134" fmla="*/ 2402874 h 6858000"/>
              <a:gd name="connsiteX135" fmla="*/ 538122 w 1605470"/>
              <a:gd name="connsiteY135" fmla="*/ 2381443 h 6858000"/>
              <a:gd name="connsiteX136" fmla="*/ 514451 w 1605470"/>
              <a:gd name="connsiteY136" fmla="*/ 2261920 h 6858000"/>
              <a:gd name="connsiteX137" fmla="*/ 486968 w 1605470"/>
              <a:gd name="connsiteY137" fmla="*/ 2182937 h 6858000"/>
              <a:gd name="connsiteX138" fmla="*/ 488555 w 1605470"/>
              <a:gd name="connsiteY138" fmla="*/ 2155135 h 6858000"/>
              <a:gd name="connsiteX139" fmla="*/ 486013 w 1605470"/>
              <a:gd name="connsiteY139" fmla="*/ 2118008 h 6858000"/>
              <a:gd name="connsiteX140" fmla="*/ 487006 w 1605470"/>
              <a:gd name="connsiteY140" fmla="*/ 2050531 h 6858000"/>
              <a:gd name="connsiteX141" fmla="*/ 478812 w 1605470"/>
              <a:gd name="connsiteY141" fmla="*/ 1963269 h 6858000"/>
              <a:gd name="connsiteX142" fmla="*/ 442619 w 1605470"/>
              <a:gd name="connsiteY142" fmla="*/ 1910499 h 6858000"/>
              <a:gd name="connsiteX143" fmla="*/ 446785 w 1605470"/>
              <a:gd name="connsiteY143" fmla="*/ 1903212 h 6858000"/>
              <a:gd name="connsiteX144" fmla="*/ 436547 w 1605470"/>
              <a:gd name="connsiteY144" fmla="*/ 1861531 h 6858000"/>
              <a:gd name="connsiteX145" fmla="*/ 390346 w 1605470"/>
              <a:gd name="connsiteY145" fmla="*/ 1732919 h 6858000"/>
              <a:gd name="connsiteX146" fmla="*/ 362657 w 1605470"/>
              <a:gd name="connsiteY146" fmla="*/ 1663540 h 6858000"/>
              <a:gd name="connsiteX147" fmla="*/ 361783 w 1605470"/>
              <a:gd name="connsiteY147" fmla="*/ 1615777 h 6858000"/>
              <a:gd name="connsiteX148" fmla="*/ 342578 w 1605470"/>
              <a:gd name="connsiteY148" fmla="*/ 1563678 h 6858000"/>
              <a:gd name="connsiteX149" fmla="*/ 355658 w 1605470"/>
              <a:gd name="connsiteY149" fmla="*/ 1519474 h 6858000"/>
              <a:gd name="connsiteX150" fmla="*/ 348400 w 1605470"/>
              <a:gd name="connsiteY150" fmla="*/ 1477995 h 6858000"/>
              <a:gd name="connsiteX151" fmla="*/ 334485 w 1605470"/>
              <a:gd name="connsiteY151" fmla="*/ 1373769 h 6858000"/>
              <a:gd name="connsiteX152" fmla="*/ 342792 w 1605470"/>
              <a:gd name="connsiteY152" fmla="*/ 1307086 h 6858000"/>
              <a:gd name="connsiteX153" fmla="*/ 343980 w 1605470"/>
              <a:gd name="connsiteY153" fmla="*/ 1189033 h 6858000"/>
              <a:gd name="connsiteX154" fmla="*/ 348665 w 1605470"/>
              <a:gd name="connsiteY154" fmla="*/ 1168288 h 6858000"/>
              <a:gd name="connsiteX155" fmla="*/ 340947 w 1605470"/>
              <a:gd name="connsiteY155" fmla="*/ 1142577 h 6858000"/>
              <a:gd name="connsiteX156" fmla="*/ 330253 w 1605470"/>
              <a:gd name="connsiteY156" fmla="*/ 1088484 h 6858000"/>
              <a:gd name="connsiteX157" fmla="*/ 318989 w 1605470"/>
              <a:gd name="connsiteY157" fmla="*/ 1016103 h 6858000"/>
              <a:gd name="connsiteX158" fmla="*/ 320445 w 1605470"/>
              <a:gd name="connsiteY158" fmla="*/ 932283 h 6858000"/>
              <a:gd name="connsiteX159" fmla="*/ 322681 w 1605470"/>
              <a:gd name="connsiteY159" fmla="*/ 915925 h 6858000"/>
              <a:gd name="connsiteX160" fmla="*/ 315310 w 1605470"/>
              <a:gd name="connsiteY160" fmla="*/ 896999 h 6858000"/>
              <a:gd name="connsiteX161" fmla="*/ 284718 w 1605470"/>
              <a:gd name="connsiteY161" fmla="*/ 821517 h 6858000"/>
              <a:gd name="connsiteX162" fmla="*/ 263668 w 1605470"/>
              <a:gd name="connsiteY162" fmla="*/ 751353 h 6858000"/>
              <a:gd name="connsiteX163" fmla="*/ 263226 w 1605470"/>
              <a:gd name="connsiteY163" fmla="*/ 721230 h 6858000"/>
              <a:gd name="connsiteX164" fmla="*/ 248897 w 1605470"/>
              <a:gd name="connsiteY164" fmla="*/ 681659 h 6858000"/>
              <a:gd name="connsiteX165" fmla="*/ 234316 w 1605470"/>
              <a:gd name="connsiteY165" fmla="*/ 635218 h 6858000"/>
              <a:gd name="connsiteX166" fmla="*/ 239327 w 1605470"/>
              <a:gd name="connsiteY166" fmla="*/ 613763 h 6858000"/>
              <a:gd name="connsiteX167" fmla="*/ 225269 w 1605470"/>
              <a:gd name="connsiteY167" fmla="*/ 598582 h 6858000"/>
              <a:gd name="connsiteX168" fmla="*/ 224950 w 1605470"/>
              <a:gd name="connsiteY168" fmla="*/ 576846 h 6858000"/>
              <a:gd name="connsiteX169" fmla="*/ 204576 w 1605470"/>
              <a:gd name="connsiteY169" fmla="*/ 530055 h 6858000"/>
              <a:gd name="connsiteX170" fmla="*/ 219064 w 1605470"/>
              <a:gd name="connsiteY170" fmla="*/ 469651 h 6858000"/>
              <a:gd name="connsiteX171" fmla="*/ 195012 w 1605470"/>
              <a:gd name="connsiteY171" fmla="*/ 448559 h 6858000"/>
              <a:gd name="connsiteX172" fmla="*/ 201434 w 1605470"/>
              <a:gd name="connsiteY172" fmla="*/ 441529 h 6858000"/>
              <a:gd name="connsiteX173" fmla="*/ 200655 w 1605470"/>
              <a:gd name="connsiteY173" fmla="*/ 428927 h 6858000"/>
              <a:gd name="connsiteX174" fmla="*/ 190059 w 1605470"/>
              <a:gd name="connsiteY174" fmla="*/ 430161 h 6858000"/>
              <a:gd name="connsiteX175" fmla="*/ 167079 w 1605470"/>
              <a:gd name="connsiteY175" fmla="*/ 367211 h 6858000"/>
              <a:gd name="connsiteX176" fmla="*/ 124571 w 1605470"/>
              <a:gd name="connsiteY176" fmla="*/ 302178 h 6858000"/>
              <a:gd name="connsiteX177" fmla="*/ 103243 w 1605470"/>
              <a:gd name="connsiteY177" fmla="*/ 211375 h 6858000"/>
              <a:gd name="connsiteX178" fmla="*/ 94571 w 1605470"/>
              <a:gd name="connsiteY178" fmla="*/ 184179 h 6858000"/>
              <a:gd name="connsiteX179" fmla="*/ 13437 w 1605470"/>
              <a:gd name="connsiteY179" fmla="*/ 19287 h 6858000"/>
              <a:gd name="connsiteX180" fmla="*/ 0 w 1605470"/>
              <a:gd name="connsiteY180"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13201 h 6858000"/>
              <a:gd name="connsiteX77" fmla="*/ 738263 w 1605470"/>
              <a:gd name="connsiteY77" fmla="*/ 4444346 h 6858000"/>
              <a:gd name="connsiteX78" fmla="*/ 756542 w 1605470"/>
              <a:gd name="connsiteY78" fmla="*/ 4350346 h 6858000"/>
              <a:gd name="connsiteX79" fmla="*/ 715481 w 1605470"/>
              <a:gd name="connsiteY79" fmla="*/ 4214165 h 6858000"/>
              <a:gd name="connsiteX80" fmla="*/ 719554 w 1605470"/>
              <a:gd name="connsiteY80" fmla="*/ 4090296 h 6858000"/>
              <a:gd name="connsiteX81" fmla="*/ 704810 w 1605470"/>
              <a:gd name="connsiteY81" fmla="*/ 4033999 h 6858000"/>
              <a:gd name="connsiteX82" fmla="*/ 705959 w 1605470"/>
              <a:gd name="connsiteY82" fmla="*/ 4031933 h 6858000"/>
              <a:gd name="connsiteX83" fmla="*/ 704535 w 1605470"/>
              <a:gd name="connsiteY83" fmla="*/ 4013953 h 6858000"/>
              <a:gd name="connsiteX84" fmla="*/ 700443 w 1605470"/>
              <a:gd name="connsiteY84" fmla="*/ 4010511 h 6858000"/>
              <a:gd name="connsiteX85" fmla="*/ 698282 w 1605470"/>
              <a:gd name="connsiteY85" fmla="*/ 3998331 h 6858000"/>
              <a:gd name="connsiteX86" fmla="*/ 690830 w 1605470"/>
              <a:gd name="connsiteY86" fmla="*/ 3974753 h 6858000"/>
              <a:gd name="connsiteX87" fmla="*/ 692428 w 1605470"/>
              <a:gd name="connsiteY87" fmla="*/ 3969950 h 6858000"/>
              <a:gd name="connsiteX88" fmla="*/ 685850 w 1605470"/>
              <a:gd name="connsiteY88" fmla="*/ 3933779 h 6858000"/>
              <a:gd name="connsiteX89" fmla="*/ 687181 w 1605470"/>
              <a:gd name="connsiteY89" fmla="*/ 3933093 h 6858000"/>
              <a:gd name="connsiteX90" fmla="*/ 691535 w 1605470"/>
              <a:gd name="connsiteY90" fmla="*/ 3922082 h 6858000"/>
              <a:gd name="connsiteX91" fmla="*/ 696613 w 1605470"/>
              <a:gd name="connsiteY91" fmla="*/ 3901461 h 6858000"/>
              <a:gd name="connsiteX92" fmla="*/ 719207 w 1605470"/>
              <a:gd name="connsiteY92" fmla="*/ 3813873 h 6858000"/>
              <a:gd name="connsiteX93" fmla="*/ 718632 w 1605470"/>
              <a:gd name="connsiteY93" fmla="*/ 3806161 h 6858000"/>
              <a:gd name="connsiteX94" fmla="*/ 718939 w 1605470"/>
              <a:gd name="connsiteY94" fmla="*/ 3805957 h 6858000"/>
              <a:gd name="connsiteX95" fmla="*/ 718966 w 1605470"/>
              <a:gd name="connsiteY95" fmla="*/ 3797724 h 6858000"/>
              <a:gd name="connsiteX96" fmla="*/ 717581 w 1605470"/>
              <a:gd name="connsiteY96" fmla="*/ 3792098 h 6858000"/>
              <a:gd name="connsiteX97" fmla="*/ 716465 w 1605470"/>
              <a:gd name="connsiteY97" fmla="*/ 3777135 h 6858000"/>
              <a:gd name="connsiteX98" fmla="*/ 718198 w 1605470"/>
              <a:gd name="connsiteY98" fmla="*/ 3771656 h 6858000"/>
              <a:gd name="connsiteX99" fmla="*/ 721941 w 1605470"/>
              <a:gd name="connsiteY99" fmla="*/ 3769007 h 6858000"/>
              <a:gd name="connsiteX100" fmla="*/ 721407 w 1605470"/>
              <a:gd name="connsiteY100" fmla="*/ 3767709 h 6858000"/>
              <a:gd name="connsiteX101" fmla="*/ 730103 w 1605470"/>
              <a:gd name="connsiteY101" fmla="*/ 3738082 h 6858000"/>
              <a:gd name="connsiteX102" fmla="*/ 737449 w 1605470"/>
              <a:gd name="connsiteY102" fmla="*/ 3673397 h 6858000"/>
              <a:gd name="connsiteX103" fmla="*/ 736745 w 1605470"/>
              <a:gd name="connsiteY103" fmla="*/ 3637109 h 6858000"/>
              <a:gd name="connsiteX104" fmla="*/ 740188 w 1605470"/>
              <a:gd name="connsiteY104" fmla="*/ 3536883 h 6858000"/>
              <a:gd name="connsiteX105" fmla="*/ 747726 w 1605470"/>
              <a:gd name="connsiteY105" fmla="*/ 3435652 h 6858000"/>
              <a:gd name="connsiteX106" fmla="*/ 774383 w 1605470"/>
              <a:gd name="connsiteY106" fmla="*/ 3381564 h 6858000"/>
              <a:gd name="connsiteX107" fmla="*/ 774870 w 1605470"/>
              <a:gd name="connsiteY107" fmla="*/ 3375761 h 6858000"/>
              <a:gd name="connsiteX108" fmla="*/ 770510 w 1605470"/>
              <a:gd name="connsiteY108" fmla="*/ 3361844 h 6858000"/>
              <a:gd name="connsiteX109" fmla="*/ 767933 w 1605470"/>
              <a:gd name="connsiteY109" fmla="*/ 3356929 h 6858000"/>
              <a:gd name="connsiteX110" fmla="*/ 766158 w 1605470"/>
              <a:gd name="connsiteY110" fmla="*/ 3349058 h 6858000"/>
              <a:gd name="connsiteX111" fmla="*/ 766414 w 1605470"/>
              <a:gd name="connsiteY111" fmla="*/ 3348763 h 6858000"/>
              <a:gd name="connsiteX112" fmla="*/ 764166 w 1605470"/>
              <a:gd name="connsiteY112" fmla="*/ 3341588 h 6858000"/>
              <a:gd name="connsiteX113" fmla="*/ 749397 w 1605470"/>
              <a:gd name="connsiteY113" fmla="*/ 3307769 h 6858000"/>
              <a:gd name="connsiteX114" fmla="*/ 766960 w 1605470"/>
              <a:gd name="connsiteY114" fmla="*/ 3250522 h 6858000"/>
              <a:gd name="connsiteX115" fmla="*/ 767385 w 1605470"/>
              <a:gd name="connsiteY115" fmla="*/ 3229163 h 6858000"/>
              <a:gd name="connsiteX116" fmla="*/ 769208 w 1605470"/>
              <a:gd name="connsiteY116" fmla="*/ 3217217 h 6858000"/>
              <a:gd name="connsiteX117" fmla="*/ 770350 w 1605470"/>
              <a:gd name="connsiteY117" fmla="*/ 3216125 h 6858000"/>
              <a:gd name="connsiteX118" fmla="*/ 756043 w 1605470"/>
              <a:gd name="connsiteY118" fmla="*/ 3183755 h 6858000"/>
              <a:gd name="connsiteX119" fmla="*/ 756544 w 1605470"/>
              <a:gd name="connsiteY119" fmla="*/ 3178642 h 6858000"/>
              <a:gd name="connsiteX120" fmla="*/ 744144 w 1605470"/>
              <a:gd name="connsiteY120" fmla="*/ 3158586 h 6858000"/>
              <a:gd name="connsiteX121" fmla="*/ 739378 w 1605470"/>
              <a:gd name="connsiteY121" fmla="*/ 3147669 h 6858000"/>
              <a:gd name="connsiteX122" fmla="*/ 734648 w 1605470"/>
              <a:gd name="connsiteY122" fmla="*/ 3145733 h 6858000"/>
              <a:gd name="connsiteX123" fmla="*/ 729329 w 1605470"/>
              <a:gd name="connsiteY123" fmla="*/ 3129034 h 6858000"/>
              <a:gd name="connsiteX124" fmla="*/ 729994 w 1605470"/>
              <a:gd name="connsiteY124" fmla="*/ 3126682 h 6858000"/>
              <a:gd name="connsiteX125" fmla="*/ 720862 w 1605470"/>
              <a:gd name="connsiteY125" fmla="*/ 3114519 h 6858000"/>
              <a:gd name="connsiteX126" fmla="*/ 707471 w 1605470"/>
              <a:gd name="connsiteY126" fmla="*/ 3106272 h 6858000"/>
              <a:gd name="connsiteX127" fmla="*/ 680201 w 1605470"/>
              <a:gd name="connsiteY127" fmla="*/ 2958185 h 6858000"/>
              <a:gd name="connsiteX128" fmla="*/ 622815 w 1605470"/>
              <a:gd name="connsiteY128" fmla="*/ 2762989 h 6858000"/>
              <a:gd name="connsiteX129" fmla="*/ 571733 w 1605470"/>
              <a:gd name="connsiteY129" fmla="*/ 2554718 h 6858000"/>
              <a:gd name="connsiteX130" fmla="*/ 551827 w 1605470"/>
              <a:gd name="connsiteY130" fmla="*/ 2485734 h 6858000"/>
              <a:gd name="connsiteX131" fmla="*/ 542550 w 1605470"/>
              <a:gd name="connsiteY131" fmla="*/ 2447068 h 6858000"/>
              <a:gd name="connsiteX132" fmla="*/ 529511 w 1605470"/>
              <a:gd name="connsiteY132" fmla="*/ 2425819 h 6858000"/>
              <a:gd name="connsiteX133" fmla="*/ 528878 w 1605470"/>
              <a:gd name="connsiteY133" fmla="*/ 2408971 h 6858000"/>
              <a:gd name="connsiteX134" fmla="*/ 535510 w 1605470"/>
              <a:gd name="connsiteY134" fmla="*/ 2402874 h 6858000"/>
              <a:gd name="connsiteX135" fmla="*/ 538122 w 1605470"/>
              <a:gd name="connsiteY135" fmla="*/ 2381443 h 6858000"/>
              <a:gd name="connsiteX136" fmla="*/ 514451 w 1605470"/>
              <a:gd name="connsiteY136" fmla="*/ 2261920 h 6858000"/>
              <a:gd name="connsiteX137" fmla="*/ 486968 w 1605470"/>
              <a:gd name="connsiteY137" fmla="*/ 2182937 h 6858000"/>
              <a:gd name="connsiteX138" fmla="*/ 488555 w 1605470"/>
              <a:gd name="connsiteY138" fmla="*/ 2155135 h 6858000"/>
              <a:gd name="connsiteX139" fmla="*/ 486013 w 1605470"/>
              <a:gd name="connsiteY139" fmla="*/ 2118008 h 6858000"/>
              <a:gd name="connsiteX140" fmla="*/ 487006 w 1605470"/>
              <a:gd name="connsiteY140" fmla="*/ 2050531 h 6858000"/>
              <a:gd name="connsiteX141" fmla="*/ 478812 w 1605470"/>
              <a:gd name="connsiteY141" fmla="*/ 1963269 h 6858000"/>
              <a:gd name="connsiteX142" fmla="*/ 442619 w 1605470"/>
              <a:gd name="connsiteY142" fmla="*/ 1910499 h 6858000"/>
              <a:gd name="connsiteX143" fmla="*/ 446785 w 1605470"/>
              <a:gd name="connsiteY143" fmla="*/ 1903212 h 6858000"/>
              <a:gd name="connsiteX144" fmla="*/ 436547 w 1605470"/>
              <a:gd name="connsiteY144" fmla="*/ 1861531 h 6858000"/>
              <a:gd name="connsiteX145" fmla="*/ 390346 w 1605470"/>
              <a:gd name="connsiteY145" fmla="*/ 1732919 h 6858000"/>
              <a:gd name="connsiteX146" fmla="*/ 362657 w 1605470"/>
              <a:gd name="connsiteY146" fmla="*/ 1663540 h 6858000"/>
              <a:gd name="connsiteX147" fmla="*/ 361783 w 1605470"/>
              <a:gd name="connsiteY147" fmla="*/ 1615777 h 6858000"/>
              <a:gd name="connsiteX148" fmla="*/ 342578 w 1605470"/>
              <a:gd name="connsiteY148" fmla="*/ 1563678 h 6858000"/>
              <a:gd name="connsiteX149" fmla="*/ 355658 w 1605470"/>
              <a:gd name="connsiteY149" fmla="*/ 1519474 h 6858000"/>
              <a:gd name="connsiteX150" fmla="*/ 348400 w 1605470"/>
              <a:gd name="connsiteY150" fmla="*/ 1477995 h 6858000"/>
              <a:gd name="connsiteX151" fmla="*/ 334485 w 1605470"/>
              <a:gd name="connsiteY151" fmla="*/ 1373769 h 6858000"/>
              <a:gd name="connsiteX152" fmla="*/ 342792 w 1605470"/>
              <a:gd name="connsiteY152" fmla="*/ 1307086 h 6858000"/>
              <a:gd name="connsiteX153" fmla="*/ 343980 w 1605470"/>
              <a:gd name="connsiteY153" fmla="*/ 1189033 h 6858000"/>
              <a:gd name="connsiteX154" fmla="*/ 348665 w 1605470"/>
              <a:gd name="connsiteY154" fmla="*/ 1168288 h 6858000"/>
              <a:gd name="connsiteX155" fmla="*/ 340947 w 1605470"/>
              <a:gd name="connsiteY155" fmla="*/ 1142577 h 6858000"/>
              <a:gd name="connsiteX156" fmla="*/ 330253 w 1605470"/>
              <a:gd name="connsiteY156" fmla="*/ 1088484 h 6858000"/>
              <a:gd name="connsiteX157" fmla="*/ 318989 w 1605470"/>
              <a:gd name="connsiteY157" fmla="*/ 1016103 h 6858000"/>
              <a:gd name="connsiteX158" fmla="*/ 320445 w 1605470"/>
              <a:gd name="connsiteY158" fmla="*/ 932283 h 6858000"/>
              <a:gd name="connsiteX159" fmla="*/ 322681 w 1605470"/>
              <a:gd name="connsiteY159" fmla="*/ 915925 h 6858000"/>
              <a:gd name="connsiteX160" fmla="*/ 315310 w 1605470"/>
              <a:gd name="connsiteY160" fmla="*/ 896999 h 6858000"/>
              <a:gd name="connsiteX161" fmla="*/ 284718 w 1605470"/>
              <a:gd name="connsiteY161" fmla="*/ 821517 h 6858000"/>
              <a:gd name="connsiteX162" fmla="*/ 263668 w 1605470"/>
              <a:gd name="connsiteY162" fmla="*/ 751353 h 6858000"/>
              <a:gd name="connsiteX163" fmla="*/ 263226 w 1605470"/>
              <a:gd name="connsiteY163" fmla="*/ 721230 h 6858000"/>
              <a:gd name="connsiteX164" fmla="*/ 248897 w 1605470"/>
              <a:gd name="connsiteY164" fmla="*/ 681659 h 6858000"/>
              <a:gd name="connsiteX165" fmla="*/ 234316 w 1605470"/>
              <a:gd name="connsiteY165" fmla="*/ 635218 h 6858000"/>
              <a:gd name="connsiteX166" fmla="*/ 239327 w 1605470"/>
              <a:gd name="connsiteY166" fmla="*/ 613763 h 6858000"/>
              <a:gd name="connsiteX167" fmla="*/ 225269 w 1605470"/>
              <a:gd name="connsiteY167" fmla="*/ 598582 h 6858000"/>
              <a:gd name="connsiteX168" fmla="*/ 224950 w 1605470"/>
              <a:gd name="connsiteY168" fmla="*/ 576846 h 6858000"/>
              <a:gd name="connsiteX169" fmla="*/ 204576 w 1605470"/>
              <a:gd name="connsiteY169" fmla="*/ 530055 h 6858000"/>
              <a:gd name="connsiteX170" fmla="*/ 219064 w 1605470"/>
              <a:gd name="connsiteY170" fmla="*/ 469651 h 6858000"/>
              <a:gd name="connsiteX171" fmla="*/ 195012 w 1605470"/>
              <a:gd name="connsiteY171" fmla="*/ 448559 h 6858000"/>
              <a:gd name="connsiteX172" fmla="*/ 201434 w 1605470"/>
              <a:gd name="connsiteY172" fmla="*/ 441529 h 6858000"/>
              <a:gd name="connsiteX173" fmla="*/ 200655 w 1605470"/>
              <a:gd name="connsiteY173" fmla="*/ 428927 h 6858000"/>
              <a:gd name="connsiteX174" fmla="*/ 190059 w 1605470"/>
              <a:gd name="connsiteY174" fmla="*/ 430161 h 6858000"/>
              <a:gd name="connsiteX175" fmla="*/ 167079 w 1605470"/>
              <a:gd name="connsiteY175" fmla="*/ 367211 h 6858000"/>
              <a:gd name="connsiteX176" fmla="*/ 124571 w 1605470"/>
              <a:gd name="connsiteY176" fmla="*/ 302178 h 6858000"/>
              <a:gd name="connsiteX177" fmla="*/ 103243 w 1605470"/>
              <a:gd name="connsiteY177" fmla="*/ 211375 h 6858000"/>
              <a:gd name="connsiteX178" fmla="*/ 94571 w 1605470"/>
              <a:gd name="connsiteY178" fmla="*/ 184179 h 6858000"/>
              <a:gd name="connsiteX179" fmla="*/ 13437 w 1605470"/>
              <a:gd name="connsiteY179" fmla="*/ 19287 h 6858000"/>
              <a:gd name="connsiteX180" fmla="*/ 0 w 1605470"/>
              <a:gd name="connsiteY180"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47700 w 1605470"/>
              <a:gd name="connsiteY75" fmla="*/ 4690749 h 6858000"/>
              <a:gd name="connsiteX76" fmla="*/ 743180 w 1605470"/>
              <a:gd name="connsiteY76" fmla="*/ 4613201 h 6858000"/>
              <a:gd name="connsiteX77" fmla="*/ 738263 w 1605470"/>
              <a:gd name="connsiteY77" fmla="*/ 4444346 h 6858000"/>
              <a:gd name="connsiteX78" fmla="*/ 756542 w 1605470"/>
              <a:gd name="connsiteY78" fmla="*/ 4350346 h 6858000"/>
              <a:gd name="connsiteX79" fmla="*/ 715481 w 1605470"/>
              <a:gd name="connsiteY79" fmla="*/ 4214165 h 6858000"/>
              <a:gd name="connsiteX80" fmla="*/ 719554 w 1605470"/>
              <a:gd name="connsiteY80" fmla="*/ 4090296 h 6858000"/>
              <a:gd name="connsiteX81" fmla="*/ 704810 w 1605470"/>
              <a:gd name="connsiteY81" fmla="*/ 4033999 h 6858000"/>
              <a:gd name="connsiteX82" fmla="*/ 705959 w 1605470"/>
              <a:gd name="connsiteY82" fmla="*/ 4031933 h 6858000"/>
              <a:gd name="connsiteX83" fmla="*/ 704535 w 1605470"/>
              <a:gd name="connsiteY83" fmla="*/ 4013953 h 6858000"/>
              <a:gd name="connsiteX84" fmla="*/ 700443 w 1605470"/>
              <a:gd name="connsiteY84" fmla="*/ 4010511 h 6858000"/>
              <a:gd name="connsiteX85" fmla="*/ 698282 w 1605470"/>
              <a:gd name="connsiteY85" fmla="*/ 3998331 h 6858000"/>
              <a:gd name="connsiteX86" fmla="*/ 690830 w 1605470"/>
              <a:gd name="connsiteY86" fmla="*/ 3974753 h 6858000"/>
              <a:gd name="connsiteX87" fmla="*/ 692428 w 1605470"/>
              <a:gd name="connsiteY87" fmla="*/ 3969950 h 6858000"/>
              <a:gd name="connsiteX88" fmla="*/ 685850 w 1605470"/>
              <a:gd name="connsiteY88" fmla="*/ 3933779 h 6858000"/>
              <a:gd name="connsiteX89" fmla="*/ 687181 w 1605470"/>
              <a:gd name="connsiteY89" fmla="*/ 3933093 h 6858000"/>
              <a:gd name="connsiteX90" fmla="*/ 691535 w 1605470"/>
              <a:gd name="connsiteY90" fmla="*/ 3922082 h 6858000"/>
              <a:gd name="connsiteX91" fmla="*/ 696613 w 1605470"/>
              <a:gd name="connsiteY91" fmla="*/ 3901461 h 6858000"/>
              <a:gd name="connsiteX92" fmla="*/ 719207 w 1605470"/>
              <a:gd name="connsiteY92" fmla="*/ 3813873 h 6858000"/>
              <a:gd name="connsiteX93" fmla="*/ 718632 w 1605470"/>
              <a:gd name="connsiteY93" fmla="*/ 3806161 h 6858000"/>
              <a:gd name="connsiteX94" fmla="*/ 718939 w 1605470"/>
              <a:gd name="connsiteY94" fmla="*/ 3805957 h 6858000"/>
              <a:gd name="connsiteX95" fmla="*/ 718966 w 1605470"/>
              <a:gd name="connsiteY95" fmla="*/ 3797724 h 6858000"/>
              <a:gd name="connsiteX96" fmla="*/ 717581 w 1605470"/>
              <a:gd name="connsiteY96" fmla="*/ 3792098 h 6858000"/>
              <a:gd name="connsiteX97" fmla="*/ 716465 w 1605470"/>
              <a:gd name="connsiteY97" fmla="*/ 3777135 h 6858000"/>
              <a:gd name="connsiteX98" fmla="*/ 718198 w 1605470"/>
              <a:gd name="connsiteY98" fmla="*/ 3771656 h 6858000"/>
              <a:gd name="connsiteX99" fmla="*/ 721941 w 1605470"/>
              <a:gd name="connsiteY99" fmla="*/ 3769007 h 6858000"/>
              <a:gd name="connsiteX100" fmla="*/ 721407 w 1605470"/>
              <a:gd name="connsiteY100" fmla="*/ 3767709 h 6858000"/>
              <a:gd name="connsiteX101" fmla="*/ 730103 w 1605470"/>
              <a:gd name="connsiteY101" fmla="*/ 3738082 h 6858000"/>
              <a:gd name="connsiteX102" fmla="*/ 737449 w 1605470"/>
              <a:gd name="connsiteY102" fmla="*/ 3673397 h 6858000"/>
              <a:gd name="connsiteX103" fmla="*/ 736745 w 1605470"/>
              <a:gd name="connsiteY103" fmla="*/ 3637109 h 6858000"/>
              <a:gd name="connsiteX104" fmla="*/ 740188 w 1605470"/>
              <a:gd name="connsiteY104" fmla="*/ 3536883 h 6858000"/>
              <a:gd name="connsiteX105" fmla="*/ 747726 w 1605470"/>
              <a:gd name="connsiteY105" fmla="*/ 3435652 h 6858000"/>
              <a:gd name="connsiteX106" fmla="*/ 774383 w 1605470"/>
              <a:gd name="connsiteY106" fmla="*/ 3381564 h 6858000"/>
              <a:gd name="connsiteX107" fmla="*/ 774870 w 1605470"/>
              <a:gd name="connsiteY107" fmla="*/ 3375761 h 6858000"/>
              <a:gd name="connsiteX108" fmla="*/ 770510 w 1605470"/>
              <a:gd name="connsiteY108" fmla="*/ 3361844 h 6858000"/>
              <a:gd name="connsiteX109" fmla="*/ 767933 w 1605470"/>
              <a:gd name="connsiteY109" fmla="*/ 3356929 h 6858000"/>
              <a:gd name="connsiteX110" fmla="*/ 766158 w 1605470"/>
              <a:gd name="connsiteY110" fmla="*/ 3349058 h 6858000"/>
              <a:gd name="connsiteX111" fmla="*/ 766414 w 1605470"/>
              <a:gd name="connsiteY111" fmla="*/ 3348763 h 6858000"/>
              <a:gd name="connsiteX112" fmla="*/ 764166 w 1605470"/>
              <a:gd name="connsiteY112" fmla="*/ 3341588 h 6858000"/>
              <a:gd name="connsiteX113" fmla="*/ 749397 w 1605470"/>
              <a:gd name="connsiteY113" fmla="*/ 3307769 h 6858000"/>
              <a:gd name="connsiteX114" fmla="*/ 766960 w 1605470"/>
              <a:gd name="connsiteY114" fmla="*/ 3250522 h 6858000"/>
              <a:gd name="connsiteX115" fmla="*/ 767385 w 1605470"/>
              <a:gd name="connsiteY115" fmla="*/ 3229163 h 6858000"/>
              <a:gd name="connsiteX116" fmla="*/ 769208 w 1605470"/>
              <a:gd name="connsiteY116" fmla="*/ 3217217 h 6858000"/>
              <a:gd name="connsiteX117" fmla="*/ 770350 w 1605470"/>
              <a:gd name="connsiteY117" fmla="*/ 3216125 h 6858000"/>
              <a:gd name="connsiteX118" fmla="*/ 756043 w 1605470"/>
              <a:gd name="connsiteY118" fmla="*/ 3183755 h 6858000"/>
              <a:gd name="connsiteX119" fmla="*/ 756544 w 1605470"/>
              <a:gd name="connsiteY119" fmla="*/ 3178642 h 6858000"/>
              <a:gd name="connsiteX120" fmla="*/ 744144 w 1605470"/>
              <a:gd name="connsiteY120" fmla="*/ 3158586 h 6858000"/>
              <a:gd name="connsiteX121" fmla="*/ 739378 w 1605470"/>
              <a:gd name="connsiteY121" fmla="*/ 3147669 h 6858000"/>
              <a:gd name="connsiteX122" fmla="*/ 734648 w 1605470"/>
              <a:gd name="connsiteY122" fmla="*/ 3145733 h 6858000"/>
              <a:gd name="connsiteX123" fmla="*/ 729329 w 1605470"/>
              <a:gd name="connsiteY123" fmla="*/ 3129034 h 6858000"/>
              <a:gd name="connsiteX124" fmla="*/ 729994 w 1605470"/>
              <a:gd name="connsiteY124" fmla="*/ 3126682 h 6858000"/>
              <a:gd name="connsiteX125" fmla="*/ 720862 w 1605470"/>
              <a:gd name="connsiteY125" fmla="*/ 3114519 h 6858000"/>
              <a:gd name="connsiteX126" fmla="*/ 707471 w 1605470"/>
              <a:gd name="connsiteY126" fmla="*/ 3106272 h 6858000"/>
              <a:gd name="connsiteX127" fmla="*/ 680201 w 1605470"/>
              <a:gd name="connsiteY127" fmla="*/ 2958185 h 6858000"/>
              <a:gd name="connsiteX128" fmla="*/ 622815 w 1605470"/>
              <a:gd name="connsiteY128" fmla="*/ 2762989 h 6858000"/>
              <a:gd name="connsiteX129" fmla="*/ 571733 w 1605470"/>
              <a:gd name="connsiteY129" fmla="*/ 2554718 h 6858000"/>
              <a:gd name="connsiteX130" fmla="*/ 551827 w 1605470"/>
              <a:gd name="connsiteY130" fmla="*/ 2485734 h 6858000"/>
              <a:gd name="connsiteX131" fmla="*/ 542550 w 1605470"/>
              <a:gd name="connsiteY131" fmla="*/ 2447068 h 6858000"/>
              <a:gd name="connsiteX132" fmla="*/ 529511 w 1605470"/>
              <a:gd name="connsiteY132" fmla="*/ 2425819 h 6858000"/>
              <a:gd name="connsiteX133" fmla="*/ 528878 w 1605470"/>
              <a:gd name="connsiteY133" fmla="*/ 2408971 h 6858000"/>
              <a:gd name="connsiteX134" fmla="*/ 535510 w 1605470"/>
              <a:gd name="connsiteY134" fmla="*/ 2402874 h 6858000"/>
              <a:gd name="connsiteX135" fmla="*/ 538122 w 1605470"/>
              <a:gd name="connsiteY135" fmla="*/ 2381443 h 6858000"/>
              <a:gd name="connsiteX136" fmla="*/ 514451 w 1605470"/>
              <a:gd name="connsiteY136" fmla="*/ 2261920 h 6858000"/>
              <a:gd name="connsiteX137" fmla="*/ 486968 w 1605470"/>
              <a:gd name="connsiteY137" fmla="*/ 2182937 h 6858000"/>
              <a:gd name="connsiteX138" fmla="*/ 488555 w 1605470"/>
              <a:gd name="connsiteY138" fmla="*/ 2155135 h 6858000"/>
              <a:gd name="connsiteX139" fmla="*/ 486013 w 1605470"/>
              <a:gd name="connsiteY139" fmla="*/ 2118008 h 6858000"/>
              <a:gd name="connsiteX140" fmla="*/ 487006 w 1605470"/>
              <a:gd name="connsiteY140" fmla="*/ 2050531 h 6858000"/>
              <a:gd name="connsiteX141" fmla="*/ 478812 w 1605470"/>
              <a:gd name="connsiteY141" fmla="*/ 1963269 h 6858000"/>
              <a:gd name="connsiteX142" fmla="*/ 442619 w 1605470"/>
              <a:gd name="connsiteY142" fmla="*/ 1910499 h 6858000"/>
              <a:gd name="connsiteX143" fmla="*/ 446785 w 1605470"/>
              <a:gd name="connsiteY143" fmla="*/ 1903212 h 6858000"/>
              <a:gd name="connsiteX144" fmla="*/ 436547 w 1605470"/>
              <a:gd name="connsiteY144" fmla="*/ 1861531 h 6858000"/>
              <a:gd name="connsiteX145" fmla="*/ 390346 w 1605470"/>
              <a:gd name="connsiteY145" fmla="*/ 1732919 h 6858000"/>
              <a:gd name="connsiteX146" fmla="*/ 362657 w 1605470"/>
              <a:gd name="connsiteY146" fmla="*/ 1663540 h 6858000"/>
              <a:gd name="connsiteX147" fmla="*/ 361783 w 1605470"/>
              <a:gd name="connsiteY147" fmla="*/ 1615777 h 6858000"/>
              <a:gd name="connsiteX148" fmla="*/ 342578 w 1605470"/>
              <a:gd name="connsiteY148" fmla="*/ 1563678 h 6858000"/>
              <a:gd name="connsiteX149" fmla="*/ 355658 w 1605470"/>
              <a:gd name="connsiteY149" fmla="*/ 1519474 h 6858000"/>
              <a:gd name="connsiteX150" fmla="*/ 348400 w 1605470"/>
              <a:gd name="connsiteY150" fmla="*/ 1477995 h 6858000"/>
              <a:gd name="connsiteX151" fmla="*/ 334485 w 1605470"/>
              <a:gd name="connsiteY151" fmla="*/ 1373769 h 6858000"/>
              <a:gd name="connsiteX152" fmla="*/ 342792 w 1605470"/>
              <a:gd name="connsiteY152" fmla="*/ 1307086 h 6858000"/>
              <a:gd name="connsiteX153" fmla="*/ 343980 w 1605470"/>
              <a:gd name="connsiteY153" fmla="*/ 1189033 h 6858000"/>
              <a:gd name="connsiteX154" fmla="*/ 348665 w 1605470"/>
              <a:gd name="connsiteY154" fmla="*/ 1168288 h 6858000"/>
              <a:gd name="connsiteX155" fmla="*/ 340947 w 1605470"/>
              <a:gd name="connsiteY155" fmla="*/ 1142577 h 6858000"/>
              <a:gd name="connsiteX156" fmla="*/ 330253 w 1605470"/>
              <a:gd name="connsiteY156" fmla="*/ 1088484 h 6858000"/>
              <a:gd name="connsiteX157" fmla="*/ 318989 w 1605470"/>
              <a:gd name="connsiteY157" fmla="*/ 1016103 h 6858000"/>
              <a:gd name="connsiteX158" fmla="*/ 320445 w 1605470"/>
              <a:gd name="connsiteY158" fmla="*/ 932283 h 6858000"/>
              <a:gd name="connsiteX159" fmla="*/ 322681 w 1605470"/>
              <a:gd name="connsiteY159" fmla="*/ 915925 h 6858000"/>
              <a:gd name="connsiteX160" fmla="*/ 315310 w 1605470"/>
              <a:gd name="connsiteY160" fmla="*/ 896999 h 6858000"/>
              <a:gd name="connsiteX161" fmla="*/ 284718 w 1605470"/>
              <a:gd name="connsiteY161" fmla="*/ 821517 h 6858000"/>
              <a:gd name="connsiteX162" fmla="*/ 263668 w 1605470"/>
              <a:gd name="connsiteY162" fmla="*/ 751353 h 6858000"/>
              <a:gd name="connsiteX163" fmla="*/ 263226 w 1605470"/>
              <a:gd name="connsiteY163" fmla="*/ 721230 h 6858000"/>
              <a:gd name="connsiteX164" fmla="*/ 248897 w 1605470"/>
              <a:gd name="connsiteY164" fmla="*/ 681659 h 6858000"/>
              <a:gd name="connsiteX165" fmla="*/ 234316 w 1605470"/>
              <a:gd name="connsiteY165" fmla="*/ 635218 h 6858000"/>
              <a:gd name="connsiteX166" fmla="*/ 239327 w 1605470"/>
              <a:gd name="connsiteY166" fmla="*/ 613763 h 6858000"/>
              <a:gd name="connsiteX167" fmla="*/ 225269 w 1605470"/>
              <a:gd name="connsiteY167" fmla="*/ 598582 h 6858000"/>
              <a:gd name="connsiteX168" fmla="*/ 224950 w 1605470"/>
              <a:gd name="connsiteY168" fmla="*/ 576846 h 6858000"/>
              <a:gd name="connsiteX169" fmla="*/ 204576 w 1605470"/>
              <a:gd name="connsiteY169" fmla="*/ 530055 h 6858000"/>
              <a:gd name="connsiteX170" fmla="*/ 219064 w 1605470"/>
              <a:gd name="connsiteY170" fmla="*/ 469651 h 6858000"/>
              <a:gd name="connsiteX171" fmla="*/ 195012 w 1605470"/>
              <a:gd name="connsiteY171" fmla="*/ 448559 h 6858000"/>
              <a:gd name="connsiteX172" fmla="*/ 201434 w 1605470"/>
              <a:gd name="connsiteY172" fmla="*/ 441529 h 6858000"/>
              <a:gd name="connsiteX173" fmla="*/ 200655 w 1605470"/>
              <a:gd name="connsiteY173" fmla="*/ 428927 h 6858000"/>
              <a:gd name="connsiteX174" fmla="*/ 190059 w 1605470"/>
              <a:gd name="connsiteY174" fmla="*/ 430161 h 6858000"/>
              <a:gd name="connsiteX175" fmla="*/ 167079 w 1605470"/>
              <a:gd name="connsiteY175" fmla="*/ 367211 h 6858000"/>
              <a:gd name="connsiteX176" fmla="*/ 124571 w 1605470"/>
              <a:gd name="connsiteY176" fmla="*/ 302178 h 6858000"/>
              <a:gd name="connsiteX177" fmla="*/ 103243 w 1605470"/>
              <a:gd name="connsiteY177" fmla="*/ 211375 h 6858000"/>
              <a:gd name="connsiteX178" fmla="*/ 94571 w 1605470"/>
              <a:gd name="connsiteY178" fmla="*/ 184179 h 6858000"/>
              <a:gd name="connsiteX179" fmla="*/ 13437 w 1605470"/>
              <a:gd name="connsiteY179" fmla="*/ 19287 h 6858000"/>
              <a:gd name="connsiteX180" fmla="*/ 0 w 1605470"/>
              <a:gd name="connsiteY180"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935 w 1605470"/>
              <a:gd name="connsiteY68" fmla="*/ 4821504 h 6858000"/>
              <a:gd name="connsiteX69" fmla="*/ 732118 w 1605470"/>
              <a:gd name="connsiteY69" fmla="*/ 4801535 h 6858000"/>
              <a:gd name="connsiteX70" fmla="*/ 739787 w 1605470"/>
              <a:gd name="connsiteY70" fmla="*/ 4797794 h 6858000"/>
              <a:gd name="connsiteX71" fmla="*/ 741081 w 1605470"/>
              <a:gd name="connsiteY71" fmla="*/ 4784526 h 6858000"/>
              <a:gd name="connsiteX72" fmla="*/ 742865 w 1605470"/>
              <a:gd name="connsiteY72" fmla="*/ 4781211 h 6858000"/>
              <a:gd name="connsiteX73" fmla="*/ 751652 w 1605470"/>
              <a:gd name="connsiteY73" fmla="*/ 4761984 h 6858000"/>
              <a:gd name="connsiteX74" fmla="*/ 747700 w 1605470"/>
              <a:gd name="connsiteY74" fmla="*/ 4690749 h 6858000"/>
              <a:gd name="connsiteX75" fmla="*/ 743180 w 1605470"/>
              <a:gd name="connsiteY75" fmla="*/ 4613201 h 6858000"/>
              <a:gd name="connsiteX76" fmla="*/ 738263 w 1605470"/>
              <a:gd name="connsiteY76" fmla="*/ 4444346 h 6858000"/>
              <a:gd name="connsiteX77" fmla="*/ 756542 w 1605470"/>
              <a:gd name="connsiteY77" fmla="*/ 4350346 h 6858000"/>
              <a:gd name="connsiteX78" fmla="*/ 715481 w 1605470"/>
              <a:gd name="connsiteY78" fmla="*/ 4214165 h 6858000"/>
              <a:gd name="connsiteX79" fmla="*/ 719554 w 1605470"/>
              <a:gd name="connsiteY79" fmla="*/ 4090296 h 6858000"/>
              <a:gd name="connsiteX80" fmla="*/ 704810 w 1605470"/>
              <a:gd name="connsiteY80" fmla="*/ 4033999 h 6858000"/>
              <a:gd name="connsiteX81" fmla="*/ 705959 w 1605470"/>
              <a:gd name="connsiteY81" fmla="*/ 4031933 h 6858000"/>
              <a:gd name="connsiteX82" fmla="*/ 704535 w 1605470"/>
              <a:gd name="connsiteY82" fmla="*/ 4013953 h 6858000"/>
              <a:gd name="connsiteX83" fmla="*/ 700443 w 1605470"/>
              <a:gd name="connsiteY83" fmla="*/ 4010511 h 6858000"/>
              <a:gd name="connsiteX84" fmla="*/ 698282 w 1605470"/>
              <a:gd name="connsiteY84" fmla="*/ 3998331 h 6858000"/>
              <a:gd name="connsiteX85" fmla="*/ 690830 w 1605470"/>
              <a:gd name="connsiteY85" fmla="*/ 3974753 h 6858000"/>
              <a:gd name="connsiteX86" fmla="*/ 692428 w 1605470"/>
              <a:gd name="connsiteY86" fmla="*/ 3969950 h 6858000"/>
              <a:gd name="connsiteX87" fmla="*/ 685850 w 1605470"/>
              <a:gd name="connsiteY87" fmla="*/ 3933779 h 6858000"/>
              <a:gd name="connsiteX88" fmla="*/ 687181 w 1605470"/>
              <a:gd name="connsiteY88" fmla="*/ 3933093 h 6858000"/>
              <a:gd name="connsiteX89" fmla="*/ 691535 w 1605470"/>
              <a:gd name="connsiteY89" fmla="*/ 3922082 h 6858000"/>
              <a:gd name="connsiteX90" fmla="*/ 696613 w 1605470"/>
              <a:gd name="connsiteY90" fmla="*/ 3901461 h 6858000"/>
              <a:gd name="connsiteX91" fmla="*/ 719207 w 1605470"/>
              <a:gd name="connsiteY91" fmla="*/ 3813873 h 6858000"/>
              <a:gd name="connsiteX92" fmla="*/ 718632 w 1605470"/>
              <a:gd name="connsiteY92" fmla="*/ 3806161 h 6858000"/>
              <a:gd name="connsiteX93" fmla="*/ 718939 w 1605470"/>
              <a:gd name="connsiteY93" fmla="*/ 3805957 h 6858000"/>
              <a:gd name="connsiteX94" fmla="*/ 718966 w 1605470"/>
              <a:gd name="connsiteY94" fmla="*/ 3797724 h 6858000"/>
              <a:gd name="connsiteX95" fmla="*/ 717581 w 1605470"/>
              <a:gd name="connsiteY95" fmla="*/ 3792098 h 6858000"/>
              <a:gd name="connsiteX96" fmla="*/ 716465 w 1605470"/>
              <a:gd name="connsiteY96" fmla="*/ 3777135 h 6858000"/>
              <a:gd name="connsiteX97" fmla="*/ 718198 w 1605470"/>
              <a:gd name="connsiteY97" fmla="*/ 3771656 h 6858000"/>
              <a:gd name="connsiteX98" fmla="*/ 721941 w 1605470"/>
              <a:gd name="connsiteY98" fmla="*/ 3769007 h 6858000"/>
              <a:gd name="connsiteX99" fmla="*/ 721407 w 1605470"/>
              <a:gd name="connsiteY99" fmla="*/ 3767709 h 6858000"/>
              <a:gd name="connsiteX100" fmla="*/ 730103 w 1605470"/>
              <a:gd name="connsiteY100" fmla="*/ 3738082 h 6858000"/>
              <a:gd name="connsiteX101" fmla="*/ 737449 w 1605470"/>
              <a:gd name="connsiteY101" fmla="*/ 3673397 h 6858000"/>
              <a:gd name="connsiteX102" fmla="*/ 736745 w 1605470"/>
              <a:gd name="connsiteY102" fmla="*/ 3637109 h 6858000"/>
              <a:gd name="connsiteX103" fmla="*/ 740188 w 1605470"/>
              <a:gd name="connsiteY103" fmla="*/ 3536883 h 6858000"/>
              <a:gd name="connsiteX104" fmla="*/ 747726 w 1605470"/>
              <a:gd name="connsiteY104" fmla="*/ 3435652 h 6858000"/>
              <a:gd name="connsiteX105" fmla="*/ 774383 w 1605470"/>
              <a:gd name="connsiteY105" fmla="*/ 3381564 h 6858000"/>
              <a:gd name="connsiteX106" fmla="*/ 774870 w 1605470"/>
              <a:gd name="connsiteY106" fmla="*/ 3375761 h 6858000"/>
              <a:gd name="connsiteX107" fmla="*/ 770510 w 1605470"/>
              <a:gd name="connsiteY107" fmla="*/ 3361844 h 6858000"/>
              <a:gd name="connsiteX108" fmla="*/ 767933 w 1605470"/>
              <a:gd name="connsiteY108" fmla="*/ 3356929 h 6858000"/>
              <a:gd name="connsiteX109" fmla="*/ 766158 w 1605470"/>
              <a:gd name="connsiteY109" fmla="*/ 3349058 h 6858000"/>
              <a:gd name="connsiteX110" fmla="*/ 766414 w 1605470"/>
              <a:gd name="connsiteY110" fmla="*/ 3348763 h 6858000"/>
              <a:gd name="connsiteX111" fmla="*/ 764166 w 1605470"/>
              <a:gd name="connsiteY111" fmla="*/ 3341588 h 6858000"/>
              <a:gd name="connsiteX112" fmla="*/ 749397 w 1605470"/>
              <a:gd name="connsiteY112" fmla="*/ 3307769 h 6858000"/>
              <a:gd name="connsiteX113" fmla="*/ 766960 w 1605470"/>
              <a:gd name="connsiteY113" fmla="*/ 3250522 h 6858000"/>
              <a:gd name="connsiteX114" fmla="*/ 767385 w 1605470"/>
              <a:gd name="connsiteY114" fmla="*/ 3229163 h 6858000"/>
              <a:gd name="connsiteX115" fmla="*/ 769208 w 1605470"/>
              <a:gd name="connsiteY115" fmla="*/ 3217217 h 6858000"/>
              <a:gd name="connsiteX116" fmla="*/ 770350 w 1605470"/>
              <a:gd name="connsiteY116" fmla="*/ 3216125 h 6858000"/>
              <a:gd name="connsiteX117" fmla="*/ 756043 w 1605470"/>
              <a:gd name="connsiteY117" fmla="*/ 3183755 h 6858000"/>
              <a:gd name="connsiteX118" fmla="*/ 756544 w 1605470"/>
              <a:gd name="connsiteY118" fmla="*/ 3178642 h 6858000"/>
              <a:gd name="connsiteX119" fmla="*/ 744144 w 1605470"/>
              <a:gd name="connsiteY119" fmla="*/ 3158586 h 6858000"/>
              <a:gd name="connsiteX120" fmla="*/ 739378 w 1605470"/>
              <a:gd name="connsiteY120" fmla="*/ 3147669 h 6858000"/>
              <a:gd name="connsiteX121" fmla="*/ 734648 w 1605470"/>
              <a:gd name="connsiteY121" fmla="*/ 3145733 h 6858000"/>
              <a:gd name="connsiteX122" fmla="*/ 729329 w 1605470"/>
              <a:gd name="connsiteY122" fmla="*/ 3129034 h 6858000"/>
              <a:gd name="connsiteX123" fmla="*/ 729994 w 1605470"/>
              <a:gd name="connsiteY123" fmla="*/ 3126682 h 6858000"/>
              <a:gd name="connsiteX124" fmla="*/ 720862 w 1605470"/>
              <a:gd name="connsiteY124" fmla="*/ 3114519 h 6858000"/>
              <a:gd name="connsiteX125" fmla="*/ 707471 w 1605470"/>
              <a:gd name="connsiteY125" fmla="*/ 3106272 h 6858000"/>
              <a:gd name="connsiteX126" fmla="*/ 680201 w 1605470"/>
              <a:gd name="connsiteY126" fmla="*/ 2958185 h 6858000"/>
              <a:gd name="connsiteX127" fmla="*/ 622815 w 1605470"/>
              <a:gd name="connsiteY127" fmla="*/ 2762989 h 6858000"/>
              <a:gd name="connsiteX128" fmla="*/ 571733 w 1605470"/>
              <a:gd name="connsiteY128" fmla="*/ 2554718 h 6858000"/>
              <a:gd name="connsiteX129" fmla="*/ 551827 w 1605470"/>
              <a:gd name="connsiteY129" fmla="*/ 2485734 h 6858000"/>
              <a:gd name="connsiteX130" fmla="*/ 542550 w 1605470"/>
              <a:gd name="connsiteY130" fmla="*/ 2447068 h 6858000"/>
              <a:gd name="connsiteX131" fmla="*/ 529511 w 1605470"/>
              <a:gd name="connsiteY131" fmla="*/ 2425819 h 6858000"/>
              <a:gd name="connsiteX132" fmla="*/ 528878 w 1605470"/>
              <a:gd name="connsiteY132" fmla="*/ 2408971 h 6858000"/>
              <a:gd name="connsiteX133" fmla="*/ 535510 w 1605470"/>
              <a:gd name="connsiteY133" fmla="*/ 2402874 h 6858000"/>
              <a:gd name="connsiteX134" fmla="*/ 538122 w 1605470"/>
              <a:gd name="connsiteY134" fmla="*/ 2381443 h 6858000"/>
              <a:gd name="connsiteX135" fmla="*/ 514451 w 1605470"/>
              <a:gd name="connsiteY135" fmla="*/ 2261920 h 6858000"/>
              <a:gd name="connsiteX136" fmla="*/ 486968 w 1605470"/>
              <a:gd name="connsiteY136" fmla="*/ 2182937 h 6858000"/>
              <a:gd name="connsiteX137" fmla="*/ 488555 w 1605470"/>
              <a:gd name="connsiteY137" fmla="*/ 2155135 h 6858000"/>
              <a:gd name="connsiteX138" fmla="*/ 486013 w 1605470"/>
              <a:gd name="connsiteY138" fmla="*/ 2118008 h 6858000"/>
              <a:gd name="connsiteX139" fmla="*/ 487006 w 1605470"/>
              <a:gd name="connsiteY139" fmla="*/ 2050531 h 6858000"/>
              <a:gd name="connsiteX140" fmla="*/ 478812 w 1605470"/>
              <a:gd name="connsiteY140" fmla="*/ 1963269 h 6858000"/>
              <a:gd name="connsiteX141" fmla="*/ 442619 w 1605470"/>
              <a:gd name="connsiteY141" fmla="*/ 1910499 h 6858000"/>
              <a:gd name="connsiteX142" fmla="*/ 446785 w 1605470"/>
              <a:gd name="connsiteY142" fmla="*/ 1903212 h 6858000"/>
              <a:gd name="connsiteX143" fmla="*/ 436547 w 1605470"/>
              <a:gd name="connsiteY143" fmla="*/ 1861531 h 6858000"/>
              <a:gd name="connsiteX144" fmla="*/ 390346 w 1605470"/>
              <a:gd name="connsiteY144" fmla="*/ 1732919 h 6858000"/>
              <a:gd name="connsiteX145" fmla="*/ 362657 w 1605470"/>
              <a:gd name="connsiteY145" fmla="*/ 1663540 h 6858000"/>
              <a:gd name="connsiteX146" fmla="*/ 361783 w 1605470"/>
              <a:gd name="connsiteY146" fmla="*/ 1615777 h 6858000"/>
              <a:gd name="connsiteX147" fmla="*/ 342578 w 1605470"/>
              <a:gd name="connsiteY147" fmla="*/ 1563678 h 6858000"/>
              <a:gd name="connsiteX148" fmla="*/ 355658 w 1605470"/>
              <a:gd name="connsiteY148" fmla="*/ 1519474 h 6858000"/>
              <a:gd name="connsiteX149" fmla="*/ 348400 w 1605470"/>
              <a:gd name="connsiteY149" fmla="*/ 1477995 h 6858000"/>
              <a:gd name="connsiteX150" fmla="*/ 334485 w 1605470"/>
              <a:gd name="connsiteY150" fmla="*/ 1373769 h 6858000"/>
              <a:gd name="connsiteX151" fmla="*/ 342792 w 1605470"/>
              <a:gd name="connsiteY151" fmla="*/ 1307086 h 6858000"/>
              <a:gd name="connsiteX152" fmla="*/ 343980 w 1605470"/>
              <a:gd name="connsiteY152" fmla="*/ 1189033 h 6858000"/>
              <a:gd name="connsiteX153" fmla="*/ 348665 w 1605470"/>
              <a:gd name="connsiteY153" fmla="*/ 1168288 h 6858000"/>
              <a:gd name="connsiteX154" fmla="*/ 340947 w 1605470"/>
              <a:gd name="connsiteY154" fmla="*/ 1142577 h 6858000"/>
              <a:gd name="connsiteX155" fmla="*/ 330253 w 1605470"/>
              <a:gd name="connsiteY155" fmla="*/ 1088484 h 6858000"/>
              <a:gd name="connsiteX156" fmla="*/ 318989 w 1605470"/>
              <a:gd name="connsiteY156" fmla="*/ 1016103 h 6858000"/>
              <a:gd name="connsiteX157" fmla="*/ 320445 w 1605470"/>
              <a:gd name="connsiteY157" fmla="*/ 932283 h 6858000"/>
              <a:gd name="connsiteX158" fmla="*/ 322681 w 1605470"/>
              <a:gd name="connsiteY158" fmla="*/ 915925 h 6858000"/>
              <a:gd name="connsiteX159" fmla="*/ 315310 w 1605470"/>
              <a:gd name="connsiteY159" fmla="*/ 896999 h 6858000"/>
              <a:gd name="connsiteX160" fmla="*/ 284718 w 1605470"/>
              <a:gd name="connsiteY160" fmla="*/ 821517 h 6858000"/>
              <a:gd name="connsiteX161" fmla="*/ 263668 w 1605470"/>
              <a:gd name="connsiteY161" fmla="*/ 751353 h 6858000"/>
              <a:gd name="connsiteX162" fmla="*/ 263226 w 1605470"/>
              <a:gd name="connsiteY162" fmla="*/ 721230 h 6858000"/>
              <a:gd name="connsiteX163" fmla="*/ 248897 w 1605470"/>
              <a:gd name="connsiteY163" fmla="*/ 681659 h 6858000"/>
              <a:gd name="connsiteX164" fmla="*/ 234316 w 1605470"/>
              <a:gd name="connsiteY164" fmla="*/ 635218 h 6858000"/>
              <a:gd name="connsiteX165" fmla="*/ 239327 w 1605470"/>
              <a:gd name="connsiteY165" fmla="*/ 613763 h 6858000"/>
              <a:gd name="connsiteX166" fmla="*/ 225269 w 1605470"/>
              <a:gd name="connsiteY166" fmla="*/ 598582 h 6858000"/>
              <a:gd name="connsiteX167" fmla="*/ 224950 w 1605470"/>
              <a:gd name="connsiteY167" fmla="*/ 576846 h 6858000"/>
              <a:gd name="connsiteX168" fmla="*/ 204576 w 1605470"/>
              <a:gd name="connsiteY168" fmla="*/ 530055 h 6858000"/>
              <a:gd name="connsiteX169" fmla="*/ 219064 w 1605470"/>
              <a:gd name="connsiteY169" fmla="*/ 469651 h 6858000"/>
              <a:gd name="connsiteX170" fmla="*/ 195012 w 1605470"/>
              <a:gd name="connsiteY170" fmla="*/ 448559 h 6858000"/>
              <a:gd name="connsiteX171" fmla="*/ 201434 w 1605470"/>
              <a:gd name="connsiteY171" fmla="*/ 441529 h 6858000"/>
              <a:gd name="connsiteX172" fmla="*/ 200655 w 1605470"/>
              <a:gd name="connsiteY172" fmla="*/ 428927 h 6858000"/>
              <a:gd name="connsiteX173" fmla="*/ 190059 w 1605470"/>
              <a:gd name="connsiteY173" fmla="*/ 430161 h 6858000"/>
              <a:gd name="connsiteX174" fmla="*/ 167079 w 1605470"/>
              <a:gd name="connsiteY174" fmla="*/ 367211 h 6858000"/>
              <a:gd name="connsiteX175" fmla="*/ 124571 w 1605470"/>
              <a:gd name="connsiteY175" fmla="*/ 302178 h 6858000"/>
              <a:gd name="connsiteX176" fmla="*/ 103243 w 1605470"/>
              <a:gd name="connsiteY176" fmla="*/ 211375 h 6858000"/>
              <a:gd name="connsiteX177" fmla="*/ 94571 w 1605470"/>
              <a:gd name="connsiteY177" fmla="*/ 184179 h 6858000"/>
              <a:gd name="connsiteX178" fmla="*/ 13437 w 1605470"/>
              <a:gd name="connsiteY178" fmla="*/ 19287 h 6858000"/>
              <a:gd name="connsiteX179" fmla="*/ 0 w 1605470"/>
              <a:gd name="connsiteY179"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42432 w 1605470"/>
              <a:gd name="connsiteY34" fmla="*/ 5934687 h 6858000"/>
              <a:gd name="connsiteX35" fmla="*/ 489472 w 1605470"/>
              <a:gd name="connsiteY35" fmla="*/ 5732419 h 6858000"/>
              <a:gd name="connsiteX36" fmla="*/ 512623 w 1605470"/>
              <a:gd name="connsiteY36" fmla="*/ 5685392 h 6858000"/>
              <a:gd name="connsiteX37" fmla="*/ 510261 w 1605470"/>
              <a:gd name="connsiteY37" fmla="*/ 5634527 h 6858000"/>
              <a:gd name="connsiteX38" fmla="*/ 523992 w 1605470"/>
              <a:gd name="connsiteY38" fmla="*/ 5619557 h 6858000"/>
              <a:gd name="connsiteX39" fmla="*/ 526609 w 1605470"/>
              <a:gd name="connsiteY39" fmla="*/ 5617081 h 6858000"/>
              <a:gd name="connsiteX40" fmla="*/ 531653 w 1605470"/>
              <a:gd name="connsiteY40" fmla="*/ 5604904 h 6858000"/>
              <a:gd name="connsiteX41" fmla="*/ 539863 w 1605470"/>
              <a:gd name="connsiteY41" fmla="*/ 5604298 h 6858000"/>
              <a:gd name="connsiteX42" fmla="*/ 552319 w 1605470"/>
              <a:gd name="connsiteY42" fmla="*/ 5587997 h 6858000"/>
              <a:gd name="connsiteX43" fmla="*/ 559710 w 1605470"/>
              <a:gd name="connsiteY43" fmla="*/ 5564796 h 6858000"/>
              <a:gd name="connsiteX44" fmla="*/ 587214 w 1605470"/>
              <a:gd name="connsiteY44" fmla="*/ 5451511 h 6858000"/>
              <a:gd name="connsiteX45" fmla="*/ 608019 w 1605470"/>
              <a:gd name="connsiteY45" fmla="*/ 5385461 h 6858000"/>
              <a:gd name="connsiteX46" fmla="*/ 622750 w 1605470"/>
              <a:gd name="connsiteY46" fmla="*/ 5363084 h 6858000"/>
              <a:gd name="connsiteX47" fmla="*/ 638731 w 1605470"/>
              <a:gd name="connsiteY47" fmla="*/ 5330009 h 6858000"/>
              <a:gd name="connsiteX48" fmla="*/ 672224 w 1605470"/>
              <a:gd name="connsiteY48" fmla="*/ 5273739 h 6858000"/>
              <a:gd name="connsiteX49" fmla="*/ 681823 w 1605470"/>
              <a:gd name="connsiteY49" fmla="*/ 5241779 h 6858000"/>
              <a:gd name="connsiteX50" fmla="*/ 693049 w 1605470"/>
              <a:gd name="connsiteY50" fmla="*/ 5225268 h 6858000"/>
              <a:gd name="connsiteX51" fmla="*/ 694069 w 1605470"/>
              <a:gd name="connsiteY51" fmla="*/ 5217684 h 6858000"/>
              <a:gd name="connsiteX52" fmla="*/ 701410 w 1605470"/>
              <a:gd name="connsiteY52" fmla="*/ 5193377 h 6858000"/>
              <a:gd name="connsiteX53" fmla="*/ 704713 w 1605470"/>
              <a:gd name="connsiteY53" fmla="*/ 5179288 h 6858000"/>
              <a:gd name="connsiteX54" fmla="*/ 705697 w 1605470"/>
              <a:gd name="connsiteY54" fmla="*/ 5173621 h 6858000"/>
              <a:gd name="connsiteX55" fmla="*/ 701331 w 1605470"/>
              <a:gd name="connsiteY55" fmla="*/ 5159961 h 6858000"/>
              <a:gd name="connsiteX56" fmla="*/ 708008 w 1605470"/>
              <a:gd name="connsiteY56" fmla="*/ 5144295 h 6858000"/>
              <a:gd name="connsiteX57" fmla="*/ 704941 w 1605470"/>
              <a:gd name="connsiteY57" fmla="*/ 5125185 h 6858000"/>
              <a:gd name="connsiteX58" fmla="*/ 711771 w 1605470"/>
              <a:gd name="connsiteY58" fmla="*/ 5121884 h 6858000"/>
              <a:gd name="connsiteX59" fmla="*/ 721092 w 1605470"/>
              <a:gd name="connsiteY59" fmla="*/ 5108383 h 6858000"/>
              <a:gd name="connsiteX60" fmla="*/ 717045 w 1605470"/>
              <a:gd name="connsiteY60" fmla="*/ 5094705 h 6858000"/>
              <a:gd name="connsiteX61" fmla="*/ 718807 w 1605470"/>
              <a:gd name="connsiteY61" fmla="*/ 5067850 h 6858000"/>
              <a:gd name="connsiteX62" fmla="*/ 721538 w 1605470"/>
              <a:gd name="connsiteY62" fmla="*/ 5060861 h 6858000"/>
              <a:gd name="connsiteX63" fmla="*/ 718242 w 1605470"/>
              <a:gd name="connsiteY63" fmla="*/ 5034192 h 6858000"/>
              <a:gd name="connsiteX64" fmla="*/ 719796 w 1605470"/>
              <a:gd name="connsiteY64" fmla="*/ 4993030 h 6858000"/>
              <a:gd name="connsiteX65" fmla="*/ 726705 w 1605470"/>
              <a:gd name="connsiteY65" fmla="*/ 4946844 h 6858000"/>
              <a:gd name="connsiteX66" fmla="*/ 722561 w 1605470"/>
              <a:gd name="connsiteY66" fmla="*/ 4932692 h 6858000"/>
              <a:gd name="connsiteX67" fmla="*/ 724935 w 1605470"/>
              <a:gd name="connsiteY67" fmla="*/ 4821504 h 6858000"/>
              <a:gd name="connsiteX68" fmla="*/ 732118 w 1605470"/>
              <a:gd name="connsiteY68" fmla="*/ 4801535 h 6858000"/>
              <a:gd name="connsiteX69" fmla="*/ 739787 w 1605470"/>
              <a:gd name="connsiteY69" fmla="*/ 4797794 h 6858000"/>
              <a:gd name="connsiteX70" fmla="*/ 741081 w 1605470"/>
              <a:gd name="connsiteY70" fmla="*/ 4784526 h 6858000"/>
              <a:gd name="connsiteX71" fmla="*/ 742865 w 1605470"/>
              <a:gd name="connsiteY71" fmla="*/ 4781211 h 6858000"/>
              <a:gd name="connsiteX72" fmla="*/ 751652 w 1605470"/>
              <a:gd name="connsiteY72" fmla="*/ 4761984 h 6858000"/>
              <a:gd name="connsiteX73" fmla="*/ 747700 w 1605470"/>
              <a:gd name="connsiteY73" fmla="*/ 4690749 h 6858000"/>
              <a:gd name="connsiteX74" fmla="*/ 743180 w 1605470"/>
              <a:gd name="connsiteY74" fmla="*/ 4613201 h 6858000"/>
              <a:gd name="connsiteX75" fmla="*/ 738263 w 1605470"/>
              <a:gd name="connsiteY75" fmla="*/ 4444346 h 6858000"/>
              <a:gd name="connsiteX76" fmla="*/ 756542 w 1605470"/>
              <a:gd name="connsiteY76" fmla="*/ 4350346 h 6858000"/>
              <a:gd name="connsiteX77" fmla="*/ 715481 w 1605470"/>
              <a:gd name="connsiteY77" fmla="*/ 4214165 h 6858000"/>
              <a:gd name="connsiteX78" fmla="*/ 719554 w 1605470"/>
              <a:gd name="connsiteY78" fmla="*/ 4090296 h 6858000"/>
              <a:gd name="connsiteX79" fmla="*/ 704810 w 1605470"/>
              <a:gd name="connsiteY79" fmla="*/ 4033999 h 6858000"/>
              <a:gd name="connsiteX80" fmla="*/ 705959 w 1605470"/>
              <a:gd name="connsiteY80" fmla="*/ 4031933 h 6858000"/>
              <a:gd name="connsiteX81" fmla="*/ 704535 w 1605470"/>
              <a:gd name="connsiteY81" fmla="*/ 4013953 h 6858000"/>
              <a:gd name="connsiteX82" fmla="*/ 700443 w 1605470"/>
              <a:gd name="connsiteY82" fmla="*/ 4010511 h 6858000"/>
              <a:gd name="connsiteX83" fmla="*/ 698282 w 1605470"/>
              <a:gd name="connsiteY83" fmla="*/ 3998331 h 6858000"/>
              <a:gd name="connsiteX84" fmla="*/ 690830 w 1605470"/>
              <a:gd name="connsiteY84" fmla="*/ 3974753 h 6858000"/>
              <a:gd name="connsiteX85" fmla="*/ 692428 w 1605470"/>
              <a:gd name="connsiteY85" fmla="*/ 3969950 h 6858000"/>
              <a:gd name="connsiteX86" fmla="*/ 685850 w 1605470"/>
              <a:gd name="connsiteY86" fmla="*/ 3933779 h 6858000"/>
              <a:gd name="connsiteX87" fmla="*/ 687181 w 1605470"/>
              <a:gd name="connsiteY87" fmla="*/ 3933093 h 6858000"/>
              <a:gd name="connsiteX88" fmla="*/ 691535 w 1605470"/>
              <a:gd name="connsiteY88" fmla="*/ 3922082 h 6858000"/>
              <a:gd name="connsiteX89" fmla="*/ 696613 w 1605470"/>
              <a:gd name="connsiteY89" fmla="*/ 3901461 h 6858000"/>
              <a:gd name="connsiteX90" fmla="*/ 719207 w 1605470"/>
              <a:gd name="connsiteY90" fmla="*/ 3813873 h 6858000"/>
              <a:gd name="connsiteX91" fmla="*/ 718632 w 1605470"/>
              <a:gd name="connsiteY91" fmla="*/ 3806161 h 6858000"/>
              <a:gd name="connsiteX92" fmla="*/ 718939 w 1605470"/>
              <a:gd name="connsiteY92" fmla="*/ 3805957 h 6858000"/>
              <a:gd name="connsiteX93" fmla="*/ 718966 w 1605470"/>
              <a:gd name="connsiteY93" fmla="*/ 3797724 h 6858000"/>
              <a:gd name="connsiteX94" fmla="*/ 717581 w 1605470"/>
              <a:gd name="connsiteY94" fmla="*/ 3792098 h 6858000"/>
              <a:gd name="connsiteX95" fmla="*/ 716465 w 1605470"/>
              <a:gd name="connsiteY95" fmla="*/ 3777135 h 6858000"/>
              <a:gd name="connsiteX96" fmla="*/ 718198 w 1605470"/>
              <a:gd name="connsiteY96" fmla="*/ 3771656 h 6858000"/>
              <a:gd name="connsiteX97" fmla="*/ 721941 w 1605470"/>
              <a:gd name="connsiteY97" fmla="*/ 3769007 h 6858000"/>
              <a:gd name="connsiteX98" fmla="*/ 721407 w 1605470"/>
              <a:gd name="connsiteY98" fmla="*/ 3767709 h 6858000"/>
              <a:gd name="connsiteX99" fmla="*/ 730103 w 1605470"/>
              <a:gd name="connsiteY99" fmla="*/ 3738082 h 6858000"/>
              <a:gd name="connsiteX100" fmla="*/ 737449 w 1605470"/>
              <a:gd name="connsiteY100" fmla="*/ 3673397 h 6858000"/>
              <a:gd name="connsiteX101" fmla="*/ 736745 w 1605470"/>
              <a:gd name="connsiteY101" fmla="*/ 3637109 h 6858000"/>
              <a:gd name="connsiteX102" fmla="*/ 740188 w 1605470"/>
              <a:gd name="connsiteY102" fmla="*/ 3536883 h 6858000"/>
              <a:gd name="connsiteX103" fmla="*/ 747726 w 1605470"/>
              <a:gd name="connsiteY103" fmla="*/ 3435652 h 6858000"/>
              <a:gd name="connsiteX104" fmla="*/ 774383 w 1605470"/>
              <a:gd name="connsiteY104" fmla="*/ 3381564 h 6858000"/>
              <a:gd name="connsiteX105" fmla="*/ 774870 w 1605470"/>
              <a:gd name="connsiteY105" fmla="*/ 3375761 h 6858000"/>
              <a:gd name="connsiteX106" fmla="*/ 770510 w 1605470"/>
              <a:gd name="connsiteY106" fmla="*/ 3361844 h 6858000"/>
              <a:gd name="connsiteX107" fmla="*/ 767933 w 1605470"/>
              <a:gd name="connsiteY107" fmla="*/ 3356929 h 6858000"/>
              <a:gd name="connsiteX108" fmla="*/ 766158 w 1605470"/>
              <a:gd name="connsiteY108" fmla="*/ 3349058 h 6858000"/>
              <a:gd name="connsiteX109" fmla="*/ 766414 w 1605470"/>
              <a:gd name="connsiteY109" fmla="*/ 3348763 h 6858000"/>
              <a:gd name="connsiteX110" fmla="*/ 764166 w 1605470"/>
              <a:gd name="connsiteY110" fmla="*/ 3341588 h 6858000"/>
              <a:gd name="connsiteX111" fmla="*/ 749397 w 1605470"/>
              <a:gd name="connsiteY111" fmla="*/ 3307769 h 6858000"/>
              <a:gd name="connsiteX112" fmla="*/ 766960 w 1605470"/>
              <a:gd name="connsiteY112" fmla="*/ 3250522 h 6858000"/>
              <a:gd name="connsiteX113" fmla="*/ 767385 w 1605470"/>
              <a:gd name="connsiteY113" fmla="*/ 3229163 h 6858000"/>
              <a:gd name="connsiteX114" fmla="*/ 769208 w 1605470"/>
              <a:gd name="connsiteY114" fmla="*/ 3217217 h 6858000"/>
              <a:gd name="connsiteX115" fmla="*/ 770350 w 1605470"/>
              <a:gd name="connsiteY115" fmla="*/ 3216125 h 6858000"/>
              <a:gd name="connsiteX116" fmla="*/ 756043 w 1605470"/>
              <a:gd name="connsiteY116" fmla="*/ 3183755 h 6858000"/>
              <a:gd name="connsiteX117" fmla="*/ 756544 w 1605470"/>
              <a:gd name="connsiteY117" fmla="*/ 3178642 h 6858000"/>
              <a:gd name="connsiteX118" fmla="*/ 744144 w 1605470"/>
              <a:gd name="connsiteY118" fmla="*/ 3158586 h 6858000"/>
              <a:gd name="connsiteX119" fmla="*/ 739378 w 1605470"/>
              <a:gd name="connsiteY119" fmla="*/ 3147669 h 6858000"/>
              <a:gd name="connsiteX120" fmla="*/ 734648 w 1605470"/>
              <a:gd name="connsiteY120" fmla="*/ 3145733 h 6858000"/>
              <a:gd name="connsiteX121" fmla="*/ 729329 w 1605470"/>
              <a:gd name="connsiteY121" fmla="*/ 3129034 h 6858000"/>
              <a:gd name="connsiteX122" fmla="*/ 729994 w 1605470"/>
              <a:gd name="connsiteY122" fmla="*/ 3126682 h 6858000"/>
              <a:gd name="connsiteX123" fmla="*/ 720862 w 1605470"/>
              <a:gd name="connsiteY123" fmla="*/ 3114519 h 6858000"/>
              <a:gd name="connsiteX124" fmla="*/ 707471 w 1605470"/>
              <a:gd name="connsiteY124" fmla="*/ 3106272 h 6858000"/>
              <a:gd name="connsiteX125" fmla="*/ 680201 w 1605470"/>
              <a:gd name="connsiteY125" fmla="*/ 2958185 h 6858000"/>
              <a:gd name="connsiteX126" fmla="*/ 622815 w 1605470"/>
              <a:gd name="connsiteY126" fmla="*/ 2762989 h 6858000"/>
              <a:gd name="connsiteX127" fmla="*/ 571733 w 1605470"/>
              <a:gd name="connsiteY127" fmla="*/ 2554718 h 6858000"/>
              <a:gd name="connsiteX128" fmla="*/ 551827 w 1605470"/>
              <a:gd name="connsiteY128" fmla="*/ 2485734 h 6858000"/>
              <a:gd name="connsiteX129" fmla="*/ 542550 w 1605470"/>
              <a:gd name="connsiteY129" fmla="*/ 2447068 h 6858000"/>
              <a:gd name="connsiteX130" fmla="*/ 529511 w 1605470"/>
              <a:gd name="connsiteY130" fmla="*/ 2425819 h 6858000"/>
              <a:gd name="connsiteX131" fmla="*/ 528878 w 1605470"/>
              <a:gd name="connsiteY131" fmla="*/ 2408971 h 6858000"/>
              <a:gd name="connsiteX132" fmla="*/ 535510 w 1605470"/>
              <a:gd name="connsiteY132" fmla="*/ 2402874 h 6858000"/>
              <a:gd name="connsiteX133" fmla="*/ 538122 w 1605470"/>
              <a:gd name="connsiteY133" fmla="*/ 2381443 h 6858000"/>
              <a:gd name="connsiteX134" fmla="*/ 514451 w 1605470"/>
              <a:gd name="connsiteY134" fmla="*/ 2261920 h 6858000"/>
              <a:gd name="connsiteX135" fmla="*/ 486968 w 1605470"/>
              <a:gd name="connsiteY135" fmla="*/ 2182937 h 6858000"/>
              <a:gd name="connsiteX136" fmla="*/ 488555 w 1605470"/>
              <a:gd name="connsiteY136" fmla="*/ 2155135 h 6858000"/>
              <a:gd name="connsiteX137" fmla="*/ 486013 w 1605470"/>
              <a:gd name="connsiteY137" fmla="*/ 2118008 h 6858000"/>
              <a:gd name="connsiteX138" fmla="*/ 487006 w 1605470"/>
              <a:gd name="connsiteY138" fmla="*/ 2050531 h 6858000"/>
              <a:gd name="connsiteX139" fmla="*/ 478812 w 1605470"/>
              <a:gd name="connsiteY139" fmla="*/ 1963269 h 6858000"/>
              <a:gd name="connsiteX140" fmla="*/ 442619 w 1605470"/>
              <a:gd name="connsiteY140" fmla="*/ 1910499 h 6858000"/>
              <a:gd name="connsiteX141" fmla="*/ 446785 w 1605470"/>
              <a:gd name="connsiteY141" fmla="*/ 1903212 h 6858000"/>
              <a:gd name="connsiteX142" fmla="*/ 436547 w 1605470"/>
              <a:gd name="connsiteY142" fmla="*/ 1861531 h 6858000"/>
              <a:gd name="connsiteX143" fmla="*/ 390346 w 1605470"/>
              <a:gd name="connsiteY143" fmla="*/ 1732919 h 6858000"/>
              <a:gd name="connsiteX144" fmla="*/ 362657 w 1605470"/>
              <a:gd name="connsiteY144" fmla="*/ 1663540 h 6858000"/>
              <a:gd name="connsiteX145" fmla="*/ 361783 w 1605470"/>
              <a:gd name="connsiteY145" fmla="*/ 1615777 h 6858000"/>
              <a:gd name="connsiteX146" fmla="*/ 342578 w 1605470"/>
              <a:gd name="connsiteY146" fmla="*/ 1563678 h 6858000"/>
              <a:gd name="connsiteX147" fmla="*/ 355658 w 1605470"/>
              <a:gd name="connsiteY147" fmla="*/ 1519474 h 6858000"/>
              <a:gd name="connsiteX148" fmla="*/ 348400 w 1605470"/>
              <a:gd name="connsiteY148" fmla="*/ 1477995 h 6858000"/>
              <a:gd name="connsiteX149" fmla="*/ 334485 w 1605470"/>
              <a:gd name="connsiteY149" fmla="*/ 1373769 h 6858000"/>
              <a:gd name="connsiteX150" fmla="*/ 342792 w 1605470"/>
              <a:gd name="connsiteY150" fmla="*/ 1307086 h 6858000"/>
              <a:gd name="connsiteX151" fmla="*/ 343980 w 1605470"/>
              <a:gd name="connsiteY151" fmla="*/ 1189033 h 6858000"/>
              <a:gd name="connsiteX152" fmla="*/ 348665 w 1605470"/>
              <a:gd name="connsiteY152" fmla="*/ 1168288 h 6858000"/>
              <a:gd name="connsiteX153" fmla="*/ 340947 w 1605470"/>
              <a:gd name="connsiteY153" fmla="*/ 1142577 h 6858000"/>
              <a:gd name="connsiteX154" fmla="*/ 330253 w 1605470"/>
              <a:gd name="connsiteY154" fmla="*/ 1088484 h 6858000"/>
              <a:gd name="connsiteX155" fmla="*/ 318989 w 1605470"/>
              <a:gd name="connsiteY155" fmla="*/ 1016103 h 6858000"/>
              <a:gd name="connsiteX156" fmla="*/ 320445 w 1605470"/>
              <a:gd name="connsiteY156" fmla="*/ 932283 h 6858000"/>
              <a:gd name="connsiteX157" fmla="*/ 322681 w 1605470"/>
              <a:gd name="connsiteY157" fmla="*/ 915925 h 6858000"/>
              <a:gd name="connsiteX158" fmla="*/ 315310 w 1605470"/>
              <a:gd name="connsiteY158" fmla="*/ 896999 h 6858000"/>
              <a:gd name="connsiteX159" fmla="*/ 284718 w 1605470"/>
              <a:gd name="connsiteY159" fmla="*/ 821517 h 6858000"/>
              <a:gd name="connsiteX160" fmla="*/ 263668 w 1605470"/>
              <a:gd name="connsiteY160" fmla="*/ 751353 h 6858000"/>
              <a:gd name="connsiteX161" fmla="*/ 263226 w 1605470"/>
              <a:gd name="connsiteY161" fmla="*/ 721230 h 6858000"/>
              <a:gd name="connsiteX162" fmla="*/ 248897 w 1605470"/>
              <a:gd name="connsiteY162" fmla="*/ 681659 h 6858000"/>
              <a:gd name="connsiteX163" fmla="*/ 234316 w 1605470"/>
              <a:gd name="connsiteY163" fmla="*/ 635218 h 6858000"/>
              <a:gd name="connsiteX164" fmla="*/ 239327 w 1605470"/>
              <a:gd name="connsiteY164" fmla="*/ 613763 h 6858000"/>
              <a:gd name="connsiteX165" fmla="*/ 225269 w 1605470"/>
              <a:gd name="connsiteY165" fmla="*/ 598582 h 6858000"/>
              <a:gd name="connsiteX166" fmla="*/ 224950 w 1605470"/>
              <a:gd name="connsiteY166" fmla="*/ 576846 h 6858000"/>
              <a:gd name="connsiteX167" fmla="*/ 204576 w 1605470"/>
              <a:gd name="connsiteY167" fmla="*/ 530055 h 6858000"/>
              <a:gd name="connsiteX168" fmla="*/ 219064 w 1605470"/>
              <a:gd name="connsiteY168" fmla="*/ 469651 h 6858000"/>
              <a:gd name="connsiteX169" fmla="*/ 195012 w 1605470"/>
              <a:gd name="connsiteY169" fmla="*/ 448559 h 6858000"/>
              <a:gd name="connsiteX170" fmla="*/ 201434 w 1605470"/>
              <a:gd name="connsiteY170" fmla="*/ 441529 h 6858000"/>
              <a:gd name="connsiteX171" fmla="*/ 200655 w 1605470"/>
              <a:gd name="connsiteY171" fmla="*/ 428927 h 6858000"/>
              <a:gd name="connsiteX172" fmla="*/ 190059 w 1605470"/>
              <a:gd name="connsiteY172" fmla="*/ 430161 h 6858000"/>
              <a:gd name="connsiteX173" fmla="*/ 167079 w 1605470"/>
              <a:gd name="connsiteY173" fmla="*/ 367211 h 6858000"/>
              <a:gd name="connsiteX174" fmla="*/ 124571 w 1605470"/>
              <a:gd name="connsiteY174" fmla="*/ 302178 h 6858000"/>
              <a:gd name="connsiteX175" fmla="*/ 103243 w 1605470"/>
              <a:gd name="connsiteY175" fmla="*/ 211375 h 6858000"/>
              <a:gd name="connsiteX176" fmla="*/ 94571 w 1605470"/>
              <a:gd name="connsiteY176" fmla="*/ 184179 h 6858000"/>
              <a:gd name="connsiteX177" fmla="*/ 13437 w 1605470"/>
              <a:gd name="connsiteY177" fmla="*/ 19287 h 6858000"/>
              <a:gd name="connsiteX178" fmla="*/ 0 w 1605470"/>
              <a:gd name="connsiteY178"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415652 w 1605470"/>
              <a:gd name="connsiteY33" fmla="*/ 6028119 h 6858000"/>
              <a:gd name="connsiteX34" fmla="*/ 442432 w 1605470"/>
              <a:gd name="connsiteY34" fmla="*/ 5934687 h 6858000"/>
              <a:gd name="connsiteX35" fmla="*/ 489472 w 1605470"/>
              <a:gd name="connsiteY35" fmla="*/ 5732419 h 6858000"/>
              <a:gd name="connsiteX36" fmla="*/ 512623 w 1605470"/>
              <a:gd name="connsiteY36" fmla="*/ 5685392 h 6858000"/>
              <a:gd name="connsiteX37" fmla="*/ 510261 w 1605470"/>
              <a:gd name="connsiteY37" fmla="*/ 5634527 h 6858000"/>
              <a:gd name="connsiteX38" fmla="*/ 523992 w 1605470"/>
              <a:gd name="connsiteY38" fmla="*/ 5619557 h 6858000"/>
              <a:gd name="connsiteX39" fmla="*/ 526609 w 1605470"/>
              <a:gd name="connsiteY39" fmla="*/ 5617081 h 6858000"/>
              <a:gd name="connsiteX40" fmla="*/ 531653 w 1605470"/>
              <a:gd name="connsiteY40" fmla="*/ 5604904 h 6858000"/>
              <a:gd name="connsiteX41" fmla="*/ 539863 w 1605470"/>
              <a:gd name="connsiteY41" fmla="*/ 5604298 h 6858000"/>
              <a:gd name="connsiteX42" fmla="*/ 552319 w 1605470"/>
              <a:gd name="connsiteY42" fmla="*/ 5587997 h 6858000"/>
              <a:gd name="connsiteX43" fmla="*/ 559710 w 1605470"/>
              <a:gd name="connsiteY43" fmla="*/ 5564796 h 6858000"/>
              <a:gd name="connsiteX44" fmla="*/ 587214 w 1605470"/>
              <a:gd name="connsiteY44" fmla="*/ 5451511 h 6858000"/>
              <a:gd name="connsiteX45" fmla="*/ 608019 w 1605470"/>
              <a:gd name="connsiteY45" fmla="*/ 5385461 h 6858000"/>
              <a:gd name="connsiteX46" fmla="*/ 622750 w 1605470"/>
              <a:gd name="connsiteY46" fmla="*/ 5363084 h 6858000"/>
              <a:gd name="connsiteX47" fmla="*/ 638731 w 1605470"/>
              <a:gd name="connsiteY47" fmla="*/ 5330009 h 6858000"/>
              <a:gd name="connsiteX48" fmla="*/ 672224 w 1605470"/>
              <a:gd name="connsiteY48" fmla="*/ 5273739 h 6858000"/>
              <a:gd name="connsiteX49" fmla="*/ 681823 w 1605470"/>
              <a:gd name="connsiteY49" fmla="*/ 5241779 h 6858000"/>
              <a:gd name="connsiteX50" fmla="*/ 693049 w 1605470"/>
              <a:gd name="connsiteY50" fmla="*/ 5225268 h 6858000"/>
              <a:gd name="connsiteX51" fmla="*/ 694069 w 1605470"/>
              <a:gd name="connsiteY51" fmla="*/ 5217684 h 6858000"/>
              <a:gd name="connsiteX52" fmla="*/ 701410 w 1605470"/>
              <a:gd name="connsiteY52" fmla="*/ 5193377 h 6858000"/>
              <a:gd name="connsiteX53" fmla="*/ 704713 w 1605470"/>
              <a:gd name="connsiteY53" fmla="*/ 5179288 h 6858000"/>
              <a:gd name="connsiteX54" fmla="*/ 705697 w 1605470"/>
              <a:gd name="connsiteY54" fmla="*/ 5173621 h 6858000"/>
              <a:gd name="connsiteX55" fmla="*/ 701331 w 1605470"/>
              <a:gd name="connsiteY55" fmla="*/ 5159961 h 6858000"/>
              <a:gd name="connsiteX56" fmla="*/ 708008 w 1605470"/>
              <a:gd name="connsiteY56" fmla="*/ 5144295 h 6858000"/>
              <a:gd name="connsiteX57" fmla="*/ 704941 w 1605470"/>
              <a:gd name="connsiteY57" fmla="*/ 5125185 h 6858000"/>
              <a:gd name="connsiteX58" fmla="*/ 711771 w 1605470"/>
              <a:gd name="connsiteY58" fmla="*/ 5121884 h 6858000"/>
              <a:gd name="connsiteX59" fmla="*/ 721092 w 1605470"/>
              <a:gd name="connsiteY59" fmla="*/ 5108383 h 6858000"/>
              <a:gd name="connsiteX60" fmla="*/ 717045 w 1605470"/>
              <a:gd name="connsiteY60" fmla="*/ 5094705 h 6858000"/>
              <a:gd name="connsiteX61" fmla="*/ 718807 w 1605470"/>
              <a:gd name="connsiteY61" fmla="*/ 5067850 h 6858000"/>
              <a:gd name="connsiteX62" fmla="*/ 721538 w 1605470"/>
              <a:gd name="connsiteY62" fmla="*/ 5060861 h 6858000"/>
              <a:gd name="connsiteX63" fmla="*/ 718242 w 1605470"/>
              <a:gd name="connsiteY63" fmla="*/ 5034192 h 6858000"/>
              <a:gd name="connsiteX64" fmla="*/ 719796 w 1605470"/>
              <a:gd name="connsiteY64" fmla="*/ 4993030 h 6858000"/>
              <a:gd name="connsiteX65" fmla="*/ 726705 w 1605470"/>
              <a:gd name="connsiteY65" fmla="*/ 4946844 h 6858000"/>
              <a:gd name="connsiteX66" fmla="*/ 722561 w 1605470"/>
              <a:gd name="connsiteY66" fmla="*/ 4932692 h 6858000"/>
              <a:gd name="connsiteX67" fmla="*/ 724935 w 1605470"/>
              <a:gd name="connsiteY67" fmla="*/ 4821504 h 6858000"/>
              <a:gd name="connsiteX68" fmla="*/ 732118 w 1605470"/>
              <a:gd name="connsiteY68" fmla="*/ 4801535 h 6858000"/>
              <a:gd name="connsiteX69" fmla="*/ 739787 w 1605470"/>
              <a:gd name="connsiteY69" fmla="*/ 4797794 h 6858000"/>
              <a:gd name="connsiteX70" fmla="*/ 741081 w 1605470"/>
              <a:gd name="connsiteY70" fmla="*/ 4784526 h 6858000"/>
              <a:gd name="connsiteX71" fmla="*/ 742865 w 1605470"/>
              <a:gd name="connsiteY71" fmla="*/ 4781211 h 6858000"/>
              <a:gd name="connsiteX72" fmla="*/ 751652 w 1605470"/>
              <a:gd name="connsiteY72" fmla="*/ 4761984 h 6858000"/>
              <a:gd name="connsiteX73" fmla="*/ 747700 w 1605470"/>
              <a:gd name="connsiteY73" fmla="*/ 4690749 h 6858000"/>
              <a:gd name="connsiteX74" fmla="*/ 743180 w 1605470"/>
              <a:gd name="connsiteY74" fmla="*/ 4613201 h 6858000"/>
              <a:gd name="connsiteX75" fmla="*/ 738263 w 1605470"/>
              <a:gd name="connsiteY75" fmla="*/ 4444346 h 6858000"/>
              <a:gd name="connsiteX76" fmla="*/ 756542 w 1605470"/>
              <a:gd name="connsiteY76" fmla="*/ 4350346 h 6858000"/>
              <a:gd name="connsiteX77" fmla="*/ 715481 w 1605470"/>
              <a:gd name="connsiteY77" fmla="*/ 4214165 h 6858000"/>
              <a:gd name="connsiteX78" fmla="*/ 719554 w 1605470"/>
              <a:gd name="connsiteY78" fmla="*/ 4090296 h 6858000"/>
              <a:gd name="connsiteX79" fmla="*/ 704810 w 1605470"/>
              <a:gd name="connsiteY79" fmla="*/ 4033999 h 6858000"/>
              <a:gd name="connsiteX80" fmla="*/ 705959 w 1605470"/>
              <a:gd name="connsiteY80" fmla="*/ 4031933 h 6858000"/>
              <a:gd name="connsiteX81" fmla="*/ 704535 w 1605470"/>
              <a:gd name="connsiteY81" fmla="*/ 4013953 h 6858000"/>
              <a:gd name="connsiteX82" fmla="*/ 700443 w 1605470"/>
              <a:gd name="connsiteY82" fmla="*/ 4010511 h 6858000"/>
              <a:gd name="connsiteX83" fmla="*/ 698282 w 1605470"/>
              <a:gd name="connsiteY83" fmla="*/ 3998331 h 6858000"/>
              <a:gd name="connsiteX84" fmla="*/ 690830 w 1605470"/>
              <a:gd name="connsiteY84" fmla="*/ 3974753 h 6858000"/>
              <a:gd name="connsiteX85" fmla="*/ 692428 w 1605470"/>
              <a:gd name="connsiteY85" fmla="*/ 3969950 h 6858000"/>
              <a:gd name="connsiteX86" fmla="*/ 685850 w 1605470"/>
              <a:gd name="connsiteY86" fmla="*/ 3933779 h 6858000"/>
              <a:gd name="connsiteX87" fmla="*/ 687181 w 1605470"/>
              <a:gd name="connsiteY87" fmla="*/ 3933093 h 6858000"/>
              <a:gd name="connsiteX88" fmla="*/ 691535 w 1605470"/>
              <a:gd name="connsiteY88" fmla="*/ 3922082 h 6858000"/>
              <a:gd name="connsiteX89" fmla="*/ 696613 w 1605470"/>
              <a:gd name="connsiteY89" fmla="*/ 3901461 h 6858000"/>
              <a:gd name="connsiteX90" fmla="*/ 719207 w 1605470"/>
              <a:gd name="connsiteY90" fmla="*/ 3813873 h 6858000"/>
              <a:gd name="connsiteX91" fmla="*/ 718632 w 1605470"/>
              <a:gd name="connsiteY91" fmla="*/ 3806161 h 6858000"/>
              <a:gd name="connsiteX92" fmla="*/ 718939 w 1605470"/>
              <a:gd name="connsiteY92" fmla="*/ 3805957 h 6858000"/>
              <a:gd name="connsiteX93" fmla="*/ 718966 w 1605470"/>
              <a:gd name="connsiteY93" fmla="*/ 3797724 h 6858000"/>
              <a:gd name="connsiteX94" fmla="*/ 717581 w 1605470"/>
              <a:gd name="connsiteY94" fmla="*/ 3792098 h 6858000"/>
              <a:gd name="connsiteX95" fmla="*/ 716465 w 1605470"/>
              <a:gd name="connsiteY95" fmla="*/ 3777135 h 6858000"/>
              <a:gd name="connsiteX96" fmla="*/ 718198 w 1605470"/>
              <a:gd name="connsiteY96" fmla="*/ 3771656 h 6858000"/>
              <a:gd name="connsiteX97" fmla="*/ 721941 w 1605470"/>
              <a:gd name="connsiteY97" fmla="*/ 3769007 h 6858000"/>
              <a:gd name="connsiteX98" fmla="*/ 721407 w 1605470"/>
              <a:gd name="connsiteY98" fmla="*/ 3767709 h 6858000"/>
              <a:gd name="connsiteX99" fmla="*/ 730103 w 1605470"/>
              <a:gd name="connsiteY99" fmla="*/ 3738082 h 6858000"/>
              <a:gd name="connsiteX100" fmla="*/ 737449 w 1605470"/>
              <a:gd name="connsiteY100" fmla="*/ 3673397 h 6858000"/>
              <a:gd name="connsiteX101" fmla="*/ 736745 w 1605470"/>
              <a:gd name="connsiteY101" fmla="*/ 3637109 h 6858000"/>
              <a:gd name="connsiteX102" fmla="*/ 740188 w 1605470"/>
              <a:gd name="connsiteY102" fmla="*/ 3536883 h 6858000"/>
              <a:gd name="connsiteX103" fmla="*/ 747726 w 1605470"/>
              <a:gd name="connsiteY103" fmla="*/ 3435652 h 6858000"/>
              <a:gd name="connsiteX104" fmla="*/ 774383 w 1605470"/>
              <a:gd name="connsiteY104" fmla="*/ 3381564 h 6858000"/>
              <a:gd name="connsiteX105" fmla="*/ 774870 w 1605470"/>
              <a:gd name="connsiteY105" fmla="*/ 3375761 h 6858000"/>
              <a:gd name="connsiteX106" fmla="*/ 770510 w 1605470"/>
              <a:gd name="connsiteY106" fmla="*/ 3361844 h 6858000"/>
              <a:gd name="connsiteX107" fmla="*/ 767933 w 1605470"/>
              <a:gd name="connsiteY107" fmla="*/ 3356929 h 6858000"/>
              <a:gd name="connsiteX108" fmla="*/ 766158 w 1605470"/>
              <a:gd name="connsiteY108" fmla="*/ 3349058 h 6858000"/>
              <a:gd name="connsiteX109" fmla="*/ 766414 w 1605470"/>
              <a:gd name="connsiteY109" fmla="*/ 3348763 h 6858000"/>
              <a:gd name="connsiteX110" fmla="*/ 764166 w 1605470"/>
              <a:gd name="connsiteY110" fmla="*/ 3341588 h 6858000"/>
              <a:gd name="connsiteX111" fmla="*/ 749397 w 1605470"/>
              <a:gd name="connsiteY111" fmla="*/ 3307769 h 6858000"/>
              <a:gd name="connsiteX112" fmla="*/ 766960 w 1605470"/>
              <a:gd name="connsiteY112" fmla="*/ 3250522 h 6858000"/>
              <a:gd name="connsiteX113" fmla="*/ 767385 w 1605470"/>
              <a:gd name="connsiteY113" fmla="*/ 3229163 h 6858000"/>
              <a:gd name="connsiteX114" fmla="*/ 769208 w 1605470"/>
              <a:gd name="connsiteY114" fmla="*/ 3217217 h 6858000"/>
              <a:gd name="connsiteX115" fmla="*/ 770350 w 1605470"/>
              <a:gd name="connsiteY115" fmla="*/ 3216125 h 6858000"/>
              <a:gd name="connsiteX116" fmla="*/ 756043 w 1605470"/>
              <a:gd name="connsiteY116" fmla="*/ 3183755 h 6858000"/>
              <a:gd name="connsiteX117" fmla="*/ 756544 w 1605470"/>
              <a:gd name="connsiteY117" fmla="*/ 3178642 h 6858000"/>
              <a:gd name="connsiteX118" fmla="*/ 744144 w 1605470"/>
              <a:gd name="connsiteY118" fmla="*/ 3158586 h 6858000"/>
              <a:gd name="connsiteX119" fmla="*/ 739378 w 1605470"/>
              <a:gd name="connsiteY119" fmla="*/ 3147669 h 6858000"/>
              <a:gd name="connsiteX120" fmla="*/ 734648 w 1605470"/>
              <a:gd name="connsiteY120" fmla="*/ 3145733 h 6858000"/>
              <a:gd name="connsiteX121" fmla="*/ 729329 w 1605470"/>
              <a:gd name="connsiteY121" fmla="*/ 3129034 h 6858000"/>
              <a:gd name="connsiteX122" fmla="*/ 729994 w 1605470"/>
              <a:gd name="connsiteY122" fmla="*/ 3126682 h 6858000"/>
              <a:gd name="connsiteX123" fmla="*/ 720862 w 1605470"/>
              <a:gd name="connsiteY123" fmla="*/ 3114519 h 6858000"/>
              <a:gd name="connsiteX124" fmla="*/ 707471 w 1605470"/>
              <a:gd name="connsiteY124" fmla="*/ 3106272 h 6858000"/>
              <a:gd name="connsiteX125" fmla="*/ 680201 w 1605470"/>
              <a:gd name="connsiteY125" fmla="*/ 2958185 h 6858000"/>
              <a:gd name="connsiteX126" fmla="*/ 622815 w 1605470"/>
              <a:gd name="connsiteY126" fmla="*/ 2762989 h 6858000"/>
              <a:gd name="connsiteX127" fmla="*/ 571733 w 1605470"/>
              <a:gd name="connsiteY127" fmla="*/ 2554718 h 6858000"/>
              <a:gd name="connsiteX128" fmla="*/ 551827 w 1605470"/>
              <a:gd name="connsiteY128" fmla="*/ 2485734 h 6858000"/>
              <a:gd name="connsiteX129" fmla="*/ 542550 w 1605470"/>
              <a:gd name="connsiteY129" fmla="*/ 2447068 h 6858000"/>
              <a:gd name="connsiteX130" fmla="*/ 529511 w 1605470"/>
              <a:gd name="connsiteY130" fmla="*/ 2425819 h 6858000"/>
              <a:gd name="connsiteX131" fmla="*/ 528878 w 1605470"/>
              <a:gd name="connsiteY131" fmla="*/ 2408971 h 6858000"/>
              <a:gd name="connsiteX132" fmla="*/ 535510 w 1605470"/>
              <a:gd name="connsiteY132" fmla="*/ 2402874 h 6858000"/>
              <a:gd name="connsiteX133" fmla="*/ 538122 w 1605470"/>
              <a:gd name="connsiteY133" fmla="*/ 2381443 h 6858000"/>
              <a:gd name="connsiteX134" fmla="*/ 514451 w 1605470"/>
              <a:gd name="connsiteY134" fmla="*/ 2261920 h 6858000"/>
              <a:gd name="connsiteX135" fmla="*/ 486968 w 1605470"/>
              <a:gd name="connsiteY135" fmla="*/ 2182937 h 6858000"/>
              <a:gd name="connsiteX136" fmla="*/ 488555 w 1605470"/>
              <a:gd name="connsiteY136" fmla="*/ 2155135 h 6858000"/>
              <a:gd name="connsiteX137" fmla="*/ 486013 w 1605470"/>
              <a:gd name="connsiteY137" fmla="*/ 2118008 h 6858000"/>
              <a:gd name="connsiteX138" fmla="*/ 487006 w 1605470"/>
              <a:gd name="connsiteY138" fmla="*/ 2050531 h 6858000"/>
              <a:gd name="connsiteX139" fmla="*/ 478812 w 1605470"/>
              <a:gd name="connsiteY139" fmla="*/ 1963269 h 6858000"/>
              <a:gd name="connsiteX140" fmla="*/ 442619 w 1605470"/>
              <a:gd name="connsiteY140" fmla="*/ 1910499 h 6858000"/>
              <a:gd name="connsiteX141" fmla="*/ 446785 w 1605470"/>
              <a:gd name="connsiteY141" fmla="*/ 1903212 h 6858000"/>
              <a:gd name="connsiteX142" fmla="*/ 436547 w 1605470"/>
              <a:gd name="connsiteY142" fmla="*/ 1861531 h 6858000"/>
              <a:gd name="connsiteX143" fmla="*/ 390346 w 1605470"/>
              <a:gd name="connsiteY143" fmla="*/ 1732919 h 6858000"/>
              <a:gd name="connsiteX144" fmla="*/ 362657 w 1605470"/>
              <a:gd name="connsiteY144" fmla="*/ 1663540 h 6858000"/>
              <a:gd name="connsiteX145" fmla="*/ 361783 w 1605470"/>
              <a:gd name="connsiteY145" fmla="*/ 1615777 h 6858000"/>
              <a:gd name="connsiteX146" fmla="*/ 342578 w 1605470"/>
              <a:gd name="connsiteY146" fmla="*/ 1563678 h 6858000"/>
              <a:gd name="connsiteX147" fmla="*/ 355658 w 1605470"/>
              <a:gd name="connsiteY147" fmla="*/ 1519474 h 6858000"/>
              <a:gd name="connsiteX148" fmla="*/ 348400 w 1605470"/>
              <a:gd name="connsiteY148" fmla="*/ 1477995 h 6858000"/>
              <a:gd name="connsiteX149" fmla="*/ 334485 w 1605470"/>
              <a:gd name="connsiteY149" fmla="*/ 1373769 h 6858000"/>
              <a:gd name="connsiteX150" fmla="*/ 342792 w 1605470"/>
              <a:gd name="connsiteY150" fmla="*/ 1307086 h 6858000"/>
              <a:gd name="connsiteX151" fmla="*/ 343980 w 1605470"/>
              <a:gd name="connsiteY151" fmla="*/ 1189033 h 6858000"/>
              <a:gd name="connsiteX152" fmla="*/ 348665 w 1605470"/>
              <a:gd name="connsiteY152" fmla="*/ 1168288 h 6858000"/>
              <a:gd name="connsiteX153" fmla="*/ 340947 w 1605470"/>
              <a:gd name="connsiteY153" fmla="*/ 1142577 h 6858000"/>
              <a:gd name="connsiteX154" fmla="*/ 330253 w 1605470"/>
              <a:gd name="connsiteY154" fmla="*/ 1088484 h 6858000"/>
              <a:gd name="connsiteX155" fmla="*/ 318989 w 1605470"/>
              <a:gd name="connsiteY155" fmla="*/ 1016103 h 6858000"/>
              <a:gd name="connsiteX156" fmla="*/ 320445 w 1605470"/>
              <a:gd name="connsiteY156" fmla="*/ 932283 h 6858000"/>
              <a:gd name="connsiteX157" fmla="*/ 322681 w 1605470"/>
              <a:gd name="connsiteY157" fmla="*/ 915925 h 6858000"/>
              <a:gd name="connsiteX158" fmla="*/ 315310 w 1605470"/>
              <a:gd name="connsiteY158" fmla="*/ 896999 h 6858000"/>
              <a:gd name="connsiteX159" fmla="*/ 284718 w 1605470"/>
              <a:gd name="connsiteY159" fmla="*/ 821517 h 6858000"/>
              <a:gd name="connsiteX160" fmla="*/ 263668 w 1605470"/>
              <a:gd name="connsiteY160" fmla="*/ 751353 h 6858000"/>
              <a:gd name="connsiteX161" fmla="*/ 263226 w 1605470"/>
              <a:gd name="connsiteY161" fmla="*/ 721230 h 6858000"/>
              <a:gd name="connsiteX162" fmla="*/ 248897 w 1605470"/>
              <a:gd name="connsiteY162" fmla="*/ 681659 h 6858000"/>
              <a:gd name="connsiteX163" fmla="*/ 234316 w 1605470"/>
              <a:gd name="connsiteY163" fmla="*/ 635218 h 6858000"/>
              <a:gd name="connsiteX164" fmla="*/ 239327 w 1605470"/>
              <a:gd name="connsiteY164" fmla="*/ 613763 h 6858000"/>
              <a:gd name="connsiteX165" fmla="*/ 225269 w 1605470"/>
              <a:gd name="connsiteY165" fmla="*/ 598582 h 6858000"/>
              <a:gd name="connsiteX166" fmla="*/ 224950 w 1605470"/>
              <a:gd name="connsiteY166" fmla="*/ 576846 h 6858000"/>
              <a:gd name="connsiteX167" fmla="*/ 204576 w 1605470"/>
              <a:gd name="connsiteY167" fmla="*/ 530055 h 6858000"/>
              <a:gd name="connsiteX168" fmla="*/ 219064 w 1605470"/>
              <a:gd name="connsiteY168" fmla="*/ 469651 h 6858000"/>
              <a:gd name="connsiteX169" fmla="*/ 195012 w 1605470"/>
              <a:gd name="connsiteY169" fmla="*/ 448559 h 6858000"/>
              <a:gd name="connsiteX170" fmla="*/ 201434 w 1605470"/>
              <a:gd name="connsiteY170" fmla="*/ 441529 h 6858000"/>
              <a:gd name="connsiteX171" fmla="*/ 200655 w 1605470"/>
              <a:gd name="connsiteY171" fmla="*/ 428927 h 6858000"/>
              <a:gd name="connsiteX172" fmla="*/ 190059 w 1605470"/>
              <a:gd name="connsiteY172" fmla="*/ 430161 h 6858000"/>
              <a:gd name="connsiteX173" fmla="*/ 167079 w 1605470"/>
              <a:gd name="connsiteY173" fmla="*/ 367211 h 6858000"/>
              <a:gd name="connsiteX174" fmla="*/ 124571 w 1605470"/>
              <a:gd name="connsiteY174" fmla="*/ 302178 h 6858000"/>
              <a:gd name="connsiteX175" fmla="*/ 103243 w 1605470"/>
              <a:gd name="connsiteY175" fmla="*/ 211375 h 6858000"/>
              <a:gd name="connsiteX176" fmla="*/ 94571 w 1605470"/>
              <a:gd name="connsiteY176" fmla="*/ 184179 h 6858000"/>
              <a:gd name="connsiteX177" fmla="*/ 13437 w 1605470"/>
              <a:gd name="connsiteY177" fmla="*/ 19287 h 6858000"/>
              <a:gd name="connsiteX178" fmla="*/ 0 w 1605470"/>
              <a:gd name="connsiteY178"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415652 w 1605470"/>
              <a:gd name="connsiteY33" fmla="*/ 6028119 h 6858000"/>
              <a:gd name="connsiteX34" fmla="*/ 442432 w 1605470"/>
              <a:gd name="connsiteY34" fmla="*/ 5934687 h 6858000"/>
              <a:gd name="connsiteX35" fmla="*/ 489472 w 1605470"/>
              <a:gd name="connsiteY35" fmla="*/ 5732419 h 6858000"/>
              <a:gd name="connsiteX36" fmla="*/ 512623 w 1605470"/>
              <a:gd name="connsiteY36" fmla="*/ 5685392 h 6858000"/>
              <a:gd name="connsiteX37" fmla="*/ 510261 w 1605470"/>
              <a:gd name="connsiteY37" fmla="*/ 5634527 h 6858000"/>
              <a:gd name="connsiteX38" fmla="*/ 523992 w 1605470"/>
              <a:gd name="connsiteY38" fmla="*/ 5619557 h 6858000"/>
              <a:gd name="connsiteX39" fmla="*/ 526609 w 1605470"/>
              <a:gd name="connsiteY39" fmla="*/ 5617081 h 6858000"/>
              <a:gd name="connsiteX40" fmla="*/ 531653 w 1605470"/>
              <a:gd name="connsiteY40" fmla="*/ 5604904 h 6858000"/>
              <a:gd name="connsiteX41" fmla="*/ 539863 w 1605470"/>
              <a:gd name="connsiteY41" fmla="*/ 5604298 h 6858000"/>
              <a:gd name="connsiteX42" fmla="*/ 552319 w 1605470"/>
              <a:gd name="connsiteY42" fmla="*/ 5587997 h 6858000"/>
              <a:gd name="connsiteX43" fmla="*/ 559710 w 1605470"/>
              <a:gd name="connsiteY43" fmla="*/ 5564796 h 6858000"/>
              <a:gd name="connsiteX44" fmla="*/ 587214 w 1605470"/>
              <a:gd name="connsiteY44" fmla="*/ 5451511 h 6858000"/>
              <a:gd name="connsiteX45" fmla="*/ 608019 w 1605470"/>
              <a:gd name="connsiteY45" fmla="*/ 5385461 h 6858000"/>
              <a:gd name="connsiteX46" fmla="*/ 622750 w 1605470"/>
              <a:gd name="connsiteY46" fmla="*/ 5363084 h 6858000"/>
              <a:gd name="connsiteX47" fmla="*/ 638731 w 1605470"/>
              <a:gd name="connsiteY47" fmla="*/ 5330009 h 6858000"/>
              <a:gd name="connsiteX48" fmla="*/ 672224 w 1605470"/>
              <a:gd name="connsiteY48" fmla="*/ 5273739 h 6858000"/>
              <a:gd name="connsiteX49" fmla="*/ 681823 w 1605470"/>
              <a:gd name="connsiteY49" fmla="*/ 5241779 h 6858000"/>
              <a:gd name="connsiteX50" fmla="*/ 693049 w 1605470"/>
              <a:gd name="connsiteY50" fmla="*/ 5225268 h 6858000"/>
              <a:gd name="connsiteX51" fmla="*/ 694069 w 1605470"/>
              <a:gd name="connsiteY51" fmla="*/ 5217684 h 6858000"/>
              <a:gd name="connsiteX52" fmla="*/ 701410 w 1605470"/>
              <a:gd name="connsiteY52" fmla="*/ 5193377 h 6858000"/>
              <a:gd name="connsiteX53" fmla="*/ 704713 w 1605470"/>
              <a:gd name="connsiteY53" fmla="*/ 5179288 h 6858000"/>
              <a:gd name="connsiteX54" fmla="*/ 705697 w 1605470"/>
              <a:gd name="connsiteY54" fmla="*/ 5173621 h 6858000"/>
              <a:gd name="connsiteX55" fmla="*/ 701331 w 1605470"/>
              <a:gd name="connsiteY55" fmla="*/ 5159961 h 6858000"/>
              <a:gd name="connsiteX56" fmla="*/ 708008 w 1605470"/>
              <a:gd name="connsiteY56" fmla="*/ 5144295 h 6858000"/>
              <a:gd name="connsiteX57" fmla="*/ 704941 w 1605470"/>
              <a:gd name="connsiteY57" fmla="*/ 5125185 h 6858000"/>
              <a:gd name="connsiteX58" fmla="*/ 711771 w 1605470"/>
              <a:gd name="connsiteY58" fmla="*/ 5121884 h 6858000"/>
              <a:gd name="connsiteX59" fmla="*/ 721092 w 1605470"/>
              <a:gd name="connsiteY59" fmla="*/ 5108383 h 6858000"/>
              <a:gd name="connsiteX60" fmla="*/ 717045 w 1605470"/>
              <a:gd name="connsiteY60" fmla="*/ 5094705 h 6858000"/>
              <a:gd name="connsiteX61" fmla="*/ 718807 w 1605470"/>
              <a:gd name="connsiteY61" fmla="*/ 5067850 h 6858000"/>
              <a:gd name="connsiteX62" fmla="*/ 721538 w 1605470"/>
              <a:gd name="connsiteY62" fmla="*/ 5060861 h 6858000"/>
              <a:gd name="connsiteX63" fmla="*/ 718242 w 1605470"/>
              <a:gd name="connsiteY63" fmla="*/ 5034192 h 6858000"/>
              <a:gd name="connsiteX64" fmla="*/ 719796 w 1605470"/>
              <a:gd name="connsiteY64" fmla="*/ 4993030 h 6858000"/>
              <a:gd name="connsiteX65" fmla="*/ 726705 w 1605470"/>
              <a:gd name="connsiteY65" fmla="*/ 4946844 h 6858000"/>
              <a:gd name="connsiteX66" fmla="*/ 722561 w 1605470"/>
              <a:gd name="connsiteY66" fmla="*/ 4932692 h 6858000"/>
              <a:gd name="connsiteX67" fmla="*/ 724935 w 1605470"/>
              <a:gd name="connsiteY67" fmla="*/ 4821504 h 6858000"/>
              <a:gd name="connsiteX68" fmla="*/ 732118 w 1605470"/>
              <a:gd name="connsiteY68" fmla="*/ 4801535 h 6858000"/>
              <a:gd name="connsiteX69" fmla="*/ 739787 w 1605470"/>
              <a:gd name="connsiteY69" fmla="*/ 4797794 h 6858000"/>
              <a:gd name="connsiteX70" fmla="*/ 741081 w 1605470"/>
              <a:gd name="connsiteY70" fmla="*/ 4784526 h 6858000"/>
              <a:gd name="connsiteX71" fmla="*/ 742865 w 1605470"/>
              <a:gd name="connsiteY71" fmla="*/ 4781211 h 6858000"/>
              <a:gd name="connsiteX72" fmla="*/ 751652 w 1605470"/>
              <a:gd name="connsiteY72" fmla="*/ 4761984 h 6858000"/>
              <a:gd name="connsiteX73" fmla="*/ 747700 w 1605470"/>
              <a:gd name="connsiteY73" fmla="*/ 4690749 h 6858000"/>
              <a:gd name="connsiteX74" fmla="*/ 743180 w 1605470"/>
              <a:gd name="connsiteY74" fmla="*/ 4613201 h 6858000"/>
              <a:gd name="connsiteX75" fmla="*/ 738263 w 1605470"/>
              <a:gd name="connsiteY75" fmla="*/ 4444346 h 6858000"/>
              <a:gd name="connsiteX76" fmla="*/ 756542 w 1605470"/>
              <a:gd name="connsiteY76" fmla="*/ 4350346 h 6858000"/>
              <a:gd name="connsiteX77" fmla="*/ 715481 w 1605470"/>
              <a:gd name="connsiteY77" fmla="*/ 4214165 h 6858000"/>
              <a:gd name="connsiteX78" fmla="*/ 719554 w 1605470"/>
              <a:gd name="connsiteY78" fmla="*/ 4090296 h 6858000"/>
              <a:gd name="connsiteX79" fmla="*/ 704810 w 1605470"/>
              <a:gd name="connsiteY79" fmla="*/ 4033999 h 6858000"/>
              <a:gd name="connsiteX80" fmla="*/ 705959 w 1605470"/>
              <a:gd name="connsiteY80" fmla="*/ 4031933 h 6858000"/>
              <a:gd name="connsiteX81" fmla="*/ 704535 w 1605470"/>
              <a:gd name="connsiteY81" fmla="*/ 4013953 h 6858000"/>
              <a:gd name="connsiteX82" fmla="*/ 700443 w 1605470"/>
              <a:gd name="connsiteY82" fmla="*/ 4010511 h 6858000"/>
              <a:gd name="connsiteX83" fmla="*/ 698282 w 1605470"/>
              <a:gd name="connsiteY83" fmla="*/ 3998331 h 6858000"/>
              <a:gd name="connsiteX84" fmla="*/ 690830 w 1605470"/>
              <a:gd name="connsiteY84" fmla="*/ 3974753 h 6858000"/>
              <a:gd name="connsiteX85" fmla="*/ 692428 w 1605470"/>
              <a:gd name="connsiteY85" fmla="*/ 3969950 h 6858000"/>
              <a:gd name="connsiteX86" fmla="*/ 685850 w 1605470"/>
              <a:gd name="connsiteY86" fmla="*/ 3933779 h 6858000"/>
              <a:gd name="connsiteX87" fmla="*/ 687181 w 1605470"/>
              <a:gd name="connsiteY87" fmla="*/ 3933093 h 6858000"/>
              <a:gd name="connsiteX88" fmla="*/ 691535 w 1605470"/>
              <a:gd name="connsiteY88" fmla="*/ 3922082 h 6858000"/>
              <a:gd name="connsiteX89" fmla="*/ 696613 w 1605470"/>
              <a:gd name="connsiteY89" fmla="*/ 3901461 h 6858000"/>
              <a:gd name="connsiteX90" fmla="*/ 719207 w 1605470"/>
              <a:gd name="connsiteY90" fmla="*/ 3813873 h 6858000"/>
              <a:gd name="connsiteX91" fmla="*/ 718632 w 1605470"/>
              <a:gd name="connsiteY91" fmla="*/ 3806161 h 6858000"/>
              <a:gd name="connsiteX92" fmla="*/ 718939 w 1605470"/>
              <a:gd name="connsiteY92" fmla="*/ 3805957 h 6858000"/>
              <a:gd name="connsiteX93" fmla="*/ 718966 w 1605470"/>
              <a:gd name="connsiteY93" fmla="*/ 3797724 h 6858000"/>
              <a:gd name="connsiteX94" fmla="*/ 717581 w 1605470"/>
              <a:gd name="connsiteY94" fmla="*/ 3792098 h 6858000"/>
              <a:gd name="connsiteX95" fmla="*/ 716465 w 1605470"/>
              <a:gd name="connsiteY95" fmla="*/ 3777135 h 6858000"/>
              <a:gd name="connsiteX96" fmla="*/ 718198 w 1605470"/>
              <a:gd name="connsiteY96" fmla="*/ 3771656 h 6858000"/>
              <a:gd name="connsiteX97" fmla="*/ 721941 w 1605470"/>
              <a:gd name="connsiteY97" fmla="*/ 3769007 h 6858000"/>
              <a:gd name="connsiteX98" fmla="*/ 721407 w 1605470"/>
              <a:gd name="connsiteY98" fmla="*/ 3767709 h 6858000"/>
              <a:gd name="connsiteX99" fmla="*/ 730103 w 1605470"/>
              <a:gd name="connsiteY99" fmla="*/ 3738082 h 6858000"/>
              <a:gd name="connsiteX100" fmla="*/ 737449 w 1605470"/>
              <a:gd name="connsiteY100" fmla="*/ 3673397 h 6858000"/>
              <a:gd name="connsiteX101" fmla="*/ 736745 w 1605470"/>
              <a:gd name="connsiteY101" fmla="*/ 3637109 h 6858000"/>
              <a:gd name="connsiteX102" fmla="*/ 740188 w 1605470"/>
              <a:gd name="connsiteY102" fmla="*/ 3536883 h 6858000"/>
              <a:gd name="connsiteX103" fmla="*/ 747726 w 1605470"/>
              <a:gd name="connsiteY103" fmla="*/ 3435652 h 6858000"/>
              <a:gd name="connsiteX104" fmla="*/ 774383 w 1605470"/>
              <a:gd name="connsiteY104" fmla="*/ 3381564 h 6858000"/>
              <a:gd name="connsiteX105" fmla="*/ 774870 w 1605470"/>
              <a:gd name="connsiteY105" fmla="*/ 3375761 h 6858000"/>
              <a:gd name="connsiteX106" fmla="*/ 770510 w 1605470"/>
              <a:gd name="connsiteY106" fmla="*/ 3361844 h 6858000"/>
              <a:gd name="connsiteX107" fmla="*/ 767933 w 1605470"/>
              <a:gd name="connsiteY107" fmla="*/ 3356929 h 6858000"/>
              <a:gd name="connsiteX108" fmla="*/ 766158 w 1605470"/>
              <a:gd name="connsiteY108" fmla="*/ 3349058 h 6858000"/>
              <a:gd name="connsiteX109" fmla="*/ 766414 w 1605470"/>
              <a:gd name="connsiteY109" fmla="*/ 3348763 h 6858000"/>
              <a:gd name="connsiteX110" fmla="*/ 764166 w 1605470"/>
              <a:gd name="connsiteY110" fmla="*/ 3341588 h 6858000"/>
              <a:gd name="connsiteX111" fmla="*/ 749397 w 1605470"/>
              <a:gd name="connsiteY111" fmla="*/ 3307769 h 6858000"/>
              <a:gd name="connsiteX112" fmla="*/ 766960 w 1605470"/>
              <a:gd name="connsiteY112" fmla="*/ 3250522 h 6858000"/>
              <a:gd name="connsiteX113" fmla="*/ 767385 w 1605470"/>
              <a:gd name="connsiteY113" fmla="*/ 3229163 h 6858000"/>
              <a:gd name="connsiteX114" fmla="*/ 769208 w 1605470"/>
              <a:gd name="connsiteY114" fmla="*/ 3217217 h 6858000"/>
              <a:gd name="connsiteX115" fmla="*/ 770350 w 1605470"/>
              <a:gd name="connsiteY115" fmla="*/ 3216125 h 6858000"/>
              <a:gd name="connsiteX116" fmla="*/ 756043 w 1605470"/>
              <a:gd name="connsiteY116" fmla="*/ 3183755 h 6858000"/>
              <a:gd name="connsiteX117" fmla="*/ 756544 w 1605470"/>
              <a:gd name="connsiteY117" fmla="*/ 3178642 h 6858000"/>
              <a:gd name="connsiteX118" fmla="*/ 744144 w 1605470"/>
              <a:gd name="connsiteY118" fmla="*/ 3158586 h 6858000"/>
              <a:gd name="connsiteX119" fmla="*/ 739378 w 1605470"/>
              <a:gd name="connsiteY119" fmla="*/ 3147669 h 6858000"/>
              <a:gd name="connsiteX120" fmla="*/ 734648 w 1605470"/>
              <a:gd name="connsiteY120" fmla="*/ 3145733 h 6858000"/>
              <a:gd name="connsiteX121" fmla="*/ 729329 w 1605470"/>
              <a:gd name="connsiteY121" fmla="*/ 3129034 h 6858000"/>
              <a:gd name="connsiteX122" fmla="*/ 729994 w 1605470"/>
              <a:gd name="connsiteY122" fmla="*/ 3126682 h 6858000"/>
              <a:gd name="connsiteX123" fmla="*/ 720862 w 1605470"/>
              <a:gd name="connsiteY123" fmla="*/ 3114519 h 6858000"/>
              <a:gd name="connsiteX124" fmla="*/ 707471 w 1605470"/>
              <a:gd name="connsiteY124" fmla="*/ 3106272 h 6858000"/>
              <a:gd name="connsiteX125" fmla="*/ 680201 w 1605470"/>
              <a:gd name="connsiteY125" fmla="*/ 2958185 h 6858000"/>
              <a:gd name="connsiteX126" fmla="*/ 622815 w 1605470"/>
              <a:gd name="connsiteY126" fmla="*/ 2762989 h 6858000"/>
              <a:gd name="connsiteX127" fmla="*/ 571733 w 1605470"/>
              <a:gd name="connsiteY127" fmla="*/ 2554718 h 6858000"/>
              <a:gd name="connsiteX128" fmla="*/ 551827 w 1605470"/>
              <a:gd name="connsiteY128" fmla="*/ 2485734 h 6858000"/>
              <a:gd name="connsiteX129" fmla="*/ 542550 w 1605470"/>
              <a:gd name="connsiteY129" fmla="*/ 2447068 h 6858000"/>
              <a:gd name="connsiteX130" fmla="*/ 529511 w 1605470"/>
              <a:gd name="connsiteY130" fmla="*/ 2425819 h 6858000"/>
              <a:gd name="connsiteX131" fmla="*/ 528878 w 1605470"/>
              <a:gd name="connsiteY131" fmla="*/ 2408971 h 6858000"/>
              <a:gd name="connsiteX132" fmla="*/ 535510 w 1605470"/>
              <a:gd name="connsiteY132" fmla="*/ 2402874 h 6858000"/>
              <a:gd name="connsiteX133" fmla="*/ 538122 w 1605470"/>
              <a:gd name="connsiteY133" fmla="*/ 2381443 h 6858000"/>
              <a:gd name="connsiteX134" fmla="*/ 514451 w 1605470"/>
              <a:gd name="connsiteY134" fmla="*/ 2261920 h 6858000"/>
              <a:gd name="connsiteX135" fmla="*/ 486968 w 1605470"/>
              <a:gd name="connsiteY135" fmla="*/ 2182937 h 6858000"/>
              <a:gd name="connsiteX136" fmla="*/ 488555 w 1605470"/>
              <a:gd name="connsiteY136" fmla="*/ 2155135 h 6858000"/>
              <a:gd name="connsiteX137" fmla="*/ 486013 w 1605470"/>
              <a:gd name="connsiteY137" fmla="*/ 2118008 h 6858000"/>
              <a:gd name="connsiteX138" fmla="*/ 487006 w 1605470"/>
              <a:gd name="connsiteY138" fmla="*/ 2050531 h 6858000"/>
              <a:gd name="connsiteX139" fmla="*/ 478812 w 1605470"/>
              <a:gd name="connsiteY139" fmla="*/ 1963269 h 6858000"/>
              <a:gd name="connsiteX140" fmla="*/ 442619 w 1605470"/>
              <a:gd name="connsiteY140" fmla="*/ 1910499 h 6858000"/>
              <a:gd name="connsiteX141" fmla="*/ 446785 w 1605470"/>
              <a:gd name="connsiteY141" fmla="*/ 1903212 h 6858000"/>
              <a:gd name="connsiteX142" fmla="*/ 436547 w 1605470"/>
              <a:gd name="connsiteY142" fmla="*/ 1861531 h 6858000"/>
              <a:gd name="connsiteX143" fmla="*/ 390346 w 1605470"/>
              <a:gd name="connsiteY143" fmla="*/ 1732919 h 6858000"/>
              <a:gd name="connsiteX144" fmla="*/ 362657 w 1605470"/>
              <a:gd name="connsiteY144" fmla="*/ 1663540 h 6858000"/>
              <a:gd name="connsiteX145" fmla="*/ 361783 w 1605470"/>
              <a:gd name="connsiteY145" fmla="*/ 1615777 h 6858000"/>
              <a:gd name="connsiteX146" fmla="*/ 342578 w 1605470"/>
              <a:gd name="connsiteY146" fmla="*/ 1563678 h 6858000"/>
              <a:gd name="connsiteX147" fmla="*/ 355658 w 1605470"/>
              <a:gd name="connsiteY147" fmla="*/ 1519474 h 6858000"/>
              <a:gd name="connsiteX148" fmla="*/ 348400 w 1605470"/>
              <a:gd name="connsiteY148" fmla="*/ 1477995 h 6858000"/>
              <a:gd name="connsiteX149" fmla="*/ 334485 w 1605470"/>
              <a:gd name="connsiteY149" fmla="*/ 1373769 h 6858000"/>
              <a:gd name="connsiteX150" fmla="*/ 342792 w 1605470"/>
              <a:gd name="connsiteY150" fmla="*/ 1307086 h 6858000"/>
              <a:gd name="connsiteX151" fmla="*/ 343980 w 1605470"/>
              <a:gd name="connsiteY151" fmla="*/ 1189033 h 6858000"/>
              <a:gd name="connsiteX152" fmla="*/ 348665 w 1605470"/>
              <a:gd name="connsiteY152" fmla="*/ 1168288 h 6858000"/>
              <a:gd name="connsiteX153" fmla="*/ 340947 w 1605470"/>
              <a:gd name="connsiteY153" fmla="*/ 1142577 h 6858000"/>
              <a:gd name="connsiteX154" fmla="*/ 330253 w 1605470"/>
              <a:gd name="connsiteY154" fmla="*/ 1088484 h 6858000"/>
              <a:gd name="connsiteX155" fmla="*/ 318989 w 1605470"/>
              <a:gd name="connsiteY155" fmla="*/ 1016103 h 6858000"/>
              <a:gd name="connsiteX156" fmla="*/ 320445 w 1605470"/>
              <a:gd name="connsiteY156" fmla="*/ 932283 h 6858000"/>
              <a:gd name="connsiteX157" fmla="*/ 322681 w 1605470"/>
              <a:gd name="connsiteY157" fmla="*/ 915925 h 6858000"/>
              <a:gd name="connsiteX158" fmla="*/ 315310 w 1605470"/>
              <a:gd name="connsiteY158" fmla="*/ 896999 h 6858000"/>
              <a:gd name="connsiteX159" fmla="*/ 284718 w 1605470"/>
              <a:gd name="connsiteY159" fmla="*/ 821517 h 6858000"/>
              <a:gd name="connsiteX160" fmla="*/ 263668 w 1605470"/>
              <a:gd name="connsiteY160" fmla="*/ 751353 h 6858000"/>
              <a:gd name="connsiteX161" fmla="*/ 263226 w 1605470"/>
              <a:gd name="connsiteY161" fmla="*/ 721230 h 6858000"/>
              <a:gd name="connsiteX162" fmla="*/ 248897 w 1605470"/>
              <a:gd name="connsiteY162" fmla="*/ 681659 h 6858000"/>
              <a:gd name="connsiteX163" fmla="*/ 234316 w 1605470"/>
              <a:gd name="connsiteY163" fmla="*/ 635218 h 6858000"/>
              <a:gd name="connsiteX164" fmla="*/ 239327 w 1605470"/>
              <a:gd name="connsiteY164" fmla="*/ 613763 h 6858000"/>
              <a:gd name="connsiteX165" fmla="*/ 225269 w 1605470"/>
              <a:gd name="connsiteY165" fmla="*/ 598582 h 6858000"/>
              <a:gd name="connsiteX166" fmla="*/ 224950 w 1605470"/>
              <a:gd name="connsiteY166" fmla="*/ 576846 h 6858000"/>
              <a:gd name="connsiteX167" fmla="*/ 204576 w 1605470"/>
              <a:gd name="connsiteY167" fmla="*/ 530055 h 6858000"/>
              <a:gd name="connsiteX168" fmla="*/ 219064 w 1605470"/>
              <a:gd name="connsiteY168" fmla="*/ 469651 h 6858000"/>
              <a:gd name="connsiteX169" fmla="*/ 195012 w 1605470"/>
              <a:gd name="connsiteY169" fmla="*/ 448559 h 6858000"/>
              <a:gd name="connsiteX170" fmla="*/ 201434 w 1605470"/>
              <a:gd name="connsiteY170" fmla="*/ 441529 h 6858000"/>
              <a:gd name="connsiteX171" fmla="*/ 200655 w 1605470"/>
              <a:gd name="connsiteY171" fmla="*/ 428927 h 6858000"/>
              <a:gd name="connsiteX172" fmla="*/ 190059 w 1605470"/>
              <a:gd name="connsiteY172" fmla="*/ 430161 h 6858000"/>
              <a:gd name="connsiteX173" fmla="*/ 167079 w 1605470"/>
              <a:gd name="connsiteY173" fmla="*/ 367211 h 6858000"/>
              <a:gd name="connsiteX174" fmla="*/ 124571 w 1605470"/>
              <a:gd name="connsiteY174" fmla="*/ 302178 h 6858000"/>
              <a:gd name="connsiteX175" fmla="*/ 103243 w 1605470"/>
              <a:gd name="connsiteY175" fmla="*/ 211375 h 6858000"/>
              <a:gd name="connsiteX176" fmla="*/ 94571 w 1605470"/>
              <a:gd name="connsiteY176" fmla="*/ 184179 h 6858000"/>
              <a:gd name="connsiteX177" fmla="*/ 13437 w 1605470"/>
              <a:gd name="connsiteY177" fmla="*/ 19287 h 6858000"/>
              <a:gd name="connsiteX178" fmla="*/ 0 w 1605470"/>
              <a:gd name="connsiteY178"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415652 w 1605470"/>
              <a:gd name="connsiteY33" fmla="*/ 6028119 h 6858000"/>
              <a:gd name="connsiteX34" fmla="*/ 442432 w 1605470"/>
              <a:gd name="connsiteY34" fmla="*/ 5934687 h 6858000"/>
              <a:gd name="connsiteX35" fmla="*/ 489472 w 1605470"/>
              <a:gd name="connsiteY35" fmla="*/ 5732419 h 6858000"/>
              <a:gd name="connsiteX36" fmla="*/ 512623 w 1605470"/>
              <a:gd name="connsiteY36" fmla="*/ 5685392 h 6858000"/>
              <a:gd name="connsiteX37" fmla="*/ 510261 w 1605470"/>
              <a:gd name="connsiteY37" fmla="*/ 5634527 h 6858000"/>
              <a:gd name="connsiteX38" fmla="*/ 523992 w 1605470"/>
              <a:gd name="connsiteY38" fmla="*/ 5619557 h 6858000"/>
              <a:gd name="connsiteX39" fmla="*/ 526609 w 1605470"/>
              <a:gd name="connsiteY39" fmla="*/ 5617081 h 6858000"/>
              <a:gd name="connsiteX40" fmla="*/ 531653 w 1605470"/>
              <a:gd name="connsiteY40" fmla="*/ 5604904 h 6858000"/>
              <a:gd name="connsiteX41" fmla="*/ 539863 w 1605470"/>
              <a:gd name="connsiteY41" fmla="*/ 5604298 h 6858000"/>
              <a:gd name="connsiteX42" fmla="*/ 552319 w 1605470"/>
              <a:gd name="connsiteY42" fmla="*/ 5587997 h 6858000"/>
              <a:gd name="connsiteX43" fmla="*/ 559710 w 1605470"/>
              <a:gd name="connsiteY43" fmla="*/ 5564796 h 6858000"/>
              <a:gd name="connsiteX44" fmla="*/ 587214 w 1605470"/>
              <a:gd name="connsiteY44" fmla="*/ 5451511 h 6858000"/>
              <a:gd name="connsiteX45" fmla="*/ 608019 w 1605470"/>
              <a:gd name="connsiteY45" fmla="*/ 5385461 h 6858000"/>
              <a:gd name="connsiteX46" fmla="*/ 622750 w 1605470"/>
              <a:gd name="connsiteY46" fmla="*/ 5363084 h 6858000"/>
              <a:gd name="connsiteX47" fmla="*/ 638731 w 1605470"/>
              <a:gd name="connsiteY47" fmla="*/ 5330009 h 6858000"/>
              <a:gd name="connsiteX48" fmla="*/ 672224 w 1605470"/>
              <a:gd name="connsiteY48" fmla="*/ 5273739 h 6858000"/>
              <a:gd name="connsiteX49" fmla="*/ 681823 w 1605470"/>
              <a:gd name="connsiteY49" fmla="*/ 5241779 h 6858000"/>
              <a:gd name="connsiteX50" fmla="*/ 693049 w 1605470"/>
              <a:gd name="connsiteY50" fmla="*/ 5225268 h 6858000"/>
              <a:gd name="connsiteX51" fmla="*/ 694069 w 1605470"/>
              <a:gd name="connsiteY51" fmla="*/ 5217684 h 6858000"/>
              <a:gd name="connsiteX52" fmla="*/ 701410 w 1605470"/>
              <a:gd name="connsiteY52" fmla="*/ 5193377 h 6858000"/>
              <a:gd name="connsiteX53" fmla="*/ 704713 w 1605470"/>
              <a:gd name="connsiteY53" fmla="*/ 5179288 h 6858000"/>
              <a:gd name="connsiteX54" fmla="*/ 705697 w 1605470"/>
              <a:gd name="connsiteY54" fmla="*/ 5173621 h 6858000"/>
              <a:gd name="connsiteX55" fmla="*/ 701331 w 1605470"/>
              <a:gd name="connsiteY55" fmla="*/ 5159961 h 6858000"/>
              <a:gd name="connsiteX56" fmla="*/ 708008 w 1605470"/>
              <a:gd name="connsiteY56" fmla="*/ 5144295 h 6858000"/>
              <a:gd name="connsiteX57" fmla="*/ 704941 w 1605470"/>
              <a:gd name="connsiteY57" fmla="*/ 5125185 h 6858000"/>
              <a:gd name="connsiteX58" fmla="*/ 711771 w 1605470"/>
              <a:gd name="connsiteY58" fmla="*/ 5121884 h 6858000"/>
              <a:gd name="connsiteX59" fmla="*/ 721092 w 1605470"/>
              <a:gd name="connsiteY59" fmla="*/ 5108383 h 6858000"/>
              <a:gd name="connsiteX60" fmla="*/ 717045 w 1605470"/>
              <a:gd name="connsiteY60" fmla="*/ 5094705 h 6858000"/>
              <a:gd name="connsiteX61" fmla="*/ 718807 w 1605470"/>
              <a:gd name="connsiteY61" fmla="*/ 5067850 h 6858000"/>
              <a:gd name="connsiteX62" fmla="*/ 721538 w 1605470"/>
              <a:gd name="connsiteY62" fmla="*/ 5060861 h 6858000"/>
              <a:gd name="connsiteX63" fmla="*/ 718242 w 1605470"/>
              <a:gd name="connsiteY63" fmla="*/ 5034192 h 6858000"/>
              <a:gd name="connsiteX64" fmla="*/ 719796 w 1605470"/>
              <a:gd name="connsiteY64" fmla="*/ 4993030 h 6858000"/>
              <a:gd name="connsiteX65" fmla="*/ 726705 w 1605470"/>
              <a:gd name="connsiteY65" fmla="*/ 4946844 h 6858000"/>
              <a:gd name="connsiteX66" fmla="*/ 722561 w 1605470"/>
              <a:gd name="connsiteY66" fmla="*/ 4932692 h 6858000"/>
              <a:gd name="connsiteX67" fmla="*/ 724935 w 1605470"/>
              <a:gd name="connsiteY67" fmla="*/ 4821504 h 6858000"/>
              <a:gd name="connsiteX68" fmla="*/ 732118 w 1605470"/>
              <a:gd name="connsiteY68" fmla="*/ 4801535 h 6858000"/>
              <a:gd name="connsiteX69" fmla="*/ 739787 w 1605470"/>
              <a:gd name="connsiteY69" fmla="*/ 4797794 h 6858000"/>
              <a:gd name="connsiteX70" fmla="*/ 741081 w 1605470"/>
              <a:gd name="connsiteY70" fmla="*/ 4784526 h 6858000"/>
              <a:gd name="connsiteX71" fmla="*/ 742865 w 1605470"/>
              <a:gd name="connsiteY71" fmla="*/ 4781211 h 6858000"/>
              <a:gd name="connsiteX72" fmla="*/ 751652 w 1605470"/>
              <a:gd name="connsiteY72" fmla="*/ 4761984 h 6858000"/>
              <a:gd name="connsiteX73" fmla="*/ 747700 w 1605470"/>
              <a:gd name="connsiteY73" fmla="*/ 4690749 h 6858000"/>
              <a:gd name="connsiteX74" fmla="*/ 743180 w 1605470"/>
              <a:gd name="connsiteY74" fmla="*/ 4613201 h 6858000"/>
              <a:gd name="connsiteX75" fmla="*/ 738263 w 1605470"/>
              <a:gd name="connsiteY75" fmla="*/ 4444346 h 6858000"/>
              <a:gd name="connsiteX76" fmla="*/ 756542 w 1605470"/>
              <a:gd name="connsiteY76" fmla="*/ 4350346 h 6858000"/>
              <a:gd name="connsiteX77" fmla="*/ 715481 w 1605470"/>
              <a:gd name="connsiteY77" fmla="*/ 4214165 h 6858000"/>
              <a:gd name="connsiteX78" fmla="*/ 719554 w 1605470"/>
              <a:gd name="connsiteY78" fmla="*/ 4090296 h 6858000"/>
              <a:gd name="connsiteX79" fmla="*/ 704810 w 1605470"/>
              <a:gd name="connsiteY79" fmla="*/ 4033999 h 6858000"/>
              <a:gd name="connsiteX80" fmla="*/ 705959 w 1605470"/>
              <a:gd name="connsiteY80" fmla="*/ 4031933 h 6858000"/>
              <a:gd name="connsiteX81" fmla="*/ 704535 w 1605470"/>
              <a:gd name="connsiteY81" fmla="*/ 4013953 h 6858000"/>
              <a:gd name="connsiteX82" fmla="*/ 700443 w 1605470"/>
              <a:gd name="connsiteY82" fmla="*/ 4010511 h 6858000"/>
              <a:gd name="connsiteX83" fmla="*/ 698282 w 1605470"/>
              <a:gd name="connsiteY83" fmla="*/ 3998331 h 6858000"/>
              <a:gd name="connsiteX84" fmla="*/ 690830 w 1605470"/>
              <a:gd name="connsiteY84" fmla="*/ 3974753 h 6858000"/>
              <a:gd name="connsiteX85" fmla="*/ 692428 w 1605470"/>
              <a:gd name="connsiteY85" fmla="*/ 3969950 h 6858000"/>
              <a:gd name="connsiteX86" fmla="*/ 685850 w 1605470"/>
              <a:gd name="connsiteY86" fmla="*/ 3933779 h 6858000"/>
              <a:gd name="connsiteX87" fmla="*/ 687181 w 1605470"/>
              <a:gd name="connsiteY87" fmla="*/ 3933093 h 6858000"/>
              <a:gd name="connsiteX88" fmla="*/ 691535 w 1605470"/>
              <a:gd name="connsiteY88" fmla="*/ 3922082 h 6858000"/>
              <a:gd name="connsiteX89" fmla="*/ 696613 w 1605470"/>
              <a:gd name="connsiteY89" fmla="*/ 3901461 h 6858000"/>
              <a:gd name="connsiteX90" fmla="*/ 719207 w 1605470"/>
              <a:gd name="connsiteY90" fmla="*/ 3813873 h 6858000"/>
              <a:gd name="connsiteX91" fmla="*/ 718632 w 1605470"/>
              <a:gd name="connsiteY91" fmla="*/ 3806161 h 6858000"/>
              <a:gd name="connsiteX92" fmla="*/ 718939 w 1605470"/>
              <a:gd name="connsiteY92" fmla="*/ 3805957 h 6858000"/>
              <a:gd name="connsiteX93" fmla="*/ 718966 w 1605470"/>
              <a:gd name="connsiteY93" fmla="*/ 3797724 h 6858000"/>
              <a:gd name="connsiteX94" fmla="*/ 717581 w 1605470"/>
              <a:gd name="connsiteY94" fmla="*/ 3792098 h 6858000"/>
              <a:gd name="connsiteX95" fmla="*/ 716465 w 1605470"/>
              <a:gd name="connsiteY95" fmla="*/ 3777135 h 6858000"/>
              <a:gd name="connsiteX96" fmla="*/ 718198 w 1605470"/>
              <a:gd name="connsiteY96" fmla="*/ 3771656 h 6858000"/>
              <a:gd name="connsiteX97" fmla="*/ 721941 w 1605470"/>
              <a:gd name="connsiteY97" fmla="*/ 3769007 h 6858000"/>
              <a:gd name="connsiteX98" fmla="*/ 721407 w 1605470"/>
              <a:gd name="connsiteY98" fmla="*/ 3767709 h 6858000"/>
              <a:gd name="connsiteX99" fmla="*/ 730103 w 1605470"/>
              <a:gd name="connsiteY99" fmla="*/ 3738082 h 6858000"/>
              <a:gd name="connsiteX100" fmla="*/ 737449 w 1605470"/>
              <a:gd name="connsiteY100" fmla="*/ 3673397 h 6858000"/>
              <a:gd name="connsiteX101" fmla="*/ 736745 w 1605470"/>
              <a:gd name="connsiteY101" fmla="*/ 3637109 h 6858000"/>
              <a:gd name="connsiteX102" fmla="*/ 740188 w 1605470"/>
              <a:gd name="connsiteY102" fmla="*/ 3536883 h 6858000"/>
              <a:gd name="connsiteX103" fmla="*/ 747726 w 1605470"/>
              <a:gd name="connsiteY103" fmla="*/ 3435652 h 6858000"/>
              <a:gd name="connsiteX104" fmla="*/ 774383 w 1605470"/>
              <a:gd name="connsiteY104" fmla="*/ 3381564 h 6858000"/>
              <a:gd name="connsiteX105" fmla="*/ 774870 w 1605470"/>
              <a:gd name="connsiteY105" fmla="*/ 3375761 h 6858000"/>
              <a:gd name="connsiteX106" fmla="*/ 770510 w 1605470"/>
              <a:gd name="connsiteY106" fmla="*/ 3361844 h 6858000"/>
              <a:gd name="connsiteX107" fmla="*/ 767933 w 1605470"/>
              <a:gd name="connsiteY107" fmla="*/ 3356929 h 6858000"/>
              <a:gd name="connsiteX108" fmla="*/ 766158 w 1605470"/>
              <a:gd name="connsiteY108" fmla="*/ 3349058 h 6858000"/>
              <a:gd name="connsiteX109" fmla="*/ 766414 w 1605470"/>
              <a:gd name="connsiteY109" fmla="*/ 3348763 h 6858000"/>
              <a:gd name="connsiteX110" fmla="*/ 764166 w 1605470"/>
              <a:gd name="connsiteY110" fmla="*/ 3341588 h 6858000"/>
              <a:gd name="connsiteX111" fmla="*/ 749397 w 1605470"/>
              <a:gd name="connsiteY111" fmla="*/ 3307769 h 6858000"/>
              <a:gd name="connsiteX112" fmla="*/ 766960 w 1605470"/>
              <a:gd name="connsiteY112" fmla="*/ 3250522 h 6858000"/>
              <a:gd name="connsiteX113" fmla="*/ 767385 w 1605470"/>
              <a:gd name="connsiteY113" fmla="*/ 3229163 h 6858000"/>
              <a:gd name="connsiteX114" fmla="*/ 769208 w 1605470"/>
              <a:gd name="connsiteY114" fmla="*/ 3217217 h 6858000"/>
              <a:gd name="connsiteX115" fmla="*/ 770350 w 1605470"/>
              <a:gd name="connsiteY115" fmla="*/ 3216125 h 6858000"/>
              <a:gd name="connsiteX116" fmla="*/ 756043 w 1605470"/>
              <a:gd name="connsiteY116" fmla="*/ 3183755 h 6858000"/>
              <a:gd name="connsiteX117" fmla="*/ 756544 w 1605470"/>
              <a:gd name="connsiteY117" fmla="*/ 3178642 h 6858000"/>
              <a:gd name="connsiteX118" fmla="*/ 744144 w 1605470"/>
              <a:gd name="connsiteY118" fmla="*/ 3158586 h 6858000"/>
              <a:gd name="connsiteX119" fmla="*/ 739378 w 1605470"/>
              <a:gd name="connsiteY119" fmla="*/ 3147669 h 6858000"/>
              <a:gd name="connsiteX120" fmla="*/ 734648 w 1605470"/>
              <a:gd name="connsiteY120" fmla="*/ 3145733 h 6858000"/>
              <a:gd name="connsiteX121" fmla="*/ 729329 w 1605470"/>
              <a:gd name="connsiteY121" fmla="*/ 3129034 h 6858000"/>
              <a:gd name="connsiteX122" fmla="*/ 729994 w 1605470"/>
              <a:gd name="connsiteY122" fmla="*/ 3126682 h 6858000"/>
              <a:gd name="connsiteX123" fmla="*/ 720862 w 1605470"/>
              <a:gd name="connsiteY123" fmla="*/ 3114519 h 6858000"/>
              <a:gd name="connsiteX124" fmla="*/ 707471 w 1605470"/>
              <a:gd name="connsiteY124" fmla="*/ 3106272 h 6858000"/>
              <a:gd name="connsiteX125" fmla="*/ 680201 w 1605470"/>
              <a:gd name="connsiteY125" fmla="*/ 2958185 h 6858000"/>
              <a:gd name="connsiteX126" fmla="*/ 622815 w 1605470"/>
              <a:gd name="connsiteY126" fmla="*/ 2762989 h 6858000"/>
              <a:gd name="connsiteX127" fmla="*/ 571733 w 1605470"/>
              <a:gd name="connsiteY127" fmla="*/ 2554718 h 6858000"/>
              <a:gd name="connsiteX128" fmla="*/ 551827 w 1605470"/>
              <a:gd name="connsiteY128" fmla="*/ 2485734 h 6858000"/>
              <a:gd name="connsiteX129" fmla="*/ 542550 w 1605470"/>
              <a:gd name="connsiteY129" fmla="*/ 2447068 h 6858000"/>
              <a:gd name="connsiteX130" fmla="*/ 529511 w 1605470"/>
              <a:gd name="connsiteY130" fmla="*/ 2425819 h 6858000"/>
              <a:gd name="connsiteX131" fmla="*/ 528878 w 1605470"/>
              <a:gd name="connsiteY131" fmla="*/ 2408971 h 6858000"/>
              <a:gd name="connsiteX132" fmla="*/ 535510 w 1605470"/>
              <a:gd name="connsiteY132" fmla="*/ 2402874 h 6858000"/>
              <a:gd name="connsiteX133" fmla="*/ 538122 w 1605470"/>
              <a:gd name="connsiteY133" fmla="*/ 2381443 h 6858000"/>
              <a:gd name="connsiteX134" fmla="*/ 514451 w 1605470"/>
              <a:gd name="connsiteY134" fmla="*/ 2261920 h 6858000"/>
              <a:gd name="connsiteX135" fmla="*/ 486968 w 1605470"/>
              <a:gd name="connsiteY135" fmla="*/ 2182937 h 6858000"/>
              <a:gd name="connsiteX136" fmla="*/ 488555 w 1605470"/>
              <a:gd name="connsiteY136" fmla="*/ 2155135 h 6858000"/>
              <a:gd name="connsiteX137" fmla="*/ 486013 w 1605470"/>
              <a:gd name="connsiteY137" fmla="*/ 2118008 h 6858000"/>
              <a:gd name="connsiteX138" fmla="*/ 487006 w 1605470"/>
              <a:gd name="connsiteY138" fmla="*/ 2050531 h 6858000"/>
              <a:gd name="connsiteX139" fmla="*/ 478812 w 1605470"/>
              <a:gd name="connsiteY139" fmla="*/ 1963269 h 6858000"/>
              <a:gd name="connsiteX140" fmla="*/ 442619 w 1605470"/>
              <a:gd name="connsiteY140" fmla="*/ 1910499 h 6858000"/>
              <a:gd name="connsiteX141" fmla="*/ 446785 w 1605470"/>
              <a:gd name="connsiteY141" fmla="*/ 1903212 h 6858000"/>
              <a:gd name="connsiteX142" fmla="*/ 436547 w 1605470"/>
              <a:gd name="connsiteY142" fmla="*/ 1861531 h 6858000"/>
              <a:gd name="connsiteX143" fmla="*/ 390346 w 1605470"/>
              <a:gd name="connsiteY143" fmla="*/ 1732919 h 6858000"/>
              <a:gd name="connsiteX144" fmla="*/ 362657 w 1605470"/>
              <a:gd name="connsiteY144" fmla="*/ 1663540 h 6858000"/>
              <a:gd name="connsiteX145" fmla="*/ 361783 w 1605470"/>
              <a:gd name="connsiteY145" fmla="*/ 1615777 h 6858000"/>
              <a:gd name="connsiteX146" fmla="*/ 342578 w 1605470"/>
              <a:gd name="connsiteY146" fmla="*/ 1563678 h 6858000"/>
              <a:gd name="connsiteX147" fmla="*/ 355658 w 1605470"/>
              <a:gd name="connsiteY147" fmla="*/ 1519474 h 6858000"/>
              <a:gd name="connsiteX148" fmla="*/ 348400 w 1605470"/>
              <a:gd name="connsiteY148" fmla="*/ 1477995 h 6858000"/>
              <a:gd name="connsiteX149" fmla="*/ 334485 w 1605470"/>
              <a:gd name="connsiteY149" fmla="*/ 1373769 h 6858000"/>
              <a:gd name="connsiteX150" fmla="*/ 342792 w 1605470"/>
              <a:gd name="connsiteY150" fmla="*/ 1307086 h 6858000"/>
              <a:gd name="connsiteX151" fmla="*/ 343980 w 1605470"/>
              <a:gd name="connsiteY151" fmla="*/ 1189033 h 6858000"/>
              <a:gd name="connsiteX152" fmla="*/ 348665 w 1605470"/>
              <a:gd name="connsiteY152" fmla="*/ 1168288 h 6858000"/>
              <a:gd name="connsiteX153" fmla="*/ 340947 w 1605470"/>
              <a:gd name="connsiteY153" fmla="*/ 1142577 h 6858000"/>
              <a:gd name="connsiteX154" fmla="*/ 330253 w 1605470"/>
              <a:gd name="connsiteY154" fmla="*/ 1088484 h 6858000"/>
              <a:gd name="connsiteX155" fmla="*/ 318989 w 1605470"/>
              <a:gd name="connsiteY155" fmla="*/ 1016103 h 6858000"/>
              <a:gd name="connsiteX156" fmla="*/ 320445 w 1605470"/>
              <a:gd name="connsiteY156" fmla="*/ 932283 h 6858000"/>
              <a:gd name="connsiteX157" fmla="*/ 322681 w 1605470"/>
              <a:gd name="connsiteY157" fmla="*/ 915925 h 6858000"/>
              <a:gd name="connsiteX158" fmla="*/ 315310 w 1605470"/>
              <a:gd name="connsiteY158" fmla="*/ 896999 h 6858000"/>
              <a:gd name="connsiteX159" fmla="*/ 284718 w 1605470"/>
              <a:gd name="connsiteY159" fmla="*/ 821517 h 6858000"/>
              <a:gd name="connsiteX160" fmla="*/ 263668 w 1605470"/>
              <a:gd name="connsiteY160" fmla="*/ 751353 h 6858000"/>
              <a:gd name="connsiteX161" fmla="*/ 263226 w 1605470"/>
              <a:gd name="connsiteY161" fmla="*/ 721230 h 6858000"/>
              <a:gd name="connsiteX162" fmla="*/ 248897 w 1605470"/>
              <a:gd name="connsiteY162" fmla="*/ 681659 h 6858000"/>
              <a:gd name="connsiteX163" fmla="*/ 234316 w 1605470"/>
              <a:gd name="connsiteY163" fmla="*/ 635218 h 6858000"/>
              <a:gd name="connsiteX164" fmla="*/ 239327 w 1605470"/>
              <a:gd name="connsiteY164" fmla="*/ 613763 h 6858000"/>
              <a:gd name="connsiteX165" fmla="*/ 225269 w 1605470"/>
              <a:gd name="connsiteY165" fmla="*/ 598582 h 6858000"/>
              <a:gd name="connsiteX166" fmla="*/ 224950 w 1605470"/>
              <a:gd name="connsiteY166" fmla="*/ 576846 h 6858000"/>
              <a:gd name="connsiteX167" fmla="*/ 204576 w 1605470"/>
              <a:gd name="connsiteY167" fmla="*/ 530055 h 6858000"/>
              <a:gd name="connsiteX168" fmla="*/ 219064 w 1605470"/>
              <a:gd name="connsiteY168" fmla="*/ 469651 h 6858000"/>
              <a:gd name="connsiteX169" fmla="*/ 195012 w 1605470"/>
              <a:gd name="connsiteY169" fmla="*/ 448559 h 6858000"/>
              <a:gd name="connsiteX170" fmla="*/ 201434 w 1605470"/>
              <a:gd name="connsiteY170" fmla="*/ 441529 h 6858000"/>
              <a:gd name="connsiteX171" fmla="*/ 200655 w 1605470"/>
              <a:gd name="connsiteY171" fmla="*/ 428927 h 6858000"/>
              <a:gd name="connsiteX172" fmla="*/ 190059 w 1605470"/>
              <a:gd name="connsiteY172" fmla="*/ 430161 h 6858000"/>
              <a:gd name="connsiteX173" fmla="*/ 167079 w 1605470"/>
              <a:gd name="connsiteY173" fmla="*/ 367211 h 6858000"/>
              <a:gd name="connsiteX174" fmla="*/ 124571 w 1605470"/>
              <a:gd name="connsiteY174" fmla="*/ 302178 h 6858000"/>
              <a:gd name="connsiteX175" fmla="*/ 103243 w 1605470"/>
              <a:gd name="connsiteY175" fmla="*/ 211375 h 6858000"/>
              <a:gd name="connsiteX176" fmla="*/ 94571 w 1605470"/>
              <a:gd name="connsiteY176" fmla="*/ 184179 h 6858000"/>
              <a:gd name="connsiteX177" fmla="*/ 13437 w 1605470"/>
              <a:gd name="connsiteY177" fmla="*/ 19287 h 6858000"/>
              <a:gd name="connsiteX178" fmla="*/ 0 w 1605470"/>
              <a:gd name="connsiteY178"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89472 w 1605470"/>
              <a:gd name="connsiteY35" fmla="*/ 5732419 h 6858000"/>
              <a:gd name="connsiteX36" fmla="*/ 512623 w 1605470"/>
              <a:gd name="connsiteY36" fmla="*/ 5685392 h 6858000"/>
              <a:gd name="connsiteX37" fmla="*/ 510261 w 1605470"/>
              <a:gd name="connsiteY37" fmla="*/ 5634527 h 6858000"/>
              <a:gd name="connsiteX38" fmla="*/ 523992 w 1605470"/>
              <a:gd name="connsiteY38" fmla="*/ 5619557 h 6858000"/>
              <a:gd name="connsiteX39" fmla="*/ 526609 w 1605470"/>
              <a:gd name="connsiteY39" fmla="*/ 5617081 h 6858000"/>
              <a:gd name="connsiteX40" fmla="*/ 531653 w 1605470"/>
              <a:gd name="connsiteY40" fmla="*/ 5604904 h 6858000"/>
              <a:gd name="connsiteX41" fmla="*/ 539863 w 1605470"/>
              <a:gd name="connsiteY41" fmla="*/ 5604298 h 6858000"/>
              <a:gd name="connsiteX42" fmla="*/ 552319 w 1605470"/>
              <a:gd name="connsiteY42" fmla="*/ 5587997 h 6858000"/>
              <a:gd name="connsiteX43" fmla="*/ 559710 w 1605470"/>
              <a:gd name="connsiteY43" fmla="*/ 5564796 h 6858000"/>
              <a:gd name="connsiteX44" fmla="*/ 587214 w 1605470"/>
              <a:gd name="connsiteY44" fmla="*/ 5451511 h 6858000"/>
              <a:gd name="connsiteX45" fmla="*/ 608019 w 1605470"/>
              <a:gd name="connsiteY45" fmla="*/ 5385461 h 6858000"/>
              <a:gd name="connsiteX46" fmla="*/ 622750 w 1605470"/>
              <a:gd name="connsiteY46" fmla="*/ 5363084 h 6858000"/>
              <a:gd name="connsiteX47" fmla="*/ 638731 w 1605470"/>
              <a:gd name="connsiteY47" fmla="*/ 5330009 h 6858000"/>
              <a:gd name="connsiteX48" fmla="*/ 672224 w 1605470"/>
              <a:gd name="connsiteY48" fmla="*/ 5273739 h 6858000"/>
              <a:gd name="connsiteX49" fmla="*/ 681823 w 1605470"/>
              <a:gd name="connsiteY49" fmla="*/ 5241779 h 6858000"/>
              <a:gd name="connsiteX50" fmla="*/ 693049 w 1605470"/>
              <a:gd name="connsiteY50" fmla="*/ 5225268 h 6858000"/>
              <a:gd name="connsiteX51" fmla="*/ 694069 w 1605470"/>
              <a:gd name="connsiteY51" fmla="*/ 5217684 h 6858000"/>
              <a:gd name="connsiteX52" fmla="*/ 701410 w 1605470"/>
              <a:gd name="connsiteY52" fmla="*/ 5193377 h 6858000"/>
              <a:gd name="connsiteX53" fmla="*/ 704713 w 1605470"/>
              <a:gd name="connsiteY53" fmla="*/ 5179288 h 6858000"/>
              <a:gd name="connsiteX54" fmla="*/ 705697 w 1605470"/>
              <a:gd name="connsiteY54" fmla="*/ 5173621 h 6858000"/>
              <a:gd name="connsiteX55" fmla="*/ 701331 w 1605470"/>
              <a:gd name="connsiteY55" fmla="*/ 5159961 h 6858000"/>
              <a:gd name="connsiteX56" fmla="*/ 708008 w 1605470"/>
              <a:gd name="connsiteY56" fmla="*/ 5144295 h 6858000"/>
              <a:gd name="connsiteX57" fmla="*/ 704941 w 1605470"/>
              <a:gd name="connsiteY57" fmla="*/ 5125185 h 6858000"/>
              <a:gd name="connsiteX58" fmla="*/ 711771 w 1605470"/>
              <a:gd name="connsiteY58" fmla="*/ 5121884 h 6858000"/>
              <a:gd name="connsiteX59" fmla="*/ 721092 w 1605470"/>
              <a:gd name="connsiteY59" fmla="*/ 5108383 h 6858000"/>
              <a:gd name="connsiteX60" fmla="*/ 717045 w 1605470"/>
              <a:gd name="connsiteY60" fmla="*/ 5094705 h 6858000"/>
              <a:gd name="connsiteX61" fmla="*/ 718807 w 1605470"/>
              <a:gd name="connsiteY61" fmla="*/ 5067850 h 6858000"/>
              <a:gd name="connsiteX62" fmla="*/ 721538 w 1605470"/>
              <a:gd name="connsiteY62" fmla="*/ 5060861 h 6858000"/>
              <a:gd name="connsiteX63" fmla="*/ 718242 w 1605470"/>
              <a:gd name="connsiteY63" fmla="*/ 5034192 h 6858000"/>
              <a:gd name="connsiteX64" fmla="*/ 719796 w 1605470"/>
              <a:gd name="connsiteY64" fmla="*/ 4993030 h 6858000"/>
              <a:gd name="connsiteX65" fmla="*/ 726705 w 1605470"/>
              <a:gd name="connsiteY65" fmla="*/ 4946844 h 6858000"/>
              <a:gd name="connsiteX66" fmla="*/ 722561 w 1605470"/>
              <a:gd name="connsiteY66" fmla="*/ 4932692 h 6858000"/>
              <a:gd name="connsiteX67" fmla="*/ 724935 w 1605470"/>
              <a:gd name="connsiteY67" fmla="*/ 4821504 h 6858000"/>
              <a:gd name="connsiteX68" fmla="*/ 732118 w 1605470"/>
              <a:gd name="connsiteY68" fmla="*/ 4801535 h 6858000"/>
              <a:gd name="connsiteX69" fmla="*/ 739787 w 1605470"/>
              <a:gd name="connsiteY69" fmla="*/ 4797794 h 6858000"/>
              <a:gd name="connsiteX70" fmla="*/ 741081 w 1605470"/>
              <a:gd name="connsiteY70" fmla="*/ 4784526 h 6858000"/>
              <a:gd name="connsiteX71" fmla="*/ 742865 w 1605470"/>
              <a:gd name="connsiteY71" fmla="*/ 4781211 h 6858000"/>
              <a:gd name="connsiteX72" fmla="*/ 751652 w 1605470"/>
              <a:gd name="connsiteY72" fmla="*/ 4761984 h 6858000"/>
              <a:gd name="connsiteX73" fmla="*/ 747700 w 1605470"/>
              <a:gd name="connsiteY73" fmla="*/ 4690749 h 6858000"/>
              <a:gd name="connsiteX74" fmla="*/ 743180 w 1605470"/>
              <a:gd name="connsiteY74" fmla="*/ 4613201 h 6858000"/>
              <a:gd name="connsiteX75" fmla="*/ 738263 w 1605470"/>
              <a:gd name="connsiteY75" fmla="*/ 4444346 h 6858000"/>
              <a:gd name="connsiteX76" fmla="*/ 756542 w 1605470"/>
              <a:gd name="connsiteY76" fmla="*/ 4350346 h 6858000"/>
              <a:gd name="connsiteX77" fmla="*/ 715481 w 1605470"/>
              <a:gd name="connsiteY77" fmla="*/ 4214165 h 6858000"/>
              <a:gd name="connsiteX78" fmla="*/ 719554 w 1605470"/>
              <a:gd name="connsiteY78" fmla="*/ 4090296 h 6858000"/>
              <a:gd name="connsiteX79" fmla="*/ 704810 w 1605470"/>
              <a:gd name="connsiteY79" fmla="*/ 4033999 h 6858000"/>
              <a:gd name="connsiteX80" fmla="*/ 705959 w 1605470"/>
              <a:gd name="connsiteY80" fmla="*/ 4031933 h 6858000"/>
              <a:gd name="connsiteX81" fmla="*/ 704535 w 1605470"/>
              <a:gd name="connsiteY81" fmla="*/ 4013953 h 6858000"/>
              <a:gd name="connsiteX82" fmla="*/ 700443 w 1605470"/>
              <a:gd name="connsiteY82" fmla="*/ 4010511 h 6858000"/>
              <a:gd name="connsiteX83" fmla="*/ 698282 w 1605470"/>
              <a:gd name="connsiteY83" fmla="*/ 3998331 h 6858000"/>
              <a:gd name="connsiteX84" fmla="*/ 690830 w 1605470"/>
              <a:gd name="connsiteY84" fmla="*/ 3974753 h 6858000"/>
              <a:gd name="connsiteX85" fmla="*/ 692428 w 1605470"/>
              <a:gd name="connsiteY85" fmla="*/ 3969950 h 6858000"/>
              <a:gd name="connsiteX86" fmla="*/ 685850 w 1605470"/>
              <a:gd name="connsiteY86" fmla="*/ 3933779 h 6858000"/>
              <a:gd name="connsiteX87" fmla="*/ 687181 w 1605470"/>
              <a:gd name="connsiteY87" fmla="*/ 3933093 h 6858000"/>
              <a:gd name="connsiteX88" fmla="*/ 691535 w 1605470"/>
              <a:gd name="connsiteY88" fmla="*/ 3922082 h 6858000"/>
              <a:gd name="connsiteX89" fmla="*/ 696613 w 1605470"/>
              <a:gd name="connsiteY89" fmla="*/ 3901461 h 6858000"/>
              <a:gd name="connsiteX90" fmla="*/ 719207 w 1605470"/>
              <a:gd name="connsiteY90" fmla="*/ 3813873 h 6858000"/>
              <a:gd name="connsiteX91" fmla="*/ 718632 w 1605470"/>
              <a:gd name="connsiteY91" fmla="*/ 3806161 h 6858000"/>
              <a:gd name="connsiteX92" fmla="*/ 718939 w 1605470"/>
              <a:gd name="connsiteY92" fmla="*/ 3805957 h 6858000"/>
              <a:gd name="connsiteX93" fmla="*/ 718966 w 1605470"/>
              <a:gd name="connsiteY93" fmla="*/ 3797724 h 6858000"/>
              <a:gd name="connsiteX94" fmla="*/ 717581 w 1605470"/>
              <a:gd name="connsiteY94" fmla="*/ 3792098 h 6858000"/>
              <a:gd name="connsiteX95" fmla="*/ 716465 w 1605470"/>
              <a:gd name="connsiteY95" fmla="*/ 3777135 h 6858000"/>
              <a:gd name="connsiteX96" fmla="*/ 718198 w 1605470"/>
              <a:gd name="connsiteY96" fmla="*/ 3771656 h 6858000"/>
              <a:gd name="connsiteX97" fmla="*/ 721941 w 1605470"/>
              <a:gd name="connsiteY97" fmla="*/ 3769007 h 6858000"/>
              <a:gd name="connsiteX98" fmla="*/ 721407 w 1605470"/>
              <a:gd name="connsiteY98" fmla="*/ 3767709 h 6858000"/>
              <a:gd name="connsiteX99" fmla="*/ 730103 w 1605470"/>
              <a:gd name="connsiteY99" fmla="*/ 3738082 h 6858000"/>
              <a:gd name="connsiteX100" fmla="*/ 737449 w 1605470"/>
              <a:gd name="connsiteY100" fmla="*/ 3673397 h 6858000"/>
              <a:gd name="connsiteX101" fmla="*/ 736745 w 1605470"/>
              <a:gd name="connsiteY101" fmla="*/ 3637109 h 6858000"/>
              <a:gd name="connsiteX102" fmla="*/ 740188 w 1605470"/>
              <a:gd name="connsiteY102" fmla="*/ 3536883 h 6858000"/>
              <a:gd name="connsiteX103" fmla="*/ 747726 w 1605470"/>
              <a:gd name="connsiteY103" fmla="*/ 3435652 h 6858000"/>
              <a:gd name="connsiteX104" fmla="*/ 774383 w 1605470"/>
              <a:gd name="connsiteY104" fmla="*/ 3381564 h 6858000"/>
              <a:gd name="connsiteX105" fmla="*/ 774870 w 1605470"/>
              <a:gd name="connsiteY105" fmla="*/ 3375761 h 6858000"/>
              <a:gd name="connsiteX106" fmla="*/ 770510 w 1605470"/>
              <a:gd name="connsiteY106" fmla="*/ 3361844 h 6858000"/>
              <a:gd name="connsiteX107" fmla="*/ 767933 w 1605470"/>
              <a:gd name="connsiteY107" fmla="*/ 3356929 h 6858000"/>
              <a:gd name="connsiteX108" fmla="*/ 766158 w 1605470"/>
              <a:gd name="connsiteY108" fmla="*/ 3349058 h 6858000"/>
              <a:gd name="connsiteX109" fmla="*/ 766414 w 1605470"/>
              <a:gd name="connsiteY109" fmla="*/ 3348763 h 6858000"/>
              <a:gd name="connsiteX110" fmla="*/ 764166 w 1605470"/>
              <a:gd name="connsiteY110" fmla="*/ 3341588 h 6858000"/>
              <a:gd name="connsiteX111" fmla="*/ 749397 w 1605470"/>
              <a:gd name="connsiteY111" fmla="*/ 3307769 h 6858000"/>
              <a:gd name="connsiteX112" fmla="*/ 766960 w 1605470"/>
              <a:gd name="connsiteY112" fmla="*/ 3250522 h 6858000"/>
              <a:gd name="connsiteX113" fmla="*/ 767385 w 1605470"/>
              <a:gd name="connsiteY113" fmla="*/ 3229163 h 6858000"/>
              <a:gd name="connsiteX114" fmla="*/ 769208 w 1605470"/>
              <a:gd name="connsiteY114" fmla="*/ 3217217 h 6858000"/>
              <a:gd name="connsiteX115" fmla="*/ 770350 w 1605470"/>
              <a:gd name="connsiteY115" fmla="*/ 3216125 h 6858000"/>
              <a:gd name="connsiteX116" fmla="*/ 756043 w 1605470"/>
              <a:gd name="connsiteY116" fmla="*/ 3183755 h 6858000"/>
              <a:gd name="connsiteX117" fmla="*/ 756544 w 1605470"/>
              <a:gd name="connsiteY117" fmla="*/ 3178642 h 6858000"/>
              <a:gd name="connsiteX118" fmla="*/ 744144 w 1605470"/>
              <a:gd name="connsiteY118" fmla="*/ 3158586 h 6858000"/>
              <a:gd name="connsiteX119" fmla="*/ 739378 w 1605470"/>
              <a:gd name="connsiteY119" fmla="*/ 3147669 h 6858000"/>
              <a:gd name="connsiteX120" fmla="*/ 734648 w 1605470"/>
              <a:gd name="connsiteY120" fmla="*/ 3145733 h 6858000"/>
              <a:gd name="connsiteX121" fmla="*/ 729329 w 1605470"/>
              <a:gd name="connsiteY121" fmla="*/ 3129034 h 6858000"/>
              <a:gd name="connsiteX122" fmla="*/ 729994 w 1605470"/>
              <a:gd name="connsiteY122" fmla="*/ 3126682 h 6858000"/>
              <a:gd name="connsiteX123" fmla="*/ 720862 w 1605470"/>
              <a:gd name="connsiteY123" fmla="*/ 3114519 h 6858000"/>
              <a:gd name="connsiteX124" fmla="*/ 707471 w 1605470"/>
              <a:gd name="connsiteY124" fmla="*/ 3106272 h 6858000"/>
              <a:gd name="connsiteX125" fmla="*/ 680201 w 1605470"/>
              <a:gd name="connsiteY125" fmla="*/ 2958185 h 6858000"/>
              <a:gd name="connsiteX126" fmla="*/ 622815 w 1605470"/>
              <a:gd name="connsiteY126" fmla="*/ 2762989 h 6858000"/>
              <a:gd name="connsiteX127" fmla="*/ 571733 w 1605470"/>
              <a:gd name="connsiteY127" fmla="*/ 2554718 h 6858000"/>
              <a:gd name="connsiteX128" fmla="*/ 551827 w 1605470"/>
              <a:gd name="connsiteY128" fmla="*/ 2485734 h 6858000"/>
              <a:gd name="connsiteX129" fmla="*/ 542550 w 1605470"/>
              <a:gd name="connsiteY129" fmla="*/ 2447068 h 6858000"/>
              <a:gd name="connsiteX130" fmla="*/ 529511 w 1605470"/>
              <a:gd name="connsiteY130" fmla="*/ 2425819 h 6858000"/>
              <a:gd name="connsiteX131" fmla="*/ 528878 w 1605470"/>
              <a:gd name="connsiteY131" fmla="*/ 2408971 h 6858000"/>
              <a:gd name="connsiteX132" fmla="*/ 535510 w 1605470"/>
              <a:gd name="connsiteY132" fmla="*/ 2402874 h 6858000"/>
              <a:gd name="connsiteX133" fmla="*/ 538122 w 1605470"/>
              <a:gd name="connsiteY133" fmla="*/ 2381443 h 6858000"/>
              <a:gd name="connsiteX134" fmla="*/ 514451 w 1605470"/>
              <a:gd name="connsiteY134" fmla="*/ 2261920 h 6858000"/>
              <a:gd name="connsiteX135" fmla="*/ 486968 w 1605470"/>
              <a:gd name="connsiteY135" fmla="*/ 2182937 h 6858000"/>
              <a:gd name="connsiteX136" fmla="*/ 488555 w 1605470"/>
              <a:gd name="connsiteY136" fmla="*/ 2155135 h 6858000"/>
              <a:gd name="connsiteX137" fmla="*/ 486013 w 1605470"/>
              <a:gd name="connsiteY137" fmla="*/ 2118008 h 6858000"/>
              <a:gd name="connsiteX138" fmla="*/ 487006 w 1605470"/>
              <a:gd name="connsiteY138" fmla="*/ 2050531 h 6858000"/>
              <a:gd name="connsiteX139" fmla="*/ 478812 w 1605470"/>
              <a:gd name="connsiteY139" fmla="*/ 1963269 h 6858000"/>
              <a:gd name="connsiteX140" fmla="*/ 442619 w 1605470"/>
              <a:gd name="connsiteY140" fmla="*/ 1910499 h 6858000"/>
              <a:gd name="connsiteX141" fmla="*/ 446785 w 1605470"/>
              <a:gd name="connsiteY141" fmla="*/ 1903212 h 6858000"/>
              <a:gd name="connsiteX142" fmla="*/ 436547 w 1605470"/>
              <a:gd name="connsiteY142" fmla="*/ 1861531 h 6858000"/>
              <a:gd name="connsiteX143" fmla="*/ 390346 w 1605470"/>
              <a:gd name="connsiteY143" fmla="*/ 1732919 h 6858000"/>
              <a:gd name="connsiteX144" fmla="*/ 362657 w 1605470"/>
              <a:gd name="connsiteY144" fmla="*/ 1663540 h 6858000"/>
              <a:gd name="connsiteX145" fmla="*/ 361783 w 1605470"/>
              <a:gd name="connsiteY145" fmla="*/ 1615777 h 6858000"/>
              <a:gd name="connsiteX146" fmla="*/ 342578 w 1605470"/>
              <a:gd name="connsiteY146" fmla="*/ 1563678 h 6858000"/>
              <a:gd name="connsiteX147" fmla="*/ 355658 w 1605470"/>
              <a:gd name="connsiteY147" fmla="*/ 1519474 h 6858000"/>
              <a:gd name="connsiteX148" fmla="*/ 348400 w 1605470"/>
              <a:gd name="connsiteY148" fmla="*/ 1477995 h 6858000"/>
              <a:gd name="connsiteX149" fmla="*/ 334485 w 1605470"/>
              <a:gd name="connsiteY149" fmla="*/ 1373769 h 6858000"/>
              <a:gd name="connsiteX150" fmla="*/ 342792 w 1605470"/>
              <a:gd name="connsiteY150" fmla="*/ 1307086 h 6858000"/>
              <a:gd name="connsiteX151" fmla="*/ 343980 w 1605470"/>
              <a:gd name="connsiteY151" fmla="*/ 1189033 h 6858000"/>
              <a:gd name="connsiteX152" fmla="*/ 348665 w 1605470"/>
              <a:gd name="connsiteY152" fmla="*/ 1168288 h 6858000"/>
              <a:gd name="connsiteX153" fmla="*/ 340947 w 1605470"/>
              <a:gd name="connsiteY153" fmla="*/ 1142577 h 6858000"/>
              <a:gd name="connsiteX154" fmla="*/ 330253 w 1605470"/>
              <a:gd name="connsiteY154" fmla="*/ 1088484 h 6858000"/>
              <a:gd name="connsiteX155" fmla="*/ 318989 w 1605470"/>
              <a:gd name="connsiteY155" fmla="*/ 1016103 h 6858000"/>
              <a:gd name="connsiteX156" fmla="*/ 320445 w 1605470"/>
              <a:gd name="connsiteY156" fmla="*/ 932283 h 6858000"/>
              <a:gd name="connsiteX157" fmla="*/ 322681 w 1605470"/>
              <a:gd name="connsiteY157" fmla="*/ 915925 h 6858000"/>
              <a:gd name="connsiteX158" fmla="*/ 315310 w 1605470"/>
              <a:gd name="connsiteY158" fmla="*/ 896999 h 6858000"/>
              <a:gd name="connsiteX159" fmla="*/ 284718 w 1605470"/>
              <a:gd name="connsiteY159" fmla="*/ 821517 h 6858000"/>
              <a:gd name="connsiteX160" fmla="*/ 263668 w 1605470"/>
              <a:gd name="connsiteY160" fmla="*/ 751353 h 6858000"/>
              <a:gd name="connsiteX161" fmla="*/ 263226 w 1605470"/>
              <a:gd name="connsiteY161" fmla="*/ 721230 h 6858000"/>
              <a:gd name="connsiteX162" fmla="*/ 248897 w 1605470"/>
              <a:gd name="connsiteY162" fmla="*/ 681659 h 6858000"/>
              <a:gd name="connsiteX163" fmla="*/ 234316 w 1605470"/>
              <a:gd name="connsiteY163" fmla="*/ 635218 h 6858000"/>
              <a:gd name="connsiteX164" fmla="*/ 239327 w 1605470"/>
              <a:gd name="connsiteY164" fmla="*/ 613763 h 6858000"/>
              <a:gd name="connsiteX165" fmla="*/ 225269 w 1605470"/>
              <a:gd name="connsiteY165" fmla="*/ 598582 h 6858000"/>
              <a:gd name="connsiteX166" fmla="*/ 224950 w 1605470"/>
              <a:gd name="connsiteY166" fmla="*/ 576846 h 6858000"/>
              <a:gd name="connsiteX167" fmla="*/ 204576 w 1605470"/>
              <a:gd name="connsiteY167" fmla="*/ 530055 h 6858000"/>
              <a:gd name="connsiteX168" fmla="*/ 219064 w 1605470"/>
              <a:gd name="connsiteY168" fmla="*/ 469651 h 6858000"/>
              <a:gd name="connsiteX169" fmla="*/ 195012 w 1605470"/>
              <a:gd name="connsiteY169" fmla="*/ 448559 h 6858000"/>
              <a:gd name="connsiteX170" fmla="*/ 201434 w 1605470"/>
              <a:gd name="connsiteY170" fmla="*/ 441529 h 6858000"/>
              <a:gd name="connsiteX171" fmla="*/ 200655 w 1605470"/>
              <a:gd name="connsiteY171" fmla="*/ 428927 h 6858000"/>
              <a:gd name="connsiteX172" fmla="*/ 190059 w 1605470"/>
              <a:gd name="connsiteY172" fmla="*/ 430161 h 6858000"/>
              <a:gd name="connsiteX173" fmla="*/ 167079 w 1605470"/>
              <a:gd name="connsiteY173" fmla="*/ 367211 h 6858000"/>
              <a:gd name="connsiteX174" fmla="*/ 124571 w 1605470"/>
              <a:gd name="connsiteY174" fmla="*/ 302178 h 6858000"/>
              <a:gd name="connsiteX175" fmla="*/ 103243 w 1605470"/>
              <a:gd name="connsiteY175" fmla="*/ 211375 h 6858000"/>
              <a:gd name="connsiteX176" fmla="*/ 94571 w 1605470"/>
              <a:gd name="connsiteY176" fmla="*/ 184179 h 6858000"/>
              <a:gd name="connsiteX177" fmla="*/ 13437 w 1605470"/>
              <a:gd name="connsiteY177" fmla="*/ 19287 h 6858000"/>
              <a:gd name="connsiteX178" fmla="*/ 0 w 1605470"/>
              <a:gd name="connsiteY178"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89472 w 1605470"/>
              <a:gd name="connsiteY35" fmla="*/ 5732419 h 6858000"/>
              <a:gd name="connsiteX36" fmla="*/ 512623 w 1605470"/>
              <a:gd name="connsiteY36" fmla="*/ 5685392 h 6858000"/>
              <a:gd name="connsiteX37" fmla="*/ 510261 w 1605470"/>
              <a:gd name="connsiteY37" fmla="*/ 5634527 h 6858000"/>
              <a:gd name="connsiteX38" fmla="*/ 523992 w 1605470"/>
              <a:gd name="connsiteY38" fmla="*/ 5619557 h 6858000"/>
              <a:gd name="connsiteX39" fmla="*/ 526609 w 1605470"/>
              <a:gd name="connsiteY39" fmla="*/ 5617081 h 6858000"/>
              <a:gd name="connsiteX40" fmla="*/ 531653 w 1605470"/>
              <a:gd name="connsiteY40" fmla="*/ 5604904 h 6858000"/>
              <a:gd name="connsiteX41" fmla="*/ 539863 w 1605470"/>
              <a:gd name="connsiteY41" fmla="*/ 5604298 h 6858000"/>
              <a:gd name="connsiteX42" fmla="*/ 552319 w 1605470"/>
              <a:gd name="connsiteY42" fmla="*/ 5587997 h 6858000"/>
              <a:gd name="connsiteX43" fmla="*/ 559710 w 1605470"/>
              <a:gd name="connsiteY43" fmla="*/ 5564796 h 6858000"/>
              <a:gd name="connsiteX44" fmla="*/ 587214 w 1605470"/>
              <a:gd name="connsiteY44" fmla="*/ 5451511 h 6858000"/>
              <a:gd name="connsiteX45" fmla="*/ 608019 w 1605470"/>
              <a:gd name="connsiteY45" fmla="*/ 5385461 h 6858000"/>
              <a:gd name="connsiteX46" fmla="*/ 622750 w 1605470"/>
              <a:gd name="connsiteY46" fmla="*/ 5363084 h 6858000"/>
              <a:gd name="connsiteX47" fmla="*/ 638731 w 1605470"/>
              <a:gd name="connsiteY47" fmla="*/ 5330009 h 6858000"/>
              <a:gd name="connsiteX48" fmla="*/ 672224 w 1605470"/>
              <a:gd name="connsiteY48" fmla="*/ 5273739 h 6858000"/>
              <a:gd name="connsiteX49" fmla="*/ 681823 w 1605470"/>
              <a:gd name="connsiteY49" fmla="*/ 5241779 h 6858000"/>
              <a:gd name="connsiteX50" fmla="*/ 693049 w 1605470"/>
              <a:gd name="connsiteY50" fmla="*/ 5225268 h 6858000"/>
              <a:gd name="connsiteX51" fmla="*/ 694069 w 1605470"/>
              <a:gd name="connsiteY51" fmla="*/ 5217684 h 6858000"/>
              <a:gd name="connsiteX52" fmla="*/ 701410 w 1605470"/>
              <a:gd name="connsiteY52" fmla="*/ 5193377 h 6858000"/>
              <a:gd name="connsiteX53" fmla="*/ 704713 w 1605470"/>
              <a:gd name="connsiteY53" fmla="*/ 5179288 h 6858000"/>
              <a:gd name="connsiteX54" fmla="*/ 705697 w 1605470"/>
              <a:gd name="connsiteY54" fmla="*/ 5173621 h 6858000"/>
              <a:gd name="connsiteX55" fmla="*/ 701331 w 1605470"/>
              <a:gd name="connsiteY55" fmla="*/ 5159961 h 6858000"/>
              <a:gd name="connsiteX56" fmla="*/ 708008 w 1605470"/>
              <a:gd name="connsiteY56" fmla="*/ 5144295 h 6858000"/>
              <a:gd name="connsiteX57" fmla="*/ 704941 w 1605470"/>
              <a:gd name="connsiteY57" fmla="*/ 5125185 h 6858000"/>
              <a:gd name="connsiteX58" fmla="*/ 711771 w 1605470"/>
              <a:gd name="connsiteY58" fmla="*/ 5121884 h 6858000"/>
              <a:gd name="connsiteX59" fmla="*/ 721092 w 1605470"/>
              <a:gd name="connsiteY59" fmla="*/ 5108383 h 6858000"/>
              <a:gd name="connsiteX60" fmla="*/ 717045 w 1605470"/>
              <a:gd name="connsiteY60" fmla="*/ 5094705 h 6858000"/>
              <a:gd name="connsiteX61" fmla="*/ 718807 w 1605470"/>
              <a:gd name="connsiteY61" fmla="*/ 5067850 h 6858000"/>
              <a:gd name="connsiteX62" fmla="*/ 721538 w 1605470"/>
              <a:gd name="connsiteY62" fmla="*/ 5060861 h 6858000"/>
              <a:gd name="connsiteX63" fmla="*/ 718242 w 1605470"/>
              <a:gd name="connsiteY63" fmla="*/ 5034192 h 6858000"/>
              <a:gd name="connsiteX64" fmla="*/ 719796 w 1605470"/>
              <a:gd name="connsiteY64" fmla="*/ 4993030 h 6858000"/>
              <a:gd name="connsiteX65" fmla="*/ 726705 w 1605470"/>
              <a:gd name="connsiteY65" fmla="*/ 4946844 h 6858000"/>
              <a:gd name="connsiteX66" fmla="*/ 722561 w 1605470"/>
              <a:gd name="connsiteY66" fmla="*/ 4932692 h 6858000"/>
              <a:gd name="connsiteX67" fmla="*/ 724935 w 1605470"/>
              <a:gd name="connsiteY67" fmla="*/ 4821504 h 6858000"/>
              <a:gd name="connsiteX68" fmla="*/ 732118 w 1605470"/>
              <a:gd name="connsiteY68" fmla="*/ 4801535 h 6858000"/>
              <a:gd name="connsiteX69" fmla="*/ 739787 w 1605470"/>
              <a:gd name="connsiteY69" fmla="*/ 4797794 h 6858000"/>
              <a:gd name="connsiteX70" fmla="*/ 741081 w 1605470"/>
              <a:gd name="connsiteY70" fmla="*/ 4784526 h 6858000"/>
              <a:gd name="connsiteX71" fmla="*/ 742865 w 1605470"/>
              <a:gd name="connsiteY71" fmla="*/ 4781211 h 6858000"/>
              <a:gd name="connsiteX72" fmla="*/ 751652 w 1605470"/>
              <a:gd name="connsiteY72" fmla="*/ 4761984 h 6858000"/>
              <a:gd name="connsiteX73" fmla="*/ 747700 w 1605470"/>
              <a:gd name="connsiteY73" fmla="*/ 4690749 h 6858000"/>
              <a:gd name="connsiteX74" fmla="*/ 743180 w 1605470"/>
              <a:gd name="connsiteY74" fmla="*/ 4613201 h 6858000"/>
              <a:gd name="connsiteX75" fmla="*/ 738263 w 1605470"/>
              <a:gd name="connsiteY75" fmla="*/ 4444346 h 6858000"/>
              <a:gd name="connsiteX76" fmla="*/ 756542 w 1605470"/>
              <a:gd name="connsiteY76" fmla="*/ 4350346 h 6858000"/>
              <a:gd name="connsiteX77" fmla="*/ 715481 w 1605470"/>
              <a:gd name="connsiteY77" fmla="*/ 4214165 h 6858000"/>
              <a:gd name="connsiteX78" fmla="*/ 719554 w 1605470"/>
              <a:gd name="connsiteY78" fmla="*/ 4090296 h 6858000"/>
              <a:gd name="connsiteX79" fmla="*/ 704810 w 1605470"/>
              <a:gd name="connsiteY79" fmla="*/ 4033999 h 6858000"/>
              <a:gd name="connsiteX80" fmla="*/ 705959 w 1605470"/>
              <a:gd name="connsiteY80" fmla="*/ 4031933 h 6858000"/>
              <a:gd name="connsiteX81" fmla="*/ 704535 w 1605470"/>
              <a:gd name="connsiteY81" fmla="*/ 4013953 h 6858000"/>
              <a:gd name="connsiteX82" fmla="*/ 700443 w 1605470"/>
              <a:gd name="connsiteY82" fmla="*/ 4010511 h 6858000"/>
              <a:gd name="connsiteX83" fmla="*/ 698282 w 1605470"/>
              <a:gd name="connsiteY83" fmla="*/ 3998331 h 6858000"/>
              <a:gd name="connsiteX84" fmla="*/ 690830 w 1605470"/>
              <a:gd name="connsiteY84" fmla="*/ 3974753 h 6858000"/>
              <a:gd name="connsiteX85" fmla="*/ 692428 w 1605470"/>
              <a:gd name="connsiteY85" fmla="*/ 3969950 h 6858000"/>
              <a:gd name="connsiteX86" fmla="*/ 685850 w 1605470"/>
              <a:gd name="connsiteY86" fmla="*/ 3933779 h 6858000"/>
              <a:gd name="connsiteX87" fmla="*/ 687181 w 1605470"/>
              <a:gd name="connsiteY87" fmla="*/ 3933093 h 6858000"/>
              <a:gd name="connsiteX88" fmla="*/ 691535 w 1605470"/>
              <a:gd name="connsiteY88" fmla="*/ 3922082 h 6858000"/>
              <a:gd name="connsiteX89" fmla="*/ 696613 w 1605470"/>
              <a:gd name="connsiteY89" fmla="*/ 3901461 h 6858000"/>
              <a:gd name="connsiteX90" fmla="*/ 719207 w 1605470"/>
              <a:gd name="connsiteY90" fmla="*/ 3813873 h 6858000"/>
              <a:gd name="connsiteX91" fmla="*/ 718632 w 1605470"/>
              <a:gd name="connsiteY91" fmla="*/ 3806161 h 6858000"/>
              <a:gd name="connsiteX92" fmla="*/ 718939 w 1605470"/>
              <a:gd name="connsiteY92" fmla="*/ 3805957 h 6858000"/>
              <a:gd name="connsiteX93" fmla="*/ 718966 w 1605470"/>
              <a:gd name="connsiteY93" fmla="*/ 3797724 h 6858000"/>
              <a:gd name="connsiteX94" fmla="*/ 717581 w 1605470"/>
              <a:gd name="connsiteY94" fmla="*/ 3792098 h 6858000"/>
              <a:gd name="connsiteX95" fmla="*/ 716465 w 1605470"/>
              <a:gd name="connsiteY95" fmla="*/ 3777135 h 6858000"/>
              <a:gd name="connsiteX96" fmla="*/ 718198 w 1605470"/>
              <a:gd name="connsiteY96" fmla="*/ 3771656 h 6858000"/>
              <a:gd name="connsiteX97" fmla="*/ 721941 w 1605470"/>
              <a:gd name="connsiteY97" fmla="*/ 3769007 h 6858000"/>
              <a:gd name="connsiteX98" fmla="*/ 721407 w 1605470"/>
              <a:gd name="connsiteY98" fmla="*/ 3767709 h 6858000"/>
              <a:gd name="connsiteX99" fmla="*/ 730103 w 1605470"/>
              <a:gd name="connsiteY99" fmla="*/ 3738082 h 6858000"/>
              <a:gd name="connsiteX100" fmla="*/ 737449 w 1605470"/>
              <a:gd name="connsiteY100" fmla="*/ 3673397 h 6858000"/>
              <a:gd name="connsiteX101" fmla="*/ 736745 w 1605470"/>
              <a:gd name="connsiteY101" fmla="*/ 3637109 h 6858000"/>
              <a:gd name="connsiteX102" fmla="*/ 740188 w 1605470"/>
              <a:gd name="connsiteY102" fmla="*/ 3536883 h 6858000"/>
              <a:gd name="connsiteX103" fmla="*/ 747726 w 1605470"/>
              <a:gd name="connsiteY103" fmla="*/ 3435652 h 6858000"/>
              <a:gd name="connsiteX104" fmla="*/ 774383 w 1605470"/>
              <a:gd name="connsiteY104" fmla="*/ 3381564 h 6858000"/>
              <a:gd name="connsiteX105" fmla="*/ 774870 w 1605470"/>
              <a:gd name="connsiteY105" fmla="*/ 3375761 h 6858000"/>
              <a:gd name="connsiteX106" fmla="*/ 770510 w 1605470"/>
              <a:gd name="connsiteY106" fmla="*/ 3361844 h 6858000"/>
              <a:gd name="connsiteX107" fmla="*/ 767933 w 1605470"/>
              <a:gd name="connsiteY107" fmla="*/ 3356929 h 6858000"/>
              <a:gd name="connsiteX108" fmla="*/ 766158 w 1605470"/>
              <a:gd name="connsiteY108" fmla="*/ 3349058 h 6858000"/>
              <a:gd name="connsiteX109" fmla="*/ 766414 w 1605470"/>
              <a:gd name="connsiteY109" fmla="*/ 3348763 h 6858000"/>
              <a:gd name="connsiteX110" fmla="*/ 764166 w 1605470"/>
              <a:gd name="connsiteY110" fmla="*/ 3341588 h 6858000"/>
              <a:gd name="connsiteX111" fmla="*/ 749397 w 1605470"/>
              <a:gd name="connsiteY111" fmla="*/ 3307769 h 6858000"/>
              <a:gd name="connsiteX112" fmla="*/ 766960 w 1605470"/>
              <a:gd name="connsiteY112" fmla="*/ 3250522 h 6858000"/>
              <a:gd name="connsiteX113" fmla="*/ 767385 w 1605470"/>
              <a:gd name="connsiteY113" fmla="*/ 3229163 h 6858000"/>
              <a:gd name="connsiteX114" fmla="*/ 769208 w 1605470"/>
              <a:gd name="connsiteY114" fmla="*/ 3217217 h 6858000"/>
              <a:gd name="connsiteX115" fmla="*/ 770350 w 1605470"/>
              <a:gd name="connsiteY115" fmla="*/ 3216125 h 6858000"/>
              <a:gd name="connsiteX116" fmla="*/ 756043 w 1605470"/>
              <a:gd name="connsiteY116" fmla="*/ 3183755 h 6858000"/>
              <a:gd name="connsiteX117" fmla="*/ 756544 w 1605470"/>
              <a:gd name="connsiteY117" fmla="*/ 3178642 h 6858000"/>
              <a:gd name="connsiteX118" fmla="*/ 744144 w 1605470"/>
              <a:gd name="connsiteY118" fmla="*/ 3158586 h 6858000"/>
              <a:gd name="connsiteX119" fmla="*/ 739378 w 1605470"/>
              <a:gd name="connsiteY119" fmla="*/ 3147669 h 6858000"/>
              <a:gd name="connsiteX120" fmla="*/ 734648 w 1605470"/>
              <a:gd name="connsiteY120" fmla="*/ 3145733 h 6858000"/>
              <a:gd name="connsiteX121" fmla="*/ 729329 w 1605470"/>
              <a:gd name="connsiteY121" fmla="*/ 3129034 h 6858000"/>
              <a:gd name="connsiteX122" fmla="*/ 729994 w 1605470"/>
              <a:gd name="connsiteY122" fmla="*/ 3126682 h 6858000"/>
              <a:gd name="connsiteX123" fmla="*/ 720862 w 1605470"/>
              <a:gd name="connsiteY123" fmla="*/ 3114519 h 6858000"/>
              <a:gd name="connsiteX124" fmla="*/ 707471 w 1605470"/>
              <a:gd name="connsiteY124" fmla="*/ 3106272 h 6858000"/>
              <a:gd name="connsiteX125" fmla="*/ 680201 w 1605470"/>
              <a:gd name="connsiteY125" fmla="*/ 2958185 h 6858000"/>
              <a:gd name="connsiteX126" fmla="*/ 622815 w 1605470"/>
              <a:gd name="connsiteY126" fmla="*/ 2762989 h 6858000"/>
              <a:gd name="connsiteX127" fmla="*/ 571733 w 1605470"/>
              <a:gd name="connsiteY127" fmla="*/ 2554718 h 6858000"/>
              <a:gd name="connsiteX128" fmla="*/ 551827 w 1605470"/>
              <a:gd name="connsiteY128" fmla="*/ 2485734 h 6858000"/>
              <a:gd name="connsiteX129" fmla="*/ 542550 w 1605470"/>
              <a:gd name="connsiteY129" fmla="*/ 2447068 h 6858000"/>
              <a:gd name="connsiteX130" fmla="*/ 529511 w 1605470"/>
              <a:gd name="connsiteY130" fmla="*/ 2425819 h 6858000"/>
              <a:gd name="connsiteX131" fmla="*/ 528878 w 1605470"/>
              <a:gd name="connsiteY131" fmla="*/ 2408971 h 6858000"/>
              <a:gd name="connsiteX132" fmla="*/ 535510 w 1605470"/>
              <a:gd name="connsiteY132" fmla="*/ 2402874 h 6858000"/>
              <a:gd name="connsiteX133" fmla="*/ 538122 w 1605470"/>
              <a:gd name="connsiteY133" fmla="*/ 2381443 h 6858000"/>
              <a:gd name="connsiteX134" fmla="*/ 514451 w 1605470"/>
              <a:gd name="connsiteY134" fmla="*/ 2261920 h 6858000"/>
              <a:gd name="connsiteX135" fmla="*/ 486968 w 1605470"/>
              <a:gd name="connsiteY135" fmla="*/ 2182937 h 6858000"/>
              <a:gd name="connsiteX136" fmla="*/ 488555 w 1605470"/>
              <a:gd name="connsiteY136" fmla="*/ 2155135 h 6858000"/>
              <a:gd name="connsiteX137" fmla="*/ 486013 w 1605470"/>
              <a:gd name="connsiteY137" fmla="*/ 2118008 h 6858000"/>
              <a:gd name="connsiteX138" fmla="*/ 487006 w 1605470"/>
              <a:gd name="connsiteY138" fmla="*/ 2050531 h 6858000"/>
              <a:gd name="connsiteX139" fmla="*/ 478812 w 1605470"/>
              <a:gd name="connsiteY139" fmla="*/ 1963269 h 6858000"/>
              <a:gd name="connsiteX140" fmla="*/ 442619 w 1605470"/>
              <a:gd name="connsiteY140" fmla="*/ 1910499 h 6858000"/>
              <a:gd name="connsiteX141" fmla="*/ 446785 w 1605470"/>
              <a:gd name="connsiteY141" fmla="*/ 1903212 h 6858000"/>
              <a:gd name="connsiteX142" fmla="*/ 436547 w 1605470"/>
              <a:gd name="connsiteY142" fmla="*/ 1861531 h 6858000"/>
              <a:gd name="connsiteX143" fmla="*/ 390346 w 1605470"/>
              <a:gd name="connsiteY143" fmla="*/ 1732919 h 6858000"/>
              <a:gd name="connsiteX144" fmla="*/ 362657 w 1605470"/>
              <a:gd name="connsiteY144" fmla="*/ 1663540 h 6858000"/>
              <a:gd name="connsiteX145" fmla="*/ 361783 w 1605470"/>
              <a:gd name="connsiteY145" fmla="*/ 1615777 h 6858000"/>
              <a:gd name="connsiteX146" fmla="*/ 342578 w 1605470"/>
              <a:gd name="connsiteY146" fmla="*/ 1563678 h 6858000"/>
              <a:gd name="connsiteX147" fmla="*/ 355658 w 1605470"/>
              <a:gd name="connsiteY147" fmla="*/ 1519474 h 6858000"/>
              <a:gd name="connsiteX148" fmla="*/ 348400 w 1605470"/>
              <a:gd name="connsiteY148" fmla="*/ 1477995 h 6858000"/>
              <a:gd name="connsiteX149" fmla="*/ 334485 w 1605470"/>
              <a:gd name="connsiteY149" fmla="*/ 1373769 h 6858000"/>
              <a:gd name="connsiteX150" fmla="*/ 342792 w 1605470"/>
              <a:gd name="connsiteY150" fmla="*/ 1307086 h 6858000"/>
              <a:gd name="connsiteX151" fmla="*/ 343980 w 1605470"/>
              <a:gd name="connsiteY151" fmla="*/ 1189033 h 6858000"/>
              <a:gd name="connsiteX152" fmla="*/ 348665 w 1605470"/>
              <a:gd name="connsiteY152" fmla="*/ 1168288 h 6858000"/>
              <a:gd name="connsiteX153" fmla="*/ 340947 w 1605470"/>
              <a:gd name="connsiteY153" fmla="*/ 1142577 h 6858000"/>
              <a:gd name="connsiteX154" fmla="*/ 330253 w 1605470"/>
              <a:gd name="connsiteY154" fmla="*/ 1088484 h 6858000"/>
              <a:gd name="connsiteX155" fmla="*/ 318989 w 1605470"/>
              <a:gd name="connsiteY155" fmla="*/ 1016103 h 6858000"/>
              <a:gd name="connsiteX156" fmla="*/ 320445 w 1605470"/>
              <a:gd name="connsiteY156" fmla="*/ 932283 h 6858000"/>
              <a:gd name="connsiteX157" fmla="*/ 322681 w 1605470"/>
              <a:gd name="connsiteY157" fmla="*/ 915925 h 6858000"/>
              <a:gd name="connsiteX158" fmla="*/ 315310 w 1605470"/>
              <a:gd name="connsiteY158" fmla="*/ 896999 h 6858000"/>
              <a:gd name="connsiteX159" fmla="*/ 284718 w 1605470"/>
              <a:gd name="connsiteY159" fmla="*/ 821517 h 6858000"/>
              <a:gd name="connsiteX160" fmla="*/ 263668 w 1605470"/>
              <a:gd name="connsiteY160" fmla="*/ 751353 h 6858000"/>
              <a:gd name="connsiteX161" fmla="*/ 263226 w 1605470"/>
              <a:gd name="connsiteY161" fmla="*/ 721230 h 6858000"/>
              <a:gd name="connsiteX162" fmla="*/ 248897 w 1605470"/>
              <a:gd name="connsiteY162" fmla="*/ 681659 h 6858000"/>
              <a:gd name="connsiteX163" fmla="*/ 234316 w 1605470"/>
              <a:gd name="connsiteY163" fmla="*/ 635218 h 6858000"/>
              <a:gd name="connsiteX164" fmla="*/ 239327 w 1605470"/>
              <a:gd name="connsiteY164" fmla="*/ 613763 h 6858000"/>
              <a:gd name="connsiteX165" fmla="*/ 225269 w 1605470"/>
              <a:gd name="connsiteY165" fmla="*/ 598582 h 6858000"/>
              <a:gd name="connsiteX166" fmla="*/ 224950 w 1605470"/>
              <a:gd name="connsiteY166" fmla="*/ 576846 h 6858000"/>
              <a:gd name="connsiteX167" fmla="*/ 204576 w 1605470"/>
              <a:gd name="connsiteY167" fmla="*/ 530055 h 6858000"/>
              <a:gd name="connsiteX168" fmla="*/ 219064 w 1605470"/>
              <a:gd name="connsiteY168" fmla="*/ 469651 h 6858000"/>
              <a:gd name="connsiteX169" fmla="*/ 195012 w 1605470"/>
              <a:gd name="connsiteY169" fmla="*/ 448559 h 6858000"/>
              <a:gd name="connsiteX170" fmla="*/ 201434 w 1605470"/>
              <a:gd name="connsiteY170" fmla="*/ 441529 h 6858000"/>
              <a:gd name="connsiteX171" fmla="*/ 200655 w 1605470"/>
              <a:gd name="connsiteY171" fmla="*/ 428927 h 6858000"/>
              <a:gd name="connsiteX172" fmla="*/ 190059 w 1605470"/>
              <a:gd name="connsiteY172" fmla="*/ 430161 h 6858000"/>
              <a:gd name="connsiteX173" fmla="*/ 167079 w 1605470"/>
              <a:gd name="connsiteY173" fmla="*/ 367211 h 6858000"/>
              <a:gd name="connsiteX174" fmla="*/ 124571 w 1605470"/>
              <a:gd name="connsiteY174" fmla="*/ 302178 h 6858000"/>
              <a:gd name="connsiteX175" fmla="*/ 103243 w 1605470"/>
              <a:gd name="connsiteY175" fmla="*/ 211375 h 6858000"/>
              <a:gd name="connsiteX176" fmla="*/ 94571 w 1605470"/>
              <a:gd name="connsiteY176" fmla="*/ 184179 h 6858000"/>
              <a:gd name="connsiteX177" fmla="*/ 13437 w 1605470"/>
              <a:gd name="connsiteY177" fmla="*/ 19287 h 6858000"/>
              <a:gd name="connsiteX178" fmla="*/ 0 w 1605470"/>
              <a:gd name="connsiteY178"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89472 w 1605470"/>
              <a:gd name="connsiteY35" fmla="*/ 5732419 h 6858000"/>
              <a:gd name="connsiteX36" fmla="*/ 512623 w 1605470"/>
              <a:gd name="connsiteY36" fmla="*/ 5685392 h 6858000"/>
              <a:gd name="connsiteX37" fmla="*/ 510261 w 1605470"/>
              <a:gd name="connsiteY37" fmla="*/ 5634527 h 6858000"/>
              <a:gd name="connsiteX38" fmla="*/ 523992 w 1605470"/>
              <a:gd name="connsiteY38" fmla="*/ 5619557 h 6858000"/>
              <a:gd name="connsiteX39" fmla="*/ 526609 w 1605470"/>
              <a:gd name="connsiteY39" fmla="*/ 5617081 h 6858000"/>
              <a:gd name="connsiteX40" fmla="*/ 531653 w 1605470"/>
              <a:gd name="connsiteY40" fmla="*/ 5604904 h 6858000"/>
              <a:gd name="connsiteX41" fmla="*/ 539863 w 1605470"/>
              <a:gd name="connsiteY41" fmla="*/ 5604298 h 6858000"/>
              <a:gd name="connsiteX42" fmla="*/ 552319 w 1605470"/>
              <a:gd name="connsiteY42" fmla="*/ 5587997 h 6858000"/>
              <a:gd name="connsiteX43" fmla="*/ 559710 w 1605470"/>
              <a:gd name="connsiteY43" fmla="*/ 5564796 h 6858000"/>
              <a:gd name="connsiteX44" fmla="*/ 587214 w 1605470"/>
              <a:gd name="connsiteY44" fmla="*/ 5451511 h 6858000"/>
              <a:gd name="connsiteX45" fmla="*/ 608019 w 1605470"/>
              <a:gd name="connsiteY45" fmla="*/ 5385461 h 6858000"/>
              <a:gd name="connsiteX46" fmla="*/ 622750 w 1605470"/>
              <a:gd name="connsiteY46" fmla="*/ 5363084 h 6858000"/>
              <a:gd name="connsiteX47" fmla="*/ 638731 w 1605470"/>
              <a:gd name="connsiteY47" fmla="*/ 5330009 h 6858000"/>
              <a:gd name="connsiteX48" fmla="*/ 672224 w 1605470"/>
              <a:gd name="connsiteY48" fmla="*/ 5273739 h 6858000"/>
              <a:gd name="connsiteX49" fmla="*/ 681823 w 1605470"/>
              <a:gd name="connsiteY49" fmla="*/ 5241779 h 6858000"/>
              <a:gd name="connsiteX50" fmla="*/ 693049 w 1605470"/>
              <a:gd name="connsiteY50" fmla="*/ 5225268 h 6858000"/>
              <a:gd name="connsiteX51" fmla="*/ 694069 w 1605470"/>
              <a:gd name="connsiteY51" fmla="*/ 5217684 h 6858000"/>
              <a:gd name="connsiteX52" fmla="*/ 701410 w 1605470"/>
              <a:gd name="connsiteY52" fmla="*/ 5193377 h 6858000"/>
              <a:gd name="connsiteX53" fmla="*/ 704713 w 1605470"/>
              <a:gd name="connsiteY53" fmla="*/ 5179288 h 6858000"/>
              <a:gd name="connsiteX54" fmla="*/ 705697 w 1605470"/>
              <a:gd name="connsiteY54" fmla="*/ 5173621 h 6858000"/>
              <a:gd name="connsiteX55" fmla="*/ 701331 w 1605470"/>
              <a:gd name="connsiteY55" fmla="*/ 5159961 h 6858000"/>
              <a:gd name="connsiteX56" fmla="*/ 708008 w 1605470"/>
              <a:gd name="connsiteY56" fmla="*/ 5144295 h 6858000"/>
              <a:gd name="connsiteX57" fmla="*/ 704941 w 1605470"/>
              <a:gd name="connsiteY57" fmla="*/ 5125185 h 6858000"/>
              <a:gd name="connsiteX58" fmla="*/ 711771 w 1605470"/>
              <a:gd name="connsiteY58" fmla="*/ 5121884 h 6858000"/>
              <a:gd name="connsiteX59" fmla="*/ 721092 w 1605470"/>
              <a:gd name="connsiteY59" fmla="*/ 5108383 h 6858000"/>
              <a:gd name="connsiteX60" fmla="*/ 717045 w 1605470"/>
              <a:gd name="connsiteY60" fmla="*/ 5094705 h 6858000"/>
              <a:gd name="connsiteX61" fmla="*/ 718807 w 1605470"/>
              <a:gd name="connsiteY61" fmla="*/ 5067850 h 6858000"/>
              <a:gd name="connsiteX62" fmla="*/ 721538 w 1605470"/>
              <a:gd name="connsiteY62" fmla="*/ 5060861 h 6858000"/>
              <a:gd name="connsiteX63" fmla="*/ 718242 w 1605470"/>
              <a:gd name="connsiteY63" fmla="*/ 5034192 h 6858000"/>
              <a:gd name="connsiteX64" fmla="*/ 719796 w 1605470"/>
              <a:gd name="connsiteY64" fmla="*/ 4993030 h 6858000"/>
              <a:gd name="connsiteX65" fmla="*/ 726705 w 1605470"/>
              <a:gd name="connsiteY65" fmla="*/ 4946844 h 6858000"/>
              <a:gd name="connsiteX66" fmla="*/ 722561 w 1605470"/>
              <a:gd name="connsiteY66" fmla="*/ 4932692 h 6858000"/>
              <a:gd name="connsiteX67" fmla="*/ 724935 w 1605470"/>
              <a:gd name="connsiteY67" fmla="*/ 4821504 h 6858000"/>
              <a:gd name="connsiteX68" fmla="*/ 732118 w 1605470"/>
              <a:gd name="connsiteY68" fmla="*/ 4801535 h 6858000"/>
              <a:gd name="connsiteX69" fmla="*/ 739787 w 1605470"/>
              <a:gd name="connsiteY69" fmla="*/ 4797794 h 6858000"/>
              <a:gd name="connsiteX70" fmla="*/ 741081 w 1605470"/>
              <a:gd name="connsiteY70" fmla="*/ 4784526 h 6858000"/>
              <a:gd name="connsiteX71" fmla="*/ 742865 w 1605470"/>
              <a:gd name="connsiteY71" fmla="*/ 4781211 h 6858000"/>
              <a:gd name="connsiteX72" fmla="*/ 751652 w 1605470"/>
              <a:gd name="connsiteY72" fmla="*/ 4761984 h 6858000"/>
              <a:gd name="connsiteX73" fmla="*/ 747700 w 1605470"/>
              <a:gd name="connsiteY73" fmla="*/ 4690749 h 6858000"/>
              <a:gd name="connsiteX74" fmla="*/ 743180 w 1605470"/>
              <a:gd name="connsiteY74" fmla="*/ 4613201 h 6858000"/>
              <a:gd name="connsiteX75" fmla="*/ 738263 w 1605470"/>
              <a:gd name="connsiteY75" fmla="*/ 4444346 h 6858000"/>
              <a:gd name="connsiteX76" fmla="*/ 756542 w 1605470"/>
              <a:gd name="connsiteY76" fmla="*/ 4350346 h 6858000"/>
              <a:gd name="connsiteX77" fmla="*/ 715481 w 1605470"/>
              <a:gd name="connsiteY77" fmla="*/ 4214165 h 6858000"/>
              <a:gd name="connsiteX78" fmla="*/ 719554 w 1605470"/>
              <a:gd name="connsiteY78" fmla="*/ 4090296 h 6858000"/>
              <a:gd name="connsiteX79" fmla="*/ 704810 w 1605470"/>
              <a:gd name="connsiteY79" fmla="*/ 4033999 h 6858000"/>
              <a:gd name="connsiteX80" fmla="*/ 705959 w 1605470"/>
              <a:gd name="connsiteY80" fmla="*/ 4031933 h 6858000"/>
              <a:gd name="connsiteX81" fmla="*/ 704535 w 1605470"/>
              <a:gd name="connsiteY81" fmla="*/ 4013953 h 6858000"/>
              <a:gd name="connsiteX82" fmla="*/ 700443 w 1605470"/>
              <a:gd name="connsiteY82" fmla="*/ 4010511 h 6858000"/>
              <a:gd name="connsiteX83" fmla="*/ 698282 w 1605470"/>
              <a:gd name="connsiteY83" fmla="*/ 3998331 h 6858000"/>
              <a:gd name="connsiteX84" fmla="*/ 690830 w 1605470"/>
              <a:gd name="connsiteY84" fmla="*/ 3974753 h 6858000"/>
              <a:gd name="connsiteX85" fmla="*/ 692428 w 1605470"/>
              <a:gd name="connsiteY85" fmla="*/ 3969950 h 6858000"/>
              <a:gd name="connsiteX86" fmla="*/ 685850 w 1605470"/>
              <a:gd name="connsiteY86" fmla="*/ 3933779 h 6858000"/>
              <a:gd name="connsiteX87" fmla="*/ 687181 w 1605470"/>
              <a:gd name="connsiteY87" fmla="*/ 3933093 h 6858000"/>
              <a:gd name="connsiteX88" fmla="*/ 691535 w 1605470"/>
              <a:gd name="connsiteY88" fmla="*/ 3922082 h 6858000"/>
              <a:gd name="connsiteX89" fmla="*/ 696613 w 1605470"/>
              <a:gd name="connsiteY89" fmla="*/ 3901461 h 6858000"/>
              <a:gd name="connsiteX90" fmla="*/ 719207 w 1605470"/>
              <a:gd name="connsiteY90" fmla="*/ 3813873 h 6858000"/>
              <a:gd name="connsiteX91" fmla="*/ 718632 w 1605470"/>
              <a:gd name="connsiteY91" fmla="*/ 3806161 h 6858000"/>
              <a:gd name="connsiteX92" fmla="*/ 718939 w 1605470"/>
              <a:gd name="connsiteY92" fmla="*/ 3805957 h 6858000"/>
              <a:gd name="connsiteX93" fmla="*/ 718966 w 1605470"/>
              <a:gd name="connsiteY93" fmla="*/ 3797724 h 6858000"/>
              <a:gd name="connsiteX94" fmla="*/ 717581 w 1605470"/>
              <a:gd name="connsiteY94" fmla="*/ 3792098 h 6858000"/>
              <a:gd name="connsiteX95" fmla="*/ 716465 w 1605470"/>
              <a:gd name="connsiteY95" fmla="*/ 3777135 h 6858000"/>
              <a:gd name="connsiteX96" fmla="*/ 718198 w 1605470"/>
              <a:gd name="connsiteY96" fmla="*/ 3771656 h 6858000"/>
              <a:gd name="connsiteX97" fmla="*/ 721941 w 1605470"/>
              <a:gd name="connsiteY97" fmla="*/ 3769007 h 6858000"/>
              <a:gd name="connsiteX98" fmla="*/ 721407 w 1605470"/>
              <a:gd name="connsiteY98" fmla="*/ 3767709 h 6858000"/>
              <a:gd name="connsiteX99" fmla="*/ 730103 w 1605470"/>
              <a:gd name="connsiteY99" fmla="*/ 3738082 h 6858000"/>
              <a:gd name="connsiteX100" fmla="*/ 737449 w 1605470"/>
              <a:gd name="connsiteY100" fmla="*/ 3673397 h 6858000"/>
              <a:gd name="connsiteX101" fmla="*/ 736745 w 1605470"/>
              <a:gd name="connsiteY101" fmla="*/ 3637109 h 6858000"/>
              <a:gd name="connsiteX102" fmla="*/ 740188 w 1605470"/>
              <a:gd name="connsiteY102" fmla="*/ 3536883 h 6858000"/>
              <a:gd name="connsiteX103" fmla="*/ 747726 w 1605470"/>
              <a:gd name="connsiteY103" fmla="*/ 3435652 h 6858000"/>
              <a:gd name="connsiteX104" fmla="*/ 774383 w 1605470"/>
              <a:gd name="connsiteY104" fmla="*/ 3381564 h 6858000"/>
              <a:gd name="connsiteX105" fmla="*/ 774870 w 1605470"/>
              <a:gd name="connsiteY105" fmla="*/ 3375761 h 6858000"/>
              <a:gd name="connsiteX106" fmla="*/ 770510 w 1605470"/>
              <a:gd name="connsiteY106" fmla="*/ 3361844 h 6858000"/>
              <a:gd name="connsiteX107" fmla="*/ 767933 w 1605470"/>
              <a:gd name="connsiteY107" fmla="*/ 3356929 h 6858000"/>
              <a:gd name="connsiteX108" fmla="*/ 766158 w 1605470"/>
              <a:gd name="connsiteY108" fmla="*/ 3349058 h 6858000"/>
              <a:gd name="connsiteX109" fmla="*/ 766414 w 1605470"/>
              <a:gd name="connsiteY109" fmla="*/ 3348763 h 6858000"/>
              <a:gd name="connsiteX110" fmla="*/ 764166 w 1605470"/>
              <a:gd name="connsiteY110" fmla="*/ 3341588 h 6858000"/>
              <a:gd name="connsiteX111" fmla="*/ 749397 w 1605470"/>
              <a:gd name="connsiteY111" fmla="*/ 3307769 h 6858000"/>
              <a:gd name="connsiteX112" fmla="*/ 766960 w 1605470"/>
              <a:gd name="connsiteY112" fmla="*/ 3250522 h 6858000"/>
              <a:gd name="connsiteX113" fmla="*/ 767385 w 1605470"/>
              <a:gd name="connsiteY113" fmla="*/ 3229163 h 6858000"/>
              <a:gd name="connsiteX114" fmla="*/ 769208 w 1605470"/>
              <a:gd name="connsiteY114" fmla="*/ 3217217 h 6858000"/>
              <a:gd name="connsiteX115" fmla="*/ 770350 w 1605470"/>
              <a:gd name="connsiteY115" fmla="*/ 3216125 h 6858000"/>
              <a:gd name="connsiteX116" fmla="*/ 756043 w 1605470"/>
              <a:gd name="connsiteY116" fmla="*/ 3183755 h 6858000"/>
              <a:gd name="connsiteX117" fmla="*/ 756544 w 1605470"/>
              <a:gd name="connsiteY117" fmla="*/ 3178642 h 6858000"/>
              <a:gd name="connsiteX118" fmla="*/ 744144 w 1605470"/>
              <a:gd name="connsiteY118" fmla="*/ 3158586 h 6858000"/>
              <a:gd name="connsiteX119" fmla="*/ 739378 w 1605470"/>
              <a:gd name="connsiteY119" fmla="*/ 3147669 h 6858000"/>
              <a:gd name="connsiteX120" fmla="*/ 734648 w 1605470"/>
              <a:gd name="connsiteY120" fmla="*/ 3145733 h 6858000"/>
              <a:gd name="connsiteX121" fmla="*/ 729329 w 1605470"/>
              <a:gd name="connsiteY121" fmla="*/ 3129034 h 6858000"/>
              <a:gd name="connsiteX122" fmla="*/ 729994 w 1605470"/>
              <a:gd name="connsiteY122" fmla="*/ 3126682 h 6858000"/>
              <a:gd name="connsiteX123" fmla="*/ 720862 w 1605470"/>
              <a:gd name="connsiteY123" fmla="*/ 3114519 h 6858000"/>
              <a:gd name="connsiteX124" fmla="*/ 707471 w 1605470"/>
              <a:gd name="connsiteY124" fmla="*/ 3106272 h 6858000"/>
              <a:gd name="connsiteX125" fmla="*/ 680201 w 1605470"/>
              <a:gd name="connsiteY125" fmla="*/ 2958185 h 6858000"/>
              <a:gd name="connsiteX126" fmla="*/ 622815 w 1605470"/>
              <a:gd name="connsiteY126" fmla="*/ 2762989 h 6858000"/>
              <a:gd name="connsiteX127" fmla="*/ 571733 w 1605470"/>
              <a:gd name="connsiteY127" fmla="*/ 2554718 h 6858000"/>
              <a:gd name="connsiteX128" fmla="*/ 551827 w 1605470"/>
              <a:gd name="connsiteY128" fmla="*/ 2485734 h 6858000"/>
              <a:gd name="connsiteX129" fmla="*/ 542550 w 1605470"/>
              <a:gd name="connsiteY129" fmla="*/ 2447068 h 6858000"/>
              <a:gd name="connsiteX130" fmla="*/ 529511 w 1605470"/>
              <a:gd name="connsiteY130" fmla="*/ 2425819 h 6858000"/>
              <a:gd name="connsiteX131" fmla="*/ 528878 w 1605470"/>
              <a:gd name="connsiteY131" fmla="*/ 2408971 h 6858000"/>
              <a:gd name="connsiteX132" fmla="*/ 535510 w 1605470"/>
              <a:gd name="connsiteY132" fmla="*/ 2402874 h 6858000"/>
              <a:gd name="connsiteX133" fmla="*/ 538122 w 1605470"/>
              <a:gd name="connsiteY133" fmla="*/ 2381443 h 6858000"/>
              <a:gd name="connsiteX134" fmla="*/ 514451 w 1605470"/>
              <a:gd name="connsiteY134" fmla="*/ 2261920 h 6858000"/>
              <a:gd name="connsiteX135" fmla="*/ 486968 w 1605470"/>
              <a:gd name="connsiteY135" fmla="*/ 2182937 h 6858000"/>
              <a:gd name="connsiteX136" fmla="*/ 488555 w 1605470"/>
              <a:gd name="connsiteY136" fmla="*/ 2155135 h 6858000"/>
              <a:gd name="connsiteX137" fmla="*/ 486013 w 1605470"/>
              <a:gd name="connsiteY137" fmla="*/ 2118008 h 6858000"/>
              <a:gd name="connsiteX138" fmla="*/ 487006 w 1605470"/>
              <a:gd name="connsiteY138" fmla="*/ 2050531 h 6858000"/>
              <a:gd name="connsiteX139" fmla="*/ 478812 w 1605470"/>
              <a:gd name="connsiteY139" fmla="*/ 1963269 h 6858000"/>
              <a:gd name="connsiteX140" fmla="*/ 442619 w 1605470"/>
              <a:gd name="connsiteY140" fmla="*/ 1910499 h 6858000"/>
              <a:gd name="connsiteX141" fmla="*/ 446785 w 1605470"/>
              <a:gd name="connsiteY141" fmla="*/ 1903212 h 6858000"/>
              <a:gd name="connsiteX142" fmla="*/ 436547 w 1605470"/>
              <a:gd name="connsiteY142" fmla="*/ 1861531 h 6858000"/>
              <a:gd name="connsiteX143" fmla="*/ 390346 w 1605470"/>
              <a:gd name="connsiteY143" fmla="*/ 1732919 h 6858000"/>
              <a:gd name="connsiteX144" fmla="*/ 362657 w 1605470"/>
              <a:gd name="connsiteY144" fmla="*/ 1663540 h 6858000"/>
              <a:gd name="connsiteX145" fmla="*/ 361783 w 1605470"/>
              <a:gd name="connsiteY145" fmla="*/ 1615777 h 6858000"/>
              <a:gd name="connsiteX146" fmla="*/ 342578 w 1605470"/>
              <a:gd name="connsiteY146" fmla="*/ 1563678 h 6858000"/>
              <a:gd name="connsiteX147" fmla="*/ 355658 w 1605470"/>
              <a:gd name="connsiteY147" fmla="*/ 1519474 h 6858000"/>
              <a:gd name="connsiteX148" fmla="*/ 348400 w 1605470"/>
              <a:gd name="connsiteY148" fmla="*/ 1477995 h 6858000"/>
              <a:gd name="connsiteX149" fmla="*/ 334485 w 1605470"/>
              <a:gd name="connsiteY149" fmla="*/ 1373769 h 6858000"/>
              <a:gd name="connsiteX150" fmla="*/ 342792 w 1605470"/>
              <a:gd name="connsiteY150" fmla="*/ 1307086 h 6858000"/>
              <a:gd name="connsiteX151" fmla="*/ 343980 w 1605470"/>
              <a:gd name="connsiteY151" fmla="*/ 1189033 h 6858000"/>
              <a:gd name="connsiteX152" fmla="*/ 348665 w 1605470"/>
              <a:gd name="connsiteY152" fmla="*/ 1168288 h 6858000"/>
              <a:gd name="connsiteX153" fmla="*/ 340947 w 1605470"/>
              <a:gd name="connsiteY153" fmla="*/ 1142577 h 6858000"/>
              <a:gd name="connsiteX154" fmla="*/ 330253 w 1605470"/>
              <a:gd name="connsiteY154" fmla="*/ 1088484 h 6858000"/>
              <a:gd name="connsiteX155" fmla="*/ 318989 w 1605470"/>
              <a:gd name="connsiteY155" fmla="*/ 1016103 h 6858000"/>
              <a:gd name="connsiteX156" fmla="*/ 320445 w 1605470"/>
              <a:gd name="connsiteY156" fmla="*/ 932283 h 6858000"/>
              <a:gd name="connsiteX157" fmla="*/ 322681 w 1605470"/>
              <a:gd name="connsiteY157" fmla="*/ 915925 h 6858000"/>
              <a:gd name="connsiteX158" fmla="*/ 315310 w 1605470"/>
              <a:gd name="connsiteY158" fmla="*/ 896999 h 6858000"/>
              <a:gd name="connsiteX159" fmla="*/ 284718 w 1605470"/>
              <a:gd name="connsiteY159" fmla="*/ 821517 h 6858000"/>
              <a:gd name="connsiteX160" fmla="*/ 263668 w 1605470"/>
              <a:gd name="connsiteY160" fmla="*/ 751353 h 6858000"/>
              <a:gd name="connsiteX161" fmla="*/ 263226 w 1605470"/>
              <a:gd name="connsiteY161" fmla="*/ 721230 h 6858000"/>
              <a:gd name="connsiteX162" fmla="*/ 248897 w 1605470"/>
              <a:gd name="connsiteY162" fmla="*/ 681659 h 6858000"/>
              <a:gd name="connsiteX163" fmla="*/ 234316 w 1605470"/>
              <a:gd name="connsiteY163" fmla="*/ 635218 h 6858000"/>
              <a:gd name="connsiteX164" fmla="*/ 239327 w 1605470"/>
              <a:gd name="connsiteY164" fmla="*/ 613763 h 6858000"/>
              <a:gd name="connsiteX165" fmla="*/ 225269 w 1605470"/>
              <a:gd name="connsiteY165" fmla="*/ 598582 h 6858000"/>
              <a:gd name="connsiteX166" fmla="*/ 224950 w 1605470"/>
              <a:gd name="connsiteY166" fmla="*/ 576846 h 6858000"/>
              <a:gd name="connsiteX167" fmla="*/ 204576 w 1605470"/>
              <a:gd name="connsiteY167" fmla="*/ 530055 h 6858000"/>
              <a:gd name="connsiteX168" fmla="*/ 219064 w 1605470"/>
              <a:gd name="connsiteY168" fmla="*/ 469651 h 6858000"/>
              <a:gd name="connsiteX169" fmla="*/ 195012 w 1605470"/>
              <a:gd name="connsiteY169" fmla="*/ 448559 h 6858000"/>
              <a:gd name="connsiteX170" fmla="*/ 201434 w 1605470"/>
              <a:gd name="connsiteY170" fmla="*/ 441529 h 6858000"/>
              <a:gd name="connsiteX171" fmla="*/ 200655 w 1605470"/>
              <a:gd name="connsiteY171" fmla="*/ 428927 h 6858000"/>
              <a:gd name="connsiteX172" fmla="*/ 190059 w 1605470"/>
              <a:gd name="connsiteY172" fmla="*/ 430161 h 6858000"/>
              <a:gd name="connsiteX173" fmla="*/ 167079 w 1605470"/>
              <a:gd name="connsiteY173" fmla="*/ 367211 h 6858000"/>
              <a:gd name="connsiteX174" fmla="*/ 124571 w 1605470"/>
              <a:gd name="connsiteY174" fmla="*/ 302178 h 6858000"/>
              <a:gd name="connsiteX175" fmla="*/ 103243 w 1605470"/>
              <a:gd name="connsiteY175" fmla="*/ 211375 h 6858000"/>
              <a:gd name="connsiteX176" fmla="*/ 94571 w 1605470"/>
              <a:gd name="connsiteY176" fmla="*/ 184179 h 6858000"/>
              <a:gd name="connsiteX177" fmla="*/ 13437 w 1605470"/>
              <a:gd name="connsiteY177" fmla="*/ 19287 h 6858000"/>
              <a:gd name="connsiteX178" fmla="*/ 0 w 1605470"/>
              <a:gd name="connsiteY178"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12623 w 1605470"/>
              <a:gd name="connsiteY36" fmla="*/ 5685392 h 6858000"/>
              <a:gd name="connsiteX37" fmla="*/ 510261 w 1605470"/>
              <a:gd name="connsiteY37" fmla="*/ 5634527 h 6858000"/>
              <a:gd name="connsiteX38" fmla="*/ 523992 w 1605470"/>
              <a:gd name="connsiteY38" fmla="*/ 5619557 h 6858000"/>
              <a:gd name="connsiteX39" fmla="*/ 526609 w 1605470"/>
              <a:gd name="connsiteY39" fmla="*/ 5617081 h 6858000"/>
              <a:gd name="connsiteX40" fmla="*/ 531653 w 1605470"/>
              <a:gd name="connsiteY40" fmla="*/ 5604904 h 6858000"/>
              <a:gd name="connsiteX41" fmla="*/ 539863 w 1605470"/>
              <a:gd name="connsiteY41" fmla="*/ 5604298 h 6858000"/>
              <a:gd name="connsiteX42" fmla="*/ 552319 w 1605470"/>
              <a:gd name="connsiteY42" fmla="*/ 5587997 h 6858000"/>
              <a:gd name="connsiteX43" fmla="*/ 559710 w 1605470"/>
              <a:gd name="connsiteY43" fmla="*/ 5564796 h 6858000"/>
              <a:gd name="connsiteX44" fmla="*/ 587214 w 1605470"/>
              <a:gd name="connsiteY44" fmla="*/ 5451511 h 6858000"/>
              <a:gd name="connsiteX45" fmla="*/ 608019 w 1605470"/>
              <a:gd name="connsiteY45" fmla="*/ 5385461 h 6858000"/>
              <a:gd name="connsiteX46" fmla="*/ 622750 w 1605470"/>
              <a:gd name="connsiteY46" fmla="*/ 5363084 h 6858000"/>
              <a:gd name="connsiteX47" fmla="*/ 638731 w 1605470"/>
              <a:gd name="connsiteY47" fmla="*/ 5330009 h 6858000"/>
              <a:gd name="connsiteX48" fmla="*/ 672224 w 1605470"/>
              <a:gd name="connsiteY48" fmla="*/ 5273739 h 6858000"/>
              <a:gd name="connsiteX49" fmla="*/ 681823 w 1605470"/>
              <a:gd name="connsiteY49" fmla="*/ 5241779 h 6858000"/>
              <a:gd name="connsiteX50" fmla="*/ 693049 w 1605470"/>
              <a:gd name="connsiteY50" fmla="*/ 5225268 h 6858000"/>
              <a:gd name="connsiteX51" fmla="*/ 694069 w 1605470"/>
              <a:gd name="connsiteY51" fmla="*/ 5217684 h 6858000"/>
              <a:gd name="connsiteX52" fmla="*/ 701410 w 1605470"/>
              <a:gd name="connsiteY52" fmla="*/ 5193377 h 6858000"/>
              <a:gd name="connsiteX53" fmla="*/ 704713 w 1605470"/>
              <a:gd name="connsiteY53" fmla="*/ 5179288 h 6858000"/>
              <a:gd name="connsiteX54" fmla="*/ 705697 w 1605470"/>
              <a:gd name="connsiteY54" fmla="*/ 5173621 h 6858000"/>
              <a:gd name="connsiteX55" fmla="*/ 701331 w 1605470"/>
              <a:gd name="connsiteY55" fmla="*/ 5159961 h 6858000"/>
              <a:gd name="connsiteX56" fmla="*/ 708008 w 1605470"/>
              <a:gd name="connsiteY56" fmla="*/ 5144295 h 6858000"/>
              <a:gd name="connsiteX57" fmla="*/ 704941 w 1605470"/>
              <a:gd name="connsiteY57" fmla="*/ 5125185 h 6858000"/>
              <a:gd name="connsiteX58" fmla="*/ 711771 w 1605470"/>
              <a:gd name="connsiteY58" fmla="*/ 5121884 h 6858000"/>
              <a:gd name="connsiteX59" fmla="*/ 721092 w 1605470"/>
              <a:gd name="connsiteY59" fmla="*/ 5108383 h 6858000"/>
              <a:gd name="connsiteX60" fmla="*/ 717045 w 1605470"/>
              <a:gd name="connsiteY60" fmla="*/ 5094705 h 6858000"/>
              <a:gd name="connsiteX61" fmla="*/ 718807 w 1605470"/>
              <a:gd name="connsiteY61" fmla="*/ 5067850 h 6858000"/>
              <a:gd name="connsiteX62" fmla="*/ 721538 w 1605470"/>
              <a:gd name="connsiteY62" fmla="*/ 5060861 h 6858000"/>
              <a:gd name="connsiteX63" fmla="*/ 718242 w 1605470"/>
              <a:gd name="connsiteY63" fmla="*/ 5034192 h 6858000"/>
              <a:gd name="connsiteX64" fmla="*/ 719796 w 1605470"/>
              <a:gd name="connsiteY64" fmla="*/ 4993030 h 6858000"/>
              <a:gd name="connsiteX65" fmla="*/ 726705 w 1605470"/>
              <a:gd name="connsiteY65" fmla="*/ 4946844 h 6858000"/>
              <a:gd name="connsiteX66" fmla="*/ 722561 w 1605470"/>
              <a:gd name="connsiteY66" fmla="*/ 4932692 h 6858000"/>
              <a:gd name="connsiteX67" fmla="*/ 724935 w 1605470"/>
              <a:gd name="connsiteY67" fmla="*/ 4821504 h 6858000"/>
              <a:gd name="connsiteX68" fmla="*/ 732118 w 1605470"/>
              <a:gd name="connsiteY68" fmla="*/ 4801535 h 6858000"/>
              <a:gd name="connsiteX69" fmla="*/ 739787 w 1605470"/>
              <a:gd name="connsiteY69" fmla="*/ 4797794 h 6858000"/>
              <a:gd name="connsiteX70" fmla="*/ 741081 w 1605470"/>
              <a:gd name="connsiteY70" fmla="*/ 4784526 h 6858000"/>
              <a:gd name="connsiteX71" fmla="*/ 742865 w 1605470"/>
              <a:gd name="connsiteY71" fmla="*/ 4781211 h 6858000"/>
              <a:gd name="connsiteX72" fmla="*/ 751652 w 1605470"/>
              <a:gd name="connsiteY72" fmla="*/ 4761984 h 6858000"/>
              <a:gd name="connsiteX73" fmla="*/ 747700 w 1605470"/>
              <a:gd name="connsiteY73" fmla="*/ 4690749 h 6858000"/>
              <a:gd name="connsiteX74" fmla="*/ 743180 w 1605470"/>
              <a:gd name="connsiteY74" fmla="*/ 4613201 h 6858000"/>
              <a:gd name="connsiteX75" fmla="*/ 738263 w 1605470"/>
              <a:gd name="connsiteY75" fmla="*/ 4444346 h 6858000"/>
              <a:gd name="connsiteX76" fmla="*/ 756542 w 1605470"/>
              <a:gd name="connsiteY76" fmla="*/ 4350346 h 6858000"/>
              <a:gd name="connsiteX77" fmla="*/ 715481 w 1605470"/>
              <a:gd name="connsiteY77" fmla="*/ 4214165 h 6858000"/>
              <a:gd name="connsiteX78" fmla="*/ 719554 w 1605470"/>
              <a:gd name="connsiteY78" fmla="*/ 4090296 h 6858000"/>
              <a:gd name="connsiteX79" fmla="*/ 704810 w 1605470"/>
              <a:gd name="connsiteY79" fmla="*/ 4033999 h 6858000"/>
              <a:gd name="connsiteX80" fmla="*/ 705959 w 1605470"/>
              <a:gd name="connsiteY80" fmla="*/ 4031933 h 6858000"/>
              <a:gd name="connsiteX81" fmla="*/ 704535 w 1605470"/>
              <a:gd name="connsiteY81" fmla="*/ 4013953 h 6858000"/>
              <a:gd name="connsiteX82" fmla="*/ 700443 w 1605470"/>
              <a:gd name="connsiteY82" fmla="*/ 4010511 h 6858000"/>
              <a:gd name="connsiteX83" fmla="*/ 698282 w 1605470"/>
              <a:gd name="connsiteY83" fmla="*/ 3998331 h 6858000"/>
              <a:gd name="connsiteX84" fmla="*/ 690830 w 1605470"/>
              <a:gd name="connsiteY84" fmla="*/ 3974753 h 6858000"/>
              <a:gd name="connsiteX85" fmla="*/ 692428 w 1605470"/>
              <a:gd name="connsiteY85" fmla="*/ 3969950 h 6858000"/>
              <a:gd name="connsiteX86" fmla="*/ 685850 w 1605470"/>
              <a:gd name="connsiteY86" fmla="*/ 3933779 h 6858000"/>
              <a:gd name="connsiteX87" fmla="*/ 687181 w 1605470"/>
              <a:gd name="connsiteY87" fmla="*/ 3933093 h 6858000"/>
              <a:gd name="connsiteX88" fmla="*/ 691535 w 1605470"/>
              <a:gd name="connsiteY88" fmla="*/ 3922082 h 6858000"/>
              <a:gd name="connsiteX89" fmla="*/ 696613 w 1605470"/>
              <a:gd name="connsiteY89" fmla="*/ 3901461 h 6858000"/>
              <a:gd name="connsiteX90" fmla="*/ 719207 w 1605470"/>
              <a:gd name="connsiteY90" fmla="*/ 3813873 h 6858000"/>
              <a:gd name="connsiteX91" fmla="*/ 718632 w 1605470"/>
              <a:gd name="connsiteY91" fmla="*/ 3806161 h 6858000"/>
              <a:gd name="connsiteX92" fmla="*/ 718939 w 1605470"/>
              <a:gd name="connsiteY92" fmla="*/ 3805957 h 6858000"/>
              <a:gd name="connsiteX93" fmla="*/ 718966 w 1605470"/>
              <a:gd name="connsiteY93" fmla="*/ 3797724 h 6858000"/>
              <a:gd name="connsiteX94" fmla="*/ 717581 w 1605470"/>
              <a:gd name="connsiteY94" fmla="*/ 3792098 h 6858000"/>
              <a:gd name="connsiteX95" fmla="*/ 716465 w 1605470"/>
              <a:gd name="connsiteY95" fmla="*/ 3777135 h 6858000"/>
              <a:gd name="connsiteX96" fmla="*/ 718198 w 1605470"/>
              <a:gd name="connsiteY96" fmla="*/ 3771656 h 6858000"/>
              <a:gd name="connsiteX97" fmla="*/ 721941 w 1605470"/>
              <a:gd name="connsiteY97" fmla="*/ 3769007 h 6858000"/>
              <a:gd name="connsiteX98" fmla="*/ 721407 w 1605470"/>
              <a:gd name="connsiteY98" fmla="*/ 3767709 h 6858000"/>
              <a:gd name="connsiteX99" fmla="*/ 730103 w 1605470"/>
              <a:gd name="connsiteY99" fmla="*/ 3738082 h 6858000"/>
              <a:gd name="connsiteX100" fmla="*/ 737449 w 1605470"/>
              <a:gd name="connsiteY100" fmla="*/ 3673397 h 6858000"/>
              <a:gd name="connsiteX101" fmla="*/ 736745 w 1605470"/>
              <a:gd name="connsiteY101" fmla="*/ 3637109 h 6858000"/>
              <a:gd name="connsiteX102" fmla="*/ 740188 w 1605470"/>
              <a:gd name="connsiteY102" fmla="*/ 3536883 h 6858000"/>
              <a:gd name="connsiteX103" fmla="*/ 747726 w 1605470"/>
              <a:gd name="connsiteY103" fmla="*/ 3435652 h 6858000"/>
              <a:gd name="connsiteX104" fmla="*/ 774383 w 1605470"/>
              <a:gd name="connsiteY104" fmla="*/ 3381564 h 6858000"/>
              <a:gd name="connsiteX105" fmla="*/ 774870 w 1605470"/>
              <a:gd name="connsiteY105" fmla="*/ 3375761 h 6858000"/>
              <a:gd name="connsiteX106" fmla="*/ 770510 w 1605470"/>
              <a:gd name="connsiteY106" fmla="*/ 3361844 h 6858000"/>
              <a:gd name="connsiteX107" fmla="*/ 767933 w 1605470"/>
              <a:gd name="connsiteY107" fmla="*/ 3356929 h 6858000"/>
              <a:gd name="connsiteX108" fmla="*/ 766158 w 1605470"/>
              <a:gd name="connsiteY108" fmla="*/ 3349058 h 6858000"/>
              <a:gd name="connsiteX109" fmla="*/ 766414 w 1605470"/>
              <a:gd name="connsiteY109" fmla="*/ 3348763 h 6858000"/>
              <a:gd name="connsiteX110" fmla="*/ 764166 w 1605470"/>
              <a:gd name="connsiteY110" fmla="*/ 3341588 h 6858000"/>
              <a:gd name="connsiteX111" fmla="*/ 749397 w 1605470"/>
              <a:gd name="connsiteY111" fmla="*/ 3307769 h 6858000"/>
              <a:gd name="connsiteX112" fmla="*/ 766960 w 1605470"/>
              <a:gd name="connsiteY112" fmla="*/ 3250522 h 6858000"/>
              <a:gd name="connsiteX113" fmla="*/ 767385 w 1605470"/>
              <a:gd name="connsiteY113" fmla="*/ 3229163 h 6858000"/>
              <a:gd name="connsiteX114" fmla="*/ 769208 w 1605470"/>
              <a:gd name="connsiteY114" fmla="*/ 3217217 h 6858000"/>
              <a:gd name="connsiteX115" fmla="*/ 770350 w 1605470"/>
              <a:gd name="connsiteY115" fmla="*/ 3216125 h 6858000"/>
              <a:gd name="connsiteX116" fmla="*/ 756043 w 1605470"/>
              <a:gd name="connsiteY116" fmla="*/ 3183755 h 6858000"/>
              <a:gd name="connsiteX117" fmla="*/ 756544 w 1605470"/>
              <a:gd name="connsiteY117" fmla="*/ 3178642 h 6858000"/>
              <a:gd name="connsiteX118" fmla="*/ 744144 w 1605470"/>
              <a:gd name="connsiteY118" fmla="*/ 3158586 h 6858000"/>
              <a:gd name="connsiteX119" fmla="*/ 739378 w 1605470"/>
              <a:gd name="connsiteY119" fmla="*/ 3147669 h 6858000"/>
              <a:gd name="connsiteX120" fmla="*/ 734648 w 1605470"/>
              <a:gd name="connsiteY120" fmla="*/ 3145733 h 6858000"/>
              <a:gd name="connsiteX121" fmla="*/ 729329 w 1605470"/>
              <a:gd name="connsiteY121" fmla="*/ 3129034 h 6858000"/>
              <a:gd name="connsiteX122" fmla="*/ 729994 w 1605470"/>
              <a:gd name="connsiteY122" fmla="*/ 3126682 h 6858000"/>
              <a:gd name="connsiteX123" fmla="*/ 720862 w 1605470"/>
              <a:gd name="connsiteY123" fmla="*/ 3114519 h 6858000"/>
              <a:gd name="connsiteX124" fmla="*/ 707471 w 1605470"/>
              <a:gd name="connsiteY124" fmla="*/ 3106272 h 6858000"/>
              <a:gd name="connsiteX125" fmla="*/ 680201 w 1605470"/>
              <a:gd name="connsiteY125" fmla="*/ 2958185 h 6858000"/>
              <a:gd name="connsiteX126" fmla="*/ 622815 w 1605470"/>
              <a:gd name="connsiteY126" fmla="*/ 2762989 h 6858000"/>
              <a:gd name="connsiteX127" fmla="*/ 571733 w 1605470"/>
              <a:gd name="connsiteY127" fmla="*/ 2554718 h 6858000"/>
              <a:gd name="connsiteX128" fmla="*/ 551827 w 1605470"/>
              <a:gd name="connsiteY128" fmla="*/ 2485734 h 6858000"/>
              <a:gd name="connsiteX129" fmla="*/ 542550 w 1605470"/>
              <a:gd name="connsiteY129" fmla="*/ 2447068 h 6858000"/>
              <a:gd name="connsiteX130" fmla="*/ 529511 w 1605470"/>
              <a:gd name="connsiteY130" fmla="*/ 2425819 h 6858000"/>
              <a:gd name="connsiteX131" fmla="*/ 528878 w 1605470"/>
              <a:gd name="connsiteY131" fmla="*/ 2408971 h 6858000"/>
              <a:gd name="connsiteX132" fmla="*/ 535510 w 1605470"/>
              <a:gd name="connsiteY132" fmla="*/ 2402874 h 6858000"/>
              <a:gd name="connsiteX133" fmla="*/ 538122 w 1605470"/>
              <a:gd name="connsiteY133" fmla="*/ 2381443 h 6858000"/>
              <a:gd name="connsiteX134" fmla="*/ 514451 w 1605470"/>
              <a:gd name="connsiteY134" fmla="*/ 2261920 h 6858000"/>
              <a:gd name="connsiteX135" fmla="*/ 486968 w 1605470"/>
              <a:gd name="connsiteY135" fmla="*/ 2182937 h 6858000"/>
              <a:gd name="connsiteX136" fmla="*/ 488555 w 1605470"/>
              <a:gd name="connsiteY136" fmla="*/ 2155135 h 6858000"/>
              <a:gd name="connsiteX137" fmla="*/ 486013 w 1605470"/>
              <a:gd name="connsiteY137" fmla="*/ 2118008 h 6858000"/>
              <a:gd name="connsiteX138" fmla="*/ 487006 w 1605470"/>
              <a:gd name="connsiteY138" fmla="*/ 2050531 h 6858000"/>
              <a:gd name="connsiteX139" fmla="*/ 478812 w 1605470"/>
              <a:gd name="connsiteY139" fmla="*/ 1963269 h 6858000"/>
              <a:gd name="connsiteX140" fmla="*/ 442619 w 1605470"/>
              <a:gd name="connsiteY140" fmla="*/ 1910499 h 6858000"/>
              <a:gd name="connsiteX141" fmla="*/ 446785 w 1605470"/>
              <a:gd name="connsiteY141" fmla="*/ 1903212 h 6858000"/>
              <a:gd name="connsiteX142" fmla="*/ 436547 w 1605470"/>
              <a:gd name="connsiteY142" fmla="*/ 1861531 h 6858000"/>
              <a:gd name="connsiteX143" fmla="*/ 390346 w 1605470"/>
              <a:gd name="connsiteY143" fmla="*/ 1732919 h 6858000"/>
              <a:gd name="connsiteX144" fmla="*/ 362657 w 1605470"/>
              <a:gd name="connsiteY144" fmla="*/ 1663540 h 6858000"/>
              <a:gd name="connsiteX145" fmla="*/ 361783 w 1605470"/>
              <a:gd name="connsiteY145" fmla="*/ 1615777 h 6858000"/>
              <a:gd name="connsiteX146" fmla="*/ 342578 w 1605470"/>
              <a:gd name="connsiteY146" fmla="*/ 1563678 h 6858000"/>
              <a:gd name="connsiteX147" fmla="*/ 355658 w 1605470"/>
              <a:gd name="connsiteY147" fmla="*/ 1519474 h 6858000"/>
              <a:gd name="connsiteX148" fmla="*/ 348400 w 1605470"/>
              <a:gd name="connsiteY148" fmla="*/ 1477995 h 6858000"/>
              <a:gd name="connsiteX149" fmla="*/ 334485 w 1605470"/>
              <a:gd name="connsiteY149" fmla="*/ 1373769 h 6858000"/>
              <a:gd name="connsiteX150" fmla="*/ 342792 w 1605470"/>
              <a:gd name="connsiteY150" fmla="*/ 1307086 h 6858000"/>
              <a:gd name="connsiteX151" fmla="*/ 343980 w 1605470"/>
              <a:gd name="connsiteY151" fmla="*/ 1189033 h 6858000"/>
              <a:gd name="connsiteX152" fmla="*/ 348665 w 1605470"/>
              <a:gd name="connsiteY152" fmla="*/ 1168288 h 6858000"/>
              <a:gd name="connsiteX153" fmla="*/ 340947 w 1605470"/>
              <a:gd name="connsiteY153" fmla="*/ 1142577 h 6858000"/>
              <a:gd name="connsiteX154" fmla="*/ 330253 w 1605470"/>
              <a:gd name="connsiteY154" fmla="*/ 1088484 h 6858000"/>
              <a:gd name="connsiteX155" fmla="*/ 318989 w 1605470"/>
              <a:gd name="connsiteY155" fmla="*/ 1016103 h 6858000"/>
              <a:gd name="connsiteX156" fmla="*/ 320445 w 1605470"/>
              <a:gd name="connsiteY156" fmla="*/ 932283 h 6858000"/>
              <a:gd name="connsiteX157" fmla="*/ 322681 w 1605470"/>
              <a:gd name="connsiteY157" fmla="*/ 915925 h 6858000"/>
              <a:gd name="connsiteX158" fmla="*/ 315310 w 1605470"/>
              <a:gd name="connsiteY158" fmla="*/ 896999 h 6858000"/>
              <a:gd name="connsiteX159" fmla="*/ 284718 w 1605470"/>
              <a:gd name="connsiteY159" fmla="*/ 821517 h 6858000"/>
              <a:gd name="connsiteX160" fmla="*/ 263668 w 1605470"/>
              <a:gd name="connsiteY160" fmla="*/ 751353 h 6858000"/>
              <a:gd name="connsiteX161" fmla="*/ 263226 w 1605470"/>
              <a:gd name="connsiteY161" fmla="*/ 721230 h 6858000"/>
              <a:gd name="connsiteX162" fmla="*/ 248897 w 1605470"/>
              <a:gd name="connsiteY162" fmla="*/ 681659 h 6858000"/>
              <a:gd name="connsiteX163" fmla="*/ 234316 w 1605470"/>
              <a:gd name="connsiteY163" fmla="*/ 635218 h 6858000"/>
              <a:gd name="connsiteX164" fmla="*/ 239327 w 1605470"/>
              <a:gd name="connsiteY164" fmla="*/ 613763 h 6858000"/>
              <a:gd name="connsiteX165" fmla="*/ 225269 w 1605470"/>
              <a:gd name="connsiteY165" fmla="*/ 598582 h 6858000"/>
              <a:gd name="connsiteX166" fmla="*/ 224950 w 1605470"/>
              <a:gd name="connsiteY166" fmla="*/ 576846 h 6858000"/>
              <a:gd name="connsiteX167" fmla="*/ 204576 w 1605470"/>
              <a:gd name="connsiteY167" fmla="*/ 530055 h 6858000"/>
              <a:gd name="connsiteX168" fmla="*/ 219064 w 1605470"/>
              <a:gd name="connsiteY168" fmla="*/ 469651 h 6858000"/>
              <a:gd name="connsiteX169" fmla="*/ 195012 w 1605470"/>
              <a:gd name="connsiteY169" fmla="*/ 448559 h 6858000"/>
              <a:gd name="connsiteX170" fmla="*/ 201434 w 1605470"/>
              <a:gd name="connsiteY170" fmla="*/ 441529 h 6858000"/>
              <a:gd name="connsiteX171" fmla="*/ 200655 w 1605470"/>
              <a:gd name="connsiteY171" fmla="*/ 428927 h 6858000"/>
              <a:gd name="connsiteX172" fmla="*/ 190059 w 1605470"/>
              <a:gd name="connsiteY172" fmla="*/ 430161 h 6858000"/>
              <a:gd name="connsiteX173" fmla="*/ 167079 w 1605470"/>
              <a:gd name="connsiteY173" fmla="*/ 367211 h 6858000"/>
              <a:gd name="connsiteX174" fmla="*/ 124571 w 1605470"/>
              <a:gd name="connsiteY174" fmla="*/ 302178 h 6858000"/>
              <a:gd name="connsiteX175" fmla="*/ 103243 w 1605470"/>
              <a:gd name="connsiteY175" fmla="*/ 211375 h 6858000"/>
              <a:gd name="connsiteX176" fmla="*/ 94571 w 1605470"/>
              <a:gd name="connsiteY176" fmla="*/ 184179 h 6858000"/>
              <a:gd name="connsiteX177" fmla="*/ 13437 w 1605470"/>
              <a:gd name="connsiteY177" fmla="*/ 19287 h 6858000"/>
              <a:gd name="connsiteX178" fmla="*/ 0 w 1605470"/>
              <a:gd name="connsiteY178"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10261 w 1605470"/>
              <a:gd name="connsiteY37" fmla="*/ 5634527 h 6858000"/>
              <a:gd name="connsiteX38" fmla="*/ 523992 w 1605470"/>
              <a:gd name="connsiteY38" fmla="*/ 5619557 h 6858000"/>
              <a:gd name="connsiteX39" fmla="*/ 526609 w 1605470"/>
              <a:gd name="connsiteY39" fmla="*/ 5617081 h 6858000"/>
              <a:gd name="connsiteX40" fmla="*/ 531653 w 1605470"/>
              <a:gd name="connsiteY40" fmla="*/ 5604904 h 6858000"/>
              <a:gd name="connsiteX41" fmla="*/ 539863 w 1605470"/>
              <a:gd name="connsiteY41" fmla="*/ 5604298 h 6858000"/>
              <a:gd name="connsiteX42" fmla="*/ 552319 w 1605470"/>
              <a:gd name="connsiteY42" fmla="*/ 5587997 h 6858000"/>
              <a:gd name="connsiteX43" fmla="*/ 559710 w 1605470"/>
              <a:gd name="connsiteY43" fmla="*/ 5564796 h 6858000"/>
              <a:gd name="connsiteX44" fmla="*/ 587214 w 1605470"/>
              <a:gd name="connsiteY44" fmla="*/ 5451511 h 6858000"/>
              <a:gd name="connsiteX45" fmla="*/ 608019 w 1605470"/>
              <a:gd name="connsiteY45" fmla="*/ 5385461 h 6858000"/>
              <a:gd name="connsiteX46" fmla="*/ 622750 w 1605470"/>
              <a:gd name="connsiteY46" fmla="*/ 5363084 h 6858000"/>
              <a:gd name="connsiteX47" fmla="*/ 638731 w 1605470"/>
              <a:gd name="connsiteY47" fmla="*/ 5330009 h 6858000"/>
              <a:gd name="connsiteX48" fmla="*/ 672224 w 1605470"/>
              <a:gd name="connsiteY48" fmla="*/ 5273739 h 6858000"/>
              <a:gd name="connsiteX49" fmla="*/ 681823 w 1605470"/>
              <a:gd name="connsiteY49" fmla="*/ 5241779 h 6858000"/>
              <a:gd name="connsiteX50" fmla="*/ 693049 w 1605470"/>
              <a:gd name="connsiteY50" fmla="*/ 5225268 h 6858000"/>
              <a:gd name="connsiteX51" fmla="*/ 694069 w 1605470"/>
              <a:gd name="connsiteY51" fmla="*/ 5217684 h 6858000"/>
              <a:gd name="connsiteX52" fmla="*/ 701410 w 1605470"/>
              <a:gd name="connsiteY52" fmla="*/ 5193377 h 6858000"/>
              <a:gd name="connsiteX53" fmla="*/ 704713 w 1605470"/>
              <a:gd name="connsiteY53" fmla="*/ 5179288 h 6858000"/>
              <a:gd name="connsiteX54" fmla="*/ 705697 w 1605470"/>
              <a:gd name="connsiteY54" fmla="*/ 5173621 h 6858000"/>
              <a:gd name="connsiteX55" fmla="*/ 701331 w 1605470"/>
              <a:gd name="connsiteY55" fmla="*/ 5159961 h 6858000"/>
              <a:gd name="connsiteX56" fmla="*/ 708008 w 1605470"/>
              <a:gd name="connsiteY56" fmla="*/ 5144295 h 6858000"/>
              <a:gd name="connsiteX57" fmla="*/ 704941 w 1605470"/>
              <a:gd name="connsiteY57" fmla="*/ 5125185 h 6858000"/>
              <a:gd name="connsiteX58" fmla="*/ 711771 w 1605470"/>
              <a:gd name="connsiteY58" fmla="*/ 5121884 h 6858000"/>
              <a:gd name="connsiteX59" fmla="*/ 721092 w 1605470"/>
              <a:gd name="connsiteY59" fmla="*/ 5108383 h 6858000"/>
              <a:gd name="connsiteX60" fmla="*/ 717045 w 1605470"/>
              <a:gd name="connsiteY60" fmla="*/ 5094705 h 6858000"/>
              <a:gd name="connsiteX61" fmla="*/ 718807 w 1605470"/>
              <a:gd name="connsiteY61" fmla="*/ 5067850 h 6858000"/>
              <a:gd name="connsiteX62" fmla="*/ 721538 w 1605470"/>
              <a:gd name="connsiteY62" fmla="*/ 5060861 h 6858000"/>
              <a:gd name="connsiteX63" fmla="*/ 718242 w 1605470"/>
              <a:gd name="connsiteY63" fmla="*/ 5034192 h 6858000"/>
              <a:gd name="connsiteX64" fmla="*/ 719796 w 1605470"/>
              <a:gd name="connsiteY64" fmla="*/ 4993030 h 6858000"/>
              <a:gd name="connsiteX65" fmla="*/ 726705 w 1605470"/>
              <a:gd name="connsiteY65" fmla="*/ 4946844 h 6858000"/>
              <a:gd name="connsiteX66" fmla="*/ 722561 w 1605470"/>
              <a:gd name="connsiteY66" fmla="*/ 4932692 h 6858000"/>
              <a:gd name="connsiteX67" fmla="*/ 724935 w 1605470"/>
              <a:gd name="connsiteY67" fmla="*/ 4821504 h 6858000"/>
              <a:gd name="connsiteX68" fmla="*/ 732118 w 1605470"/>
              <a:gd name="connsiteY68" fmla="*/ 4801535 h 6858000"/>
              <a:gd name="connsiteX69" fmla="*/ 739787 w 1605470"/>
              <a:gd name="connsiteY69" fmla="*/ 4797794 h 6858000"/>
              <a:gd name="connsiteX70" fmla="*/ 741081 w 1605470"/>
              <a:gd name="connsiteY70" fmla="*/ 4784526 h 6858000"/>
              <a:gd name="connsiteX71" fmla="*/ 742865 w 1605470"/>
              <a:gd name="connsiteY71" fmla="*/ 4781211 h 6858000"/>
              <a:gd name="connsiteX72" fmla="*/ 751652 w 1605470"/>
              <a:gd name="connsiteY72" fmla="*/ 4761984 h 6858000"/>
              <a:gd name="connsiteX73" fmla="*/ 747700 w 1605470"/>
              <a:gd name="connsiteY73" fmla="*/ 4690749 h 6858000"/>
              <a:gd name="connsiteX74" fmla="*/ 743180 w 1605470"/>
              <a:gd name="connsiteY74" fmla="*/ 4613201 h 6858000"/>
              <a:gd name="connsiteX75" fmla="*/ 738263 w 1605470"/>
              <a:gd name="connsiteY75" fmla="*/ 4444346 h 6858000"/>
              <a:gd name="connsiteX76" fmla="*/ 756542 w 1605470"/>
              <a:gd name="connsiteY76" fmla="*/ 4350346 h 6858000"/>
              <a:gd name="connsiteX77" fmla="*/ 715481 w 1605470"/>
              <a:gd name="connsiteY77" fmla="*/ 4214165 h 6858000"/>
              <a:gd name="connsiteX78" fmla="*/ 719554 w 1605470"/>
              <a:gd name="connsiteY78" fmla="*/ 4090296 h 6858000"/>
              <a:gd name="connsiteX79" fmla="*/ 704810 w 1605470"/>
              <a:gd name="connsiteY79" fmla="*/ 4033999 h 6858000"/>
              <a:gd name="connsiteX80" fmla="*/ 705959 w 1605470"/>
              <a:gd name="connsiteY80" fmla="*/ 4031933 h 6858000"/>
              <a:gd name="connsiteX81" fmla="*/ 704535 w 1605470"/>
              <a:gd name="connsiteY81" fmla="*/ 4013953 h 6858000"/>
              <a:gd name="connsiteX82" fmla="*/ 700443 w 1605470"/>
              <a:gd name="connsiteY82" fmla="*/ 4010511 h 6858000"/>
              <a:gd name="connsiteX83" fmla="*/ 698282 w 1605470"/>
              <a:gd name="connsiteY83" fmla="*/ 3998331 h 6858000"/>
              <a:gd name="connsiteX84" fmla="*/ 690830 w 1605470"/>
              <a:gd name="connsiteY84" fmla="*/ 3974753 h 6858000"/>
              <a:gd name="connsiteX85" fmla="*/ 692428 w 1605470"/>
              <a:gd name="connsiteY85" fmla="*/ 3969950 h 6858000"/>
              <a:gd name="connsiteX86" fmla="*/ 685850 w 1605470"/>
              <a:gd name="connsiteY86" fmla="*/ 3933779 h 6858000"/>
              <a:gd name="connsiteX87" fmla="*/ 687181 w 1605470"/>
              <a:gd name="connsiteY87" fmla="*/ 3933093 h 6858000"/>
              <a:gd name="connsiteX88" fmla="*/ 691535 w 1605470"/>
              <a:gd name="connsiteY88" fmla="*/ 3922082 h 6858000"/>
              <a:gd name="connsiteX89" fmla="*/ 696613 w 1605470"/>
              <a:gd name="connsiteY89" fmla="*/ 3901461 h 6858000"/>
              <a:gd name="connsiteX90" fmla="*/ 719207 w 1605470"/>
              <a:gd name="connsiteY90" fmla="*/ 3813873 h 6858000"/>
              <a:gd name="connsiteX91" fmla="*/ 718632 w 1605470"/>
              <a:gd name="connsiteY91" fmla="*/ 3806161 h 6858000"/>
              <a:gd name="connsiteX92" fmla="*/ 718939 w 1605470"/>
              <a:gd name="connsiteY92" fmla="*/ 3805957 h 6858000"/>
              <a:gd name="connsiteX93" fmla="*/ 718966 w 1605470"/>
              <a:gd name="connsiteY93" fmla="*/ 3797724 h 6858000"/>
              <a:gd name="connsiteX94" fmla="*/ 717581 w 1605470"/>
              <a:gd name="connsiteY94" fmla="*/ 3792098 h 6858000"/>
              <a:gd name="connsiteX95" fmla="*/ 716465 w 1605470"/>
              <a:gd name="connsiteY95" fmla="*/ 3777135 h 6858000"/>
              <a:gd name="connsiteX96" fmla="*/ 718198 w 1605470"/>
              <a:gd name="connsiteY96" fmla="*/ 3771656 h 6858000"/>
              <a:gd name="connsiteX97" fmla="*/ 721941 w 1605470"/>
              <a:gd name="connsiteY97" fmla="*/ 3769007 h 6858000"/>
              <a:gd name="connsiteX98" fmla="*/ 721407 w 1605470"/>
              <a:gd name="connsiteY98" fmla="*/ 3767709 h 6858000"/>
              <a:gd name="connsiteX99" fmla="*/ 730103 w 1605470"/>
              <a:gd name="connsiteY99" fmla="*/ 3738082 h 6858000"/>
              <a:gd name="connsiteX100" fmla="*/ 737449 w 1605470"/>
              <a:gd name="connsiteY100" fmla="*/ 3673397 h 6858000"/>
              <a:gd name="connsiteX101" fmla="*/ 736745 w 1605470"/>
              <a:gd name="connsiteY101" fmla="*/ 3637109 h 6858000"/>
              <a:gd name="connsiteX102" fmla="*/ 740188 w 1605470"/>
              <a:gd name="connsiteY102" fmla="*/ 3536883 h 6858000"/>
              <a:gd name="connsiteX103" fmla="*/ 747726 w 1605470"/>
              <a:gd name="connsiteY103" fmla="*/ 3435652 h 6858000"/>
              <a:gd name="connsiteX104" fmla="*/ 774383 w 1605470"/>
              <a:gd name="connsiteY104" fmla="*/ 3381564 h 6858000"/>
              <a:gd name="connsiteX105" fmla="*/ 774870 w 1605470"/>
              <a:gd name="connsiteY105" fmla="*/ 3375761 h 6858000"/>
              <a:gd name="connsiteX106" fmla="*/ 770510 w 1605470"/>
              <a:gd name="connsiteY106" fmla="*/ 3361844 h 6858000"/>
              <a:gd name="connsiteX107" fmla="*/ 767933 w 1605470"/>
              <a:gd name="connsiteY107" fmla="*/ 3356929 h 6858000"/>
              <a:gd name="connsiteX108" fmla="*/ 766158 w 1605470"/>
              <a:gd name="connsiteY108" fmla="*/ 3349058 h 6858000"/>
              <a:gd name="connsiteX109" fmla="*/ 766414 w 1605470"/>
              <a:gd name="connsiteY109" fmla="*/ 3348763 h 6858000"/>
              <a:gd name="connsiteX110" fmla="*/ 764166 w 1605470"/>
              <a:gd name="connsiteY110" fmla="*/ 3341588 h 6858000"/>
              <a:gd name="connsiteX111" fmla="*/ 749397 w 1605470"/>
              <a:gd name="connsiteY111" fmla="*/ 3307769 h 6858000"/>
              <a:gd name="connsiteX112" fmla="*/ 766960 w 1605470"/>
              <a:gd name="connsiteY112" fmla="*/ 3250522 h 6858000"/>
              <a:gd name="connsiteX113" fmla="*/ 767385 w 1605470"/>
              <a:gd name="connsiteY113" fmla="*/ 3229163 h 6858000"/>
              <a:gd name="connsiteX114" fmla="*/ 769208 w 1605470"/>
              <a:gd name="connsiteY114" fmla="*/ 3217217 h 6858000"/>
              <a:gd name="connsiteX115" fmla="*/ 770350 w 1605470"/>
              <a:gd name="connsiteY115" fmla="*/ 3216125 h 6858000"/>
              <a:gd name="connsiteX116" fmla="*/ 756043 w 1605470"/>
              <a:gd name="connsiteY116" fmla="*/ 3183755 h 6858000"/>
              <a:gd name="connsiteX117" fmla="*/ 756544 w 1605470"/>
              <a:gd name="connsiteY117" fmla="*/ 3178642 h 6858000"/>
              <a:gd name="connsiteX118" fmla="*/ 744144 w 1605470"/>
              <a:gd name="connsiteY118" fmla="*/ 3158586 h 6858000"/>
              <a:gd name="connsiteX119" fmla="*/ 739378 w 1605470"/>
              <a:gd name="connsiteY119" fmla="*/ 3147669 h 6858000"/>
              <a:gd name="connsiteX120" fmla="*/ 734648 w 1605470"/>
              <a:gd name="connsiteY120" fmla="*/ 3145733 h 6858000"/>
              <a:gd name="connsiteX121" fmla="*/ 729329 w 1605470"/>
              <a:gd name="connsiteY121" fmla="*/ 3129034 h 6858000"/>
              <a:gd name="connsiteX122" fmla="*/ 729994 w 1605470"/>
              <a:gd name="connsiteY122" fmla="*/ 3126682 h 6858000"/>
              <a:gd name="connsiteX123" fmla="*/ 720862 w 1605470"/>
              <a:gd name="connsiteY123" fmla="*/ 3114519 h 6858000"/>
              <a:gd name="connsiteX124" fmla="*/ 707471 w 1605470"/>
              <a:gd name="connsiteY124" fmla="*/ 3106272 h 6858000"/>
              <a:gd name="connsiteX125" fmla="*/ 680201 w 1605470"/>
              <a:gd name="connsiteY125" fmla="*/ 2958185 h 6858000"/>
              <a:gd name="connsiteX126" fmla="*/ 622815 w 1605470"/>
              <a:gd name="connsiteY126" fmla="*/ 2762989 h 6858000"/>
              <a:gd name="connsiteX127" fmla="*/ 571733 w 1605470"/>
              <a:gd name="connsiteY127" fmla="*/ 2554718 h 6858000"/>
              <a:gd name="connsiteX128" fmla="*/ 551827 w 1605470"/>
              <a:gd name="connsiteY128" fmla="*/ 2485734 h 6858000"/>
              <a:gd name="connsiteX129" fmla="*/ 542550 w 1605470"/>
              <a:gd name="connsiteY129" fmla="*/ 2447068 h 6858000"/>
              <a:gd name="connsiteX130" fmla="*/ 529511 w 1605470"/>
              <a:gd name="connsiteY130" fmla="*/ 2425819 h 6858000"/>
              <a:gd name="connsiteX131" fmla="*/ 528878 w 1605470"/>
              <a:gd name="connsiteY131" fmla="*/ 2408971 h 6858000"/>
              <a:gd name="connsiteX132" fmla="*/ 535510 w 1605470"/>
              <a:gd name="connsiteY132" fmla="*/ 2402874 h 6858000"/>
              <a:gd name="connsiteX133" fmla="*/ 538122 w 1605470"/>
              <a:gd name="connsiteY133" fmla="*/ 2381443 h 6858000"/>
              <a:gd name="connsiteX134" fmla="*/ 514451 w 1605470"/>
              <a:gd name="connsiteY134" fmla="*/ 2261920 h 6858000"/>
              <a:gd name="connsiteX135" fmla="*/ 486968 w 1605470"/>
              <a:gd name="connsiteY135" fmla="*/ 2182937 h 6858000"/>
              <a:gd name="connsiteX136" fmla="*/ 488555 w 1605470"/>
              <a:gd name="connsiteY136" fmla="*/ 2155135 h 6858000"/>
              <a:gd name="connsiteX137" fmla="*/ 486013 w 1605470"/>
              <a:gd name="connsiteY137" fmla="*/ 2118008 h 6858000"/>
              <a:gd name="connsiteX138" fmla="*/ 487006 w 1605470"/>
              <a:gd name="connsiteY138" fmla="*/ 2050531 h 6858000"/>
              <a:gd name="connsiteX139" fmla="*/ 478812 w 1605470"/>
              <a:gd name="connsiteY139" fmla="*/ 1963269 h 6858000"/>
              <a:gd name="connsiteX140" fmla="*/ 442619 w 1605470"/>
              <a:gd name="connsiteY140" fmla="*/ 1910499 h 6858000"/>
              <a:gd name="connsiteX141" fmla="*/ 446785 w 1605470"/>
              <a:gd name="connsiteY141" fmla="*/ 1903212 h 6858000"/>
              <a:gd name="connsiteX142" fmla="*/ 436547 w 1605470"/>
              <a:gd name="connsiteY142" fmla="*/ 1861531 h 6858000"/>
              <a:gd name="connsiteX143" fmla="*/ 390346 w 1605470"/>
              <a:gd name="connsiteY143" fmla="*/ 1732919 h 6858000"/>
              <a:gd name="connsiteX144" fmla="*/ 362657 w 1605470"/>
              <a:gd name="connsiteY144" fmla="*/ 1663540 h 6858000"/>
              <a:gd name="connsiteX145" fmla="*/ 361783 w 1605470"/>
              <a:gd name="connsiteY145" fmla="*/ 1615777 h 6858000"/>
              <a:gd name="connsiteX146" fmla="*/ 342578 w 1605470"/>
              <a:gd name="connsiteY146" fmla="*/ 1563678 h 6858000"/>
              <a:gd name="connsiteX147" fmla="*/ 355658 w 1605470"/>
              <a:gd name="connsiteY147" fmla="*/ 1519474 h 6858000"/>
              <a:gd name="connsiteX148" fmla="*/ 348400 w 1605470"/>
              <a:gd name="connsiteY148" fmla="*/ 1477995 h 6858000"/>
              <a:gd name="connsiteX149" fmla="*/ 334485 w 1605470"/>
              <a:gd name="connsiteY149" fmla="*/ 1373769 h 6858000"/>
              <a:gd name="connsiteX150" fmla="*/ 342792 w 1605470"/>
              <a:gd name="connsiteY150" fmla="*/ 1307086 h 6858000"/>
              <a:gd name="connsiteX151" fmla="*/ 343980 w 1605470"/>
              <a:gd name="connsiteY151" fmla="*/ 1189033 h 6858000"/>
              <a:gd name="connsiteX152" fmla="*/ 348665 w 1605470"/>
              <a:gd name="connsiteY152" fmla="*/ 1168288 h 6858000"/>
              <a:gd name="connsiteX153" fmla="*/ 340947 w 1605470"/>
              <a:gd name="connsiteY153" fmla="*/ 1142577 h 6858000"/>
              <a:gd name="connsiteX154" fmla="*/ 330253 w 1605470"/>
              <a:gd name="connsiteY154" fmla="*/ 1088484 h 6858000"/>
              <a:gd name="connsiteX155" fmla="*/ 318989 w 1605470"/>
              <a:gd name="connsiteY155" fmla="*/ 1016103 h 6858000"/>
              <a:gd name="connsiteX156" fmla="*/ 320445 w 1605470"/>
              <a:gd name="connsiteY156" fmla="*/ 932283 h 6858000"/>
              <a:gd name="connsiteX157" fmla="*/ 322681 w 1605470"/>
              <a:gd name="connsiteY157" fmla="*/ 915925 h 6858000"/>
              <a:gd name="connsiteX158" fmla="*/ 315310 w 1605470"/>
              <a:gd name="connsiteY158" fmla="*/ 896999 h 6858000"/>
              <a:gd name="connsiteX159" fmla="*/ 284718 w 1605470"/>
              <a:gd name="connsiteY159" fmla="*/ 821517 h 6858000"/>
              <a:gd name="connsiteX160" fmla="*/ 263668 w 1605470"/>
              <a:gd name="connsiteY160" fmla="*/ 751353 h 6858000"/>
              <a:gd name="connsiteX161" fmla="*/ 263226 w 1605470"/>
              <a:gd name="connsiteY161" fmla="*/ 721230 h 6858000"/>
              <a:gd name="connsiteX162" fmla="*/ 248897 w 1605470"/>
              <a:gd name="connsiteY162" fmla="*/ 681659 h 6858000"/>
              <a:gd name="connsiteX163" fmla="*/ 234316 w 1605470"/>
              <a:gd name="connsiteY163" fmla="*/ 635218 h 6858000"/>
              <a:gd name="connsiteX164" fmla="*/ 239327 w 1605470"/>
              <a:gd name="connsiteY164" fmla="*/ 613763 h 6858000"/>
              <a:gd name="connsiteX165" fmla="*/ 225269 w 1605470"/>
              <a:gd name="connsiteY165" fmla="*/ 598582 h 6858000"/>
              <a:gd name="connsiteX166" fmla="*/ 224950 w 1605470"/>
              <a:gd name="connsiteY166" fmla="*/ 576846 h 6858000"/>
              <a:gd name="connsiteX167" fmla="*/ 204576 w 1605470"/>
              <a:gd name="connsiteY167" fmla="*/ 530055 h 6858000"/>
              <a:gd name="connsiteX168" fmla="*/ 219064 w 1605470"/>
              <a:gd name="connsiteY168" fmla="*/ 469651 h 6858000"/>
              <a:gd name="connsiteX169" fmla="*/ 195012 w 1605470"/>
              <a:gd name="connsiteY169" fmla="*/ 448559 h 6858000"/>
              <a:gd name="connsiteX170" fmla="*/ 201434 w 1605470"/>
              <a:gd name="connsiteY170" fmla="*/ 441529 h 6858000"/>
              <a:gd name="connsiteX171" fmla="*/ 200655 w 1605470"/>
              <a:gd name="connsiteY171" fmla="*/ 428927 h 6858000"/>
              <a:gd name="connsiteX172" fmla="*/ 190059 w 1605470"/>
              <a:gd name="connsiteY172" fmla="*/ 430161 h 6858000"/>
              <a:gd name="connsiteX173" fmla="*/ 167079 w 1605470"/>
              <a:gd name="connsiteY173" fmla="*/ 367211 h 6858000"/>
              <a:gd name="connsiteX174" fmla="*/ 124571 w 1605470"/>
              <a:gd name="connsiteY174" fmla="*/ 302178 h 6858000"/>
              <a:gd name="connsiteX175" fmla="*/ 103243 w 1605470"/>
              <a:gd name="connsiteY175" fmla="*/ 211375 h 6858000"/>
              <a:gd name="connsiteX176" fmla="*/ 94571 w 1605470"/>
              <a:gd name="connsiteY176" fmla="*/ 184179 h 6858000"/>
              <a:gd name="connsiteX177" fmla="*/ 13437 w 1605470"/>
              <a:gd name="connsiteY177" fmla="*/ 19287 h 6858000"/>
              <a:gd name="connsiteX178" fmla="*/ 0 w 1605470"/>
              <a:gd name="connsiteY178"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10261 w 1605470"/>
              <a:gd name="connsiteY37" fmla="*/ 5634527 h 6858000"/>
              <a:gd name="connsiteX38" fmla="*/ 523992 w 1605470"/>
              <a:gd name="connsiteY38" fmla="*/ 5619557 h 6858000"/>
              <a:gd name="connsiteX39" fmla="*/ 531653 w 1605470"/>
              <a:gd name="connsiteY39" fmla="*/ 5604904 h 6858000"/>
              <a:gd name="connsiteX40" fmla="*/ 539863 w 1605470"/>
              <a:gd name="connsiteY40" fmla="*/ 5604298 h 6858000"/>
              <a:gd name="connsiteX41" fmla="*/ 552319 w 1605470"/>
              <a:gd name="connsiteY41" fmla="*/ 5587997 h 6858000"/>
              <a:gd name="connsiteX42" fmla="*/ 559710 w 1605470"/>
              <a:gd name="connsiteY42" fmla="*/ 5564796 h 6858000"/>
              <a:gd name="connsiteX43" fmla="*/ 587214 w 1605470"/>
              <a:gd name="connsiteY43" fmla="*/ 5451511 h 6858000"/>
              <a:gd name="connsiteX44" fmla="*/ 608019 w 1605470"/>
              <a:gd name="connsiteY44" fmla="*/ 5385461 h 6858000"/>
              <a:gd name="connsiteX45" fmla="*/ 622750 w 1605470"/>
              <a:gd name="connsiteY45" fmla="*/ 5363084 h 6858000"/>
              <a:gd name="connsiteX46" fmla="*/ 638731 w 1605470"/>
              <a:gd name="connsiteY46" fmla="*/ 5330009 h 6858000"/>
              <a:gd name="connsiteX47" fmla="*/ 672224 w 1605470"/>
              <a:gd name="connsiteY47" fmla="*/ 5273739 h 6858000"/>
              <a:gd name="connsiteX48" fmla="*/ 681823 w 1605470"/>
              <a:gd name="connsiteY48" fmla="*/ 5241779 h 6858000"/>
              <a:gd name="connsiteX49" fmla="*/ 693049 w 1605470"/>
              <a:gd name="connsiteY49" fmla="*/ 5225268 h 6858000"/>
              <a:gd name="connsiteX50" fmla="*/ 694069 w 1605470"/>
              <a:gd name="connsiteY50" fmla="*/ 5217684 h 6858000"/>
              <a:gd name="connsiteX51" fmla="*/ 701410 w 1605470"/>
              <a:gd name="connsiteY51" fmla="*/ 5193377 h 6858000"/>
              <a:gd name="connsiteX52" fmla="*/ 704713 w 1605470"/>
              <a:gd name="connsiteY52" fmla="*/ 5179288 h 6858000"/>
              <a:gd name="connsiteX53" fmla="*/ 705697 w 1605470"/>
              <a:gd name="connsiteY53" fmla="*/ 5173621 h 6858000"/>
              <a:gd name="connsiteX54" fmla="*/ 701331 w 1605470"/>
              <a:gd name="connsiteY54" fmla="*/ 5159961 h 6858000"/>
              <a:gd name="connsiteX55" fmla="*/ 708008 w 1605470"/>
              <a:gd name="connsiteY55" fmla="*/ 5144295 h 6858000"/>
              <a:gd name="connsiteX56" fmla="*/ 704941 w 1605470"/>
              <a:gd name="connsiteY56" fmla="*/ 5125185 h 6858000"/>
              <a:gd name="connsiteX57" fmla="*/ 711771 w 1605470"/>
              <a:gd name="connsiteY57" fmla="*/ 5121884 h 6858000"/>
              <a:gd name="connsiteX58" fmla="*/ 721092 w 1605470"/>
              <a:gd name="connsiteY58" fmla="*/ 5108383 h 6858000"/>
              <a:gd name="connsiteX59" fmla="*/ 717045 w 1605470"/>
              <a:gd name="connsiteY59" fmla="*/ 5094705 h 6858000"/>
              <a:gd name="connsiteX60" fmla="*/ 718807 w 1605470"/>
              <a:gd name="connsiteY60" fmla="*/ 5067850 h 6858000"/>
              <a:gd name="connsiteX61" fmla="*/ 721538 w 1605470"/>
              <a:gd name="connsiteY61" fmla="*/ 5060861 h 6858000"/>
              <a:gd name="connsiteX62" fmla="*/ 718242 w 1605470"/>
              <a:gd name="connsiteY62" fmla="*/ 5034192 h 6858000"/>
              <a:gd name="connsiteX63" fmla="*/ 719796 w 1605470"/>
              <a:gd name="connsiteY63" fmla="*/ 4993030 h 6858000"/>
              <a:gd name="connsiteX64" fmla="*/ 726705 w 1605470"/>
              <a:gd name="connsiteY64" fmla="*/ 4946844 h 6858000"/>
              <a:gd name="connsiteX65" fmla="*/ 722561 w 1605470"/>
              <a:gd name="connsiteY65" fmla="*/ 4932692 h 6858000"/>
              <a:gd name="connsiteX66" fmla="*/ 724935 w 1605470"/>
              <a:gd name="connsiteY66" fmla="*/ 4821504 h 6858000"/>
              <a:gd name="connsiteX67" fmla="*/ 732118 w 1605470"/>
              <a:gd name="connsiteY67" fmla="*/ 4801535 h 6858000"/>
              <a:gd name="connsiteX68" fmla="*/ 739787 w 1605470"/>
              <a:gd name="connsiteY68" fmla="*/ 4797794 h 6858000"/>
              <a:gd name="connsiteX69" fmla="*/ 741081 w 1605470"/>
              <a:gd name="connsiteY69" fmla="*/ 4784526 h 6858000"/>
              <a:gd name="connsiteX70" fmla="*/ 742865 w 1605470"/>
              <a:gd name="connsiteY70" fmla="*/ 4781211 h 6858000"/>
              <a:gd name="connsiteX71" fmla="*/ 751652 w 1605470"/>
              <a:gd name="connsiteY71" fmla="*/ 4761984 h 6858000"/>
              <a:gd name="connsiteX72" fmla="*/ 747700 w 1605470"/>
              <a:gd name="connsiteY72" fmla="*/ 4690749 h 6858000"/>
              <a:gd name="connsiteX73" fmla="*/ 743180 w 1605470"/>
              <a:gd name="connsiteY73" fmla="*/ 4613201 h 6858000"/>
              <a:gd name="connsiteX74" fmla="*/ 738263 w 1605470"/>
              <a:gd name="connsiteY74" fmla="*/ 4444346 h 6858000"/>
              <a:gd name="connsiteX75" fmla="*/ 756542 w 1605470"/>
              <a:gd name="connsiteY75" fmla="*/ 4350346 h 6858000"/>
              <a:gd name="connsiteX76" fmla="*/ 715481 w 1605470"/>
              <a:gd name="connsiteY76" fmla="*/ 4214165 h 6858000"/>
              <a:gd name="connsiteX77" fmla="*/ 719554 w 1605470"/>
              <a:gd name="connsiteY77" fmla="*/ 4090296 h 6858000"/>
              <a:gd name="connsiteX78" fmla="*/ 704810 w 1605470"/>
              <a:gd name="connsiteY78" fmla="*/ 4033999 h 6858000"/>
              <a:gd name="connsiteX79" fmla="*/ 705959 w 1605470"/>
              <a:gd name="connsiteY79" fmla="*/ 4031933 h 6858000"/>
              <a:gd name="connsiteX80" fmla="*/ 704535 w 1605470"/>
              <a:gd name="connsiteY80" fmla="*/ 4013953 h 6858000"/>
              <a:gd name="connsiteX81" fmla="*/ 700443 w 1605470"/>
              <a:gd name="connsiteY81" fmla="*/ 4010511 h 6858000"/>
              <a:gd name="connsiteX82" fmla="*/ 698282 w 1605470"/>
              <a:gd name="connsiteY82" fmla="*/ 3998331 h 6858000"/>
              <a:gd name="connsiteX83" fmla="*/ 690830 w 1605470"/>
              <a:gd name="connsiteY83" fmla="*/ 3974753 h 6858000"/>
              <a:gd name="connsiteX84" fmla="*/ 692428 w 1605470"/>
              <a:gd name="connsiteY84" fmla="*/ 3969950 h 6858000"/>
              <a:gd name="connsiteX85" fmla="*/ 685850 w 1605470"/>
              <a:gd name="connsiteY85" fmla="*/ 3933779 h 6858000"/>
              <a:gd name="connsiteX86" fmla="*/ 687181 w 1605470"/>
              <a:gd name="connsiteY86" fmla="*/ 3933093 h 6858000"/>
              <a:gd name="connsiteX87" fmla="*/ 691535 w 1605470"/>
              <a:gd name="connsiteY87" fmla="*/ 3922082 h 6858000"/>
              <a:gd name="connsiteX88" fmla="*/ 696613 w 1605470"/>
              <a:gd name="connsiteY88" fmla="*/ 3901461 h 6858000"/>
              <a:gd name="connsiteX89" fmla="*/ 719207 w 1605470"/>
              <a:gd name="connsiteY89" fmla="*/ 3813873 h 6858000"/>
              <a:gd name="connsiteX90" fmla="*/ 718632 w 1605470"/>
              <a:gd name="connsiteY90" fmla="*/ 3806161 h 6858000"/>
              <a:gd name="connsiteX91" fmla="*/ 718939 w 1605470"/>
              <a:gd name="connsiteY91" fmla="*/ 3805957 h 6858000"/>
              <a:gd name="connsiteX92" fmla="*/ 718966 w 1605470"/>
              <a:gd name="connsiteY92" fmla="*/ 3797724 h 6858000"/>
              <a:gd name="connsiteX93" fmla="*/ 717581 w 1605470"/>
              <a:gd name="connsiteY93" fmla="*/ 3792098 h 6858000"/>
              <a:gd name="connsiteX94" fmla="*/ 716465 w 1605470"/>
              <a:gd name="connsiteY94" fmla="*/ 3777135 h 6858000"/>
              <a:gd name="connsiteX95" fmla="*/ 718198 w 1605470"/>
              <a:gd name="connsiteY95" fmla="*/ 3771656 h 6858000"/>
              <a:gd name="connsiteX96" fmla="*/ 721941 w 1605470"/>
              <a:gd name="connsiteY96" fmla="*/ 3769007 h 6858000"/>
              <a:gd name="connsiteX97" fmla="*/ 721407 w 1605470"/>
              <a:gd name="connsiteY97" fmla="*/ 3767709 h 6858000"/>
              <a:gd name="connsiteX98" fmla="*/ 730103 w 1605470"/>
              <a:gd name="connsiteY98" fmla="*/ 3738082 h 6858000"/>
              <a:gd name="connsiteX99" fmla="*/ 737449 w 1605470"/>
              <a:gd name="connsiteY99" fmla="*/ 3673397 h 6858000"/>
              <a:gd name="connsiteX100" fmla="*/ 736745 w 1605470"/>
              <a:gd name="connsiteY100" fmla="*/ 3637109 h 6858000"/>
              <a:gd name="connsiteX101" fmla="*/ 740188 w 1605470"/>
              <a:gd name="connsiteY101" fmla="*/ 3536883 h 6858000"/>
              <a:gd name="connsiteX102" fmla="*/ 747726 w 1605470"/>
              <a:gd name="connsiteY102" fmla="*/ 3435652 h 6858000"/>
              <a:gd name="connsiteX103" fmla="*/ 774383 w 1605470"/>
              <a:gd name="connsiteY103" fmla="*/ 3381564 h 6858000"/>
              <a:gd name="connsiteX104" fmla="*/ 774870 w 1605470"/>
              <a:gd name="connsiteY104" fmla="*/ 3375761 h 6858000"/>
              <a:gd name="connsiteX105" fmla="*/ 770510 w 1605470"/>
              <a:gd name="connsiteY105" fmla="*/ 3361844 h 6858000"/>
              <a:gd name="connsiteX106" fmla="*/ 767933 w 1605470"/>
              <a:gd name="connsiteY106" fmla="*/ 3356929 h 6858000"/>
              <a:gd name="connsiteX107" fmla="*/ 766158 w 1605470"/>
              <a:gd name="connsiteY107" fmla="*/ 3349058 h 6858000"/>
              <a:gd name="connsiteX108" fmla="*/ 766414 w 1605470"/>
              <a:gd name="connsiteY108" fmla="*/ 3348763 h 6858000"/>
              <a:gd name="connsiteX109" fmla="*/ 764166 w 1605470"/>
              <a:gd name="connsiteY109" fmla="*/ 3341588 h 6858000"/>
              <a:gd name="connsiteX110" fmla="*/ 749397 w 1605470"/>
              <a:gd name="connsiteY110" fmla="*/ 3307769 h 6858000"/>
              <a:gd name="connsiteX111" fmla="*/ 766960 w 1605470"/>
              <a:gd name="connsiteY111" fmla="*/ 3250522 h 6858000"/>
              <a:gd name="connsiteX112" fmla="*/ 767385 w 1605470"/>
              <a:gd name="connsiteY112" fmla="*/ 3229163 h 6858000"/>
              <a:gd name="connsiteX113" fmla="*/ 769208 w 1605470"/>
              <a:gd name="connsiteY113" fmla="*/ 3217217 h 6858000"/>
              <a:gd name="connsiteX114" fmla="*/ 770350 w 1605470"/>
              <a:gd name="connsiteY114" fmla="*/ 3216125 h 6858000"/>
              <a:gd name="connsiteX115" fmla="*/ 756043 w 1605470"/>
              <a:gd name="connsiteY115" fmla="*/ 3183755 h 6858000"/>
              <a:gd name="connsiteX116" fmla="*/ 756544 w 1605470"/>
              <a:gd name="connsiteY116" fmla="*/ 3178642 h 6858000"/>
              <a:gd name="connsiteX117" fmla="*/ 744144 w 1605470"/>
              <a:gd name="connsiteY117" fmla="*/ 3158586 h 6858000"/>
              <a:gd name="connsiteX118" fmla="*/ 739378 w 1605470"/>
              <a:gd name="connsiteY118" fmla="*/ 3147669 h 6858000"/>
              <a:gd name="connsiteX119" fmla="*/ 734648 w 1605470"/>
              <a:gd name="connsiteY119" fmla="*/ 3145733 h 6858000"/>
              <a:gd name="connsiteX120" fmla="*/ 729329 w 1605470"/>
              <a:gd name="connsiteY120" fmla="*/ 3129034 h 6858000"/>
              <a:gd name="connsiteX121" fmla="*/ 729994 w 1605470"/>
              <a:gd name="connsiteY121" fmla="*/ 3126682 h 6858000"/>
              <a:gd name="connsiteX122" fmla="*/ 720862 w 1605470"/>
              <a:gd name="connsiteY122" fmla="*/ 3114519 h 6858000"/>
              <a:gd name="connsiteX123" fmla="*/ 707471 w 1605470"/>
              <a:gd name="connsiteY123" fmla="*/ 3106272 h 6858000"/>
              <a:gd name="connsiteX124" fmla="*/ 680201 w 1605470"/>
              <a:gd name="connsiteY124" fmla="*/ 2958185 h 6858000"/>
              <a:gd name="connsiteX125" fmla="*/ 622815 w 1605470"/>
              <a:gd name="connsiteY125" fmla="*/ 2762989 h 6858000"/>
              <a:gd name="connsiteX126" fmla="*/ 571733 w 1605470"/>
              <a:gd name="connsiteY126" fmla="*/ 2554718 h 6858000"/>
              <a:gd name="connsiteX127" fmla="*/ 551827 w 1605470"/>
              <a:gd name="connsiteY127" fmla="*/ 2485734 h 6858000"/>
              <a:gd name="connsiteX128" fmla="*/ 542550 w 1605470"/>
              <a:gd name="connsiteY128" fmla="*/ 2447068 h 6858000"/>
              <a:gd name="connsiteX129" fmla="*/ 529511 w 1605470"/>
              <a:gd name="connsiteY129" fmla="*/ 2425819 h 6858000"/>
              <a:gd name="connsiteX130" fmla="*/ 528878 w 1605470"/>
              <a:gd name="connsiteY130" fmla="*/ 2408971 h 6858000"/>
              <a:gd name="connsiteX131" fmla="*/ 535510 w 1605470"/>
              <a:gd name="connsiteY131" fmla="*/ 2402874 h 6858000"/>
              <a:gd name="connsiteX132" fmla="*/ 538122 w 1605470"/>
              <a:gd name="connsiteY132" fmla="*/ 2381443 h 6858000"/>
              <a:gd name="connsiteX133" fmla="*/ 514451 w 1605470"/>
              <a:gd name="connsiteY133" fmla="*/ 2261920 h 6858000"/>
              <a:gd name="connsiteX134" fmla="*/ 486968 w 1605470"/>
              <a:gd name="connsiteY134" fmla="*/ 2182937 h 6858000"/>
              <a:gd name="connsiteX135" fmla="*/ 488555 w 1605470"/>
              <a:gd name="connsiteY135" fmla="*/ 2155135 h 6858000"/>
              <a:gd name="connsiteX136" fmla="*/ 486013 w 1605470"/>
              <a:gd name="connsiteY136" fmla="*/ 2118008 h 6858000"/>
              <a:gd name="connsiteX137" fmla="*/ 487006 w 1605470"/>
              <a:gd name="connsiteY137" fmla="*/ 2050531 h 6858000"/>
              <a:gd name="connsiteX138" fmla="*/ 478812 w 1605470"/>
              <a:gd name="connsiteY138" fmla="*/ 1963269 h 6858000"/>
              <a:gd name="connsiteX139" fmla="*/ 442619 w 1605470"/>
              <a:gd name="connsiteY139" fmla="*/ 1910499 h 6858000"/>
              <a:gd name="connsiteX140" fmla="*/ 446785 w 1605470"/>
              <a:gd name="connsiteY140" fmla="*/ 1903212 h 6858000"/>
              <a:gd name="connsiteX141" fmla="*/ 436547 w 1605470"/>
              <a:gd name="connsiteY141" fmla="*/ 1861531 h 6858000"/>
              <a:gd name="connsiteX142" fmla="*/ 390346 w 1605470"/>
              <a:gd name="connsiteY142" fmla="*/ 1732919 h 6858000"/>
              <a:gd name="connsiteX143" fmla="*/ 362657 w 1605470"/>
              <a:gd name="connsiteY143" fmla="*/ 1663540 h 6858000"/>
              <a:gd name="connsiteX144" fmla="*/ 361783 w 1605470"/>
              <a:gd name="connsiteY144" fmla="*/ 1615777 h 6858000"/>
              <a:gd name="connsiteX145" fmla="*/ 342578 w 1605470"/>
              <a:gd name="connsiteY145" fmla="*/ 1563678 h 6858000"/>
              <a:gd name="connsiteX146" fmla="*/ 355658 w 1605470"/>
              <a:gd name="connsiteY146" fmla="*/ 1519474 h 6858000"/>
              <a:gd name="connsiteX147" fmla="*/ 348400 w 1605470"/>
              <a:gd name="connsiteY147" fmla="*/ 1477995 h 6858000"/>
              <a:gd name="connsiteX148" fmla="*/ 334485 w 1605470"/>
              <a:gd name="connsiteY148" fmla="*/ 1373769 h 6858000"/>
              <a:gd name="connsiteX149" fmla="*/ 342792 w 1605470"/>
              <a:gd name="connsiteY149" fmla="*/ 1307086 h 6858000"/>
              <a:gd name="connsiteX150" fmla="*/ 343980 w 1605470"/>
              <a:gd name="connsiteY150" fmla="*/ 1189033 h 6858000"/>
              <a:gd name="connsiteX151" fmla="*/ 348665 w 1605470"/>
              <a:gd name="connsiteY151" fmla="*/ 1168288 h 6858000"/>
              <a:gd name="connsiteX152" fmla="*/ 340947 w 1605470"/>
              <a:gd name="connsiteY152" fmla="*/ 1142577 h 6858000"/>
              <a:gd name="connsiteX153" fmla="*/ 330253 w 1605470"/>
              <a:gd name="connsiteY153" fmla="*/ 1088484 h 6858000"/>
              <a:gd name="connsiteX154" fmla="*/ 318989 w 1605470"/>
              <a:gd name="connsiteY154" fmla="*/ 1016103 h 6858000"/>
              <a:gd name="connsiteX155" fmla="*/ 320445 w 1605470"/>
              <a:gd name="connsiteY155" fmla="*/ 932283 h 6858000"/>
              <a:gd name="connsiteX156" fmla="*/ 322681 w 1605470"/>
              <a:gd name="connsiteY156" fmla="*/ 915925 h 6858000"/>
              <a:gd name="connsiteX157" fmla="*/ 315310 w 1605470"/>
              <a:gd name="connsiteY157" fmla="*/ 896999 h 6858000"/>
              <a:gd name="connsiteX158" fmla="*/ 284718 w 1605470"/>
              <a:gd name="connsiteY158" fmla="*/ 821517 h 6858000"/>
              <a:gd name="connsiteX159" fmla="*/ 263668 w 1605470"/>
              <a:gd name="connsiteY159" fmla="*/ 751353 h 6858000"/>
              <a:gd name="connsiteX160" fmla="*/ 263226 w 1605470"/>
              <a:gd name="connsiteY160" fmla="*/ 721230 h 6858000"/>
              <a:gd name="connsiteX161" fmla="*/ 248897 w 1605470"/>
              <a:gd name="connsiteY161" fmla="*/ 681659 h 6858000"/>
              <a:gd name="connsiteX162" fmla="*/ 234316 w 1605470"/>
              <a:gd name="connsiteY162" fmla="*/ 635218 h 6858000"/>
              <a:gd name="connsiteX163" fmla="*/ 239327 w 1605470"/>
              <a:gd name="connsiteY163" fmla="*/ 613763 h 6858000"/>
              <a:gd name="connsiteX164" fmla="*/ 225269 w 1605470"/>
              <a:gd name="connsiteY164" fmla="*/ 598582 h 6858000"/>
              <a:gd name="connsiteX165" fmla="*/ 224950 w 1605470"/>
              <a:gd name="connsiteY165" fmla="*/ 576846 h 6858000"/>
              <a:gd name="connsiteX166" fmla="*/ 204576 w 1605470"/>
              <a:gd name="connsiteY166" fmla="*/ 530055 h 6858000"/>
              <a:gd name="connsiteX167" fmla="*/ 219064 w 1605470"/>
              <a:gd name="connsiteY167" fmla="*/ 469651 h 6858000"/>
              <a:gd name="connsiteX168" fmla="*/ 195012 w 1605470"/>
              <a:gd name="connsiteY168" fmla="*/ 448559 h 6858000"/>
              <a:gd name="connsiteX169" fmla="*/ 201434 w 1605470"/>
              <a:gd name="connsiteY169" fmla="*/ 441529 h 6858000"/>
              <a:gd name="connsiteX170" fmla="*/ 200655 w 1605470"/>
              <a:gd name="connsiteY170" fmla="*/ 428927 h 6858000"/>
              <a:gd name="connsiteX171" fmla="*/ 190059 w 1605470"/>
              <a:gd name="connsiteY171" fmla="*/ 430161 h 6858000"/>
              <a:gd name="connsiteX172" fmla="*/ 167079 w 1605470"/>
              <a:gd name="connsiteY172" fmla="*/ 367211 h 6858000"/>
              <a:gd name="connsiteX173" fmla="*/ 124571 w 1605470"/>
              <a:gd name="connsiteY173" fmla="*/ 302178 h 6858000"/>
              <a:gd name="connsiteX174" fmla="*/ 103243 w 1605470"/>
              <a:gd name="connsiteY174" fmla="*/ 211375 h 6858000"/>
              <a:gd name="connsiteX175" fmla="*/ 94571 w 1605470"/>
              <a:gd name="connsiteY175" fmla="*/ 184179 h 6858000"/>
              <a:gd name="connsiteX176" fmla="*/ 13437 w 1605470"/>
              <a:gd name="connsiteY176" fmla="*/ 19287 h 6858000"/>
              <a:gd name="connsiteX177" fmla="*/ 0 w 1605470"/>
              <a:gd name="connsiteY177"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3992 w 1605470"/>
              <a:gd name="connsiteY37" fmla="*/ 5619557 h 6858000"/>
              <a:gd name="connsiteX38" fmla="*/ 531653 w 1605470"/>
              <a:gd name="connsiteY38" fmla="*/ 5604904 h 6858000"/>
              <a:gd name="connsiteX39" fmla="*/ 539863 w 1605470"/>
              <a:gd name="connsiteY39" fmla="*/ 5604298 h 6858000"/>
              <a:gd name="connsiteX40" fmla="*/ 552319 w 1605470"/>
              <a:gd name="connsiteY40" fmla="*/ 5587997 h 6858000"/>
              <a:gd name="connsiteX41" fmla="*/ 559710 w 1605470"/>
              <a:gd name="connsiteY41" fmla="*/ 5564796 h 6858000"/>
              <a:gd name="connsiteX42" fmla="*/ 587214 w 1605470"/>
              <a:gd name="connsiteY42" fmla="*/ 5451511 h 6858000"/>
              <a:gd name="connsiteX43" fmla="*/ 608019 w 1605470"/>
              <a:gd name="connsiteY43" fmla="*/ 5385461 h 6858000"/>
              <a:gd name="connsiteX44" fmla="*/ 622750 w 1605470"/>
              <a:gd name="connsiteY44" fmla="*/ 5363084 h 6858000"/>
              <a:gd name="connsiteX45" fmla="*/ 638731 w 1605470"/>
              <a:gd name="connsiteY45" fmla="*/ 5330009 h 6858000"/>
              <a:gd name="connsiteX46" fmla="*/ 672224 w 1605470"/>
              <a:gd name="connsiteY46" fmla="*/ 5273739 h 6858000"/>
              <a:gd name="connsiteX47" fmla="*/ 681823 w 1605470"/>
              <a:gd name="connsiteY47" fmla="*/ 5241779 h 6858000"/>
              <a:gd name="connsiteX48" fmla="*/ 693049 w 1605470"/>
              <a:gd name="connsiteY48" fmla="*/ 5225268 h 6858000"/>
              <a:gd name="connsiteX49" fmla="*/ 694069 w 1605470"/>
              <a:gd name="connsiteY49" fmla="*/ 5217684 h 6858000"/>
              <a:gd name="connsiteX50" fmla="*/ 701410 w 1605470"/>
              <a:gd name="connsiteY50" fmla="*/ 5193377 h 6858000"/>
              <a:gd name="connsiteX51" fmla="*/ 704713 w 1605470"/>
              <a:gd name="connsiteY51" fmla="*/ 5179288 h 6858000"/>
              <a:gd name="connsiteX52" fmla="*/ 705697 w 1605470"/>
              <a:gd name="connsiteY52" fmla="*/ 5173621 h 6858000"/>
              <a:gd name="connsiteX53" fmla="*/ 701331 w 1605470"/>
              <a:gd name="connsiteY53" fmla="*/ 5159961 h 6858000"/>
              <a:gd name="connsiteX54" fmla="*/ 708008 w 1605470"/>
              <a:gd name="connsiteY54" fmla="*/ 5144295 h 6858000"/>
              <a:gd name="connsiteX55" fmla="*/ 704941 w 1605470"/>
              <a:gd name="connsiteY55" fmla="*/ 5125185 h 6858000"/>
              <a:gd name="connsiteX56" fmla="*/ 711771 w 1605470"/>
              <a:gd name="connsiteY56" fmla="*/ 5121884 h 6858000"/>
              <a:gd name="connsiteX57" fmla="*/ 721092 w 1605470"/>
              <a:gd name="connsiteY57" fmla="*/ 5108383 h 6858000"/>
              <a:gd name="connsiteX58" fmla="*/ 717045 w 1605470"/>
              <a:gd name="connsiteY58" fmla="*/ 5094705 h 6858000"/>
              <a:gd name="connsiteX59" fmla="*/ 718807 w 1605470"/>
              <a:gd name="connsiteY59" fmla="*/ 5067850 h 6858000"/>
              <a:gd name="connsiteX60" fmla="*/ 721538 w 1605470"/>
              <a:gd name="connsiteY60" fmla="*/ 5060861 h 6858000"/>
              <a:gd name="connsiteX61" fmla="*/ 718242 w 1605470"/>
              <a:gd name="connsiteY61" fmla="*/ 5034192 h 6858000"/>
              <a:gd name="connsiteX62" fmla="*/ 719796 w 1605470"/>
              <a:gd name="connsiteY62" fmla="*/ 4993030 h 6858000"/>
              <a:gd name="connsiteX63" fmla="*/ 726705 w 1605470"/>
              <a:gd name="connsiteY63" fmla="*/ 4946844 h 6858000"/>
              <a:gd name="connsiteX64" fmla="*/ 722561 w 1605470"/>
              <a:gd name="connsiteY64" fmla="*/ 4932692 h 6858000"/>
              <a:gd name="connsiteX65" fmla="*/ 724935 w 1605470"/>
              <a:gd name="connsiteY65" fmla="*/ 4821504 h 6858000"/>
              <a:gd name="connsiteX66" fmla="*/ 732118 w 1605470"/>
              <a:gd name="connsiteY66" fmla="*/ 4801535 h 6858000"/>
              <a:gd name="connsiteX67" fmla="*/ 739787 w 1605470"/>
              <a:gd name="connsiteY67" fmla="*/ 4797794 h 6858000"/>
              <a:gd name="connsiteX68" fmla="*/ 741081 w 1605470"/>
              <a:gd name="connsiteY68" fmla="*/ 4784526 h 6858000"/>
              <a:gd name="connsiteX69" fmla="*/ 742865 w 1605470"/>
              <a:gd name="connsiteY69" fmla="*/ 4781211 h 6858000"/>
              <a:gd name="connsiteX70" fmla="*/ 751652 w 1605470"/>
              <a:gd name="connsiteY70" fmla="*/ 4761984 h 6858000"/>
              <a:gd name="connsiteX71" fmla="*/ 747700 w 1605470"/>
              <a:gd name="connsiteY71" fmla="*/ 4690749 h 6858000"/>
              <a:gd name="connsiteX72" fmla="*/ 743180 w 1605470"/>
              <a:gd name="connsiteY72" fmla="*/ 4613201 h 6858000"/>
              <a:gd name="connsiteX73" fmla="*/ 738263 w 1605470"/>
              <a:gd name="connsiteY73" fmla="*/ 4444346 h 6858000"/>
              <a:gd name="connsiteX74" fmla="*/ 756542 w 1605470"/>
              <a:gd name="connsiteY74" fmla="*/ 4350346 h 6858000"/>
              <a:gd name="connsiteX75" fmla="*/ 715481 w 1605470"/>
              <a:gd name="connsiteY75" fmla="*/ 4214165 h 6858000"/>
              <a:gd name="connsiteX76" fmla="*/ 719554 w 1605470"/>
              <a:gd name="connsiteY76" fmla="*/ 4090296 h 6858000"/>
              <a:gd name="connsiteX77" fmla="*/ 704810 w 1605470"/>
              <a:gd name="connsiteY77" fmla="*/ 4033999 h 6858000"/>
              <a:gd name="connsiteX78" fmla="*/ 705959 w 1605470"/>
              <a:gd name="connsiteY78" fmla="*/ 4031933 h 6858000"/>
              <a:gd name="connsiteX79" fmla="*/ 704535 w 1605470"/>
              <a:gd name="connsiteY79" fmla="*/ 4013953 h 6858000"/>
              <a:gd name="connsiteX80" fmla="*/ 700443 w 1605470"/>
              <a:gd name="connsiteY80" fmla="*/ 4010511 h 6858000"/>
              <a:gd name="connsiteX81" fmla="*/ 698282 w 1605470"/>
              <a:gd name="connsiteY81" fmla="*/ 3998331 h 6858000"/>
              <a:gd name="connsiteX82" fmla="*/ 690830 w 1605470"/>
              <a:gd name="connsiteY82" fmla="*/ 3974753 h 6858000"/>
              <a:gd name="connsiteX83" fmla="*/ 692428 w 1605470"/>
              <a:gd name="connsiteY83" fmla="*/ 3969950 h 6858000"/>
              <a:gd name="connsiteX84" fmla="*/ 685850 w 1605470"/>
              <a:gd name="connsiteY84" fmla="*/ 3933779 h 6858000"/>
              <a:gd name="connsiteX85" fmla="*/ 687181 w 1605470"/>
              <a:gd name="connsiteY85" fmla="*/ 3933093 h 6858000"/>
              <a:gd name="connsiteX86" fmla="*/ 691535 w 1605470"/>
              <a:gd name="connsiteY86" fmla="*/ 3922082 h 6858000"/>
              <a:gd name="connsiteX87" fmla="*/ 696613 w 1605470"/>
              <a:gd name="connsiteY87" fmla="*/ 3901461 h 6858000"/>
              <a:gd name="connsiteX88" fmla="*/ 719207 w 1605470"/>
              <a:gd name="connsiteY88" fmla="*/ 3813873 h 6858000"/>
              <a:gd name="connsiteX89" fmla="*/ 718632 w 1605470"/>
              <a:gd name="connsiteY89" fmla="*/ 3806161 h 6858000"/>
              <a:gd name="connsiteX90" fmla="*/ 718939 w 1605470"/>
              <a:gd name="connsiteY90" fmla="*/ 3805957 h 6858000"/>
              <a:gd name="connsiteX91" fmla="*/ 718966 w 1605470"/>
              <a:gd name="connsiteY91" fmla="*/ 3797724 h 6858000"/>
              <a:gd name="connsiteX92" fmla="*/ 717581 w 1605470"/>
              <a:gd name="connsiteY92" fmla="*/ 3792098 h 6858000"/>
              <a:gd name="connsiteX93" fmla="*/ 716465 w 1605470"/>
              <a:gd name="connsiteY93" fmla="*/ 3777135 h 6858000"/>
              <a:gd name="connsiteX94" fmla="*/ 718198 w 1605470"/>
              <a:gd name="connsiteY94" fmla="*/ 3771656 h 6858000"/>
              <a:gd name="connsiteX95" fmla="*/ 721941 w 1605470"/>
              <a:gd name="connsiteY95" fmla="*/ 3769007 h 6858000"/>
              <a:gd name="connsiteX96" fmla="*/ 721407 w 1605470"/>
              <a:gd name="connsiteY96" fmla="*/ 3767709 h 6858000"/>
              <a:gd name="connsiteX97" fmla="*/ 730103 w 1605470"/>
              <a:gd name="connsiteY97" fmla="*/ 3738082 h 6858000"/>
              <a:gd name="connsiteX98" fmla="*/ 737449 w 1605470"/>
              <a:gd name="connsiteY98" fmla="*/ 3673397 h 6858000"/>
              <a:gd name="connsiteX99" fmla="*/ 736745 w 1605470"/>
              <a:gd name="connsiteY99" fmla="*/ 3637109 h 6858000"/>
              <a:gd name="connsiteX100" fmla="*/ 740188 w 1605470"/>
              <a:gd name="connsiteY100" fmla="*/ 3536883 h 6858000"/>
              <a:gd name="connsiteX101" fmla="*/ 747726 w 1605470"/>
              <a:gd name="connsiteY101" fmla="*/ 3435652 h 6858000"/>
              <a:gd name="connsiteX102" fmla="*/ 774383 w 1605470"/>
              <a:gd name="connsiteY102" fmla="*/ 3381564 h 6858000"/>
              <a:gd name="connsiteX103" fmla="*/ 774870 w 1605470"/>
              <a:gd name="connsiteY103" fmla="*/ 3375761 h 6858000"/>
              <a:gd name="connsiteX104" fmla="*/ 770510 w 1605470"/>
              <a:gd name="connsiteY104" fmla="*/ 3361844 h 6858000"/>
              <a:gd name="connsiteX105" fmla="*/ 767933 w 1605470"/>
              <a:gd name="connsiteY105" fmla="*/ 3356929 h 6858000"/>
              <a:gd name="connsiteX106" fmla="*/ 766158 w 1605470"/>
              <a:gd name="connsiteY106" fmla="*/ 3349058 h 6858000"/>
              <a:gd name="connsiteX107" fmla="*/ 766414 w 1605470"/>
              <a:gd name="connsiteY107" fmla="*/ 3348763 h 6858000"/>
              <a:gd name="connsiteX108" fmla="*/ 764166 w 1605470"/>
              <a:gd name="connsiteY108" fmla="*/ 3341588 h 6858000"/>
              <a:gd name="connsiteX109" fmla="*/ 749397 w 1605470"/>
              <a:gd name="connsiteY109" fmla="*/ 3307769 h 6858000"/>
              <a:gd name="connsiteX110" fmla="*/ 766960 w 1605470"/>
              <a:gd name="connsiteY110" fmla="*/ 3250522 h 6858000"/>
              <a:gd name="connsiteX111" fmla="*/ 767385 w 1605470"/>
              <a:gd name="connsiteY111" fmla="*/ 3229163 h 6858000"/>
              <a:gd name="connsiteX112" fmla="*/ 769208 w 1605470"/>
              <a:gd name="connsiteY112" fmla="*/ 3217217 h 6858000"/>
              <a:gd name="connsiteX113" fmla="*/ 770350 w 1605470"/>
              <a:gd name="connsiteY113" fmla="*/ 3216125 h 6858000"/>
              <a:gd name="connsiteX114" fmla="*/ 756043 w 1605470"/>
              <a:gd name="connsiteY114" fmla="*/ 3183755 h 6858000"/>
              <a:gd name="connsiteX115" fmla="*/ 756544 w 1605470"/>
              <a:gd name="connsiteY115" fmla="*/ 3178642 h 6858000"/>
              <a:gd name="connsiteX116" fmla="*/ 744144 w 1605470"/>
              <a:gd name="connsiteY116" fmla="*/ 3158586 h 6858000"/>
              <a:gd name="connsiteX117" fmla="*/ 739378 w 1605470"/>
              <a:gd name="connsiteY117" fmla="*/ 3147669 h 6858000"/>
              <a:gd name="connsiteX118" fmla="*/ 734648 w 1605470"/>
              <a:gd name="connsiteY118" fmla="*/ 3145733 h 6858000"/>
              <a:gd name="connsiteX119" fmla="*/ 729329 w 1605470"/>
              <a:gd name="connsiteY119" fmla="*/ 3129034 h 6858000"/>
              <a:gd name="connsiteX120" fmla="*/ 729994 w 1605470"/>
              <a:gd name="connsiteY120" fmla="*/ 3126682 h 6858000"/>
              <a:gd name="connsiteX121" fmla="*/ 720862 w 1605470"/>
              <a:gd name="connsiteY121" fmla="*/ 3114519 h 6858000"/>
              <a:gd name="connsiteX122" fmla="*/ 707471 w 1605470"/>
              <a:gd name="connsiteY122" fmla="*/ 3106272 h 6858000"/>
              <a:gd name="connsiteX123" fmla="*/ 680201 w 1605470"/>
              <a:gd name="connsiteY123" fmla="*/ 2958185 h 6858000"/>
              <a:gd name="connsiteX124" fmla="*/ 622815 w 1605470"/>
              <a:gd name="connsiteY124" fmla="*/ 2762989 h 6858000"/>
              <a:gd name="connsiteX125" fmla="*/ 571733 w 1605470"/>
              <a:gd name="connsiteY125" fmla="*/ 2554718 h 6858000"/>
              <a:gd name="connsiteX126" fmla="*/ 551827 w 1605470"/>
              <a:gd name="connsiteY126" fmla="*/ 2485734 h 6858000"/>
              <a:gd name="connsiteX127" fmla="*/ 542550 w 1605470"/>
              <a:gd name="connsiteY127" fmla="*/ 2447068 h 6858000"/>
              <a:gd name="connsiteX128" fmla="*/ 529511 w 1605470"/>
              <a:gd name="connsiteY128" fmla="*/ 2425819 h 6858000"/>
              <a:gd name="connsiteX129" fmla="*/ 528878 w 1605470"/>
              <a:gd name="connsiteY129" fmla="*/ 2408971 h 6858000"/>
              <a:gd name="connsiteX130" fmla="*/ 535510 w 1605470"/>
              <a:gd name="connsiteY130" fmla="*/ 2402874 h 6858000"/>
              <a:gd name="connsiteX131" fmla="*/ 538122 w 1605470"/>
              <a:gd name="connsiteY131" fmla="*/ 2381443 h 6858000"/>
              <a:gd name="connsiteX132" fmla="*/ 514451 w 1605470"/>
              <a:gd name="connsiteY132" fmla="*/ 2261920 h 6858000"/>
              <a:gd name="connsiteX133" fmla="*/ 486968 w 1605470"/>
              <a:gd name="connsiteY133" fmla="*/ 2182937 h 6858000"/>
              <a:gd name="connsiteX134" fmla="*/ 488555 w 1605470"/>
              <a:gd name="connsiteY134" fmla="*/ 2155135 h 6858000"/>
              <a:gd name="connsiteX135" fmla="*/ 486013 w 1605470"/>
              <a:gd name="connsiteY135" fmla="*/ 2118008 h 6858000"/>
              <a:gd name="connsiteX136" fmla="*/ 487006 w 1605470"/>
              <a:gd name="connsiteY136" fmla="*/ 2050531 h 6858000"/>
              <a:gd name="connsiteX137" fmla="*/ 478812 w 1605470"/>
              <a:gd name="connsiteY137" fmla="*/ 1963269 h 6858000"/>
              <a:gd name="connsiteX138" fmla="*/ 442619 w 1605470"/>
              <a:gd name="connsiteY138" fmla="*/ 1910499 h 6858000"/>
              <a:gd name="connsiteX139" fmla="*/ 446785 w 1605470"/>
              <a:gd name="connsiteY139" fmla="*/ 1903212 h 6858000"/>
              <a:gd name="connsiteX140" fmla="*/ 436547 w 1605470"/>
              <a:gd name="connsiteY140" fmla="*/ 1861531 h 6858000"/>
              <a:gd name="connsiteX141" fmla="*/ 390346 w 1605470"/>
              <a:gd name="connsiteY141" fmla="*/ 1732919 h 6858000"/>
              <a:gd name="connsiteX142" fmla="*/ 362657 w 1605470"/>
              <a:gd name="connsiteY142" fmla="*/ 1663540 h 6858000"/>
              <a:gd name="connsiteX143" fmla="*/ 361783 w 1605470"/>
              <a:gd name="connsiteY143" fmla="*/ 1615777 h 6858000"/>
              <a:gd name="connsiteX144" fmla="*/ 342578 w 1605470"/>
              <a:gd name="connsiteY144" fmla="*/ 1563678 h 6858000"/>
              <a:gd name="connsiteX145" fmla="*/ 355658 w 1605470"/>
              <a:gd name="connsiteY145" fmla="*/ 1519474 h 6858000"/>
              <a:gd name="connsiteX146" fmla="*/ 348400 w 1605470"/>
              <a:gd name="connsiteY146" fmla="*/ 1477995 h 6858000"/>
              <a:gd name="connsiteX147" fmla="*/ 334485 w 1605470"/>
              <a:gd name="connsiteY147" fmla="*/ 1373769 h 6858000"/>
              <a:gd name="connsiteX148" fmla="*/ 342792 w 1605470"/>
              <a:gd name="connsiteY148" fmla="*/ 1307086 h 6858000"/>
              <a:gd name="connsiteX149" fmla="*/ 343980 w 1605470"/>
              <a:gd name="connsiteY149" fmla="*/ 1189033 h 6858000"/>
              <a:gd name="connsiteX150" fmla="*/ 348665 w 1605470"/>
              <a:gd name="connsiteY150" fmla="*/ 1168288 h 6858000"/>
              <a:gd name="connsiteX151" fmla="*/ 340947 w 1605470"/>
              <a:gd name="connsiteY151" fmla="*/ 1142577 h 6858000"/>
              <a:gd name="connsiteX152" fmla="*/ 330253 w 1605470"/>
              <a:gd name="connsiteY152" fmla="*/ 1088484 h 6858000"/>
              <a:gd name="connsiteX153" fmla="*/ 318989 w 1605470"/>
              <a:gd name="connsiteY153" fmla="*/ 1016103 h 6858000"/>
              <a:gd name="connsiteX154" fmla="*/ 320445 w 1605470"/>
              <a:gd name="connsiteY154" fmla="*/ 932283 h 6858000"/>
              <a:gd name="connsiteX155" fmla="*/ 322681 w 1605470"/>
              <a:gd name="connsiteY155" fmla="*/ 915925 h 6858000"/>
              <a:gd name="connsiteX156" fmla="*/ 315310 w 1605470"/>
              <a:gd name="connsiteY156" fmla="*/ 896999 h 6858000"/>
              <a:gd name="connsiteX157" fmla="*/ 284718 w 1605470"/>
              <a:gd name="connsiteY157" fmla="*/ 821517 h 6858000"/>
              <a:gd name="connsiteX158" fmla="*/ 263668 w 1605470"/>
              <a:gd name="connsiteY158" fmla="*/ 751353 h 6858000"/>
              <a:gd name="connsiteX159" fmla="*/ 263226 w 1605470"/>
              <a:gd name="connsiteY159" fmla="*/ 721230 h 6858000"/>
              <a:gd name="connsiteX160" fmla="*/ 248897 w 1605470"/>
              <a:gd name="connsiteY160" fmla="*/ 681659 h 6858000"/>
              <a:gd name="connsiteX161" fmla="*/ 234316 w 1605470"/>
              <a:gd name="connsiteY161" fmla="*/ 635218 h 6858000"/>
              <a:gd name="connsiteX162" fmla="*/ 239327 w 1605470"/>
              <a:gd name="connsiteY162" fmla="*/ 613763 h 6858000"/>
              <a:gd name="connsiteX163" fmla="*/ 225269 w 1605470"/>
              <a:gd name="connsiteY163" fmla="*/ 598582 h 6858000"/>
              <a:gd name="connsiteX164" fmla="*/ 224950 w 1605470"/>
              <a:gd name="connsiteY164" fmla="*/ 576846 h 6858000"/>
              <a:gd name="connsiteX165" fmla="*/ 204576 w 1605470"/>
              <a:gd name="connsiteY165" fmla="*/ 530055 h 6858000"/>
              <a:gd name="connsiteX166" fmla="*/ 219064 w 1605470"/>
              <a:gd name="connsiteY166" fmla="*/ 469651 h 6858000"/>
              <a:gd name="connsiteX167" fmla="*/ 195012 w 1605470"/>
              <a:gd name="connsiteY167" fmla="*/ 448559 h 6858000"/>
              <a:gd name="connsiteX168" fmla="*/ 201434 w 1605470"/>
              <a:gd name="connsiteY168" fmla="*/ 441529 h 6858000"/>
              <a:gd name="connsiteX169" fmla="*/ 200655 w 1605470"/>
              <a:gd name="connsiteY169" fmla="*/ 428927 h 6858000"/>
              <a:gd name="connsiteX170" fmla="*/ 190059 w 1605470"/>
              <a:gd name="connsiteY170" fmla="*/ 430161 h 6858000"/>
              <a:gd name="connsiteX171" fmla="*/ 167079 w 1605470"/>
              <a:gd name="connsiteY171" fmla="*/ 367211 h 6858000"/>
              <a:gd name="connsiteX172" fmla="*/ 124571 w 1605470"/>
              <a:gd name="connsiteY172" fmla="*/ 302178 h 6858000"/>
              <a:gd name="connsiteX173" fmla="*/ 103243 w 1605470"/>
              <a:gd name="connsiteY173" fmla="*/ 211375 h 6858000"/>
              <a:gd name="connsiteX174" fmla="*/ 94571 w 1605470"/>
              <a:gd name="connsiteY174" fmla="*/ 184179 h 6858000"/>
              <a:gd name="connsiteX175" fmla="*/ 13437 w 1605470"/>
              <a:gd name="connsiteY175" fmla="*/ 19287 h 6858000"/>
              <a:gd name="connsiteX176" fmla="*/ 0 w 1605470"/>
              <a:gd name="connsiteY176"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3992 w 1605470"/>
              <a:gd name="connsiteY37" fmla="*/ 5619557 h 6858000"/>
              <a:gd name="connsiteX38" fmla="*/ 531653 w 1605470"/>
              <a:gd name="connsiteY38" fmla="*/ 5604904 h 6858000"/>
              <a:gd name="connsiteX39" fmla="*/ 539863 w 1605470"/>
              <a:gd name="connsiteY39" fmla="*/ 5604298 h 6858000"/>
              <a:gd name="connsiteX40" fmla="*/ 552319 w 1605470"/>
              <a:gd name="connsiteY40" fmla="*/ 5587997 h 6858000"/>
              <a:gd name="connsiteX41" fmla="*/ 564053 w 1605470"/>
              <a:gd name="connsiteY41" fmla="*/ 5539915 h 6858000"/>
              <a:gd name="connsiteX42" fmla="*/ 587214 w 1605470"/>
              <a:gd name="connsiteY42" fmla="*/ 5451511 h 6858000"/>
              <a:gd name="connsiteX43" fmla="*/ 608019 w 1605470"/>
              <a:gd name="connsiteY43" fmla="*/ 5385461 h 6858000"/>
              <a:gd name="connsiteX44" fmla="*/ 622750 w 1605470"/>
              <a:gd name="connsiteY44" fmla="*/ 5363084 h 6858000"/>
              <a:gd name="connsiteX45" fmla="*/ 638731 w 1605470"/>
              <a:gd name="connsiteY45" fmla="*/ 5330009 h 6858000"/>
              <a:gd name="connsiteX46" fmla="*/ 672224 w 1605470"/>
              <a:gd name="connsiteY46" fmla="*/ 5273739 h 6858000"/>
              <a:gd name="connsiteX47" fmla="*/ 681823 w 1605470"/>
              <a:gd name="connsiteY47" fmla="*/ 5241779 h 6858000"/>
              <a:gd name="connsiteX48" fmla="*/ 693049 w 1605470"/>
              <a:gd name="connsiteY48" fmla="*/ 5225268 h 6858000"/>
              <a:gd name="connsiteX49" fmla="*/ 694069 w 1605470"/>
              <a:gd name="connsiteY49" fmla="*/ 5217684 h 6858000"/>
              <a:gd name="connsiteX50" fmla="*/ 701410 w 1605470"/>
              <a:gd name="connsiteY50" fmla="*/ 5193377 h 6858000"/>
              <a:gd name="connsiteX51" fmla="*/ 704713 w 1605470"/>
              <a:gd name="connsiteY51" fmla="*/ 5179288 h 6858000"/>
              <a:gd name="connsiteX52" fmla="*/ 705697 w 1605470"/>
              <a:gd name="connsiteY52" fmla="*/ 5173621 h 6858000"/>
              <a:gd name="connsiteX53" fmla="*/ 701331 w 1605470"/>
              <a:gd name="connsiteY53" fmla="*/ 5159961 h 6858000"/>
              <a:gd name="connsiteX54" fmla="*/ 708008 w 1605470"/>
              <a:gd name="connsiteY54" fmla="*/ 5144295 h 6858000"/>
              <a:gd name="connsiteX55" fmla="*/ 704941 w 1605470"/>
              <a:gd name="connsiteY55" fmla="*/ 5125185 h 6858000"/>
              <a:gd name="connsiteX56" fmla="*/ 711771 w 1605470"/>
              <a:gd name="connsiteY56" fmla="*/ 5121884 h 6858000"/>
              <a:gd name="connsiteX57" fmla="*/ 721092 w 1605470"/>
              <a:gd name="connsiteY57" fmla="*/ 5108383 h 6858000"/>
              <a:gd name="connsiteX58" fmla="*/ 717045 w 1605470"/>
              <a:gd name="connsiteY58" fmla="*/ 5094705 h 6858000"/>
              <a:gd name="connsiteX59" fmla="*/ 718807 w 1605470"/>
              <a:gd name="connsiteY59" fmla="*/ 5067850 h 6858000"/>
              <a:gd name="connsiteX60" fmla="*/ 721538 w 1605470"/>
              <a:gd name="connsiteY60" fmla="*/ 5060861 h 6858000"/>
              <a:gd name="connsiteX61" fmla="*/ 718242 w 1605470"/>
              <a:gd name="connsiteY61" fmla="*/ 5034192 h 6858000"/>
              <a:gd name="connsiteX62" fmla="*/ 719796 w 1605470"/>
              <a:gd name="connsiteY62" fmla="*/ 4993030 h 6858000"/>
              <a:gd name="connsiteX63" fmla="*/ 726705 w 1605470"/>
              <a:gd name="connsiteY63" fmla="*/ 4946844 h 6858000"/>
              <a:gd name="connsiteX64" fmla="*/ 722561 w 1605470"/>
              <a:gd name="connsiteY64" fmla="*/ 4932692 h 6858000"/>
              <a:gd name="connsiteX65" fmla="*/ 724935 w 1605470"/>
              <a:gd name="connsiteY65" fmla="*/ 4821504 h 6858000"/>
              <a:gd name="connsiteX66" fmla="*/ 732118 w 1605470"/>
              <a:gd name="connsiteY66" fmla="*/ 4801535 h 6858000"/>
              <a:gd name="connsiteX67" fmla="*/ 739787 w 1605470"/>
              <a:gd name="connsiteY67" fmla="*/ 4797794 h 6858000"/>
              <a:gd name="connsiteX68" fmla="*/ 741081 w 1605470"/>
              <a:gd name="connsiteY68" fmla="*/ 4784526 h 6858000"/>
              <a:gd name="connsiteX69" fmla="*/ 742865 w 1605470"/>
              <a:gd name="connsiteY69" fmla="*/ 4781211 h 6858000"/>
              <a:gd name="connsiteX70" fmla="*/ 751652 w 1605470"/>
              <a:gd name="connsiteY70" fmla="*/ 4761984 h 6858000"/>
              <a:gd name="connsiteX71" fmla="*/ 747700 w 1605470"/>
              <a:gd name="connsiteY71" fmla="*/ 4690749 h 6858000"/>
              <a:gd name="connsiteX72" fmla="*/ 743180 w 1605470"/>
              <a:gd name="connsiteY72" fmla="*/ 4613201 h 6858000"/>
              <a:gd name="connsiteX73" fmla="*/ 738263 w 1605470"/>
              <a:gd name="connsiteY73" fmla="*/ 4444346 h 6858000"/>
              <a:gd name="connsiteX74" fmla="*/ 756542 w 1605470"/>
              <a:gd name="connsiteY74" fmla="*/ 4350346 h 6858000"/>
              <a:gd name="connsiteX75" fmla="*/ 715481 w 1605470"/>
              <a:gd name="connsiteY75" fmla="*/ 4214165 h 6858000"/>
              <a:gd name="connsiteX76" fmla="*/ 719554 w 1605470"/>
              <a:gd name="connsiteY76" fmla="*/ 4090296 h 6858000"/>
              <a:gd name="connsiteX77" fmla="*/ 704810 w 1605470"/>
              <a:gd name="connsiteY77" fmla="*/ 4033999 h 6858000"/>
              <a:gd name="connsiteX78" fmla="*/ 705959 w 1605470"/>
              <a:gd name="connsiteY78" fmla="*/ 4031933 h 6858000"/>
              <a:gd name="connsiteX79" fmla="*/ 704535 w 1605470"/>
              <a:gd name="connsiteY79" fmla="*/ 4013953 h 6858000"/>
              <a:gd name="connsiteX80" fmla="*/ 700443 w 1605470"/>
              <a:gd name="connsiteY80" fmla="*/ 4010511 h 6858000"/>
              <a:gd name="connsiteX81" fmla="*/ 698282 w 1605470"/>
              <a:gd name="connsiteY81" fmla="*/ 3998331 h 6858000"/>
              <a:gd name="connsiteX82" fmla="*/ 690830 w 1605470"/>
              <a:gd name="connsiteY82" fmla="*/ 3974753 h 6858000"/>
              <a:gd name="connsiteX83" fmla="*/ 692428 w 1605470"/>
              <a:gd name="connsiteY83" fmla="*/ 3969950 h 6858000"/>
              <a:gd name="connsiteX84" fmla="*/ 685850 w 1605470"/>
              <a:gd name="connsiteY84" fmla="*/ 3933779 h 6858000"/>
              <a:gd name="connsiteX85" fmla="*/ 687181 w 1605470"/>
              <a:gd name="connsiteY85" fmla="*/ 3933093 h 6858000"/>
              <a:gd name="connsiteX86" fmla="*/ 691535 w 1605470"/>
              <a:gd name="connsiteY86" fmla="*/ 3922082 h 6858000"/>
              <a:gd name="connsiteX87" fmla="*/ 696613 w 1605470"/>
              <a:gd name="connsiteY87" fmla="*/ 3901461 h 6858000"/>
              <a:gd name="connsiteX88" fmla="*/ 719207 w 1605470"/>
              <a:gd name="connsiteY88" fmla="*/ 3813873 h 6858000"/>
              <a:gd name="connsiteX89" fmla="*/ 718632 w 1605470"/>
              <a:gd name="connsiteY89" fmla="*/ 3806161 h 6858000"/>
              <a:gd name="connsiteX90" fmla="*/ 718939 w 1605470"/>
              <a:gd name="connsiteY90" fmla="*/ 3805957 h 6858000"/>
              <a:gd name="connsiteX91" fmla="*/ 718966 w 1605470"/>
              <a:gd name="connsiteY91" fmla="*/ 3797724 h 6858000"/>
              <a:gd name="connsiteX92" fmla="*/ 717581 w 1605470"/>
              <a:gd name="connsiteY92" fmla="*/ 3792098 h 6858000"/>
              <a:gd name="connsiteX93" fmla="*/ 716465 w 1605470"/>
              <a:gd name="connsiteY93" fmla="*/ 3777135 h 6858000"/>
              <a:gd name="connsiteX94" fmla="*/ 718198 w 1605470"/>
              <a:gd name="connsiteY94" fmla="*/ 3771656 h 6858000"/>
              <a:gd name="connsiteX95" fmla="*/ 721941 w 1605470"/>
              <a:gd name="connsiteY95" fmla="*/ 3769007 h 6858000"/>
              <a:gd name="connsiteX96" fmla="*/ 721407 w 1605470"/>
              <a:gd name="connsiteY96" fmla="*/ 3767709 h 6858000"/>
              <a:gd name="connsiteX97" fmla="*/ 730103 w 1605470"/>
              <a:gd name="connsiteY97" fmla="*/ 3738082 h 6858000"/>
              <a:gd name="connsiteX98" fmla="*/ 737449 w 1605470"/>
              <a:gd name="connsiteY98" fmla="*/ 3673397 h 6858000"/>
              <a:gd name="connsiteX99" fmla="*/ 736745 w 1605470"/>
              <a:gd name="connsiteY99" fmla="*/ 3637109 h 6858000"/>
              <a:gd name="connsiteX100" fmla="*/ 740188 w 1605470"/>
              <a:gd name="connsiteY100" fmla="*/ 3536883 h 6858000"/>
              <a:gd name="connsiteX101" fmla="*/ 747726 w 1605470"/>
              <a:gd name="connsiteY101" fmla="*/ 3435652 h 6858000"/>
              <a:gd name="connsiteX102" fmla="*/ 774383 w 1605470"/>
              <a:gd name="connsiteY102" fmla="*/ 3381564 h 6858000"/>
              <a:gd name="connsiteX103" fmla="*/ 774870 w 1605470"/>
              <a:gd name="connsiteY103" fmla="*/ 3375761 h 6858000"/>
              <a:gd name="connsiteX104" fmla="*/ 770510 w 1605470"/>
              <a:gd name="connsiteY104" fmla="*/ 3361844 h 6858000"/>
              <a:gd name="connsiteX105" fmla="*/ 767933 w 1605470"/>
              <a:gd name="connsiteY105" fmla="*/ 3356929 h 6858000"/>
              <a:gd name="connsiteX106" fmla="*/ 766158 w 1605470"/>
              <a:gd name="connsiteY106" fmla="*/ 3349058 h 6858000"/>
              <a:gd name="connsiteX107" fmla="*/ 766414 w 1605470"/>
              <a:gd name="connsiteY107" fmla="*/ 3348763 h 6858000"/>
              <a:gd name="connsiteX108" fmla="*/ 764166 w 1605470"/>
              <a:gd name="connsiteY108" fmla="*/ 3341588 h 6858000"/>
              <a:gd name="connsiteX109" fmla="*/ 749397 w 1605470"/>
              <a:gd name="connsiteY109" fmla="*/ 3307769 h 6858000"/>
              <a:gd name="connsiteX110" fmla="*/ 766960 w 1605470"/>
              <a:gd name="connsiteY110" fmla="*/ 3250522 h 6858000"/>
              <a:gd name="connsiteX111" fmla="*/ 767385 w 1605470"/>
              <a:gd name="connsiteY111" fmla="*/ 3229163 h 6858000"/>
              <a:gd name="connsiteX112" fmla="*/ 769208 w 1605470"/>
              <a:gd name="connsiteY112" fmla="*/ 3217217 h 6858000"/>
              <a:gd name="connsiteX113" fmla="*/ 770350 w 1605470"/>
              <a:gd name="connsiteY113" fmla="*/ 3216125 h 6858000"/>
              <a:gd name="connsiteX114" fmla="*/ 756043 w 1605470"/>
              <a:gd name="connsiteY114" fmla="*/ 3183755 h 6858000"/>
              <a:gd name="connsiteX115" fmla="*/ 756544 w 1605470"/>
              <a:gd name="connsiteY115" fmla="*/ 3178642 h 6858000"/>
              <a:gd name="connsiteX116" fmla="*/ 744144 w 1605470"/>
              <a:gd name="connsiteY116" fmla="*/ 3158586 h 6858000"/>
              <a:gd name="connsiteX117" fmla="*/ 739378 w 1605470"/>
              <a:gd name="connsiteY117" fmla="*/ 3147669 h 6858000"/>
              <a:gd name="connsiteX118" fmla="*/ 734648 w 1605470"/>
              <a:gd name="connsiteY118" fmla="*/ 3145733 h 6858000"/>
              <a:gd name="connsiteX119" fmla="*/ 729329 w 1605470"/>
              <a:gd name="connsiteY119" fmla="*/ 3129034 h 6858000"/>
              <a:gd name="connsiteX120" fmla="*/ 729994 w 1605470"/>
              <a:gd name="connsiteY120" fmla="*/ 3126682 h 6858000"/>
              <a:gd name="connsiteX121" fmla="*/ 720862 w 1605470"/>
              <a:gd name="connsiteY121" fmla="*/ 3114519 h 6858000"/>
              <a:gd name="connsiteX122" fmla="*/ 707471 w 1605470"/>
              <a:gd name="connsiteY122" fmla="*/ 3106272 h 6858000"/>
              <a:gd name="connsiteX123" fmla="*/ 680201 w 1605470"/>
              <a:gd name="connsiteY123" fmla="*/ 2958185 h 6858000"/>
              <a:gd name="connsiteX124" fmla="*/ 622815 w 1605470"/>
              <a:gd name="connsiteY124" fmla="*/ 2762989 h 6858000"/>
              <a:gd name="connsiteX125" fmla="*/ 571733 w 1605470"/>
              <a:gd name="connsiteY125" fmla="*/ 2554718 h 6858000"/>
              <a:gd name="connsiteX126" fmla="*/ 551827 w 1605470"/>
              <a:gd name="connsiteY126" fmla="*/ 2485734 h 6858000"/>
              <a:gd name="connsiteX127" fmla="*/ 542550 w 1605470"/>
              <a:gd name="connsiteY127" fmla="*/ 2447068 h 6858000"/>
              <a:gd name="connsiteX128" fmla="*/ 529511 w 1605470"/>
              <a:gd name="connsiteY128" fmla="*/ 2425819 h 6858000"/>
              <a:gd name="connsiteX129" fmla="*/ 528878 w 1605470"/>
              <a:gd name="connsiteY129" fmla="*/ 2408971 h 6858000"/>
              <a:gd name="connsiteX130" fmla="*/ 535510 w 1605470"/>
              <a:gd name="connsiteY130" fmla="*/ 2402874 h 6858000"/>
              <a:gd name="connsiteX131" fmla="*/ 538122 w 1605470"/>
              <a:gd name="connsiteY131" fmla="*/ 2381443 h 6858000"/>
              <a:gd name="connsiteX132" fmla="*/ 514451 w 1605470"/>
              <a:gd name="connsiteY132" fmla="*/ 2261920 h 6858000"/>
              <a:gd name="connsiteX133" fmla="*/ 486968 w 1605470"/>
              <a:gd name="connsiteY133" fmla="*/ 2182937 h 6858000"/>
              <a:gd name="connsiteX134" fmla="*/ 488555 w 1605470"/>
              <a:gd name="connsiteY134" fmla="*/ 2155135 h 6858000"/>
              <a:gd name="connsiteX135" fmla="*/ 486013 w 1605470"/>
              <a:gd name="connsiteY135" fmla="*/ 2118008 h 6858000"/>
              <a:gd name="connsiteX136" fmla="*/ 487006 w 1605470"/>
              <a:gd name="connsiteY136" fmla="*/ 2050531 h 6858000"/>
              <a:gd name="connsiteX137" fmla="*/ 478812 w 1605470"/>
              <a:gd name="connsiteY137" fmla="*/ 1963269 h 6858000"/>
              <a:gd name="connsiteX138" fmla="*/ 442619 w 1605470"/>
              <a:gd name="connsiteY138" fmla="*/ 1910499 h 6858000"/>
              <a:gd name="connsiteX139" fmla="*/ 446785 w 1605470"/>
              <a:gd name="connsiteY139" fmla="*/ 1903212 h 6858000"/>
              <a:gd name="connsiteX140" fmla="*/ 436547 w 1605470"/>
              <a:gd name="connsiteY140" fmla="*/ 1861531 h 6858000"/>
              <a:gd name="connsiteX141" fmla="*/ 390346 w 1605470"/>
              <a:gd name="connsiteY141" fmla="*/ 1732919 h 6858000"/>
              <a:gd name="connsiteX142" fmla="*/ 362657 w 1605470"/>
              <a:gd name="connsiteY142" fmla="*/ 1663540 h 6858000"/>
              <a:gd name="connsiteX143" fmla="*/ 361783 w 1605470"/>
              <a:gd name="connsiteY143" fmla="*/ 1615777 h 6858000"/>
              <a:gd name="connsiteX144" fmla="*/ 342578 w 1605470"/>
              <a:gd name="connsiteY144" fmla="*/ 1563678 h 6858000"/>
              <a:gd name="connsiteX145" fmla="*/ 355658 w 1605470"/>
              <a:gd name="connsiteY145" fmla="*/ 1519474 h 6858000"/>
              <a:gd name="connsiteX146" fmla="*/ 348400 w 1605470"/>
              <a:gd name="connsiteY146" fmla="*/ 1477995 h 6858000"/>
              <a:gd name="connsiteX147" fmla="*/ 334485 w 1605470"/>
              <a:gd name="connsiteY147" fmla="*/ 1373769 h 6858000"/>
              <a:gd name="connsiteX148" fmla="*/ 342792 w 1605470"/>
              <a:gd name="connsiteY148" fmla="*/ 1307086 h 6858000"/>
              <a:gd name="connsiteX149" fmla="*/ 343980 w 1605470"/>
              <a:gd name="connsiteY149" fmla="*/ 1189033 h 6858000"/>
              <a:gd name="connsiteX150" fmla="*/ 348665 w 1605470"/>
              <a:gd name="connsiteY150" fmla="*/ 1168288 h 6858000"/>
              <a:gd name="connsiteX151" fmla="*/ 340947 w 1605470"/>
              <a:gd name="connsiteY151" fmla="*/ 1142577 h 6858000"/>
              <a:gd name="connsiteX152" fmla="*/ 330253 w 1605470"/>
              <a:gd name="connsiteY152" fmla="*/ 1088484 h 6858000"/>
              <a:gd name="connsiteX153" fmla="*/ 318989 w 1605470"/>
              <a:gd name="connsiteY153" fmla="*/ 1016103 h 6858000"/>
              <a:gd name="connsiteX154" fmla="*/ 320445 w 1605470"/>
              <a:gd name="connsiteY154" fmla="*/ 932283 h 6858000"/>
              <a:gd name="connsiteX155" fmla="*/ 322681 w 1605470"/>
              <a:gd name="connsiteY155" fmla="*/ 915925 h 6858000"/>
              <a:gd name="connsiteX156" fmla="*/ 315310 w 1605470"/>
              <a:gd name="connsiteY156" fmla="*/ 896999 h 6858000"/>
              <a:gd name="connsiteX157" fmla="*/ 284718 w 1605470"/>
              <a:gd name="connsiteY157" fmla="*/ 821517 h 6858000"/>
              <a:gd name="connsiteX158" fmla="*/ 263668 w 1605470"/>
              <a:gd name="connsiteY158" fmla="*/ 751353 h 6858000"/>
              <a:gd name="connsiteX159" fmla="*/ 263226 w 1605470"/>
              <a:gd name="connsiteY159" fmla="*/ 721230 h 6858000"/>
              <a:gd name="connsiteX160" fmla="*/ 248897 w 1605470"/>
              <a:gd name="connsiteY160" fmla="*/ 681659 h 6858000"/>
              <a:gd name="connsiteX161" fmla="*/ 234316 w 1605470"/>
              <a:gd name="connsiteY161" fmla="*/ 635218 h 6858000"/>
              <a:gd name="connsiteX162" fmla="*/ 239327 w 1605470"/>
              <a:gd name="connsiteY162" fmla="*/ 613763 h 6858000"/>
              <a:gd name="connsiteX163" fmla="*/ 225269 w 1605470"/>
              <a:gd name="connsiteY163" fmla="*/ 598582 h 6858000"/>
              <a:gd name="connsiteX164" fmla="*/ 224950 w 1605470"/>
              <a:gd name="connsiteY164" fmla="*/ 576846 h 6858000"/>
              <a:gd name="connsiteX165" fmla="*/ 204576 w 1605470"/>
              <a:gd name="connsiteY165" fmla="*/ 530055 h 6858000"/>
              <a:gd name="connsiteX166" fmla="*/ 219064 w 1605470"/>
              <a:gd name="connsiteY166" fmla="*/ 469651 h 6858000"/>
              <a:gd name="connsiteX167" fmla="*/ 195012 w 1605470"/>
              <a:gd name="connsiteY167" fmla="*/ 448559 h 6858000"/>
              <a:gd name="connsiteX168" fmla="*/ 201434 w 1605470"/>
              <a:gd name="connsiteY168" fmla="*/ 441529 h 6858000"/>
              <a:gd name="connsiteX169" fmla="*/ 200655 w 1605470"/>
              <a:gd name="connsiteY169" fmla="*/ 428927 h 6858000"/>
              <a:gd name="connsiteX170" fmla="*/ 190059 w 1605470"/>
              <a:gd name="connsiteY170" fmla="*/ 430161 h 6858000"/>
              <a:gd name="connsiteX171" fmla="*/ 167079 w 1605470"/>
              <a:gd name="connsiteY171" fmla="*/ 367211 h 6858000"/>
              <a:gd name="connsiteX172" fmla="*/ 124571 w 1605470"/>
              <a:gd name="connsiteY172" fmla="*/ 302178 h 6858000"/>
              <a:gd name="connsiteX173" fmla="*/ 103243 w 1605470"/>
              <a:gd name="connsiteY173" fmla="*/ 211375 h 6858000"/>
              <a:gd name="connsiteX174" fmla="*/ 94571 w 1605470"/>
              <a:gd name="connsiteY174" fmla="*/ 184179 h 6858000"/>
              <a:gd name="connsiteX175" fmla="*/ 13437 w 1605470"/>
              <a:gd name="connsiteY175" fmla="*/ 19287 h 6858000"/>
              <a:gd name="connsiteX176" fmla="*/ 0 w 1605470"/>
              <a:gd name="connsiteY176"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3992 w 1605470"/>
              <a:gd name="connsiteY37" fmla="*/ 5619557 h 6858000"/>
              <a:gd name="connsiteX38" fmla="*/ 531653 w 1605470"/>
              <a:gd name="connsiteY38" fmla="*/ 5604904 h 6858000"/>
              <a:gd name="connsiteX39" fmla="*/ 539863 w 1605470"/>
              <a:gd name="connsiteY39" fmla="*/ 5604298 h 6858000"/>
              <a:gd name="connsiteX40" fmla="*/ 552319 w 1605470"/>
              <a:gd name="connsiteY40" fmla="*/ 5587997 h 6858000"/>
              <a:gd name="connsiteX41" fmla="*/ 564053 w 1605470"/>
              <a:gd name="connsiteY41" fmla="*/ 5539915 h 6858000"/>
              <a:gd name="connsiteX42" fmla="*/ 587214 w 1605470"/>
              <a:gd name="connsiteY42" fmla="*/ 5451511 h 6858000"/>
              <a:gd name="connsiteX43" fmla="*/ 608019 w 1605470"/>
              <a:gd name="connsiteY43" fmla="*/ 5385461 h 6858000"/>
              <a:gd name="connsiteX44" fmla="*/ 622750 w 1605470"/>
              <a:gd name="connsiteY44" fmla="*/ 5363084 h 6858000"/>
              <a:gd name="connsiteX45" fmla="*/ 638731 w 1605470"/>
              <a:gd name="connsiteY45" fmla="*/ 5330009 h 6858000"/>
              <a:gd name="connsiteX46" fmla="*/ 672224 w 1605470"/>
              <a:gd name="connsiteY46" fmla="*/ 5273739 h 6858000"/>
              <a:gd name="connsiteX47" fmla="*/ 681823 w 1605470"/>
              <a:gd name="connsiteY47" fmla="*/ 5241779 h 6858000"/>
              <a:gd name="connsiteX48" fmla="*/ 693049 w 1605470"/>
              <a:gd name="connsiteY48" fmla="*/ 5225268 h 6858000"/>
              <a:gd name="connsiteX49" fmla="*/ 694069 w 1605470"/>
              <a:gd name="connsiteY49" fmla="*/ 5217684 h 6858000"/>
              <a:gd name="connsiteX50" fmla="*/ 701410 w 1605470"/>
              <a:gd name="connsiteY50" fmla="*/ 5193377 h 6858000"/>
              <a:gd name="connsiteX51" fmla="*/ 704713 w 1605470"/>
              <a:gd name="connsiteY51" fmla="*/ 5179288 h 6858000"/>
              <a:gd name="connsiteX52" fmla="*/ 705697 w 1605470"/>
              <a:gd name="connsiteY52" fmla="*/ 5173621 h 6858000"/>
              <a:gd name="connsiteX53" fmla="*/ 701331 w 1605470"/>
              <a:gd name="connsiteY53" fmla="*/ 5159961 h 6858000"/>
              <a:gd name="connsiteX54" fmla="*/ 708008 w 1605470"/>
              <a:gd name="connsiteY54" fmla="*/ 5144295 h 6858000"/>
              <a:gd name="connsiteX55" fmla="*/ 704941 w 1605470"/>
              <a:gd name="connsiteY55" fmla="*/ 5125185 h 6858000"/>
              <a:gd name="connsiteX56" fmla="*/ 711771 w 1605470"/>
              <a:gd name="connsiteY56" fmla="*/ 5121884 h 6858000"/>
              <a:gd name="connsiteX57" fmla="*/ 721092 w 1605470"/>
              <a:gd name="connsiteY57" fmla="*/ 5108383 h 6858000"/>
              <a:gd name="connsiteX58" fmla="*/ 717045 w 1605470"/>
              <a:gd name="connsiteY58" fmla="*/ 5094705 h 6858000"/>
              <a:gd name="connsiteX59" fmla="*/ 718807 w 1605470"/>
              <a:gd name="connsiteY59" fmla="*/ 5067850 h 6858000"/>
              <a:gd name="connsiteX60" fmla="*/ 721538 w 1605470"/>
              <a:gd name="connsiteY60" fmla="*/ 5060861 h 6858000"/>
              <a:gd name="connsiteX61" fmla="*/ 718242 w 1605470"/>
              <a:gd name="connsiteY61" fmla="*/ 5034192 h 6858000"/>
              <a:gd name="connsiteX62" fmla="*/ 719796 w 1605470"/>
              <a:gd name="connsiteY62" fmla="*/ 4993030 h 6858000"/>
              <a:gd name="connsiteX63" fmla="*/ 726705 w 1605470"/>
              <a:gd name="connsiteY63" fmla="*/ 4946844 h 6858000"/>
              <a:gd name="connsiteX64" fmla="*/ 722561 w 1605470"/>
              <a:gd name="connsiteY64" fmla="*/ 4932692 h 6858000"/>
              <a:gd name="connsiteX65" fmla="*/ 724935 w 1605470"/>
              <a:gd name="connsiteY65" fmla="*/ 4821504 h 6858000"/>
              <a:gd name="connsiteX66" fmla="*/ 732118 w 1605470"/>
              <a:gd name="connsiteY66" fmla="*/ 4801535 h 6858000"/>
              <a:gd name="connsiteX67" fmla="*/ 739787 w 1605470"/>
              <a:gd name="connsiteY67" fmla="*/ 4797794 h 6858000"/>
              <a:gd name="connsiteX68" fmla="*/ 741081 w 1605470"/>
              <a:gd name="connsiteY68" fmla="*/ 4784526 h 6858000"/>
              <a:gd name="connsiteX69" fmla="*/ 742865 w 1605470"/>
              <a:gd name="connsiteY69" fmla="*/ 4781211 h 6858000"/>
              <a:gd name="connsiteX70" fmla="*/ 751652 w 1605470"/>
              <a:gd name="connsiteY70" fmla="*/ 4761984 h 6858000"/>
              <a:gd name="connsiteX71" fmla="*/ 747700 w 1605470"/>
              <a:gd name="connsiteY71" fmla="*/ 4690749 h 6858000"/>
              <a:gd name="connsiteX72" fmla="*/ 743180 w 1605470"/>
              <a:gd name="connsiteY72" fmla="*/ 4584173 h 6858000"/>
              <a:gd name="connsiteX73" fmla="*/ 738263 w 1605470"/>
              <a:gd name="connsiteY73" fmla="*/ 4444346 h 6858000"/>
              <a:gd name="connsiteX74" fmla="*/ 756542 w 1605470"/>
              <a:gd name="connsiteY74" fmla="*/ 4350346 h 6858000"/>
              <a:gd name="connsiteX75" fmla="*/ 715481 w 1605470"/>
              <a:gd name="connsiteY75" fmla="*/ 4214165 h 6858000"/>
              <a:gd name="connsiteX76" fmla="*/ 719554 w 1605470"/>
              <a:gd name="connsiteY76" fmla="*/ 4090296 h 6858000"/>
              <a:gd name="connsiteX77" fmla="*/ 704810 w 1605470"/>
              <a:gd name="connsiteY77" fmla="*/ 4033999 h 6858000"/>
              <a:gd name="connsiteX78" fmla="*/ 705959 w 1605470"/>
              <a:gd name="connsiteY78" fmla="*/ 4031933 h 6858000"/>
              <a:gd name="connsiteX79" fmla="*/ 704535 w 1605470"/>
              <a:gd name="connsiteY79" fmla="*/ 4013953 h 6858000"/>
              <a:gd name="connsiteX80" fmla="*/ 700443 w 1605470"/>
              <a:gd name="connsiteY80" fmla="*/ 4010511 h 6858000"/>
              <a:gd name="connsiteX81" fmla="*/ 698282 w 1605470"/>
              <a:gd name="connsiteY81" fmla="*/ 3998331 h 6858000"/>
              <a:gd name="connsiteX82" fmla="*/ 690830 w 1605470"/>
              <a:gd name="connsiteY82" fmla="*/ 3974753 h 6858000"/>
              <a:gd name="connsiteX83" fmla="*/ 692428 w 1605470"/>
              <a:gd name="connsiteY83" fmla="*/ 3969950 h 6858000"/>
              <a:gd name="connsiteX84" fmla="*/ 685850 w 1605470"/>
              <a:gd name="connsiteY84" fmla="*/ 3933779 h 6858000"/>
              <a:gd name="connsiteX85" fmla="*/ 687181 w 1605470"/>
              <a:gd name="connsiteY85" fmla="*/ 3933093 h 6858000"/>
              <a:gd name="connsiteX86" fmla="*/ 691535 w 1605470"/>
              <a:gd name="connsiteY86" fmla="*/ 3922082 h 6858000"/>
              <a:gd name="connsiteX87" fmla="*/ 696613 w 1605470"/>
              <a:gd name="connsiteY87" fmla="*/ 3901461 h 6858000"/>
              <a:gd name="connsiteX88" fmla="*/ 719207 w 1605470"/>
              <a:gd name="connsiteY88" fmla="*/ 3813873 h 6858000"/>
              <a:gd name="connsiteX89" fmla="*/ 718632 w 1605470"/>
              <a:gd name="connsiteY89" fmla="*/ 3806161 h 6858000"/>
              <a:gd name="connsiteX90" fmla="*/ 718939 w 1605470"/>
              <a:gd name="connsiteY90" fmla="*/ 3805957 h 6858000"/>
              <a:gd name="connsiteX91" fmla="*/ 718966 w 1605470"/>
              <a:gd name="connsiteY91" fmla="*/ 3797724 h 6858000"/>
              <a:gd name="connsiteX92" fmla="*/ 717581 w 1605470"/>
              <a:gd name="connsiteY92" fmla="*/ 3792098 h 6858000"/>
              <a:gd name="connsiteX93" fmla="*/ 716465 w 1605470"/>
              <a:gd name="connsiteY93" fmla="*/ 3777135 h 6858000"/>
              <a:gd name="connsiteX94" fmla="*/ 718198 w 1605470"/>
              <a:gd name="connsiteY94" fmla="*/ 3771656 h 6858000"/>
              <a:gd name="connsiteX95" fmla="*/ 721941 w 1605470"/>
              <a:gd name="connsiteY95" fmla="*/ 3769007 h 6858000"/>
              <a:gd name="connsiteX96" fmla="*/ 721407 w 1605470"/>
              <a:gd name="connsiteY96" fmla="*/ 3767709 h 6858000"/>
              <a:gd name="connsiteX97" fmla="*/ 730103 w 1605470"/>
              <a:gd name="connsiteY97" fmla="*/ 3738082 h 6858000"/>
              <a:gd name="connsiteX98" fmla="*/ 737449 w 1605470"/>
              <a:gd name="connsiteY98" fmla="*/ 3673397 h 6858000"/>
              <a:gd name="connsiteX99" fmla="*/ 736745 w 1605470"/>
              <a:gd name="connsiteY99" fmla="*/ 3637109 h 6858000"/>
              <a:gd name="connsiteX100" fmla="*/ 740188 w 1605470"/>
              <a:gd name="connsiteY100" fmla="*/ 3536883 h 6858000"/>
              <a:gd name="connsiteX101" fmla="*/ 747726 w 1605470"/>
              <a:gd name="connsiteY101" fmla="*/ 3435652 h 6858000"/>
              <a:gd name="connsiteX102" fmla="*/ 774383 w 1605470"/>
              <a:gd name="connsiteY102" fmla="*/ 3381564 h 6858000"/>
              <a:gd name="connsiteX103" fmla="*/ 774870 w 1605470"/>
              <a:gd name="connsiteY103" fmla="*/ 3375761 h 6858000"/>
              <a:gd name="connsiteX104" fmla="*/ 770510 w 1605470"/>
              <a:gd name="connsiteY104" fmla="*/ 3361844 h 6858000"/>
              <a:gd name="connsiteX105" fmla="*/ 767933 w 1605470"/>
              <a:gd name="connsiteY105" fmla="*/ 3356929 h 6858000"/>
              <a:gd name="connsiteX106" fmla="*/ 766158 w 1605470"/>
              <a:gd name="connsiteY106" fmla="*/ 3349058 h 6858000"/>
              <a:gd name="connsiteX107" fmla="*/ 766414 w 1605470"/>
              <a:gd name="connsiteY107" fmla="*/ 3348763 h 6858000"/>
              <a:gd name="connsiteX108" fmla="*/ 764166 w 1605470"/>
              <a:gd name="connsiteY108" fmla="*/ 3341588 h 6858000"/>
              <a:gd name="connsiteX109" fmla="*/ 749397 w 1605470"/>
              <a:gd name="connsiteY109" fmla="*/ 3307769 h 6858000"/>
              <a:gd name="connsiteX110" fmla="*/ 766960 w 1605470"/>
              <a:gd name="connsiteY110" fmla="*/ 3250522 h 6858000"/>
              <a:gd name="connsiteX111" fmla="*/ 767385 w 1605470"/>
              <a:gd name="connsiteY111" fmla="*/ 3229163 h 6858000"/>
              <a:gd name="connsiteX112" fmla="*/ 769208 w 1605470"/>
              <a:gd name="connsiteY112" fmla="*/ 3217217 h 6858000"/>
              <a:gd name="connsiteX113" fmla="*/ 770350 w 1605470"/>
              <a:gd name="connsiteY113" fmla="*/ 3216125 h 6858000"/>
              <a:gd name="connsiteX114" fmla="*/ 756043 w 1605470"/>
              <a:gd name="connsiteY114" fmla="*/ 3183755 h 6858000"/>
              <a:gd name="connsiteX115" fmla="*/ 756544 w 1605470"/>
              <a:gd name="connsiteY115" fmla="*/ 3178642 h 6858000"/>
              <a:gd name="connsiteX116" fmla="*/ 744144 w 1605470"/>
              <a:gd name="connsiteY116" fmla="*/ 3158586 h 6858000"/>
              <a:gd name="connsiteX117" fmla="*/ 739378 w 1605470"/>
              <a:gd name="connsiteY117" fmla="*/ 3147669 h 6858000"/>
              <a:gd name="connsiteX118" fmla="*/ 734648 w 1605470"/>
              <a:gd name="connsiteY118" fmla="*/ 3145733 h 6858000"/>
              <a:gd name="connsiteX119" fmla="*/ 729329 w 1605470"/>
              <a:gd name="connsiteY119" fmla="*/ 3129034 h 6858000"/>
              <a:gd name="connsiteX120" fmla="*/ 729994 w 1605470"/>
              <a:gd name="connsiteY120" fmla="*/ 3126682 h 6858000"/>
              <a:gd name="connsiteX121" fmla="*/ 720862 w 1605470"/>
              <a:gd name="connsiteY121" fmla="*/ 3114519 h 6858000"/>
              <a:gd name="connsiteX122" fmla="*/ 707471 w 1605470"/>
              <a:gd name="connsiteY122" fmla="*/ 3106272 h 6858000"/>
              <a:gd name="connsiteX123" fmla="*/ 680201 w 1605470"/>
              <a:gd name="connsiteY123" fmla="*/ 2958185 h 6858000"/>
              <a:gd name="connsiteX124" fmla="*/ 622815 w 1605470"/>
              <a:gd name="connsiteY124" fmla="*/ 2762989 h 6858000"/>
              <a:gd name="connsiteX125" fmla="*/ 571733 w 1605470"/>
              <a:gd name="connsiteY125" fmla="*/ 2554718 h 6858000"/>
              <a:gd name="connsiteX126" fmla="*/ 551827 w 1605470"/>
              <a:gd name="connsiteY126" fmla="*/ 2485734 h 6858000"/>
              <a:gd name="connsiteX127" fmla="*/ 542550 w 1605470"/>
              <a:gd name="connsiteY127" fmla="*/ 2447068 h 6858000"/>
              <a:gd name="connsiteX128" fmla="*/ 529511 w 1605470"/>
              <a:gd name="connsiteY128" fmla="*/ 2425819 h 6858000"/>
              <a:gd name="connsiteX129" fmla="*/ 528878 w 1605470"/>
              <a:gd name="connsiteY129" fmla="*/ 2408971 h 6858000"/>
              <a:gd name="connsiteX130" fmla="*/ 535510 w 1605470"/>
              <a:gd name="connsiteY130" fmla="*/ 2402874 h 6858000"/>
              <a:gd name="connsiteX131" fmla="*/ 538122 w 1605470"/>
              <a:gd name="connsiteY131" fmla="*/ 2381443 h 6858000"/>
              <a:gd name="connsiteX132" fmla="*/ 514451 w 1605470"/>
              <a:gd name="connsiteY132" fmla="*/ 2261920 h 6858000"/>
              <a:gd name="connsiteX133" fmla="*/ 486968 w 1605470"/>
              <a:gd name="connsiteY133" fmla="*/ 2182937 h 6858000"/>
              <a:gd name="connsiteX134" fmla="*/ 488555 w 1605470"/>
              <a:gd name="connsiteY134" fmla="*/ 2155135 h 6858000"/>
              <a:gd name="connsiteX135" fmla="*/ 486013 w 1605470"/>
              <a:gd name="connsiteY135" fmla="*/ 2118008 h 6858000"/>
              <a:gd name="connsiteX136" fmla="*/ 487006 w 1605470"/>
              <a:gd name="connsiteY136" fmla="*/ 2050531 h 6858000"/>
              <a:gd name="connsiteX137" fmla="*/ 478812 w 1605470"/>
              <a:gd name="connsiteY137" fmla="*/ 1963269 h 6858000"/>
              <a:gd name="connsiteX138" fmla="*/ 442619 w 1605470"/>
              <a:gd name="connsiteY138" fmla="*/ 1910499 h 6858000"/>
              <a:gd name="connsiteX139" fmla="*/ 446785 w 1605470"/>
              <a:gd name="connsiteY139" fmla="*/ 1903212 h 6858000"/>
              <a:gd name="connsiteX140" fmla="*/ 436547 w 1605470"/>
              <a:gd name="connsiteY140" fmla="*/ 1861531 h 6858000"/>
              <a:gd name="connsiteX141" fmla="*/ 390346 w 1605470"/>
              <a:gd name="connsiteY141" fmla="*/ 1732919 h 6858000"/>
              <a:gd name="connsiteX142" fmla="*/ 362657 w 1605470"/>
              <a:gd name="connsiteY142" fmla="*/ 1663540 h 6858000"/>
              <a:gd name="connsiteX143" fmla="*/ 361783 w 1605470"/>
              <a:gd name="connsiteY143" fmla="*/ 1615777 h 6858000"/>
              <a:gd name="connsiteX144" fmla="*/ 342578 w 1605470"/>
              <a:gd name="connsiteY144" fmla="*/ 1563678 h 6858000"/>
              <a:gd name="connsiteX145" fmla="*/ 355658 w 1605470"/>
              <a:gd name="connsiteY145" fmla="*/ 1519474 h 6858000"/>
              <a:gd name="connsiteX146" fmla="*/ 348400 w 1605470"/>
              <a:gd name="connsiteY146" fmla="*/ 1477995 h 6858000"/>
              <a:gd name="connsiteX147" fmla="*/ 334485 w 1605470"/>
              <a:gd name="connsiteY147" fmla="*/ 1373769 h 6858000"/>
              <a:gd name="connsiteX148" fmla="*/ 342792 w 1605470"/>
              <a:gd name="connsiteY148" fmla="*/ 1307086 h 6858000"/>
              <a:gd name="connsiteX149" fmla="*/ 343980 w 1605470"/>
              <a:gd name="connsiteY149" fmla="*/ 1189033 h 6858000"/>
              <a:gd name="connsiteX150" fmla="*/ 348665 w 1605470"/>
              <a:gd name="connsiteY150" fmla="*/ 1168288 h 6858000"/>
              <a:gd name="connsiteX151" fmla="*/ 340947 w 1605470"/>
              <a:gd name="connsiteY151" fmla="*/ 1142577 h 6858000"/>
              <a:gd name="connsiteX152" fmla="*/ 330253 w 1605470"/>
              <a:gd name="connsiteY152" fmla="*/ 1088484 h 6858000"/>
              <a:gd name="connsiteX153" fmla="*/ 318989 w 1605470"/>
              <a:gd name="connsiteY153" fmla="*/ 1016103 h 6858000"/>
              <a:gd name="connsiteX154" fmla="*/ 320445 w 1605470"/>
              <a:gd name="connsiteY154" fmla="*/ 932283 h 6858000"/>
              <a:gd name="connsiteX155" fmla="*/ 322681 w 1605470"/>
              <a:gd name="connsiteY155" fmla="*/ 915925 h 6858000"/>
              <a:gd name="connsiteX156" fmla="*/ 315310 w 1605470"/>
              <a:gd name="connsiteY156" fmla="*/ 896999 h 6858000"/>
              <a:gd name="connsiteX157" fmla="*/ 284718 w 1605470"/>
              <a:gd name="connsiteY157" fmla="*/ 821517 h 6858000"/>
              <a:gd name="connsiteX158" fmla="*/ 263668 w 1605470"/>
              <a:gd name="connsiteY158" fmla="*/ 751353 h 6858000"/>
              <a:gd name="connsiteX159" fmla="*/ 263226 w 1605470"/>
              <a:gd name="connsiteY159" fmla="*/ 721230 h 6858000"/>
              <a:gd name="connsiteX160" fmla="*/ 248897 w 1605470"/>
              <a:gd name="connsiteY160" fmla="*/ 681659 h 6858000"/>
              <a:gd name="connsiteX161" fmla="*/ 234316 w 1605470"/>
              <a:gd name="connsiteY161" fmla="*/ 635218 h 6858000"/>
              <a:gd name="connsiteX162" fmla="*/ 239327 w 1605470"/>
              <a:gd name="connsiteY162" fmla="*/ 613763 h 6858000"/>
              <a:gd name="connsiteX163" fmla="*/ 225269 w 1605470"/>
              <a:gd name="connsiteY163" fmla="*/ 598582 h 6858000"/>
              <a:gd name="connsiteX164" fmla="*/ 224950 w 1605470"/>
              <a:gd name="connsiteY164" fmla="*/ 576846 h 6858000"/>
              <a:gd name="connsiteX165" fmla="*/ 204576 w 1605470"/>
              <a:gd name="connsiteY165" fmla="*/ 530055 h 6858000"/>
              <a:gd name="connsiteX166" fmla="*/ 219064 w 1605470"/>
              <a:gd name="connsiteY166" fmla="*/ 469651 h 6858000"/>
              <a:gd name="connsiteX167" fmla="*/ 195012 w 1605470"/>
              <a:gd name="connsiteY167" fmla="*/ 448559 h 6858000"/>
              <a:gd name="connsiteX168" fmla="*/ 201434 w 1605470"/>
              <a:gd name="connsiteY168" fmla="*/ 441529 h 6858000"/>
              <a:gd name="connsiteX169" fmla="*/ 200655 w 1605470"/>
              <a:gd name="connsiteY169" fmla="*/ 428927 h 6858000"/>
              <a:gd name="connsiteX170" fmla="*/ 190059 w 1605470"/>
              <a:gd name="connsiteY170" fmla="*/ 430161 h 6858000"/>
              <a:gd name="connsiteX171" fmla="*/ 167079 w 1605470"/>
              <a:gd name="connsiteY171" fmla="*/ 367211 h 6858000"/>
              <a:gd name="connsiteX172" fmla="*/ 124571 w 1605470"/>
              <a:gd name="connsiteY172" fmla="*/ 302178 h 6858000"/>
              <a:gd name="connsiteX173" fmla="*/ 103243 w 1605470"/>
              <a:gd name="connsiteY173" fmla="*/ 211375 h 6858000"/>
              <a:gd name="connsiteX174" fmla="*/ 94571 w 1605470"/>
              <a:gd name="connsiteY174" fmla="*/ 184179 h 6858000"/>
              <a:gd name="connsiteX175" fmla="*/ 13437 w 1605470"/>
              <a:gd name="connsiteY175" fmla="*/ 19287 h 6858000"/>
              <a:gd name="connsiteX176" fmla="*/ 0 w 1605470"/>
              <a:gd name="connsiteY176"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3992 w 1605470"/>
              <a:gd name="connsiteY37" fmla="*/ 5619557 h 6858000"/>
              <a:gd name="connsiteX38" fmla="*/ 531653 w 1605470"/>
              <a:gd name="connsiteY38" fmla="*/ 5604904 h 6858000"/>
              <a:gd name="connsiteX39" fmla="*/ 539863 w 1605470"/>
              <a:gd name="connsiteY39" fmla="*/ 5604298 h 6858000"/>
              <a:gd name="connsiteX40" fmla="*/ 552319 w 1605470"/>
              <a:gd name="connsiteY40" fmla="*/ 5587997 h 6858000"/>
              <a:gd name="connsiteX41" fmla="*/ 564053 w 1605470"/>
              <a:gd name="connsiteY41" fmla="*/ 5539915 h 6858000"/>
              <a:gd name="connsiteX42" fmla="*/ 587214 w 1605470"/>
              <a:gd name="connsiteY42" fmla="*/ 5451511 h 6858000"/>
              <a:gd name="connsiteX43" fmla="*/ 608019 w 1605470"/>
              <a:gd name="connsiteY43" fmla="*/ 5385461 h 6858000"/>
              <a:gd name="connsiteX44" fmla="*/ 622750 w 1605470"/>
              <a:gd name="connsiteY44" fmla="*/ 5363084 h 6858000"/>
              <a:gd name="connsiteX45" fmla="*/ 638731 w 1605470"/>
              <a:gd name="connsiteY45" fmla="*/ 5330009 h 6858000"/>
              <a:gd name="connsiteX46" fmla="*/ 672224 w 1605470"/>
              <a:gd name="connsiteY46" fmla="*/ 5273739 h 6858000"/>
              <a:gd name="connsiteX47" fmla="*/ 681823 w 1605470"/>
              <a:gd name="connsiteY47" fmla="*/ 5241779 h 6858000"/>
              <a:gd name="connsiteX48" fmla="*/ 693049 w 1605470"/>
              <a:gd name="connsiteY48" fmla="*/ 5225268 h 6858000"/>
              <a:gd name="connsiteX49" fmla="*/ 694069 w 1605470"/>
              <a:gd name="connsiteY49" fmla="*/ 5217684 h 6858000"/>
              <a:gd name="connsiteX50" fmla="*/ 701410 w 1605470"/>
              <a:gd name="connsiteY50" fmla="*/ 5193377 h 6858000"/>
              <a:gd name="connsiteX51" fmla="*/ 704713 w 1605470"/>
              <a:gd name="connsiteY51" fmla="*/ 5179288 h 6858000"/>
              <a:gd name="connsiteX52" fmla="*/ 705697 w 1605470"/>
              <a:gd name="connsiteY52" fmla="*/ 5173621 h 6858000"/>
              <a:gd name="connsiteX53" fmla="*/ 701331 w 1605470"/>
              <a:gd name="connsiteY53" fmla="*/ 5159961 h 6858000"/>
              <a:gd name="connsiteX54" fmla="*/ 708008 w 1605470"/>
              <a:gd name="connsiteY54" fmla="*/ 5144295 h 6858000"/>
              <a:gd name="connsiteX55" fmla="*/ 704941 w 1605470"/>
              <a:gd name="connsiteY55" fmla="*/ 5125185 h 6858000"/>
              <a:gd name="connsiteX56" fmla="*/ 711771 w 1605470"/>
              <a:gd name="connsiteY56" fmla="*/ 5121884 h 6858000"/>
              <a:gd name="connsiteX57" fmla="*/ 721092 w 1605470"/>
              <a:gd name="connsiteY57" fmla="*/ 5108383 h 6858000"/>
              <a:gd name="connsiteX58" fmla="*/ 717045 w 1605470"/>
              <a:gd name="connsiteY58" fmla="*/ 5094705 h 6858000"/>
              <a:gd name="connsiteX59" fmla="*/ 718807 w 1605470"/>
              <a:gd name="connsiteY59" fmla="*/ 5067850 h 6858000"/>
              <a:gd name="connsiteX60" fmla="*/ 721538 w 1605470"/>
              <a:gd name="connsiteY60" fmla="*/ 5060861 h 6858000"/>
              <a:gd name="connsiteX61" fmla="*/ 718242 w 1605470"/>
              <a:gd name="connsiteY61" fmla="*/ 5034192 h 6858000"/>
              <a:gd name="connsiteX62" fmla="*/ 719796 w 1605470"/>
              <a:gd name="connsiteY62" fmla="*/ 4993030 h 6858000"/>
              <a:gd name="connsiteX63" fmla="*/ 726705 w 1605470"/>
              <a:gd name="connsiteY63" fmla="*/ 4946844 h 6858000"/>
              <a:gd name="connsiteX64" fmla="*/ 722561 w 1605470"/>
              <a:gd name="connsiteY64" fmla="*/ 4932692 h 6858000"/>
              <a:gd name="connsiteX65" fmla="*/ 724935 w 1605470"/>
              <a:gd name="connsiteY65" fmla="*/ 4821504 h 6858000"/>
              <a:gd name="connsiteX66" fmla="*/ 732118 w 1605470"/>
              <a:gd name="connsiteY66" fmla="*/ 4801535 h 6858000"/>
              <a:gd name="connsiteX67" fmla="*/ 739787 w 1605470"/>
              <a:gd name="connsiteY67" fmla="*/ 4797794 h 6858000"/>
              <a:gd name="connsiteX68" fmla="*/ 741081 w 1605470"/>
              <a:gd name="connsiteY68" fmla="*/ 4784526 h 6858000"/>
              <a:gd name="connsiteX69" fmla="*/ 742865 w 1605470"/>
              <a:gd name="connsiteY69" fmla="*/ 4781211 h 6858000"/>
              <a:gd name="connsiteX70" fmla="*/ 751652 w 1605470"/>
              <a:gd name="connsiteY70" fmla="*/ 4761984 h 6858000"/>
              <a:gd name="connsiteX71" fmla="*/ 747700 w 1605470"/>
              <a:gd name="connsiteY71" fmla="*/ 4690749 h 6858000"/>
              <a:gd name="connsiteX72" fmla="*/ 743180 w 1605470"/>
              <a:gd name="connsiteY72" fmla="*/ 4584173 h 6858000"/>
              <a:gd name="connsiteX73" fmla="*/ 738263 w 1605470"/>
              <a:gd name="connsiteY73" fmla="*/ 4444346 h 6858000"/>
              <a:gd name="connsiteX74" fmla="*/ 756542 w 1605470"/>
              <a:gd name="connsiteY74" fmla="*/ 4350346 h 6858000"/>
              <a:gd name="connsiteX75" fmla="*/ 715481 w 1605470"/>
              <a:gd name="connsiteY75" fmla="*/ 4214165 h 6858000"/>
              <a:gd name="connsiteX76" fmla="*/ 719554 w 1605470"/>
              <a:gd name="connsiteY76" fmla="*/ 4090296 h 6858000"/>
              <a:gd name="connsiteX77" fmla="*/ 704810 w 1605470"/>
              <a:gd name="connsiteY77" fmla="*/ 4033999 h 6858000"/>
              <a:gd name="connsiteX78" fmla="*/ 705959 w 1605470"/>
              <a:gd name="connsiteY78" fmla="*/ 4031933 h 6858000"/>
              <a:gd name="connsiteX79" fmla="*/ 704535 w 1605470"/>
              <a:gd name="connsiteY79" fmla="*/ 4013953 h 6858000"/>
              <a:gd name="connsiteX80" fmla="*/ 700443 w 1605470"/>
              <a:gd name="connsiteY80" fmla="*/ 4010511 h 6858000"/>
              <a:gd name="connsiteX81" fmla="*/ 698282 w 1605470"/>
              <a:gd name="connsiteY81" fmla="*/ 3998331 h 6858000"/>
              <a:gd name="connsiteX82" fmla="*/ 690830 w 1605470"/>
              <a:gd name="connsiteY82" fmla="*/ 3974753 h 6858000"/>
              <a:gd name="connsiteX83" fmla="*/ 692428 w 1605470"/>
              <a:gd name="connsiteY83" fmla="*/ 3969950 h 6858000"/>
              <a:gd name="connsiteX84" fmla="*/ 685850 w 1605470"/>
              <a:gd name="connsiteY84" fmla="*/ 3933779 h 6858000"/>
              <a:gd name="connsiteX85" fmla="*/ 687181 w 1605470"/>
              <a:gd name="connsiteY85" fmla="*/ 3933093 h 6858000"/>
              <a:gd name="connsiteX86" fmla="*/ 691535 w 1605470"/>
              <a:gd name="connsiteY86" fmla="*/ 3922082 h 6858000"/>
              <a:gd name="connsiteX87" fmla="*/ 696613 w 1605470"/>
              <a:gd name="connsiteY87" fmla="*/ 3901461 h 6858000"/>
              <a:gd name="connsiteX88" fmla="*/ 719207 w 1605470"/>
              <a:gd name="connsiteY88" fmla="*/ 3813873 h 6858000"/>
              <a:gd name="connsiteX89" fmla="*/ 718632 w 1605470"/>
              <a:gd name="connsiteY89" fmla="*/ 3806161 h 6858000"/>
              <a:gd name="connsiteX90" fmla="*/ 718939 w 1605470"/>
              <a:gd name="connsiteY90" fmla="*/ 3805957 h 6858000"/>
              <a:gd name="connsiteX91" fmla="*/ 718966 w 1605470"/>
              <a:gd name="connsiteY91" fmla="*/ 3797724 h 6858000"/>
              <a:gd name="connsiteX92" fmla="*/ 717581 w 1605470"/>
              <a:gd name="connsiteY92" fmla="*/ 3792098 h 6858000"/>
              <a:gd name="connsiteX93" fmla="*/ 716465 w 1605470"/>
              <a:gd name="connsiteY93" fmla="*/ 3777135 h 6858000"/>
              <a:gd name="connsiteX94" fmla="*/ 718198 w 1605470"/>
              <a:gd name="connsiteY94" fmla="*/ 3771656 h 6858000"/>
              <a:gd name="connsiteX95" fmla="*/ 721941 w 1605470"/>
              <a:gd name="connsiteY95" fmla="*/ 3769007 h 6858000"/>
              <a:gd name="connsiteX96" fmla="*/ 721407 w 1605470"/>
              <a:gd name="connsiteY96" fmla="*/ 3767709 h 6858000"/>
              <a:gd name="connsiteX97" fmla="*/ 730103 w 1605470"/>
              <a:gd name="connsiteY97" fmla="*/ 3738082 h 6858000"/>
              <a:gd name="connsiteX98" fmla="*/ 737449 w 1605470"/>
              <a:gd name="connsiteY98" fmla="*/ 3673397 h 6858000"/>
              <a:gd name="connsiteX99" fmla="*/ 736745 w 1605470"/>
              <a:gd name="connsiteY99" fmla="*/ 3637109 h 6858000"/>
              <a:gd name="connsiteX100" fmla="*/ 740188 w 1605470"/>
              <a:gd name="connsiteY100" fmla="*/ 3536883 h 6858000"/>
              <a:gd name="connsiteX101" fmla="*/ 747726 w 1605470"/>
              <a:gd name="connsiteY101" fmla="*/ 3435652 h 6858000"/>
              <a:gd name="connsiteX102" fmla="*/ 774383 w 1605470"/>
              <a:gd name="connsiteY102" fmla="*/ 3381564 h 6858000"/>
              <a:gd name="connsiteX103" fmla="*/ 774870 w 1605470"/>
              <a:gd name="connsiteY103" fmla="*/ 3375761 h 6858000"/>
              <a:gd name="connsiteX104" fmla="*/ 770510 w 1605470"/>
              <a:gd name="connsiteY104" fmla="*/ 3361844 h 6858000"/>
              <a:gd name="connsiteX105" fmla="*/ 767933 w 1605470"/>
              <a:gd name="connsiteY105" fmla="*/ 3356929 h 6858000"/>
              <a:gd name="connsiteX106" fmla="*/ 766158 w 1605470"/>
              <a:gd name="connsiteY106" fmla="*/ 3349058 h 6858000"/>
              <a:gd name="connsiteX107" fmla="*/ 766414 w 1605470"/>
              <a:gd name="connsiteY107" fmla="*/ 3348763 h 6858000"/>
              <a:gd name="connsiteX108" fmla="*/ 764166 w 1605470"/>
              <a:gd name="connsiteY108" fmla="*/ 3341588 h 6858000"/>
              <a:gd name="connsiteX109" fmla="*/ 749397 w 1605470"/>
              <a:gd name="connsiteY109" fmla="*/ 3307769 h 6858000"/>
              <a:gd name="connsiteX110" fmla="*/ 766960 w 1605470"/>
              <a:gd name="connsiteY110" fmla="*/ 3250522 h 6858000"/>
              <a:gd name="connsiteX111" fmla="*/ 767385 w 1605470"/>
              <a:gd name="connsiteY111" fmla="*/ 3229163 h 6858000"/>
              <a:gd name="connsiteX112" fmla="*/ 769208 w 1605470"/>
              <a:gd name="connsiteY112" fmla="*/ 3217217 h 6858000"/>
              <a:gd name="connsiteX113" fmla="*/ 770350 w 1605470"/>
              <a:gd name="connsiteY113" fmla="*/ 3216125 h 6858000"/>
              <a:gd name="connsiteX114" fmla="*/ 756043 w 1605470"/>
              <a:gd name="connsiteY114" fmla="*/ 3183755 h 6858000"/>
              <a:gd name="connsiteX115" fmla="*/ 756544 w 1605470"/>
              <a:gd name="connsiteY115" fmla="*/ 3178642 h 6858000"/>
              <a:gd name="connsiteX116" fmla="*/ 744144 w 1605470"/>
              <a:gd name="connsiteY116" fmla="*/ 3158586 h 6858000"/>
              <a:gd name="connsiteX117" fmla="*/ 739378 w 1605470"/>
              <a:gd name="connsiteY117" fmla="*/ 3147669 h 6858000"/>
              <a:gd name="connsiteX118" fmla="*/ 734648 w 1605470"/>
              <a:gd name="connsiteY118" fmla="*/ 3145733 h 6858000"/>
              <a:gd name="connsiteX119" fmla="*/ 729329 w 1605470"/>
              <a:gd name="connsiteY119" fmla="*/ 3129034 h 6858000"/>
              <a:gd name="connsiteX120" fmla="*/ 729994 w 1605470"/>
              <a:gd name="connsiteY120" fmla="*/ 3126682 h 6858000"/>
              <a:gd name="connsiteX121" fmla="*/ 720862 w 1605470"/>
              <a:gd name="connsiteY121" fmla="*/ 3114519 h 6858000"/>
              <a:gd name="connsiteX122" fmla="*/ 707471 w 1605470"/>
              <a:gd name="connsiteY122" fmla="*/ 3106272 h 6858000"/>
              <a:gd name="connsiteX123" fmla="*/ 680201 w 1605470"/>
              <a:gd name="connsiteY123" fmla="*/ 2958185 h 6858000"/>
              <a:gd name="connsiteX124" fmla="*/ 622815 w 1605470"/>
              <a:gd name="connsiteY124" fmla="*/ 2762989 h 6858000"/>
              <a:gd name="connsiteX125" fmla="*/ 571733 w 1605470"/>
              <a:gd name="connsiteY125" fmla="*/ 2554718 h 6858000"/>
              <a:gd name="connsiteX126" fmla="*/ 551827 w 1605470"/>
              <a:gd name="connsiteY126" fmla="*/ 2485734 h 6858000"/>
              <a:gd name="connsiteX127" fmla="*/ 542550 w 1605470"/>
              <a:gd name="connsiteY127" fmla="*/ 2447068 h 6858000"/>
              <a:gd name="connsiteX128" fmla="*/ 529511 w 1605470"/>
              <a:gd name="connsiteY128" fmla="*/ 2425819 h 6858000"/>
              <a:gd name="connsiteX129" fmla="*/ 528878 w 1605470"/>
              <a:gd name="connsiteY129" fmla="*/ 2408971 h 6858000"/>
              <a:gd name="connsiteX130" fmla="*/ 535510 w 1605470"/>
              <a:gd name="connsiteY130" fmla="*/ 2402874 h 6858000"/>
              <a:gd name="connsiteX131" fmla="*/ 538122 w 1605470"/>
              <a:gd name="connsiteY131" fmla="*/ 2381443 h 6858000"/>
              <a:gd name="connsiteX132" fmla="*/ 514451 w 1605470"/>
              <a:gd name="connsiteY132" fmla="*/ 2261920 h 6858000"/>
              <a:gd name="connsiteX133" fmla="*/ 486968 w 1605470"/>
              <a:gd name="connsiteY133" fmla="*/ 2182937 h 6858000"/>
              <a:gd name="connsiteX134" fmla="*/ 488555 w 1605470"/>
              <a:gd name="connsiteY134" fmla="*/ 2155135 h 6858000"/>
              <a:gd name="connsiteX135" fmla="*/ 486013 w 1605470"/>
              <a:gd name="connsiteY135" fmla="*/ 2118008 h 6858000"/>
              <a:gd name="connsiteX136" fmla="*/ 487006 w 1605470"/>
              <a:gd name="connsiteY136" fmla="*/ 2050531 h 6858000"/>
              <a:gd name="connsiteX137" fmla="*/ 478812 w 1605470"/>
              <a:gd name="connsiteY137" fmla="*/ 1963269 h 6858000"/>
              <a:gd name="connsiteX138" fmla="*/ 442619 w 1605470"/>
              <a:gd name="connsiteY138" fmla="*/ 1910499 h 6858000"/>
              <a:gd name="connsiteX139" fmla="*/ 446785 w 1605470"/>
              <a:gd name="connsiteY139" fmla="*/ 1903212 h 6858000"/>
              <a:gd name="connsiteX140" fmla="*/ 436547 w 1605470"/>
              <a:gd name="connsiteY140" fmla="*/ 1861531 h 6858000"/>
              <a:gd name="connsiteX141" fmla="*/ 390346 w 1605470"/>
              <a:gd name="connsiteY141" fmla="*/ 1732919 h 6858000"/>
              <a:gd name="connsiteX142" fmla="*/ 362657 w 1605470"/>
              <a:gd name="connsiteY142" fmla="*/ 1663540 h 6858000"/>
              <a:gd name="connsiteX143" fmla="*/ 361783 w 1605470"/>
              <a:gd name="connsiteY143" fmla="*/ 1615777 h 6858000"/>
              <a:gd name="connsiteX144" fmla="*/ 342578 w 1605470"/>
              <a:gd name="connsiteY144" fmla="*/ 1563678 h 6858000"/>
              <a:gd name="connsiteX145" fmla="*/ 355658 w 1605470"/>
              <a:gd name="connsiteY145" fmla="*/ 1519474 h 6858000"/>
              <a:gd name="connsiteX146" fmla="*/ 348400 w 1605470"/>
              <a:gd name="connsiteY146" fmla="*/ 1477995 h 6858000"/>
              <a:gd name="connsiteX147" fmla="*/ 334485 w 1605470"/>
              <a:gd name="connsiteY147" fmla="*/ 1373769 h 6858000"/>
              <a:gd name="connsiteX148" fmla="*/ 342792 w 1605470"/>
              <a:gd name="connsiteY148" fmla="*/ 1307086 h 6858000"/>
              <a:gd name="connsiteX149" fmla="*/ 343980 w 1605470"/>
              <a:gd name="connsiteY149" fmla="*/ 1189033 h 6858000"/>
              <a:gd name="connsiteX150" fmla="*/ 348665 w 1605470"/>
              <a:gd name="connsiteY150" fmla="*/ 1168288 h 6858000"/>
              <a:gd name="connsiteX151" fmla="*/ 340947 w 1605470"/>
              <a:gd name="connsiteY151" fmla="*/ 1142577 h 6858000"/>
              <a:gd name="connsiteX152" fmla="*/ 330253 w 1605470"/>
              <a:gd name="connsiteY152" fmla="*/ 1088484 h 6858000"/>
              <a:gd name="connsiteX153" fmla="*/ 318989 w 1605470"/>
              <a:gd name="connsiteY153" fmla="*/ 1016103 h 6858000"/>
              <a:gd name="connsiteX154" fmla="*/ 320445 w 1605470"/>
              <a:gd name="connsiteY154" fmla="*/ 932283 h 6858000"/>
              <a:gd name="connsiteX155" fmla="*/ 322681 w 1605470"/>
              <a:gd name="connsiteY155" fmla="*/ 915925 h 6858000"/>
              <a:gd name="connsiteX156" fmla="*/ 315310 w 1605470"/>
              <a:gd name="connsiteY156" fmla="*/ 896999 h 6858000"/>
              <a:gd name="connsiteX157" fmla="*/ 284718 w 1605470"/>
              <a:gd name="connsiteY157" fmla="*/ 821517 h 6858000"/>
              <a:gd name="connsiteX158" fmla="*/ 263668 w 1605470"/>
              <a:gd name="connsiteY158" fmla="*/ 751353 h 6858000"/>
              <a:gd name="connsiteX159" fmla="*/ 263226 w 1605470"/>
              <a:gd name="connsiteY159" fmla="*/ 721230 h 6858000"/>
              <a:gd name="connsiteX160" fmla="*/ 248897 w 1605470"/>
              <a:gd name="connsiteY160" fmla="*/ 681659 h 6858000"/>
              <a:gd name="connsiteX161" fmla="*/ 234316 w 1605470"/>
              <a:gd name="connsiteY161" fmla="*/ 635218 h 6858000"/>
              <a:gd name="connsiteX162" fmla="*/ 239327 w 1605470"/>
              <a:gd name="connsiteY162" fmla="*/ 613763 h 6858000"/>
              <a:gd name="connsiteX163" fmla="*/ 225269 w 1605470"/>
              <a:gd name="connsiteY163" fmla="*/ 598582 h 6858000"/>
              <a:gd name="connsiteX164" fmla="*/ 224950 w 1605470"/>
              <a:gd name="connsiteY164" fmla="*/ 576846 h 6858000"/>
              <a:gd name="connsiteX165" fmla="*/ 204576 w 1605470"/>
              <a:gd name="connsiteY165" fmla="*/ 530055 h 6858000"/>
              <a:gd name="connsiteX166" fmla="*/ 219064 w 1605470"/>
              <a:gd name="connsiteY166" fmla="*/ 469651 h 6858000"/>
              <a:gd name="connsiteX167" fmla="*/ 195012 w 1605470"/>
              <a:gd name="connsiteY167" fmla="*/ 448559 h 6858000"/>
              <a:gd name="connsiteX168" fmla="*/ 201434 w 1605470"/>
              <a:gd name="connsiteY168" fmla="*/ 441529 h 6858000"/>
              <a:gd name="connsiteX169" fmla="*/ 200655 w 1605470"/>
              <a:gd name="connsiteY169" fmla="*/ 428927 h 6858000"/>
              <a:gd name="connsiteX170" fmla="*/ 190059 w 1605470"/>
              <a:gd name="connsiteY170" fmla="*/ 430161 h 6858000"/>
              <a:gd name="connsiteX171" fmla="*/ 167079 w 1605470"/>
              <a:gd name="connsiteY171" fmla="*/ 367211 h 6858000"/>
              <a:gd name="connsiteX172" fmla="*/ 124571 w 1605470"/>
              <a:gd name="connsiteY172" fmla="*/ 302178 h 6858000"/>
              <a:gd name="connsiteX173" fmla="*/ 103243 w 1605470"/>
              <a:gd name="connsiteY173" fmla="*/ 211375 h 6858000"/>
              <a:gd name="connsiteX174" fmla="*/ 94571 w 1605470"/>
              <a:gd name="connsiteY174" fmla="*/ 184179 h 6858000"/>
              <a:gd name="connsiteX175" fmla="*/ 13437 w 1605470"/>
              <a:gd name="connsiteY175" fmla="*/ 19287 h 6858000"/>
              <a:gd name="connsiteX176" fmla="*/ 0 w 1605470"/>
              <a:gd name="connsiteY176"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3992 w 1605470"/>
              <a:gd name="connsiteY37" fmla="*/ 5619557 h 6858000"/>
              <a:gd name="connsiteX38" fmla="*/ 531653 w 1605470"/>
              <a:gd name="connsiteY38" fmla="*/ 5604904 h 6858000"/>
              <a:gd name="connsiteX39" fmla="*/ 539863 w 1605470"/>
              <a:gd name="connsiteY39" fmla="*/ 5604298 h 6858000"/>
              <a:gd name="connsiteX40" fmla="*/ 552319 w 1605470"/>
              <a:gd name="connsiteY40" fmla="*/ 5587997 h 6858000"/>
              <a:gd name="connsiteX41" fmla="*/ 564053 w 1605470"/>
              <a:gd name="connsiteY41" fmla="*/ 5539915 h 6858000"/>
              <a:gd name="connsiteX42" fmla="*/ 587214 w 1605470"/>
              <a:gd name="connsiteY42" fmla="*/ 5451511 h 6858000"/>
              <a:gd name="connsiteX43" fmla="*/ 608019 w 1605470"/>
              <a:gd name="connsiteY43" fmla="*/ 5385461 h 6858000"/>
              <a:gd name="connsiteX44" fmla="*/ 622750 w 1605470"/>
              <a:gd name="connsiteY44" fmla="*/ 5363084 h 6858000"/>
              <a:gd name="connsiteX45" fmla="*/ 638731 w 1605470"/>
              <a:gd name="connsiteY45" fmla="*/ 5330009 h 6858000"/>
              <a:gd name="connsiteX46" fmla="*/ 672224 w 1605470"/>
              <a:gd name="connsiteY46" fmla="*/ 5273739 h 6858000"/>
              <a:gd name="connsiteX47" fmla="*/ 681823 w 1605470"/>
              <a:gd name="connsiteY47" fmla="*/ 5241779 h 6858000"/>
              <a:gd name="connsiteX48" fmla="*/ 693049 w 1605470"/>
              <a:gd name="connsiteY48" fmla="*/ 5225268 h 6858000"/>
              <a:gd name="connsiteX49" fmla="*/ 694069 w 1605470"/>
              <a:gd name="connsiteY49" fmla="*/ 5217684 h 6858000"/>
              <a:gd name="connsiteX50" fmla="*/ 701410 w 1605470"/>
              <a:gd name="connsiteY50" fmla="*/ 5193377 h 6858000"/>
              <a:gd name="connsiteX51" fmla="*/ 704713 w 1605470"/>
              <a:gd name="connsiteY51" fmla="*/ 5179288 h 6858000"/>
              <a:gd name="connsiteX52" fmla="*/ 705697 w 1605470"/>
              <a:gd name="connsiteY52" fmla="*/ 5173621 h 6858000"/>
              <a:gd name="connsiteX53" fmla="*/ 701331 w 1605470"/>
              <a:gd name="connsiteY53" fmla="*/ 5159961 h 6858000"/>
              <a:gd name="connsiteX54" fmla="*/ 708008 w 1605470"/>
              <a:gd name="connsiteY54" fmla="*/ 5144295 h 6858000"/>
              <a:gd name="connsiteX55" fmla="*/ 704941 w 1605470"/>
              <a:gd name="connsiteY55" fmla="*/ 5125185 h 6858000"/>
              <a:gd name="connsiteX56" fmla="*/ 711771 w 1605470"/>
              <a:gd name="connsiteY56" fmla="*/ 5121884 h 6858000"/>
              <a:gd name="connsiteX57" fmla="*/ 721092 w 1605470"/>
              <a:gd name="connsiteY57" fmla="*/ 5108383 h 6858000"/>
              <a:gd name="connsiteX58" fmla="*/ 718807 w 1605470"/>
              <a:gd name="connsiteY58" fmla="*/ 5067850 h 6858000"/>
              <a:gd name="connsiteX59" fmla="*/ 721538 w 1605470"/>
              <a:gd name="connsiteY59" fmla="*/ 5060861 h 6858000"/>
              <a:gd name="connsiteX60" fmla="*/ 718242 w 1605470"/>
              <a:gd name="connsiteY60" fmla="*/ 5034192 h 6858000"/>
              <a:gd name="connsiteX61" fmla="*/ 719796 w 1605470"/>
              <a:gd name="connsiteY61" fmla="*/ 4993030 h 6858000"/>
              <a:gd name="connsiteX62" fmla="*/ 726705 w 1605470"/>
              <a:gd name="connsiteY62" fmla="*/ 4946844 h 6858000"/>
              <a:gd name="connsiteX63" fmla="*/ 722561 w 1605470"/>
              <a:gd name="connsiteY63" fmla="*/ 4932692 h 6858000"/>
              <a:gd name="connsiteX64" fmla="*/ 724935 w 1605470"/>
              <a:gd name="connsiteY64" fmla="*/ 4821504 h 6858000"/>
              <a:gd name="connsiteX65" fmla="*/ 732118 w 1605470"/>
              <a:gd name="connsiteY65" fmla="*/ 4801535 h 6858000"/>
              <a:gd name="connsiteX66" fmla="*/ 739787 w 1605470"/>
              <a:gd name="connsiteY66" fmla="*/ 4797794 h 6858000"/>
              <a:gd name="connsiteX67" fmla="*/ 741081 w 1605470"/>
              <a:gd name="connsiteY67" fmla="*/ 4784526 h 6858000"/>
              <a:gd name="connsiteX68" fmla="*/ 742865 w 1605470"/>
              <a:gd name="connsiteY68" fmla="*/ 4781211 h 6858000"/>
              <a:gd name="connsiteX69" fmla="*/ 751652 w 1605470"/>
              <a:gd name="connsiteY69" fmla="*/ 4761984 h 6858000"/>
              <a:gd name="connsiteX70" fmla="*/ 747700 w 1605470"/>
              <a:gd name="connsiteY70" fmla="*/ 4690749 h 6858000"/>
              <a:gd name="connsiteX71" fmla="*/ 743180 w 1605470"/>
              <a:gd name="connsiteY71" fmla="*/ 4584173 h 6858000"/>
              <a:gd name="connsiteX72" fmla="*/ 738263 w 1605470"/>
              <a:gd name="connsiteY72" fmla="*/ 4444346 h 6858000"/>
              <a:gd name="connsiteX73" fmla="*/ 756542 w 1605470"/>
              <a:gd name="connsiteY73" fmla="*/ 4350346 h 6858000"/>
              <a:gd name="connsiteX74" fmla="*/ 715481 w 1605470"/>
              <a:gd name="connsiteY74" fmla="*/ 4214165 h 6858000"/>
              <a:gd name="connsiteX75" fmla="*/ 719554 w 1605470"/>
              <a:gd name="connsiteY75" fmla="*/ 4090296 h 6858000"/>
              <a:gd name="connsiteX76" fmla="*/ 704810 w 1605470"/>
              <a:gd name="connsiteY76" fmla="*/ 4033999 h 6858000"/>
              <a:gd name="connsiteX77" fmla="*/ 705959 w 1605470"/>
              <a:gd name="connsiteY77" fmla="*/ 4031933 h 6858000"/>
              <a:gd name="connsiteX78" fmla="*/ 704535 w 1605470"/>
              <a:gd name="connsiteY78" fmla="*/ 4013953 h 6858000"/>
              <a:gd name="connsiteX79" fmla="*/ 700443 w 1605470"/>
              <a:gd name="connsiteY79" fmla="*/ 4010511 h 6858000"/>
              <a:gd name="connsiteX80" fmla="*/ 698282 w 1605470"/>
              <a:gd name="connsiteY80" fmla="*/ 3998331 h 6858000"/>
              <a:gd name="connsiteX81" fmla="*/ 690830 w 1605470"/>
              <a:gd name="connsiteY81" fmla="*/ 3974753 h 6858000"/>
              <a:gd name="connsiteX82" fmla="*/ 692428 w 1605470"/>
              <a:gd name="connsiteY82" fmla="*/ 3969950 h 6858000"/>
              <a:gd name="connsiteX83" fmla="*/ 685850 w 1605470"/>
              <a:gd name="connsiteY83" fmla="*/ 3933779 h 6858000"/>
              <a:gd name="connsiteX84" fmla="*/ 687181 w 1605470"/>
              <a:gd name="connsiteY84" fmla="*/ 3933093 h 6858000"/>
              <a:gd name="connsiteX85" fmla="*/ 691535 w 1605470"/>
              <a:gd name="connsiteY85" fmla="*/ 3922082 h 6858000"/>
              <a:gd name="connsiteX86" fmla="*/ 696613 w 1605470"/>
              <a:gd name="connsiteY86" fmla="*/ 3901461 h 6858000"/>
              <a:gd name="connsiteX87" fmla="*/ 719207 w 1605470"/>
              <a:gd name="connsiteY87" fmla="*/ 3813873 h 6858000"/>
              <a:gd name="connsiteX88" fmla="*/ 718632 w 1605470"/>
              <a:gd name="connsiteY88" fmla="*/ 3806161 h 6858000"/>
              <a:gd name="connsiteX89" fmla="*/ 718939 w 1605470"/>
              <a:gd name="connsiteY89" fmla="*/ 3805957 h 6858000"/>
              <a:gd name="connsiteX90" fmla="*/ 718966 w 1605470"/>
              <a:gd name="connsiteY90" fmla="*/ 3797724 h 6858000"/>
              <a:gd name="connsiteX91" fmla="*/ 717581 w 1605470"/>
              <a:gd name="connsiteY91" fmla="*/ 3792098 h 6858000"/>
              <a:gd name="connsiteX92" fmla="*/ 716465 w 1605470"/>
              <a:gd name="connsiteY92" fmla="*/ 3777135 h 6858000"/>
              <a:gd name="connsiteX93" fmla="*/ 718198 w 1605470"/>
              <a:gd name="connsiteY93" fmla="*/ 3771656 h 6858000"/>
              <a:gd name="connsiteX94" fmla="*/ 721941 w 1605470"/>
              <a:gd name="connsiteY94" fmla="*/ 3769007 h 6858000"/>
              <a:gd name="connsiteX95" fmla="*/ 721407 w 1605470"/>
              <a:gd name="connsiteY95" fmla="*/ 3767709 h 6858000"/>
              <a:gd name="connsiteX96" fmla="*/ 730103 w 1605470"/>
              <a:gd name="connsiteY96" fmla="*/ 3738082 h 6858000"/>
              <a:gd name="connsiteX97" fmla="*/ 737449 w 1605470"/>
              <a:gd name="connsiteY97" fmla="*/ 3673397 h 6858000"/>
              <a:gd name="connsiteX98" fmla="*/ 736745 w 1605470"/>
              <a:gd name="connsiteY98" fmla="*/ 3637109 h 6858000"/>
              <a:gd name="connsiteX99" fmla="*/ 740188 w 1605470"/>
              <a:gd name="connsiteY99" fmla="*/ 3536883 h 6858000"/>
              <a:gd name="connsiteX100" fmla="*/ 747726 w 1605470"/>
              <a:gd name="connsiteY100" fmla="*/ 3435652 h 6858000"/>
              <a:gd name="connsiteX101" fmla="*/ 774383 w 1605470"/>
              <a:gd name="connsiteY101" fmla="*/ 3381564 h 6858000"/>
              <a:gd name="connsiteX102" fmla="*/ 774870 w 1605470"/>
              <a:gd name="connsiteY102" fmla="*/ 3375761 h 6858000"/>
              <a:gd name="connsiteX103" fmla="*/ 770510 w 1605470"/>
              <a:gd name="connsiteY103" fmla="*/ 3361844 h 6858000"/>
              <a:gd name="connsiteX104" fmla="*/ 767933 w 1605470"/>
              <a:gd name="connsiteY104" fmla="*/ 3356929 h 6858000"/>
              <a:gd name="connsiteX105" fmla="*/ 766158 w 1605470"/>
              <a:gd name="connsiteY105" fmla="*/ 3349058 h 6858000"/>
              <a:gd name="connsiteX106" fmla="*/ 766414 w 1605470"/>
              <a:gd name="connsiteY106" fmla="*/ 3348763 h 6858000"/>
              <a:gd name="connsiteX107" fmla="*/ 764166 w 1605470"/>
              <a:gd name="connsiteY107" fmla="*/ 3341588 h 6858000"/>
              <a:gd name="connsiteX108" fmla="*/ 749397 w 1605470"/>
              <a:gd name="connsiteY108" fmla="*/ 3307769 h 6858000"/>
              <a:gd name="connsiteX109" fmla="*/ 766960 w 1605470"/>
              <a:gd name="connsiteY109" fmla="*/ 3250522 h 6858000"/>
              <a:gd name="connsiteX110" fmla="*/ 767385 w 1605470"/>
              <a:gd name="connsiteY110" fmla="*/ 3229163 h 6858000"/>
              <a:gd name="connsiteX111" fmla="*/ 769208 w 1605470"/>
              <a:gd name="connsiteY111" fmla="*/ 3217217 h 6858000"/>
              <a:gd name="connsiteX112" fmla="*/ 770350 w 1605470"/>
              <a:gd name="connsiteY112" fmla="*/ 3216125 h 6858000"/>
              <a:gd name="connsiteX113" fmla="*/ 756043 w 1605470"/>
              <a:gd name="connsiteY113" fmla="*/ 3183755 h 6858000"/>
              <a:gd name="connsiteX114" fmla="*/ 756544 w 1605470"/>
              <a:gd name="connsiteY114" fmla="*/ 3178642 h 6858000"/>
              <a:gd name="connsiteX115" fmla="*/ 744144 w 1605470"/>
              <a:gd name="connsiteY115" fmla="*/ 3158586 h 6858000"/>
              <a:gd name="connsiteX116" fmla="*/ 739378 w 1605470"/>
              <a:gd name="connsiteY116" fmla="*/ 3147669 h 6858000"/>
              <a:gd name="connsiteX117" fmla="*/ 734648 w 1605470"/>
              <a:gd name="connsiteY117" fmla="*/ 3145733 h 6858000"/>
              <a:gd name="connsiteX118" fmla="*/ 729329 w 1605470"/>
              <a:gd name="connsiteY118" fmla="*/ 3129034 h 6858000"/>
              <a:gd name="connsiteX119" fmla="*/ 729994 w 1605470"/>
              <a:gd name="connsiteY119" fmla="*/ 3126682 h 6858000"/>
              <a:gd name="connsiteX120" fmla="*/ 720862 w 1605470"/>
              <a:gd name="connsiteY120" fmla="*/ 3114519 h 6858000"/>
              <a:gd name="connsiteX121" fmla="*/ 707471 w 1605470"/>
              <a:gd name="connsiteY121" fmla="*/ 3106272 h 6858000"/>
              <a:gd name="connsiteX122" fmla="*/ 680201 w 1605470"/>
              <a:gd name="connsiteY122" fmla="*/ 2958185 h 6858000"/>
              <a:gd name="connsiteX123" fmla="*/ 622815 w 1605470"/>
              <a:gd name="connsiteY123" fmla="*/ 2762989 h 6858000"/>
              <a:gd name="connsiteX124" fmla="*/ 571733 w 1605470"/>
              <a:gd name="connsiteY124" fmla="*/ 2554718 h 6858000"/>
              <a:gd name="connsiteX125" fmla="*/ 551827 w 1605470"/>
              <a:gd name="connsiteY125" fmla="*/ 2485734 h 6858000"/>
              <a:gd name="connsiteX126" fmla="*/ 542550 w 1605470"/>
              <a:gd name="connsiteY126" fmla="*/ 2447068 h 6858000"/>
              <a:gd name="connsiteX127" fmla="*/ 529511 w 1605470"/>
              <a:gd name="connsiteY127" fmla="*/ 2425819 h 6858000"/>
              <a:gd name="connsiteX128" fmla="*/ 528878 w 1605470"/>
              <a:gd name="connsiteY128" fmla="*/ 2408971 h 6858000"/>
              <a:gd name="connsiteX129" fmla="*/ 535510 w 1605470"/>
              <a:gd name="connsiteY129" fmla="*/ 2402874 h 6858000"/>
              <a:gd name="connsiteX130" fmla="*/ 538122 w 1605470"/>
              <a:gd name="connsiteY130" fmla="*/ 2381443 h 6858000"/>
              <a:gd name="connsiteX131" fmla="*/ 514451 w 1605470"/>
              <a:gd name="connsiteY131" fmla="*/ 2261920 h 6858000"/>
              <a:gd name="connsiteX132" fmla="*/ 486968 w 1605470"/>
              <a:gd name="connsiteY132" fmla="*/ 2182937 h 6858000"/>
              <a:gd name="connsiteX133" fmla="*/ 488555 w 1605470"/>
              <a:gd name="connsiteY133" fmla="*/ 2155135 h 6858000"/>
              <a:gd name="connsiteX134" fmla="*/ 486013 w 1605470"/>
              <a:gd name="connsiteY134" fmla="*/ 2118008 h 6858000"/>
              <a:gd name="connsiteX135" fmla="*/ 487006 w 1605470"/>
              <a:gd name="connsiteY135" fmla="*/ 2050531 h 6858000"/>
              <a:gd name="connsiteX136" fmla="*/ 478812 w 1605470"/>
              <a:gd name="connsiteY136" fmla="*/ 1963269 h 6858000"/>
              <a:gd name="connsiteX137" fmla="*/ 442619 w 1605470"/>
              <a:gd name="connsiteY137" fmla="*/ 1910499 h 6858000"/>
              <a:gd name="connsiteX138" fmla="*/ 446785 w 1605470"/>
              <a:gd name="connsiteY138" fmla="*/ 1903212 h 6858000"/>
              <a:gd name="connsiteX139" fmla="*/ 436547 w 1605470"/>
              <a:gd name="connsiteY139" fmla="*/ 1861531 h 6858000"/>
              <a:gd name="connsiteX140" fmla="*/ 390346 w 1605470"/>
              <a:gd name="connsiteY140" fmla="*/ 1732919 h 6858000"/>
              <a:gd name="connsiteX141" fmla="*/ 362657 w 1605470"/>
              <a:gd name="connsiteY141" fmla="*/ 1663540 h 6858000"/>
              <a:gd name="connsiteX142" fmla="*/ 361783 w 1605470"/>
              <a:gd name="connsiteY142" fmla="*/ 1615777 h 6858000"/>
              <a:gd name="connsiteX143" fmla="*/ 342578 w 1605470"/>
              <a:gd name="connsiteY143" fmla="*/ 1563678 h 6858000"/>
              <a:gd name="connsiteX144" fmla="*/ 355658 w 1605470"/>
              <a:gd name="connsiteY144" fmla="*/ 1519474 h 6858000"/>
              <a:gd name="connsiteX145" fmla="*/ 348400 w 1605470"/>
              <a:gd name="connsiteY145" fmla="*/ 1477995 h 6858000"/>
              <a:gd name="connsiteX146" fmla="*/ 334485 w 1605470"/>
              <a:gd name="connsiteY146" fmla="*/ 1373769 h 6858000"/>
              <a:gd name="connsiteX147" fmla="*/ 342792 w 1605470"/>
              <a:gd name="connsiteY147" fmla="*/ 1307086 h 6858000"/>
              <a:gd name="connsiteX148" fmla="*/ 343980 w 1605470"/>
              <a:gd name="connsiteY148" fmla="*/ 1189033 h 6858000"/>
              <a:gd name="connsiteX149" fmla="*/ 348665 w 1605470"/>
              <a:gd name="connsiteY149" fmla="*/ 1168288 h 6858000"/>
              <a:gd name="connsiteX150" fmla="*/ 340947 w 1605470"/>
              <a:gd name="connsiteY150" fmla="*/ 1142577 h 6858000"/>
              <a:gd name="connsiteX151" fmla="*/ 330253 w 1605470"/>
              <a:gd name="connsiteY151" fmla="*/ 1088484 h 6858000"/>
              <a:gd name="connsiteX152" fmla="*/ 318989 w 1605470"/>
              <a:gd name="connsiteY152" fmla="*/ 1016103 h 6858000"/>
              <a:gd name="connsiteX153" fmla="*/ 320445 w 1605470"/>
              <a:gd name="connsiteY153" fmla="*/ 932283 h 6858000"/>
              <a:gd name="connsiteX154" fmla="*/ 322681 w 1605470"/>
              <a:gd name="connsiteY154" fmla="*/ 915925 h 6858000"/>
              <a:gd name="connsiteX155" fmla="*/ 315310 w 1605470"/>
              <a:gd name="connsiteY155" fmla="*/ 896999 h 6858000"/>
              <a:gd name="connsiteX156" fmla="*/ 284718 w 1605470"/>
              <a:gd name="connsiteY156" fmla="*/ 821517 h 6858000"/>
              <a:gd name="connsiteX157" fmla="*/ 263668 w 1605470"/>
              <a:gd name="connsiteY157" fmla="*/ 751353 h 6858000"/>
              <a:gd name="connsiteX158" fmla="*/ 263226 w 1605470"/>
              <a:gd name="connsiteY158" fmla="*/ 721230 h 6858000"/>
              <a:gd name="connsiteX159" fmla="*/ 248897 w 1605470"/>
              <a:gd name="connsiteY159" fmla="*/ 681659 h 6858000"/>
              <a:gd name="connsiteX160" fmla="*/ 234316 w 1605470"/>
              <a:gd name="connsiteY160" fmla="*/ 635218 h 6858000"/>
              <a:gd name="connsiteX161" fmla="*/ 239327 w 1605470"/>
              <a:gd name="connsiteY161" fmla="*/ 613763 h 6858000"/>
              <a:gd name="connsiteX162" fmla="*/ 225269 w 1605470"/>
              <a:gd name="connsiteY162" fmla="*/ 598582 h 6858000"/>
              <a:gd name="connsiteX163" fmla="*/ 224950 w 1605470"/>
              <a:gd name="connsiteY163" fmla="*/ 576846 h 6858000"/>
              <a:gd name="connsiteX164" fmla="*/ 204576 w 1605470"/>
              <a:gd name="connsiteY164" fmla="*/ 530055 h 6858000"/>
              <a:gd name="connsiteX165" fmla="*/ 219064 w 1605470"/>
              <a:gd name="connsiteY165" fmla="*/ 469651 h 6858000"/>
              <a:gd name="connsiteX166" fmla="*/ 195012 w 1605470"/>
              <a:gd name="connsiteY166" fmla="*/ 448559 h 6858000"/>
              <a:gd name="connsiteX167" fmla="*/ 201434 w 1605470"/>
              <a:gd name="connsiteY167" fmla="*/ 441529 h 6858000"/>
              <a:gd name="connsiteX168" fmla="*/ 200655 w 1605470"/>
              <a:gd name="connsiteY168" fmla="*/ 428927 h 6858000"/>
              <a:gd name="connsiteX169" fmla="*/ 190059 w 1605470"/>
              <a:gd name="connsiteY169" fmla="*/ 430161 h 6858000"/>
              <a:gd name="connsiteX170" fmla="*/ 167079 w 1605470"/>
              <a:gd name="connsiteY170" fmla="*/ 367211 h 6858000"/>
              <a:gd name="connsiteX171" fmla="*/ 124571 w 1605470"/>
              <a:gd name="connsiteY171" fmla="*/ 302178 h 6858000"/>
              <a:gd name="connsiteX172" fmla="*/ 103243 w 1605470"/>
              <a:gd name="connsiteY172" fmla="*/ 211375 h 6858000"/>
              <a:gd name="connsiteX173" fmla="*/ 94571 w 1605470"/>
              <a:gd name="connsiteY173" fmla="*/ 184179 h 6858000"/>
              <a:gd name="connsiteX174" fmla="*/ 13437 w 1605470"/>
              <a:gd name="connsiteY174" fmla="*/ 19287 h 6858000"/>
              <a:gd name="connsiteX175" fmla="*/ 0 w 1605470"/>
              <a:gd name="connsiteY175"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3992 w 1605470"/>
              <a:gd name="connsiteY37" fmla="*/ 5619557 h 6858000"/>
              <a:gd name="connsiteX38" fmla="*/ 531653 w 1605470"/>
              <a:gd name="connsiteY38" fmla="*/ 5604904 h 6858000"/>
              <a:gd name="connsiteX39" fmla="*/ 539863 w 1605470"/>
              <a:gd name="connsiteY39" fmla="*/ 5604298 h 6858000"/>
              <a:gd name="connsiteX40" fmla="*/ 552319 w 1605470"/>
              <a:gd name="connsiteY40" fmla="*/ 5587997 h 6858000"/>
              <a:gd name="connsiteX41" fmla="*/ 564053 w 1605470"/>
              <a:gd name="connsiteY41" fmla="*/ 5539915 h 6858000"/>
              <a:gd name="connsiteX42" fmla="*/ 587214 w 1605470"/>
              <a:gd name="connsiteY42" fmla="*/ 5451511 h 6858000"/>
              <a:gd name="connsiteX43" fmla="*/ 608019 w 1605470"/>
              <a:gd name="connsiteY43" fmla="*/ 5385461 h 6858000"/>
              <a:gd name="connsiteX44" fmla="*/ 622750 w 1605470"/>
              <a:gd name="connsiteY44" fmla="*/ 5363084 h 6858000"/>
              <a:gd name="connsiteX45" fmla="*/ 638731 w 1605470"/>
              <a:gd name="connsiteY45" fmla="*/ 5330009 h 6858000"/>
              <a:gd name="connsiteX46" fmla="*/ 672224 w 1605470"/>
              <a:gd name="connsiteY46" fmla="*/ 5273739 h 6858000"/>
              <a:gd name="connsiteX47" fmla="*/ 681823 w 1605470"/>
              <a:gd name="connsiteY47" fmla="*/ 5241779 h 6858000"/>
              <a:gd name="connsiteX48" fmla="*/ 693049 w 1605470"/>
              <a:gd name="connsiteY48" fmla="*/ 5225268 h 6858000"/>
              <a:gd name="connsiteX49" fmla="*/ 694069 w 1605470"/>
              <a:gd name="connsiteY49" fmla="*/ 5217684 h 6858000"/>
              <a:gd name="connsiteX50" fmla="*/ 701410 w 1605470"/>
              <a:gd name="connsiteY50" fmla="*/ 5193377 h 6858000"/>
              <a:gd name="connsiteX51" fmla="*/ 704713 w 1605470"/>
              <a:gd name="connsiteY51" fmla="*/ 5179288 h 6858000"/>
              <a:gd name="connsiteX52" fmla="*/ 705697 w 1605470"/>
              <a:gd name="connsiteY52" fmla="*/ 5173621 h 6858000"/>
              <a:gd name="connsiteX53" fmla="*/ 701331 w 1605470"/>
              <a:gd name="connsiteY53" fmla="*/ 5159961 h 6858000"/>
              <a:gd name="connsiteX54" fmla="*/ 708008 w 1605470"/>
              <a:gd name="connsiteY54" fmla="*/ 5144295 h 6858000"/>
              <a:gd name="connsiteX55" fmla="*/ 704941 w 1605470"/>
              <a:gd name="connsiteY55" fmla="*/ 5125185 h 6858000"/>
              <a:gd name="connsiteX56" fmla="*/ 711771 w 1605470"/>
              <a:gd name="connsiteY56" fmla="*/ 5121884 h 6858000"/>
              <a:gd name="connsiteX57" fmla="*/ 718807 w 1605470"/>
              <a:gd name="connsiteY57" fmla="*/ 5067850 h 6858000"/>
              <a:gd name="connsiteX58" fmla="*/ 721538 w 1605470"/>
              <a:gd name="connsiteY58" fmla="*/ 5060861 h 6858000"/>
              <a:gd name="connsiteX59" fmla="*/ 718242 w 1605470"/>
              <a:gd name="connsiteY59" fmla="*/ 5034192 h 6858000"/>
              <a:gd name="connsiteX60" fmla="*/ 719796 w 1605470"/>
              <a:gd name="connsiteY60" fmla="*/ 4993030 h 6858000"/>
              <a:gd name="connsiteX61" fmla="*/ 726705 w 1605470"/>
              <a:gd name="connsiteY61" fmla="*/ 4946844 h 6858000"/>
              <a:gd name="connsiteX62" fmla="*/ 722561 w 1605470"/>
              <a:gd name="connsiteY62" fmla="*/ 4932692 h 6858000"/>
              <a:gd name="connsiteX63" fmla="*/ 724935 w 1605470"/>
              <a:gd name="connsiteY63" fmla="*/ 4821504 h 6858000"/>
              <a:gd name="connsiteX64" fmla="*/ 732118 w 1605470"/>
              <a:gd name="connsiteY64" fmla="*/ 4801535 h 6858000"/>
              <a:gd name="connsiteX65" fmla="*/ 739787 w 1605470"/>
              <a:gd name="connsiteY65" fmla="*/ 4797794 h 6858000"/>
              <a:gd name="connsiteX66" fmla="*/ 741081 w 1605470"/>
              <a:gd name="connsiteY66" fmla="*/ 4784526 h 6858000"/>
              <a:gd name="connsiteX67" fmla="*/ 742865 w 1605470"/>
              <a:gd name="connsiteY67" fmla="*/ 4781211 h 6858000"/>
              <a:gd name="connsiteX68" fmla="*/ 751652 w 1605470"/>
              <a:gd name="connsiteY68" fmla="*/ 4761984 h 6858000"/>
              <a:gd name="connsiteX69" fmla="*/ 747700 w 1605470"/>
              <a:gd name="connsiteY69" fmla="*/ 4690749 h 6858000"/>
              <a:gd name="connsiteX70" fmla="*/ 743180 w 1605470"/>
              <a:gd name="connsiteY70" fmla="*/ 4584173 h 6858000"/>
              <a:gd name="connsiteX71" fmla="*/ 738263 w 1605470"/>
              <a:gd name="connsiteY71" fmla="*/ 4444346 h 6858000"/>
              <a:gd name="connsiteX72" fmla="*/ 756542 w 1605470"/>
              <a:gd name="connsiteY72" fmla="*/ 4350346 h 6858000"/>
              <a:gd name="connsiteX73" fmla="*/ 715481 w 1605470"/>
              <a:gd name="connsiteY73" fmla="*/ 4214165 h 6858000"/>
              <a:gd name="connsiteX74" fmla="*/ 719554 w 1605470"/>
              <a:gd name="connsiteY74" fmla="*/ 4090296 h 6858000"/>
              <a:gd name="connsiteX75" fmla="*/ 704810 w 1605470"/>
              <a:gd name="connsiteY75" fmla="*/ 4033999 h 6858000"/>
              <a:gd name="connsiteX76" fmla="*/ 705959 w 1605470"/>
              <a:gd name="connsiteY76" fmla="*/ 4031933 h 6858000"/>
              <a:gd name="connsiteX77" fmla="*/ 704535 w 1605470"/>
              <a:gd name="connsiteY77" fmla="*/ 4013953 h 6858000"/>
              <a:gd name="connsiteX78" fmla="*/ 700443 w 1605470"/>
              <a:gd name="connsiteY78" fmla="*/ 4010511 h 6858000"/>
              <a:gd name="connsiteX79" fmla="*/ 698282 w 1605470"/>
              <a:gd name="connsiteY79" fmla="*/ 3998331 h 6858000"/>
              <a:gd name="connsiteX80" fmla="*/ 690830 w 1605470"/>
              <a:gd name="connsiteY80" fmla="*/ 3974753 h 6858000"/>
              <a:gd name="connsiteX81" fmla="*/ 692428 w 1605470"/>
              <a:gd name="connsiteY81" fmla="*/ 3969950 h 6858000"/>
              <a:gd name="connsiteX82" fmla="*/ 685850 w 1605470"/>
              <a:gd name="connsiteY82" fmla="*/ 3933779 h 6858000"/>
              <a:gd name="connsiteX83" fmla="*/ 687181 w 1605470"/>
              <a:gd name="connsiteY83" fmla="*/ 3933093 h 6858000"/>
              <a:gd name="connsiteX84" fmla="*/ 691535 w 1605470"/>
              <a:gd name="connsiteY84" fmla="*/ 3922082 h 6858000"/>
              <a:gd name="connsiteX85" fmla="*/ 696613 w 1605470"/>
              <a:gd name="connsiteY85" fmla="*/ 3901461 h 6858000"/>
              <a:gd name="connsiteX86" fmla="*/ 719207 w 1605470"/>
              <a:gd name="connsiteY86" fmla="*/ 3813873 h 6858000"/>
              <a:gd name="connsiteX87" fmla="*/ 718632 w 1605470"/>
              <a:gd name="connsiteY87" fmla="*/ 3806161 h 6858000"/>
              <a:gd name="connsiteX88" fmla="*/ 718939 w 1605470"/>
              <a:gd name="connsiteY88" fmla="*/ 3805957 h 6858000"/>
              <a:gd name="connsiteX89" fmla="*/ 718966 w 1605470"/>
              <a:gd name="connsiteY89" fmla="*/ 3797724 h 6858000"/>
              <a:gd name="connsiteX90" fmla="*/ 717581 w 1605470"/>
              <a:gd name="connsiteY90" fmla="*/ 3792098 h 6858000"/>
              <a:gd name="connsiteX91" fmla="*/ 716465 w 1605470"/>
              <a:gd name="connsiteY91" fmla="*/ 3777135 h 6858000"/>
              <a:gd name="connsiteX92" fmla="*/ 718198 w 1605470"/>
              <a:gd name="connsiteY92" fmla="*/ 3771656 h 6858000"/>
              <a:gd name="connsiteX93" fmla="*/ 721941 w 1605470"/>
              <a:gd name="connsiteY93" fmla="*/ 3769007 h 6858000"/>
              <a:gd name="connsiteX94" fmla="*/ 721407 w 1605470"/>
              <a:gd name="connsiteY94" fmla="*/ 3767709 h 6858000"/>
              <a:gd name="connsiteX95" fmla="*/ 730103 w 1605470"/>
              <a:gd name="connsiteY95" fmla="*/ 3738082 h 6858000"/>
              <a:gd name="connsiteX96" fmla="*/ 737449 w 1605470"/>
              <a:gd name="connsiteY96" fmla="*/ 3673397 h 6858000"/>
              <a:gd name="connsiteX97" fmla="*/ 736745 w 1605470"/>
              <a:gd name="connsiteY97" fmla="*/ 3637109 h 6858000"/>
              <a:gd name="connsiteX98" fmla="*/ 740188 w 1605470"/>
              <a:gd name="connsiteY98" fmla="*/ 3536883 h 6858000"/>
              <a:gd name="connsiteX99" fmla="*/ 747726 w 1605470"/>
              <a:gd name="connsiteY99" fmla="*/ 3435652 h 6858000"/>
              <a:gd name="connsiteX100" fmla="*/ 774383 w 1605470"/>
              <a:gd name="connsiteY100" fmla="*/ 3381564 h 6858000"/>
              <a:gd name="connsiteX101" fmla="*/ 774870 w 1605470"/>
              <a:gd name="connsiteY101" fmla="*/ 3375761 h 6858000"/>
              <a:gd name="connsiteX102" fmla="*/ 770510 w 1605470"/>
              <a:gd name="connsiteY102" fmla="*/ 3361844 h 6858000"/>
              <a:gd name="connsiteX103" fmla="*/ 767933 w 1605470"/>
              <a:gd name="connsiteY103" fmla="*/ 3356929 h 6858000"/>
              <a:gd name="connsiteX104" fmla="*/ 766158 w 1605470"/>
              <a:gd name="connsiteY104" fmla="*/ 3349058 h 6858000"/>
              <a:gd name="connsiteX105" fmla="*/ 766414 w 1605470"/>
              <a:gd name="connsiteY105" fmla="*/ 3348763 h 6858000"/>
              <a:gd name="connsiteX106" fmla="*/ 764166 w 1605470"/>
              <a:gd name="connsiteY106" fmla="*/ 3341588 h 6858000"/>
              <a:gd name="connsiteX107" fmla="*/ 749397 w 1605470"/>
              <a:gd name="connsiteY107" fmla="*/ 3307769 h 6858000"/>
              <a:gd name="connsiteX108" fmla="*/ 766960 w 1605470"/>
              <a:gd name="connsiteY108" fmla="*/ 3250522 h 6858000"/>
              <a:gd name="connsiteX109" fmla="*/ 767385 w 1605470"/>
              <a:gd name="connsiteY109" fmla="*/ 3229163 h 6858000"/>
              <a:gd name="connsiteX110" fmla="*/ 769208 w 1605470"/>
              <a:gd name="connsiteY110" fmla="*/ 3217217 h 6858000"/>
              <a:gd name="connsiteX111" fmla="*/ 770350 w 1605470"/>
              <a:gd name="connsiteY111" fmla="*/ 3216125 h 6858000"/>
              <a:gd name="connsiteX112" fmla="*/ 756043 w 1605470"/>
              <a:gd name="connsiteY112" fmla="*/ 3183755 h 6858000"/>
              <a:gd name="connsiteX113" fmla="*/ 756544 w 1605470"/>
              <a:gd name="connsiteY113" fmla="*/ 3178642 h 6858000"/>
              <a:gd name="connsiteX114" fmla="*/ 744144 w 1605470"/>
              <a:gd name="connsiteY114" fmla="*/ 3158586 h 6858000"/>
              <a:gd name="connsiteX115" fmla="*/ 739378 w 1605470"/>
              <a:gd name="connsiteY115" fmla="*/ 3147669 h 6858000"/>
              <a:gd name="connsiteX116" fmla="*/ 734648 w 1605470"/>
              <a:gd name="connsiteY116" fmla="*/ 3145733 h 6858000"/>
              <a:gd name="connsiteX117" fmla="*/ 729329 w 1605470"/>
              <a:gd name="connsiteY117" fmla="*/ 3129034 h 6858000"/>
              <a:gd name="connsiteX118" fmla="*/ 729994 w 1605470"/>
              <a:gd name="connsiteY118" fmla="*/ 3126682 h 6858000"/>
              <a:gd name="connsiteX119" fmla="*/ 720862 w 1605470"/>
              <a:gd name="connsiteY119" fmla="*/ 3114519 h 6858000"/>
              <a:gd name="connsiteX120" fmla="*/ 707471 w 1605470"/>
              <a:gd name="connsiteY120" fmla="*/ 3106272 h 6858000"/>
              <a:gd name="connsiteX121" fmla="*/ 680201 w 1605470"/>
              <a:gd name="connsiteY121" fmla="*/ 2958185 h 6858000"/>
              <a:gd name="connsiteX122" fmla="*/ 622815 w 1605470"/>
              <a:gd name="connsiteY122" fmla="*/ 2762989 h 6858000"/>
              <a:gd name="connsiteX123" fmla="*/ 571733 w 1605470"/>
              <a:gd name="connsiteY123" fmla="*/ 2554718 h 6858000"/>
              <a:gd name="connsiteX124" fmla="*/ 551827 w 1605470"/>
              <a:gd name="connsiteY124" fmla="*/ 2485734 h 6858000"/>
              <a:gd name="connsiteX125" fmla="*/ 542550 w 1605470"/>
              <a:gd name="connsiteY125" fmla="*/ 2447068 h 6858000"/>
              <a:gd name="connsiteX126" fmla="*/ 529511 w 1605470"/>
              <a:gd name="connsiteY126" fmla="*/ 2425819 h 6858000"/>
              <a:gd name="connsiteX127" fmla="*/ 528878 w 1605470"/>
              <a:gd name="connsiteY127" fmla="*/ 2408971 h 6858000"/>
              <a:gd name="connsiteX128" fmla="*/ 535510 w 1605470"/>
              <a:gd name="connsiteY128" fmla="*/ 2402874 h 6858000"/>
              <a:gd name="connsiteX129" fmla="*/ 538122 w 1605470"/>
              <a:gd name="connsiteY129" fmla="*/ 2381443 h 6858000"/>
              <a:gd name="connsiteX130" fmla="*/ 514451 w 1605470"/>
              <a:gd name="connsiteY130" fmla="*/ 2261920 h 6858000"/>
              <a:gd name="connsiteX131" fmla="*/ 486968 w 1605470"/>
              <a:gd name="connsiteY131" fmla="*/ 2182937 h 6858000"/>
              <a:gd name="connsiteX132" fmla="*/ 488555 w 1605470"/>
              <a:gd name="connsiteY132" fmla="*/ 2155135 h 6858000"/>
              <a:gd name="connsiteX133" fmla="*/ 486013 w 1605470"/>
              <a:gd name="connsiteY133" fmla="*/ 2118008 h 6858000"/>
              <a:gd name="connsiteX134" fmla="*/ 487006 w 1605470"/>
              <a:gd name="connsiteY134" fmla="*/ 2050531 h 6858000"/>
              <a:gd name="connsiteX135" fmla="*/ 478812 w 1605470"/>
              <a:gd name="connsiteY135" fmla="*/ 1963269 h 6858000"/>
              <a:gd name="connsiteX136" fmla="*/ 442619 w 1605470"/>
              <a:gd name="connsiteY136" fmla="*/ 1910499 h 6858000"/>
              <a:gd name="connsiteX137" fmla="*/ 446785 w 1605470"/>
              <a:gd name="connsiteY137" fmla="*/ 1903212 h 6858000"/>
              <a:gd name="connsiteX138" fmla="*/ 436547 w 1605470"/>
              <a:gd name="connsiteY138" fmla="*/ 1861531 h 6858000"/>
              <a:gd name="connsiteX139" fmla="*/ 390346 w 1605470"/>
              <a:gd name="connsiteY139" fmla="*/ 1732919 h 6858000"/>
              <a:gd name="connsiteX140" fmla="*/ 362657 w 1605470"/>
              <a:gd name="connsiteY140" fmla="*/ 1663540 h 6858000"/>
              <a:gd name="connsiteX141" fmla="*/ 361783 w 1605470"/>
              <a:gd name="connsiteY141" fmla="*/ 1615777 h 6858000"/>
              <a:gd name="connsiteX142" fmla="*/ 342578 w 1605470"/>
              <a:gd name="connsiteY142" fmla="*/ 1563678 h 6858000"/>
              <a:gd name="connsiteX143" fmla="*/ 355658 w 1605470"/>
              <a:gd name="connsiteY143" fmla="*/ 1519474 h 6858000"/>
              <a:gd name="connsiteX144" fmla="*/ 348400 w 1605470"/>
              <a:gd name="connsiteY144" fmla="*/ 1477995 h 6858000"/>
              <a:gd name="connsiteX145" fmla="*/ 334485 w 1605470"/>
              <a:gd name="connsiteY145" fmla="*/ 1373769 h 6858000"/>
              <a:gd name="connsiteX146" fmla="*/ 342792 w 1605470"/>
              <a:gd name="connsiteY146" fmla="*/ 1307086 h 6858000"/>
              <a:gd name="connsiteX147" fmla="*/ 343980 w 1605470"/>
              <a:gd name="connsiteY147" fmla="*/ 1189033 h 6858000"/>
              <a:gd name="connsiteX148" fmla="*/ 348665 w 1605470"/>
              <a:gd name="connsiteY148" fmla="*/ 1168288 h 6858000"/>
              <a:gd name="connsiteX149" fmla="*/ 340947 w 1605470"/>
              <a:gd name="connsiteY149" fmla="*/ 1142577 h 6858000"/>
              <a:gd name="connsiteX150" fmla="*/ 330253 w 1605470"/>
              <a:gd name="connsiteY150" fmla="*/ 1088484 h 6858000"/>
              <a:gd name="connsiteX151" fmla="*/ 318989 w 1605470"/>
              <a:gd name="connsiteY151" fmla="*/ 1016103 h 6858000"/>
              <a:gd name="connsiteX152" fmla="*/ 320445 w 1605470"/>
              <a:gd name="connsiteY152" fmla="*/ 932283 h 6858000"/>
              <a:gd name="connsiteX153" fmla="*/ 322681 w 1605470"/>
              <a:gd name="connsiteY153" fmla="*/ 915925 h 6858000"/>
              <a:gd name="connsiteX154" fmla="*/ 315310 w 1605470"/>
              <a:gd name="connsiteY154" fmla="*/ 896999 h 6858000"/>
              <a:gd name="connsiteX155" fmla="*/ 284718 w 1605470"/>
              <a:gd name="connsiteY155" fmla="*/ 821517 h 6858000"/>
              <a:gd name="connsiteX156" fmla="*/ 263668 w 1605470"/>
              <a:gd name="connsiteY156" fmla="*/ 751353 h 6858000"/>
              <a:gd name="connsiteX157" fmla="*/ 263226 w 1605470"/>
              <a:gd name="connsiteY157" fmla="*/ 721230 h 6858000"/>
              <a:gd name="connsiteX158" fmla="*/ 248897 w 1605470"/>
              <a:gd name="connsiteY158" fmla="*/ 681659 h 6858000"/>
              <a:gd name="connsiteX159" fmla="*/ 234316 w 1605470"/>
              <a:gd name="connsiteY159" fmla="*/ 635218 h 6858000"/>
              <a:gd name="connsiteX160" fmla="*/ 239327 w 1605470"/>
              <a:gd name="connsiteY160" fmla="*/ 613763 h 6858000"/>
              <a:gd name="connsiteX161" fmla="*/ 225269 w 1605470"/>
              <a:gd name="connsiteY161" fmla="*/ 598582 h 6858000"/>
              <a:gd name="connsiteX162" fmla="*/ 224950 w 1605470"/>
              <a:gd name="connsiteY162" fmla="*/ 576846 h 6858000"/>
              <a:gd name="connsiteX163" fmla="*/ 204576 w 1605470"/>
              <a:gd name="connsiteY163" fmla="*/ 530055 h 6858000"/>
              <a:gd name="connsiteX164" fmla="*/ 219064 w 1605470"/>
              <a:gd name="connsiteY164" fmla="*/ 469651 h 6858000"/>
              <a:gd name="connsiteX165" fmla="*/ 195012 w 1605470"/>
              <a:gd name="connsiteY165" fmla="*/ 448559 h 6858000"/>
              <a:gd name="connsiteX166" fmla="*/ 201434 w 1605470"/>
              <a:gd name="connsiteY166" fmla="*/ 441529 h 6858000"/>
              <a:gd name="connsiteX167" fmla="*/ 200655 w 1605470"/>
              <a:gd name="connsiteY167" fmla="*/ 428927 h 6858000"/>
              <a:gd name="connsiteX168" fmla="*/ 190059 w 1605470"/>
              <a:gd name="connsiteY168" fmla="*/ 430161 h 6858000"/>
              <a:gd name="connsiteX169" fmla="*/ 167079 w 1605470"/>
              <a:gd name="connsiteY169" fmla="*/ 367211 h 6858000"/>
              <a:gd name="connsiteX170" fmla="*/ 124571 w 1605470"/>
              <a:gd name="connsiteY170" fmla="*/ 302178 h 6858000"/>
              <a:gd name="connsiteX171" fmla="*/ 103243 w 1605470"/>
              <a:gd name="connsiteY171" fmla="*/ 211375 h 6858000"/>
              <a:gd name="connsiteX172" fmla="*/ 94571 w 1605470"/>
              <a:gd name="connsiteY172" fmla="*/ 184179 h 6858000"/>
              <a:gd name="connsiteX173" fmla="*/ 13437 w 1605470"/>
              <a:gd name="connsiteY173" fmla="*/ 19287 h 6858000"/>
              <a:gd name="connsiteX174" fmla="*/ 0 w 1605470"/>
              <a:gd name="connsiteY174"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3992 w 1605470"/>
              <a:gd name="connsiteY37" fmla="*/ 5619557 h 6858000"/>
              <a:gd name="connsiteX38" fmla="*/ 531653 w 1605470"/>
              <a:gd name="connsiteY38" fmla="*/ 5604904 h 6858000"/>
              <a:gd name="connsiteX39" fmla="*/ 539863 w 1605470"/>
              <a:gd name="connsiteY39" fmla="*/ 5604298 h 6858000"/>
              <a:gd name="connsiteX40" fmla="*/ 552319 w 1605470"/>
              <a:gd name="connsiteY40" fmla="*/ 5587997 h 6858000"/>
              <a:gd name="connsiteX41" fmla="*/ 587214 w 1605470"/>
              <a:gd name="connsiteY41" fmla="*/ 5451511 h 6858000"/>
              <a:gd name="connsiteX42" fmla="*/ 608019 w 1605470"/>
              <a:gd name="connsiteY42" fmla="*/ 5385461 h 6858000"/>
              <a:gd name="connsiteX43" fmla="*/ 622750 w 1605470"/>
              <a:gd name="connsiteY43" fmla="*/ 5363084 h 6858000"/>
              <a:gd name="connsiteX44" fmla="*/ 638731 w 1605470"/>
              <a:gd name="connsiteY44" fmla="*/ 5330009 h 6858000"/>
              <a:gd name="connsiteX45" fmla="*/ 672224 w 1605470"/>
              <a:gd name="connsiteY45" fmla="*/ 5273739 h 6858000"/>
              <a:gd name="connsiteX46" fmla="*/ 681823 w 1605470"/>
              <a:gd name="connsiteY46" fmla="*/ 5241779 h 6858000"/>
              <a:gd name="connsiteX47" fmla="*/ 693049 w 1605470"/>
              <a:gd name="connsiteY47" fmla="*/ 5225268 h 6858000"/>
              <a:gd name="connsiteX48" fmla="*/ 694069 w 1605470"/>
              <a:gd name="connsiteY48" fmla="*/ 5217684 h 6858000"/>
              <a:gd name="connsiteX49" fmla="*/ 701410 w 1605470"/>
              <a:gd name="connsiteY49" fmla="*/ 5193377 h 6858000"/>
              <a:gd name="connsiteX50" fmla="*/ 704713 w 1605470"/>
              <a:gd name="connsiteY50" fmla="*/ 5179288 h 6858000"/>
              <a:gd name="connsiteX51" fmla="*/ 705697 w 1605470"/>
              <a:gd name="connsiteY51" fmla="*/ 5173621 h 6858000"/>
              <a:gd name="connsiteX52" fmla="*/ 701331 w 1605470"/>
              <a:gd name="connsiteY52" fmla="*/ 5159961 h 6858000"/>
              <a:gd name="connsiteX53" fmla="*/ 708008 w 1605470"/>
              <a:gd name="connsiteY53" fmla="*/ 5144295 h 6858000"/>
              <a:gd name="connsiteX54" fmla="*/ 704941 w 1605470"/>
              <a:gd name="connsiteY54" fmla="*/ 5125185 h 6858000"/>
              <a:gd name="connsiteX55" fmla="*/ 711771 w 1605470"/>
              <a:gd name="connsiteY55" fmla="*/ 5121884 h 6858000"/>
              <a:gd name="connsiteX56" fmla="*/ 718807 w 1605470"/>
              <a:gd name="connsiteY56" fmla="*/ 5067850 h 6858000"/>
              <a:gd name="connsiteX57" fmla="*/ 721538 w 1605470"/>
              <a:gd name="connsiteY57" fmla="*/ 5060861 h 6858000"/>
              <a:gd name="connsiteX58" fmla="*/ 718242 w 1605470"/>
              <a:gd name="connsiteY58" fmla="*/ 5034192 h 6858000"/>
              <a:gd name="connsiteX59" fmla="*/ 719796 w 1605470"/>
              <a:gd name="connsiteY59" fmla="*/ 4993030 h 6858000"/>
              <a:gd name="connsiteX60" fmla="*/ 726705 w 1605470"/>
              <a:gd name="connsiteY60" fmla="*/ 4946844 h 6858000"/>
              <a:gd name="connsiteX61" fmla="*/ 722561 w 1605470"/>
              <a:gd name="connsiteY61" fmla="*/ 4932692 h 6858000"/>
              <a:gd name="connsiteX62" fmla="*/ 724935 w 1605470"/>
              <a:gd name="connsiteY62" fmla="*/ 4821504 h 6858000"/>
              <a:gd name="connsiteX63" fmla="*/ 732118 w 1605470"/>
              <a:gd name="connsiteY63" fmla="*/ 4801535 h 6858000"/>
              <a:gd name="connsiteX64" fmla="*/ 739787 w 1605470"/>
              <a:gd name="connsiteY64" fmla="*/ 4797794 h 6858000"/>
              <a:gd name="connsiteX65" fmla="*/ 741081 w 1605470"/>
              <a:gd name="connsiteY65" fmla="*/ 4784526 h 6858000"/>
              <a:gd name="connsiteX66" fmla="*/ 742865 w 1605470"/>
              <a:gd name="connsiteY66" fmla="*/ 4781211 h 6858000"/>
              <a:gd name="connsiteX67" fmla="*/ 751652 w 1605470"/>
              <a:gd name="connsiteY67" fmla="*/ 4761984 h 6858000"/>
              <a:gd name="connsiteX68" fmla="*/ 747700 w 1605470"/>
              <a:gd name="connsiteY68" fmla="*/ 4690749 h 6858000"/>
              <a:gd name="connsiteX69" fmla="*/ 743180 w 1605470"/>
              <a:gd name="connsiteY69" fmla="*/ 4584173 h 6858000"/>
              <a:gd name="connsiteX70" fmla="*/ 738263 w 1605470"/>
              <a:gd name="connsiteY70" fmla="*/ 4444346 h 6858000"/>
              <a:gd name="connsiteX71" fmla="*/ 756542 w 1605470"/>
              <a:gd name="connsiteY71" fmla="*/ 4350346 h 6858000"/>
              <a:gd name="connsiteX72" fmla="*/ 715481 w 1605470"/>
              <a:gd name="connsiteY72" fmla="*/ 4214165 h 6858000"/>
              <a:gd name="connsiteX73" fmla="*/ 719554 w 1605470"/>
              <a:gd name="connsiteY73" fmla="*/ 4090296 h 6858000"/>
              <a:gd name="connsiteX74" fmla="*/ 704810 w 1605470"/>
              <a:gd name="connsiteY74" fmla="*/ 4033999 h 6858000"/>
              <a:gd name="connsiteX75" fmla="*/ 705959 w 1605470"/>
              <a:gd name="connsiteY75" fmla="*/ 4031933 h 6858000"/>
              <a:gd name="connsiteX76" fmla="*/ 704535 w 1605470"/>
              <a:gd name="connsiteY76" fmla="*/ 4013953 h 6858000"/>
              <a:gd name="connsiteX77" fmla="*/ 700443 w 1605470"/>
              <a:gd name="connsiteY77" fmla="*/ 4010511 h 6858000"/>
              <a:gd name="connsiteX78" fmla="*/ 698282 w 1605470"/>
              <a:gd name="connsiteY78" fmla="*/ 3998331 h 6858000"/>
              <a:gd name="connsiteX79" fmla="*/ 690830 w 1605470"/>
              <a:gd name="connsiteY79" fmla="*/ 3974753 h 6858000"/>
              <a:gd name="connsiteX80" fmla="*/ 692428 w 1605470"/>
              <a:gd name="connsiteY80" fmla="*/ 3969950 h 6858000"/>
              <a:gd name="connsiteX81" fmla="*/ 685850 w 1605470"/>
              <a:gd name="connsiteY81" fmla="*/ 3933779 h 6858000"/>
              <a:gd name="connsiteX82" fmla="*/ 687181 w 1605470"/>
              <a:gd name="connsiteY82" fmla="*/ 3933093 h 6858000"/>
              <a:gd name="connsiteX83" fmla="*/ 691535 w 1605470"/>
              <a:gd name="connsiteY83" fmla="*/ 3922082 h 6858000"/>
              <a:gd name="connsiteX84" fmla="*/ 696613 w 1605470"/>
              <a:gd name="connsiteY84" fmla="*/ 3901461 h 6858000"/>
              <a:gd name="connsiteX85" fmla="*/ 719207 w 1605470"/>
              <a:gd name="connsiteY85" fmla="*/ 3813873 h 6858000"/>
              <a:gd name="connsiteX86" fmla="*/ 718632 w 1605470"/>
              <a:gd name="connsiteY86" fmla="*/ 3806161 h 6858000"/>
              <a:gd name="connsiteX87" fmla="*/ 718939 w 1605470"/>
              <a:gd name="connsiteY87" fmla="*/ 3805957 h 6858000"/>
              <a:gd name="connsiteX88" fmla="*/ 718966 w 1605470"/>
              <a:gd name="connsiteY88" fmla="*/ 3797724 h 6858000"/>
              <a:gd name="connsiteX89" fmla="*/ 717581 w 1605470"/>
              <a:gd name="connsiteY89" fmla="*/ 3792098 h 6858000"/>
              <a:gd name="connsiteX90" fmla="*/ 716465 w 1605470"/>
              <a:gd name="connsiteY90" fmla="*/ 3777135 h 6858000"/>
              <a:gd name="connsiteX91" fmla="*/ 718198 w 1605470"/>
              <a:gd name="connsiteY91" fmla="*/ 3771656 h 6858000"/>
              <a:gd name="connsiteX92" fmla="*/ 721941 w 1605470"/>
              <a:gd name="connsiteY92" fmla="*/ 3769007 h 6858000"/>
              <a:gd name="connsiteX93" fmla="*/ 721407 w 1605470"/>
              <a:gd name="connsiteY93" fmla="*/ 3767709 h 6858000"/>
              <a:gd name="connsiteX94" fmla="*/ 730103 w 1605470"/>
              <a:gd name="connsiteY94" fmla="*/ 3738082 h 6858000"/>
              <a:gd name="connsiteX95" fmla="*/ 737449 w 1605470"/>
              <a:gd name="connsiteY95" fmla="*/ 3673397 h 6858000"/>
              <a:gd name="connsiteX96" fmla="*/ 736745 w 1605470"/>
              <a:gd name="connsiteY96" fmla="*/ 3637109 h 6858000"/>
              <a:gd name="connsiteX97" fmla="*/ 740188 w 1605470"/>
              <a:gd name="connsiteY97" fmla="*/ 3536883 h 6858000"/>
              <a:gd name="connsiteX98" fmla="*/ 747726 w 1605470"/>
              <a:gd name="connsiteY98" fmla="*/ 3435652 h 6858000"/>
              <a:gd name="connsiteX99" fmla="*/ 774383 w 1605470"/>
              <a:gd name="connsiteY99" fmla="*/ 3381564 h 6858000"/>
              <a:gd name="connsiteX100" fmla="*/ 774870 w 1605470"/>
              <a:gd name="connsiteY100" fmla="*/ 3375761 h 6858000"/>
              <a:gd name="connsiteX101" fmla="*/ 770510 w 1605470"/>
              <a:gd name="connsiteY101" fmla="*/ 3361844 h 6858000"/>
              <a:gd name="connsiteX102" fmla="*/ 767933 w 1605470"/>
              <a:gd name="connsiteY102" fmla="*/ 3356929 h 6858000"/>
              <a:gd name="connsiteX103" fmla="*/ 766158 w 1605470"/>
              <a:gd name="connsiteY103" fmla="*/ 3349058 h 6858000"/>
              <a:gd name="connsiteX104" fmla="*/ 766414 w 1605470"/>
              <a:gd name="connsiteY104" fmla="*/ 3348763 h 6858000"/>
              <a:gd name="connsiteX105" fmla="*/ 764166 w 1605470"/>
              <a:gd name="connsiteY105" fmla="*/ 3341588 h 6858000"/>
              <a:gd name="connsiteX106" fmla="*/ 749397 w 1605470"/>
              <a:gd name="connsiteY106" fmla="*/ 3307769 h 6858000"/>
              <a:gd name="connsiteX107" fmla="*/ 766960 w 1605470"/>
              <a:gd name="connsiteY107" fmla="*/ 3250522 h 6858000"/>
              <a:gd name="connsiteX108" fmla="*/ 767385 w 1605470"/>
              <a:gd name="connsiteY108" fmla="*/ 3229163 h 6858000"/>
              <a:gd name="connsiteX109" fmla="*/ 769208 w 1605470"/>
              <a:gd name="connsiteY109" fmla="*/ 3217217 h 6858000"/>
              <a:gd name="connsiteX110" fmla="*/ 770350 w 1605470"/>
              <a:gd name="connsiteY110" fmla="*/ 3216125 h 6858000"/>
              <a:gd name="connsiteX111" fmla="*/ 756043 w 1605470"/>
              <a:gd name="connsiteY111" fmla="*/ 3183755 h 6858000"/>
              <a:gd name="connsiteX112" fmla="*/ 756544 w 1605470"/>
              <a:gd name="connsiteY112" fmla="*/ 3178642 h 6858000"/>
              <a:gd name="connsiteX113" fmla="*/ 744144 w 1605470"/>
              <a:gd name="connsiteY113" fmla="*/ 3158586 h 6858000"/>
              <a:gd name="connsiteX114" fmla="*/ 739378 w 1605470"/>
              <a:gd name="connsiteY114" fmla="*/ 3147669 h 6858000"/>
              <a:gd name="connsiteX115" fmla="*/ 734648 w 1605470"/>
              <a:gd name="connsiteY115" fmla="*/ 3145733 h 6858000"/>
              <a:gd name="connsiteX116" fmla="*/ 729329 w 1605470"/>
              <a:gd name="connsiteY116" fmla="*/ 3129034 h 6858000"/>
              <a:gd name="connsiteX117" fmla="*/ 729994 w 1605470"/>
              <a:gd name="connsiteY117" fmla="*/ 3126682 h 6858000"/>
              <a:gd name="connsiteX118" fmla="*/ 720862 w 1605470"/>
              <a:gd name="connsiteY118" fmla="*/ 3114519 h 6858000"/>
              <a:gd name="connsiteX119" fmla="*/ 707471 w 1605470"/>
              <a:gd name="connsiteY119" fmla="*/ 3106272 h 6858000"/>
              <a:gd name="connsiteX120" fmla="*/ 680201 w 1605470"/>
              <a:gd name="connsiteY120" fmla="*/ 2958185 h 6858000"/>
              <a:gd name="connsiteX121" fmla="*/ 622815 w 1605470"/>
              <a:gd name="connsiteY121" fmla="*/ 2762989 h 6858000"/>
              <a:gd name="connsiteX122" fmla="*/ 571733 w 1605470"/>
              <a:gd name="connsiteY122" fmla="*/ 2554718 h 6858000"/>
              <a:gd name="connsiteX123" fmla="*/ 551827 w 1605470"/>
              <a:gd name="connsiteY123" fmla="*/ 2485734 h 6858000"/>
              <a:gd name="connsiteX124" fmla="*/ 542550 w 1605470"/>
              <a:gd name="connsiteY124" fmla="*/ 2447068 h 6858000"/>
              <a:gd name="connsiteX125" fmla="*/ 529511 w 1605470"/>
              <a:gd name="connsiteY125" fmla="*/ 2425819 h 6858000"/>
              <a:gd name="connsiteX126" fmla="*/ 528878 w 1605470"/>
              <a:gd name="connsiteY126" fmla="*/ 2408971 h 6858000"/>
              <a:gd name="connsiteX127" fmla="*/ 535510 w 1605470"/>
              <a:gd name="connsiteY127" fmla="*/ 2402874 h 6858000"/>
              <a:gd name="connsiteX128" fmla="*/ 538122 w 1605470"/>
              <a:gd name="connsiteY128" fmla="*/ 2381443 h 6858000"/>
              <a:gd name="connsiteX129" fmla="*/ 514451 w 1605470"/>
              <a:gd name="connsiteY129" fmla="*/ 2261920 h 6858000"/>
              <a:gd name="connsiteX130" fmla="*/ 486968 w 1605470"/>
              <a:gd name="connsiteY130" fmla="*/ 2182937 h 6858000"/>
              <a:gd name="connsiteX131" fmla="*/ 488555 w 1605470"/>
              <a:gd name="connsiteY131" fmla="*/ 2155135 h 6858000"/>
              <a:gd name="connsiteX132" fmla="*/ 486013 w 1605470"/>
              <a:gd name="connsiteY132" fmla="*/ 2118008 h 6858000"/>
              <a:gd name="connsiteX133" fmla="*/ 487006 w 1605470"/>
              <a:gd name="connsiteY133" fmla="*/ 2050531 h 6858000"/>
              <a:gd name="connsiteX134" fmla="*/ 478812 w 1605470"/>
              <a:gd name="connsiteY134" fmla="*/ 1963269 h 6858000"/>
              <a:gd name="connsiteX135" fmla="*/ 442619 w 1605470"/>
              <a:gd name="connsiteY135" fmla="*/ 1910499 h 6858000"/>
              <a:gd name="connsiteX136" fmla="*/ 446785 w 1605470"/>
              <a:gd name="connsiteY136" fmla="*/ 1903212 h 6858000"/>
              <a:gd name="connsiteX137" fmla="*/ 436547 w 1605470"/>
              <a:gd name="connsiteY137" fmla="*/ 1861531 h 6858000"/>
              <a:gd name="connsiteX138" fmla="*/ 390346 w 1605470"/>
              <a:gd name="connsiteY138" fmla="*/ 1732919 h 6858000"/>
              <a:gd name="connsiteX139" fmla="*/ 362657 w 1605470"/>
              <a:gd name="connsiteY139" fmla="*/ 1663540 h 6858000"/>
              <a:gd name="connsiteX140" fmla="*/ 361783 w 1605470"/>
              <a:gd name="connsiteY140" fmla="*/ 1615777 h 6858000"/>
              <a:gd name="connsiteX141" fmla="*/ 342578 w 1605470"/>
              <a:gd name="connsiteY141" fmla="*/ 1563678 h 6858000"/>
              <a:gd name="connsiteX142" fmla="*/ 355658 w 1605470"/>
              <a:gd name="connsiteY142" fmla="*/ 1519474 h 6858000"/>
              <a:gd name="connsiteX143" fmla="*/ 348400 w 1605470"/>
              <a:gd name="connsiteY143" fmla="*/ 1477995 h 6858000"/>
              <a:gd name="connsiteX144" fmla="*/ 334485 w 1605470"/>
              <a:gd name="connsiteY144" fmla="*/ 1373769 h 6858000"/>
              <a:gd name="connsiteX145" fmla="*/ 342792 w 1605470"/>
              <a:gd name="connsiteY145" fmla="*/ 1307086 h 6858000"/>
              <a:gd name="connsiteX146" fmla="*/ 343980 w 1605470"/>
              <a:gd name="connsiteY146" fmla="*/ 1189033 h 6858000"/>
              <a:gd name="connsiteX147" fmla="*/ 348665 w 1605470"/>
              <a:gd name="connsiteY147" fmla="*/ 1168288 h 6858000"/>
              <a:gd name="connsiteX148" fmla="*/ 340947 w 1605470"/>
              <a:gd name="connsiteY148" fmla="*/ 1142577 h 6858000"/>
              <a:gd name="connsiteX149" fmla="*/ 330253 w 1605470"/>
              <a:gd name="connsiteY149" fmla="*/ 1088484 h 6858000"/>
              <a:gd name="connsiteX150" fmla="*/ 318989 w 1605470"/>
              <a:gd name="connsiteY150" fmla="*/ 1016103 h 6858000"/>
              <a:gd name="connsiteX151" fmla="*/ 320445 w 1605470"/>
              <a:gd name="connsiteY151" fmla="*/ 932283 h 6858000"/>
              <a:gd name="connsiteX152" fmla="*/ 322681 w 1605470"/>
              <a:gd name="connsiteY152" fmla="*/ 915925 h 6858000"/>
              <a:gd name="connsiteX153" fmla="*/ 315310 w 1605470"/>
              <a:gd name="connsiteY153" fmla="*/ 896999 h 6858000"/>
              <a:gd name="connsiteX154" fmla="*/ 284718 w 1605470"/>
              <a:gd name="connsiteY154" fmla="*/ 821517 h 6858000"/>
              <a:gd name="connsiteX155" fmla="*/ 263668 w 1605470"/>
              <a:gd name="connsiteY155" fmla="*/ 751353 h 6858000"/>
              <a:gd name="connsiteX156" fmla="*/ 263226 w 1605470"/>
              <a:gd name="connsiteY156" fmla="*/ 721230 h 6858000"/>
              <a:gd name="connsiteX157" fmla="*/ 248897 w 1605470"/>
              <a:gd name="connsiteY157" fmla="*/ 681659 h 6858000"/>
              <a:gd name="connsiteX158" fmla="*/ 234316 w 1605470"/>
              <a:gd name="connsiteY158" fmla="*/ 635218 h 6858000"/>
              <a:gd name="connsiteX159" fmla="*/ 239327 w 1605470"/>
              <a:gd name="connsiteY159" fmla="*/ 613763 h 6858000"/>
              <a:gd name="connsiteX160" fmla="*/ 225269 w 1605470"/>
              <a:gd name="connsiteY160" fmla="*/ 598582 h 6858000"/>
              <a:gd name="connsiteX161" fmla="*/ 224950 w 1605470"/>
              <a:gd name="connsiteY161" fmla="*/ 576846 h 6858000"/>
              <a:gd name="connsiteX162" fmla="*/ 204576 w 1605470"/>
              <a:gd name="connsiteY162" fmla="*/ 530055 h 6858000"/>
              <a:gd name="connsiteX163" fmla="*/ 219064 w 1605470"/>
              <a:gd name="connsiteY163" fmla="*/ 469651 h 6858000"/>
              <a:gd name="connsiteX164" fmla="*/ 195012 w 1605470"/>
              <a:gd name="connsiteY164" fmla="*/ 448559 h 6858000"/>
              <a:gd name="connsiteX165" fmla="*/ 201434 w 1605470"/>
              <a:gd name="connsiteY165" fmla="*/ 441529 h 6858000"/>
              <a:gd name="connsiteX166" fmla="*/ 200655 w 1605470"/>
              <a:gd name="connsiteY166" fmla="*/ 428927 h 6858000"/>
              <a:gd name="connsiteX167" fmla="*/ 190059 w 1605470"/>
              <a:gd name="connsiteY167" fmla="*/ 430161 h 6858000"/>
              <a:gd name="connsiteX168" fmla="*/ 167079 w 1605470"/>
              <a:gd name="connsiteY168" fmla="*/ 367211 h 6858000"/>
              <a:gd name="connsiteX169" fmla="*/ 124571 w 1605470"/>
              <a:gd name="connsiteY169" fmla="*/ 302178 h 6858000"/>
              <a:gd name="connsiteX170" fmla="*/ 103243 w 1605470"/>
              <a:gd name="connsiteY170" fmla="*/ 211375 h 6858000"/>
              <a:gd name="connsiteX171" fmla="*/ 94571 w 1605470"/>
              <a:gd name="connsiteY171" fmla="*/ 184179 h 6858000"/>
              <a:gd name="connsiteX172" fmla="*/ 13437 w 1605470"/>
              <a:gd name="connsiteY172" fmla="*/ 19287 h 6858000"/>
              <a:gd name="connsiteX173" fmla="*/ 0 w 1605470"/>
              <a:gd name="connsiteY173"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3992 w 1605470"/>
              <a:gd name="connsiteY37" fmla="*/ 5619557 h 6858000"/>
              <a:gd name="connsiteX38" fmla="*/ 531653 w 1605470"/>
              <a:gd name="connsiteY38" fmla="*/ 5604904 h 6858000"/>
              <a:gd name="connsiteX39" fmla="*/ 539863 w 1605470"/>
              <a:gd name="connsiteY39" fmla="*/ 5604298 h 6858000"/>
              <a:gd name="connsiteX40" fmla="*/ 552319 w 1605470"/>
              <a:gd name="connsiteY40" fmla="*/ 5587997 h 6858000"/>
              <a:gd name="connsiteX41" fmla="*/ 591557 w 1605470"/>
              <a:gd name="connsiteY41" fmla="*/ 5476393 h 6858000"/>
              <a:gd name="connsiteX42" fmla="*/ 608019 w 1605470"/>
              <a:gd name="connsiteY42" fmla="*/ 5385461 h 6858000"/>
              <a:gd name="connsiteX43" fmla="*/ 622750 w 1605470"/>
              <a:gd name="connsiteY43" fmla="*/ 5363084 h 6858000"/>
              <a:gd name="connsiteX44" fmla="*/ 638731 w 1605470"/>
              <a:gd name="connsiteY44" fmla="*/ 5330009 h 6858000"/>
              <a:gd name="connsiteX45" fmla="*/ 672224 w 1605470"/>
              <a:gd name="connsiteY45" fmla="*/ 5273739 h 6858000"/>
              <a:gd name="connsiteX46" fmla="*/ 681823 w 1605470"/>
              <a:gd name="connsiteY46" fmla="*/ 5241779 h 6858000"/>
              <a:gd name="connsiteX47" fmla="*/ 693049 w 1605470"/>
              <a:gd name="connsiteY47" fmla="*/ 5225268 h 6858000"/>
              <a:gd name="connsiteX48" fmla="*/ 694069 w 1605470"/>
              <a:gd name="connsiteY48" fmla="*/ 5217684 h 6858000"/>
              <a:gd name="connsiteX49" fmla="*/ 701410 w 1605470"/>
              <a:gd name="connsiteY49" fmla="*/ 5193377 h 6858000"/>
              <a:gd name="connsiteX50" fmla="*/ 704713 w 1605470"/>
              <a:gd name="connsiteY50" fmla="*/ 5179288 h 6858000"/>
              <a:gd name="connsiteX51" fmla="*/ 705697 w 1605470"/>
              <a:gd name="connsiteY51" fmla="*/ 5173621 h 6858000"/>
              <a:gd name="connsiteX52" fmla="*/ 701331 w 1605470"/>
              <a:gd name="connsiteY52" fmla="*/ 5159961 h 6858000"/>
              <a:gd name="connsiteX53" fmla="*/ 708008 w 1605470"/>
              <a:gd name="connsiteY53" fmla="*/ 5144295 h 6858000"/>
              <a:gd name="connsiteX54" fmla="*/ 704941 w 1605470"/>
              <a:gd name="connsiteY54" fmla="*/ 5125185 h 6858000"/>
              <a:gd name="connsiteX55" fmla="*/ 711771 w 1605470"/>
              <a:gd name="connsiteY55" fmla="*/ 5121884 h 6858000"/>
              <a:gd name="connsiteX56" fmla="*/ 718807 w 1605470"/>
              <a:gd name="connsiteY56" fmla="*/ 5067850 h 6858000"/>
              <a:gd name="connsiteX57" fmla="*/ 721538 w 1605470"/>
              <a:gd name="connsiteY57" fmla="*/ 5060861 h 6858000"/>
              <a:gd name="connsiteX58" fmla="*/ 718242 w 1605470"/>
              <a:gd name="connsiteY58" fmla="*/ 5034192 h 6858000"/>
              <a:gd name="connsiteX59" fmla="*/ 719796 w 1605470"/>
              <a:gd name="connsiteY59" fmla="*/ 4993030 h 6858000"/>
              <a:gd name="connsiteX60" fmla="*/ 726705 w 1605470"/>
              <a:gd name="connsiteY60" fmla="*/ 4946844 h 6858000"/>
              <a:gd name="connsiteX61" fmla="*/ 722561 w 1605470"/>
              <a:gd name="connsiteY61" fmla="*/ 4932692 h 6858000"/>
              <a:gd name="connsiteX62" fmla="*/ 724935 w 1605470"/>
              <a:gd name="connsiteY62" fmla="*/ 4821504 h 6858000"/>
              <a:gd name="connsiteX63" fmla="*/ 732118 w 1605470"/>
              <a:gd name="connsiteY63" fmla="*/ 4801535 h 6858000"/>
              <a:gd name="connsiteX64" fmla="*/ 739787 w 1605470"/>
              <a:gd name="connsiteY64" fmla="*/ 4797794 h 6858000"/>
              <a:gd name="connsiteX65" fmla="*/ 741081 w 1605470"/>
              <a:gd name="connsiteY65" fmla="*/ 4784526 h 6858000"/>
              <a:gd name="connsiteX66" fmla="*/ 742865 w 1605470"/>
              <a:gd name="connsiteY66" fmla="*/ 4781211 h 6858000"/>
              <a:gd name="connsiteX67" fmla="*/ 751652 w 1605470"/>
              <a:gd name="connsiteY67" fmla="*/ 4761984 h 6858000"/>
              <a:gd name="connsiteX68" fmla="*/ 747700 w 1605470"/>
              <a:gd name="connsiteY68" fmla="*/ 4690749 h 6858000"/>
              <a:gd name="connsiteX69" fmla="*/ 743180 w 1605470"/>
              <a:gd name="connsiteY69" fmla="*/ 4584173 h 6858000"/>
              <a:gd name="connsiteX70" fmla="*/ 738263 w 1605470"/>
              <a:gd name="connsiteY70" fmla="*/ 4444346 h 6858000"/>
              <a:gd name="connsiteX71" fmla="*/ 756542 w 1605470"/>
              <a:gd name="connsiteY71" fmla="*/ 4350346 h 6858000"/>
              <a:gd name="connsiteX72" fmla="*/ 715481 w 1605470"/>
              <a:gd name="connsiteY72" fmla="*/ 4214165 h 6858000"/>
              <a:gd name="connsiteX73" fmla="*/ 719554 w 1605470"/>
              <a:gd name="connsiteY73" fmla="*/ 4090296 h 6858000"/>
              <a:gd name="connsiteX74" fmla="*/ 704810 w 1605470"/>
              <a:gd name="connsiteY74" fmla="*/ 4033999 h 6858000"/>
              <a:gd name="connsiteX75" fmla="*/ 705959 w 1605470"/>
              <a:gd name="connsiteY75" fmla="*/ 4031933 h 6858000"/>
              <a:gd name="connsiteX76" fmla="*/ 704535 w 1605470"/>
              <a:gd name="connsiteY76" fmla="*/ 4013953 h 6858000"/>
              <a:gd name="connsiteX77" fmla="*/ 700443 w 1605470"/>
              <a:gd name="connsiteY77" fmla="*/ 4010511 h 6858000"/>
              <a:gd name="connsiteX78" fmla="*/ 698282 w 1605470"/>
              <a:gd name="connsiteY78" fmla="*/ 3998331 h 6858000"/>
              <a:gd name="connsiteX79" fmla="*/ 690830 w 1605470"/>
              <a:gd name="connsiteY79" fmla="*/ 3974753 h 6858000"/>
              <a:gd name="connsiteX80" fmla="*/ 692428 w 1605470"/>
              <a:gd name="connsiteY80" fmla="*/ 3969950 h 6858000"/>
              <a:gd name="connsiteX81" fmla="*/ 685850 w 1605470"/>
              <a:gd name="connsiteY81" fmla="*/ 3933779 h 6858000"/>
              <a:gd name="connsiteX82" fmla="*/ 687181 w 1605470"/>
              <a:gd name="connsiteY82" fmla="*/ 3933093 h 6858000"/>
              <a:gd name="connsiteX83" fmla="*/ 691535 w 1605470"/>
              <a:gd name="connsiteY83" fmla="*/ 3922082 h 6858000"/>
              <a:gd name="connsiteX84" fmla="*/ 696613 w 1605470"/>
              <a:gd name="connsiteY84" fmla="*/ 3901461 h 6858000"/>
              <a:gd name="connsiteX85" fmla="*/ 719207 w 1605470"/>
              <a:gd name="connsiteY85" fmla="*/ 3813873 h 6858000"/>
              <a:gd name="connsiteX86" fmla="*/ 718632 w 1605470"/>
              <a:gd name="connsiteY86" fmla="*/ 3806161 h 6858000"/>
              <a:gd name="connsiteX87" fmla="*/ 718939 w 1605470"/>
              <a:gd name="connsiteY87" fmla="*/ 3805957 h 6858000"/>
              <a:gd name="connsiteX88" fmla="*/ 718966 w 1605470"/>
              <a:gd name="connsiteY88" fmla="*/ 3797724 h 6858000"/>
              <a:gd name="connsiteX89" fmla="*/ 717581 w 1605470"/>
              <a:gd name="connsiteY89" fmla="*/ 3792098 h 6858000"/>
              <a:gd name="connsiteX90" fmla="*/ 716465 w 1605470"/>
              <a:gd name="connsiteY90" fmla="*/ 3777135 h 6858000"/>
              <a:gd name="connsiteX91" fmla="*/ 718198 w 1605470"/>
              <a:gd name="connsiteY91" fmla="*/ 3771656 h 6858000"/>
              <a:gd name="connsiteX92" fmla="*/ 721941 w 1605470"/>
              <a:gd name="connsiteY92" fmla="*/ 3769007 h 6858000"/>
              <a:gd name="connsiteX93" fmla="*/ 721407 w 1605470"/>
              <a:gd name="connsiteY93" fmla="*/ 3767709 h 6858000"/>
              <a:gd name="connsiteX94" fmla="*/ 730103 w 1605470"/>
              <a:gd name="connsiteY94" fmla="*/ 3738082 h 6858000"/>
              <a:gd name="connsiteX95" fmla="*/ 737449 w 1605470"/>
              <a:gd name="connsiteY95" fmla="*/ 3673397 h 6858000"/>
              <a:gd name="connsiteX96" fmla="*/ 736745 w 1605470"/>
              <a:gd name="connsiteY96" fmla="*/ 3637109 h 6858000"/>
              <a:gd name="connsiteX97" fmla="*/ 740188 w 1605470"/>
              <a:gd name="connsiteY97" fmla="*/ 3536883 h 6858000"/>
              <a:gd name="connsiteX98" fmla="*/ 747726 w 1605470"/>
              <a:gd name="connsiteY98" fmla="*/ 3435652 h 6858000"/>
              <a:gd name="connsiteX99" fmla="*/ 774383 w 1605470"/>
              <a:gd name="connsiteY99" fmla="*/ 3381564 h 6858000"/>
              <a:gd name="connsiteX100" fmla="*/ 774870 w 1605470"/>
              <a:gd name="connsiteY100" fmla="*/ 3375761 h 6858000"/>
              <a:gd name="connsiteX101" fmla="*/ 770510 w 1605470"/>
              <a:gd name="connsiteY101" fmla="*/ 3361844 h 6858000"/>
              <a:gd name="connsiteX102" fmla="*/ 767933 w 1605470"/>
              <a:gd name="connsiteY102" fmla="*/ 3356929 h 6858000"/>
              <a:gd name="connsiteX103" fmla="*/ 766158 w 1605470"/>
              <a:gd name="connsiteY103" fmla="*/ 3349058 h 6858000"/>
              <a:gd name="connsiteX104" fmla="*/ 766414 w 1605470"/>
              <a:gd name="connsiteY104" fmla="*/ 3348763 h 6858000"/>
              <a:gd name="connsiteX105" fmla="*/ 764166 w 1605470"/>
              <a:gd name="connsiteY105" fmla="*/ 3341588 h 6858000"/>
              <a:gd name="connsiteX106" fmla="*/ 749397 w 1605470"/>
              <a:gd name="connsiteY106" fmla="*/ 3307769 h 6858000"/>
              <a:gd name="connsiteX107" fmla="*/ 766960 w 1605470"/>
              <a:gd name="connsiteY107" fmla="*/ 3250522 h 6858000"/>
              <a:gd name="connsiteX108" fmla="*/ 767385 w 1605470"/>
              <a:gd name="connsiteY108" fmla="*/ 3229163 h 6858000"/>
              <a:gd name="connsiteX109" fmla="*/ 769208 w 1605470"/>
              <a:gd name="connsiteY109" fmla="*/ 3217217 h 6858000"/>
              <a:gd name="connsiteX110" fmla="*/ 770350 w 1605470"/>
              <a:gd name="connsiteY110" fmla="*/ 3216125 h 6858000"/>
              <a:gd name="connsiteX111" fmla="*/ 756043 w 1605470"/>
              <a:gd name="connsiteY111" fmla="*/ 3183755 h 6858000"/>
              <a:gd name="connsiteX112" fmla="*/ 756544 w 1605470"/>
              <a:gd name="connsiteY112" fmla="*/ 3178642 h 6858000"/>
              <a:gd name="connsiteX113" fmla="*/ 744144 w 1605470"/>
              <a:gd name="connsiteY113" fmla="*/ 3158586 h 6858000"/>
              <a:gd name="connsiteX114" fmla="*/ 739378 w 1605470"/>
              <a:gd name="connsiteY114" fmla="*/ 3147669 h 6858000"/>
              <a:gd name="connsiteX115" fmla="*/ 734648 w 1605470"/>
              <a:gd name="connsiteY115" fmla="*/ 3145733 h 6858000"/>
              <a:gd name="connsiteX116" fmla="*/ 729329 w 1605470"/>
              <a:gd name="connsiteY116" fmla="*/ 3129034 h 6858000"/>
              <a:gd name="connsiteX117" fmla="*/ 729994 w 1605470"/>
              <a:gd name="connsiteY117" fmla="*/ 3126682 h 6858000"/>
              <a:gd name="connsiteX118" fmla="*/ 720862 w 1605470"/>
              <a:gd name="connsiteY118" fmla="*/ 3114519 h 6858000"/>
              <a:gd name="connsiteX119" fmla="*/ 707471 w 1605470"/>
              <a:gd name="connsiteY119" fmla="*/ 3106272 h 6858000"/>
              <a:gd name="connsiteX120" fmla="*/ 680201 w 1605470"/>
              <a:gd name="connsiteY120" fmla="*/ 2958185 h 6858000"/>
              <a:gd name="connsiteX121" fmla="*/ 622815 w 1605470"/>
              <a:gd name="connsiteY121" fmla="*/ 2762989 h 6858000"/>
              <a:gd name="connsiteX122" fmla="*/ 571733 w 1605470"/>
              <a:gd name="connsiteY122" fmla="*/ 2554718 h 6858000"/>
              <a:gd name="connsiteX123" fmla="*/ 551827 w 1605470"/>
              <a:gd name="connsiteY123" fmla="*/ 2485734 h 6858000"/>
              <a:gd name="connsiteX124" fmla="*/ 542550 w 1605470"/>
              <a:gd name="connsiteY124" fmla="*/ 2447068 h 6858000"/>
              <a:gd name="connsiteX125" fmla="*/ 529511 w 1605470"/>
              <a:gd name="connsiteY125" fmla="*/ 2425819 h 6858000"/>
              <a:gd name="connsiteX126" fmla="*/ 528878 w 1605470"/>
              <a:gd name="connsiteY126" fmla="*/ 2408971 h 6858000"/>
              <a:gd name="connsiteX127" fmla="*/ 535510 w 1605470"/>
              <a:gd name="connsiteY127" fmla="*/ 2402874 h 6858000"/>
              <a:gd name="connsiteX128" fmla="*/ 538122 w 1605470"/>
              <a:gd name="connsiteY128" fmla="*/ 2381443 h 6858000"/>
              <a:gd name="connsiteX129" fmla="*/ 514451 w 1605470"/>
              <a:gd name="connsiteY129" fmla="*/ 2261920 h 6858000"/>
              <a:gd name="connsiteX130" fmla="*/ 486968 w 1605470"/>
              <a:gd name="connsiteY130" fmla="*/ 2182937 h 6858000"/>
              <a:gd name="connsiteX131" fmla="*/ 488555 w 1605470"/>
              <a:gd name="connsiteY131" fmla="*/ 2155135 h 6858000"/>
              <a:gd name="connsiteX132" fmla="*/ 486013 w 1605470"/>
              <a:gd name="connsiteY132" fmla="*/ 2118008 h 6858000"/>
              <a:gd name="connsiteX133" fmla="*/ 487006 w 1605470"/>
              <a:gd name="connsiteY133" fmla="*/ 2050531 h 6858000"/>
              <a:gd name="connsiteX134" fmla="*/ 478812 w 1605470"/>
              <a:gd name="connsiteY134" fmla="*/ 1963269 h 6858000"/>
              <a:gd name="connsiteX135" fmla="*/ 442619 w 1605470"/>
              <a:gd name="connsiteY135" fmla="*/ 1910499 h 6858000"/>
              <a:gd name="connsiteX136" fmla="*/ 446785 w 1605470"/>
              <a:gd name="connsiteY136" fmla="*/ 1903212 h 6858000"/>
              <a:gd name="connsiteX137" fmla="*/ 436547 w 1605470"/>
              <a:gd name="connsiteY137" fmla="*/ 1861531 h 6858000"/>
              <a:gd name="connsiteX138" fmla="*/ 390346 w 1605470"/>
              <a:gd name="connsiteY138" fmla="*/ 1732919 h 6858000"/>
              <a:gd name="connsiteX139" fmla="*/ 362657 w 1605470"/>
              <a:gd name="connsiteY139" fmla="*/ 1663540 h 6858000"/>
              <a:gd name="connsiteX140" fmla="*/ 361783 w 1605470"/>
              <a:gd name="connsiteY140" fmla="*/ 1615777 h 6858000"/>
              <a:gd name="connsiteX141" fmla="*/ 342578 w 1605470"/>
              <a:gd name="connsiteY141" fmla="*/ 1563678 h 6858000"/>
              <a:gd name="connsiteX142" fmla="*/ 355658 w 1605470"/>
              <a:gd name="connsiteY142" fmla="*/ 1519474 h 6858000"/>
              <a:gd name="connsiteX143" fmla="*/ 348400 w 1605470"/>
              <a:gd name="connsiteY143" fmla="*/ 1477995 h 6858000"/>
              <a:gd name="connsiteX144" fmla="*/ 334485 w 1605470"/>
              <a:gd name="connsiteY144" fmla="*/ 1373769 h 6858000"/>
              <a:gd name="connsiteX145" fmla="*/ 342792 w 1605470"/>
              <a:gd name="connsiteY145" fmla="*/ 1307086 h 6858000"/>
              <a:gd name="connsiteX146" fmla="*/ 343980 w 1605470"/>
              <a:gd name="connsiteY146" fmla="*/ 1189033 h 6858000"/>
              <a:gd name="connsiteX147" fmla="*/ 348665 w 1605470"/>
              <a:gd name="connsiteY147" fmla="*/ 1168288 h 6858000"/>
              <a:gd name="connsiteX148" fmla="*/ 340947 w 1605470"/>
              <a:gd name="connsiteY148" fmla="*/ 1142577 h 6858000"/>
              <a:gd name="connsiteX149" fmla="*/ 330253 w 1605470"/>
              <a:gd name="connsiteY149" fmla="*/ 1088484 h 6858000"/>
              <a:gd name="connsiteX150" fmla="*/ 318989 w 1605470"/>
              <a:gd name="connsiteY150" fmla="*/ 1016103 h 6858000"/>
              <a:gd name="connsiteX151" fmla="*/ 320445 w 1605470"/>
              <a:gd name="connsiteY151" fmla="*/ 932283 h 6858000"/>
              <a:gd name="connsiteX152" fmla="*/ 322681 w 1605470"/>
              <a:gd name="connsiteY152" fmla="*/ 915925 h 6858000"/>
              <a:gd name="connsiteX153" fmla="*/ 315310 w 1605470"/>
              <a:gd name="connsiteY153" fmla="*/ 896999 h 6858000"/>
              <a:gd name="connsiteX154" fmla="*/ 284718 w 1605470"/>
              <a:gd name="connsiteY154" fmla="*/ 821517 h 6858000"/>
              <a:gd name="connsiteX155" fmla="*/ 263668 w 1605470"/>
              <a:gd name="connsiteY155" fmla="*/ 751353 h 6858000"/>
              <a:gd name="connsiteX156" fmla="*/ 263226 w 1605470"/>
              <a:gd name="connsiteY156" fmla="*/ 721230 h 6858000"/>
              <a:gd name="connsiteX157" fmla="*/ 248897 w 1605470"/>
              <a:gd name="connsiteY157" fmla="*/ 681659 h 6858000"/>
              <a:gd name="connsiteX158" fmla="*/ 234316 w 1605470"/>
              <a:gd name="connsiteY158" fmla="*/ 635218 h 6858000"/>
              <a:gd name="connsiteX159" fmla="*/ 239327 w 1605470"/>
              <a:gd name="connsiteY159" fmla="*/ 613763 h 6858000"/>
              <a:gd name="connsiteX160" fmla="*/ 225269 w 1605470"/>
              <a:gd name="connsiteY160" fmla="*/ 598582 h 6858000"/>
              <a:gd name="connsiteX161" fmla="*/ 224950 w 1605470"/>
              <a:gd name="connsiteY161" fmla="*/ 576846 h 6858000"/>
              <a:gd name="connsiteX162" fmla="*/ 204576 w 1605470"/>
              <a:gd name="connsiteY162" fmla="*/ 530055 h 6858000"/>
              <a:gd name="connsiteX163" fmla="*/ 219064 w 1605470"/>
              <a:gd name="connsiteY163" fmla="*/ 469651 h 6858000"/>
              <a:gd name="connsiteX164" fmla="*/ 195012 w 1605470"/>
              <a:gd name="connsiteY164" fmla="*/ 448559 h 6858000"/>
              <a:gd name="connsiteX165" fmla="*/ 201434 w 1605470"/>
              <a:gd name="connsiteY165" fmla="*/ 441529 h 6858000"/>
              <a:gd name="connsiteX166" fmla="*/ 200655 w 1605470"/>
              <a:gd name="connsiteY166" fmla="*/ 428927 h 6858000"/>
              <a:gd name="connsiteX167" fmla="*/ 190059 w 1605470"/>
              <a:gd name="connsiteY167" fmla="*/ 430161 h 6858000"/>
              <a:gd name="connsiteX168" fmla="*/ 167079 w 1605470"/>
              <a:gd name="connsiteY168" fmla="*/ 367211 h 6858000"/>
              <a:gd name="connsiteX169" fmla="*/ 124571 w 1605470"/>
              <a:gd name="connsiteY169" fmla="*/ 302178 h 6858000"/>
              <a:gd name="connsiteX170" fmla="*/ 103243 w 1605470"/>
              <a:gd name="connsiteY170" fmla="*/ 211375 h 6858000"/>
              <a:gd name="connsiteX171" fmla="*/ 94571 w 1605470"/>
              <a:gd name="connsiteY171" fmla="*/ 184179 h 6858000"/>
              <a:gd name="connsiteX172" fmla="*/ 13437 w 1605470"/>
              <a:gd name="connsiteY172" fmla="*/ 19287 h 6858000"/>
              <a:gd name="connsiteX173" fmla="*/ 0 w 1605470"/>
              <a:gd name="connsiteY173"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3992 w 1605470"/>
              <a:gd name="connsiteY37" fmla="*/ 5619557 h 6858000"/>
              <a:gd name="connsiteX38" fmla="*/ 531653 w 1605470"/>
              <a:gd name="connsiteY38" fmla="*/ 5604904 h 6858000"/>
              <a:gd name="connsiteX39" fmla="*/ 539863 w 1605470"/>
              <a:gd name="connsiteY39" fmla="*/ 5604298 h 6858000"/>
              <a:gd name="connsiteX40" fmla="*/ 552319 w 1605470"/>
              <a:gd name="connsiteY40" fmla="*/ 5587997 h 6858000"/>
              <a:gd name="connsiteX41" fmla="*/ 591557 w 1605470"/>
              <a:gd name="connsiteY41" fmla="*/ 5476393 h 6858000"/>
              <a:gd name="connsiteX42" fmla="*/ 622750 w 1605470"/>
              <a:gd name="connsiteY42" fmla="*/ 5363084 h 6858000"/>
              <a:gd name="connsiteX43" fmla="*/ 638731 w 1605470"/>
              <a:gd name="connsiteY43" fmla="*/ 5330009 h 6858000"/>
              <a:gd name="connsiteX44" fmla="*/ 672224 w 1605470"/>
              <a:gd name="connsiteY44" fmla="*/ 5273739 h 6858000"/>
              <a:gd name="connsiteX45" fmla="*/ 681823 w 1605470"/>
              <a:gd name="connsiteY45" fmla="*/ 5241779 h 6858000"/>
              <a:gd name="connsiteX46" fmla="*/ 693049 w 1605470"/>
              <a:gd name="connsiteY46" fmla="*/ 5225268 h 6858000"/>
              <a:gd name="connsiteX47" fmla="*/ 694069 w 1605470"/>
              <a:gd name="connsiteY47" fmla="*/ 5217684 h 6858000"/>
              <a:gd name="connsiteX48" fmla="*/ 701410 w 1605470"/>
              <a:gd name="connsiteY48" fmla="*/ 5193377 h 6858000"/>
              <a:gd name="connsiteX49" fmla="*/ 704713 w 1605470"/>
              <a:gd name="connsiteY49" fmla="*/ 5179288 h 6858000"/>
              <a:gd name="connsiteX50" fmla="*/ 705697 w 1605470"/>
              <a:gd name="connsiteY50" fmla="*/ 5173621 h 6858000"/>
              <a:gd name="connsiteX51" fmla="*/ 701331 w 1605470"/>
              <a:gd name="connsiteY51" fmla="*/ 5159961 h 6858000"/>
              <a:gd name="connsiteX52" fmla="*/ 708008 w 1605470"/>
              <a:gd name="connsiteY52" fmla="*/ 5144295 h 6858000"/>
              <a:gd name="connsiteX53" fmla="*/ 704941 w 1605470"/>
              <a:gd name="connsiteY53" fmla="*/ 5125185 h 6858000"/>
              <a:gd name="connsiteX54" fmla="*/ 711771 w 1605470"/>
              <a:gd name="connsiteY54" fmla="*/ 5121884 h 6858000"/>
              <a:gd name="connsiteX55" fmla="*/ 718807 w 1605470"/>
              <a:gd name="connsiteY55" fmla="*/ 5067850 h 6858000"/>
              <a:gd name="connsiteX56" fmla="*/ 721538 w 1605470"/>
              <a:gd name="connsiteY56" fmla="*/ 5060861 h 6858000"/>
              <a:gd name="connsiteX57" fmla="*/ 718242 w 1605470"/>
              <a:gd name="connsiteY57" fmla="*/ 5034192 h 6858000"/>
              <a:gd name="connsiteX58" fmla="*/ 719796 w 1605470"/>
              <a:gd name="connsiteY58" fmla="*/ 4993030 h 6858000"/>
              <a:gd name="connsiteX59" fmla="*/ 726705 w 1605470"/>
              <a:gd name="connsiteY59" fmla="*/ 4946844 h 6858000"/>
              <a:gd name="connsiteX60" fmla="*/ 722561 w 1605470"/>
              <a:gd name="connsiteY60" fmla="*/ 4932692 h 6858000"/>
              <a:gd name="connsiteX61" fmla="*/ 724935 w 1605470"/>
              <a:gd name="connsiteY61" fmla="*/ 4821504 h 6858000"/>
              <a:gd name="connsiteX62" fmla="*/ 732118 w 1605470"/>
              <a:gd name="connsiteY62" fmla="*/ 4801535 h 6858000"/>
              <a:gd name="connsiteX63" fmla="*/ 739787 w 1605470"/>
              <a:gd name="connsiteY63" fmla="*/ 4797794 h 6858000"/>
              <a:gd name="connsiteX64" fmla="*/ 741081 w 1605470"/>
              <a:gd name="connsiteY64" fmla="*/ 4784526 h 6858000"/>
              <a:gd name="connsiteX65" fmla="*/ 742865 w 1605470"/>
              <a:gd name="connsiteY65" fmla="*/ 4781211 h 6858000"/>
              <a:gd name="connsiteX66" fmla="*/ 751652 w 1605470"/>
              <a:gd name="connsiteY66" fmla="*/ 4761984 h 6858000"/>
              <a:gd name="connsiteX67" fmla="*/ 747700 w 1605470"/>
              <a:gd name="connsiteY67" fmla="*/ 4690749 h 6858000"/>
              <a:gd name="connsiteX68" fmla="*/ 743180 w 1605470"/>
              <a:gd name="connsiteY68" fmla="*/ 4584173 h 6858000"/>
              <a:gd name="connsiteX69" fmla="*/ 738263 w 1605470"/>
              <a:gd name="connsiteY69" fmla="*/ 4444346 h 6858000"/>
              <a:gd name="connsiteX70" fmla="*/ 756542 w 1605470"/>
              <a:gd name="connsiteY70" fmla="*/ 4350346 h 6858000"/>
              <a:gd name="connsiteX71" fmla="*/ 715481 w 1605470"/>
              <a:gd name="connsiteY71" fmla="*/ 4214165 h 6858000"/>
              <a:gd name="connsiteX72" fmla="*/ 719554 w 1605470"/>
              <a:gd name="connsiteY72" fmla="*/ 4090296 h 6858000"/>
              <a:gd name="connsiteX73" fmla="*/ 704810 w 1605470"/>
              <a:gd name="connsiteY73" fmla="*/ 4033999 h 6858000"/>
              <a:gd name="connsiteX74" fmla="*/ 705959 w 1605470"/>
              <a:gd name="connsiteY74" fmla="*/ 4031933 h 6858000"/>
              <a:gd name="connsiteX75" fmla="*/ 704535 w 1605470"/>
              <a:gd name="connsiteY75" fmla="*/ 4013953 h 6858000"/>
              <a:gd name="connsiteX76" fmla="*/ 700443 w 1605470"/>
              <a:gd name="connsiteY76" fmla="*/ 4010511 h 6858000"/>
              <a:gd name="connsiteX77" fmla="*/ 698282 w 1605470"/>
              <a:gd name="connsiteY77" fmla="*/ 3998331 h 6858000"/>
              <a:gd name="connsiteX78" fmla="*/ 690830 w 1605470"/>
              <a:gd name="connsiteY78" fmla="*/ 3974753 h 6858000"/>
              <a:gd name="connsiteX79" fmla="*/ 692428 w 1605470"/>
              <a:gd name="connsiteY79" fmla="*/ 3969950 h 6858000"/>
              <a:gd name="connsiteX80" fmla="*/ 685850 w 1605470"/>
              <a:gd name="connsiteY80" fmla="*/ 3933779 h 6858000"/>
              <a:gd name="connsiteX81" fmla="*/ 687181 w 1605470"/>
              <a:gd name="connsiteY81" fmla="*/ 3933093 h 6858000"/>
              <a:gd name="connsiteX82" fmla="*/ 691535 w 1605470"/>
              <a:gd name="connsiteY82" fmla="*/ 3922082 h 6858000"/>
              <a:gd name="connsiteX83" fmla="*/ 696613 w 1605470"/>
              <a:gd name="connsiteY83" fmla="*/ 3901461 h 6858000"/>
              <a:gd name="connsiteX84" fmla="*/ 719207 w 1605470"/>
              <a:gd name="connsiteY84" fmla="*/ 3813873 h 6858000"/>
              <a:gd name="connsiteX85" fmla="*/ 718632 w 1605470"/>
              <a:gd name="connsiteY85" fmla="*/ 3806161 h 6858000"/>
              <a:gd name="connsiteX86" fmla="*/ 718939 w 1605470"/>
              <a:gd name="connsiteY86" fmla="*/ 3805957 h 6858000"/>
              <a:gd name="connsiteX87" fmla="*/ 718966 w 1605470"/>
              <a:gd name="connsiteY87" fmla="*/ 3797724 h 6858000"/>
              <a:gd name="connsiteX88" fmla="*/ 717581 w 1605470"/>
              <a:gd name="connsiteY88" fmla="*/ 3792098 h 6858000"/>
              <a:gd name="connsiteX89" fmla="*/ 716465 w 1605470"/>
              <a:gd name="connsiteY89" fmla="*/ 3777135 h 6858000"/>
              <a:gd name="connsiteX90" fmla="*/ 718198 w 1605470"/>
              <a:gd name="connsiteY90" fmla="*/ 3771656 h 6858000"/>
              <a:gd name="connsiteX91" fmla="*/ 721941 w 1605470"/>
              <a:gd name="connsiteY91" fmla="*/ 3769007 h 6858000"/>
              <a:gd name="connsiteX92" fmla="*/ 721407 w 1605470"/>
              <a:gd name="connsiteY92" fmla="*/ 3767709 h 6858000"/>
              <a:gd name="connsiteX93" fmla="*/ 730103 w 1605470"/>
              <a:gd name="connsiteY93" fmla="*/ 3738082 h 6858000"/>
              <a:gd name="connsiteX94" fmla="*/ 737449 w 1605470"/>
              <a:gd name="connsiteY94" fmla="*/ 3673397 h 6858000"/>
              <a:gd name="connsiteX95" fmla="*/ 736745 w 1605470"/>
              <a:gd name="connsiteY95" fmla="*/ 3637109 h 6858000"/>
              <a:gd name="connsiteX96" fmla="*/ 740188 w 1605470"/>
              <a:gd name="connsiteY96" fmla="*/ 3536883 h 6858000"/>
              <a:gd name="connsiteX97" fmla="*/ 747726 w 1605470"/>
              <a:gd name="connsiteY97" fmla="*/ 3435652 h 6858000"/>
              <a:gd name="connsiteX98" fmla="*/ 774383 w 1605470"/>
              <a:gd name="connsiteY98" fmla="*/ 3381564 h 6858000"/>
              <a:gd name="connsiteX99" fmla="*/ 774870 w 1605470"/>
              <a:gd name="connsiteY99" fmla="*/ 3375761 h 6858000"/>
              <a:gd name="connsiteX100" fmla="*/ 770510 w 1605470"/>
              <a:gd name="connsiteY100" fmla="*/ 3361844 h 6858000"/>
              <a:gd name="connsiteX101" fmla="*/ 767933 w 1605470"/>
              <a:gd name="connsiteY101" fmla="*/ 3356929 h 6858000"/>
              <a:gd name="connsiteX102" fmla="*/ 766158 w 1605470"/>
              <a:gd name="connsiteY102" fmla="*/ 3349058 h 6858000"/>
              <a:gd name="connsiteX103" fmla="*/ 766414 w 1605470"/>
              <a:gd name="connsiteY103" fmla="*/ 3348763 h 6858000"/>
              <a:gd name="connsiteX104" fmla="*/ 764166 w 1605470"/>
              <a:gd name="connsiteY104" fmla="*/ 3341588 h 6858000"/>
              <a:gd name="connsiteX105" fmla="*/ 749397 w 1605470"/>
              <a:gd name="connsiteY105" fmla="*/ 3307769 h 6858000"/>
              <a:gd name="connsiteX106" fmla="*/ 766960 w 1605470"/>
              <a:gd name="connsiteY106" fmla="*/ 3250522 h 6858000"/>
              <a:gd name="connsiteX107" fmla="*/ 767385 w 1605470"/>
              <a:gd name="connsiteY107" fmla="*/ 3229163 h 6858000"/>
              <a:gd name="connsiteX108" fmla="*/ 769208 w 1605470"/>
              <a:gd name="connsiteY108" fmla="*/ 3217217 h 6858000"/>
              <a:gd name="connsiteX109" fmla="*/ 770350 w 1605470"/>
              <a:gd name="connsiteY109" fmla="*/ 3216125 h 6858000"/>
              <a:gd name="connsiteX110" fmla="*/ 756043 w 1605470"/>
              <a:gd name="connsiteY110" fmla="*/ 3183755 h 6858000"/>
              <a:gd name="connsiteX111" fmla="*/ 756544 w 1605470"/>
              <a:gd name="connsiteY111" fmla="*/ 3178642 h 6858000"/>
              <a:gd name="connsiteX112" fmla="*/ 744144 w 1605470"/>
              <a:gd name="connsiteY112" fmla="*/ 3158586 h 6858000"/>
              <a:gd name="connsiteX113" fmla="*/ 739378 w 1605470"/>
              <a:gd name="connsiteY113" fmla="*/ 3147669 h 6858000"/>
              <a:gd name="connsiteX114" fmla="*/ 734648 w 1605470"/>
              <a:gd name="connsiteY114" fmla="*/ 3145733 h 6858000"/>
              <a:gd name="connsiteX115" fmla="*/ 729329 w 1605470"/>
              <a:gd name="connsiteY115" fmla="*/ 3129034 h 6858000"/>
              <a:gd name="connsiteX116" fmla="*/ 729994 w 1605470"/>
              <a:gd name="connsiteY116" fmla="*/ 3126682 h 6858000"/>
              <a:gd name="connsiteX117" fmla="*/ 720862 w 1605470"/>
              <a:gd name="connsiteY117" fmla="*/ 3114519 h 6858000"/>
              <a:gd name="connsiteX118" fmla="*/ 707471 w 1605470"/>
              <a:gd name="connsiteY118" fmla="*/ 3106272 h 6858000"/>
              <a:gd name="connsiteX119" fmla="*/ 680201 w 1605470"/>
              <a:gd name="connsiteY119" fmla="*/ 2958185 h 6858000"/>
              <a:gd name="connsiteX120" fmla="*/ 622815 w 1605470"/>
              <a:gd name="connsiteY120" fmla="*/ 2762989 h 6858000"/>
              <a:gd name="connsiteX121" fmla="*/ 571733 w 1605470"/>
              <a:gd name="connsiteY121" fmla="*/ 2554718 h 6858000"/>
              <a:gd name="connsiteX122" fmla="*/ 551827 w 1605470"/>
              <a:gd name="connsiteY122" fmla="*/ 2485734 h 6858000"/>
              <a:gd name="connsiteX123" fmla="*/ 542550 w 1605470"/>
              <a:gd name="connsiteY123" fmla="*/ 2447068 h 6858000"/>
              <a:gd name="connsiteX124" fmla="*/ 529511 w 1605470"/>
              <a:gd name="connsiteY124" fmla="*/ 2425819 h 6858000"/>
              <a:gd name="connsiteX125" fmla="*/ 528878 w 1605470"/>
              <a:gd name="connsiteY125" fmla="*/ 2408971 h 6858000"/>
              <a:gd name="connsiteX126" fmla="*/ 535510 w 1605470"/>
              <a:gd name="connsiteY126" fmla="*/ 2402874 h 6858000"/>
              <a:gd name="connsiteX127" fmla="*/ 538122 w 1605470"/>
              <a:gd name="connsiteY127" fmla="*/ 2381443 h 6858000"/>
              <a:gd name="connsiteX128" fmla="*/ 514451 w 1605470"/>
              <a:gd name="connsiteY128" fmla="*/ 2261920 h 6858000"/>
              <a:gd name="connsiteX129" fmla="*/ 486968 w 1605470"/>
              <a:gd name="connsiteY129" fmla="*/ 2182937 h 6858000"/>
              <a:gd name="connsiteX130" fmla="*/ 488555 w 1605470"/>
              <a:gd name="connsiteY130" fmla="*/ 2155135 h 6858000"/>
              <a:gd name="connsiteX131" fmla="*/ 486013 w 1605470"/>
              <a:gd name="connsiteY131" fmla="*/ 2118008 h 6858000"/>
              <a:gd name="connsiteX132" fmla="*/ 487006 w 1605470"/>
              <a:gd name="connsiteY132" fmla="*/ 2050531 h 6858000"/>
              <a:gd name="connsiteX133" fmla="*/ 478812 w 1605470"/>
              <a:gd name="connsiteY133" fmla="*/ 1963269 h 6858000"/>
              <a:gd name="connsiteX134" fmla="*/ 442619 w 1605470"/>
              <a:gd name="connsiteY134" fmla="*/ 1910499 h 6858000"/>
              <a:gd name="connsiteX135" fmla="*/ 446785 w 1605470"/>
              <a:gd name="connsiteY135" fmla="*/ 1903212 h 6858000"/>
              <a:gd name="connsiteX136" fmla="*/ 436547 w 1605470"/>
              <a:gd name="connsiteY136" fmla="*/ 1861531 h 6858000"/>
              <a:gd name="connsiteX137" fmla="*/ 390346 w 1605470"/>
              <a:gd name="connsiteY137" fmla="*/ 1732919 h 6858000"/>
              <a:gd name="connsiteX138" fmla="*/ 362657 w 1605470"/>
              <a:gd name="connsiteY138" fmla="*/ 1663540 h 6858000"/>
              <a:gd name="connsiteX139" fmla="*/ 361783 w 1605470"/>
              <a:gd name="connsiteY139" fmla="*/ 1615777 h 6858000"/>
              <a:gd name="connsiteX140" fmla="*/ 342578 w 1605470"/>
              <a:gd name="connsiteY140" fmla="*/ 1563678 h 6858000"/>
              <a:gd name="connsiteX141" fmla="*/ 355658 w 1605470"/>
              <a:gd name="connsiteY141" fmla="*/ 1519474 h 6858000"/>
              <a:gd name="connsiteX142" fmla="*/ 348400 w 1605470"/>
              <a:gd name="connsiteY142" fmla="*/ 1477995 h 6858000"/>
              <a:gd name="connsiteX143" fmla="*/ 334485 w 1605470"/>
              <a:gd name="connsiteY143" fmla="*/ 1373769 h 6858000"/>
              <a:gd name="connsiteX144" fmla="*/ 342792 w 1605470"/>
              <a:gd name="connsiteY144" fmla="*/ 1307086 h 6858000"/>
              <a:gd name="connsiteX145" fmla="*/ 343980 w 1605470"/>
              <a:gd name="connsiteY145" fmla="*/ 1189033 h 6858000"/>
              <a:gd name="connsiteX146" fmla="*/ 348665 w 1605470"/>
              <a:gd name="connsiteY146" fmla="*/ 1168288 h 6858000"/>
              <a:gd name="connsiteX147" fmla="*/ 340947 w 1605470"/>
              <a:gd name="connsiteY147" fmla="*/ 1142577 h 6858000"/>
              <a:gd name="connsiteX148" fmla="*/ 330253 w 1605470"/>
              <a:gd name="connsiteY148" fmla="*/ 1088484 h 6858000"/>
              <a:gd name="connsiteX149" fmla="*/ 318989 w 1605470"/>
              <a:gd name="connsiteY149" fmla="*/ 1016103 h 6858000"/>
              <a:gd name="connsiteX150" fmla="*/ 320445 w 1605470"/>
              <a:gd name="connsiteY150" fmla="*/ 932283 h 6858000"/>
              <a:gd name="connsiteX151" fmla="*/ 322681 w 1605470"/>
              <a:gd name="connsiteY151" fmla="*/ 915925 h 6858000"/>
              <a:gd name="connsiteX152" fmla="*/ 315310 w 1605470"/>
              <a:gd name="connsiteY152" fmla="*/ 896999 h 6858000"/>
              <a:gd name="connsiteX153" fmla="*/ 284718 w 1605470"/>
              <a:gd name="connsiteY153" fmla="*/ 821517 h 6858000"/>
              <a:gd name="connsiteX154" fmla="*/ 263668 w 1605470"/>
              <a:gd name="connsiteY154" fmla="*/ 751353 h 6858000"/>
              <a:gd name="connsiteX155" fmla="*/ 263226 w 1605470"/>
              <a:gd name="connsiteY155" fmla="*/ 721230 h 6858000"/>
              <a:gd name="connsiteX156" fmla="*/ 248897 w 1605470"/>
              <a:gd name="connsiteY156" fmla="*/ 681659 h 6858000"/>
              <a:gd name="connsiteX157" fmla="*/ 234316 w 1605470"/>
              <a:gd name="connsiteY157" fmla="*/ 635218 h 6858000"/>
              <a:gd name="connsiteX158" fmla="*/ 239327 w 1605470"/>
              <a:gd name="connsiteY158" fmla="*/ 613763 h 6858000"/>
              <a:gd name="connsiteX159" fmla="*/ 225269 w 1605470"/>
              <a:gd name="connsiteY159" fmla="*/ 598582 h 6858000"/>
              <a:gd name="connsiteX160" fmla="*/ 224950 w 1605470"/>
              <a:gd name="connsiteY160" fmla="*/ 576846 h 6858000"/>
              <a:gd name="connsiteX161" fmla="*/ 204576 w 1605470"/>
              <a:gd name="connsiteY161" fmla="*/ 530055 h 6858000"/>
              <a:gd name="connsiteX162" fmla="*/ 219064 w 1605470"/>
              <a:gd name="connsiteY162" fmla="*/ 469651 h 6858000"/>
              <a:gd name="connsiteX163" fmla="*/ 195012 w 1605470"/>
              <a:gd name="connsiteY163" fmla="*/ 448559 h 6858000"/>
              <a:gd name="connsiteX164" fmla="*/ 201434 w 1605470"/>
              <a:gd name="connsiteY164" fmla="*/ 441529 h 6858000"/>
              <a:gd name="connsiteX165" fmla="*/ 200655 w 1605470"/>
              <a:gd name="connsiteY165" fmla="*/ 428927 h 6858000"/>
              <a:gd name="connsiteX166" fmla="*/ 190059 w 1605470"/>
              <a:gd name="connsiteY166" fmla="*/ 430161 h 6858000"/>
              <a:gd name="connsiteX167" fmla="*/ 167079 w 1605470"/>
              <a:gd name="connsiteY167" fmla="*/ 367211 h 6858000"/>
              <a:gd name="connsiteX168" fmla="*/ 124571 w 1605470"/>
              <a:gd name="connsiteY168" fmla="*/ 302178 h 6858000"/>
              <a:gd name="connsiteX169" fmla="*/ 103243 w 1605470"/>
              <a:gd name="connsiteY169" fmla="*/ 211375 h 6858000"/>
              <a:gd name="connsiteX170" fmla="*/ 94571 w 1605470"/>
              <a:gd name="connsiteY170" fmla="*/ 184179 h 6858000"/>
              <a:gd name="connsiteX171" fmla="*/ 13437 w 1605470"/>
              <a:gd name="connsiteY171" fmla="*/ 19287 h 6858000"/>
              <a:gd name="connsiteX172" fmla="*/ 0 w 1605470"/>
              <a:gd name="connsiteY172"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3992 w 1605470"/>
              <a:gd name="connsiteY37" fmla="*/ 5619557 h 6858000"/>
              <a:gd name="connsiteX38" fmla="*/ 531653 w 1605470"/>
              <a:gd name="connsiteY38" fmla="*/ 5604904 h 6858000"/>
              <a:gd name="connsiteX39" fmla="*/ 539863 w 1605470"/>
              <a:gd name="connsiteY39" fmla="*/ 5604298 h 6858000"/>
              <a:gd name="connsiteX40" fmla="*/ 552319 w 1605470"/>
              <a:gd name="connsiteY40" fmla="*/ 5587997 h 6858000"/>
              <a:gd name="connsiteX41" fmla="*/ 591557 w 1605470"/>
              <a:gd name="connsiteY41" fmla="*/ 5476393 h 6858000"/>
              <a:gd name="connsiteX42" fmla="*/ 622750 w 1605470"/>
              <a:gd name="connsiteY42" fmla="*/ 5396260 h 6858000"/>
              <a:gd name="connsiteX43" fmla="*/ 638731 w 1605470"/>
              <a:gd name="connsiteY43" fmla="*/ 5330009 h 6858000"/>
              <a:gd name="connsiteX44" fmla="*/ 672224 w 1605470"/>
              <a:gd name="connsiteY44" fmla="*/ 5273739 h 6858000"/>
              <a:gd name="connsiteX45" fmla="*/ 681823 w 1605470"/>
              <a:gd name="connsiteY45" fmla="*/ 5241779 h 6858000"/>
              <a:gd name="connsiteX46" fmla="*/ 693049 w 1605470"/>
              <a:gd name="connsiteY46" fmla="*/ 5225268 h 6858000"/>
              <a:gd name="connsiteX47" fmla="*/ 694069 w 1605470"/>
              <a:gd name="connsiteY47" fmla="*/ 5217684 h 6858000"/>
              <a:gd name="connsiteX48" fmla="*/ 701410 w 1605470"/>
              <a:gd name="connsiteY48" fmla="*/ 5193377 h 6858000"/>
              <a:gd name="connsiteX49" fmla="*/ 704713 w 1605470"/>
              <a:gd name="connsiteY49" fmla="*/ 5179288 h 6858000"/>
              <a:gd name="connsiteX50" fmla="*/ 705697 w 1605470"/>
              <a:gd name="connsiteY50" fmla="*/ 5173621 h 6858000"/>
              <a:gd name="connsiteX51" fmla="*/ 701331 w 1605470"/>
              <a:gd name="connsiteY51" fmla="*/ 5159961 h 6858000"/>
              <a:gd name="connsiteX52" fmla="*/ 708008 w 1605470"/>
              <a:gd name="connsiteY52" fmla="*/ 5144295 h 6858000"/>
              <a:gd name="connsiteX53" fmla="*/ 704941 w 1605470"/>
              <a:gd name="connsiteY53" fmla="*/ 5125185 h 6858000"/>
              <a:gd name="connsiteX54" fmla="*/ 711771 w 1605470"/>
              <a:gd name="connsiteY54" fmla="*/ 5121884 h 6858000"/>
              <a:gd name="connsiteX55" fmla="*/ 718807 w 1605470"/>
              <a:gd name="connsiteY55" fmla="*/ 5067850 h 6858000"/>
              <a:gd name="connsiteX56" fmla="*/ 721538 w 1605470"/>
              <a:gd name="connsiteY56" fmla="*/ 5060861 h 6858000"/>
              <a:gd name="connsiteX57" fmla="*/ 718242 w 1605470"/>
              <a:gd name="connsiteY57" fmla="*/ 5034192 h 6858000"/>
              <a:gd name="connsiteX58" fmla="*/ 719796 w 1605470"/>
              <a:gd name="connsiteY58" fmla="*/ 4993030 h 6858000"/>
              <a:gd name="connsiteX59" fmla="*/ 726705 w 1605470"/>
              <a:gd name="connsiteY59" fmla="*/ 4946844 h 6858000"/>
              <a:gd name="connsiteX60" fmla="*/ 722561 w 1605470"/>
              <a:gd name="connsiteY60" fmla="*/ 4932692 h 6858000"/>
              <a:gd name="connsiteX61" fmla="*/ 724935 w 1605470"/>
              <a:gd name="connsiteY61" fmla="*/ 4821504 h 6858000"/>
              <a:gd name="connsiteX62" fmla="*/ 732118 w 1605470"/>
              <a:gd name="connsiteY62" fmla="*/ 4801535 h 6858000"/>
              <a:gd name="connsiteX63" fmla="*/ 739787 w 1605470"/>
              <a:gd name="connsiteY63" fmla="*/ 4797794 h 6858000"/>
              <a:gd name="connsiteX64" fmla="*/ 741081 w 1605470"/>
              <a:gd name="connsiteY64" fmla="*/ 4784526 h 6858000"/>
              <a:gd name="connsiteX65" fmla="*/ 742865 w 1605470"/>
              <a:gd name="connsiteY65" fmla="*/ 4781211 h 6858000"/>
              <a:gd name="connsiteX66" fmla="*/ 751652 w 1605470"/>
              <a:gd name="connsiteY66" fmla="*/ 4761984 h 6858000"/>
              <a:gd name="connsiteX67" fmla="*/ 747700 w 1605470"/>
              <a:gd name="connsiteY67" fmla="*/ 4690749 h 6858000"/>
              <a:gd name="connsiteX68" fmla="*/ 743180 w 1605470"/>
              <a:gd name="connsiteY68" fmla="*/ 4584173 h 6858000"/>
              <a:gd name="connsiteX69" fmla="*/ 738263 w 1605470"/>
              <a:gd name="connsiteY69" fmla="*/ 4444346 h 6858000"/>
              <a:gd name="connsiteX70" fmla="*/ 756542 w 1605470"/>
              <a:gd name="connsiteY70" fmla="*/ 4350346 h 6858000"/>
              <a:gd name="connsiteX71" fmla="*/ 715481 w 1605470"/>
              <a:gd name="connsiteY71" fmla="*/ 4214165 h 6858000"/>
              <a:gd name="connsiteX72" fmla="*/ 719554 w 1605470"/>
              <a:gd name="connsiteY72" fmla="*/ 4090296 h 6858000"/>
              <a:gd name="connsiteX73" fmla="*/ 704810 w 1605470"/>
              <a:gd name="connsiteY73" fmla="*/ 4033999 h 6858000"/>
              <a:gd name="connsiteX74" fmla="*/ 705959 w 1605470"/>
              <a:gd name="connsiteY74" fmla="*/ 4031933 h 6858000"/>
              <a:gd name="connsiteX75" fmla="*/ 704535 w 1605470"/>
              <a:gd name="connsiteY75" fmla="*/ 4013953 h 6858000"/>
              <a:gd name="connsiteX76" fmla="*/ 700443 w 1605470"/>
              <a:gd name="connsiteY76" fmla="*/ 4010511 h 6858000"/>
              <a:gd name="connsiteX77" fmla="*/ 698282 w 1605470"/>
              <a:gd name="connsiteY77" fmla="*/ 3998331 h 6858000"/>
              <a:gd name="connsiteX78" fmla="*/ 690830 w 1605470"/>
              <a:gd name="connsiteY78" fmla="*/ 3974753 h 6858000"/>
              <a:gd name="connsiteX79" fmla="*/ 692428 w 1605470"/>
              <a:gd name="connsiteY79" fmla="*/ 3969950 h 6858000"/>
              <a:gd name="connsiteX80" fmla="*/ 685850 w 1605470"/>
              <a:gd name="connsiteY80" fmla="*/ 3933779 h 6858000"/>
              <a:gd name="connsiteX81" fmla="*/ 687181 w 1605470"/>
              <a:gd name="connsiteY81" fmla="*/ 3933093 h 6858000"/>
              <a:gd name="connsiteX82" fmla="*/ 691535 w 1605470"/>
              <a:gd name="connsiteY82" fmla="*/ 3922082 h 6858000"/>
              <a:gd name="connsiteX83" fmla="*/ 696613 w 1605470"/>
              <a:gd name="connsiteY83" fmla="*/ 3901461 h 6858000"/>
              <a:gd name="connsiteX84" fmla="*/ 719207 w 1605470"/>
              <a:gd name="connsiteY84" fmla="*/ 3813873 h 6858000"/>
              <a:gd name="connsiteX85" fmla="*/ 718632 w 1605470"/>
              <a:gd name="connsiteY85" fmla="*/ 3806161 h 6858000"/>
              <a:gd name="connsiteX86" fmla="*/ 718939 w 1605470"/>
              <a:gd name="connsiteY86" fmla="*/ 3805957 h 6858000"/>
              <a:gd name="connsiteX87" fmla="*/ 718966 w 1605470"/>
              <a:gd name="connsiteY87" fmla="*/ 3797724 h 6858000"/>
              <a:gd name="connsiteX88" fmla="*/ 717581 w 1605470"/>
              <a:gd name="connsiteY88" fmla="*/ 3792098 h 6858000"/>
              <a:gd name="connsiteX89" fmla="*/ 716465 w 1605470"/>
              <a:gd name="connsiteY89" fmla="*/ 3777135 h 6858000"/>
              <a:gd name="connsiteX90" fmla="*/ 718198 w 1605470"/>
              <a:gd name="connsiteY90" fmla="*/ 3771656 h 6858000"/>
              <a:gd name="connsiteX91" fmla="*/ 721941 w 1605470"/>
              <a:gd name="connsiteY91" fmla="*/ 3769007 h 6858000"/>
              <a:gd name="connsiteX92" fmla="*/ 721407 w 1605470"/>
              <a:gd name="connsiteY92" fmla="*/ 3767709 h 6858000"/>
              <a:gd name="connsiteX93" fmla="*/ 730103 w 1605470"/>
              <a:gd name="connsiteY93" fmla="*/ 3738082 h 6858000"/>
              <a:gd name="connsiteX94" fmla="*/ 737449 w 1605470"/>
              <a:gd name="connsiteY94" fmla="*/ 3673397 h 6858000"/>
              <a:gd name="connsiteX95" fmla="*/ 736745 w 1605470"/>
              <a:gd name="connsiteY95" fmla="*/ 3637109 h 6858000"/>
              <a:gd name="connsiteX96" fmla="*/ 740188 w 1605470"/>
              <a:gd name="connsiteY96" fmla="*/ 3536883 h 6858000"/>
              <a:gd name="connsiteX97" fmla="*/ 747726 w 1605470"/>
              <a:gd name="connsiteY97" fmla="*/ 3435652 h 6858000"/>
              <a:gd name="connsiteX98" fmla="*/ 774383 w 1605470"/>
              <a:gd name="connsiteY98" fmla="*/ 3381564 h 6858000"/>
              <a:gd name="connsiteX99" fmla="*/ 774870 w 1605470"/>
              <a:gd name="connsiteY99" fmla="*/ 3375761 h 6858000"/>
              <a:gd name="connsiteX100" fmla="*/ 770510 w 1605470"/>
              <a:gd name="connsiteY100" fmla="*/ 3361844 h 6858000"/>
              <a:gd name="connsiteX101" fmla="*/ 767933 w 1605470"/>
              <a:gd name="connsiteY101" fmla="*/ 3356929 h 6858000"/>
              <a:gd name="connsiteX102" fmla="*/ 766158 w 1605470"/>
              <a:gd name="connsiteY102" fmla="*/ 3349058 h 6858000"/>
              <a:gd name="connsiteX103" fmla="*/ 766414 w 1605470"/>
              <a:gd name="connsiteY103" fmla="*/ 3348763 h 6858000"/>
              <a:gd name="connsiteX104" fmla="*/ 764166 w 1605470"/>
              <a:gd name="connsiteY104" fmla="*/ 3341588 h 6858000"/>
              <a:gd name="connsiteX105" fmla="*/ 749397 w 1605470"/>
              <a:gd name="connsiteY105" fmla="*/ 3307769 h 6858000"/>
              <a:gd name="connsiteX106" fmla="*/ 766960 w 1605470"/>
              <a:gd name="connsiteY106" fmla="*/ 3250522 h 6858000"/>
              <a:gd name="connsiteX107" fmla="*/ 767385 w 1605470"/>
              <a:gd name="connsiteY107" fmla="*/ 3229163 h 6858000"/>
              <a:gd name="connsiteX108" fmla="*/ 769208 w 1605470"/>
              <a:gd name="connsiteY108" fmla="*/ 3217217 h 6858000"/>
              <a:gd name="connsiteX109" fmla="*/ 770350 w 1605470"/>
              <a:gd name="connsiteY109" fmla="*/ 3216125 h 6858000"/>
              <a:gd name="connsiteX110" fmla="*/ 756043 w 1605470"/>
              <a:gd name="connsiteY110" fmla="*/ 3183755 h 6858000"/>
              <a:gd name="connsiteX111" fmla="*/ 756544 w 1605470"/>
              <a:gd name="connsiteY111" fmla="*/ 3178642 h 6858000"/>
              <a:gd name="connsiteX112" fmla="*/ 744144 w 1605470"/>
              <a:gd name="connsiteY112" fmla="*/ 3158586 h 6858000"/>
              <a:gd name="connsiteX113" fmla="*/ 739378 w 1605470"/>
              <a:gd name="connsiteY113" fmla="*/ 3147669 h 6858000"/>
              <a:gd name="connsiteX114" fmla="*/ 734648 w 1605470"/>
              <a:gd name="connsiteY114" fmla="*/ 3145733 h 6858000"/>
              <a:gd name="connsiteX115" fmla="*/ 729329 w 1605470"/>
              <a:gd name="connsiteY115" fmla="*/ 3129034 h 6858000"/>
              <a:gd name="connsiteX116" fmla="*/ 729994 w 1605470"/>
              <a:gd name="connsiteY116" fmla="*/ 3126682 h 6858000"/>
              <a:gd name="connsiteX117" fmla="*/ 720862 w 1605470"/>
              <a:gd name="connsiteY117" fmla="*/ 3114519 h 6858000"/>
              <a:gd name="connsiteX118" fmla="*/ 707471 w 1605470"/>
              <a:gd name="connsiteY118" fmla="*/ 3106272 h 6858000"/>
              <a:gd name="connsiteX119" fmla="*/ 680201 w 1605470"/>
              <a:gd name="connsiteY119" fmla="*/ 2958185 h 6858000"/>
              <a:gd name="connsiteX120" fmla="*/ 622815 w 1605470"/>
              <a:gd name="connsiteY120" fmla="*/ 2762989 h 6858000"/>
              <a:gd name="connsiteX121" fmla="*/ 571733 w 1605470"/>
              <a:gd name="connsiteY121" fmla="*/ 2554718 h 6858000"/>
              <a:gd name="connsiteX122" fmla="*/ 551827 w 1605470"/>
              <a:gd name="connsiteY122" fmla="*/ 2485734 h 6858000"/>
              <a:gd name="connsiteX123" fmla="*/ 542550 w 1605470"/>
              <a:gd name="connsiteY123" fmla="*/ 2447068 h 6858000"/>
              <a:gd name="connsiteX124" fmla="*/ 529511 w 1605470"/>
              <a:gd name="connsiteY124" fmla="*/ 2425819 h 6858000"/>
              <a:gd name="connsiteX125" fmla="*/ 528878 w 1605470"/>
              <a:gd name="connsiteY125" fmla="*/ 2408971 h 6858000"/>
              <a:gd name="connsiteX126" fmla="*/ 535510 w 1605470"/>
              <a:gd name="connsiteY126" fmla="*/ 2402874 h 6858000"/>
              <a:gd name="connsiteX127" fmla="*/ 538122 w 1605470"/>
              <a:gd name="connsiteY127" fmla="*/ 2381443 h 6858000"/>
              <a:gd name="connsiteX128" fmla="*/ 514451 w 1605470"/>
              <a:gd name="connsiteY128" fmla="*/ 2261920 h 6858000"/>
              <a:gd name="connsiteX129" fmla="*/ 486968 w 1605470"/>
              <a:gd name="connsiteY129" fmla="*/ 2182937 h 6858000"/>
              <a:gd name="connsiteX130" fmla="*/ 488555 w 1605470"/>
              <a:gd name="connsiteY130" fmla="*/ 2155135 h 6858000"/>
              <a:gd name="connsiteX131" fmla="*/ 486013 w 1605470"/>
              <a:gd name="connsiteY131" fmla="*/ 2118008 h 6858000"/>
              <a:gd name="connsiteX132" fmla="*/ 487006 w 1605470"/>
              <a:gd name="connsiteY132" fmla="*/ 2050531 h 6858000"/>
              <a:gd name="connsiteX133" fmla="*/ 478812 w 1605470"/>
              <a:gd name="connsiteY133" fmla="*/ 1963269 h 6858000"/>
              <a:gd name="connsiteX134" fmla="*/ 442619 w 1605470"/>
              <a:gd name="connsiteY134" fmla="*/ 1910499 h 6858000"/>
              <a:gd name="connsiteX135" fmla="*/ 446785 w 1605470"/>
              <a:gd name="connsiteY135" fmla="*/ 1903212 h 6858000"/>
              <a:gd name="connsiteX136" fmla="*/ 436547 w 1605470"/>
              <a:gd name="connsiteY136" fmla="*/ 1861531 h 6858000"/>
              <a:gd name="connsiteX137" fmla="*/ 390346 w 1605470"/>
              <a:gd name="connsiteY137" fmla="*/ 1732919 h 6858000"/>
              <a:gd name="connsiteX138" fmla="*/ 362657 w 1605470"/>
              <a:gd name="connsiteY138" fmla="*/ 1663540 h 6858000"/>
              <a:gd name="connsiteX139" fmla="*/ 361783 w 1605470"/>
              <a:gd name="connsiteY139" fmla="*/ 1615777 h 6858000"/>
              <a:gd name="connsiteX140" fmla="*/ 342578 w 1605470"/>
              <a:gd name="connsiteY140" fmla="*/ 1563678 h 6858000"/>
              <a:gd name="connsiteX141" fmla="*/ 355658 w 1605470"/>
              <a:gd name="connsiteY141" fmla="*/ 1519474 h 6858000"/>
              <a:gd name="connsiteX142" fmla="*/ 348400 w 1605470"/>
              <a:gd name="connsiteY142" fmla="*/ 1477995 h 6858000"/>
              <a:gd name="connsiteX143" fmla="*/ 334485 w 1605470"/>
              <a:gd name="connsiteY143" fmla="*/ 1373769 h 6858000"/>
              <a:gd name="connsiteX144" fmla="*/ 342792 w 1605470"/>
              <a:gd name="connsiteY144" fmla="*/ 1307086 h 6858000"/>
              <a:gd name="connsiteX145" fmla="*/ 343980 w 1605470"/>
              <a:gd name="connsiteY145" fmla="*/ 1189033 h 6858000"/>
              <a:gd name="connsiteX146" fmla="*/ 348665 w 1605470"/>
              <a:gd name="connsiteY146" fmla="*/ 1168288 h 6858000"/>
              <a:gd name="connsiteX147" fmla="*/ 340947 w 1605470"/>
              <a:gd name="connsiteY147" fmla="*/ 1142577 h 6858000"/>
              <a:gd name="connsiteX148" fmla="*/ 330253 w 1605470"/>
              <a:gd name="connsiteY148" fmla="*/ 1088484 h 6858000"/>
              <a:gd name="connsiteX149" fmla="*/ 318989 w 1605470"/>
              <a:gd name="connsiteY149" fmla="*/ 1016103 h 6858000"/>
              <a:gd name="connsiteX150" fmla="*/ 320445 w 1605470"/>
              <a:gd name="connsiteY150" fmla="*/ 932283 h 6858000"/>
              <a:gd name="connsiteX151" fmla="*/ 322681 w 1605470"/>
              <a:gd name="connsiteY151" fmla="*/ 915925 h 6858000"/>
              <a:gd name="connsiteX152" fmla="*/ 315310 w 1605470"/>
              <a:gd name="connsiteY152" fmla="*/ 896999 h 6858000"/>
              <a:gd name="connsiteX153" fmla="*/ 284718 w 1605470"/>
              <a:gd name="connsiteY153" fmla="*/ 821517 h 6858000"/>
              <a:gd name="connsiteX154" fmla="*/ 263668 w 1605470"/>
              <a:gd name="connsiteY154" fmla="*/ 751353 h 6858000"/>
              <a:gd name="connsiteX155" fmla="*/ 263226 w 1605470"/>
              <a:gd name="connsiteY155" fmla="*/ 721230 h 6858000"/>
              <a:gd name="connsiteX156" fmla="*/ 248897 w 1605470"/>
              <a:gd name="connsiteY156" fmla="*/ 681659 h 6858000"/>
              <a:gd name="connsiteX157" fmla="*/ 234316 w 1605470"/>
              <a:gd name="connsiteY157" fmla="*/ 635218 h 6858000"/>
              <a:gd name="connsiteX158" fmla="*/ 239327 w 1605470"/>
              <a:gd name="connsiteY158" fmla="*/ 613763 h 6858000"/>
              <a:gd name="connsiteX159" fmla="*/ 225269 w 1605470"/>
              <a:gd name="connsiteY159" fmla="*/ 598582 h 6858000"/>
              <a:gd name="connsiteX160" fmla="*/ 224950 w 1605470"/>
              <a:gd name="connsiteY160" fmla="*/ 576846 h 6858000"/>
              <a:gd name="connsiteX161" fmla="*/ 204576 w 1605470"/>
              <a:gd name="connsiteY161" fmla="*/ 530055 h 6858000"/>
              <a:gd name="connsiteX162" fmla="*/ 219064 w 1605470"/>
              <a:gd name="connsiteY162" fmla="*/ 469651 h 6858000"/>
              <a:gd name="connsiteX163" fmla="*/ 195012 w 1605470"/>
              <a:gd name="connsiteY163" fmla="*/ 448559 h 6858000"/>
              <a:gd name="connsiteX164" fmla="*/ 201434 w 1605470"/>
              <a:gd name="connsiteY164" fmla="*/ 441529 h 6858000"/>
              <a:gd name="connsiteX165" fmla="*/ 200655 w 1605470"/>
              <a:gd name="connsiteY165" fmla="*/ 428927 h 6858000"/>
              <a:gd name="connsiteX166" fmla="*/ 190059 w 1605470"/>
              <a:gd name="connsiteY166" fmla="*/ 430161 h 6858000"/>
              <a:gd name="connsiteX167" fmla="*/ 167079 w 1605470"/>
              <a:gd name="connsiteY167" fmla="*/ 367211 h 6858000"/>
              <a:gd name="connsiteX168" fmla="*/ 124571 w 1605470"/>
              <a:gd name="connsiteY168" fmla="*/ 302178 h 6858000"/>
              <a:gd name="connsiteX169" fmla="*/ 103243 w 1605470"/>
              <a:gd name="connsiteY169" fmla="*/ 211375 h 6858000"/>
              <a:gd name="connsiteX170" fmla="*/ 94571 w 1605470"/>
              <a:gd name="connsiteY170" fmla="*/ 184179 h 6858000"/>
              <a:gd name="connsiteX171" fmla="*/ 13437 w 1605470"/>
              <a:gd name="connsiteY171" fmla="*/ 19287 h 6858000"/>
              <a:gd name="connsiteX172" fmla="*/ 0 w 1605470"/>
              <a:gd name="connsiteY172"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3992 w 1605470"/>
              <a:gd name="connsiteY37" fmla="*/ 5619557 h 6858000"/>
              <a:gd name="connsiteX38" fmla="*/ 531653 w 1605470"/>
              <a:gd name="connsiteY38" fmla="*/ 5604904 h 6858000"/>
              <a:gd name="connsiteX39" fmla="*/ 539863 w 1605470"/>
              <a:gd name="connsiteY39" fmla="*/ 5604298 h 6858000"/>
              <a:gd name="connsiteX40" fmla="*/ 552319 w 1605470"/>
              <a:gd name="connsiteY40" fmla="*/ 5587997 h 6858000"/>
              <a:gd name="connsiteX41" fmla="*/ 591557 w 1605470"/>
              <a:gd name="connsiteY41" fmla="*/ 5476393 h 6858000"/>
              <a:gd name="connsiteX42" fmla="*/ 622750 w 1605470"/>
              <a:gd name="connsiteY42" fmla="*/ 5396260 h 6858000"/>
              <a:gd name="connsiteX43" fmla="*/ 638731 w 1605470"/>
              <a:gd name="connsiteY43" fmla="*/ 5330009 h 6858000"/>
              <a:gd name="connsiteX44" fmla="*/ 672224 w 1605470"/>
              <a:gd name="connsiteY44" fmla="*/ 5273739 h 6858000"/>
              <a:gd name="connsiteX45" fmla="*/ 681823 w 1605470"/>
              <a:gd name="connsiteY45" fmla="*/ 5241779 h 6858000"/>
              <a:gd name="connsiteX46" fmla="*/ 693049 w 1605470"/>
              <a:gd name="connsiteY46" fmla="*/ 5225268 h 6858000"/>
              <a:gd name="connsiteX47" fmla="*/ 694069 w 1605470"/>
              <a:gd name="connsiteY47" fmla="*/ 5217684 h 6858000"/>
              <a:gd name="connsiteX48" fmla="*/ 701410 w 1605470"/>
              <a:gd name="connsiteY48" fmla="*/ 5193377 h 6858000"/>
              <a:gd name="connsiteX49" fmla="*/ 704713 w 1605470"/>
              <a:gd name="connsiteY49" fmla="*/ 5179288 h 6858000"/>
              <a:gd name="connsiteX50" fmla="*/ 705697 w 1605470"/>
              <a:gd name="connsiteY50" fmla="*/ 5173621 h 6858000"/>
              <a:gd name="connsiteX51" fmla="*/ 701331 w 1605470"/>
              <a:gd name="connsiteY51" fmla="*/ 5159961 h 6858000"/>
              <a:gd name="connsiteX52" fmla="*/ 708008 w 1605470"/>
              <a:gd name="connsiteY52" fmla="*/ 5144295 h 6858000"/>
              <a:gd name="connsiteX53" fmla="*/ 704941 w 1605470"/>
              <a:gd name="connsiteY53" fmla="*/ 5125185 h 6858000"/>
              <a:gd name="connsiteX54" fmla="*/ 711771 w 1605470"/>
              <a:gd name="connsiteY54" fmla="*/ 5121884 h 6858000"/>
              <a:gd name="connsiteX55" fmla="*/ 718807 w 1605470"/>
              <a:gd name="connsiteY55" fmla="*/ 5067850 h 6858000"/>
              <a:gd name="connsiteX56" fmla="*/ 721538 w 1605470"/>
              <a:gd name="connsiteY56" fmla="*/ 5060861 h 6858000"/>
              <a:gd name="connsiteX57" fmla="*/ 718242 w 1605470"/>
              <a:gd name="connsiteY57" fmla="*/ 5034192 h 6858000"/>
              <a:gd name="connsiteX58" fmla="*/ 719796 w 1605470"/>
              <a:gd name="connsiteY58" fmla="*/ 4993030 h 6858000"/>
              <a:gd name="connsiteX59" fmla="*/ 726705 w 1605470"/>
              <a:gd name="connsiteY59" fmla="*/ 4946844 h 6858000"/>
              <a:gd name="connsiteX60" fmla="*/ 722561 w 1605470"/>
              <a:gd name="connsiteY60" fmla="*/ 4932692 h 6858000"/>
              <a:gd name="connsiteX61" fmla="*/ 724935 w 1605470"/>
              <a:gd name="connsiteY61" fmla="*/ 4821504 h 6858000"/>
              <a:gd name="connsiteX62" fmla="*/ 732118 w 1605470"/>
              <a:gd name="connsiteY62" fmla="*/ 4801535 h 6858000"/>
              <a:gd name="connsiteX63" fmla="*/ 739787 w 1605470"/>
              <a:gd name="connsiteY63" fmla="*/ 4797794 h 6858000"/>
              <a:gd name="connsiteX64" fmla="*/ 741081 w 1605470"/>
              <a:gd name="connsiteY64" fmla="*/ 4784526 h 6858000"/>
              <a:gd name="connsiteX65" fmla="*/ 742865 w 1605470"/>
              <a:gd name="connsiteY65" fmla="*/ 4781211 h 6858000"/>
              <a:gd name="connsiteX66" fmla="*/ 751652 w 1605470"/>
              <a:gd name="connsiteY66" fmla="*/ 4761984 h 6858000"/>
              <a:gd name="connsiteX67" fmla="*/ 747700 w 1605470"/>
              <a:gd name="connsiteY67" fmla="*/ 4690749 h 6858000"/>
              <a:gd name="connsiteX68" fmla="*/ 743180 w 1605470"/>
              <a:gd name="connsiteY68" fmla="*/ 4584173 h 6858000"/>
              <a:gd name="connsiteX69" fmla="*/ 738263 w 1605470"/>
              <a:gd name="connsiteY69" fmla="*/ 4444346 h 6858000"/>
              <a:gd name="connsiteX70" fmla="*/ 734828 w 1605470"/>
              <a:gd name="connsiteY70" fmla="*/ 4375228 h 6858000"/>
              <a:gd name="connsiteX71" fmla="*/ 715481 w 1605470"/>
              <a:gd name="connsiteY71" fmla="*/ 4214165 h 6858000"/>
              <a:gd name="connsiteX72" fmla="*/ 719554 w 1605470"/>
              <a:gd name="connsiteY72" fmla="*/ 4090296 h 6858000"/>
              <a:gd name="connsiteX73" fmla="*/ 704810 w 1605470"/>
              <a:gd name="connsiteY73" fmla="*/ 4033999 h 6858000"/>
              <a:gd name="connsiteX74" fmla="*/ 705959 w 1605470"/>
              <a:gd name="connsiteY74" fmla="*/ 4031933 h 6858000"/>
              <a:gd name="connsiteX75" fmla="*/ 704535 w 1605470"/>
              <a:gd name="connsiteY75" fmla="*/ 4013953 h 6858000"/>
              <a:gd name="connsiteX76" fmla="*/ 700443 w 1605470"/>
              <a:gd name="connsiteY76" fmla="*/ 4010511 h 6858000"/>
              <a:gd name="connsiteX77" fmla="*/ 698282 w 1605470"/>
              <a:gd name="connsiteY77" fmla="*/ 3998331 h 6858000"/>
              <a:gd name="connsiteX78" fmla="*/ 690830 w 1605470"/>
              <a:gd name="connsiteY78" fmla="*/ 3974753 h 6858000"/>
              <a:gd name="connsiteX79" fmla="*/ 692428 w 1605470"/>
              <a:gd name="connsiteY79" fmla="*/ 3969950 h 6858000"/>
              <a:gd name="connsiteX80" fmla="*/ 685850 w 1605470"/>
              <a:gd name="connsiteY80" fmla="*/ 3933779 h 6858000"/>
              <a:gd name="connsiteX81" fmla="*/ 687181 w 1605470"/>
              <a:gd name="connsiteY81" fmla="*/ 3933093 h 6858000"/>
              <a:gd name="connsiteX82" fmla="*/ 691535 w 1605470"/>
              <a:gd name="connsiteY82" fmla="*/ 3922082 h 6858000"/>
              <a:gd name="connsiteX83" fmla="*/ 696613 w 1605470"/>
              <a:gd name="connsiteY83" fmla="*/ 3901461 h 6858000"/>
              <a:gd name="connsiteX84" fmla="*/ 719207 w 1605470"/>
              <a:gd name="connsiteY84" fmla="*/ 3813873 h 6858000"/>
              <a:gd name="connsiteX85" fmla="*/ 718632 w 1605470"/>
              <a:gd name="connsiteY85" fmla="*/ 3806161 h 6858000"/>
              <a:gd name="connsiteX86" fmla="*/ 718939 w 1605470"/>
              <a:gd name="connsiteY86" fmla="*/ 3805957 h 6858000"/>
              <a:gd name="connsiteX87" fmla="*/ 718966 w 1605470"/>
              <a:gd name="connsiteY87" fmla="*/ 3797724 h 6858000"/>
              <a:gd name="connsiteX88" fmla="*/ 717581 w 1605470"/>
              <a:gd name="connsiteY88" fmla="*/ 3792098 h 6858000"/>
              <a:gd name="connsiteX89" fmla="*/ 716465 w 1605470"/>
              <a:gd name="connsiteY89" fmla="*/ 3777135 h 6858000"/>
              <a:gd name="connsiteX90" fmla="*/ 718198 w 1605470"/>
              <a:gd name="connsiteY90" fmla="*/ 3771656 h 6858000"/>
              <a:gd name="connsiteX91" fmla="*/ 721941 w 1605470"/>
              <a:gd name="connsiteY91" fmla="*/ 3769007 h 6858000"/>
              <a:gd name="connsiteX92" fmla="*/ 721407 w 1605470"/>
              <a:gd name="connsiteY92" fmla="*/ 3767709 h 6858000"/>
              <a:gd name="connsiteX93" fmla="*/ 730103 w 1605470"/>
              <a:gd name="connsiteY93" fmla="*/ 3738082 h 6858000"/>
              <a:gd name="connsiteX94" fmla="*/ 737449 w 1605470"/>
              <a:gd name="connsiteY94" fmla="*/ 3673397 h 6858000"/>
              <a:gd name="connsiteX95" fmla="*/ 736745 w 1605470"/>
              <a:gd name="connsiteY95" fmla="*/ 3637109 h 6858000"/>
              <a:gd name="connsiteX96" fmla="*/ 740188 w 1605470"/>
              <a:gd name="connsiteY96" fmla="*/ 3536883 h 6858000"/>
              <a:gd name="connsiteX97" fmla="*/ 747726 w 1605470"/>
              <a:gd name="connsiteY97" fmla="*/ 3435652 h 6858000"/>
              <a:gd name="connsiteX98" fmla="*/ 774383 w 1605470"/>
              <a:gd name="connsiteY98" fmla="*/ 3381564 h 6858000"/>
              <a:gd name="connsiteX99" fmla="*/ 774870 w 1605470"/>
              <a:gd name="connsiteY99" fmla="*/ 3375761 h 6858000"/>
              <a:gd name="connsiteX100" fmla="*/ 770510 w 1605470"/>
              <a:gd name="connsiteY100" fmla="*/ 3361844 h 6858000"/>
              <a:gd name="connsiteX101" fmla="*/ 767933 w 1605470"/>
              <a:gd name="connsiteY101" fmla="*/ 3356929 h 6858000"/>
              <a:gd name="connsiteX102" fmla="*/ 766158 w 1605470"/>
              <a:gd name="connsiteY102" fmla="*/ 3349058 h 6858000"/>
              <a:gd name="connsiteX103" fmla="*/ 766414 w 1605470"/>
              <a:gd name="connsiteY103" fmla="*/ 3348763 h 6858000"/>
              <a:gd name="connsiteX104" fmla="*/ 764166 w 1605470"/>
              <a:gd name="connsiteY104" fmla="*/ 3341588 h 6858000"/>
              <a:gd name="connsiteX105" fmla="*/ 749397 w 1605470"/>
              <a:gd name="connsiteY105" fmla="*/ 3307769 h 6858000"/>
              <a:gd name="connsiteX106" fmla="*/ 766960 w 1605470"/>
              <a:gd name="connsiteY106" fmla="*/ 3250522 h 6858000"/>
              <a:gd name="connsiteX107" fmla="*/ 767385 w 1605470"/>
              <a:gd name="connsiteY107" fmla="*/ 3229163 h 6858000"/>
              <a:gd name="connsiteX108" fmla="*/ 769208 w 1605470"/>
              <a:gd name="connsiteY108" fmla="*/ 3217217 h 6858000"/>
              <a:gd name="connsiteX109" fmla="*/ 770350 w 1605470"/>
              <a:gd name="connsiteY109" fmla="*/ 3216125 h 6858000"/>
              <a:gd name="connsiteX110" fmla="*/ 756043 w 1605470"/>
              <a:gd name="connsiteY110" fmla="*/ 3183755 h 6858000"/>
              <a:gd name="connsiteX111" fmla="*/ 756544 w 1605470"/>
              <a:gd name="connsiteY111" fmla="*/ 3178642 h 6858000"/>
              <a:gd name="connsiteX112" fmla="*/ 744144 w 1605470"/>
              <a:gd name="connsiteY112" fmla="*/ 3158586 h 6858000"/>
              <a:gd name="connsiteX113" fmla="*/ 739378 w 1605470"/>
              <a:gd name="connsiteY113" fmla="*/ 3147669 h 6858000"/>
              <a:gd name="connsiteX114" fmla="*/ 734648 w 1605470"/>
              <a:gd name="connsiteY114" fmla="*/ 3145733 h 6858000"/>
              <a:gd name="connsiteX115" fmla="*/ 729329 w 1605470"/>
              <a:gd name="connsiteY115" fmla="*/ 3129034 h 6858000"/>
              <a:gd name="connsiteX116" fmla="*/ 729994 w 1605470"/>
              <a:gd name="connsiteY116" fmla="*/ 3126682 h 6858000"/>
              <a:gd name="connsiteX117" fmla="*/ 720862 w 1605470"/>
              <a:gd name="connsiteY117" fmla="*/ 3114519 h 6858000"/>
              <a:gd name="connsiteX118" fmla="*/ 707471 w 1605470"/>
              <a:gd name="connsiteY118" fmla="*/ 3106272 h 6858000"/>
              <a:gd name="connsiteX119" fmla="*/ 680201 w 1605470"/>
              <a:gd name="connsiteY119" fmla="*/ 2958185 h 6858000"/>
              <a:gd name="connsiteX120" fmla="*/ 622815 w 1605470"/>
              <a:gd name="connsiteY120" fmla="*/ 2762989 h 6858000"/>
              <a:gd name="connsiteX121" fmla="*/ 571733 w 1605470"/>
              <a:gd name="connsiteY121" fmla="*/ 2554718 h 6858000"/>
              <a:gd name="connsiteX122" fmla="*/ 551827 w 1605470"/>
              <a:gd name="connsiteY122" fmla="*/ 2485734 h 6858000"/>
              <a:gd name="connsiteX123" fmla="*/ 542550 w 1605470"/>
              <a:gd name="connsiteY123" fmla="*/ 2447068 h 6858000"/>
              <a:gd name="connsiteX124" fmla="*/ 529511 w 1605470"/>
              <a:gd name="connsiteY124" fmla="*/ 2425819 h 6858000"/>
              <a:gd name="connsiteX125" fmla="*/ 528878 w 1605470"/>
              <a:gd name="connsiteY125" fmla="*/ 2408971 h 6858000"/>
              <a:gd name="connsiteX126" fmla="*/ 535510 w 1605470"/>
              <a:gd name="connsiteY126" fmla="*/ 2402874 h 6858000"/>
              <a:gd name="connsiteX127" fmla="*/ 538122 w 1605470"/>
              <a:gd name="connsiteY127" fmla="*/ 2381443 h 6858000"/>
              <a:gd name="connsiteX128" fmla="*/ 514451 w 1605470"/>
              <a:gd name="connsiteY128" fmla="*/ 2261920 h 6858000"/>
              <a:gd name="connsiteX129" fmla="*/ 486968 w 1605470"/>
              <a:gd name="connsiteY129" fmla="*/ 2182937 h 6858000"/>
              <a:gd name="connsiteX130" fmla="*/ 488555 w 1605470"/>
              <a:gd name="connsiteY130" fmla="*/ 2155135 h 6858000"/>
              <a:gd name="connsiteX131" fmla="*/ 486013 w 1605470"/>
              <a:gd name="connsiteY131" fmla="*/ 2118008 h 6858000"/>
              <a:gd name="connsiteX132" fmla="*/ 487006 w 1605470"/>
              <a:gd name="connsiteY132" fmla="*/ 2050531 h 6858000"/>
              <a:gd name="connsiteX133" fmla="*/ 478812 w 1605470"/>
              <a:gd name="connsiteY133" fmla="*/ 1963269 h 6858000"/>
              <a:gd name="connsiteX134" fmla="*/ 442619 w 1605470"/>
              <a:gd name="connsiteY134" fmla="*/ 1910499 h 6858000"/>
              <a:gd name="connsiteX135" fmla="*/ 446785 w 1605470"/>
              <a:gd name="connsiteY135" fmla="*/ 1903212 h 6858000"/>
              <a:gd name="connsiteX136" fmla="*/ 436547 w 1605470"/>
              <a:gd name="connsiteY136" fmla="*/ 1861531 h 6858000"/>
              <a:gd name="connsiteX137" fmla="*/ 390346 w 1605470"/>
              <a:gd name="connsiteY137" fmla="*/ 1732919 h 6858000"/>
              <a:gd name="connsiteX138" fmla="*/ 362657 w 1605470"/>
              <a:gd name="connsiteY138" fmla="*/ 1663540 h 6858000"/>
              <a:gd name="connsiteX139" fmla="*/ 361783 w 1605470"/>
              <a:gd name="connsiteY139" fmla="*/ 1615777 h 6858000"/>
              <a:gd name="connsiteX140" fmla="*/ 342578 w 1605470"/>
              <a:gd name="connsiteY140" fmla="*/ 1563678 h 6858000"/>
              <a:gd name="connsiteX141" fmla="*/ 355658 w 1605470"/>
              <a:gd name="connsiteY141" fmla="*/ 1519474 h 6858000"/>
              <a:gd name="connsiteX142" fmla="*/ 348400 w 1605470"/>
              <a:gd name="connsiteY142" fmla="*/ 1477995 h 6858000"/>
              <a:gd name="connsiteX143" fmla="*/ 334485 w 1605470"/>
              <a:gd name="connsiteY143" fmla="*/ 1373769 h 6858000"/>
              <a:gd name="connsiteX144" fmla="*/ 342792 w 1605470"/>
              <a:gd name="connsiteY144" fmla="*/ 1307086 h 6858000"/>
              <a:gd name="connsiteX145" fmla="*/ 343980 w 1605470"/>
              <a:gd name="connsiteY145" fmla="*/ 1189033 h 6858000"/>
              <a:gd name="connsiteX146" fmla="*/ 348665 w 1605470"/>
              <a:gd name="connsiteY146" fmla="*/ 1168288 h 6858000"/>
              <a:gd name="connsiteX147" fmla="*/ 340947 w 1605470"/>
              <a:gd name="connsiteY147" fmla="*/ 1142577 h 6858000"/>
              <a:gd name="connsiteX148" fmla="*/ 330253 w 1605470"/>
              <a:gd name="connsiteY148" fmla="*/ 1088484 h 6858000"/>
              <a:gd name="connsiteX149" fmla="*/ 318989 w 1605470"/>
              <a:gd name="connsiteY149" fmla="*/ 1016103 h 6858000"/>
              <a:gd name="connsiteX150" fmla="*/ 320445 w 1605470"/>
              <a:gd name="connsiteY150" fmla="*/ 932283 h 6858000"/>
              <a:gd name="connsiteX151" fmla="*/ 322681 w 1605470"/>
              <a:gd name="connsiteY151" fmla="*/ 915925 h 6858000"/>
              <a:gd name="connsiteX152" fmla="*/ 315310 w 1605470"/>
              <a:gd name="connsiteY152" fmla="*/ 896999 h 6858000"/>
              <a:gd name="connsiteX153" fmla="*/ 284718 w 1605470"/>
              <a:gd name="connsiteY153" fmla="*/ 821517 h 6858000"/>
              <a:gd name="connsiteX154" fmla="*/ 263668 w 1605470"/>
              <a:gd name="connsiteY154" fmla="*/ 751353 h 6858000"/>
              <a:gd name="connsiteX155" fmla="*/ 263226 w 1605470"/>
              <a:gd name="connsiteY155" fmla="*/ 721230 h 6858000"/>
              <a:gd name="connsiteX156" fmla="*/ 248897 w 1605470"/>
              <a:gd name="connsiteY156" fmla="*/ 681659 h 6858000"/>
              <a:gd name="connsiteX157" fmla="*/ 234316 w 1605470"/>
              <a:gd name="connsiteY157" fmla="*/ 635218 h 6858000"/>
              <a:gd name="connsiteX158" fmla="*/ 239327 w 1605470"/>
              <a:gd name="connsiteY158" fmla="*/ 613763 h 6858000"/>
              <a:gd name="connsiteX159" fmla="*/ 225269 w 1605470"/>
              <a:gd name="connsiteY159" fmla="*/ 598582 h 6858000"/>
              <a:gd name="connsiteX160" fmla="*/ 224950 w 1605470"/>
              <a:gd name="connsiteY160" fmla="*/ 576846 h 6858000"/>
              <a:gd name="connsiteX161" fmla="*/ 204576 w 1605470"/>
              <a:gd name="connsiteY161" fmla="*/ 530055 h 6858000"/>
              <a:gd name="connsiteX162" fmla="*/ 219064 w 1605470"/>
              <a:gd name="connsiteY162" fmla="*/ 469651 h 6858000"/>
              <a:gd name="connsiteX163" fmla="*/ 195012 w 1605470"/>
              <a:gd name="connsiteY163" fmla="*/ 448559 h 6858000"/>
              <a:gd name="connsiteX164" fmla="*/ 201434 w 1605470"/>
              <a:gd name="connsiteY164" fmla="*/ 441529 h 6858000"/>
              <a:gd name="connsiteX165" fmla="*/ 200655 w 1605470"/>
              <a:gd name="connsiteY165" fmla="*/ 428927 h 6858000"/>
              <a:gd name="connsiteX166" fmla="*/ 190059 w 1605470"/>
              <a:gd name="connsiteY166" fmla="*/ 430161 h 6858000"/>
              <a:gd name="connsiteX167" fmla="*/ 167079 w 1605470"/>
              <a:gd name="connsiteY167" fmla="*/ 367211 h 6858000"/>
              <a:gd name="connsiteX168" fmla="*/ 124571 w 1605470"/>
              <a:gd name="connsiteY168" fmla="*/ 302178 h 6858000"/>
              <a:gd name="connsiteX169" fmla="*/ 103243 w 1605470"/>
              <a:gd name="connsiteY169" fmla="*/ 211375 h 6858000"/>
              <a:gd name="connsiteX170" fmla="*/ 94571 w 1605470"/>
              <a:gd name="connsiteY170" fmla="*/ 184179 h 6858000"/>
              <a:gd name="connsiteX171" fmla="*/ 13437 w 1605470"/>
              <a:gd name="connsiteY171" fmla="*/ 19287 h 6858000"/>
              <a:gd name="connsiteX172" fmla="*/ 0 w 1605470"/>
              <a:gd name="connsiteY172"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3992 w 1605470"/>
              <a:gd name="connsiteY37" fmla="*/ 5619557 h 6858000"/>
              <a:gd name="connsiteX38" fmla="*/ 531653 w 1605470"/>
              <a:gd name="connsiteY38" fmla="*/ 5604904 h 6858000"/>
              <a:gd name="connsiteX39" fmla="*/ 539863 w 1605470"/>
              <a:gd name="connsiteY39" fmla="*/ 5604298 h 6858000"/>
              <a:gd name="connsiteX40" fmla="*/ 552319 w 1605470"/>
              <a:gd name="connsiteY40" fmla="*/ 5587997 h 6858000"/>
              <a:gd name="connsiteX41" fmla="*/ 591557 w 1605470"/>
              <a:gd name="connsiteY41" fmla="*/ 5476393 h 6858000"/>
              <a:gd name="connsiteX42" fmla="*/ 622750 w 1605470"/>
              <a:gd name="connsiteY42" fmla="*/ 5396260 h 6858000"/>
              <a:gd name="connsiteX43" fmla="*/ 638731 w 1605470"/>
              <a:gd name="connsiteY43" fmla="*/ 5330009 h 6858000"/>
              <a:gd name="connsiteX44" fmla="*/ 672224 w 1605470"/>
              <a:gd name="connsiteY44" fmla="*/ 5273739 h 6858000"/>
              <a:gd name="connsiteX45" fmla="*/ 681823 w 1605470"/>
              <a:gd name="connsiteY45" fmla="*/ 5241779 h 6858000"/>
              <a:gd name="connsiteX46" fmla="*/ 693049 w 1605470"/>
              <a:gd name="connsiteY46" fmla="*/ 5225268 h 6858000"/>
              <a:gd name="connsiteX47" fmla="*/ 694069 w 1605470"/>
              <a:gd name="connsiteY47" fmla="*/ 5217684 h 6858000"/>
              <a:gd name="connsiteX48" fmla="*/ 701410 w 1605470"/>
              <a:gd name="connsiteY48" fmla="*/ 5193377 h 6858000"/>
              <a:gd name="connsiteX49" fmla="*/ 704713 w 1605470"/>
              <a:gd name="connsiteY49" fmla="*/ 5179288 h 6858000"/>
              <a:gd name="connsiteX50" fmla="*/ 705697 w 1605470"/>
              <a:gd name="connsiteY50" fmla="*/ 5173621 h 6858000"/>
              <a:gd name="connsiteX51" fmla="*/ 701331 w 1605470"/>
              <a:gd name="connsiteY51" fmla="*/ 5159961 h 6858000"/>
              <a:gd name="connsiteX52" fmla="*/ 708008 w 1605470"/>
              <a:gd name="connsiteY52" fmla="*/ 5144295 h 6858000"/>
              <a:gd name="connsiteX53" fmla="*/ 704941 w 1605470"/>
              <a:gd name="connsiteY53" fmla="*/ 5125185 h 6858000"/>
              <a:gd name="connsiteX54" fmla="*/ 711771 w 1605470"/>
              <a:gd name="connsiteY54" fmla="*/ 5121884 h 6858000"/>
              <a:gd name="connsiteX55" fmla="*/ 718807 w 1605470"/>
              <a:gd name="connsiteY55" fmla="*/ 5067850 h 6858000"/>
              <a:gd name="connsiteX56" fmla="*/ 721538 w 1605470"/>
              <a:gd name="connsiteY56" fmla="*/ 5060861 h 6858000"/>
              <a:gd name="connsiteX57" fmla="*/ 718242 w 1605470"/>
              <a:gd name="connsiteY57" fmla="*/ 5034192 h 6858000"/>
              <a:gd name="connsiteX58" fmla="*/ 719796 w 1605470"/>
              <a:gd name="connsiteY58" fmla="*/ 4993030 h 6858000"/>
              <a:gd name="connsiteX59" fmla="*/ 726705 w 1605470"/>
              <a:gd name="connsiteY59" fmla="*/ 4946844 h 6858000"/>
              <a:gd name="connsiteX60" fmla="*/ 722561 w 1605470"/>
              <a:gd name="connsiteY60" fmla="*/ 4932692 h 6858000"/>
              <a:gd name="connsiteX61" fmla="*/ 724935 w 1605470"/>
              <a:gd name="connsiteY61" fmla="*/ 4821504 h 6858000"/>
              <a:gd name="connsiteX62" fmla="*/ 732118 w 1605470"/>
              <a:gd name="connsiteY62" fmla="*/ 4801535 h 6858000"/>
              <a:gd name="connsiteX63" fmla="*/ 739787 w 1605470"/>
              <a:gd name="connsiteY63" fmla="*/ 4797794 h 6858000"/>
              <a:gd name="connsiteX64" fmla="*/ 741081 w 1605470"/>
              <a:gd name="connsiteY64" fmla="*/ 4784526 h 6858000"/>
              <a:gd name="connsiteX65" fmla="*/ 742865 w 1605470"/>
              <a:gd name="connsiteY65" fmla="*/ 4781211 h 6858000"/>
              <a:gd name="connsiteX66" fmla="*/ 751652 w 1605470"/>
              <a:gd name="connsiteY66" fmla="*/ 4761984 h 6858000"/>
              <a:gd name="connsiteX67" fmla="*/ 747700 w 1605470"/>
              <a:gd name="connsiteY67" fmla="*/ 4690749 h 6858000"/>
              <a:gd name="connsiteX68" fmla="*/ 743180 w 1605470"/>
              <a:gd name="connsiteY68" fmla="*/ 4584173 h 6858000"/>
              <a:gd name="connsiteX69" fmla="*/ 738263 w 1605470"/>
              <a:gd name="connsiteY69" fmla="*/ 4444346 h 6858000"/>
              <a:gd name="connsiteX70" fmla="*/ 734828 w 1605470"/>
              <a:gd name="connsiteY70" fmla="*/ 4375228 h 6858000"/>
              <a:gd name="connsiteX71" fmla="*/ 715481 w 1605470"/>
              <a:gd name="connsiteY71" fmla="*/ 4214165 h 6858000"/>
              <a:gd name="connsiteX72" fmla="*/ 719554 w 1605470"/>
              <a:gd name="connsiteY72" fmla="*/ 4090296 h 6858000"/>
              <a:gd name="connsiteX73" fmla="*/ 704810 w 1605470"/>
              <a:gd name="connsiteY73" fmla="*/ 4033999 h 6858000"/>
              <a:gd name="connsiteX74" fmla="*/ 705959 w 1605470"/>
              <a:gd name="connsiteY74" fmla="*/ 4031933 h 6858000"/>
              <a:gd name="connsiteX75" fmla="*/ 704535 w 1605470"/>
              <a:gd name="connsiteY75" fmla="*/ 4013953 h 6858000"/>
              <a:gd name="connsiteX76" fmla="*/ 700443 w 1605470"/>
              <a:gd name="connsiteY76" fmla="*/ 4010511 h 6858000"/>
              <a:gd name="connsiteX77" fmla="*/ 698282 w 1605470"/>
              <a:gd name="connsiteY77" fmla="*/ 3998331 h 6858000"/>
              <a:gd name="connsiteX78" fmla="*/ 690830 w 1605470"/>
              <a:gd name="connsiteY78" fmla="*/ 3974753 h 6858000"/>
              <a:gd name="connsiteX79" fmla="*/ 692428 w 1605470"/>
              <a:gd name="connsiteY79" fmla="*/ 3969950 h 6858000"/>
              <a:gd name="connsiteX80" fmla="*/ 685850 w 1605470"/>
              <a:gd name="connsiteY80" fmla="*/ 3933779 h 6858000"/>
              <a:gd name="connsiteX81" fmla="*/ 687181 w 1605470"/>
              <a:gd name="connsiteY81" fmla="*/ 3933093 h 6858000"/>
              <a:gd name="connsiteX82" fmla="*/ 691535 w 1605470"/>
              <a:gd name="connsiteY82" fmla="*/ 3922082 h 6858000"/>
              <a:gd name="connsiteX83" fmla="*/ 696613 w 1605470"/>
              <a:gd name="connsiteY83" fmla="*/ 3901461 h 6858000"/>
              <a:gd name="connsiteX84" fmla="*/ 719207 w 1605470"/>
              <a:gd name="connsiteY84" fmla="*/ 3813873 h 6858000"/>
              <a:gd name="connsiteX85" fmla="*/ 718632 w 1605470"/>
              <a:gd name="connsiteY85" fmla="*/ 3806161 h 6858000"/>
              <a:gd name="connsiteX86" fmla="*/ 718939 w 1605470"/>
              <a:gd name="connsiteY86" fmla="*/ 3805957 h 6858000"/>
              <a:gd name="connsiteX87" fmla="*/ 718966 w 1605470"/>
              <a:gd name="connsiteY87" fmla="*/ 3797724 h 6858000"/>
              <a:gd name="connsiteX88" fmla="*/ 717581 w 1605470"/>
              <a:gd name="connsiteY88" fmla="*/ 3792098 h 6858000"/>
              <a:gd name="connsiteX89" fmla="*/ 716465 w 1605470"/>
              <a:gd name="connsiteY89" fmla="*/ 3777135 h 6858000"/>
              <a:gd name="connsiteX90" fmla="*/ 718198 w 1605470"/>
              <a:gd name="connsiteY90" fmla="*/ 3771656 h 6858000"/>
              <a:gd name="connsiteX91" fmla="*/ 721941 w 1605470"/>
              <a:gd name="connsiteY91" fmla="*/ 3769007 h 6858000"/>
              <a:gd name="connsiteX92" fmla="*/ 721407 w 1605470"/>
              <a:gd name="connsiteY92" fmla="*/ 3767709 h 6858000"/>
              <a:gd name="connsiteX93" fmla="*/ 730103 w 1605470"/>
              <a:gd name="connsiteY93" fmla="*/ 3738082 h 6858000"/>
              <a:gd name="connsiteX94" fmla="*/ 737449 w 1605470"/>
              <a:gd name="connsiteY94" fmla="*/ 3673397 h 6858000"/>
              <a:gd name="connsiteX95" fmla="*/ 736745 w 1605470"/>
              <a:gd name="connsiteY95" fmla="*/ 3637109 h 6858000"/>
              <a:gd name="connsiteX96" fmla="*/ 740188 w 1605470"/>
              <a:gd name="connsiteY96" fmla="*/ 3536883 h 6858000"/>
              <a:gd name="connsiteX97" fmla="*/ 747726 w 1605470"/>
              <a:gd name="connsiteY97" fmla="*/ 3435652 h 6858000"/>
              <a:gd name="connsiteX98" fmla="*/ 774383 w 1605470"/>
              <a:gd name="connsiteY98" fmla="*/ 3381564 h 6858000"/>
              <a:gd name="connsiteX99" fmla="*/ 774870 w 1605470"/>
              <a:gd name="connsiteY99" fmla="*/ 3375761 h 6858000"/>
              <a:gd name="connsiteX100" fmla="*/ 770510 w 1605470"/>
              <a:gd name="connsiteY100" fmla="*/ 3361844 h 6858000"/>
              <a:gd name="connsiteX101" fmla="*/ 767933 w 1605470"/>
              <a:gd name="connsiteY101" fmla="*/ 3356929 h 6858000"/>
              <a:gd name="connsiteX102" fmla="*/ 766158 w 1605470"/>
              <a:gd name="connsiteY102" fmla="*/ 3349058 h 6858000"/>
              <a:gd name="connsiteX103" fmla="*/ 766414 w 1605470"/>
              <a:gd name="connsiteY103" fmla="*/ 3348763 h 6858000"/>
              <a:gd name="connsiteX104" fmla="*/ 764166 w 1605470"/>
              <a:gd name="connsiteY104" fmla="*/ 3341588 h 6858000"/>
              <a:gd name="connsiteX105" fmla="*/ 749397 w 1605470"/>
              <a:gd name="connsiteY105" fmla="*/ 3307769 h 6858000"/>
              <a:gd name="connsiteX106" fmla="*/ 766960 w 1605470"/>
              <a:gd name="connsiteY106" fmla="*/ 3250522 h 6858000"/>
              <a:gd name="connsiteX107" fmla="*/ 767385 w 1605470"/>
              <a:gd name="connsiteY107" fmla="*/ 3229163 h 6858000"/>
              <a:gd name="connsiteX108" fmla="*/ 769208 w 1605470"/>
              <a:gd name="connsiteY108" fmla="*/ 3217217 h 6858000"/>
              <a:gd name="connsiteX109" fmla="*/ 770350 w 1605470"/>
              <a:gd name="connsiteY109" fmla="*/ 3216125 h 6858000"/>
              <a:gd name="connsiteX110" fmla="*/ 756043 w 1605470"/>
              <a:gd name="connsiteY110" fmla="*/ 3183755 h 6858000"/>
              <a:gd name="connsiteX111" fmla="*/ 756544 w 1605470"/>
              <a:gd name="connsiteY111" fmla="*/ 3178642 h 6858000"/>
              <a:gd name="connsiteX112" fmla="*/ 744144 w 1605470"/>
              <a:gd name="connsiteY112" fmla="*/ 3158586 h 6858000"/>
              <a:gd name="connsiteX113" fmla="*/ 739378 w 1605470"/>
              <a:gd name="connsiteY113" fmla="*/ 3147669 h 6858000"/>
              <a:gd name="connsiteX114" fmla="*/ 734648 w 1605470"/>
              <a:gd name="connsiteY114" fmla="*/ 3145733 h 6858000"/>
              <a:gd name="connsiteX115" fmla="*/ 729329 w 1605470"/>
              <a:gd name="connsiteY115" fmla="*/ 3129034 h 6858000"/>
              <a:gd name="connsiteX116" fmla="*/ 729994 w 1605470"/>
              <a:gd name="connsiteY116" fmla="*/ 3126682 h 6858000"/>
              <a:gd name="connsiteX117" fmla="*/ 720862 w 1605470"/>
              <a:gd name="connsiteY117" fmla="*/ 3114519 h 6858000"/>
              <a:gd name="connsiteX118" fmla="*/ 707471 w 1605470"/>
              <a:gd name="connsiteY118" fmla="*/ 3106272 h 6858000"/>
              <a:gd name="connsiteX119" fmla="*/ 680201 w 1605470"/>
              <a:gd name="connsiteY119" fmla="*/ 2958185 h 6858000"/>
              <a:gd name="connsiteX120" fmla="*/ 622815 w 1605470"/>
              <a:gd name="connsiteY120" fmla="*/ 2762989 h 6858000"/>
              <a:gd name="connsiteX121" fmla="*/ 571733 w 1605470"/>
              <a:gd name="connsiteY121" fmla="*/ 2554718 h 6858000"/>
              <a:gd name="connsiteX122" fmla="*/ 551827 w 1605470"/>
              <a:gd name="connsiteY122" fmla="*/ 2485734 h 6858000"/>
              <a:gd name="connsiteX123" fmla="*/ 542550 w 1605470"/>
              <a:gd name="connsiteY123" fmla="*/ 2447068 h 6858000"/>
              <a:gd name="connsiteX124" fmla="*/ 529511 w 1605470"/>
              <a:gd name="connsiteY124" fmla="*/ 2425819 h 6858000"/>
              <a:gd name="connsiteX125" fmla="*/ 528878 w 1605470"/>
              <a:gd name="connsiteY125" fmla="*/ 2408971 h 6858000"/>
              <a:gd name="connsiteX126" fmla="*/ 535510 w 1605470"/>
              <a:gd name="connsiteY126" fmla="*/ 2402874 h 6858000"/>
              <a:gd name="connsiteX127" fmla="*/ 538122 w 1605470"/>
              <a:gd name="connsiteY127" fmla="*/ 2381443 h 6858000"/>
              <a:gd name="connsiteX128" fmla="*/ 514451 w 1605470"/>
              <a:gd name="connsiteY128" fmla="*/ 2261920 h 6858000"/>
              <a:gd name="connsiteX129" fmla="*/ 486968 w 1605470"/>
              <a:gd name="connsiteY129" fmla="*/ 2182937 h 6858000"/>
              <a:gd name="connsiteX130" fmla="*/ 488555 w 1605470"/>
              <a:gd name="connsiteY130" fmla="*/ 2155135 h 6858000"/>
              <a:gd name="connsiteX131" fmla="*/ 486013 w 1605470"/>
              <a:gd name="connsiteY131" fmla="*/ 2118008 h 6858000"/>
              <a:gd name="connsiteX132" fmla="*/ 487006 w 1605470"/>
              <a:gd name="connsiteY132" fmla="*/ 2050531 h 6858000"/>
              <a:gd name="connsiteX133" fmla="*/ 478812 w 1605470"/>
              <a:gd name="connsiteY133" fmla="*/ 1963269 h 6858000"/>
              <a:gd name="connsiteX134" fmla="*/ 442619 w 1605470"/>
              <a:gd name="connsiteY134" fmla="*/ 1910499 h 6858000"/>
              <a:gd name="connsiteX135" fmla="*/ 436547 w 1605470"/>
              <a:gd name="connsiteY135" fmla="*/ 1861531 h 6858000"/>
              <a:gd name="connsiteX136" fmla="*/ 390346 w 1605470"/>
              <a:gd name="connsiteY136" fmla="*/ 1732919 h 6858000"/>
              <a:gd name="connsiteX137" fmla="*/ 362657 w 1605470"/>
              <a:gd name="connsiteY137" fmla="*/ 1663540 h 6858000"/>
              <a:gd name="connsiteX138" fmla="*/ 361783 w 1605470"/>
              <a:gd name="connsiteY138" fmla="*/ 1615777 h 6858000"/>
              <a:gd name="connsiteX139" fmla="*/ 342578 w 1605470"/>
              <a:gd name="connsiteY139" fmla="*/ 1563678 h 6858000"/>
              <a:gd name="connsiteX140" fmla="*/ 355658 w 1605470"/>
              <a:gd name="connsiteY140" fmla="*/ 1519474 h 6858000"/>
              <a:gd name="connsiteX141" fmla="*/ 348400 w 1605470"/>
              <a:gd name="connsiteY141" fmla="*/ 1477995 h 6858000"/>
              <a:gd name="connsiteX142" fmla="*/ 334485 w 1605470"/>
              <a:gd name="connsiteY142" fmla="*/ 1373769 h 6858000"/>
              <a:gd name="connsiteX143" fmla="*/ 342792 w 1605470"/>
              <a:gd name="connsiteY143" fmla="*/ 1307086 h 6858000"/>
              <a:gd name="connsiteX144" fmla="*/ 343980 w 1605470"/>
              <a:gd name="connsiteY144" fmla="*/ 1189033 h 6858000"/>
              <a:gd name="connsiteX145" fmla="*/ 348665 w 1605470"/>
              <a:gd name="connsiteY145" fmla="*/ 1168288 h 6858000"/>
              <a:gd name="connsiteX146" fmla="*/ 340947 w 1605470"/>
              <a:gd name="connsiteY146" fmla="*/ 1142577 h 6858000"/>
              <a:gd name="connsiteX147" fmla="*/ 330253 w 1605470"/>
              <a:gd name="connsiteY147" fmla="*/ 1088484 h 6858000"/>
              <a:gd name="connsiteX148" fmla="*/ 318989 w 1605470"/>
              <a:gd name="connsiteY148" fmla="*/ 1016103 h 6858000"/>
              <a:gd name="connsiteX149" fmla="*/ 320445 w 1605470"/>
              <a:gd name="connsiteY149" fmla="*/ 932283 h 6858000"/>
              <a:gd name="connsiteX150" fmla="*/ 322681 w 1605470"/>
              <a:gd name="connsiteY150" fmla="*/ 915925 h 6858000"/>
              <a:gd name="connsiteX151" fmla="*/ 315310 w 1605470"/>
              <a:gd name="connsiteY151" fmla="*/ 896999 h 6858000"/>
              <a:gd name="connsiteX152" fmla="*/ 284718 w 1605470"/>
              <a:gd name="connsiteY152" fmla="*/ 821517 h 6858000"/>
              <a:gd name="connsiteX153" fmla="*/ 263668 w 1605470"/>
              <a:gd name="connsiteY153" fmla="*/ 751353 h 6858000"/>
              <a:gd name="connsiteX154" fmla="*/ 263226 w 1605470"/>
              <a:gd name="connsiteY154" fmla="*/ 721230 h 6858000"/>
              <a:gd name="connsiteX155" fmla="*/ 248897 w 1605470"/>
              <a:gd name="connsiteY155" fmla="*/ 681659 h 6858000"/>
              <a:gd name="connsiteX156" fmla="*/ 234316 w 1605470"/>
              <a:gd name="connsiteY156" fmla="*/ 635218 h 6858000"/>
              <a:gd name="connsiteX157" fmla="*/ 239327 w 1605470"/>
              <a:gd name="connsiteY157" fmla="*/ 613763 h 6858000"/>
              <a:gd name="connsiteX158" fmla="*/ 225269 w 1605470"/>
              <a:gd name="connsiteY158" fmla="*/ 598582 h 6858000"/>
              <a:gd name="connsiteX159" fmla="*/ 224950 w 1605470"/>
              <a:gd name="connsiteY159" fmla="*/ 576846 h 6858000"/>
              <a:gd name="connsiteX160" fmla="*/ 204576 w 1605470"/>
              <a:gd name="connsiteY160" fmla="*/ 530055 h 6858000"/>
              <a:gd name="connsiteX161" fmla="*/ 219064 w 1605470"/>
              <a:gd name="connsiteY161" fmla="*/ 469651 h 6858000"/>
              <a:gd name="connsiteX162" fmla="*/ 195012 w 1605470"/>
              <a:gd name="connsiteY162" fmla="*/ 448559 h 6858000"/>
              <a:gd name="connsiteX163" fmla="*/ 201434 w 1605470"/>
              <a:gd name="connsiteY163" fmla="*/ 441529 h 6858000"/>
              <a:gd name="connsiteX164" fmla="*/ 200655 w 1605470"/>
              <a:gd name="connsiteY164" fmla="*/ 428927 h 6858000"/>
              <a:gd name="connsiteX165" fmla="*/ 190059 w 1605470"/>
              <a:gd name="connsiteY165" fmla="*/ 430161 h 6858000"/>
              <a:gd name="connsiteX166" fmla="*/ 167079 w 1605470"/>
              <a:gd name="connsiteY166" fmla="*/ 367211 h 6858000"/>
              <a:gd name="connsiteX167" fmla="*/ 124571 w 1605470"/>
              <a:gd name="connsiteY167" fmla="*/ 302178 h 6858000"/>
              <a:gd name="connsiteX168" fmla="*/ 103243 w 1605470"/>
              <a:gd name="connsiteY168" fmla="*/ 211375 h 6858000"/>
              <a:gd name="connsiteX169" fmla="*/ 94571 w 1605470"/>
              <a:gd name="connsiteY169" fmla="*/ 184179 h 6858000"/>
              <a:gd name="connsiteX170" fmla="*/ 13437 w 1605470"/>
              <a:gd name="connsiteY170" fmla="*/ 19287 h 6858000"/>
              <a:gd name="connsiteX171" fmla="*/ 0 w 1605470"/>
              <a:gd name="connsiteY171"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3992 w 1605470"/>
              <a:gd name="connsiteY37" fmla="*/ 5619557 h 6858000"/>
              <a:gd name="connsiteX38" fmla="*/ 531653 w 1605470"/>
              <a:gd name="connsiteY38" fmla="*/ 5604904 h 6858000"/>
              <a:gd name="connsiteX39" fmla="*/ 539863 w 1605470"/>
              <a:gd name="connsiteY39" fmla="*/ 5604298 h 6858000"/>
              <a:gd name="connsiteX40" fmla="*/ 552319 w 1605470"/>
              <a:gd name="connsiteY40" fmla="*/ 5587997 h 6858000"/>
              <a:gd name="connsiteX41" fmla="*/ 591557 w 1605470"/>
              <a:gd name="connsiteY41" fmla="*/ 5476393 h 6858000"/>
              <a:gd name="connsiteX42" fmla="*/ 622750 w 1605470"/>
              <a:gd name="connsiteY42" fmla="*/ 5396260 h 6858000"/>
              <a:gd name="connsiteX43" fmla="*/ 638731 w 1605470"/>
              <a:gd name="connsiteY43" fmla="*/ 5330009 h 6858000"/>
              <a:gd name="connsiteX44" fmla="*/ 672224 w 1605470"/>
              <a:gd name="connsiteY44" fmla="*/ 5273739 h 6858000"/>
              <a:gd name="connsiteX45" fmla="*/ 681823 w 1605470"/>
              <a:gd name="connsiteY45" fmla="*/ 5241779 h 6858000"/>
              <a:gd name="connsiteX46" fmla="*/ 693049 w 1605470"/>
              <a:gd name="connsiteY46" fmla="*/ 5225268 h 6858000"/>
              <a:gd name="connsiteX47" fmla="*/ 694069 w 1605470"/>
              <a:gd name="connsiteY47" fmla="*/ 5217684 h 6858000"/>
              <a:gd name="connsiteX48" fmla="*/ 701410 w 1605470"/>
              <a:gd name="connsiteY48" fmla="*/ 5193377 h 6858000"/>
              <a:gd name="connsiteX49" fmla="*/ 704713 w 1605470"/>
              <a:gd name="connsiteY49" fmla="*/ 5179288 h 6858000"/>
              <a:gd name="connsiteX50" fmla="*/ 705697 w 1605470"/>
              <a:gd name="connsiteY50" fmla="*/ 5173621 h 6858000"/>
              <a:gd name="connsiteX51" fmla="*/ 701331 w 1605470"/>
              <a:gd name="connsiteY51" fmla="*/ 5159961 h 6858000"/>
              <a:gd name="connsiteX52" fmla="*/ 708008 w 1605470"/>
              <a:gd name="connsiteY52" fmla="*/ 5144295 h 6858000"/>
              <a:gd name="connsiteX53" fmla="*/ 704941 w 1605470"/>
              <a:gd name="connsiteY53" fmla="*/ 5125185 h 6858000"/>
              <a:gd name="connsiteX54" fmla="*/ 711771 w 1605470"/>
              <a:gd name="connsiteY54" fmla="*/ 5121884 h 6858000"/>
              <a:gd name="connsiteX55" fmla="*/ 718807 w 1605470"/>
              <a:gd name="connsiteY55" fmla="*/ 5067850 h 6858000"/>
              <a:gd name="connsiteX56" fmla="*/ 721538 w 1605470"/>
              <a:gd name="connsiteY56" fmla="*/ 5060861 h 6858000"/>
              <a:gd name="connsiteX57" fmla="*/ 718242 w 1605470"/>
              <a:gd name="connsiteY57" fmla="*/ 5034192 h 6858000"/>
              <a:gd name="connsiteX58" fmla="*/ 719796 w 1605470"/>
              <a:gd name="connsiteY58" fmla="*/ 4993030 h 6858000"/>
              <a:gd name="connsiteX59" fmla="*/ 726705 w 1605470"/>
              <a:gd name="connsiteY59" fmla="*/ 4946844 h 6858000"/>
              <a:gd name="connsiteX60" fmla="*/ 722561 w 1605470"/>
              <a:gd name="connsiteY60" fmla="*/ 4932692 h 6858000"/>
              <a:gd name="connsiteX61" fmla="*/ 724935 w 1605470"/>
              <a:gd name="connsiteY61" fmla="*/ 4821504 h 6858000"/>
              <a:gd name="connsiteX62" fmla="*/ 732118 w 1605470"/>
              <a:gd name="connsiteY62" fmla="*/ 4801535 h 6858000"/>
              <a:gd name="connsiteX63" fmla="*/ 739787 w 1605470"/>
              <a:gd name="connsiteY63" fmla="*/ 4797794 h 6858000"/>
              <a:gd name="connsiteX64" fmla="*/ 741081 w 1605470"/>
              <a:gd name="connsiteY64" fmla="*/ 4784526 h 6858000"/>
              <a:gd name="connsiteX65" fmla="*/ 742865 w 1605470"/>
              <a:gd name="connsiteY65" fmla="*/ 4781211 h 6858000"/>
              <a:gd name="connsiteX66" fmla="*/ 751652 w 1605470"/>
              <a:gd name="connsiteY66" fmla="*/ 4761984 h 6858000"/>
              <a:gd name="connsiteX67" fmla="*/ 747700 w 1605470"/>
              <a:gd name="connsiteY67" fmla="*/ 4690749 h 6858000"/>
              <a:gd name="connsiteX68" fmla="*/ 743180 w 1605470"/>
              <a:gd name="connsiteY68" fmla="*/ 4584173 h 6858000"/>
              <a:gd name="connsiteX69" fmla="*/ 738263 w 1605470"/>
              <a:gd name="connsiteY69" fmla="*/ 4444346 h 6858000"/>
              <a:gd name="connsiteX70" fmla="*/ 734828 w 1605470"/>
              <a:gd name="connsiteY70" fmla="*/ 4375228 h 6858000"/>
              <a:gd name="connsiteX71" fmla="*/ 715481 w 1605470"/>
              <a:gd name="connsiteY71" fmla="*/ 4214165 h 6858000"/>
              <a:gd name="connsiteX72" fmla="*/ 719554 w 1605470"/>
              <a:gd name="connsiteY72" fmla="*/ 4090296 h 6858000"/>
              <a:gd name="connsiteX73" fmla="*/ 704810 w 1605470"/>
              <a:gd name="connsiteY73" fmla="*/ 4033999 h 6858000"/>
              <a:gd name="connsiteX74" fmla="*/ 705959 w 1605470"/>
              <a:gd name="connsiteY74" fmla="*/ 4031933 h 6858000"/>
              <a:gd name="connsiteX75" fmla="*/ 704535 w 1605470"/>
              <a:gd name="connsiteY75" fmla="*/ 4013953 h 6858000"/>
              <a:gd name="connsiteX76" fmla="*/ 700443 w 1605470"/>
              <a:gd name="connsiteY76" fmla="*/ 4010511 h 6858000"/>
              <a:gd name="connsiteX77" fmla="*/ 698282 w 1605470"/>
              <a:gd name="connsiteY77" fmla="*/ 3998331 h 6858000"/>
              <a:gd name="connsiteX78" fmla="*/ 690830 w 1605470"/>
              <a:gd name="connsiteY78" fmla="*/ 3974753 h 6858000"/>
              <a:gd name="connsiteX79" fmla="*/ 692428 w 1605470"/>
              <a:gd name="connsiteY79" fmla="*/ 3969950 h 6858000"/>
              <a:gd name="connsiteX80" fmla="*/ 685850 w 1605470"/>
              <a:gd name="connsiteY80" fmla="*/ 3933779 h 6858000"/>
              <a:gd name="connsiteX81" fmla="*/ 687181 w 1605470"/>
              <a:gd name="connsiteY81" fmla="*/ 3933093 h 6858000"/>
              <a:gd name="connsiteX82" fmla="*/ 691535 w 1605470"/>
              <a:gd name="connsiteY82" fmla="*/ 3922082 h 6858000"/>
              <a:gd name="connsiteX83" fmla="*/ 696613 w 1605470"/>
              <a:gd name="connsiteY83" fmla="*/ 3901461 h 6858000"/>
              <a:gd name="connsiteX84" fmla="*/ 719207 w 1605470"/>
              <a:gd name="connsiteY84" fmla="*/ 3813873 h 6858000"/>
              <a:gd name="connsiteX85" fmla="*/ 718632 w 1605470"/>
              <a:gd name="connsiteY85" fmla="*/ 3806161 h 6858000"/>
              <a:gd name="connsiteX86" fmla="*/ 718939 w 1605470"/>
              <a:gd name="connsiteY86" fmla="*/ 3805957 h 6858000"/>
              <a:gd name="connsiteX87" fmla="*/ 718966 w 1605470"/>
              <a:gd name="connsiteY87" fmla="*/ 3797724 h 6858000"/>
              <a:gd name="connsiteX88" fmla="*/ 717581 w 1605470"/>
              <a:gd name="connsiteY88" fmla="*/ 3792098 h 6858000"/>
              <a:gd name="connsiteX89" fmla="*/ 716465 w 1605470"/>
              <a:gd name="connsiteY89" fmla="*/ 3777135 h 6858000"/>
              <a:gd name="connsiteX90" fmla="*/ 718198 w 1605470"/>
              <a:gd name="connsiteY90" fmla="*/ 3771656 h 6858000"/>
              <a:gd name="connsiteX91" fmla="*/ 721941 w 1605470"/>
              <a:gd name="connsiteY91" fmla="*/ 3769007 h 6858000"/>
              <a:gd name="connsiteX92" fmla="*/ 721407 w 1605470"/>
              <a:gd name="connsiteY92" fmla="*/ 3767709 h 6858000"/>
              <a:gd name="connsiteX93" fmla="*/ 730103 w 1605470"/>
              <a:gd name="connsiteY93" fmla="*/ 3738082 h 6858000"/>
              <a:gd name="connsiteX94" fmla="*/ 737449 w 1605470"/>
              <a:gd name="connsiteY94" fmla="*/ 3673397 h 6858000"/>
              <a:gd name="connsiteX95" fmla="*/ 736745 w 1605470"/>
              <a:gd name="connsiteY95" fmla="*/ 3637109 h 6858000"/>
              <a:gd name="connsiteX96" fmla="*/ 740188 w 1605470"/>
              <a:gd name="connsiteY96" fmla="*/ 3536883 h 6858000"/>
              <a:gd name="connsiteX97" fmla="*/ 747726 w 1605470"/>
              <a:gd name="connsiteY97" fmla="*/ 3435652 h 6858000"/>
              <a:gd name="connsiteX98" fmla="*/ 774383 w 1605470"/>
              <a:gd name="connsiteY98" fmla="*/ 3381564 h 6858000"/>
              <a:gd name="connsiteX99" fmla="*/ 774870 w 1605470"/>
              <a:gd name="connsiteY99" fmla="*/ 3375761 h 6858000"/>
              <a:gd name="connsiteX100" fmla="*/ 770510 w 1605470"/>
              <a:gd name="connsiteY100" fmla="*/ 3361844 h 6858000"/>
              <a:gd name="connsiteX101" fmla="*/ 767933 w 1605470"/>
              <a:gd name="connsiteY101" fmla="*/ 3356929 h 6858000"/>
              <a:gd name="connsiteX102" fmla="*/ 766158 w 1605470"/>
              <a:gd name="connsiteY102" fmla="*/ 3349058 h 6858000"/>
              <a:gd name="connsiteX103" fmla="*/ 766414 w 1605470"/>
              <a:gd name="connsiteY103" fmla="*/ 3348763 h 6858000"/>
              <a:gd name="connsiteX104" fmla="*/ 764166 w 1605470"/>
              <a:gd name="connsiteY104" fmla="*/ 3341588 h 6858000"/>
              <a:gd name="connsiteX105" fmla="*/ 749397 w 1605470"/>
              <a:gd name="connsiteY105" fmla="*/ 3307769 h 6858000"/>
              <a:gd name="connsiteX106" fmla="*/ 766960 w 1605470"/>
              <a:gd name="connsiteY106" fmla="*/ 3250522 h 6858000"/>
              <a:gd name="connsiteX107" fmla="*/ 767385 w 1605470"/>
              <a:gd name="connsiteY107" fmla="*/ 3229163 h 6858000"/>
              <a:gd name="connsiteX108" fmla="*/ 769208 w 1605470"/>
              <a:gd name="connsiteY108" fmla="*/ 3217217 h 6858000"/>
              <a:gd name="connsiteX109" fmla="*/ 770350 w 1605470"/>
              <a:gd name="connsiteY109" fmla="*/ 3216125 h 6858000"/>
              <a:gd name="connsiteX110" fmla="*/ 756043 w 1605470"/>
              <a:gd name="connsiteY110" fmla="*/ 3183755 h 6858000"/>
              <a:gd name="connsiteX111" fmla="*/ 756544 w 1605470"/>
              <a:gd name="connsiteY111" fmla="*/ 3178642 h 6858000"/>
              <a:gd name="connsiteX112" fmla="*/ 744144 w 1605470"/>
              <a:gd name="connsiteY112" fmla="*/ 3158586 h 6858000"/>
              <a:gd name="connsiteX113" fmla="*/ 739378 w 1605470"/>
              <a:gd name="connsiteY113" fmla="*/ 3147669 h 6858000"/>
              <a:gd name="connsiteX114" fmla="*/ 734648 w 1605470"/>
              <a:gd name="connsiteY114" fmla="*/ 3145733 h 6858000"/>
              <a:gd name="connsiteX115" fmla="*/ 729329 w 1605470"/>
              <a:gd name="connsiteY115" fmla="*/ 3129034 h 6858000"/>
              <a:gd name="connsiteX116" fmla="*/ 729994 w 1605470"/>
              <a:gd name="connsiteY116" fmla="*/ 3126682 h 6858000"/>
              <a:gd name="connsiteX117" fmla="*/ 720862 w 1605470"/>
              <a:gd name="connsiteY117" fmla="*/ 3114519 h 6858000"/>
              <a:gd name="connsiteX118" fmla="*/ 707471 w 1605470"/>
              <a:gd name="connsiteY118" fmla="*/ 3106272 h 6858000"/>
              <a:gd name="connsiteX119" fmla="*/ 680201 w 1605470"/>
              <a:gd name="connsiteY119" fmla="*/ 2958185 h 6858000"/>
              <a:gd name="connsiteX120" fmla="*/ 622815 w 1605470"/>
              <a:gd name="connsiteY120" fmla="*/ 2762989 h 6858000"/>
              <a:gd name="connsiteX121" fmla="*/ 571733 w 1605470"/>
              <a:gd name="connsiteY121" fmla="*/ 2554718 h 6858000"/>
              <a:gd name="connsiteX122" fmla="*/ 551827 w 1605470"/>
              <a:gd name="connsiteY122" fmla="*/ 2485734 h 6858000"/>
              <a:gd name="connsiteX123" fmla="*/ 542550 w 1605470"/>
              <a:gd name="connsiteY123" fmla="*/ 2447068 h 6858000"/>
              <a:gd name="connsiteX124" fmla="*/ 529511 w 1605470"/>
              <a:gd name="connsiteY124" fmla="*/ 2425819 h 6858000"/>
              <a:gd name="connsiteX125" fmla="*/ 528878 w 1605470"/>
              <a:gd name="connsiteY125" fmla="*/ 2408971 h 6858000"/>
              <a:gd name="connsiteX126" fmla="*/ 535510 w 1605470"/>
              <a:gd name="connsiteY126" fmla="*/ 2402874 h 6858000"/>
              <a:gd name="connsiteX127" fmla="*/ 538122 w 1605470"/>
              <a:gd name="connsiteY127" fmla="*/ 2381443 h 6858000"/>
              <a:gd name="connsiteX128" fmla="*/ 514451 w 1605470"/>
              <a:gd name="connsiteY128" fmla="*/ 2261920 h 6858000"/>
              <a:gd name="connsiteX129" fmla="*/ 486968 w 1605470"/>
              <a:gd name="connsiteY129" fmla="*/ 2182937 h 6858000"/>
              <a:gd name="connsiteX130" fmla="*/ 488555 w 1605470"/>
              <a:gd name="connsiteY130" fmla="*/ 2155135 h 6858000"/>
              <a:gd name="connsiteX131" fmla="*/ 486013 w 1605470"/>
              <a:gd name="connsiteY131" fmla="*/ 2118008 h 6858000"/>
              <a:gd name="connsiteX132" fmla="*/ 487006 w 1605470"/>
              <a:gd name="connsiteY132" fmla="*/ 2050531 h 6858000"/>
              <a:gd name="connsiteX133" fmla="*/ 478812 w 1605470"/>
              <a:gd name="connsiteY133" fmla="*/ 1963269 h 6858000"/>
              <a:gd name="connsiteX134" fmla="*/ 459990 w 1605470"/>
              <a:gd name="connsiteY134" fmla="*/ 1906352 h 6858000"/>
              <a:gd name="connsiteX135" fmla="*/ 436547 w 1605470"/>
              <a:gd name="connsiteY135" fmla="*/ 1861531 h 6858000"/>
              <a:gd name="connsiteX136" fmla="*/ 390346 w 1605470"/>
              <a:gd name="connsiteY136" fmla="*/ 1732919 h 6858000"/>
              <a:gd name="connsiteX137" fmla="*/ 362657 w 1605470"/>
              <a:gd name="connsiteY137" fmla="*/ 1663540 h 6858000"/>
              <a:gd name="connsiteX138" fmla="*/ 361783 w 1605470"/>
              <a:gd name="connsiteY138" fmla="*/ 1615777 h 6858000"/>
              <a:gd name="connsiteX139" fmla="*/ 342578 w 1605470"/>
              <a:gd name="connsiteY139" fmla="*/ 1563678 h 6858000"/>
              <a:gd name="connsiteX140" fmla="*/ 355658 w 1605470"/>
              <a:gd name="connsiteY140" fmla="*/ 1519474 h 6858000"/>
              <a:gd name="connsiteX141" fmla="*/ 348400 w 1605470"/>
              <a:gd name="connsiteY141" fmla="*/ 1477995 h 6858000"/>
              <a:gd name="connsiteX142" fmla="*/ 334485 w 1605470"/>
              <a:gd name="connsiteY142" fmla="*/ 1373769 h 6858000"/>
              <a:gd name="connsiteX143" fmla="*/ 342792 w 1605470"/>
              <a:gd name="connsiteY143" fmla="*/ 1307086 h 6858000"/>
              <a:gd name="connsiteX144" fmla="*/ 343980 w 1605470"/>
              <a:gd name="connsiteY144" fmla="*/ 1189033 h 6858000"/>
              <a:gd name="connsiteX145" fmla="*/ 348665 w 1605470"/>
              <a:gd name="connsiteY145" fmla="*/ 1168288 h 6858000"/>
              <a:gd name="connsiteX146" fmla="*/ 340947 w 1605470"/>
              <a:gd name="connsiteY146" fmla="*/ 1142577 h 6858000"/>
              <a:gd name="connsiteX147" fmla="*/ 330253 w 1605470"/>
              <a:gd name="connsiteY147" fmla="*/ 1088484 h 6858000"/>
              <a:gd name="connsiteX148" fmla="*/ 318989 w 1605470"/>
              <a:gd name="connsiteY148" fmla="*/ 1016103 h 6858000"/>
              <a:gd name="connsiteX149" fmla="*/ 320445 w 1605470"/>
              <a:gd name="connsiteY149" fmla="*/ 932283 h 6858000"/>
              <a:gd name="connsiteX150" fmla="*/ 322681 w 1605470"/>
              <a:gd name="connsiteY150" fmla="*/ 915925 h 6858000"/>
              <a:gd name="connsiteX151" fmla="*/ 315310 w 1605470"/>
              <a:gd name="connsiteY151" fmla="*/ 896999 h 6858000"/>
              <a:gd name="connsiteX152" fmla="*/ 284718 w 1605470"/>
              <a:gd name="connsiteY152" fmla="*/ 821517 h 6858000"/>
              <a:gd name="connsiteX153" fmla="*/ 263668 w 1605470"/>
              <a:gd name="connsiteY153" fmla="*/ 751353 h 6858000"/>
              <a:gd name="connsiteX154" fmla="*/ 263226 w 1605470"/>
              <a:gd name="connsiteY154" fmla="*/ 721230 h 6858000"/>
              <a:gd name="connsiteX155" fmla="*/ 248897 w 1605470"/>
              <a:gd name="connsiteY155" fmla="*/ 681659 h 6858000"/>
              <a:gd name="connsiteX156" fmla="*/ 234316 w 1605470"/>
              <a:gd name="connsiteY156" fmla="*/ 635218 h 6858000"/>
              <a:gd name="connsiteX157" fmla="*/ 239327 w 1605470"/>
              <a:gd name="connsiteY157" fmla="*/ 613763 h 6858000"/>
              <a:gd name="connsiteX158" fmla="*/ 225269 w 1605470"/>
              <a:gd name="connsiteY158" fmla="*/ 598582 h 6858000"/>
              <a:gd name="connsiteX159" fmla="*/ 224950 w 1605470"/>
              <a:gd name="connsiteY159" fmla="*/ 576846 h 6858000"/>
              <a:gd name="connsiteX160" fmla="*/ 204576 w 1605470"/>
              <a:gd name="connsiteY160" fmla="*/ 530055 h 6858000"/>
              <a:gd name="connsiteX161" fmla="*/ 219064 w 1605470"/>
              <a:gd name="connsiteY161" fmla="*/ 469651 h 6858000"/>
              <a:gd name="connsiteX162" fmla="*/ 195012 w 1605470"/>
              <a:gd name="connsiteY162" fmla="*/ 448559 h 6858000"/>
              <a:gd name="connsiteX163" fmla="*/ 201434 w 1605470"/>
              <a:gd name="connsiteY163" fmla="*/ 441529 h 6858000"/>
              <a:gd name="connsiteX164" fmla="*/ 200655 w 1605470"/>
              <a:gd name="connsiteY164" fmla="*/ 428927 h 6858000"/>
              <a:gd name="connsiteX165" fmla="*/ 190059 w 1605470"/>
              <a:gd name="connsiteY165" fmla="*/ 430161 h 6858000"/>
              <a:gd name="connsiteX166" fmla="*/ 167079 w 1605470"/>
              <a:gd name="connsiteY166" fmla="*/ 367211 h 6858000"/>
              <a:gd name="connsiteX167" fmla="*/ 124571 w 1605470"/>
              <a:gd name="connsiteY167" fmla="*/ 302178 h 6858000"/>
              <a:gd name="connsiteX168" fmla="*/ 103243 w 1605470"/>
              <a:gd name="connsiteY168" fmla="*/ 211375 h 6858000"/>
              <a:gd name="connsiteX169" fmla="*/ 94571 w 1605470"/>
              <a:gd name="connsiteY169" fmla="*/ 184179 h 6858000"/>
              <a:gd name="connsiteX170" fmla="*/ 13437 w 1605470"/>
              <a:gd name="connsiteY170" fmla="*/ 19287 h 6858000"/>
              <a:gd name="connsiteX171" fmla="*/ 0 w 1605470"/>
              <a:gd name="connsiteY171"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3992 w 1605470"/>
              <a:gd name="connsiteY37" fmla="*/ 5619557 h 6858000"/>
              <a:gd name="connsiteX38" fmla="*/ 531653 w 1605470"/>
              <a:gd name="connsiteY38" fmla="*/ 5604904 h 6858000"/>
              <a:gd name="connsiteX39" fmla="*/ 539863 w 1605470"/>
              <a:gd name="connsiteY39" fmla="*/ 5604298 h 6858000"/>
              <a:gd name="connsiteX40" fmla="*/ 552319 w 1605470"/>
              <a:gd name="connsiteY40" fmla="*/ 5587997 h 6858000"/>
              <a:gd name="connsiteX41" fmla="*/ 591557 w 1605470"/>
              <a:gd name="connsiteY41" fmla="*/ 5476393 h 6858000"/>
              <a:gd name="connsiteX42" fmla="*/ 622750 w 1605470"/>
              <a:gd name="connsiteY42" fmla="*/ 5396260 h 6858000"/>
              <a:gd name="connsiteX43" fmla="*/ 638731 w 1605470"/>
              <a:gd name="connsiteY43" fmla="*/ 5330009 h 6858000"/>
              <a:gd name="connsiteX44" fmla="*/ 672224 w 1605470"/>
              <a:gd name="connsiteY44" fmla="*/ 5273739 h 6858000"/>
              <a:gd name="connsiteX45" fmla="*/ 681823 w 1605470"/>
              <a:gd name="connsiteY45" fmla="*/ 5241779 h 6858000"/>
              <a:gd name="connsiteX46" fmla="*/ 693049 w 1605470"/>
              <a:gd name="connsiteY46" fmla="*/ 5225268 h 6858000"/>
              <a:gd name="connsiteX47" fmla="*/ 694069 w 1605470"/>
              <a:gd name="connsiteY47" fmla="*/ 5217684 h 6858000"/>
              <a:gd name="connsiteX48" fmla="*/ 701410 w 1605470"/>
              <a:gd name="connsiteY48" fmla="*/ 5193377 h 6858000"/>
              <a:gd name="connsiteX49" fmla="*/ 704713 w 1605470"/>
              <a:gd name="connsiteY49" fmla="*/ 5179288 h 6858000"/>
              <a:gd name="connsiteX50" fmla="*/ 705697 w 1605470"/>
              <a:gd name="connsiteY50" fmla="*/ 5173621 h 6858000"/>
              <a:gd name="connsiteX51" fmla="*/ 701331 w 1605470"/>
              <a:gd name="connsiteY51" fmla="*/ 5159961 h 6858000"/>
              <a:gd name="connsiteX52" fmla="*/ 708008 w 1605470"/>
              <a:gd name="connsiteY52" fmla="*/ 5144295 h 6858000"/>
              <a:gd name="connsiteX53" fmla="*/ 704941 w 1605470"/>
              <a:gd name="connsiteY53" fmla="*/ 5125185 h 6858000"/>
              <a:gd name="connsiteX54" fmla="*/ 711771 w 1605470"/>
              <a:gd name="connsiteY54" fmla="*/ 5121884 h 6858000"/>
              <a:gd name="connsiteX55" fmla="*/ 718807 w 1605470"/>
              <a:gd name="connsiteY55" fmla="*/ 5067850 h 6858000"/>
              <a:gd name="connsiteX56" fmla="*/ 721538 w 1605470"/>
              <a:gd name="connsiteY56" fmla="*/ 5060861 h 6858000"/>
              <a:gd name="connsiteX57" fmla="*/ 718242 w 1605470"/>
              <a:gd name="connsiteY57" fmla="*/ 5034192 h 6858000"/>
              <a:gd name="connsiteX58" fmla="*/ 719796 w 1605470"/>
              <a:gd name="connsiteY58" fmla="*/ 4993030 h 6858000"/>
              <a:gd name="connsiteX59" fmla="*/ 726705 w 1605470"/>
              <a:gd name="connsiteY59" fmla="*/ 4946844 h 6858000"/>
              <a:gd name="connsiteX60" fmla="*/ 722561 w 1605470"/>
              <a:gd name="connsiteY60" fmla="*/ 4932692 h 6858000"/>
              <a:gd name="connsiteX61" fmla="*/ 724935 w 1605470"/>
              <a:gd name="connsiteY61" fmla="*/ 4821504 h 6858000"/>
              <a:gd name="connsiteX62" fmla="*/ 732118 w 1605470"/>
              <a:gd name="connsiteY62" fmla="*/ 4801535 h 6858000"/>
              <a:gd name="connsiteX63" fmla="*/ 739787 w 1605470"/>
              <a:gd name="connsiteY63" fmla="*/ 4797794 h 6858000"/>
              <a:gd name="connsiteX64" fmla="*/ 741081 w 1605470"/>
              <a:gd name="connsiteY64" fmla="*/ 4784526 h 6858000"/>
              <a:gd name="connsiteX65" fmla="*/ 742865 w 1605470"/>
              <a:gd name="connsiteY65" fmla="*/ 4781211 h 6858000"/>
              <a:gd name="connsiteX66" fmla="*/ 751652 w 1605470"/>
              <a:gd name="connsiteY66" fmla="*/ 4761984 h 6858000"/>
              <a:gd name="connsiteX67" fmla="*/ 747700 w 1605470"/>
              <a:gd name="connsiteY67" fmla="*/ 4690749 h 6858000"/>
              <a:gd name="connsiteX68" fmla="*/ 743180 w 1605470"/>
              <a:gd name="connsiteY68" fmla="*/ 4584173 h 6858000"/>
              <a:gd name="connsiteX69" fmla="*/ 738263 w 1605470"/>
              <a:gd name="connsiteY69" fmla="*/ 4444346 h 6858000"/>
              <a:gd name="connsiteX70" fmla="*/ 734828 w 1605470"/>
              <a:gd name="connsiteY70" fmla="*/ 4375228 h 6858000"/>
              <a:gd name="connsiteX71" fmla="*/ 715481 w 1605470"/>
              <a:gd name="connsiteY71" fmla="*/ 4214165 h 6858000"/>
              <a:gd name="connsiteX72" fmla="*/ 719554 w 1605470"/>
              <a:gd name="connsiteY72" fmla="*/ 4090296 h 6858000"/>
              <a:gd name="connsiteX73" fmla="*/ 704810 w 1605470"/>
              <a:gd name="connsiteY73" fmla="*/ 4033999 h 6858000"/>
              <a:gd name="connsiteX74" fmla="*/ 705959 w 1605470"/>
              <a:gd name="connsiteY74" fmla="*/ 4031933 h 6858000"/>
              <a:gd name="connsiteX75" fmla="*/ 704535 w 1605470"/>
              <a:gd name="connsiteY75" fmla="*/ 4013953 h 6858000"/>
              <a:gd name="connsiteX76" fmla="*/ 700443 w 1605470"/>
              <a:gd name="connsiteY76" fmla="*/ 4010511 h 6858000"/>
              <a:gd name="connsiteX77" fmla="*/ 698282 w 1605470"/>
              <a:gd name="connsiteY77" fmla="*/ 3998331 h 6858000"/>
              <a:gd name="connsiteX78" fmla="*/ 690830 w 1605470"/>
              <a:gd name="connsiteY78" fmla="*/ 3974753 h 6858000"/>
              <a:gd name="connsiteX79" fmla="*/ 692428 w 1605470"/>
              <a:gd name="connsiteY79" fmla="*/ 3969950 h 6858000"/>
              <a:gd name="connsiteX80" fmla="*/ 685850 w 1605470"/>
              <a:gd name="connsiteY80" fmla="*/ 3933779 h 6858000"/>
              <a:gd name="connsiteX81" fmla="*/ 687181 w 1605470"/>
              <a:gd name="connsiteY81" fmla="*/ 3933093 h 6858000"/>
              <a:gd name="connsiteX82" fmla="*/ 691535 w 1605470"/>
              <a:gd name="connsiteY82" fmla="*/ 3922082 h 6858000"/>
              <a:gd name="connsiteX83" fmla="*/ 696613 w 1605470"/>
              <a:gd name="connsiteY83" fmla="*/ 3901461 h 6858000"/>
              <a:gd name="connsiteX84" fmla="*/ 719207 w 1605470"/>
              <a:gd name="connsiteY84" fmla="*/ 3813873 h 6858000"/>
              <a:gd name="connsiteX85" fmla="*/ 718632 w 1605470"/>
              <a:gd name="connsiteY85" fmla="*/ 3806161 h 6858000"/>
              <a:gd name="connsiteX86" fmla="*/ 718939 w 1605470"/>
              <a:gd name="connsiteY86" fmla="*/ 3805957 h 6858000"/>
              <a:gd name="connsiteX87" fmla="*/ 718966 w 1605470"/>
              <a:gd name="connsiteY87" fmla="*/ 3797724 h 6858000"/>
              <a:gd name="connsiteX88" fmla="*/ 717581 w 1605470"/>
              <a:gd name="connsiteY88" fmla="*/ 3792098 h 6858000"/>
              <a:gd name="connsiteX89" fmla="*/ 716465 w 1605470"/>
              <a:gd name="connsiteY89" fmla="*/ 3777135 h 6858000"/>
              <a:gd name="connsiteX90" fmla="*/ 718198 w 1605470"/>
              <a:gd name="connsiteY90" fmla="*/ 3771656 h 6858000"/>
              <a:gd name="connsiteX91" fmla="*/ 721941 w 1605470"/>
              <a:gd name="connsiteY91" fmla="*/ 3769007 h 6858000"/>
              <a:gd name="connsiteX92" fmla="*/ 721407 w 1605470"/>
              <a:gd name="connsiteY92" fmla="*/ 3767709 h 6858000"/>
              <a:gd name="connsiteX93" fmla="*/ 730103 w 1605470"/>
              <a:gd name="connsiteY93" fmla="*/ 3738082 h 6858000"/>
              <a:gd name="connsiteX94" fmla="*/ 737449 w 1605470"/>
              <a:gd name="connsiteY94" fmla="*/ 3673397 h 6858000"/>
              <a:gd name="connsiteX95" fmla="*/ 736745 w 1605470"/>
              <a:gd name="connsiteY95" fmla="*/ 3637109 h 6858000"/>
              <a:gd name="connsiteX96" fmla="*/ 740188 w 1605470"/>
              <a:gd name="connsiteY96" fmla="*/ 3536883 h 6858000"/>
              <a:gd name="connsiteX97" fmla="*/ 747726 w 1605470"/>
              <a:gd name="connsiteY97" fmla="*/ 3435652 h 6858000"/>
              <a:gd name="connsiteX98" fmla="*/ 774383 w 1605470"/>
              <a:gd name="connsiteY98" fmla="*/ 3381564 h 6858000"/>
              <a:gd name="connsiteX99" fmla="*/ 774870 w 1605470"/>
              <a:gd name="connsiteY99" fmla="*/ 3375761 h 6858000"/>
              <a:gd name="connsiteX100" fmla="*/ 770510 w 1605470"/>
              <a:gd name="connsiteY100" fmla="*/ 3361844 h 6858000"/>
              <a:gd name="connsiteX101" fmla="*/ 767933 w 1605470"/>
              <a:gd name="connsiteY101" fmla="*/ 3356929 h 6858000"/>
              <a:gd name="connsiteX102" fmla="*/ 766158 w 1605470"/>
              <a:gd name="connsiteY102" fmla="*/ 3349058 h 6858000"/>
              <a:gd name="connsiteX103" fmla="*/ 766414 w 1605470"/>
              <a:gd name="connsiteY103" fmla="*/ 3348763 h 6858000"/>
              <a:gd name="connsiteX104" fmla="*/ 764166 w 1605470"/>
              <a:gd name="connsiteY104" fmla="*/ 3341588 h 6858000"/>
              <a:gd name="connsiteX105" fmla="*/ 749397 w 1605470"/>
              <a:gd name="connsiteY105" fmla="*/ 3307769 h 6858000"/>
              <a:gd name="connsiteX106" fmla="*/ 766960 w 1605470"/>
              <a:gd name="connsiteY106" fmla="*/ 3250522 h 6858000"/>
              <a:gd name="connsiteX107" fmla="*/ 767385 w 1605470"/>
              <a:gd name="connsiteY107" fmla="*/ 3229163 h 6858000"/>
              <a:gd name="connsiteX108" fmla="*/ 769208 w 1605470"/>
              <a:gd name="connsiteY108" fmla="*/ 3217217 h 6858000"/>
              <a:gd name="connsiteX109" fmla="*/ 770350 w 1605470"/>
              <a:gd name="connsiteY109" fmla="*/ 3216125 h 6858000"/>
              <a:gd name="connsiteX110" fmla="*/ 756043 w 1605470"/>
              <a:gd name="connsiteY110" fmla="*/ 3183755 h 6858000"/>
              <a:gd name="connsiteX111" fmla="*/ 756544 w 1605470"/>
              <a:gd name="connsiteY111" fmla="*/ 3178642 h 6858000"/>
              <a:gd name="connsiteX112" fmla="*/ 744144 w 1605470"/>
              <a:gd name="connsiteY112" fmla="*/ 3158586 h 6858000"/>
              <a:gd name="connsiteX113" fmla="*/ 739378 w 1605470"/>
              <a:gd name="connsiteY113" fmla="*/ 3147669 h 6858000"/>
              <a:gd name="connsiteX114" fmla="*/ 734648 w 1605470"/>
              <a:gd name="connsiteY114" fmla="*/ 3145733 h 6858000"/>
              <a:gd name="connsiteX115" fmla="*/ 729329 w 1605470"/>
              <a:gd name="connsiteY115" fmla="*/ 3129034 h 6858000"/>
              <a:gd name="connsiteX116" fmla="*/ 729994 w 1605470"/>
              <a:gd name="connsiteY116" fmla="*/ 3126682 h 6858000"/>
              <a:gd name="connsiteX117" fmla="*/ 720862 w 1605470"/>
              <a:gd name="connsiteY117" fmla="*/ 3114519 h 6858000"/>
              <a:gd name="connsiteX118" fmla="*/ 707471 w 1605470"/>
              <a:gd name="connsiteY118" fmla="*/ 3106272 h 6858000"/>
              <a:gd name="connsiteX119" fmla="*/ 680201 w 1605470"/>
              <a:gd name="connsiteY119" fmla="*/ 2958185 h 6858000"/>
              <a:gd name="connsiteX120" fmla="*/ 622815 w 1605470"/>
              <a:gd name="connsiteY120" fmla="*/ 2762989 h 6858000"/>
              <a:gd name="connsiteX121" fmla="*/ 571733 w 1605470"/>
              <a:gd name="connsiteY121" fmla="*/ 2554718 h 6858000"/>
              <a:gd name="connsiteX122" fmla="*/ 551827 w 1605470"/>
              <a:gd name="connsiteY122" fmla="*/ 2485734 h 6858000"/>
              <a:gd name="connsiteX123" fmla="*/ 542550 w 1605470"/>
              <a:gd name="connsiteY123" fmla="*/ 2447068 h 6858000"/>
              <a:gd name="connsiteX124" fmla="*/ 529511 w 1605470"/>
              <a:gd name="connsiteY124" fmla="*/ 2425819 h 6858000"/>
              <a:gd name="connsiteX125" fmla="*/ 528878 w 1605470"/>
              <a:gd name="connsiteY125" fmla="*/ 2408971 h 6858000"/>
              <a:gd name="connsiteX126" fmla="*/ 535510 w 1605470"/>
              <a:gd name="connsiteY126" fmla="*/ 2402874 h 6858000"/>
              <a:gd name="connsiteX127" fmla="*/ 538122 w 1605470"/>
              <a:gd name="connsiteY127" fmla="*/ 2381443 h 6858000"/>
              <a:gd name="connsiteX128" fmla="*/ 514451 w 1605470"/>
              <a:gd name="connsiteY128" fmla="*/ 2261920 h 6858000"/>
              <a:gd name="connsiteX129" fmla="*/ 504338 w 1605470"/>
              <a:gd name="connsiteY129" fmla="*/ 2195378 h 6858000"/>
              <a:gd name="connsiteX130" fmla="*/ 488555 w 1605470"/>
              <a:gd name="connsiteY130" fmla="*/ 2155135 h 6858000"/>
              <a:gd name="connsiteX131" fmla="*/ 486013 w 1605470"/>
              <a:gd name="connsiteY131" fmla="*/ 2118008 h 6858000"/>
              <a:gd name="connsiteX132" fmla="*/ 487006 w 1605470"/>
              <a:gd name="connsiteY132" fmla="*/ 2050531 h 6858000"/>
              <a:gd name="connsiteX133" fmla="*/ 478812 w 1605470"/>
              <a:gd name="connsiteY133" fmla="*/ 1963269 h 6858000"/>
              <a:gd name="connsiteX134" fmla="*/ 459990 w 1605470"/>
              <a:gd name="connsiteY134" fmla="*/ 1906352 h 6858000"/>
              <a:gd name="connsiteX135" fmla="*/ 436547 w 1605470"/>
              <a:gd name="connsiteY135" fmla="*/ 1861531 h 6858000"/>
              <a:gd name="connsiteX136" fmla="*/ 390346 w 1605470"/>
              <a:gd name="connsiteY136" fmla="*/ 1732919 h 6858000"/>
              <a:gd name="connsiteX137" fmla="*/ 362657 w 1605470"/>
              <a:gd name="connsiteY137" fmla="*/ 1663540 h 6858000"/>
              <a:gd name="connsiteX138" fmla="*/ 361783 w 1605470"/>
              <a:gd name="connsiteY138" fmla="*/ 1615777 h 6858000"/>
              <a:gd name="connsiteX139" fmla="*/ 342578 w 1605470"/>
              <a:gd name="connsiteY139" fmla="*/ 1563678 h 6858000"/>
              <a:gd name="connsiteX140" fmla="*/ 355658 w 1605470"/>
              <a:gd name="connsiteY140" fmla="*/ 1519474 h 6858000"/>
              <a:gd name="connsiteX141" fmla="*/ 348400 w 1605470"/>
              <a:gd name="connsiteY141" fmla="*/ 1477995 h 6858000"/>
              <a:gd name="connsiteX142" fmla="*/ 334485 w 1605470"/>
              <a:gd name="connsiteY142" fmla="*/ 1373769 h 6858000"/>
              <a:gd name="connsiteX143" fmla="*/ 342792 w 1605470"/>
              <a:gd name="connsiteY143" fmla="*/ 1307086 h 6858000"/>
              <a:gd name="connsiteX144" fmla="*/ 343980 w 1605470"/>
              <a:gd name="connsiteY144" fmla="*/ 1189033 h 6858000"/>
              <a:gd name="connsiteX145" fmla="*/ 348665 w 1605470"/>
              <a:gd name="connsiteY145" fmla="*/ 1168288 h 6858000"/>
              <a:gd name="connsiteX146" fmla="*/ 340947 w 1605470"/>
              <a:gd name="connsiteY146" fmla="*/ 1142577 h 6858000"/>
              <a:gd name="connsiteX147" fmla="*/ 330253 w 1605470"/>
              <a:gd name="connsiteY147" fmla="*/ 1088484 h 6858000"/>
              <a:gd name="connsiteX148" fmla="*/ 318989 w 1605470"/>
              <a:gd name="connsiteY148" fmla="*/ 1016103 h 6858000"/>
              <a:gd name="connsiteX149" fmla="*/ 320445 w 1605470"/>
              <a:gd name="connsiteY149" fmla="*/ 932283 h 6858000"/>
              <a:gd name="connsiteX150" fmla="*/ 322681 w 1605470"/>
              <a:gd name="connsiteY150" fmla="*/ 915925 h 6858000"/>
              <a:gd name="connsiteX151" fmla="*/ 315310 w 1605470"/>
              <a:gd name="connsiteY151" fmla="*/ 896999 h 6858000"/>
              <a:gd name="connsiteX152" fmla="*/ 284718 w 1605470"/>
              <a:gd name="connsiteY152" fmla="*/ 821517 h 6858000"/>
              <a:gd name="connsiteX153" fmla="*/ 263668 w 1605470"/>
              <a:gd name="connsiteY153" fmla="*/ 751353 h 6858000"/>
              <a:gd name="connsiteX154" fmla="*/ 263226 w 1605470"/>
              <a:gd name="connsiteY154" fmla="*/ 721230 h 6858000"/>
              <a:gd name="connsiteX155" fmla="*/ 248897 w 1605470"/>
              <a:gd name="connsiteY155" fmla="*/ 681659 h 6858000"/>
              <a:gd name="connsiteX156" fmla="*/ 234316 w 1605470"/>
              <a:gd name="connsiteY156" fmla="*/ 635218 h 6858000"/>
              <a:gd name="connsiteX157" fmla="*/ 239327 w 1605470"/>
              <a:gd name="connsiteY157" fmla="*/ 613763 h 6858000"/>
              <a:gd name="connsiteX158" fmla="*/ 225269 w 1605470"/>
              <a:gd name="connsiteY158" fmla="*/ 598582 h 6858000"/>
              <a:gd name="connsiteX159" fmla="*/ 224950 w 1605470"/>
              <a:gd name="connsiteY159" fmla="*/ 576846 h 6858000"/>
              <a:gd name="connsiteX160" fmla="*/ 204576 w 1605470"/>
              <a:gd name="connsiteY160" fmla="*/ 530055 h 6858000"/>
              <a:gd name="connsiteX161" fmla="*/ 219064 w 1605470"/>
              <a:gd name="connsiteY161" fmla="*/ 469651 h 6858000"/>
              <a:gd name="connsiteX162" fmla="*/ 195012 w 1605470"/>
              <a:gd name="connsiteY162" fmla="*/ 448559 h 6858000"/>
              <a:gd name="connsiteX163" fmla="*/ 201434 w 1605470"/>
              <a:gd name="connsiteY163" fmla="*/ 441529 h 6858000"/>
              <a:gd name="connsiteX164" fmla="*/ 200655 w 1605470"/>
              <a:gd name="connsiteY164" fmla="*/ 428927 h 6858000"/>
              <a:gd name="connsiteX165" fmla="*/ 190059 w 1605470"/>
              <a:gd name="connsiteY165" fmla="*/ 430161 h 6858000"/>
              <a:gd name="connsiteX166" fmla="*/ 167079 w 1605470"/>
              <a:gd name="connsiteY166" fmla="*/ 367211 h 6858000"/>
              <a:gd name="connsiteX167" fmla="*/ 124571 w 1605470"/>
              <a:gd name="connsiteY167" fmla="*/ 302178 h 6858000"/>
              <a:gd name="connsiteX168" fmla="*/ 103243 w 1605470"/>
              <a:gd name="connsiteY168" fmla="*/ 211375 h 6858000"/>
              <a:gd name="connsiteX169" fmla="*/ 94571 w 1605470"/>
              <a:gd name="connsiteY169" fmla="*/ 184179 h 6858000"/>
              <a:gd name="connsiteX170" fmla="*/ 13437 w 1605470"/>
              <a:gd name="connsiteY170" fmla="*/ 19287 h 6858000"/>
              <a:gd name="connsiteX171" fmla="*/ 0 w 1605470"/>
              <a:gd name="connsiteY171"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3992 w 1605470"/>
              <a:gd name="connsiteY37" fmla="*/ 5619557 h 6858000"/>
              <a:gd name="connsiteX38" fmla="*/ 531653 w 1605470"/>
              <a:gd name="connsiteY38" fmla="*/ 5604904 h 6858000"/>
              <a:gd name="connsiteX39" fmla="*/ 539863 w 1605470"/>
              <a:gd name="connsiteY39" fmla="*/ 5604298 h 6858000"/>
              <a:gd name="connsiteX40" fmla="*/ 552319 w 1605470"/>
              <a:gd name="connsiteY40" fmla="*/ 5587997 h 6858000"/>
              <a:gd name="connsiteX41" fmla="*/ 591557 w 1605470"/>
              <a:gd name="connsiteY41" fmla="*/ 5476393 h 6858000"/>
              <a:gd name="connsiteX42" fmla="*/ 622750 w 1605470"/>
              <a:gd name="connsiteY42" fmla="*/ 5396260 h 6858000"/>
              <a:gd name="connsiteX43" fmla="*/ 638731 w 1605470"/>
              <a:gd name="connsiteY43" fmla="*/ 5330009 h 6858000"/>
              <a:gd name="connsiteX44" fmla="*/ 672224 w 1605470"/>
              <a:gd name="connsiteY44" fmla="*/ 5273739 h 6858000"/>
              <a:gd name="connsiteX45" fmla="*/ 681823 w 1605470"/>
              <a:gd name="connsiteY45" fmla="*/ 5241779 h 6858000"/>
              <a:gd name="connsiteX46" fmla="*/ 693049 w 1605470"/>
              <a:gd name="connsiteY46" fmla="*/ 5225268 h 6858000"/>
              <a:gd name="connsiteX47" fmla="*/ 694069 w 1605470"/>
              <a:gd name="connsiteY47" fmla="*/ 5217684 h 6858000"/>
              <a:gd name="connsiteX48" fmla="*/ 701410 w 1605470"/>
              <a:gd name="connsiteY48" fmla="*/ 5193377 h 6858000"/>
              <a:gd name="connsiteX49" fmla="*/ 704713 w 1605470"/>
              <a:gd name="connsiteY49" fmla="*/ 5179288 h 6858000"/>
              <a:gd name="connsiteX50" fmla="*/ 705697 w 1605470"/>
              <a:gd name="connsiteY50" fmla="*/ 5173621 h 6858000"/>
              <a:gd name="connsiteX51" fmla="*/ 701331 w 1605470"/>
              <a:gd name="connsiteY51" fmla="*/ 5159961 h 6858000"/>
              <a:gd name="connsiteX52" fmla="*/ 708008 w 1605470"/>
              <a:gd name="connsiteY52" fmla="*/ 5144295 h 6858000"/>
              <a:gd name="connsiteX53" fmla="*/ 704941 w 1605470"/>
              <a:gd name="connsiteY53" fmla="*/ 5125185 h 6858000"/>
              <a:gd name="connsiteX54" fmla="*/ 711771 w 1605470"/>
              <a:gd name="connsiteY54" fmla="*/ 5121884 h 6858000"/>
              <a:gd name="connsiteX55" fmla="*/ 718807 w 1605470"/>
              <a:gd name="connsiteY55" fmla="*/ 5067850 h 6858000"/>
              <a:gd name="connsiteX56" fmla="*/ 721538 w 1605470"/>
              <a:gd name="connsiteY56" fmla="*/ 5060861 h 6858000"/>
              <a:gd name="connsiteX57" fmla="*/ 718242 w 1605470"/>
              <a:gd name="connsiteY57" fmla="*/ 5034192 h 6858000"/>
              <a:gd name="connsiteX58" fmla="*/ 719796 w 1605470"/>
              <a:gd name="connsiteY58" fmla="*/ 4993030 h 6858000"/>
              <a:gd name="connsiteX59" fmla="*/ 726705 w 1605470"/>
              <a:gd name="connsiteY59" fmla="*/ 4946844 h 6858000"/>
              <a:gd name="connsiteX60" fmla="*/ 722561 w 1605470"/>
              <a:gd name="connsiteY60" fmla="*/ 4932692 h 6858000"/>
              <a:gd name="connsiteX61" fmla="*/ 737964 w 1605470"/>
              <a:gd name="connsiteY61" fmla="*/ 4858827 h 6858000"/>
              <a:gd name="connsiteX62" fmla="*/ 732118 w 1605470"/>
              <a:gd name="connsiteY62" fmla="*/ 4801535 h 6858000"/>
              <a:gd name="connsiteX63" fmla="*/ 739787 w 1605470"/>
              <a:gd name="connsiteY63" fmla="*/ 4797794 h 6858000"/>
              <a:gd name="connsiteX64" fmla="*/ 741081 w 1605470"/>
              <a:gd name="connsiteY64" fmla="*/ 4784526 h 6858000"/>
              <a:gd name="connsiteX65" fmla="*/ 742865 w 1605470"/>
              <a:gd name="connsiteY65" fmla="*/ 4781211 h 6858000"/>
              <a:gd name="connsiteX66" fmla="*/ 751652 w 1605470"/>
              <a:gd name="connsiteY66" fmla="*/ 4761984 h 6858000"/>
              <a:gd name="connsiteX67" fmla="*/ 747700 w 1605470"/>
              <a:gd name="connsiteY67" fmla="*/ 4690749 h 6858000"/>
              <a:gd name="connsiteX68" fmla="*/ 743180 w 1605470"/>
              <a:gd name="connsiteY68" fmla="*/ 4584173 h 6858000"/>
              <a:gd name="connsiteX69" fmla="*/ 738263 w 1605470"/>
              <a:gd name="connsiteY69" fmla="*/ 4444346 h 6858000"/>
              <a:gd name="connsiteX70" fmla="*/ 734828 w 1605470"/>
              <a:gd name="connsiteY70" fmla="*/ 4375228 h 6858000"/>
              <a:gd name="connsiteX71" fmla="*/ 715481 w 1605470"/>
              <a:gd name="connsiteY71" fmla="*/ 4214165 h 6858000"/>
              <a:gd name="connsiteX72" fmla="*/ 719554 w 1605470"/>
              <a:gd name="connsiteY72" fmla="*/ 4090296 h 6858000"/>
              <a:gd name="connsiteX73" fmla="*/ 704810 w 1605470"/>
              <a:gd name="connsiteY73" fmla="*/ 4033999 h 6858000"/>
              <a:gd name="connsiteX74" fmla="*/ 705959 w 1605470"/>
              <a:gd name="connsiteY74" fmla="*/ 4031933 h 6858000"/>
              <a:gd name="connsiteX75" fmla="*/ 704535 w 1605470"/>
              <a:gd name="connsiteY75" fmla="*/ 4013953 h 6858000"/>
              <a:gd name="connsiteX76" fmla="*/ 700443 w 1605470"/>
              <a:gd name="connsiteY76" fmla="*/ 4010511 h 6858000"/>
              <a:gd name="connsiteX77" fmla="*/ 698282 w 1605470"/>
              <a:gd name="connsiteY77" fmla="*/ 3998331 h 6858000"/>
              <a:gd name="connsiteX78" fmla="*/ 690830 w 1605470"/>
              <a:gd name="connsiteY78" fmla="*/ 3974753 h 6858000"/>
              <a:gd name="connsiteX79" fmla="*/ 692428 w 1605470"/>
              <a:gd name="connsiteY79" fmla="*/ 3969950 h 6858000"/>
              <a:gd name="connsiteX80" fmla="*/ 685850 w 1605470"/>
              <a:gd name="connsiteY80" fmla="*/ 3933779 h 6858000"/>
              <a:gd name="connsiteX81" fmla="*/ 687181 w 1605470"/>
              <a:gd name="connsiteY81" fmla="*/ 3933093 h 6858000"/>
              <a:gd name="connsiteX82" fmla="*/ 691535 w 1605470"/>
              <a:gd name="connsiteY82" fmla="*/ 3922082 h 6858000"/>
              <a:gd name="connsiteX83" fmla="*/ 696613 w 1605470"/>
              <a:gd name="connsiteY83" fmla="*/ 3901461 h 6858000"/>
              <a:gd name="connsiteX84" fmla="*/ 719207 w 1605470"/>
              <a:gd name="connsiteY84" fmla="*/ 3813873 h 6858000"/>
              <a:gd name="connsiteX85" fmla="*/ 718632 w 1605470"/>
              <a:gd name="connsiteY85" fmla="*/ 3806161 h 6858000"/>
              <a:gd name="connsiteX86" fmla="*/ 718939 w 1605470"/>
              <a:gd name="connsiteY86" fmla="*/ 3805957 h 6858000"/>
              <a:gd name="connsiteX87" fmla="*/ 718966 w 1605470"/>
              <a:gd name="connsiteY87" fmla="*/ 3797724 h 6858000"/>
              <a:gd name="connsiteX88" fmla="*/ 717581 w 1605470"/>
              <a:gd name="connsiteY88" fmla="*/ 3792098 h 6858000"/>
              <a:gd name="connsiteX89" fmla="*/ 716465 w 1605470"/>
              <a:gd name="connsiteY89" fmla="*/ 3777135 h 6858000"/>
              <a:gd name="connsiteX90" fmla="*/ 718198 w 1605470"/>
              <a:gd name="connsiteY90" fmla="*/ 3771656 h 6858000"/>
              <a:gd name="connsiteX91" fmla="*/ 721941 w 1605470"/>
              <a:gd name="connsiteY91" fmla="*/ 3769007 h 6858000"/>
              <a:gd name="connsiteX92" fmla="*/ 721407 w 1605470"/>
              <a:gd name="connsiteY92" fmla="*/ 3767709 h 6858000"/>
              <a:gd name="connsiteX93" fmla="*/ 730103 w 1605470"/>
              <a:gd name="connsiteY93" fmla="*/ 3738082 h 6858000"/>
              <a:gd name="connsiteX94" fmla="*/ 737449 w 1605470"/>
              <a:gd name="connsiteY94" fmla="*/ 3673397 h 6858000"/>
              <a:gd name="connsiteX95" fmla="*/ 736745 w 1605470"/>
              <a:gd name="connsiteY95" fmla="*/ 3637109 h 6858000"/>
              <a:gd name="connsiteX96" fmla="*/ 740188 w 1605470"/>
              <a:gd name="connsiteY96" fmla="*/ 3536883 h 6858000"/>
              <a:gd name="connsiteX97" fmla="*/ 747726 w 1605470"/>
              <a:gd name="connsiteY97" fmla="*/ 3435652 h 6858000"/>
              <a:gd name="connsiteX98" fmla="*/ 774383 w 1605470"/>
              <a:gd name="connsiteY98" fmla="*/ 3381564 h 6858000"/>
              <a:gd name="connsiteX99" fmla="*/ 774870 w 1605470"/>
              <a:gd name="connsiteY99" fmla="*/ 3375761 h 6858000"/>
              <a:gd name="connsiteX100" fmla="*/ 770510 w 1605470"/>
              <a:gd name="connsiteY100" fmla="*/ 3361844 h 6858000"/>
              <a:gd name="connsiteX101" fmla="*/ 767933 w 1605470"/>
              <a:gd name="connsiteY101" fmla="*/ 3356929 h 6858000"/>
              <a:gd name="connsiteX102" fmla="*/ 766158 w 1605470"/>
              <a:gd name="connsiteY102" fmla="*/ 3349058 h 6858000"/>
              <a:gd name="connsiteX103" fmla="*/ 766414 w 1605470"/>
              <a:gd name="connsiteY103" fmla="*/ 3348763 h 6858000"/>
              <a:gd name="connsiteX104" fmla="*/ 764166 w 1605470"/>
              <a:gd name="connsiteY104" fmla="*/ 3341588 h 6858000"/>
              <a:gd name="connsiteX105" fmla="*/ 749397 w 1605470"/>
              <a:gd name="connsiteY105" fmla="*/ 3307769 h 6858000"/>
              <a:gd name="connsiteX106" fmla="*/ 766960 w 1605470"/>
              <a:gd name="connsiteY106" fmla="*/ 3250522 h 6858000"/>
              <a:gd name="connsiteX107" fmla="*/ 767385 w 1605470"/>
              <a:gd name="connsiteY107" fmla="*/ 3229163 h 6858000"/>
              <a:gd name="connsiteX108" fmla="*/ 769208 w 1605470"/>
              <a:gd name="connsiteY108" fmla="*/ 3217217 h 6858000"/>
              <a:gd name="connsiteX109" fmla="*/ 770350 w 1605470"/>
              <a:gd name="connsiteY109" fmla="*/ 3216125 h 6858000"/>
              <a:gd name="connsiteX110" fmla="*/ 756043 w 1605470"/>
              <a:gd name="connsiteY110" fmla="*/ 3183755 h 6858000"/>
              <a:gd name="connsiteX111" fmla="*/ 756544 w 1605470"/>
              <a:gd name="connsiteY111" fmla="*/ 3178642 h 6858000"/>
              <a:gd name="connsiteX112" fmla="*/ 744144 w 1605470"/>
              <a:gd name="connsiteY112" fmla="*/ 3158586 h 6858000"/>
              <a:gd name="connsiteX113" fmla="*/ 739378 w 1605470"/>
              <a:gd name="connsiteY113" fmla="*/ 3147669 h 6858000"/>
              <a:gd name="connsiteX114" fmla="*/ 734648 w 1605470"/>
              <a:gd name="connsiteY114" fmla="*/ 3145733 h 6858000"/>
              <a:gd name="connsiteX115" fmla="*/ 729329 w 1605470"/>
              <a:gd name="connsiteY115" fmla="*/ 3129034 h 6858000"/>
              <a:gd name="connsiteX116" fmla="*/ 729994 w 1605470"/>
              <a:gd name="connsiteY116" fmla="*/ 3126682 h 6858000"/>
              <a:gd name="connsiteX117" fmla="*/ 720862 w 1605470"/>
              <a:gd name="connsiteY117" fmla="*/ 3114519 h 6858000"/>
              <a:gd name="connsiteX118" fmla="*/ 707471 w 1605470"/>
              <a:gd name="connsiteY118" fmla="*/ 3106272 h 6858000"/>
              <a:gd name="connsiteX119" fmla="*/ 680201 w 1605470"/>
              <a:gd name="connsiteY119" fmla="*/ 2958185 h 6858000"/>
              <a:gd name="connsiteX120" fmla="*/ 622815 w 1605470"/>
              <a:gd name="connsiteY120" fmla="*/ 2762989 h 6858000"/>
              <a:gd name="connsiteX121" fmla="*/ 571733 w 1605470"/>
              <a:gd name="connsiteY121" fmla="*/ 2554718 h 6858000"/>
              <a:gd name="connsiteX122" fmla="*/ 551827 w 1605470"/>
              <a:gd name="connsiteY122" fmla="*/ 2485734 h 6858000"/>
              <a:gd name="connsiteX123" fmla="*/ 542550 w 1605470"/>
              <a:gd name="connsiteY123" fmla="*/ 2447068 h 6858000"/>
              <a:gd name="connsiteX124" fmla="*/ 529511 w 1605470"/>
              <a:gd name="connsiteY124" fmla="*/ 2425819 h 6858000"/>
              <a:gd name="connsiteX125" fmla="*/ 528878 w 1605470"/>
              <a:gd name="connsiteY125" fmla="*/ 2408971 h 6858000"/>
              <a:gd name="connsiteX126" fmla="*/ 535510 w 1605470"/>
              <a:gd name="connsiteY126" fmla="*/ 2402874 h 6858000"/>
              <a:gd name="connsiteX127" fmla="*/ 538122 w 1605470"/>
              <a:gd name="connsiteY127" fmla="*/ 2381443 h 6858000"/>
              <a:gd name="connsiteX128" fmla="*/ 514451 w 1605470"/>
              <a:gd name="connsiteY128" fmla="*/ 2261920 h 6858000"/>
              <a:gd name="connsiteX129" fmla="*/ 504338 w 1605470"/>
              <a:gd name="connsiteY129" fmla="*/ 2195378 h 6858000"/>
              <a:gd name="connsiteX130" fmla="*/ 488555 w 1605470"/>
              <a:gd name="connsiteY130" fmla="*/ 2155135 h 6858000"/>
              <a:gd name="connsiteX131" fmla="*/ 486013 w 1605470"/>
              <a:gd name="connsiteY131" fmla="*/ 2118008 h 6858000"/>
              <a:gd name="connsiteX132" fmla="*/ 487006 w 1605470"/>
              <a:gd name="connsiteY132" fmla="*/ 2050531 h 6858000"/>
              <a:gd name="connsiteX133" fmla="*/ 478812 w 1605470"/>
              <a:gd name="connsiteY133" fmla="*/ 1963269 h 6858000"/>
              <a:gd name="connsiteX134" fmla="*/ 459990 w 1605470"/>
              <a:gd name="connsiteY134" fmla="*/ 1906352 h 6858000"/>
              <a:gd name="connsiteX135" fmla="*/ 436547 w 1605470"/>
              <a:gd name="connsiteY135" fmla="*/ 1861531 h 6858000"/>
              <a:gd name="connsiteX136" fmla="*/ 390346 w 1605470"/>
              <a:gd name="connsiteY136" fmla="*/ 1732919 h 6858000"/>
              <a:gd name="connsiteX137" fmla="*/ 362657 w 1605470"/>
              <a:gd name="connsiteY137" fmla="*/ 1663540 h 6858000"/>
              <a:gd name="connsiteX138" fmla="*/ 361783 w 1605470"/>
              <a:gd name="connsiteY138" fmla="*/ 1615777 h 6858000"/>
              <a:gd name="connsiteX139" fmla="*/ 342578 w 1605470"/>
              <a:gd name="connsiteY139" fmla="*/ 1563678 h 6858000"/>
              <a:gd name="connsiteX140" fmla="*/ 355658 w 1605470"/>
              <a:gd name="connsiteY140" fmla="*/ 1519474 h 6858000"/>
              <a:gd name="connsiteX141" fmla="*/ 348400 w 1605470"/>
              <a:gd name="connsiteY141" fmla="*/ 1477995 h 6858000"/>
              <a:gd name="connsiteX142" fmla="*/ 334485 w 1605470"/>
              <a:gd name="connsiteY142" fmla="*/ 1373769 h 6858000"/>
              <a:gd name="connsiteX143" fmla="*/ 342792 w 1605470"/>
              <a:gd name="connsiteY143" fmla="*/ 1307086 h 6858000"/>
              <a:gd name="connsiteX144" fmla="*/ 343980 w 1605470"/>
              <a:gd name="connsiteY144" fmla="*/ 1189033 h 6858000"/>
              <a:gd name="connsiteX145" fmla="*/ 348665 w 1605470"/>
              <a:gd name="connsiteY145" fmla="*/ 1168288 h 6858000"/>
              <a:gd name="connsiteX146" fmla="*/ 340947 w 1605470"/>
              <a:gd name="connsiteY146" fmla="*/ 1142577 h 6858000"/>
              <a:gd name="connsiteX147" fmla="*/ 330253 w 1605470"/>
              <a:gd name="connsiteY147" fmla="*/ 1088484 h 6858000"/>
              <a:gd name="connsiteX148" fmla="*/ 318989 w 1605470"/>
              <a:gd name="connsiteY148" fmla="*/ 1016103 h 6858000"/>
              <a:gd name="connsiteX149" fmla="*/ 320445 w 1605470"/>
              <a:gd name="connsiteY149" fmla="*/ 932283 h 6858000"/>
              <a:gd name="connsiteX150" fmla="*/ 322681 w 1605470"/>
              <a:gd name="connsiteY150" fmla="*/ 915925 h 6858000"/>
              <a:gd name="connsiteX151" fmla="*/ 315310 w 1605470"/>
              <a:gd name="connsiteY151" fmla="*/ 896999 h 6858000"/>
              <a:gd name="connsiteX152" fmla="*/ 284718 w 1605470"/>
              <a:gd name="connsiteY152" fmla="*/ 821517 h 6858000"/>
              <a:gd name="connsiteX153" fmla="*/ 263668 w 1605470"/>
              <a:gd name="connsiteY153" fmla="*/ 751353 h 6858000"/>
              <a:gd name="connsiteX154" fmla="*/ 263226 w 1605470"/>
              <a:gd name="connsiteY154" fmla="*/ 721230 h 6858000"/>
              <a:gd name="connsiteX155" fmla="*/ 248897 w 1605470"/>
              <a:gd name="connsiteY155" fmla="*/ 681659 h 6858000"/>
              <a:gd name="connsiteX156" fmla="*/ 234316 w 1605470"/>
              <a:gd name="connsiteY156" fmla="*/ 635218 h 6858000"/>
              <a:gd name="connsiteX157" fmla="*/ 239327 w 1605470"/>
              <a:gd name="connsiteY157" fmla="*/ 613763 h 6858000"/>
              <a:gd name="connsiteX158" fmla="*/ 225269 w 1605470"/>
              <a:gd name="connsiteY158" fmla="*/ 598582 h 6858000"/>
              <a:gd name="connsiteX159" fmla="*/ 224950 w 1605470"/>
              <a:gd name="connsiteY159" fmla="*/ 576846 h 6858000"/>
              <a:gd name="connsiteX160" fmla="*/ 204576 w 1605470"/>
              <a:gd name="connsiteY160" fmla="*/ 530055 h 6858000"/>
              <a:gd name="connsiteX161" fmla="*/ 219064 w 1605470"/>
              <a:gd name="connsiteY161" fmla="*/ 469651 h 6858000"/>
              <a:gd name="connsiteX162" fmla="*/ 195012 w 1605470"/>
              <a:gd name="connsiteY162" fmla="*/ 448559 h 6858000"/>
              <a:gd name="connsiteX163" fmla="*/ 201434 w 1605470"/>
              <a:gd name="connsiteY163" fmla="*/ 441529 h 6858000"/>
              <a:gd name="connsiteX164" fmla="*/ 200655 w 1605470"/>
              <a:gd name="connsiteY164" fmla="*/ 428927 h 6858000"/>
              <a:gd name="connsiteX165" fmla="*/ 190059 w 1605470"/>
              <a:gd name="connsiteY165" fmla="*/ 430161 h 6858000"/>
              <a:gd name="connsiteX166" fmla="*/ 167079 w 1605470"/>
              <a:gd name="connsiteY166" fmla="*/ 367211 h 6858000"/>
              <a:gd name="connsiteX167" fmla="*/ 124571 w 1605470"/>
              <a:gd name="connsiteY167" fmla="*/ 302178 h 6858000"/>
              <a:gd name="connsiteX168" fmla="*/ 103243 w 1605470"/>
              <a:gd name="connsiteY168" fmla="*/ 211375 h 6858000"/>
              <a:gd name="connsiteX169" fmla="*/ 94571 w 1605470"/>
              <a:gd name="connsiteY169" fmla="*/ 184179 h 6858000"/>
              <a:gd name="connsiteX170" fmla="*/ 13437 w 1605470"/>
              <a:gd name="connsiteY170" fmla="*/ 19287 h 6858000"/>
              <a:gd name="connsiteX171" fmla="*/ 0 w 1605470"/>
              <a:gd name="connsiteY171"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3992 w 1605470"/>
              <a:gd name="connsiteY37" fmla="*/ 5619557 h 6858000"/>
              <a:gd name="connsiteX38" fmla="*/ 531653 w 1605470"/>
              <a:gd name="connsiteY38" fmla="*/ 5604904 h 6858000"/>
              <a:gd name="connsiteX39" fmla="*/ 544206 w 1605470"/>
              <a:gd name="connsiteY39" fmla="*/ 5641620 h 6858000"/>
              <a:gd name="connsiteX40" fmla="*/ 552319 w 1605470"/>
              <a:gd name="connsiteY40" fmla="*/ 5587997 h 6858000"/>
              <a:gd name="connsiteX41" fmla="*/ 591557 w 1605470"/>
              <a:gd name="connsiteY41" fmla="*/ 5476393 h 6858000"/>
              <a:gd name="connsiteX42" fmla="*/ 622750 w 1605470"/>
              <a:gd name="connsiteY42" fmla="*/ 5396260 h 6858000"/>
              <a:gd name="connsiteX43" fmla="*/ 638731 w 1605470"/>
              <a:gd name="connsiteY43" fmla="*/ 5330009 h 6858000"/>
              <a:gd name="connsiteX44" fmla="*/ 672224 w 1605470"/>
              <a:gd name="connsiteY44" fmla="*/ 5273739 h 6858000"/>
              <a:gd name="connsiteX45" fmla="*/ 681823 w 1605470"/>
              <a:gd name="connsiteY45" fmla="*/ 5241779 h 6858000"/>
              <a:gd name="connsiteX46" fmla="*/ 693049 w 1605470"/>
              <a:gd name="connsiteY46" fmla="*/ 5225268 h 6858000"/>
              <a:gd name="connsiteX47" fmla="*/ 694069 w 1605470"/>
              <a:gd name="connsiteY47" fmla="*/ 5217684 h 6858000"/>
              <a:gd name="connsiteX48" fmla="*/ 701410 w 1605470"/>
              <a:gd name="connsiteY48" fmla="*/ 5193377 h 6858000"/>
              <a:gd name="connsiteX49" fmla="*/ 704713 w 1605470"/>
              <a:gd name="connsiteY49" fmla="*/ 5179288 h 6858000"/>
              <a:gd name="connsiteX50" fmla="*/ 705697 w 1605470"/>
              <a:gd name="connsiteY50" fmla="*/ 5173621 h 6858000"/>
              <a:gd name="connsiteX51" fmla="*/ 701331 w 1605470"/>
              <a:gd name="connsiteY51" fmla="*/ 5159961 h 6858000"/>
              <a:gd name="connsiteX52" fmla="*/ 708008 w 1605470"/>
              <a:gd name="connsiteY52" fmla="*/ 5144295 h 6858000"/>
              <a:gd name="connsiteX53" fmla="*/ 704941 w 1605470"/>
              <a:gd name="connsiteY53" fmla="*/ 5125185 h 6858000"/>
              <a:gd name="connsiteX54" fmla="*/ 711771 w 1605470"/>
              <a:gd name="connsiteY54" fmla="*/ 5121884 h 6858000"/>
              <a:gd name="connsiteX55" fmla="*/ 718807 w 1605470"/>
              <a:gd name="connsiteY55" fmla="*/ 5067850 h 6858000"/>
              <a:gd name="connsiteX56" fmla="*/ 721538 w 1605470"/>
              <a:gd name="connsiteY56" fmla="*/ 5060861 h 6858000"/>
              <a:gd name="connsiteX57" fmla="*/ 718242 w 1605470"/>
              <a:gd name="connsiteY57" fmla="*/ 5034192 h 6858000"/>
              <a:gd name="connsiteX58" fmla="*/ 719796 w 1605470"/>
              <a:gd name="connsiteY58" fmla="*/ 4993030 h 6858000"/>
              <a:gd name="connsiteX59" fmla="*/ 726705 w 1605470"/>
              <a:gd name="connsiteY59" fmla="*/ 4946844 h 6858000"/>
              <a:gd name="connsiteX60" fmla="*/ 722561 w 1605470"/>
              <a:gd name="connsiteY60" fmla="*/ 4932692 h 6858000"/>
              <a:gd name="connsiteX61" fmla="*/ 737964 w 1605470"/>
              <a:gd name="connsiteY61" fmla="*/ 4858827 h 6858000"/>
              <a:gd name="connsiteX62" fmla="*/ 732118 w 1605470"/>
              <a:gd name="connsiteY62" fmla="*/ 4801535 h 6858000"/>
              <a:gd name="connsiteX63" fmla="*/ 739787 w 1605470"/>
              <a:gd name="connsiteY63" fmla="*/ 4797794 h 6858000"/>
              <a:gd name="connsiteX64" fmla="*/ 741081 w 1605470"/>
              <a:gd name="connsiteY64" fmla="*/ 4784526 h 6858000"/>
              <a:gd name="connsiteX65" fmla="*/ 742865 w 1605470"/>
              <a:gd name="connsiteY65" fmla="*/ 4781211 h 6858000"/>
              <a:gd name="connsiteX66" fmla="*/ 751652 w 1605470"/>
              <a:gd name="connsiteY66" fmla="*/ 4761984 h 6858000"/>
              <a:gd name="connsiteX67" fmla="*/ 747700 w 1605470"/>
              <a:gd name="connsiteY67" fmla="*/ 4690749 h 6858000"/>
              <a:gd name="connsiteX68" fmla="*/ 743180 w 1605470"/>
              <a:gd name="connsiteY68" fmla="*/ 4584173 h 6858000"/>
              <a:gd name="connsiteX69" fmla="*/ 738263 w 1605470"/>
              <a:gd name="connsiteY69" fmla="*/ 4444346 h 6858000"/>
              <a:gd name="connsiteX70" fmla="*/ 734828 w 1605470"/>
              <a:gd name="connsiteY70" fmla="*/ 4375228 h 6858000"/>
              <a:gd name="connsiteX71" fmla="*/ 715481 w 1605470"/>
              <a:gd name="connsiteY71" fmla="*/ 4214165 h 6858000"/>
              <a:gd name="connsiteX72" fmla="*/ 719554 w 1605470"/>
              <a:gd name="connsiteY72" fmla="*/ 4090296 h 6858000"/>
              <a:gd name="connsiteX73" fmla="*/ 704810 w 1605470"/>
              <a:gd name="connsiteY73" fmla="*/ 4033999 h 6858000"/>
              <a:gd name="connsiteX74" fmla="*/ 705959 w 1605470"/>
              <a:gd name="connsiteY74" fmla="*/ 4031933 h 6858000"/>
              <a:gd name="connsiteX75" fmla="*/ 704535 w 1605470"/>
              <a:gd name="connsiteY75" fmla="*/ 4013953 h 6858000"/>
              <a:gd name="connsiteX76" fmla="*/ 700443 w 1605470"/>
              <a:gd name="connsiteY76" fmla="*/ 4010511 h 6858000"/>
              <a:gd name="connsiteX77" fmla="*/ 698282 w 1605470"/>
              <a:gd name="connsiteY77" fmla="*/ 3998331 h 6858000"/>
              <a:gd name="connsiteX78" fmla="*/ 690830 w 1605470"/>
              <a:gd name="connsiteY78" fmla="*/ 3974753 h 6858000"/>
              <a:gd name="connsiteX79" fmla="*/ 692428 w 1605470"/>
              <a:gd name="connsiteY79" fmla="*/ 3969950 h 6858000"/>
              <a:gd name="connsiteX80" fmla="*/ 685850 w 1605470"/>
              <a:gd name="connsiteY80" fmla="*/ 3933779 h 6858000"/>
              <a:gd name="connsiteX81" fmla="*/ 687181 w 1605470"/>
              <a:gd name="connsiteY81" fmla="*/ 3933093 h 6858000"/>
              <a:gd name="connsiteX82" fmla="*/ 691535 w 1605470"/>
              <a:gd name="connsiteY82" fmla="*/ 3922082 h 6858000"/>
              <a:gd name="connsiteX83" fmla="*/ 696613 w 1605470"/>
              <a:gd name="connsiteY83" fmla="*/ 3901461 h 6858000"/>
              <a:gd name="connsiteX84" fmla="*/ 719207 w 1605470"/>
              <a:gd name="connsiteY84" fmla="*/ 3813873 h 6858000"/>
              <a:gd name="connsiteX85" fmla="*/ 718632 w 1605470"/>
              <a:gd name="connsiteY85" fmla="*/ 3806161 h 6858000"/>
              <a:gd name="connsiteX86" fmla="*/ 718939 w 1605470"/>
              <a:gd name="connsiteY86" fmla="*/ 3805957 h 6858000"/>
              <a:gd name="connsiteX87" fmla="*/ 718966 w 1605470"/>
              <a:gd name="connsiteY87" fmla="*/ 3797724 h 6858000"/>
              <a:gd name="connsiteX88" fmla="*/ 717581 w 1605470"/>
              <a:gd name="connsiteY88" fmla="*/ 3792098 h 6858000"/>
              <a:gd name="connsiteX89" fmla="*/ 716465 w 1605470"/>
              <a:gd name="connsiteY89" fmla="*/ 3777135 h 6858000"/>
              <a:gd name="connsiteX90" fmla="*/ 718198 w 1605470"/>
              <a:gd name="connsiteY90" fmla="*/ 3771656 h 6858000"/>
              <a:gd name="connsiteX91" fmla="*/ 721941 w 1605470"/>
              <a:gd name="connsiteY91" fmla="*/ 3769007 h 6858000"/>
              <a:gd name="connsiteX92" fmla="*/ 721407 w 1605470"/>
              <a:gd name="connsiteY92" fmla="*/ 3767709 h 6858000"/>
              <a:gd name="connsiteX93" fmla="*/ 730103 w 1605470"/>
              <a:gd name="connsiteY93" fmla="*/ 3738082 h 6858000"/>
              <a:gd name="connsiteX94" fmla="*/ 737449 w 1605470"/>
              <a:gd name="connsiteY94" fmla="*/ 3673397 h 6858000"/>
              <a:gd name="connsiteX95" fmla="*/ 736745 w 1605470"/>
              <a:gd name="connsiteY95" fmla="*/ 3637109 h 6858000"/>
              <a:gd name="connsiteX96" fmla="*/ 740188 w 1605470"/>
              <a:gd name="connsiteY96" fmla="*/ 3536883 h 6858000"/>
              <a:gd name="connsiteX97" fmla="*/ 747726 w 1605470"/>
              <a:gd name="connsiteY97" fmla="*/ 3435652 h 6858000"/>
              <a:gd name="connsiteX98" fmla="*/ 774383 w 1605470"/>
              <a:gd name="connsiteY98" fmla="*/ 3381564 h 6858000"/>
              <a:gd name="connsiteX99" fmla="*/ 774870 w 1605470"/>
              <a:gd name="connsiteY99" fmla="*/ 3375761 h 6858000"/>
              <a:gd name="connsiteX100" fmla="*/ 770510 w 1605470"/>
              <a:gd name="connsiteY100" fmla="*/ 3361844 h 6858000"/>
              <a:gd name="connsiteX101" fmla="*/ 767933 w 1605470"/>
              <a:gd name="connsiteY101" fmla="*/ 3356929 h 6858000"/>
              <a:gd name="connsiteX102" fmla="*/ 766158 w 1605470"/>
              <a:gd name="connsiteY102" fmla="*/ 3349058 h 6858000"/>
              <a:gd name="connsiteX103" fmla="*/ 766414 w 1605470"/>
              <a:gd name="connsiteY103" fmla="*/ 3348763 h 6858000"/>
              <a:gd name="connsiteX104" fmla="*/ 764166 w 1605470"/>
              <a:gd name="connsiteY104" fmla="*/ 3341588 h 6858000"/>
              <a:gd name="connsiteX105" fmla="*/ 749397 w 1605470"/>
              <a:gd name="connsiteY105" fmla="*/ 3307769 h 6858000"/>
              <a:gd name="connsiteX106" fmla="*/ 766960 w 1605470"/>
              <a:gd name="connsiteY106" fmla="*/ 3250522 h 6858000"/>
              <a:gd name="connsiteX107" fmla="*/ 767385 w 1605470"/>
              <a:gd name="connsiteY107" fmla="*/ 3229163 h 6858000"/>
              <a:gd name="connsiteX108" fmla="*/ 769208 w 1605470"/>
              <a:gd name="connsiteY108" fmla="*/ 3217217 h 6858000"/>
              <a:gd name="connsiteX109" fmla="*/ 770350 w 1605470"/>
              <a:gd name="connsiteY109" fmla="*/ 3216125 h 6858000"/>
              <a:gd name="connsiteX110" fmla="*/ 756043 w 1605470"/>
              <a:gd name="connsiteY110" fmla="*/ 3183755 h 6858000"/>
              <a:gd name="connsiteX111" fmla="*/ 756544 w 1605470"/>
              <a:gd name="connsiteY111" fmla="*/ 3178642 h 6858000"/>
              <a:gd name="connsiteX112" fmla="*/ 744144 w 1605470"/>
              <a:gd name="connsiteY112" fmla="*/ 3158586 h 6858000"/>
              <a:gd name="connsiteX113" fmla="*/ 739378 w 1605470"/>
              <a:gd name="connsiteY113" fmla="*/ 3147669 h 6858000"/>
              <a:gd name="connsiteX114" fmla="*/ 734648 w 1605470"/>
              <a:gd name="connsiteY114" fmla="*/ 3145733 h 6858000"/>
              <a:gd name="connsiteX115" fmla="*/ 729329 w 1605470"/>
              <a:gd name="connsiteY115" fmla="*/ 3129034 h 6858000"/>
              <a:gd name="connsiteX116" fmla="*/ 729994 w 1605470"/>
              <a:gd name="connsiteY116" fmla="*/ 3126682 h 6858000"/>
              <a:gd name="connsiteX117" fmla="*/ 720862 w 1605470"/>
              <a:gd name="connsiteY117" fmla="*/ 3114519 h 6858000"/>
              <a:gd name="connsiteX118" fmla="*/ 707471 w 1605470"/>
              <a:gd name="connsiteY118" fmla="*/ 3106272 h 6858000"/>
              <a:gd name="connsiteX119" fmla="*/ 680201 w 1605470"/>
              <a:gd name="connsiteY119" fmla="*/ 2958185 h 6858000"/>
              <a:gd name="connsiteX120" fmla="*/ 622815 w 1605470"/>
              <a:gd name="connsiteY120" fmla="*/ 2762989 h 6858000"/>
              <a:gd name="connsiteX121" fmla="*/ 571733 w 1605470"/>
              <a:gd name="connsiteY121" fmla="*/ 2554718 h 6858000"/>
              <a:gd name="connsiteX122" fmla="*/ 551827 w 1605470"/>
              <a:gd name="connsiteY122" fmla="*/ 2485734 h 6858000"/>
              <a:gd name="connsiteX123" fmla="*/ 542550 w 1605470"/>
              <a:gd name="connsiteY123" fmla="*/ 2447068 h 6858000"/>
              <a:gd name="connsiteX124" fmla="*/ 529511 w 1605470"/>
              <a:gd name="connsiteY124" fmla="*/ 2425819 h 6858000"/>
              <a:gd name="connsiteX125" fmla="*/ 528878 w 1605470"/>
              <a:gd name="connsiteY125" fmla="*/ 2408971 h 6858000"/>
              <a:gd name="connsiteX126" fmla="*/ 535510 w 1605470"/>
              <a:gd name="connsiteY126" fmla="*/ 2402874 h 6858000"/>
              <a:gd name="connsiteX127" fmla="*/ 538122 w 1605470"/>
              <a:gd name="connsiteY127" fmla="*/ 2381443 h 6858000"/>
              <a:gd name="connsiteX128" fmla="*/ 514451 w 1605470"/>
              <a:gd name="connsiteY128" fmla="*/ 2261920 h 6858000"/>
              <a:gd name="connsiteX129" fmla="*/ 504338 w 1605470"/>
              <a:gd name="connsiteY129" fmla="*/ 2195378 h 6858000"/>
              <a:gd name="connsiteX130" fmla="*/ 488555 w 1605470"/>
              <a:gd name="connsiteY130" fmla="*/ 2155135 h 6858000"/>
              <a:gd name="connsiteX131" fmla="*/ 486013 w 1605470"/>
              <a:gd name="connsiteY131" fmla="*/ 2118008 h 6858000"/>
              <a:gd name="connsiteX132" fmla="*/ 487006 w 1605470"/>
              <a:gd name="connsiteY132" fmla="*/ 2050531 h 6858000"/>
              <a:gd name="connsiteX133" fmla="*/ 478812 w 1605470"/>
              <a:gd name="connsiteY133" fmla="*/ 1963269 h 6858000"/>
              <a:gd name="connsiteX134" fmla="*/ 459990 w 1605470"/>
              <a:gd name="connsiteY134" fmla="*/ 1906352 h 6858000"/>
              <a:gd name="connsiteX135" fmla="*/ 436547 w 1605470"/>
              <a:gd name="connsiteY135" fmla="*/ 1861531 h 6858000"/>
              <a:gd name="connsiteX136" fmla="*/ 390346 w 1605470"/>
              <a:gd name="connsiteY136" fmla="*/ 1732919 h 6858000"/>
              <a:gd name="connsiteX137" fmla="*/ 362657 w 1605470"/>
              <a:gd name="connsiteY137" fmla="*/ 1663540 h 6858000"/>
              <a:gd name="connsiteX138" fmla="*/ 361783 w 1605470"/>
              <a:gd name="connsiteY138" fmla="*/ 1615777 h 6858000"/>
              <a:gd name="connsiteX139" fmla="*/ 342578 w 1605470"/>
              <a:gd name="connsiteY139" fmla="*/ 1563678 h 6858000"/>
              <a:gd name="connsiteX140" fmla="*/ 355658 w 1605470"/>
              <a:gd name="connsiteY140" fmla="*/ 1519474 h 6858000"/>
              <a:gd name="connsiteX141" fmla="*/ 348400 w 1605470"/>
              <a:gd name="connsiteY141" fmla="*/ 1477995 h 6858000"/>
              <a:gd name="connsiteX142" fmla="*/ 334485 w 1605470"/>
              <a:gd name="connsiteY142" fmla="*/ 1373769 h 6858000"/>
              <a:gd name="connsiteX143" fmla="*/ 342792 w 1605470"/>
              <a:gd name="connsiteY143" fmla="*/ 1307086 h 6858000"/>
              <a:gd name="connsiteX144" fmla="*/ 343980 w 1605470"/>
              <a:gd name="connsiteY144" fmla="*/ 1189033 h 6858000"/>
              <a:gd name="connsiteX145" fmla="*/ 348665 w 1605470"/>
              <a:gd name="connsiteY145" fmla="*/ 1168288 h 6858000"/>
              <a:gd name="connsiteX146" fmla="*/ 340947 w 1605470"/>
              <a:gd name="connsiteY146" fmla="*/ 1142577 h 6858000"/>
              <a:gd name="connsiteX147" fmla="*/ 330253 w 1605470"/>
              <a:gd name="connsiteY147" fmla="*/ 1088484 h 6858000"/>
              <a:gd name="connsiteX148" fmla="*/ 318989 w 1605470"/>
              <a:gd name="connsiteY148" fmla="*/ 1016103 h 6858000"/>
              <a:gd name="connsiteX149" fmla="*/ 320445 w 1605470"/>
              <a:gd name="connsiteY149" fmla="*/ 932283 h 6858000"/>
              <a:gd name="connsiteX150" fmla="*/ 322681 w 1605470"/>
              <a:gd name="connsiteY150" fmla="*/ 915925 h 6858000"/>
              <a:gd name="connsiteX151" fmla="*/ 315310 w 1605470"/>
              <a:gd name="connsiteY151" fmla="*/ 896999 h 6858000"/>
              <a:gd name="connsiteX152" fmla="*/ 284718 w 1605470"/>
              <a:gd name="connsiteY152" fmla="*/ 821517 h 6858000"/>
              <a:gd name="connsiteX153" fmla="*/ 263668 w 1605470"/>
              <a:gd name="connsiteY153" fmla="*/ 751353 h 6858000"/>
              <a:gd name="connsiteX154" fmla="*/ 263226 w 1605470"/>
              <a:gd name="connsiteY154" fmla="*/ 721230 h 6858000"/>
              <a:gd name="connsiteX155" fmla="*/ 248897 w 1605470"/>
              <a:gd name="connsiteY155" fmla="*/ 681659 h 6858000"/>
              <a:gd name="connsiteX156" fmla="*/ 234316 w 1605470"/>
              <a:gd name="connsiteY156" fmla="*/ 635218 h 6858000"/>
              <a:gd name="connsiteX157" fmla="*/ 239327 w 1605470"/>
              <a:gd name="connsiteY157" fmla="*/ 613763 h 6858000"/>
              <a:gd name="connsiteX158" fmla="*/ 225269 w 1605470"/>
              <a:gd name="connsiteY158" fmla="*/ 598582 h 6858000"/>
              <a:gd name="connsiteX159" fmla="*/ 224950 w 1605470"/>
              <a:gd name="connsiteY159" fmla="*/ 576846 h 6858000"/>
              <a:gd name="connsiteX160" fmla="*/ 204576 w 1605470"/>
              <a:gd name="connsiteY160" fmla="*/ 530055 h 6858000"/>
              <a:gd name="connsiteX161" fmla="*/ 219064 w 1605470"/>
              <a:gd name="connsiteY161" fmla="*/ 469651 h 6858000"/>
              <a:gd name="connsiteX162" fmla="*/ 195012 w 1605470"/>
              <a:gd name="connsiteY162" fmla="*/ 448559 h 6858000"/>
              <a:gd name="connsiteX163" fmla="*/ 201434 w 1605470"/>
              <a:gd name="connsiteY163" fmla="*/ 441529 h 6858000"/>
              <a:gd name="connsiteX164" fmla="*/ 200655 w 1605470"/>
              <a:gd name="connsiteY164" fmla="*/ 428927 h 6858000"/>
              <a:gd name="connsiteX165" fmla="*/ 190059 w 1605470"/>
              <a:gd name="connsiteY165" fmla="*/ 430161 h 6858000"/>
              <a:gd name="connsiteX166" fmla="*/ 167079 w 1605470"/>
              <a:gd name="connsiteY166" fmla="*/ 367211 h 6858000"/>
              <a:gd name="connsiteX167" fmla="*/ 124571 w 1605470"/>
              <a:gd name="connsiteY167" fmla="*/ 302178 h 6858000"/>
              <a:gd name="connsiteX168" fmla="*/ 103243 w 1605470"/>
              <a:gd name="connsiteY168" fmla="*/ 211375 h 6858000"/>
              <a:gd name="connsiteX169" fmla="*/ 94571 w 1605470"/>
              <a:gd name="connsiteY169" fmla="*/ 184179 h 6858000"/>
              <a:gd name="connsiteX170" fmla="*/ 13437 w 1605470"/>
              <a:gd name="connsiteY170" fmla="*/ 19287 h 6858000"/>
              <a:gd name="connsiteX171" fmla="*/ 0 w 1605470"/>
              <a:gd name="connsiteY171"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3992 w 1605470"/>
              <a:gd name="connsiteY37" fmla="*/ 5619557 h 6858000"/>
              <a:gd name="connsiteX38" fmla="*/ 531653 w 1605470"/>
              <a:gd name="connsiteY38" fmla="*/ 5604904 h 6858000"/>
              <a:gd name="connsiteX39" fmla="*/ 544206 w 1605470"/>
              <a:gd name="connsiteY39" fmla="*/ 5641620 h 6858000"/>
              <a:gd name="connsiteX40" fmla="*/ 591557 w 1605470"/>
              <a:gd name="connsiteY40" fmla="*/ 5476393 h 6858000"/>
              <a:gd name="connsiteX41" fmla="*/ 622750 w 1605470"/>
              <a:gd name="connsiteY41" fmla="*/ 5396260 h 6858000"/>
              <a:gd name="connsiteX42" fmla="*/ 638731 w 1605470"/>
              <a:gd name="connsiteY42" fmla="*/ 5330009 h 6858000"/>
              <a:gd name="connsiteX43" fmla="*/ 672224 w 1605470"/>
              <a:gd name="connsiteY43" fmla="*/ 5273739 h 6858000"/>
              <a:gd name="connsiteX44" fmla="*/ 681823 w 1605470"/>
              <a:gd name="connsiteY44" fmla="*/ 5241779 h 6858000"/>
              <a:gd name="connsiteX45" fmla="*/ 693049 w 1605470"/>
              <a:gd name="connsiteY45" fmla="*/ 5225268 h 6858000"/>
              <a:gd name="connsiteX46" fmla="*/ 694069 w 1605470"/>
              <a:gd name="connsiteY46" fmla="*/ 5217684 h 6858000"/>
              <a:gd name="connsiteX47" fmla="*/ 701410 w 1605470"/>
              <a:gd name="connsiteY47" fmla="*/ 5193377 h 6858000"/>
              <a:gd name="connsiteX48" fmla="*/ 704713 w 1605470"/>
              <a:gd name="connsiteY48" fmla="*/ 5179288 h 6858000"/>
              <a:gd name="connsiteX49" fmla="*/ 705697 w 1605470"/>
              <a:gd name="connsiteY49" fmla="*/ 5173621 h 6858000"/>
              <a:gd name="connsiteX50" fmla="*/ 701331 w 1605470"/>
              <a:gd name="connsiteY50" fmla="*/ 5159961 h 6858000"/>
              <a:gd name="connsiteX51" fmla="*/ 708008 w 1605470"/>
              <a:gd name="connsiteY51" fmla="*/ 5144295 h 6858000"/>
              <a:gd name="connsiteX52" fmla="*/ 704941 w 1605470"/>
              <a:gd name="connsiteY52" fmla="*/ 5125185 h 6858000"/>
              <a:gd name="connsiteX53" fmla="*/ 711771 w 1605470"/>
              <a:gd name="connsiteY53" fmla="*/ 5121884 h 6858000"/>
              <a:gd name="connsiteX54" fmla="*/ 718807 w 1605470"/>
              <a:gd name="connsiteY54" fmla="*/ 5067850 h 6858000"/>
              <a:gd name="connsiteX55" fmla="*/ 721538 w 1605470"/>
              <a:gd name="connsiteY55" fmla="*/ 5060861 h 6858000"/>
              <a:gd name="connsiteX56" fmla="*/ 718242 w 1605470"/>
              <a:gd name="connsiteY56" fmla="*/ 5034192 h 6858000"/>
              <a:gd name="connsiteX57" fmla="*/ 719796 w 1605470"/>
              <a:gd name="connsiteY57" fmla="*/ 4993030 h 6858000"/>
              <a:gd name="connsiteX58" fmla="*/ 726705 w 1605470"/>
              <a:gd name="connsiteY58" fmla="*/ 4946844 h 6858000"/>
              <a:gd name="connsiteX59" fmla="*/ 722561 w 1605470"/>
              <a:gd name="connsiteY59" fmla="*/ 4932692 h 6858000"/>
              <a:gd name="connsiteX60" fmla="*/ 737964 w 1605470"/>
              <a:gd name="connsiteY60" fmla="*/ 4858827 h 6858000"/>
              <a:gd name="connsiteX61" fmla="*/ 732118 w 1605470"/>
              <a:gd name="connsiteY61" fmla="*/ 4801535 h 6858000"/>
              <a:gd name="connsiteX62" fmla="*/ 739787 w 1605470"/>
              <a:gd name="connsiteY62" fmla="*/ 4797794 h 6858000"/>
              <a:gd name="connsiteX63" fmla="*/ 741081 w 1605470"/>
              <a:gd name="connsiteY63" fmla="*/ 4784526 h 6858000"/>
              <a:gd name="connsiteX64" fmla="*/ 742865 w 1605470"/>
              <a:gd name="connsiteY64" fmla="*/ 4781211 h 6858000"/>
              <a:gd name="connsiteX65" fmla="*/ 751652 w 1605470"/>
              <a:gd name="connsiteY65" fmla="*/ 4761984 h 6858000"/>
              <a:gd name="connsiteX66" fmla="*/ 747700 w 1605470"/>
              <a:gd name="connsiteY66" fmla="*/ 4690749 h 6858000"/>
              <a:gd name="connsiteX67" fmla="*/ 743180 w 1605470"/>
              <a:gd name="connsiteY67" fmla="*/ 4584173 h 6858000"/>
              <a:gd name="connsiteX68" fmla="*/ 738263 w 1605470"/>
              <a:gd name="connsiteY68" fmla="*/ 4444346 h 6858000"/>
              <a:gd name="connsiteX69" fmla="*/ 734828 w 1605470"/>
              <a:gd name="connsiteY69" fmla="*/ 4375228 h 6858000"/>
              <a:gd name="connsiteX70" fmla="*/ 715481 w 1605470"/>
              <a:gd name="connsiteY70" fmla="*/ 4214165 h 6858000"/>
              <a:gd name="connsiteX71" fmla="*/ 719554 w 1605470"/>
              <a:gd name="connsiteY71" fmla="*/ 4090296 h 6858000"/>
              <a:gd name="connsiteX72" fmla="*/ 704810 w 1605470"/>
              <a:gd name="connsiteY72" fmla="*/ 4033999 h 6858000"/>
              <a:gd name="connsiteX73" fmla="*/ 705959 w 1605470"/>
              <a:gd name="connsiteY73" fmla="*/ 4031933 h 6858000"/>
              <a:gd name="connsiteX74" fmla="*/ 704535 w 1605470"/>
              <a:gd name="connsiteY74" fmla="*/ 4013953 h 6858000"/>
              <a:gd name="connsiteX75" fmla="*/ 700443 w 1605470"/>
              <a:gd name="connsiteY75" fmla="*/ 4010511 h 6858000"/>
              <a:gd name="connsiteX76" fmla="*/ 698282 w 1605470"/>
              <a:gd name="connsiteY76" fmla="*/ 3998331 h 6858000"/>
              <a:gd name="connsiteX77" fmla="*/ 690830 w 1605470"/>
              <a:gd name="connsiteY77" fmla="*/ 3974753 h 6858000"/>
              <a:gd name="connsiteX78" fmla="*/ 692428 w 1605470"/>
              <a:gd name="connsiteY78" fmla="*/ 3969950 h 6858000"/>
              <a:gd name="connsiteX79" fmla="*/ 685850 w 1605470"/>
              <a:gd name="connsiteY79" fmla="*/ 3933779 h 6858000"/>
              <a:gd name="connsiteX80" fmla="*/ 687181 w 1605470"/>
              <a:gd name="connsiteY80" fmla="*/ 3933093 h 6858000"/>
              <a:gd name="connsiteX81" fmla="*/ 691535 w 1605470"/>
              <a:gd name="connsiteY81" fmla="*/ 3922082 h 6858000"/>
              <a:gd name="connsiteX82" fmla="*/ 696613 w 1605470"/>
              <a:gd name="connsiteY82" fmla="*/ 3901461 h 6858000"/>
              <a:gd name="connsiteX83" fmla="*/ 719207 w 1605470"/>
              <a:gd name="connsiteY83" fmla="*/ 3813873 h 6858000"/>
              <a:gd name="connsiteX84" fmla="*/ 718632 w 1605470"/>
              <a:gd name="connsiteY84" fmla="*/ 3806161 h 6858000"/>
              <a:gd name="connsiteX85" fmla="*/ 718939 w 1605470"/>
              <a:gd name="connsiteY85" fmla="*/ 3805957 h 6858000"/>
              <a:gd name="connsiteX86" fmla="*/ 718966 w 1605470"/>
              <a:gd name="connsiteY86" fmla="*/ 3797724 h 6858000"/>
              <a:gd name="connsiteX87" fmla="*/ 717581 w 1605470"/>
              <a:gd name="connsiteY87" fmla="*/ 3792098 h 6858000"/>
              <a:gd name="connsiteX88" fmla="*/ 716465 w 1605470"/>
              <a:gd name="connsiteY88" fmla="*/ 3777135 h 6858000"/>
              <a:gd name="connsiteX89" fmla="*/ 718198 w 1605470"/>
              <a:gd name="connsiteY89" fmla="*/ 3771656 h 6858000"/>
              <a:gd name="connsiteX90" fmla="*/ 721941 w 1605470"/>
              <a:gd name="connsiteY90" fmla="*/ 3769007 h 6858000"/>
              <a:gd name="connsiteX91" fmla="*/ 721407 w 1605470"/>
              <a:gd name="connsiteY91" fmla="*/ 3767709 h 6858000"/>
              <a:gd name="connsiteX92" fmla="*/ 730103 w 1605470"/>
              <a:gd name="connsiteY92" fmla="*/ 3738082 h 6858000"/>
              <a:gd name="connsiteX93" fmla="*/ 737449 w 1605470"/>
              <a:gd name="connsiteY93" fmla="*/ 3673397 h 6858000"/>
              <a:gd name="connsiteX94" fmla="*/ 736745 w 1605470"/>
              <a:gd name="connsiteY94" fmla="*/ 3637109 h 6858000"/>
              <a:gd name="connsiteX95" fmla="*/ 740188 w 1605470"/>
              <a:gd name="connsiteY95" fmla="*/ 3536883 h 6858000"/>
              <a:gd name="connsiteX96" fmla="*/ 747726 w 1605470"/>
              <a:gd name="connsiteY96" fmla="*/ 3435652 h 6858000"/>
              <a:gd name="connsiteX97" fmla="*/ 774383 w 1605470"/>
              <a:gd name="connsiteY97" fmla="*/ 3381564 h 6858000"/>
              <a:gd name="connsiteX98" fmla="*/ 774870 w 1605470"/>
              <a:gd name="connsiteY98" fmla="*/ 3375761 h 6858000"/>
              <a:gd name="connsiteX99" fmla="*/ 770510 w 1605470"/>
              <a:gd name="connsiteY99" fmla="*/ 3361844 h 6858000"/>
              <a:gd name="connsiteX100" fmla="*/ 767933 w 1605470"/>
              <a:gd name="connsiteY100" fmla="*/ 3356929 h 6858000"/>
              <a:gd name="connsiteX101" fmla="*/ 766158 w 1605470"/>
              <a:gd name="connsiteY101" fmla="*/ 3349058 h 6858000"/>
              <a:gd name="connsiteX102" fmla="*/ 766414 w 1605470"/>
              <a:gd name="connsiteY102" fmla="*/ 3348763 h 6858000"/>
              <a:gd name="connsiteX103" fmla="*/ 764166 w 1605470"/>
              <a:gd name="connsiteY103" fmla="*/ 3341588 h 6858000"/>
              <a:gd name="connsiteX104" fmla="*/ 749397 w 1605470"/>
              <a:gd name="connsiteY104" fmla="*/ 3307769 h 6858000"/>
              <a:gd name="connsiteX105" fmla="*/ 766960 w 1605470"/>
              <a:gd name="connsiteY105" fmla="*/ 3250522 h 6858000"/>
              <a:gd name="connsiteX106" fmla="*/ 767385 w 1605470"/>
              <a:gd name="connsiteY106" fmla="*/ 3229163 h 6858000"/>
              <a:gd name="connsiteX107" fmla="*/ 769208 w 1605470"/>
              <a:gd name="connsiteY107" fmla="*/ 3217217 h 6858000"/>
              <a:gd name="connsiteX108" fmla="*/ 770350 w 1605470"/>
              <a:gd name="connsiteY108" fmla="*/ 3216125 h 6858000"/>
              <a:gd name="connsiteX109" fmla="*/ 756043 w 1605470"/>
              <a:gd name="connsiteY109" fmla="*/ 3183755 h 6858000"/>
              <a:gd name="connsiteX110" fmla="*/ 756544 w 1605470"/>
              <a:gd name="connsiteY110" fmla="*/ 3178642 h 6858000"/>
              <a:gd name="connsiteX111" fmla="*/ 744144 w 1605470"/>
              <a:gd name="connsiteY111" fmla="*/ 3158586 h 6858000"/>
              <a:gd name="connsiteX112" fmla="*/ 739378 w 1605470"/>
              <a:gd name="connsiteY112" fmla="*/ 3147669 h 6858000"/>
              <a:gd name="connsiteX113" fmla="*/ 734648 w 1605470"/>
              <a:gd name="connsiteY113" fmla="*/ 3145733 h 6858000"/>
              <a:gd name="connsiteX114" fmla="*/ 729329 w 1605470"/>
              <a:gd name="connsiteY114" fmla="*/ 3129034 h 6858000"/>
              <a:gd name="connsiteX115" fmla="*/ 729994 w 1605470"/>
              <a:gd name="connsiteY115" fmla="*/ 3126682 h 6858000"/>
              <a:gd name="connsiteX116" fmla="*/ 720862 w 1605470"/>
              <a:gd name="connsiteY116" fmla="*/ 3114519 h 6858000"/>
              <a:gd name="connsiteX117" fmla="*/ 707471 w 1605470"/>
              <a:gd name="connsiteY117" fmla="*/ 3106272 h 6858000"/>
              <a:gd name="connsiteX118" fmla="*/ 680201 w 1605470"/>
              <a:gd name="connsiteY118" fmla="*/ 2958185 h 6858000"/>
              <a:gd name="connsiteX119" fmla="*/ 622815 w 1605470"/>
              <a:gd name="connsiteY119" fmla="*/ 2762989 h 6858000"/>
              <a:gd name="connsiteX120" fmla="*/ 571733 w 1605470"/>
              <a:gd name="connsiteY120" fmla="*/ 2554718 h 6858000"/>
              <a:gd name="connsiteX121" fmla="*/ 551827 w 1605470"/>
              <a:gd name="connsiteY121" fmla="*/ 2485734 h 6858000"/>
              <a:gd name="connsiteX122" fmla="*/ 542550 w 1605470"/>
              <a:gd name="connsiteY122" fmla="*/ 2447068 h 6858000"/>
              <a:gd name="connsiteX123" fmla="*/ 529511 w 1605470"/>
              <a:gd name="connsiteY123" fmla="*/ 2425819 h 6858000"/>
              <a:gd name="connsiteX124" fmla="*/ 528878 w 1605470"/>
              <a:gd name="connsiteY124" fmla="*/ 2408971 h 6858000"/>
              <a:gd name="connsiteX125" fmla="*/ 535510 w 1605470"/>
              <a:gd name="connsiteY125" fmla="*/ 2402874 h 6858000"/>
              <a:gd name="connsiteX126" fmla="*/ 538122 w 1605470"/>
              <a:gd name="connsiteY126" fmla="*/ 2381443 h 6858000"/>
              <a:gd name="connsiteX127" fmla="*/ 514451 w 1605470"/>
              <a:gd name="connsiteY127" fmla="*/ 2261920 h 6858000"/>
              <a:gd name="connsiteX128" fmla="*/ 504338 w 1605470"/>
              <a:gd name="connsiteY128" fmla="*/ 2195378 h 6858000"/>
              <a:gd name="connsiteX129" fmla="*/ 488555 w 1605470"/>
              <a:gd name="connsiteY129" fmla="*/ 2155135 h 6858000"/>
              <a:gd name="connsiteX130" fmla="*/ 486013 w 1605470"/>
              <a:gd name="connsiteY130" fmla="*/ 2118008 h 6858000"/>
              <a:gd name="connsiteX131" fmla="*/ 487006 w 1605470"/>
              <a:gd name="connsiteY131" fmla="*/ 2050531 h 6858000"/>
              <a:gd name="connsiteX132" fmla="*/ 478812 w 1605470"/>
              <a:gd name="connsiteY132" fmla="*/ 1963269 h 6858000"/>
              <a:gd name="connsiteX133" fmla="*/ 459990 w 1605470"/>
              <a:gd name="connsiteY133" fmla="*/ 1906352 h 6858000"/>
              <a:gd name="connsiteX134" fmla="*/ 436547 w 1605470"/>
              <a:gd name="connsiteY134" fmla="*/ 1861531 h 6858000"/>
              <a:gd name="connsiteX135" fmla="*/ 390346 w 1605470"/>
              <a:gd name="connsiteY135" fmla="*/ 1732919 h 6858000"/>
              <a:gd name="connsiteX136" fmla="*/ 362657 w 1605470"/>
              <a:gd name="connsiteY136" fmla="*/ 1663540 h 6858000"/>
              <a:gd name="connsiteX137" fmla="*/ 361783 w 1605470"/>
              <a:gd name="connsiteY137" fmla="*/ 1615777 h 6858000"/>
              <a:gd name="connsiteX138" fmla="*/ 342578 w 1605470"/>
              <a:gd name="connsiteY138" fmla="*/ 1563678 h 6858000"/>
              <a:gd name="connsiteX139" fmla="*/ 355658 w 1605470"/>
              <a:gd name="connsiteY139" fmla="*/ 1519474 h 6858000"/>
              <a:gd name="connsiteX140" fmla="*/ 348400 w 1605470"/>
              <a:gd name="connsiteY140" fmla="*/ 1477995 h 6858000"/>
              <a:gd name="connsiteX141" fmla="*/ 334485 w 1605470"/>
              <a:gd name="connsiteY141" fmla="*/ 1373769 h 6858000"/>
              <a:gd name="connsiteX142" fmla="*/ 342792 w 1605470"/>
              <a:gd name="connsiteY142" fmla="*/ 1307086 h 6858000"/>
              <a:gd name="connsiteX143" fmla="*/ 343980 w 1605470"/>
              <a:gd name="connsiteY143" fmla="*/ 1189033 h 6858000"/>
              <a:gd name="connsiteX144" fmla="*/ 348665 w 1605470"/>
              <a:gd name="connsiteY144" fmla="*/ 1168288 h 6858000"/>
              <a:gd name="connsiteX145" fmla="*/ 340947 w 1605470"/>
              <a:gd name="connsiteY145" fmla="*/ 1142577 h 6858000"/>
              <a:gd name="connsiteX146" fmla="*/ 330253 w 1605470"/>
              <a:gd name="connsiteY146" fmla="*/ 1088484 h 6858000"/>
              <a:gd name="connsiteX147" fmla="*/ 318989 w 1605470"/>
              <a:gd name="connsiteY147" fmla="*/ 1016103 h 6858000"/>
              <a:gd name="connsiteX148" fmla="*/ 320445 w 1605470"/>
              <a:gd name="connsiteY148" fmla="*/ 932283 h 6858000"/>
              <a:gd name="connsiteX149" fmla="*/ 322681 w 1605470"/>
              <a:gd name="connsiteY149" fmla="*/ 915925 h 6858000"/>
              <a:gd name="connsiteX150" fmla="*/ 315310 w 1605470"/>
              <a:gd name="connsiteY150" fmla="*/ 896999 h 6858000"/>
              <a:gd name="connsiteX151" fmla="*/ 284718 w 1605470"/>
              <a:gd name="connsiteY151" fmla="*/ 821517 h 6858000"/>
              <a:gd name="connsiteX152" fmla="*/ 263668 w 1605470"/>
              <a:gd name="connsiteY152" fmla="*/ 751353 h 6858000"/>
              <a:gd name="connsiteX153" fmla="*/ 263226 w 1605470"/>
              <a:gd name="connsiteY153" fmla="*/ 721230 h 6858000"/>
              <a:gd name="connsiteX154" fmla="*/ 248897 w 1605470"/>
              <a:gd name="connsiteY154" fmla="*/ 681659 h 6858000"/>
              <a:gd name="connsiteX155" fmla="*/ 234316 w 1605470"/>
              <a:gd name="connsiteY155" fmla="*/ 635218 h 6858000"/>
              <a:gd name="connsiteX156" fmla="*/ 239327 w 1605470"/>
              <a:gd name="connsiteY156" fmla="*/ 613763 h 6858000"/>
              <a:gd name="connsiteX157" fmla="*/ 225269 w 1605470"/>
              <a:gd name="connsiteY157" fmla="*/ 598582 h 6858000"/>
              <a:gd name="connsiteX158" fmla="*/ 224950 w 1605470"/>
              <a:gd name="connsiteY158" fmla="*/ 576846 h 6858000"/>
              <a:gd name="connsiteX159" fmla="*/ 204576 w 1605470"/>
              <a:gd name="connsiteY159" fmla="*/ 530055 h 6858000"/>
              <a:gd name="connsiteX160" fmla="*/ 219064 w 1605470"/>
              <a:gd name="connsiteY160" fmla="*/ 469651 h 6858000"/>
              <a:gd name="connsiteX161" fmla="*/ 195012 w 1605470"/>
              <a:gd name="connsiteY161" fmla="*/ 448559 h 6858000"/>
              <a:gd name="connsiteX162" fmla="*/ 201434 w 1605470"/>
              <a:gd name="connsiteY162" fmla="*/ 441529 h 6858000"/>
              <a:gd name="connsiteX163" fmla="*/ 200655 w 1605470"/>
              <a:gd name="connsiteY163" fmla="*/ 428927 h 6858000"/>
              <a:gd name="connsiteX164" fmla="*/ 190059 w 1605470"/>
              <a:gd name="connsiteY164" fmla="*/ 430161 h 6858000"/>
              <a:gd name="connsiteX165" fmla="*/ 167079 w 1605470"/>
              <a:gd name="connsiteY165" fmla="*/ 367211 h 6858000"/>
              <a:gd name="connsiteX166" fmla="*/ 124571 w 1605470"/>
              <a:gd name="connsiteY166" fmla="*/ 302178 h 6858000"/>
              <a:gd name="connsiteX167" fmla="*/ 103243 w 1605470"/>
              <a:gd name="connsiteY167" fmla="*/ 211375 h 6858000"/>
              <a:gd name="connsiteX168" fmla="*/ 94571 w 1605470"/>
              <a:gd name="connsiteY168" fmla="*/ 184179 h 6858000"/>
              <a:gd name="connsiteX169" fmla="*/ 13437 w 1605470"/>
              <a:gd name="connsiteY169" fmla="*/ 19287 h 6858000"/>
              <a:gd name="connsiteX170" fmla="*/ 0 w 1605470"/>
              <a:gd name="connsiteY170"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3992 w 1605470"/>
              <a:gd name="connsiteY37" fmla="*/ 5619557 h 6858000"/>
              <a:gd name="connsiteX38" fmla="*/ 531653 w 1605470"/>
              <a:gd name="connsiteY38" fmla="*/ 5604904 h 6858000"/>
              <a:gd name="connsiteX39" fmla="*/ 591557 w 1605470"/>
              <a:gd name="connsiteY39" fmla="*/ 5476393 h 6858000"/>
              <a:gd name="connsiteX40" fmla="*/ 622750 w 1605470"/>
              <a:gd name="connsiteY40" fmla="*/ 5396260 h 6858000"/>
              <a:gd name="connsiteX41" fmla="*/ 638731 w 1605470"/>
              <a:gd name="connsiteY41" fmla="*/ 5330009 h 6858000"/>
              <a:gd name="connsiteX42" fmla="*/ 672224 w 1605470"/>
              <a:gd name="connsiteY42" fmla="*/ 5273739 h 6858000"/>
              <a:gd name="connsiteX43" fmla="*/ 681823 w 1605470"/>
              <a:gd name="connsiteY43" fmla="*/ 5241779 h 6858000"/>
              <a:gd name="connsiteX44" fmla="*/ 693049 w 1605470"/>
              <a:gd name="connsiteY44" fmla="*/ 5225268 h 6858000"/>
              <a:gd name="connsiteX45" fmla="*/ 694069 w 1605470"/>
              <a:gd name="connsiteY45" fmla="*/ 5217684 h 6858000"/>
              <a:gd name="connsiteX46" fmla="*/ 701410 w 1605470"/>
              <a:gd name="connsiteY46" fmla="*/ 5193377 h 6858000"/>
              <a:gd name="connsiteX47" fmla="*/ 704713 w 1605470"/>
              <a:gd name="connsiteY47" fmla="*/ 5179288 h 6858000"/>
              <a:gd name="connsiteX48" fmla="*/ 705697 w 1605470"/>
              <a:gd name="connsiteY48" fmla="*/ 5173621 h 6858000"/>
              <a:gd name="connsiteX49" fmla="*/ 701331 w 1605470"/>
              <a:gd name="connsiteY49" fmla="*/ 5159961 h 6858000"/>
              <a:gd name="connsiteX50" fmla="*/ 708008 w 1605470"/>
              <a:gd name="connsiteY50" fmla="*/ 5144295 h 6858000"/>
              <a:gd name="connsiteX51" fmla="*/ 704941 w 1605470"/>
              <a:gd name="connsiteY51" fmla="*/ 5125185 h 6858000"/>
              <a:gd name="connsiteX52" fmla="*/ 711771 w 1605470"/>
              <a:gd name="connsiteY52" fmla="*/ 5121884 h 6858000"/>
              <a:gd name="connsiteX53" fmla="*/ 718807 w 1605470"/>
              <a:gd name="connsiteY53" fmla="*/ 5067850 h 6858000"/>
              <a:gd name="connsiteX54" fmla="*/ 721538 w 1605470"/>
              <a:gd name="connsiteY54" fmla="*/ 5060861 h 6858000"/>
              <a:gd name="connsiteX55" fmla="*/ 718242 w 1605470"/>
              <a:gd name="connsiteY55" fmla="*/ 5034192 h 6858000"/>
              <a:gd name="connsiteX56" fmla="*/ 719796 w 1605470"/>
              <a:gd name="connsiteY56" fmla="*/ 4993030 h 6858000"/>
              <a:gd name="connsiteX57" fmla="*/ 726705 w 1605470"/>
              <a:gd name="connsiteY57" fmla="*/ 4946844 h 6858000"/>
              <a:gd name="connsiteX58" fmla="*/ 722561 w 1605470"/>
              <a:gd name="connsiteY58" fmla="*/ 4932692 h 6858000"/>
              <a:gd name="connsiteX59" fmla="*/ 737964 w 1605470"/>
              <a:gd name="connsiteY59" fmla="*/ 4858827 h 6858000"/>
              <a:gd name="connsiteX60" fmla="*/ 732118 w 1605470"/>
              <a:gd name="connsiteY60" fmla="*/ 4801535 h 6858000"/>
              <a:gd name="connsiteX61" fmla="*/ 739787 w 1605470"/>
              <a:gd name="connsiteY61" fmla="*/ 4797794 h 6858000"/>
              <a:gd name="connsiteX62" fmla="*/ 741081 w 1605470"/>
              <a:gd name="connsiteY62" fmla="*/ 4784526 h 6858000"/>
              <a:gd name="connsiteX63" fmla="*/ 742865 w 1605470"/>
              <a:gd name="connsiteY63" fmla="*/ 4781211 h 6858000"/>
              <a:gd name="connsiteX64" fmla="*/ 751652 w 1605470"/>
              <a:gd name="connsiteY64" fmla="*/ 4761984 h 6858000"/>
              <a:gd name="connsiteX65" fmla="*/ 747700 w 1605470"/>
              <a:gd name="connsiteY65" fmla="*/ 4690749 h 6858000"/>
              <a:gd name="connsiteX66" fmla="*/ 743180 w 1605470"/>
              <a:gd name="connsiteY66" fmla="*/ 4584173 h 6858000"/>
              <a:gd name="connsiteX67" fmla="*/ 738263 w 1605470"/>
              <a:gd name="connsiteY67" fmla="*/ 4444346 h 6858000"/>
              <a:gd name="connsiteX68" fmla="*/ 734828 w 1605470"/>
              <a:gd name="connsiteY68" fmla="*/ 4375228 h 6858000"/>
              <a:gd name="connsiteX69" fmla="*/ 715481 w 1605470"/>
              <a:gd name="connsiteY69" fmla="*/ 4214165 h 6858000"/>
              <a:gd name="connsiteX70" fmla="*/ 719554 w 1605470"/>
              <a:gd name="connsiteY70" fmla="*/ 4090296 h 6858000"/>
              <a:gd name="connsiteX71" fmla="*/ 704810 w 1605470"/>
              <a:gd name="connsiteY71" fmla="*/ 4033999 h 6858000"/>
              <a:gd name="connsiteX72" fmla="*/ 705959 w 1605470"/>
              <a:gd name="connsiteY72" fmla="*/ 4031933 h 6858000"/>
              <a:gd name="connsiteX73" fmla="*/ 704535 w 1605470"/>
              <a:gd name="connsiteY73" fmla="*/ 4013953 h 6858000"/>
              <a:gd name="connsiteX74" fmla="*/ 700443 w 1605470"/>
              <a:gd name="connsiteY74" fmla="*/ 4010511 h 6858000"/>
              <a:gd name="connsiteX75" fmla="*/ 698282 w 1605470"/>
              <a:gd name="connsiteY75" fmla="*/ 3998331 h 6858000"/>
              <a:gd name="connsiteX76" fmla="*/ 690830 w 1605470"/>
              <a:gd name="connsiteY76" fmla="*/ 3974753 h 6858000"/>
              <a:gd name="connsiteX77" fmla="*/ 692428 w 1605470"/>
              <a:gd name="connsiteY77" fmla="*/ 3969950 h 6858000"/>
              <a:gd name="connsiteX78" fmla="*/ 685850 w 1605470"/>
              <a:gd name="connsiteY78" fmla="*/ 3933779 h 6858000"/>
              <a:gd name="connsiteX79" fmla="*/ 687181 w 1605470"/>
              <a:gd name="connsiteY79" fmla="*/ 3933093 h 6858000"/>
              <a:gd name="connsiteX80" fmla="*/ 691535 w 1605470"/>
              <a:gd name="connsiteY80" fmla="*/ 3922082 h 6858000"/>
              <a:gd name="connsiteX81" fmla="*/ 696613 w 1605470"/>
              <a:gd name="connsiteY81" fmla="*/ 3901461 h 6858000"/>
              <a:gd name="connsiteX82" fmla="*/ 719207 w 1605470"/>
              <a:gd name="connsiteY82" fmla="*/ 3813873 h 6858000"/>
              <a:gd name="connsiteX83" fmla="*/ 718632 w 1605470"/>
              <a:gd name="connsiteY83" fmla="*/ 3806161 h 6858000"/>
              <a:gd name="connsiteX84" fmla="*/ 718939 w 1605470"/>
              <a:gd name="connsiteY84" fmla="*/ 3805957 h 6858000"/>
              <a:gd name="connsiteX85" fmla="*/ 718966 w 1605470"/>
              <a:gd name="connsiteY85" fmla="*/ 3797724 h 6858000"/>
              <a:gd name="connsiteX86" fmla="*/ 717581 w 1605470"/>
              <a:gd name="connsiteY86" fmla="*/ 3792098 h 6858000"/>
              <a:gd name="connsiteX87" fmla="*/ 716465 w 1605470"/>
              <a:gd name="connsiteY87" fmla="*/ 3777135 h 6858000"/>
              <a:gd name="connsiteX88" fmla="*/ 718198 w 1605470"/>
              <a:gd name="connsiteY88" fmla="*/ 3771656 h 6858000"/>
              <a:gd name="connsiteX89" fmla="*/ 721941 w 1605470"/>
              <a:gd name="connsiteY89" fmla="*/ 3769007 h 6858000"/>
              <a:gd name="connsiteX90" fmla="*/ 721407 w 1605470"/>
              <a:gd name="connsiteY90" fmla="*/ 3767709 h 6858000"/>
              <a:gd name="connsiteX91" fmla="*/ 730103 w 1605470"/>
              <a:gd name="connsiteY91" fmla="*/ 3738082 h 6858000"/>
              <a:gd name="connsiteX92" fmla="*/ 737449 w 1605470"/>
              <a:gd name="connsiteY92" fmla="*/ 3673397 h 6858000"/>
              <a:gd name="connsiteX93" fmla="*/ 736745 w 1605470"/>
              <a:gd name="connsiteY93" fmla="*/ 3637109 h 6858000"/>
              <a:gd name="connsiteX94" fmla="*/ 740188 w 1605470"/>
              <a:gd name="connsiteY94" fmla="*/ 3536883 h 6858000"/>
              <a:gd name="connsiteX95" fmla="*/ 747726 w 1605470"/>
              <a:gd name="connsiteY95" fmla="*/ 3435652 h 6858000"/>
              <a:gd name="connsiteX96" fmla="*/ 774383 w 1605470"/>
              <a:gd name="connsiteY96" fmla="*/ 3381564 h 6858000"/>
              <a:gd name="connsiteX97" fmla="*/ 774870 w 1605470"/>
              <a:gd name="connsiteY97" fmla="*/ 3375761 h 6858000"/>
              <a:gd name="connsiteX98" fmla="*/ 770510 w 1605470"/>
              <a:gd name="connsiteY98" fmla="*/ 3361844 h 6858000"/>
              <a:gd name="connsiteX99" fmla="*/ 767933 w 1605470"/>
              <a:gd name="connsiteY99" fmla="*/ 3356929 h 6858000"/>
              <a:gd name="connsiteX100" fmla="*/ 766158 w 1605470"/>
              <a:gd name="connsiteY100" fmla="*/ 3349058 h 6858000"/>
              <a:gd name="connsiteX101" fmla="*/ 766414 w 1605470"/>
              <a:gd name="connsiteY101" fmla="*/ 3348763 h 6858000"/>
              <a:gd name="connsiteX102" fmla="*/ 764166 w 1605470"/>
              <a:gd name="connsiteY102" fmla="*/ 3341588 h 6858000"/>
              <a:gd name="connsiteX103" fmla="*/ 749397 w 1605470"/>
              <a:gd name="connsiteY103" fmla="*/ 3307769 h 6858000"/>
              <a:gd name="connsiteX104" fmla="*/ 766960 w 1605470"/>
              <a:gd name="connsiteY104" fmla="*/ 3250522 h 6858000"/>
              <a:gd name="connsiteX105" fmla="*/ 767385 w 1605470"/>
              <a:gd name="connsiteY105" fmla="*/ 3229163 h 6858000"/>
              <a:gd name="connsiteX106" fmla="*/ 769208 w 1605470"/>
              <a:gd name="connsiteY106" fmla="*/ 3217217 h 6858000"/>
              <a:gd name="connsiteX107" fmla="*/ 770350 w 1605470"/>
              <a:gd name="connsiteY107" fmla="*/ 3216125 h 6858000"/>
              <a:gd name="connsiteX108" fmla="*/ 756043 w 1605470"/>
              <a:gd name="connsiteY108" fmla="*/ 3183755 h 6858000"/>
              <a:gd name="connsiteX109" fmla="*/ 756544 w 1605470"/>
              <a:gd name="connsiteY109" fmla="*/ 3178642 h 6858000"/>
              <a:gd name="connsiteX110" fmla="*/ 744144 w 1605470"/>
              <a:gd name="connsiteY110" fmla="*/ 3158586 h 6858000"/>
              <a:gd name="connsiteX111" fmla="*/ 739378 w 1605470"/>
              <a:gd name="connsiteY111" fmla="*/ 3147669 h 6858000"/>
              <a:gd name="connsiteX112" fmla="*/ 734648 w 1605470"/>
              <a:gd name="connsiteY112" fmla="*/ 3145733 h 6858000"/>
              <a:gd name="connsiteX113" fmla="*/ 729329 w 1605470"/>
              <a:gd name="connsiteY113" fmla="*/ 3129034 h 6858000"/>
              <a:gd name="connsiteX114" fmla="*/ 729994 w 1605470"/>
              <a:gd name="connsiteY114" fmla="*/ 3126682 h 6858000"/>
              <a:gd name="connsiteX115" fmla="*/ 720862 w 1605470"/>
              <a:gd name="connsiteY115" fmla="*/ 3114519 h 6858000"/>
              <a:gd name="connsiteX116" fmla="*/ 707471 w 1605470"/>
              <a:gd name="connsiteY116" fmla="*/ 3106272 h 6858000"/>
              <a:gd name="connsiteX117" fmla="*/ 680201 w 1605470"/>
              <a:gd name="connsiteY117" fmla="*/ 2958185 h 6858000"/>
              <a:gd name="connsiteX118" fmla="*/ 622815 w 1605470"/>
              <a:gd name="connsiteY118" fmla="*/ 2762989 h 6858000"/>
              <a:gd name="connsiteX119" fmla="*/ 571733 w 1605470"/>
              <a:gd name="connsiteY119" fmla="*/ 2554718 h 6858000"/>
              <a:gd name="connsiteX120" fmla="*/ 551827 w 1605470"/>
              <a:gd name="connsiteY120" fmla="*/ 2485734 h 6858000"/>
              <a:gd name="connsiteX121" fmla="*/ 542550 w 1605470"/>
              <a:gd name="connsiteY121" fmla="*/ 2447068 h 6858000"/>
              <a:gd name="connsiteX122" fmla="*/ 529511 w 1605470"/>
              <a:gd name="connsiteY122" fmla="*/ 2425819 h 6858000"/>
              <a:gd name="connsiteX123" fmla="*/ 528878 w 1605470"/>
              <a:gd name="connsiteY123" fmla="*/ 2408971 h 6858000"/>
              <a:gd name="connsiteX124" fmla="*/ 535510 w 1605470"/>
              <a:gd name="connsiteY124" fmla="*/ 2402874 h 6858000"/>
              <a:gd name="connsiteX125" fmla="*/ 538122 w 1605470"/>
              <a:gd name="connsiteY125" fmla="*/ 2381443 h 6858000"/>
              <a:gd name="connsiteX126" fmla="*/ 514451 w 1605470"/>
              <a:gd name="connsiteY126" fmla="*/ 2261920 h 6858000"/>
              <a:gd name="connsiteX127" fmla="*/ 504338 w 1605470"/>
              <a:gd name="connsiteY127" fmla="*/ 2195378 h 6858000"/>
              <a:gd name="connsiteX128" fmla="*/ 488555 w 1605470"/>
              <a:gd name="connsiteY128" fmla="*/ 2155135 h 6858000"/>
              <a:gd name="connsiteX129" fmla="*/ 486013 w 1605470"/>
              <a:gd name="connsiteY129" fmla="*/ 2118008 h 6858000"/>
              <a:gd name="connsiteX130" fmla="*/ 487006 w 1605470"/>
              <a:gd name="connsiteY130" fmla="*/ 2050531 h 6858000"/>
              <a:gd name="connsiteX131" fmla="*/ 478812 w 1605470"/>
              <a:gd name="connsiteY131" fmla="*/ 1963269 h 6858000"/>
              <a:gd name="connsiteX132" fmla="*/ 459990 w 1605470"/>
              <a:gd name="connsiteY132" fmla="*/ 1906352 h 6858000"/>
              <a:gd name="connsiteX133" fmla="*/ 436547 w 1605470"/>
              <a:gd name="connsiteY133" fmla="*/ 1861531 h 6858000"/>
              <a:gd name="connsiteX134" fmla="*/ 390346 w 1605470"/>
              <a:gd name="connsiteY134" fmla="*/ 1732919 h 6858000"/>
              <a:gd name="connsiteX135" fmla="*/ 362657 w 1605470"/>
              <a:gd name="connsiteY135" fmla="*/ 1663540 h 6858000"/>
              <a:gd name="connsiteX136" fmla="*/ 361783 w 1605470"/>
              <a:gd name="connsiteY136" fmla="*/ 1615777 h 6858000"/>
              <a:gd name="connsiteX137" fmla="*/ 342578 w 1605470"/>
              <a:gd name="connsiteY137" fmla="*/ 1563678 h 6858000"/>
              <a:gd name="connsiteX138" fmla="*/ 355658 w 1605470"/>
              <a:gd name="connsiteY138" fmla="*/ 1519474 h 6858000"/>
              <a:gd name="connsiteX139" fmla="*/ 348400 w 1605470"/>
              <a:gd name="connsiteY139" fmla="*/ 1477995 h 6858000"/>
              <a:gd name="connsiteX140" fmla="*/ 334485 w 1605470"/>
              <a:gd name="connsiteY140" fmla="*/ 1373769 h 6858000"/>
              <a:gd name="connsiteX141" fmla="*/ 342792 w 1605470"/>
              <a:gd name="connsiteY141" fmla="*/ 1307086 h 6858000"/>
              <a:gd name="connsiteX142" fmla="*/ 343980 w 1605470"/>
              <a:gd name="connsiteY142" fmla="*/ 1189033 h 6858000"/>
              <a:gd name="connsiteX143" fmla="*/ 348665 w 1605470"/>
              <a:gd name="connsiteY143" fmla="*/ 1168288 h 6858000"/>
              <a:gd name="connsiteX144" fmla="*/ 340947 w 1605470"/>
              <a:gd name="connsiteY144" fmla="*/ 1142577 h 6858000"/>
              <a:gd name="connsiteX145" fmla="*/ 330253 w 1605470"/>
              <a:gd name="connsiteY145" fmla="*/ 1088484 h 6858000"/>
              <a:gd name="connsiteX146" fmla="*/ 318989 w 1605470"/>
              <a:gd name="connsiteY146" fmla="*/ 1016103 h 6858000"/>
              <a:gd name="connsiteX147" fmla="*/ 320445 w 1605470"/>
              <a:gd name="connsiteY147" fmla="*/ 932283 h 6858000"/>
              <a:gd name="connsiteX148" fmla="*/ 322681 w 1605470"/>
              <a:gd name="connsiteY148" fmla="*/ 915925 h 6858000"/>
              <a:gd name="connsiteX149" fmla="*/ 315310 w 1605470"/>
              <a:gd name="connsiteY149" fmla="*/ 896999 h 6858000"/>
              <a:gd name="connsiteX150" fmla="*/ 284718 w 1605470"/>
              <a:gd name="connsiteY150" fmla="*/ 821517 h 6858000"/>
              <a:gd name="connsiteX151" fmla="*/ 263668 w 1605470"/>
              <a:gd name="connsiteY151" fmla="*/ 751353 h 6858000"/>
              <a:gd name="connsiteX152" fmla="*/ 263226 w 1605470"/>
              <a:gd name="connsiteY152" fmla="*/ 721230 h 6858000"/>
              <a:gd name="connsiteX153" fmla="*/ 248897 w 1605470"/>
              <a:gd name="connsiteY153" fmla="*/ 681659 h 6858000"/>
              <a:gd name="connsiteX154" fmla="*/ 234316 w 1605470"/>
              <a:gd name="connsiteY154" fmla="*/ 635218 h 6858000"/>
              <a:gd name="connsiteX155" fmla="*/ 239327 w 1605470"/>
              <a:gd name="connsiteY155" fmla="*/ 613763 h 6858000"/>
              <a:gd name="connsiteX156" fmla="*/ 225269 w 1605470"/>
              <a:gd name="connsiteY156" fmla="*/ 598582 h 6858000"/>
              <a:gd name="connsiteX157" fmla="*/ 224950 w 1605470"/>
              <a:gd name="connsiteY157" fmla="*/ 576846 h 6858000"/>
              <a:gd name="connsiteX158" fmla="*/ 204576 w 1605470"/>
              <a:gd name="connsiteY158" fmla="*/ 530055 h 6858000"/>
              <a:gd name="connsiteX159" fmla="*/ 219064 w 1605470"/>
              <a:gd name="connsiteY159" fmla="*/ 469651 h 6858000"/>
              <a:gd name="connsiteX160" fmla="*/ 195012 w 1605470"/>
              <a:gd name="connsiteY160" fmla="*/ 448559 h 6858000"/>
              <a:gd name="connsiteX161" fmla="*/ 201434 w 1605470"/>
              <a:gd name="connsiteY161" fmla="*/ 441529 h 6858000"/>
              <a:gd name="connsiteX162" fmla="*/ 200655 w 1605470"/>
              <a:gd name="connsiteY162" fmla="*/ 428927 h 6858000"/>
              <a:gd name="connsiteX163" fmla="*/ 190059 w 1605470"/>
              <a:gd name="connsiteY163" fmla="*/ 430161 h 6858000"/>
              <a:gd name="connsiteX164" fmla="*/ 167079 w 1605470"/>
              <a:gd name="connsiteY164" fmla="*/ 367211 h 6858000"/>
              <a:gd name="connsiteX165" fmla="*/ 124571 w 1605470"/>
              <a:gd name="connsiteY165" fmla="*/ 302178 h 6858000"/>
              <a:gd name="connsiteX166" fmla="*/ 103243 w 1605470"/>
              <a:gd name="connsiteY166" fmla="*/ 211375 h 6858000"/>
              <a:gd name="connsiteX167" fmla="*/ 94571 w 1605470"/>
              <a:gd name="connsiteY167" fmla="*/ 184179 h 6858000"/>
              <a:gd name="connsiteX168" fmla="*/ 13437 w 1605470"/>
              <a:gd name="connsiteY168" fmla="*/ 19287 h 6858000"/>
              <a:gd name="connsiteX169" fmla="*/ 0 w 1605470"/>
              <a:gd name="connsiteY169"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3992 w 1605470"/>
              <a:gd name="connsiteY37" fmla="*/ 5619557 h 6858000"/>
              <a:gd name="connsiteX38" fmla="*/ 562052 w 1605470"/>
              <a:gd name="connsiteY38" fmla="*/ 5563435 h 6858000"/>
              <a:gd name="connsiteX39" fmla="*/ 591557 w 1605470"/>
              <a:gd name="connsiteY39" fmla="*/ 5476393 h 6858000"/>
              <a:gd name="connsiteX40" fmla="*/ 622750 w 1605470"/>
              <a:gd name="connsiteY40" fmla="*/ 5396260 h 6858000"/>
              <a:gd name="connsiteX41" fmla="*/ 638731 w 1605470"/>
              <a:gd name="connsiteY41" fmla="*/ 5330009 h 6858000"/>
              <a:gd name="connsiteX42" fmla="*/ 672224 w 1605470"/>
              <a:gd name="connsiteY42" fmla="*/ 5273739 h 6858000"/>
              <a:gd name="connsiteX43" fmla="*/ 681823 w 1605470"/>
              <a:gd name="connsiteY43" fmla="*/ 5241779 h 6858000"/>
              <a:gd name="connsiteX44" fmla="*/ 693049 w 1605470"/>
              <a:gd name="connsiteY44" fmla="*/ 5225268 h 6858000"/>
              <a:gd name="connsiteX45" fmla="*/ 694069 w 1605470"/>
              <a:gd name="connsiteY45" fmla="*/ 5217684 h 6858000"/>
              <a:gd name="connsiteX46" fmla="*/ 701410 w 1605470"/>
              <a:gd name="connsiteY46" fmla="*/ 5193377 h 6858000"/>
              <a:gd name="connsiteX47" fmla="*/ 704713 w 1605470"/>
              <a:gd name="connsiteY47" fmla="*/ 5179288 h 6858000"/>
              <a:gd name="connsiteX48" fmla="*/ 705697 w 1605470"/>
              <a:gd name="connsiteY48" fmla="*/ 5173621 h 6858000"/>
              <a:gd name="connsiteX49" fmla="*/ 701331 w 1605470"/>
              <a:gd name="connsiteY49" fmla="*/ 5159961 h 6858000"/>
              <a:gd name="connsiteX50" fmla="*/ 708008 w 1605470"/>
              <a:gd name="connsiteY50" fmla="*/ 5144295 h 6858000"/>
              <a:gd name="connsiteX51" fmla="*/ 704941 w 1605470"/>
              <a:gd name="connsiteY51" fmla="*/ 5125185 h 6858000"/>
              <a:gd name="connsiteX52" fmla="*/ 711771 w 1605470"/>
              <a:gd name="connsiteY52" fmla="*/ 5121884 h 6858000"/>
              <a:gd name="connsiteX53" fmla="*/ 718807 w 1605470"/>
              <a:gd name="connsiteY53" fmla="*/ 5067850 h 6858000"/>
              <a:gd name="connsiteX54" fmla="*/ 721538 w 1605470"/>
              <a:gd name="connsiteY54" fmla="*/ 5060861 h 6858000"/>
              <a:gd name="connsiteX55" fmla="*/ 718242 w 1605470"/>
              <a:gd name="connsiteY55" fmla="*/ 5034192 h 6858000"/>
              <a:gd name="connsiteX56" fmla="*/ 719796 w 1605470"/>
              <a:gd name="connsiteY56" fmla="*/ 4993030 h 6858000"/>
              <a:gd name="connsiteX57" fmla="*/ 726705 w 1605470"/>
              <a:gd name="connsiteY57" fmla="*/ 4946844 h 6858000"/>
              <a:gd name="connsiteX58" fmla="*/ 722561 w 1605470"/>
              <a:gd name="connsiteY58" fmla="*/ 4932692 h 6858000"/>
              <a:gd name="connsiteX59" fmla="*/ 737964 w 1605470"/>
              <a:gd name="connsiteY59" fmla="*/ 4858827 h 6858000"/>
              <a:gd name="connsiteX60" fmla="*/ 732118 w 1605470"/>
              <a:gd name="connsiteY60" fmla="*/ 4801535 h 6858000"/>
              <a:gd name="connsiteX61" fmla="*/ 739787 w 1605470"/>
              <a:gd name="connsiteY61" fmla="*/ 4797794 h 6858000"/>
              <a:gd name="connsiteX62" fmla="*/ 741081 w 1605470"/>
              <a:gd name="connsiteY62" fmla="*/ 4784526 h 6858000"/>
              <a:gd name="connsiteX63" fmla="*/ 742865 w 1605470"/>
              <a:gd name="connsiteY63" fmla="*/ 4781211 h 6858000"/>
              <a:gd name="connsiteX64" fmla="*/ 751652 w 1605470"/>
              <a:gd name="connsiteY64" fmla="*/ 4761984 h 6858000"/>
              <a:gd name="connsiteX65" fmla="*/ 747700 w 1605470"/>
              <a:gd name="connsiteY65" fmla="*/ 4690749 h 6858000"/>
              <a:gd name="connsiteX66" fmla="*/ 743180 w 1605470"/>
              <a:gd name="connsiteY66" fmla="*/ 4584173 h 6858000"/>
              <a:gd name="connsiteX67" fmla="*/ 738263 w 1605470"/>
              <a:gd name="connsiteY67" fmla="*/ 4444346 h 6858000"/>
              <a:gd name="connsiteX68" fmla="*/ 734828 w 1605470"/>
              <a:gd name="connsiteY68" fmla="*/ 4375228 h 6858000"/>
              <a:gd name="connsiteX69" fmla="*/ 715481 w 1605470"/>
              <a:gd name="connsiteY69" fmla="*/ 4214165 h 6858000"/>
              <a:gd name="connsiteX70" fmla="*/ 719554 w 1605470"/>
              <a:gd name="connsiteY70" fmla="*/ 4090296 h 6858000"/>
              <a:gd name="connsiteX71" fmla="*/ 704810 w 1605470"/>
              <a:gd name="connsiteY71" fmla="*/ 4033999 h 6858000"/>
              <a:gd name="connsiteX72" fmla="*/ 705959 w 1605470"/>
              <a:gd name="connsiteY72" fmla="*/ 4031933 h 6858000"/>
              <a:gd name="connsiteX73" fmla="*/ 704535 w 1605470"/>
              <a:gd name="connsiteY73" fmla="*/ 4013953 h 6858000"/>
              <a:gd name="connsiteX74" fmla="*/ 700443 w 1605470"/>
              <a:gd name="connsiteY74" fmla="*/ 4010511 h 6858000"/>
              <a:gd name="connsiteX75" fmla="*/ 698282 w 1605470"/>
              <a:gd name="connsiteY75" fmla="*/ 3998331 h 6858000"/>
              <a:gd name="connsiteX76" fmla="*/ 690830 w 1605470"/>
              <a:gd name="connsiteY76" fmla="*/ 3974753 h 6858000"/>
              <a:gd name="connsiteX77" fmla="*/ 692428 w 1605470"/>
              <a:gd name="connsiteY77" fmla="*/ 3969950 h 6858000"/>
              <a:gd name="connsiteX78" fmla="*/ 685850 w 1605470"/>
              <a:gd name="connsiteY78" fmla="*/ 3933779 h 6858000"/>
              <a:gd name="connsiteX79" fmla="*/ 687181 w 1605470"/>
              <a:gd name="connsiteY79" fmla="*/ 3933093 h 6858000"/>
              <a:gd name="connsiteX80" fmla="*/ 691535 w 1605470"/>
              <a:gd name="connsiteY80" fmla="*/ 3922082 h 6858000"/>
              <a:gd name="connsiteX81" fmla="*/ 696613 w 1605470"/>
              <a:gd name="connsiteY81" fmla="*/ 3901461 h 6858000"/>
              <a:gd name="connsiteX82" fmla="*/ 719207 w 1605470"/>
              <a:gd name="connsiteY82" fmla="*/ 3813873 h 6858000"/>
              <a:gd name="connsiteX83" fmla="*/ 718632 w 1605470"/>
              <a:gd name="connsiteY83" fmla="*/ 3806161 h 6858000"/>
              <a:gd name="connsiteX84" fmla="*/ 718939 w 1605470"/>
              <a:gd name="connsiteY84" fmla="*/ 3805957 h 6858000"/>
              <a:gd name="connsiteX85" fmla="*/ 718966 w 1605470"/>
              <a:gd name="connsiteY85" fmla="*/ 3797724 h 6858000"/>
              <a:gd name="connsiteX86" fmla="*/ 717581 w 1605470"/>
              <a:gd name="connsiteY86" fmla="*/ 3792098 h 6858000"/>
              <a:gd name="connsiteX87" fmla="*/ 716465 w 1605470"/>
              <a:gd name="connsiteY87" fmla="*/ 3777135 h 6858000"/>
              <a:gd name="connsiteX88" fmla="*/ 718198 w 1605470"/>
              <a:gd name="connsiteY88" fmla="*/ 3771656 h 6858000"/>
              <a:gd name="connsiteX89" fmla="*/ 721941 w 1605470"/>
              <a:gd name="connsiteY89" fmla="*/ 3769007 h 6858000"/>
              <a:gd name="connsiteX90" fmla="*/ 721407 w 1605470"/>
              <a:gd name="connsiteY90" fmla="*/ 3767709 h 6858000"/>
              <a:gd name="connsiteX91" fmla="*/ 730103 w 1605470"/>
              <a:gd name="connsiteY91" fmla="*/ 3738082 h 6858000"/>
              <a:gd name="connsiteX92" fmla="*/ 737449 w 1605470"/>
              <a:gd name="connsiteY92" fmla="*/ 3673397 h 6858000"/>
              <a:gd name="connsiteX93" fmla="*/ 736745 w 1605470"/>
              <a:gd name="connsiteY93" fmla="*/ 3637109 h 6858000"/>
              <a:gd name="connsiteX94" fmla="*/ 740188 w 1605470"/>
              <a:gd name="connsiteY94" fmla="*/ 3536883 h 6858000"/>
              <a:gd name="connsiteX95" fmla="*/ 747726 w 1605470"/>
              <a:gd name="connsiteY95" fmla="*/ 3435652 h 6858000"/>
              <a:gd name="connsiteX96" fmla="*/ 774383 w 1605470"/>
              <a:gd name="connsiteY96" fmla="*/ 3381564 h 6858000"/>
              <a:gd name="connsiteX97" fmla="*/ 774870 w 1605470"/>
              <a:gd name="connsiteY97" fmla="*/ 3375761 h 6858000"/>
              <a:gd name="connsiteX98" fmla="*/ 770510 w 1605470"/>
              <a:gd name="connsiteY98" fmla="*/ 3361844 h 6858000"/>
              <a:gd name="connsiteX99" fmla="*/ 767933 w 1605470"/>
              <a:gd name="connsiteY99" fmla="*/ 3356929 h 6858000"/>
              <a:gd name="connsiteX100" fmla="*/ 766158 w 1605470"/>
              <a:gd name="connsiteY100" fmla="*/ 3349058 h 6858000"/>
              <a:gd name="connsiteX101" fmla="*/ 766414 w 1605470"/>
              <a:gd name="connsiteY101" fmla="*/ 3348763 h 6858000"/>
              <a:gd name="connsiteX102" fmla="*/ 764166 w 1605470"/>
              <a:gd name="connsiteY102" fmla="*/ 3341588 h 6858000"/>
              <a:gd name="connsiteX103" fmla="*/ 749397 w 1605470"/>
              <a:gd name="connsiteY103" fmla="*/ 3307769 h 6858000"/>
              <a:gd name="connsiteX104" fmla="*/ 766960 w 1605470"/>
              <a:gd name="connsiteY104" fmla="*/ 3250522 h 6858000"/>
              <a:gd name="connsiteX105" fmla="*/ 767385 w 1605470"/>
              <a:gd name="connsiteY105" fmla="*/ 3229163 h 6858000"/>
              <a:gd name="connsiteX106" fmla="*/ 769208 w 1605470"/>
              <a:gd name="connsiteY106" fmla="*/ 3217217 h 6858000"/>
              <a:gd name="connsiteX107" fmla="*/ 770350 w 1605470"/>
              <a:gd name="connsiteY107" fmla="*/ 3216125 h 6858000"/>
              <a:gd name="connsiteX108" fmla="*/ 756043 w 1605470"/>
              <a:gd name="connsiteY108" fmla="*/ 3183755 h 6858000"/>
              <a:gd name="connsiteX109" fmla="*/ 756544 w 1605470"/>
              <a:gd name="connsiteY109" fmla="*/ 3178642 h 6858000"/>
              <a:gd name="connsiteX110" fmla="*/ 744144 w 1605470"/>
              <a:gd name="connsiteY110" fmla="*/ 3158586 h 6858000"/>
              <a:gd name="connsiteX111" fmla="*/ 739378 w 1605470"/>
              <a:gd name="connsiteY111" fmla="*/ 3147669 h 6858000"/>
              <a:gd name="connsiteX112" fmla="*/ 734648 w 1605470"/>
              <a:gd name="connsiteY112" fmla="*/ 3145733 h 6858000"/>
              <a:gd name="connsiteX113" fmla="*/ 729329 w 1605470"/>
              <a:gd name="connsiteY113" fmla="*/ 3129034 h 6858000"/>
              <a:gd name="connsiteX114" fmla="*/ 729994 w 1605470"/>
              <a:gd name="connsiteY114" fmla="*/ 3126682 h 6858000"/>
              <a:gd name="connsiteX115" fmla="*/ 720862 w 1605470"/>
              <a:gd name="connsiteY115" fmla="*/ 3114519 h 6858000"/>
              <a:gd name="connsiteX116" fmla="*/ 707471 w 1605470"/>
              <a:gd name="connsiteY116" fmla="*/ 3106272 h 6858000"/>
              <a:gd name="connsiteX117" fmla="*/ 680201 w 1605470"/>
              <a:gd name="connsiteY117" fmla="*/ 2958185 h 6858000"/>
              <a:gd name="connsiteX118" fmla="*/ 622815 w 1605470"/>
              <a:gd name="connsiteY118" fmla="*/ 2762989 h 6858000"/>
              <a:gd name="connsiteX119" fmla="*/ 571733 w 1605470"/>
              <a:gd name="connsiteY119" fmla="*/ 2554718 h 6858000"/>
              <a:gd name="connsiteX120" fmla="*/ 551827 w 1605470"/>
              <a:gd name="connsiteY120" fmla="*/ 2485734 h 6858000"/>
              <a:gd name="connsiteX121" fmla="*/ 542550 w 1605470"/>
              <a:gd name="connsiteY121" fmla="*/ 2447068 h 6858000"/>
              <a:gd name="connsiteX122" fmla="*/ 529511 w 1605470"/>
              <a:gd name="connsiteY122" fmla="*/ 2425819 h 6858000"/>
              <a:gd name="connsiteX123" fmla="*/ 528878 w 1605470"/>
              <a:gd name="connsiteY123" fmla="*/ 2408971 h 6858000"/>
              <a:gd name="connsiteX124" fmla="*/ 535510 w 1605470"/>
              <a:gd name="connsiteY124" fmla="*/ 2402874 h 6858000"/>
              <a:gd name="connsiteX125" fmla="*/ 538122 w 1605470"/>
              <a:gd name="connsiteY125" fmla="*/ 2381443 h 6858000"/>
              <a:gd name="connsiteX126" fmla="*/ 514451 w 1605470"/>
              <a:gd name="connsiteY126" fmla="*/ 2261920 h 6858000"/>
              <a:gd name="connsiteX127" fmla="*/ 504338 w 1605470"/>
              <a:gd name="connsiteY127" fmla="*/ 2195378 h 6858000"/>
              <a:gd name="connsiteX128" fmla="*/ 488555 w 1605470"/>
              <a:gd name="connsiteY128" fmla="*/ 2155135 h 6858000"/>
              <a:gd name="connsiteX129" fmla="*/ 486013 w 1605470"/>
              <a:gd name="connsiteY129" fmla="*/ 2118008 h 6858000"/>
              <a:gd name="connsiteX130" fmla="*/ 487006 w 1605470"/>
              <a:gd name="connsiteY130" fmla="*/ 2050531 h 6858000"/>
              <a:gd name="connsiteX131" fmla="*/ 478812 w 1605470"/>
              <a:gd name="connsiteY131" fmla="*/ 1963269 h 6858000"/>
              <a:gd name="connsiteX132" fmla="*/ 459990 w 1605470"/>
              <a:gd name="connsiteY132" fmla="*/ 1906352 h 6858000"/>
              <a:gd name="connsiteX133" fmla="*/ 436547 w 1605470"/>
              <a:gd name="connsiteY133" fmla="*/ 1861531 h 6858000"/>
              <a:gd name="connsiteX134" fmla="*/ 390346 w 1605470"/>
              <a:gd name="connsiteY134" fmla="*/ 1732919 h 6858000"/>
              <a:gd name="connsiteX135" fmla="*/ 362657 w 1605470"/>
              <a:gd name="connsiteY135" fmla="*/ 1663540 h 6858000"/>
              <a:gd name="connsiteX136" fmla="*/ 361783 w 1605470"/>
              <a:gd name="connsiteY136" fmla="*/ 1615777 h 6858000"/>
              <a:gd name="connsiteX137" fmla="*/ 342578 w 1605470"/>
              <a:gd name="connsiteY137" fmla="*/ 1563678 h 6858000"/>
              <a:gd name="connsiteX138" fmla="*/ 355658 w 1605470"/>
              <a:gd name="connsiteY138" fmla="*/ 1519474 h 6858000"/>
              <a:gd name="connsiteX139" fmla="*/ 348400 w 1605470"/>
              <a:gd name="connsiteY139" fmla="*/ 1477995 h 6858000"/>
              <a:gd name="connsiteX140" fmla="*/ 334485 w 1605470"/>
              <a:gd name="connsiteY140" fmla="*/ 1373769 h 6858000"/>
              <a:gd name="connsiteX141" fmla="*/ 342792 w 1605470"/>
              <a:gd name="connsiteY141" fmla="*/ 1307086 h 6858000"/>
              <a:gd name="connsiteX142" fmla="*/ 343980 w 1605470"/>
              <a:gd name="connsiteY142" fmla="*/ 1189033 h 6858000"/>
              <a:gd name="connsiteX143" fmla="*/ 348665 w 1605470"/>
              <a:gd name="connsiteY143" fmla="*/ 1168288 h 6858000"/>
              <a:gd name="connsiteX144" fmla="*/ 340947 w 1605470"/>
              <a:gd name="connsiteY144" fmla="*/ 1142577 h 6858000"/>
              <a:gd name="connsiteX145" fmla="*/ 330253 w 1605470"/>
              <a:gd name="connsiteY145" fmla="*/ 1088484 h 6858000"/>
              <a:gd name="connsiteX146" fmla="*/ 318989 w 1605470"/>
              <a:gd name="connsiteY146" fmla="*/ 1016103 h 6858000"/>
              <a:gd name="connsiteX147" fmla="*/ 320445 w 1605470"/>
              <a:gd name="connsiteY147" fmla="*/ 932283 h 6858000"/>
              <a:gd name="connsiteX148" fmla="*/ 322681 w 1605470"/>
              <a:gd name="connsiteY148" fmla="*/ 915925 h 6858000"/>
              <a:gd name="connsiteX149" fmla="*/ 315310 w 1605470"/>
              <a:gd name="connsiteY149" fmla="*/ 896999 h 6858000"/>
              <a:gd name="connsiteX150" fmla="*/ 284718 w 1605470"/>
              <a:gd name="connsiteY150" fmla="*/ 821517 h 6858000"/>
              <a:gd name="connsiteX151" fmla="*/ 263668 w 1605470"/>
              <a:gd name="connsiteY151" fmla="*/ 751353 h 6858000"/>
              <a:gd name="connsiteX152" fmla="*/ 263226 w 1605470"/>
              <a:gd name="connsiteY152" fmla="*/ 721230 h 6858000"/>
              <a:gd name="connsiteX153" fmla="*/ 248897 w 1605470"/>
              <a:gd name="connsiteY153" fmla="*/ 681659 h 6858000"/>
              <a:gd name="connsiteX154" fmla="*/ 234316 w 1605470"/>
              <a:gd name="connsiteY154" fmla="*/ 635218 h 6858000"/>
              <a:gd name="connsiteX155" fmla="*/ 239327 w 1605470"/>
              <a:gd name="connsiteY155" fmla="*/ 613763 h 6858000"/>
              <a:gd name="connsiteX156" fmla="*/ 225269 w 1605470"/>
              <a:gd name="connsiteY156" fmla="*/ 598582 h 6858000"/>
              <a:gd name="connsiteX157" fmla="*/ 224950 w 1605470"/>
              <a:gd name="connsiteY157" fmla="*/ 576846 h 6858000"/>
              <a:gd name="connsiteX158" fmla="*/ 204576 w 1605470"/>
              <a:gd name="connsiteY158" fmla="*/ 530055 h 6858000"/>
              <a:gd name="connsiteX159" fmla="*/ 219064 w 1605470"/>
              <a:gd name="connsiteY159" fmla="*/ 469651 h 6858000"/>
              <a:gd name="connsiteX160" fmla="*/ 195012 w 1605470"/>
              <a:gd name="connsiteY160" fmla="*/ 448559 h 6858000"/>
              <a:gd name="connsiteX161" fmla="*/ 201434 w 1605470"/>
              <a:gd name="connsiteY161" fmla="*/ 441529 h 6858000"/>
              <a:gd name="connsiteX162" fmla="*/ 200655 w 1605470"/>
              <a:gd name="connsiteY162" fmla="*/ 428927 h 6858000"/>
              <a:gd name="connsiteX163" fmla="*/ 190059 w 1605470"/>
              <a:gd name="connsiteY163" fmla="*/ 430161 h 6858000"/>
              <a:gd name="connsiteX164" fmla="*/ 167079 w 1605470"/>
              <a:gd name="connsiteY164" fmla="*/ 367211 h 6858000"/>
              <a:gd name="connsiteX165" fmla="*/ 124571 w 1605470"/>
              <a:gd name="connsiteY165" fmla="*/ 302178 h 6858000"/>
              <a:gd name="connsiteX166" fmla="*/ 103243 w 1605470"/>
              <a:gd name="connsiteY166" fmla="*/ 211375 h 6858000"/>
              <a:gd name="connsiteX167" fmla="*/ 94571 w 1605470"/>
              <a:gd name="connsiteY167" fmla="*/ 184179 h 6858000"/>
              <a:gd name="connsiteX168" fmla="*/ 13437 w 1605470"/>
              <a:gd name="connsiteY168" fmla="*/ 19287 h 6858000"/>
              <a:gd name="connsiteX169" fmla="*/ 0 w 1605470"/>
              <a:gd name="connsiteY169"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8335 w 1605470"/>
              <a:gd name="connsiteY37" fmla="*/ 5665173 h 6858000"/>
              <a:gd name="connsiteX38" fmla="*/ 562052 w 1605470"/>
              <a:gd name="connsiteY38" fmla="*/ 5563435 h 6858000"/>
              <a:gd name="connsiteX39" fmla="*/ 591557 w 1605470"/>
              <a:gd name="connsiteY39" fmla="*/ 5476393 h 6858000"/>
              <a:gd name="connsiteX40" fmla="*/ 622750 w 1605470"/>
              <a:gd name="connsiteY40" fmla="*/ 5396260 h 6858000"/>
              <a:gd name="connsiteX41" fmla="*/ 638731 w 1605470"/>
              <a:gd name="connsiteY41" fmla="*/ 5330009 h 6858000"/>
              <a:gd name="connsiteX42" fmla="*/ 672224 w 1605470"/>
              <a:gd name="connsiteY42" fmla="*/ 5273739 h 6858000"/>
              <a:gd name="connsiteX43" fmla="*/ 681823 w 1605470"/>
              <a:gd name="connsiteY43" fmla="*/ 5241779 h 6858000"/>
              <a:gd name="connsiteX44" fmla="*/ 693049 w 1605470"/>
              <a:gd name="connsiteY44" fmla="*/ 5225268 h 6858000"/>
              <a:gd name="connsiteX45" fmla="*/ 694069 w 1605470"/>
              <a:gd name="connsiteY45" fmla="*/ 5217684 h 6858000"/>
              <a:gd name="connsiteX46" fmla="*/ 701410 w 1605470"/>
              <a:gd name="connsiteY46" fmla="*/ 5193377 h 6858000"/>
              <a:gd name="connsiteX47" fmla="*/ 704713 w 1605470"/>
              <a:gd name="connsiteY47" fmla="*/ 5179288 h 6858000"/>
              <a:gd name="connsiteX48" fmla="*/ 705697 w 1605470"/>
              <a:gd name="connsiteY48" fmla="*/ 5173621 h 6858000"/>
              <a:gd name="connsiteX49" fmla="*/ 701331 w 1605470"/>
              <a:gd name="connsiteY49" fmla="*/ 5159961 h 6858000"/>
              <a:gd name="connsiteX50" fmla="*/ 708008 w 1605470"/>
              <a:gd name="connsiteY50" fmla="*/ 5144295 h 6858000"/>
              <a:gd name="connsiteX51" fmla="*/ 704941 w 1605470"/>
              <a:gd name="connsiteY51" fmla="*/ 5125185 h 6858000"/>
              <a:gd name="connsiteX52" fmla="*/ 711771 w 1605470"/>
              <a:gd name="connsiteY52" fmla="*/ 5121884 h 6858000"/>
              <a:gd name="connsiteX53" fmla="*/ 718807 w 1605470"/>
              <a:gd name="connsiteY53" fmla="*/ 5067850 h 6858000"/>
              <a:gd name="connsiteX54" fmla="*/ 721538 w 1605470"/>
              <a:gd name="connsiteY54" fmla="*/ 5060861 h 6858000"/>
              <a:gd name="connsiteX55" fmla="*/ 718242 w 1605470"/>
              <a:gd name="connsiteY55" fmla="*/ 5034192 h 6858000"/>
              <a:gd name="connsiteX56" fmla="*/ 719796 w 1605470"/>
              <a:gd name="connsiteY56" fmla="*/ 4993030 h 6858000"/>
              <a:gd name="connsiteX57" fmla="*/ 726705 w 1605470"/>
              <a:gd name="connsiteY57" fmla="*/ 4946844 h 6858000"/>
              <a:gd name="connsiteX58" fmla="*/ 722561 w 1605470"/>
              <a:gd name="connsiteY58" fmla="*/ 4932692 h 6858000"/>
              <a:gd name="connsiteX59" fmla="*/ 737964 w 1605470"/>
              <a:gd name="connsiteY59" fmla="*/ 4858827 h 6858000"/>
              <a:gd name="connsiteX60" fmla="*/ 732118 w 1605470"/>
              <a:gd name="connsiteY60" fmla="*/ 4801535 h 6858000"/>
              <a:gd name="connsiteX61" fmla="*/ 739787 w 1605470"/>
              <a:gd name="connsiteY61" fmla="*/ 4797794 h 6858000"/>
              <a:gd name="connsiteX62" fmla="*/ 741081 w 1605470"/>
              <a:gd name="connsiteY62" fmla="*/ 4784526 h 6858000"/>
              <a:gd name="connsiteX63" fmla="*/ 742865 w 1605470"/>
              <a:gd name="connsiteY63" fmla="*/ 4781211 h 6858000"/>
              <a:gd name="connsiteX64" fmla="*/ 751652 w 1605470"/>
              <a:gd name="connsiteY64" fmla="*/ 4761984 h 6858000"/>
              <a:gd name="connsiteX65" fmla="*/ 747700 w 1605470"/>
              <a:gd name="connsiteY65" fmla="*/ 4690749 h 6858000"/>
              <a:gd name="connsiteX66" fmla="*/ 743180 w 1605470"/>
              <a:gd name="connsiteY66" fmla="*/ 4584173 h 6858000"/>
              <a:gd name="connsiteX67" fmla="*/ 738263 w 1605470"/>
              <a:gd name="connsiteY67" fmla="*/ 4444346 h 6858000"/>
              <a:gd name="connsiteX68" fmla="*/ 734828 w 1605470"/>
              <a:gd name="connsiteY68" fmla="*/ 4375228 h 6858000"/>
              <a:gd name="connsiteX69" fmla="*/ 715481 w 1605470"/>
              <a:gd name="connsiteY69" fmla="*/ 4214165 h 6858000"/>
              <a:gd name="connsiteX70" fmla="*/ 719554 w 1605470"/>
              <a:gd name="connsiteY70" fmla="*/ 4090296 h 6858000"/>
              <a:gd name="connsiteX71" fmla="*/ 704810 w 1605470"/>
              <a:gd name="connsiteY71" fmla="*/ 4033999 h 6858000"/>
              <a:gd name="connsiteX72" fmla="*/ 705959 w 1605470"/>
              <a:gd name="connsiteY72" fmla="*/ 4031933 h 6858000"/>
              <a:gd name="connsiteX73" fmla="*/ 704535 w 1605470"/>
              <a:gd name="connsiteY73" fmla="*/ 4013953 h 6858000"/>
              <a:gd name="connsiteX74" fmla="*/ 700443 w 1605470"/>
              <a:gd name="connsiteY74" fmla="*/ 4010511 h 6858000"/>
              <a:gd name="connsiteX75" fmla="*/ 698282 w 1605470"/>
              <a:gd name="connsiteY75" fmla="*/ 3998331 h 6858000"/>
              <a:gd name="connsiteX76" fmla="*/ 690830 w 1605470"/>
              <a:gd name="connsiteY76" fmla="*/ 3974753 h 6858000"/>
              <a:gd name="connsiteX77" fmla="*/ 692428 w 1605470"/>
              <a:gd name="connsiteY77" fmla="*/ 3969950 h 6858000"/>
              <a:gd name="connsiteX78" fmla="*/ 685850 w 1605470"/>
              <a:gd name="connsiteY78" fmla="*/ 3933779 h 6858000"/>
              <a:gd name="connsiteX79" fmla="*/ 687181 w 1605470"/>
              <a:gd name="connsiteY79" fmla="*/ 3933093 h 6858000"/>
              <a:gd name="connsiteX80" fmla="*/ 691535 w 1605470"/>
              <a:gd name="connsiteY80" fmla="*/ 3922082 h 6858000"/>
              <a:gd name="connsiteX81" fmla="*/ 696613 w 1605470"/>
              <a:gd name="connsiteY81" fmla="*/ 3901461 h 6858000"/>
              <a:gd name="connsiteX82" fmla="*/ 719207 w 1605470"/>
              <a:gd name="connsiteY82" fmla="*/ 3813873 h 6858000"/>
              <a:gd name="connsiteX83" fmla="*/ 718632 w 1605470"/>
              <a:gd name="connsiteY83" fmla="*/ 3806161 h 6858000"/>
              <a:gd name="connsiteX84" fmla="*/ 718939 w 1605470"/>
              <a:gd name="connsiteY84" fmla="*/ 3805957 h 6858000"/>
              <a:gd name="connsiteX85" fmla="*/ 718966 w 1605470"/>
              <a:gd name="connsiteY85" fmla="*/ 3797724 h 6858000"/>
              <a:gd name="connsiteX86" fmla="*/ 717581 w 1605470"/>
              <a:gd name="connsiteY86" fmla="*/ 3792098 h 6858000"/>
              <a:gd name="connsiteX87" fmla="*/ 716465 w 1605470"/>
              <a:gd name="connsiteY87" fmla="*/ 3777135 h 6858000"/>
              <a:gd name="connsiteX88" fmla="*/ 718198 w 1605470"/>
              <a:gd name="connsiteY88" fmla="*/ 3771656 h 6858000"/>
              <a:gd name="connsiteX89" fmla="*/ 721941 w 1605470"/>
              <a:gd name="connsiteY89" fmla="*/ 3769007 h 6858000"/>
              <a:gd name="connsiteX90" fmla="*/ 721407 w 1605470"/>
              <a:gd name="connsiteY90" fmla="*/ 3767709 h 6858000"/>
              <a:gd name="connsiteX91" fmla="*/ 730103 w 1605470"/>
              <a:gd name="connsiteY91" fmla="*/ 3738082 h 6858000"/>
              <a:gd name="connsiteX92" fmla="*/ 737449 w 1605470"/>
              <a:gd name="connsiteY92" fmla="*/ 3673397 h 6858000"/>
              <a:gd name="connsiteX93" fmla="*/ 736745 w 1605470"/>
              <a:gd name="connsiteY93" fmla="*/ 3637109 h 6858000"/>
              <a:gd name="connsiteX94" fmla="*/ 740188 w 1605470"/>
              <a:gd name="connsiteY94" fmla="*/ 3536883 h 6858000"/>
              <a:gd name="connsiteX95" fmla="*/ 747726 w 1605470"/>
              <a:gd name="connsiteY95" fmla="*/ 3435652 h 6858000"/>
              <a:gd name="connsiteX96" fmla="*/ 774383 w 1605470"/>
              <a:gd name="connsiteY96" fmla="*/ 3381564 h 6858000"/>
              <a:gd name="connsiteX97" fmla="*/ 774870 w 1605470"/>
              <a:gd name="connsiteY97" fmla="*/ 3375761 h 6858000"/>
              <a:gd name="connsiteX98" fmla="*/ 770510 w 1605470"/>
              <a:gd name="connsiteY98" fmla="*/ 3361844 h 6858000"/>
              <a:gd name="connsiteX99" fmla="*/ 767933 w 1605470"/>
              <a:gd name="connsiteY99" fmla="*/ 3356929 h 6858000"/>
              <a:gd name="connsiteX100" fmla="*/ 766158 w 1605470"/>
              <a:gd name="connsiteY100" fmla="*/ 3349058 h 6858000"/>
              <a:gd name="connsiteX101" fmla="*/ 766414 w 1605470"/>
              <a:gd name="connsiteY101" fmla="*/ 3348763 h 6858000"/>
              <a:gd name="connsiteX102" fmla="*/ 764166 w 1605470"/>
              <a:gd name="connsiteY102" fmla="*/ 3341588 h 6858000"/>
              <a:gd name="connsiteX103" fmla="*/ 749397 w 1605470"/>
              <a:gd name="connsiteY103" fmla="*/ 3307769 h 6858000"/>
              <a:gd name="connsiteX104" fmla="*/ 766960 w 1605470"/>
              <a:gd name="connsiteY104" fmla="*/ 3250522 h 6858000"/>
              <a:gd name="connsiteX105" fmla="*/ 767385 w 1605470"/>
              <a:gd name="connsiteY105" fmla="*/ 3229163 h 6858000"/>
              <a:gd name="connsiteX106" fmla="*/ 769208 w 1605470"/>
              <a:gd name="connsiteY106" fmla="*/ 3217217 h 6858000"/>
              <a:gd name="connsiteX107" fmla="*/ 770350 w 1605470"/>
              <a:gd name="connsiteY107" fmla="*/ 3216125 h 6858000"/>
              <a:gd name="connsiteX108" fmla="*/ 756043 w 1605470"/>
              <a:gd name="connsiteY108" fmla="*/ 3183755 h 6858000"/>
              <a:gd name="connsiteX109" fmla="*/ 756544 w 1605470"/>
              <a:gd name="connsiteY109" fmla="*/ 3178642 h 6858000"/>
              <a:gd name="connsiteX110" fmla="*/ 744144 w 1605470"/>
              <a:gd name="connsiteY110" fmla="*/ 3158586 h 6858000"/>
              <a:gd name="connsiteX111" fmla="*/ 739378 w 1605470"/>
              <a:gd name="connsiteY111" fmla="*/ 3147669 h 6858000"/>
              <a:gd name="connsiteX112" fmla="*/ 734648 w 1605470"/>
              <a:gd name="connsiteY112" fmla="*/ 3145733 h 6858000"/>
              <a:gd name="connsiteX113" fmla="*/ 729329 w 1605470"/>
              <a:gd name="connsiteY113" fmla="*/ 3129034 h 6858000"/>
              <a:gd name="connsiteX114" fmla="*/ 729994 w 1605470"/>
              <a:gd name="connsiteY114" fmla="*/ 3126682 h 6858000"/>
              <a:gd name="connsiteX115" fmla="*/ 720862 w 1605470"/>
              <a:gd name="connsiteY115" fmla="*/ 3114519 h 6858000"/>
              <a:gd name="connsiteX116" fmla="*/ 707471 w 1605470"/>
              <a:gd name="connsiteY116" fmla="*/ 3106272 h 6858000"/>
              <a:gd name="connsiteX117" fmla="*/ 680201 w 1605470"/>
              <a:gd name="connsiteY117" fmla="*/ 2958185 h 6858000"/>
              <a:gd name="connsiteX118" fmla="*/ 622815 w 1605470"/>
              <a:gd name="connsiteY118" fmla="*/ 2762989 h 6858000"/>
              <a:gd name="connsiteX119" fmla="*/ 571733 w 1605470"/>
              <a:gd name="connsiteY119" fmla="*/ 2554718 h 6858000"/>
              <a:gd name="connsiteX120" fmla="*/ 551827 w 1605470"/>
              <a:gd name="connsiteY120" fmla="*/ 2485734 h 6858000"/>
              <a:gd name="connsiteX121" fmla="*/ 542550 w 1605470"/>
              <a:gd name="connsiteY121" fmla="*/ 2447068 h 6858000"/>
              <a:gd name="connsiteX122" fmla="*/ 529511 w 1605470"/>
              <a:gd name="connsiteY122" fmla="*/ 2425819 h 6858000"/>
              <a:gd name="connsiteX123" fmla="*/ 528878 w 1605470"/>
              <a:gd name="connsiteY123" fmla="*/ 2408971 h 6858000"/>
              <a:gd name="connsiteX124" fmla="*/ 535510 w 1605470"/>
              <a:gd name="connsiteY124" fmla="*/ 2402874 h 6858000"/>
              <a:gd name="connsiteX125" fmla="*/ 538122 w 1605470"/>
              <a:gd name="connsiteY125" fmla="*/ 2381443 h 6858000"/>
              <a:gd name="connsiteX126" fmla="*/ 514451 w 1605470"/>
              <a:gd name="connsiteY126" fmla="*/ 2261920 h 6858000"/>
              <a:gd name="connsiteX127" fmla="*/ 504338 w 1605470"/>
              <a:gd name="connsiteY127" fmla="*/ 2195378 h 6858000"/>
              <a:gd name="connsiteX128" fmla="*/ 488555 w 1605470"/>
              <a:gd name="connsiteY128" fmla="*/ 2155135 h 6858000"/>
              <a:gd name="connsiteX129" fmla="*/ 486013 w 1605470"/>
              <a:gd name="connsiteY129" fmla="*/ 2118008 h 6858000"/>
              <a:gd name="connsiteX130" fmla="*/ 487006 w 1605470"/>
              <a:gd name="connsiteY130" fmla="*/ 2050531 h 6858000"/>
              <a:gd name="connsiteX131" fmla="*/ 478812 w 1605470"/>
              <a:gd name="connsiteY131" fmla="*/ 1963269 h 6858000"/>
              <a:gd name="connsiteX132" fmla="*/ 459990 w 1605470"/>
              <a:gd name="connsiteY132" fmla="*/ 1906352 h 6858000"/>
              <a:gd name="connsiteX133" fmla="*/ 436547 w 1605470"/>
              <a:gd name="connsiteY133" fmla="*/ 1861531 h 6858000"/>
              <a:gd name="connsiteX134" fmla="*/ 390346 w 1605470"/>
              <a:gd name="connsiteY134" fmla="*/ 1732919 h 6858000"/>
              <a:gd name="connsiteX135" fmla="*/ 362657 w 1605470"/>
              <a:gd name="connsiteY135" fmla="*/ 1663540 h 6858000"/>
              <a:gd name="connsiteX136" fmla="*/ 361783 w 1605470"/>
              <a:gd name="connsiteY136" fmla="*/ 1615777 h 6858000"/>
              <a:gd name="connsiteX137" fmla="*/ 342578 w 1605470"/>
              <a:gd name="connsiteY137" fmla="*/ 1563678 h 6858000"/>
              <a:gd name="connsiteX138" fmla="*/ 355658 w 1605470"/>
              <a:gd name="connsiteY138" fmla="*/ 1519474 h 6858000"/>
              <a:gd name="connsiteX139" fmla="*/ 348400 w 1605470"/>
              <a:gd name="connsiteY139" fmla="*/ 1477995 h 6858000"/>
              <a:gd name="connsiteX140" fmla="*/ 334485 w 1605470"/>
              <a:gd name="connsiteY140" fmla="*/ 1373769 h 6858000"/>
              <a:gd name="connsiteX141" fmla="*/ 342792 w 1605470"/>
              <a:gd name="connsiteY141" fmla="*/ 1307086 h 6858000"/>
              <a:gd name="connsiteX142" fmla="*/ 343980 w 1605470"/>
              <a:gd name="connsiteY142" fmla="*/ 1189033 h 6858000"/>
              <a:gd name="connsiteX143" fmla="*/ 348665 w 1605470"/>
              <a:gd name="connsiteY143" fmla="*/ 1168288 h 6858000"/>
              <a:gd name="connsiteX144" fmla="*/ 340947 w 1605470"/>
              <a:gd name="connsiteY144" fmla="*/ 1142577 h 6858000"/>
              <a:gd name="connsiteX145" fmla="*/ 330253 w 1605470"/>
              <a:gd name="connsiteY145" fmla="*/ 1088484 h 6858000"/>
              <a:gd name="connsiteX146" fmla="*/ 318989 w 1605470"/>
              <a:gd name="connsiteY146" fmla="*/ 1016103 h 6858000"/>
              <a:gd name="connsiteX147" fmla="*/ 320445 w 1605470"/>
              <a:gd name="connsiteY147" fmla="*/ 932283 h 6858000"/>
              <a:gd name="connsiteX148" fmla="*/ 322681 w 1605470"/>
              <a:gd name="connsiteY148" fmla="*/ 915925 h 6858000"/>
              <a:gd name="connsiteX149" fmla="*/ 315310 w 1605470"/>
              <a:gd name="connsiteY149" fmla="*/ 896999 h 6858000"/>
              <a:gd name="connsiteX150" fmla="*/ 284718 w 1605470"/>
              <a:gd name="connsiteY150" fmla="*/ 821517 h 6858000"/>
              <a:gd name="connsiteX151" fmla="*/ 263668 w 1605470"/>
              <a:gd name="connsiteY151" fmla="*/ 751353 h 6858000"/>
              <a:gd name="connsiteX152" fmla="*/ 263226 w 1605470"/>
              <a:gd name="connsiteY152" fmla="*/ 721230 h 6858000"/>
              <a:gd name="connsiteX153" fmla="*/ 248897 w 1605470"/>
              <a:gd name="connsiteY153" fmla="*/ 681659 h 6858000"/>
              <a:gd name="connsiteX154" fmla="*/ 234316 w 1605470"/>
              <a:gd name="connsiteY154" fmla="*/ 635218 h 6858000"/>
              <a:gd name="connsiteX155" fmla="*/ 239327 w 1605470"/>
              <a:gd name="connsiteY155" fmla="*/ 613763 h 6858000"/>
              <a:gd name="connsiteX156" fmla="*/ 225269 w 1605470"/>
              <a:gd name="connsiteY156" fmla="*/ 598582 h 6858000"/>
              <a:gd name="connsiteX157" fmla="*/ 224950 w 1605470"/>
              <a:gd name="connsiteY157" fmla="*/ 576846 h 6858000"/>
              <a:gd name="connsiteX158" fmla="*/ 204576 w 1605470"/>
              <a:gd name="connsiteY158" fmla="*/ 530055 h 6858000"/>
              <a:gd name="connsiteX159" fmla="*/ 219064 w 1605470"/>
              <a:gd name="connsiteY159" fmla="*/ 469651 h 6858000"/>
              <a:gd name="connsiteX160" fmla="*/ 195012 w 1605470"/>
              <a:gd name="connsiteY160" fmla="*/ 448559 h 6858000"/>
              <a:gd name="connsiteX161" fmla="*/ 201434 w 1605470"/>
              <a:gd name="connsiteY161" fmla="*/ 441529 h 6858000"/>
              <a:gd name="connsiteX162" fmla="*/ 200655 w 1605470"/>
              <a:gd name="connsiteY162" fmla="*/ 428927 h 6858000"/>
              <a:gd name="connsiteX163" fmla="*/ 190059 w 1605470"/>
              <a:gd name="connsiteY163" fmla="*/ 430161 h 6858000"/>
              <a:gd name="connsiteX164" fmla="*/ 167079 w 1605470"/>
              <a:gd name="connsiteY164" fmla="*/ 367211 h 6858000"/>
              <a:gd name="connsiteX165" fmla="*/ 124571 w 1605470"/>
              <a:gd name="connsiteY165" fmla="*/ 302178 h 6858000"/>
              <a:gd name="connsiteX166" fmla="*/ 103243 w 1605470"/>
              <a:gd name="connsiteY166" fmla="*/ 211375 h 6858000"/>
              <a:gd name="connsiteX167" fmla="*/ 94571 w 1605470"/>
              <a:gd name="connsiteY167" fmla="*/ 184179 h 6858000"/>
              <a:gd name="connsiteX168" fmla="*/ 13437 w 1605470"/>
              <a:gd name="connsiteY168" fmla="*/ 19287 h 6858000"/>
              <a:gd name="connsiteX169" fmla="*/ 0 w 1605470"/>
              <a:gd name="connsiteY169"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8335 w 1605470"/>
              <a:gd name="connsiteY37" fmla="*/ 5665173 h 6858000"/>
              <a:gd name="connsiteX38" fmla="*/ 562052 w 1605470"/>
              <a:gd name="connsiteY38" fmla="*/ 5563435 h 6858000"/>
              <a:gd name="connsiteX39" fmla="*/ 591557 w 1605470"/>
              <a:gd name="connsiteY39" fmla="*/ 5476393 h 6858000"/>
              <a:gd name="connsiteX40" fmla="*/ 622750 w 1605470"/>
              <a:gd name="connsiteY40" fmla="*/ 5396260 h 6858000"/>
              <a:gd name="connsiteX41" fmla="*/ 638731 w 1605470"/>
              <a:gd name="connsiteY41" fmla="*/ 5330009 h 6858000"/>
              <a:gd name="connsiteX42" fmla="*/ 672224 w 1605470"/>
              <a:gd name="connsiteY42" fmla="*/ 5273739 h 6858000"/>
              <a:gd name="connsiteX43" fmla="*/ 681823 w 1605470"/>
              <a:gd name="connsiteY43" fmla="*/ 5241779 h 6858000"/>
              <a:gd name="connsiteX44" fmla="*/ 693049 w 1605470"/>
              <a:gd name="connsiteY44" fmla="*/ 5225268 h 6858000"/>
              <a:gd name="connsiteX45" fmla="*/ 694069 w 1605470"/>
              <a:gd name="connsiteY45" fmla="*/ 5217684 h 6858000"/>
              <a:gd name="connsiteX46" fmla="*/ 701410 w 1605470"/>
              <a:gd name="connsiteY46" fmla="*/ 5193377 h 6858000"/>
              <a:gd name="connsiteX47" fmla="*/ 704713 w 1605470"/>
              <a:gd name="connsiteY47" fmla="*/ 5179288 h 6858000"/>
              <a:gd name="connsiteX48" fmla="*/ 705697 w 1605470"/>
              <a:gd name="connsiteY48" fmla="*/ 5173621 h 6858000"/>
              <a:gd name="connsiteX49" fmla="*/ 701331 w 1605470"/>
              <a:gd name="connsiteY49" fmla="*/ 5159961 h 6858000"/>
              <a:gd name="connsiteX50" fmla="*/ 708008 w 1605470"/>
              <a:gd name="connsiteY50" fmla="*/ 5144295 h 6858000"/>
              <a:gd name="connsiteX51" fmla="*/ 704941 w 1605470"/>
              <a:gd name="connsiteY51" fmla="*/ 5125185 h 6858000"/>
              <a:gd name="connsiteX52" fmla="*/ 711771 w 1605470"/>
              <a:gd name="connsiteY52" fmla="*/ 5121884 h 6858000"/>
              <a:gd name="connsiteX53" fmla="*/ 718807 w 1605470"/>
              <a:gd name="connsiteY53" fmla="*/ 5067850 h 6858000"/>
              <a:gd name="connsiteX54" fmla="*/ 721538 w 1605470"/>
              <a:gd name="connsiteY54" fmla="*/ 5060861 h 6858000"/>
              <a:gd name="connsiteX55" fmla="*/ 718242 w 1605470"/>
              <a:gd name="connsiteY55" fmla="*/ 5034192 h 6858000"/>
              <a:gd name="connsiteX56" fmla="*/ 719796 w 1605470"/>
              <a:gd name="connsiteY56" fmla="*/ 4993030 h 6858000"/>
              <a:gd name="connsiteX57" fmla="*/ 726705 w 1605470"/>
              <a:gd name="connsiteY57" fmla="*/ 4946844 h 6858000"/>
              <a:gd name="connsiteX58" fmla="*/ 722561 w 1605470"/>
              <a:gd name="connsiteY58" fmla="*/ 4932692 h 6858000"/>
              <a:gd name="connsiteX59" fmla="*/ 737964 w 1605470"/>
              <a:gd name="connsiteY59" fmla="*/ 4858827 h 6858000"/>
              <a:gd name="connsiteX60" fmla="*/ 732118 w 1605470"/>
              <a:gd name="connsiteY60" fmla="*/ 4801535 h 6858000"/>
              <a:gd name="connsiteX61" fmla="*/ 739787 w 1605470"/>
              <a:gd name="connsiteY61" fmla="*/ 4797794 h 6858000"/>
              <a:gd name="connsiteX62" fmla="*/ 741081 w 1605470"/>
              <a:gd name="connsiteY62" fmla="*/ 4784526 h 6858000"/>
              <a:gd name="connsiteX63" fmla="*/ 742865 w 1605470"/>
              <a:gd name="connsiteY63" fmla="*/ 4781211 h 6858000"/>
              <a:gd name="connsiteX64" fmla="*/ 751652 w 1605470"/>
              <a:gd name="connsiteY64" fmla="*/ 4761984 h 6858000"/>
              <a:gd name="connsiteX65" fmla="*/ 747700 w 1605470"/>
              <a:gd name="connsiteY65" fmla="*/ 4690749 h 6858000"/>
              <a:gd name="connsiteX66" fmla="*/ 743180 w 1605470"/>
              <a:gd name="connsiteY66" fmla="*/ 4584173 h 6858000"/>
              <a:gd name="connsiteX67" fmla="*/ 738263 w 1605470"/>
              <a:gd name="connsiteY67" fmla="*/ 4444346 h 6858000"/>
              <a:gd name="connsiteX68" fmla="*/ 734828 w 1605470"/>
              <a:gd name="connsiteY68" fmla="*/ 4375228 h 6858000"/>
              <a:gd name="connsiteX69" fmla="*/ 715481 w 1605470"/>
              <a:gd name="connsiteY69" fmla="*/ 4214165 h 6858000"/>
              <a:gd name="connsiteX70" fmla="*/ 719554 w 1605470"/>
              <a:gd name="connsiteY70" fmla="*/ 4090296 h 6858000"/>
              <a:gd name="connsiteX71" fmla="*/ 704810 w 1605470"/>
              <a:gd name="connsiteY71" fmla="*/ 4033999 h 6858000"/>
              <a:gd name="connsiteX72" fmla="*/ 705959 w 1605470"/>
              <a:gd name="connsiteY72" fmla="*/ 4031933 h 6858000"/>
              <a:gd name="connsiteX73" fmla="*/ 704535 w 1605470"/>
              <a:gd name="connsiteY73" fmla="*/ 4013953 h 6858000"/>
              <a:gd name="connsiteX74" fmla="*/ 700443 w 1605470"/>
              <a:gd name="connsiteY74" fmla="*/ 4010511 h 6858000"/>
              <a:gd name="connsiteX75" fmla="*/ 698282 w 1605470"/>
              <a:gd name="connsiteY75" fmla="*/ 3998331 h 6858000"/>
              <a:gd name="connsiteX76" fmla="*/ 690830 w 1605470"/>
              <a:gd name="connsiteY76" fmla="*/ 3974753 h 6858000"/>
              <a:gd name="connsiteX77" fmla="*/ 692428 w 1605470"/>
              <a:gd name="connsiteY77" fmla="*/ 3969950 h 6858000"/>
              <a:gd name="connsiteX78" fmla="*/ 685850 w 1605470"/>
              <a:gd name="connsiteY78" fmla="*/ 3933779 h 6858000"/>
              <a:gd name="connsiteX79" fmla="*/ 687181 w 1605470"/>
              <a:gd name="connsiteY79" fmla="*/ 3933093 h 6858000"/>
              <a:gd name="connsiteX80" fmla="*/ 691535 w 1605470"/>
              <a:gd name="connsiteY80" fmla="*/ 3922082 h 6858000"/>
              <a:gd name="connsiteX81" fmla="*/ 696613 w 1605470"/>
              <a:gd name="connsiteY81" fmla="*/ 3901461 h 6858000"/>
              <a:gd name="connsiteX82" fmla="*/ 719207 w 1605470"/>
              <a:gd name="connsiteY82" fmla="*/ 3813873 h 6858000"/>
              <a:gd name="connsiteX83" fmla="*/ 718632 w 1605470"/>
              <a:gd name="connsiteY83" fmla="*/ 3806161 h 6858000"/>
              <a:gd name="connsiteX84" fmla="*/ 718939 w 1605470"/>
              <a:gd name="connsiteY84" fmla="*/ 3805957 h 6858000"/>
              <a:gd name="connsiteX85" fmla="*/ 718966 w 1605470"/>
              <a:gd name="connsiteY85" fmla="*/ 3797724 h 6858000"/>
              <a:gd name="connsiteX86" fmla="*/ 717581 w 1605470"/>
              <a:gd name="connsiteY86" fmla="*/ 3792098 h 6858000"/>
              <a:gd name="connsiteX87" fmla="*/ 716465 w 1605470"/>
              <a:gd name="connsiteY87" fmla="*/ 3777135 h 6858000"/>
              <a:gd name="connsiteX88" fmla="*/ 718198 w 1605470"/>
              <a:gd name="connsiteY88" fmla="*/ 3771656 h 6858000"/>
              <a:gd name="connsiteX89" fmla="*/ 721941 w 1605470"/>
              <a:gd name="connsiteY89" fmla="*/ 3769007 h 6858000"/>
              <a:gd name="connsiteX90" fmla="*/ 721407 w 1605470"/>
              <a:gd name="connsiteY90" fmla="*/ 3767709 h 6858000"/>
              <a:gd name="connsiteX91" fmla="*/ 730103 w 1605470"/>
              <a:gd name="connsiteY91" fmla="*/ 3738082 h 6858000"/>
              <a:gd name="connsiteX92" fmla="*/ 737449 w 1605470"/>
              <a:gd name="connsiteY92" fmla="*/ 3673397 h 6858000"/>
              <a:gd name="connsiteX93" fmla="*/ 736745 w 1605470"/>
              <a:gd name="connsiteY93" fmla="*/ 3637109 h 6858000"/>
              <a:gd name="connsiteX94" fmla="*/ 740188 w 1605470"/>
              <a:gd name="connsiteY94" fmla="*/ 3536883 h 6858000"/>
              <a:gd name="connsiteX95" fmla="*/ 747726 w 1605470"/>
              <a:gd name="connsiteY95" fmla="*/ 3435652 h 6858000"/>
              <a:gd name="connsiteX96" fmla="*/ 774383 w 1605470"/>
              <a:gd name="connsiteY96" fmla="*/ 3381564 h 6858000"/>
              <a:gd name="connsiteX97" fmla="*/ 770510 w 1605470"/>
              <a:gd name="connsiteY97" fmla="*/ 3361844 h 6858000"/>
              <a:gd name="connsiteX98" fmla="*/ 767933 w 1605470"/>
              <a:gd name="connsiteY98" fmla="*/ 3356929 h 6858000"/>
              <a:gd name="connsiteX99" fmla="*/ 766158 w 1605470"/>
              <a:gd name="connsiteY99" fmla="*/ 3349058 h 6858000"/>
              <a:gd name="connsiteX100" fmla="*/ 766414 w 1605470"/>
              <a:gd name="connsiteY100" fmla="*/ 3348763 h 6858000"/>
              <a:gd name="connsiteX101" fmla="*/ 764166 w 1605470"/>
              <a:gd name="connsiteY101" fmla="*/ 3341588 h 6858000"/>
              <a:gd name="connsiteX102" fmla="*/ 749397 w 1605470"/>
              <a:gd name="connsiteY102" fmla="*/ 3307769 h 6858000"/>
              <a:gd name="connsiteX103" fmla="*/ 766960 w 1605470"/>
              <a:gd name="connsiteY103" fmla="*/ 3250522 h 6858000"/>
              <a:gd name="connsiteX104" fmla="*/ 767385 w 1605470"/>
              <a:gd name="connsiteY104" fmla="*/ 3229163 h 6858000"/>
              <a:gd name="connsiteX105" fmla="*/ 769208 w 1605470"/>
              <a:gd name="connsiteY105" fmla="*/ 3217217 h 6858000"/>
              <a:gd name="connsiteX106" fmla="*/ 770350 w 1605470"/>
              <a:gd name="connsiteY106" fmla="*/ 3216125 h 6858000"/>
              <a:gd name="connsiteX107" fmla="*/ 756043 w 1605470"/>
              <a:gd name="connsiteY107" fmla="*/ 3183755 h 6858000"/>
              <a:gd name="connsiteX108" fmla="*/ 756544 w 1605470"/>
              <a:gd name="connsiteY108" fmla="*/ 3178642 h 6858000"/>
              <a:gd name="connsiteX109" fmla="*/ 744144 w 1605470"/>
              <a:gd name="connsiteY109" fmla="*/ 3158586 h 6858000"/>
              <a:gd name="connsiteX110" fmla="*/ 739378 w 1605470"/>
              <a:gd name="connsiteY110" fmla="*/ 3147669 h 6858000"/>
              <a:gd name="connsiteX111" fmla="*/ 734648 w 1605470"/>
              <a:gd name="connsiteY111" fmla="*/ 3145733 h 6858000"/>
              <a:gd name="connsiteX112" fmla="*/ 729329 w 1605470"/>
              <a:gd name="connsiteY112" fmla="*/ 3129034 h 6858000"/>
              <a:gd name="connsiteX113" fmla="*/ 729994 w 1605470"/>
              <a:gd name="connsiteY113" fmla="*/ 3126682 h 6858000"/>
              <a:gd name="connsiteX114" fmla="*/ 720862 w 1605470"/>
              <a:gd name="connsiteY114" fmla="*/ 3114519 h 6858000"/>
              <a:gd name="connsiteX115" fmla="*/ 707471 w 1605470"/>
              <a:gd name="connsiteY115" fmla="*/ 3106272 h 6858000"/>
              <a:gd name="connsiteX116" fmla="*/ 680201 w 1605470"/>
              <a:gd name="connsiteY116" fmla="*/ 2958185 h 6858000"/>
              <a:gd name="connsiteX117" fmla="*/ 622815 w 1605470"/>
              <a:gd name="connsiteY117" fmla="*/ 2762989 h 6858000"/>
              <a:gd name="connsiteX118" fmla="*/ 571733 w 1605470"/>
              <a:gd name="connsiteY118" fmla="*/ 2554718 h 6858000"/>
              <a:gd name="connsiteX119" fmla="*/ 551827 w 1605470"/>
              <a:gd name="connsiteY119" fmla="*/ 2485734 h 6858000"/>
              <a:gd name="connsiteX120" fmla="*/ 542550 w 1605470"/>
              <a:gd name="connsiteY120" fmla="*/ 2447068 h 6858000"/>
              <a:gd name="connsiteX121" fmla="*/ 529511 w 1605470"/>
              <a:gd name="connsiteY121" fmla="*/ 2425819 h 6858000"/>
              <a:gd name="connsiteX122" fmla="*/ 528878 w 1605470"/>
              <a:gd name="connsiteY122" fmla="*/ 2408971 h 6858000"/>
              <a:gd name="connsiteX123" fmla="*/ 535510 w 1605470"/>
              <a:gd name="connsiteY123" fmla="*/ 2402874 h 6858000"/>
              <a:gd name="connsiteX124" fmla="*/ 538122 w 1605470"/>
              <a:gd name="connsiteY124" fmla="*/ 2381443 h 6858000"/>
              <a:gd name="connsiteX125" fmla="*/ 514451 w 1605470"/>
              <a:gd name="connsiteY125" fmla="*/ 2261920 h 6858000"/>
              <a:gd name="connsiteX126" fmla="*/ 504338 w 1605470"/>
              <a:gd name="connsiteY126" fmla="*/ 2195378 h 6858000"/>
              <a:gd name="connsiteX127" fmla="*/ 488555 w 1605470"/>
              <a:gd name="connsiteY127" fmla="*/ 2155135 h 6858000"/>
              <a:gd name="connsiteX128" fmla="*/ 486013 w 1605470"/>
              <a:gd name="connsiteY128" fmla="*/ 2118008 h 6858000"/>
              <a:gd name="connsiteX129" fmla="*/ 487006 w 1605470"/>
              <a:gd name="connsiteY129" fmla="*/ 2050531 h 6858000"/>
              <a:gd name="connsiteX130" fmla="*/ 478812 w 1605470"/>
              <a:gd name="connsiteY130" fmla="*/ 1963269 h 6858000"/>
              <a:gd name="connsiteX131" fmla="*/ 459990 w 1605470"/>
              <a:gd name="connsiteY131" fmla="*/ 1906352 h 6858000"/>
              <a:gd name="connsiteX132" fmla="*/ 436547 w 1605470"/>
              <a:gd name="connsiteY132" fmla="*/ 1861531 h 6858000"/>
              <a:gd name="connsiteX133" fmla="*/ 390346 w 1605470"/>
              <a:gd name="connsiteY133" fmla="*/ 1732919 h 6858000"/>
              <a:gd name="connsiteX134" fmla="*/ 362657 w 1605470"/>
              <a:gd name="connsiteY134" fmla="*/ 1663540 h 6858000"/>
              <a:gd name="connsiteX135" fmla="*/ 361783 w 1605470"/>
              <a:gd name="connsiteY135" fmla="*/ 1615777 h 6858000"/>
              <a:gd name="connsiteX136" fmla="*/ 342578 w 1605470"/>
              <a:gd name="connsiteY136" fmla="*/ 1563678 h 6858000"/>
              <a:gd name="connsiteX137" fmla="*/ 355658 w 1605470"/>
              <a:gd name="connsiteY137" fmla="*/ 1519474 h 6858000"/>
              <a:gd name="connsiteX138" fmla="*/ 348400 w 1605470"/>
              <a:gd name="connsiteY138" fmla="*/ 1477995 h 6858000"/>
              <a:gd name="connsiteX139" fmla="*/ 334485 w 1605470"/>
              <a:gd name="connsiteY139" fmla="*/ 1373769 h 6858000"/>
              <a:gd name="connsiteX140" fmla="*/ 342792 w 1605470"/>
              <a:gd name="connsiteY140" fmla="*/ 1307086 h 6858000"/>
              <a:gd name="connsiteX141" fmla="*/ 343980 w 1605470"/>
              <a:gd name="connsiteY141" fmla="*/ 1189033 h 6858000"/>
              <a:gd name="connsiteX142" fmla="*/ 348665 w 1605470"/>
              <a:gd name="connsiteY142" fmla="*/ 1168288 h 6858000"/>
              <a:gd name="connsiteX143" fmla="*/ 340947 w 1605470"/>
              <a:gd name="connsiteY143" fmla="*/ 1142577 h 6858000"/>
              <a:gd name="connsiteX144" fmla="*/ 330253 w 1605470"/>
              <a:gd name="connsiteY144" fmla="*/ 1088484 h 6858000"/>
              <a:gd name="connsiteX145" fmla="*/ 318989 w 1605470"/>
              <a:gd name="connsiteY145" fmla="*/ 1016103 h 6858000"/>
              <a:gd name="connsiteX146" fmla="*/ 320445 w 1605470"/>
              <a:gd name="connsiteY146" fmla="*/ 932283 h 6858000"/>
              <a:gd name="connsiteX147" fmla="*/ 322681 w 1605470"/>
              <a:gd name="connsiteY147" fmla="*/ 915925 h 6858000"/>
              <a:gd name="connsiteX148" fmla="*/ 315310 w 1605470"/>
              <a:gd name="connsiteY148" fmla="*/ 896999 h 6858000"/>
              <a:gd name="connsiteX149" fmla="*/ 284718 w 1605470"/>
              <a:gd name="connsiteY149" fmla="*/ 821517 h 6858000"/>
              <a:gd name="connsiteX150" fmla="*/ 263668 w 1605470"/>
              <a:gd name="connsiteY150" fmla="*/ 751353 h 6858000"/>
              <a:gd name="connsiteX151" fmla="*/ 263226 w 1605470"/>
              <a:gd name="connsiteY151" fmla="*/ 721230 h 6858000"/>
              <a:gd name="connsiteX152" fmla="*/ 248897 w 1605470"/>
              <a:gd name="connsiteY152" fmla="*/ 681659 h 6858000"/>
              <a:gd name="connsiteX153" fmla="*/ 234316 w 1605470"/>
              <a:gd name="connsiteY153" fmla="*/ 635218 h 6858000"/>
              <a:gd name="connsiteX154" fmla="*/ 239327 w 1605470"/>
              <a:gd name="connsiteY154" fmla="*/ 613763 h 6858000"/>
              <a:gd name="connsiteX155" fmla="*/ 225269 w 1605470"/>
              <a:gd name="connsiteY155" fmla="*/ 598582 h 6858000"/>
              <a:gd name="connsiteX156" fmla="*/ 224950 w 1605470"/>
              <a:gd name="connsiteY156" fmla="*/ 576846 h 6858000"/>
              <a:gd name="connsiteX157" fmla="*/ 204576 w 1605470"/>
              <a:gd name="connsiteY157" fmla="*/ 530055 h 6858000"/>
              <a:gd name="connsiteX158" fmla="*/ 219064 w 1605470"/>
              <a:gd name="connsiteY158" fmla="*/ 469651 h 6858000"/>
              <a:gd name="connsiteX159" fmla="*/ 195012 w 1605470"/>
              <a:gd name="connsiteY159" fmla="*/ 448559 h 6858000"/>
              <a:gd name="connsiteX160" fmla="*/ 201434 w 1605470"/>
              <a:gd name="connsiteY160" fmla="*/ 441529 h 6858000"/>
              <a:gd name="connsiteX161" fmla="*/ 200655 w 1605470"/>
              <a:gd name="connsiteY161" fmla="*/ 428927 h 6858000"/>
              <a:gd name="connsiteX162" fmla="*/ 190059 w 1605470"/>
              <a:gd name="connsiteY162" fmla="*/ 430161 h 6858000"/>
              <a:gd name="connsiteX163" fmla="*/ 167079 w 1605470"/>
              <a:gd name="connsiteY163" fmla="*/ 367211 h 6858000"/>
              <a:gd name="connsiteX164" fmla="*/ 124571 w 1605470"/>
              <a:gd name="connsiteY164" fmla="*/ 302178 h 6858000"/>
              <a:gd name="connsiteX165" fmla="*/ 103243 w 1605470"/>
              <a:gd name="connsiteY165" fmla="*/ 211375 h 6858000"/>
              <a:gd name="connsiteX166" fmla="*/ 94571 w 1605470"/>
              <a:gd name="connsiteY166" fmla="*/ 184179 h 6858000"/>
              <a:gd name="connsiteX167" fmla="*/ 13437 w 1605470"/>
              <a:gd name="connsiteY167" fmla="*/ 19287 h 6858000"/>
              <a:gd name="connsiteX168" fmla="*/ 0 w 1605470"/>
              <a:gd name="connsiteY168"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8335 w 1605470"/>
              <a:gd name="connsiteY37" fmla="*/ 5665173 h 6858000"/>
              <a:gd name="connsiteX38" fmla="*/ 562052 w 1605470"/>
              <a:gd name="connsiteY38" fmla="*/ 5563435 h 6858000"/>
              <a:gd name="connsiteX39" fmla="*/ 591557 w 1605470"/>
              <a:gd name="connsiteY39" fmla="*/ 5476393 h 6858000"/>
              <a:gd name="connsiteX40" fmla="*/ 622750 w 1605470"/>
              <a:gd name="connsiteY40" fmla="*/ 5396260 h 6858000"/>
              <a:gd name="connsiteX41" fmla="*/ 638731 w 1605470"/>
              <a:gd name="connsiteY41" fmla="*/ 5330009 h 6858000"/>
              <a:gd name="connsiteX42" fmla="*/ 672224 w 1605470"/>
              <a:gd name="connsiteY42" fmla="*/ 5273739 h 6858000"/>
              <a:gd name="connsiteX43" fmla="*/ 681823 w 1605470"/>
              <a:gd name="connsiteY43" fmla="*/ 5241779 h 6858000"/>
              <a:gd name="connsiteX44" fmla="*/ 693049 w 1605470"/>
              <a:gd name="connsiteY44" fmla="*/ 5225268 h 6858000"/>
              <a:gd name="connsiteX45" fmla="*/ 694069 w 1605470"/>
              <a:gd name="connsiteY45" fmla="*/ 5217684 h 6858000"/>
              <a:gd name="connsiteX46" fmla="*/ 701410 w 1605470"/>
              <a:gd name="connsiteY46" fmla="*/ 5193377 h 6858000"/>
              <a:gd name="connsiteX47" fmla="*/ 704713 w 1605470"/>
              <a:gd name="connsiteY47" fmla="*/ 5179288 h 6858000"/>
              <a:gd name="connsiteX48" fmla="*/ 705697 w 1605470"/>
              <a:gd name="connsiteY48" fmla="*/ 5173621 h 6858000"/>
              <a:gd name="connsiteX49" fmla="*/ 701331 w 1605470"/>
              <a:gd name="connsiteY49" fmla="*/ 5159961 h 6858000"/>
              <a:gd name="connsiteX50" fmla="*/ 708008 w 1605470"/>
              <a:gd name="connsiteY50" fmla="*/ 5144295 h 6858000"/>
              <a:gd name="connsiteX51" fmla="*/ 704941 w 1605470"/>
              <a:gd name="connsiteY51" fmla="*/ 5125185 h 6858000"/>
              <a:gd name="connsiteX52" fmla="*/ 711771 w 1605470"/>
              <a:gd name="connsiteY52" fmla="*/ 5121884 h 6858000"/>
              <a:gd name="connsiteX53" fmla="*/ 718807 w 1605470"/>
              <a:gd name="connsiteY53" fmla="*/ 5067850 h 6858000"/>
              <a:gd name="connsiteX54" fmla="*/ 721538 w 1605470"/>
              <a:gd name="connsiteY54" fmla="*/ 5060861 h 6858000"/>
              <a:gd name="connsiteX55" fmla="*/ 718242 w 1605470"/>
              <a:gd name="connsiteY55" fmla="*/ 5034192 h 6858000"/>
              <a:gd name="connsiteX56" fmla="*/ 719796 w 1605470"/>
              <a:gd name="connsiteY56" fmla="*/ 4993030 h 6858000"/>
              <a:gd name="connsiteX57" fmla="*/ 726705 w 1605470"/>
              <a:gd name="connsiteY57" fmla="*/ 4946844 h 6858000"/>
              <a:gd name="connsiteX58" fmla="*/ 722561 w 1605470"/>
              <a:gd name="connsiteY58" fmla="*/ 4932692 h 6858000"/>
              <a:gd name="connsiteX59" fmla="*/ 737964 w 1605470"/>
              <a:gd name="connsiteY59" fmla="*/ 4858827 h 6858000"/>
              <a:gd name="connsiteX60" fmla="*/ 732118 w 1605470"/>
              <a:gd name="connsiteY60" fmla="*/ 4801535 h 6858000"/>
              <a:gd name="connsiteX61" fmla="*/ 739787 w 1605470"/>
              <a:gd name="connsiteY61" fmla="*/ 4797794 h 6858000"/>
              <a:gd name="connsiteX62" fmla="*/ 741081 w 1605470"/>
              <a:gd name="connsiteY62" fmla="*/ 4784526 h 6858000"/>
              <a:gd name="connsiteX63" fmla="*/ 742865 w 1605470"/>
              <a:gd name="connsiteY63" fmla="*/ 4781211 h 6858000"/>
              <a:gd name="connsiteX64" fmla="*/ 751652 w 1605470"/>
              <a:gd name="connsiteY64" fmla="*/ 4761984 h 6858000"/>
              <a:gd name="connsiteX65" fmla="*/ 747700 w 1605470"/>
              <a:gd name="connsiteY65" fmla="*/ 4690749 h 6858000"/>
              <a:gd name="connsiteX66" fmla="*/ 743180 w 1605470"/>
              <a:gd name="connsiteY66" fmla="*/ 4584173 h 6858000"/>
              <a:gd name="connsiteX67" fmla="*/ 738263 w 1605470"/>
              <a:gd name="connsiteY67" fmla="*/ 4444346 h 6858000"/>
              <a:gd name="connsiteX68" fmla="*/ 734828 w 1605470"/>
              <a:gd name="connsiteY68" fmla="*/ 4375228 h 6858000"/>
              <a:gd name="connsiteX69" fmla="*/ 715481 w 1605470"/>
              <a:gd name="connsiteY69" fmla="*/ 4214165 h 6858000"/>
              <a:gd name="connsiteX70" fmla="*/ 719554 w 1605470"/>
              <a:gd name="connsiteY70" fmla="*/ 4090296 h 6858000"/>
              <a:gd name="connsiteX71" fmla="*/ 704810 w 1605470"/>
              <a:gd name="connsiteY71" fmla="*/ 4033999 h 6858000"/>
              <a:gd name="connsiteX72" fmla="*/ 705959 w 1605470"/>
              <a:gd name="connsiteY72" fmla="*/ 4031933 h 6858000"/>
              <a:gd name="connsiteX73" fmla="*/ 704535 w 1605470"/>
              <a:gd name="connsiteY73" fmla="*/ 4013953 h 6858000"/>
              <a:gd name="connsiteX74" fmla="*/ 700443 w 1605470"/>
              <a:gd name="connsiteY74" fmla="*/ 4010511 h 6858000"/>
              <a:gd name="connsiteX75" fmla="*/ 698282 w 1605470"/>
              <a:gd name="connsiteY75" fmla="*/ 3998331 h 6858000"/>
              <a:gd name="connsiteX76" fmla="*/ 690830 w 1605470"/>
              <a:gd name="connsiteY76" fmla="*/ 3974753 h 6858000"/>
              <a:gd name="connsiteX77" fmla="*/ 692428 w 1605470"/>
              <a:gd name="connsiteY77" fmla="*/ 3969950 h 6858000"/>
              <a:gd name="connsiteX78" fmla="*/ 685850 w 1605470"/>
              <a:gd name="connsiteY78" fmla="*/ 3933779 h 6858000"/>
              <a:gd name="connsiteX79" fmla="*/ 687181 w 1605470"/>
              <a:gd name="connsiteY79" fmla="*/ 3933093 h 6858000"/>
              <a:gd name="connsiteX80" fmla="*/ 691535 w 1605470"/>
              <a:gd name="connsiteY80" fmla="*/ 3922082 h 6858000"/>
              <a:gd name="connsiteX81" fmla="*/ 696613 w 1605470"/>
              <a:gd name="connsiteY81" fmla="*/ 3901461 h 6858000"/>
              <a:gd name="connsiteX82" fmla="*/ 719207 w 1605470"/>
              <a:gd name="connsiteY82" fmla="*/ 3813873 h 6858000"/>
              <a:gd name="connsiteX83" fmla="*/ 718632 w 1605470"/>
              <a:gd name="connsiteY83" fmla="*/ 3806161 h 6858000"/>
              <a:gd name="connsiteX84" fmla="*/ 718939 w 1605470"/>
              <a:gd name="connsiteY84" fmla="*/ 3805957 h 6858000"/>
              <a:gd name="connsiteX85" fmla="*/ 718966 w 1605470"/>
              <a:gd name="connsiteY85" fmla="*/ 3797724 h 6858000"/>
              <a:gd name="connsiteX86" fmla="*/ 717581 w 1605470"/>
              <a:gd name="connsiteY86" fmla="*/ 3792098 h 6858000"/>
              <a:gd name="connsiteX87" fmla="*/ 716465 w 1605470"/>
              <a:gd name="connsiteY87" fmla="*/ 3777135 h 6858000"/>
              <a:gd name="connsiteX88" fmla="*/ 718198 w 1605470"/>
              <a:gd name="connsiteY88" fmla="*/ 3771656 h 6858000"/>
              <a:gd name="connsiteX89" fmla="*/ 721941 w 1605470"/>
              <a:gd name="connsiteY89" fmla="*/ 3769007 h 6858000"/>
              <a:gd name="connsiteX90" fmla="*/ 721407 w 1605470"/>
              <a:gd name="connsiteY90" fmla="*/ 3767709 h 6858000"/>
              <a:gd name="connsiteX91" fmla="*/ 730103 w 1605470"/>
              <a:gd name="connsiteY91" fmla="*/ 3738082 h 6858000"/>
              <a:gd name="connsiteX92" fmla="*/ 737449 w 1605470"/>
              <a:gd name="connsiteY92" fmla="*/ 3673397 h 6858000"/>
              <a:gd name="connsiteX93" fmla="*/ 736745 w 1605470"/>
              <a:gd name="connsiteY93" fmla="*/ 3637109 h 6858000"/>
              <a:gd name="connsiteX94" fmla="*/ 740188 w 1605470"/>
              <a:gd name="connsiteY94" fmla="*/ 3536883 h 6858000"/>
              <a:gd name="connsiteX95" fmla="*/ 747726 w 1605470"/>
              <a:gd name="connsiteY95" fmla="*/ 3435652 h 6858000"/>
              <a:gd name="connsiteX96" fmla="*/ 774383 w 1605470"/>
              <a:gd name="connsiteY96" fmla="*/ 3381564 h 6858000"/>
              <a:gd name="connsiteX97" fmla="*/ 770510 w 1605470"/>
              <a:gd name="connsiteY97" fmla="*/ 3361844 h 6858000"/>
              <a:gd name="connsiteX98" fmla="*/ 766158 w 1605470"/>
              <a:gd name="connsiteY98" fmla="*/ 3349058 h 6858000"/>
              <a:gd name="connsiteX99" fmla="*/ 766414 w 1605470"/>
              <a:gd name="connsiteY99" fmla="*/ 3348763 h 6858000"/>
              <a:gd name="connsiteX100" fmla="*/ 764166 w 1605470"/>
              <a:gd name="connsiteY100" fmla="*/ 3341588 h 6858000"/>
              <a:gd name="connsiteX101" fmla="*/ 749397 w 1605470"/>
              <a:gd name="connsiteY101" fmla="*/ 3307769 h 6858000"/>
              <a:gd name="connsiteX102" fmla="*/ 766960 w 1605470"/>
              <a:gd name="connsiteY102" fmla="*/ 3250522 h 6858000"/>
              <a:gd name="connsiteX103" fmla="*/ 767385 w 1605470"/>
              <a:gd name="connsiteY103" fmla="*/ 3229163 h 6858000"/>
              <a:gd name="connsiteX104" fmla="*/ 769208 w 1605470"/>
              <a:gd name="connsiteY104" fmla="*/ 3217217 h 6858000"/>
              <a:gd name="connsiteX105" fmla="*/ 770350 w 1605470"/>
              <a:gd name="connsiteY105" fmla="*/ 3216125 h 6858000"/>
              <a:gd name="connsiteX106" fmla="*/ 756043 w 1605470"/>
              <a:gd name="connsiteY106" fmla="*/ 3183755 h 6858000"/>
              <a:gd name="connsiteX107" fmla="*/ 756544 w 1605470"/>
              <a:gd name="connsiteY107" fmla="*/ 3178642 h 6858000"/>
              <a:gd name="connsiteX108" fmla="*/ 744144 w 1605470"/>
              <a:gd name="connsiteY108" fmla="*/ 3158586 h 6858000"/>
              <a:gd name="connsiteX109" fmla="*/ 739378 w 1605470"/>
              <a:gd name="connsiteY109" fmla="*/ 3147669 h 6858000"/>
              <a:gd name="connsiteX110" fmla="*/ 734648 w 1605470"/>
              <a:gd name="connsiteY110" fmla="*/ 3145733 h 6858000"/>
              <a:gd name="connsiteX111" fmla="*/ 729329 w 1605470"/>
              <a:gd name="connsiteY111" fmla="*/ 3129034 h 6858000"/>
              <a:gd name="connsiteX112" fmla="*/ 729994 w 1605470"/>
              <a:gd name="connsiteY112" fmla="*/ 3126682 h 6858000"/>
              <a:gd name="connsiteX113" fmla="*/ 720862 w 1605470"/>
              <a:gd name="connsiteY113" fmla="*/ 3114519 h 6858000"/>
              <a:gd name="connsiteX114" fmla="*/ 707471 w 1605470"/>
              <a:gd name="connsiteY114" fmla="*/ 3106272 h 6858000"/>
              <a:gd name="connsiteX115" fmla="*/ 680201 w 1605470"/>
              <a:gd name="connsiteY115" fmla="*/ 2958185 h 6858000"/>
              <a:gd name="connsiteX116" fmla="*/ 622815 w 1605470"/>
              <a:gd name="connsiteY116" fmla="*/ 2762989 h 6858000"/>
              <a:gd name="connsiteX117" fmla="*/ 571733 w 1605470"/>
              <a:gd name="connsiteY117" fmla="*/ 2554718 h 6858000"/>
              <a:gd name="connsiteX118" fmla="*/ 551827 w 1605470"/>
              <a:gd name="connsiteY118" fmla="*/ 2485734 h 6858000"/>
              <a:gd name="connsiteX119" fmla="*/ 542550 w 1605470"/>
              <a:gd name="connsiteY119" fmla="*/ 2447068 h 6858000"/>
              <a:gd name="connsiteX120" fmla="*/ 529511 w 1605470"/>
              <a:gd name="connsiteY120" fmla="*/ 2425819 h 6858000"/>
              <a:gd name="connsiteX121" fmla="*/ 528878 w 1605470"/>
              <a:gd name="connsiteY121" fmla="*/ 2408971 h 6858000"/>
              <a:gd name="connsiteX122" fmla="*/ 535510 w 1605470"/>
              <a:gd name="connsiteY122" fmla="*/ 2402874 h 6858000"/>
              <a:gd name="connsiteX123" fmla="*/ 538122 w 1605470"/>
              <a:gd name="connsiteY123" fmla="*/ 2381443 h 6858000"/>
              <a:gd name="connsiteX124" fmla="*/ 514451 w 1605470"/>
              <a:gd name="connsiteY124" fmla="*/ 2261920 h 6858000"/>
              <a:gd name="connsiteX125" fmla="*/ 504338 w 1605470"/>
              <a:gd name="connsiteY125" fmla="*/ 2195378 h 6858000"/>
              <a:gd name="connsiteX126" fmla="*/ 488555 w 1605470"/>
              <a:gd name="connsiteY126" fmla="*/ 2155135 h 6858000"/>
              <a:gd name="connsiteX127" fmla="*/ 486013 w 1605470"/>
              <a:gd name="connsiteY127" fmla="*/ 2118008 h 6858000"/>
              <a:gd name="connsiteX128" fmla="*/ 487006 w 1605470"/>
              <a:gd name="connsiteY128" fmla="*/ 2050531 h 6858000"/>
              <a:gd name="connsiteX129" fmla="*/ 478812 w 1605470"/>
              <a:gd name="connsiteY129" fmla="*/ 1963269 h 6858000"/>
              <a:gd name="connsiteX130" fmla="*/ 459990 w 1605470"/>
              <a:gd name="connsiteY130" fmla="*/ 1906352 h 6858000"/>
              <a:gd name="connsiteX131" fmla="*/ 436547 w 1605470"/>
              <a:gd name="connsiteY131" fmla="*/ 1861531 h 6858000"/>
              <a:gd name="connsiteX132" fmla="*/ 390346 w 1605470"/>
              <a:gd name="connsiteY132" fmla="*/ 1732919 h 6858000"/>
              <a:gd name="connsiteX133" fmla="*/ 362657 w 1605470"/>
              <a:gd name="connsiteY133" fmla="*/ 1663540 h 6858000"/>
              <a:gd name="connsiteX134" fmla="*/ 361783 w 1605470"/>
              <a:gd name="connsiteY134" fmla="*/ 1615777 h 6858000"/>
              <a:gd name="connsiteX135" fmla="*/ 342578 w 1605470"/>
              <a:gd name="connsiteY135" fmla="*/ 1563678 h 6858000"/>
              <a:gd name="connsiteX136" fmla="*/ 355658 w 1605470"/>
              <a:gd name="connsiteY136" fmla="*/ 1519474 h 6858000"/>
              <a:gd name="connsiteX137" fmla="*/ 348400 w 1605470"/>
              <a:gd name="connsiteY137" fmla="*/ 1477995 h 6858000"/>
              <a:gd name="connsiteX138" fmla="*/ 334485 w 1605470"/>
              <a:gd name="connsiteY138" fmla="*/ 1373769 h 6858000"/>
              <a:gd name="connsiteX139" fmla="*/ 342792 w 1605470"/>
              <a:gd name="connsiteY139" fmla="*/ 1307086 h 6858000"/>
              <a:gd name="connsiteX140" fmla="*/ 343980 w 1605470"/>
              <a:gd name="connsiteY140" fmla="*/ 1189033 h 6858000"/>
              <a:gd name="connsiteX141" fmla="*/ 348665 w 1605470"/>
              <a:gd name="connsiteY141" fmla="*/ 1168288 h 6858000"/>
              <a:gd name="connsiteX142" fmla="*/ 340947 w 1605470"/>
              <a:gd name="connsiteY142" fmla="*/ 1142577 h 6858000"/>
              <a:gd name="connsiteX143" fmla="*/ 330253 w 1605470"/>
              <a:gd name="connsiteY143" fmla="*/ 1088484 h 6858000"/>
              <a:gd name="connsiteX144" fmla="*/ 318989 w 1605470"/>
              <a:gd name="connsiteY144" fmla="*/ 1016103 h 6858000"/>
              <a:gd name="connsiteX145" fmla="*/ 320445 w 1605470"/>
              <a:gd name="connsiteY145" fmla="*/ 932283 h 6858000"/>
              <a:gd name="connsiteX146" fmla="*/ 322681 w 1605470"/>
              <a:gd name="connsiteY146" fmla="*/ 915925 h 6858000"/>
              <a:gd name="connsiteX147" fmla="*/ 315310 w 1605470"/>
              <a:gd name="connsiteY147" fmla="*/ 896999 h 6858000"/>
              <a:gd name="connsiteX148" fmla="*/ 284718 w 1605470"/>
              <a:gd name="connsiteY148" fmla="*/ 821517 h 6858000"/>
              <a:gd name="connsiteX149" fmla="*/ 263668 w 1605470"/>
              <a:gd name="connsiteY149" fmla="*/ 751353 h 6858000"/>
              <a:gd name="connsiteX150" fmla="*/ 263226 w 1605470"/>
              <a:gd name="connsiteY150" fmla="*/ 721230 h 6858000"/>
              <a:gd name="connsiteX151" fmla="*/ 248897 w 1605470"/>
              <a:gd name="connsiteY151" fmla="*/ 681659 h 6858000"/>
              <a:gd name="connsiteX152" fmla="*/ 234316 w 1605470"/>
              <a:gd name="connsiteY152" fmla="*/ 635218 h 6858000"/>
              <a:gd name="connsiteX153" fmla="*/ 239327 w 1605470"/>
              <a:gd name="connsiteY153" fmla="*/ 613763 h 6858000"/>
              <a:gd name="connsiteX154" fmla="*/ 225269 w 1605470"/>
              <a:gd name="connsiteY154" fmla="*/ 598582 h 6858000"/>
              <a:gd name="connsiteX155" fmla="*/ 224950 w 1605470"/>
              <a:gd name="connsiteY155" fmla="*/ 576846 h 6858000"/>
              <a:gd name="connsiteX156" fmla="*/ 204576 w 1605470"/>
              <a:gd name="connsiteY156" fmla="*/ 530055 h 6858000"/>
              <a:gd name="connsiteX157" fmla="*/ 219064 w 1605470"/>
              <a:gd name="connsiteY157" fmla="*/ 469651 h 6858000"/>
              <a:gd name="connsiteX158" fmla="*/ 195012 w 1605470"/>
              <a:gd name="connsiteY158" fmla="*/ 448559 h 6858000"/>
              <a:gd name="connsiteX159" fmla="*/ 201434 w 1605470"/>
              <a:gd name="connsiteY159" fmla="*/ 441529 h 6858000"/>
              <a:gd name="connsiteX160" fmla="*/ 200655 w 1605470"/>
              <a:gd name="connsiteY160" fmla="*/ 428927 h 6858000"/>
              <a:gd name="connsiteX161" fmla="*/ 190059 w 1605470"/>
              <a:gd name="connsiteY161" fmla="*/ 430161 h 6858000"/>
              <a:gd name="connsiteX162" fmla="*/ 167079 w 1605470"/>
              <a:gd name="connsiteY162" fmla="*/ 367211 h 6858000"/>
              <a:gd name="connsiteX163" fmla="*/ 124571 w 1605470"/>
              <a:gd name="connsiteY163" fmla="*/ 302178 h 6858000"/>
              <a:gd name="connsiteX164" fmla="*/ 103243 w 1605470"/>
              <a:gd name="connsiteY164" fmla="*/ 211375 h 6858000"/>
              <a:gd name="connsiteX165" fmla="*/ 94571 w 1605470"/>
              <a:gd name="connsiteY165" fmla="*/ 184179 h 6858000"/>
              <a:gd name="connsiteX166" fmla="*/ 13437 w 1605470"/>
              <a:gd name="connsiteY166" fmla="*/ 19287 h 6858000"/>
              <a:gd name="connsiteX167" fmla="*/ 0 w 1605470"/>
              <a:gd name="connsiteY167"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8335 w 1605470"/>
              <a:gd name="connsiteY37" fmla="*/ 5665173 h 6858000"/>
              <a:gd name="connsiteX38" fmla="*/ 562052 w 1605470"/>
              <a:gd name="connsiteY38" fmla="*/ 5563435 h 6858000"/>
              <a:gd name="connsiteX39" fmla="*/ 591557 w 1605470"/>
              <a:gd name="connsiteY39" fmla="*/ 5476393 h 6858000"/>
              <a:gd name="connsiteX40" fmla="*/ 622750 w 1605470"/>
              <a:gd name="connsiteY40" fmla="*/ 5396260 h 6858000"/>
              <a:gd name="connsiteX41" fmla="*/ 638731 w 1605470"/>
              <a:gd name="connsiteY41" fmla="*/ 5330009 h 6858000"/>
              <a:gd name="connsiteX42" fmla="*/ 672224 w 1605470"/>
              <a:gd name="connsiteY42" fmla="*/ 5273739 h 6858000"/>
              <a:gd name="connsiteX43" fmla="*/ 681823 w 1605470"/>
              <a:gd name="connsiteY43" fmla="*/ 5241779 h 6858000"/>
              <a:gd name="connsiteX44" fmla="*/ 693049 w 1605470"/>
              <a:gd name="connsiteY44" fmla="*/ 5225268 h 6858000"/>
              <a:gd name="connsiteX45" fmla="*/ 694069 w 1605470"/>
              <a:gd name="connsiteY45" fmla="*/ 5217684 h 6858000"/>
              <a:gd name="connsiteX46" fmla="*/ 701410 w 1605470"/>
              <a:gd name="connsiteY46" fmla="*/ 5193377 h 6858000"/>
              <a:gd name="connsiteX47" fmla="*/ 704713 w 1605470"/>
              <a:gd name="connsiteY47" fmla="*/ 5179288 h 6858000"/>
              <a:gd name="connsiteX48" fmla="*/ 705697 w 1605470"/>
              <a:gd name="connsiteY48" fmla="*/ 5173621 h 6858000"/>
              <a:gd name="connsiteX49" fmla="*/ 701331 w 1605470"/>
              <a:gd name="connsiteY49" fmla="*/ 5159961 h 6858000"/>
              <a:gd name="connsiteX50" fmla="*/ 708008 w 1605470"/>
              <a:gd name="connsiteY50" fmla="*/ 5144295 h 6858000"/>
              <a:gd name="connsiteX51" fmla="*/ 704941 w 1605470"/>
              <a:gd name="connsiteY51" fmla="*/ 5125185 h 6858000"/>
              <a:gd name="connsiteX52" fmla="*/ 711771 w 1605470"/>
              <a:gd name="connsiteY52" fmla="*/ 5121884 h 6858000"/>
              <a:gd name="connsiteX53" fmla="*/ 718807 w 1605470"/>
              <a:gd name="connsiteY53" fmla="*/ 5067850 h 6858000"/>
              <a:gd name="connsiteX54" fmla="*/ 721538 w 1605470"/>
              <a:gd name="connsiteY54" fmla="*/ 5060861 h 6858000"/>
              <a:gd name="connsiteX55" fmla="*/ 718242 w 1605470"/>
              <a:gd name="connsiteY55" fmla="*/ 5034192 h 6858000"/>
              <a:gd name="connsiteX56" fmla="*/ 719796 w 1605470"/>
              <a:gd name="connsiteY56" fmla="*/ 4993030 h 6858000"/>
              <a:gd name="connsiteX57" fmla="*/ 726705 w 1605470"/>
              <a:gd name="connsiteY57" fmla="*/ 4946844 h 6858000"/>
              <a:gd name="connsiteX58" fmla="*/ 722561 w 1605470"/>
              <a:gd name="connsiteY58" fmla="*/ 4932692 h 6858000"/>
              <a:gd name="connsiteX59" fmla="*/ 737964 w 1605470"/>
              <a:gd name="connsiteY59" fmla="*/ 4858827 h 6858000"/>
              <a:gd name="connsiteX60" fmla="*/ 732118 w 1605470"/>
              <a:gd name="connsiteY60" fmla="*/ 4801535 h 6858000"/>
              <a:gd name="connsiteX61" fmla="*/ 739787 w 1605470"/>
              <a:gd name="connsiteY61" fmla="*/ 4797794 h 6858000"/>
              <a:gd name="connsiteX62" fmla="*/ 741081 w 1605470"/>
              <a:gd name="connsiteY62" fmla="*/ 4784526 h 6858000"/>
              <a:gd name="connsiteX63" fmla="*/ 742865 w 1605470"/>
              <a:gd name="connsiteY63" fmla="*/ 4781211 h 6858000"/>
              <a:gd name="connsiteX64" fmla="*/ 751652 w 1605470"/>
              <a:gd name="connsiteY64" fmla="*/ 4761984 h 6858000"/>
              <a:gd name="connsiteX65" fmla="*/ 747700 w 1605470"/>
              <a:gd name="connsiteY65" fmla="*/ 4690749 h 6858000"/>
              <a:gd name="connsiteX66" fmla="*/ 743180 w 1605470"/>
              <a:gd name="connsiteY66" fmla="*/ 4584173 h 6858000"/>
              <a:gd name="connsiteX67" fmla="*/ 738263 w 1605470"/>
              <a:gd name="connsiteY67" fmla="*/ 4444346 h 6858000"/>
              <a:gd name="connsiteX68" fmla="*/ 734828 w 1605470"/>
              <a:gd name="connsiteY68" fmla="*/ 4375228 h 6858000"/>
              <a:gd name="connsiteX69" fmla="*/ 715481 w 1605470"/>
              <a:gd name="connsiteY69" fmla="*/ 4214165 h 6858000"/>
              <a:gd name="connsiteX70" fmla="*/ 719554 w 1605470"/>
              <a:gd name="connsiteY70" fmla="*/ 4090296 h 6858000"/>
              <a:gd name="connsiteX71" fmla="*/ 704810 w 1605470"/>
              <a:gd name="connsiteY71" fmla="*/ 4033999 h 6858000"/>
              <a:gd name="connsiteX72" fmla="*/ 705959 w 1605470"/>
              <a:gd name="connsiteY72" fmla="*/ 4031933 h 6858000"/>
              <a:gd name="connsiteX73" fmla="*/ 704535 w 1605470"/>
              <a:gd name="connsiteY73" fmla="*/ 4013953 h 6858000"/>
              <a:gd name="connsiteX74" fmla="*/ 700443 w 1605470"/>
              <a:gd name="connsiteY74" fmla="*/ 4010511 h 6858000"/>
              <a:gd name="connsiteX75" fmla="*/ 698282 w 1605470"/>
              <a:gd name="connsiteY75" fmla="*/ 3998331 h 6858000"/>
              <a:gd name="connsiteX76" fmla="*/ 690830 w 1605470"/>
              <a:gd name="connsiteY76" fmla="*/ 3974753 h 6858000"/>
              <a:gd name="connsiteX77" fmla="*/ 692428 w 1605470"/>
              <a:gd name="connsiteY77" fmla="*/ 3969950 h 6858000"/>
              <a:gd name="connsiteX78" fmla="*/ 685850 w 1605470"/>
              <a:gd name="connsiteY78" fmla="*/ 3933779 h 6858000"/>
              <a:gd name="connsiteX79" fmla="*/ 687181 w 1605470"/>
              <a:gd name="connsiteY79" fmla="*/ 3933093 h 6858000"/>
              <a:gd name="connsiteX80" fmla="*/ 691535 w 1605470"/>
              <a:gd name="connsiteY80" fmla="*/ 3922082 h 6858000"/>
              <a:gd name="connsiteX81" fmla="*/ 696613 w 1605470"/>
              <a:gd name="connsiteY81" fmla="*/ 3901461 h 6858000"/>
              <a:gd name="connsiteX82" fmla="*/ 719207 w 1605470"/>
              <a:gd name="connsiteY82" fmla="*/ 3813873 h 6858000"/>
              <a:gd name="connsiteX83" fmla="*/ 718632 w 1605470"/>
              <a:gd name="connsiteY83" fmla="*/ 3806161 h 6858000"/>
              <a:gd name="connsiteX84" fmla="*/ 718939 w 1605470"/>
              <a:gd name="connsiteY84" fmla="*/ 3805957 h 6858000"/>
              <a:gd name="connsiteX85" fmla="*/ 718966 w 1605470"/>
              <a:gd name="connsiteY85" fmla="*/ 3797724 h 6858000"/>
              <a:gd name="connsiteX86" fmla="*/ 717581 w 1605470"/>
              <a:gd name="connsiteY86" fmla="*/ 3792098 h 6858000"/>
              <a:gd name="connsiteX87" fmla="*/ 716465 w 1605470"/>
              <a:gd name="connsiteY87" fmla="*/ 3777135 h 6858000"/>
              <a:gd name="connsiteX88" fmla="*/ 718198 w 1605470"/>
              <a:gd name="connsiteY88" fmla="*/ 3771656 h 6858000"/>
              <a:gd name="connsiteX89" fmla="*/ 721941 w 1605470"/>
              <a:gd name="connsiteY89" fmla="*/ 3769007 h 6858000"/>
              <a:gd name="connsiteX90" fmla="*/ 721407 w 1605470"/>
              <a:gd name="connsiteY90" fmla="*/ 3767709 h 6858000"/>
              <a:gd name="connsiteX91" fmla="*/ 730103 w 1605470"/>
              <a:gd name="connsiteY91" fmla="*/ 3738082 h 6858000"/>
              <a:gd name="connsiteX92" fmla="*/ 737449 w 1605470"/>
              <a:gd name="connsiteY92" fmla="*/ 3673397 h 6858000"/>
              <a:gd name="connsiteX93" fmla="*/ 736745 w 1605470"/>
              <a:gd name="connsiteY93" fmla="*/ 3637109 h 6858000"/>
              <a:gd name="connsiteX94" fmla="*/ 740188 w 1605470"/>
              <a:gd name="connsiteY94" fmla="*/ 3536883 h 6858000"/>
              <a:gd name="connsiteX95" fmla="*/ 747726 w 1605470"/>
              <a:gd name="connsiteY95" fmla="*/ 3435652 h 6858000"/>
              <a:gd name="connsiteX96" fmla="*/ 770510 w 1605470"/>
              <a:gd name="connsiteY96" fmla="*/ 3361844 h 6858000"/>
              <a:gd name="connsiteX97" fmla="*/ 766158 w 1605470"/>
              <a:gd name="connsiteY97" fmla="*/ 3349058 h 6858000"/>
              <a:gd name="connsiteX98" fmla="*/ 766414 w 1605470"/>
              <a:gd name="connsiteY98" fmla="*/ 3348763 h 6858000"/>
              <a:gd name="connsiteX99" fmla="*/ 764166 w 1605470"/>
              <a:gd name="connsiteY99" fmla="*/ 3341588 h 6858000"/>
              <a:gd name="connsiteX100" fmla="*/ 749397 w 1605470"/>
              <a:gd name="connsiteY100" fmla="*/ 3307769 h 6858000"/>
              <a:gd name="connsiteX101" fmla="*/ 766960 w 1605470"/>
              <a:gd name="connsiteY101" fmla="*/ 3250522 h 6858000"/>
              <a:gd name="connsiteX102" fmla="*/ 767385 w 1605470"/>
              <a:gd name="connsiteY102" fmla="*/ 3229163 h 6858000"/>
              <a:gd name="connsiteX103" fmla="*/ 769208 w 1605470"/>
              <a:gd name="connsiteY103" fmla="*/ 3217217 h 6858000"/>
              <a:gd name="connsiteX104" fmla="*/ 770350 w 1605470"/>
              <a:gd name="connsiteY104" fmla="*/ 3216125 h 6858000"/>
              <a:gd name="connsiteX105" fmla="*/ 756043 w 1605470"/>
              <a:gd name="connsiteY105" fmla="*/ 3183755 h 6858000"/>
              <a:gd name="connsiteX106" fmla="*/ 756544 w 1605470"/>
              <a:gd name="connsiteY106" fmla="*/ 3178642 h 6858000"/>
              <a:gd name="connsiteX107" fmla="*/ 744144 w 1605470"/>
              <a:gd name="connsiteY107" fmla="*/ 3158586 h 6858000"/>
              <a:gd name="connsiteX108" fmla="*/ 739378 w 1605470"/>
              <a:gd name="connsiteY108" fmla="*/ 3147669 h 6858000"/>
              <a:gd name="connsiteX109" fmla="*/ 734648 w 1605470"/>
              <a:gd name="connsiteY109" fmla="*/ 3145733 h 6858000"/>
              <a:gd name="connsiteX110" fmla="*/ 729329 w 1605470"/>
              <a:gd name="connsiteY110" fmla="*/ 3129034 h 6858000"/>
              <a:gd name="connsiteX111" fmla="*/ 729994 w 1605470"/>
              <a:gd name="connsiteY111" fmla="*/ 3126682 h 6858000"/>
              <a:gd name="connsiteX112" fmla="*/ 720862 w 1605470"/>
              <a:gd name="connsiteY112" fmla="*/ 3114519 h 6858000"/>
              <a:gd name="connsiteX113" fmla="*/ 707471 w 1605470"/>
              <a:gd name="connsiteY113" fmla="*/ 3106272 h 6858000"/>
              <a:gd name="connsiteX114" fmla="*/ 680201 w 1605470"/>
              <a:gd name="connsiteY114" fmla="*/ 2958185 h 6858000"/>
              <a:gd name="connsiteX115" fmla="*/ 622815 w 1605470"/>
              <a:gd name="connsiteY115" fmla="*/ 2762989 h 6858000"/>
              <a:gd name="connsiteX116" fmla="*/ 571733 w 1605470"/>
              <a:gd name="connsiteY116" fmla="*/ 2554718 h 6858000"/>
              <a:gd name="connsiteX117" fmla="*/ 551827 w 1605470"/>
              <a:gd name="connsiteY117" fmla="*/ 2485734 h 6858000"/>
              <a:gd name="connsiteX118" fmla="*/ 542550 w 1605470"/>
              <a:gd name="connsiteY118" fmla="*/ 2447068 h 6858000"/>
              <a:gd name="connsiteX119" fmla="*/ 529511 w 1605470"/>
              <a:gd name="connsiteY119" fmla="*/ 2425819 h 6858000"/>
              <a:gd name="connsiteX120" fmla="*/ 528878 w 1605470"/>
              <a:gd name="connsiteY120" fmla="*/ 2408971 h 6858000"/>
              <a:gd name="connsiteX121" fmla="*/ 535510 w 1605470"/>
              <a:gd name="connsiteY121" fmla="*/ 2402874 h 6858000"/>
              <a:gd name="connsiteX122" fmla="*/ 538122 w 1605470"/>
              <a:gd name="connsiteY122" fmla="*/ 2381443 h 6858000"/>
              <a:gd name="connsiteX123" fmla="*/ 514451 w 1605470"/>
              <a:gd name="connsiteY123" fmla="*/ 2261920 h 6858000"/>
              <a:gd name="connsiteX124" fmla="*/ 504338 w 1605470"/>
              <a:gd name="connsiteY124" fmla="*/ 2195378 h 6858000"/>
              <a:gd name="connsiteX125" fmla="*/ 488555 w 1605470"/>
              <a:gd name="connsiteY125" fmla="*/ 2155135 h 6858000"/>
              <a:gd name="connsiteX126" fmla="*/ 486013 w 1605470"/>
              <a:gd name="connsiteY126" fmla="*/ 2118008 h 6858000"/>
              <a:gd name="connsiteX127" fmla="*/ 487006 w 1605470"/>
              <a:gd name="connsiteY127" fmla="*/ 2050531 h 6858000"/>
              <a:gd name="connsiteX128" fmla="*/ 478812 w 1605470"/>
              <a:gd name="connsiteY128" fmla="*/ 1963269 h 6858000"/>
              <a:gd name="connsiteX129" fmla="*/ 459990 w 1605470"/>
              <a:gd name="connsiteY129" fmla="*/ 1906352 h 6858000"/>
              <a:gd name="connsiteX130" fmla="*/ 436547 w 1605470"/>
              <a:gd name="connsiteY130" fmla="*/ 1861531 h 6858000"/>
              <a:gd name="connsiteX131" fmla="*/ 390346 w 1605470"/>
              <a:gd name="connsiteY131" fmla="*/ 1732919 h 6858000"/>
              <a:gd name="connsiteX132" fmla="*/ 362657 w 1605470"/>
              <a:gd name="connsiteY132" fmla="*/ 1663540 h 6858000"/>
              <a:gd name="connsiteX133" fmla="*/ 361783 w 1605470"/>
              <a:gd name="connsiteY133" fmla="*/ 1615777 h 6858000"/>
              <a:gd name="connsiteX134" fmla="*/ 342578 w 1605470"/>
              <a:gd name="connsiteY134" fmla="*/ 1563678 h 6858000"/>
              <a:gd name="connsiteX135" fmla="*/ 355658 w 1605470"/>
              <a:gd name="connsiteY135" fmla="*/ 1519474 h 6858000"/>
              <a:gd name="connsiteX136" fmla="*/ 348400 w 1605470"/>
              <a:gd name="connsiteY136" fmla="*/ 1477995 h 6858000"/>
              <a:gd name="connsiteX137" fmla="*/ 334485 w 1605470"/>
              <a:gd name="connsiteY137" fmla="*/ 1373769 h 6858000"/>
              <a:gd name="connsiteX138" fmla="*/ 342792 w 1605470"/>
              <a:gd name="connsiteY138" fmla="*/ 1307086 h 6858000"/>
              <a:gd name="connsiteX139" fmla="*/ 343980 w 1605470"/>
              <a:gd name="connsiteY139" fmla="*/ 1189033 h 6858000"/>
              <a:gd name="connsiteX140" fmla="*/ 348665 w 1605470"/>
              <a:gd name="connsiteY140" fmla="*/ 1168288 h 6858000"/>
              <a:gd name="connsiteX141" fmla="*/ 340947 w 1605470"/>
              <a:gd name="connsiteY141" fmla="*/ 1142577 h 6858000"/>
              <a:gd name="connsiteX142" fmla="*/ 330253 w 1605470"/>
              <a:gd name="connsiteY142" fmla="*/ 1088484 h 6858000"/>
              <a:gd name="connsiteX143" fmla="*/ 318989 w 1605470"/>
              <a:gd name="connsiteY143" fmla="*/ 1016103 h 6858000"/>
              <a:gd name="connsiteX144" fmla="*/ 320445 w 1605470"/>
              <a:gd name="connsiteY144" fmla="*/ 932283 h 6858000"/>
              <a:gd name="connsiteX145" fmla="*/ 322681 w 1605470"/>
              <a:gd name="connsiteY145" fmla="*/ 915925 h 6858000"/>
              <a:gd name="connsiteX146" fmla="*/ 315310 w 1605470"/>
              <a:gd name="connsiteY146" fmla="*/ 896999 h 6858000"/>
              <a:gd name="connsiteX147" fmla="*/ 284718 w 1605470"/>
              <a:gd name="connsiteY147" fmla="*/ 821517 h 6858000"/>
              <a:gd name="connsiteX148" fmla="*/ 263668 w 1605470"/>
              <a:gd name="connsiteY148" fmla="*/ 751353 h 6858000"/>
              <a:gd name="connsiteX149" fmla="*/ 263226 w 1605470"/>
              <a:gd name="connsiteY149" fmla="*/ 721230 h 6858000"/>
              <a:gd name="connsiteX150" fmla="*/ 248897 w 1605470"/>
              <a:gd name="connsiteY150" fmla="*/ 681659 h 6858000"/>
              <a:gd name="connsiteX151" fmla="*/ 234316 w 1605470"/>
              <a:gd name="connsiteY151" fmla="*/ 635218 h 6858000"/>
              <a:gd name="connsiteX152" fmla="*/ 239327 w 1605470"/>
              <a:gd name="connsiteY152" fmla="*/ 613763 h 6858000"/>
              <a:gd name="connsiteX153" fmla="*/ 225269 w 1605470"/>
              <a:gd name="connsiteY153" fmla="*/ 598582 h 6858000"/>
              <a:gd name="connsiteX154" fmla="*/ 224950 w 1605470"/>
              <a:gd name="connsiteY154" fmla="*/ 576846 h 6858000"/>
              <a:gd name="connsiteX155" fmla="*/ 204576 w 1605470"/>
              <a:gd name="connsiteY155" fmla="*/ 530055 h 6858000"/>
              <a:gd name="connsiteX156" fmla="*/ 219064 w 1605470"/>
              <a:gd name="connsiteY156" fmla="*/ 469651 h 6858000"/>
              <a:gd name="connsiteX157" fmla="*/ 195012 w 1605470"/>
              <a:gd name="connsiteY157" fmla="*/ 448559 h 6858000"/>
              <a:gd name="connsiteX158" fmla="*/ 201434 w 1605470"/>
              <a:gd name="connsiteY158" fmla="*/ 441529 h 6858000"/>
              <a:gd name="connsiteX159" fmla="*/ 200655 w 1605470"/>
              <a:gd name="connsiteY159" fmla="*/ 428927 h 6858000"/>
              <a:gd name="connsiteX160" fmla="*/ 190059 w 1605470"/>
              <a:gd name="connsiteY160" fmla="*/ 430161 h 6858000"/>
              <a:gd name="connsiteX161" fmla="*/ 167079 w 1605470"/>
              <a:gd name="connsiteY161" fmla="*/ 367211 h 6858000"/>
              <a:gd name="connsiteX162" fmla="*/ 124571 w 1605470"/>
              <a:gd name="connsiteY162" fmla="*/ 302178 h 6858000"/>
              <a:gd name="connsiteX163" fmla="*/ 103243 w 1605470"/>
              <a:gd name="connsiteY163" fmla="*/ 211375 h 6858000"/>
              <a:gd name="connsiteX164" fmla="*/ 94571 w 1605470"/>
              <a:gd name="connsiteY164" fmla="*/ 184179 h 6858000"/>
              <a:gd name="connsiteX165" fmla="*/ 13437 w 1605470"/>
              <a:gd name="connsiteY165" fmla="*/ 19287 h 6858000"/>
              <a:gd name="connsiteX166" fmla="*/ 0 w 1605470"/>
              <a:gd name="connsiteY166"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8335 w 1605470"/>
              <a:gd name="connsiteY37" fmla="*/ 5665173 h 6858000"/>
              <a:gd name="connsiteX38" fmla="*/ 562052 w 1605470"/>
              <a:gd name="connsiteY38" fmla="*/ 5563435 h 6858000"/>
              <a:gd name="connsiteX39" fmla="*/ 591557 w 1605470"/>
              <a:gd name="connsiteY39" fmla="*/ 5476393 h 6858000"/>
              <a:gd name="connsiteX40" fmla="*/ 622750 w 1605470"/>
              <a:gd name="connsiteY40" fmla="*/ 5396260 h 6858000"/>
              <a:gd name="connsiteX41" fmla="*/ 638731 w 1605470"/>
              <a:gd name="connsiteY41" fmla="*/ 5330009 h 6858000"/>
              <a:gd name="connsiteX42" fmla="*/ 672224 w 1605470"/>
              <a:gd name="connsiteY42" fmla="*/ 5273739 h 6858000"/>
              <a:gd name="connsiteX43" fmla="*/ 681823 w 1605470"/>
              <a:gd name="connsiteY43" fmla="*/ 5241779 h 6858000"/>
              <a:gd name="connsiteX44" fmla="*/ 693049 w 1605470"/>
              <a:gd name="connsiteY44" fmla="*/ 5225268 h 6858000"/>
              <a:gd name="connsiteX45" fmla="*/ 694069 w 1605470"/>
              <a:gd name="connsiteY45" fmla="*/ 5217684 h 6858000"/>
              <a:gd name="connsiteX46" fmla="*/ 701410 w 1605470"/>
              <a:gd name="connsiteY46" fmla="*/ 5193377 h 6858000"/>
              <a:gd name="connsiteX47" fmla="*/ 704713 w 1605470"/>
              <a:gd name="connsiteY47" fmla="*/ 5179288 h 6858000"/>
              <a:gd name="connsiteX48" fmla="*/ 705697 w 1605470"/>
              <a:gd name="connsiteY48" fmla="*/ 5173621 h 6858000"/>
              <a:gd name="connsiteX49" fmla="*/ 701331 w 1605470"/>
              <a:gd name="connsiteY49" fmla="*/ 5159961 h 6858000"/>
              <a:gd name="connsiteX50" fmla="*/ 708008 w 1605470"/>
              <a:gd name="connsiteY50" fmla="*/ 5144295 h 6858000"/>
              <a:gd name="connsiteX51" fmla="*/ 704941 w 1605470"/>
              <a:gd name="connsiteY51" fmla="*/ 5125185 h 6858000"/>
              <a:gd name="connsiteX52" fmla="*/ 711771 w 1605470"/>
              <a:gd name="connsiteY52" fmla="*/ 5121884 h 6858000"/>
              <a:gd name="connsiteX53" fmla="*/ 718807 w 1605470"/>
              <a:gd name="connsiteY53" fmla="*/ 5067850 h 6858000"/>
              <a:gd name="connsiteX54" fmla="*/ 721538 w 1605470"/>
              <a:gd name="connsiteY54" fmla="*/ 5060861 h 6858000"/>
              <a:gd name="connsiteX55" fmla="*/ 718242 w 1605470"/>
              <a:gd name="connsiteY55" fmla="*/ 5034192 h 6858000"/>
              <a:gd name="connsiteX56" fmla="*/ 719796 w 1605470"/>
              <a:gd name="connsiteY56" fmla="*/ 4993030 h 6858000"/>
              <a:gd name="connsiteX57" fmla="*/ 726705 w 1605470"/>
              <a:gd name="connsiteY57" fmla="*/ 4946844 h 6858000"/>
              <a:gd name="connsiteX58" fmla="*/ 722561 w 1605470"/>
              <a:gd name="connsiteY58" fmla="*/ 4932692 h 6858000"/>
              <a:gd name="connsiteX59" fmla="*/ 737964 w 1605470"/>
              <a:gd name="connsiteY59" fmla="*/ 4858827 h 6858000"/>
              <a:gd name="connsiteX60" fmla="*/ 732118 w 1605470"/>
              <a:gd name="connsiteY60" fmla="*/ 4801535 h 6858000"/>
              <a:gd name="connsiteX61" fmla="*/ 739787 w 1605470"/>
              <a:gd name="connsiteY61" fmla="*/ 4797794 h 6858000"/>
              <a:gd name="connsiteX62" fmla="*/ 741081 w 1605470"/>
              <a:gd name="connsiteY62" fmla="*/ 4784526 h 6858000"/>
              <a:gd name="connsiteX63" fmla="*/ 742865 w 1605470"/>
              <a:gd name="connsiteY63" fmla="*/ 4781211 h 6858000"/>
              <a:gd name="connsiteX64" fmla="*/ 751652 w 1605470"/>
              <a:gd name="connsiteY64" fmla="*/ 4761984 h 6858000"/>
              <a:gd name="connsiteX65" fmla="*/ 747700 w 1605470"/>
              <a:gd name="connsiteY65" fmla="*/ 4690749 h 6858000"/>
              <a:gd name="connsiteX66" fmla="*/ 743180 w 1605470"/>
              <a:gd name="connsiteY66" fmla="*/ 4584173 h 6858000"/>
              <a:gd name="connsiteX67" fmla="*/ 738263 w 1605470"/>
              <a:gd name="connsiteY67" fmla="*/ 4444346 h 6858000"/>
              <a:gd name="connsiteX68" fmla="*/ 734828 w 1605470"/>
              <a:gd name="connsiteY68" fmla="*/ 4375228 h 6858000"/>
              <a:gd name="connsiteX69" fmla="*/ 715481 w 1605470"/>
              <a:gd name="connsiteY69" fmla="*/ 4214165 h 6858000"/>
              <a:gd name="connsiteX70" fmla="*/ 719554 w 1605470"/>
              <a:gd name="connsiteY70" fmla="*/ 4090296 h 6858000"/>
              <a:gd name="connsiteX71" fmla="*/ 704810 w 1605470"/>
              <a:gd name="connsiteY71" fmla="*/ 4033999 h 6858000"/>
              <a:gd name="connsiteX72" fmla="*/ 705959 w 1605470"/>
              <a:gd name="connsiteY72" fmla="*/ 4031933 h 6858000"/>
              <a:gd name="connsiteX73" fmla="*/ 704535 w 1605470"/>
              <a:gd name="connsiteY73" fmla="*/ 4013953 h 6858000"/>
              <a:gd name="connsiteX74" fmla="*/ 700443 w 1605470"/>
              <a:gd name="connsiteY74" fmla="*/ 4010511 h 6858000"/>
              <a:gd name="connsiteX75" fmla="*/ 698282 w 1605470"/>
              <a:gd name="connsiteY75" fmla="*/ 3998331 h 6858000"/>
              <a:gd name="connsiteX76" fmla="*/ 690830 w 1605470"/>
              <a:gd name="connsiteY76" fmla="*/ 3974753 h 6858000"/>
              <a:gd name="connsiteX77" fmla="*/ 692428 w 1605470"/>
              <a:gd name="connsiteY77" fmla="*/ 3969950 h 6858000"/>
              <a:gd name="connsiteX78" fmla="*/ 685850 w 1605470"/>
              <a:gd name="connsiteY78" fmla="*/ 3933779 h 6858000"/>
              <a:gd name="connsiteX79" fmla="*/ 687181 w 1605470"/>
              <a:gd name="connsiteY79" fmla="*/ 3933093 h 6858000"/>
              <a:gd name="connsiteX80" fmla="*/ 691535 w 1605470"/>
              <a:gd name="connsiteY80" fmla="*/ 3922082 h 6858000"/>
              <a:gd name="connsiteX81" fmla="*/ 696613 w 1605470"/>
              <a:gd name="connsiteY81" fmla="*/ 3901461 h 6858000"/>
              <a:gd name="connsiteX82" fmla="*/ 719207 w 1605470"/>
              <a:gd name="connsiteY82" fmla="*/ 3813873 h 6858000"/>
              <a:gd name="connsiteX83" fmla="*/ 718632 w 1605470"/>
              <a:gd name="connsiteY83" fmla="*/ 3806161 h 6858000"/>
              <a:gd name="connsiteX84" fmla="*/ 718939 w 1605470"/>
              <a:gd name="connsiteY84" fmla="*/ 3805957 h 6858000"/>
              <a:gd name="connsiteX85" fmla="*/ 718966 w 1605470"/>
              <a:gd name="connsiteY85" fmla="*/ 3797724 h 6858000"/>
              <a:gd name="connsiteX86" fmla="*/ 717581 w 1605470"/>
              <a:gd name="connsiteY86" fmla="*/ 3792098 h 6858000"/>
              <a:gd name="connsiteX87" fmla="*/ 716465 w 1605470"/>
              <a:gd name="connsiteY87" fmla="*/ 3777135 h 6858000"/>
              <a:gd name="connsiteX88" fmla="*/ 718198 w 1605470"/>
              <a:gd name="connsiteY88" fmla="*/ 3771656 h 6858000"/>
              <a:gd name="connsiteX89" fmla="*/ 721941 w 1605470"/>
              <a:gd name="connsiteY89" fmla="*/ 3769007 h 6858000"/>
              <a:gd name="connsiteX90" fmla="*/ 721407 w 1605470"/>
              <a:gd name="connsiteY90" fmla="*/ 3767709 h 6858000"/>
              <a:gd name="connsiteX91" fmla="*/ 730103 w 1605470"/>
              <a:gd name="connsiteY91" fmla="*/ 3738082 h 6858000"/>
              <a:gd name="connsiteX92" fmla="*/ 737449 w 1605470"/>
              <a:gd name="connsiteY92" fmla="*/ 3673397 h 6858000"/>
              <a:gd name="connsiteX93" fmla="*/ 736745 w 1605470"/>
              <a:gd name="connsiteY93" fmla="*/ 3637109 h 6858000"/>
              <a:gd name="connsiteX94" fmla="*/ 740188 w 1605470"/>
              <a:gd name="connsiteY94" fmla="*/ 3536883 h 6858000"/>
              <a:gd name="connsiteX95" fmla="*/ 747726 w 1605470"/>
              <a:gd name="connsiteY95" fmla="*/ 3435652 h 6858000"/>
              <a:gd name="connsiteX96" fmla="*/ 770510 w 1605470"/>
              <a:gd name="connsiteY96" fmla="*/ 3361844 h 6858000"/>
              <a:gd name="connsiteX97" fmla="*/ 766158 w 1605470"/>
              <a:gd name="connsiteY97" fmla="*/ 3349058 h 6858000"/>
              <a:gd name="connsiteX98" fmla="*/ 764166 w 1605470"/>
              <a:gd name="connsiteY98" fmla="*/ 3341588 h 6858000"/>
              <a:gd name="connsiteX99" fmla="*/ 749397 w 1605470"/>
              <a:gd name="connsiteY99" fmla="*/ 3307769 h 6858000"/>
              <a:gd name="connsiteX100" fmla="*/ 766960 w 1605470"/>
              <a:gd name="connsiteY100" fmla="*/ 3250522 h 6858000"/>
              <a:gd name="connsiteX101" fmla="*/ 767385 w 1605470"/>
              <a:gd name="connsiteY101" fmla="*/ 3229163 h 6858000"/>
              <a:gd name="connsiteX102" fmla="*/ 769208 w 1605470"/>
              <a:gd name="connsiteY102" fmla="*/ 3217217 h 6858000"/>
              <a:gd name="connsiteX103" fmla="*/ 770350 w 1605470"/>
              <a:gd name="connsiteY103" fmla="*/ 3216125 h 6858000"/>
              <a:gd name="connsiteX104" fmla="*/ 756043 w 1605470"/>
              <a:gd name="connsiteY104" fmla="*/ 3183755 h 6858000"/>
              <a:gd name="connsiteX105" fmla="*/ 756544 w 1605470"/>
              <a:gd name="connsiteY105" fmla="*/ 3178642 h 6858000"/>
              <a:gd name="connsiteX106" fmla="*/ 744144 w 1605470"/>
              <a:gd name="connsiteY106" fmla="*/ 3158586 h 6858000"/>
              <a:gd name="connsiteX107" fmla="*/ 739378 w 1605470"/>
              <a:gd name="connsiteY107" fmla="*/ 3147669 h 6858000"/>
              <a:gd name="connsiteX108" fmla="*/ 734648 w 1605470"/>
              <a:gd name="connsiteY108" fmla="*/ 3145733 h 6858000"/>
              <a:gd name="connsiteX109" fmla="*/ 729329 w 1605470"/>
              <a:gd name="connsiteY109" fmla="*/ 3129034 h 6858000"/>
              <a:gd name="connsiteX110" fmla="*/ 729994 w 1605470"/>
              <a:gd name="connsiteY110" fmla="*/ 3126682 h 6858000"/>
              <a:gd name="connsiteX111" fmla="*/ 720862 w 1605470"/>
              <a:gd name="connsiteY111" fmla="*/ 3114519 h 6858000"/>
              <a:gd name="connsiteX112" fmla="*/ 707471 w 1605470"/>
              <a:gd name="connsiteY112" fmla="*/ 3106272 h 6858000"/>
              <a:gd name="connsiteX113" fmla="*/ 680201 w 1605470"/>
              <a:gd name="connsiteY113" fmla="*/ 2958185 h 6858000"/>
              <a:gd name="connsiteX114" fmla="*/ 622815 w 1605470"/>
              <a:gd name="connsiteY114" fmla="*/ 2762989 h 6858000"/>
              <a:gd name="connsiteX115" fmla="*/ 571733 w 1605470"/>
              <a:gd name="connsiteY115" fmla="*/ 2554718 h 6858000"/>
              <a:gd name="connsiteX116" fmla="*/ 551827 w 1605470"/>
              <a:gd name="connsiteY116" fmla="*/ 2485734 h 6858000"/>
              <a:gd name="connsiteX117" fmla="*/ 542550 w 1605470"/>
              <a:gd name="connsiteY117" fmla="*/ 2447068 h 6858000"/>
              <a:gd name="connsiteX118" fmla="*/ 529511 w 1605470"/>
              <a:gd name="connsiteY118" fmla="*/ 2425819 h 6858000"/>
              <a:gd name="connsiteX119" fmla="*/ 528878 w 1605470"/>
              <a:gd name="connsiteY119" fmla="*/ 2408971 h 6858000"/>
              <a:gd name="connsiteX120" fmla="*/ 535510 w 1605470"/>
              <a:gd name="connsiteY120" fmla="*/ 2402874 h 6858000"/>
              <a:gd name="connsiteX121" fmla="*/ 538122 w 1605470"/>
              <a:gd name="connsiteY121" fmla="*/ 2381443 h 6858000"/>
              <a:gd name="connsiteX122" fmla="*/ 514451 w 1605470"/>
              <a:gd name="connsiteY122" fmla="*/ 2261920 h 6858000"/>
              <a:gd name="connsiteX123" fmla="*/ 504338 w 1605470"/>
              <a:gd name="connsiteY123" fmla="*/ 2195378 h 6858000"/>
              <a:gd name="connsiteX124" fmla="*/ 488555 w 1605470"/>
              <a:gd name="connsiteY124" fmla="*/ 2155135 h 6858000"/>
              <a:gd name="connsiteX125" fmla="*/ 486013 w 1605470"/>
              <a:gd name="connsiteY125" fmla="*/ 2118008 h 6858000"/>
              <a:gd name="connsiteX126" fmla="*/ 487006 w 1605470"/>
              <a:gd name="connsiteY126" fmla="*/ 2050531 h 6858000"/>
              <a:gd name="connsiteX127" fmla="*/ 478812 w 1605470"/>
              <a:gd name="connsiteY127" fmla="*/ 1963269 h 6858000"/>
              <a:gd name="connsiteX128" fmla="*/ 459990 w 1605470"/>
              <a:gd name="connsiteY128" fmla="*/ 1906352 h 6858000"/>
              <a:gd name="connsiteX129" fmla="*/ 436547 w 1605470"/>
              <a:gd name="connsiteY129" fmla="*/ 1861531 h 6858000"/>
              <a:gd name="connsiteX130" fmla="*/ 390346 w 1605470"/>
              <a:gd name="connsiteY130" fmla="*/ 1732919 h 6858000"/>
              <a:gd name="connsiteX131" fmla="*/ 362657 w 1605470"/>
              <a:gd name="connsiteY131" fmla="*/ 1663540 h 6858000"/>
              <a:gd name="connsiteX132" fmla="*/ 361783 w 1605470"/>
              <a:gd name="connsiteY132" fmla="*/ 1615777 h 6858000"/>
              <a:gd name="connsiteX133" fmla="*/ 342578 w 1605470"/>
              <a:gd name="connsiteY133" fmla="*/ 1563678 h 6858000"/>
              <a:gd name="connsiteX134" fmla="*/ 355658 w 1605470"/>
              <a:gd name="connsiteY134" fmla="*/ 1519474 h 6858000"/>
              <a:gd name="connsiteX135" fmla="*/ 348400 w 1605470"/>
              <a:gd name="connsiteY135" fmla="*/ 1477995 h 6858000"/>
              <a:gd name="connsiteX136" fmla="*/ 334485 w 1605470"/>
              <a:gd name="connsiteY136" fmla="*/ 1373769 h 6858000"/>
              <a:gd name="connsiteX137" fmla="*/ 342792 w 1605470"/>
              <a:gd name="connsiteY137" fmla="*/ 1307086 h 6858000"/>
              <a:gd name="connsiteX138" fmla="*/ 343980 w 1605470"/>
              <a:gd name="connsiteY138" fmla="*/ 1189033 h 6858000"/>
              <a:gd name="connsiteX139" fmla="*/ 348665 w 1605470"/>
              <a:gd name="connsiteY139" fmla="*/ 1168288 h 6858000"/>
              <a:gd name="connsiteX140" fmla="*/ 340947 w 1605470"/>
              <a:gd name="connsiteY140" fmla="*/ 1142577 h 6858000"/>
              <a:gd name="connsiteX141" fmla="*/ 330253 w 1605470"/>
              <a:gd name="connsiteY141" fmla="*/ 1088484 h 6858000"/>
              <a:gd name="connsiteX142" fmla="*/ 318989 w 1605470"/>
              <a:gd name="connsiteY142" fmla="*/ 1016103 h 6858000"/>
              <a:gd name="connsiteX143" fmla="*/ 320445 w 1605470"/>
              <a:gd name="connsiteY143" fmla="*/ 932283 h 6858000"/>
              <a:gd name="connsiteX144" fmla="*/ 322681 w 1605470"/>
              <a:gd name="connsiteY144" fmla="*/ 915925 h 6858000"/>
              <a:gd name="connsiteX145" fmla="*/ 315310 w 1605470"/>
              <a:gd name="connsiteY145" fmla="*/ 896999 h 6858000"/>
              <a:gd name="connsiteX146" fmla="*/ 284718 w 1605470"/>
              <a:gd name="connsiteY146" fmla="*/ 821517 h 6858000"/>
              <a:gd name="connsiteX147" fmla="*/ 263668 w 1605470"/>
              <a:gd name="connsiteY147" fmla="*/ 751353 h 6858000"/>
              <a:gd name="connsiteX148" fmla="*/ 263226 w 1605470"/>
              <a:gd name="connsiteY148" fmla="*/ 721230 h 6858000"/>
              <a:gd name="connsiteX149" fmla="*/ 248897 w 1605470"/>
              <a:gd name="connsiteY149" fmla="*/ 681659 h 6858000"/>
              <a:gd name="connsiteX150" fmla="*/ 234316 w 1605470"/>
              <a:gd name="connsiteY150" fmla="*/ 635218 h 6858000"/>
              <a:gd name="connsiteX151" fmla="*/ 239327 w 1605470"/>
              <a:gd name="connsiteY151" fmla="*/ 613763 h 6858000"/>
              <a:gd name="connsiteX152" fmla="*/ 225269 w 1605470"/>
              <a:gd name="connsiteY152" fmla="*/ 598582 h 6858000"/>
              <a:gd name="connsiteX153" fmla="*/ 224950 w 1605470"/>
              <a:gd name="connsiteY153" fmla="*/ 576846 h 6858000"/>
              <a:gd name="connsiteX154" fmla="*/ 204576 w 1605470"/>
              <a:gd name="connsiteY154" fmla="*/ 530055 h 6858000"/>
              <a:gd name="connsiteX155" fmla="*/ 219064 w 1605470"/>
              <a:gd name="connsiteY155" fmla="*/ 469651 h 6858000"/>
              <a:gd name="connsiteX156" fmla="*/ 195012 w 1605470"/>
              <a:gd name="connsiteY156" fmla="*/ 448559 h 6858000"/>
              <a:gd name="connsiteX157" fmla="*/ 201434 w 1605470"/>
              <a:gd name="connsiteY157" fmla="*/ 441529 h 6858000"/>
              <a:gd name="connsiteX158" fmla="*/ 200655 w 1605470"/>
              <a:gd name="connsiteY158" fmla="*/ 428927 h 6858000"/>
              <a:gd name="connsiteX159" fmla="*/ 190059 w 1605470"/>
              <a:gd name="connsiteY159" fmla="*/ 430161 h 6858000"/>
              <a:gd name="connsiteX160" fmla="*/ 167079 w 1605470"/>
              <a:gd name="connsiteY160" fmla="*/ 367211 h 6858000"/>
              <a:gd name="connsiteX161" fmla="*/ 124571 w 1605470"/>
              <a:gd name="connsiteY161" fmla="*/ 302178 h 6858000"/>
              <a:gd name="connsiteX162" fmla="*/ 103243 w 1605470"/>
              <a:gd name="connsiteY162" fmla="*/ 211375 h 6858000"/>
              <a:gd name="connsiteX163" fmla="*/ 94571 w 1605470"/>
              <a:gd name="connsiteY163" fmla="*/ 184179 h 6858000"/>
              <a:gd name="connsiteX164" fmla="*/ 13437 w 1605470"/>
              <a:gd name="connsiteY164" fmla="*/ 19287 h 6858000"/>
              <a:gd name="connsiteX165" fmla="*/ 0 w 1605470"/>
              <a:gd name="connsiteY165"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8335 w 1605470"/>
              <a:gd name="connsiteY37" fmla="*/ 5665173 h 6858000"/>
              <a:gd name="connsiteX38" fmla="*/ 562052 w 1605470"/>
              <a:gd name="connsiteY38" fmla="*/ 5563435 h 6858000"/>
              <a:gd name="connsiteX39" fmla="*/ 591557 w 1605470"/>
              <a:gd name="connsiteY39" fmla="*/ 5476393 h 6858000"/>
              <a:gd name="connsiteX40" fmla="*/ 622750 w 1605470"/>
              <a:gd name="connsiteY40" fmla="*/ 5396260 h 6858000"/>
              <a:gd name="connsiteX41" fmla="*/ 638731 w 1605470"/>
              <a:gd name="connsiteY41" fmla="*/ 5330009 h 6858000"/>
              <a:gd name="connsiteX42" fmla="*/ 672224 w 1605470"/>
              <a:gd name="connsiteY42" fmla="*/ 5273739 h 6858000"/>
              <a:gd name="connsiteX43" fmla="*/ 681823 w 1605470"/>
              <a:gd name="connsiteY43" fmla="*/ 5241779 h 6858000"/>
              <a:gd name="connsiteX44" fmla="*/ 693049 w 1605470"/>
              <a:gd name="connsiteY44" fmla="*/ 5225268 h 6858000"/>
              <a:gd name="connsiteX45" fmla="*/ 694069 w 1605470"/>
              <a:gd name="connsiteY45" fmla="*/ 5217684 h 6858000"/>
              <a:gd name="connsiteX46" fmla="*/ 701410 w 1605470"/>
              <a:gd name="connsiteY46" fmla="*/ 5193377 h 6858000"/>
              <a:gd name="connsiteX47" fmla="*/ 704713 w 1605470"/>
              <a:gd name="connsiteY47" fmla="*/ 5179288 h 6858000"/>
              <a:gd name="connsiteX48" fmla="*/ 705697 w 1605470"/>
              <a:gd name="connsiteY48" fmla="*/ 5173621 h 6858000"/>
              <a:gd name="connsiteX49" fmla="*/ 701331 w 1605470"/>
              <a:gd name="connsiteY49" fmla="*/ 5159961 h 6858000"/>
              <a:gd name="connsiteX50" fmla="*/ 708008 w 1605470"/>
              <a:gd name="connsiteY50" fmla="*/ 5144295 h 6858000"/>
              <a:gd name="connsiteX51" fmla="*/ 704941 w 1605470"/>
              <a:gd name="connsiteY51" fmla="*/ 5125185 h 6858000"/>
              <a:gd name="connsiteX52" fmla="*/ 711771 w 1605470"/>
              <a:gd name="connsiteY52" fmla="*/ 5121884 h 6858000"/>
              <a:gd name="connsiteX53" fmla="*/ 718807 w 1605470"/>
              <a:gd name="connsiteY53" fmla="*/ 5067850 h 6858000"/>
              <a:gd name="connsiteX54" fmla="*/ 721538 w 1605470"/>
              <a:gd name="connsiteY54" fmla="*/ 5060861 h 6858000"/>
              <a:gd name="connsiteX55" fmla="*/ 718242 w 1605470"/>
              <a:gd name="connsiteY55" fmla="*/ 5034192 h 6858000"/>
              <a:gd name="connsiteX56" fmla="*/ 719796 w 1605470"/>
              <a:gd name="connsiteY56" fmla="*/ 4993030 h 6858000"/>
              <a:gd name="connsiteX57" fmla="*/ 726705 w 1605470"/>
              <a:gd name="connsiteY57" fmla="*/ 4946844 h 6858000"/>
              <a:gd name="connsiteX58" fmla="*/ 722561 w 1605470"/>
              <a:gd name="connsiteY58" fmla="*/ 4932692 h 6858000"/>
              <a:gd name="connsiteX59" fmla="*/ 737964 w 1605470"/>
              <a:gd name="connsiteY59" fmla="*/ 4858827 h 6858000"/>
              <a:gd name="connsiteX60" fmla="*/ 732118 w 1605470"/>
              <a:gd name="connsiteY60" fmla="*/ 4801535 h 6858000"/>
              <a:gd name="connsiteX61" fmla="*/ 739787 w 1605470"/>
              <a:gd name="connsiteY61" fmla="*/ 4797794 h 6858000"/>
              <a:gd name="connsiteX62" fmla="*/ 741081 w 1605470"/>
              <a:gd name="connsiteY62" fmla="*/ 4784526 h 6858000"/>
              <a:gd name="connsiteX63" fmla="*/ 742865 w 1605470"/>
              <a:gd name="connsiteY63" fmla="*/ 4781211 h 6858000"/>
              <a:gd name="connsiteX64" fmla="*/ 751652 w 1605470"/>
              <a:gd name="connsiteY64" fmla="*/ 4761984 h 6858000"/>
              <a:gd name="connsiteX65" fmla="*/ 747700 w 1605470"/>
              <a:gd name="connsiteY65" fmla="*/ 4690749 h 6858000"/>
              <a:gd name="connsiteX66" fmla="*/ 743180 w 1605470"/>
              <a:gd name="connsiteY66" fmla="*/ 4584173 h 6858000"/>
              <a:gd name="connsiteX67" fmla="*/ 738263 w 1605470"/>
              <a:gd name="connsiteY67" fmla="*/ 4444346 h 6858000"/>
              <a:gd name="connsiteX68" fmla="*/ 734828 w 1605470"/>
              <a:gd name="connsiteY68" fmla="*/ 4375228 h 6858000"/>
              <a:gd name="connsiteX69" fmla="*/ 715481 w 1605470"/>
              <a:gd name="connsiteY69" fmla="*/ 4214165 h 6858000"/>
              <a:gd name="connsiteX70" fmla="*/ 719554 w 1605470"/>
              <a:gd name="connsiteY70" fmla="*/ 4090296 h 6858000"/>
              <a:gd name="connsiteX71" fmla="*/ 704810 w 1605470"/>
              <a:gd name="connsiteY71" fmla="*/ 4033999 h 6858000"/>
              <a:gd name="connsiteX72" fmla="*/ 705959 w 1605470"/>
              <a:gd name="connsiteY72" fmla="*/ 4031933 h 6858000"/>
              <a:gd name="connsiteX73" fmla="*/ 704535 w 1605470"/>
              <a:gd name="connsiteY73" fmla="*/ 4013953 h 6858000"/>
              <a:gd name="connsiteX74" fmla="*/ 700443 w 1605470"/>
              <a:gd name="connsiteY74" fmla="*/ 4010511 h 6858000"/>
              <a:gd name="connsiteX75" fmla="*/ 698282 w 1605470"/>
              <a:gd name="connsiteY75" fmla="*/ 3998331 h 6858000"/>
              <a:gd name="connsiteX76" fmla="*/ 690830 w 1605470"/>
              <a:gd name="connsiteY76" fmla="*/ 3974753 h 6858000"/>
              <a:gd name="connsiteX77" fmla="*/ 692428 w 1605470"/>
              <a:gd name="connsiteY77" fmla="*/ 3969950 h 6858000"/>
              <a:gd name="connsiteX78" fmla="*/ 685850 w 1605470"/>
              <a:gd name="connsiteY78" fmla="*/ 3933779 h 6858000"/>
              <a:gd name="connsiteX79" fmla="*/ 687181 w 1605470"/>
              <a:gd name="connsiteY79" fmla="*/ 3933093 h 6858000"/>
              <a:gd name="connsiteX80" fmla="*/ 691535 w 1605470"/>
              <a:gd name="connsiteY80" fmla="*/ 3922082 h 6858000"/>
              <a:gd name="connsiteX81" fmla="*/ 696613 w 1605470"/>
              <a:gd name="connsiteY81" fmla="*/ 3901461 h 6858000"/>
              <a:gd name="connsiteX82" fmla="*/ 719207 w 1605470"/>
              <a:gd name="connsiteY82" fmla="*/ 3813873 h 6858000"/>
              <a:gd name="connsiteX83" fmla="*/ 718632 w 1605470"/>
              <a:gd name="connsiteY83" fmla="*/ 3806161 h 6858000"/>
              <a:gd name="connsiteX84" fmla="*/ 718939 w 1605470"/>
              <a:gd name="connsiteY84" fmla="*/ 3805957 h 6858000"/>
              <a:gd name="connsiteX85" fmla="*/ 718966 w 1605470"/>
              <a:gd name="connsiteY85" fmla="*/ 3797724 h 6858000"/>
              <a:gd name="connsiteX86" fmla="*/ 717581 w 1605470"/>
              <a:gd name="connsiteY86" fmla="*/ 3792098 h 6858000"/>
              <a:gd name="connsiteX87" fmla="*/ 716465 w 1605470"/>
              <a:gd name="connsiteY87" fmla="*/ 3777135 h 6858000"/>
              <a:gd name="connsiteX88" fmla="*/ 718198 w 1605470"/>
              <a:gd name="connsiteY88" fmla="*/ 3771656 h 6858000"/>
              <a:gd name="connsiteX89" fmla="*/ 721941 w 1605470"/>
              <a:gd name="connsiteY89" fmla="*/ 3769007 h 6858000"/>
              <a:gd name="connsiteX90" fmla="*/ 721407 w 1605470"/>
              <a:gd name="connsiteY90" fmla="*/ 3767709 h 6858000"/>
              <a:gd name="connsiteX91" fmla="*/ 730103 w 1605470"/>
              <a:gd name="connsiteY91" fmla="*/ 3738082 h 6858000"/>
              <a:gd name="connsiteX92" fmla="*/ 737449 w 1605470"/>
              <a:gd name="connsiteY92" fmla="*/ 3673397 h 6858000"/>
              <a:gd name="connsiteX93" fmla="*/ 736745 w 1605470"/>
              <a:gd name="connsiteY93" fmla="*/ 3637109 h 6858000"/>
              <a:gd name="connsiteX94" fmla="*/ 740188 w 1605470"/>
              <a:gd name="connsiteY94" fmla="*/ 3536883 h 6858000"/>
              <a:gd name="connsiteX95" fmla="*/ 747726 w 1605470"/>
              <a:gd name="connsiteY95" fmla="*/ 3435652 h 6858000"/>
              <a:gd name="connsiteX96" fmla="*/ 770510 w 1605470"/>
              <a:gd name="connsiteY96" fmla="*/ 3361844 h 6858000"/>
              <a:gd name="connsiteX97" fmla="*/ 766158 w 1605470"/>
              <a:gd name="connsiteY97" fmla="*/ 3349058 h 6858000"/>
              <a:gd name="connsiteX98" fmla="*/ 749397 w 1605470"/>
              <a:gd name="connsiteY98" fmla="*/ 3307769 h 6858000"/>
              <a:gd name="connsiteX99" fmla="*/ 766960 w 1605470"/>
              <a:gd name="connsiteY99" fmla="*/ 3250522 h 6858000"/>
              <a:gd name="connsiteX100" fmla="*/ 767385 w 1605470"/>
              <a:gd name="connsiteY100" fmla="*/ 3229163 h 6858000"/>
              <a:gd name="connsiteX101" fmla="*/ 769208 w 1605470"/>
              <a:gd name="connsiteY101" fmla="*/ 3217217 h 6858000"/>
              <a:gd name="connsiteX102" fmla="*/ 770350 w 1605470"/>
              <a:gd name="connsiteY102" fmla="*/ 3216125 h 6858000"/>
              <a:gd name="connsiteX103" fmla="*/ 756043 w 1605470"/>
              <a:gd name="connsiteY103" fmla="*/ 3183755 h 6858000"/>
              <a:gd name="connsiteX104" fmla="*/ 756544 w 1605470"/>
              <a:gd name="connsiteY104" fmla="*/ 3178642 h 6858000"/>
              <a:gd name="connsiteX105" fmla="*/ 744144 w 1605470"/>
              <a:gd name="connsiteY105" fmla="*/ 3158586 h 6858000"/>
              <a:gd name="connsiteX106" fmla="*/ 739378 w 1605470"/>
              <a:gd name="connsiteY106" fmla="*/ 3147669 h 6858000"/>
              <a:gd name="connsiteX107" fmla="*/ 734648 w 1605470"/>
              <a:gd name="connsiteY107" fmla="*/ 3145733 h 6858000"/>
              <a:gd name="connsiteX108" fmla="*/ 729329 w 1605470"/>
              <a:gd name="connsiteY108" fmla="*/ 3129034 h 6858000"/>
              <a:gd name="connsiteX109" fmla="*/ 729994 w 1605470"/>
              <a:gd name="connsiteY109" fmla="*/ 3126682 h 6858000"/>
              <a:gd name="connsiteX110" fmla="*/ 720862 w 1605470"/>
              <a:gd name="connsiteY110" fmla="*/ 3114519 h 6858000"/>
              <a:gd name="connsiteX111" fmla="*/ 707471 w 1605470"/>
              <a:gd name="connsiteY111" fmla="*/ 3106272 h 6858000"/>
              <a:gd name="connsiteX112" fmla="*/ 680201 w 1605470"/>
              <a:gd name="connsiteY112" fmla="*/ 2958185 h 6858000"/>
              <a:gd name="connsiteX113" fmla="*/ 622815 w 1605470"/>
              <a:gd name="connsiteY113" fmla="*/ 2762989 h 6858000"/>
              <a:gd name="connsiteX114" fmla="*/ 571733 w 1605470"/>
              <a:gd name="connsiteY114" fmla="*/ 2554718 h 6858000"/>
              <a:gd name="connsiteX115" fmla="*/ 551827 w 1605470"/>
              <a:gd name="connsiteY115" fmla="*/ 2485734 h 6858000"/>
              <a:gd name="connsiteX116" fmla="*/ 542550 w 1605470"/>
              <a:gd name="connsiteY116" fmla="*/ 2447068 h 6858000"/>
              <a:gd name="connsiteX117" fmla="*/ 529511 w 1605470"/>
              <a:gd name="connsiteY117" fmla="*/ 2425819 h 6858000"/>
              <a:gd name="connsiteX118" fmla="*/ 528878 w 1605470"/>
              <a:gd name="connsiteY118" fmla="*/ 2408971 h 6858000"/>
              <a:gd name="connsiteX119" fmla="*/ 535510 w 1605470"/>
              <a:gd name="connsiteY119" fmla="*/ 2402874 h 6858000"/>
              <a:gd name="connsiteX120" fmla="*/ 538122 w 1605470"/>
              <a:gd name="connsiteY120" fmla="*/ 2381443 h 6858000"/>
              <a:gd name="connsiteX121" fmla="*/ 514451 w 1605470"/>
              <a:gd name="connsiteY121" fmla="*/ 2261920 h 6858000"/>
              <a:gd name="connsiteX122" fmla="*/ 504338 w 1605470"/>
              <a:gd name="connsiteY122" fmla="*/ 2195378 h 6858000"/>
              <a:gd name="connsiteX123" fmla="*/ 488555 w 1605470"/>
              <a:gd name="connsiteY123" fmla="*/ 2155135 h 6858000"/>
              <a:gd name="connsiteX124" fmla="*/ 486013 w 1605470"/>
              <a:gd name="connsiteY124" fmla="*/ 2118008 h 6858000"/>
              <a:gd name="connsiteX125" fmla="*/ 487006 w 1605470"/>
              <a:gd name="connsiteY125" fmla="*/ 2050531 h 6858000"/>
              <a:gd name="connsiteX126" fmla="*/ 478812 w 1605470"/>
              <a:gd name="connsiteY126" fmla="*/ 1963269 h 6858000"/>
              <a:gd name="connsiteX127" fmla="*/ 459990 w 1605470"/>
              <a:gd name="connsiteY127" fmla="*/ 1906352 h 6858000"/>
              <a:gd name="connsiteX128" fmla="*/ 436547 w 1605470"/>
              <a:gd name="connsiteY128" fmla="*/ 1861531 h 6858000"/>
              <a:gd name="connsiteX129" fmla="*/ 390346 w 1605470"/>
              <a:gd name="connsiteY129" fmla="*/ 1732919 h 6858000"/>
              <a:gd name="connsiteX130" fmla="*/ 362657 w 1605470"/>
              <a:gd name="connsiteY130" fmla="*/ 1663540 h 6858000"/>
              <a:gd name="connsiteX131" fmla="*/ 361783 w 1605470"/>
              <a:gd name="connsiteY131" fmla="*/ 1615777 h 6858000"/>
              <a:gd name="connsiteX132" fmla="*/ 342578 w 1605470"/>
              <a:gd name="connsiteY132" fmla="*/ 1563678 h 6858000"/>
              <a:gd name="connsiteX133" fmla="*/ 355658 w 1605470"/>
              <a:gd name="connsiteY133" fmla="*/ 1519474 h 6858000"/>
              <a:gd name="connsiteX134" fmla="*/ 348400 w 1605470"/>
              <a:gd name="connsiteY134" fmla="*/ 1477995 h 6858000"/>
              <a:gd name="connsiteX135" fmla="*/ 334485 w 1605470"/>
              <a:gd name="connsiteY135" fmla="*/ 1373769 h 6858000"/>
              <a:gd name="connsiteX136" fmla="*/ 342792 w 1605470"/>
              <a:gd name="connsiteY136" fmla="*/ 1307086 h 6858000"/>
              <a:gd name="connsiteX137" fmla="*/ 343980 w 1605470"/>
              <a:gd name="connsiteY137" fmla="*/ 1189033 h 6858000"/>
              <a:gd name="connsiteX138" fmla="*/ 348665 w 1605470"/>
              <a:gd name="connsiteY138" fmla="*/ 1168288 h 6858000"/>
              <a:gd name="connsiteX139" fmla="*/ 340947 w 1605470"/>
              <a:gd name="connsiteY139" fmla="*/ 1142577 h 6858000"/>
              <a:gd name="connsiteX140" fmla="*/ 330253 w 1605470"/>
              <a:gd name="connsiteY140" fmla="*/ 1088484 h 6858000"/>
              <a:gd name="connsiteX141" fmla="*/ 318989 w 1605470"/>
              <a:gd name="connsiteY141" fmla="*/ 1016103 h 6858000"/>
              <a:gd name="connsiteX142" fmla="*/ 320445 w 1605470"/>
              <a:gd name="connsiteY142" fmla="*/ 932283 h 6858000"/>
              <a:gd name="connsiteX143" fmla="*/ 322681 w 1605470"/>
              <a:gd name="connsiteY143" fmla="*/ 915925 h 6858000"/>
              <a:gd name="connsiteX144" fmla="*/ 315310 w 1605470"/>
              <a:gd name="connsiteY144" fmla="*/ 896999 h 6858000"/>
              <a:gd name="connsiteX145" fmla="*/ 284718 w 1605470"/>
              <a:gd name="connsiteY145" fmla="*/ 821517 h 6858000"/>
              <a:gd name="connsiteX146" fmla="*/ 263668 w 1605470"/>
              <a:gd name="connsiteY146" fmla="*/ 751353 h 6858000"/>
              <a:gd name="connsiteX147" fmla="*/ 263226 w 1605470"/>
              <a:gd name="connsiteY147" fmla="*/ 721230 h 6858000"/>
              <a:gd name="connsiteX148" fmla="*/ 248897 w 1605470"/>
              <a:gd name="connsiteY148" fmla="*/ 681659 h 6858000"/>
              <a:gd name="connsiteX149" fmla="*/ 234316 w 1605470"/>
              <a:gd name="connsiteY149" fmla="*/ 635218 h 6858000"/>
              <a:gd name="connsiteX150" fmla="*/ 239327 w 1605470"/>
              <a:gd name="connsiteY150" fmla="*/ 613763 h 6858000"/>
              <a:gd name="connsiteX151" fmla="*/ 225269 w 1605470"/>
              <a:gd name="connsiteY151" fmla="*/ 598582 h 6858000"/>
              <a:gd name="connsiteX152" fmla="*/ 224950 w 1605470"/>
              <a:gd name="connsiteY152" fmla="*/ 576846 h 6858000"/>
              <a:gd name="connsiteX153" fmla="*/ 204576 w 1605470"/>
              <a:gd name="connsiteY153" fmla="*/ 530055 h 6858000"/>
              <a:gd name="connsiteX154" fmla="*/ 219064 w 1605470"/>
              <a:gd name="connsiteY154" fmla="*/ 469651 h 6858000"/>
              <a:gd name="connsiteX155" fmla="*/ 195012 w 1605470"/>
              <a:gd name="connsiteY155" fmla="*/ 448559 h 6858000"/>
              <a:gd name="connsiteX156" fmla="*/ 201434 w 1605470"/>
              <a:gd name="connsiteY156" fmla="*/ 441529 h 6858000"/>
              <a:gd name="connsiteX157" fmla="*/ 200655 w 1605470"/>
              <a:gd name="connsiteY157" fmla="*/ 428927 h 6858000"/>
              <a:gd name="connsiteX158" fmla="*/ 190059 w 1605470"/>
              <a:gd name="connsiteY158" fmla="*/ 430161 h 6858000"/>
              <a:gd name="connsiteX159" fmla="*/ 167079 w 1605470"/>
              <a:gd name="connsiteY159" fmla="*/ 367211 h 6858000"/>
              <a:gd name="connsiteX160" fmla="*/ 124571 w 1605470"/>
              <a:gd name="connsiteY160" fmla="*/ 302178 h 6858000"/>
              <a:gd name="connsiteX161" fmla="*/ 103243 w 1605470"/>
              <a:gd name="connsiteY161" fmla="*/ 211375 h 6858000"/>
              <a:gd name="connsiteX162" fmla="*/ 94571 w 1605470"/>
              <a:gd name="connsiteY162" fmla="*/ 184179 h 6858000"/>
              <a:gd name="connsiteX163" fmla="*/ 13437 w 1605470"/>
              <a:gd name="connsiteY163" fmla="*/ 19287 h 6858000"/>
              <a:gd name="connsiteX164" fmla="*/ 0 w 1605470"/>
              <a:gd name="connsiteY164"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8335 w 1605470"/>
              <a:gd name="connsiteY37" fmla="*/ 5665173 h 6858000"/>
              <a:gd name="connsiteX38" fmla="*/ 562052 w 1605470"/>
              <a:gd name="connsiteY38" fmla="*/ 5563435 h 6858000"/>
              <a:gd name="connsiteX39" fmla="*/ 591557 w 1605470"/>
              <a:gd name="connsiteY39" fmla="*/ 5476393 h 6858000"/>
              <a:gd name="connsiteX40" fmla="*/ 622750 w 1605470"/>
              <a:gd name="connsiteY40" fmla="*/ 5396260 h 6858000"/>
              <a:gd name="connsiteX41" fmla="*/ 638731 w 1605470"/>
              <a:gd name="connsiteY41" fmla="*/ 5330009 h 6858000"/>
              <a:gd name="connsiteX42" fmla="*/ 672224 w 1605470"/>
              <a:gd name="connsiteY42" fmla="*/ 5273739 h 6858000"/>
              <a:gd name="connsiteX43" fmla="*/ 681823 w 1605470"/>
              <a:gd name="connsiteY43" fmla="*/ 5241779 h 6858000"/>
              <a:gd name="connsiteX44" fmla="*/ 693049 w 1605470"/>
              <a:gd name="connsiteY44" fmla="*/ 5225268 h 6858000"/>
              <a:gd name="connsiteX45" fmla="*/ 694069 w 1605470"/>
              <a:gd name="connsiteY45" fmla="*/ 5217684 h 6858000"/>
              <a:gd name="connsiteX46" fmla="*/ 701410 w 1605470"/>
              <a:gd name="connsiteY46" fmla="*/ 5193377 h 6858000"/>
              <a:gd name="connsiteX47" fmla="*/ 704713 w 1605470"/>
              <a:gd name="connsiteY47" fmla="*/ 5179288 h 6858000"/>
              <a:gd name="connsiteX48" fmla="*/ 705697 w 1605470"/>
              <a:gd name="connsiteY48" fmla="*/ 5173621 h 6858000"/>
              <a:gd name="connsiteX49" fmla="*/ 701331 w 1605470"/>
              <a:gd name="connsiteY49" fmla="*/ 5159961 h 6858000"/>
              <a:gd name="connsiteX50" fmla="*/ 708008 w 1605470"/>
              <a:gd name="connsiteY50" fmla="*/ 5144295 h 6858000"/>
              <a:gd name="connsiteX51" fmla="*/ 704941 w 1605470"/>
              <a:gd name="connsiteY51" fmla="*/ 5125185 h 6858000"/>
              <a:gd name="connsiteX52" fmla="*/ 711771 w 1605470"/>
              <a:gd name="connsiteY52" fmla="*/ 5121884 h 6858000"/>
              <a:gd name="connsiteX53" fmla="*/ 718807 w 1605470"/>
              <a:gd name="connsiteY53" fmla="*/ 5067850 h 6858000"/>
              <a:gd name="connsiteX54" fmla="*/ 721538 w 1605470"/>
              <a:gd name="connsiteY54" fmla="*/ 5060861 h 6858000"/>
              <a:gd name="connsiteX55" fmla="*/ 718242 w 1605470"/>
              <a:gd name="connsiteY55" fmla="*/ 5034192 h 6858000"/>
              <a:gd name="connsiteX56" fmla="*/ 719796 w 1605470"/>
              <a:gd name="connsiteY56" fmla="*/ 4993030 h 6858000"/>
              <a:gd name="connsiteX57" fmla="*/ 726705 w 1605470"/>
              <a:gd name="connsiteY57" fmla="*/ 4946844 h 6858000"/>
              <a:gd name="connsiteX58" fmla="*/ 722561 w 1605470"/>
              <a:gd name="connsiteY58" fmla="*/ 4932692 h 6858000"/>
              <a:gd name="connsiteX59" fmla="*/ 737964 w 1605470"/>
              <a:gd name="connsiteY59" fmla="*/ 4858827 h 6858000"/>
              <a:gd name="connsiteX60" fmla="*/ 732118 w 1605470"/>
              <a:gd name="connsiteY60" fmla="*/ 4801535 h 6858000"/>
              <a:gd name="connsiteX61" fmla="*/ 739787 w 1605470"/>
              <a:gd name="connsiteY61" fmla="*/ 4797794 h 6858000"/>
              <a:gd name="connsiteX62" fmla="*/ 741081 w 1605470"/>
              <a:gd name="connsiteY62" fmla="*/ 4784526 h 6858000"/>
              <a:gd name="connsiteX63" fmla="*/ 742865 w 1605470"/>
              <a:gd name="connsiteY63" fmla="*/ 4781211 h 6858000"/>
              <a:gd name="connsiteX64" fmla="*/ 751652 w 1605470"/>
              <a:gd name="connsiteY64" fmla="*/ 4761984 h 6858000"/>
              <a:gd name="connsiteX65" fmla="*/ 747700 w 1605470"/>
              <a:gd name="connsiteY65" fmla="*/ 4690749 h 6858000"/>
              <a:gd name="connsiteX66" fmla="*/ 743180 w 1605470"/>
              <a:gd name="connsiteY66" fmla="*/ 4584173 h 6858000"/>
              <a:gd name="connsiteX67" fmla="*/ 738263 w 1605470"/>
              <a:gd name="connsiteY67" fmla="*/ 4444346 h 6858000"/>
              <a:gd name="connsiteX68" fmla="*/ 734828 w 1605470"/>
              <a:gd name="connsiteY68" fmla="*/ 4375228 h 6858000"/>
              <a:gd name="connsiteX69" fmla="*/ 715481 w 1605470"/>
              <a:gd name="connsiteY69" fmla="*/ 4214165 h 6858000"/>
              <a:gd name="connsiteX70" fmla="*/ 719554 w 1605470"/>
              <a:gd name="connsiteY70" fmla="*/ 4090296 h 6858000"/>
              <a:gd name="connsiteX71" fmla="*/ 704810 w 1605470"/>
              <a:gd name="connsiteY71" fmla="*/ 4033999 h 6858000"/>
              <a:gd name="connsiteX72" fmla="*/ 705959 w 1605470"/>
              <a:gd name="connsiteY72" fmla="*/ 4031933 h 6858000"/>
              <a:gd name="connsiteX73" fmla="*/ 704535 w 1605470"/>
              <a:gd name="connsiteY73" fmla="*/ 4013953 h 6858000"/>
              <a:gd name="connsiteX74" fmla="*/ 700443 w 1605470"/>
              <a:gd name="connsiteY74" fmla="*/ 4010511 h 6858000"/>
              <a:gd name="connsiteX75" fmla="*/ 698282 w 1605470"/>
              <a:gd name="connsiteY75" fmla="*/ 3998331 h 6858000"/>
              <a:gd name="connsiteX76" fmla="*/ 690830 w 1605470"/>
              <a:gd name="connsiteY76" fmla="*/ 3974753 h 6858000"/>
              <a:gd name="connsiteX77" fmla="*/ 692428 w 1605470"/>
              <a:gd name="connsiteY77" fmla="*/ 3969950 h 6858000"/>
              <a:gd name="connsiteX78" fmla="*/ 685850 w 1605470"/>
              <a:gd name="connsiteY78" fmla="*/ 3933779 h 6858000"/>
              <a:gd name="connsiteX79" fmla="*/ 687181 w 1605470"/>
              <a:gd name="connsiteY79" fmla="*/ 3933093 h 6858000"/>
              <a:gd name="connsiteX80" fmla="*/ 691535 w 1605470"/>
              <a:gd name="connsiteY80" fmla="*/ 3922082 h 6858000"/>
              <a:gd name="connsiteX81" fmla="*/ 696613 w 1605470"/>
              <a:gd name="connsiteY81" fmla="*/ 3901461 h 6858000"/>
              <a:gd name="connsiteX82" fmla="*/ 719207 w 1605470"/>
              <a:gd name="connsiteY82" fmla="*/ 3813873 h 6858000"/>
              <a:gd name="connsiteX83" fmla="*/ 718632 w 1605470"/>
              <a:gd name="connsiteY83" fmla="*/ 3806161 h 6858000"/>
              <a:gd name="connsiteX84" fmla="*/ 718939 w 1605470"/>
              <a:gd name="connsiteY84" fmla="*/ 3805957 h 6858000"/>
              <a:gd name="connsiteX85" fmla="*/ 718966 w 1605470"/>
              <a:gd name="connsiteY85" fmla="*/ 3797724 h 6858000"/>
              <a:gd name="connsiteX86" fmla="*/ 717581 w 1605470"/>
              <a:gd name="connsiteY86" fmla="*/ 3792098 h 6858000"/>
              <a:gd name="connsiteX87" fmla="*/ 716465 w 1605470"/>
              <a:gd name="connsiteY87" fmla="*/ 3777135 h 6858000"/>
              <a:gd name="connsiteX88" fmla="*/ 718198 w 1605470"/>
              <a:gd name="connsiteY88" fmla="*/ 3771656 h 6858000"/>
              <a:gd name="connsiteX89" fmla="*/ 721941 w 1605470"/>
              <a:gd name="connsiteY89" fmla="*/ 3769007 h 6858000"/>
              <a:gd name="connsiteX90" fmla="*/ 721407 w 1605470"/>
              <a:gd name="connsiteY90" fmla="*/ 3767709 h 6858000"/>
              <a:gd name="connsiteX91" fmla="*/ 730103 w 1605470"/>
              <a:gd name="connsiteY91" fmla="*/ 3738082 h 6858000"/>
              <a:gd name="connsiteX92" fmla="*/ 737449 w 1605470"/>
              <a:gd name="connsiteY92" fmla="*/ 3673397 h 6858000"/>
              <a:gd name="connsiteX93" fmla="*/ 736745 w 1605470"/>
              <a:gd name="connsiteY93" fmla="*/ 3637109 h 6858000"/>
              <a:gd name="connsiteX94" fmla="*/ 740188 w 1605470"/>
              <a:gd name="connsiteY94" fmla="*/ 3536883 h 6858000"/>
              <a:gd name="connsiteX95" fmla="*/ 747726 w 1605470"/>
              <a:gd name="connsiteY95" fmla="*/ 3435652 h 6858000"/>
              <a:gd name="connsiteX96" fmla="*/ 770510 w 1605470"/>
              <a:gd name="connsiteY96" fmla="*/ 3361844 h 6858000"/>
              <a:gd name="connsiteX97" fmla="*/ 749397 w 1605470"/>
              <a:gd name="connsiteY97" fmla="*/ 3307769 h 6858000"/>
              <a:gd name="connsiteX98" fmla="*/ 766960 w 1605470"/>
              <a:gd name="connsiteY98" fmla="*/ 3250522 h 6858000"/>
              <a:gd name="connsiteX99" fmla="*/ 767385 w 1605470"/>
              <a:gd name="connsiteY99" fmla="*/ 3229163 h 6858000"/>
              <a:gd name="connsiteX100" fmla="*/ 769208 w 1605470"/>
              <a:gd name="connsiteY100" fmla="*/ 3217217 h 6858000"/>
              <a:gd name="connsiteX101" fmla="*/ 770350 w 1605470"/>
              <a:gd name="connsiteY101" fmla="*/ 3216125 h 6858000"/>
              <a:gd name="connsiteX102" fmla="*/ 756043 w 1605470"/>
              <a:gd name="connsiteY102" fmla="*/ 3183755 h 6858000"/>
              <a:gd name="connsiteX103" fmla="*/ 756544 w 1605470"/>
              <a:gd name="connsiteY103" fmla="*/ 3178642 h 6858000"/>
              <a:gd name="connsiteX104" fmla="*/ 744144 w 1605470"/>
              <a:gd name="connsiteY104" fmla="*/ 3158586 h 6858000"/>
              <a:gd name="connsiteX105" fmla="*/ 739378 w 1605470"/>
              <a:gd name="connsiteY105" fmla="*/ 3147669 h 6858000"/>
              <a:gd name="connsiteX106" fmla="*/ 734648 w 1605470"/>
              <a:gd name="connsiteY106" fmla="*/ 3145733 h 6858000"/>
              <a:gd name="connsiteX107" fmla="*/ 729329 w 1605470"/>
              <a:gd name="connsiteY107" fmla="*/ 3129034 h 6858000"/>
              <a:gd name="connsiteX108" fmla="*/ 729994 w 1605470"/>
              <a:gd name="connsiteY108" fmla="*/ 3126682 h 6858000"/>
              <a:gd name="connsiteX109" fmla="*/ 720862 w 1605470"/>
              <a:gd name="connsiteY109" fmla="*/ 3114519 h 6858000"/>
              <a:gd name="connsiteX110" fmla="*/ 707471 w 1605470"/>
              <a:gd name="connsiteY110" fmla="*/ 3106272 h 6858000"/>
              <a:gd name="connsiteX111" fmla="*/ 680201 w 1605470"/>
              <a:gd name="connsiteY111" fmla="*/ 2958185 h 6858000"/>
              <a:gd name="connsiteX112" fmla="*/ 622815 w 1605470"/>
              <a:gd name="connsiteY112" fmla="*/ 2762989 h 6858000"/>
              <a:gd name="connsiteX113" fmla="*/ 571733 w 1605470"/>
              <a:gd name="connsiteY113" fmla="*/ 2554718 h 6858000"/>
              <a:gd name="connsiteX114" fmla="*/ 551827 w 1605470"/>
              <a:gd name="connsiteY114" fmla="*/ 2485734 h 6858000"/>
              <a:gd name="connsiteX115" fmla="*/ 542550 w 1605470"/>
              <a:gd name="connsiteY115" fmla="*/ 2447068 h 6858000"/>
              <a:gd name="connsiteX116" fmla="*/ 529511 w 1605470"/>
              <a:gd name="connsiteY116" fmla="*/ 2425819 h 6858000"/>
              <a:gd name="connsiteX117" fmla="*/ 528878 w 1605470"/>
              <a:gd name="connsiteY117" fmla="*/ 2408971 h 6858000"/>
              <a:gd name="connsiteX118" fmla="*/ 535510 w 1605470"/>
              <a:gd name="connsiteY118" fmla="*/ 2402874 h 6858000"/>
              <a:gd name="connsiteX119" fmla="*/ 538122 w 1605470"/>
              <a:gd name="connsiteY119" fmla="*/ 2381443 h 6858000"/>
              <a:gd name="connsiteX120" fmla="*/ 514451 w 1605470"/>
              <a:gd name="connsiteY120" fmla="*/ 2261920 h 6858000"/>
              <a:gd name="connsiteX121" fmla="*/ 504338 w 1605470"/>
              <a:gd name="connsiteY121" fmla="*/ 2195378 h 6858000"/>
              <a:gd name="connsiteX122" fmla="*/ 488555 w 1605470"/>
              <a:gd name="connsiteY122" fmla="*/ 2155135 h 6858000"/>
              <a:gd name="connsiteX123" fmla="*/ 486013 w 1605470"/>
              <a:gd name="connsiteY123" fmla="*/ 2118008 h 6858000"/>
              <a:gd name="connsiteX124" fmla="*/ 487006 w 1605470"/>
              <a:gd name="connsiteY124" fmla="*/ 2050531 h 6858000"/>
              <a:gd name="connsiteX125" fmla="*/ 478812 w 1605470"/>
              <a:gd name="connsiteY125" fmla="*/ 1963269 h 6858000"/>
              <a:gd name="connsiteX126" fmla="*/ 459990 w 1605470"/>
              <a:gd name="connsiteY126" fmla="*/ 1906352 h 6858000"/>
              <a:gd name="connsiteX127" fmla="*/ 436547 w 1605470"/>
              <a:gd name="connsiteY127" fmla="*/ 1861531 h 6858000"/>
              <a:gd name="connsiteX128" fmla="*/ 390346 w 1605470"/>
              <a:gd name="connsiteY128" fmla="*/ 1732919 h 6858000"/>
              <a:gd name="connsiteX129" fmla="*/ 362657 w 1605470"/>
              <a:gd name="connsiteY129" fmla="*/ 1663540 h 6858000"/>
              <a:gd name="connsiteX130" fmla="*/ 361783 w 1605470"/>
              <a:gd name="connsiteY130" fmla="*/ 1615777 h 6858000"/>
              <a:gd name="connsiteX131" fmla="*/ 342578 w 1605470"/>
              <a:gd name="connsiteY131" fmla="*/ 1563678 h 6858000"/>
              <a:gd name="connsiteX132" fmla="*/ 355658 w 1605470"/>
              <a:gd name="connsiteY132" fmla="*/ 1519474 h 6858000"/>
              <a:gd name="connsiteX133" fmla="*/ 348400 w 1605470"/>
              <a:gd name="connsiteY133" fmla="*/ 1477995 h 6858000"/>
              <a:gd name="connsiteX134" fmla="*/ 334485 w 1605470"/>
              <a:gd name="connsiteY134" fmla="*/ 1373769 h 6858000"/>
              <a:gd name="connsiteX135" fmla="*/ 342792 w 1605470"/>
              <a:gd name="connsiteY135" fmla="*/ 1307086 h 6858000"/>
              <a:gd name="connsiteX136" fmla="*/ 343980 w 1605470"/>
              <a:gd name="connsiteY136" fmla="*/ 1189033 h 6858000"/>
              <a:gd name="connsiteX137" fmla="*/ 348665 w 1605470"/>
              <a:gd name="connsiteY137" fmla="*/ 1168288 h 6858000"/>
              <a:gd name="connsiteX138" fmla="*/ 340947 w 1605470"/>
              <a:gd name="connsiteY138" fmla="*/ 1142577 h 6858000"/>
              <a:gd name="connsiteX139" fmla="*/ 330253 w 1605470"/>
              <a:gd name="connsiteY139" fmla="*/ 1088484 h 6858000"/>
              <a:gd name="connsiteX140" fmla="*/ 318989 w 1605470"/>
              <a:gd name="connsiteY140" fmla="*/ 1016103 h 6858000"/>
              <a:gd name="connsiteX141" fmla="*/ 320445 w 1605470"/>
              <a:gd name="connsiteY141" fmla="*/ 932283 h 6858000"/>
              <a:gd name="connsiteX142" fmla="*/ 322681 w 1605470"/>
              <a:gd name="connsiteY142" fmla="*/ 915925 h 6858000"/>
              <a:gd name="connsiteX143" fmla="*/ 315310 w 1605470"/>
              <a:gd name="connsiteY143" fmla="*/ 896999 h 6858000"/>
              <a:gd name="connsiteX144" fmla="*/ 284718 w 1605470"/>
              <a:gd name="connsiteY144" fmla="*/ 821517 h 6858000"/>
              <a:gd name="connsiteX145" fmla="*/ 263668 w 1605470"/>
              <a:gd name="connsiteY145" fmla="*/ 751353 h 6858000"/>
              <a:gd name="connsiteX146" fmla="*/ 263226 w 1605470"/>
              <a:gd name="connsiteY146" fmla="*/ 721230 h 6858000"/>
              <a:gd name="connsiteX147" fmla="*/ 248897 w 1605470"/>
              <a:gd name="connsiteY147" fmla="*/ 681659 h 6858000"/>
              <a:gd name="connsiteX148" fmla="*/ 234316 w 1605470"/>
              <a:gd name="connsiteY148" fmla="*/ 635218 h 6858000"/>
              <a:gd name="connsiteX149" fmla="*/ 239327 w 1605470"/>
              <a:gd name="connsiteY149" fmla="*/ 613763 h 6858000"/>
              <a:gd name="connsiteX150" fmla="*/ 225269 w 1605470"/>
              <a:gd name="connsiteY150" fmla="*/ 598582 h 6858000"/>
              <a:gd name="connsiteX151" fmla="*/ 224950 w 1605470"/>
              <a:gd name="connsiteY151" fmla="*/ 576846 h 6858000"/>
              <a:gd name="connsiteX152" fmla="*/ 204576 w 1605470"/>
              <a:gd name="connsiteY152" fmla="*/ 530055 h 6858000"/>
              <a:gd name="connsiteX153" fmla="*/ 219064 w 1605470"/>
              <a:gd name="connsiteY153" fmla="*/ 469651 h 6858000"/>
              <a:gd name="connsiteX154" fmla="*/ 195012 w 1605470"/>
              <a:gd name="connsiteY154" fmla="*/ 448559 h 6858000"/>
              <a:gd name="connsiteX155" fmla="*/ 201434 w 1605470"/>
              <a:gd name="connsiteY155" fmla="*/ 441529 h 6858000"/>
              <a:gd name="connsiteX156" fmla="*/ 200655 w 1605470"/>
              <a:gd name="connsiteY156" fmla="*/ 428927 h 6858000"/>
              <a:gd name="connsiteX157" fmla="*/ 190059 w 1605470"/>
              <a:gd name="connsiteY157" fmla="*/ 430161 h 6858000"/>
              <a:gd name="connsiteX158" fmla="*/ 167079 w 1605470"/>
              <a:gd name="connsiteY158" fmla="*/ 367211 h 6858000"/>
              <a:gd name="connsiteX159" fmla="*/ 124571 w 1605470"/>
              <a:gd name="connsiteY159" fmla="*/ 302178 h 6858000"/>
              <a:gd name="connsiteX160" fmla="*/ 103243 w 1605470"/>
              <a:gd name="connsiteY160" fmla="*/ 211375 h 6858000"/>
              <a:gd name="connsiteX161" fmla="*/ 94571 w 1605470"/>
              <a:gd name="connsiteY161" fmla="*/ 184179 h 6858000"/>
              <a:gd name="connsiteX162" fmla="*/ 13437 w 1605470"/>
              <a:gd name="connsiteY162" fmla="*/ 19287 h 6858000"/>
              <a:gd name="connsiteX163" fmla="*/ 0 w 1605470"/>
              <a:gd name="connsiteY163"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8335 w 1605470"/>
              <a:gd name="connsiteY37" fmla="*/ 5665173 h 6858000"/>
              <a:gd name="connsiteX38" fmla="*/ 562052 w 1605470"/>
              <a:gd name="connsiteY38" fmla="*/ 5563435 h 6858000"/>
              <a:gd name="connsiteX39" fmla="*/ 591557 w 1605470"/>
              <a:gd name="connsiteY39" fmla="*/ 5476393 h 6858000"/>
              <a:gd name="connsiteX40" fmla="*/ 622750 w 1605470"/>
              <a:gd name="connsiteY40" fmla="*/ 5396260 h 6858000"/>
              <a:gd name="connsiteX41" fmla="*/ 638731 w 1605470"/>
              <a:gd name="connsiteY41" fmla="*/ 5330009 h 6858000"/>
              <a:gd name="connsiteX42" fmla="*/ 672224 w 1605470"/>
              <a:gd name="connsiteY42" fmla="*/ 5273739 h 6858000"/>
              <a:gd name="connsiteX43" fmla="*/ 681823 w 1605470"/>
              <a:gd name="connsiteY43" fmla="*/ 5241779 h 6858000"/>
              <a:gd name="connsiteX44" fmla="*/ 693049 w 1605470"/>
              <a:gd name="connsiteY44" fmla="*/ 5225268 h 6858000"/>
              <a:gd name="connsiteX45" fmla="*/ 694069 w 1605470"/>
              <a:gd name="connsiteY45" fmla="*/ 5217684 h 6858000"/>
              <a:gd name="connsiteX46" fmla="*/ 701410 w 1605470"/>
              <a:gd name="connsiteY46" fmla="*/ 5193377 h 6858000"/>
              <a:gd name="connsiteX47" fmla="*/ 704713 w 1605470"/>
              <a:gd name="connsiteY47" fmla="*/ 5179288 h 6858000"/>
              <a:gd name="connsiteX48" fmla="*/ 705697 w 1605470"/>
              <a:gd name="connsiteY48" fmla="*/ 5173621 h 6858000"/>
              <a:gd name="connsiteX49" fmla="*/ 701331 w 1605470"/>
              <a:gd name="connsiteY49" fmla="*/ 5159961 h 6858000"/>
              <a:gd name="connsiteX50" fmla="*/ 708008 w 1605470"/>
              <a:gd name="connsiteY50" fmla="*/ 5144295 h 6858000"/>
              <a:gd name="connsiteX51" fmla="*/ 704941 w 1605470"/>
              <a:gd name="connsiteY51" fmla="*/ 5125185 h 6858000"/>
              <a:gd name="connsiteX52" fmla="*/ 711771 w 1605470"/>
              <a:gd name="connsiteY52" fmla="*/ 5121884 h 6858000"/>
              <a:gd name="connsiteX53" fmla="*/ 718807 w 1605470"/>
              <a:gd name="connsiteY53" fmla="*/ 5067850 h 6858000"/>
              <a:gd name="connsiteX54" fmla="*/ 721538 w 1605470"/>
              <a:gd name="connsiteY54" fmla="*/ 5060861 h 6858000"/>
              <a:gd name="connsiteX55" fmla="*/ 718242 w 1605470"/>
              <a:gd name="connsiteY55" fmla="*/ 5034192 h 6858000"/>
              <a:gd name="connsiteX56" fmla="*/ 719796 w 1605470"/>
              <a:gd name="connsiteY56" fmla="*/ 4993030 h 6858000"/>
              <a:gd name="connsiteX57" fmla="*/ 726705 w 1605470"/>
              <a:gd name="connsiteY57" fmla="*/ 4946844 h 6858000"/>
              <a:gd name="connsiteX58" fmla="*/ 722561 w 1605470"/>
              <a:gd name="connsiteY58" fmla="*/ 4932692 h 6858000"/>
              <a:gd name="connsiteX59" fmla="*/ 737964 w 1605470"/>
              <a:gd name="connsiteY59" fmla="*/ 4858827 h 6858000"/>
              <a:gd name="connsiteX60" fmla="*/ 732118 w 1605470"/>
              <a:gd name="connsiteY60" fmla="*/ 4801535 h 6858000"/>
              <a:gd name="connsiteX61" fmla="*/ 739787 w 1605470"/>
              <a:gd name="connsiteY61" fmla="*/ 4797794 h 6858000"/>
              <a:gd name="connsiteX62" fmla="*/ 741081 w 1605470"/>
              <a:gd name="connsiteY62" fmla="*/ 4784526 h 6858000"/>
              <a:gd name="connsiteX63" fmla="*/ 742865 w 1605470"/>
              <a:gd name="connsiteY63" fmla="*/ 4781211 h 6858000"/>
              <a:gd name="connsiteX64" fmla="*/ 751652 w 1605470"/>
              <a:gd name="connsiteY64" fmla="*/ 4761984 h 6858000"/>
              <a:gd name="connsiteX65" fmla="*/ 747700 w 1605470"/>
              <a:gd name="connsiteY65" fmla="*/ 4690749 h 6858000"/>
              <a:gd name="connsiteX66" fmla="*/ 743180 w 1605470"/>
              <a:gd name="connsiteY66" fmla="*/ 4584173 h 6858000"/>
              <a:gd name="connsiteX67" fmla="*/ 738263 w 1605470"/>
              <a:gd name="connsiteY67" fmla="*/ 4444346 h 6858000"/>
              <a:gd name="connsiteX68" fmla="*/ 734828 w 1605470"/>
              <a:gd name="connsiteY68" fmla="*/ 4375228 h 6858000"/>
              <a:gd name="connsiteX69" fmla="*/ 715481 w 1605470"/>
              <a:gd name="connsiteY69" fmla="*/ 4214165 h 6858000"/>
              <a:gd name="connsiteX70" fmla="*/ 719554 w 1605470"/>
              <a:gd name="connsiteY70" fmla="*/ 4090296 h 6858000"/>
              <a:gd name="connsiteX71" fmla="*/ 704810 w 1605470"/>
              <a:gd name="connsiteY71" fmla="*/ 4033999 h 6858000"/>
              <a:gd name="connsiteX72" fmla="*/ 705959 w 1605470"/>
              <a:gd name="connsiteY72" fmla="*/ 4031933 h 6858000"/>
              <a:gd name="connsiteX73" fmla="*/ 704535 w 1605470"/>
              <a:gd name="connsiteY73" fmla="*/ 4013953 h 6858000"/>
              <a:gd name="connsiteX74" fmla="*/ 700443 w 1605470"/>
              <a:gd name="connsiteY74" fmla="*/ 4010511 h 6858000"/>
              <a:gd name="connsiteX75" fmla="*/ 698282 w 1605470"/>
              <a:gd name="connsiteY75" fmla="*/ 3998331 h 6858000"/>
              <a:gd name="connsiteX76" fmla="*/ 690830 w 1605470"/>
              <a:gd name="connsiteY76" fmla="*/ 3974753 h 6858000"/>
              <a:gd name="connsiteX77" fmla="*/ 692428 w 1605470"/>
              <a:gd name="connsiteY77" fmla="*/ 3969950 h 6858000"/>
              <a:gd name="connsiteX78" fmla="*/ 685850 w 1605470"/>
              <a:gd name="connsiteY78" fmla="*/ 3933779 h 6858000"/>
              <a:gd name="connsiteX79" fmla="*/ 687181 w 1605470"/>
              <a:gd name="connsiteY79" fmla="*/ 3933093 h 6858000"/>
              <a:gd name="connsiteX80" fmla="*/ 691535 w 1605470"/>
              <a:gd name="connsiteY80" fmla="*/ 3922082 h 6858000"/>
              <a:gd name="connsiteX81" fmla="*/ 696613 w 1605470"/>
              <a:gd name="connsiteY81" fmla="*/ 3901461 h 6858000"/>
              <a:gd name="connsiteX82" fmla="*/ 719207 w 1605470"/>
              <a:gd name="connsiteY82" fmla="*/ 3813873 h 6858000"/>
              <a:gd name="connsiteX83" fmla="*/ 718632 w 1605470"/>
              <a:gd name="connsiteY83" fmla="*/ 3806161 h 6858000"/>
              <a:gd name="connsiteX84" fmla="*/ 718939 w 1605470"/>
              <a:gd name="connsiteY84" fmla="*/ 3805957 h 6858000"/>
              <a:gd name="connsiteX85" fmla="*/ 718966 w 1605470"/>
              <a:gd name="connsiteY85" fmla="*/ 3797724 h 6858000"/>
              <a:gd name="connsiteX86" fmla="*/ 717581 w 1605470"/>
              <a:gd name="connsiteY86" fmla="*/ 3792098 h 6858000"/>
              <a:gd name="connsiteX87" fmla="*/ 716465 w 1605470"/>
              <a:gd name="connsiteY87" fmla="*/ 3777135 h 6858000"/>
              <a:gd name="connsiteX88" fmla="*/ 718198 w 1605470"/>
              <a:gd name="connsiteY88" fmla="*/ 3771656 h 6858000"/>
              <a:gd name="connsiteX89" fmla="*/ 721941 w 1605470"/>
              <a:gd name="connsiteY89" fmla="*/ 3769007 h 6858000"/>
              <a:gd name="connsiteX90" fmla="*/ 721407 w 1605470"/>
              <a:gd name="connsiteY90" fmla="*/ 3767709 h 6858000"/>
              <a:gd name="connsiteX91" fmla="*/ 730103 w 1605470"/>
              <a:gd name="connsiteY91" fmla="*/ 3738082 h 6858000"/>
              <a:gd name="connsiteX92" fmla="*/ 737449 w 1605470"/>
              <a:gd name="connsiteY92" fmla="*/ 3673397 h 6858000"/>
              <a:gd name="connsiteX93" fmla="*/ 736745 w 1605470"/>
              <a:gd name="connsiteY93" fmla="*/ 3637109 h 6858000"/>
              <a:gd name="connsiteX94" fmla="*/ 740188 w 1605470"/>
              <a:gd name="connsiteY94" fmla="*/ 3536883 h 6858000"/>
              <a:gd name="connsiteX95" fmla="*/ 747726 w 1605470"/>
              <a:gd name="connsiteY95" fmla="*/ 3435652 h 6858000"/>
              <a:gd name="connsiteX96" fmla="*/ 749397 w 1605470"/>
              <a:gd name="connsiteY96" fmla="*/ 3307769 h 6858000"/>
              <a:gd name="connsiteX97" fmla="*/ 766960 w 1605470"/>
              <a:gd name="connsiteY97" fmla="*/ 3250522 h 6858000"/>
              <a:gd name="connsiteX98" fmla="*/ 767385 w 1605470"/>
              <a:gd name="connsiteY98" fmla="*/ 3229163 h 6858000"/>
              <a:gd name="connsiteX99" fmla="*/ 769208 w 1605470"/>
              <a:gd name="connsiteY99" fmla="*/ 3217217 h 6858000"/>
              <a:gd name="connsiteX100" fmla="*/ 770350 w 1605470"/>
              <a:gd name="connsiteY100" fmla="*/ 3216125 h 6858000"/>
              <a:gd name="connsiteX101" fmla="*/ 756043 w 1605470"/>
              <a:gd name="connsiteY101" fmla="*/ 3183755 h 6858000"/>
              <a:gd name="connsiteX102" fmla="*/ 756544 w 1605470"/>
              <a:gd name="connsiteY102" fmla="*/ 3178642 h 6858000"/>
              <a:gd name="connsiteX103" fmla="*/ 744144 w 1605470"/>
              <a:gd name="connsiteY103" fmla="*/ 3158586 h 6858000"/>
              <a:gd name="connsiteX104" fmla="*/ 739378 w 1605470"/>
              <a:gd name="connsiteY104" fmla="*/ 3147669 h 6858000"/>
              <a:gd name="connsiteX105" fmla="*/ 734648 w 1605470"/>
              <a:gd name="connsiteY105" fmla="*/ 3145733 h 6858000"/>
              <a:gd name="connsiteX106" fmla="*/ 729329 w 1605470"/>
              <a:gd name="connsiteY106" fmla="*/ 3129034 h 6858000"/>
              <a:gd name="connsiteX107" fmla="*/ 729994 w 1605470"/>
              <a:gd name="connsiteY107" fmla="*/ 3126682 h 6858000"/>
              <a:gd name="connsiteX108" fmla="*/ 720862 w 1605470"/>
              <a:gd name="connsiteY108" fmla="*/ 3114519 h 6858000"/>
              <a:gd name="connsiteX109" fmla="*/ 707471 w 1605470"/>
              <a:gd name="connsiteY109" fmla="*/ 3106272 h 6858000"/>
              <a:gd name="connsiteX110" fmla="*/ 680201 w 1605470"/>
              <a:gd name="connsiteY110" fmla="*/ 2958185 h 6858000"/>
              <a:gd name="connsiteX111" fmla="*/ 622815 w 1605470"/>
              <a:gd name="connsiteY111" fmla="*/ 2762989 h 6858000"/>
              <a:gd name="connsiteX112" fmla="*/ 571733 w 1605470"/>
              <a:gd name="connsiteY112" fmla="*/ 2554718 h 6858000"/>
              <a:gd name="connsiteX113" fmla="*/ 551827 w 1605470"/>
              <a:gd name="connsiteY113" fmla="*/ 2485734 h 6858000"/>
              <a:gd name="connsiteX114" fmla="*/ 542550 w 1605470"/>
              <a:gd name="connsiteY114" fmla="*/ 2447068 h 6858000"/>
              <a:gd name="connsiteX115" fmla="*/ 529511 w 1605470"/>
              <a:gd name="connsiteY115" fmla="*/ 2425819 h 6858000"/>
              <a:gd name="connsiteX116" fmla="*/ 528878 w 1605470"/>
              <a:gd name="connsiteY116" fmla="*/ 2408971 h 6858000"/>
              <a:gd name="connsiteX117" fmla="*/ 535510 w 1605470"/>
              <a:gd name="connsiteY117" fmla="*/ 2402874 h 6858000"/>
              <a:gd name="connsiteX118" fmla="*/ 538122 w 1605470"/>
              <a:gd name="connsiteY118" fmla="*/ 2381443 h 6858000"/>
              <a:gd name="connsiteX119" fmla="*/ 514451 w 1605470"/>
              <a:gd name="connsiteY119" fmla="*/ 2261920 h 6858000"/>
              <a:gd name="connsiteX120" fmla="*/ 504338 w 1605470"/>
              <a:gd name="connsiteY120" fmla="*/ 2195378 h 6858000"/>
              <a:gd name="connsiteX121" fmla="*/ 488555 w 1605470"/>
              <a:gd name="connsiteY121" fmla="*/ 2155135 h 6858000"/>
              <a:gd name="connsiteX122" fmla="*/ 486013 w 1605470"/>
              <a:gd name="connsiteY122" fmla="*/ 2118008 h 6858000"/>
              <a:gd name="connsiteX123" fmla="*/ 487006 w 1605470"/>
              <a:gd name="connsiteY123" fmla="*/ 2050531 h 6858000"/>
              <a:gd name="connsiteX124" fmla="*/ 478812 w 1605470"/>
              <a:gd name="connsiteY124" fmla="*/ 1963269 h 6858000"/>
              <a:gd name="connsiteX125" fmla="*/ 459990 w 1605470"/>
              <a:gd name="connsiteY125" fmla="*/ 1906352 h 6858000"/>
              <a:gd name="connsiteX126" fmla="*/ 436547 w 1605470"/>
              <a:gd name="connsiteY126" fmla="*/ 1861531 h 6858000"/>
              <a:gd name="connsiteX127" fmla="*/ 390346 w 1605470"/>
              <a:gd name="connsiteY127" fmla="*/ 1732919 h 6858000"/>
              <a:gd name="connsiteX128" fmla="*/ 362657 w 1605470"/>
              <a:gd name="connsiteY128" fmla="*/ 1663540 h 6858000"/>
              <a:gd name="connsiteX129" fmla="*/ 361783 w 1605470"/>
              <a:gd name="connsiteY129" fmla="*/ 1615777 h 6858000"/>
              <a:gd name="connsiteX130" fmla="*/ 342578 w 1605470"/>
              <a:gd name="connsiteY130" fmla="*/ 1563678 h 6858000"/>
              <a:gd name="connsiteX131" fmla="*/ 355658 w 1605470"/>
              <a:gd name="connsiteY131" fmla="*/ 1519474 h 6858000"/>
              <a:gd name="connsiteX132" fmla="*/ 348400 w 1605470"/>
              <a:gd name="connsiteY132" fmla="*/ 1477995 h 6858000"/>
              <a:gd name="connsiteX133" fmla="*/ 334485 w 1605470"/>
              <a:gd name="connsiteY133" fmla="*/ 1373769 h 6858000"/>
              <a:gd name="connsiteX134" fmla="*/ 342792 w 1605470"/>
              <a:gd name="connsiteY134" fmla="*/ 1307086 h 6858000"/>
              <a:gd name="connsiteX135" fmla="*/ 343980 w 1605470"/>
              <a:gd name="connsiteY135" fmla="*/ 1189033 h 6858000"/>
              <a:gd name="connsiteX136" fmla="*/ 348665 w 1605470"/>
              <a:gd name="connsiteY136" fmla="*/ 1168288 h 6858000"/>
              <a:gd name="connsiteX137" fmla="*/ 340947 w 1605470"/>
              <a:gd name="connsiteY137" fmla="*/ 1142577 h 6858000"/>
              <a:gd name="connsiteX138" fmla="*/ 330253 w 1605470"/>
              <a:gd name="connsiteY138" fmla="*/ 1088484 h 6858000"/>
              <a:gd name="connsiteX139" fmla="*/ 318989 w 1605470"/>
              <a:gd name="connsiteY139" fmla="*/ 1016103 h 6858000"/>
              <a:gd name="connsiteX140" fmla="*/ 320445 w 1605470"/>
              <a:gd name="connsiteY140" fmla="*/ 932283 h 6858000"/>
              <a:gd name="connsiteX141" fmla="*/ 322681 w 1605470"/>
              <a:gd name="connsiteY141" fmla="*/ 915925 h 6858000"/>
              <a:gd name="connsiteX142" fmla="*/ 315310 w 1605470"/>
              <a:gd name="connsiteY142" fmla="*/ 896999 h 6858000"/>
              <a:gd name="connsiteX143" fmla="*/ 284718 w 1605470"/>
              <a:gd name="connsiteY143" fmla="*/ 821517 h 6858000"/>
              <a:gd name="connsiteX144" fmla="*/ 263668 w 1605470"/>
              <a:gd name="connsiteY144" fmla="*/ 751353 h 6858000"/>
              <a:gd name="connsiteX145" fmla="*/ 263226 w 1605470"/>
              <a:gd name="connsiteY145" fmla="*/ 721230 h 6858000"/>
              <a:gd name="connsiteX146" fmla="*/ 248897 w 1605470"/>
              <a:gd name="connsiteY146" fmla="*/ 681659 h 6858000"/>
              <a:gd name="connsiteX147" fmla="*/ 234316 w 1605470"/>
              <a:gd name="connsiteY147" fmla="*/ 635218 h 6858000"/>
              <a:gd name="connsiteX148" fmla="*/ 239327 w 1605470"/>
              <a:gd name="connsiteY148" fmla="*/ 613763 h 6858000"/>
              <a:gd name="connsiteX149" fmla="*/ 225269 w 1605470"/>
              <a:gd name="connsiteY149" fmla="*/ 598582 h 6858000"/>
              <a:gd name="connsiteX150" fmla="*/ 224950 w 1605470"/>
              <a:gd name="connsiteY150" fmla="*/ 576846 h 6858000"/>
              <a:gd name="connsiteX151" fmla="*/ 204576 w 1605470"/>
              <a:gd name="connsiteY151" fmla="*/ 530055 h 6858000"/>
              <a:gd name="connsiteX152" fmla="*/ 219064 w 1605470"/>
              <a:gd name="connsiteY152" fmla="*/ 469651 h 6858000"/>
              <a:gd name="connsiteX153" fmla="*/ 195012 w 1605470"/>
              <a:gd name="connsiteY153" fmla="*/ 448559 h 6858000"/>
              <a:gd name="connsiteX154" fmla="*/ 201434 w 1605470"/>
              <a:gd name="connsiteY154" fmla="*/ 441529 h 6858000"/>
              <a:gd name="connsiteX155" fmla="*/ 200655 w 1605470"/>
              <a:gd name="connsiteY155" fmla="*/ 428927 h 6858000"/>
              <a:gd name="connsiteX156" fmla="*/ 190059 w 1605470"/>
              <a:gd name="connsiteY156" fmla="*/ 430161 h 6858000"/>
              <a:gd name="connsiteX157" fmla="*/ 167079 w 1605470"/>
              <a:gd name="connsiteY157" fmla="*/ 367211 h 6858000"/>
              <a:gd name="connsiteX158" fmla="*/ 124571 w 1605470"/>
              <a:gd name="connsiteY158" fmla="*/ 302178 h 6858000"/>
              <a:gd name="connsiteX159" fmla="*/ 103243 w 1605470"/>
              <a:gd name="connsiteY159" fmla="*/ 211375 h 6858000"/>
              <a:gd name="connsiteX160" fmla="*/ 94571 w 1605470"/>
              <a:gd name="connsiteY160" fmla="*/ 184179 h 6858000"/>
              <a:gd name="connsiteX161" fmla="*/ 13437 w 1605470"/>
              <a:gd name="connsiteY161" fmla="*/ 19287 h 6858000"/>
              <a:gd name="connsiteX162" fmla="*/ 0 w 1605470"/>
              <a:gd name="connsiteY162"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8335 w 1605470"/>
              <a:gd name="connsiteY37" fmla="*/ 5665173 h 6858000"/>
              <a:gd name="connsiteX38" fmla="*/ 562052 w 1605470"/>
              <a:gd name="connsiteY38" fmla="*/ 5563435 h 6858000"/>
              <a:gd name="connsiteX39" fmla="*/ 591557 w 1605470"/>
              <a:gd name="connsiteY39" fmla="*/ 5476393 h 6858000"/>
              <a:gd name="connsiteX40" fmla="*/ 622750 w 1605470"/>
              <a:gd name="connsiteY40" fmla="*/ 5396260 h 6858000"/>
              <a:gd name="connsiteX41" fmla="*/ 638731 w 1605470"/>
              <a:gd name="connsiteY41" fmla="*/ 5330009 h 6858000"/>
              <a:gd name="connsiteX42" fmla="*/ 672224 w 1605470"/>
              <a:gd name="connsiteY42" fmla="*/ 5273739 h 6858000"/>
              <a:gd name="connsiteX43" fmla="*/ 681823 w 1605470"/>
              <a:gd name="connsiteY43" fmla="*/ 5241779 h 6858000"/>
              <a:gd name="connsiteX44" fmla="*/ 693049 w 1605470"/>
              <a:gd name="connsiteY44" fmla="*/ 5225268 h 6858000"/>
              <a:gd name="connsiteX45" fmla="*/ 694069 w 1605470"/>
              <a:gd name="connsiteY45" fmla="*/ 5217684 h 6858000"/>
              <a:gd name="connsiteX46" fmla="*/ 701410 w 1605470"/>
              <a:gd name="connsiteY46" fmla="*/ 5193377 h 6858000"/>
              <a:gd name="connsiteX47" fmla="*/ 704713 w 1605470"/>
              <a:gd name="connsiteY47" fmla="*/ 5179288 h 6858000"/>
              <a:gd name="connsiteX48" fmla="*/ 705697 w 1605470"/>
              <a:gd name="connsiteY48" fmla="*/ 5173621 h 6858000"/>
              <a:gd name="connsiteX49" fmla="*/ 701331 w 1605470"/>
              <a:gd name="connsiteY49" fmla="*/ 5159961 h 6858000"/>
              <a:gd name="connsiteX50" fmla="*/ 708008 w 1605470"/>
              <a:gd name="connsiteY50" fmla="*/ 5144295 h 6858000"/>
              <a:gd name="connsiteX51" fmla="*/ 704941 w 1605470"/>
              <a:gd name="connsiteY51" fmla="*/ 5125185 h 6858000"/>
              <a:gd name="connsiteX52" fmla="*/ 711771 w 1605470"/>
              <a:gd name="connsiteY52" fmla="*/ 5121884 h 6858000"/>
              <a:gd name="connsiteX53" fmla="*/ 718807 w 1605470"/>
              <a:gd name="connsiteY53" fmla="*/ 5067850 h 6858000"/>
              <a:gd name="connsiteX54" fmla="*/ 721538 w 1605470"/>
              <a:gd name="connsiteY54" fmla="*/ 5060861 h 6858000"/>
              <a:gd name="connsiteX55" fmla="*/ 718242 w 1605470"/>
              <a:gd name="connsiteY55" fmla="*/ 5034192 h 6858000"/>
              <a:gd name="connsiteX56" fmla="*/ 719796 w 1605470"/>
              <a:gd name="connsiteY56" fmla="*/ 4993030 h 6858000"/>
              <a:gd name="connsiteX57" fmla="*/ 726705 w 1605470"/>
              <a:gd name="connsiteY57" fmla="*/ 4946844 h 6858000"/>
              <a:gd name="connsiteX58" fmla="*/ 722561 w 1605470"/>
              <a:gd name="connsiteY58" fmla="*/ 4932692 h 6858000"/>
              <a:gd name="connsiteX59" fmla="*/ 737964 w 1605470"/>
              <a:gd name="connsiteY59" fmla="*/ 4858827 h 6858000"/>
              <a:gd name="connsiteX60" fmla="*/ 732118 w 1605470"/>
              <a:gd name="connsiteY60" fmla="*/ 4801535 h 6858000"/>
              <a:gd name="connsiteX61" fmla="*/ 739787 w 1605470"/>
              <a:gd name="connsiteY61" fmla="*/ 4797794 h 6858000"/>
              <a:gd name="connsiteX62" fmla="*/ 741081 w 1605470"/>
              <a:gd name="connsiteY62" fmla="*/ 4784526 h 6858000"/>
              <a:gd name="connsiteX63" fmla="*/ 742865 w 1605470"/>
              <a:gd name="connsiteY63" fmla="*/ 4781211 h 6858000"/>
              <a:gd name="connsiteX64" fmla="*/ 751652 w 1605470"/>
              <a:gd name="connsiteY64" fmla="*/ 4761984 h 6858000"/>
              <a:gd name="connsiteX65" fmla="*/ 747700 w 1605470"/>
              <a:gd name="connsiteY65" fmla="*/ 4690749 h 6858000"/>
              <a:gd name="connsiteX66" fmla="*/ 743180 w 1605470"/>
              <a:gd name="connsiteY66" fmla="*/ 4584173 h 6858000"/>
              <a:gd name="connsiteX67" fmla="*/ 738263 w 1605470"/>
              <a:gd name="connsiteY67" fmla="*/ 4444346 h 6858000"/>
              <a:gd name="connsiteX68" fmla="*/ 734828 w 1605470"/>
              <a:gd name="connsiteY68" fmla="*/ 4375228 h 6858000"/>
              <a:gd name="connsiteX69" fmla="*/ 715481 w 1605470"/>
              <a:gd name="connsiteY69" fmla="*/ 4214165 h 6858000"/>
              <a:gd name="connsiteX70" fmla="*/ 719554 w 1605470"/>
              <a:gd name="connsiteY70" fmla="*/ 4090296 h 6858000"/>
              <a:gd name="connsiteX71" fmla="*/ 704810 w 1605470"/>
              <a:gd name="connsiteY71" fmla="*/ 4033999 h 6858000"/>
              <a:gd name="connsiteX72" fmla="*/ 705959 w 1605470"/>
              <a:gd name="connsiteY72" fmla="*/ 4031933 h 6858000"/>
              <a:gd name="connsiteX73" fmla="*/ 704535 w 1605470"/>
              <a:gd name="connsiteY73" fmla="*/ 4013953 h 6858000"/>
              <a:gd name="connsiteX74" fmla="*/ 700443 w 1605470"/>
              <a:gd name="connsiteY74" fmla="*/ 4010511 h 6858000"/>
              <a:gd name="connsiteX75" fmla="*/ 698282 w 1605470"/>
              <a:gd name="connsiteY75" fmla="*/ 3998331 h 6858000"/>
              <a:gd name="connsiteX76" fmla="*/ 690830 w 1605470"/>
              <a:gd name="connsiteY76" fmla="*/ 3974753 h 6858000"/>
              <a:gd name="connsiteX77" fmla="*/ 692428 w 1605470"/>
              <a:gd name="connsiteY77" fmla="*/ 3969950 h 6858000"/>
              <a:gd name="connsiteX78" fmla="*/ 685850 w 1605470"/>
              <a:gd name="connsiteY78" fmla="*/ 3933779 h 6858000"/>
              <a:gd name="connsiteX79" fmla="*/ 687181 w 1605470"/>
              <a:gd name="connsiteY79" fmla="*/ 3933093 h 6858000"/>
              <a:gd name="connsiteX80" fmla="*/ 691535 w 1605470"/>
              <a:gd name="connsiteY80" fmla="*/ 3922082 h 6858000"/>
              <a:gd name="connsiteX81" fmla="*/ 696613 w 1605470"/>
              <a:gd name="connsiteY81" fmla="*/ 3901461 h 6858000"/>
              <a:gd name="connsiteX82" fmla="*/ 719207 w 1605470"/>
              <a:gd name="connsiteY82" fmla="*/ 3813873 h 6858000"/>
              <a:gd name="connsiteX83" fmla="*/ 718632 w 1605470"/>
              <a:gd name="connsiteY83" fmla="*/ 3806161 h 6858000"/>
              <a:gd name="connsiteX84" fmla="*/ 718939 w 1605470"/>
              <a:gd name="connsiteY84" fmla="*/ 3805957 h 6858000"/>
              <a:gd name="connsiteX85" fmla="*/ 718966 w 1605470"/>
              <a:gd name="connsiteY85" fmla="*/ 3797724 h 6858000"/>
              <a:gd name="connsiteX86" fmla="*/ 717581 w 1605470"/>
              <a:gd name="connsiteY86" fmla="*/ 3792098 h 6858000"/>
              <a:gd name="connsiteX87" fmla="*/ 716465 w 1605470"/>
              <a:gd name="connsiteY87" fmla="*/ 3777135 h 6858000"/>
              <a:gd name="connsiteX88" fmla="*/ 718198 w 1605470"/>
              <a:gd name="connsiteY88" fmla="*/ 3771656 h 6858000"/>
              <a:gd name="connsiteX89" fmla="*/ 721941 w 1605470"/>
              <a:gd name="connsiteY89" fmla="*/ 3769007 h 6858000"/>
              <a:gd name="connsiteX90" fmla="*/ 721407 w 1605470"/>
              <a:gd name="connsiteY90" fmla="*/ 3767709 h 6858000"/>
              <a:gd name="connsiteX91" fmla="*/ 730103 w 1605470"/>
              <a:gd name="connsiteY91" fmla="*/ 3738082 h 6858000"/>
              <a:gd name="connsiteX92" fmla="*/ 737449 w 1605470"/>
              <a:gd name="connsiteY92" fmla="*/ 3673397 h 6858000"/>
              <a:gd name="connsiteX93" fmla="*/ 736745 w 1605470"/>
              <a:gd name="connsiteY93" fmla="*/ 3637109 h 6858000"/>
              <a:gd name="connsiteX94" fmla="*/ 740188 w 1605470"/>
              <a:gd name="connsiteY94" fmla="*/ 3536883 h 6858000"/>
              <a:gd name="connsiteX95" fmla="*/ 747726 w 1605470"/>
              <a:gd name="connsiteY95" fmla="*/ 3435652 h 6858000"/>
              <a:gd name="connsiteX96" fmla="*/ 749397 w 1605470"/>
              <a:gd name="connsiteY96" fmla="*/ 3307769 h 6858000"/>
              <a:gd name="connsiteX97" fmla="*/ 766960 w 1605470"/>
              <a:gd name="connsiteY97" fmla="*/ 3250522 h 6858000"/>
              <a:gd name="connsiteX98" fmla="*/ 767385 w 1605470"/>
              <a:gd name="connsiteY98" fmla="*/ 3229163 h 6858000"/>
              <a:gd name="connsiteX99" fmla="*/ 769208 w 1605470"/>
              <a:gd name="connsiteY99" fmla="*/ 3217217 h 6858000"/>
              <a:gd name="connsiteX100" fmla="*/ 770350 w 1605470"/>
              <a:gd name="connsiteY100" fmla="*/ 3216125 h 6858000"/>
              <a:gd name="connsiteX101" fmla="*/ 756043 w 1605470"/>
              <a:gd name="connsiteY101" fmla="*/ 3183755 h 6858000"/>
              <a:gd name="connsiteX102" fmla="*/ 756544 w 1605470"/>
              <a:gd name="connsiteY102" fmla="*/ 3178642 h 6858000"/>
              <a:gd name="connsiteX103" fmla="*/ 744144 w 1605470"/>
              <a:gd name="connsiteY103" fmla="*/ 3158586 h 6858000"/>
              <a:gd name="connsiteX104" fmla="*/ 739378 w 1605470"/>
              <a:gd name="connsiteY104" fmla="*/ 3147669 h 6858000"/>
              <a:gd name="connsiteX105" fmla="*/ 734648 w 1605470"/>
              <a:gd name="connsiteY105" fmla="*/ 3145733 h 6858000"/>
              <a:gd name="connsiteX106" fmla="*/ 729329 w 1605470"/>
              <a:gd name="connsiteY106" fmla="*/ 3129034 h 6858000"/>
              <a:gd name="connsiteX107" fmla="*/ 729994 w 1605470"/>
              <a:gd name="connsiteY107" fmla="*/ 3126682 h 6858000"/>
              <a:gd name="connsiteX108" fmla="*/ 720862 w 1605470"/>
              <a:gd name="connsiteY108" fmla="*/ 3114519 h 6858000"/>
              <a:gd name="connsiteX109" fmla="*/ 707471 w 1605470"/>
              <a:gd name="connsiteY109" fmla="*/ 3106272 h 6858000"/>
              <a:gd name="connsiteX110" fmla="*/ 680201 w 1605470"/>
              <a:gd name="connsiteY110" fmla="*/ 2958185 h 6858000"/>
              <a:gd name="connsiteX111" fmla="*/ 622815 w 1605470"/>
              <a:gd name="connsiteY111" fmla="*/ 2762989 h 6858000"/>
              <a:gd name="connsiteX112" fmla="*/ 571733 w 1605470"/>
              <a:gd name="connsiteY112" fmla="*/ 2554718 h 6858000"/>
              <a:gd name="connsiteX113" fmla="*/ 551827 w 1605470"/>
              <a:gd name="connsiteY113" fmla="*/ 2485734 h 6858000"/>
              <a:gd name="connsiteX114" fmla="*/ 542550 w 1605470"/>
              <a:gd name="connsiteY114" fmla="*/ 2447068 h 6858000"/>
              <a:gd name="connsiteX115" fmla="*/ 529511 w 1605470"/>
              <a:gd name="connsiteY115" fmla="*/ 2425819 h 6858000"/>
              <a:gd name="connsiteX116" fmla="*/ 535510 w 1605470"/>
              <a:gd name="connsiteY116" fmla="*/ 2402874 h 6858000"/>
              <a:gd name="connsiteX117" fmla="*/ 538122 w 1605470"/>
              <a:gd name="connsiteY117" fmla="*/ 2381443 h 6858000"/>
              <a:gd name="connsiteX118" fmla="*/ 514451 w 1605470"/>
              <a:gd name="connsiteY118" fmla="*/ 2261920 h 6858000"/>
              <a:gd name="connsiteX119" fmla="*/ 504338 w 1605470"/>
              <a:gd name="connsiteY119" fmla="*/ 2195378 h 6858000"/>
              <a:gd name="connsiteX120" fmla="*/ 488555 w 1605470"/>
              <a:gd name="connsiteY120" fmla="*/ 2155135 h 6858000"/>
              <a:gd name="connsiteX121" fmla="*/ 486013 w 1605470"/>
              <a:gd name="connsiteY121" fmla="*/ 2118008 h 6858000"/>
              <a:gd name="connsiteX122" fmla="*/ 487006 w 1605470"/>
              <a:gd name="connsiteY122" fmla="*/ 2050531 h 6858000"/>
              <a:gd name="connsiteX123" fmla="*/ 478812 w 1605470"/>
              <a:gd name="connsiteY123" fmla="*/ 1963269 h 6858000"/>
              <a:gd name="connsiteX124" fmla="*/ 459990 w 1605470"/>
              <a:gd name="connsiteY124" fmla="*/ 1906352 h 6858000"/>
              <a:gd name="connsiteX125" fmla="*/ 436547 w 1605470"/>
              <a:gd name="connsiteY125" fmla="*/ 1861531 h 6858000"/>
              <a:gd name="connsiteX126" fmla="*/ 390346 w 1605470"/>
              <a:gd name="connsiteY126" fmla="*/ 1732919 h 6858000"/>
              <a:gd name="connsiteX127" fmla="*/ 362657 w 1605470"/>
              <a:gd name="connsiteY127" fmla="*/ 1663540 h 6858000"/>
              <a:gd name="connsiteX128" fmla="*/ 361783 w 1605470"/>
              <a:gd name="connsiteY128" fmla="*/ 1615777 h 6858000"/>
              <a:gd name="connsiteX129" fmla="*/ 342578 w 1605470"/>
              <a:gd name="connsiteY129" fmla="*/ 1563678 h 6858000"/>
              <a:gd name="connsiteX130" fmla="*/ 355658 w 1605470"/>
              <a:gd name="connsiteY130" fmla="*/ 1519474 h 6858000"/>
              <a:gd name="connsiteX131" fmla="*/ 348400 w 1605470"/>
              <a:gd name="connsiteY131" fmla="*/ 1477995 h 6858000"/>
              <a:gd name="connsiteX132" fmla="*/ 334485 w 1605470"/>
              <a:gd name="connsiteY132" fmla="*/ 1373769 h 6858000"/>
              <a:gd name="connsiteX133" fmla="*/ 342792 w 1605470"/>
              <a:gd name="connsiteY133" fmla="*/ 1307086 h 6858000"/>
              <a:gd name="connsiteX134" fmla="*/ 343980 w 1605470"/>
              <a:gd name="connsiteY134" fmla="*/ 1189033 h 6858000"/>
              <a:gd name="connsiteX135" fmla="*/ 348665 w 1605470"/>
              <a:gd name="connsiteY135" fmla="*/ 1168288 h 6858000"/>
              <a:gd name="connsiteX136" fmla="*/ 340947 w 1605470"/>
              <a:gd name="connsiteY136" fmla="*/ 1142577 h 6858000"/>
              <a:gd name="connsiteX137" fmla="*/ 330253 w 1605470"/>
              <a:gd name="connsiteY137" fmla="*/ 1088484 h 6858000"/>
              <a:gd name="connsiteX138" fmla="*/ 318989 w 1605470"/>
              <a:gd name="connsiteY138" fmla="*/ 1016103 h 6858000"/>
              <a:gd name="connsiteX139" fmla="*/ 320445 w 1605470"/>
              <a:gd name="connsiteY139" fmla="*/ 932283 h 6858000"/>
              <a:gd name="connsiteX140" fmla="*/ 322681 w 1605470"/>
              <a:gd name="connsiteY140" fmla="*/ 915925 h 6858000"/>
              <a:gd name="connsiteX141" fmla="*/ 315310 w 1605470"/>
              <a:gd name="connsiteY141" fmla="*/ 896999 h 6858000"/>
              <a:gd name="connsiteX142" fmla="*/ 284718 w 1605470"/>
              <a:gd name="connsiteY142" fmla="*/ 821517 h 6858000"/>
              <a:gd name="connsiteX143" fmla="*/ 263668 w 1605470"/>
              <a:gd name="connsiteY143" fmla="*/ 751353 h 6858000"/>
              <a:gd name="connsiteX144" fmla="*/ 263226 w 1605470"/>
              <a:gd name="connsiteY144" fmla="*/ 721230 h 6858000"/>
              <a:gd name="connsiteX145" fmla="*/ 248897 w 1605470"/>
              <a:gd name="connsiteY145" fmla="*/ 681659 h 6858000"/>
              <a:gd name="connsiteX146" fmla="*/ 234316 w 1605470"/>
              <a:gd name="connsiteY146" fmla="*/ 635218 h 6858000"/>
              <a:gd name="connsiteX147" fmla="*/ 239327 w 1605470"/>
              <a:gd name="connsiteY147" fmla="*/ 613763 h 6858000"/>
              <a:gd name="connsiteX148" fmla="*/ 225269 w 1605470"/>
              <a:gd name="connsiteY148" fmla="*/ 598582 h 6858000"/>
              <a:gd name="connsiteX149" fmla="*/ 224950 w 1605470"/>
              <a:gd name="connsiteY149" fmla="*/ 576846 h 6858000"/>
              <a:gd name="connsiteX150" fmla="*/ 204576 w 1605470"/>
              <a:gd name="connsiteY150" fmla="*/ 530055 h 6858000"/>
              <a:gd name="connsiteX151" fmla="*/ 219064 w 1605470"/>
              <a:gd name="connsiteY151" fmla="*/ 469651 h 6858000"/>
              <a:gd name="connsiteX152" fmla="*/ 195012 w 1605470"/>
              <a:gd name="connsiteY152" fmla="*/ 448559 h 6858000"/>
              <a:gd name="connsiteX153" fmla="*/ 201434 w 1605470"/>
              <a:gd name="connsiteY153" fmla="*/ 441529 h 6858000"/>
              <a:gd name="connsiteX154" fmla="*/ 200655 w 1605470"/>
              <a:gd name="connsiteY154" fmla="*/ 428927 h 6858000"/>
              <a:gd name="connsiteX155" fmla="*/ 190059 w 1605470"/>
              <a:gd name="connsiteY155" fmla="*/ 430161 h 6858000"/>
              <a:gd name="connsiteX156" fmla="*/ 167079 w 1605470"/>
              <a:gd name="connsiteY156" fmla="*/ 367211 h 6858000"/>
              <a:gd name="connsiteX157" fmla="*/ 124571 w 1605470"/>
              <a:gd name="connsiteY157" fmla="*/ 302178 h 6858000"/>
              <a:gd name="connsiteX158" fmla="*/ 103243 w 1605470"/>
              <a:gd name="connsiteY158" fmla="*/ 211375 h 6858000"/>
              <a:gd name="connsiteX159" fmla="*/ 94571 w 1605470"/>
              <a:gd name="connsiteY159" fmla="*/ 184179 h 6858000"/>
              <a:gd name="connsiteX160" fmla="*/ 13437 w 1605470"/>
              <a:gd name="connsiteY160" fmla="*/ 19287 h 6858000"/>
              <a:gd name="connsiteX161" fmla="*/ 0 w 1605470"/>
              <a:gd name="connsiteY161"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8335 w 1605470"/>
              <a:gd name="connsiteY37" fmla="*/ 5665173 h 6858000"/>
              <a:gd name="connsiteX38" fmla="*/ 562052 w 1605470"/>
              <a:gd name="connsiteY38" fmla="*/ 5563435 h 6858000"/>
              <a:gd name="connsiteX39" fmla="*/ 591557 w 1605470"/>
              <a:gd name="connsiteY39" fmla="*/ 5476393 h 6858000"/>
              <a:gd name="connsiteX40" fmla="*/ 622750 w 1605470"/>
              <a:gd name="connsiteY40" fmla="*/ 5396260 h 6858000"/>
              <a:gd name="connsiteX41" fmla="*/ 638731 w 1605470"/>
              <a:gd name="connsiteY41" fmla="*/ 5330009 h 6858000"/>
              <a:gd name="connsiteX42" fmla="*/ 672224 w 1605470"/>
              <a:gd name="connsiteY42" fmla="*/ 5273739 h 6858000"/>
              <a:gd name="connsiteX43" fmla="*/ 681823 w 1605470"/>
              <a:gd name="connsiteY43" fmla="*/ 5241779 h 6858000"/>
              <a:gd name="connsiteX44" fmla="*/ 693049 w 1605470"/>
              <a:gd name="connsiteY44" fmla="*/ 5225268 h 6858000"/>
              <a:gd name="connsiteX45" fmla="*/ 694069 w 1605470"/>
              <a:gd name="connsiteY45" fmla="*/ 5217684 h 6858000"/>
              <a:gd name="connsiteX46" fmla="*/ 701410 w 1605470"/>
              <a:gd name="connsiteY46" fmla="*/ 5193377 h 6858000"/>
              <a:gd name="connsiteX47" fmla="*/ 704713 w 1605470"/>
              <a:gd name="connsiteY47" fmla="*/ 5179288 h 6858000"/>
              <a:gd name="connsiteX48" fmla="*/ 705697 w 1605470"/>
              <a:gd name="connsiteY48" fmla="*/ 5173621 h 6858000"/>
              <a:gd name="connsiteX49" fmla="*/ 701331 w 1605470"/>
              <a:gd name="connsiteY49" fmla="*/ 5159961 h 6858000"/>
              <a:gd name="connsiteX50" fmla="*/ 708008 w 1605470"/>
              <a:gd name="connsiteY50" fmla="*/ 5144295 h 6858000"/>
              <a:gd name="connsiteX51" fmla="*/ 704941 w 1605470"/>
              <a:gd name="connsiteY51" fmla="*/ 5125185 h 6858000"/>
              <a:gd name="connsiteX52" fmla="*/ 711771 w 1605470"/>
              <a:gd name="connsiteY52" fmla="*/ 5121884 h 6858000"/>
              <a:gd name="connsiteX53" fmla="*/ 718807 w 1605470"/>
              <a:gd name="connsiteY53" fmla="*/ 5067850 h 6858000"/>
              <a:gd name="connsiteX54" fmla="*/ 721538 w 1605470"/>
              <a:gd name="connsiteY54" fmla="*/ 5060861 h 6858000"/>
              <a:gd name="connsiteX55" fmla="*/ 718242 w 1605470"/>
              <a:gd name="connsiteY55" fmla="*/ 5034192 h 6858000"/>
              <a:gd name="connsiteX56" fmla="*/ 719796 w 1605470"/>
              <a:gd name="connsiteY56" fmla="*/ 4993030 h 6858000"/>
              <a:gd name="connsiteX57" fmla="*/ 726705 w 1605470"/>
              <a:gd name="connsiteY57" fmla="*/ 4946844 h 6858000"/>
              <a:gd name="connsiteX58" fmla="*/ 722561 w 1605470"/>
              <a:gd name="connsiteY58" fmla="*/ 4932692 h 6858000"/>
              <a:gd name="connsiteX59" fmla="*/ 737964 w 1605470"/>
              <a:gd name="connsiteY59" fmla="*/ 4858827 h 6858000"/>
              <a:gd name="connsiteX60" fmla="*/ 732118 w 1605470"/>
              <a:gd name="connsiteY60" fmla="*/ 4801535 h 6858000"/>
              <a:gd name="connsiteX61" fmla="*/ 739787 w 1605470"/>
              <a:gd name="connsiteY61" fmla="*/ 4797794 h 6858000"/>
              <a:gd name="connsiteX62" fmla="*/ 741081 w 1605470"/>
              <a:gd name="connsiteY62" fmla="*/ 4784526 h 6858000"/>
              <a:gd name="connsiteX63" fmla="*/ 742865 w 1605470"/>
              <a:gd name="connsiteY63" fmla="*/ 4781211 h 6858000"/>
              <a:gd name="connsiteX64" fmla="*/ 751652 w 1605470"/>
              <a:gd name="connsiteY64" fmla="*/ 4761984 h 6858000"/>
              <a:gd name="connsiteX65" fmla="*/ 747700 w 1605470"/>
              <a:gd name="connsiteY65" fmla="*/ 4690749 h 6858000"/>
              <a:gd name="connsiteX66" fmla="*/ 743180 w 1605470"/>
              <a:gd name="connsiteY66" fmla="*/ 4584173 h 6858000"/>
              <a:gd name="connsiteX67" fmla="*/ 738263 w 1605470"/>
              <a:gd name="connsiteY67" fmla="*/ 4444346 h 6858000"/>
              <a:gd name="connsiteX68" fmla="*/ 734828 w 1605470"/>
              <a:gd name="connsiteY68" fmla="*/ 4375228 h 6858000"/>
              <a:gd name="connsiteX69" fmla="*/ 715481 w 1605470"/>
              <a:gd name="connsiteY69" fmla="*/ 4214165 h 6858000"/>
              <a:gd name="connsiteX70" fmla="*/ 719554 w 1605470"/>
              <a:gd name="connsiteY70" fmla="*/ 4090296 h 6858000"/>
              <a:gd name="connsiteX71" fmla="*/ 704810 w 1605470"/>
              <a:gd name="connsiteY71" fmla="*/ 4033999 h 6858000"/>
              <a:gd name="connsiteX72" fmla="*/ 705959 w 1605470"/>
              <a:gd name="connsiteY72" fmla="*/ 4031933 h 6858000"/>
              <a:gd name="connsiteX73" fmla="*/ 704535 w 1605470"/>
              <a:gd name="connsiteY73" fmla="*/ 4013953 h 6858000"/>
              <a:gd name="connsiteX74" fmla="*/ 700443 w 1605470"/>
              <a:gd name="connsiteY74" fmla="*/ 4010511 h 6858000"/>
              <a:gd name="connsiteX75" fmla="*/ 698282 w 1605470"/>
              <a:gd name="connsiteY75" fmla="*/ 3998331 h 6858000"/>
              <a:gd name="connsiteX76" fmla="*/ 690830 w 1605470"/>
              <a:gd name="connsiteY76" fmla="*/ 3974753 h 6858000"/>
              <a:gd name="connsiteX77" fmla="*/ 692428 w 1605470"/>
              <a:gd name="connsiteY77" fmla="*/ 3969950 h 6858000"/>
              <a:gd name="connsiteX78" fmla="*/ 685850 w 1605470"/>
              <a:gd name="connsiteY78" fmla="*/ 3933779 h 6858000"/>
              <a:gd name="connsiteX79" fmla="*/ 687181 w 1605470"/>
              <a:gd name="connsiteY79" fmla="*/ 3933093 h 6858000"/>
              <a:gd name="connsiteX80" fmla="*/ 691535 w 1605470"/>
              <a:gd name="connsiteY80" fmla="*/ 3922082 h 6858000"/>
              <a:gd name="connsiteX81" fmla="*/ 696613 w 1605470"/>
              <a:gd name="connsiteY81" fmla="*/ 3901461 h 6858000"/>
              <a:gd name="connsiteX82" fmla="*/ 719207 w 1605470"/>
              <a:gd name="connsiteY82" fmla="*/ 3813873 h 6858000"/>
              <a:gd name="connsiteX83" fmla="*/ 718632 w 1605470"/>
              <a:gd name="connsiteY83" fmla="*/ 3806161 h 6858000"/>
              <a:gd name="connsiteX84" fmla="*/ 718939 w 1605470"/>
              <a:gd name="connsiteY84" fmla="*/ 3805957 h 6858000"/>
              <a:gd name="connsiteX85" fmla="*/ 718966 w 1605470"/>
              <a:gd name="connsiteY85" fmla="*/ 3797724 h 6858000"/>
              <a:gd name="connsiteX86" fmla="*/ 717581 w 1605470"/>
              <a:gd name="connsiteY86" fmla="*/ 3792098 h 6858000"/>
              <a:gd name="connsiteX87" fmla="*/ 716465 w 1605470"/>
              <a:gd name="connsiteY87" fmla="*/ 3777135 h 6858000"/>
              <a:gd name="connsiteX88" fmla="*/ 718198 w 1605470"/>
              <a:gd name="connsiteY88" fmla="*/ 3771656 h 6858000"/>
              <a:gd name="connsiteX89" fmla="*/ 721941 w 1605470"/>
              <a:gd name="connsiteY89" fmla="*/ 3769007 h 6858000"/>
              <a:gd name="connsiteX90" fmla="*/ 721407 w 1605470"/>
              <a:gd name="connsiteY90" fmla="*/ 3767709 h 6858000"/>
              <a:gd name="connsiteX91" fmla="*/ 730103 w 1605470"/>
              <a:gd name="connsiteY91" fmla="*/ 3738082 h 6858000"/>
              <a:gd name="connsiteX92" fmla="*/ 737449 w 1605470"/>
              <a:gd name="connsiteY92" fmla="*/ 3673397 h 6858000"/>
              <a:gd name="connsiteX93" fmla="*/ 736745 w 1605470"/>
              <a:gd name="connsiteY93" fmla="*/ 3637109 h 6858000"/>
              <a:gd name="connsiteX94" fmla="*/ 740188 w 1605470"/>
              <a:gd name="connsiteY94" fmla="*/ 3536883 h 6858000"/>
              <a:gd name="connsiteX95" fmla="*/ 747726 w 1605470"/>
              <a:gd name="connsiteY95" fmla="*/ 3435652 h 6858000"/>
              <a:gd name="connsiteX96" fmla="*/ 749397 w 1605470"/>
              <a:gd name="connsiteY96" fmla="*/ 3307769 h 6858000"/>
              <a:gd name="connsiteX97" fmla="*/ 766960 w 1605470"/>
              <a:gd name="connsiteY97" fmla="*/ 3250522 h 6858000"/>
              <a:gd name="connsiteX98" fmla="*/ 767385 w 1605470"/>
              <a:gd name="connsiteY98" fmla="*/ 3229163 h 6858000"/>
              <a:gd name="connsiteX99" fmla="*/ 769208 w 1605470"/>
              <a:gd name="connsiteY99" fmla="*/ 3217217 h 6858000"/>
              <a:gd name="connsiteX100" fmla="*/ 756043 w 1605470"/>
              <a:gd name="connsiteY100" fmla="*/ 3183755 h 6858000"/>
              <a:gd name="connsiteX101" fmla="*/ 756544 w 1605470"/>
              <a:gd name="connsiteY101" fmla="*/ 3178642 h 6858000"/>
              <a:gd name="connsiteX102" fmla="*/ 744144 w 1605470"/>
              <a:gd name="connsiteY102" fmla="*/ 3158586 h 6858000"/>
              <a:gd name="connsiteX103" fmla="*/ 739378 w 1605470"/>
              <a:gd name="connsiteY103" fmla="*/ 3147669 h 6858000"/>
              <a:gd name="connsiteX104" fmla="*/ 734648 w 1605470"/>
              <a:gd name="connsiteY104" fmla="*/ 3145733 h 6858000"/>
              <a:gd name="connsiteX105" fmla="*/ 729329 w 1605470"/>
              <a:gd name="connsiteY105" fmla="*/ 3129034 h 6858000"/>
              <a:gd name="connsiteX106" fmla="*/ 729994 w 1605470"/>
              <a:gd name="connsiteY106" fmla="*/ 3126682 h 6858000"/>
              <a:gd name="connsiteX107" fmla="*/ 720862 w 1605470"/>
              <a:gd name="connsiteY107" fmla="*/ 3114519 h 6858000"/>
              <a:gd name="connsiteX108" fmla="*/ 707471 w 1605470"/>
              <a:gd name="connsiteY108" fmla="*/ 3106272 h 6858000"/>
              <a:gd name="connsiteX109" fmla="*/ 680201 w 1605470"/>
              <a:gd name="connsiteY109" fmla="*/ 2958185 h 6858000"/>
              <a:gd name="connsiteX110" fmla="*/ 622815 w 1605470"/>
              <a:gd name="connsiteY110" fmla="*/ 2762989 h 6858000"/>
              <a:gd name="connsiteX111" fmla="*/ 571733 w 1605470"/>
              <a:gd name="connsiteY111" fmla="*/ 2554718 h 6858000"/>
              <a:gd name="connsiteX112" fmla="*/ 551827 w 1605470"/>
              <a:gd name="connsiteY112" fmla="*/ 2485734 h 6858000"/>
              <a:gd name="connsiteX113" fmla="*/ 542550 w 1605470"/>
              <a:gd name="connsiteY113" fmla="*/ 2447068 h 6858000"/>
              <a:gd name="connsiteX114" fmla="*/ 529511 w 1605470"/>
              <a:gd name="connsiteY114" fmla="*/ 2425819 h 6858000"/>
              <a:gd name="connsiteX115" fmla="*/ 535510 w 1605470"/>
              <a:gd name="connsiteY115" fmla="*/ 2402874 h 6858000"/>
              <a:gd name="connsiteX116" fmla="*/ 538122 w 1605470"/>
              <a:gd name="connsiteY116" fmla="*/ 2381443 h 6858000"/>
              <a:gd name="connsiteX117" fmla="*/ 514451 w 1605470"/>
              <a:gd name="connsiteY117" fmla="*/ 2261920 h 6858000"/>
              <a:gd name="connsiteX118" fmla="*/ 504338 w 1605470"/>
              <a:gd name="connsiteY118" fmla="*/ 2195378 h 6858000"/>
              <a:gd name="connsiteX119" fmla="*/ 488555 w 1605470"/>
              <a:gd name="connsiteY119" fmla="*/ 2155135 h 6858000"/>
              <a:gd name="connsiteX120" fmla="*/ 486013 w 1605470"/>
              <a:gd name="connsiteY120" fmla="*/ 2118008 h 6858000"/>
              <a:gd name="connsiteX121" fmla="*/ 487006 w 1605470"/>
              <a:gd name="connsiteY121" fmla="*/ 2050531 h 6858000"/>
              <a:gd name="connsiteX122" fmla="*/ 478812 w 1605470"/>
              <a:gd name="connsiteY122" fmla="*/ 1963269 h 6858000"/>
              <a:gd name="connsiteX123" fmla="*/ 459990 w 1605470"/>
              <a:gd name="connsiteY123" fmla="*/ 1906352 h 6858000"/>
              <a:gd name="connsiteX124" fmla="*/ 436547 w 1605470"/>
              <a:gd name="connsiteY124" fmla="*/ 1861531 h 6858000"/>
              <a:gd name="connsiteX125" fmla="*/ 390346 w 1605470"/>
              <a:gd name="connsiteY125" fmla="*/ 1732919 h 6858000"/>
              <a:gd name="connsiteX126" fmla="*/ 362657 w 1605470"/>
              <a:gd name="connsiteY126" fmla="*/ 1663540 h 6858000"/>
              <a:gd name="connsiteX127" fmla="*/ 361783 w 1605470"/>
              <a:gd name="connsiteY127" fmla="*/ 1615777 h 6858000"/>
              <a:gd name="connsiteX128" fmla="*/ 342578 w 1605470"/>
              <a:gd name="connsiteY128" fmla="*/ 1563678 h 6858000"/>
              <a:gd name="connsiteX129" fmla="*/ 355658 w 1605470"/>
              <a:gd name="connsiteY129" fmla="*/ 1519474 h 6858000"/>
              <a:gd name="connsiteX130" fmla="*/ 348400 w 1605470"/>
              <a:gd name="connsiteY130" fmla="*/ 1477995 h 6858000"/>
              <a:gd name="connsiteX131" fmla="*/ 334485 w 1605470"/>
              <a:gd name="connsiteY131" fmla="*/ 1373769 h 6858000"/>
              <a:gd name="connsiteX132" fmla="*/ 342792 w 1605470"/>
              <a:gd name="connsiteY132" fmla="*/ 1307086 h 6858000"/>
              <a:gd name="connsiteX133" fmla="*/ 343980 w 1605470"/>
              <a:gd name="connsiteY133" fmla="*/ 1189033 h 6858000"/>
              <a:gd name="connsiteX134" fmla="*/ 348665 w 1605470"/>
              <a:gd name="connsiteY134" fmla="*/ 1168288 h 6858000"/>
              <a:gd name="connsiteX135" fmla="*/ 340947 w 1605470"/>
              <a:gd name="connsiteY135" fmla="*/ 1142577 h 6858000"/>
              <a:gd name="connsiteX136" fmla="*/ 330253 w 1605470"/>
              <a:gd name="connsiteY136" fmla="*/ 1088484 h 6858000"/>
              <a:gd name="connsiteX137" fmla="*/ 318989 w 1605470"/>
              <a:gd name="connsiteY137" fmla="*/ 1016103 h 6858000"/>
              <a:gd name="connsiteX138" fmla="*/ 320445 w 1605470"/>
              <a:gd name="connsiteY138" fmla="*/ 932283 h 6858000"/>
              <a:gd name="connsiteX139" fmla="*/ 322681 w 1605470"/>
              <a:gd name="connsiteY139" fmla="*/ 915925 h 6858000"/>
              <a:gd name="connsiteX140" fmla="*/ 315310 w 1605470"/>
              <a:gd name="connsiteY140" fmla="*/ 896999 h 6858000"/>
              <a:gd name="connsiteX141" fmla="*/ 284718 w 1605470"/>
              <a:gd name="connsiteY141" fmla="*/ 821517 h 6858000"/>
              <a:gd name="connsiteX142" fmla="*/ 263668 w 1605470"/>
              <a:gd name="connsiteY142" fmla="*/ 751353 h 6858000"/>
              <a:gd name="connsiteX143" fmla="*/ 263226 w 1605470"/>
              <a:gd name="connsiteY143" fmla="*/ 721230 h 6858000"/>
              <a:gd name="connsiteX144" fmla="*/ 248897 w 1605470"/>
              <a:gd name="connsiteY144" fmla="*/ 681659 h 6858000"/>
              <a:gd name="connsiteX145" fmla="*/ 234316 w 1605470"/>
              <a:gd name="connsiteY145" fmla="*/ 635218 h 6858000"/>
              <a:gd name="connsiteX146" fmla="*/ 239327 w 1605470"/>
              <a:gd name="connsiteY146" fmla="*/ 613763 h 6858000"/>
              <a:gd name="connsiteX147" fmla="*/ 225269 w 1605470"/>
              <a:gd name="connsiteY147" fmla="*/ 598582 h 6858000"/>
              <a:gd name="connsiteX148" fmla="*/ 224950 w 1605470"/>
              <a:gd name="connsiteY148" fmla="*/ 576846 h 6858000"/>
              <a:gd name="connsiteX149" fmla="*/ 204576 w 1605470"/>
              <a:gd name="connsiteY149" fmla="*/ 530055 h 6858000"/>
              <a:gd name="connsiteX150" fmla="*/ 219064 w 1605470"/>
              <a:gd name="connsiteY150" fmla="*/ 469651 h 6858000"/>
              <a:gd name="connsiteX151" fmla="*/ 195012 w 1605470"/>
              <a:gd name="connsiteY151" fmla="*/ 448559 h 6858000"/>
              <a:gd name="connsiteX152" fmla="*/ 201434 w 1605470"/>
              <a:gd name="connsiteY152" fmla="*/ 441529 h 6858000"/>
              <a:gd name="connsiteX153" fmla="*/ 200655 w 1605470"/>
              <a:gd name="connsiteY153" fmla="*/ 428927 h 6858000"/>
              <a:gd name="connsiteX154" fmla="*/ 190059 w 1605470"/>
              <a:gd name="connsiteY154" fmla="*/ 430161 h 6858000"/>
              <a:gd name="connsiteX155" fmla="*/ 167079 w 1605470"/>
              <a:gd name="connsiteY155" fmla="*/ 367211 h 6858000"/>
              <a:gd name="connsiteX156" fmla="*/ 124571 w 1605470"/>
              <a:gd name="connsiteY156" fmla="*/ 302178 h 6858000"/>
              <a:gd name="connsiteX157" fmla="*/ 103243 w 1605470"/>
              <a:gd name="connsiteY157" fmla="*/ 211375 h 6858000"/>
              <a:gd name="connsiteX158" fmla="*/ 94571 w 1605470"/>
              <a:gd name="connsiteY158" fmla="*/ 184179 h 6858000"/>
              <a:gd name="connsiteX159" fmla="*/ 13437 w 1605470"/>
              <a:gd name="connsiteY159" fmla="*/ 19287 h 6858000"/>
              <a:gd name="connsiteX160" fmla="*/ 0 w 1605470"/>
              <a:gd name="connsiteY160"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8335 w 1605470"/>
              <a:gd name="connsiteY37" fmla="*/ 5665173 h 6858000"/>
              <a:gd name="connsiteX38" fmla="*/ 562052 w 1605470"/>
              <a:gd name="connsiteY38" fmla="*/ 5563435 h 6858000"/>
              <a:gd name="connsiteX39" fmla="*/ 591557 w 1605470"/>
              <a:gd name="connsiteY39" fmla="*/ 5476393 h 6858000"/>
              <a:gd name="connsiteX40" fmla="*/ 622750 w 1605470"/>
              <a:gd name="connsiteY40" fmla="*/ 5396260 h 6858000"/>
              <a:gd name="connsiteX41" fmla="*/ 638731 w 1605470"/>
              <a:gd name="connsiteY41" fmla="*/ 5330009 h 6858000"/>
              <a:gd name="connsiteX42" fmla="*/ 672224 w 1605470"/>
              <a:gd name="connsiteY42" fmla="*/ 5273739 h 6858000"/>
              <a:gd name="connsiteX43" fmla="*/ 681823 w 1605470"/>
              <a:gd name="connsiteY43" fmla="*/ 5241779 h 6858000"/>
              <a:gd name="connsiteX44" fmla="*/ 693049 w 1605470"/>
              <a:gd name="connsiteY44" fmla="*/ 5225268 h 6858000"/>
              <a:gd name="connsiteX45" fmla="*/ 694069 w 1605470"/>
              <a:gd name="connsiteY45" fmla="*/ 5217684 h 6858000"/>
              <a:gd name="connsiteX46" fmla="*/ 701410 w 1605470"/>
              <a:gd name="connsiteY46" fmla="*/ 5193377 h 6858000"/>
              <a:gd name="connsiteX47" fmla="*/ 704713 w 1605470"/>
              <a:gd name="connsiteY47" fmla="*/ 5179288 h 6858000"/>
              <a:gd name="connsiteX48" fmla="*/ 705697 w 1605470"/>
              <a:gd name="connsiteY48" fmla="*/ 5173621 h 6858000"/>
              <a:gd name="connsiteX49" fmla="*/ 701331 w 1605470"/>
              <a:gd name="connsiteY49" fmla="*/ 5159961 h 6858000"/>
              <a:gd name="connsiteX50" fmla="*/ 708008 w 1605470"/>
              <a:gd name="connsiteY50" fmla="*/ 5144295 h 6858000"/>
              <a:gd name="connsiteX51" fmla="*/ 704941 w 1605470"/>
              <a:gd name="connsiteY51" fmla="*/ 5125185 h 6858000"/>
              <a:gd name="connsiteX52" fmla="*/ 711771 w 1605470"/>
              <a:gd name="connsiteY52" fmla="*/ 5121884 h 6858000"/>
              <a:gd name="connsiteX53" fmla="*/ 718807 w 1605470"/>
              <a:gd name="connsiteY53" fmla="*/ 5067850 h 6858000"/>
              <a:gd name="connsiteX54" fmla="*/ 721538 w 1605470"/>
              <a:gd name="connsiteY54" fmla="*/ 5060861 h 6858000"/>
              <a:gd name="connsiteX55" fmla="*/ 718242 w 1605470"/>
              <a:gd name="connsiteY55" fmla="*/ 5034192 h 6858000"/>
              <a:gd name="connsiteX56" fmla="*/ 719796 w 1605470"/>
              <a:gd name="connsiteY56" fmla="*/ 4993030 h 6858000"/>
              <a:gd name="connsiteX57" fmla="*/ 726705 w 1605470"/>
              <a:gd name="connsiteY57" fmla="*/ 4946844 h 6858000"/>
              <a:gd name="connsiteX58" fmla="*/ 722561 w 1605470"/>
              <a:gd name="connsiteY58" fmla="*/ 4932692 h 6858000"/>
              <a:gd name="connsiteX59" fmla="*/ 737964 w 1605470"/>
              <a:gd name="connsiteY59" fmla="*/ 4858827 h 6858000"/>
              <a:gd name="connsiteX60" fmla="*/ 732118 w 1605470"/>
              <a:gd name="connsiteY60" fmla="*/ 4801535 h 6858000"/>
              <a:gd name="connsiteX61" fmla="*/ 739787 w 1605470"/>
              <a:gd name="connsiteY61" fmla="*/ 4797794 h 6858000"/>
              <a:gd name="connsiteX62" fmla="*/ 741081 w 1605470"/>
              <a:gd name="connsiteY62" fmla="*/ 4784526 h 6858000"/>
              <a:gd name="connsiteX63" fmla="*/ 742865 w 1605470"/>
              <a:gd name="connsiteY63" fmla="*/ 4781211 h 6858000"/>
              <a:gd name="connsiteX64" fmla="*/ 751652 w 1605470"/>
              <a:gd name="connsiteY64" fmla="*/ 4761984 h 6858000"/>
              <a:gd name="connsiteX65" fmla="*/ 747700 w 1605470"/>
              <a:gd name="connsiteY65" fmla="*/ 4690749 h 6858000"/>
              <a:gd name="connsiteX66" fmla="*/ 743180 w 1605470"/>
              <a:gd name="connsiteY66" fmla="*/ 4584173 h 6858000"/>
              <a:gd name="connsiteX67" fmla="*/ 738263 w 1605470"/>
              <a:gd name="connsiteY67" fmla="*/ 4444346 h 6858000"/>
              <a:gd name="connsiteX68" fmla="*/ 734828 w 1605470"/>
              <a:gd name="connsiteY68" fmla="*/ 4375228 h 6858000"/>
              <a:gd name="connsiteX69" fmla="*/ 715481 w 1605470"/>
              <a:gd name="connsiteY69" fmla="*/ 4214165 h 6858000"/>
              <a:gd name="connsiteX70" fmla="*/ 719554 w 1605470"/>
              <a:gd name="connsiteY70" fmla="*/ 4090296 h 6858000"/>
              <a:gd name="connsiteX71" fmla="*/ 704810 w 1605470"/>
              <a:gd name="connsiteY71" fmla="*/ 4033999 h 6858000"/>
              <a:gd name="connsiteX72" fmla="*/ 705959 w 1605470"/>
              <a:gd name="connsiteY72" fmla="*/ 4031933 h 6858000"/>
              <a:gd name="connsiteX73" fmla="*/ 704535 w 1605470"/>
              <a:gd name="connsiteY73" fmla="*/ 4013953 h 6858000"/>
              <a:gd name="connsiteX74" fmla="*/ 700443 w 1605470"/>
              <a:gd name="connsiteY74" fmla="*/ 4010511 h 6858000"/>
              <a:gd name="connsiteX75" fmla="*/ 698282 w 1605470"/>
              <a:gd name="connsiteY75" fmla="*/ 3998331 h 6858000"/>
              <a:gd name="connsiteX76" fmla="*/ 690830 w 1605470"/>
              <a:gd name="connsiteY76" fmla="*/ 3974753 h 6858000"/>
              <a:gd name="connsiteX77" fmla="*/ 692428 w 1605470"/>
              <a:gd name="connsiteY77" fmla="*/ 3969950 h 6858000"/>
              <a:gd name="connsiteX78" fmla="*/ 685850 w 1605470"/>
              <a:gd name="connsiteY78" fmla="*/ 3933779 h 6858000"/>
              <a:gd name="connsiteX79" fmla="*/ 687181 w 1605470"/>
              <a:gd name="connsiteY79" fmla="*/ 3933093 h 6858000"/>
              <a:gd name="connsiteX80" fmla="*/ 691535 w 1605470"/>
              <a:gd name="connsiteY80" fmla="*/ 3922082 h 6858000"/>
              <a:gd name="connsiteX81" fmla="*/ 696613 w 1605470"/>
              <a:gd name="connsiteY81" fmla="*/ 3901461 h 6858000"/>
              <a:gd name="connsiteX82" fmla="*/ 719207 w 1605470"/>
              <a:gd name="connsiteY82" fmla="*/ 3813873 h 6858000"/>
              <a:gd name="connsiteX83" fmla="*/ 718632 w 1605470"/>
              <a:gd name="connsiteY83" fmla="*/ 3806161 h 6858000"/>
              <a:gd name="connsiteX84" fmla="*/ 718939 w 1605470"/>
              <a:gd name="connsiteY84" fmla="*/ 3805957 h 6858000"/>
              <a:gd name="connsiteX85" fmla="*/ 718966 w 1605470"/>
              <a:gd name="connsiteY85" fmla="*/ 3797724 h 6858000"/>
              <a:gd name="connsiteX86" fmla="*/ 717581 w 1605470"/>
              <a:gd name="connsiteY86" fmla="*/ 3792098 h 6858000"/>
              <a:gd name="connsiteX87" fmla="*/ 716465 w 1605470"/>
              <a:gd name="connsiteY87" fmla="*/ 3777135 h 6858000"/>
              <a:gd name="connsiteX88" fmla="*/ 718198 w 1605470"/>
              <a:gd name="connsiteY88" fmla="*/ 3771656 h 6858000"/>
              <a:gd name="connsiteX89" fmla="*/ 721941 w 1605470"/>
              <a:gd name="connsiteY89" fmla="*/ 3769007 h 6858000"/>
              <a:gd name="connsiteX90" fmla="*/ 721407 w 1605470"/>
              <a:gd name="connsiteY90" fmla="*/ 3767709 h 6858000"/>
              <a:gd name="connsiteX91" fmla="*/ 730103 w 1605470"/>
              <a:gd name="connsiteY91" fmla="*/ 3738082 h 6858000"/>
              <a:gd name="connsiteX92" fmla="*/ 737449 w 1605470"/>
              <a:gd name="connsiteY92" fmla="*/ 3673397 h 6858000"/>
              <a:gd name="connsiteX93" fmla="*/ 736745 w 1605470"/>
              <a:gd name="connsiteY93" fmla="*/ 3637109 h 6858000"/>
              <a:gd name="connsiteX94" fmla="*/ 740188 w 1605470"/>
              <a:gd name="connsiteY94" fmla="*/ 3536883 h 6858000"/>
              <a:gd name="connsiteX95" fmla="*/ 747726 w 1605470"/>
              <a:gd name="connsiteY95" fmla="*/ 3435652 h 6858000"/>
              <a:gd name="connsiteX96" fmla="*/ 749397 w 1605470"/>
              <a:gd name="connsiteY96" fmla="*/ 3307769 h 6858000"/>
              <a:gd name="connsiteX97" fmla="*/ 766960 w 1605470"/>
              <a:gd name="connsiteY97" fmla="*/ 3250522 h 6858000"/>
              <a:gd name="connsiteX98" fmla="*/ 767385 w 1605470"/>
              <a:gd name="connsiteY98" fmla="*/ 3229163 h 6858000"/>
              <a:gd name="connsiteX99" fmla="*/ 769208 w 1605470"/>
              <a:gd name="connsiteY99" fmla="*/ 3217217 h 6858000"/>
              <a:gd name="connsiteX100" fmla="*/ 756043 w 1605470"/>
              <a:gd name="connsiteY100" fmla="*/ 3183755 h 6858000"/>
              <a:gd name="connsiteX101" fmla="*/ 756544 w 1605470"/>
              <a:gd name="connsiteY101" fmla="*/ 3178642 h 6858000"/>
              <a:gd name="connsiteX102" fmla="*/ 744144 w 1605470"/>
              <a:gd name="connsiteY102" fmla="*/ 3158586 h 6858000"/>
              <a:gd name="connsiteX103" fmla="*/ 739378 w 1605470"/>
              <a:gd name="connsiteY103" fmla="*/ 3147669 h 6858000"/>
              <a:gd name="connsiteX104" fmla="*/ 729329 w 1605470"/>
              <a:gd name="connsiteY104" fmla="*/ 3129034 h 6858000"/>
              <a:gd name="connsiteX105" fmla="*/ 729994 w 1605470"/>
              <a:gd name="connsiteY105" fmla="*/ 3126682 h 6858000"/>
              <a:gd name="connsiteX106" fmla="*/ 720862 w 1605470"/>
              <a:gd name="connsiteY106" fmla="*/ 3114519 h 6858000"/>
              <a:gd name="connsiteX107" fmla="*/ 707471 w 1605470"/>
              <a:gd name="connsiteY107" fmla="*/ 3106272 h 6858000"/>
              <a:gd name="connsiteX108" fmla="*/ 680201 w 1605470"/>
              <a:gd name="connsiteY108" fmla="*/ 2958185 h 6858000"/>
              <a:gd name="connsiteX109" fmla="*/ 622815 w 1605470"/>
              <a:gd name="connsiteY109" fmla="*/ 2762989 h 6858000"/>
              <a:gd name="connsiteX110" fmla="*/ 571733 w 1605470"/>
              <a:gd name="connsiteY110" fmla="*/ 2554718 h 6858000"/>
              <a:gd name="connsiteX111" fmla="*/ 551827 w 1605470"/>
              <a:gd name="connsiteY111" fmla="*/ 2485734 h 6858000"/>
              <a:gd name="connsiteX112" fmla="*/ 542550 w 1605470"/>
              <a:gd name="connsiteY112" fmla="*/ 2447068 h 6858000"/>
              <a:gd name="connsiteX113" fmla="*/ 529511 w 1605470"/>
              <a:gd name="connsiteY113" fmla="*/ 2425819 h 6858000"/>
              <a:gd name="connsiteX114" fmla="*/ 535510 w 1605470"/>
              <a:gd name="connsiteY114" fmla="*/ 2402874 h 6858000"/>
              <a:gd name="connsiteX115" fmla="*/ 538122 w 1605470"/>
              <a:gd name="connsiteY115" fmla="*/ 2381443 h 6858000"/>
              <a:gd name="connsiteX116" fmla="*/ 514451 w 1605470"/>
              <a:gd name="connsiteY116" fmla="*/ 2261920 h 6858000"/>
              <a:gd name="connsiteX117" fmla="*/ 504338 w 1605470"/>
              <a:gd name="connsiteY117" fmla="*/ 2195378 h 6858000"/>
              <a:gd name="connsiteX118" fmla="*/ 488555 w 1605470"/>
              <a:gd name="connsiteY118" fmla="*/ 2155135 h 6858000"/>
              <a:gd name="connsiteX119" fmla="*/ 486013 w 1605470"/>
              <a:gd name="connsiteY119" fmla="*/ 2118008 h 6858000"/>
              <a:gd name="connsiteX120" fmla="*/ 487006 w 1605470"/>
              <a:gd name="connsiteY120" fmla="*/ 2050531 h 6858000"/>
              <a:gd name="connsiteX121" fmla="*/ 478812 w 1605470"/>
              <a:gd name="connsiteY121" fmla="*/ 1963269 h 6858000"/>
              <a:gd name="connsiteX122" fmla="*/ 459990 w 1605470"/>
              <a:gd name="connsiteY122" fmla="*/ 1906352 h 6858000"/>
              <a:gd name="connsiteX123" fmla="*/ 436547 w 1605470"/>
              <a:gd name="connsiteY123" fmla="*/ 1861531 h 6858000"/>
              <a:gd name="connsiteX124" fmla="*/ 390346 w 1605470"/>
              <a:gd name="connsiteY124" fmla="*/ 1732919 h 6858000"/>
              <a:gd name="connsiteX125" fmla="*/ 362657 w 1605470"/>
              <a:gd name="connsiteY125" fmla="*/ 1663540 h 6858000"/>
              <a:gd name="connsiteX126" fmla="*/ 361783 w 1605470"/>
              <a:gd name="connsiteY126" fmla="*/ 1615777 h 6858000"/>
              <a:gd name="connsiteX127" fmla="*/ 342578 w 1605470"/>
              <a:gd name="connsiteY127" fmla="*/ 1563678 h 6858000"/>
              <a:gd name="connsiteX128" fmla="*/ 355658 w 1605470"/>
              <a:gd name="connsiteY128" fmla="*/ 1519474 h 6858000"/>
              <a:gd name="connsiteX129" fmla="*/ 348400 w 1605470"/>
              <a:gd name="connsiteY129" fmla="*/ 1477995 h 6858000"/>
              <a:gd name="connsiteX130" fmla="*/ 334485 w 1605470"/>
              <a:gd name="connsiteY130" fmla="*/ 1373769 h 6858000"/>
              <a:gd name="connsiteX131" fmla="*/ 342792 w 1605470"/>
              <a:gd name="connsiteY131" fmla="*/ 1307086 h 6858000"/>
              <a:gd name="connsiteX132" fmla="*/ 343980 w 1605470"/>
              <a:gd name="connsiteY132" fmla="*/ 1189033 h 6858000"/>
              <a:gd name="connsiteX133" fmla="*/ 348665 w 1605470"/>
              <a:gd name="connsiteY133" fmla="*/ 1168288 h 6858000"/>
              <a:gd name="connsiteX134" fmla="*/ 340947 w 1605470"/>
              <a:gd name="connsiteY134" fmla="*/ 1142577 h 6858000"/>
              <a:gd name="connsiteX135" fmla="*/ 330253 w 1605470"/>
              <a:gd name="connsiteY135" fmla="*/ 1088484 h 6858000"/>
              <a:gd name="connsiteX136" fmla="*/ 318989 w 1605470"/>
              <a:gd name="connsiteY136" fmla="*/ 1016103 h 6858000"/>
              <a:gd name="connsiteX137" fmla="*/ 320445 w 1605470"/>
              <a:gd name="connsiteY137" fmla="*/ 932283 h 6858000"/>
              <a:gd name="connsiteX138" fmla="*/ 322681 w 1605470"/>
              <a:gd name="connsiteY138" fmla="*/ 915925 h 6858000"/>
              <a:gd name="connsiteX139" fmla="*/ 315310 w 1605470"/>
              <a:gd name="connsiteY139" fmla="*/ 896999 h 6858000"/>
              <a:gd name="connsiteX140" fmla="*/ 284718 w 1605470"/>
              <a:gd name="connsiteY140" fmla="*/ 821517 h 6858000"/>
              <a:gd name="connsiteX141" fmla="*/ 263668 w 1605470"/>
              <a:gd name="connsiteY141" fmla="*/ 751353 h 6858000"/>
              <a:gd name="connsiteX142" fmla="*/ 263226 w 1605470"/>
              <a:gd name="connsiteY142" fmla="*/ 721230 h 6858000"/>
              <a:gd name="connsiteX143" fmla="*/ 248897 w 1605470"/>
              <a:gd name="connsiteY143" fmla="*/ 681659 h 6858000"/>
              <a:gd name="connsiteX144" fmla="*/ 234316 w 1605470"/>
              <a:gd name="connsiteY144" fmla="*/ 635218 h 6858000"/>
              <a:gd name="connsiteX145" fmla="*/ 239327 w 1605470"/>
              <a:gd name="connsiteY145" fmla="*/ 613763 h 6858000"/>
              <a:gd name="connsiteX146" fmla="*/ 225269 w 1605470"/>
              <a:gd name="connsiteY146" fmla="*/ 598582 h 6858000"/>
              <a:gd name="connsiteX147" fmla="*/ 224950 w 1605470"/>
              <a:gd name="connsiteY147" fmla="*/ 576846 h 6858000"/>
              <a:gd name="connsiteX148" fmla="*/ 204576 w 1605470"/>
              <a:gd name="connsiteY148" fmla="*/ 530055 h 6858000"/>
              <a:gd name="connsiteX149" fmla="*/ 219064 w 1605470"/>
              <a:gd name="connsiteY149" fmla="*/ 469651 h 6858000"/>
              <a:gd name="connsiteX150" fmla="*/ 195012 w 1605470"/>
              <a:gd name="connsiteY150" fmla="*/ 448559 h 6858000"/>
              <a:gd name="connsiteX151" fmla="*/ 201434 w 1605470"/>
              <a:gd name="connsiteY151" fmla="*/ 441529 h 6858000"/>
              <a:gd name="connsiteX152" fmla="*/ 200655 w 1605470"/>
              <a:gd name="connsiteY152" fmla="*/ 428927 h 6858000"/>
              <a:gd name="connsiteX153" fmla="*/ 190059 w 1605470"/>
              <a:gd name="connsiteY153" fmla="*/ 430161 h 6858000"/>
              <a:gd name="connsiteX154" fmla="*/ 167079 w 1605470"/>
              <a:gd name="connsiteY154" fmla="*/ 367211 h 6858000"/>
              <a:gd name="connsiteX155" fmla="*/ 124571 w 1605470"/>
              <a:gd name="connsiteY155" fmla="*/ 302178 h 6858000"/>
              <a:gd name="connsiteX156" fmla="*/ 103243 w 1605470"/>
              <a:gd name="connsiteY156" fmla="*/ 211375 h 6858000"/>
              <a:gd name="connsiteX157" fmla="*/ 94571 w 1605470"/>
              <a:gd name="connsiteY157" fmla="*/ 184179 h 6858000"/>
              <a:gd name="connsiteX158" fmla="*/ 13437 w 1605470"/>
              <a:gd name="connsiteY158" fmla="*/ 19287 h 6858000"/>
              <a:gd name="connsiteX159" fmla="*/ 0 w 1605470"/>
              <a:gd name="connsiteY159"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8335 w 1605470"/>
              <a:gd name="connsiteY37" fmla="*/ 5665173 h 6858000"/>
              <a:gd name="connsiteX38" fmla="*/ 562052 w 1605470"/>
              <a:gd name="connsiteY38" fmla="*/ 5563435 h 6858000"/>
              <a:gd name="connsiteX39" fmla="*/ 591557 w 1605470"/>
              <a:gd name="connsiteY39" fmla="*/ 5476393 h 6858000"/>
              <a:gd name="connsiteX40" fmla="*/ 622750 w 1605470"/>
              <a:gd name="connsiteY40" fmla="*/ 5396260 h 6858000"/>
              <a:gd name="connsiteX41" fmla="*/ 638731 w 1605470"/>
              <a:gd name="connsiteY41" fmla="*/ 5330009 h 6858000"/>
              <a:gd name="connsiteX42" fmla="*/ 672224 w 1605470"/>
              <a:gd name="connsiteY42" fmla="*/ 5273739 h 6858000"/>
              <a:gd name="connsiteX43" fmla="*/ 681823 w 1605470"/>
              <a:gd name="connsiteY43" fmla="*/ 5241779 h 6858000"/>
              <a:gd name="connsiteX44" fmla="*/ 693049 w 1605470"/>
              <a:gd name="connsiteY44" fmla="*/ 5225268 h 6858000"/>
              <a:gd name="connsiteX45" fmla="*/ 694069 w 1605470"/>
              <a:gd name="connsiteY45" fmla="*/ 5217684 h 6858000"/>
              <a:gd name="connsiteX46" fmla="*/ 701410 w 1605470"/>
              <a:gd name="connsiteY46" fmla="*/ 5193377 h 6858000"/>
              <a:gd name="connsiteX47" fmla="*/ 704713 w 1605470"/>
              <a:gd name="connsiteY47" fmla="*/ 5179288 h 6858000"/>
              <a:gd name="connsiteX48" fmla="*/ 705697 w 1605470"/>
              <a:gd name="connsiteY48" fmla="*/ 5173621 h 6858000"/>
              <a:gd name="connsiteX49" fmla="*/ 701331 w 1605470"/>
              <a:gd name="connsiteY49" fmla="*/ 5159961 h 6858000"/>
              <a:gd name="connsiteX50" fmla="*/ 708008 w 1605470"/>
              <a:gd name="connsiteY50" fmla="*/ 5144295 h 6858000"/>
              <a:gd name="connsiteX51" fmla="*/ 704941 w 1605470"/>
              <a:gd name="connsiteY51" fmla="*/ 5125185 h 6858000"/>
              <a:gd name="connsiteX52" fmla="*/ 711771 w 1605470"/>
              <a:gd name="connsiteY52" fmla="*/ 5121884 h 6858000"/>
              <a:gd name="connsiteX53" fmla="*/ 718807 w 1605470"/>
              <a:gd name="connsiteY53" fmla="*/ 5067850 h 6858000"/>
              <a:gd name="connsiteX54" fmla="*/ 721538 w 1605470"/>
              <a:gd name="connsiteY54" fmla="*/ 5060861 h 6858000"/>
              <a:gd name="connsiteX55" fmla="*/ 718242 w 1605470"/>
              <a:gd name="connsiteY55" fmla="*/ 5034192 h 6858000"/>
              <a:gd name="connsiteX56" fmla="*/ 719796 w 1605470"/>
              <a:gd name="connsiteY56" fmla="*/ 4993030 h 6858000"/>
              <a:gd name="connsiteX57" fmla="*/ 726705 w 1605470"/>
              <a:gd name="connsiteY57" fmla="*/ 4946844 h 6858000"/>
              <a:gd name="connsiteX58" fmla="*/ 722561 w 1605470"/>
              <a:gd name="connsiteY58" fmla="*/ 4932692 h 6858000"/>
              <a:gd name="connsiteX59" fmla="*/ 737964 w 1605470"/>
              <a:gd name="connsiteY59" fmla="*/ 4858827 h 6858000"/>
              <a:gd name="connsiteX60" fmla="*/ 732118 w 1605470"/>
              <a:gd name="connsiteY60" fmla="*/ 4801535 h 6858000"/>
              <a:gd name="connsiteX61" fmla="*/ 739787 w 1605470"/>
              <a:gd name="connsiteY61" fmla="*/ 4797794 h 6858000"/>
              <a:gd name="connsiteX62" fmla="*/ 741081 w 1605470"/>
              <a:gd name="connsiteY62" fmla="*/ 4784526 h 6858000"/>
              <a:gd name="connsiteX63" fmla="*/ 742865 w 1605470"/>
              <a:gd name="connsiteY63" fmla="*/ 4781211 h 6858000"/>
              <a:gd name="connsiteX64" fmla="*/ 751652 w 1605470"/>
              <a:gd name="connsiteY64" fmla="*/ 4761984 h 6858000"/>
              <a:gd name="connsiteX65" fmla="*/ 747700 w 1605470"/>
              <a:gd name="connsiteY65" fmla="*/ 4690749 h 6858000"/>
              <a:gd name="connsiteX66" fmla="*/ 743180 w 1605470"/>
              <a:gd name="connsiteY66" fmla="*/ 4584173 h 6858000"/>
              <a:gd name="connsiteX67" fmla="*/ 738263 w 1605470"/>
              <a:gd name="connsiteY67" fmla="*/ 4444346 h 6858000"/>
              <a:gd name="connsiteX68" fmla="*/ 734828 w 1605470"/>
              <a:gd name="connsiteY68" fmla="*/ 4375228 h 6858000"/>
              <a:gd name="connsiteX69" fmla="*/ 715481 w 1605470"/>
              <a:gd name="connsiteY69" fmla="*/ 4214165 h 6858000"/>
              <a:gd name="connsiteX70" fmla="*/ 719554 w 1605470"/>
              <a:gd name="connsiteY70" fmla="*/ 4090296 h 6858000"/>
              <a:gd name="connsiteX71" fmla="*/ 704810 w 1605470"/>
              <a:gd name="connsiteY71" fmla="*/ 4033999 h 6858000"/>
              <a:gd name="connsiteX72" fmla="*/ 705959 w 1605470"/>
              <a:gd name="connsiteY72" fmla="*/ 4031933 h 6858000"/>
              <a:gd name="connsiteX73" fmla="*/ 704535 w 1605470"/>
              <a:gd name="connsiteY73" fmla="*/ 4013953 h 6858000"/>
              <a:gd name="connsiteX74" fmla="*/ 700443 w 1605470"/>
              <a:gd name="connsiteY74" fmla="*/ 4010511 h 6858000"/>
              <a:gd name="connsiteX75" fmla="*/ 698282 w 1605470"/>
              <a:gd name="connsiteY75" fmla="*/ 3998331 h 6858000"/>
              <a:gd name="connsiteX76" fmla="*/ 690830 w 1605470"/>
              <a:gd name="connsiteY76" fmla="*/ 3974753 h 6858000"/>
              <a:gd name="connsiteX77" fmla="*/ 692428 w 1605470"/>
              <a:gd name="connsiteY77" fmla="*/ 3969950 h 6858000"/>
              <a:gd name="connsiteX78" fmla="*/ 685850 w 1605470"/>
              <a:gd name="connsiteY78" fmla="*/ 3933779 h 6858000"/>
              <a:gd name="connsiteX79" fmla="*/ 687181 w 1605470"/>
              <a:gd name="connsiteY79" fmla="*/ 3933093 h 6858000"/>
              <a:gd name="connsiteX80" fmla="*/ 691535 w 1605470"/>
              <a:gd name="connsiteY80" fmla="*/ 3922082 h 6858000"/>
              <a:gd name="connsiteX81" fmla="*/ 696613 w 1605470"/>
              <a:gd name="connsiteY81" fmla="*/ 3901461 h 6858000"/>
              <a:gd name="connsiteX82" fmla="*/ 719207 w 1605470"/>
              <a:gd name="connsiteY82" fmla="*/ 3813873 h 6858000"/>
              <a:gd name="connsiteX83" fmla="*/ 718632 w 1605470"/>
              <a:gd name="connsiteY83" fmla="*/ 3806161 h 6858000"/>
              <a:gd name="connsiteX84" fmla="*/ 718939 w 1605470"/>
              <a:gd name="connsiteY84" fmla="*/ 3805957 h 6858000"/>
              <a:gd name="connsiteX85" fmla="*/ 718966 w 1605470"/>
              <a:gd name="connsiteY85" fmla="*/ 3797724 h 6858000"/>
              <a:gd name="connsiteX86" fmla="*/ 717581 w 1605470"/>
              <a:gd name="connsiteY86" fmla="*/ 3792098 h 6858000"/>
              <a:gd name="connsiteX87" fmla="*/ 716465 w 1605470"/>
              <a:gd name="connsiteY87" fmla="*/ 3777135 h 6858000"/>
              <a:gd name="connsiteX88" fmla="*/ 718198 w 1605470"/>
              <a:gd name="connsiteY88" fmla="*/ 3771656 h 6858000"/>
              <a:gd name="connsiteX89" fmla="*/ 721941 w 1605470"/>
              <a:gd name="connsiteY89" fmla="*/ 3769007 h 6858000"/>
              <a:gd name="connsiteX90" fmla="*/ 721407 w 1605470"/>
              <a:gd name="connsiteY90" fmla="*/ 3767709 h 6858000"/>
              <a:gd name="connsiteX91" fmla="*/ 730103 w 1605470"/>
              <a:gd name="connsiteY91" fmla="*/ 3738082 h 6858000"/>
              <a:gd name="connsiteX92" fmla="*/ 737449 w 1605470"/>
              <a:gd name="connsiteY92" fmla="*/ 3673397 h 6858000"/>
              <a:gd name="connsiteX93" fmla="*/ 736745 w 1605470"/>
              <a:gd name="connsiteY93" fmla="*/ 3637109 h 6858000"/>
              <a:gd name="connsiteX94" fmla="*/ 740188 w 1605470"/>
              <a:gd name="connsiteY94" fmla="*/ 3536883 h 6858000"/>
              <a:gd name="connsiteX95" fmla="*/ 747726 w 1605470"/>
              <a:gd name="connsiteY95" fmla="*/ 3435652 h 6858000"/>
              <a:gd name="connsiteX96" fmla="*/ 749397 w 1605470"/>
              <a:gd name="connsiteY96" fmla="*/ 3307769 h 6858000"/>
              <a:gd name="connsiteX97" fmla="*/ 766960 w 1605470"/>
              <a:gd name="connsiteY97" fmla="*/ 3250522 h 6858000"/>
              <a:gd name="connsiteX98" fmla="*/ 767385 w 1605470"/>
              <a:gd name="connsiteY98" fmla="*/ 3229163 h 6858000"/>
              <a:gd name="connsiteX99" fmla="*/ 769208 w 1605470"/>
              <a:gd name="connsiteY99" fmla="*/ 3217217 h 6858000"/>
              <a:gd name="connsiteX100" fmla="*/ 756043 w 1605470"/>
              <a:gd name="connsiteY100" fmla="*/ 3183755 h 6858000"/>
              <a:gd name="connsiteX101" fmla="*/ 756544 w 1605470"/>
              <a:gd name="connsiteY101" fmla="*/ 3178642 h 6858000"/>
              <a:gd name="connsiteX102" fmla="*/ 744144 w 1605470"/>
              <a:gd name="connsiteY102" fmla="*/ 3158586 h 6858000"/>
              <a:gd name="connsiteX103" fmla="*/ 729329 w 1605470"/>
              <a:gd name="connsiteY103" fmla="*/ 3129034 h 6858000"/>
              <a:gd name="connsiteX104" fmla="*/ 729994 w 1605470"/>
              <a:gd name="connsiteY104" fmla="*/ 3126682 h 6858000"/>
              <a:gd name="connsiteX105" fmla="*/ 720862 w 1605470"/>
              <a:gd name="connsiteY105" fmla="*/ 3114519 h 6858000"/>
              <a:gd name="connsiteX106" fmla="*/ 707471 w 1605470"/>
              <a:gd name="connsiteY106" fmla="*/ 3106272 h 6858000"/>
              <a:gd name="connsiteX107" fmla="*/ 680201 w 1605470"/>
              <a:gd name="connsiteY107" fmla="*/ 2958185 h 6858000"/>
              <a:gd name="connsiteX108" fmla="*/ 622815 w 1605470"/>
              <a:gd name="connsiteY108" fmla="*/ 2762989 h 6858000"/>
              <a:gd name="connsiteX109" fmla="*/ 571733 w 1605470"/>
              <a:gd name="connsiteY109" fmla="*/ 2554718 h 6858000"/>
              <a:gd name="connsiteX110" fmla="*/ 551827 w 1605470"/>
              <a:gd name="connsiteY110" fmla="*/ 2485734 h 6858000"/>
              <a:gd name="connsiteX111" fmla="*/ 542550 w 1605470"/>
              <a:gd name="connsiteY111" fmla="*/ 2447068 h 6858000"/>
              <a:gd name="connsiteX112" fmla="*/ 529511 w 1605470"/>
              <a:gd name="connsiteY112" fmla="*/ 2425819 h 6858000"/>
              <a:gd name="connsiteX113" fmla="*/ 535510 w 1605470"/>
              <a:gd name="connsiteY113" fmla="*/ 2402874 h 6858000"/>
              <a:gd name="connsiteX114" fmla="*/ 538122 w 1605470"/>
              <a:gd name="connsiteY114" fmla="*/ 2381443 h 6858000"/>
              <a:gd name="connsiteX115" fmla="*/ 514451 w 1605470"/>
              <a:gd name="connsiteY115" fmla="*/ 2261920 h 6858000"/>
              <a:gd name="connsiteX116" fmla="*/ 504338 w 1605470"/>
              <a:gd name="connsiteY116" fmla="*/ 2195378 h 6858000"/>
              <a:gd name="connsiteX117" fmla="*/ 488555 w 1605470"/>
              <a:gd name="connsiteY117" fmla="*/ 2155135 h 6858000"/>
              <a:gd name="connsiteX118" fmla="*/ 486013 w 1605470"/>
              <a:gd name="connsiteY118" fmla="*/ 2118008 h 6858000"/>
              <a:gd name="connsiteX119" fmla="*/ 487006 w 1605470"/>
              <a:gd name="connsiteY119" fmla="*/ 2050531 h 6858000"/>
              <a:gd name="connsiteX120" fmla="*/ 478812 w 1605470"/>
              <a:gd name="connsiteY120" fmla="*/ 1963269 h 6858000"/>
              <a:gd name="connsiteX121" fmla="*/ 459990 w 1605470"/>
              <a:gd name="connsiteY121" fmla="*/ 1906352 h 6858000"/>
              <a:gd name="connsiteX122" fmla="*/ 436547 w 1605470"/>
              <a:gd name="connsiteY122" fmla="*/ 1861531 h 6858000"/>
              <a:gd name="connsiteX123" fmla="*/ 390346 w 1605470"/>
              <a:gd name="connsiteY123" fmla="*/ 1732919 h 6858000"/>
              <a:gd name="connsiteX124" fmla="*/ 362657 w 1605470"/>
              <a:gd name="connsiteY124" fmla="*/ 1663540 h 6858000"/>
              <a:gd name="connsiteX125" fmla="*/ 361783 w 1605470"/>
              <a:gd name="connsiteY125" fmla="*/ 1615777 h 6858000"/>
              <a:gd name="connsiteX126" fmla="*/ 342578 w 1605470"/>
              <a:gd name="connsiteY126" fmla="*/ 1563678 h 6858000"/>
              <a:gd name="connsiteX127" fmla="*/ 355658 w 1605470"/>
              <a:gd name="connsiteY127" fmla="*/ 1519474 h 6858000"/>
              <a:gd name="connsiteX128" fmla="*/ 348400 w 1605470"/>
              <a:gd name="connsiteY128" fmla="*/ 1477995 h 6858000"/>
              <a:gd name="connsiteX129" fmla="*/ 334485 w 1605470"/>
              <a:gd name="connsiteY129" fmla="*/ 1373769 h 6858000"/>
              <a:gd name="connsiteX130" fmla="*/ 342792 w 1605470"/>
              <a:gd name="connsiteY130" fmla="*/ 1307086 h 6858000"/>
              <a:gd name="connsiteX131" fmla="*/ 343980 w 1605470"/>
              <a:gd name="connsiteY131" fmla="*/ 1189033 h 6858000"/>
              <a:gd name="connsiteX132" fmla="*/ 348665 w 1605470"/>
              <a:gd name="connsiteY132" fmla="*/ 1168288 h 6858000"/>
              <a:gd name="connsiteX133" fmla="*/ 340947 w 1605470"/>
              <a:gd name="connsiteY133" fmla="*/ 1142577 h 6858000"/>
              <a:gd name="connsiteX134" fmla="*/ 330253 w 1605470"/>
              <a:gd name="connsiteY134" fmla="*/ 1088484 h 6858000"/>
              <a:gd name="connsiteX135" fmla="*/ 318989 w 1605470"/>
              <a:gd name="connsiteY135" fmla="*/ 1016103 h 6858000"/>
              <a:gd name="connsiteX136" fmla="*/ 320445 w 1605470"/>
              <a:gd name="connsiteY136" fmla="*/ 932283 h 6858000"/>
              <a:gd name="connsiteX137" fmla="*/ 322681 w 1605470"/>
              <a:gd name="connsiteY137" fmla="*/ 915925 h 6858000"/>
              <a:gd name="connsiteX138" fmla="*/ 315310 w 1605470"/>
              <a:gd name="connsiteY138" fmla="*/ 896999 h 6858000"/>
              <a:gd name="connsiteX139" fmla="*/ 284718 w 1605470"/>
              <a:gd name="connsiteY139" fmla="*/ 821517 h 6858000"/>
              <a:gd name="connsiteX140" fmla="*/ 263668 w 1605470"/>
              <a:gd name="connsiteY140" fmla="*/ 751353 h 6858000"/>
              <a:gd name="connsiteX141" fmla="*/ 263226 w 1605470"/>
              <a:gd name="connsiteY141" fmla="*/ 721230 h 6858000"/>
              <a:gd name="connsiteX142" fmla="*/ 248897 w 1605470"/>
              <a:gd name="connsiteY142" fmla="*/ 681659 h 6858000"/>
              <a:gd name="connsiteX143" fmla="*/ 234316 w 1605470"/>
              <a:gd name="connsiteY143" fmla="*/ 635218 h 6858000"/>
              <a:gd name="connsiteX144" fmla="*/ 239327 w 1605470"/>
              <a:gd name="connsiteY144" fmla="*/ 613763 h 6858000"/>
              <a:gd name="connsiteX145" fmla="*/ 225269 w 1605470"/>
              <a:gd name="connsiteY145" fmla="*/ 598582 h 6858000"/>
              <a:gd name="connsiteX146" fmla="*/ 224950 w 1605470"/>
              <a:gd name="connsiteY146" fmla="*/ 576846 h 6858000"/>
              <a:gd name="connsiteX147" fmla="*/ 204576 w 1605470"/>
              <a:gd name="connsiteY147" fmla="*/ 530055 h 6858000"/>
              <a:gd name="connsiteX148" fmla="*/ 219064 w 1605470"/>
              <a:gd name="connsiteY148" fmla="*/ 469651 h 6858000"/>
              <a:gd name="connsiteX149" fmla="*/ 195012 w 1605470"/>
              <a:gd name="connsiteY149" fmla="*/ 448559 h 6858000"/>
              <a:gd name="connsiteX150" fmla="*/ 201434 w 1605470"/>
              <a:gd name="connsiteY150" fmla="*/ 441529 h 6858000"/>
              <a:gd name="connsiteX151" fmla="*/ 200655 w 1605470"/>
              <a:gd name="connsiteY151" fmla="*/ 428927 h 6858000"/>
              <a:gd name="connsiteX152" fmla="*/ 190059 w 1605470"/>
              <a:gd name="connsiteY152" fmla="*/ 430161 h 6858000"/>
              <a:gd name="connsiteX153" fmla="*/ 167079 w 1605470"/>
              <a:gd name="connsiteY153" fmla="*/ 367211 h 6858000"/>
              <a:gd name="connsiteX154" fmla="*/ 124571 w 1605470"/>
              <a:gd name="connsiteY154" fmla="*/ 302178 h 6858000"/>
              <a:gd name="connsiteX155" fmla="*/ 103243 w 1605470"/>
              <a:gd name="connsiteY155" fmla="*/ 211375 h 6858000"/>
              <a:gd name="connsiteX156" fmla="*/ 94571 w 1605470"/>
              <a:gd name="connsiteY156" fmla="*/ 184179 h 6858000"/>
              <a:gd name="connsiteX157" fmla="*/ 13437 w 1605470"/>
              <a:gd name="connsiteY157" fmla="*/ 19287 h 6858000"/>
              <a:gd name="connsiteX158" fmla="*/ 0 w 1605470"/>
              <a:gd name="connsiteY158"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8335 w 1605470"/>
              <a:gd name="connsiteY37" fmla="*/ 5665173 h 6858000"/>
              <a:gd name="connsiteX38" fmla="*/ 562052 w 1605470"/>
              <a:gd name="connsiteY38" fmla="*/ 5563435 h 6858000"/>
              <a:gd name="connsiteX39" fmla="*/ 591557 w 1605470"/>
              <a:gd name="connsiteY39" fmla="*/ 5476393 h 6858000"/>
              <a:gd name="connsiteX40" fmla="*/ 622750 w 1605470"/>
              <a:gd name="connsiteY40" fmla="*/ 5396260 h 6858000"/>
              <a:gd name="connsiteX41" fmla="*/ 638731 w 1605470"/>
              <a:gd name="connsiteY41" fmla="*/ 5330009 h 6858000"/>
              <a:gd name="connsiteX42" fmla="*/ 672224 w 1605470"/>
              <a:gd name="connsiteY42" fmla="*/ 5273739 h 6858000"/>
              <a:gd name="connsiteX43" fmla="*/ 681823 w 1605470"/>
              <a:gd name="connsiteY43" fmla="*/ 5241779 h 6858000"/>
              <a:gd name="connsiteX44" fmla="*/ 693049 w 1605470"/>
              <a:gd name="connsiteY44" fmla="*/ 5225268 h 6858000"/>
              <a:gd name="connsiteX45" fmla="*/ 694069 w 1605470"/>
              <a:gd name="connsiteY45" fmla="*/ 5217684 h 6858000"/>
              <a:gd name="connsiteX46" fmla="*/ 701410 w 1605470"/>
              <a:gd name="connsiteY46" fmla="*/ 5193377 h 6858000"/>
              <a:gd name="connsiteX47" fmla="*/ 704713 w 1605470"/>
              <a:gd name="connsiteY47" fmla="*/ 5179288 h 6858000"/>
              <a:gd name="connsiteX48" fmla="*/ 705697 w 1605470"/>
              <a:gd name="connsiteY48" fmla="*/ 5173621 h 6858000"/>
              <a:gd name="connsiteX49" fmla="*/ 701331 w 1605470"/>
              <a:gd name="connsiteY49" fmla="*/ 5159961 h 6858000"/>
              <a:gd name="connsiteX50" fmla="*/ 708008 w 1605470"/>
              <a:gd name="connsiteY50" fmla="*/ 5144295 h 6858000"/>
              <a:gd name="connsiteX51" fmla="*/ 704941 w 1605470"/>
              <a:gd name="connsiteY51" fmla="*/ 5125185 h 6858000"/>
              <a:gd name="connsiteX52" fmla="*/ 711771 w 1605470"/>
              <a:gd name="connsiteY52" fmla="*/ 5121884 h 6858000"/>
              <a:gd name="connsiteX53" fmla="*/ 718807 w 1605470"/>
              <a:gd name="connsiteY53" fmla="*/ 5067850 h 6858000"/>
              <a:gd name="connsiteX54" fmla="*/ 721538 w 1605470"/>
              <a:gd name="connsiteY54" fmla="*/ 5060861 h 6858000"/>
              <a:gd name="connsiteX55" fmla="*/ 718242 w 1605470"/>
              <a:gd name="connsiteY55" fmla="*/ 5034192 h 6858000"/>
              <a:gd name="connsiteX56" fmla="*/ 719796 w 1605470"/>
              <a:gd name="connsiteY56" fmla="*/ 4993030 h 6858000"/>
              <a:gd name="connsiteX57" fmla="*/ 726705 w 1605470"/>
              <a:gd name="connsiteY57" fmla="*/ 4946844 h 6858000"/>
              <a:gd name="connsiteX58" fmla="*/ 722561 w 1605470"/>
              <a:gd name="connsiteY58" fmla="*/ 4932692 h 6858000"/>
              <a:gd name="connsiteX59" fmla="*/ 737964 w 1605470"/>
              <a:gd name="connsiteY59" fmla="*/ 4858827 h 6858000"/>
              <a:gd name="connsiteX60" fmla="*/ 732118 w 1605470"/>
              <a:gd name="connsiteY60" fmla="*/ 4801535 h 6858000"/>
              <a:gd name="connsiteX61" fmla="*/ 739787 w 1605470"/>
              <a:gd name="connsiteY61" fmla="*/ 4797794 h 6858000"/>
              <a:gd name="connsiteX62" fmla="*/ 741081 w 1605470"/>
              <a:gd name="connsiteY62" fmla="*/ 4784526 h 6858000"/>
              <a:gd name="connsiteX63" fmla="*/ 742865 w 1605470"/>
              <a:gd name="connsiteY63" fmla="*/ 4781211 h 6858000"/>
              <a:gd name="connsiteX64" fmla="*/ 751652 w 1605470"/>
              <a:gd name="connsiteY64" fmla="*/ 4761984 h 6858000"/>
              <a:gd name="connsiteX65" fmla="*/ 747700 w 1605470"/>
              <a:gd name="connsiteY65" fmla="*/ 4690749 h 6858000"/>
              <a:gd name="connsiteX66" fmla="*/ 743180 w 1605470"/>
              <a:gd name="connsiteY66" fmla="*/ 4584173 h 6858000"/>
              <a:gd name="connsiteX67" fmla="*/ 738263 w 1605470"/>
              <a:gd name="connsiteY67" fmla="*/ 4444346 h 6858000"/>
              <a:gd name="connsiteX68" fmla="*/ 734828 w 1605470"/>
              <a:gd name="connsiteY68" fmla="*/ 4375228 h 6858000"/>
              <a:gd name="connsiteX69" fmla="*/ 715481 w 1605470"/>
              <a:gd name="connsiteY69" fmla="*/ 4214165 h 6858000"/>
              <a:gd name="connsiteX70" fmla="*/ 719554 w 1605470"/>
              <a:gd name="connsiteY70" fmla="*/ 4090296 h 6858000"/>
              <a:gd name="connsiteX71" fmla="*/ 704810 w 1605470"/>
              <a:gd name="connsiteY71" fmla="*/ 4033999 h 6858000"/>
              <a:gd name="connsiteX72" fmla="*/ 705959 w 1605470"/>
              <a:gd name="connsiteY72" fmla="*/ 4031933 h 6858000"/>
              <a:gd name="connsiteX73" fmla="*/ 704535 w 1605470"/>
              <a:gd name="connsiteY73" fmla="*/ 4013953 h 6858000"/>
              <a:gd name="connsiteX74" fmla="*/ 700443 w 1605470"/>
              <a:gd name="connsiteY74" fmla="*/ 4010511 h 6858000"/>
              <a:gd name="connsiteX75" fmla="*/ 690830 w 1605470"/>
              <a:gd name="connsiteY75" fmla="*/ 3974753 h 6858000"/>
              <a:gd name="connsiteX76" fmla="*/ 692428 w 1605470"/>
              <a:gd name="connsiteY76" fmla="*/ 3969950 h 6858000"/>
              <a:gd name="connsiteX77" fmla="*/ 685850 w 1605470"/>
              <a:gd name="connsiteY77" fmla="*/ 3933779 h 6858000"/>
              <a:gd name="connsiteX78" fmla="*/ 687181 w 1605470"/>
              <a:gd name="connsiteY78" fmla="*/ 3933093 h 6858000"/>
              <a:gd name="connsiteX79" fmla="*/ 691535 w 1605470"/>
              <a:gd name="connsiteY79" fmla="*/ 3922082 h 6858000"/>
              <a:gd name="connsiteX80" fmla="*/ 696613 w 1605470"/>
              <a:gd name="connsiteY80" fmla="*/ 3901461 h 6858000"/>
              <a:gd name="connsiteX81" fmla="*/ 719207 w 1605470"/>
              <a:gd name="connsiteY81" fmla="*/ 3813873 h 6858000"/>
              <a:gd name="connsiteX82" fmla="*/ 718632 w 1605470"/>
              <a:gd name="connsiteY82" fmla="*/ 3806161 h 6858000"/>
              <a:gd name="connsiteX83" fmla="*/ 718939 w 1605470"/>
              <a:gd name="connsiteY83" fmla="*/ 3805957 h 6858000"/>
              <a:gd name="connsiteX84" fmla="*/ 718966 w 1605470"/>
              <a:gd name="connsiteY84" fmla="*/ 3797724 h 6858000"/>
              <a:gd name="connsiteX85" fmla="*/ 717581 w 1605470"/>
              <a:gd name="connsiteY85" fmla="*/ 3792098 h 6858000"/>
              <a:gd name="connsiteX86" fmla="*/ 716465 w 1605470"/>
              <a:gd name="connsiteY86" fmla="*/ 3777135 h 6858000"/>
              <a:gd name="connsiteX87" fmla="*/ 718198 w 1605470"/>
              <a:gd name="connsiteY87" fmla="*/ 3771656 h 6858000"/>
              <a:gd name="connsiteX88" fmla="*/ 721941 w 1605470"/>
              <a:gd name="connsiteY88" fmla="*/ 3769007 h 6858000"/>
              <a:gd name="connsiteX89" fmla="*/ 721407 w 1605470"/>
              <a:gd name="connsiteY89" fmla="*/ 3767709 h 6858000"/>
              <a:gd name="connsiteX90" fmla="*/ 730103 w 1605470"/>
              <a:gd name="connsiteY90" fmla="*/ 3738082 h 6858000"/>
              <a:gd name="connsiteX91" fmla="*/ 737449 w 1605470"/>
              <a:gd name="connsiteY91" fmla="*/ 3673397 h 6858000"/>
              <a:gd name="connsiteX92" fmla="*/ 736745 w 1605470"/>
              <a:gd name="connsiteY92" fmla="*/ 3637109 h 6858000"/>
              <a:gd name="connsiteX93" fmla="*/ 740188 w 1605470"/>
              <a:gd name="connsiteY93" fmla="*/ 3536883 h 6858000"/>
              <a:gd name="connsiteX94" fmla="*/ 747726 w 1605470"/>
              <a:gd name="connsiteY94" fmla="*/ 3435652 h 6858000"/>
              <a:gd name="connsiteX95" fmla="*/ 749397 w 1605470"/>
              <a:gd name="connsiteY95" fmla="*/ 3307769 h 6858000"/>
              <a:gd name="connsiteX96" fmla="*/ 766960 w 1605470"/>
              <a:gd name="connsiteY96" fmla="*/ 3250522 h 6858000"/>
              <a:gd name="connsiteX97" fmla="*/ 767385 w 1605470"/>
              <a:gd name="connsiteY97" fmla="*/ 3229163 h 6858000"/>
              <a:gd name="connsiteX98" fmla="*/ 769208 w 1605470"/>
              <a:gd name="connsiteY98" fmla="*/ 3217217 h 6858000"/>
              <a:gd name="connsiteX99" fmla="*/ 756043 w 1605470"/>
              <a:gd name="connsiteY99" fmla="*/ 3183755 h 6858000"/>
              <a:gd name="connsiteX100" fmla="*/ 756544 w 1605470"/>
              <a:gd name="connsiteY100" fmla="*/ 3178642 h 6858000"/>
              <a:gd name="connsiteX101" fmla="*/ 744144 w 1605470"/>
              <a:gd name="connsiteY101" fmla="*/ 3158586 h 6858000"/>
              <a:gd name="connsiteX102" fmla="*/ 729329 w 1605470"/>
              <a:gd name="connsiteY102" fmla="*/ 3129034 h 6858000"/>
              <a:gd name="connsiteX103" fmla="*/ 729994 w 1605470"/>
              <a:gd name="connsiteY103" fmla="*/ 3126682 h 6858000"/>
              <a:gd name="connsiteX104" fmla="*/ 720862 w 1605470"/>
              <a:gd name="connsiteY104" fmla="*/ 3114519 h 6858000"/>
              <a:gd name="connsiteX105" fmla="*/ 707471 w 1605470"/>
              <a:gd name="connsiteY105" fmla="*/ 3106272 h 6858000"/>
              <a:gd name="connsiteX106" fmla="*/ 680201 w 1605470"/>
              <a:gd name="connsiteY106" fmla="*/ 2958185 h 6858000"/>
              <a:gd name="connsiteX107" fmla="*/ 622815 w 1605470"/>
              <a:gd name="connsiteY107" fmla="*/ 2762989 h 6858000"/>
              <a:gd name="connsiteX108" fmla="*/ 571733 w 1605470"/>
              <a:gd name="connsiteY108" fmla="*/ 2554718 h 6858000"/>
              <a:gd name="connsiteX109" fmla="*/ 551827 w 1605470"/>
              <a:gd name="connsiteY109" fmla="*/ 2485734 h 6858000"/>
              <a:gd name="connsiteX110" fmla="*/ 542550 w 1605470"/>
              <a:gd name="connsiteY110" fmla="*/ 2447068 h 6858000"/>
              <a:gd name="connsiteX111" fmla="*/ 529511 w 1605470"/>
              <a:gd name="connsiteY111" fmla="*/ 2425819 h 6858000"/>
              <a:gd name="connsiteX112" fmla="*/ 535510 w 1605470"/>
              <a:gd name="connsiteY112" fmla="*/ 2402874 h 6858000"/>
              <a:gd name="connsiteX113" fmla="*/ 538122 w 1605470"/>
              <a:gd name="connsiteY113" fmla="*/ 2381443 h 6858000"/>
              <a:gd name="connsiteX114" fmla="*/ 514451 w 1605470"/>
              <a:gd name="connsiteY114" fmla="*/ 2261920 h 6858000"/>
              <a:gd name="connsiteX115" fmla="*/ 504338 w 1605470"/>
              <a:gd name="connsiteY115" fmla="*/ 2195378 h 6858000"/>
              <a:gd name="connsiteX116" fmla="*/ 488555 w 1605470"/>
              <a:gd name="connsiteY116" fmla="*/ 2155135 h 6858000"/>
              <a:gd name="connsiteX117" fmla="*/ 486013 w 1605470"/>
              <a:gd name="connsiteY117" fmla="*/ 2118008 h 6858000"/>
              <a:gd name="connsiteX118" fmla="*/ 487006 w 1605470"/>
              <a:gd name="connsiteY118" fmla="*/ 2050531 h 6858000"/>
              <a:gd name="connsiteX119" fmla="*/ 478812 w 1605470"/>
              <a:gd name="connsiteY119" fmla="*/ 1963269 h 6858000"/>
              <a:gd name="connsiteX120" fmla="*/ 459990 w 1605470"/>
              <a:gd name="connsiteY120" fmla="*/ 1906352 h 6858000"/>
              <a:gd name="connsiteX121" fmla="*/ 436547 w 1605470"/>
              <a:gd name="connsiteY121" fmla="*/ 1861531 h 6858000"/>
              <a:gd name="connsiteX122" fmla="*/ 390346 w 1605470"/>
              <a:gd name="connsiteY122" fmla="*/ 1732919 h 6858000"/>
              <a:gd name="connsiteX123" fmla="*/ 362657 w 1605470"/>
              <a:gd name="connsiteY123" fmla="*/ 1663540 h 6858000"/>
              <a:gd name="connsiteX124" fmla="*/ 361783 w 1605470"/>
              <a:gd name="connsiteY124" fmla="*/ 1615777 h 6858000"/>
              <a:gd name="connsiteX125" fmla="*/ 342578 w 1605470"/>
              <a:gd name="connsiteY125" fmla="*/ 1563678 h 6858000"/>
              <a:gd name="connsiteX126" fmla="*/ 355658 w 1605470"/>
              <a:gd name="connsiteY126" fmla="*/ 1519474 h 6858000"/>
              <a:gd name="connsiteX127" fmla="*/ 348400 w 1605470"/>
              <a:gd name="connsiteY127" fmla="*/ 1477995 h 6858000"/>
              <a:gd name="connsiteX128" fmla="*/ 334485 w 1605470"/>
              <a:gd name="connsiteY128" fmla="*/ 1373769 h 6858000"/>
              <a:gd name="connsiteX129" fmla="*/ 342792 w 1605470"/>
              <a:gd name="connsiteY129" fmla="*/ 1307086 h 6858000"/>
              <a:gd name="connsiteX130" fmla="*/ 343980 w 1605470"/>
              <a:gd name="connsiteY130" fmla="*/ 1189033 h 6858000"/>
              <a:gd name="connsiteX131" fmla="*/ 348665 w 1605470"/>
              <a:gd name="connsiteY131" fmla="*/ 1168288 h 6858000"/>
              <a:gd name="connsiteX132" fmla="*/ 340947 w 1605470"/>
              <a:gd name="connsiteY132" fmla="*/ 1142577 h 6858000"/>
              <a:gd name="connsiteX133" fmla="*/ 330253 w 1605470"/>
              <a:gd name="connsiteY133" fmla="*/ 1088484 h 6858000"/>
              <a:gd name="connsiteX134" fmla="*/ 318989 w 1605470"/>
              <a:gd name="connsiteY134" fmla="*/ 1016103 h 6858000"/>
              <a:gd name="connsiteX135" fmla="*/ 320445 w 1605470"/>
              <a:gd name="connsiteY135" fmla="*/ 932283 h 6858000"/>
              <a:gd name="connsiteX136" fmla="*/ 322681 w 1605470"/>
              <a:gd name="connsiteY136" fmla="*/ 915925 h 6858000"/>
              <a:gd name="connsiteX137" fmla="*/ 315310 w 1605470"/>
              <a:gd name="connsiteY137" fmla="*/ 896999 h 6858000"/>
              <a:gd name="connsiteX138" fmla="*/ 284718 w 1605470"/>
              <a:gd name="connsiteY138" fmla="*/ 821517 h 6858000"/>
              <a:gd name="connsiteX139" fmla="*/ 263668 w 1605470"/>
              <a:gd name="connsiteY139" fmla="*/ 751353 h 6858000"/>
              <a:gd name="connsiteX140" fmla="*/ 263226 w 1605470"/>
              <a:gd name="connsiteY140" fmla="*/ 721230 h 6858000"/>
              <a:gd name="connsiteX141" fmla="*/ 248897 w 1605470"/>
              <a:gd name="connsiteY141" fmla="*/ 681659 h 6858000"/>
              <a:gd name="connsiteX142" fmla="*/ 234316 w 1605470"/>
              <a:gd name="connsiteY142" fmla="*/ 635218 h 6858000"/>
              <a:gd name="connsiteX143" fmla="*/ 239327 w 1605470"/>
              <a:gd name="connsiteY143" fmla="*/ 613763 h 6858000"/>
              <a:gd name="connsiteX144" fmla="*/ 225269 w 1605470"/>
              <a:gd name="connsiteY144" fmla="*/ 598582 h 6858000"/>
              <a:gd name="connsiteX145" fmla="*/ 224950 w 1605470"/>
              <a:gd name="connsiteY145" fmla="*/ 576846 h 6858000"/>
              <a:gd name="connsiteX146" fmla="*/ 204576 w 1605470"/>
              <a:gd name="connsiteY146" fmla="*/ 530055 h 6858000"/>
              <a:gd name="connsiteX147" fmla="*/ 219064 w 1605470"/>
              <a:gd name="connsiteY147" fmla="*/ 469651 h 6858000"/>
              <a:gd name="connsiteX148" fmla="*/ 195012 w 1605470"/>
              <a:gd name="connsiteY148" fmla="*/ 448559 h 6858000"/>
              <a:gd name="connsiteX149" fmla="*/ 201434 w 1605470"/>
              <a:gd name="connsiteY149" fmla="*/ 441529 h 6858000"/>
              <a:gd name="connsiteX150" fmla="*/ 200655 w 1605470"/>
              <a:gd name="connsiteY150" fmla="*/ 428927 h 6858000"/>
              <a:gd name="connsiteX151" fmla="*/ 190059 w 1605470"/>
              <a:gd name="connsiteY151" fmla="*/ 430161 h 6858000"/>
              <a:gd name="connsiteX152" fmla="*/ 167079 w 1605470"/>
              <a:gd name="connsiteY152" fmla="*/ 367211 h 6858000"/>
              <a:gd name="connsiteX153" fmla="*/ 124571 w 1605470"/>
              <a:gd name="connsiteY153" fmla="*/ 302178 h 6858000"/>
              <a:gd name="connsiteX154" fmla="*/ 103243 w 1605470"/>
              <a:gd name="connsiteY154" fmla="*/ 211375 h 6858000"/>
              <a:gd name="connsiteX155" fmla="*/ 94571 w 1605470"/>
              <a:gd name="connsiteY155" fmla="*/ 184179 h 6858000"/>
              <a:gd name="connsiteX156" fmla="*/ 13437 w 1605470"/>
              <a:gd name="connsiteY156" fmla="*/ 19287 h 6858000"/>
              <a:gd name="connsiteX157" fmla="*/ 0 w 1605470"/>
              <a:gd name="connsiteY157"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8335 w 1605470"/>
              <a:gd name="connsiteY37" fmla="*/ 5665173 h 6858000"/>
              <a:gd name="connsiteX38" fmla="*/ 562052 w 1605470"/>
              <a:gd name="connsiteY38" fmla="*/ 5563435 h 6858000"/>
              <a:gd name="connsiteX39" fmla="*/ 591557 w 1605470"/>
              <a:gd name="connsiteY39" fmla="*/ 5476393 h 6858000"/>
              <a:gd name="connsiteX40" fmla="*/ 622750 w 1605470"/>
              <a:gd name="connsiteY40" fmla="*/ 5396260 h 6858000"/>
              <a:gd name="connsiteX41" fmla="*/ 638731 w 1605470"/>
              <a:gd name="connsiteY41" fmla="*/ 5330009 h 6858000"/>
              <a:gd name="connsiteX42" fmla="*/ 672224 w 1605470"/>
              <a:gd name="connsiteY42" fmla="*/ 5273739 h 6858000"/>
              <a:gd name="connsiteX43" fmla="*/ 681823 w 1605470"/>
              <a:gd name="connsiteY43" fmla="*/ 5241779 h 6858000"/>
              <a:gd name="connsiteX44" fmla="*/ 693049 w 1605470"/>
              <a:gd name="connsiteY44" fmla="*/ 5225268 h 6858000"/>
              <a:gd name="connsiteX45" fmla="*/ 694069 w 1605470"/>
              <a:gd name="connsiteY45" fmla="*/ 5217684 h 6858000"/>
              <a:gd name="connsiteX46" fmla="*/ 701410 w 1605470"/>
              <a:gd name="connsiteY46" fmla="*/ 5193377 h 6858000"/>
              <a:gd name="connsiteX47" fmla="*/ 704713 w 1605470"/>
              <a:gd name="connsiteY47" fmla="*/ 5179288 h 6858000"/>
              <a:gd name="connsiteX48" fmla="*/ 705697 w 1605470"/>
              <a:gd name="connsiteY48" fmla="*/ 5173621 h 6858000"/>
              <a:gd name="connsiteX49" fmla="*/ 701331 w 1605470"/>
              <a:gd name="connsiteY49" fmla="*/ 5159961 h 6858000"/>
              <a:gd name="connsiteX50" fmla="*/ 708008 w 1605470"/>
              <a:gd name="connsiteY50" fmla="*/ 5144295 h 6858000"/>
              <a:gd name="connsiteX51" fmla="*/ 704941 w 1605470"/>
              <a:gd name="connsiteY51" fmla="*/ 5125185 h 6858000"/>
              <a:gd name="connsiteX52" fmla="*/ 711771 w 1605470"/>
              <a:gd name="connsiteY52" fmla="*/ 5121884 h 6858000"/>
              <a:gd name="connsiteX53" fmla="*/ 718807 w 1605470"/>
              <a:gd name="connsiteY53" fmla="*/ 5067850 h 6858000"/>
              <a:gd name="connsiteX54" fmla="*/ 721538 w 1605470"/>
              <a:gd name="connsiteY54" fmla="*/ 5060861 h 6858000"/>
              <a:gd name="connsiteX55" fmla="*/ 718242 w 1605470"/>
              <a:gd name="connsiteY55" fmla="*/ 5034192 h 6858000"/>
              <a:gd name="connsiteX56" fmla="*/ 719796 w 1605470"/>
              <a:gd name="connsiteY56" fmla="*/ 4993030 h 6858000"/>
              <a:gd name="connsiteX57" fmla="*/ 726705 w 1605470"/>
              <a:gd name="connsiteY57" fmla="*/ 4946844 h 6858000"/>
              <a:gd name="connsiteX58" fmla="*/ 722561 w 1605470"/>
              <a:gd name="connsiteY58" fmla="*/ 4932692 h 6858000"/>
              <a:gd name="connsiteX59" fmla="*/ 737964 w 1605470"/>
              <a:gd name="connsiteY59" fmla="*/ 4858827 h 6858000"/>
              <a:gd name="connsiteX60" fmla="*/ 732118 w 1605470"/>
              <a:gd name="connsiteY60" fmla="*/ 4801535 h 6858000"/>
              <a:gd name="connsiteX61" fmla="*/ 739787 w 1605470"/>
              <a:gd name="connsiteY61" fmla="*/ 4797794 h 6858000"/>
              <a:gd name="connsiteX62" fmla="*/ 741081 w 1605470"/>
              <a:gd name="connsiteY62" fmla="*/ 4784526 h 6858000"/>
              <a:gd name="connsiteX63" fmla="*/ 742865 w 1605470"/>
              <a:gd name="connsiteY63" fmla="*/ 4781211 h 6858000"/>
              <a:gd name="connsiteX64" fmla="*/ 751652 w 1605470"/>
              <a:gd name="connsiteY64" fmla="*/ 4761984 h 6858000"/>
              <a:gd name="connsiteX65" fmla="*/ 747700 w 1605470"/>
              <a:gd name="connsiteY65" fmla="*/ 4690749 h 6858000"/>
              <a:gd name="connsiteX66" fmla="*/ 743180 w 1605470"/>
              <a:gd name="connsiteY66" fmla="*/ 4584173 h 6858000"/>
              <a:gd name="connsiteX67" fmla="*/ 738263 w 1605470"/>
              <a:gd name="connsiteY67" fmla="*/ 4444346 h 6858000"/>
              <a:gd name="connsiteX68" fmla="*/ 734828 w 1605470"/>
              <a:gd name="connsiteY68" fmla="*/ 4375228 h 6858000"/>
              <a:gd name="connsiteX69" fmla="*/ 715481 w 1605470"/>
              <a:gd name="connsiteY69" fmla="*/ 4214165 h 6858000"/>
              <a:gd name="connsiteX70" fmla="*/ 719554 w 1605470"/>
              <a:gd name="connsiteY70" fmla="*/ 4090296 h 6858000"/>
              <a:gd name="connsiteX71" fmla="*/ 704810 w 1605470"/>
              <a:gd name="connsiteY71" fmla="*/ 4033999 h 6858000"/>
              <a:gd name="connsiteX72" fmla="*/ 705959 w 1605470"/>
              <a:gd name="connsiteY72" fmla="*/ 4031933 h 6858000"/>
              <a:gd name="connsiteX73" fmla="*/ 704535 w 1605470"/>
              <a:gd name="connsiteY73" fmla="*/ 4013953 h 6858000"/>
              <a:gd name="connsiteX74" fmla="*/ 690830 w 1605470"/>
              <a:gd name="connsiteY74" fmla="*/ 3974753 h 6858000"/>
              <a:gd name="connsiteX75" fmla="*/ 692428 w 1605470"/>
              <a:gd name="connsiteY75" fmla="*/ 3969950 h 6858000"/>
              <a:gd name="connsiteX76" fmla="*/ 685850 w 1605470"/>
              <a:gd name="connsiteY76" fmla="*/ 3933779 h 6858000"/>
              <a:gd name="connsiteX77" fmla="*/ 687181 w 1605470"/>
              <a:gd name="connsiteY77" fmla="*/ 3933093 h 6858000"/>
              <a:gd name="connsiteX78" fmla="*/ 691535 w 1605470"/>
              <a:gd name="connsiteY78" fmla="*/ 3922082 h 6858000"/>
              <a:gd name="connsiteX79" fmla="*/ 696613 w 1605470"/>
              <a:gd name="connsiteY79" fmla="*/ 3901461 h 6858000"/>
              <a:gd name="connsiteX80" fmla="*/ 719207 w 1605470"/>
              <a:gd name="connsiteY80" fmla="*/ 3813873 h 6858000"/>
              <a:gd name="connsiteX81" fmla="*/ 718632 w 1605470"/>
              <a:gd name="connsiteY81" fmla="*/ 3806161 h 6858000"/>
              <a:gd name="connsiteX82" fmla="*/ 718939 w 1605470"/>
              <a:gd name="connsiteY82" fmla="*/ 3805957 h 6858000"/>
              <a:gd name="connsiteX83" fmla="*/ 718966 w 1605470"/>
              <a:gd name="connsiteY83" fmla="*/ 3797724 h 6858000"/>
              <a:gd name="connsiteX84" fmla="*/ 717581 w 1605470"/>
              <a:gd name="connsiteY84" fmla="*/ 3792098 h 6858000"/>
              <a:gd name="connsiteX85" fmla="*/ 716465 w 1605470"/>
              <a:gd name="connsiteY85" fmla="*/ 3777135 h 6858000"/>
              <a:gd name="connsiteX86" fmla="*/ 718198 w 1605470"/>
              <a:gd name="connsiteY86" fmla="*/ 3771656 h 6858000"/>
              <a:gd name="connsiteX87" fmla="*/ 721941 w 1605470"/>
              <a:gd name="connsiteY87" fmla="*/ 3769007 h 6858000"/>
              <a:gd name="connsiteX88" fmla="*/ 721407 w 1605470"/>
              <a:gd name="connsiteY88" fmla="*/ 3767709 h 6858000"/>
              <a:gd name="connsiteX89" fmla="*/ 730103 w 1605470"/>
              <a:gd name="connsiteY89" fmla="*/ 3738082 h 6858000"/>
              <a:gd name="connsiteX90" fmla="*/ 737449 w 1605470"/>
              <a:gd name="connsiteY90" fmla="*/ 3673397 h 6858000"/>
              <a:gd name="connsiteX91" fmla="*/ 736745 w 1605470"/>
              <a:gd name="connsiteY91" fmla="*/ 3637109 h 6858000"/>
              <a:gd name="connsiteX92" fmla="*/ 740188 w 1605470"/>
              <a:gd name="connsiteY92" fmla="*/ 3536883 h 6858000"/>
              <a:gd name="connsiteX93" fmla="*/ 747726 w 1605470"/>
              <a:gd name="connsiteY93" fmla="*/ 3435652 h 6858000"/>
              <a:gd name="connsiteX94" fmla="*/ 749397 w 1605470"/>
              <a:gd name="connsiteY94" fmla="*/ 3307769 h 6858000"/>
              <a:gd name="connsiteX95" fmla="*/ 766960 w 1605470"/>
              <a:gd name="connsiteY95" fmla="*/ 3250522 h 6858000"/>
              <a:gd name="connsiteX96" fmla="*/ 767385 w 1605470"/>
              <a:gd name="connsiteY96" fmla="*/ 3229163 h 6858000"/>
              <a:gd name="connsiteX97" fmla="*/ 769208 w 1605470"/>
              <a:gd name="connsiteY97" fmla="*/ 3217217 h 6858000"/>
              <a:gd name="connsiteX98" fmla="*/ 756043 w 1605470"/>
              <a:gd name="connsiteY98" fmla="*/ 3183755 h 6858000"/>
              <a:gd name="connsiteX99" fmla="*/ 756544 w 1605470"/>
              <a:gd name="connsiteY99" fmla="*/ 3178642 h 6858000"/>
              <a:gd name="connsiteX100" fmla="*/ 744144 w 1605470"/>
              <a:gd name="connsiteY100" fmla="*/ 3158586 h 6858000"/>
              <a:gd name="connsiteX101" fmla="*/ 729329 w 1605470"/>
              <a:gd name="connsiteY101" fmla="*/ 3129034 h 6858000"/>
              <a:gd name="connsiteX102" fmla="*/ 729994 w 1605470"/>
              <a:gd name="connsiteY102" fmla="*/ 3126682 h 6858000"/>
              <a:gd name="connsiteX103" fmla="*/ 720862 w 1605470"/>
              <a:gd name="connsiteY103" fmla="*/ 3114519 h 6858000"/>
              <a:gd name="connsiteX104" fmla="*/ 707471 w 1605470"/>
              <a:gd name="connsiteY104" fmla="*/ 3106272 h 6858000"/>
              <a:gd name="connsiteX105" fmla="*/ 680201 w 1605470"/>
              <a:gd name="connsiteY105" fmla="*/ 2958185 h 6858000"/>
              <a:gd name="connsiteX106" fmla="*/ 622815 w 1605470"/>
              <a:gd name="connsiteY106" fmla="*/ 2762989 h 6858000"/>
              <a:gd name="connsiteX107" fmla="*/ 571733 w 1605470"/>
              <a:gd name="connsiteY107" fmla="*/ 2554718 h 6858000"/>
              <a:gd name="connsiteX108" fmla="*/ 551827 w 1605470"/>
              <a:gd name="connsiteY108" fmla="*/ 2485734 h 6858000"/>
              <a:gd name="connsiteX109" fmla="*/ 542550 w 1605470"/>
              <a:gd name="connsiteY109" fmla="*/ 2447068 h 6858000"/>
              <a:gd name="connsiteX110" fmla="*/ 529511 w 1605470"/>
              <a:gd name="connsiteY110" fmla="*/ 2425819 h 6858000"/>
              <a:gd name="connsiteX111" fmla="*/ 535510 w 1605470"/>
              <a:gd name="connsiteY111" fmla="*/ 2402874 h 6858000"/>
              <a:gd name="connsiteX112" fmla="*/ 538122 w 1605470"/>
              <a:gd name="connsiteY112" fmla="*/ 2381443 h 6858000"/>
              <a:gd name="connsiteX113" fmla="*/ 514451 w 1605470"/>
              <a:gd name="connsiteY113" fmla="*/ 2261920 h 6858000"/>
              <a:gd name="connsiteX114" fmla="*/ 504338 w 1605470"/>
              <a:gd name="connsiteY114" fmla="*/ 2195378 h 6858000"/>
              <a:gd name="connsiteX115" fmla="*/ 488555 w 1605470"/>
              <a:gd name="connsiteY115" fmla="*/ 2155135 h 6858000"/>
              <a:gd name="connsiteX116" fmla="*/ 486013 w 1605470"/>
              <a:gd name="connsiteY116" fmla="*/ 2118008 h 6858000"/>
              <a:gd name="connsiteX117" fmla="*/ 487006 w 1605470"/>
              <a:gd name="connsiteY117" fmla="*/ 2050531 h 6858000"/>
              <a:gd name="connsiteX118" fmla="*/ 478812 w 1605470"/>
              <a:gd name="connsiteY118" fmla="*/ 1963269 h 6858000"/>
              <a:gd name="connsiteX119" fmla="*/ 459990 w 1605470"/>
              <a:gd name="connsiteY119" fmla="*/ 1906352 h 6858000"/>
              <a:gd name="connsiteX120" fmla="*/ 436547 w 1605470"/>
              <a:gd name="connsiteY120" fmla="*/ 1861531 h 6858000"/>
              <a:gd name="connsiteX121" fmla="*/ 390346 w 1605470"/>
              <a:gd name="connsiteY121" fmla="*/ 1732919 h 6858000"/>
              <a:gd name="connsiteX122" fmla="*/ 362657 w 1605470"/>
              <a:gd name="connsiteY122" fmla="*/ 1663540 h 6858000"/>
              <a:gd name="connsiteX123" fmla="*/ 361783 w 1605470"/>
              <a:gd name="connsiteY123" fmla="*/ 1615777 h 6858000"/>
              <a:gd name="connsiteX124" fmla="*/ 342578 w 1605470"/>
              <a:gd name="connsiteY124" fmla="*/ 1563678 h 6858000"/>
              <a:gd name="connsiteX125" fmla="*/ 355658 w 1605470"/>
              <a:gd name="connsiteY125" fmla="*/ 1519474 h 6858000"/>
              <a:gd name="connsiteX126" fmla="*/ 348400 w 1605470"/>
              <a:gd name="connsiteY126" fmla="*/ 1477995 h 6858000"/>
              <a:gd name="connsiteX127" fmla="*/ 334485 w 1605470"/>
              <a:gd name="connsiteY127" fmla="*/ 1373769 h 6858000"/>
              <a:gd name="connsiteX128" fmla="*/ 342792 w 1605470"/>
              <a:gd name="connsiteY128" fmla="*/ 1307086 h 6858000"/>
              <a:gd name="connsiteX129" fmla="*/ 343980 w 1605470"/>
              <a:gd name="connsiteY129" fmla="*/ 1189033 h 6858000"/>
              <a:gd name="connsiteX130" fmla="*/ 348665 w 1605470"/>
              <a:gd name="connsiteY130" fmla="*/ 1168288 h 6858000"/>
              <a:gd name="connsiteX131" fmla="*/ 340947 w 1605470"/>
              <a:gd name="connsiteY131" fmla="*/ 1142577 h 6858000"/>
              <a:gd name="connsiteX132" fmla="*/ 330253 w 1605470"/>
              <a:gd name="connsiteY132" fmla="*/ 1088484 h 6858000"/>
              <a:gd name="connsiteX133" fmla="*/ 318989 w 1605470"/>
              <a:gd name="connsiteY133" fmla="*/ 1016103 h 6858000"/>
              <a:gd name="connsiteX134" fmla="*/ 320445 w 1605470"/>
              <a:gd name="connsiteY134" fmla="*/ 932283 h 6858000"/>
              <a:gd name="connsiteX135" fmla="*/ 322681 w 1605470"/>
              <a:gd name="connsiteY135" fmla="*/ 915925 h 6858000"/>
              <a:gd name="connsiteX136" fmla="*/ 315310 w 1605470"/>
              <a:gd name="connsiteY136" fmla="*/ 896999 h 6858000"/>
              <a:gd name="connsiteX137" fmla="*/ 284718 w 1605470"/>
              <a:gd name="connsiteY137" fmla="*/ 821517 h 6858000"/>
              <a:gd name="connsiteX138" fmla="*/ 263668 w 1605470"/>
              <a:gd name="connsiteY138" fmla="*/ 751353 h 6858000"/>
              <a:gd name="connsiteX139" fmla="*/ 263226 w 1605470"/>
              <a:gd name="connsiteY139" fmla="*/ 721230 h 6858000"/>
              <a:gd name="connsiteX140" fmla="*/ 248897 w 1605470"/>
              <a:gd name="connsiteY140" fmla="*/ 681659 h 6858000"/>
              <a:gd name="connsiteX141" fmla="*/ 234316 w 1605470"/>
              <a:gd name="connsiteY141" fmla="*/ 635218 h 6858000"/>
              <a:gd name="connsiteX142" fmla="*/ 239327 w 1605470"/>
              <a:gd name="connsiteY142" fmla="*/ 613763 h 6858000"/>
              <a:gd name="connsiteX143" fmla="*/ 225269 w 1605470"/>
              <a:gd name="connsiteY143" fmla="*/ 598582 h 6858000"/>
              <a:gd name="connsiteX144" fmla="*/ 224950 w 1605470"/>
              <a:gd name="connsiteY144" fmla="*/ 576846 h 6858000"/>
              <a:gd name="connsiteX145" fmla="*/ 204576 w 1605470"/>
              <a:gd name="connsiteY145" fmla="*/ 530055 h 6858000"/>
              <a:gd name="connsiteX146" fmla="*/ 219064 w 1605470"/>
              <a:gd name="connsiteY146" fmla="*/ 469651 h 6858000"/>
              <a:gd name="connsiteX147" fmla="*/ 195012 w 1605470"/>
              <a:gd name="connsiteY147" fmla="*/ 448559 h 6858000"/>
              <a:gd name="connsiteX148" fmla="*/ 201434 w 1605470"/>
              <a:gd name="connsiteY148" fmla="*/ 441529 h 6858000"/>
              <a:gd name="connsiteX149" fmla="*/ 200655 w 1605470"/>
              <a:gd name="connsiteY149" fmla="*/ 428927 h 6858000"/>
              <a:gd name="connsiteX150" fmla="*/ 190059 w 1605470"/>
              <a:gd name="connsiteY150" fmla="*/ 430161 h 6858000"/>
              <a:gd name="connsiteX151" fmla="*/ 167079 w 1605470"/>
              <a:gd name="connsiteY151" fmla="*/ 367211 h 6858000"/>
              <a:gd name="connsiteX152" fmla="*/ 124571 w 1605470"/>
              <a:gd name="connsiteY152" fmla="*/ 302178 h 6858000"/>
              <a:gd name="connsiteX153" fmla="*/ 103243 w 1605470"/>
              <a:gd name="connsiteY153" fmla="*/ 211375 h 6858000"/>
              <a:gd name="connsiteX154" fmla="*/ 94571 w 1605470"/>
              <a:gd name="connsiteY154" fmla="*/ 184179 h 6858000"/>
              <a:gd name="connsiteX155" fmla="*/ 13437 w 1605470"/>
              <a:gd name="connsiteY155" fmla="*/ 19287 h 6858000"/>
              <a:gd name="connsiteX156" fmla="*/ 0 w 1605470"/>
              <a:gd name="connsiteY156"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8335 w 1605470"/>
              <a:gd name="connsiteY37" fmla="*/ 5665173 h 6858000"/>
              <a:gd name="connsiteX38" fmla="*/ 562052 w 1605470"/>
              <a:gd name="connsiteY38" fmla="*/ 5563435 h 6858000"/>
              <a:gd name="connsiteX39" fmla="*/ 591557 w 1605470"/>
              <a:gd name="connsiteY39" fmla="*/ 5476393 h 6858000"/>
              <a:gd name="connsiteX40" fmla="*/ 622750 w 1605470"/>
              <a:gd name="connsiteY40" fmla="*/ 5396260 h 6858000"/>
              <a:gd name="connsiteX41" fmla="*/ 638731 w 1605470"/>
              <a:gd name="connsiteY41" fmla="*/ 5330009 h 6858000"/>
              <a:gd name="connsiteX42" fmla="*/ 672224 w 1605470"/>
              <a:gd name="connsiteY42" fmla="*/ 5273739 h 6858000"/>
              <a:gd name="connsiteX43" fmla="*/ 681823 w 1605470"/>
              <a:gd name="connsiteY43" fmla="*/ 5241779 h 6858000"/>
              <a:gd name="connsiteX44" fmla="*/ 693049 w 1605470"/>
              <a:gd name="connsiteY44" fmla="*/ 5225268 h 6858000"/>
              <a:gd name="connsiteX45" fmla="*/ 694069 w 1605470"/>
              <a:gd name="connsiteY45" fmla="*/ 5217684 h 6858000"/>
              <a:gd name="connsiteX46" fmla="*/ 701410 w 1605470"/>
              <a:gd name="connsiteY46" fmla="*/ 5193377 h 6858000"/>
              <a:gd name="connsiteX47" fmla="*/ 704713 w 1605470"/>
              <a:gd name="connsiteY47" fmla="*/ 5179288 h 6858000"/>
              <a:gd name="connsiteX48" fmla="*/ 705697 w 1605470"/>
              <a:gd name="connsiteY48" fmla="*/ 5173621 h 6858000"/>
              <a:gd name="connsiteX49" fmla="*/ 701331 w 1605470"/>
              <a:gd name="connsiteY49" fmla="*/ 5159961 h 6858000"/>
              <a:gd name="connsiteX50" fmla="*/ 708008 w 1605470"/>
              <a:gd name="connsiteY50" fmla="*/ 5144295 h 6858000"/>
              <a:gd name="connsiteX51" fmla="*/ 704941 w 1605470"/>
              <a:gd name="connsiteY51" fmla="*/ 5125185 h 6858000"/>
              <a:gd name="connsiteX52" fmla="*/ 711771 w 1605470"/>
              <a:gd name="connsiteY52" fmla="*/ 5121884 h 6858000"/>
              <a:gd name="connsiteX53" fmla="*/ 718807 w 1605470"/>
              <a:gd name="connsiteY53" fmla="*/ 5067850 h 6858000"/>
              <a:gd name="connsiteX54" fmla="*/ 721538 w 1605470"/>
              <a:gd name="connsiteY54" fmla="*/ 5060861 h 6858000"/>
              <a:gd name="connsiteX55" fmla="*/ 718242 w 1605470"/>
              <a:gd name="connsiteY55" fmla="*/ 5034192 h 6858000"/>
              <a:gd name="connsiteX56" fmla="*/ 719796 w 1605470"/>
              <a:gd name="connsiteY56" fmla="*/ 4993030 h 6858000"/>
              <a:gd name="connsiteX57" fmla="*/ 726705 w 1605470"/>
              <a:gd name="connsiteY57" fmla="*/ 4946844 h 6858000"/>
              <a:gd name="connsiteX58" fmla="*/ 722561 w 1605470"/>
              <a:gd name="connsiteY58" fmla="*/ 4932692 h 6858000"/>
              <a:gd name="connsiteX59" fmla="*/ 737964 w 1605470"/>
              <a:gd name="connsiteY59" fmla="*/ 4858827 h 6858000"/>
              <a:gd name="connsiteX60" fmla="*/ 732118 w 1605470"/>
              <a:gd name="connsiteY60" fmla="*/ 4801535 h 6858000"/>
              <a:gd name="connsiteX61" fmla="*/ 739787 w 1605470"/>
              <a:gd name="connsiteY61" fmla="*/ 4797794 h 6858000"/>
              <a:gd name="connsiteX62" fmla="*/ 741081 w 1605470"/>
              <a:gd name="connsiteY62" fmla="*/ 4784526 h 6858000"/>
              <a:gd name="connsiteX63" fmla="*/ 742865 w 1605470"/>
              <a:gd name="connsiteY63" fmla="*/ 4781211 h 6858000"/>
              <a:gd name="connsiteX64" fmla="*/ 751652 w 1605470"/>
              <a:gd name="connsiteY64" fmla="*/ 4761984 h 6858000"/>
              <a:gd name="connsiteX65" fmla="*/ 747700 w 1605470"/>
              <a:gd name="connsiteY65" fmla="*/ 4690749 h 6858000"/>
              <a:gd name="connsiteX66" fmla="*/ 743180 w 1605470"/>
              <a:gd name="connsiteY66" fmla="*/ 4584173 h 6858000"/>
              <a:gd name="connsiteX67" fmla="*/ 738263 w 1605470"/>
              <a:gd name="connsiteY67" fmla="*/ 4444346 h 6858000"/>
              <a:gd name="connsiteX68" fmla="*/ 734828 w 1605470"/>
              <a:gd name="connsiteY68" fmla="*/ 4375228 h 6858000"/>
              <a:gd name="connsiteX69" fmla="*/ 715481 w 1605470"/>
              <a:gd name="connsiteY69" fmla="*/ 4214165 h 6858000"/>
              <a:gd name="connsiteX70" fmla="*/ 719554 w 1605470"/>
              <a:gd name="connsiteY70" fmla="*/ 4090296 h 6858000"/>
              <a:gd name="connsiteX71" fmla="*/ 704810 w 1605470"/>
              <a:gd name="connsiteY71" fmla="*/ 4033999 h 6858000"/>
              <a:gd name="connsiteX72" fmla="*/ 705959 w 1605470"/>
              <a:gd name="connsiteY72" fmla="*/ 4031933 h 6858000"/>
              <a:gd name="connsiteX73" fmla="*/ 704535 w 1605470"/>
              <a:gd name="connsiteY73" fmla="*/ 4013953 h 6858000"/>
              <a:gd name="connsiteX74" fmla="*/ 690830 w 1605470"/>
              <a:gd name="connsiteY74" fmla="*/ 3974753 h 6858000"/>
              <a:gd name="connsiteX75" fmla="*/ 692428 w 1605470"/>
              <a:gd name="connsiteY75" fmla="*/ 3969950 h 6858000"/>
              <a:gd name="connsiteX76" fmla="*/ 685850 w 1605470"/>
              <a:gd name="connsiteY76" fmla="*/ 3933779 h 6858000"/>
              <a:gd name="connsiteX77" fmla="*/ 687181 w 1605470"/>
              <a:gd name="connsiteY77" fmla="*/ 3933093 h 6858000"/>
              <a:gd name="connsiteX78" fmla="*/ 691535 w 1605470"/>
              <a:gd name="connsiteY78" fmla="*/ 3922082 h 6858000"/>
              <a:gd name="connsiteX79" fmla="*/ 696613 w 1605470"/>
              <a:gd name="connsiteY79" fmla="*/ 3901461 h 6858000"/>
              <a:gd name="connsiteX80" fmla="*/ 719207 w 1605470"/>
              <a:gd name="connsiteY80" fmla="*/ 3813873 h 6858000"/>
              <a:gd name="connsiteX81" fmla="*/ 718632 w 1605470"/>
              <a:gd name="connsiteY81" fmla="*/ 3806161 h 6858000"/>
              <a:gd name="connsiteX82" fmla="*/ 718939 w 1605470"/>
              <a:gd name="connsiteY82" fmla="*/ 3805957 h 6858000"/>
              <a:gd name="connsiteX83" fmla="*/ 718966 w 1605470"/>
              <a:gd name="connsiteY83" fmla="*/ 3797724 h 6858000"/>
              <a:gd name="connsiteX84" fmla="*/ 717581 w 1605470"/>
              <a:gd name="connsiteY84" fmla="*/ 3792098 h 6858000"/>
              <a:gd name="connsiteX85" fmla="*/ 716465 w 1605470"/>
              <a:gd name="connsiteY85" fmla="*/ 3777135 h 6858000"/>
              <a:gd name="connsiteX86" fmla="*/ 718198 w 1605470"/>
              <a:gd name="connsiteY86" fmla="*/ 3771656 h 6858000"/>
              <a:gd name="connsiteX87" fmla="*/ 721941 w 1605470"/>
              <a:gd name="connsiteY87" fmla="*/ 3769007 h 6858000"/>
              <a:gd name="connsiteX88" fmla="*/ 721407 w 1605470"/>
              <a:gd name="connsiteY88" fmla="*/ 3767709 h 6858000"/>
              <a:gd name="connsiteX89" fmla="*/ 730103 w 1605470"/>
              <a:gd name="connsiteY89" fmla="*/ 3738082 h 6858000"/>
              <a:gd name="connsiteX90" fmla="*/ 737449 w 1605470"/>
              <a:gd name="connsiteY90" fmla="*/ 3673397 h 6858000"/>
              <a:gd name="connsiteX91" fmla="*/ 736745 w 1605470"/>
              <a:gd name="connsiteY91" fmla="*/ 3637109 h 6858000"/>
              <a:gd name="connsiteX92" fmla="*/ 740188 w 1605470"/>
              <a:gd name="connsiteY92" fmla="*/ 3536883 h 6858000"/>
              <a:gd name="connsiteX93" fmla="*/ 747726 w 1605470"/>
              <a:gd name="connsiteY93" fmla="*/ 3435652 h 6858000"/>
              <a:gd name="connsiteX94" fmla="*/ 749397 w 1605470"/>
              <a:gd name="connsiteY94" fmla="*/ 3307769 h 6858000"/>
              <a:gd name="connsiteX95" fmla="*/ 766960 w 1605470"/>
              <a:gd name="connsiteY95" fmla="*/ 3250522 h 6858000"/>
              <a:gd name="connsiteX96" fmla="*/ 767385 w 1605470"/>
              <a:gd name="connsiteY96" fmla="*/ 3229163 h 6858000"/>
              <a:gd name="connsiteX97" fmla="*/ 769208 w 1605470"/>
              <a:gd name="connsiteY97" fmla="*/ 3217217 h 6858000"/>
              <a:gd name="connsiteX98" fmla="*/ 756043 w 1605470"/>
              <a:gd name="connsiteY98" fmla="*/ 3183755 h 6858000"/>
              <a:gd name="connsiteX99" fmla="*/ 756544 w 1605470"/>
              <a:gd name="connsiteY99" fmla="*/ 3178642 h 6858000"/>
              <a:gd name="connsiteX100" fmla="*/ 744144 w 1605470"/>
              <a:gd name="connsiteY100" fmla="*/ 3158586 h 6858000"/>
              <a:gd name="connsiteX101" fmla="*/ 729329 w 1605470"/>
              <a:gd name="connsiteY101" fmla="*/ 3129034 h 6858000"/>
              <a:gd name="connsiteX102" fmla="*/ 729994 w 1605470"/>
              <a:gd name="connsiteY102" fmla="*/ 3126682 h 6858000"/>
              <a:gd name="connsiteX103" fmla="*/ 720862 w 1605470"/>
              <a:gd name="connsiteY103" fmla="*/ 3114519 h 6858000"/>
              <a:gd name="connsiteX104" fmla="*/ 707471 w 1605470"/>
              <a:gd name="connsiteY104" fmla="*/ 3106272 h 6858000"/>
              <a:gd name="connsiteX105" fmla="*/ 680201 w 1605470"/>
              <a:gd name="connsiteY105" fmla="*/ 2958185 h 6858000"/>
              <a:gd name="connsiteX106" fmla="*/ 622815 w 1605470"/>
              <a:gd name="connsiteY106" fmla="*/ 2762989 h 6858000"/>
              <a:gd name="connsiteX107" fmla="*/ 571733 w 1605470"/>
              <a:gd name="connsiteY107" fmla="*/ 2554718 h 6858000"/>
              <a:gd name="connsiteX108" fmla="*/ 551827 w 1605470"/>
              <a:gd name="connsiteY108" fmla="*/ 2485734 h 6858000"/>
              <a:gd name="connsiteX109" fmla="*/ 542550 w 1605470"/>
              <a:gd name="connsiteY109" fmla="*/ 2447068 h 6858000"/>
              <a:gd name="connsiteX110" fmla="*/ 529511 w 1605470"/>
              <a:gd name="connsiteY110" fmla="*/ 2425819 h 6858000"/>
              <a:gd name="connsiteX111" fmla="*/ 535510 w 1605470"/>
              <a:gd name="connsiteY111" fmla="*/ 2402874 h 6858000"/>
              <a:gd name="connsiteX112" fmla="*/ 538122 w 1605470"/>
              <a:gd name="connsiteY112" fmla="*/ 2381443 h 6858000"/>
              <a:gd name="connsiteX113" fmla="*/ 514451 w 1605470"/>
              <a:gd name="connsiteY113" fmla="*/ 2261920 h 6858000"/>
              <a:gd name="connsiteX114" fmla="*/ 504338 w 1605470"/>
              <a:gd name="connsiteY114" fmla="*/ 2195378 h 6858000"/>
              <a:gd name="connsiteX115" fmla="*/ 488555 w 1605470"/>
              <a:gd name="connsiteY115" fmla="*/ 2155135 h 6858000"/>
              <a:gd name="connsiteX116" fmla="*/ 486013 w 1605470"/>
              <a:gd name="connsiteY116" fmla="*/ 2118008 h 6858000"/>
              <a:gd name="connsiteX117" fmla="*/ 487006 w 1605470"/>
              <a:gd name="connsiteY117" fmla="*/ 2050531 h 6858000"/>
              <a:gd name="connsiteX118" fmla="*/ 478812 w 1605470"/>
              <a:gd name="connsiteY118" fmla="*/ 1963269 h 6858000"/>
              <a:gd name="connsiteX119" fmla="*/ 459990 w 1605470"/>
              <a:gd name="connsiteY119" fmla="*/ 1906352 h 6858000"/>
              <a:gd name="connsiteX120" fmla="*/ 436547 w 1605470"/>
              <a:gd name="connsiteY120" fmla="*/ 1861531 h 6858000"/>
              <a:gd name="connsiteX121" fmla="*/ 390346 w 1605470"/>
              <a:gd name="connsiteY121" fmla="*/ 1732919 h 6858000"/>
              <a:gd name="connsiteX122" fmla="*/ 362657 w 1605470"/>
              <a:gd name="connsiteY122" fmla="*/ 1663540 h 6858000"/>
              <a:gd name="connsiteX123" fmla="*/ 361783 w 1605470"/>
              <a:gd name="connsiteY123" fmla="*/ 1615777 h 6858000"/>
              <a:gd name="connsiteX124" fmla="*/ 342578 w 1605470"/>
              <a:gd name="connsiteY124" fmla="*/ 1563678 h 6858000"/>
              <a:gd name="connsiteX125" fmla="*/ 355658 w 1605470"/>
              <a:gd name="connsiteY125" fmla="*/ 1519474 h 6858000"/>
              <a:gd name="connsiteX126" fmla="*/ 348400 w 1605470"/>
              <a:gd name="connsiteY126" fmla="*/ 1477995 h 6858000"/>
              <a:gd name="connsiteX127" fmla="*/ 334485 w 1605470"/>
              <a:gd name="connsiteY127" fmla="*/ 1373769 h 6858000"/>
              <a:gd name="connsiteX128" fmla="*/ 342792 w 1605470"/>
              <a:gd name="connsiteY128" fmla="*/ 1307086 h 6858000"/>
              <a:gd name="connsiteX129" fmla="*/ 343980 w 1605470"/>
              <a:gd name="connsiteY129" fmla="*/ 1189033 h 6858000"/>
              <a:gd name="connsiteX130" fmla="*/ 348665 w 1605470"/>
              <a:gd name="connsiteY130" fmla="*/ 1168288 h 6858000"/>
              <a:gd name="connsiteX131" fmla="*/ 340947 w 1605470"/>
              <a:gd name="connsiteY131" fmla="*/ 1142577 h 6858000"/>
              <a:gd name="connsiteX132" fmla="*/ 330253 w 1605470"/>
              <a:gd name="connsiteY132" fmla="*/ 1088484 h 6858000"/>
              <a:gd name="connsiteX133" fmla="*/ 318989 w 1605470"/>
              <a:gd name="connsiteY133" fmla="*/ 1016103 h 6858000"/>
              <a:gd name="connsiteX134" fmla="*/ 320445 w 1605470"/>
              <a:gd name="connsiteY134" fmla="*/ 932283 h 6858000"/>
              <a:gd name="connsiteX135" fmla="*/ 322681 w 1605470"/>
              <a:gd name="connsiteY135" fmla="*/ 915925 h 6858000"/>
              <a:gd name="connsiteX136" fmla="*/ 315310 w 1605470"/>
              <a:gd name="connsiteY136" fmla="*/ 896999 h 6858000"/>
              <a:gd name="connsiteX137" fmla="*/ 284718 w 1605470"/>
              <a:gd name="connsiteY137" fmla="*/ 821517 h 6858000"/>
              <a:gd name="connsiteX138" fmla="*/ 263668 w 1605470"/>
              <a:gd name="connsiteY138" fmla="*/ 751353 h 6858000"/>
              <a:gd name="connsiteX139" fmla="*/ 263226 w 1605470"/>
              <a:gd name="connsiteY139" fmla="*/ 721230 h 6858000"/>
              <a:gd name="connsiteX140" fmla="*/ 248897 w 1605470"/>
              <a:gd name="connsiteY140" fmla="*/ 681659 h 6858000"/>
              <a:gd name="connsiteX141" fmla="*/ 234316 w 1605470"/>
              <a:gd name="connsiteY141" fmla="*/ 635218 h 6858000"/>
              <a:gd name="connsiteX142" fmla="*/ 239327 w 1605470"/>
              <a:gd name="connsiteY142" fmla="*/ 613763 h 6858000"/>
              <a:gd name="connsiteX143" fmla="*/ 225269 w 1605470"/>
              <a:gd name="connsiteY143" fmla="*/ 598582 h 6858000"/>
              <a:gd name="connsiteX144" fmla="*/ 224950 w 1605470"/>
              <a:gd name="connsiteY144" fmla="*/ 576846 h 6858000"/>
              <a:gd name="connsiteX145" fmla="*/ 204576 w 1605470"/>
              <a:gd name="connsiteY145" fmla="*/ 530055 h 6858000"/>
              <a:gd name="connsiteX146" fmla="*/ 195012 w 1605470"/>
              <a:gd name="connsiteY146" fmla="*/ 448559 h 6858000"/>
              <a:gd name="connsiteX147" fmla="*/ 201434 w 1605470"/>
              <a:gd name="connsiteY147" fmla="*/ 441529 h 6858000"/>
              <a:gd name="connsiteX148" fmla="*/ 200655 w 1605470"/>
              <a:gd name="connsiteY148" fmla="*/ 428927 h 6858000"/>
              <a:gd name="connsiteX149" fmla="*/ 190059 w 1605470"/>
              <a:gd name="connsiteY149" fmla="*/ 430161 h 6858000"/>
              <a:gd name="connsiteX150" fmla="*/ 167079 w 1605470"/>
              <a:gd name="connsiteY150" fmla="*/ 367211 h 6858000"/>
              <a:gd name="connsiteX151" fmla="*/ 124571 w 1605470"/>
              <a:gd name="connsiteY151" fmla="*/ 302178 h 6858000"/>
              <a:gd name="connsiteX152" fmla="*/ 103243 w 1605470"/>
              <a:gd name="connsiteY152" fmla="*/ 211375 h 6858000"/>
              <a:gd name="connsiteX153" fmla="*/ 94571 w 1605470"/>
              <a:gd name="connsiteY153" fmla="*/ 184179 h 6858000"/>
              <a:gd name="connsiteX154" fmla="*/ 13437 w 1605470"/>
              <a:gd name="connsiteY154" fmla="*/ 19287 h 6858000"/>
              <a:gd name="connsiteX155" fmla="*/ 0 w 1605470"/>
              <a:gd name="connsiteY155"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8335 w 1605470"/>
              <a:gd name="connsiteY37" fmla="*/ 5665173 h 6858000"/>
              <a:gd name="connsiteX38" fmla="*/ 562052 w 1605470"/>
              <a:gd name="connsiteY38" fmla="*/ 5563435 h 6858000"/>
              <a:gd name="connsiteX39" fmla="*/ 591557 w 1605470"/>
              <a:gd name="connsiteY39" fmla="*/ 5476393 h 6858000"/>
              <a:gd name="connsiteX40" fmla="*/ 622750 w 1605470"/>
              <a:gd name="connsiteY40" fmla="*/ 5396260 h 6858000"/>
              <a:gd name="connsiteX41" fmla="*/ 638731 w 1605470"/>
              <a:gd name="connsiteY41" fmla="*/ 5330009 h 6858000"/>
              <a:gd name="connsiteX42" fmla="*/ 672224 w 1605470"/>
              <a:gd name="connsiteY42" fmla="*/ 5273739 h 6858000"/>
              <a:gd name="connsiteX43" fmla="*/ 681823 w 1605470"/>
              <a:gd name="connsiteY43" fmla="*/ 5241779 h 6858000"/>
              <a:gd name="connsiteX44" fmla="*/ 693049 w 1605470"/>
              <a:gd name="connsiteY44" fmla="*/ 5225268 h 6858000"/>
              <a:gd name="connsiteX45" fmla="*/ 694069 w 1605470"/>
              <a:gd name="connsiteY45" fmla="*/ 5217684 h 6858000"/>
              <a:gd name="connsiteX46" fmla="*/ 701410 w 1605470"/>
              <a:gd name="connsiteY46" fmla="*/ 5193377 h 6858000"/>
              <a:gd name="connsiteX47" fmla="*/ 704713 w 1605470"/>
              <a:gd name="connsiteY47" fmla="*/ 5179288 h 6858000"/>
              <a:gd name="connsiteX48" fmla="*/ 705697 w 1605470"/>
              <a:gd name="connsiteY48" fmla="*/ 5173621 h 6858000"/>
              <a:gd name="connsiteX49" fmla="*/ 701331 w 1605470"/>
              <a:gd name="connsiteY49" fmla="*/ 5159961 h 6858000"/>
              <a:gd name="connsiteX50" fmla="*/ 708008 w 1605470"/>
              <a:gd name="connsiteY50" fmla="*/ 5144295 h 6858000"/>
              <a:gd name="connsiteX51" fmla="*/ 704941 w 1605470"/>
              <a:gd name="connsiteY51" fmla="*/ 5125185 h 6858000"/>
              <a:gd name="connsiteX52" fmla="*/ 711771 w 1605470"/>
              <a:gd name="connsiteY52" fmla="*/ 5121884 h 6858000"/>
              <a:gd name="connsiteX53" fmla="*/ 718807 w 1605470"/>
              <a:gd name="connsiteY53" fmla="*/ 5067850 h 6858000"/>
              <a:gd name="connsiteX54" fmla="*/ 721538 w 1605470"/>
              <a:gd name="connsiteY54" fmla="*/ 5060861 h 6858000"/>
              <a:gd name="connsiteX55" fmla="*/ 718242 w 1605470"/>
              <a:gd name="connsiteY55" fmla="*/ 5034192 h 6858000"/>
              <a:gd name="connsiteX56" fmla="*/ 719796 w 1605470"/>
              <a:gd name="connsiteY56" fmla="*/ 4993030 h 6858000"/>
              <a:gd name="connsiteX57" fmla="*/ 726705 w 1605470"/>
              <a:gd name="connsiteY57" fmla="*/ 4946844 h 6858000"/>
              <a:gd name="connsiteX58" fmla="*/ 722561 w 1605470"/>
              <a:gd name="connsiteY58" fmla="*/ 4932692 h 6858000"/>
              <a:gd name="connsiteX59" fmla="*/ 737964 w 1605470"/>
              <a:gd name="connsiteY59" fmla="*/ 4858827 h 6858000"/>
              <a:gd name="connsiteX60" fmla="*/ 732118 w 1605470"/>
              <a:gd name="connsiteY60" fmla="*/ 4801535 h 6858000"/>
              <a:gd name="connsiteX61" fmla="*/ 739787 w 1605470"/>
              <a:gd name="connsiteY61" fmla="*/ 4797794 h 6858000"/>
              <a:gd name="connsiteX62" fmla="*/ 741081 w 1605470"/>
              <a:gd name="connsiteY62" fmla="*/ 4784526 h 6858000"/>
              <a:gd name="connsiteX63" fmla="*/ 742865 w 1605470"/>
              <a:gd name="connsiteY63" fmla="*/ 4781211 h 6858000"/>
              <a:gd name="connsiteX64" fmla="*/ 751652 w 1605470"/>
              <a:gd name="connsiteY64" fmla="*/ 4761984 h 6858000"/>
              <a:gd name="connsiteX65" fmla="*/ 747700 w 1605470"/>
              <a:gd name="connsiteY65" fmla="*/ 4690749 h 6858000"/>
              <a:gd name="connsiteX66" fmla="*/ 743180 w 1605470"/>
              <a:gd name="connsiteY66" fmla="*/ 4584173 h 6858000"/>
              <a:gd name="connsiteX67" fmla="*/ 738263 w 1605470"/>
              <a:gd name="connsiteY67" fmla="*/ 4444346 h 6858000"/>
              <a:gd name="connsiteX68" fmla="*/ 734828 w 1605470"/>
              <a:gd name="connsiteY68" fmla="*/ 4375228 h 6858000"/>
              <a:gd name="connsiteX69" fmla="*/ 715481 w 1605470"/>
              <a:gd name="connsiteY69" fmla="*/ 4214165 h 6858000"/>
              <a:gd name="connsiteX70" fmla="*/ 719554 w 1605470"/>
              <a:gd name="connsiteY70" fmla="*/ 4090296 h 6858000"/>
              <a:gd name="connsiteX71" fmla="*/ 704810 w 1605470"/>
              <a:gd name="connsiteY71" fmla="*/ 4033999 h 6858000"/>
              <a:gd name="connsiteX72" fmla="*/ 705959 w 1605470"/>
              <a:gd name="connsiteY72" fmla="*/ 4031933 h 6858000"/>
              <a:gd name="connsiteX73" fmla="*/ 704535 w 1605470"/>
              <a:gd name="connsiteY73" fmla="*/ 4013953 h 6858000"/>
              <a:gd name="connsiteX74" fmla="*/ 690830 w 1605470"/>
              <a:gd name="connsiteY74" fmla="*/ 3974753 h 6858000"/>
              <a:gd name="connsiteX75" fmla="*/ 692428 w 1605470"/>
              <a:gd name="connsiteY75" fmla="*/ 3969950 h 6858000"/>
              <a:gd name="connsiteX76" fmla="*/ 685850 w 1605470"/>
              <a:gd name="connsiteY76" fmla="*/ 3933779 h 6858000"/>
              <a:gd name="connsiteX77" fmla="*/ 687181 w 1605470"/>
              <a:gd name="connsiteY77" fmla="*/ 3933093 h 6858000"/>
              <a:gd name="connsiteX78" fmla="*/ 691535 w 1605470"/>
              <a:gd name="connsiteY78" fmla="*/ 3922082 h 6858000"/>
              <a:gd name="connsiteX79" fmla="*/ 696613 w 1605470"/>
              <a:gd name="connsiteY79" fmla="*/ 3901461 h 6858000"/>
              <a:gd name="connsiteX80" fmla="*/ 719207 w 1605470"/>
              <a:gd name="connsiteY80" fmla="*/ 3813873 h 6858000"/>
              <a:gd name="connsiteX81" fmla="*/ 718632 w 1605470"/>
              <a:gd name="connsiteY81" fmla="*/ 3806161 h 6858000"/>
              <a:gd name="connsiteX82" fmla="*/ 718939 w 1605470"/>
              <a:gd name="connsiteY82" fmla="*/ 3805957 h 6858000"/>
              <a:gd name="connsiteX83" fmla="*/ 718966 w 1605470"/>
              <a:gd name="connsiteY83" fmla="*/ 3797724 h 6858000"/>
              <a:gd name="connsiteX84" fmla="*/ 717581 w 1605470"/>
              <a:gd name="connsiteY84" fmla="*/ 3792098 h 6858000"/>
              <a:gd name="connsiteX85" fmla="*/ 716465 w 1605470"/>
              <a:gd name="connsiteY85" fmla="*/ 3777135 h 6858000"/>
              <a:gd name="connsiteX86" fmla="*/ 718198 w 1605470"/>
              <a:gd name="connsiteY86" fmla="*/ 3771656 h 6858000"/>
              <a:gd name="connsiteX87" fmla="*/ 721941 w 1605470"/>
              <a:gd name="connsiteY87" fmla="*/ 3769007 h 6858000"/>
              <a:gd name="connsiteX88" fmla="*/ 721407 w 1605470"/>
              <a:gd name="connsiteY88" fmla="*/ 3767709 h 6858000"/>
              <a:gd name="connsiteX89" fmla="*/ 730103 w 1605470"/>
              <a:gd name="connsiteY89" fmla="*/ 3738082 h 6858000"/>
              <a:gd name="connsiteX90" fmla="*/ 737449 w 1605470"/>
              <a:gd name="connsiteY90" fmla="*/ 3673397 h 6858000"/>
              <a:gd name="connsiteX91" fmla="*/ 736745 w 1605470"/>
              <a:gd name="connsiteY91" fmla="*/ 3637109 h 6858000"/>
              <a:gd name="connsiteX92" fmla="*/ 740188 w 1605470"/>
              <a:gd name="connsiteY92" fmla="*/ 3536883 h 6858000"/>
              <a:gd name="connsiteX93" fmla="*/ 747726 w 1605470"/>
              <a:gd name="connsiteY93" fmla="*/ 3435652 h 6858000"/>
              <a:gd name="connsiteX94" fmla="*/ 749397 w 1605470"/>
              <a:gd name="connsiteY94" fmla="*/ 3307769 h 6858000"/>
              <a:gd name="connsiteX95" fmla="*/ 766960 w 1605470"/>
              <a:gd name="connsiteY95" fmla="*/ 3250522 h 6858000"/>
              <a:gd name="connsiteX96" fmla="*/ 767385 w 1605470"/>
              <a:gd name="connsiteY96" fmla="*/ 3229163 h 6858000"/>
              <a:gd name="connsiteX97" fmla="*/ 769208 w 1605470"/>
              <a:gd name="connsiteY97" fmla="*/ 3217217 h 6858000"/>
              <a:gd name="connsiteX98" fmla="*/ 756043 w 1605470"/>
              <a:gd name="connsiteY98" fmla="*/ 3183755 h 6858000"/>
              <a:gd name="connsiteX99" fmla="*/ 756544 w 1605470"/>
              <a:gd name="connsiteY99" fmla="*/ 3178642 h 6858000"/>
              <a:gd name="connsiteX100" fmla="*/ 744144 w 1605470"/>
              <a:gd name="connsiteY100" fmla="*/ 3158586 h 6858000"/>
              <a:gd name="connsiteX101" fmla="*/ 729329 w 1605470"/>
              <a:gd name="connsiteY101" fmla="*/ 3129034 h 6858000"/>
              <a:gd name="connsiteX102" fmla="*/ 729994 w 1605470"/>
              <a:gd name="connsiteY102" fmla="*/ 3126682 h 6858000"/>
              <a:gd name="connsiteX103" fmla="*/ 720862 w 1605470"/>
              <a:gd name="connsiteY103" fmla="*/ 3114519 h 6858000"/>
              <a:gd name="connsiteX104" fmla="*/ 707471 w 1605470"/>
              <a:gd name="connsiteY104" fmla="*/ 3106272 h 6858000"/>
              <a:gd name="connsiteX105" fmla="*/ 680201 w 1605470"/>
              <a:gd name="connsiteY105" fmla="*/ 2958185 h 6858000"/>
              <a:gd name="connsiteX106" fmla="*/ 622815 w 1605470"/>
              <a:gd name="connsiteY106" fmla="*/ 2762989 h 6858000"/>
              <a:gd name="connsiteX107" fmla="*/ 571733 w 1605470"/>
              <a:gd name="connsiteY107" fmla="*/ 2554718 h 6858000"/>
              <a:gd name="connsiteX108" fmla="*/ 551827 w 1605470"/>
              <a:gd name="connsiteY108" fmla="*/ 2485734 h 6858000"/>
              <a:gd name="connsiteX109" fmla="*/ 542550 w 1605470"/>
              <a:gd name="connsiteY109" fmla="*/ 2447068 h 6858000"/>
              <a:gd name="connsiteX110" fmla="*/ 529511 w 1605470"/>
              <a:gd name="connsiteY110" fmla="*/ 2425819 h 6858000"/>
              <a:gd name="connsiteX111" fmla="*/ 535510 w 1605470"/>
              <a:gd name="connsiteY111" fmla="*/ 2402874 h 6858000"/>
              <a:gd name="connsiteX112" fmla="*/ 538122 w 1605470"/>
              <a:gd name="connsiteY112" fmla="*/ 2381443 h 6858000"/>
              <a:gd name="connsiteX113" fmla="*/ 514451 w 1605470"/>
              <a:gd name="connsiteY113" fmla="*/ 2261920 h 6858000"/>
              <a:gd name="connsiteX114" fmla="*/ 504338 w 1605470"/>
              <a:gd name="connsiteY114" fmla="*/ 2195378 h 6858000"/>
              <a:gd name="connsiteX115" fmla="*/ 488555 w 1605470"/>
              <a:gd name="connsiteY115" fmla="*/ 2155135 h 6858000"/>
              <a:gd name="connsiteX116" fmla="*/ 486013 w 1605470"/>
              <a:gd name="connsiteY116" fmla="*/ 2118008 h 6858000"/>
              <a:gd name="connsiteX117" fmla="*/ 487006 w 1605470"/>
              <a:gd name="connsiteY117" fmla="*/ 2050531 h 6858000"/>
              <a:gd name="connsiteX118" fmla="*/ 478812 w 1605470"/>
              <a:gd name="connsiteY118" fmla="*/ 1963269 h 6858000"/>
              <a:gd name="connsiteX119" fmla="*/ 459990 w 1605470"/>
              <a:gd name="connsiteY119" fmla="*/ 1906352 h 6858000"/>
              <a:gd name="connsiteX120" fmla="*/ 436547 w 1605470"/>
              <a:gd name="connsiteY120" fmla="*/ 1861531 h 6858000"/>
              <a:gd name="connsiteX121" fmla="*/ 390346 w 1605470"/>
              <a:gd name="connsiteY121" fmla="*/ 1732919 h 6858000"/>
              <a:gd name="connsiteX122" fmla="*/ 362657 w 1605470"/>
              <a:gd name="connsiteY122" fmla="*/ 1663540 h 6858000"/>
              <a:gd name="connsiteX123" fmla="*/ 361783 w 1605470"/>
              <a:gd name="connsiteY123" fmla="*/ 1615777 h 6858000"/>
              <a:gd name="connsiteX124" fmla="*/ 342578 w 1605470"/>
              <a:gd name="connsiteY124" fmla="*/ 1563678 h 6858000"/>
              <a:gd name="connsiteX125" fmla="*/ 355658 w 1605470"/>
              <a:gd name="connsiteY125" fmla="*/ 1519474 h 6858000"/>
              <a:gd name="connsiteX126" fmla="*/ 348400 w 1605470"/>
              <a:gd name="connsiteY126" fmla="*/ 1477995 h 6858000"/>
              <a:gd name="connsiteX127" fmla="*/ 334485 w 1605470"/>
              <a:gd name="connsiteY127" fmla="*/ 1373769 h 6858000"/>
              <a:gd name="connsiteX128" fmla="*/ 342792 w 1605470"/>
              <a:gd name="connsiteY128" fmla="*/ 1307086 h 6858000"/>
              <a:gd name="connsiteX129" fmla="*/ 343980 w 1605470"/>
              <a:gd name="connsiteY129" fmla="*/ 1189033 h 6858000"/>
              <a:gd name="connsiteX130" fmla="*/ 348665 w 1605470"/>
              <a:gd name="connsiteY130" fmla="*/ 1168288 h 6858000"/>
              <a:gd name="connsiteX131" fmla="*/ 340947 w 1605470"/>
              <a:gd name="connsiteY131" fmla="*/ 1142577 h 6858000"/>
              <a:gd name="connsiteX132" fmla="*/ 330253 w 1605470"/>
              <a:gd name="connsiteY132" fmla="*/ 1088484 h 6858000"/>
              <a:gd name="connsiteX133" fmla="*/ 318989 w 1605470"/>
              <a:gd name="connsiteY133" fmla="*/ 1016103 h 6858000"/>
              <a:gd name="connsiteX134" fmla="*/ 320445 w 1605470"/>
              <a:gd name="connsiteY134" fmla="*/ 932283 h 6858000"/>
              <a:gd name="connsiteX135" fmla="*/ 322681 w 1605470"/>
              <a:gd name="connsiteY135" fmla="*/ 915925 h 6858000"/>
              <a:gd name="connsiteX136" fmla="*/ 315310 w 1605470"/>
              <a:gd name="connsiteY136" fmla="*/ 896999 h 6858000"/>
              <a:gd name="connsiteX137" fmla="*/ 284718 w 1605470"/>
              <a:gd name="connsiteY137" fmla="*/ 821517 h 6858000"/>
              <a:gd name="connsiteX138" fmla="*/ 263668 w 1605470"/>
              <a:gd name="connsiteY138" fmla="*/ 751353 h 6858000"/>
              <a:gd name="connsiteX139" fmla="*/ 263226 w 1605470"/>
              <a:gd name="connsiteY139" fmla="*/ 721230 h 6858000"/>
              <a:gd name="connsiteX140" fmla="*/ 248897 w 1605470"/>
              <a:gd name="connsiteY140" fmla="*/ 681659 h 6858000"/>
              <a:gd name="connsiteX141" fmla="*/ 234316 w 1605470"/>
              <a:gd name="connsiteY141" fmla="*/ 635218 h 6858000"/>
              <a:gd name="connsiteX142" fmla="*/ 239327 w 1605470"/>
              <a:gd name="connsiteY142" fmla="*/ 613763 h 6858000"/>
              <a:gd name="connsiteX143" fmla="*/ 225269 w 1605470"/>
              <a:gd name="connsiteY143" fmla="*/ 598582 h 6858000"/>
              <a:gd name="connsiteX144" fmla="*/ 224950 w 1605470"/>
              <a:gd name="connsiteY144" fmla="*/ 576846 h 6858000"/>
              <a:gd name="connsiteX145" fmla="*/ 204576 w 1605470"/>
              <a:gd name="connsiteY145" fmla="*/ 530055 h 6858000"/>
              <a:gd name="connsiteX146" fmla="*/ 195012 w 1605470"/>
              <a:gd name="connsiteY146" fmla="*/ 448559 h 6858000"/>
              <a:gd name="connsiteX147" fmla="*/ 201434 w 1605470"/>
              <a:gd name="connsiteY147" fmla="*/ 441529 h 6858000"/>
              <a:gd name="connsiteX148" fmla="*/ 200655 w 1605470"/>
              <a:gd name="connsiteY148" fmla="*/ 428927 h 6858000"/>
              <a:gd name="connsiteX149" fmla="*/ 190059 w 1605470"/>
              <a:gd name="connsiteY149" fmla="*/ 430161 h 6858000"/>
              <a:gd name="connsiteX150" fmla="*/ 167079 w 1605470"/>
              <a:gd name="connsiteY150" fmla="*/ 367211 h 6858000"/>
              <a:gd name="connsiteX151" fmla="*/ 124571 w 1605470"/>
              <a:gd name="connsiteY151" fmla="*/ 302178 h 6858000"/>
              <a:gd name="connsiteX152" fmla="*/ 103243 w 1605470"/>
              <a:gd name="connsiteY152" fmla="*/ 211375 h 6858000"/>
              <a:gd name="connsiteX153" fmla="*/ 94571 w 1605470"/>
              <a:gd name="connsiteY153" fmla="*/ 184179 h 6858000"/>
              <a:gd name="connsiteX154" fmla="*/ 48685 w 1605470"/>
              <a:gd name="connsiteY154" fmla="*/ 13677 h 6858000"/>
              <a:gd name="connsiteX155" fmla="*/ 0 w 1605470"/>
              <a:gd name="connsiteY155" fmla="*/ 0 h 6858000"/>
              <a:gd name="connsiteX0" fmla="*/ 48246 w 1556785"/>
              <a:gd name="connsiteY0" fmla="*/ 0 h 6858000"/>
              <a:gd name="connsiteX1" fmla="*/ 1556785 w 1556785"/>
              <a:gd name="connsiteY1" fmla="*/ 0 h 6858000"/>
              <a:gd name="connsiteX2" fmla="*/ 1556785 w 1556785"/>
              <a:gd name="connsiteY2" fmla="*/ 6858000 h 6858000"/>
              <a:gd name="connsiteX3" fmla="*/ 105420 w 1556785"/>
              <a:gd name="connsiteY3" fmla="*/ 6858000 h 6858000"/>
              <a:gd name="connsiteX4" fmla="*/ 105561 w 1556785"/>
              <a:gd name="connsiteY4" fmla="*/ 6857735 h 6858000"/>
              <a:gd name="connsiteX5" fmla="*/ 117610 w 1556785"/>
              <a:gd name="connsiteY5" fmla="*/ 6809549 h 6858000"/>
              <a:gd name="connsiteX6" fmla="*/ 149821 w 1556785"/>
              <a:gd name="connsiteY6" fmla="*/ 6715115 h 6858000"/>
              <a:gd name="connsiteX7" fmla="*/ 159672 w 1556785"/>
              <a:gd name="connsiteY7" fmla="*/ 6680170 h 6858000"/>
              <a:gd name="connsiteX8" fmla="*/ 185222 w 1556785"/>
              <a:gd name="connsiteY8" fmla="*/ 6621207 h 6858000"/>
              <a:gd name="connsiteX9" fmla="*/ 201879 w 1556785"/>
              <a:gd name="connsiteY9" fmla="*/ 6596265 h 6858000"/>
              <a:gd name="connsiteX10" fmla="*/ 201758 w 1556785"/>
              <a:gd name="connsiteY10" fmla="*/ 6594818 h 6858000"/>
              <a:gd name="connsiteX11" fmla="*/ 206003 w 1556785"/>
              <a:gd name="connsiteY11" fmla="*/ 6593735 h 6858000"/>
              <a:gd name="connsiteX12" fmla="*/ 209200 w 1556785"/>
              <a:gd name="connsiteY12" fmla="*/ 6589172 h 6858000"/>
              <a:gd name="connsiteX13" fmla="*/ 212494 w 1556785"/>
              <a:gd name="connsiteY13" fmla="*/ 6574442 h 6858000"/>
              <a:gd name="connsiteX14" fmla="*/ 212834 w 1556785"/>
              <a:gd name="connsiteY14" fmla="*/ 6568530 h 6858000"/>
              <a:gd name="connsiteX15" fmla="*/ 215243 w 1556785"/>
              <a:gd name="connsiteY15" fmla="*/ 6560674 h 6858000"/>
              <a:gd name="connsiteX16" fmla="*/ 215588 w 1556785"/>
              <a:gd name="connsiteY16" fmla="*/ 6560598 h 6858000"/>
              <a:gd name="connsiteX17" fmla="*/ 217285 w 1556785"/>
              <a:gd name="connsiteY17" fmla="*/ 6553006 h 6858000"/>
              <a:gd name="connsiteX18" fmla="*/ 221981 w 1556785"/>
              <a:gd name="connsiteY18" fmla="*/ 6514360 h 6858000"/>
              <a:gd name="connsiteX19" fmla="*/ 263635 w 1556785"/>
              <a:gd name="connsiteY19" fmla="*/ 6478062 h 6858000"/>
              <a:gd name="connsiteX20" fmla="*/ 274324 w 1556785"/>
              <a:gd name="connsiteY20" fmla="*/ 6460325 h 6858000"/>
              <a:gd name="connsiteX21" fmla="*/ 281557 w 1556785"/>
              <a:gd name="connsiteY21" fmla="*/ 6451488 h 6858000"/>
              <a:gd name="connsiteX22" fmla="*/ 282992 w 1556785"/>
              <a:gd name="connsiteY22" fmla="*/ 6451348 h 6858000"/>
              <a:gd name="connsiteX23" fmla="*/ 287350 w 1556785"/>
              <a:gd name="connsiteY23" fmla="*/ 6414240 h 6858000"/>
              <a:gd name="connsiteX24" fmla="*/ 290226 w 1556785"/>
              <a:gd name="connsiteY24" fmla="*/ 6410269 h 6858000"/>
              <a:gd name="connsiteX25" fmla="*/ 290126 w 1556785"/>
              <a:gd name="connsiteY25" fmla="*/ 6384857 h 6858000"/>
              <a:gd name="connsiteX26" fmla="*/ 291643 w 1556785"/>
              <a:gd name="connsiteY26" fmla="*/ 6372381 h 6858000"/>
              <a:gd name="connsiteX27" fmla="*/ 288837 w 1556785"/>
              <a:gd name="connsiteY27" fmla="*/ 6367510 h 6858000"/>
              <a:gd name="connsiteX28" fmla="*/ 292717 w 1556785"/>
              <a:gd name="connsiteY28" fmla="*/ 6349778 h 6858000"/>
              <a:gd name="connsiteX29" fmla="*/ 294382 w 1556785"/>
              <a:gd name="connsiteY29" fmla="*/ 6348250 h 6858000"/>
              <a:gd name="connsiteX30" fmla="*/ 310416 w 1556785"/>
              <a:gd name="connsiteY30" fmla="*/ 6281972 h 6858000"/>
              <a:gd name="connsiteX31" fmla="*/ 321179 w 1556785"/>
              <a:gd name="connsiteY31" fmla="*/ 6211940 h 6858000"/>
              <a:gd name="connsiteX32" fmla="*/ 362674 w 1556785"/>
              <a:gd name="connsiteY32" fmla="*/ 6113913 h 6858000"/>
              <a:gd name="connsiteX33" fmla="*/ 366967 w 1556785"/>
              <a:gd name="connsiteY33" fmla="*/ 6028119 h 6858000"/>
              <a:gd name="connsiteX34" fmla="*/ 393747 w 1556785"/>
              <a:gd name="connsiteY34" fmla="*/ 5934687 h 6858000"/>
              <a:gd name="connsiteX35" fmla="*/ 427759 w 1556785"/>
              <a:gd name="connsiteY35" fmla="*/ 5765594 h 6858000"/>
              <a:gd name="connsiteX36" fmla="*/ 459595 w 1556785"/>
              <a:gd name="connsiteY36" fmla="*/ 5693685 h 6858000"/>
              <a:gd name="connsiteX37" fmla="*/ 479650 w 1556785"/>
              <a:gd name="connsiteY37" fmla="*/ 5665173 h 6858000"/>
              <a:gd name="connsiteX38" fmla="*/ 513367 w 1556785"/>
              <a:gd name="connsiteY38" fmla="*/ 5563435 h 6858000"/>
              <a:gd name="connsiteX39" fmla="*/ 542872 w 1556785"/>
              <a:gd name="connsiteY39" fmla="*/ 5476393 h 6858000"/>
              <a:gd name="connsiteX40" fmla="*/ 574065 w 1556785"/>
              <a:gd name="connsiteY40" fmla="*/ 5396260 h 6858000"/>
              <a:gd name="connsiteX41" fmla="*/ 590046 w 1556785"/>
              <a:gd name="connsiteY41" fmla="*/ 5330009 h 6858000"/>
              <a:gd name="connsiteX42" fmla="*/ 623539 w 1556785"/>
              <a:gd name="connsiteY42" fmla="*/ 5273739 h 6858000"/>
              <a:gd name="connsiteX43" fmla="*/ 633138 w 1556785"/>
              <a:gd name="connsiteY43" fmla="*/ 5241779 h 6858000"/>
              <a:gd name="connsiteX44" fmla="*/ 644364 w 1556785"/>
              <a:gd name="connsiteY44" fmla="*/ 5225268 h 6858000"/>
              <a:gd name="connsiteX45" fmla="*/ 645384 w 1556785"/>
              <a:gd name="connsiteY45" fmla="*/ 5217684 h 6858000"/>
              <a:gd name="connsiteX46" fmla="*/ 652725 w 1556785"/>
              <a:gd name="connsiteY46" fmla="*/ 5193377 h 6858000"/>
              <a:gd name="connsiteX47" fmla="*/ 656028 w 1556785"/>
              <a:gd name="connsiteY47" fmla="*/ 5179288 h 6858000"/>
              <a:gd name="connsiteX48" fmla="*/ 657012 w 1556785"/>
              <a:gd name="connsiteY48" fmla="*/ 5173621 h 6858000"/>
              <a:gd name="connsiteX49" fmla="*/ 652646 w 1556785"/>
              <a:gd name="connsiteY49" fmla="*/ 5159961 h 6858000"/>
              <a:gd name="connsiteX50" fmla="*/ 659323 w 1556785"/>
              <a:gd name="connsiteY50" fmla="*/ 5144295 h 6858000"/>
              <a:gd name="connsiteX51" fmla="*/ 656256 w 1556785"/>
              <a:gd name="connsiteY51" fmla="*/ 5125185 h 6858000"/>
              <a:gd name="connsiteX52" fmla="*/ 663086 w 1556785"/>
              <a:gd name="connsiteY52" fmla="*/ 5121884 h 6858000"/>
              <a:gd name="connsiteX53" fmla="*/ 670122 w 1556785"/>
              <a:gd name="connsiteY53" fmla="*/ 5067850 h 6858000"/>
              <a:gd name="connsiteX54" fmla="*/ 672853 w 1556785"/>
              <a:gd name="connsiteY54" fmla="*/ 5060861 h 6858000"/>
              <a:gd name="connsiteX55" fmla="*/ 669557 w 1556785"/>
              <a:gd name="connsiteY55" fmla="*/ 5034192 h 6858000"/>
              <a:gd name="connsiteX56" fmla="*/ 671111 w 1556785"/>
              <a:gd name="connsiteY56" fmla="*/ 4993030 h 6858000"/>
              <a:gd name="connsiteX57" fmla="*/ 678020 w 1556785"/>
              <a:gd name="connsiteY57" fmla="*/ 4946844 h 6858000"/>
              <a:gd name="connsiteX58" fmla="*/ 673876 w 1556785"/>
              <a:gd name="connsiteY58" fmla="*/ 4932692 h 6858000"/>
              <a:gd name="connsiteX59" fmla="*/ 689279 w 1556785"/>
              <a:gd name="connsiteY59" fmla="*/ 4858827 h 6858000"/>
              <a:gd name="connsiteX60" fmla="*/ 683433 w 1556785"/>
              <a:gd name="connsiteY60" fmla="*/ 4801535 h 6858000"/>
              <a:gd name="connsiteX61" fmla="*/ 691102 w 1556785"/>
              <a:gd name="connsiteY61" fmla="*/ 4797794 h 6858000"/>
              <a:gd name="connsiteX62" fmla="*/ 692396 w 1556785"/>
              <a:gd name="connsiteY62" fmla="*/ 4784526 h 6858000"/>
              <a:gd name="connsiteX63" fmla="*/ 694180 w 1556785"/>
              <a:gd name="connsiteY63" fmla="*/ 4781211 h 6858000"/>
              <a:gd name="connsiteX64" fmla="*/ 702967 w 1556785"/>
              <a:gd name="connsiteY64" fmla="*/ 4761984 h 6858000"/>
              <a:gd name="connsiteX65" fmla="*/ 699015 w 1556785"/>
              <a:gd name="connsiteY65" fmla="*/ 4690749 h 6858000"/>
              <a:gd name="connsiteX66" fmla="*/ 694495 w 1556785"/>
              <a:gd name="connsiteY66" fmla="*/ 4584173 h 6858000"/>
              <a:gd name="connsiteX67" fmla="*/ 689578 w 1556785"/>
              <a:gd name="connsiteY67" fmla="*/ 4444346 h 6858000"/>
              <a:gd name="connsiteX68" fmla="*/ 686143 w 1556785"/>
              <a:gd name="connsiteY68" fmla="*/ 4375228 h 6858000"/>
              <a:gd name="connsiteX69" fmla="*/ 666796 w 1556785"/>
              <a:gd name="connsiteY69" fmla="*/ 4214165 h 6858000"/>
              <a:gd name="connsiteX70" fmla="*/ 670869 w 1556785"/>
              <a:gd name="connsiteY70" fmla="*/ 4090296 h 6858000"/>
              <a:gd name="connsiteX71" fmla="*/ 656125 w 1556785"/>
              <a:gd name="connsiteY71" fmla="*/ 4033999 h 6858000"/>
              <a:gd name="connsiteX72" fmla="*/ 657274 w 1556785"/>
              <a:gd name="connsiteY72" fmla="*/ 4031933 h 6858000"/>
              <a:gd name="connsiteX73" fmla="*/ 655850 w 1556785"/>
              <a:gd name="connsiteY73" fmla="*/ 4013953 h 6858000"/>
              <a:gd name="connsiteX74" fmla="*/ 642145 w 1556785"/>
              <a:gd name="connsiteY74" fmla="*/ 3974753 h 6858000"/>
              <a:gd name="connsiteX75" fmla="*/ 643743 w 1556785"/>
              <a:gd name="connsiteY75" fmla="*/ 3969950 h 6858000"/>
              <a:gd name="connsiteX76" fmla="*/ 637165 w 1556785"/>
              <a:gd name="connsiteY76" fmla="*/ 3933779 h 6858000"/>
              <a:gd name="connsiteX77" fmla="*/ 638496 w 1556785"/>
              <a:gd name="connsiteY77" fmla="*/ 3933093 h 6858000"/>
              <a:gd name="connsiteX78" fmla="*/ 642850 w 1556785"/>
              <a:gd name="connsiteY78" fmla="*/ 3922082 h 6858000"/>
              <a:gd name="connsiteX79" fmla="*/ 647928 w 1556785"/>
              <a:gd name="connsiteY79" fmla="*/ 3901461 h 6858000"/>
              <a:gd name="connsiteX80" fmla="*/ 670522 w 1556785"/>
              <a:gd name="connsiteY80" fmla="*/ 3813873 h 6858000"/>
              <a:gd name="connsiteX81" fmla="*/ 669947 w 1556785"/>
              <a:gd name="connsiteY81" fmla="*/ 3806161 h 6858000"/>
              <a:gd name="connsiteX82" fmla="*/ 670254 w 1556785"/>
              <a:gd name="connsiteY82" fmla="*/ 3805957 h 6858000"/>
              <a:gd name="connsiteX83" fmla="*/ 670281 w 1556785"/>
              <a:gd name="connsiteY83" fmla="*/ 3797724 h 6858000"/>
              <a:gd name="connsiteX84" fmla="*/ 668896 w 1556785"/>
              <a:gd name="connsiteY84" fmla="*/ 3792098 h 6858000"/>
              <a:gd name="connsiteX85" fmla="*/ 667780 w 1556785"/>
              <a:gd name="connsiteY85" fmla="*/ 3777135 h 6858000"/>
              <a:gd name="connsiteX86" fmla="*/ 669513 w 1556785"/>
              <a:gd name="connsiteY86" fmla="*/ 3771656 h 6858000"/>
              <a:gd name="connsiteX87" fmla="*/ 673256 w 1556785"/>
              <a:gd name="connsiteY87" fmla="*/ 3769007 h 6858000"/>
              <a:gd name="connsiteX88" fmla="*/ 672722 w 1556785"/>
              <a:gd name="connsiteY88" fmla="*/ 3767709 h 6858000"/>
              <a:gd name="connsiteX89" fmla="*/ 681418 w 1556785"/>
              <a:gd name="connsiteY89" fmla="*/ 3738082 h 6858000"/>
              <a:gd name="connsiteX90" fmla="*/ 688764 w 1556785"/>
              <a:gd name="connsiteY90" fmla="*/ 3673397 h 6858000"/>
              <a:gd name="connsiteX91" fmla="*/ 688060 w 1556785"/>
              <a:gd name="connsiteY91" fmla="*/ 3637109 h 6858000"/>
              <a:gd name="connsiteX92" fmla="*/ 691503 w 1556785"/>
              <a:gd name="connsiteY92" fmla="*/ 3536883 h 6858000"/>
              <a:gd name="connsiteX93" fmla="*/ 699041 w 1556785"/>
              <a:gd name="connsiteY93" fmla="*/ 3435652 h 6858000"/>
              <a:gd name="connsiteX94" fmla="*/ 700712 w 1556785"/>
              <a:gd name="connsiteY94" fmla="*/ 3307769 h 6858000"/>
              <a:gd name="connsiteX95" fmla="*/ 718275 w 1556785"/>
              <a:gd name="connsiteY95" fmla="*/ 3250522 h 6858000"/>
              <a:gd name="connsiteX96" fmla="*/ 718700 w 1556785"/>
              <a:gd name="connsiteY96" fmla="*/ 3229163 h 6858000"/>
              <a:gd name="connsiteX97" fmla="*/ 720523 w 1556785"/>
              <a:gd name="connsiteY97" fmla="*/ 3217217 h 6858000"/>
              <a:gd name="connsiteX98" fmla="*/ 707358 w 1556785"/>
              <a:gd name="connsiteY98" fmla="*/ 3183755 h 6858000"/>
              <a:gd name="connsiteX99" fmla="*/ 707859 w 1556785"/>
              <a:gd name="connsiteY99" fmla="*/ 3178642 h 6858000"/>
              <a:gd name="connsiteX100" fmla="*/ 695459 w 1556785"/>
              <a:gd name="connsiteY100" fmla="*/ 3158586 h 6858000"/>
              <a:gd name="connsiteX101" fmla="*/ 680644 w 1556785"/>
              <a:gd name="connsiteY101" fmla="*/ 3129034 h 6858000"/>
              <a:gd name="connsiteX102" fmla="*/ 681309 w 1556785"/>
              <a:gd name="connsiteY102" fmla="*/ 3126682 h 6858000"/>
              <a:gd name="connsiteX103" fmla="*/ 672177 w 1556785"/>
              <a:gd name="connsiteY103" fmla="*/ 3114519 h 6858000"/>
              <a:gd name="connsiteX104" fmla="*/ 658786 w 1556785"/>
              <a:gd name="connsiteY104" fmla="*/ 3106272 h 6858000"/>
              <a:gd name="connsiteX105" fmla="*/ 631516 w 1556785"/>
              <a:gd name="connsiteY105" fmla="*/ 2958185 h 6858000"/>
              <a:gd name="connsiteX106" fmla="*/ 574130 w 1556785"/>
              <a:gd name="connsiteY106" fmla="*/ 2762989 h 6858000"/>
              <a:gd name="connsiteX107" fmla="*/ 523048 w 1556785"/>
              <a:gd name="connsiteY107" fmla="*/ 2554718 h 6858000"/>
              <a:gd name="connsiteX108" fmla="*/ 503142 w 1556785"/>
              <a:gd name="connsiteY108" fmla="*/ 2485734 h 6858000"/>
              <a:gd name="connsiteX109" fmla="*/ 493865 w 1556785"/>
              <a:gd name="connsiteY109" fmla="*/ 2447068 h 6858000"/>
              <a:gd name="connsiteX110" fmla="*/ 480826 w 1556785"/>
              <a:gd name="connsiteY110" fmla="*/ 2425819 h 6858000"/>
              <a:gd name="connsiteX111" fmla="*/ 486825 w 1556785"/>
              <a:gd name="connsiteY111" fmla="*/ 2402874 h 6858000"/>
              <a:gd name="connsiteX112" fmla="*/ 489437 w 1556785"/>
              <a:gd name="connsiteY112" fmla="*/ 2381443 h 6858000"/>
              <a:gd name="connsiteX113" fmla="*/ 465766 w 1556785"/>
              <a:gd name="connsiteY113" fmla="*/ 2261920 h 6858000"/>
              <a:gd name="connsiteX114" fmla="*/ 455653 w 1556785"/>
              <a:gd name="connsiteY114" fmla="*/ 2195378 h 6858000"/>
              <a:gd name="connsiteX115" fmla="*/ 439870 w 1556785"/>
              <a:gd name="connsiteY115" fmla="*/ 2155135 h 6858000"/>
              <a:gd name="connsiteX116" fmla="*/ 437328 w 1556785"/>
              <a:gd name="connsiteY116" fmla="*/ 2118008 h 6858000"/>
              <a:gd name="connsiteX117" fmla="*/ 438321 w 1556785"/>
              <a:gd name="connsiteY117" fmla="*/ 2050531 h 6858000"/>
              <a:gd name="connsiteX118" fmla="*/ 430127 w 1556785"/>
              <a:gd name="connsiteY118" fmla="*/ 1963269 h 6858000"/>
              <a:gd name="connsiteX119" fmla="*/ 411305 w 1556785"/>
              <a:gd name="connsiteY119" fmla="*/ 1906352 h 6858000"/>
              <a:gd name="connsiteX120" fmla="*/ 387862 w 1556785"/>
              <a:gd name="connsiteY120" fmla="*/ 1861531 h 6858000"/>
              <a:gd name="connsiteX121" fmla="*/ 341661 w 1556785"/>
              <a:gd name="connsiteY121" fmla="*/ 1732919 h 6858000"/>
              <a:gd name="connsiteX122" fmla="*/ 313972 w 1556785"/>
              <a:gd name="connsiteY122" fmla="*/ 1663540 h 6858000"/>
              <a:gd name="connsiteX123" fmla="*/ 313098 w 1556785"/>
              <a:gd name="connsiteY123" fmla="*/ 1615777 h 6858000"/>
              <a:gd name="connsiteX124" fmla="*/ 293893 w 1556785"/>
              <a:gd name="connsiteY124" fmla="*/ 1563678 h 6858000"/>
              <a:gd name="connsiteX125" fmla="*/ 306973 w 1556785"/>
              <a:gd name="connsiteY125" fmla="*/ 1519474 h 6858000"/>
              <a:gd name="connsiteX126" fmla="*/ 299715 w 1556785"/>
              <a:gd name="connsiteY126" fmla="*/ 1477995 h 6858000"/>
              <a:gd name="connsiteX127" fmla="*/ 285800 w 1556785"/>
              <a:gd name="connsiteY127" fmla="*/ 1373769 h 6858000"/>
              <a:gd name="connsiteX128" fmla="*/ 294107 w 1556785"/>
              <a:gd name="connsiteY128" fmla="*/ 1307086 h 6858000"/>
              <a:gd name="connsiteX129" fmla="*/ 295295 w 1556785"/>
              <a:gd name="connsiteY129" fmla="*/ 1189033 h 6858000"/>
              <a:gd name="connsiteX130" fmla="*/ 299980 w 1556785"/>
              <a:gd name="connsiteY130" fmla="*/ 1168288 h 6858000"/>
              <a:gd name="connsiteX131" fmla="*/ 292262 w 1556785"/>
              <a:gd name="connsiteY131" fmla="*/ 1142577 h 6858000"/>
              <a:gd name="connsiteX132" fmla="*/ 281568 w 1556785"/>
              <a:gd name="connsiteY132" fmla="*/ 1088484 h 6858000"/>
              <a:gd name="connsiteX133" fmla="*/ 270304 w 1556785"/>
              <a:gd name="connsiteY133" fmla="*/ 1016103 h 6858000"/>
              <a:gd name="connsiteX134" fmla="*/ 271760 w 1556785"/>
              <a:gd name="connsiteY134" fmla="*/ 932283 h 6858000"/>
              <a:gd name="connsiteX135" fmla="*/ 273996 w 1556785"/>
              <a:gd name="connsiteY135" fmla="*/ 915925 h 6858000"/>
              <a:gd name="connsiteX136" fmla="*/ 266625 w 1556785"/>
              <a:gd name="connsiteY136" fmla="*/ 896999 h 6858000"/>
              <a:gd name="connsiteX137" fmla="*/ 236033 w 1556785"/>
              <a:gd name="connsiteY137" fmla="*/ 821517 h 6858000"/>
              <a:gd name="connsiteX138" fmla="*/ 214983 w 1556785"/>
              <a:gd name="connsiteY138" fmla="*/ 751353 h 6858000"/>
              <a:gd name="connsiteX139" fmla="*/ 214541 w 1556785"/>
              <a:gd name="connsiteY139" fmla="*/ 721230 h 6858000"/>
              <a:gd name="connsiteX140" fmla="*/ 200212 w 1556785"/>
              <a:gd name="connsiteY140" fmla="*/ 681659 h 6858000"/>
              <a:gd name="connsiteX141" fmla="*/ 185631 w 1556785"/>
              <a:gd name="connsiteY141" fmla="*/ 635218 h 6858000"/>
              <a:gd name="connsiteX142" fmla="*/ 190642 w 1556785"/>
              <a:gd name="connsiteY142" fmla="*/ 613763 h 6858000"/>
              <a:gd name="connsiteX143" fmla="*/ 176584 w 1556785"/>
              <a:gd name="connsiteY143" fmla="*/ 598582 h 6858000"/>
              <a:gd name="connsiteX144" fmla="*/ 176265 w 1556785"/>
              <a:gd name="connsiteY144" fmla="*/ 576846 h 6858000"/>
              <a:gd name="connsiteX145" fmla="*/ 155891 w 1556785"/>
              <a:gd name="connsiteY145" fmla="*/ 530055 h 6858000"/>
              <a:gd name="connsiteX146" fmla="*/ 146327 w 1556785"/>
              <a:gd name="connsiteY146" fmla="*/ 448559 h 6858000"/>
              <a:gd name="connsiteX147" fmla="*/ 152749 w 1556785"/>
              <a:gd name="connsiteY147" fmla="*/ 441529 h 6858000"/>
              <a:gd name="connsiteX148" fmla="*/ 151970 w 1556785"/>
              <a:gd name="connsiteY148" fmla="*/ 428927 h 6858000"/>
              <a:gd name="connsiteX149" fmla="*/ 141374 w 1556785"/>
              <a:gd name="connsiteY149" fmla="*/ 430161 h 6858000"/>
              <a:gd name="connsiteX150" fmla="*/ 118394 w 1556785"/>
              <a:gd name="connsiteY150" fmla="*/ 367211 h 6858000"/>
              <a:gd name="connsiteX151" fmla="*/ 75886 w 1556785"/>
              <a:gd name="connsiteY151" fmla="*/ 302178 h 6858000"/>
              <a:gd name="connsiteX152" fmla="*/ 54558 w 1556785"/>
              <a:gd name="connsiteY152" fmla="*/ 211375 h 6858000"/>
              <a:gd name="connsiteX153" fmla="*/ 45886 w 1556785"/>
              <a:gd name="connsiteY153" fmla="*/ 184179 h 6858000"/>
              <a:gd name="connsiteX154" fmla="*/ 0 w 1556785"/>
              <a:gd name="connsiteY154" fmla="*/ 13677 h 6858000"/>
              <a:gd name="connsiteX155" fmla="*/ 48246 w 1556785"/>
              <a:gd name="connsiteY155" fmla="*/ 0 h 6858000"/>
              <a:gd name="connsiteX0" fmla="*/ 6323 w 1514862"/>
              <a:gd name="connsiteY0" fmla="*/ 0 h 6858000"/>
              <a:gd name="connsiteX1" fmla="*/ 1514862 w 1514862"/>
              <a:gd name="connsiteY1" fmla="*/ 0 h 6858000"/>
              <a:gd name="connsiteX2" fmla="*/ 1514862 w 1514862"/>
              <a:gd name="connsiteY2" fmla="*/ 6858000 h 6858000"/>
              <a:gd name="connsiteX3" fmla="*/ 63497 w 1514862"/>
              <a:gd name="connsiteY3" fmla="*/ 6858000 h 6858000"/>
              <a:gd name="connsiteX4" fmla="*/ 63638 w 1514862"/>
              <a:gd name="connsiteY4" fmla="*/ 6857735 h 6858000"/>
              <a:gd name="connsiteX5" fmla="*/ 75687 w 1514862"/>
              <a:gd name="connsiteY5" fmla="*/ 6809549 h 6858000"/>
              <a:gd name="connsiteX6" fmla="*/ 107898 w 1514862"/>
              <a:gd name="connsiteY6" fmla="*/ 6715115 h 6858000"/>
              <a:gd name="connsiteX7" fmla="*/ 117749 w 1514862"/>
              <a:gd name="connsiteY7" fmla="*/ 6680170 h 6858000"/>
              <a:gd name="connsiteX8" fmla="*/ 143299 w 1514862"/>
              <a:gd name="connsiteY8" fmla="*/ 6621207 h 6858000"/>
              <a:gd name="connsiteX9" fmla="*/ 159956 w 1514862"/>
              <a:gd name="connsiteY9" fmla="*/ 6596265 h 6858000"/>
              <a:gd name="connsiteX10" fmla="*/ 159835 w 1514862"/>
              <a:gd name="connsiteY10" fmla="*/ 6594818 h 6858000"/>
              <a:gd name="connsiteX11" fmla="*/ 164080 w 1514862"/>
              <a:gd name="connsiteY11" fmla="*/ 6593735 h 6858000"/>
              <a:gd name="connsiteX12" fmla="*/ 167277 w 1514862"/>
              <a:gd name="connsiteY12" fmla="*/ 6589172 h 6858000"/>
              <a:gd name="connsiteX13" fmla="*/ 170571 w 1514862"/>
              <a:gd name="connsiteY13" fmla="*/ 6574442 h 6858000"/>
              <a:gd name="connsiteX14" fmla="*/ 170911 w 1514862"/>
              <a:gd name="connsiteY14" fmla="*/ 6568530 h 6858000"/>
              <a:gd name="connsiteX15" fmla="*/ 173320 w 1514862"/>
              <a:gd name="connsiteY15" fmla="*/ 6560674 h 6858000"/>
              <a:gd name="connsiteX16" fmla="*/ 173665 w 1514862"/>
              <a:gd name="connsiteY16" fmla="*/ 6560598 h 6858000"/>
              <a:gd name="connsiteX17" fmla="*/ 175362 w 1514862"/>
              <a:gd name="connsiteY17" fmla="*/ 6553006 h 6858000"/>
              <a:gd name="connsiteX18" fmla="*/ 180058 w 1514862"/>
              <a:gd name="connsiteY18" fmla="*/ 6514360 h 6858000"/>
              <a:gd name="connsiteX19" fmla="*/ 221712 w 1514862"/>
              <a:gd name="connsiteY19" fmla="*/ 6478062 h 6858000"/>
              <a:gd name="connsiteX20" fmla="*/ 232401 w 1514862"/>
              <a:gd name="connsiteY20" fmla="*/ 6460325 h 6858000"/>
              <a:gd name="connsiteX21" fmla="*/ 239634 w 1514862"/>
              <a:gd name="connsiteY21" fmla="*/ 6451488 h 6858000"/>
              <a:gd name="connsiteX22" fmla="*/ 241069 w 1514862"/>
              <a:gd name="connsiteY22" fmla="*/ 6451348 h 6858000"/>
              <a:gd name="connsiteX23" fmla="*/ 245427 w 1514862"/>
              <a:gd name="connsiteY23" fmla="*/ 6414240 h 6858000"/>
              <a:gd name="connsiteX24" fmla="*/ 248303 w 1514862"/>
              <a:gd name="connsiteY24" fmla="*/ 6410269 h 6858000"/>
              <a:gd name="connsiteX25" fmla="*/ 248203 w 1514862"/>
              <a:gd name="connsiteY25" fmla="*/ 6384857 h 6858000"/>
              <a:gd name="connsiteX26" fmla="*/ 249720 w 1514862"/>
              <a:gd name="connsiteY26" fmla="*/ 6372381 h 6858000"/>
              <a:gd name="connsiteX27" fmla="*/ 246914 w 1514862"/>
              <a:gd name="connsiteY27" fmla="*/ 6367510 h 6858000"/>
              <a:gd name="connsiteX28" fmla="*/ 250794 w 1514862"/>
              <a:gd name="connsiteY28" fmla="*/ 6349778 h 6858000"/>
              <a:gd name="connsiteX29" fmla="*/ 252459 w 1514862"/>
              <a:gd name="connsiteY29" fmla="*/ 6348250 h 6858000"/>
              <a:gd name="connsiteX30" fmla="*/ 268493 w 1514862"/>
              <a:gd name="connsiteY30" fmla="*/ 6281972 h 6858000"/>
              <a:gd name="connsiteX31" fmla="*/ 279256 w 1514862"/>
              <a:gd name="connsiteY31" fmla="*/ 6211940 h 6858000"/>
              <a:gd name="connsiteX32" fmla="*/ 320751 w 1514862"/>
              <a:gd name="connsiteY32" fmla="*/ 6113913 h 6858000"/>
              <a:gd name="connsiteX33" fmla="*/ 325044 w 1514862"/>
              <a:gd name="connsiteY33" fmla="*/ 6028119 h 6858000"/>
              <a:gd name="connsiteX34" fmla="*/ 351824 w 1514862"/>
              <a:gd name="connsiteY34" fmla="*/ 5934687 h 6858000"/>
              <a:gd name="connsiteX35" fmla="*/ 385836 w 1514862"/>
              <a:gd name="connsiteY35" fmla="*/ 5765594 h 6858000"/>
              <a:gd name="connsiteX36" fmla="*/ 417672 w 1514862"/>
              <a:gd name="connsiteY36" fmla="*/ 5693685 h 6858000"/>
              <a:gd name="connsiteX37" fmla="*/ 437727 w 1514862"/>
              <a:gd name="connsiteY37" fmla="*/ 5665173 h 6858000"/>
              <a:gd name="connsiteX38" fmla="*/ 471444 w 1514862"/>
              <a:gd name="connsiteY38" fmla="*/ 5563435 h 6858000"/>
              <a:gd name="connsiteX39" fmla="*/ 500949 w 1514862"/>
              <a:gd name="connsiteY39" fmla="*/ 5476393 h 6858000"/>
              <a:gd name="connsiteX40" fmla="*/ 532142 w 1514862"/>
              <a:gd name="connsiteY40" fmla="*/ 5396260 h 6858000"/>
              <a:gd name="connsiteX41" fmla="*/ 548123 w 1514862"/>
              <a:gd name="connsiteY41" fmla="*/ 5330009 h 6858000"/>
              <a:gd name="connsiteX42" fmla="*/ 581616 w 1514862"/>
              <a:gd name="connsiteY42" fmla="*/ 5273739 h 6858000"/>
              <a:gd name="connsiteX43" fmla="*/ 591215 w 1514862"/>
              <a:gd name="connsiteY43" fmla="*/ 5241779 h 6858000"/>
              <a:gd name="connsiteX44" fmla="*/ 602441 w 1514862"/>
              <a:gd name="connsiteY44" fmla="*/ 5225268 h 6858000"/>
              <a:gd name="connsiteX45" fmla="*/ 603461 w 1514862"/>
              <a:gd name="connsiteY45" fmla="*/ 5217684 h 6858000"/>
              <a:gd name="connsiteX46" fmla="*/ 610802 w 1514862"/>
              <a:gd name="connsiteY46" fmla="*/ 5193377 h 6858000"/>
              <a:gd name="connsiteX47" fmla="*/ 614105 w 1514862"/>
              <a:gd name="connsiteY47" fmla="*/ 5179288 h 6858000"/>
              <a:gd name="connsiteX48" fmla="*/ 615089 w 1514862"/>
              <a:gd name="connsiteY48" fmla="*/ 5173621 h 6858000"/>
              <a:gd name="connsiteX49" fmla="*/ 610723 w 1514862"/>
              <a:gd name="connsiteY49" fmla="*/ 5159961 h 6858000"/>
              <a:gd name="connsiteX50" fmla="*/ 617400 w 1514862"/>
              <a:gd name="connsiteY50" fmla="*/ 5144295 h 6858000"/>
              <a:gd name="connsiteX51" fmla="*/ 614333 w 1514862"/>
              <a:gd name="connsiteY51" fmla="*/ 5125185 h 6858000"/>
              <a:gd name="connsiteX52" fmla="*/ 621163 w 1514862"/>
              <a:gd name="connsiteY52" fmla="*/ 5121884 h 6858000"/>
              <a:gd name="connsiteX53" fmla="*/ 628199 w 1514862"/>
              <a:gd name="connsiteY53" fmla="*/ 5067850 h 6858000"/>
              <a:gd name="connsiteX54" fmla="*/ 630930 w 1514862"/>
              <a:gd name="connsiteY54" fmla="*/ 5060861 h 6858000"/>
              <a:gd name="connsiteX55" fmla="*/ 627634 w 1514862"/>
              <a:gd name="connsiteY55" fmla="*/ 5034192 h 6858000"/>
              <a:gd name="connsiteX56" fmla="*/ 629188 w 1514862"/>
              <a:gd name="connsiteY56" fmla="*/ 4993030 h 6858000"/>
              <a:gd name="connsiteX57" fmla="*/ 636097 w 1514862"/>
              <a:gd name="connsiteY57" fmla="*/ 4946844 h 6858000"/>
              <a:gd name="connsiteX58" fmla="*/ 631953 w 1514862"/>
              <a:gd name="connsiteY58" fmla="*/ 4932692 h 6858000"/>
              <a:gd name="connsiteX59" fmla="*/ 647356 w 1514862"/>
              <a:gd name="connsiteY59" fmla="*/ 4858827 h 6858000"/>
              <a:gd name="connsiteX60" fmla="*/ 641510 w 1514862"/>
              <a:gd name="connsiteY60" fmla="*/ 4801535 h 6858000"/>
              <a:gd name="connsiteX61" fmla="*/ 649179 w 1514862"/>
              <a:gd name="connsiteY61" fmla="*/ 4797794 h 6858000"/>
              <a:gd name="connsiteX62" fmla="*/ 650473 w 1514862"/>
              <a:gd name="connsiteY62" fmla="*/ 4784526 h 6858000"/>
              <a:gd name="connsiteX63" fmla="*/ 652257 w 1514862"/>
              <a:gd name="connsiteY63" fmla="*/ 4781211 h 6858000"/>
              <a:gd name="connsiteX64" fmla="*/ 661044 w 1514862"/>
              <a:gd name="connsiteY64" fmla="*/ 4761984 h 6858000"/>
              <a:gd name="connsiteX65" fmla="*/ 657092 w 1514862"/>
              <a:gd name="connsiteY65" fmla="*/ 4690749 h 6858000"/>
              <a:gd name="connsiteX66" fmla="*/ 652572 w 1514862"/>
              <a:gd name="connsiteY66" fmla="*/ 4584173 h 6858000"/>
              <a:gd name="connsiteX67" fmla="*/ 647655 w 1514862"/>
              <a:gd name="connsiteY67" fmla="*/ 4444346 h 6858000"/>
              <a:gd name="connsiteX68" fmla="*/ 644220 w 1514862"/>
              <a:gd name="connsiteY68" fmla="*/ 4375228 h 6858000"/>
              <a:gd name="connsiteX69" fmla="*/ 624873 w 1514862"/>
              <a:gd name="connsiteY69" fmla="*/ 4214165 h 6858000"/>
              <a:gd name="connsiteX70" fmla="*/ 628946 w 1514862"/>
              <a:gd name="connsiteY70" fmla="*/ 4090296 h 6858000"/>
              <a:gd name="connsiteX71" fmla="*/ 614202 w 1514862"/>
              <a:gd name="connsiteY71" fmla="*/ 4033999 h 6858000"/>
              <a:gd name="connsiteX72" fmla="*/ 615351 w 1514862"/>
              <a:gd name="connsiteY72" fmla="*/ 4031933 h 6858000"/>
              <a:gd name="connsiteX73" fmla="*/ 613927 w 1514862"/>
              <a:gd name="connsiteY73" fmla="*/ 4013953 h 6858000"/>
              <a:gd name="connsiteX74" fmla="*/ 600222 w 1514862"/>
              <a:gd name="connsiteY74" fmla="*/ 3974753 h 6858000"/>
              <a:gd name="connsiteX75" fmla="*/ 601820 w 1514862"/>
              <a:gd name="connsiteY75" fmla="*/ 3969950 h 6858000"/>
              <a:gd name="connsiteX76" fmla="*/ 595242 w 1514862"/>
              <a:gd name="connsiteY76" fmla="*/ 3933779 h 6858000"/>
              <a:gd name="connsiteX77" fmla="*/ 596573 w 1514862"/>
              <a:gd name="connsiteY77" fmla="*/ 3933093 h 6858000"/>
              <a:gd name="connsiteX78" fmla="*/ 600927 w 1514862"/>
              <a:gd name="connsiteY78" fmla="*/ 3922082 h 6858000"/>
              <a:gd name="connsiteX79" fmla="*/ 606005 w 1514862"/>
              <a:gd name="connsiteY79" fmla="*/ 3901461 h 6858000"/>
              <a:gd name="connsiteX80" fmla="*/ 628599 w 1514862"/>
              <a:gd name="connsiteY80" fmla="*/ 3813873 h 6858000"/>
              <a:gd name="connsiteX81" fmla="*/ 628024 w 1514862"/>
              <a:gd name="connsiteY81" fmla="*/ 3806161 h 6858000"/>
              <a:gd name="connsiteX82" fmla="*/ 628331 w 1514862"/>
              <a:gd name="connsiteY82" fmla="*/ 3805957 h 6858000"/>
              <a:gd name="connsiteX83" fmla="*/ 628358 w 1514862"/>
              <a:gd name="connsiteY83" fmla="*/ 3797724 h 6858000"/>
              <a:gd name="connsiteX84" fmla="*/ 626973 w 1514862"/>
              <a:gd name="connsiteY84" fmla="*/ 3792098 h 6858000"/>
              <a:gd name="connsiteX85" fmla="*/ 625857 w 1514862"/>
              <a:gd name="connsiteY85" fmla="*/ 3777135 h 6858000"/>
              <a:gd name="connsiteX86" fmla="*/ 627590 w 1514862"/>
              <a:gd name="connsiteY86" fmla="*/ 3771656 h 6858000"/>
              <a:gd name="connsiteX87" fmla="*/ 631333 w 1514862"/>
              <a:gd name="connsiteY87" fmla="*/ 3769007 h 6858000"/>
              <a:gd name="connsiteX88" fmla="*/ 630799 w 1514862"/>
              <a:gd name="connsiteY88" fmla="*/ 3767709 h 6858000"/>
              <a:gd name="connsiteX89" fmla="*/ 639495 w 1514862"/>
              <a:gd name="connsiteY89" fmla="*/ 3738082 h 6858000"/>
              <a:gd name="connsiteX90" fmla="*/ 646841 w 1514862"/>
              <a:gd name="connsiteY90" fmla="*/ 3673397 h 6858000"/>
              <a:gd name="connsiteX91" fmla="*/ 646137 w 1514862"/>
              <a:gd name="connsiteY91" fmla="*/ 3637109 h 6858000"/>
              <a:gd name="connsiteX92" fmla="*/ 649580 w 1514862"/>
              <a:gd name="connsiteY92" fmla="*/ 3536883 h 6858000"/>
              <a:gd name="connsiteX93" fmla="*/ 657118 w 1514862"/>
              <a:gd name="connsiteY93" fmla="*/ 3435652 h 6858000"/>
              <a:gd name="connsiteX94" fmla="*/ 658789 w 1514862"/>
              <a:gd name="connsiteY94" fmla="*/ 3307769 h 6858000"/>
              <a:gd name="connsiteX95" fmla="*/ 676352 w 1514862"/>
              <a:gd name="connsiteY95" fmla="*/ 3250522 h 6858000"/>
              <a:gd name="connsiteX96" fmla="*/ 676777 w 1514862"/>
              <a:gd name="connsiteY96" fmla="*/ 3229163 h 6858000"/>
              <a:gd name="connsiteX97" fmla="*/ 678600 w 1514862"/>
              <a:gd name="connsiteY97" fmla="*/ 3217217 h 6858000"/>
              <a:gd name="connsiteX98" fmla="*/ 665435 w 1514862"/>
              <a:gd name="connsiteY98" fmla="*/ 3183755 h 6858000"/>
              <a:gd name="connsiteX99" fmla="*/ 665936 w 1514862"/>
              <a:gd name="connsiteY99" fmla="*/ 3178642 h 6858000"/>
              <a:gd name="connsiteX100" fmla="*/ 653536 w 1514862"/>
              <a:gd name="connsiteY100" fmla="*/ 3158586 h 6858000"/>
              <a:gd name="connsiteX101" fmla="*/ 638721 w 1514862"/>
              <a:gd name="connsiteY101" fmla="*/ 3129034 h 6858000"/>
              <a:gd name="connsiteX102" fmla="*/ 639386 w 1514862"/>
              <a:gd name="connsiteY102" fmla="*/ 3126682 h 6858000"/>
              <a:gd name="connsiteX103" fmla="*/ 630254 w 1514862"/>
              <a:gd name="connsiteY103" fmla="*/ 3114519 h 6858000"/>
              <a:gd name="connsiteX104" fmla="*/ 616863 w 1514862"/>
              <a:gd name="connsiteY104" fmla="*/ 3106272 h 6858000"/>
              <a:gd name="connsiteX105" fmla="*/ 589593 w 1514862"/>
              <a:gd name="connsiteY105" fmla="*/ 2958185 h 6858000"/>
              <a:gd name="connsiteX106" fmla="*/ 532207 w 1514862"/>
              <a:gd name="connsiteY106" fmla="*/ 2762989 h 6858000"/>
              <a:gd name="connsiteX107" fmla="*/ 481125 w 1514862"/>
              <a:gd name="connsiteY107" fmla="*/ 2554718 h 6858000"/>
              <a:gd name="connsiteX108" fmla="*/ 461219 w 1514862"/>
              <a:gd name="connsiteY108" fmla="*/ 2485734 h 6858000"/>
              <a:gd name="connsiteX109" fmla="*/ 451942 w 1514862"/>
              <a:gd name="connsiteY109" fmla="*/ 2447068 h 6858000"/>
              <a:gd name="connsiteX110" fmla="*/ 438903 w 1514862"/>
              <a:gd name="connsiteY110" fmla="*/ 2425819 h 6858000"/>
              <a:gd name="connsiteX111" fmla="*/ 444902 w 1514862"/>
              <a:gd name="connsiteY111" fmla="*/ 2402874 h 6858000"/>
              <a:gd name="connsiteX112" fmla="*/ 447514 w 1514862"/>
              <a:gd name="connsiteY112" fmla="*/ 2381443 h 6858000"/>
              <a:gd name="connsiteX113" fmla="*/ 423843 w 1514862"/>
              <a:gd name="connsiteY113" fmla="*/ 2261920 h 6858000"/>
              <a:gd name="connsiteX114" fmla="*/ 413730 w 1514862"/>
              <a:gd name="connsiteY114" fmla="*/ 2195378 h 6858000"/>
              <a:gd name="connsiteX115" fmla="*/ 397947 w 1514862"/>
              <a:gd name="connsiteY115" fmla="*/ 2155135 h 6858000"/>
              <a:gd name="connsiteX116" fmla="*/ 395405 w 1514862"/>
              <a:gd name="connsiteY116" fmla="*/ 2118008 h 6858000"/>
              <a:gd name="connsiteX117" fmla="*/ 396398 w 1514862"/>
              <a:gd name="connsiteY117" fmla="*/ 2050531 h 6858000"/>
              <a:gd name="connsiteX118" fmla="*/ 388204 w 1514862"/>
              <a:gd name="connsiteY118" fmla="*/ 1963269 h 6858000"/>
              <a:gd name="connsiteX119" fmla="*/ 369382 w 1514862"/>
              <a:gd name="connsiteY119" fmla="*/ 1906352 h 6858000"/>
              <a:gd name="connsiteX120" fmla="*/ 345939 w 1514862"/>
              <a:gd name="connsiteY120" fmla="*/ 1861531 h 6858000"/>
              <a:gd name="connsiteX121" fmla="*/ 299738 w 1514862"/>
              <a:gd name="connsiteY121" fmla="*/ 1732919 h 6858000"/>
              <a:gd name="connsiteX122" fmla="*/ 272049 w 1514862"/>
              <a:gd name="connsiteY122" fmla="*/ 1663540 h 6858000"/>
              <a:gd name="connsiteX123" fmla="*/ 271175 w 1514862"/>
              <a:gd name="connsiteY123" fmla="*/ 1615777 h 6858000"/>
              <a:gd name="connsiteX124" fmla="*/ 251970 w 1514862"/>
              <a:gd name="connsiteY124" fmla="*/ 1563678 h 6858000"/>
              <a:gd name="connsiteX125" fmla="*/ 265050 w 1514862"/>
              <a:gd name="connsiteY125" fmla="*/ 1519474 h 6858000"/>
              <a:gd name="connsiteX126" fmla="*/ 257792 w 1514862"/>
              <a:gd name="connsiteY126" fmla="*/ 1477995 h 6858000"/>
              <a:gd name="connsiteX127" fmla="*/ 243877 w 1514862"/>
              <a:gd name="connsiteY127" fmla="*/ 1373769 h 6858000"/>
              <a:gd name="connsiteX128" fmla="*/ 252184 w 1514862"/>
              <a:gd name="connsiteY128" fmla="*/ 1307086 h 6858000"/>
              <a:gd name="connsiteX129" fmla="*/ 253372 w 1514862"/>
              <a:gd name="connsiteY129" fmla="*/ 1189033 h 6858000"/>
              <a:gd name="connsiteX130" fmla="*/ 258057 w 1514862"/>
              <a:gd name="connsiteY130" fmla="*/ 1168288 h 6858000"/>
              <a:gd name="connsiteX131" fmla="*/ 250339 w 1514862"/>
              <a:gd name="connsiteY131" fmla="*/ 1142577 h 6858000"/>
              <a:gd name="connsiteX132" fmla="*/ 239645 w 1514862"/>
              <a:gd name="connsiteY132" fmla="*/ 1088484 h 6858000"/>
              <a:gd name="connsiteX133" fmla="*/ 228381 w 1514862"/>
              <a:gd name="connsiteY133" fmla="*/ 1016103 h 6858000"/>
              <a:gd name="connsiteX134" fmla="*/ 229837 w 1514862"/>
              <a:gd name="connsiteY134" fmla="*/ 932283 h 6858000"/>
              <a:gd name="connsiteX135" fmla="*/ 232073 w 1514862"/>
              <a:gd name="connsiteY135" fmla="*/ 915925 h 6858000"/>
              <a:gd name="connsiteX136" fmla="*/ 224702 w 1514862"/>
              <a:gd name="connsiteY136" fmla="*/ 896999 h 6858000"/>
              <a:gd name="connsiteX137" fmla="*/ 194110 w 1514862"/>
              <a:gd name="connsiteY137" fmla="*/ 821517 h 6858000"/>
              <a:gd name="connsiteX138" fmla="*/ 173060 w 1514862"/>
              <a:gd name="connsiteY138" fmla="*/ 751353 h 6858000"/>
              <a:gd name="connsiteX139" fmla="*/ 172618 w 1514862"/>
              <a:gd name="connsiteY139" fmla="*/ 721230 h 6858000"/>
              <a:gd name="connsiteX140" fmla="*/ 158289 w 1514862"/>
              <a:gd name="connsiteY140" fmla="*/ 681659 h 6858000"/>
              <a:gd name="connsiteX141" fmla="*/ 143708 w 1514862"/>
              <a:gd name="connsiteY141" fmla="*/ 635218 h 6858000"/>
              <a:gd name="connsiteX142" fmla="*/ 148719 w 1514862"/>
              <a:gd name="connsiteY142" fmla="*/ 613763 h 6858000"/>
              <a:gd name="connsiteX143" fmla="*/ 134661 w 1514862"/>
              <a:gd name="connsiteY143" fmla="*/ 598582 h 6858000"/>
              <a:gd name="connsiteX144" fmla="*/ 134342 w 1514862"/>
              <a:gd name="connsiteY144" fmla="*/ 576846 h 6858000"/>
              <a:gd name="connsiteX145" fmla="*/ 113968 w 1514862"/>
              <a:gd name="connsiteY145" fmla="*/ 530055 h 6858000"/>
              <a:gd name="connsiteX146" fmla="*/ 104404 w 1514862"/>
              <a:gd name="connsiteY146" fmla="*/ 448559 h 6858000"/>
              <a:gd name="connsiteX147" fmla="*/ 110826 w 1514862"/>
              <a:gd name="connsiteY147" fmla="*/ 441529 h 6858000"/>
              <a:gd name="connsiteX148" fmla="*/ 110047 w 1514862"/>
              <a:gd name="connsiteY148" fmla="*/ 428927 h 6858000"/>
              <a:gd name="connsiteX149" fmla="*/ 99451 w 1514862"/>
              <a:gd name="connsiteY149" fmla="*/ 430161 h 6858000"/>
              <a:gd name="connsiteX150" fmla="*/ 76471 w 1514862"/>
              <a:gd name="connsiteY150" fmla="*/ 367211 h 6858000"/>
              <a:gd name="connsiteX151" fmla="*/ 33963 w 1514862"/>
              <a:gd name="connsiteY151" fmla="*/ 302178 h 6858000"/>
              <a:gd name="connsiteX152" fmla="*/ 12635 w 1514862"/>
              <a:gd name="connsiteY152" fmla="*/ 211375 h 6858000"/>
              <a:gd name="connsiteX153" fmla="*/ 3963 w 1514862"/>
              <a:gd name="connsiteY153" fmla="*/ 184179 h 6858000"/>
              <a:gd name="connsiteX154" fmla="*/ 25635 w 1514862"/>
              <a:gd name="connsiteY154" fmla="*/ 47336 h 6858000"/>
              <a:gd name="connsiteX155" fmla="*/ 6323 w 1514862"/>
              <a:gd name="connsiteY155" fmla="*/ 0 h 6858000"/>
              <a:gd name="connsiteX0" fmla="*/ 0 w 1508539"/>
              <a:gd name="connsiteY0" fmla="*/ 0 h 6858000"/>
              <a:gd name="connsiteX1" fmla="*/ 1508539 w 1508539"/>
              <a:gd name="connsiteY1" fmla="*/ 0 h 6858000"/>
              <a:gd name="connsiteX2" fmla="*/ 1508539 w 1508539"/>
              <a:gd name="connsiteY2" fmla="*/ 6858000 h 6858000"/>
              <a:gd name="connsiteX3" fmla="*/ 57174 w 1508539"/>
              <a:gd name="connsiteY3" fmla="*/ 6858000 h 6858000"/>
              <a:gd name="connsiteX4" fmla="*/ 57315 w 1508539"/>
              <a:gd name="connsiteY4" fmla="*/ 6857735 h 6858000"/>
              <a:gd name="connsiteX5" fmla="*/ 69364 w 1508539"/>
              <a:gd name="connsiteY5" fmla="*/ 6809549 h 6858000"/>
              <a:gd name="connsiteX6" fmla="*/ 101575 w 1508539"/>
              <a:gd name="connsiteY6" fmla="*/ 6715115 h 6858000"/>
              <a:gd name="connsiteX7" fmla="*/ 111426 w 1508539"/>
              <a:gd name="connsiteY7" fmla="*/ 6680170 h 6858000"/>
              <a:gd name="connsiteX8" fmla="*/ 136976 w 1508539"/>
              <a:gd name="connsiteY8" fmla="*/ 6621207 h 6858000"/>
              <a:gd name="connsiteX9" fmla="*/ 153633 w 1508539"/>
              <a:gd name="connsiteY9" fmla="*/ 6596265 h 6858000"/>
              <a:gd name="connsiteX10" fmla="*/ 153512 w 1508539"/>
              <a:gd name="connsiteY10" fmla="*/ 6594818 h 6858000"/>
              <a:gd name="connsiteX11" fmla="*/ 157757 w 1508539"/>
              <a:gd name="connsiteY11" fmla="*/ 6593735 h 6858000"/>
              <a:gd name="connsiteX12" fmla="*/ 160954 w 1508539"/>
              <a:gd name="connsiteY12" fmla="*/ 6589172 h 6858000"/>
              <a:gd name="connsiteX13" fmla="*/ 164248 w 1508539"/>
              <a:gd name="connsiteY13" fmla="*/ 6574442 h 6858000"/>
              <a:gd name="connsiteX14" fmla="*/ 164588 w 1508539"/>
              <a:gd name="connsiteY14" fmla="*/ 6568530 h 6858000"/>
              <a:gd name="connsiteX15" fmla="*/ 166997 w 1508539"/>
              <a:gd name="connsiteY15" fmla="*/ 6560674 h 6858000"/>
              <a:gd name="connsiteX16" fmla="*/ 167342 w 1508539"/>
              <a:gd name="connsiteY16" fmla="*/ 6560598 h 6858000"/>
              <a:gd name="connsiteX17" fmla="*/ 169039 w 1508539"/>
              <a:gd name="connsiteY17" fmla="*/ 6553006 h 6858000"/>
              <a:gd name="connsiteX18" fmla="*/ 173735 w 1508539"/>
              <a:gd name="connsiteY18" fmla="*/ 6514360 h 6858000"/>
              <a:gd name="connsiteX19" fmla="*/ 215389 w 1508539"/>
              <a:gd name="connsiteY19" fmla="*/ 6478062 h 6858000"/>
              <a:gd name="connsiteX20" fmla="*/ 226078 w 1508539"/>
              <a:gd name="connsiteY20" fmla="*/ 6460325 h 6858000"/>
              <a:gd name="connsiteX21" fmla="*/ 233311 w 1508539"/>
              <a:gd name="connsiteY21" fmla="*/ 6451488 h 6858000"/>
              <a:gd name="connsiteX22" fmla="*/ 234746 w 1508539"/>
              <a:gd name="connsiteY22" fmla="*/ 6451348 h 6858000"/>
              <a:gd name="connsiteX23" fmla="*/ 239104 w 1508539"/>
              <a:gd name="connsiteY23" fmla="*/ 6414240 h 6858000"/>
              <a:gd name="connsiteX24" fmla="*/ 241980 w 1508539"/>
              <a:gd name="connsiteY24" fmla="*/ 6410269 h 6858000"/>
              <a:gd name="connsiteX25" fmla="*/ 241880 w 1508539"/>
              <a:gd name="connsiteY25" fmla="*/ 6384857 h 6858000"/>
              <a:gd name="connsiteX26" fmla="*/ 243397 w 1508539"/>
              <a:gd name="connsiteY26" fmla="*/ 6372381 h 6858000"/>
              <a:gd name="connsiteX27" fmla="*/ 240591 w 1508539"/>
              <a:gd name="connsiteY27" fmla="*/ 6367510 h 6858000"/>
              <a:gd name="connsiteX28" fmla="*/ 244471 w 1508539"/>
              <a:gd name="connsiteY28" fmla="*/ 6349778 h 6858000"/>
              <a:gd name="connsiteX29" fmla="*/ 246136 w 1508539"/>
              <a:gd name="connsiteY29" fmla="*/ 6348250 h 6858000"/>
              <a:gd name="connsiteX30" fmla="*/ 262170 w 1508539"/>
              <a:gd name="connsiteY30" fmla="*/ 6281972 h 6858000"/>
              <a:gd name="connsiteX31" fmla="*/ 272933 w 1508539"/>
              <a:gd name="connsiteY31" fmla="*/ 6211940 h 6858000"/>
              <a:gd name="connsiteX32" fmla="*/ 314428 w 1508539"/>
              <a:gd name="connsiteY32" fmla="*/ 6113913 h 6858000"/>
              <a:gd name="connsiteX33" fmla="*/ 318721 w 1508539"/>
              <a:gd name="connsiteY33" fmla="*/ 6028119 h 6858000"/>
              <a:gd name="connsiteX34" fmla="*/ 345501 w 1508539"/>
              <a:gd name="connsiteY34" fmla="*/ 5934687 h 6858000"/>
              <a:gd name="connsiteX35" fmla="*/ 379513 w 1508539"/>
              <a:gd name="connsiteY35" fmla="*/ 5765594 h 6858000"/>
              <a:gd name="connsiteX36" fmla="*/ 411349 w 1508539"/>
              <a:gd name="connsiteY36" fmla="*/ 5693685 h 6858000"/>
              <a:gd name="connsiteX37" fmla="*/ 431404 w 1508539"/>
              <a:gd name="connsiteY37" fmla="*/ 5665173 h 6858000"/>
              <a:gd name="connsiteX38" fmla="*/ 465121 w 1508539"/>
              <a:gd name="connsiteY38" fmla="*/ 5563435 h 6858000"/>
              <a:gd name="connsiteX39" fmla="*/ 494626 w 1508539"/>
              <a:gd name="connsiteY39" fmla="*/ 5476393 h 6858000"/>
              <a:gd name="connsiteX40" fmla="*/ 525819 w 1508539"/>
              <a:gd name="connsiteY40" fmla="*/ 5396260 h 6858000"/>
              <a:gd name="connsiteX41" fmla="*/ 541800 w 1508539"/>
              <a:gd name="connsiteY41" fmla="*/ 5330009 h 6858000"/>
              <a:gd name="connsiteX42" fmla="*/ 575293 w 1508539"/>
              <a:gd name="connsiteY42" fmla="*/ 5273739 h 6858000"/>
              <a:gd name="connsiteX43" fmla="*/ 584892 w 1508539"/>
              <a:gd name="connsiteY43" fmla="*/ 5241779 h 6858000"/>
              <a:gd name="connsiteX44" fmla="*/ 596118 w 1508539"/>
              <a:gd name="connsiteY44" fmla="*/ 5225268 h 6858000"/>
              <a:gd name="connsiteX45" fmla="*/ 597138 w 1508539"/>
              <a:gd name="connsiteY45" fmla="*/ 5217684 h 6858000"/>
              <a:gd name="connsiteX46" fmla="*/ 604479 w 1508539"/>
              <a:gd name="connsiteY46" fmla="*/ 5193377 h 6858000"/>
              <a:gd name="connsiteX47" fmla="*/ 607782 w 1508539"/>
              <a:gd name="connsiteY47" fmla="*/ 5179288 h 6858000"/>
              <a:gd name="connsiteX48" fmla="*/ 608766 w 1508539"/>
              <a:gd name="connsiteY48" fmla="*/ 5173621 h 6858000"/>
              <a:gd name="connsiteX49" fmla="*/ 604400 w 1508539"/>
              <a:gd name="connsiteY49" fmla="*/ 5159961 h 6858000"/>
              <a:gd name="connsiteX50" fmla="*/ 611077 w 1508539"/>
              <a:gd name="connsiteY50" fmla="*/ 5144295 h 6858000"/>
              <a:gd name="connsiteX51" fmla="*/ 608010 w 1508539"/>
              <a:gd name="connsiteY51" fmla="*/ 5125185 h 6858000"/>
              <a:gd name="connsiteX52" fmla="*/ 614840 w 1508539"/>
              <a:gd name="connsiteY52" fmla="*/ 5121884 h 6858000"/>
              <a:gd name="connsiteX53" fmla="*/ 621876 w 1508539"/>
              <a:gd name="connsiteY53" fmla="*/ 5067850 h 6858000"/>
              <a:gd name="connsiteX54" fmla="*/ 624607 w 1508539"/>
              <a:gd name="connsiteY54" fmla="*/ 5060861 h 6858000"/>
              <a:gd name="connsiteX55" fmla="*/ 621311 w 1508539"/>
              <a:gd name="connsiteY55" fmla="*/ 5034192 h 6858000"/>
              <a:gd name="connsiteX56" fmla="*/ 622865 w 1508539"/>
              <a:gd name="connsiteY56" fmla="*/ 4993030 h 6858000"/>
              <a:gd name="connsiteX57" fmla="*/ 629774 w 1508539"/>
              <a:gd name="connsiteY57" fmla="*/ 4946844 h 6858000"/>
              <a:gd name="connsiteX58" fmla="*/ 625630 w 1508539"/>
              <a:gd name="connsiteY58" fmla="*/ 4932692 h 6858000"/>
              <a:gd name="connsiteX59" fmla="*/ 641033 w 1508539"/>
              <a:gd name="connsiteY59" fmla="*/ 4858827 h 6858000"/>
              <a:gd name="connsiteX60" fmla="*/ 635187 w 1508539"/>
              <a:gd name="connsiteY60" fmla="*/ 4801535 h 6858000"/>
              <a:gd name="connsiteX61" fmla="*/ 642856 w 1508539"/>
              <a:gd name="connsiteY61" fmla="*/ 4797794 h 6858000"/>
              <a:gd name="connsiteX62" fmla="*/ 644150 w 1508539"/>
              <a:gd name="connsiteY62" fmla="*/ 4784526 h 6858000"/>
              <a:gd name="connsiteX63" fmla="*/ 645934 w 1508539"/>
              <a:gd name="connsiteY63" fmla="*/ 4781211 h 6858000"/>
              <a:gd name="connsiteX64" fmla="*/ 654721 w 1508539"/>
              <a:gd name="connsiteY64" fmla="*/ 4761984 h 6858000"/>
              <a:gd name="connsiteX65" fmla="*/ 650769 w 1508539"/>
              <a:gd name="connsiteY65" fmla="*/ 4690749 h 6858000"/>
              <a:gd name="connsiteX66" fmla="*/ 646249 w 1508539"/>
              <a:gd name="connsiteY66" fmla="*/ 4584173 h 6858000"/>
              <a:gd name="connsiteX67" fmla="*/ 641332 w 1508539"/>
              <a:gd name="connsiteY67" fmla="*/ 4444346 h 6858000"/>
              <a:gd name="connsiteX68" fmla="*/ 637897 w 1508539"/>
              <a:gd name="connsiteY68" fmla="*/ 4375228 h 6858000"/>
              <a:gd name="connsiteX69" fmla="*/ 618550 w 1508539"/>
              <a:gd name="connsiteY69" fmla="*/ 4214165 h 6858000"/>
              <a:gd name="connsiteX70" fmla="*/ 622623 w 1508539"/>
              <a:gd name="connsiteY70" fmla="*/ 4090296 h 6858000"/>
              <a:gd name="connsiteX71" fmla="*/ 607879 w 1508539"/>
              <a:gd name="connsiteY71" fmla="*/ 4033999 h 6858000"/>
              <a:gd name="connsiteX72" fmla="*/ 609028 w 1508539"/>
              <a:gd name="connsiteY72" fmla="*/ 4031933 h 6858000"/>
              <a:gd name="connsiteX73" fmla="*/ 607604 w 1508539"/>
              <a:gd name="connsiteY73" fmla="*/ 4013953 h 6858000"/>
              <a:gd name="connsiteX74" fmla="*/ 593899 w 1508539"/>
              <a:gd name="connsiteY74" fmla="*/ 3974753 h 6858000"/>
              <a:gd name="connsiteX75" fmla="*/ 595497 w 1508539"/>
              <a:gd name="connsiteY75" fmla="*/ 3969950 h 6858000"/>
              <a:gd name="connsiteX76" fmla="*/ 588919 w 1508539"/>
              <a:gd name="connsiteY76" fmla="*/ 3933779 h 6858000"/>
              <a:gd name="connsiteX77" fmla="*/ 590250 w 1508539"/>
              <a:gd name="connsiteY77" fmla="*/ 3933093 h 6858000"/>
              <a:gd name="connsiteX78" fmla="*/ 594604 w 1508539"/>
              <a:gd name="connsiteY78" fmla="*/ 3922082 h 6858000"/>
              <a:gd name="connsiteX79" fmla="*/ 599682 w 1508539"/>
              <a:gd name="connsiteY79" fmla="*/ 3901461 h 6858000"/>
              <a:gd name="connsiteX80" fmla="*/ 622276 w 1508539"/>
              <a:gd name="connsiteY80" fmla="*/ 3813873 h 6858000"/>
              <a:gd name="connsiteX81" fmla="*/ 621701 w 1508539"/>
              <a:gd name="connsiteY81" fmla="*/ 3806161 h 6858000"/>
              <a:gd name="connsiteX82" fmla="*/ 622008 w 1508539"/>
              <a:gd name="connsiteY82" fmla="*/ 3805957 h 6858000"/>
              <a:gd name="connsiteX83" fmla="*/ 622035 w 1508539"/>
              <a:gd name="connsiteY83" fmla="*/ 3797724 h 6858000"/>
              <a:gd name="connsiteX84" fmla="*/ 620650 w 1508539"/>
              <a:gd name="connsiteY84" fmla="*/ 3792098 h 6858000"/>
              <a:gd name="connsiteX85" fmla="*/ 619534 w 1508539"/>
              <a:gd name="connsiteY85" fmla="*/ 3777135 h 6858000"/>
              <a:gd name="connsiteX86" fmla="*/ 621267 w 1508539"/>
              <a:gd name="connsiteY86" fmla="*/ 3771656 h 6858000"/>
              <a:gd name="connsiteX87" fmla="*/ 625010 w 1508539"/>
              <a:gd name="connsiteY87" fmla="*/ 3769007 h 6858000"/>
              <a:gd name="connsiteX88" fmla="*/ 624476 w 1508539"/>
              <a:gd name="connsiteY88" fmla="*/ 3767709 h 6858000"/>
              <a:gd name="connsiteX89" fmla="*/ 633172 w 1508539"/>
              <a:gd name="connsiteY89" fmla="*/ 3738082 h 6858000"/>
              <a:gd name="connsiteX90" fmla="*/ 640518 w 1508539"/>
              <a:gd name="connsiteY90" fmla="*/ 3673397 h 6858000"/>
              <a:gd name="connsiteX91" fmla="*/ 639814 w 1508539"/>
              <a:gd name="connsiteY91" fmla="*/ 3637109 h 6858000"/>
              <a:gd name="connsiteX92" fmla="*/ 643257 w 1508539"/>
              <a:gd name="connsiteY92" fmla="*/ 3536883 h 6858000"/>
              <a:gd name="connsiteX93" fmla="*/ 650795 w 1508539"/>
              <a:gd name="connsiteY93" fmla="*/ 3435652 h 6858000"/>
              <a:gd name="connsiteX94" fmla="*/ 652466 w 1508539"/>
              <a:gd name="connsiteY94" fmla="*/ 3307769 h 6858000"/>
              <a:gd name="connsiteX95" fmla="*/ 670029 w 1508539"/>
              <a:gd name="connsiteY95" fmla="*/ 3250522 h 6858000"/>
              <a:gd name="connsiteX96" fmla="*/ 670454 w 1508539"/>
              <a:gd name="connsiteY96" fmla="*/ 3229163 h 6858000"/>
              <a:gd name="connsiteX97" fmla="*/ 672277 w 1508539"/>
              <a:gd name="connsiteY97" fmla="*/ 3217217 h 6858000"/>
              <a:gd name="connsiteX98" fmla="*/ 659112 w 1508539"/>
              <a:gd name="connsiteY98" fmla="*/ 3183755 h 6858000"/>
              <a:gd name="connsiteX99" fmla="*/ 659613 w 1508539"/>
              <a:gd name="connsiteY99" fmla="*/ 3178642 h 6858000"/>
              <a:gd name="connsiteX100" fmla="*/ 647213 w 1508539"/>
              <a:gd name="connsiteY100" fmla="*/ 3158586 h 6858000"/>
              <a:gd name="connsiteX101" fmla="*/ 632398 w 1508539"/>
              <a:gd name="connsiteY101" fmla="*/ 3129034 h 6858000"/>
              <a:gd name="connsiteX102" fmla="*/ 633063 w 1508539"/>
              <a:gd name="connsiteY102" fmla="*/ 3126682 h 6858000"/>
              <a:gd name="connsiteX103" fmla="*/ 623931 w 1508539"/>
              <a:gd name="connsiteY103" fmla="*/ 3114519 h 6858000"/>
              <a:gd name="connsiteX104" fmla="*/ 610540 w 1508539"/>
              <a:gd name="connsiteY104" fmla="*/ 3106272 h 6858000"/>
              <a:gd name="connsiteX105" fmla="*/ 583270 w 1508539"/>
              <a:gd name="connsiteY105" fmla="*/ 2958185 h 6858000"/>
              <a:gd name="connsiteX106" fmla="*/ 525884 w 1508539"/>
              <a:gd name="connsiteY106" fmla="*/ 2762989 h 6858000"/>
              <a:gd name="connsiteX107" fmla="*/ 474802 w 1508539"/>
              <a:gd name="connsiteY107" fmla="*/ 2554718 h 6858000"/>
              <a:gd name="connsiteX108" fmla="*/ 454896 w 1508539"/>
              <a:gd name="connsiteY108" fmla="*/ 2485734 h 6858000"/>
              <a:gd name="connsiteX109" fmla="*/ 445619 w 1508539"/>
              <a:gd name="connsiteY109" fmla="*/ 2447068 h 6858000"/>
              <a:gd name="connsiteX110" fmla="*/ 432580 w 1508539"/>
              <a:gd name="connsiteY110" fmla="*/ 2425819 h 6858000"/>
              <a:gd name="connsiteX111" fmla="*/ 438579 w 1508539"/>
              <a:gd name="connsiteY111" fmla="*/ 2402874 h 6858000"/>
              <a:gd name="connsiteX112" fmla="*/ 441191 w 1508539"/>
              <a:gd name="connsiteY112" fmla="*/ 2381443 h 6858000"/>
              <a:gd name="connsiteX113" fmla="*/ 417520 w 1508539"/>
              <a:gd name="connsiteY113" fmla="*/ 2261920 h 6858000"/>
              <a:gd name="connsiteX114" fmla="*/ 407407 w 1508539"/>
              <a:gd name="connsiteY114" fmla="*/ 2195378 h 6858000"/>
              <a:gd name="connsiteX115" fmla="*/ 391624 w 1508539"/>
              <a:gd name="connsiteY115" fmla="*/ 2155135 h 6858000"/>
              <a:gd name="connsiteX116" fmla="*/ 389082 w 1508539"/>
              <a:gd name="connsiteY116" fmla="*/ 2118008 h 6858000"/>
              <a:gd name="connsiteX117" fmla="*/ 390075 w 1508539"/>
              <a:gd name="connsiteY117" fmla="*/ 2050531 h 6858000"/>
              <a:gd name="connsiteX118" fmla="*/ 381881 w 1508539"/>
              <a:gd name="connsiteY118" fmla="*/ 1963269 h 6858000"/>
              <a:gd name="connsiteX119" fmla="*/ 363059 w 1508539"/>
              <a:gd name="connsiteY119" fmla="*/ 1906352 h 6858000"/>
              <a:gd name="connsiteX120" fmla="*/ 339616 w 1508539"/>
              <a:gd name="connsiteY120" fmla="*/ 1861531 h 6858000"/>
              <a:gd name="connsiteX121" fmla="*/ 293415 w 1508539"/>
              <a:gd name="connsiteY121" fmla="*/ 1732919 h 6858000"/>
              <a:gd name="connsiteX122" fmla="*/ 265726 w 1508539"/>
              <a:gd name="connsiteY122" fmla="*/ 1663540 h 6858000"/>
              <a:gd name="connsiteX123" fmla="*/ 264852 w 1508539"/>
              <a:gd name="connsiteY123" fmla="*/ 1615777 h 6858000"/>
              <a:gd name="connsiteX124" fmla="*/ 245647 w 1508539"/>
              <a:gd name="connsiteY124" fmla="*/ 1563678 h 6858000"/>
              <a:gd name="connsiteX125" fmla="*/ 258727 w 1508539"/>
              <a:gd name="connsiteY125" fmla="*/ 1519474 h 6858000"/>
              <a:gd name="connsiteX126" fmla="*/ 251469 w 1508539"/>
              <a:gd name="connsiteY126" fmla="*/ 1477995 h 6858000"/>
              <a:gd name="connsiteX127" fmla="*/ 237554 w 1508539"/>
              <a:gd name="connsiteY127" fmla="*/ 1373769 h 6858000"/>
              <a:gd name="connsiteX128" fmla="*/ 245861 w 1508539"/>
              <a:gd name="connsiteY128" fmla="*/ 1307086 h 6858000"/>
              <a:gd name="connsiteX129" fmla="*/ 247049 w 1508539"/>
              <a:gd name="connsiteY129" fmla="*/ 1189033 h 6858000"/>
              <a:gd name="connsiteX130" fmla="*/ 251734 w 1508539"/>
              <a:gd name="connsiteY130" fmla="*/ 1168288 h 6858000"/>
              <a:gd name="connsiteX131" fmla="*/ 244016 w 1508539"/>
              <a:gd name="connsiteY131" fmla="*/ 1142577 h 6858000"/>
              <a:gd name="connsiteX132" fmla="*/ 233322 w 1508539"/>
              <a:gd name="connsiteY132" fmla="*/ 1088484 h 6858000"/>
              <a:gd name="connsiteX133" fmla="*/ 222058 w 1508539"/>
              <a:gd name="connsiteY133" fmla="*/ 1016103 h 6858000"/>
              <a:gd name="connsiteX134" fmla="*/ 223514 w 1508539"/>
              <a:gd name="connsiteY134" fmla="*/ 932283 h 6858000"/>
              <a:gd name="connsiteX135" fmla="*/ 225750 w 1508539"/>
              <a:gd name="connsiteY135" fmla="*/ 915925 h 6858000"/>
              <a:gd name="connsiteX136" fmla="*/ 218379 w 1508539"/>
              <a:gd name="connsiteY136" fmla="*/ 896999 h 6858000"/>
              <a:gd name="connsiteX137" fmla="*/ 187787 w 1508539"/>
              <a:gd name="connsiteY137" fmla="*/ 821517 h 6858000"/>
              <a:gd name="connsiteX138" fmla="*/ 166737 w 1508539"/>
              <a:gd name="connsiteY138" fmla="*/ 751353 h 6858000"/>
              <a:gd name="connsiteX139" fmla="*/ 166295 w 1508539"/>
              <a:gd name="connsiteY139" fmla="*/ 721230 h 6858000"/>
              <a:gd name="connsiteX140" fmla="*/ 151966 w 1508539"/>
              <a:gd name="connsiteY140" fmla="*/ 681659 h 6858000"/>
              <a:gd name="connsiteX141" fmla="*/ 137385 w 1508539"/>
              <a:gd name="connsiteY141" fmla="*/ 635218 h 6858000"/>
              <a:gd name="connsiteX142" fmla="*/ 142396 w 1508539"/>
              <a:gd name="connsiteY142" fmla="*/ 613763 h 6858000"/>
              <a:gd name="connsiteX143" fmla="*/ 128338 w 1508539"/>
              <a:gd name="connsiteY143" fmla="*/ 598582 h 6858000"/>
              <a:gd name="connsiteX144" fmla="*/ 128019 w 1508539"/>
              <a:gd name="connsiteY144" fmla="*/ 576846 h 6858000"/>
              <a:gd name="connsiteX145" fmla="*/ 107645 w 1508539"/>
              <a:gd name="connsiteY145" fmla="*/ 530055 h 6858000"/>
              <a:gd name="connsiteX146" fmla="*/ 98081 w 1508539"/>
              <a:gd name="connsiteY146" fmla="*/ 448559 h 6858000"/>
              <a:gd name="connsiteX147" fmla="*/ 104503 w 1508539"/>
              <a:gd name="connsiteY147" fmla="*/ 441529 h 6858000"/>
              <a:gd name="connsiteX148" fmla="*/ 103724 w 1508539"/>
              <a:gd name="connsiteY148" fmla="*/ 428927 h 6858000"/>
              <a:gd name="connsiteX149" fmla="*/ 93128 w 1508539"/>
              <a:gd name="connsiteY149" fmla="*/ 430161 h 6858000"/>
              <a:gd name="connsiteX150" fmla="*/ 70148 w 1508539"/>
              <a:gd name="connsiteY150" fmla="*/ 367211 h 6858000"/>
              <a:gd name="connsiteX151" fmla="*/ 27640 w 1508539"/>
              <a:gd name="connsiteY151" fmla="*/ 302178 h 6858000"/>
              <a:gd name="connsiteX152" fmla="*/ 6312 w 1508539"/>
              <a:gd name="connsiteY152" fmla="*/ 211375 h 6858000"/>
              <a:gd name="connsiteX153" fmla="*/ 19312 w 1508539"/>
              <a:gd name="connsiteY153" fmla="*/ 47336 h 6858000"/>
              <a:gd name="connsiteX154" fmla="*/ 0 w 1508539"/>
              <a:gd name="connsiteY154" fmla="*/ 0 h 6858000"/>
              <a:gd name="connsiteX0" fmla="*/ 0 w 1508539"/>
              <a:gd name="connsiteY0" fmla="*/ 0 h 6858000"/>
              <a:gd name="connsiteX1" fmla="*/ 1508539 w 1508539"/>
              <a:gd name="connsiteY1" fmla="*/ 0 h 6858000"/>
              <a:gd name="connsiteX2" fmla="*/ 1508539 w 1508539"/>
              <a:gd name="connsiteY2" fmla="*/ 6858000 h 6858000"/>
              <a:gd name="connsiteX3" fmla="*/ 57174 w 1508539"/>
              <a:gd name="connsiteY3" fmla="*/ 6858000 h 6858000"/>
              <a:gd name="connsiteX4" fmla="*/ 57315 w 1508539"/>
              <a:gd name="connsiteY4" fmla="*/ 6857735 h 6858000"/>
              <a:gd name="connsiteX5" fmla="*/ 69364 w 1508539"/>
              <a:gd name="connsiteY5" fmla="*/ 6809549 h 6858000"/>
              <a:gd name="connsiteX6" fmla="*/ 101575 w 1508539"/>
              <a:gd name="connsiteY6" fmla="*/ 6715115 h 6858000"/>
              <a:gd name="connsiteX7" fmla="*/ 111426 w 1508539"/>
              <a:gd name="connsiteY7" fmla="*/ 6680170 h 6858000"/>
              <a:gd name="connsiteX8" fmla="*/ 136976 w 1508539"/>
              <a:gd name="connsiteY8" fmla="*/ 6621207 h 6858000"/>
              <a:gd name="connsiteX9" fmla="*/ 153633 w 1508539"/>
              <a:gd name="connsiteY9" fmla="*/ 6596265 h 6858000"/>
              <a:gd name="connsiteX10" fmla="*/ 153512 w 1508539"/>
              <a:gd name="connsiteY10" fmla="*/ 6594818 h 6858000"/>
              <a:gd name="connsiteX11" fmla="*/ 157757 w 1508539"/>
              <a:gd name="connsiteY11" fmla="*/ 6593735 h 6858000"/>
              <a:gd name="connsiteX12" fmla="*/ 160954 w 1508539"/>
              <a:gd name="connsiteY12" fmla="*/ 6589172 h 6858000"/>
              <a:gd name="connsiteX13" fmla="*/ 164248 w 1508539"/>
              <a:gd name="connsiteY13" fmla="*/ 6574442 h 6858000"/>
              <a:gd name="connsiteX14" fmla="*/ 164588 w 1508539"/>
              <a:gd name="connsiteY14" fmla="*/ 6568530 h 6858000"/>
              <a:gd name="connsiteX15" fmla="*/ 166997 w 1508539"/>
              <a:gd name="connsiteY15" fmla="*/ 6560674 h 6858000"/>
              <a:gd name="connsiteX16" fmla="*/ 167342 w 1508539"/>
              <a:gd name="connsiteY16" fmla="*/ 6560598 h 6858000"/>
              <a:gd name="connsiteX17" fmla="*/ 169039 w 1508539"/>
              <a:gd name="connsiteY17" fmla="*/ 6553006 h 6858000"/>
              <a:gd name="connsiteX18" fmla="*/ 173735 w 1508539"/>
              <a:gd name="connsiteY18" fmla="*/ 6514360 h 6858000"/>
              <a:gd name="connsiteX19" fmla="*/ 215389 w 1508539"/>
              <a:gd name="connsiteY19" fmla="*/ 6478062 h 6858000"/>
              <a:gd name="connsiteX20" fmla="*/ 226078 w 1508539"/>
              <a:gd name="connsiteY20" fmla="*/ 6460325 h 6858000"/>
              <a:gd name="connsiteX21" fmla="*/ 233311 w 1508539"/>
              <a:gd name="connsiteY21" fmla="*/ 6451488 h 6858000"/>
              <a:gd name="connsiteX22" fmla="*/ 234746 w 1508539"/>
              <a:gd name="connsiteY22" fmla="*/ 6451348 h 6858000"/>
              <a:gd name="connsiteX23" fmla="*/ 239104 w 1508539"/>
              <a:gd name="connsiteY23" fmla="*/ 6414240 h 6858000"/>
              <a:gd name="connsiteX24" fmla="*/ 241980 w 1508539"/>
              <a:gd name="connsiteY24" fmla="*/ 6410269 h 6858000"/>
              <a:gd name="connsiteX25" fmla="*/ 241880 w 1508539"/>
              <a:gd name="connsiteY25" fmla="*/ 6384857 h 6858000"/>
              <a:gd name="connsiteX26" fmla="*/ 243397 w 1508539"/>
              <a:gd name="connsiteY26" fmla="*/ 6372381 h 6858000"/>
              <a:gd name="connsiteX27" fmla="*/ 240591 w 1508539"/>
              <a:gd name="connsiteY27" fmla="*/ 6367510 h 6858000"/>
              <a:gd name="connsiteX28" fmla="*/ 244471 w 1508539"/>
              <a:gd name="connsiteY28" fmla="*/ 6349778 h 6858000"/>
              <a:gd name="connsiteX29" fmla="*/ 246136 w 1508539"/>
              <a:gd name="connsiteY29" fmla="*/ 6348250 h 6858000"/>
              <a:gd name="connsiteX30" fmla="*/ 262170 w 1508539"/>
              <a:gd name="connsiteY30" fmla="*/ 6281972 h 6858000"/>
              <a:gd name="connsiteX31" fmla="*/ 272933 w 1508539"/>
              <a:gd name="connsiteY31" fmla="*/ 6211940 h 6858000"/>
              <a:gd name="connsiteX32" fmla="*/ 314428 w 1508539"/>
              <a:gd name="connsiteY32" fmla="*/ 6113913 h 6858000"/>
              <a:gd name="connsiteX33" fmla="*/ 318721 w 1508539"/>
              <a:gd name="connsiteY33" fmla="*/ 6028119 h 6858000"/>
              <a:gd name="connsiteX34" fmla="*/ 345501 w 1508539"/>
              <a:gd name="connsiteY34" fmla="*/ 5934687 h 6858000"/>
              <a:gd name="connsiteX35" fmla="*/ 379513 w 1508539"/>
              <a:gd name="connsiteY35" fmla="*/ 5765594 h 6858000"/>
              <a:gd name="connsiteX36" fmla="*/ 411349 w 1508539"/>
              <a:gd name="connsiteY36" fmla="*/ 5693685 h 6858000"/>
              <a:gd name="connsiteX37" fmla="*/ 431404 w 1508539"/>
              <a:gd name="connsiteY37" fmla="*/ 5665173 h 6858000"/>
              <a:gd name="connsiteX38" fmla="*/ 465121 w 1508539"/>
              <a:gd name="connsiteY38" fmla="*/ 5563435 h 6858000"/>
              <a:gd name="connsiteX39" fmla="*/ 494626 w 1508539"/>
              <a:gd name="connsiteY39" fmla="*/ 5476393 h 6858000"/>
              <a:gd name="connsiteX40" fmla="*/ 525819 w 1508539"/>
              <a:gd name="connsiteY40" fmla="*/ 5396260 h 6858000"/>
              <a:gd name="connsiteX41" fmla="*/ 541800 w 1508539"/>
              <a:gd name="connsiteY41" fmla="*/ 5330009 h 6858000"/>
              <a:gd name="connsiteX42" fmla="*/ 575293 w 1508539"/>
              <a:gd name="connsiteY42" fmla="*/ 5273739 h 6858000"/>
              <a:gd name="connsiteX43" fmla="*/ 584892 w 1508539"/>
              <a:gd name="connsiteY43" fmla="*/ 5241779 h 6858000"/>
              <a:gd name="connsiteX44" fmla="*/ 596118 w 1508539"/>
              <a:gd name="connsiteY44" fmla="*/ 5225268 h 6858000"/>
              <a:gd name="connsiteX45" fmla="*/ 597138 w 1508539"/>
              <a:gd name="connsiteY45" fmla="*/ 5217684 h 6858000"/>
              <a:gd name="connsiteX46" fmla="*/ 604479 w 1508539"/>
              <a:gd name="connsiteY46" fmla="*/ 5193377 h 6858000"/>
              <a:gd name="connsiteX47" fmla="*/ 607782 w 1508539"/>
              <a:gd name="connsiteY47" fmla="*/ 5179288 h 6858000"/>
              <a:gd name="connsiteX48" fmla="*/ 608766 w 1508539"/>
              <a:gd name="connsiteY48" fmla="*/ 5173621 h 6858000"/>
              <a:gd name="connsiteX49" fmla="*/ 604400 w 1508539"/>
              <a:gd name="connsiteY49" fmla="*/ 5159961 h 6858000"/>
              <a:gd name="connsiteX50" fmla="*/ 611077 w 1508539"/>
              <a:gd name="connsiteY50" fmla="*/ 5144295 h 6858000"/>
              <a:gd name="connsiteX51" fmla="*/ 608010 w 1508539"/>
              <a:gd name="connsiteY51" fmla="*/ 5125185 h 6858000"/>
              <a:gd name="connsiteX52" fmla="*/ 614840 w 1508539"/>
              <a:gd name="connsiteY52" fmla="*/ 5121884 h 6858000"/>
              <a:gd name="connsiteX53" fmla="*/ 621876 w 1508539"/>
              <a:gd name="connsiteY53" fmla="*/ 5067850 h 6858000"/>
              <a:gd name="connsiteX54" fmla="*/ 624607 w 1508539"/>
              <a:gd name="connsiteY54" fmla="*/ 5060861 h 6858000"/>
              <a:gd name="connsiteX55" fmla="*/ 621311 w 1508539"/>
              <a:gd name="connsiteY55" fmla="*/ 5034192 h 6858000"/>
              <a:gd name="connsiteX56" fmla="*/ 622865 w 1508539"/>
              <a:gd name="connsiteY56" fmla="*/ 4993030 h 6858000"/>
              <a:gd name="connsiteX57" fmla="*/ 629774 w 1508539"/>
              <a:gd name="connsiteY57" fmla="*/ 4946844 h 6858000"/>
              <a:gd name="connsiteX58" fmla="*/ 625630 w 1508539"/>
              <a:gd name="connsiteY58" fmla="*/ 4932692 h 6858000"/>
              <a:gd name="connsiteX59" fmla="*/ 641033 w 1508539"/>
              <a:gd name="connsiteY59" fmla="*/ 4858827 h 6858000"/>
              <a:gd name="connsiteX60" fmla="*/ 635187 w 1508539"/>
              <a:gd name="connsiteY60" fmla="*/ 4801535 h 6858000"/>
              <a:gd name="connsiteX61" fmla="*/ 642856 w 1508539"/>
              <a:gd name="connsiteY61" fmla="*/ 4797794 h 6858000"/>
              <a:gd name="connsiteX62" fmla="*/ 644150 w 1508539"/>
              <a:gd name="connsiteY62" fmla="*/ 4784526 h 6858000"/>
              <a:gd name="connsiteX63" fmla="*/ 645934 w 1508539"/>
              <a:gd name="connsiteY63" fmla="*/ 4781211 h 6858000"/>
              <a:gd name="connsiteX64" fmla="*/ 654721 w 1508539"/>
              <a:gd name="connsiteY64" fmla="*/ 4761984 h 6858000"/>
              <a:gd name="connsiteX65" fmla="*/ 650769 w 1508539"/>
              <a:gd name="connsiteY65" fmla="*/ 4690749 h 6858000"/>
              <a:gd name="connsiteX66" fmla="*/ 646249 w 1508539"/>
              <a:gd name="connsiteY66" fmla="*/ 4584173 h 6858000"/>
              <a:gd name="connsiteX67" fmla="*/ 641332 w 1508539"/>
              <a:gd name="connsiteY67" fmla="*/ 4444346 h 6858000"/>
              <a:gd name="connsiteX68" fmla="*/ 637897 w 1508539"/>
              <a:gd name="connsiteY68" fmla="*/ 4375228 h 6858000"/>
              <a:gd name="connsiteX69" fmla="*/ 618550 w 1508539"/>
              <a:gd name="connsiteY69" fmla="*/ 4214165 h 6858000"/>
              <a:gd name="connsiteX70" fmla="*/ 622623 w 1508539"/>
              <a:gd name="connsiteY70" fmla="*/ 4090296 h 6858000"/>
              <a:gd name="connsiteX71" fmla="*/ 607879 w 1508539"/>
              <a:gd name="connsiteY71" fmla="*/ 4033999 h 6858000"/>
              <a:gd name="connsiteX72" fmla="*/ 609028 w 1508539"/>
              <a:gd name="connsiteY72" fmla="*/ 4031933 h 6858000"/>
              <a:gd name="connsiteX73" fmla="*/ 607604 w 1508539"/>
              <a:gd name="connsiteY73" fmla="*/ 4013953 h 6858000"/>
              <a:gd name="connsiteX74" fmla="*/ 593899 w 1508539"/>
              <a:gd name="connsiteY74" fmla="*/ 3974753 h 6858000"/>
              <a:gd name="connsiteX75" fmla="*/ 595497 w 1508539"/>
              <a:gd name="connsiteY75" fmla="*/ 3969950 h 6858000"/>
              <a:gd name="connsiteX76" fmla="*/ 588919 w 1508539"/>
              <a:gd name="connsiteY76" fmla="*/ 3933779 h 6858000"/>
              <a:gd name="connsiteX77" fmla="*/ 590250 w 1508539"/>
              <a:gd name="connsiteY77" fmla="*/ 3933093 h 6858000"/>
              <a:gd name="connsiteX78" fmla="*/ 594604 w 1508539"/>
              <a:gd name="connsiteY78" fmla="*/ 3922082 h 6858000"/>
              <a:gd name="connsiteX79" fmla="*/ 599682 w 1508539"/>
              <a:gd name="connsiteY79" fmla="*/ 3901461 h 6858000"/>
              <a:gd name="connsiteX80" fmla="*/ 622276 w 1508539"/>
              <a:gd name="connsiteY80" fmla="*/ 3813873 h 6858000"/>
              <a:gd name="connsiteX81" fmla="*/ 621701 w 1508539"/>
              <a:gd name="connsiteY81" fmla="*/ 3806161 h 6858000"/>
              <a:gd name="connsiteX82" fmla="*/ 622008 w 1508539"/>
              <a:gd name="connsiteY82" fmla="*/ 3805957 h 6858000"/>
              <a:gd name="connsiteX83" fmla="*/ 622035 w 1508539"/>
              <a:gd name="connsiteY83" fmla="*/ 3797724 h 6858000"/>
              <a:gd name="connsiteX84" fmla="*/ 620650 w 1508539"/>
              <a:gd name="connsiteY84" fmla="*/ 3792098 h 6858000"/>
              <a:gd name="connsiteX85" fmla="*/ 619534 w 1508539"/>
              <a:gd name="connsiteY85" fmla="*/ 3777135 h 6858000"/>
              <a:gd name="connsiteX86" fmla="*/ 621267 w 1508539"/>
              <a:gd name="connsiteY86" fmla="*/ 3771656 h 6858000"/>
              <a:gd name="connsiteX87" fmla="*/ 625010 w 1508539"/>
              <a:gd name="connsiteY87" fmla="*/ 3769007 h 6858000"/>
              <a:gd name="connsiteX88" fmla="*/ 624476 w 1508539"/>
              <a:gd name="connsiteY88" fmla="*/ 3767709 h 6858000"/>
              <a:gd name="connsiteX89" fmla="*/ 633172 w 1508539"/>
              <a:gd name="connsiteY89" fmla="*/ 3738082 h 6858000"/>
              <a:gd name="connsiteX90" fmla="*/ 640518 w 1508539"/>
              <a:gd name="connsiteY90" fmla="*/ 3673397 h 6858000"/>
              <a:gd name="connsiteX91" fmla="*/ 639814 w 1508539"/>
              <a:gd name="connsiteY91" fmla="*/ 3637109 h 6858000"/>
              <a:gd name="connsiteX92" fmla="*/ 643257 w 1508539"/>
              <a:gd name="connsiteY92" fmla="*/ 3536883 h 6858000"/>
              <a:gd name="connsiteX93" fmla="*/ 650795 w 1508539"/>
              <a:gd name="connsiteY93" fmla="*/ 3435652 h 6858000"/>
              <a:gd name="connsiteX94" fmla="*/ 652466 w 1508539"/>
              <a:gd name="connsiteY94" fmla="*/ 3307769 h 6858000"/>
              <a:gd name="connsiteX95" fmla="*/ 670029 w 1508539"/>
              <a:gd name="connsiteY95" fmla="*/ 3250522 h 6858000"/>
              <a:gd name="connsiteX96" fmla="*/ 670454 w 1508539"/>
              <a:gd name="connsiteY96" fmla="*/ 3229163 h 6858000"/>
              <a:gd name="connsiteX97" fmla="*/ 672277 w 1508539"/>
              <a:gd name="connsiteY97" fmla="*/ 3217217 h 6858000"/>
              <a:gd name="connsiteX98" fmla="*/ 659112 w 1508539"/>
              <a:gd name="connsiteY98" fmla="*/ 3183755 h 6858000"/>
              <a:gd name="connsiteX99" fmla="*/ 659613 w 1508539"/>
              <a:gd name="connsiteY99" fmla="*/ 3178642 h 6858000"/>
              <a:gd name="connsiteX100" fmla="*/ 647213 w 1508539"/>
              <a:gd name="connsiteY100" fmla="*/ 3158586 h 6858000"/>
              <a:gd name="connsiteX101" fmla="*/ 632398 w 1508539"/>
              <a:gd name="connsiteY101" fmla="*/ 3129034 h 6858000"/>
              <a:gd name="connsiteX102" fmla="*/ 633063 w 1508539"/>
              <a:gd name="connsiteY102" fmla="*/ 3126682 h 6858000"/>
              <a:gd name="connsiteX103" fmla="*/ 623931 w 1508539"/>
              <a:gd name="connsiteY103" fmla="*/ 3114519 h 6858000"/>
              <a:gd name="connsiteX104" fmla="*/ 610540 w 1508539"/>
              <a:gd name="connsiteY104" fmla="*/ 3106272 h 6858000"/>
              <a:gd name="connsiteX105" fmla="*/ 583270 w 1508539"/>
              <a:gd name="connsiteY105" fmla="*/ 2958185 h 6858000"/>
              <a:gd name="connsiteX106" fmla="*/ 525884 w 1508539"/>
              <a:gd name="connsiteY106" fmla="*/ 2762989 h 6858000"/>
              <a:gd name="connsiteX107" fmla="*/ 474802 w 1508539"/>
              <a:gd name="connsiteY107" fmla="*/ 2554718 h 6858000"/>
              <a:gd name="connsiteX108" fmla="*/ 454896 w 1508539"/>
              <a:gd name="connsiteY108" fmla="*/ 2485734 h 6858000"/>
              <a:gd name="connsiteX109" fmla="*/ 445619 w 1508539"/>
              <a:gd name="connsiteY109" fmla="*/ 2447068 h 6858000"/>
              <a:gd name="connsiteX110" fmla="*/ 432580 w 1508539"/>
              <a:gd name="connsiteY110" fmla="*/ 2425819 h 6858000"/>
              <a:gd name="connsiteX111" fmla="*/ 438579 w 1508539"/>
              <a:gd name="connsiteY111" fmla="*/ 2402874 h 6858000"/>
              <a:gd name="connsiteX112" fmla="*/ 441191 w 1508539"/>
              <a:gd name="connsiteY112" fmla="*/ 2381443 h 6858000"/>
              <a:gd name="connsiteX113" fmla="*/ 417520 w 1508539"/>
              <a:gd name="connsiteY113" fmla="*/ 2261920 h 6858000"/>
              <a:gd name="connsiteX114" fmla="*/ 407407 w 1508539"/>
              <a:gd name="connsiteY114" fmla="*/ 2195378 h 6858000"/>
              <a:gd name="connsiteX115" fmla="*/ 391624 w 1508539"/>
              <a:gd name="connsiteY115" fmla="*/ 2155135 h 6858000"/>
              <a:gd name="connsiteX116" fmla="*/ 389082 w 1508539"/>
              <a:gd name="connsiteY116" fmla="*/ 2118008 h 6858000"/>
              <a:gd name="connsiteX117" fmla="*/ 390075 w 1508539"/>
              <a:gd name="connsiteY117" fmla="*/ 2050531 h 6858000"/>
              <a:gd name="connsiteX118" fmla="*/ 381881 w 1508539"/>
              <a:gd name="connsiteY118" fmla="*/ 1963269 h 6858000"/>
              <a:gd name="connsiteX119" fmla="*/ 363059 w 1508539"/>
              <a:gd name="connsiteY119" fmla="*/ 1906352 h 6858000"/>
              <a:gd name="connsiteX120" fmla="*/ 339616 w 1508539"/>
              <a:gd name="connsiteY120" fmla="*/ 1861531 h 6858000"/>
              <a:gd name="connsiteX121" fmla="*/ 293415 w 1508539"/>
              <a:gd name="connsiteY121" fmla="*/ 1732919 h 6858000"/>
              <a:gd name="connsiteX122" fmla="*/ 265726 w 1508539"/>
              <a:gd name="connsiteY122" fmla="*/ 1663540 h 6858000"/>
              <a:gd name="connsiteX123" fmla="*/ 264852 w 1508539"/>
              <a:gd name="connsiteY123" fmla="*/ 1615777 h 6858000"/>
              <a:gd name="connsiteX124" fmla="*/ 245647 w 1508539"/>
              <a:gd name="connsiteY124" fmla="*/ 1563678 h 6858000"/>
              <a:gd name="connsiteX125" fmla="*/ 258727 w 1508539"/>
              <a:gd name="connsiteY125" fmla="*/ 1519474 h 6858000"/>
              <a:gd name="connsiteX126" fmla="*/ 251469 w 1508539"/>
              <a:gd name="connsiteY126" fmla="*/ 1477995 h 6858000"/>
              <a:gd name="connsiteX127" fmla="*/ 237554 w 1508539"/>
              <a:gd name="connsiteY127" fmla="*/ 1373769 h 6858000"/>
              <a:gd name="connsiteX128" fmla="*/ 245861 w 1508539"/>
              <a:gd name="connsiteY128" fmla="*/ 1307086 h 6858000"/>
              <a:gd name="connsiteX129" fmla="*/ 247049 w 1508539"/>
              <a:gd name="connsiteY129" fmla="*/ 1189033 h 6858000"/>
              <a:gd name="connsiteX130" fmla="*/ 251734 w 1508539"/>
              <a:gd name="connsiteY130" fmla="*/ 1168288 h 6858000"/>
              <a:gd name="connsiteX131" fmla="*/ 244016 w 1508539"/>
              <a:gd name="connsiteY131" fmla="*/ 1142577 h 6858000"/>
              <a:gd name="connsiteX132" fmla="*/ 233322 w 1508539"/>
              <a:gd name="connsiteY132" fmla="*/ 1088484 h 6858000"/>
              <a:gd name="connsiteX133" fmla="*/ 222058 w 1508539"/>
              <a:gd name="connsiteY133" fmla="*/ 1016103 h 6858000"/>
              <a:gd name="connsiteX134" fmla="*/ 223514 w 1508539"/>
              <a:gd name="connsiteY134" fmla="*/ 932283 h 6858000"/>
              <a:gd name="connsiteX135" fmla="*/ 225750 w 1508539"/>
              <a:gd name="connsiteY135" fmla="*/ 915925 h 6858000"/>
              <a:gd name="connsiteX136" fmla="*/ 218379 w 1508539"/>
              <a:gd name="connsiteY136" fmla="*/ 896999 h 6858000"/>
              <a:gd name="connsiteX137" fmla="*/ 187787 w 1508539"/>
              <a:gd name="connsiteY137" fmla="*/ 821517 h 6858000"/>
              <a:gd name="connsiteX138" fmla="*/ 166737 w 1508539"/>
              <a:gd name="connsiteY138" fmla="*/ 751353 h 6858000"/>
              <a:gd name="connsiteX139" fmla="*/ 166295 w 1508539"/>
              <a:gd name="connsiteY139" fmla="*/ 721230 h 6858000"/>
              <a:gd name="connsiteX140" fmla="*/ 151966 w 1508539"/>
              <a:gd name="connsiteY140" fmla="*/ 681659 h 6858000"/>
              <a:gd name="connsiteX141" fmla="*/ 137385 w 1508539"/>
              <a:gd name="connsiteY141" fmla="*/ 635218 h 6858000"/>
              <a:gd name="connsiteX142" fmla="*/ 142396 w 1508539"/>
              <a:gd name="connsiteY142" fmla="*/ 613763 h 6858000"/>
              <a:gd name="connsiteX143" fmla="*/ 128338 w 1508539"/>
              <a:gd name="connsiteY143" fmla="*/ 598582 h 6858000"/>
              <a:gd name="connsiteX144" fmla="*/ 128019 w 1508539"/>
              <a:gd name="connsiteY144" fmla="*/ 576846 h 6858000"/>
              <a:gd name="connsiteX145" fmla="*/ 107645 w 1508539"/>
              <a:gd name="connsiteY145" fmla="*/ 530055 h 6858000"/>
              <a:gd name="connsiteX146" fmla="*/ 98081 w 1508539"/>
              <a:gd name="connsiteY146" fmla="*/ 448559 h 6858000"/>
              <a:gd name="connsiteX147" fmla="*/ 104503 w 1508539"/>
              <a:gd name="connsiteY147" fmla="*/ 441529 h 6858000"/>
              <a:gd name="connsiteX148" fmla="*/ 103724 w 1508539"/>
              <a:gd name="connsiteY148" fmla="*/ 428927 h 6858000"/>
              <a:gd name="connsiteX149" fmla="*/ 93128 w 1508539"/>
              <a:gd name="connsiteY149" fmla="*/ 430161 h 6858000"/>
              <a:gd name="connsiteX150" fmla="*/ 70148 w 1508539"/>
              <a:gd name="connsiteY150" fmla="*/ 367211 h 6858000"/>
              <a:gd name="connsiteX151" fmla="*/ 27640 w 1508539"/>
              <a:gd name="connsiteY151" fmla="*/ 302178 h 6858000"/>
              <a:gd name="connsiteX152" fmla="*/ 32747 w 1508539"/>
              <a:gd name="connsiteY152" fmla="*/ 158081 h 6858000"/>
              <a:gd name="connsiteX153" fmla="*/ 19312 w 1508539"/>
              <a:gd name="connsiteY153" fmla="*/ 47336 h 6858000"/>
              <a:gd name="connsiteX154" fmla="*/ 0 w 1508539"/>
              <a:gd name="connsiteY154" fmla="*/ 0 h 6858000"/>
              <a:gd name="connsiteX0" fmla="*/ 0 w 1508539"/>
              <a:gd name="connsiteY0" fmla="*/ 0 h 6858000"/>
              <a:gd name="connsiteX1" fmla="*/ 1508539 w 1508539"/>
              <a:gd name="connsiteY1" fmla="*/ 0 h 6858000"/>
              <a:gd name="connsiteX2" fmla="*/ 1508539 w 1508539"/>
              <a:gd name="connsiteY2" fmla="*/ 6858000 h 6858000"/>
              <a:gd name="connsiteX3" fmla="*/ 57174 w 1508539"/>
              <a:gd name="connsiteY3" fmla="*/ 6858000 h 6858000"/>
              <a:gd name="connsiteX4" fmla="*/ 57315 w 1508539"/>
              <a:gd name="connsiteY4" fmla="*/ 6857735 h 6858000"/>
              <a:gd name="connsiteX5" fmla="*/ 69364 w 1508539"/>
              <a:gd name="connsiteY5" fmla="*/ 6809549 h 6858000"/>
              <a:gd name="connsiteX6" fmla="*/ 101575 w 1508539"/>
              <a:gd name="connsiteY6" fmla="*/ 6715115 h 6858000"/>
              <a:gd name="connsiteX7" fmla="*/ 111426 w 1508539"/>
              <a:gd name="connsiteY7" fmla="*/ 6680170 h 6858000"/>
              <a:gd name="connsiteX8" fmla="*/ 136976 w 1508539"/>
              <a:gd name="connsiteY8" fmla="*/ 6621207 h 6858000"/>
              <a:gd name="connsiteX9" fmla="*/ 153633 w 1508539"/>
              <a:gd name="connsiteY9" fmla="*/ 6596265 h 6858000"/>
              <a:gd name="connsiteX10" fmla="*/ 153512 w 1508539"/>
              <a:gd name="connsiteY10" fmla="*/ 6594818 h 6858000"/>
              <a:gd name="connsiteX11" fmla="*/ 157757 w 1508539"/>
              <a:gd name="connsiteY11" fmla="*/ 6593735 h 6858000"/>
              <a:gd name="connsiteX12" fmla="*/ 160954 w 1508539"/>
              <a:gd name="connsiteY12" fmla="*/ 6589172 h 6858000"/>
              <a:gd name="connsiteX13" fmla="*/ 164248 w 1508539"/>
              <a:gd name="connsiteY13" fmla="*/ 6574442 h 6858000"/>
              <a:gd name="connsiteX14" fmla="*/ 164588 w 1508539"/>
              <a:gd name="connsiteY14" fmla="*/ 6568530 h 6858000"/>
              <a:gd name="connsiteX15" fmla="*/ 166997 w 1508539"/>
              <a:gd name="connsiteY15" fmla="*/ 6560674 h 6858000"/>
              <a:gd name="connsiteX16" fmla="*/ 167342 w 1508539"/>
              <a:gd name="connsiteY16" fmla="*/ 6560598 h 6858000"/>
              <a:gd name="connsiteX17" fmla="*/ 169039 w 1508539"/>
              <a:gd name="connsiteY17" fmla="*/ 6553006 h 6858000"/>
              <a:gd name="connsiteX18" fmla="*/ 173735 w 1508539"/>
              <a:gd name="connsiteY18" fmla="*/ 6514360 h 6858000"/>
              <a:gd name="connsiteX19" fmla="*/ 215389 w 1508539"/>
              <a:gd name="connsiteY19" fmla="*/ 6478062 h 6858000"/>
              <a:gd name="connsiteX20" fmla="*/ 226078 w 1508539"/>
              <a:gd name="connsiteY20" fmla="*/ 6460325 h 6858000"/>
              <a:gd name="connsiteX21" fmla="*/ 233311 w 1508539"/>
              <a:gd name="connsiteY21" fmla="*/ 6451488 h 6858000"/>
              <a:gd name="connsiteX22" fmla="*/ 234746 w 1508539"/>
              <a:gd name="connsiteY22" fmla="*/ 6451348 h 6858000"/>
              <a:gd name="connsiteX23" fmla="*/ 239104 w 1508539"/>
              <a:gd name="connsiteY23" fmla="*/ 6414240 h 6858000"/>
              <a:gd name="connsiteX24" fmla="*/ 241980 w 1508539"/>
              <a:gd name="connsiteY24" fmla="*/ 6410269 h 6858000"/>
              <a:gd name="connsiteX25" fmla="*/ 241880 w 1508539"/>
              <a:gd name="connsiteY25" fmla="*/ 6384857 h 6858000"/>
              <a:gd name="connsiteX26" fmla="*/ 243397 w 1508539"/>
              <a:gd name="connsiteY26" fmla="*/ 6372381 h 6858000"/>
              <a:gd name="connsiteX27" fmla="*/ 240591 w 1508539"/>
              <a:gd name="connsiteY27" fmla="*/ 6367510 h 6858000"/>
              <a:gd name="connsiteX28" fmla="*/ 244471 w 1508539"/>
              <a:gd name="connsiteY28" fmla="*/ 6349778 h 6858000"/>
              <a:gd name="connsiteX29" fmla="*/ 246136 w 1508539"/>
              <a:gd name="connsiteY29" fmla="*/ 6348250 h 6858000"/>
              <a:gd name="connsiteX30" fmla="*/ 262170 w 1508539"/>
              <a:gd name="connsiteY30" fmla="*/ 6281972 h 6858000"/>
              <a:gd name="connsiteX31" fmla="*/ 272933 w 1508539"/>
              <a:gd name="connsiteY31" fmla="*/ 6211940 h 6858000"/>
              <a:gd name="connsiteX32" fmla="*/ 314428 w 1508539"/>
              <a:gd name="connsiteY32" fmla="*/ 6113913 h 6858000"/>
              <a:gd name="connsiteX33" fmla="*/ 318721 w 1508539"/>
              <a:gd name="connsiteY33" fmla="*/ 6028119 h 6858000"/>
              <a:gd name="connsiteX34" fmla="*/ 345501 w 1508539"/>
              <a:gd name="connsiteY34" fmla="*/ 5934687 h 6858000"/>
              <a:gd name="connsiteX35" fmla="*/ 379513 w 1508539"/>
              <a:gd name="connsiteY35" fmla="*/ 5765594 h 6858000"/>
              <a:gd name="connsiteX36" fmla="*/ 411349 w 1508539"/>
              <a:gd name="connsiteY36" fmla="*/ 5693685 h 6858000"/>
              <a:gd name="connsiteX37" fmla="*/ 431404 w 1508539"/>
              <a:gd name="connsiteY37" fmla="*/ 5665173 h 6858000"/>
              <a:gd name="connsiteX38" fmla="*/ 465121 w 1508539"/>
              <a:gd name="connsiteY38" fmla="*/ 5563435 h 6858000"/>
              <a:gd name="connsiteX39" fmla="*/ 494626 w 1508539"/>
              <a:gd name="connsiteY39" fmla="*/ 5476393 h 6858000"/>
              <a:gd name="connsiteX40" fmla="*/ 525819 w 1508539"/>
              <a:gd name="connsiteY40" fmla="*/ 5396260 h 6858000"/>
              <a:gd name="connsiteX41" fmla="*/ 541800 w 1508539"/>
              <a:gd name="connsiteY41" fmla="*/ 5330009 h 6858000"/>
              <a:gd name="connsiteX42" fmla="*/ 575293 w 1508539"/>
              <a:gd name="connsiteY42" fmla="*/ 5273739 h 6858000"/>
              <a:gd name="connsiteX43" fmla="*/ 584892 w 1508539"/>
              <a:gd name="connsiteY43" fmla="*/ 5241779 h 6858000"/>
              <a:gd name="connsiteX44" fmla="*/ 596118 w 1508539"/>
              <a:gd name="connsiteY44" fmla="*/ 5225268 h 6858000"/>
              <a:gd name="connsiteX45" fmla="*/ 597138 w 1508539"/>
              <a:gd name="connsiteY45" fmla="*/ 5217684 h 6858000"/>
              <a:gd name="connsiteX46" fmla="*/ 604479 w 1508539"/>
              <a:gd name="connsiteY46" fmla="*/ 5193377 h 6858000"/>
              <a:gd name="connsiteX47" fmla="*/ 607782 w 1508539"/>
              <a:gd name="connsiteY47" fmla="*/ 5179288 h 6858000"/>
              <a:gd name="connsiteX48" fmla="*/ 608766 w 1508539"/>
              <a:gd name="connsiteY48" fmla="*/ 5173621 h 6858000"/>
              <a:gd name="connsiteX49" fmla="*/ 604400 w 1508539"/>
              <a:gd name="connsiteY49" fmla="*/ 5159961 h 6858000"/>
              <a:gd name="connsiteX50" fmla="*/ 611077 w 1508539"/>
              <a:gd name="connsiteY50" fmla="*/ 5144295 h 6858000"/>
              <a:gd name="connsiteX51" fmla="*/ 608010 w 1508539"/>
              <a:gd name="connsiteY51" fmla="*/ 5125185 h 6858000"/>
              <a:gd name="connsiteX52" fmla="*/ 614840 w 1508539"/>
              <a:gd name="connsiteY52" fmla="*/ 5121884 h 6858000"/>
              <a:gd name="connsiteX53" fmla="*/ 621876 w 1508539"/>
              <a:gd name="connsiteY53" fmla="*/ 5067850 h 6858000"/>
              <a:gd name="connsiteX54" fmla="*/ 624607 w 1508539"/>
              <a:gd name="connsiteY54" fmla="*/ 5060861 h 6858000"/>
              <a:gd name="connsiteX55" fmla="*/ 621311 w 1508539"/>
              <a:gd name="connsiteY55" fmla="*/ 5034192 h 6858000"/>
              <a:gd name="connsiteX56" fmla="*/ 622865 w 1508539"/>
              <a:gd name="connsiteY56" fmla="*/ 4993030 h 6858000"/>
              <a:gd name="connsiteX57" fmla="*/ 629774 w 1508539"/>
              <a:gd name="connsiteY57" fmla="*/ 4946844 h 6858000"/>
              <a:gd name="connsiteX58" fmla="*/ 625630 w 1508539"/>
              <a:gd name="connsiteY58" fmla="*/ 4932692 h 6858000"/>
              <a:gd name="connsiteX59" fmla="*/ 641033 w 1508539"/>
              <a:gd name="connsiteY59" fmla="*/ 4858827 h 6858000"/>
              <a:gd name="connsiteX60" fmla="*/ 635187 w 1508539"/>
              <a:gd name="connsiteY60" fmla="*/ 4801535 h 6858000"/>
              <a:gd name="connsiteX61" fmla="*/ 642856 w 1508539"/>
              <a:gd name="connsiteY61" fmla="*/ 4797794 h 6858000"/>
              <a:gd name="connsiteX62" fmla="*/ 644150 w 1508539"/>
              <a:gd name="connsiteY62" fmla="*/ 4784526 h 6858000"/>
              <a:gd name="connsiteX63" fmla="*/ 645934 w 1508539"/>
              <a:gd name="connsiteY63" fmla="*/ 4781211 h 6858000"/>
              <a:gd name="connsiteX64" fmla="*/ 654721 w 1508539"/>
              <a:gd name="connsiteY64" fmla="*/ 4761984 h 6858000"/>
              <a:gd name="connsiteX65" fmla="*/ 650769 w 1508539"/>
              <a:gd name="connsiteY65" fmla="*/ 4690749 h 6858000"/>
              <a:gd name="connsiteX66" fmla="*/ 646249 w 1508539"/>
              <a:gd name="connsiteY66" fmla="*/ 4584173 h 6858000"/>
              <a:gd name="connsiteX67" fmla="*/ 641332 w 1508539"/>
              <a:gd name="connsiteY67" fmla="*/ 4444346 h 6858000"/>
              <a:gd name="connsiteX68" fmla="*/ 637897 w 1508539"/>
              <a:gd name="connsiteY68" fmla="*/ 4375228 h 6858000"/>
              <a:gd name="connsiteX69" fmla="*/ 618550 w 1508539"/>
              <a:gd name="connsiteY69" fmla="*/ 4214165 h 6858000"/>
              <a:gd name="connsiteX70" fmla="*/ 622623 w 1508539"/>
              <a:gd name="connsiteY70" fmla="*/ 4090296 h 6858000"/>
              <a:gd name="connsiteX71" fmla="*/ 607879 w 1508539"/>
              <a:gd name="connsiteY71" fmla="*/ 4033999 h 6858000"/>
              <a:gd name="connsiteX72" fmla="*/ 609028 w 1508539"/>
              <a:gd name="connsiteY72" fmla="*/ 4031933 h 6858000"/>
              <a:gd name="connsiteX73" fmla="*/ 607604 w 1508539"/>
              <a:gd name="connsiteY73" fmla="*/ 4013953 h 6858000"/>
              <a:gd name="connsiteX74" fmla="*/ 593899 w 1508539"/>
              <a:gd name="connsiteY74" fmla="*/ 3974753 h 6858000"/>
              <a:gd name="connsiteX75" fmla="*/ 595497 w 1508539"/>
              <a:gd name="connsiteY75" fmla="*/ 3969950 h 6858000"/>
              <a:gd name="connsiteX76" fmla="*/ 588919 w 1508539"/>
              <a:gd name="connsiteY76" fmla="*/ 3933779 h 6858000"/>
              <a:gd name="connsiteX77" fmla="*/ 590250 w 1508539"/>
              <a:gd name="connsiteY77" fmla="*/ 3933093 h 6858000"/>
              <a:gd name="connsiteX78" fmla="*/ 594604 w 1508539"/>
              <a:gd name="connsiteY78" fmla="*/ 3922082 h 6858000"/>
              <a:gd name="connsiteX79" fmla="*/ 599682 w 1508539"/>
              <a:gd name="connsiteY79" fmla="*/ 3901461 h 6858000"/>
              <a:gd name="connsiteX80" fmla="*/ 622276 w 1508539"/>
              <a:gd name="connsiteY80" fmla="*/ 3813873 h 6858000"/>
              <a:gd name="connsiteX81" fmla="*/ 621701 w 1508539"/>
              <a:gd name="connsiteY81" fmla="*/ 3806161 h 6858000"/>
              <a:gd name="connsiteX82" fmla="*/ 622008 w 1508539"/>
              <a:gd name="connsiteY82" fmla="*/ 3805957 h 6858000"/>
              <a:gd name="connsiteX83" fmla="*/ 622035 w 1508539"/>
              <a:gd name="connsiteY83" fmla="*/ 3797724 h 6858000"/>
              <a:gd name="connsiteX84" fmla="*/ 620650 w 1508539"/>
              <a:gd name="connsiteY84" fmla="*/ 3792098 h 6858000"/>
              <a:gd name="connsiteX85" fmla="*/ 619534 w 1508539"/>
              <a:gd name="connsiteY85" fmla="*/ 3777135 h 6858000"/>
              <a:gd name="connsiteX86" fmla="*/ 621267 w 1508539"/>
              <a:gd name="connsiteY86" fmla="*/ 3771656 h 6858000"/>
              <a:gd name="connsiteX87" fmla="*/ 625010 w 1508539"/>
              <a:gd name="connsiteY87" fmla="*/ 3769007 h 6858000"/>
              <a:gd name="connsiteX88" fmla="*/ 624476 w 1508539"/>
              <a:gd name="connsiteY88" fmla="*/ 3767709 h 6858000"/>
              <a:gd name="connsiteX89" fmla="*/ 633172 w 1508539"/>
              <a:gd name="connsiteY89" fmla="*/ 3738082 h 6858000"/>
              <a:gd name="connsiteX90" fmla="*/ 640518 w 1508539"/>
              <a:gd name="connsiteY90" fmla="*/ 3673397 h 6858000"/>
              <a:gd name="connsiteX91" fmla="*/ 639814 w 1508539"/>
              <a:gd name="connsiteY91" fmla="*/ 3637109 h 6858000"/>
              <a:gd name="connsiteX92" fmla="*/ 643257 w 1508539"/>
              <a:gd name="connsiteY92" fmla="*/ 3536883 h 6858000"/>
              <a:gd name="connsiteX93" fmla="*/ 650795 w 1508539"/>
              <a:gd name="connsiteY93" fmla="*/ 3435652 h 6858000"/>
              <a:gd name="connsiteX94" fmla="*/ 652466 w 1508539"/>
              <a:gd name="connsiteY94" fmla="*/ 3307769 h 6858000"/>
              <a:gd name="connsiteX95" fmla="*/ 670029 w 1508539"/>
              <a:gd name="connsiteY95" fmla="*/ 3250522 h 6858000"/>
              <a:gd name="connsiteX96" fmla="*/ 670454 w 1508539"/>
              <a:gd name="connsiteY96" fmla="*/ 3229163 h 6858000"/>
              <a:gd name="connsiteX97" fmla="*/ 672277 w 1508539"/>
              <a:gd name="connsiteY97" fmla="*/ 3217217 h 6858000"/>
              <a:gd name="connsiteX98" fmla="*/ 659112 w 1508539"/>
              <a:gd name="connsiteY98" fmla="*/ 3183755 h 6858000"/>
              <a:gd name="connsiteX99" fmla="*/ 659613 w 1508539"/>
              <a:gd name="connsiteY99" fmla="*/ 3178642 h 6858000"/>
              <a:gd name="connsiteX100" fmla="*/ 647213 w 1508539"/>
              <a:gd name="connsiteY100" fmla="*/ 3158586 h 6858000"/>
              <a:gd name="connsiteX101" fmla="*/ 632398 w 1508539"/>
              <a:gd name="connsiteY101" fmla="*/ 3129034 h 6858000"/>
              <a:gd name="connsiteX102" fmla="*/ 633063 w 1508539"/>
              <a:gd name="connsiteY102" fmla="*/ 3126682 h 6858000"/>
              <a:gd name="connsiteX103" fmla="*/ 623931 w 1508539"/>
              <a:gd name="connsiteY103" fmla="*/ 3114519 h 6858000"/>
              <a:gd name="connsiteX104" fmla="*/ 610540 w 1508539"/>
              <a:gd name="connsiteY104" fmla="*/ 3106272 h 6858000"/>
              <a:gd name="connsiteX105" fmla="*/ 583270 w 1508539"/>
              <a:gd name="connsiteY105" fmla="*/ 2958185 h 6858000"/>
              <a:gd name="connsiteX106" fmla="*/ 525884 w 1508539"/>
              <a:gd name="connsiteY106" fmla="*/ 2762989 h 6858000"/>
              <a:gd name="connsiteX107" fmla="*/ 474802 w 1508539"/>
              <a:gd name="connsiteY107" fmla="*/ 2554718 h 6858000"/>
              <a:gd name="connsiteX108" fmla="*/ 454896 w 1508539"/>
              <a:gd name="connsiteY108" fmla="*/ 2485734 h 6858000"/>
              <a:gd name="connsiteX109" fmla="*/ 445619 w 1508539"/>
              <a:gd name="connsiteY109" fmla="*/ 2447068 h 6858000"/>
              <a:gd name="connsiteX110" fmla="*/ 432580 w 1508539"/>
              <a:gd name="connsiteY110" fmla="*/ 2425819 h 6858000"/>
              <a:gd name="connsiteX111" fmla="*/ 438579 w 1508539"/>
              <a:gd name="connsiteY111" fmla="*/ 2402874 h 6858000"/>
              <a:gd name="connsiteX112" fmla="*/ 441191 w 1508539"/>
              <a:gd name="connsiteY112" fmla="*/ 2381443 h 6858000"/>
              <a:gd name="connsiteX113" fmla="*/ 417520 w 1508539"/>
              <a:gd name="connsiteY113" fmla="*/ 2261920 h 6858000"/>
              <a:gd name="connsiteX114" fmla="*/ 407407 w 1508539"/>
              <a:gd name="connsiteY114" fmla="*/ 2195378 h 6858000"/>
              <a:gd name="connsiteX115" fmla="*/ 391624 w 1508539"/>
              <a:gd name="connsiteY115" fmla="*/ 2155135 h 6858000"/>
              <a:gd name="connsiteX116" fmla="*/ 389082 w 1508539"/>
              <a:gd name="connsiteY116" fmla="*/ 2118008 h 6858000"/>
              <a:gd name="connsiteX117" fmla="*/ 390075 w 1508539"/>
              <a:gd name="connsiteY117" fmla="*/ 2050531 h 6858000"/>
              <a:gd name="connsiteX118" fmla="*/ 381881 w 1508539"/>
              <a:gd name="connsiteY118" fmla="*/ 1963269 h 6858000"/>
              <a:gd name="connsiteX119" fmla="*/ 363059 w 1508539"/>
              <a:gd name="connsiteY119" fmla="*/ 1906352 h 6858000"/>
              <a:gd name="connsiteX120" fmla="*/ 339616 w 1508539"/>
              <a:gd name="connsiteY120" fmla="*/ 1861531 h 6858000"/>
              <a:gd name="connsiteX121" fmla="*/ 293415 w 1508539"/>
              <a:gd name="connsiteY121" fmla="*/ 1732919 h 6858000"/>
              <a:gd name="connsiteX122" fmla="*/ 265726 w 1508539"/>
              <a:gd name="connsiteY122" fmla="*/ 1663540 h 6858000"/>
              <a:gd name="connsiteX123" fmla="*/ 264852 w 1508539"/>
              <a:gd name="connsiteY123" fmla="*/ 1615777 h 6858000"/>
              <a:gd name="connsiteX124" fmla="*/ 245647 w 1508539"/>
              <a:gd name="connsiteY124" fmla="*/ 1563678 h 6858000"/>
              <a:gd name="connsiteX125" fmla="*/ 258727 w 1508539"/>
              <a:gd name="connsiteY125" fmla="*/ 1519474 h 6858000"/>
              <a:gd name="connsiteX126" fmla="*/ 251469 w 1508539"/>
              <a:gd name="connsiteY126" fmla="*/ 1477995 h 6858000"/>
              <a:gd name="connsiteX127" fmla="*/ 237554 w 1508539"/>
              <a:gd name="connsiteY127" fmla="*/ 1373769 h 6858000"/>
              <a:gd name="connsiteX128" fmla="*/ 245861 w 1508539"/>
              <a:gd name="connsiteY128" fmla="*/ 1307086 h 6858000"/>
              <a:gd name="connsiteX129" fmla="*/ 247049 w 1508539"/>
              <a:gd name="connsiteY129" fmla="*/ 1189033 h 6858000"/>
              <a:gd name="connsiteX130" fmla="*/ 251734 w 1508539"/>
              <a:gd name="connsiteY130" fmla="*/ 1168288 h 6858000"/>
              <a:gd name="connsiteX131" fmla="*/ 244016 w 1508539"/>
              <a:gd name="connsiteY131" fmla="*/ 1142577 h 6858000"/>
              <a:gd name="connsiteX132" fmla="*/ 233322 w 1508539"/>
              <a:gd name="connsiteY132" fmla="*/ 1088484 h 6858000"/>
              <a:gd name="connsiteX133" fmla="*/ 222058 w 1508539"/>
              <a:gd name="connsiteY133" fmla="*/ 1016103 h 6858000"/>
              <a:gd name="connsiteX134" fmla="*/ 223514 w 1508539"/>
              <a:gd name="connsiteY134" fmla="*/ 932283 h 6858000"/>
              <a:gd name="connsiteX135" fmla="*/ 225750 w 1508539"/>
              <a:gd name="connsiteY135" fmla="*/ 915925 h 6858000"/>
              <a:gd name="connsiteX136" fmla="*/ 218379 w 1508539"/>
              <a:gd name="connsiteY136" fmla="*/ 896999 h 6858000"/>
              <a:gd name="connsiteX137" fmla="*/ 187787 w 1508539"/>
              <a:gd name="connsiteY137" fmla="*/ 821517 h 6858000"/>
              <a:gd name="connsiteX138" fmla="*/ 166737 w 1508539"/>
              <a:gd name="connsiteY138" fmla="*/ 751353 h 6858000"/>
              <a:gd name="connsiteX139" fmla="*/ 166295 w 1508539"/>
              <a:gd name="connsiteY139" fmla="*/ 721230 h 6858000"/>
              <a:gd name="connsiteX140" fmla="*/ 151966 w 1508539"/>
              <a:gd name="connsiteY140" fmla="*/ 681659 h 6858000"/>
              <a:gd name="connsiteX141" fmla="*/ 137385 w 1508539"/>
              <a:gd name="connsiteY141" fmla="*/ 635218 h 6858000"/>
              <a:gd name="connsiteX142" fmla="*/ 142396 w 1508539"/>
              <a:gd name="connsiteY142" fmla="*/ 613763 h 6858000"/>
              <a:gd name="connsiteX143" fmla="*/ 128338 w 1508539"/>
              <a:gd name="connsiteY143" fmla="*/ 598582 h 6858000"/>
              <a:gd name="connsiteX144" fmla="*/ 128019 w 1508539"/>
              <a:gd name="connsiteY144" fmla="*/ 576846 h 6858000"/>
              <a:gd name="connsiteX145" fmla="*/ 107645 w 1508539"/>
              <a:gd name="connsiteY145" fmla="*/ 530055 h 6858000"/>
              <a:gd name="connsiteX146" fmla="*/ 98081 w 1508539"/>
              <a:gd name="connsiteY146" fmla="*/ 448559 h 6858000"/>
              <a:gd name="connsiteX147" fmla="*/ 104503 w 1508539"/>
              <a:gd name="connsiteY147" fmla="*/ 441529 h 6858000"/>
              <a:gd name="connsiteX148" fmla="*/ 103724 w 1508539"/>
              <a:gd name="connsiteY148" fmla="*/ 428927 h 6858000"/>
              <a:gd name="connsiteX149" fmla="*/ 93128 w 1508539"/>
              <a:gd name="connsiteY149" fmla="*/ 430161 h 6858000"/>
              <a:gd name="connsiteX150" fmla="*/ 70148 w 1508539"/>
              <a:gd name="connsiteY150" fmla="*/ 367211 h 6858000"/>
              <a:gd name="connsiteX151" fmla="*/ 36452 w 1508539"/>
              <a:gd name="connsiteY151" fmla="*/ 268519 h 6858000"/>
              <a:gd name="connsiteX152" fmla="*/ 32747 w 1508539"/>
              <a:gd name="connsiteY152" fmla="*/ 158081 h 6858000"/>
              <a:gd name="connsiteX153" fmla="*/ 19312 w 1508539"/>
              <a:gd name="connsiteY153" fmla="*/ 47336 h 6858000"/>
              <a:gd name="connsiteX154" fmla="*/ 0 w 1508539"/>
              <a:gd name="connsiteY154" fmla="*/ 0 h 6858000"/>
              <a:gd name="connsiteX0" fmla="*/ 0 w 1508539"/>
              <a:gd name="connsiteY0" fmla="*/ 0 h 6858000"/>
              <a:gd name="connsiteX1" fmla="*/ 1508539 w 1508539"/>
              <a:gd name="connsiteY1" fmla="*/ 0 h 6858000"/>
              <a:gd name="connsiteX2" fmla="*/ 1508539 w 1508539"/>
              <a:gd name="connsiteY2" fmla="*/ 6858000 h 6858000"/>
              <a:gd name="connsiteX3" fmla="*/ 57174 w 1508539"/>
              <a:gd name="connsiteY3" fmla="*/ 6858000 h 6858000"/>
              <a:gd name="connsiteX4" fmla="*/ 57315 w 1508539"/>
              <a:gd name="connsiteY4" fmla="*/ 6857735 h 6858000"/>
              <a:gd name="connsiteX5" fmla="*/ 69364 w 1508539"/>
              <a:gd name="connsiteY5" fmla="*/ 6809549 h 6858000"/>
              <a:gd name="connsiteX6" fmla="*/ 101575 w 1508539"/>
              <a:gd name="connsiteY6" fmla="*/ 6715115 h 6858000"/>
              <a:gd name="connsiteX7" fmla="*/ 111426 w 1508539"/>
              <a:gd name="connsiteY7" fmla="*/ 6680170 h 6858000"/>
              <a:gd name="connsiteX8" fmla="*/ 136976 w 1508539"/>
              <a:gd name="connsiteY8" fmla="*/ 6621207 h 6858000"/>
              <a:gd name="connsiteX9" fmla="*/ 153633 w 1508539"/>
              <a:gd name="connsiteY9" fmla="*/ 6596265 h 6858000"/>
              <a:gd name="connsiteX10" fmla="*/ 153512 w 1508539"/>
              <a:gd name="connsiteY10" fmla="*/ 6594818 h 6858000"/>
              <a:gd name="connsiteX11" fmla="*/ 157757 w 1508539"/>
              <a:gd name="connsiteY11" fmla="*/ 6593735 h 6858000"/>
              <a:gd name="connsiteX12" fmla="*/ 160954 w 1508539"/>
              <a:gd name="connsiteY12" fmla="*/ 6589172 h 6858000"/>
              <a:gd name="connsiteX13" fmla="*/ 164248 w 1508539"/>
              <a:gd name="connsiteY13" fmla="*/ 6574442 h 6858000"/>
              <a:gd name="connsiteX14" fmla="*/ 164588 w 1508539"/>
              <a:gd name="connsiteY14" fmla="*/ 6568530 h 6858000"/>
              <a:gd name="connsiteX15" fmla="*/ 166997 w 1508539"/>
              <a:gd name="connsiteY15" fmla="*/ 6560674 h 6858000"/>
              <a:gd name="connsiteX16" fmla="*/ 167342 w 1508539"/>
              <a:gd name="connsiteY16" fmla="*/ 6560598 h 6858000"/>
              <a:gd name="connsiteX17" fmla="*/ 169039 w 1508539"/>
              <a:gd name="connsiteY17" fmla="*/ 6553006 h 6858000"/>
              <a:gd name="connsiteX18" fmla="*/ 173735 w 1508539"/>
              <a:gd name="connsiteY18" fmla="*/ 6514360 h 6858000"/>
              <a:gd name="connsiteX19" fmla="*/ 215389 w 1508539"/>
              <a:gd name="connsiteY19" fmla="*/ 6478062 h 6858000"/>
              <a:gd name="connsiteX20" fmla="*/ 226078 w 1508539"/>
              <a:gd name="connsiteY20" fmla="*/ 6460325 h 6858000"/>
              <a:gd name="connsiteX21" fmla="*/ 233311 w 1508539"/>
              <a:gd name="connsiteY21" fmla="*/ 6451488 h 6858000"/>
              <a:gd name="connsiteX22" fmla="*/ 234746 w 1508539"/>
              <a:gd name="connsiteY22" fmla="*/ 6451348 h 6858000"/>
              <a:gd name="connsiteX23" fmla="*/ 239104 w 1508539"/>
              <a:gd name="connsiteY23" fmla="*/ 6414240 h 6858000"/>
              <a:gd name="connsiteX24" fmla="*/ 241980 w 1508539"/>
              <a:gd name="connsiteY24" fmla="*/ 6410269 h 6858000"/>
              <a:gd name="connsiteX25" fmla="*/ 241880 w 1508539"/>
              <a:gd name="connsiteY25" fmla="*/ 6384857 h 6858000"/>
              <a:gd name="connsiteX26" fmla="*/ 243397 w 1508539"/>
              <a:gd name="connsiteY26" fmla="*/ 6372381 h 6858000"/>
              <a:gd name="connsiteX27" fmla="*/ 240591 w 1508539"/>
              <a:gd name="connsiteY27" fmla="*/ 6367510 h 6858000"/>
              <a:gd name="connsiteX28" fmla="*/ 244471 w 1508539"/>
              <a:gd name="connsiteY28" fmla="*/ 6349778 h 6858000"/>
              <a:gd name="connsiteX29" fmla="*/ 246136 w 1508539"/>
              <a:gd name="connsiteY29" fmla="*/ 6348250 h 6858000"/>
              <a:gd name="connsiteX30" fmla="*/ 262170 w 1508539"/>
              <a:gd name="connsiteY30" fmla="*/ 6281972 h 6858000"/>
              <a:gd name="connsiteX31" fmla="*/ 272933 w 1508539"/>
              <a:gd name="connsiteY31" fmla="*/ 6211940 h 6858000"/>
              <a:gd name="connsiteX32" fmla="*/ 314428 w 1508539"/>
              <a:gd name="connsiteY32" fmla="*/ 6113913 h 6858000"/>
              <a:gd name="connsiteX33" fmla="*/ 318721 w 1508539"/>
              <a:gd name="connsiteY33" fmla="*/ 6028119 h 6858000"/>
              <a:gd name="connsiteX34" fmla="*/ 345501 w 1508539"/>
              <a:gd name="connsiteY34" fmla="*/ 5934687 h 6858000"/>
              <a:gd name="connsiteX35" fmla="*/ 379513 w 1508539"/>
              <a:gd name="connsiteY35" fmla="*/ 5765594 h 6858000"/>
              <a:gd name="connsiteX36" fmla="*/ 411349 w 1508539"/>
              <a:gd name="connsiteY36" fmla="*/ 5693685 h 6858000"/>
              <a:gd name="connsiteX37" fmla="*/ 431404 w 1508539"/>
              <a:gd name="connsiteY37" fmla="*/ 5665173 h 6858000"/>
              <a:gd name="connsiteX38" fmla="*/ 465121 w 1508539"/>
              <a:gd name="connsiteY38" fmla="*/ 5563435 h 6858000"/>
              <a:gd name="connsiteX39" fmla="*/ 494626 w 1508539"/>
              <a:gd name="connsiteY39" fmla="*/ 5476393 h 6858000"/>
              <a:gd name="connsiteX40" fmla="*/ 525819 w 1508539"/>
              <a:gd name="connsiteY40" fmla="*/ 5396260 h 6858000"/>
              <a:gd name="connsiteX41" fmla="*/ 541800 w 1508539"/>
              <a:gd name="connsiteY41" fmla="*/ 5330009 h 6858000"/>
              <a:gd name="connsiteX42" fmla="*/ 575293 w 1508539"/>
              <a:gd name="connsiteY42" fmla="*/ 5273739 h 6858000"/>
              <a:gd name="connsiteX43" fmla="*/ 584892 w 1508539"/>
              <a:gd name="connsiteY43" fmla="*/ 5241779 h 6858000"/>
              <a:gd name="connsiteX44" fmla="*/ 596118 w 1508539"/>
              <a:gd name="connsiteY44" fmla="*/ 5225268 h 6858000"/>
              <a:gd name="connsiteX45" fmla="*/ 597138 w 1508539"/>
              <a:gd name="connsiteY45" fmla="*/ 5217684 h 6858000"/>
              <a:gd name="connsiteX46" fmla="*/ 604479 w 1508539"/>
              <a:gd name="connsiteY46" fmla="*/ 5193377 h 6858000"/>
              <a:gd name="connsiteX47" fmla="*/ 607782 w 1508539"/>
              <a:gd name="connsiteY47" fmla="*/ 5179288 h 6858000"/>
              <a:gd name="connsiteX48" fmla="*/ 608766 w 1508539"/>
              <a:gd name="connsiteY48" fmla="*/ 5173621 h 6858000"/>
              <a:gd name="connsiteX49" fmla="*/ 604400 w 1508539"/>
              <a:gd name="connsiteY49" fmla="*/ 5159961 h 6858000"/>
              <a:gd name="connsiteX50" fmla="*/ 611077 w 1508539"/>
              <a:gd name="connsiteY50" fmla="*/ 5144295 h 6858000"/>
              <a:gd name="connsiteX51" fmla="*/ 608010 w 1508539"/>
              <a:gd name="connsiteY51" fmla="*/ 5125185 h 6858000"/>
              <a:gd name="connsiteX52" fmla="*/ 614840 w 1508539"/>
              <a:gd name="connsiteY52" fmla="*/ 5121884 h 6858000"/>
              <a:gd name="connsiteX53" fmla="*/ 621876 w 1508539"/>
              <a:gd name="connsiteY53" fmla="*/ 5067850 h 6858000"/>
              <a:gd name="connsiteX54" fmla="*/ 624607 w 1508539"/>
              <a:gd name="connsiteY54" fmla="*/ 5060861 h 6858000"/>
              <a:gd name="connsiteX55" fmla="*/ 621311 w 1508539"/>
              <a:gd name="connsiteY55" fmla="*/ 5034192 h 6858000"/>
              <a:gd name="connsiteX56" fmla="*/ 622865 w 1508539"/>
              <a:gd name="connsiteY56" fmla="*/ 4993030 h 6858000"/>
              <a:gd name="connsiteX57" fmla="*/ 629774 w 1508539"/>
              <a:gd name="connsiteY57" fmla="*/ 4946844 h 6858000"/>
              <a:gd name="connsiteX58" fmla="*/ 625630 w 1508539"/>
              <a:gd name="connsiteY58" fmla="*/ 4932692 h 6858000"/>
              <a:gd name="connsiteX59" fmla="*/ 641033 w 1508539"/>
              <a:gd name="connsiteY59" fmla="*/ 4858827 h 6858000"/>
              <a:gd name="connsiteX60" fmla="*/ 635187 w 1508539"/>
              <a:gd name="connsiteY60" fmla="*/ 4801535 h 6858000"/>
              <a:gd name="connsiteX61" fmla="*/ 642856 w 1508539"/>
              <a:gd name="connsiteY61" fmla="*/ 4797794 h 6858000"/>
              <a:gd name="connsiteX62" fmla="*/ 644150 w 1508539"/>
              <a:gd name="connsiteY62" fmla="*/ 4784526 h 6858000"/>
              <a:gd name="connsiteX63" fmla="*/ 645934 w 1508539"/>
              <a:gd name="connsiteY63" fmla="*/ 4781211 h 6858000"/>
              <a:gd name="connsiteX64" fmla="*/ 654721 w 1508539"/>
              <a:gd name="connsiteY64" fmla="*/ 4761984 h 6858000"/>
              <a:gd name="connsiteX65" fmla="*/ 650769 w 1508539"/>
              <a:gd name="connsiteY65" fmla="*/ 4690749 h 6858000"/>
              <a:gd name="connsiteX66" fmla="*/ 646249 w 1508539"/>
              <a:gd name="connsiteY66" fmla="*/ 4584173 h 6858000"/>
              <a:gd name="connsiteX67" fmla="*/ 641332 w 1508539"/>
              <a:gd name="connsiteY67" fmla="*/ 4444346 h 6858000"/>
              <a:gd name="connsiteX68" fmla="*/ 637897 w 1508539"/>
              <a:gd name="connsiteY68" fmla="*/ 4375228 h 6858000"/>
              <a:gd name="connsiteX69" fmla="*/ 618550 w 1508539"/>
              <a:gd name="connsiteY69" fmla="*/ 4214165 h 6858000"/>
              <a:gd name="connsiteX70" fmla="*/ 622623 w 1508539"/>
              <a:gd name="connsiteY70" fmla="*/ 4090296 h 6858000"/>
              <a:gd name="connsiteX71" fmla="*/ 607879 w 1508539"/>
              <a:gd name="connsiteY71" fmla="*/ 4033999 h 6858000"/>
              <a:gd name="connsiteX72" fmla="*/ 609028 w 1508539"/>
              <a:gd name="connsiteY72" fmla="*/ 4031933 h 6858000"/>
              <a:gd name="connsiteX73" fmla="*/ 607604 w 1508539"/>
              <a:gd name="connsiteY73" fmla="*/ 4013953 h 6858000"/>
              <a:gd name="connsiteX74" fmla="*/ 593899 w 1508539"/>
              <a:gd name="connsiteY74" fmla="*/ 3974753 h 6858000"/>
              <a:gd name="connsiteX75" fmla="*/ 595497 w 1508539"/>
              <a:gd name="connsiteY75" fmla="*/ 3969950 h 6858000"/>
              <a:gd name="connsiteX76" fmla="*/ 588919 w 1508539"/>
              <a:gd name="connsiteY76" fmla="*/ 3933779 h 6858000"/>
              <a:gd name="connsiteX77" fmla="*/ 590250 w 1508539"/>
              <a:gd name="connsiteY77" fmla="*/ 3933093 h 6858000"/>
              <a:gd name="connsiteX78" fmla="*/ 594604 w 1508539"/>
              <a:gd name="connsiteY78" fmla="*/ 3922082 h 6858000"/>
              <a:gd name="connsiteX79" fmla="*/ 599682 w 1508539"/>
              <a:gd name="connsiteY79" fmla="*/ 3901461 h 6858000"/>
              <a:gd name="connsiteX80" fmla="*/ 622276 w 1508539"/>
              <a:gd name="connsiteY80" fmla="*/ 3813873 h 6858000"/>
              <a:gd name="connsiteX81" fmla="*/ 621701 w 1508539"/>
              <a:gd name="connsiteY81" fmla="*/ 3806161 h 6858000"/>
              <a:gd name="connsiteX82" fmla="*/ 622008 w 1508539"/>
              <a:gd name="connsiteY82" fmla="*/ 3805957 h 6858000"/>
              <a:gd name="connsiteX83" fmla="*/ 622035 w 1508539"/>
              <a:gd name="connsiteY83" fmla="*/ 3797724 h 6858000"/>
              <a:gd name="connsiteX84" fmla="*/ 620650 w 1508539"/>
              <a:gd name="connsiteY84" fmla="*/ 3792098 h 6858000"/>
              <a:gd name="connsiteX85" fmla="*/ 619534 w 1508539"/>
              <a:gd name="connsiteY85" fmla="*/ 3777135 h 6858000"/>
              <a:gd name="connsiteX86" fmla="*/ 621267 w 1508539"/>
              <a:gd name="connsiteY86" fmla="*/ 3771656 h 6858000"/>
              <a:gd name="connsiteX87" fmla="*/ 625010 w 1508539"/>
              <a:gd name="connsiteY87" fmla="*/ 3769007 h 6858000"/>
              <a:gd name="connsiteX88" fmla="*/ 624476 w 1508539"/>
              <a:gd name="connsiteY88" fmla="*/ 3767709 h 6858000"/>
              <a:gd name="connsiteX89" fmla="*/ 633172 w 1508539"/>
              <a:gd name="connsiteY89" fmla="*/ 3738082 h 6858000"/>
              <a:gd name="connsiteX90" fmla="*/ 640518 w 1508539"/>
              <a:gd name="connsiteY90" fmla="*/ 3673397 h 6858000"/>
              <a:gd name="connsiteX91" fmla="*/ 639814 w 1508539"/>
              <a:gd name="connsiteY91" fmla="*/ 3637109 h 6858000"/>
              <a:gd name="connsiteX92" fmla="*/ 643257 w 1508539"/>
              <a:gd name="connsiteY92" fmla="*/ 3536883 h 6858000"/>
              <a:gd name="connsiteX93" fmla="*/ 650795 w 1508539"/>
              <a:gd name="connsiteY93" fmla="*/ 3435652 h 6858000"/>
              <a:gd name="connsiteX94" fmla="*/ 652466 w 1508539"/>
              <a:gd name="connsiteY94" fmla="*/ 3307769 h 6858000"/>
              <a:gd name="connsiteX95" fmla="*/ 670029 w 1508539"/>
              <a:gd name="connsiteY95" fmla="*/ 3250522 h 6858000"/>
              <a:gd name="connsiteX96" fmla="*/ 670454 w 1508539"/>
              <a:gd name="connsiteY96" fmla="*/ 3229163 h 6858000"/>
              <a:gd name="connsiteX97" fmla="*/ 672277 w 1508539"/>
              <a:gd name="connsiteY97" fmla="*/ 3217217 h 6858000"/>
              <a:gd name="connsiteX98" fmla="*/ 659112 w 1508539"/>
              <a:gd name="connsiteY98" fmla="*/ 3183755 h 6858000"/>
              <a:gd name="connsiteX99" fmla="*/ 659613 w 1508539"/>
              <a:gd name="connsiteY99" fmla="*/ 3178642 h 6858000"/>
              <a:gd name="connsiteX100" fmla="*/ 647213 w 1508539"/>
              <a:gd name="connsiteY100" fmla="*/ 3158586 h 6858000"/>
              <a:gd name="connsiteX101" fmla="*/ 632398 w 1508539"/>
              <a:gd name="connsiteY101" fmla="*/ 3129034 h 6858000"/>
              <a:gd name="connsiteX102" fmla="*/ 633063 w 1508539"/>
              <a:gd name="connsiteY102" fmla="*/ 3126682 h 6858000"/>
              <a:gd name="connsiteX103" fmla="*/ 623931 w 1508539"/>
              <a:gd name="connsiteY103" fmla="*/ 3114519 h 6858000"/>
              <a:gd name="connsiteX104" fmla="*/ 610540 w 1508539"/>
              <a:gd name="connsiteY104" fmla="*/ 3106272 h 6858000"/>
              <a:gd name="connsiteX105" fmla="*/ 583270 w 1508539"/>
              <a:gd name="connsiteY105" fmla="*/ 2958185 h 6858000"/>
              <a:gd name="connsiteX106" fmla="*/ 525884 w 1508539"/>
              <a:gd name="connsiteY106" fmla="*/ 2762989 h 6858000"/>
              <a:gd name="connsiteX107" fmla="*/ 474802 w 1508539"/>
              <a:gd name="connsiteY107" fmla="*/ 2554718 h 6858000"/>
              <a:gd name="connsiteX108" fmla="*/ 454896 w 1508539"/>
              <a:gd name="connsiteY108" fmla="*/ 2485734 h 6858000"/>
              <a:gd name="connsiteX109" fmla="*/ 445619 w 1508539"/>
              <a:gd name="connsiteY109" fmla="*/ 2447068 h 6858000"/>
              <a:gd name="connsiteX110" fmla="*/ 432580 w 1508539"/>
              <a:gd name="connsiteY110" fmla="*/ 2425819 h 6858000"/>
              <a:gd name="connsiteX111" fmla="*/ 438579 w 1508539"/>
              <a:gd name="connsiteY111" fmla="*/ 2402874 h 6858000"/>
              <a:gd name="connsiteX112" fmla="*/ 441191 w 1508539"/>
              <a:gd name="connsiteY112" fmla="*/ 2381443 h 6858000"/>
              <a:gd name="connsiteX113" fmla="*/ 417520 w 1508539"/>
              <a:gd name="connsiteY113" fmla="*/ 2261920 h 6858000"/>
              <a:gd name="connsiteX114" fmla="*/ 407407 w 1508539"/>
              <a:gd name="connsiteY114" fmla="*/ 2195378 h 6858000"/>
              <a:gd name="connsiteX115" fmla="*/ 391624 w 1508539"/>
              <a:gd name="connsiteY115" fmla="*/ 2155135 h 6858000"/>
              <a:gd name="connsiteX116" fmla="*/ 389082 w 1508539"/>
              <a:gd name="connsiteY116" fmla="*/ 2118008 h 6858000"/>
              <a:gd name="connsiteX117" fmla="*/ 390075 w 1508539"/>
              <a:gd name="connsiteY117" fmla="*/ 2050531 h 6858000"/>
              <a:gd name="connsiteX118" fmla="*/ 381881 w 1508539"/>
              <a:gd name="connsiteY118" fmla="*/ 1963269 h 6858000"/>
              <a:gd name="connsiteX119" fmla="*/ 363059 w 1508539"/>
              <a:gd name="connsiteY119" fmla="*/ 1906352 h 6858000"/>
              <a:gd name="connsiteX120" fmla="*/ 339616 w 1508539"/>
              <a:gd name="connsiteY120" fmla="*/ 1861531 h 6858000"/>
              <a:gd name="connsiteX121" fmla="*/ 293415 w 1508539"/>
              <a:gd name="connsiteY121" fmla="*/ 1732919 h 6858000"/>
              <a:gd name="connsiteX122" fmla="*/ 265726 w 1508539"/>
              <a:gd name="connsiteY122" fmla="*/ 1663540 h 6858000"/>
              <a:gd name="connsiteX123" fmla="*/ 264852 w 1508539"/>
              <a:gd name="connsiteY123" fmla="*/ 1615777 h 6858000"/>
              <a:gd name="connsiteX124" fmla="*/ 245647 w 1508539"/>
              <a:gd name="connsiteY124" fmla="*/ 1563678 h 6858000"/>
              <a:gd name="connsiteX125" fmla="*/ 258727 w 1508539"/>
              <a:gd name="connsiteY125" fmla="*/ 1519474 h 6858000"/>
              <a:gd name="connsiteX126" fmla="*/ 251469 w 1508539"/>
              <a:gd name="connsiteY126" fmla="*/ 1477995 h 6858000"/>
              <a:gd name="connsiteX127" fmla="*/ 237554 w 1508539"/>
              <a:gd name="connsiteY127" fmla="*/ 1373769 h 6858000"/>
              <a:gd name="connsiteX128" fmla="*/ 245861 w 1508539"/>
              <a:gd name="connsiteY128" fmla="*/ 1307086 h 6858000"/>
              <a:gd name="connsiteX129" fmla="*/ 247049 w 1508539"/>
              <a:gd name="connsiteY129" fmla="*/ 1189033 h 6858000"/>
              <a:gd name="connsiteX130" fmla="*/ 251734 w 1508539"/>
              <a:gd name="connsiteY130" fmla="*/ 1168288 h 6858000"/>
              <a:gd name="connsiteX131" fmla="*/ 244016 w 1508539"/>
              <a:gd name="connsiteY131" fmla="*/ 1142577 h 6858000"/>
              <a:gd name="connsiteX132" fmla="*/ 233322 w 1508539"/>
              <a:gd name="connsiteY132" fmla="*/ 1088484 h 6858000"/>
              <a:gd name="connsiteX133" fmla="*/ 222058 w 1508539"/>
              <a:gd name="connsiteY133" fmla="*/ 1016103 h 6858000"/>
              <a:gd name="connsiteX134" fmla="*/ 223514 w 1508539"/>
              <a:gd name="connsiteY134" fmla="*/ 932283 h 6858000"/>
              <a:gd name="connsiteX135" fmla="*/ 225750 w 1508539"/>
              <a:gd name="connsiteY135" fmla="*/ 915925 h 6858000"/>
              <a:gd name="connsiteX136" fmla="*/ 218379 w 1508539"/>
              <a:gd name="connsiteY136" fmla="*/ 896999 h 6858000"/>
              <a:gd name="connsiteX137" fmla="*/ 187787 w 1508539"/>
              <a:gd name="connsiteY137" fmla="*/ 821517 h 6858000"/>
              <a:gd name="connsiteX138" fmla="*/ 166737 w 1508539"/>
              <a:gd name="connsiteY138" fmla="*/ 751353 h 6858000"/>
              <a:gd name="connsiteX139" fmla="*/ 166295 w 1508539"/>
              <a:gd name="connsiteY139" fmla="*/ 721230 h 6858000"/>
              <a:gd name="connsiteX140" fmla="*/ 151966 w 1508539"/>
              <a:gd name="connsiteY140" fmla="*/ 681659 h 6858000"/>
              <a:gd name="connsiteX141" fmla="*/ 137385 w 1508539"/>
              <a:gd name="connsiteY141" fmla="*/ 635218 h 6858000"/>
              <a:gd name="connsiteX142" fmla="*/ 142396 w 1508539"/>
              <a:gd name="connsiteY142" fmla="*/ 613763 h 6858000"/>
              <a:gd name="connsiteX143" fmla="*/ 128338 w 1508539"/>
              <a:gd name="connsiteY143" fmla="*/ 598582 h 6858000"/>
              <a:gd name="connsiteX144" fmla="*/ 128019 w 1508539"/>
              <a:gd name="connsiteY144" fmla="*/ 576846 h 6858000"/>
              <a:gd name="connsiteX145" fmla="*/ 107645 w 1508539"/>
              <a:gd name="connsiteY145" fmla="*/ 530055 h 6858000"/>
              <a:gd name="connsiteX146" fmla="*/ 98081 w 1508539"/>
              <a:gd name="connsiteY146" fmla="*/ 448559 h 6858000"/>
              <a:gd name="connsiteX147" fmla="*/ 104503 w 1508539"/>
              <a:gd name="connsiteY147" fmla="*/ 441529 h 6858000"/>
              <a:gd name="connsiteX148" fmla="*/ 103724 w 1508539"/>
              <a:gd name="connsiteY148" fmla="*/ 428927 h 6858000"/>
              <a:gd name="connsiteX149" fmla="*/ 93128 w 1508539"/>
              <a:gd name="connsiteY149" fmla="*/ 430161 h 6858000"/>
              <a:gd name="connsiteX150" fmla="*/ 70148 w 1508539"/>
              <a:gd name="connsiteY150" fmla="*/ 367211 h 6858000"/>
              <a:gd name="connsiteX151" fmla="*/ 36452 w 1508539"/>
              <a:gd name="connsiteY151" fmla="*/ 268519 h 6858000"/>
              <a:gd name="connsiteX152" fmla="*/ 23935 w 1508539"/>
              <a:gd name="connsiteY152" fmla="*/ 160886 h 6858000"/>
              <a:gd name="connsiteX153" fmla="*/ 19312 w 1508539"/>
              <a:gd name="connsiteY153" fmla="*/ 47336 h 6858000"/>
              <a:gd name="connsiteX154" fmla="*/ 0 w 1508539"/>
              <a:gd name="connsiteY154" fmla="*/ 0 h 6858000"/>
              <a:gd name="connsiteX0" fmla="*/ 0 w 1508539"/>
              <a:gd name="connsiteY0" fmla="*/ 0 h 6858000"/>
              <a:gd name="connsiteX1" fmla="*/ 1508539 w 1508539"/>
              <a:gd name="connsiteY1" fmla="*/ 0 h 6858000"/>
              <a:gd name="connsiteX2" fmla="*/ 1508539 w 1508539"/>
              <a:gd name="connsiteY2" fmla="*/ 6858000 h 6858000"/>
              <a:gd name="connsiteX3" fmla="*/ 57174 w 1508539"/>
              <a:gd name="connsiteY3" fmla="*/ 6858000 h 6858000"/>
              <a:gd name="connsiteX4" fmla="*/ 57315 w 1508539"/>
              <a:gd name="connsiteY4" fmla="*/ 6857735 h 6858000"/>
              <a:gd name="connsiteX5" fmla="*/ 69364 w 1508539"/>
              <a:gd name="connsiteY5" fmla="*/ 6809549 h 6858000"/>
              <a:gd name="connsiteX6" fmla="*/ 101575 w 1508539"/>
              <a:gd name="connsiteY6" fmla="*/ 6715115 h 6858000"/>
              <a:gd name="connsiteX7" fmla="*/ 111426 w 1508539"/>
              <a:gd name="connsiteY7" fmla="*/ 6680170 h 6858000"/>
              <a:gd name="connsiteX8" fmla="*/ 136976 w 1508539"/>
              <a:gd name="connsiteY8" fmla="*/ 6621207 h 6858000"/>
              <a:gd name="connsiteX9" fmla="*/ 153633 w 1508539"/>
              <a:gd name="connsiteY9" fmla="*/ 6596265 h 6858000"/>
              <a:gd name="connsiteX10" fmla="*/ 153512 w 1508539"/>
              <a:gd name="connsiteY10" fmla="*/ 6594818 h 6858000"/>
              <a:gd name="connsiteX11" fmla="*/ 157757 w 1508539"/>
              <a:gd name="connsiteY11" fmla="*/ 6593735 h 6858000"/>
              <a:gd name="connsiteX12" fmla="*/ 160954 w 1508539"/>
              <a:gd name="connsiteY12" fmla="*/ 6589172 h 6858000"/>
              <a:gd name="connsiteX13" fmla="*/ 164248 w 1508539"/>
              <a:gd name="connsiteY13" fmla="*/ 6574442 h 6858000"/>
              <a:gd name="connsiteX14" fmla="*/ 164588 w 1508539"/>
              <a:gd name="connsiteY14" fmla="*/ 6568530 h 6858000"/>
              <a:gd name="connsiteX15" fmla="*/ 166997 w 1508539"/>
              <a:gd name="connsiteY15" fmla="*/ 6560674 h 6858000"/>
              <a:gd name="connsiteX16" fmla="*/ 167342 w 1508539"/>
              <a:gd name="connsiteY16" fmla="*/ 6560598 h 6858000"/>
              <a:gd name="connsiteX17" fmla="*/ 169039 w 1508539"/>
              <a:gd name="connsiteY17" fmla="*/ 6553006 h 6858000"/>
              <a:gd name="connsiteX18" fmla="*/ 173735 w 1508539"/>
              <a:gd name="connsiteY18" fmla="*/ 6514360 h 6858000"/>
              <a:gd name="connsiteX19" fmla="*/ 215389 w 1508539"/>
              <a:gd name="connsiteY19" fmla="*/ 6478062 h 6858000"/>
              <a:gd name="connsiteX20" fmla="*/ 226078 w 1508539"/>
              <a:gd name="connsiteY20" fmla="*/ 6460325 h 6858000"/>
              <a:gd name="connsiteX21" fmla="*/ 233311 w 1508539"/>
              <a:gd name="connsiteY21" fmla="*/ 6451488 h 6858000"/>
              <a:gd name="connsiteX22" fmla="*/ 234746 w 1508539"/>
              <a:gd name="connsiteY22" fmla="*/ 6451348 h 6858000"/>
              <a:gd name="connsiteX23" fmla="*/ 239104 w 1508539"/>
              <a:gd name="connsiteY23" fmla="*/ 6414240 h 6858000"/>
              <a:gd name="connsiteX24" fmla="*/ 241980 w 1508539"/>
              <a:gd name="connsiteY24" fmla="*/ 6410269 h 6858000"/>
              <a:gd name="connsiteX25" fmla="*/ 241880 w 1508539"/>
              <a:gd name="connsiteY25" fmla="*/ 6384857 h 6858000"/>
              <a:gd name="connsiteX26" fmla="*/ 243397 w 1508539"/>
              <a:gd name="connsiteY26" fmla="*/ 6372381 h 6858000"/>
              <a:gd name="connsiteX27" fmla="*/ 240591 w 1508539"/>
              <a:gd name="connsiteY27" fmla="*/ 6367510 h 6858000"/>
              <a:gd name="connsiteX28" fmla="*/ 244471 w 1508539"/>
              <a:gd name="connsiteY28" fmla="*/ 6349778 h 6858000"/>
              <a:gd name="connsiteX29" fmla="*/ 246136 w 1508539"/>
              <a:gd name="connsiteY29" fmla="*/ 6348250 h 6858000"/>
              <a:gd name="connsiteX30" fmla="*/ 262170 w 1508539"/>
              <a:gd name="connsiteY30" fmla="*/ 6281972 h 6858000"/>
              <a:gd name="connsiteX31" fmla="*/ 272933 w 1508539"/>
              <a:gd name="connsiteY31" fmla="*/ 6211940 h 6858000"/>
              <a:gd name="connsiteX32" fmla="*/ 314428 w 1508539"/>
              <a:gd name="connsiteY32" fmla="*/ 6113913 h 6858000"/>
              <a:gd name="connsiteX33" fmla="*/ 318721 w 1508539"/>
              <a:gd name="connsiteY33" fmla="*/ 6028119 h 6858000"/>
              <a:gd name="connsiteX34" fmla="*/ 345501 w 1508539"/>
              <a:gd name="connsiteY34" fmla="*/ 5934687 h 6858000"/>
              <a:gd name="connsiteX35" fmla="*/ 379513 w 1508539"/>
              <a:gd name="connsiteY35" fmla="*/ 5765594 h 6858000"/>
              <a:gd name="connsiteX36" fmla="*/ 411349 w 1508539"/>
              <a:gd name="connsiteY36" fmla="*/ 5693685 h 6858000"/>
              <a:gd name="connsiteX37" fmla="*/ 431404 w 1508539"/>
              <a:gd name="connsiteY37" fmla="*/ 5665173 h 6858000"/>
              <a:gd name="connsiteX38" fmla="*/ 465121 w 1508539"/>
              <a:gd name="connsiteY38" fmla="*/ 5563435 h 6858000"/>
              <a:gd name="connsiteX39" fmla="*/ 494626 w 1508539"/>
              <a:gd name="connsiteY39" fmla="*/ 5476393 h 6858000"/>
              <a:gd name="connsiteX40" fmla="*/ 525819 w 1508539"/>
              <a:gd name="connsiteY40" fmla="*/ 5396260 h 6858000"/>
              <a:gd name="connsiteX41" fmla="*/ 541800 w 1508539"/>
              <a:gd name="connsiteY41" fmla="*/ 5330009 h 6858000"/>
              <a:gd name="connsiteX42" fmla="*/ 575293 w 1508539"/>
              <a:gd name="connsiteY42" fmla="*/ 5273739 h 6858000"/>
              <a:gd name="connsiteX43" fmla="*/ 584892 w 1508539"/>
              <a:gd name="connsiteY43" fmla="*/ 5241779 h 6858000"/>
              <a:gd name="connsiteX44" fmla="*/ 596118 w 1508539"/>
              <a:gd name="connsiteY44" fmla="*/ 5225268 h 6858000"/>
              <a:gd name="connsiteX45" fmla="*/ 597138 w 1508539"/>
              <a:gd name="connsiteY45" fmla="*/ 5217684 h 6858000"/>
              <a:gd name="connsiteX46" fmla="*/ 604479 w 1508539"/>
              <a:gd name="connsiteY46" fmla="*/ 5193377 h 6858000"/>
              <a:gd name="connsiteX47" fmla="*/ 607782 w 1508539"/>
              <a:gd name="connsiteY47" fmla="*/ 5179288 h 6858000"/>
              <a:gd name="connsiteX48" fmla="*/ 608766 w 1508539"/>
              <a:gd name="connsiteY48" fmla="*/ 5173621 h 6858000"/>
              <a:gd name="connsiteX49" fmla="*/ 604400 w 1508539"/>
              <a:gd name="connsiteY49" fmla="*/ 5159961 h 6858000"/>
              <a:gd name="connsiteX50" fmla="*/ 611077 w 1508539"/>
              <a:gd name="connsiteY50" fmla="*/ 5144295 h 6858000"/>
              <a:gd name="connsiteX51" fmla="*/ 608010 w 1508539"/>
              <a:gd name="connsiteY51" fmla="*/ 5125185 h 6858000"/>
              <a:gd name="connsiteX52" fmla="*/ 614840 w 1508539"/>
              <a:gd name="connsiteY52" fmla="*/ 5121884 h 6858000"/>
              <a:gd name="connsiteX53" fmla="*/ 621876 w 1508539"/>
              <a:gd name="connsiteY53" fmla="*/ 5067850 h 6858000"/>
              <a:gd name="connsiteX54" fmla="*/ 624607 w 1508539"/>
              <a:gd name="connsiteY54" fmla="*/ 5060861 h 6858000"/>
              <a:gd name="connsiteX55" fmla="*/ 621311 w 1508539"/>
              <a:gd name="connsiteY55" fmla="*/ 5034192 h 6858000"/>
              <a:gd name="connsiteX56" fmla="*/ 622865 w 1508539"/>
              <a:gd name="connsiteY56" fmla="*/ 4993030 h 6858000"/>
              <a:gd name="connsiteX57" fmla="*/ 629774 w 1508539"/>
              <a:gd name="connsiteY57" fmla="*/ 4946844 h 6858000"/>
              <a:gd name="connsiteX58" fmla="*/ 625630 w 1508539"/>
              <a:gd name="connsiteY58" fmla="*/ 4932692 h 6858000"/>
              <a:gd name="connsiteX59" fmla="*/ 641033 w 1508539"/>
              <a:gd name="connsiteY59" fmla="*/ 4858827 h 6858000"/>
              <a:gd name="connsiteX60" fmla="*/ 635187 w 1508539"/>
              <a:gd name="connsiteY60" fmla="*/ 4801535 h 6858000"/>
              <a:gd name="connsiteX61" fmla="*/ 642856 w 1508539"/>
              <a:gd name="connsiteY61" fmla="*/ 4797794 h 6858000"/>
              <a:gd name="connsiteX62" fmla="*/ 644150 w 1508539"/>
              <a:gd name="connsiteY62" fmla="*/ 4784526 h 6858000"/>
              <a:gd name="connsiteX63" fmla="*/ 645934 w 1508539"/>
              <a:gd name="connsiteY63" fmla="*/ 4781211 h 6858000"/>
              <a:gd name="connsiteX64" fmla="*/ 654721 w 1508539"/>
              <a:gd name="connsiteY64" fmla="*/ 4761984 h 6858000"/>
              <a:gd name="connsiteX65" fmla="*/ 650769 w 1508539"/>
              <a:gd name="connsiteY65" fmla="*/ 4690749 h 6858000"/>
              <a:gd name="connsiteX66" fmla="*/ 646249 w 1508539"/>
              <a:gd name="connsiteY66" fmla="*/ 4584173 h 6858000"/>
              <a:gd name="connsiteX67" fmla="*/ 641332 w 1508539"/>
              <a:gd name="connsiteY67" fmla="*/ 4444346 h 6858000"/>
              <a:gd name="connsiteX68" fmla="*/ 637897 w 1508539"/>
              <a:gd name="connsiteY68" fmla="*/ 4375228 h 6858000"/>
              <a:gd name="connsiteX69" fmla="*/ 618550 w 1508539"/>
              <a:gd name="connsiteY69" fmla="*/ 4214165 h 6858000"/>
              <a:gd name="connsiteX70" fmla="*/ 622623 w 1508539"/>
              <a:gd name="connsiteY70" fmla="*/ 4090296 h 6858000"/>
              <a:gd name="connsiteX71" fmla="*/ 607879 w 1508539"/>
              <a:gd name="connsiteY71" fmla="*/ 4033999 h 6858000"/>
              <a:gd name="connsiteX72" fmla="*/ 609028 w 1508539"/>
              <a:gd name="connsiteY72" fmla="*/ 4031933 h 6858000"/>
              <a:gd name="connsiteX73" fmla="*/ 607604 w 1508539"/>
              <a:gd name="connsiteY73" fmla="*/ 4013953 h 6858000"/>
              <a:gd name="connsiteX74" fmla="*/ 593899 w 1508539"/>
              <a:gd name="connsiteY74" fmla="*/ 3974753 h 6858000"/>
              <a:gd name="connsiteX75" fmla="*/ 595497 w 1508539"/>
              <a:gd name="connsiteY75" fmla="*/ 3969950 h 6858000"/>
              <a:gd name="connsiteX76" fmla="*/ 588919 w 1508539"/>
              <a:gd name="connsiteY76" fmla="*/ 3933779 h 6858000"/>
              <a:gd name="connsiteX77" fmla="*/ 590250 w 1508539"/>
              <a:gd name="connsiteY77" fmla="*/ 3933093 h 6858000"/>
              <a:gd name="connsiteX78" fmla="*/ 594604 w 1508539"/>
              <a:gd name="connsiteY78" fmla="*/ 3922082 h 6858000"/>
              <a:gd name="connsiteX79" fmla="*/ 599682 w 1508539"/>
              <a:gd name="connsiteY79" fmla="*/ 3901461 h 6858000"/>
              <a:gd name="connsiteX80" fmla="*/ 622276 w 1508539"/>
              <a:gd name="connsiteY80" fmla="*/ 3813873 h 6858000"/>
              <a:gd name="connsiteX81" fmla="*/ 621701 w 1508539"/>
              <a:gd name="connsiteY81" fmla="*/ 3806161 h 6858000"/>
              <a:gd name="connsiteX82" fmla="*/ 622008 w 1508539"/>
              <a:gd name="connsiteY82" fmla="*/ 3805957 h 6858000"/>
              <a:gd name="connsiteX83" fmla="*/ 622035 w 1508539"/>
              <a:gd name="connsiteY83" fmla="*/ 3797724 h 6858000"/>
              <a:gd name="connsiteX84" fmla="*/ 620650 w 1508539"/>
              <a:gd name="connsiteY84" fmla="*/ 3792098 h 6858000"/>
              <a:gd name="connsiteX85" fmla="*/ 619534 w 1508539"/>
              <a:gd name="connsiteY85" fmla="*/ 3777135 h 6858000"/>
              <a:gd name="connsiteX86" fmla="*/ 621267 w 1508539"/>
              <a:gd name="connsiteY86" fmla="*/ 3771656 h 6858000"/>
              <a:gd name="connsiteX87" fmla="*/ 625010 w 1508539"/>
              <a:gd name="connsiteY87" fmla="*/ 3769007 h 6858000"/>
              <a:gd name="connsiteX88" fmla="*/ 624476 w 1508539"/>
              <a:gd name="connsiteY88" fmla="*/ 3767709 h 6858000"/>
              <a:gd name="connsiteX89" fmla="*/ 633172 w 1508539"/>
              <a:gd name="connsiteY89" fmla="*/ 3738082 h 6858000"/>
              <a:gd name="connsiteX90" fmla="*/ 640518 w 1508539"/>
              <a:gd name="connsiteY90" fmla="*/ 3673397 h 6858000"/>
              <a:gd name="connsiteX91" fmla="*/ 639814 w 1508539"/>
              <a:gd name="connsiteY91" fmla="*/ 3637109 h 6858000"/>
              <a:gd name="connsiteX92" fmla="*/ 643257 w 1508539"/>
              <a:gd name="connsiteY92" fmla="*/ 3536883 h 6858000"/>
              <a:gd name="connsiteX93" fmla="*/ 650795 w 1508539"/>
              <a:gd name="connsiteY93" fmla="*/ 3435652 h 6858000"/>
              <a:gd name="connsiteX94" fmla="*/ 652466 w 1508539"/>
              <a:gd name="connsiteY94" fmla="*/ 3307769 h 6858000"/>
              <a:gd name="connsiteX95" fmla="*/ 670029 w 1508539"/>
              <a:gd name="connsiteY95" fmla="*/ 3250522 h 6858000"/>
              <a:gd name="connsiteX96" fmla="*/ 670454 w 1508539"/>
              <a:gd name="connsiteY96" fmla="*/ 3229163 h 6858000"/>
              <a:gd name="connsiteX97" fmla="*/ 672277 w 1508539"/>
              <a:gd name="connsiteY97" fmla="*/ 3217217 h 6858000"/>
              <a:gd name="connsiteX98" fmla="*/ 659112 w 1508539"/>
              <a:gd name="connsiteY98" fmla="*/ 3183755 h 6858000"/>
              <a:gd name="connsiteX99" fmla="*/ 659613 w 1508539"/>
              <a:gd name="connsiteY99" fmla="*/ 3178642 h 6858000"/>
              <a:gd name="connsiteX100" fmla="*/ 647213 w 1508539"/>
              <a:gd name="connsiteY100" fmla="*/ 3158586 h 6858000"/>
              <a:gd name="connsiteX101" fmla="*/ 632398 w 1508539"/>
              <a:gd name="connsiteY101" fmla="*/ 3129034 h 6858000"/>
              <a:gd name="connsiteX102" fmla="*/ 633063 w 1508539"/>
              <a:gd name="connsiteY102" fmla="*/ 3126682 h 6858000"/>
              <a:gd name="connsiteX103" fmla="*/ 623931 w 1508539"/>
              <a:gd name="connsiteY103" fmla="*/ 3114519 h 6858000"/>
              <a:gd name="connsiteX104" fmla="*/ 610540 w 1508539"/>
              <a:gd name="connsiteY104" fmla="*/ 3106272 h 6858000"/>
              <a:gd name="connsiteX105" fmla="*/ 583270 w 1508539"/>
              <a:gd name="connsiteY105" fmla="*/ 2958185 h 6858000"/>
              <a:gd name="connsiteX106" fmla="*/ 525884 w 1508539"/>
              <a:gd name="connsiteY106" fmla="*/ 2762989 h 6858000"/>
              <a:gd name="connsiteX107" fmla="*/ 474802 w 1508539"/>
              <a:gd name="connsiteY107" fmla="*/ 2554718 h 6858000"/>
              <a:gd name="connsiteX108" fmla="*/ 454896 w 1508539"/>
              <a:gd name="connsiteY108" fmla="*/ 2485734 h 6858000"/>
              <a:gd name="connsiteX109" fmla="*/ 445619 w 1508539"/>
              <a:gd name="connsiteY109" fmla="*/ 2447068 h 6858000"/>
              <a:gd name="connsiteX110" fmla="*/ 432580 w 1508539"/>
              <a:gd name="connsiteY110" fmla="*/ 2425819 h 6858000"/>
              <a:gd name="connsiteX111" fmla="*/ 438579 w 1508539"/>
              <a:gd name="connsiteY111" fmla="*/ 2402874 h 6858000"/>
              <a:gd name="connsiteX112" fmla="*/ 441191 w 1508539"/>
              <a:gd name="connsiteY112" fmla="*/ 2381443 h 6858000"/>
              <a:gd name="connsiteX113" fmla="*/ 417520 w 1508539"/>
              <a:gd name="connsiteY113" fmla="*/ 2261920 h 6858000"/>
              <a:gd name="connsiteX114" fmla="*/ 407407 w 1508539"/>
              <a:gd name="connsiteY114" fmla="*/ 2195378 h 6858000"/>
              <a:gd name="connsiteX115" fmla="*/ 391624 w 1508539"/>
              <a:gd name="connsiteY115" fmla="*/ 2155135 h 6858000"/>
              <a:gd name="connsiteX116" fmla="*/ 389082 w 1508539"/>
              <a:gd name="connsiteY116" fmla="*/ 2118008 h 6858000"/>
              <a:gd name="connsiteX117" fmla="*/ 390075 w 1508539"/>
              <a:gd name="connsiteY117" fmla="*/ 2050531 h 6858000"/>
              <a:gd name="connsiteX118" fmla="*/ 381881 w 1508539"/>
              <a:gd name="connsiteY118" fmla="*/ 1963269 h 6858000"/>
              <a:gd name="connsiteX119" fmla="*/ 363059 w 1508539"/>
              <a:gd name="connsiteY119" fmla="*/ 1906352 h 6858000"/>
              <a:gd name="connsiteX120" fmla="*/ 339616 w 1508539"/>
              <a:gd name="connsiteY120" fmla="*/ 1861531 h 6858000"/>
              <a:gd name="connsiteX121" fmla="*/ 293415 w 1508539"/>
              <a:gd name="connsiteY121" fmla="*/ 1732919 h 6858000"/>
              <a:gd name="connsiteX122" fmla="*/ 265726 w 1508539"/>
              <a:gd name="connsiteY122" fmla="*/ 1663540 h 6858000"/>
              <a:gd name="connsiteX123" fmla="*/ 264852 w 1508539"/>
              <a:gd name="connsiteY123" fmla="*/ 1615777 h 6858000"/>
              <a:gd name="connsiteX124" fmla="*/ 245647 w 1508539"/>
              <a:gd name="connsiteY124" fmla="*/ 1563678 h 6858000"/>
              <a:gd name="connsiteX125" fmla="*/ 258727 w 1508539"/>
              <a:gd name="connsiteY125" fmla="*/ 1519474 h 6858000"/>
              <a:gd name="connsiteX126" fmla="*/ 251469 w 1508539"/>
              <a:gd name="connsiteY126" fmla="*/ 1477995 h 6858000"/>
              <a:gd name="connsiteX127" fmla="*/ 237554 w 1508539"/>
              <a:gd name="connsiteY127" fmla="*/ 1373769 h 6858000"/>
              <a:gd name="connsiteX128" fmla="*/ 245861 w 1508539"/>
              <a:gd name="connsiteY128" fmla="*/ 1307086 h 6858000"/>
              <a:gd name="connsiteX129" fmla="*/ 247049 w 1508539"/>
              <a:gd name="connsiteY129" fmla="*/ 1189033 h 6858000"/>
              <a:gd name="connsiteX130" fmla="*/ 251734 w 1508539"/>
              <a:gd name="connsiteY130" fmla="*/ 1168288 h 6858000"/>
              <a:gd name="connsiteX131" fmla="*/ 244016 w 1508539"/>
              <a:gd name="connsiteY131" fmla="*/ 1142577 h 6858000"/>
              <a:gd name="connsiteX132" fmla="*/ 233322 w 1508539"/>
              <a:gd name="connsiteY132" fmla="*/ 1088484 h 6858000"/>
              <a:gd name="connsiteX133" fmla="*/ 222058 w 1508539"/>
              <a:gd name="connsiteY133" fmla="*/ 1016103 h 6858000"/>
              <a:gd name="connsiteX134" fmla="*/ 223514 w 1508539"/>
              <a:gd name="connsiteY134" fmla="*/ 932283 h 6858000"/>
              <a:gd name="connsiteX135" fmla="*/ 225750 w 1508539"/>
              <a:gd name="connsiteY135" fmla="*/ 915925 h 6858000"/>
              <a:gd name="connsiteX136" fmla="*/ 218379 w 1508539"/>
              <a:gd name="connsiteY136" fmla="*/ 896999 h 6858000"/>
              <a:gd name="connsiteX137" fmla="*/ 187787 w 1508539"/>
              <a:gd name="connsiteY137" fmla="*/ 821517 h 6858000"/>
              <a:gd name="connsiteX138" fmla="*/ 166737 w 1508539"/>
              <a:gd name="connsiteY138" fmla="*/ 751353 h 6858000"/>
              <a:gd name="connsiteX139" fmla="*/ 166295 w 1508539"/>
              <a:gd name="connsiteY139" fmla="*/ 721230 h 6858000"/>
              <a:gd name="connsiteX140" fmla="*/ 151966 w 1508539"/>
              <a:gd name="connsiteY140" fmla="*/ 681659 h 6858000"/>
              <a:gd name="connsiteX141" fmla="*/ 137385 w 1508539"/>
              <a:gd name="connsiteY141" fmla="*/ 635218 h 6858000"/>
              <a:gd name="connsiteX142" fmla="*/ 142396 w 1508539"/>
              <a:gd name="connsiteY142" fmla="*/ 613763 h 6858000"/>
              <a:gd name="connsiteX143" fmla="*/ 128338 w 1508539"/>
              <a:gd name="connsiteY143" fmla="*/ 598582 h 6858000"/>
              <a:gd name="connsiteX144" fmla="*/ 128019 w 1508539"/>
              <a:gd name="connsiteY144" fmla="*/ 576846 h 6858000"/>
              <a:gd name="connsiteX145" fmla="*/ 107645 w 1508539"/>
              <a:gd name="connsiteY145" fmla="*/ 530055 h 6858000"/>
              <a:gd name="connsiteX146" fmla="*/ 98081 w 1508539"/>
              <a:gd name="connsiteY146" fmla="*/ 448559 h 6858000"/>
              <a:gd name="connsiteX147" fmla="*/ 104503 w 1508539"/>
              <a:gd name="connsiteY147" fmla="*/ 441529 h 6858000"/>
              <a:gd name="connsiteX148" fmla="*/ 103724 w 1508539"/>
              <a:gd name="connsiteY148" fmla="*/ 428927 h 6858000"/>
              <a:gd name="connsiteX149" fmla="*/ 93128 w 1508539"/>
              <a:gd name="connsiteY149" fmla="*/ 430161 h 6858000"/>
              <a:gd name="connsiteX150" fmla="*/ 70148 w 1508539"/>
              <a:gd name="connsiteY150" fmla="*/ 367211 h 6858000"/>
              <a:gd name="connsiteX151" fmla="*/ 36452 w 1508539"/>
              <a:gd name="connsiteY151" fmla="*/ 268519 h 6858000"/>
              <a:gd name="connsiteX152" fmla="*/ 23935 w 1508539"/>
              <a:gd name="connsiteY152" fmla="*/ 160886 h 6858000"/>
              <a:gd name="connsiteX153" fmla="*/ 19312 w 1508539"/>
              <a:gd name="connsiteY153" fmla="*/ 47336 h 6858000"/>
              <a:gd name="connsiteX154" fmla="*/ 0 w 1508539"/>
              <a:gd name="connsiteY154" fmla="*/ 0 h 6858000"/>
              <a:gd name="connsiteX0" fmla="*/ 0 w 1508539"/>
              <a:gd name="connsiteY0" fmla="*/ 0 h 6858000"/>
              <a:gd name="connsiteX1" fmla="*/ 1508539 w 1508539"/>
              <a:gd name="connsiteY1" fmla="*/ 0 h 6858000"/>
              <a:gd name="connsiteX2" fmla="*/ 1508539 w 1508539"/>
              <a:gd name="connsiteY2" fmla="*/ 6858000 h 6858000"/>
              <a:gd name="connsiteX3" fmla="*/ 57174 w 1508539"/>
              <a:gd name="connsiteY3" fmla="*/ 6858000 h 6858000"/>
              <a:gd name="connsiteX4" fmla="*/ 57315 w 1508539"/>
              <a:gd name="connsiteY4" fmla="*/ 6857735 h 6858000"/>
              <a:gd name="connsiteX5" fmla="*/ 69364 w 1508539"/>
              <a:gd name="connsiteY5" fmla="*/ 6809549 h 6858000"/>
              <a:gd name="connsiteX6" fmla="*/ 101575 w 1508539"/>
              <a:gd name="connsiteY6" fmla="*/ 6715115 h 6858000"/>
              <a:gd name="connsiteX7" fmla="*/ 111426 w 1508539"/>
              <a:gd name="connsiteY7" fmla="*/ 6680170 h 6858000"/>
              <a:gd name="connsiteX8" fmla="*/ 136976 w 1508539"/>
              <a:gd name="connsiteY8" fmla="*/ 6621207 h 6858000"/>
              <a:gd name="connsiteX9" fmla="*/ 153633 w 1508539"/>
              <a:gd name="connsiteY9" fmla="*/ 6596265 h 6858000"/>
              <a:gd name="connsiteX10" fmla="*/ 153512 w 1508539"/>
              <a:gd name="connsiteY10" fmla="*/ 6594818 h 6858000"/>
              <a:gd name="connsiteX11" fmla="*/ 157757 w 1508539"/>
              <a:gd name="connsiteY11" fmla="*/ 6593735 h 6858000"/>
              <a:gd name="connsiteX12" fmla="*/ 160954 w 1508539"/>
              <a:gd name="connsiteY12" fmla="*/ 6589172 h 6858000"/>
              <a:gd name="connsiteX13" fmla="*/ 164248 w 1508539"/>
              <a:gd name="connsiteY13" fmla="*/ 6574442 h 6858000"/>
              <a:gd name="connsiteX14" fmla="*/ 164588 w 1508539"/>
              <a:gd name="connsiteY14" fmla="*/ 6568530 h 6858000"/>
              <a:gd name="connsiteX15" fmla="*/ 166997 w 1508539"/>
              <a:gd name="connsiteY15" fmla="*/ 6560674 h 6858000"/>
              <a:gd name="connsiteX16" fmla="*/ 167342 w 1508539"/>
              <a:gd name="connsiteY16" fmla="*/ 6560598 h 6858000"/>
              <a:gd name="connsiteX17" fmla="*/ 169039 w 1508539"/>
              <a:gd name="connsiteY17" fmla="*/ 6553006 h 6858000"/>
              <a:gd name="connsiteX18" fmla="*/ 173735 w 1508539"/>
              <a:gd name="connsiteY18" fmla="*/ 6514360 h 6858000"/>
              <a:gd name="connsiteX19" fmla="*/ 215389 w 1508539"/>
              <a:gd name="connsiteY19" fmla="*/ 6478062 h 6858000"/>
              <a:gd name="connsiteX20" fmla="*/ 226078 w 1508539"/>
              <a:gd name="connsiteY20" fmla="*/ 6460325 h 6858000"/>
              <a:gd name="connsiteX21" fmla="*/ 233311 w 1508539"/>
              <a:gd name="connsiteY21" fmla="*/ 6451488 h 6858000"/>
              <a:gd name="connsiteX22" fmla="*/ 234746 w 1508539"/>
              <a:gd name="connsiteY22" fmla="*/ 6451348 h 6858000"/>
              <a:gd name="connsiteX23" fmla="*/ 239104 w 1508539"/>
              <a:gd name="connsiteY23" fmla="*/ 6414240 h 6858000"/>
              <a:gd name="connsiteX24" fmla="*/ 241980 w 1508539"/>
              <a:gd name="connsiteY24" fmla="*/ 6410269 h 6858000"/>
              <a:gd name="connsiteX25" fmla="*/ 241880 w 1508539"/>
              <a:gd name="connsiteY25" fmla="*/ 6384857 h 6858000"/>
              <a:gd name="connsiteX26" fmla="*/ 243397 w 1508539"/>
              <a:gd name="connsiteY26" fmla="*/ 6372381 h 6858000"/>
              <a:gd name="connsiteX27" fmla="*/ 240591 w 1508539"/>
              <a:gd name="connsiteY27" fmla="*/ 6367510 h 6858000"/>
              <a:gd name="connsiteX28" fmla="*/ 244471 w 1508539"/>
              <a:gd name="connsiteY28" fmla="*/ 6349778 h 6858000"/>
              <a:gd name="connsiteX29" fmla="*/ 246136 w 1508539"/>
              <a:gd name="connsiteY29" fmla="*/ 6348250 h 6858000"/>
              <a:gd name="connsiteX30" fmla="*/ 262170 w 1508539"/>
              <a:gd name="connsiteY30" fmla="*/ 6281972 h 6858000"/>
              <a:gd name="connsiteX31" fmla="*/ 272933 w 1508539"/>
              <a:gd name="connsiteY31" fmla="*/ 6211940 h 6858000"/>
              <a:gd name="connsiteX32" fmla="*/ 314428 w 1508539"/>
              <a:gd name="connsiteY32" fmla="*/ 6113913 h 6858000"/>
              <a:gd name="connsiteX33" fmla="*/ 318721 w 1508539"/>
              <a:gd name="connsiteY33" fmla="*/ 6028119 h 6858000"/>
              <a:gd name="connsiteX34" fmla="*/ 345501 w 1508539"/>
              <a:gd name="connsiteY34" fmla="*/ 5934687 h 6858000"/>
              <a:gd name="connsiteX35" fmla="*/ 379513 w 1508539"/>
              <a:gd name="connsiteY35" fmla="*/ 5765594 h 6858000"/>
              <a:gd name="connsiteX36" fmla="*/ 411349 w 1508539"/>
              <a:gd name="connsiteY36" fmla="*/ 5693685 h 6858000"/>
              <a:gd name="connsiteX37" fmla="*/ 431404 w 1508539"/>
              <a:gd name="connsiteY37" fmla="*/ 5665173 h 6858000"/>
              <a:gd name="connsiteX38" fmla="*/ 465121 w 1508539"/>
              <a:gd name="connsiteY38" fmla="*/ 5563435 h 6858000"/>
              <a:gd name="connsiteX39" fmla="*/ 494626 w 1508539"/>
              <a:gd name="connsiteY39" fmla="*/ 5476393 h 6858000"/>
              <a:gd name="connsiteX40" fmla="*/ 525819 w 1508539"/>
              <a:gd name="connsiteY40" fmla="*/ 5396260 h 6858000"/>
              <a:gd name="connsiteX41" fmla="*/ 541800 w 1508539"/>
              <a:gd name="connsiteY41" fmla="*/ 5330009 h 6858000"/>
              <a:gd name="connsiteX42" fmla="*/ 575293 w 1508539"/>
              <a:gd name="connsiteY42" fmla="*/ 5273739 h 6858000"/>
              <a:gd name="connsiteX43" fmla="*/ 584892 w 1508539"/>
              <a:gd name="connsiteY43" fmla="*/ 5241779 h 6858000"/>
              <a:gd name="connsiteX44" fmla="*/ 596118 w 1508539"/>
              <a:gd name="connsiteY44" fmla="*/ 5225268 h 6858000"/>
              <a:gd name="connsiteX45" fmla="*/ 597138 w 1508539"/>
              <a:gd name="connsiteY45" fmla="*/ 5217684 h 6858000"/>
              <a:gd name="connsiteX46" fmla="*/ 604479 w 1508539"/>
              <a:gd name="connsiteY46" fmla="*/ 5193377 h 6858000"/>
              <a:gd name="connsiteX47" fmla="*/ 607782 w 1508539"/>
              <a:gd name="connsiteY47" fmla="*/ 5179288 h 6858000"/>
              <a:gd name="connsiteX48" fmla="*/ 608766 w 1508539"/>
              <a:gd name="connsiteY48" fmla="*/ 5173621 h 6858000"/>
              <a:gd name="connsiteX49" fmla="*/ 604400 w 1508539"/>
              <a:gd name="connsiteY49" fmla="*/ 5159961 h 6858000"/>
              <a:gd name="connsiteX50" fmla="*/ 611077 w 1508539"/>
              <a:gd name="connsiteY50" fmla="*/ 5144295 h 6858000"/>
              <a:gd name="connsiteX51" fmla="*/ 608010 w 1508539"/>
              <a:gd name="connsiteY51" fmla="*/ 5125185 h 6858000"/>
              <a:gd name="connsiteX52" fmla="*/ 614840 w 1508539"/>
              <a:gd name="connsiteY52" fmla="*/ 5121884 h 6858000"/>
              <a:gd name="connsiteX53" fmla="*/ 621876 w 1508539"/>
              <a:gd name="connsiteY53" fmla="*/ 5067850 h 6858000"/>
              <a:gd name="connsiteX54" fmla="*/ 624607 w 1508539"/>
              <a:gd name="connsiteY54" fmla="*/ 5060861 h 6858000"/>
              <a:gd name="connsiteX55" fmla="*/ 621311 w 1508539"/>
              <a:gd name="connsiteY55" fmla="*/ 5034192 h 6858000"/>
              <a:gd name="connsiteX56" fmla="*/ 622865 w 1508539"/>
              <a:gd name="connsiteY56" fmla="*/ 4993030 h 6858000"/>
              <a:gd name="connsiteX57" fmla="*/ 629774 w 1508539"/>
              <a:gd name="connsiteY57" fmla="*/ 4946844 h 6858000"/>
              <a:gd name="connsiteX58" fmla="*/ 625630 w 1508539"/>
              <a:gd name="connsiteY58" fmla="*/ 4932692 h 6858000"/>
              <a:gd name="connsiteX59" fmla="*/ 641033 w 1508539"/>
              <a:gd name="connsiteY59" fmla="*/ 4858827 h 6858000"/>
              <a:gd name="connsiteX60" fmla="*/ 635187 w 1508539"/>
              <a:gd name="connsiteY60" fmla="*/ 4801535 h 6858000"/>
              <a:gd name="connsiteX61" fmla="*/ 642856 w 1508539"/>
              <a:gd name="connsiteY61" fmla="*/ 4797794 h 6858000"/>
              <a:gd name="connsiteX62" fmla="*/ 644150 w 1508539"/>
              <a:gd name="connsiteY62" fmla="*/ 4784526 h 6858000"/>
              <a:gd name="connsiteX63" fmla="*/ 645934 w 1508539"/>
              <a:gd name="connsiteY63" fmla="*/ 4781211 h 6858000"/>
              <a:gd name="connsiteX64" fmla="*/ 654721 w 1508539"/>
              <a:gd name="connsiteY64" fmla="*/ 4761984 h 6858000"/>
              <a:gd name="connsiteX65" fmla="*/ 650769 w 1508539"/>
              <a:gd name="connsiteY65" fmla="*/ 4690749 h 6858000"/>
              <a:gd name="connsiteX66" fmla="*/ 646249 w 1508539"/>
              <a:gd name="connsiteY66" fmla="*/ 4584173 h 6858000"/>
              <a:gd name="connsiteX67" fmla="*/ 641332 w 1508539"/>
              <a:gd name="connsiteY67" fmla="*/ 4444346 h 6858000"/>
              <a:gd name="connsiteX68" fmla="*/ 637897 w 1508539"/>
              <a:gd name="connsiteY68" fmla="*/ 4375228 h 6858000"/>
              <a:gd name="connsiteX69" fmla="*/ 618550 w 1508539"/>
              <a:gd name="connsiteY69" fmla="*/ 4214165 h 6858000"/>
              <a:gd name="connsiteX70" fmla="*/ 622623 w 1508539"/>
              <a:gd name="connsiteY70" fmla="*/ 4090296 h 6858000"/>
              <a:gd name="connsiteX71" fmla="*/ 607879 w 1508539"/>
              <a:gd name="connsiteY71" fmla="*/ 4033999 h 6858000"/>
              <a:gd name="connsiteX72" fmla="*/ 609028 w 1508539"/>
              <a:gd name="connsiteY72" fmla="*/ 4031933 h 6858000"/>
              <a:gd name="connsiteX73" fmla="*/ 607604 w 1508539"/>
              <a:gd name="connsiteY73" fmla="*/ 4013953 h 6858000"/>
              <a:gd name="connsiteX74" fmla="*/ 593899 w 1508539"/>
              <a:gd name="connsiteY74" fmla="*/ 3974753 h 6858000"/>
              <a:gd name="connsiteX75" fmla="*/ 595497 w 1508539"/>
              <a:gd name="connsiteY75" fmla="*/ 3969950 h 6858000"/>
              <a:gd name="connsiteX76" fmla="*/ 588919 w 1508539"/>
              <a:gd name="connsiteY76" fmla="*/ 3933779 h 6858000"/>
              <a:gd name="connsiteX77" fmla="*/ 590250 w 1508539"/>
              <a:gd name="connsiteY77" fmla="*/ 3933093 h 6858000"/>
              <a:gd name="connsiteX78" fmla="*/ 594604 w 1508539"/>
              <a:gd name="connsiteY78" fmla="*/ 3922082 h 6858000"/>
              <a:gd name="connsiteX79" fmla="*/ 599682 w 1508539"/>
              <a:gd name="connsiteY79" fmla="*/ 3901461 h 6858000"/>
              <a:gd name="connsiteX80" fmla="*/ 622276 w 1508539"/>
              <a:gd name="connsiteY80" fmla="*/ 3813873 h 6858000"/>
              <a:gd name="connsiteX81" fmla="*/ 621701 w 1508539"/>
              <a:gd name="connsiteY81" fmla="*/ 3806161 h 6858000"/>
              <a:gd name="connsiteX82" fmla="*/ 622008 w 1508539"/>
              <a:gd name="connsiteY82" fmla="*/ 3805957 h 6858000"/>
              <a:gd name="connsiteX83" fmla="*/ 622035 w 1508539"/>
              <a:gd name="connsiteY83" fmla="*/ 3797724 h 6858000"/>
              <a:gd name="connsiteX84" fmla="*/ 620650 w 1508539"/>
              <a:gd name="connsiteY84" fmla="*/ 3792098 h 6858000"/>
              <a:gd name="connsiteX85" fmla="*/ 619534 w 1508539"/>
              <a:gd name="connsiteY85" fmla="*/ 3777135 h 6858000"/>
              <a:gd name="connsiteX86" fmla="*/ 621267 w 1508539"/>
              <a:gd name="connsiteY86" fmla="*/ 3771656 h 6858000"/>
              <a:gd name="connsiteX87" fmla="*/ 625010 w 1508539"/>
              <a:gd name="connsiteY87" fmla="*/ 3769007 h 6858000"/>
              <a:gd name="connsiteX88" fmla="*/ 624476 w 1508539"/>
              <a:gd name="connsiteY88" fmla="*/ 3767709 h 6858000"/>
              <a:gd name="connsiteX89" fmla="*/ 633172 w 1508539"/>
              <a:gd name="connsiteY89" fmla="*/ 3738082 h 6858000"/>
              <a:gd name="connsiteX90" fmla="*/ 640518 w 1508539"/>
              <a:gd name="connsiteY90" fmla="*/ 3673397 h 6858000"/>
              <a:gd name="connsiteX91" fmla="*/ 639814 w 1508539"/>
              <a:gd name="connsiteY91" fmla="*/ 3637109 h 6858000"/>
              <a:gd name="connsiteX92" fmla="*/ 643257 w 1508539"/>
              <a:gd name="connsiteY92" fmla="*/ 3536883 h 6858000"/>
              <a:gd name="connsiteX93" fmla="*/ 650795 w 1508539"/>
              <a:gd name="connsiteY93" fmla="*/ 3435652 h 6858000"/>
              <a:gd name="connsiteX94" fmla="*/ 652466 w 1508539"/>
              <a:gd name="connsiteY94" fmla="*/ 3307769 h 6858000"/>
              <a:gd name="connsiteX95" fmla="*/ 670029 w 1508539"/>
              <a:gd name="connsiteY95" fmla="*/ 3250522 h 6858000"/>
              <a:gd name="connsiteX96" fmla="*/ 670454 w 1508539"/>
              <a:gd name="connsiteY96" fmla="*/ 3229163 h 6858000"/>
              <a:gd name="connsiteX97" fmla="*/ 672277 w 1508539"/>
              <a:gd name="connsiteY97" fmla="*/ 3217217 h 6858000"/>
              <a:gd name="connsiteX98" fmla="*/ 659112 w 1508539"/>
              <a:gd name="connsiteY98" fmla="*/ 3183755 h 6858000"/>
              <a:gd name="connsiteX99" fmla="*/ 659613 w 1508539"/>
              <a:gd name="connsiteY99" fmla="*/ 3178642 h 6858000"/>
              <a:gd name="connsiteX100" fmla="*/ 647213 w 1508539"/>
              <a:gd name="connsiteY100" fmla="*/ 3158586 h 6858000"/>
              <a:gd name="connsiteX101" fmla="*/ 632398 w 1508539"/>
              <a:gd name="connsiteY101" fmla="*/ 3129034 h 6858000"/>
              <a:gd name="connsiteX102" fmla="*/ 633063 w 1508539"/>
              <a:gd name="connsiteY102" fmla="*/ 3126682 h 6858000"/>
              <a:gd name="connsiteX103" fmla="*/ 623931 w 1508539"/>
              <a:gd name="connsiteY103" fmla="*/ 3114519 h 6858000"/>
              <a:gd name="connsiteX104" fmla="*/ 610540 w 1508539"/>
              <a:gd name="connsiteY104" fmla="*/ 3106272 h 6858000"/>
              <a:gd name="connsiteX105" fmla="*/ 583270 w 1508539"/>
              <a:gd name="connsiteY105" fmla="*/ 2958185 h 6858000"/>
              <a:gd name="connsiteX106" fmla="*/ 525884 w 1508539"/>
              <a:gd name="connsiteY106" fmla="*/ 2762989 h 6858000"/>
              <a:gd name="connsiteX107" fmla="*/ 474802 w 1508539"/>
              <a:gd name="connsiteY107" fmla="*/ 2554718 h 6858000"/>
              <a:gd name="connsiteX108" fmla="*/ 454896 w 1508539"/>
              <a:gd name="connsiteY108" fmla="*/ 2485734 h 6858000"/>
              <a:gd name="connsiteX109" fmla="*/ 445619 w 1508539"/>
              <a:gd name="connsiteY109" fmla="*/ 2447068 h 6858000"/>
              <a:gd name="connsiteX110" fmla="*/ 432580 w 1508539"/>
              <a:gd name="connsiteY110" fmla="*/ 2425819 h 6858000"/>
              <a:gd name="connsiteX111" fmla="*/ 438579 w 1508539"/>
              <a:gd name="connsiteY111" fmla="*/ 2402874 h 6858000"/>
              <a:gd name="connsiteX112" fmla="*/ 441191 w 1508539"/>
              <a:gd name="connsiteY112" fmla="*/ 2381443 h 6858000"/>
              <a:gd name="connsiteX113" fmla="*/ 417520 w 1508539"/>
              <a:gd name="connsiteY113" fmla="*/ 2261920 h 6858000"/>
              <a:gd name="connsiteX114" fmla="*/ 407407 w 1508539"/>
              <a:gd name="connsiteY114" fmla="*/ 2195378 h 6858000"/>
              <a:gd name="connsiteX115" fmla="*/ 391624 w 1508539"/>
              <a:gd name="connsiteY115" fmla="*/ 2155135 h 6858000"/>
              <a:gd name="connsiteX116" fmla="*/ 389082 w 1508539"/>
              <a:gd name="connsiteY116" fmla="*/ 2118008 h 6858000"/>
              <a:gd name="connsiteX117" fmla="*/ 390075 w 1508539"/>
              <a:gd name="connsiteY117" fmla="*/ 2050531 h 6858000"/>
              <a:gd name="connsiteX118" fmla="*/ 381881 w 1508539"/>
              <a:gd name="connsiteY118" fmla="*/ 1963269 h 6858000"/>
              <a:gd name="connsiteX119" fmla="*/ 363059 w 1508539"/>
              <a:gd name="connsiteY119" fmla="*/ 1906352 h 6858000"/>
              <a:gd name="connsiteX120" fmla="*/ 339616 w 1508539"/>
              <a:gd name="connsiteY120" fmla="*/ 1861531 h 6858000"/>
              <a:gd name="connsiteX121" fmla="*/ 293415 w 1508539"/>
              <a:gd name="connsiteY121" fmla="*/ 1732919 h 6858000"/>
              <a:gd name="connsiteX122" fmla="*/ 265726 w 1508539"/>
              <a:gd name="connsiteY122" fmla="*/ 1663540 h 6858000"/>
              <a:gd name="connsiteX123" fmla="*/ 264852 w 1508539"/>
              <a:gd name="connsiteY123" fmla="*/ 1615777 h 6858000"/>
              <a:gd name="connsiteX124" fmla="*/ 245647 w 1508539"/>
              <a:gd name="connsiteY124" fmla="*/ 1563678 h 6858000"/>
              <a:gd name="connsiteX125" fmla="*/ 258727 w 1508539"/>
              <a:gd name="connsiteY125" fmla="*/ 1519474 h 6858000"/>
              <a:gd name="connsiteX126" fmla="*/ 251469 w 1508539"/>
              <a:gd name="connsiteY126" fmla="*/ 1477995 h 6858000"/>
              <a:gd name="connsiteX127" fmla="*/ 237554 w 1508539"/>
              <a:gd name="connsiteY127" fmla="*/ 1373769 h 6858000"/>
              <a:gd name="connsiteX128" fmla="*/ 245861 w 1508539"/>
              <a:gd name="connsiteY128" fmla="*/ 1307086 h 6858000"/>
              <a:gd name="connsiteX129" fmla="*/ 247049 w 1508539"/>
              <a:gd name="connsiteY129" fmla="*/ 1189033 h 6858000"/>
              <a:gd name="connsiteX130" fmla="*/ 251734 w 1508539"/>
              <a:gd name="connsiteY130" fmla="*/ 1168288 h 6858000"/>
              <a:gd name="connsiteX131" fmla="*/ 244016 w 1508539"/>
              <a:gd name="connsiteY131" fmla="*/ 1142577 h 6858000"/>
              <a:gd name="connsiteX132" fmla="*/ 233322 w 1508539"/>
              <a:gd name="connsiteY132" fmla="*/ 1088484 h 6858000"/>
              <a:gd name="connsiteX133" fmla="*/ 222058 w 1508539"/>
              <a:gd name="connsiteY133" fmla="*/ 1016103 h 6858000"/>
              <a:gd name="connsiteX134" fmla="*/ 223514 w 1508539"/>
              <a:gd name="connsiteY134" fmla="*/ 932283 h 6858000"/>
              <a:gd name="connsiteX135" fmla="*/ 225750 w 1508539"/>
              <a:gd name="connsiteY135" fmla="*/ 915925 h 6858000"/>
              <a:gd name="connsiteX136" fmla="*/ 218379 w 1508539"/>
              <a:gd name="connsiteY136" fmla="*/ 896999 h 6858000"/>
              <a:gd name="connsiteX137" fmla="*/ 187787 w 1508539"/>
              <a:gd name="connsiteY137" fmla="*/ 821517 h 6858000"/>
              <a:gd name="connsiteX138" fmla="*/ 166737 w 1508539"/>
              <a:gd name="connsiteY138" fmla="*/ 751353 h 6858000"/>
              <a:gd name="connsiteX139" fmla="*/ 166295 w 1508539"/>
              <a:gd name="connsiteY139" fmla="*/ 721230 h 6858000"/>
              <a:gd name="connsiteX140" fmla="*/ 151966 w 1508539"/>
              <a:gd name="connsiteY140" fmla="*/ 681659 h 6858000"/>
              <a:gd name="connsiteX141" fmla="*/ 137385 w 1508539"/>
              <a:gd name="connsiteY141" fmla="*/ 635218 h 6858000"/>
              <a:gd name="connsiteX142" fmla="*/ 142396 w 1508539"/>
              <a:gd name="connsiteY142" fmla="*/ 613763 h 6858000"/>
              <a:gd name="connsiteX143" fmla="*/ 128338 w 1508539"/>
              <a:gd name="connsiteY143" fmla="*/ 598582 h 6858000"/>
              <a:gd name="connsiteX144" fmla="*/ 128019 w 1508539"/>
              <a:gd name="connsiteY144" fmla="*/ 576846 h 6858000"/>
              <a:gd name="connsiteX145" fmla="*/ 107645 w 1508539"/>
              <a:gd name="connsiteY145" fmla="*/ 530055 h 6858000"/>
              <a:gd name="connsiteX146" fmla="*/ 98081 w 1508539"/>
              <a:gd name="connsiteY146" fmla="*/ 448559 h 6858000"/>
              <a:gd name="connsiteX147" fmla="*/ 104503 w 1508539"/>
              <a:gd name="connsiteY147" fmla="*/ 441529 h 6858000"/>
              <a:gd name="connsiteX148" fmla="*/ 103724 w 1508539"/>
              <a:gd name="connsiteY148" fmla="*/ 428927 h 6858000"/>
              <a:gd name="connsiteX149" fmla="*/ 90191 w 1508539"/>
              <a:gd name="connsiteY149" fmla="*/ 404917 h 6858000"/>
              <a:gd name="connsiteX150" fmla="*/ 70148 w 1508539"/>
              <a:gd name="connsiteY150" fmla="*/ 367211 h 6858000"/>
              <a:gd name="connsiteX151" fmla="*/ 36452 w 1508539"/>
              <a:gd name="connsiteY151" fmla="*/ 268519 h 6858000"/>
              <a:gd name="connsiteX152" fmla="*/ 23935 w 1508539"/>
              <a:gd name="connsiteY152" fmla="*/ 160886 h 6858000"/>
              <a:gd name="connsiteX153" fmla="*/ 19312 w 1508539"/>
              <a:gd name="connsiteY153" fmla="*/ 47336 h 6858000"/>
              <a:gd name="connsiteX154" fmla="*/ 0 w 1508539"/>
              <a:gd name="connsiteY154" fmla="*/ 0 h 6858000"/>
              <a:gd name="connsiteX0" fmla="*/ 0 w 1508539"/>
              <a:gd name="connsiteY0" fmla="*/ 0 h 6858000"/>
              <a:gd name="connsiteX1" fmla="*/ 1508539 w 1508539"/>
              <a:gd name="connsiteY1" fmla="*/ 0 h 6858000"/>
              <a:gd name="connsiteX2" fmla="*/ 1508539 w 1508539"/>
              <a:gd name="connsiteY2" fmla="*/ 6858000 h 6858000"/>
              <a:gd name="connsiteX3" fmla="*/ 57174 w 1508539"/>
              <a:gd name="connsiteY3" fmla="*/ 6858000 h 6858000"/>
              <a:gd name="connsiteX4" fmla="*/ 57315 w 1508539"/>
              <a:gd name="connsiteY4" fmla="*/ 6857735 h 6858000"/>
              <a:gd name="connsiteX5" fmla="*/ 69364 w 1508539"/>
              <a:gd name="connsiteY5" fmla="*/ 6809549 h 6858000"/>
              <a:gd name="connsiteX6" fmla="*/ 101575 w 1508539"/>
              <a:gd name="connsiteY6" fmla="*/ 6715115 h 6858000"/>
              <a:gd name="connsiteX7" fmla="*/ 111426 w 1508539"/>
              <a:gd name="connsiteY7" fmla="*/ 6680170 h 6858000"/>
              <a:gd name="connsiteX8" fmla="*/ 136976 w 1508539"/>
              <a:gd name="connsiteY8" fmla="*/ 6621207 h 6858000"/>
              <a:gd name="connsiteX9" fmla="*/ 153633 w 1508539"/>
              <a:gd name="connsiteY9" fmla="*/ 6596265 h 6858000"/>
              <a:gd name="connsiteX10" fmla="*/ 153512 w 1508539"/>
              <a:gd name="connsiteY10" fmla="*/ 6594818 h 6858000"/>
              <a:gd name="connsiteX11" fmla="*/ 157757 w 1508539"/>
              <a:gd name="connsiteY11" fmla="*/ 6593735 h 6858000"/>
              <a:gd name="connsiteX12" fmla="*/ 160954 w 1508539"/>
              <a:gd name="connsiteY12" fmla="*/ 6589172 h 6858000"/>
              <a:gd name="connsiteX13" fmla="*/ 164248 w 1508539"/>
              <a:gd name="connsiteY13" fmla="*/ 6574442 h 6858000"/>
              <a:gd name="connsiteX14" fmla="*/ 164588 w 1508539"/>
              <a:gd name="connsiteY14" fmla="*/ 6568530 h 6858000"/>
              <a:gd name="connsiteX15" fmla="*/ 166997 w 1508539"/>
              <a:gd name="connsiteY15" fmla="*/ 6560674 h 6858000"/>
              <a:gd name="connsiteX16" fmla="*/ 167342 w 1508539"/>
              <a:gd name="connsiteY16" fmla="*/ 6560598 h 6858000"/>
              <a:gd name="connsiteX17" fmla="*/ 169039 w 1508539"/>
              <a:gd name="connsiteY17" fmla="*/ 6553006 h 6858000"/>
              <a:gd name="connsiteX18" fmla="*/ 173735 w 1508539"/>
              <a:gd name="connsiteY18" fmla="*/ 6514360 h 6858000"/>
              <a:gd name="connsiteX19" fmla="*/ 215389 w 1508539"/>
              <a:gd name="connsiteY19" fmla="*/ 6478062 h 6858000"/>
              <a:gd name="connsiteX20" fmla="*/ 226078 w 1508539"/>
              <a:gd name="connsiteY20" fmla="*/ 6460325 h 6858000"/>
              <a:gd name="connsiteX21" fmla="*/ 233311 w 1508539"/>
              <a:gd name="connsiteY21" fmla="*/ 6451488 h 6858000"/>
              <a:gd name="connsiteX22" fmla="*/ 234746 w 1508539"/>
              <a:gd name="connsiteY22" fmla="*/ 6451348 h 6858000"/>
              <a:gd name="connsiteX23" fmla="*/ 239104 w 1508539"/>
              <a:gd name="connsiteY23" fmla="*/ 6414240 h 6858000"/>
              <a:gd name="connsiteX24" fmla="*/ 241980 w 1508539"/>
              <a:gd name="connsiteY24" fmla="*/ 6410269 h 6858000"/>
              <a:gd name="connsiteX25" fmla="*/ 241880 w 1508539"/>
              <a:gd name="connsiteY25" fmla="*/ 6384857 h 6858000"/>
              <a:gd name="connsiteX26" fmla="*/ 243397 w 1508539"/>
              <a:gd name="connsiteY26" fmla="*/ 6372381 h 6858000"/>
              <a:gd name="connsiteX27" fmla="*/ 240591 w 1508539"/>
              <a:gd name="connsiteY27" fmla="*/ 6367510 h 6858000"/>
              <a:gd name="connsiteX28" fmla="*/ 244471 w 1508539"/>
              <a:gd name="connsiteY28" fmla="*/ 6349778 h 6858000"/>
              <a:gd name="connsiteX29" fmla="*/ 246136 w 1508539"/>
              <a:gd name="connsiteY29" fmla="*/ 6348250 h 6858000"/>
              <a:gd name="connsiteX30" fmla="*/ 262170 w 1508539"/>
              <a:gd name="connsiteY30" fmla="*/ 6281972 h 6858000"/>
              <a:gd name="connsiteX31" fmla="*/ 272933 w 1508539"/>
              <a:gd name="connsiteY31" fmla="*/ 6211940 h 6858000"/>
              <a:gd name="connsiteX32" fmla="*/ 314428 w 1508539"/>
              <a:gd name="connsiteY32" fmla="*/ 6113913 h 6858000"/>
              <a:gd name="connsiteX33" fmla="*/ 318721 w 1508539"/>
              <a:gd name="connsiteY33" fmla="*/ 6028119 h 6858000"/>
              <a:gd name="connsiteX34" fmla="*/ 345501 w 1508539"/>
              <a:gd name="connsiteY34" fmla="*/ 5934687 h 6858000"/>
              <a:gd name="connsiteX35" fmla="*/ 379513 w 1508539"/>
              <a:gd name="connsiteY35" fmla="*/ 5765594 h 6858000"/>
              <a:gd name="connsiteX36" fmla="*/ 411349 w 1508539"/>
              <a:gd name="connsiteY36" fmla="*/ 5693685 h 6858000"/>
              <a:gd name="connsiteX37" fmla="*/ 431404 w 1508539"/>
              <a:gd name="connsiteY37" fmla="*/ 5665173 h 6858000"/>
              <a:gd name="connsiteX38" fmla="*/ 465121 w 1508539"/>
              <a:gd name="connsiteY38" fmla="*/ 5563435 h 6858000"/>
              <a:gd name="connsiteX39" fmla="*/ 494626 w 1508539"/>
              <a:gd name="connsiteY39" fmla="*/ 5476393 h 6858000"/>
              <a:gd name="connsiteX40" fmla="*/ 525819 w 1508539"/>
              <a:gd name="connsiteY40" fmla="*/ 5396260 h 6858000"/>
              <a:gd name="connsiteX41" fmla="*/ 541800 w 1508539"/>
              <a:gd name="connsiteY41" fmla="*/ 5330009 h 6858000"/>
              <a:gd name="connsiteX42" fmla="*/ 575293 w 1508539"/>
              <a:gd name="connsiteY42" fmla="*/ 5273739 h 6858000"/>
              <a:gd name="connsiteX43" fmla="*/ 584892 w 1508539"/>
              <a:gd name="connsiteY43" fmla="*/ 5241779 h 6858000"/>
              <a:gd name="connsiteX44" fmla="*/ 596118 w 1508539"/>
              <a:gd name="connsiteY44" fmla="*/ 5225268 h 6858000"/>
              <a:gd name="connsiteX45" fmla="*/ 597138 w 1508539"/>
              <a:gd name="connsiteY45" fmla="*/ 5217684 h 6858000"/>
              <a:gd name="connsiteX46" fmla="*/ 604479 w 1508539"/>
              <a:gd name="connsiteY46" fmla="*/ 5193377 h 6858000"/>
              <a:gd name="connsiteX47" fmla="*/ 607782 w 1508539"/>
              <a:gd name="connsiteY47" fmla="*/ 5179288 h 6858000"/>
              <a:gd name="connsiteX48" fmla="*/ 608766 w 1508539"/>
              <a:gd name="connsiteY48" fmla="*/ 5173621 h 6858000"/>
              <a:gd name="connsiteX49" fmla="*/ 604400 w 1508539"/>
              <a:gd name="connsiteY49" fmla="*/ 5159961 h 6858000"/>
              <a:gd name="connsiteX50" fmla="*/ 611077 w 1508539"/>
              <a:gd name="connsiteY50" fmla="*/ 5144295 h 6858000"/>
              <a:gd name="connsiteX51" fmla="*/ 608010 w 1508539"/>
              <a:gd name="connsiteY51" fmla="*/ 5125185 h 6858000"/>
              <a:gd name="connsiteX52" fmla="*/ 614840 w 1508539"/>
              <a:gd name="connsiteY52" fmla="*/ 5121884 h 6858000"/>
              <a:gd name="connsiteX53" fmla="*/ 621876 w 1508539"/>
              <a:gd name="connsiteY53" fmla="*/ 5067850 h 6858000"/>
              <a:gd name="connsiteX54" fmla="*/ 624607 w 1508539"/>
              <a:gd name="connsiteY54" fmla="*/ 5060861 h 6858000"/>
              <a:gd name="connsiteX55" fmla="*/ 621311 w 1508539"/>
              <a:gd name="connsiteY55" fmla="*/ 5034192 h 6858000"/>
              <a:gd name="connsiteX56" fmla="*/ 622865 w 1508539"/>
              <a:gd name="connsiteY56" fmla="*/ 4993030 h 6858000"/>
              <a:gd name="connsiteX57" fmla="*/ 629774 w 1508539"/>
              <a:gd name="connsiteY57" fmla="*/ 4946844 h 6858000"/>
              <a:gd name="connsiteX58" fmla="*/ 625630 w 1508539"/>
              <a:gd name="connsiteY58" fmla="*/ 4932692 h 6858000"/>
              <a:gd name="connsiteX59" fmla="*/ 641033 w 1508539"/>
              <a:gd name="connsiteY59" fmla="*/ 4858827 h 6858000"/>
              <a:gd name="connsiteX60" fmla="*/ 635187 w 1508539"/>
              <a:gd name="connsiteY60" fmla="*/ 4801535 h 6858000"/>
              <a:gd name="connsiteX61" fmla="*/ 642856 w 1508539"/>
              <a:gd name="connsiteY61" fmla="*/ 4797794 h 6858000"/>
              <a:gd name="connsiteX62" fmla="*/ 644150 w 1508539"/>
              <a:gd name="connsiteY62" fmla="*/ 4784526 h 6858000"/>
              <a:gd name="connsiteX63" fmla="*/ 645934 w 1508539"/>
              <a:gd name="connsiteY63" fmla="*/ 4781211 h 6858000"/>
              <a:gd name="connsiteX64" fmla="*/ 654721 w 1508539"/>
              <a:gd name="connsiteY64" fmla="*/ 4761984 h 6858000"/>
              <a:gd name="connsiteX65" fmla="*/ 650769 w 1508539"/>
              <a:gd name="connsiteY65" fmla="*/ 4690749 h 6858000"/>
              <a:gd name="connsiteX66" fmla="*/ 646249 w 1508539"/>
              <a:gd name="connsiteY66" fmla="*/ 4584173 h 6858000"/>
              <a:gd name="connsiteX67" fmla="*/ 641332 w 1508539"/>
              <a:gd name="connsiteY67" fmla="*/ 4444346 h 6858000"/>
              <a:gd name="connsiteX68" fmla="*/ 637897 w 1508539"/>
              <a:gd name="connsiteY68" fmla="*/ 4375228 h 6858000"/>
              <a:gd name="connsiteX69" fmla="*/ 618550 w 1508539"/>
              <a:gd name="connsiteY69" fmla="*/ 4214165 h 6858000"/>
              <a:gd name="connsiteX70" fmla="*/ 622623 w 1508539"/>
              <a:gd name="connsiteY70" fmla="*/ 4090296 h 6858000"/>
              <a:gd name="connsiteX71" fmla="*/ 607879 w 1508539"/>
              <a:gd name="connsiteY71" fmla="*/ 4033999 h 6858000"/>
              <a:gd name="connsiteX72" fmla="*/ 609028 w 1508539"/>
              <a:gd name="connsiteY72" fmla="*/ 4031933 h 6858000"/>
              <a:gd name="connsiteX73" fmla="*/ 607604 w 1508539"/>
              <a:gd name="connsiteY73" fmla="*/ 4013953 h 6858000"/>
              <a:gd name="connsiteX74" fmla="*/ 593899 w 1508539"/>
              <a:gd name="connsiteY74" fmla="*/ 3974753 h 6858000"/>
              <a:gd name="connsiteX75" fmla="*/ 595497 w 1508539"/>
              <a:gd name="connsiteY75" fmla="*/ 3969950 h 6858000"/>
              <a:gd name="connsiteX76" fmla="*/ 588919 w 1508539"/>
              <a:gd name="connsiteY76" fmla="*/ 3933779 h 6858000"/>
              <a:gd name="connsiteX77" fmla="*/ 590250 w 1508539"/>
              <a:gd name="connsiteY77" fmla="*/ 3933093 h 6858000"/>
              <a:gd name="connsiteX78" fmla="*/ 594604 w 1508539"/>
              <a:gd name="connsiteY78" fmla="*/ 3922082 h 6858000"/>
              <a:gd name="connsiteX79" fmla="*/ 599682 w 1508539"/>
              <a:gd name="connsiteY79" fmla="*/ 3901461 h 6858000"/>
              <a:gd name="connsiteX80" fmla="*/ 622276 w 1508539"/>
              <a:gd name="connsiteY80" fmla="*/ 3813873 h 6858000"/>
              <a:gd name="connsiteX81" fmla="*/ 621701 w 1508539"/>
              <a:gd name="connsiteY81" fmla="*/ 3806161 h 6858000"/>
              <a:gd name="connsiteX82" fmla="*/ 622008 w 1508539"/>
              <a:gd name="connsiteY82" fmla="*/ 3805957 h 6858000"/>
              <a:gd name="connsiteX83" fmla="*/ 622035 w 1508539"/>
              <a:gd name="connsiteY83" fmla="*/ 3797724 h 6858000"/>
              <a:gd name="connsiteX84" fmla="*/ 620650 w 1508539"/>
              <a:gd name="connsiteY84" fmla="*/ 3792098 h 6858000"/>
              <a:gd name="connsiteX85" fmla="*/ 619534 w 1508539"/>
              <a:gd name="connsiteY85" fmla="*/ 3777135 h 6858000"/>
              <a:gd name="connsiteX86" fmla="*/ 621267 w 1508539"/>
              <a:gd name="connsiteY86" fmla="*/ 3771656 h 6858000"/>
              <a:gd name="connsiteX87" fmla="*/ 625010 w 1508539"/>
              <a:gd name="connsiteY87" fmla="*/ 3769007 h 6858000"/>
              <a:gd name="connsiteX88" fmla="*/ 624476 w 1508539"/>
              <a:gd name="connsiteY88" fmla="*/ 3767709 h 6858000"/>
              <a:gd name="connsiteX89" fmla="*/ 633172 w 1508539"/>
              <a:gd name="connsiteY89" fmla="*/ 3738082 h 6858000"/>
              <a:gd name="connsiteX90" fmla="*/ 640518 w 1508539"/>
              <a:gd name="connsiteY90" fmla="*/ 3673397 h 6858000"/>
              <a:gd name="connsiteX91" fmla="*/ 639814 w 1508539"/>
              <a:gd name="connsiteY91" fmla="*/ 3637109 h 6858000"/>
              <a:gd name="connsiteX92" fmla="*/ 643257 w 1508539"/>
              <a:gd name="connsiteY92" fmla="*/ 3536883 h 6858000"/>
              <a:gd name="connsiteX93" fmla="*/ 650795 w 1508539"/>
              <a:gd name="connsiteY93" fmla="*/ 3435652 h 6858000"/>
              <a:gd name="connsiteX94" fmla="*/ 652466 w 1508539"/>
              <a:gd name="connsiteY94" fmla="*/ 3307769 h 6858000"/>
              <a:gd name="connsiteX95" fmla="*/ 670029 w 1508539"/>
              <a:gd name="connsiteY95" fmla="*/ 3250522 h 6858000"/>
              <a:gd name="connsiteX96" fmla="*/ 670454 w 1508539"/>
              <a:gd name="connsiteY96" fmla="*/ 3229163 h 6858000"/>
              <a:gd name="connsiteX97" fmla="*/ 672277 w 1508539"/>
              <a:gd name="connsiteY97" fmla="*/ 3217217 h 6858000"/>
              <a:gd name="connsiteX98" fmla="*/ 659112 w 1508539"/>
              <a:gd name="connsiteY98" fmla="*/ 3183755 h 6858000"/>
              <a:gd name="connsiteX99" fmla="*/ 659613 w 1508539"/>
              <a:gd name="connsiteY99" fmla="*/ 3178642 h 6858000"/>
              <a:gd name="connsiteX100" fmla="*/ 647213 w 1508539"/>
              <a:gd name="connsiteY100" fmla="*/ 3158586 h 6858000"/>
              <a:gd name="connsiteX101" fmla="*/ 632398 w 1508539"/>
              <a:gd name="connsiteY101" fmla="*/ 3129034 h 6858000"/>
              <a:gd name="connsiteX102" fmla="*/ 633063 w 1508539"/>
              <a:gd name="connsiteY102" fmla="*/ 3126682 h 6858000"/>
              <a:gd name="connsiteX103" fmla="*/ 623931 w 1508539"/>
              <a:gd name="connsiteY103" fmla="*/ 3114519 h 6858000"/>
              <a:gd name="connsiteX104" fmla="*/ 610540 w 1508539"/>
              <a:gd name="connsiteY104" fmla="*/ 3106272 h 6858000"/>
              <a:gd name="connsiteX105" fmla="*/ 583270 w 1508539"/>
              <a:gd name="connsiteY105" fmla="*/ 2958185 h 6858000"/>
              <a:gd name="connsiteX106" fmla="*/ 525884 w 1508539"/>
              <a:gd name="connsiteY106" fmla="*/ 2762989 h 6858000"/>
              <a:gd name="connsiteX107" fmla="*/ 474802 w 1508539"/>
              <a:gd name="connsiteY107" fmla="*/ 2554718 h 6858000"/>
              <a:gd name="connsiteX108" fmla="*/ 454896 w 1508539"/>
              <a:gd name="connsiteY108" fmla="*/ 2485734 h 6858000"/>
              <a:gd name="connsiteX109" fmla="*/ 445619 w 1508539"/>
              <a:gd name="connsiteY109" fmla="*/ 2447068 h 6858000"/>
              <a:gd name="connsiteX110" fmla="*/ 432580 w 1508539"/>
              <a:gd name="connsiteY110" fmla="*/ 2425819 h 6858000"/>
              <a:gd name="connsiteX111" fmla="*/ 438579 w 1508539"/>
              <a:gd name="connsiteY111" fmla="*/ 2402874 h 6858000"/>
              <a:gd name="connsiteX112" fmla="*/ 441191 w 1508539"/>
              <a:gd name="connsiteY112" fmla="*/ 2381443 h 6858000"/>
              <a:gd name="connsiteX113" fmla="*/ 417520 w 1508539"/>
              <a:gd name="connsiteY113" fmla="*/ 2261920 h 6858000"/>
              <a:gd name="connsiteX114" fmla="*/ 407407 w 1508539"/>
              <a:gd name="connsiteY114" fmla="*/ 2195378 h 6858000"/>
              <a:gd name="connsiteX115" fmla="*/ 391624 w 1508539"/>
              <a:gd name="connsiteY115" fmla="*/ 2155135 h 6858000"/>
              <a:gd name="connsiteX116" fmla="*/ 389082 w 1508539"/>
              <a:gd name="connsiteY116" fmla="*/ 2118008 h 6858000"/>
              <a:gd name="connsiteX117" fmla="*/ 390075 w 1508539"/>
              <a:gd name="connsiteY117" fmla="*/ 2050531 h 6858000"/>
              <a:gd name="connsiteX118" fmla="*/ 381881 w 1508539"/>
              <a:gd name="connsiteY118" fmla="*/ 1963269 h 6858000"/>
              <a:gd name="connsiteX119" fmla="*/ 363059 w 1508539"/>
              <a:gd name="connsiteY119" fmla="*/ 1906352 h 6858000"/>
              <a:gd name="connsiteX120" fmla="*/ 339616 w 1508539"/>
              <a:gd name="connsiteY120" fmla="*/ 1861531 h 6858000"/>
              <a:gd name="connsiteX121" fmla="*/ 293415 w 1508539"/>
              <a:gd name="connsiteY121" fmla="*/ 1732919 h 6858000"/>
              <a:gd name="connsiteX122" fmla="*/ 265726 w 1508539"/>
              <a:gd name="connsiteY122" fmla="*/ 1663540 h 6858000"/>
              <a:gd name="connsiteX123" fmla="*/ 264852 w 1508539"/>
              <a:gd name="connsiteY123" fmla="*/ 1615777 h 6858000"/>
              <a:gd name="connsiteX124" fmla="*/ 245647 w 1508539"/>
              <a:gd name="connsiteY124" fmla="*/ 1563678 h 6858000"/>
              <a:gd name="connsiteX125" fmla="*/ 258727 w 1508539"/>
              <a:gd name="connsiteY125" fmla="*/ 1519474 h 6858000"/>
              <a:gd name="connsiteX126" fmla="*/ 251469 w 1508539"/>
              <a:gd name="connsiteY126" fmla="*/ 1477995 h 6858000"/>
              <a:gd name="connsiteX127" fmla="*/ 237554 w 1508539"/>
              <a:gd name="connsiteY127" fmla="*/ 1373769 h 6858000"/>
              <a:gd name="connsiteX128" fmla="*/ 245861 w 1508539"/>
              <a:gd name="connsiteY128" fmla="*/ 1307086 h 6858000"/>
              <a:gd name="connsiteX129" fmla="*/ 247049 w 1508539"/>
              <a:gd name="connsiteY129" fmla="*/ 1189033 h 6858000"/>
              <a:gd name="connsiteX130" fmla="*/ 251734 w 1508539"/>
              <a:gd name="connsiteY130" fmla="*/ 1168288 h 6858000"/>
              <a:gd name="connsiteX131" fmla="*/ 244016 w 1508539"/>
              <a:gd name="connsiteY131" fmla="*/ 1142577 h 6858000"/>
              <a:gd name="connsiteX132" fmla="*/ 233322 w 1508539"/>
              <a:gd name="connsiteY132" fmla="*/ 1088484 h 6858000"/>
              <a:gd name="connsiteX133" fmla="*/ 222058 w 1508539"/>
              <a:gd name="connsiteY133" fmla="*/ 1016103 h 6858000"/>
              <a:gd name="connsiteX134" fmla="*/ 223514 w 1508539"/>
              <a:gd name="connsiteY134" fmla="*/ 932283 h 6858000"/>
              <a:gd name="connsiteX135" fmla="*/ 225750 w 1508539"/>
              <a:gd name="connsiteY135" fmla="*/ 915925 h 6858000"/>
              <a:gd name="connsiteX136" fmla="*/ 218379 w 1508539"/>
              <a:gd name="connsiteY136" fmla="*/ 896999 h 6858000"/>
              <a:gd name="connsiteX137" fmla="*/ 187787 w 1508539"/>
              <a:gd name="connsiteY137" fmla="*/ 821517 h 6858000"/>
              <a:gd name="connsiteX138" fmla="*/ 166737 w 1508539"/>
              <a:gd name="connsiteY138" fmla="*/ 751353 h 6858000"/>
              <a:gd name="connsiteX139" fmla="*/ 166295 w 1508539"/>
              <a:gd name="connsiteY139" fmla="*/ 721230 h 6858000"/>
              <a:gd name="connsiteX140" fmla="*/ 151966 w 1508539"/>
              <a:gd name="connsiteY140" fmla="*/ 681659 h 6858000"/>
              <a:gd name="connsiteX141" fmla="*/ 137385 w 1508539"/>
              <a:gd name="connsiteY141" fmla="*/ 635218 h 6858000"/>
              <a:gd name="connsiteX142" fmla="*/ 142396 w 1508539"/>
              <a:gd name="connsiteY142" fmla="*/ 613763 h 6858000"/>
              <a:gd name="connsiteX143" fmla="*/ 128338 w 1508539"/>
              <a:gd name="connsiteY143" fmla="*/ 598582 h 6858000"/>
              <a:gd name="connsiteX144" fmla="*/ 128019 w 1508539"/>
              <a:gd name="connsiteY144" fmla="*/ 576846 h 6858000"/>
              <a:gd name="connsiteX145" fmla="*/ 107645 w 1508539"/>
              <a:gd name="connsiteY145" fmla="*/ 530055 h 6858000"/>
              <a:gd name="connsiteX146" fmla="*/ 98081 w 1508539"/>
              <a:gd name="connsiteY146" fmla="*/ 448559 h 6858000"/>
              <a:gd name="connsiteX147" fmla="*/ 104503 w 1508539"/>
              <a:gd name="connsiteY147" fmla="*/ 441529 h 6858000"/>
              <a:gd name="connsiteX148" fmla="*/ 90191 w 1508539"/>
              <a:gd name="connsiteY148" fmla="*/ 404917 h 6858000"/>
              <a:gd name="connsiteX149" fmla="*/ 70148 w 1508539"/>
              <a:gd name="connsiteY149" fmla="*/ 367211 h 6858000"/>
              <a:gd name="connsiteX150" fmla="*/ 36452 w 1508539"/>
              <a:gd name="connsiteY150" fmla="*/ 268519 h 6858000"/>
              <a:gd name="connsiteX151" fmla="*/ 23935 w 1508539"/>
              <a:gd name="connsiteY151" fmla="*/ 160886 h 6858000"/>
              <a:gd name="connsiteX152" fmla="*/ 19312 w 1508539"/>
              <a:gd name="connsiteY152" fmla="*/ 47336 h 6858000"/>
              <a:gd name="connsiteX153" fmla="*/ 0 w 1508539"/>
              <a:gd name="connsiteY153" fmla="*/ 0 h 6858000"/>
              <a:gd name="connsiteX0" fmla="*/ 0 w 1508539"/>
              <a:gd name="connsiteY0" fmla="*/ 0 h 6858000"/>
              <a:gd name="connsiteX1" fmla="*/ 1508539 w 1508539"/>
              <a:gd name="connsiteY1" fmla="*/ 0 h 6858000"/>
              <a:gd name="connsiteX2" fmla="*/ 1508539 w 1508539"/>
              <a:gd name="connsiteY2" fmla="*/ 6858000 h 6858000"/>
              <a:gd name="connsiteX3" fmla="*/ 57174 w 1508539"/>
              <a:gd name="connsiteY3" fmla="*/ 6858000 h 6858000"/>
              <a:gd name="connsiteX4" fmla="*/ 57315 w 1508539"/>
              <a:gd name="connsiteY4" fmla="*/ 6857735 h 6858000"/>
              <a:gd name="connsiteX5" fmla="*/ 69364 w 1508539"/>
              <a:gd name="connsiteY5" fmla="*/ 6809549 h 6858000"/>
              <a:gd name="connsiteX6" fmla="*/ 101575 w 1508539"/>
              <a:gd name="connsiteY6" fmla="*/ 6715115 h 6858000"/>
              <a:gd name="connsiteX7" fmla="*/ 111426 w 1508539"/>
              <a:gd name="connsiteY7" fmla="*/ 6680170 h 6858000"/>
              <a:gd name="connsiteX8" fmla="*/ 136976 w 1508539"/>
              <a:gd name="connsiteY8" fmla="*/ 6621207 h 6858000"/>
              <a:gd name="connsiteX9" fmla="*/ 153633 w 1508539"/>
              <a:gd name="connsiteY9" fmla="*/ 6596265 h 6858000"/>
              <a:gd name="connsiteX10" fmla="*/ 153512 w 1508539"/>
              <a:gd name="connsiteY10" fmla="*/ 6594818 h 6858000"/>
              <a:gd name="connsiteX11" fmla="*/ 157757 w 1508539"/>
              <a:gd name="connsiteY11" fmla="*/ 6593735 h 6858000"/>
              <a:gd name="connsiteX12" fmla="*/ 160954 w 1508539"/>
              <a:gd name="connsiteY12" fmla="*/ 6589172 h 6858000"/>
              <a:gd name="connsiteX13" fmla="*/ 164248 w 1508539"/>
              <a:gd name="connsiteY13" fmla="*/ 6574442 h 6858000"/>
              <a:gd name="connsiteX14" fmla="*/ 164588 w 1508539"/>
              <a:gd name="connsiteY14" fmla="*/ 6568530 h 6858000"/>
              <a:gd name="connsiteX15" fmla="*/ 166997 w 1508539"/>
              <a:gd name="connsiteY15" fmla="*/ 6560674 h 6858000"/>
              <a:gd name="connsiteX16" fmla="*/ 167342 w 1508539"/>
              <a:gd name="connsiteY16" fmla="*/ 6560598 h 6858000"/>
              <a:gd name="connsiteX17" fmla="*/ 169039 w 1508539"/>
              <a:gd name="connsiteY17" fmla="*/ 6553006 h 6858000"/>
              <a:gd name="connsiteX18" fmla="*/ 173735 w 1508539"/>
              <a:gd name="connsiteY18" fmla="*/ 6514360 h 6858000"/>
              <a:gd name="connsiteX19" fmla="*/ 215389 w 1508539"/>
              <a:gd name="connsiteY19" fmla="*/ 6478062 h 6858000"/>
              <a:gd name="connsiteX20" fmla="*/ 226078 w 1508539"/>
              <a:gd name="connsiteY20" fmla="*/ 6460325 h 6858000"/>
              <a:gd name="connsiteX21" fmla="*/ 233311 w 1508539"/>
              <a:gd name="connsiteY21" fmla="*/ 6451488 h 6858000"/>
              <a:gd name="connsiteX22" fmla="*/ 234746 w 1508539"/>
              <a:gd name="connsiteY22" fmla="*/ 6451348 h 6858000"/>
              <a:gd name="connsiteX23" fmla="*/ 239104 w 1508539"/>
              <a:gd name="connsiteY23" fmla="*/ 6414240 h 6858000"/>
              <a:gd name="connsiteX24" fmla="*/ 241980 w 1508539"/>
              <a:gd name="connsiteY24" fmla="*/ 6410269 h 6858000"/>
              <a:gd name="connsiteX25" fmla="*/ 241880 w 1508539"/>
              <a:gd name="connsiteY25" fmla="*/ 6384857 h 6858000"/>
              <a:gd name="connsiteX26" fmla="*/ 243397 w 1508539"/>
              <a:gd name="connsiteY26" fmla="*/ 6372381 h 6858000"/>
              <a:gd name="connsiteX27" fmla="*/ 240591 w 1508539"/>
              <a:gd name="connsiteY27" fmla="*/ 6367510 h 6858000"/>
              <a:gd name="connsiteX28" fmla="*/ 244471 w 1508539"/>
              <a:gd name="connsiteY28" fmla="*/ 6349778 h 6858000"/>
              <a:gd name="connsiteX29" fmla="*/ 246136 w 1508539"/>
              <a:gd name="connsiteY29" fmla="*/ 6348250 h 6858000"/>
              <a:gd name="connsiteX30" fmla="*/ 262170 w 1508539"/>
              <a:gd name="connsiteY30" fmla="*/ 6281972 h 6858000"/>
              <a:gd name="connsiteX31" fmla="*/ 272933 w 1508539"/>
              <a:gd name="connsiteY31" fmla="*/ 6211940 h 6858000"/>
              <a:gd name="connsiteX32" fmla="*/ 314428 w 1508539"/>
              <a:gd name="connsiteY32" fmla="*/ 6113913 h 6858000"/>
              <a:gd name="connsiteX33" fmla="*/ 318721 w 1508539"/>
              <a:gd name="connsiteY33" fmla="*/ 6028119 h 6858000"/>
              <a:gd name="connsiteX34" fmla="*/ 345501 w 1508539"/>
              <a:gd name="connsiteY34" fmla="*/ 5934687 h 6858000"/>
              <a:gd name="connsiteX35" fmla="*/ 379513 w 1508539"/>
              <a:gd name="connsiteY35" fmla="*/ 5765594 h 6858000"/>
              <a:gd name="connsiteX36" fmla="*/ 411349 w 1508539"/>
              <a:gd name="connsiteY36" fmla="*/ 5693685 h 6858000"/>
              <a:gd name="connsiteX37" fmla="*/ 431404 w 1508539"/>
              <a:gd name="connsiteY37" fmla="*/ 5665173 h 6858000"/>
              <a:gd name="connsiteX38" fmla="*/ 465121 w 1508539"/>
              <a:gd name="connsiteY38" fmla="*/ 5563435 h 6858000"/>
              <a:gd name="connsiteX39" fmla="*/ 494626 w 1508539"/>
              <a:gd name="connsiteY39" fmla="*/ 5476393 h 6858000"/>
              <a:gd name="connsiteX40" fmla="*/ 525819 w 1508539"/>
              <a:gd name="connsiteY40" fmla="*/ 5396260 h 6858000"/>
              <a:gd name="connsiteX41" fmla="*/ 541800 w 1508539"/>
              <a:gd name="connsiteY41" fmla="*/ 5330009 h 6858000"/>
              <a:gd name="connsiteX42" fmla="*/ 575293 w 1508539"/>
              <a:gd name="connsiteY42" fmla="*/ 5273739 h 6858000"/>
              <a:gd name="connsiteX43" fmla="*/ 584892 w 1508539"/>
              <a:gd name="connsiteY43" fmla="*/ 5241779 h 6858000"/>
              <a:gd name="connsiteX44" fmla="*/ 596118 w 1508539"/>
              <a:gd name="connsiteY44" fmla="*/ 5225268 h 6858000"/>
              <a:gd name="connsiteX45" fmla="*/ 597138 w 1508539"/>
              <a:gd name="connsiteY45" fmla="*/ 5217684 h 6858000"/>
              <a:gd name="connsiteX46" fmla="*/ 604479 w 1508539"/>
              <a:gd name="connsiteY46" fmla="*/ 5193377 h 6858000"/>
              <a:gd name="connsiteX47" fmla="*/ 607782 w 1508539"/>
              <a:gd name="connsiteY47" fmla="*/ 5179288 h 6858000"/>
              <a:gd name="connsiteX48" fmla="*/ 608766 w 1508539"/>
              <a:gd name="connsiteY48" fmla="*/ 5173621 h 6858000"/>
              <a:gd name="connsiteX49" fmla="*/ 604400 w 1508539"/>
              <a:gd name="connsiteY49" fmla="*/ 5159961 h 6858000"/>
              <a:gd name="connsiteX50" fmla="*/ 611077 w 1508539"/>
              <a:gd name="connsiteY50" fmla="*/ 5144295 h 6858000"/>
              <a:gd name="connsiteX51" fmla="*/ 608010 w 1508539"/>
              <a:gd name="connsiteY51" fmla="*/ 5125185 h 6858000"/>
              <a:gd name="connsiteX52" fmla="*/ 614840 w 1508539"/>
              <a:gd name="connsiteY52" fmla="*/ 5121884 h 6858000"/>
              <a:gd name="connsiteX53" fmla="*/ 621876 w 1508539"/>
              <a:gd name="connsiteY53" fmla="*/ 5067850 h 6858000"/>
              <a:gd name="connsiteX54" fmla="*/ 624607 w 1508539"/>
              <a:gd name="connsiteY54" fmla="*/ 5060861 h 6858000"/>
              <a:gd name="connsiteX55" fmla="*/ 621311 w 1508539"/>
              <a:gd name="connsiteY55" fmla="*/ 5034192 h 6858000"/>
              <a:gd name="connsiteX56" fmla="*/ 622865 w 1508539"/>
              <a:gd name="connsiteY56" fmla="*/ 4993030 h 6858000"/>
              <a:gd name="connsiteX57" fmla="*/ 629774 w 1508539"/>
              <a:gd name="connsiteY57" fmla="*/ 4946844 h 6858000"/>
              <a:gd name="connsiteX58" fmla="*/ 625630 w 1508539"/>
              <a:gd name="connsiteY58" fmla="*/ 4932692 h 6858000"/>
              <a:gd name="connsiteX59" fmla="*/ 641033 w 1508539"/>
              <a:gd name="connsiteY59" fmla="*/ 4858827 h 6858000"/>
              <a:gd name="connsiteX60" fmla="*/ 635187 w 1508539"/>
              <a:gd name="connsiteY60" fmla="*/ 4801535 h 6858000"/>
              <a:gd name="connsiteX61" fmla="*/ 642856 w 1508539"/>
              <a:gd name="connsiteY61" fmla="*/ 4797794 h 6858000"/>
              <a:gd name="connsiteX62" fmla="*/ 644150 w 1508539"/>
              <a:gd name="connsiteY62" fmla="*/ 4784526 h 6858000"/>
              <a:gd name="connsiteX63" fmla="*/ 645934 w 1508539"/>
              <a:gd name="connsiteY63" fmla="*/ 4781211 h 6858000"/>
              <a:gd name="connsiteX64" fmla="*/ 654721 w 1508539"/>
              <a:gd name="connsiteY64" fmla="*/ 4761984 h 6858000"/>
              <a:gd name="connsiteX65" fmla="*/ 650769 w 1508539"/>
              <a:gd name="connsiteY65" fmla="*/ 4690749 h 6858000"/>
              <a:gd name="connsiteX66" fmla="*/ 646249 w 1508539"/>
              <a:gd name="connsiteY66" fmla="*/ 4584173 h 6858000"/>
              <a:gd name="connsiteX67" fmla="*/ 641332 w 1508539"/>
              <a:gd name="connsiteY67" fmla="*/ 4444346 h 6858000"/>
              <a:gd name="connsiteX68" fmla="*/ 637897 w 1508539"/>
              <a:gd name="connsiteY68" fmla="*/ 4375228 h 6858000"/>
              <a:gd name="connsiteX69" fmla="*/ 618550 w 1508539"/>
              <a:gd name="connsiteY69" fmla="*/ 4214165 h 6858000"/>
              <a:gd name="connsiteX70" fmla="*/ 622623 w 1508539"/>
              <a:gd name="connsiteY70" fmla="*/ 4090296 h 6858000"/>
              <a:gd name="connsiteX71" fmla="*/ 607879 w 1508539"/>
              <a:gd name="connsiteY71" fmla="*/ 4033999 h 6858000"/>
              <a:gd name="connsiteX72" fmla="*/ 609028 w 1508539"/>
              <a:gd name="connsiteY72" fmla="*/ 4031933 h 6858000"/>
              <a:gd name="connsiteX73" fmla="*/ 607604 w 1508539"/>
              <a:gd name="connsiteY73" fmla="*/ 4013953 h 6858000"/>
              <a:gd name="connsiteX74" fmla="*/ 593899 w 1508539"/>
              <a:gd name="connsiteY74" fmla="*/ 3974753 h 6858000"/>
              <a:gd name="connsiteX75" fmla="*/ 595497 w 1508539"/>
              <a:gd name="connsiteY75" fmla="*/ 3969950 h 6858000"/>
              <a:gd name="connsiteX76" fmla="*/ 588919 w 1508539"/>
              <a:gd name="connsiteY76" fmla="*/ 3933779 h 6858000"/>
              <a:gd name="connsiteX77" fmla="*/ 590250 w 1508539"/>
              <a:gd name="connsiteY77" fmla="*/ 3933093 h 6858000"/>
              <a:gd name="connsiteX78" fmla="*/ 594604 w 1508539"/>
              <a:gd name="connsiteY78" fmla="*/ 3922082 h 6858000"/>
              <a:gd name="connsiteX79" fmla="*/ 599682 w 1508539"/>
              <a:gd name="connsiteY79" fmla="*/ 3901461 h 6858000"/>
              <a:gd name="connsiteX80" fmla="*/ 622276 w 1508539"/>
              <a:gd name="connsiteY80" fmla="*/ 3813873 h 6858000"/>
              <a:gd name="connsiteX81" fmla="*/ 621701 w 1508539"/>
              <a:gd name="connsiteY81" fmla="*/ 3806161 h 6858000"/>
              <a:gd name="connsiteX82" fmla="*/ 622008 w 1508539"/>
              <a:gd name="connsiteY82" fmla="*/ 3805957 h 6858000"/>
              <a:gd name="connsiteX83" fmla="*/ 622035 w 1508539"/>
              <a:gd name="connsiteY83" fmla="*/ 3797724 h 6858000"/>
              <a:gd name="connsiteX84" fmla="*/ 620650 w 1508539"/>
              <a:gd name="connsiteY84" fmla="*/ 3792098 h 6858000"/>
              <a:gd name="connsiteX85" fmla="*/ 619534 w 1508539"/>
              <a:gd name="connsiteY85" fmla="*/ 3777135 h 6858000"/>
              <a:gd name="connsiteX86" fmla="*/ 621267 w 1508539"/>
              <a:gd name="connsiteY86" fmla="*/ 3771656 h 6858000"/>
              <a:gd name="connsiteX87" fmla="*/ 625010 w 1508539"/>
              <a:gd name="connsiteY87" fmla="*/ 3769007 h 6858000"/>
              <a:gd name="connsiteX88" fmla="*/ 624476 w 1508539"/>
              <a:gd name="connsiteY88" fmla="*/ 3767709 h 6858000"/>
              <a:gd name="connsiteX89" fmla="*/ 633172 w 1508539"/>
              <a:gd name="connsiteY89" fmla="*/ 3738082 h 6858000"/>
              <a:gd name="connsiteX90" fmla="*/ 640518 w 1508539"/>
              <a:gd name="connsiteY90" fmla="*/ 3673397 h 6858000"/>
              <a:gd name="connsiteX91" fmla="*/ 639814 w 1508539"/>
              <a:gd name="connsiteY91" fmla="*/ 3637109 h 6858000"/>
              <a:gd name="connsiteX92" fmla="*/ 643257 w 1508539"/>
              <a:gd name="connsiteY92" fmla="*/ 3536883 h 6858000"/>
              <a:gd name="connsiteX93" fmla="*/ 650795 w 1508539"/>
              <a:gd name="connsiteY93" fmla="*/ 3435652 h 6858000"/>
              <a:gd name="connsiteX94" fmla="*/ 652466 w 1508539"/>
              <a:gd name="connsiteY94" fmla="*/ 3307769 h 6858000"/>
              <a:gd name="connsiteX95" fmla="*/ 670029 w 1508539"/>
              <a:gd name="connsiteY95" fmla="*/ 3250522 h 6858000"/>
              <a:gd name="connsiteX96" fmla="*/ 670454 w 1508539"/>
              <a:gd name="connsiteY96" fmla="*/ 3229163 h 6858000"/>
              <a:gd name="connsiteX97" fmla="*/ 672277 w 1508539"/>
              <a:gd name="connsiteY97" fmla="*/ 3217217 h 6858000"/>
              <a:gd name="connsiteX98" fmla="*/ 659112 w 1508539"/>
              <a:gd name="connsiteY98" fmla="*/ 3183755 h 6858000"/>
              <a:gd name="connsiteX99" fmla="*/ 659613 w 1508539"/>
              <a:gd name="connsiteY99" fmla="*/ 3178642 h 6858000"/>
              <a:gd name="connsiteX100" fmla="*/ 647213 w 1508539"/>
              <a:gd name="connsiteY100" fmla="*/ 3158586 h 6858000"/>
              <a:gd name="connsiteX101" fmla="*/ 632398 w 1508539"/>
              <a:gd name="connsiteY101" fmla="*/ 3129034 h 6858000"/>
              <a:gd name="connsiteX102" fmla="*/ 633063 w 1508539"/>
              <a:gd name="connsiteY102" fmla="*/ 3126682 h 6858000"/>
              <a:gd name="connsiteX103" fmla="*/ 623931 w 1508539"/>
              <a:gd name="connsiteY103" fmla="*/ 3114519 h 6858000"/>
              <a:gd name="connsiteX104" fmla="*/ 610540 w 1508539"/>
              <a:gd name="connsiteY104" fmla="*/ 3106272 h 6858000"/>
              <a:gd name="connsiteX105" fmla="*/ 583270 w 1508539"/>
              <a:gd name="connsiteY105" fmla="*/ 2958185 h 6858000"/>
              <a:gd name="connsiteX106" fmla="*/ 525884 w 1508539"/>
              <a:gd name="connsiteY106" fmla="*/ 2762989 h 6858000"/>
              <a:gd name="connsiteX107" fmla="*/ 474802 w 1508539"/>
              <a:gd name="connsiteY107" fmla="*/ 2554718 h 6858000"/>
              <a:gd name="connsiteX108" fmla="*/ 454896 w 1508539"/>
              <a:gd name="connsiteY108" fmla="*/ 2485734 h 6858000"/>
              <a:gd name="connsiteX109" fmla="*/ 445619 w 1508539"/>
              <a:gd name="connsiteY109" fmla="*/ 2447068 h 6858000"/>
              <a:gd name="connsiteX110" fmla="*/ 432580 w 1508539"/>
              <a:gd name="connsiteY110" fmla="*/ 2425819 h 6858000"/>
              <a:gd name="connsiteX111" fmla="*/ 438579 w 1508539"/>
              <a:gd name="connsiteY111" fmla="*/ 2402874 h 6858000"/>
              <a:gd name="connsiteX112" fmla="*/ 441191 w 1508539"/>
              <a:gd name="connsiteY112" fmla="*/ 2381443 h 6858000"/>
              <a:gd name="connsiteX113" fmla="*/ 417520 w 1508539"/>
              <a:gd name="connsiteY113" fmla="*/ 2261920 h 6858000"/>
              <a:gd name="connsiteX114" fmla="*/ 407407 w 1508539"/>
              <a:gd name="connsiteY114" fmla="*/ 2195378 h 6858000"/>
              <a:gd name="connsiteX115" fmla="*/ 391624 w 1508539"/>
              <a:gd name="connsiteY115" fmla="*/ 2155135 h 6858000"/>
              <a:gd name="connsiteX116" fmla="*/ 389082 w 1508539"/>
              <a:gd name="connsiteY116" fmla="*/ 2118008 h 6858000"/>
              <a:gd name="connsiteX117" fmla="*/ 390075 w 1508539"/>
              <a:gd name="connsiteY117" fmla="*/ 2050531 h 6858000"/>
              <a:gd name="connsiteX118" fmla="*/ 381881 w 1508539"/>
              <a:gd name="connsiteY118" fmla="*/ 1963269 h 6858000"/>
              <a:gd name="connsiteX119" fmla="*/ 363059 w 1508539"/>
              <a:gd name="connsiteY119" fmla="*/ 1906352 h 6858000"/>
              <a:gd name="connsiteX120" fmla="*/ 339616 w 1508539"/>
              <a:gd name="connsiteY120" fmla="*/ 1861531 h 6858000"/>
              <a:gd name="connsiteX121" fmla="*/ 293415 w 1508539"/>
              <a:gd name="connsiteY121" fmla="*/ 1732919 h 6858000"/>
              <a:gd name="connsiteX122" fmla="*/ 265726 w 1508539"/>
              <a:gd name="connsiteY122" fmla="*/ 1663540 h 6858000"/>
              <a:gd name="connsiteX123" fmla="*/ 264852 w 1508539"/>
              <a:gd name="connsiteY123" fmla="*/ 1615777 h 6858000"/>
              <a:gd name="connsiteX124" fmla="*/ 245647 w 1508539"/>
              <a:gd name="connsiteY124" fmla="*/ 1563678 h 6858000"/>
              <a:gd name="connsiteX125" fmla="*/ 258727 w 1508539"/>
              <a:gd name="connsiteY125" fmla="*/ 1519474 h 6858000"/>
              <a:gd name="connsiteX126" fmla="*/ 251469 w 1508539"/>
              <a:gd name="connsiteY126" fmla="*/ 1477995 h 6858000"/>
              <a:gd name="connsiteX127" fmla="*/ 237554 w 1508539"/>
              <a:gd name="connsiteY127" fmla="*/ 1373769 h 6858000"/>
              <a:gd name="connsiteX128" fmla="*/ 245861 w 1508539"/>
              <a:gd name="connsiteY128" fmla="*/ 1307086 h 6858000"/>
              <a:gd name="connsiteX129" fmla="*/ 247049 w 1508539"/>
              <a:gd name="connsiteY129" fmla="*/ 1189033 h 6858000"/>
              <a:gd name="connsiteX130" fmla="*/ 251734 w 1508539"/>
              <a:gd name="connsiteY130" fmla="*/ 1168288 h 6858000"/>
              <a:gd name="connsiteX131" fmla="*/ 244016 w 1508539"/>
              <a:gd name="connsiteY131" fmla="*/ 1142577 h 6858000"/>
              <a:gd name="connsiteX132" fmla="*/ 233322 w 1508539"/>
              <a:gd name="connsiteY132" fmla="*/ 1088484 h 6858000"/>
              <a:gd name="connsiteX133" fmla="*/ 222058 w 1508539"/>
              <a:gd name="connsiteY133" fmla="*/ 1016103 h 6858000"/>
              <a:gd name="connsiteX134" fmla="*/ 223514 w 1508539"/>
              <a:gd name="connsiteY134" fmla="*/ 932283 h 6858000"/>
              <a:gd name="connsiteX135" fmla="*/ 225750 w 1508539"/>
              <a:gd name="connsiteY135" fmla="*/ 915925 h 6858000"/>
              <a:gd name="connsiteX136" fmla="*/ 218379 w 1508539"/>
              <a:gd name="connsiteY136" fmla="*/ 896999 h 6858000"/>
              <a:gd name="connsiteX137" fmla="*/ 187787 w 1508539"/>
              <a:gd name="connsiteY137" fmla="*/ 821517 h 6858000"/>
              <a:gd name="connsiteX138" fmla="*/ 166737 w 1508539"/>
              <a:gd name="connsiteY138" fmla="*/ 751353 h 6858000"/>
              <a:gd name="connsiteX139" fmla="*/ 166295 w 1508539"/>
              <a:gd name="connsiteY139" fmla="*/ 721230 h 6858000"/>
              <a:gd name="connsiteX140" fmla="*/ 151966 w 1508539"/>
              <a:gd name="connsiteY140" fmla="*/ 681659 h 6858000"/>
              <a:gd name="connsiteX141" fmla="*/ 137385 w 1508539"/>
              <a:gd name="connsiteY141" fmla="*/ 635218 h 6858000"/>
              <a:gd name="connsiteX142" fmla="*/ 142396 w 1508539"/>
              <a:gd name="connsiteY142" fmla="*/ 613763 h 6858000"/>
              <a:gd name="connsiteX143" fmla="*/ 128338 w 1508539"/>
              <a:gd name="connsiteY143" fmla="*/ 598582 h 6858000"/>
              <a:gd name="connsiteX144" fmla="*/ 128019 w 1508539"/>
              <a:gd name="connsiteY144" fmla="*/ 576846 h 6858000"/>
              <a:gd name="connsiteX145" fmla="*/ 107645 w 1508539"/>
              <a:gd name="connsiteY145" fmla="*/ 530055 h 6858000"/>
              <a:gd name="connsiteX146" fmla="*/ 98081 w 1508539"/>
              <a:gd name="connsiteY146" fmla="*/ 448559 h 6858000"/>
              <a:gd name="connsiteX147" fmla="*/ 89816 w 1508539"/>
              <a:gd name="connsiteY147" fmla="*/ 424699 h 6858000"/>
              <a:gd name="connsiteX148" fmla="*/ 90191 w 1508539"/>
              <a:gd name="connsiteY148" fmla="*/ 404917 h 6858000"/>
              <a:gd name="connsiteX149" fmla="*/ 70148 w 1508539"/>
              <a:gd name="connsiteY149" fmla="*/ 367211 h 6858000"/>
              <a:gd name="connsiteX150" fmla="*/ 36452 w 1508539"/>
              <a:gd name="connsiteY150" fmla="*/ 268519 h 6858000"/>
              <a:gd name="connsiteX151" fmla="*/ 23935 w 1508539"/>
              <a:gd name="connsiteY151" fmla="*/ 160886 h 6858000"/>
              <a:gd name="connsiteX152" fmla="*/ 19312 w 1508539"/>
              <a:gd name="connsiteY152" fmla="*/ 47336 h 6858000"/>
              <a:gd name="connsiteX153" fmla="*/ 0 w 1508539"/>
              <a:gd name="connsiteY153" fmla="*/ 0 h 6858000"/>
              <a:gd name="connsiteX0" fmla="*/ 0 w 1508539"/>
              <a:gd name="connsiteY0" fmla="*/ 0 h 6858000"/>
              <a:gd name="connsiteX1" fmla="*/ 1508539 w 1508539"/>
              <a:gd name="connsiteY1" fmla="*/ 0 h 6858000"/>
              <a:gd name="connsiteX2" fmla="*/ 1508539 w 1508539"/>
              <a:gd name="connsiteY2" fmla="*/ 6858000 h 6858000"/>
              <a:gd name="connsiteX3" fmla="*/ 57174 w 1508539"/>
              <a:gd name="connsiteY3" fmla="*/ 6858000 h 6858000"/>
              <a:gd name="connsiteX4" fmla="*/ 57315 w 1508539"/>
              <a:gd name="connsiteY4" fmla="*/ 6857735 h 6858000"/>
              <a:gd name="connsiteX5" fmla="*/ 69364 w 1508539"/>
              <a:gd name="connsiteY5" fmla="*/ 6809549 h 6858000"/>
              <a:gd name="connsiteX6" fmla="*/ 101575 w 1508539"/>
              <a:gd name="connsiteY6" fmla="*/ 6715115 h 6858000"/>
              <a:gd name="connsiteX7" fmla="*/ 111426 w 1508539"/>
              <a:gd name="connsiteY7" fmla="*/ 6680170 h 6858000"/>
              <a:gd name="connsiteX8" fmla="*/ 136976 w 1508539"/>
              <a:gd name="connsiteY8" fmla="*/ 6621207 h 6858000"/>
              <a:gd name="connsiteX9" fmla="*/ 153633 w 1508539"/>
              <a:gd name="connsiteY9" fmla="*/ 6596265 h 6858000"/>
              <a:gd name="connsiteX10" fmla="*/ 153512 w 1508539"/>
              <a:gd name="connsiteY10" fmla="*/ 6594818 h 6858000"/>
              <a:gd name="connsiteX11" fmla="*/ 157757 w 1508539"/>
              <a:gd name="connsiteY11" fmla="*/ 6593735 h 6858000"/>
              <a:gd name="connsiteX12" fmla="*/ 160954 w 1508539"/>
              <a:gd name="connsiteY12" fmla="*/ 6589172 h 6858000"/>
              <a:gd name="connsiteX13" fmla="*/ 164248 w 1508539"/>
              <a:gd name="connsiteY13" fmla="*/ 6574442 h 6858000"/>
              <a:gd name="connsiteX14" fmla="*/ 164588 w 1508539"/>
              <a:gd name="connsiteY14" fmla="*/ 6568530 h 6858000"/>
              <a:gd name="connsiteX15" fmla="*/ 166997 w 1508539"/>
              <a:gd name="connsiteY15" fmla="*/ 6560674 h 6858000"/>
              <a:gd name="connsiteX16" fmla="*/ 167342 w 1508539"/>
              <a:gd name="connsiteY16" fmla="*/ 6560598 h 6858000"/>
              <a:gd name="connsiteX17" fmla="*/ 169039 w 1508539"/>
              <a:gd name="connsiteY17" fmla="*/ 6553006 h 6858000"/>
              <a:gd name="connsiteX18" fmla="*/ 173735 w 1508539"/>
              <a:gd name="connsiteY18" fmla="*/ 6514360 h 6858000"/>
              <a:gd name="connsiteX19" fmla="*/ 215389 w 1508539"/>
              <a:gd name="connsiteY19" fmla="*/ 6478062 h 6858000"/>
              <a:gd name="connsiteX20" fmla="*/ 226078 w 1508539"/>
              <a:gd name="connsiteY20" fmla="*/ 6460325 h 6858000"/>
              <a:gd name="connsiteX21" fmla="*/ 233311 w 1508539"/>
              <a:gd name="connsiteY21" fmla="*/ 6451488 h 6858000"/>
              <a:gd name="connsiteX22" fmla="*/ 234746 w 1508539"/>
              <a:gd name="connsiteY22" fmla="*/ 6451348 h 6858000"/>
              <a:gd name="connsiteX23" fmla="*/ 239104 w 1508539"/>
              <a:gd name="connsiteY23" fmla="*/ 6414240 h 6858000"/>
              <a:gd name="connsiteX24" fmla="*/ 241980 w 1508539"/>
              <a:gd name="connsiteY24" fmla="*/ 6410269 h 6858000"/>
              <a:gd name="connsiteX25" fmla="*/ 241880 w 1508539"/>
              <a:gd name="connsiteY25" fmla="*/ 6384857 h 6858000"/>
              <a:gd name="connsiteX26" fmla="*/ 243397 w 1508539"/>
              <a:gd name="connsiteY26" fmla="*/ 6372381 h 6858000"/>
              <a:gd name="connsiteX27" fmla="*/ 240591 w 1508539"/>
              <a:gd name="connsiteY27" fmla="*/ 6367510 h 6858000"/>
              <a:gd name="connsiteX28" fmla="*/ 244471 w 1508539"/>
              <a:gd name="connsiteY28" fmla="*/ 6349778 h 6858000"/>
              <a:gd name="connsiteX29" fmla="*/ 246136 w 1508539"/>
              <a:gd name="connsiteY29" fmla="*/ 6348250 h 6858000"/>
              <a:gd name="connsiteX30" fmla="*/ 262170 w 1508539"/>
              <a:gd name="connsiteY30" fmla="*/ 6281972 h 6858000"/>
              <a:gd name="connsiteX31" fmla="*/ 272933 w 1508539"/>
              <a:gd name="connsiteY31" fmla="*/ 6211940 h 6858000"/>
              <a:gd name="connsiteX32" fmla="*/ 314428 w 1508539"/>
              <a:gd name="connsiteY32" fmla="*/ 6113913 h 6858000"/>
              <a:gd name="connsiteX33" fmla="*/ 318721 w 1508539"/>
              <a:gd name="connsiteY33" fmla="*/ 6028119 h 6858000"/>
              <a:gd name="connsiteX34" fmla="*/ 345501 w 1508539"/>
              <a:gd name="connsiteY34" fmla="*/ 5934687 h 6858000"/>
              <a:gd name="connsiteX35" fmla="*/ 379513 w 1508539"/>
              <a:gd name="connsiteY35" fmla="*/ 5765594 h 6858000"/>
              <a:gd name="connsiteX36" fmla="*/ 411349 w 1508539"/>
              <a:gd name="connsiteY36" fmla="*/ 5693685 h 6858000"/>
              <a:gd name="connsiteX37" fmla="*/ 431404 w 1508539"/>
              <a:gd name="connsiteY37" fmla="*/ 5665173 h 6858000"/>
              <a:gd name="connsiteX38" fmla="*/ 465121 w 1508539"/>
              <a:gd name="connsiteY38" fmla="*/ 5563435 h 6858000"/>
              <a:gd name="connsiteX39" fmla="*/ 494626 w 1508539"/>
              <a:gd name="connsiteY39" fmla="*/ 5476393 h 6858000"/>
              <a:gd name="connsiteX40" fmla="*/ 525819 w 1508539"/>
              <a:gd name="connsiteY40" fmla="*/ 5396260 h 6858000"/>
              <a:gd name="connsiteX41" fmla="*/ 541800 w 1508539"/>
              <a:gd name="connsiteY41" fmla="*/ 5330009 h 6858000"/>
              <a:gd name="connsiteX42" fmla="*/ 575293 w 1508539"/>
              <a:gd name="connsiteY42" fmla="*/ 5273739 h 6858000"/>
              <a:gd name="connsiteX43" fmla="*/ 584892 w 1508539"/>
              <a:gd name="connsiteY43" fmla="*/ 5241779 h 6858000"/>
              <a:gd name="connsiteX44" fmla="*/ 596118 w 1508539"/>
              <a:gd name="connsiteY44" fmla="*/ 5225268 h 6858000"/>
              <a:gd name="connsiteX45" fmla="*/ 597138 w 1508539"/>
              <a:gd name="connsiteY45" fmla="*/ 5217684 h 6858000"/>
              <a:gd name="connsiteX46" fmla="*/ 604479 w 1508539"/>
              <a:gd name="connsiteY46" fmla="*/ 5193377 h 6858000"/>
              <a:gd name="connsiteX47" fmla="*/ 607782 w 1508539"/>
              <a:gd name="connsiteY47" fmla="*/ 5179288 h 6858000"/>
              <a:gd name="connsiteX48" fmla="*/ 608766 w 1508539"/>
              <a:gd name="connsiteY48" fmla="*/ 5173621 h 6858000"/>
              <a:gd name="connsiteX49" fmla="*/ 604400 w 1508539"/>
              <a:gd name="connsiteY49" fmla="*/ 5159961 h 6858000"/>
              <a:gd name="connsiteX50" fmla="*/ 611077 w 1508539"/>
              <a:gd name="connsiteY50" fmla="*/ 5144295 h 6858000"/>
              <a:gd name="connsiteX51" fmla="*/ 608010 w 1508539"/>
              <a:gd name="connsiteY51" fmla="*/ 5125185 h 6858000"/>
              <a:gd name="connsiteX52" fmla="*/ 614840 w 1508539"/>
              <a:gd name="connsiteY52" fmla="*/ 5121884 h 6858000"/>
              <a:gd name="connsiteX53" fmla="*/ 621876 w 1508539"/>
              <a:gd name="connsiteY53" fmla="*/ 5067850 h 6858000"/>
              <a:gd name="connsiteX54" fmla="*/ 624607 w 1508539"/>
              <a:gd name="connsiteY54" fmla="*/ 5060861 h 6858000"/>
              <a:gd name="connsiteX55" fmla="*/ 621311 w 1508539"/>
              <a:gd name="connsiteY55" fmla="*/ 5034192 h 6858000"/>
              <a:gd name="connsiteX56" fmla="*/ 622865 w 1508539"/>
              <a:gd name="connsiteY56" fmla="*/ 4993030 h 6858000"/>
              <a:gd name="connsiteX57" fmla="*/ 629774 w 1508539"/>
              <a:gd name="connsiteY57" fmla="*/ 4946844 h 6858000"/>
              <a:gd name="connsiteX58" fmla="*/ 625630 w 1508539"/>
              <a:gd name="connsiteY58" fmla="*/ 4932692 h 6858000"/>
              <a:gd name="connsiteX59" fmla="*/ 641033 w 1508539"/>
              <a:gd name="connsiteY59" fmla="*/ 4858827 h 6858000"/>
              <a:gd name="connsiteX60" fmla="*/ 635187 w 1508539"/>
              <a:gd name="connsiteY60" fmla="*/ 4801535 h 6858000"/>
              <a:gd name="connsiteX61" fmla="*/ 642856 w 1508539"/>
              <a:gd name="connsiteY61" fmla="*/ 4797794 h 6858000"/>
              <a:gd name="connsiteX62" fmla="*/ 644150 w 1508539"/>
              <a:gd name="connsiteY62" fmla="*/ 4784526 h 6858000"/>
              <a:gd name="connsiteX63" fmla="*/ 645934 w 1508539"/>
              <a:gd name="connsiteY63" fmla="*/ 4781211 h 6858000"/>
              <a:gd name="connsiteX64" fmla="*/ 654721 w 1508539"/>
              <a:gd name="connsiteY64" fmla="*/ 4761984 h 6858000"/>
              <a:gd name="connsiteX65" fmla="*/ 650769 w 1508539"/>
              <a:gd name="connsiteY65" fmla="*/ 4690749 h 6858000"/>
              <a:gd name="connsiteX66" fmla="*/ 646249 w 1508539"/>
              <a:gd name="connsiteY66" fmla="*/ 4584173 h 6858000"/>
              <a:gd name="connsiteX67" fmla="*/ 641332 w 1508539"/>
              <a:gd name="connsiteY67" fmla="*/ 4444346 h 6858000"/>
              <a:gd name="connsiteX68" fmla="*/ 637897 w 1508539"/>
              <a:gd name="connsiteY68" fmla="*/ 4375228 h 6858000"/>
              <a:gd name="connsiteX69" fmla="*/ 618550 w 1508539"/>
              <a:gd name="connsiteY69" fmla="*/ 4214165 h 6858000"/>
              <a:gd name="connsiteX70" fmla="*/ 622623 w 1508539"/>
              <a:gd name="connsiteY70" fmla="*/ 4090296 h 6858000"/>
              <a:gd name="connsiteX71" fmla="*/ 607879 w 1508539"/>
              <a:gd name="connsiteY71" fmla="*/ 4033999 h 6858000"/>
              <a:gd name="connsiteX72" fmla="*/ 609028 w 1508539"/>
              <a:gd name="connsiteY72" fmla="*/ 4031933 h 6858000"/>
              <a:gd name="connsiteX73" fmla="*/ 607604 w 1508539"/>
              <a:gd name="connsiteY73" fmla="*/ 4013953 h 6858000"/>
              <a:gd name="connsiteX74" fmla="*/ 593899 w 1508539"/>
              <a:gd name="connsiteY74" fmla="*/ 3974753 h 6858000"/>
              <a:gd name="connsiteX75" fmla="*/ 595497 w 1508539"/>
              <a:gd name="connsiteY75" fmla="*/ 3969950 h 6858000"/>
              <a:gd name="connsiteX76" fmla="*/ 588919 w 1508539"/>
              <a:gd name="connsiteY76" fmla="*/ 3933779 h 6858000"/>
              <a:gd name="connsiteX77" fmla="*/ 590250 w 1508539"/>
              <a:gd name="connsiteY77" fmla="*/ 3933093 h 6858000"/>
              <a:gd name="connsiteX78" fmla="*/ 594604 w 1508539"/>
              <a:gd name="connsiteY78" fmla="*/ 3922082 h 6858000"/>
              <a:gd name="connsiteX79" fmla="*/ 599682 w 1508539"/>
              <a:gd name="connsiteY79" fmla="*/ 3901461 h 6858000"/>
              <a:gd name="connsiteX80" fmla="*/ 622276 w 1508539"/>
              <a:gd name="connsiteY80" fmla="*/ 3813873 h 6858000"/>
              <a:gd name="connsiteX81" fmla="*/ 621701 w 1508539"/>
              <a:gd name="connsiteY81" fmla="*/ 3806161 h 6858000"/>
              <a:gd name="connsiteX82" fmla="*/ 622008 w 1508539"/>
              <a:gd name="connsiteY82" fmla="*/ 3805957 h 6858000"/>
              <a:gd name="connsiteX83" fmla="*/ 622035 w 1508539"/>
              <a:gd name="connsiteY83" fmla="*/ 3797724 h 6858000"/>
              <a:gd name="connsiteX84" fmla="*/ 620650 w 1508539"/>
              <a:gd name="connsiteY84" fmla="*/ 3792098 h 6858000"/>
              <a:gd name="connsiteX85" fmla="*/ 619534 w 1508539"/>
              <a:gd name="connsiteY85" fmla="*/ 3777135 h 6858000"/>
              <a:gd name="connsiteX86" fmla="*/ 621267 w 1508539"/>
              <a:gd name="connsiteY86" fmla="*/ 3771656 h 6858000"/>
              <a:gd name="connsiteX87" fmla="*/ 625010 w 1508539"/>
              <a:gd name="connsiteY87" fmla="*/ 3769007 h 6858000"/>
              <a:gd name="connsiteX88" fmla="*/ 624476 w 1508539"/>
              <a:gd name="connsiteY88" fmla="*/ 3767709 h 6858000"/>
              <a:gd name="connsiteX89" fmla="*/ 633172 w 1508539"/>
              <a:gd name="connsiteY89" fmla="*/ 3738082 h 6858000"/>
              <a:gd name="connsiteX90" fmla="*/ 640518 w 1508539"/>
              <a:gd name="connsiteY90" fmla="*/ 3673397 h 6858000"/>
              <a:gd name="connsiteX91" fmla="*/ 639814 w 1508539"/>
              <a:gd name="connsiteY91" fmla="*/ 3637109 h 6858000"/>
              <a:gd name="connsiteX92" fmla="*/ 643257 w 1508539"/>
              <a:gd name="connsiteY92" fmla="*/ 3536883 h 6858000"/>
              <a:gd name="connsiteX93" fmla="*/ 650795 w 1508539"/>
              <a:gd name="connsiteY93" fmla="*/ 3435652 h 6858000"/>
              <a:gd name="connsiteX94" fmla="*/ 652466 w 1508539"/>
              <a:gd name="connsiteY94" fmla="*/ 3307769 h 6858000"/>
              <a:gd name="connsiteX95" fmla="*/ 670029 w 1508539"/>
              <a:gd name="connsiteY95" fmla="*/ 3250522 h 6858000"/>
              <a:gd name="connsiteX96" fmla="*/ 670454 w 1508539"/>
              <a:gd name="connsiteY96" fmla="*/ 3229163 h 6858000"/>
              <a:gd name="connsiteX97" fmla="*/ 672277 w 1508539"/>
              <a:gd name="connsiteY97" fmla="*/ 3217217 h 6858000"/>
              <a:gd name="connsiteX98" fmla="*/ 659112 w 1508539"/>
              <a:gd name="connsiteY98" fmla="*/ 3183755 h 6858000"/>
              <a:gd name="connsiteX99" fmla="*/ 659613 w 1508539"/>
              <a:gd name="connsiteY99" fmla="*/ 3178642 h 6858000"/>
              <a:gd name="connsiteX100" fmla="*/ 647213 w 1508539"/>
              <a:gd name="connsiteY100" fmla="*/ 3158586 h 6858000"/>
              <a:gd name="connsiteX101" fmla="*/ 632398 w 1508539"/>
              <a:gd name="connsiteY101" fmla="*/ 3129034 h 6858000"/>
              <a:gd name="connsiteX102" fmla="*/ 633063 w 1508539"/>
              <a:gd name="connsiteY102" fmla="*/ 3126682 h 6858000"/>
              <a:gd name="connsiteX103" fmla="*/ 623931 w 1508539"/>
              <a:gd name="connsiteY103" fmla="*/ 3114519 h 6858000"/>
              <a:gd name="connsiteX104" fmla="*/ 610540 w 1508539"/>
              <a:gd name="connsiteY104" fmla="*/ 3106272 h 6858000"/>
              <a:gd name="connsiteX105" fmla="*/ 583270 w 1508539"/>
              <a:gd name="connsiteY105" fmla="*/ 2958185 h 6858000"/>
              <a:gd name="connsiteX106" fmla="*/ 525884 w 1508539"/>
              <a:gd name="connsiteY106" fmla="*/ 2762989 h 6858000"/>
              <a:gd name="connsiteX107" fmla="*/ 474802 w 1508539"/>
              <a:gd name="connsiteY107" fmla="*/ 2554718 h 6858000"/>
              <a:gd name="connsiteX108" fmla="*/ 454896 w 1508539"/>
              <a:gd name="connsiteY108" fmla="*/ 2485734 h 6858000"/>
              <a:gd name="connsiteX109" fmla="*/ 445619 w 1508539"/>
              <a:gd name="connsiteY109" fmla="*/ 2447068 h 6858000"/>
              <a:gd name="connsiteX110" fmla="*/ 432580 w 1508539"/>
              <a:gd name="connsiteY110" fmla="*/ 2425819 h 6858000"/>
              <a:gd name="connsiteX111" fmla="*/ 438579 w 1508539"/>
              <a:gd name="connsiteY111" fmla="*/ 2402874 h 6858000"/>
              <a:gd name="connsiteX112" fmla="*/ 441191 w 1508539"/>
              <a:gd name="connsiteY112" fmla="*/ 2381443 h 6858000"/>
              <a:gd name="connsiteX113" fmla="*/ 417520 w 1508539"/>
              <a:gd name="connsiteY113" fmla="*/ 2261920 h 6858000"/>
              <a:gd name="connsiteX114" fmla="*/ 407407 w 1508539"/>
              <a:gd name="connsiteY114" fmla="*/ 2195378 h 6858000"/>
              <a:gd name="connsiteX115" fmla="*/ 391624 w 1508539"/>
              <a:gd name="connsiteY115" fmla="*/ 2155135 h 6858000"/>
              <a:gd name="connsiteX116" fmla="*/ 389082 w 1508539"/>
              <a:gd name="connsiteY116" fmla="*/ 2118008 h 6858000"/>
              <a:gd name="connsiteX117" fmla="*/ 390075 w 1508539"/>
              <a:gd name="connsiteY117" fmla="*/ 2050531 h 6858000"/>
              <a:gd name="connsiteX118" fmla="*/ 381881 w 1508539"/>
              <a:gd name="connsiteY118" fmla="*/ 1963269 h 6858000"/>
              <a:gd name="connsiteX119" fmla="*/ 363059 w 1508539"/>
              <a:gd name="connsiteY119" fmla="*/ 1906352 h 6858000"/>
              <a:gd name="connsiteX120" fmla="*/ 339616 w 1508539"/>
              <a:gd name="connsiteY120" fmla="*/ 1861531 h 6858000"/>
              <a:gd name="connsiteX121" fmla="*/ 293415 w 1508539"/>
              <a:gd name="connsiteY121" fmla="*/ 1732919 h 6858000"/>
              <a:gd name="connsiteX122" fmla="*/ 265726 w 1508539"/>
              <a:gd name="connsiteY122" fmla="*/ 1663540 h 6858000"/>
              <a:gd name="connsiteX123" fmla="*/ 264852 w 1508539"/>
              <a:gd name="connsiteY123" fmla="*/ 1615777 h 6858000"/>
              <a:gd name="connsiteX124" fmla="*/ 245647 w 1508539"/>
              <a:gd name="connsiteY124" fmla="*/ 1563678 h 6858000"/>
              <a:gd name="connsiteX125" fmla="*/ 258727 w 1508539"/>
              <a:gd name="connsiteY125" fmla="*/ 1519474 h 6858000"/>
              <a:gd name="connsiteX126" fmla="*/ 251469 w 1508539"/>
              <a:gd name="connsiteY126" fmla="*/ 1477995 h 6858000"/>
              <a:gd name="connsiteX127" fmla="*/ 237554 w 1508539"/>
              <a:gd name="connsiteY127" fmla="*/ 1373769 h 6858000"/>
              <a:gd name="connsiteX128" fmla="*/ 245861 w 1508539"/>
              <a:gd name="connsiteY128" fmla="*/ 1307086 h 6858000"/>
              <a:gd name="connsiteX129" fmla="*/ 247049 w 1508539"/>
              <a:gd name="connsiteY129" fmla="*/ 1189033 h 6858000"/>
              <a:gd name="connsiteX130" fmla="*/ 251734 w 1508539"/>
              <a:gd name="connsiteY130" fmla="*/ 1168288 h 6858000"/>
              <a:gd name="connsiteX131" fmla="*/ 244016 w 1508539"/>
              <a:gd name="connsiteY131" fmla="*/ 1142577 h 6858000"/>
              <a:gd name="connsiteX132" fmla="*/ 233322 w 1508539"/>
              <a:gd name="connsiteY132" fmla="*/ 1088484 h 6858000"/>
              <a:gd name="connsiteX133" fmla="*/ 222058 w 1508539"/>
              <a:gd name="connsiteY133" fmla="*/ 1016103 h 6858000"/>
              <a:gd name="connsiteX134" fmla="*/ 223514 w 1508539"/>
              <a:gd name="connsiteY134" fmla="*/ 932283 h 6858000"/>
              <a:gd name="connsiteX135" fmla="*/ 225750 w 1508539"/>
              <a:gd name="connsiteY135" fmla="*/ 915925 h 6858000"/>
              <a:gd name="connsiteX136" fmla="*/ 218379 w 1508539"/>
              <a:gd name="connsiteY136" fmla="*/ 896999 h 6858000"/>
              <a:gd name="connsiteX137" fmla="*/ 187787 w 1508539"/>
              <a:gd name="connsiteY137" fmla="*/ 821517 h 6858000"/>
              <a:gd name="connsiteX138" fmla="*/ 166737 w 1508539"/>
              <a:gd name="connsiteY138" fmla="*/ 751353 h 6858000"/>
              <a:gd name="connsiteX139" fmla="*/ 166295 w 1508539"/>
              <a:gd name="connsiteY139" fmla="*/ 721230 h 6858000"/>
              <a:gd name="connsiteX140" fmla="*/ 151966 w 1508539"/>
              <a:gd name="connsiteY140" fmla="*/ 681659 h 6858000"/>
              <a:gd name="connsiteX141" fmla="*/ 137385 w 1508539"/>
              <a:gd name="connsiteY141" fmla="*/ 635218 h 6858000"/>
              <a:gd name="connsiteX142" fmla="*/ 142396 w 1508539"/>
              <a:gd name="connsiteY142" fmla="*/ 613763 h 6858000"/>
              <a:gd name="connsiteX143" fmla="*/ 128338 w 1508539"/>
              <a:gd name="connsiteY143" fmla="*/ 598582 h 6858000"/>
              <a:gd name="connsiteX144" fmla="*/ 128019 w 1508539"/>
              <a:gd name="connsiteY144" fmla="*/ 576846 h 6858000"/>
              <a:gd name="connsiteX145" fmla="*/ 107645 w 1508539"/>
              <a:gd name="connsiteY145" fmla="*/ 530055 h 6858000"/>
              <a:gd name="connsiteX146" fmla="*/ 106893 w 1508539"/>
              <a:gd name="connsiteY146" fmla="*/ 465389 h 6858000"/>
              <a:gd name="connsiteX147" fmla="*/ 89816 w 1508539"/>
              <a:gd name="connsiteY147" fmla="*/ 424699 h 6858000"/>
              <a:gd name="connsiteX148" fmla="*/ 90191 w 1508539"/>
              <a:gd name="connsiteY148" fmla="*/ 404917 h 6858000"/>
              <a:gd name="connsiteX149" fmla="*/ 70148 w 1508539"/>
              <a:gd name="connsiteY149" fmla="*/ 367211 h 6858000"/>
              <a:gd name="connsiteX150" fmla="*/ 36452 w 1508539"/>
              <a:gd name="connsiteY150" fmla="*/ 268519 h 6858000"/>
              <a:gd name="connsiteX151" fmla="*/ 23935 w 1508539"/>
              <a:gd name="connsiteY151" fmla="*/ 160886 h 6858000"/>
              <a:gd name="connsiteX152" fmla="*/ 19312 w 1508539"/>
              <a:gd name="connsiteY152" fmla="*/ 47336 h 6858000"/>
              <a:gd name="connsiteX153" fmla="*/ 0 w 1508539"/>
              <a:gd name="connsiteY153" fmla="*/ 0 h 6858000"/>
              <a:gd name="connsiteX0" fmla="*/ 0 w 1508539"/>
              <a:gd name="connsiteY0" fmla="*/ 0 h 6858000"/>
              <a:gd name="connsiteX1" fmla="*/ 1508539 w 1508539"/>
              <a:gd name="connsiteY1" fmla="*/ 0 h 6858000"/>
              <a:gd name="connsiteX2" fmla="*/ 1508539 w 1508539"/>
              <a:gd name="connsiteY2" fmla="*/ 6858000 h 6858000"/>
              <a:gd name="connsiteX3" fmla="*/ 57174 w 1508539"/>
              <a:gd name="connsiteY3" fmla="*/ 6858000 h 6858000"/>
              <a:gd name="connsiteX4" fmla="*/ 57315 w 1508539"/>
              <a:gd name="connsiteY4" fmla="*/ 6857735 h 6858000"/>
              <a:gd name="connsiteX5" fmla="*/ 69364 w 1508539"/>
              <a:gd name="connsiteY5" fmla="*/ 6809549 h 6858000"/>
              <a:gd name="connsiteX6" fmla="*/ 101575 w 1508539"/>
              <a:gd name="connsiteY6" fmla="*/ 6715115 h 6858000"/>
              <a:gd name="connsiteX7" fmla="*/ 111426 w 1508539"/>
              <a:gd name="connsiteY7" fmla="*/ 6680170 h 6858000"/>
              <a:gd name="connsiteX8" fmla="*/ 136976 w 1508539"/>
              <a:gd name="connsiteY8" fmla="*/ 6621207 h 6858000"/>
              <a:gd name="connsiteX9" fmla="*/ 153633 w 1508539"/>
              <a:gd name="connsiteY9" fmla="*/ 6596265 h 6858000"/>
              <a:gd name="connsiteX10" fmla="*/ 153512 w 1508539"/>
              <a:gd name="connsiteY10" fmla="*/ 6594818 h 6858000"/>
              <a:gd name="connsiteX11" fmla="*/ 157757 w 1508539"/>
              <a:gd name="connsiteY11" fmla="*/ 6593735 h 6858000"/>
              <a:gd name="connsiteX12" fmla="*/ 160954 w 1508539"/>
              <a:gd name="connsiteY12" fmla="*/ 6589172 h 6858000"/>
              <a:gd name="connsiteX13" fmla="*/ 164248 w 1508539"/>
              <a:gd name="connsiteY13" fmla="*/ 6574442 h 6858000"/>
              <a:gd name="connsiteX14" fmla="*/ 164588 w 1508539"/>
              <a:gd name="connsiteY14" fmla="*/ 6568530 h 6858000"/>
              <a:gd name="connsiteX15" fmla="*/ 166997 w 1508539"/>
              <a:gd name="connsiteY15" fmla="*/ 6560674 h 6858000"/>
              <a:gd name="connsiteX16" fmla="*/ 167342 w 1508539"/>
              <a:gd name="connsiteY16" fmla="*/ 6560598 h 6858000"/>
              <a:gd name="connsiteX17" fmla="*/ 169039 w 1508539"/>
              <a:gd name="connsiteY17" fmla="*/ 6553006 h 6858000"/>
              <a:gd name="connsiteX18" fmla="*/ 173735 w 1508539"/>
              <a:gd name="connsiteY18" fmla="*/ 6514360 h 6858000"/>
              <a:gd name="connsiteX19" fmla="*/ 215389 w 1508539"/>
              <a:gd name="connsiteY19" fmla="*/ 6478062 h 6858000"/>
              <a:gd name="connsiteX20" fmla="*/ 226078 w 1508539"/>
              <a:gd name="connsiteY20" fmla="*/ 6460325 h 6858000"/>
              <a:gd name="connsiteX21" fmla="*/ 233311 w 1508539"/>
              <a:gd name="connsiteY21" fmla="*/ 6451488 h 6858000"/>
              <a:gd name="connsiteX22" fmla="*/ 234746 w 1508539"/>
              <a:gd name="connsiteY22" fmla="*/ 6451348 h 6858000"/>
              <a:gd name="connsiteX23" fmla="*/ 239104 w 1508539"/>
              <a:gd name="connsiteY23" fmla="*/ 6414240 h 6858000"/>
              <a:gd name="connsiteX24" fmla="*/ 241980 w 1508539"/>
              <a:gd name="connsiteY24" fmla="*/ 6410269 h 6858000"/>
              <a:gd name="connsiteX25" fmla="*/ 241880 w 1508539"/>
              <a:gd name="connsiteY25" fmla="*/ 6384857 h 6858000"/>
              <a:gd name="connsiteX26" fmla="*/ 243397 w 1508539"/>
              <a:gd name="connsiteY26" fmla="*/ 6372381 h 6858000"/>
              <a:gd name="connsiteX27" fmla="*/ 240591 w 1508539"/>
              <a:gd name="connsiteY27" fmla="*/ 6367510 h 6858000"/>
              <a:gd name="connsiteX28" fmla="*/ 244471 w 1508539"/>
              <a:gd name="connsiteY28" fmla="*/ 6349778 h 6858000"/>
              <a:gd name="connsiteX29" fmla="*/ 246136 w 1508539"/>
              <a:gd name="connsiteY29" fmla="*/ 6348250 h 6858000"/>
              <a:gd name="connsiteX30" fmla="*/ 262170 w 1508539"/>
              <a:gd name="connsiteY30" fmla="*/ 6281972 h 6858000"/>
              <a:gd name="connsiteX31" fmla="*/ 272933 w 1508539"/>
              <a:gd name="connsiteY31" fmla="*/ 6211940 h 6858000"/>
              <a:gd name="connsiteX32" fmla="*/ 314428 w 1508539"/>
              <a:gd name="connsiteY32" fmla="*/ 6113913 h 6858000"/>
              <a:gd name="connsiteX33" fmla="*/ 318721 w 1508539"/>
              <a:gd name="connsiteY33" fmla="*/ 6028119 h 6858000"/>
              <a:gd name="connsiteX34" fmla="*/ 345501 w 1508539"/>
              <a:gd name="connsiteY34" fmla="*/ 5934687 h 6858000"/>
              <a:gd name="connsiteX35" fmla="*/ 379513 w 1508539"/>
              <a:gd name="connsiteY35" fmla="*/ 5765594 h 6858000"/>
              <a:gd name="connsiteX36" fmla="*/ 411349 w 1508539"/>
              <a:gd name="connsiteY36" fmla="*/ 5693685 h 6858000"/>
              <a:gd name="connsiteX37" fmla="*/ 431404 w 1508539"/>
              <a:gd name="connsiteY37" fmla="*/ 5665173 h 6858000"/>
              <a:gd name="connsiteX38" fmla="*/ 465121 w 1508539"/>
              <a:gd name="connsiteY38" fmla="*/ 5563435 h 6858000"/>
              <a:gd name="connsiteX39" fmla="*/ 494626 w 1508539"/>
              <a:gd name="connsiteY39" fmla="*/ 5476393 h 6858000"/>
              <a:gd name="connsiteX40" fmla="*/ 525819 w 1508539"/>
              <a:gd name="connsiteY40" fmla="*/ 5396260 h 6858000"/>
              <a:gd name="connsiteX41" fmla="*/ 541800 w 1508539"/>
              <a:gd name="connsiteY41" fmla="*/ 5330009 h 6858000"/>
              <a:gd name="connsiteX42" fmla="*/ 575293 w 1508539"/>
              <a:gd name="connsiteY42" fmla="*/ 5273739 h 6858000"/>
              <a:gd name="connsiteX43" fmla="*/ 584892 w 1508539"/>
              <a:gd name="connsiteY43" fmla="*/ 5241779 h 6858000"/>
              <a:gd name="connsiteX44" fmla="*/ 596118 w 1508539"/>
              <a:gd name="connsiteY44" fmla="*/ 5225268 h 6858000"/>
              <a:gd name="connsiteX45" fmla="*/ 597138 w 1508539"/>
              <a:gd name="connsiteY45" fmla="*/ 5217684 h 6858000"/>
              <a:gd name="connsiteX46" fmla="*/ 604479 w 1508539"/>
              <a:gd name="connsiteY46" fmla="*/ 5193377 h 6858000"/>
              <a:gd name="connsiteX47" fmla="*/ 607782 w 1508539"/>
              <a:gd name="connsiteY47" fmla="*/ 5179288 h 6858000"/>
              <a:gd name="connsiteX48" fmla="*/ 608766 w 1508539"/>
              <a:gd name="connsiteY48" fmla="*/ 5173621 h 6858000"/>
              <a:gd name="connsiteX49" fmla="*/ 604400 w 1508539"/>
              <a:gd name="connsiteY49" fmla="*/ 5159961 h 6858000"/>
              <a:gd name="connsiteX50" fmla="*/ 611077 w 1508539"/>
              <a:gd name="connsiteY50" fmla="*/ 5144295 h 6858000"/>
              <a:gd name="connsiteX51" fmla="*/ 608010 w 1508539"/>
              <a:gd name="connsiteY51" fmla="*/ 5125185 h 6858000"/>
              <a:gd name="connsiteX52" fmla="*/ 614840 w 1508539"/>
              <a:gd name="connsiteY52" fmla="*/ 5121884 h 6858000"/>
              <a:gd name="connsiteX53" fmla="*/ 621876 w 1508539"/>
              <a:gd name="connsiteY53" fmla="*/ 5067850 h 6858000"/>
              <a:gd name="connsiteX54" fmla="*/ 624607 w 1508539"/>
              <a:gd name="connsiteY54" fmla="*/ 5060861 h 6858000"/>
              <a:gd name="connsiteX55" fmla="*/ 621311 w 1508539"/>
              <a:gd name="connsiteY55" fmla="*/ 5034192 h 6858000"/>
              <a:gd name="connsiteX56" fmla="*/ 622865 w 1508539"/>
              <a:gd name="connsiteY56" fmla="*/ 4993030 h 6858000"/>
              <a:gd name="connsiteX57" fmla="*/ 629774 w 1508539"/>
              <a:gd name="connsiteY57" fmla="*/ 4946844 h 6858000"/>
              <a:gd name="connsiteX58" fmla="*/ 625630 w 1508539"/>
              <a:gd name="connsiteY58" fmla="*/ 4932692 h 6858000"/>
              <a:gd name="connsiteX59" fmla="*/ 641033 w 1508539"/>
              <a:gd name="connsiteY59" fmla="*/ 4858827 h 6858000"/>
              <a:gd name="connsiteX60" fmla="*/ 635187 w 1508539"/>
              <a:gd name="connsiteY60" fmla="*/ 4801535 h 6858000"/>
              <a:gd name="connsiteX61" fmla="*/ 642856 w 1508539"/>
              <a:gd name="connsiteY61" fmla="*/ 4797794 h 6858000"/>
              <a:gd name="connsiteX62" fmla="*/ 644150 w 1508539"/>
              <a:gd name="connsiteY62" fmla="*/ 4784526 h 6858000"/>
              <a:gd name="connsiteX63" fmla="*/ 654721 w 1508539"/>
              <a:gd name="connsiteY63" fmla="*/ 4761984 h 6858000"/>
              <a:gd name="connsiteX64" fmla="*/ 650769 w 1508539"/>
              <a:gd name="connsiteY64" fmla="*/ 4690749 h 6858000"/>
              <a:gd name="connsiteX65" fmla="*/ 646249 w 1508539"/>
              <a:gd name="connsiteY65" fmla="*/ 4584173 h 6858000"/>
              <a:gd name="connsiteX66" fmla="*/ 641332 w 1508539"/>
              <a:gd name="connsiteY66" fmla="*/ 4444346 h 6858000"/>
              <a:gd name="connsiteX67" fmla="*/ 637897 w 1508539"/>
              <a:gd name="connsiteY67" fmla="*/ 4375228 h 6858000"/>
              <a:gd name="connsiteX68" fmla="*/ 618550 w 1508539"/>
              <a:gd name="connsiteY68" fmla="*/ 4214165 h 6858000"/>
              <a:gd name="connsiteX69" fmla="*/ 622623 w 1508539"/>
              <a:gd name="connsiteY69" fmla="*/ 4090296 h 6858000"/>
              <a:gd name="connsiteX70" fmla="*/ 607879 w 1508539"/>
              <a:gd name="connsiteY70" fmla="*/ 4033999 h 6858000"/>
              <a:gd name="connsiteX71" fmla="*/ 609028 w 1508539"/>
              <a:gd name="connsiteY71" fmla="*/ 4031933 h 6858000"/>
              <a:gd name="connsiteX72" fmla="*/ 607604 w 1508539"/>
              <a:gd name="connsiteY72" fmla="*/ 4013953 h 6858000"/>
              <a:gd name="connsiteX73" fmla="*/ 593899 w 1508539"/>
              <a:gd name="connsiteY73" fmla="*/ 3974753 h 6858000"/>
              <a:gd name="connsiteX74" fmla="*/ 595497 w 1508539"/>
              <a:gd name="connsiteY74" fmla="*/ 3969950 h 6858000"/>
              <a:gd name="connsiteX75" fmla="*/ 588919 w 1508539"/>
              <a:gd name="connsiteY75" fmla="*/ 3933779 h 6858000"/>
              <a:gd name="connsiteX76" fmla="*/ 590250 w 1508539"/>
              <a:gd name="connsiteY76" fmla="*/ 3933093 h 6858000"/>
              <a:gd name="connsiteX77" fmla="*/ 594604 w 1508539"/>
              <a:gd name="connsiteY77" fmla="*/ 3922082 h 6858000"/>
              <a:gd name="connsiteX78" fmla="*/ 599682 w 1508539"/>
              <a:gd name="connsiteY78" fmla="*/ 3901461 h 6858000"/>
              <a:gd name="connsiteX79" fmla="*/ 622276 w 1508539"/>
              <a:gd name="connsiteY79" fmla="*/ 3813873 h 6858000"/>
              <a:gd name="connsiteX80" fmla="*/ 621701 w 1508539"/>
              <a:gd name="connsiteY80" fmla="*/ 3806161 h 6858000"/>
              <a:gd name="connsiteX81" fmla="*/ 622008 w 1508539"/>
              <a:gd name="connsiteY81" fmla="*/ 3805957 h 6858000"/>
              <a:gd name="connsiteX82" fmla="*/ 622035 w 1508539"/>
              <a:gd name="connsiteY82" fmla="*/ 3797724 h 6858000"/>
              <a:gd name="connsiteX83" fmla="*/ 620650 w 1508539"/>
              <a:gd name="connsiteY83" fmla="*/ 3792098 h 6858000"/>
              <a:gd name="connsiteX84" fmla="*/ 619534 w 1508539"/>
              <a:gd name="connsiteY84" fmla="*/ 3777135 h 6858000"/>
              <a:gd name="connsiteX85" fmla="*/ 621267 w 1508539"/>
              <a:gd name="connsiteY85" fmla="*/ 3771656 h 6858000"/>
              <a:gd name="connsiteX86" fmla="*/ 625010 w 1508539"/>
              <a:gd name="connsiteY86" fmla="*/ 3769007 h 6858000"/>
              <a:gd name="connsiteX87" fmla="*/ 624476 w 1508539"/>
              <a:gd name="connsiteY87" fmla="*/ 3767709 h 6858000"/>
              <a:gd name="connsiteX88" fmla="*/ 633172 w 1508539"/>
              <a:gd name="connsiteY88" fmla="*/ 3738082 h 6858000"/>
              <a:gd name="connsiteX89" fmla="*/ 640518 w 1508539"/>
              <a:gd name="connsiteY89" fmla="*/ 3673397 h 6858000"/>
              <a:gd name="connsiteX90" fmla="*/ 639814 w 1508539"/>
              <a:gd name="connsiteY90" fmla="*/ 3637109 h 6858000"/>
              <a:gd name="connsiteX91" fmla="*/ 643257 w 1508539"/>
              <a:gd name="connsiteY91" fmla="*/ 3536883 h 6858000"/>
              <a:gd name="connsiteX92" fmla="*/ 650795 w 1508539"/>
              <a:gd name="connsiteY92" fmla="*/ 3435652 h 6858000"/>
              <a:gd name="connsiteX93" fmla="*/ 652466 w 1508539"/>
              <a:gd name="connsiteY93" fmla="*/ 3307769 h 6858000"/>
              <a:gd name="connsiteX94" fmla="*/ 670029 w 1508539"/>
              <a:gd name="connsiteY94" fmla="*/ 3250522 h 6858000"/>
              <a:gd name="connsiteX95" fmla="*/ 670454 w 1508539"/>
              <a:gd name="connsiteY95" fmla="*/ 3229163 h 6858000"/>
              <a:gd name="connsiteX96" fmla="*/ 672277 w 1508539"/>
              <a:gd name="connsiteY96" fmla="*/ 3217217 h 6858000"/>
              <a:gd name="connsiteX97" fmla="*/ 659112 w 1508539"/>
              <a:gd name="connsiteY97" fmla="*/ 3183755 h 6858000"/>
              <a:gd name="connsiteX98" fmla="*/ 659613 w 1508539"/>
              <a:gd name="connsiteY98" fmla="*/ 3178642 h 6858000"/>
              <a:gd name="connsiteX99" fmla="*/ 647213 w 1508539"/>
              <a:gd name="connsiteY99" fmla="*/ 3158586 h 6858000"/>
              <a:gd name="connsiteX100" fmla="*/ 632398 w 1508539"/>
              <a:gd name="connsiteY100" fmla="*/ 3129034 h 6858000"/>
              <a:gd name="connsiteX101" fmla="*/ 633063 w 1508539"/>
              <a:gd name="connsiteY101" fmla="*/ 3126682 h 6858000"/>
              <a:gd name="connsiteX102" fmla="*/ 623931 w 1508539"/>
              <a:gd name="connsiteY102" fmla="*/ 3114519 h 6858000"/>
              <a:gd name="connsiteX103" fmla="*/ 610540 w 1508539"/>
              <a:gd name="connsiteY103" fmla="*/ 3106272 h 6858000"/>
              <a:gd name="connsiteX104" fmla="*/ 583270 w 1508539"/>
              <a:gd name="connsiteY104" fmla="*/ 2958185 h 6858000"/>
              <a:gd name="connsiteX105" fmla="*/ 525884 w 1508539"/>
              <a:gd name="connsiteY105" fmla="*/ 2762989 h 6858000"/>
              <a:gd name="connsiteX106" fmla="*/ 474802 w 1508539"/>
              <a:gd name="connsiteY106" fmla="*/ 2554718 h 6858000"/>
              <a:gd name="connsiteX107" fmla="*/ 454896 w 1508539"/>
              <a:gd name="connsiteY107" fmla="*/ 2485734 h 6858000"/>
              <a:gd name="connsiteX108" fmla="*/ 445619 w 1508539"/>
              <a:gd name="connsiteY108" fmla="*/ 2447068 h 6858000"/>
              <a:gd name="connsiteX109" fmla="*/ 432580 w 1508539"/>
              <a:gd name="connsiteY109" fmla="*/ 2425819 h 6858000"/>
              <a:gd name="connsiteX110" fmla="*/ 438579 w 1508539"/>
              <a:gd name="connsiteY110" fmla="*/ 2402874 h 6858000"/>
              <a:gd name="connsiteX111" fmla="*/ 441191 w 1508539"/>
              <a:gd name="connsiteY111" fmla="*/ 2381443 h 6858000"/>
              <a:gd name="connsiteX112" fmla="*/ 417520 w 1508539"/>
              <a:gd name="connsiteY112" fmla="*/ 2261920 h 6858000"/>
              <a:gd name="connsiteX113" fmla="*/ 407407 w 1508539"/>
              <a:gd name="connsiteY113" fmla="*/ 2195378 h 6858000"/>
              <a:gd name="connsiteX114" fmla="*/ 391624 w 1508539"/>
              <a:gd name="connsiteY114" fmla="*/ 2155135 h 6858000"/>
              <a:gd name="connsiteX115" fmla="*/ 389082 w 1508539"/>
              <a:gd name="connsiteY115" fmla="*/ 2118008 h 6858000"/>
              <a:gd name="connsiteX116" fmla="*/ 390075 w 1508539"/>
              <a:gd name="connsiteY116" fmla="*/ 2050531 h 6858000"/>
              <a:gd name="connsiteX117" fmla="*/ 381881 w 1508539"/>
              <a:gd name="connsiteY117" fmla="*/ 1963269 h 6858000"/>
              <a:gd name="connsiteX118" fmla="*/ 363059 w 1508539"/>
              <a:gd name="connsiteY118" fmla="*/ 1906352 h 6858000"/>
              <a:gd name="connsiteX119" fmla="*/ 339616 w 1508539"/>
              <a:gd name="connsiteY119" fmla="*/ 1861531 h 6858000"/>
              <a:gd name="connsiteX120" fmla="*/ 293415 w 1508539"/>
              <a:gd name="connsiteY120" fmla="*/ 1732919 h 6858000"/>
              <a:gd name="connsiteX121" fmla="*/ 265726 w 1508539"/>
              <a:gd name="connsiteY121" fmla="*/ 1663540 h 6858000"/>
              <a:gd name="connsiteX122" fmla="*/ 264852 w 1508539"/>
              <a:gd name="connsiteY122" fmla="*/ 1615777 h 6858000"/>
              <a:gd name="connsiteX123" fmla="*/ 245647 w 1508539"/>
              <a:gd name="connsiteY123" fmla="*/ 1563678 h 6858000"/>
              <a:gd name="connsiteX124" fmla="*/ 258727 w 1508539"/>
              <a:gd name="connsiteY124" fmla="*/ 1519474 h 6858000"/>
              <a:gd name="connsiteX125" fmla="*/ 251469 w 1508539"/>
              <a:gd name="connsiteY125" fmla="*/ 1477995 h 6858000"/>
              <a:gd name="connsiteX126" fmla="*/ 237554 w 1508539"/>
              <a:gd name="connsiteY126" fmla="*/ 1373769 h 6858000"/>
              <a:gd name="connsiteX127" fmla="*/ 245861 w 1508539"/>
              <a:gd name="connsiteY127" fmla="*/ 1307086 h 6858000"/>
              <a:gd name="connsiteX128" fmla="*/ 247049 w 1508539"/>
              <a:gd name="connsiteY128" fmla="*/ 1189033 h 6858000"/>
              <a:gd name="connsiteX129" fmla="*/ 251734 w 1508539"/>
              <a:gd name="connsiteY129" fmla="*/ 1168288 h 6858000"/>
              <a:gd name="connsiteX130" fmla="*/ 244016 w 1508539"/>
              <a:gd name="connsiteY130" fmla="*/ 1142577 h 6858000"/>
              <a:gd name="connsiteX131" fmla="*/ 233322 w 1508539"/>
              <a:gd name="connsiteY131" fmla="*/ 1088484 h 6858000"/>
              <a:gd name="connsiteX132" fmla="*/ 222058 w 1508539"/>
              <a:gd name="connsiteY132" fmla="*/ 1016103 h 6858000"/>
              <a:gd name="connsiteX133" fmla="*/ 223514 w 1508539"/>
              <a:gd name="connsiteY133" fmla="*/ 932283 h 6858000"/>
              <a:gd name="connsiteX134" fmla="*/ 225750 w 1508539"/>
              <a:gd name="connsiteY134" fmla="*/ 915925 h 6858000"/>
              <a:gd name="connsiteX135" fmla="*/ 218379 w 1508539"/>
              <a:gd name="connsiteY135" fmla="*/ 896999 h 6858000"/>
              <a:gd name="connsiteX136" fmla="*/ 187787 w 1508539"/>
              <a:gd name="connsiteY136" fmla="*/ 821517 h 6858000"/>
              <a:gd name="connsiteX137" fmla="*/ 166737 w 1508539"/>
              <a:gd name="connsiteY137" fmla="*/ 751353 h 6858000"/>
              <a:gd name="connsiteX138" fmla="*/ 166295 w 1508539"/>
              <a:gd name="connsiteY138" fmla="*/ 721230 h 6858000"/>
              <a:gd name="connsiteX139" fmla="*/ 151966 w 1508539"/>
              <a:gd name="connsiteY139" fmla="*/ 681659 h 6858000"/>
              <a:gd name="connsiteX140" fmla="*/ 137385 w 1508539"/>
              <a:gd name="connsiteY140" fmla="*/ 635218 h 6858000"/>
              <a:gd name="connsiteX141" fmla="*/ 142396 w 1508539"/>
              <a:gd name="connsiteY141" fmla="*/ 613763 h 6858000"/>
              <a:gd name="connsiteX142" fmla="*/ 128338 w 1508539"/>
              <a:gd name="connsiteY142" fmla="*/ 598582 h 6858000"/>
              <a:gd name="connsiteX143" fmla="*/ 128019 w 1508539"/>
              <a:gd name="connsiteY143" fmla="*/ 576846 h 6858000"/>
              <a:gd name="connsiteX144" fmla="*/ 107645 w 1508539"/>
              <a:gd name="connsiteY144" fmla="*/ 530055 h 6858000"/>
              <a:gd name="connsiteX145" fmla="*/ 106893 w 1508539"/>
              <a:gd name="connsiteY145" fmla="*/ 465389 h 6858000"/>
              <a:gd name="connsiteX146" fmla="*/ 89816 w 1508539"/>
              <a:gd name="connsiteY146" fmla="*/ 424699 h 6858000"/>
              <a:gd name="connsiteX147" fmla="*/ 90191 w 1508539"/>
              <a:gd name="connsiteY147" fmla="*/ 404917 h 6858000"/>
              <a:gd name="connsiteX148" fmla="*/ 70148 w 1508539"/>
              <a:gd name="connsiteY148" fmla="*/ 367211 h 6858000"/>
              <a:gd name="connsiteX149" fmla="*/ 36452 w 1508539"/>
              <a:gd name="connsiteY149" fmla="*/ 268519 h 6858000"/>
              <a:gd name="connsiteX150" fmla="*/ 23935 w 1508539"/>
              <a:gd name="connsiteY150" fmla="*/ 160886 h 6858000"/>
              <a:gd name="connsiteX151" fmla="*/ 19312 w 1508539"/>
              <a:gd name="connsiteY151" fmla="*/ 47336 h 6858000"/>
              <a:gd name="connsiteX152" fmla="*/ 0 w 1508539"/>
              <a:gd name="connsiteY152" fmla="*/ 0 h 6858000"/>
              <a:gd name="connsiteX0" fmla="*/ 0 w 1508539"/>
              <a:gd name="connsiteY0" fmla="*/ 0 h 6858000"/>
              <a:gd name="connsiteX1" fmla="*/ 1508539 w 1508539"/>
              <a:gd name="connsiteY1" fmla="*/ 0 h 6858000"/>
              <a:gd name="connsiteX2" fmla="*/ 1508539 w 1508539"/>
              <a:gd name="connsiteY2" fmla="*/ 6858000 h 6858000"/>
              <a:gd name="connsiteX3" fmla="*/ 57174 w 1508539"/>
              <a:gd name="connsiteY3" fmla="*/ 6858000 h 6858000"/>
              <a:gd name="connsiteX4" fmla="*/ 57315 w 1508539"/>
              <a:gd name="connsiteY4" fmla="*/ 6857735 h 6858000"/>
              <a:gd name="connsiteX5" fmla="*/ 69364 w 1508539"/>
              <a:gd name="connsiteY5" fmla="*/ 6809549 h 6858000"/>
              <a:gd name="connsiteX6" fmla="*/ 101575 w 1508539"/>
              <a:gd name="connsiteY6" fmla="*/ 6715115 h 6858000"/>
              <a:gd name="connsiteX7" fmla="*/ 111426 w 1508539"/>
              <a:gd name="connsiteY7" fmla="*/ 6680170 h 6858000"/>
              <a:gd name="connsiteX8" fmla="*/ 136976 w 1508539"/>
              <a:gd name="connsiteY8" fmla="*/ 6621207 h 6858000"/>
              <a:gd name="connsiteX9" fmla="*/ 153633 w 1508539"/>
              <a:gd name="connsiteY9" fmla="*/ 6596265 h 6858000"/>
              <a:gd name="connsiteX10" fmla="*/ 153512 w 1508539"/>
              <a:gd name="connsiteY10" fmla="*/ 6594818 h 6858000"/>
              <a:gd name="connsiteX11" fmla="*/ 157757 w 1508539"/>
              <a:gd name="connsiteY11" fmla="*/ 6593735 h 6858000"/>
              <a:gd name="connsiteX12" fmla="*/ 160954 w 1508539"/>
              <a:gd name="connsiteY12" fmla="*/ 6589172 h 6858000"/>
              <a:gd name="connsiteX13" fmla="*/ 164248 w 1508539"/>
              <a:gd name="connsiteY13" fmla="*/ 6574442 h 6858000"/>
              <a:gd name="connsiteX14" fmla="*/ 164588 w 1508539"/>
              <a:gd name="connsiteY14" fmla="*/ 6568530 h 6858000"/>
              <a:gd name="connsiteX15" fmla="*/ 166997 w 1508539"/>
              <a:gd name="connsiteY15" fmla="*/ 6560674 h 6858000"/>
              <a:gd name="connsiteX16" fmla="*/ 167342 w 1508539"/>
              <a:gd name="connsiteY16" fmla="*/ 6560598 h 6858000"/>
              <a:gd name="connsiteX17" fmla="*/ 169039 w 1508539"/>
              <a:gd name="connsiteY17" fmla="*/ 6553006 h 6858000"/>
              <a:gd name="connsiteX18" fmla="*/ 173735 w 1508539"/>
              <a:gd name="connsiteY18" fmla="*/ 6514360 h 6858000"/>
              <a:gd name="connsiteX19" fmla="*/ 215389 w 1508539"/>
              <a:gd name="connsiteY19" fmla="*/ 6478062 h 6858000"/>
              <a:gd name="connsiteX20" fmla="*/ 226078 w 1508539"/>
              <a:gd name="connsiteY20" fmla="*/ 6460325 h 6858000"/>
              <a:gd name="connsiteX21" fmla="*/ 233311 w 1508539"/>
              <a:gd name="connsiteY21" fmla="*/ 6451488 h 6858000"/>
              <a:gd name="connsiteX22" fmla="*/ 234746 w 1508539"/>
              <a:gd name="connsiteY22" fmla="*/ 6451348 h 6858000"/>
              <a:gd name="connsiteX23" fmla="*/ 239104 w 1508539"/>
              <a:gd name="connsiteY23" fmla="*/ 6414240 h 6858000"/>
              <a:gd name="connsiteX24" fmla="*/ 241980 w 1508539"/>
              <a:gd name="connsiteY24" fmla="*/ 6410269 h 6858000"/>
              <a:gd name="connsiteX25" fmla="*/ 241880 w 1508539"/>
              <a:gd name="connsiteY25" fmla="*/ 6384857 h 6858000"/>
              <a:gd name="connsiteX26" fmla="*/ 243397 w 1508539"/>
              <a:gd name="connsiteY26" fmla="*/ 6372381 h 6858000"/>
              <a:gd name="connsiteX27" fmla="*/ 240591 w 1508539"/>
              <a:gd name="connsiteY27" fmla="*/ 6367510 h 6858000"/>
              <a:gd name="connsiteX28" fmla="*/ 244471 w 1508539"/>
              <a:gd name="connsiteY28" fmla="*/ 6349778 h 6858000"/>
              <a:gd name="connsiteX29" fmla="*/ 246136 w 1508539"/>
              <a:gd name="connsiteY29" fmla="*/ 6348250 h 6858000"/>
              <a:gd name="connsiteX30" fmla="*/ 262170 w 1508539"/>
              <a:gd name="connsiteY30" fmla="*/ 6281972 h 6858000"/>
              <a:gd name="connsiteX31" fmla="*/ 272933 w 1508539"/>
              <a:gd name="connsiteY31" fmla="*/ 6211940 h 6858000"/>
              <a:gd name="connsiteX32" fmla="*/ 314428 w 1508539"/>
              <a:gd name="connsiteY32" fmla="*/ 6113913 h 6858000"/>
              <a:gd name="connsiteX33" fmla="*/ 318721 w 1508539"/>
              <a:gd name="connsiteY33" fmla="*/ 6028119 h 6858000"/>
              <a:gd name="connsiteX34" fmla="*/ 345501 w 1508539"/>
              <a:gd name="connsiteY34" fmla="*/ 5934687 h 6858000"/>
              <a:gd name="connsiteX35" fmla="*/ 379513 w 1508539"/>
              <a:gd name="connsiteY35" fmla="*/ 5765594 h 6858000"/>
              <a:gd name="connsiteX36" fmla="*/ 411349 w 1508539"/>
              <a:gd name="connsiteY36" fmla="*/ 5693685 h 6858000"/>
              <a:gd name="connsiteX37" fmla="*/ 431404 w 1508539"/>
              <a:gd name="connsiteY37" fmla="*/ 5665173 h 6858000"/>
              <a:gd name="connsiteX38" fmla="*/ 465121 w 1508539"/>
              <a:gd name="connsiteY38" fmla="*/ 5563435 h 6858000"/>
              <a:gd name="connsiteX39" fmla="*/ 494626 w 1508539"/>
              <a:gd name="connsiteY39" fmla="*/ 5476393 h 6858000"/>
              <a:gd name="connsiteX40" fmla="*/ 525819 w 1508539"/>
              <a:gd name="connsiteY40" fmla="*/ 5396260 h 6858000"/>
              <a:gd name="connsiteX41" fmla="*/ 541800 w 1508539"/>
              <a:gd name="connsiteY41" fmla="*/ 5330009 h 6858000"/>
              <a:gd name="connsiteX42" fmla="*/ 575293 w 1508539"/>
              <a:gd name="connsiteY42" fmla="*/ 5273739 h 6858000"/>
              <a:gd name="connsiteX43" fmla="*/ 584892 w 1508539"/>
              <a:gd name="connsiteY43" fmla="*/ 5241779 h 6858000"/>
              <a:gd name="connsiteX44" fmla="*/ 596118 w 1508539"/>
              <a:gd name="connsiteY44" fmla="*/ 5225268 h 6858000"/>
              <a:gd name="connsiteX45" fmla="*/ 597138 w 1508539"/>
              <a:gd name="connsiteY45" fmla="*/ 5217684 h 6858000"/>
              <a:gd name="connsiteX46" fmla="*/ 604479 w 1508539"/>
              <a:gd name="connsiteY46" fmla="*/ 5193377 h 6858000"/>
              <a:gd name="connsiteX47" fmla="*/ 607782 w 1508539"/>
              <a:gd name="connsiteY47" fmla="*/ 5179288 h 6858000"/>
              <a:gd name="connsiteX48" fmla="*/ 608766 w 1508539"/>
              <a:gd name="connsiteY48" fmla="*/ 5173621 h 6858000"/>
              <a:gd name="connsiteX49" fmla="*/ 604400 w 1508539"/>
              <a:gd name="connsiteY49" fmla="*/ 5159961 h 6858000"/>
              <a:gd name="connsiteX50" fmla="*/ 611077 w 1508539"/>
              <a:gd name="connsiteY50" fmla="*/ 5144295 h 6858000"/>
              <a:gd name="connsiteX51" fmla="*/ 608010 w 1508539"/>
              <a:gd name="connsiteY51" fmla="*/ 5125185 h 6858000"/>
              <a:gd name="connsiteX52" fmla="*/ 614840 w 1508539"/>
              <a:gd name="connsiteY52" fmla="*/ 5121884 h 6858000"/>
              <a:gd name="connsiteX53" fmla="*/ 621876 w 1508539"/>
              <a:gd name="connsiteY53" fmla="*/ 5067850 h 6858000"/>
              <a:gd name="connsiteX54" fmla="*/ 624607 w 1508539"/>
              <a:gd name="connsiteY54" fmla="*/ 5060861 h 6858000"/>
              <a:gd name="connsiteX55" fmla="*/ 621311 w 1508539"/>
              <a:gd name="connsiteY55" fmla="*/ 5034192 h 6858000"/>
              <a:gd name="connsiteX56" fmla="*/ 622865 w 1508539"/>
              <a:gd name="connsiteY56" fmla="*/ 4993030 h 6858000"/>
              <a:gd name="connsiteX57" fmla="*/ 629774 w 1508539"/>
              <a:gd name="connsiteY57" fmla="*/ 4946844 h 6858000"/>
              <a:gd name="connsiteX58" fmla="*/ 625630 w 1508539"/>
              <a:gd name="connsiteY58" fmla="*/ 4932692 h 6858000"/>
              <a:gd name="connsiteX59" fmla="*/ 641033 w 1508539"/>
              <a:gd name="connsiteY59" fmla="*/ 4858827 h 6858000"/>
              <a:gd name="connsiteX60" fmla="*/ 635187 w 1508539"/>
              <a:gd name="connsiteY60" fmla="*/ 4801535 h 6858000"/>
              <a:gd name="connsiteX61" fmla="*/ 642856 w 1508539"/>
              <a:gd name="connsiteY61" fmla="*/ 4797794 h 6858000"/>
              <a:gd name="connsiteX62" fmla="*/ 644150 w 1508539"/>
              <a:gd name="connsiteY62" fmla="*/ 4784526 h 6858000"/>
              <a:gd name="connsiteX63" fmla="*/ 650769 w 1508539"/>
              <a:gd name="connsiteY63" fmla="*/ 4690749 h 6858000"/>
              <a:gd name="connsiteX64" fmla="*/ 646249 w 1508539"/>
              <a:gd name="connsiteY64" fmla="*/ 4584173 h 6858000"/>
              <a:gd name="connsiteX65" fmla="*/ 641332 w 1508539"/>
              <a:gd name="connsiteY65" fmla="*/ 4444346 h 6858000"/>
              <a:gd name="connsiteX66" fmla="*/ 637897 w 1508539"/>
              <a:gd name="connsiteY66" fmla="*/ 4375228 h 6858000"/>
              <a:gd name="connsiteX67" fmla="*/ 618550 w 1508539"/>
              <a:gd name="connsiteY67" fmla="*/ 4214165 h 6858000"/>
              <a:gd name="connsiteX68" fmla="*/ 622623 w 1508539"/>
              <a:gd name="connsiteY68" fmla="*/ 4090296 h 6858000"/>
              <a:gd name="connsiteX69" fmla="*/ 607879 w 1508539"/>
              <a:gd name="connsiteY69" fmla="*/ 4033999 h 6858000"/>
              <a:gd name="connsiteX70" fmla="*/ 609028 w 1508539"/>
              <a:gd name="connsiteY70" fmla="*/ 4031933 h 6858000"/>
              <a:gd name="connsiteX71" fmla="*/ 607604 w 1508539"/>
              <a:gd name="connsiteY71" fmla="*/ 4013953 h 6858000"/>
              <a:gd name="connsiteX72" fmla="*/ 593899 w 1508539"/>
              <a:gd name="connsiteY72" fmla="*/ 3974753 h 6858000"/>
              <a:gd name="connsiteX73" fmla="*/ 595497 w 1508539"/>
              <a:gd name="connsiteY73" fmla="*/ 3969950 h 6858000"/>
              <a:gd name="connsiteX74" fmla="*/ 588919 w 1508539"/>
              <a:gd name="connsiteY74" fmla="*/ 3933779 h 6858000"/>
              <a:gd name="connsiteX75" fmla="*/ 590250 w 1508539"/>
              <a:gd name="connsiteY75" fmla="*/ 3933093 h 6858000"/>
              <a:gd name="connsiteX76" fmla="*/ 594604 w 1508539"/>
              <a:gd name="connsiteY76" fmla="*/ 3922082 h 6858000"/>
              <a:gd name="connsiteX77" fmla="*/ 599682 w 1508539"/>
              <a:gd name="connsiteY77" fmla="*/ 3901461 h 6858000"/>
              <a:gd name="connsiteX78" fmla="*/ 622276 w 1508539"/>
              <a:gd name="connsiteY78" fmla="*/ 3813873 h 6858000"/>
              <a:gd name="connsiteX79" fmla="*/ 621701 w 1508539"/>
              <a:gd name="connsiteY79" fmla="*/ 3806161 h 6858000"/>
              <a:gd name="connsiteX80" fmla="*/ 622008 w 1508539"/>
              <a:gd name="connsiteY80" fmla="*/ 3805957 h 6858000"/>
              <a:gd name="connsiteX81" fmla="*/ 622035 w 1508539"/>
              <a:gd name="connsiteY81" fmla="*/ 3797724 h 6858000"/>
              <a:gd name="connsiteX82" fmla="*/ 620650 w 1508539"/>
              <a:gd name="connsiteY82" fmla="*/ 3792098 h 6858000"/>
              <a:gd name="connsiteX83" fmla="*/ 619534 w 1508539"/>
              <a:gd name="connsiteY83" fmla="*/ 3777135 h 6858000"/>
              <a:gd name="connsiteX84" fmla="*/ 621267 w 1508539"/>
              <a:gd name="connsiteY84" fmla="*/ 3771656 h 6858000"/>
              <a:gd name="connsiteX85" fmla="*/ 625010 w 1508539"/>
              <a:gd name="connsiteY85" fmla="*/ 3769007 h 6858000"/>
              <a:gd name="connsiteX86" fmla="*/ 624476 w 1508539"/>
              <a:gd name="connsiteY86" fmla="*/ 3767709 h 6858000"/>
              <a:gd name="connsiteX87" fmla="*/ 633172 w 1508539"/>
              <a:gd name="connsiteY87" fmla="*/ 3738082 h 6858000"/>
              <a:gd name="connsiteX88" fmla="*/ 640518 w 1508539"/>
              <a:gd name="connsiteY88" fmla="*/ 3673397 h 6858000"/>
              <a:gd name="connsiteX89" fmla="*/ 639814 w 1508539"/>
              <a:gd name="connsiteY89" fmla="*/ 3637109 h 6858000"/>
              <a:gd name="connsiteX90" fmla="*/ 643257 w 1508539"/>
              <a:gd name="connsiteY90" fmla="*/ 3536883 h 6858000"/>
              <a:gd name="connsiteX91" fmla="*/ 650795 w 1508539"/>
              <a:gd name="connsiteY91" fmla="*/ 3435652 h 6858000"/>
              <a:gd name="connsiteX92" fmla="*/ 652466 w 1508539"/>
              <a:gd name="connsiteY92" fmla="*/ 3307769 h 6858000"/>
              <a:gd name="connsiteX93" fmla="*/ 670029 w 1508539"/>
              <a:gd name="connsiteY93" fmla="*/ 3250522 h 6858000"/>
              <a:gd name="connsiteX94" fmla="*/ 670454 w 1508539"/>
              <a:gd name="connsiteY94" fmla="*/ 3229163 h 6858000"/>
              <a:gd name="connsiteX95" fmla="*/ 672277 w 1508539"/>
              <a:gd name="connsiteY95" fmla="*/ 3217217 h 6858000"/>
              <a:gd name="connsiteX96" fmla="*/ 659112 w 1508539"/>
              <a:gd name="connsiteY96" fmla="*/ 3183755 h 6858000"/>
              <a:gd name="connsiteX97" fmla="*/ 659613 w 1508539"/>
              <a:gd name="connsiteY97" fmla="*/ 3178642 h 6858000"/>
              <a:gd name="connsiteX98" fmla="*/ 647213 w 1508539"/>
              <a:gd name="connsiteY98" fmla="*/ 3158586 h 6858000"/>
              <a:gd name="connsiteX99" fmla="*/ 632398 w 1508539"/>
              <a:gd name="connsiteY99" fmla="*/ 3129034 h 6858000"/>
              <a:gd name="connsiteX100" fmla="*/ 633063 w 1508539"/>
              <a:gd name="connsiteY100" fmla="*/ 3126682 h 6858000"/>
              <a:gd name="connsiteX101" fmla="*/ 623931 w 1508539"/>
              <a:gd name="connsiteY101" fmla="*/ 3114519 h 6858000"/>
              <a:gd name="connsiteX102" fmla="*/ 610540 w 1508539"/>
              <a:gd name="connsiteY102" fmla="*/ 3106272 h 6858000"/>
              <a:gd name="connsiteX103" fmla="*/ 583270 w 1508539"/>
              <a:gd name="connsiteY103" fmla="*/ 2958185 h 6858000"/>
              <a:gd name="connsiteX104" fmla="*/ 525884 w 1508539"/>
              <a:gd name="connsiteY104" fmla="*/ 2762989 h 6858000"/>
              <a:gd name="connsiteX105" fmla="*/ 474802 w 1508539"/>
              <a:gd name="connsiteY105" fmla="*/ 2554718 h 6858000"/>
              <a:gd name="connsiteX106" fmla="*/ 454896 w 1508539"/>
              <a:gd name="connsiteY106" fmla="*/ 2485734 h 6858000"/>
              <a:gd name="connsiteX107" fmla="*/ 445619 w 1508539"/>
              <a:gd name="connsiteY107" fmla="*/ 2447068 h 6858000"/>
              <a:gd name="connsiteX108" fmla="*/ 432580 w 1508539"/>
              <a:gd name="connsiteY108" fmla="*/ 2425819 h 6858000"/>
              <a:gd name="connsiteX109" fmla="*/ 438579 w 1508539"/>
              <a:gd name="connsiteY109" fmla="*/ 2402874 h 6858000"/>
              <a:gd name="connsiteX110" fmla="*/ 441191 w 1508539"/>
              <a:gd name="connsiteY110" fmla="*/ 2381443 h 6858000"/>
              <a:gd name="connsiteX111" fmla="*/ 417520 w 1508539"/>
              <a:gd name="connsiteY111" fmla="*/ 2261920 h 6858000"/>
              <a:gd name="connsiteX112" fmla="*/ 407407 w 1508539"/>
              <a:gd name="connsiteY112" fmla="*/ 2195378 h 6858000"/>
              <a:gd name="connsiteX113" fmla="*/ 391624 w 1508539"/>
              <a:gd name="connsiteY113" fmla="*/ 2155135 h 6858000"/>
              <a:gd name="connsiteX114" fmla="*/ 389082 w 1508539"/>
              <a:gd name="connsiteY114" fmla="*/ 2118008 h 6858000"/>
              <a:gd name="connsiteX115" fmla="*/ 390075 w 1508539"/>
              <a:gd name="connsiteY115" fmla="*/ 2050531 h 6858000"/>
              <a:gd name="connsiteX116" fmla="*/ 381881 w 1508539"/>
              <a:gd name="connsiteY116" fmla="*/ 1963269 h 6858000"/>
              <a:gd name="connsiteX117" fmla="*/ 363059 w 1508539"/>
              <a:gd name="connsiteY117" fmla="*/ 1906352 h 6858000"/>
              <a:gd name="connsiteX118" fmla="*/ 339616 w 1508539"/>
              <a:gd name="connsiteY118" fmla="*/ 1861531 h 6858000"/>
              <a:gd name="connsiteX119" fmla="*/ 293415 w 1508539"/>
              <a:gd name="connsiteY119" fmla="*/ 1732919 h 6858000"/>
              <a:gd name="connsiteX120" fmla="*/ 265726 w 1508539"/>
              <a:gd name="connsiteY120" fmla="*/ 1663540 h 6858000"/>
              <a:gd name="connsiteX121" fmla="*/ 264852 w 1508539"/>
              <a:gd name="connsiteY121" fmla="*/ 1615777 h 6858000"/>
              <a:gd name="connsiteX122" fmla="*/ 245647 w 1508539"/>
              <a:gd name="connsiteY122" fmla="*/ 1563678 h 6858000"/>
              <a:gd name="connsiteX123" fmla="*/ 258727 w 1508539"/>
              <a:gd name="connsiteY123" fmla="*/ 1519474 h 6858000"/>
              <a:gd name="connsiteX124" fmla="*/ 251469 w 1508539"/>
              <a:gd name="connsiteY124" fmla="*/ 1477995 h 6858000"/>
              <a:gd name="connsiteX125" fmla="*/ 237554 w 1508539"/>
              <a:gd name="connsiteY125" fmla="*/ 1373769 h 6858000"/>
              <a:gd name="connsiteX126" fmla="*/ 245861 w 1508539"/>
              <a:gd name="connsiteY126" fmla="*/ 1307086 h 6858000"/>
              <a:gd name="connsiteX127" fmla="*/ 247049 w 1508539"/>
              <a:gd name="connsiteY127" fmla="*/ 1189033 h 6858000"/>
              <a:gd name="connsiteX128" fmla="*/ 251734 w 1508539"/>
              <a:gd name="connsiteY128" fmla="*/ 1168288 h 6858000"/>
              <a:gd name="connsiteX129" fmla="*/ 244016 w 1508539"/>
              <a:gd name="connsiteY129" fmla="*/ 1142577 h 6858000"/>
              <a:gd name="connsiteX130" fmla="*/ 233322 w 1508539"/>
              <a:gd name="connsiteY130" fmla="*/ 1088484 h 6858000"/>
              <a:gd name="connsiteX131" fmla="*/ 222058 w 1508539"/>
              <a:gd name="connsiteY131" fmla="*/ 1016103 h 6858000"/>
              <a:gd name="connsiteX132" fmla="*/ 223514 w 1508539"/>
              <a:gd name="connsiteY132" fmla="*/ 932283 h 6858000"/>
              <a:gd name="connsiteX133" fmla="*/ 225750 w 1508539"/>
              <a:gd name="connsiteY133" fmla="*/ 915925 h 6858000"/>
              <a:gd name="connsiteX134" fmla="*/ 218379 w 1508539"/>
              <a:gd name="connsiteY134" fmla="*/ 896999 h 6858000"/>
              <a:gd name="connsiteX135" fmla="*/ 187787 w 1508539"/>
              <a:gd name="connsiteY135" fmla="*/ 821517 h 6858000"/>
              <a:gd name="connsiteX136" fmla="*/ 166737 w 1508539"/>
              <a:gd name="connsiteY136" fmla="*/ 751353 h 6858000"/>
              <a:gd name="connsiteX137" fmla="*/ 166295 w 1508539"/>
              <a:gd name="connsiteY137" fmla="*/ 721230 h 6858000"/>
              <a:gd name="connsiteX138" fmla="*/ 151966 w 1508539"/>
              <a:gd name="connsiteY138" fmla="*/ 681659 h 6858000"/>
              <a:gd name="connsiteX139" fmla="*/ 137385 w 1508539"/>
              <a:gd name="connsiteY139" fmla="*/ 635218 h 6858000"/>
              <a:gd name="connsiteX140" fmla="*/ 142396 w 1508539"/>
              <a:gd name="connsiteY140" fmla="*/ 613763 h 6858000"/>
              <a:gd name="connsiteX141" fmla="*/ 128338 w 1508539"/>
              <a:gd name="connsiteY141" fmla="*/ 598582 h 6858000"/>
              <a:gd name="connsiteX142" fmla="*/ 128019 w 1508539"/>
              <a:gd name="connsiteY142" fmla="*/ 576846 h 6858000"/>
              <a:gd name="connsiteX143" fmla="*/ 107645 w 1508539"/>
              <a:gd name="connsiteY143" fmla="*/ 530055 h 6858000"/>
              <a:gd name="connsiteX144" fmla="*/ 106893 w 1508539"/>
              <a:gd name="connsiteY144" fmla="*/ 465389 h 6858000"/>
              <a:gd name="connsiteX145" fmla="*/ 89816 w 1508539"/>
              <a:gd name="connsiteY145" fmla="*/ 424699 h 6858000"/>
              <a:gd name="connsiteX146" fmla="*/ 90191 w 1508539"/>
              <a:gd name="connsiteY146" fmla="*/ 404917 h 6858000"/>
              <a:gd name="connsiteX147" fmla="*/ 70148 w 1508539"/>
              <a:gd name="connsiteY147" fmla="*/ 367211 h 6858000"/>
              <a:gd name="connsiteX148" fmla="*/ 36452 w 1508539"/>
              <a:gd name="connsiteY148" fmla="*/ 268519 h 6858000"/>
              <a:gd name="connsiteX149" fmla="*/ 23935 w 1508539"/>
              <a:gd name="connsiteY149" fmla="*/ 160886 h 6858000"/>
              <a:gd name="connsiteX150" fmla="*/ 19312 w 1508539"/>
              <a:gd name="connsiteY150" fmla="*/ 47336 h 6858000"/>
              <a:gd name="connsiteX151" fmla="*/ 0 w 1508539"/>
              <a:gd name="connsiteY151" fmla="*/ 0 h 6858000"/>
              <a:gd name="connsiteX0" fmla="*/ 0 w 1508539"/>
              <a:gd name="connsiteY0" fmla="*/ 0 h 6858000"/>
              <a:gd name="connsiteX1" fmla="*/ 1508539 w 1508539"/>
              <a:gd name="connsiteY1" fmla="*/ 0 h 6858000"/>
              <a:gd name="connsiteX2" fmla="*/ 1508539 w 1508539"/>
              <a:gd name="connsiteY2" fmla="*/ 6858000 h 6858000"/>
              <a:gd name="connsiteX3" fmla="*/ 57174 w 1508539"/>
              <a:gd name="connsiteY3" fmla="*/ 6858000 h 6858000"/>
              <a:gd name="connsiteX4" fmla="*/ 57315 w 1508539"/>
              <a:gd name="connsiteY4" fmla="*/ 6857735 h 6858000"/>
              <a:gd name="connsiteX5" fmla="*/ 69364 w 1508539"/>
              <a:gd name="connsiteY5" fmla="*/ 6809549 h 6858000"/>
              <a:gd name="connsiteX6" fmla="*/ 101575 w 1508539"/>
              <a:gd name="connsiteY6" fmla="*/ 6715115 h 6858000"/>
              <a:gd name="connsiteX7" fmla="*/ 111426 w 1508539"/>
              <a:gd name="connsiteY7" fmla="*/ 6680170 h 6858000"/>
              <a:gd name="connsiteX8" fmla="*/ 136976 w 1508539"/>
              <a:gd name="connsiteY8" fmla="*/ 6621207 h 6858000"/>
              <a:gd name="connsiteX9" fmla="*/ 153633 w 1508539"/>
              <a:gd name="connsiteY9" fmla="*/ 6596265 h 6858000"/>
              <a:gd name="connsiteX10" fmla="*/ 153512 w 1508539"/>
              <a:gd name="connsiteY10" fmla="*/ 6594818 h 6858000"/>
              <a:gd name="connsiteX11" fmla="*/ 157757 w 1508539"/>
              <a:gd name="connsiteY11" fmla="*/ 6593735 h 6858000"/>
              <a:gd name="connsiteX12" fmla="*/ 160954 w 1508539"/>
              <a:gd name="connsiteY12" fmla="*/ 6589172 h 6858000"/>
              <a:gd name="connsiteX13" fmla="*/ 164248 w 1508539"/>
              <a:gd name="connsiteY13" fmla="*/ 6574442 h 6858000"/>
              <a:gd name="connsiteX14" fmla="*/ 164588 w 1508539"/>
              <a:gd name="connsiteY14" fmla="*/ 6568530 h 6858000"/>
              <a:gd name="connsiteX15" fmla="*/ 166997 w 1508539"/>
              <a:gd name="connsiteY15" fmla="*/ 6560674 h 6858000"/>
              <a:gd name="connsiteX16" fmla="*/ 167342 w 1508539"/>
              <a:gd name="connsiteY16" fmla="*/ 6560598 h 6858000"/>
              <a:gd name="connsiteX17" fmla="*/ 169039 w 1508539"/>
              <a:gd name="connsiteY17" fmla="*/ 6553006 h 6858000"/>
              <a:gd name="connsiteX18" fmla="*/ 173735 w 1508539"/>
              <a:gd name="connsiteY18" fmla="*/ 6514360 h 6858000"/>
              <a:gd name="connsiteX19" fmla="*/ 215389 w 1508539"/>
              <a:gd name="connsiteY19" fmla="*/ 6478062 h 6858000"/>
              <a:gd name="connsiteX20" fmla="*/ 226078 w 1508539"/>
              <a:gd name="connsiteY20" fmla="*/ 6460325 h 6858000"/>
              <a:gd name="connsiteX21" fmla="*/ 233311 w 1508539"/>
              <a:gd name="connsiteY21" fmla="*/ 6451488 h 6858000"/>
              <a:gd name="connsiteX22" fmla="*/ 234746 w 1508539"/>
              <a:gd name="connsiteY22" fmla="*/ 6451348 h 6858000"/>
              <a:gd name="connsiteX23" fmla="*/ 239104 w 1508539"/>
              <a:gd name="connsiteY23" fmla="*/ 6414240 h 6858000"/>
              <a:gd name="connsiteX24" fmla="*/ 241980 w 1508539"/>
              <a:gd name="connsiteY24" fmla="*/ 6410269 h 6858000"/>
              <a:gd name="connsiteX25" fmla="*/ 241880 w 1508539"/>
              <a:gd name="connsiteY25" fmla="*/ 6384857 h 6858000"/>
              <a:gd name="connsiteX26" fmla="*/ 243397 w 1508539"/>
              <a:gd name="connsiteY26" fmla="*/ 6372381 h 6858000"/>
              <a:gd name="connsiteX27" fmla="*/ 240591 w 1508539"/>
              <a:gd name="connsiteY27" fmla="*/ 6367510 h 6858000"/>
              <a:gd name="connsiteX28" fmla="*/ 244471 w 1508539"/>
              <a:gd name="connsiteY28" fmla="*/ 6349778 h 6858000"/>
              <a:gd name="connsiteX29" fmla="*/ 246136 w 1508539"/>
              <a:gd name="connsiteY29" fmla="*/ 6348250 h 6858000"/>
              <a:gd name="connsiteX30" fmla="*/ 262170 w 1508539"/>
              <a:gd name="connsiteY30" fmla="*/ 6281972 h 6858000"/>
              <a:gd name="connsiteX31" fmla="*/ 272933 w 1508539"/>
              <a:gd name="connsiteY31" fmla="*/ 6211940 h 6858000"/>
              <a:gd name="connsiteX32" fmla="*/ 314428 w 1508539"/>
              <a:gd name="connsiteY32" fmla="*/ 6113913 h 6858000"/>
              <a:gd name="connsiteX33" fmla="*/ 318721 w 1508539"/>
              <a:gd name="connsiteY33" fmla="*/ 6028119 h 6858000"/>
              <a:gd name="connsiteX34" fmla="*/ 345501 w 1508539"/>
              <a:gd name="connsiteY34" fmla="*/ 5934687 h 6858000"/>
              <a:gd name="connsiteX35" fmla="*/ 379513 w 1508539"/>
              <a:gd name="connsiteY35" fmla="*/ 5765594 h 6858000"/>
              <a:gd name="connsiteX36" fmla="*/ 411349 w 1508539"/>
              <a:gd name="connsiteY36" fmla="*/ 5693685 h 6858000"/>
              <a:gd name="connsiteX37" fmla="*/ 431404 w 1508539"/>
              <a:gd name="connsiteY37" fmla="*/ 5665173 h 6858000"/>
              <a:gd name="connsiteX38" fmla="*/ 465121 w 1508539"/>
              <a:gd name="connsiteY38" fmla="*/ 5563435 h 6858000"/>
              <a:gd name="connsiteX39" fmla="*/ 494626 w 1508539"/>
              <a:gd name="connsiteY39" fmla="*/ 5476393 h 6858000"/>
              <a:gd name="connsiteX40" fmla="*/ 525819 w 1508539"/>
              <a:gd name="connsiteY40" fmla="*/ 5396260 h 6858000"/>
              <a:gd name="connsiteX41" fmla="*/ 541800 w 1508539"/>
              <a:gd name="connsiteY41" fmla="*/ 5330009 h 6858000"/>
              <a:gd name="connsiteX42" fmla="*/ 575293 w 1508539"/>
              <a:gd name="connsiteY42" fmla="*/ 5273739 h 6858000"/>
              <a:gd name="connsiteX43" fmla="*/ 584892 w 1508539"/>
              <a:gd name="connsiteY43" fmla="*/ 5241779 h 6858000"/>
              <a:gd name="connsiteX44" fmla="*/ 596118 w 1508539"/>
              <a:gd name="connsiteY44" fmla="*/ 5225268 h 6858000"/>
              <a:gd name="connsiteX45" fmla="*/ 597138 w 1508539"/>
              <a:gd name="connsiteY45" fmla="*/ 5217684 h 6858000"/>
              <a:gd name="connsiteX46" fmla="*/ 604479 w 1508539"/>
              <a:gd name="connsiteY46" fmla="*/ 5193377 h 6858000"/>
              <a:gd name="connsiteX47" fmla="*/ 607782 w 1508539"/>
              <a:gd name="connsiteY47" fmla="*/ 5179288 h 6858000"/>
              <a:gd name="connsiteX48" fmla="*/ 608766 w 1508539"/>
              <a:gd name="connsiteY48" fmla="*/ 5173621 h 6858000"/>
              <a:gd name="connsiteX49" fmla="*/ 604400 w 1508539"/>
              <a:gd name="connsiteY49" fmla="*/ 5159961 h 6858000"/>
              <a:gd name="connsiteX50" fmla="*/ 611077 w 1508539"/>
              <a:gd name="connsiteY50" fmla="*/ 5144295 h 6858000"/>
              <a:gd name="connsiteX51" fmla="*/ 608010 w 1508539"/>
              <a:gd name="connsiteY51" fmla="*/ 5125185 h 6858000"/>
              <a:gd name="connsiteX52" fmla="*/ 614840 w 1508539"/>
              <a:gd name="connsiteY52" fmla="*/ 5121884 h 6858000"/>
              <a:gd name="connsiteX53" fmla="*/ 621876 w 1508539"/>
              <a:gd name="connsiteY53" fmla="*/ 5067850 h 6858000"/>
              <a:gd name="connsiteX54" fmla="*/ 624607 w 1508539"/>
              <a:gd name="connsiteY54" fmla="*/ 5060861 h 6858000"/>
              <a:gd name="connsiteX55" fmla="*/ 621311 w 1508539"/>
              <a:gd name="connsiteY55" fmla="*/ 5034192 h 6858000"/>
              <a:gd name="connsiteX56" fmla="*/ 622865 w 1508539"/>
              <a:gd name="connsiteY56" fmla="*/ 4993030 h 6858000"/>
              <a:gd name="connsiteX57" fmla="*/ 629774 w 1508539"/>
              <a:gd name="connsiteY57" fmla="*/ 4946844 h 6858000"/>
              <a:gd name="connsiteX58" fmla="*/ 625630 w 1508539"/>
              <a:gd name="connsiteY58" fmla="*/ 4932692 h 6858000"/>
              <a:gd name="connsiteX59" fmla="*/ 641033 w 1508539"/>
              <a:gd name="connsiteY59" fmla="*/ 4858827 h 6858000"/>
              <a:gd name="connsiteX60" fmla="*/ 635187 w 1508539"/>
              <a:gd name="connsiteY60" fmla="*/ 4801535 h 6858000"/>
              <a:gd name="connsiteX61" fmla="*/ 642856 w 1508539"/>
              <a:gd name="connsiteY61" fmla="*/ 4797794 h 6858000"/>
              <a:gd name="connsiteX62" fmla="*/ 652962 w 1508539"/>
              <a:gd name="connsiteY62" fmla="*/ 4750867 h 6858000"/>
              <a:gd name="connsiteX63" fmla="*/ 650769 w 1508539"/>
              <a:gd name="connsiteY63" fmla="*/ 4690749 h 6858000"/>
              <a:gd name="connsiteX64" fmla="*/ 646249 w 1508539"/>
              <a:gd name="connsiteY64" fmla="*/ 4584173 h 6858000"/>
              <a:gd name="connsiteX65" fmla="*/ 641332 w 1508539"/>
              <a:gd name="connsiteY65" fmla="*/ 4444346 h 6858000"/>
              <a:gd name="connsiteX66" fmla="*/ 637897 w 1508539"/>
              <a:gd name="connsiteY66" fmla="*/ 4375228 h 6858000"/>
              <a:gd name="connsiteX67" fmla="*/ 618550 w 1508539"/>
              <a:gd name="connsiteY67" fmla="*/ 4214165 h 6858000"/>
              <a:gd name="connsiteX68" fmla="*/ 622623 w 1508539"/>
              <a:gd name="connsiteY68" fmla="*/ 4090296 h 6858000"/>
              <a:gd name="connsiteX69" fmla="*/ 607879 w 1508539"/>
              <a:gd name="connsiteY69" fmla="*/ 4033999 h 6858000"/>
              <a:gd name="connsiteX70" fmla="*/ 609028 w 1508539"/>
              <a:gd name="connsiteY70" fmla="*/ 4031933 h 6858000"/>
              <a:gd name="connsiteX71" fmla="*/ 607604 w 1508539"/>
              <a:gd name="connsiteY71" fmla="*/ 4013953 h 6858000"/>
              <a:gd name="connsiteX72" fmla="*/ 593899 w 1508539"/>
              <a:gd name="connsiteY72" fmla="*/ 3974753 h 6858000"/>
              <a:gd name="connsiteX73" fmla="*/ 595497 w 1508539"/>
              <a:gd name="connsiteY73" fmla="*/ 3969950 h 6858000"/>
              <a:gd name="connsiteX74" fmla="*/ 588919 w 1508539"/>
              <a:gd name="connsiteY74" fmla="*/ 3933779 h 6858000"/>
              <a:gd name="connsiteX75" fmla="*/ 590250 w 1508539"/>
              <a:gd name="connsiteY75" fmla="*/ 3933093 h 6858000"/>
              <a:gd name="connsiteX76" fmla="*/ 594604 w 1508539"/>
              <a:gd name="connsiteY76" fmla="*/ 3922082 h 6858000"/>
              <a:gd name="connsiteX77" fmla="*/ 599682 w 1508539"/>
              <a:gd name="connsiteY77" fmla="*/ 3901461 h 6858000"/>
              <a:gd name="connsiteX78" fmla="*/ 622276 w 1508539"/>
              <a:gd name="connsiteY78" fmla="*/ 3813873 h 6858000"/>
              <a:gd name="connsiteX79" fmla="*/ 621701 w 1508539"/>
              <a:gd name="connsiteY79" fmla="*/ 3806161 h 6858000"/>
              <a:gd name="connsiteX80" fmla="*/ 622008 w 1508539"/>
              <a:gd name="connsiteY80" fmla="*/ 3805957 h 6858000"/>
              <a:gd name="connsiteX81" fmla="*/ 622035 w 1508539"/>
              <a:gd name="connsiteY81" fmla="*/ 3797724 h 6858000"/>
              <a:gd name="connsiteX82" fmla="*/ 620650 w 1508539"/>
              <a:gd name="connsiteY82" fmla="*/ 3792098 h 6858000"/>
              <a:gd name="connsiteX83" fmla="*/ 619534 w 1508539"/>
              <a:gd name="connsiteY83" fmla="*/ 3777135 h 6858000"/>
              <a:gd name="connsiteX84" fmla="*/ 621267 w 1508539"/>
              <a:gd name="connsiteY84" fmla="*/ 3771656 h 6858000"/>
              <a:gd name="connsiteX85" fmla="*/ 625010 w 1508539"/>
              <a:gd name="connsiteY85" fmla="*/ 3769007 h 6858000"/>
              <a:gd name="connsiteX86" fmla="*/ 624476 w 1508539"/>
              <a:gd name="connsiteY86" fmla="*/ 3767709 h 6858000"/>
              <a:gd name="connsiteX87" fmla="*/ 633172 w 1508539"/>
              <a:gd name="connsiteY87" fmla="*/ 3738082 h 6858000"/>
              <a:gd name="connsiteX88" fmla="*/ 640518 w 1508539"/>
              <a:gd name="connsiteY88" fmla="*/ 3673397 h 6858000"/>
              <a:gd name="connsiteX89" fmla="*/ 639814 w 1508539"/>
              <a:gd name="connsiteY89" fmla="*/ 3637109 h 6858000"/>
              <a:gd name="connsiteX90" fmla="*/ 643257 w 1508539"/>
              <a:gd name="connsiteY90" fmla="*/ 3536883 h 6858000"/>
              <a:gd name="connsiteX91" fmla="*/ 650795 w 1508539"/>
              <a:gd name="connsiteY91" fmla="*/ 3435652 h 6858000"/>
              <a:gd name="connsiteX92" fmla="*/ 652466 w 1508539"/>
              <a:gd name="connsiteY92" fmla="*/ 3307769 h 6858000"/>
              <a:gd name="connsiteX93" fmla="*/ 670029 w 1508539"/>
              <a:gd name="connsiteY93" fmla="*/ 3250522 h 6858000"/>
              <a:gd name="connsiteX94" fmla="*/ 670454 w 1508539"/>
              <a:gd name="connsiteY94" fmla="*/ 3229163 h 6858000"/>
              <a:gd name="connsiteX95" fmla="*/ 672277 w 1508539"/>
              <a:gd name="connsiteY95" fmla="*/ 3217217 h 6858000"/>
              <a:gd name="connsiteX96" fmla="*/ 659112 w 1508539"/>
              <a:gd name="connsiteY96" fmla="*/ 3183755 h 6858000"/>
              <a:gd name="connsiteX97" fmla="*/ 659613 w 1508539"/>
              <a:gd name="connsiteY97" fmla="*/ 3178642 h 6858000"/>
              <a:gd name="connsiteX98" fmla="*/ 647213 w 1508539"/>
              <a:gd name="connsiteY98" fmla="*/ 3158586 h 6858000"/>
              <a:gd name="connsiteX99" fmla="*/ 632398 w 1508539"/>
              <a:gd name="connsiteY99" fmla="*/ 3129034 h 6858000"/>
              <a:gd name="connsiteX100" fmla="*/ 633063 w 1508539"/>
              <a:gd name="connsiteY100" fmla="*/ 3126682 h 6858000"/>
              <a:gd name="connsiteX101" fmla="*/ 623931 w 1508539"/>
              <a:gd name="connsiteY101" fmla="*/ 3114519 h 6858000"/>
              <a:gd name="connsiteX102" fmla="*/ 610540 w 1508539"/>
              <a:gd name="connsiteY102" fmla="*/ 3106272 h 6858000"/>
              <a:gd name="connsiteX103" fmla="*/ 583270 w 1508539"/>
              <a:gd name="connsiteY103" fmla="*/ 2958185 h 6858000"/>
              <a:gd name="connsiteX104" fmla="*/ 525884 w 1508539"/>
              <a:gd name="connsiteY104" fmla="*/ 2762989 h 6858000"/>
              <a:gd name="connsiteX105" fmla="*/ 474802 w 1508539"/>
              <a:gd name="connsiteY105" fmla="*/ 2554718 h 6858000"/>
              <a:gd name="connsiteX106" fmla="*/ 454896 w 1508539"/>
              <a:gd name="connsiteY106" fmla="*/ 2485734 h 6858000"/>
              <a:gd name="connsiteX107" fmla="*/ 445619 w 1508539"/>
              <a:gd name="connsiteY107" fmla="*/ 2447068 h 6858000"/>
              <a:gd name="connsiteX108" fmla="*/ 432580 w 1508539"/>
              <a:gd name="connsiteY108" fmla="*/ 2425819 h 6858000"/>
              <a:gd name="connsiteX109" fmla="*/ 438579 w 1508539"/>
              <a:gd name="connsiteY109" fmla="*/ 2402874 h 6858000"/>
              <a:gd name="connsiteX110" fmla="*/ 441191 w 1508539"/>
              <a:gd name="connsiteY110" fmla="*/ 2381443 h 6858000"/>
              <a:gd name="connsiteX111" fmla="*/ 417520 w 1508539"/>
              <a:gd name="connsiteY111" fmla="*/ 2261920 h 6858000"/>
              <a:gd name="connsiteX112" fmla="*/ 407407 w 1508539"/>
              <a:gd name="connsiteY112" fmla="*/ 2195378 h 6858000"/>
              <a:gd name="connsiteX113" fmla="*/ 391624 w 1508539"/>
              <a:gd name="connsiteY113" fmla="*/ 2155135 h 6858000"/>
              <a:gd name="connsiteX114" fmla="*/ 389082 w 1508539"/>
              <a:gd name="connsiteY114" fmla="*/ 2118008 h 6858000"/>
              <a:gd name="connsiteX115" fmla="*/ 390075 w 1508539"/>
              <a:gd name="connsiteY115" fmla="*/ 2050531 h 6858000"/>
              <a:gd name="connsiteX116" fmla="*/ 381881 w 1508539"/>
              <a:gd name="connsiteY116" fmla="*/ 1963269 h 6858000"/>
              <a:gd name="connsiteX117" fmla="*/ 363059 w 1508539"/>
              <a:gd name="connsiteY117" fmla="*/ 1906352 h 6858000"/>
              <a:gd name="connsiteX118" fmla="*/ 339616 w 1508539"/>
              <a:gd name="connsiteY118" fmla="*/ 1861531 h 6858000"/>
              <a:gd name="connsiteX119" fmla="*/ 293415 w 1508539"/>
              <a:gd name="connsiteY119" fmla="*/ 1732919 h 6858000"/>
              <a:gd name="connsiteX120" fmla="*/ 265726 w 1508539"/>
              <a:gd name="connsiteY120" fmla="*/ 1663540 h 6858000"/>
              <a:gd name="connsiteX121" fmla="*/ 264852 w 1508539"/>
              <a:gd name="connsiteY121" fmla="*/ 1615777 h 6858000"/>
              <a:gd name="connsiteX122" fmla="*/ 245647 w 1508539"/>
              <a:gd name="connsiteY122" fmla="*/ 1563678 h 6858000"/>
              <a:gd name="connsiteX123" fmla="*/ 258727 w 1508539"/>
              <a:gd name="connsiteY123" fmla="*/ 1519474 h 6858000"/>
              <a:gd name="connsiteX124" fmla="*/ 251469 w 1508539"/>
              <a:gd name="connsiteY124" fmla="*/ 1477995 h 6858000"/>
              <a:gd name="connsiteX125" fmla="*/ 237554 w 1508539"/>
              <a:gd name="connsiteY125" fmla="*/ 1373769 h 6858000"/>
              <a:gd name="connsiteX126" fmla="*/ 245861 w 1508539"/>
              <a:gd name="connsiteY126" fmla="*/ 1307086 h 6858000"/>
              <a:gd name="connsiteX127" fmla="*/ 247049 w 1508539"/>
              <a:gd name="connsiteY127" fmla="*/ 1189033 h 6858000"/>
              <a:gd name="connsiteX128" fmla="*/ 251734 w 1508539"/>
              <a:gd name="connsiteY128" fmla="*/ 1168288 h 6858000"/>
              <a:gd name="connsiteX129" fmla="*/ 244016 w 1508539"/>
              <a:gd name="connsiteY129" fmla="*/ 1142577 h 6858000"/>
              <a:gd name="connsiteX130" fmla="*/ 233322 w 1508539"/>
              <a:gd name="connsiteY130" fmla="*/ 1088484 h 6858000"/>
              <a:gd name="connsiteX131" fmla="*/ 222058 w 1508539"/>
              <a:gd name="connsiteY131" fmla="*/ 1016103 h 6858000"/>
              <a:gd name="connsiteX132" fmla="*/ 223514 w 1508539"/>
              <a:gd name="connsiteY132" fmla="*/ 932283 h 6858000"/>
              <a:gd name="connsiteX133" fmla="*/ 225750 w 1508539"/>
              <a:gd name="connsiteY133" fmla="*/ 915925 h 6858000"/>
              <a:gd name="connsiteX134" fmla="*/ 218379 w 1508539"/>
              <a:gd name="connsiteY134" fmla="*/ 896999 h 6858000"/>
              <a:gd name="connsiteX135" fmla="*/ 187787 w 1508539"/>
              <a:gd name="connsiteY135" fmla="*/ 821517 h 6858000"/>
              <a:gd name="connsiteX136" fmla="*/ 166737 w 1508539"/>
              <a:gd name="connsiteY136" fmla="*/ 751353 h 6858000"/>
              <a:gd name="connsiteX137" fmla="*/ 166295 w 1508539"/>
              <a:gd name="connsiteY137" fmla="*/ 721230 h 6858000"/>
              <a:gd name="connsiteX138" fmla="*/ 151966 w 1508539"/>
              <a:gd name="connsiteY138" fmla="*/ 681659 h 6858000"/>
              <a:gd name="connsiteX139" fmla="*/ 137385 w 1508539"/>
              <a:gd name="connsiteY139" fmla="*/ 635218 h 6858000"/>
              <a:gd name="connsiteX140" fmla="*/ 142396 w 1508539"/>
              <a:gd name="connsiteY140" fmla="*/ 613763 h 6858000"/>
              <a:gd name="connsiteX141" fmla="*/ 128338 w 1508539"/>
              <a:gd name="connsiteY141" fmla="*/ 598582 h 6858000"/>
              <a:gd name="connsiteX142" fmla="*/ 128019 w 1508539"/>
              <a:gd name="connsiteY142" fmla="*/ 576846 h 6858000"/>
              <a:gd name="connsiteX143" fmla="*/ 107645 w 1508539"/>
              <a:gd name="connsiteY143" fmla="*/ 530055 h 6858000"/>
              <a:gd name="connsiteX144" fmla="*/ 106893 w 1508539"/>
              <a:gd name="connsiteY144" fmla="*/ 465389 h 6858000"/>
              <a:gd name="connsiteX145" fmla="*/ 89816 w 1508539"/>
              <a:gd name="connsiteY145" fmla="*/ 424699 h 6858000"/>
              <a:gd name="connsiteX146" fmla="*/ 90191 w 1508539"/>
              <a:gd name="connsiteY146" fmla="*/ 404917 h 6858000"/>
              <a:gd name="connsiteX147" fmla="*/ 70148 w 1508539"/>
              <a:gd name="connsiteY147" fmla="*/ 367211 h 6858000"/>
              <a:gd name="connsiteX148" fmla="*/ 36452 w 1508539"/>
              <a:gd name="connsiteY148" fmla="*/ 268519 h 6858000"/>
              <a:gd name="connsiteX149" fmla="*/ 23935 w 1508539"/>
              <a:gd name="connsiteY149" fmla="*/ 160886 h 6858000"/>
              <a:gd name="connsiteX150" fmla="*/ 19312 w 1508539"/>
              <a:gd name="connsiteY150" fmla="*/ 47336 h 6858000"/>
              <a:gd name="connsiteX151" fmla="*/ 0 w 1508539"/>
              <a:gd name="connsiteY151" fmla="*/ 0 h 6858000"/>
              <a:gd name="connsiteX0" fmla="*/ 0 w 1508539"/>
              <a:gd name="connsiteY0" fmla="*/ 0 h 6858000"/>
              <a:gd name="connsiteX1" fmla="*/ 1508539 w 1508539"/>
              <a:gd name="connsiteY1" fmla="*/ 0 h 6858000"/>
              <a:gd name="connsiteX2" fmla="*/ 1508539 w 1508539"/>
              <a:gd name="connsiteY2" fmla="*/ 6858000 h 6858000"/>
              <a:gd name="connsiteX3" fmla="*/ 57174 w 1508539"/>
              <a:gd name="connsiteY3" fmla="*/ 6858000 h 6858000"/>
              <a:gd name="connsiteX4" fmla="*/ 57315 w 1508539"/>
              <a:gd name="connsiteY4" fmla="*/ 6857735 h 6858000"/>
              <a:gd name="connsiteX5" fmla="*/ 69364 w 1508539"/>
              <a:gd name="connsiteY5" fmla="*/ 6809549 h 6858000"/>
              <a:gd name="connsiteX6" fmla="*/ 101575 w 1508539"/>
              <a:gd name="connsiteY6" fmla="*/ 6715115 h 6858000"/>
              <a:gd name="connsiteX7" fmla="*/ 111426 w 1508539"/>
              <a:gd name="connsiteY7" fmla="*/ 6680170 h 6858000"/>
              <a:gd name="connsiteX8" fmla="*/ 136976 w 1508539"/>
              <a:gd name="connsiteY8" fmla="*/ 6621207 h 6858000"/>
              <a:gd name="connsiteX9" fmla="*/ 153633 w 1508539"/>
              <a:gd name="connsiteY9" fmla="*/ 6596265 h 6858000"/>
              <a:gd name="connsiteX10" fmla="*/ 153512 w 1508539"/>
              <a:gd name="connsiteY10" fmla="*/ 6594818 h 6858000"/>
              <a:gd name="connsiteX11" fmla="*/ 157757 w 1508539"/>
              <a:gd name="connsiteY11" fmla="*/ 6593735 h 6858000"/>
              <a:gd name="connsiteX12" fmla="*/ 160954 w 1508539"/>
              <a:gd name="connsiteY12" fmla="*/ 6589172 h 6858000"/>
              <a:gd name="connsiteX13" fmla="*/ 164248 w 1508539"/>
              <a:gd name="connsiteY13" fmla="*/ 6574442 h 6858000"/>
              <a:gd name="connsiteX14" fmla="*/ 164588 w 1508539"/>
              <a:gd name="connsiteY14" fmla="*/ 6568530 h 6858000"/>
              <a:gd name="connsiteX15" fmla="*/ 166997 w 1508539"/>
              <a:gd name="connsiteY15" fmla="*/ 6560674 h 6858000"/>
              <a:gd name="connsiteX16" fmla="*/ 167342 w 1508539"/>
              <a:gd name="connsiteY16" fmla="*/ 6560598 h 6858000"/>
              <a:gd name="connsiteX17" fmla="*/ 169039 w 1508539"/>
              <a:gd name="connsiteY17" fmla="*/ 6553006 h 6858000"/>
              <a:gd name="connsiteX18" fmla="*/ 173735 w 1508539"/>
              <a:gd name="connsiteY18" fmla="*/ 6514360 h 6858000"/>
              <a:gd name="connsiteX19" fmla="*/ 215389 w 1508539"/>
              <a:gd name="connsiteY19" fmla="*/ 6478062 h 6858000"/>
              <a:gd name="connsiteX20" fmla="*/ 226078 w 1508539"/>
              <a:gd name="connsiteY20" fmla="*/ 6460325 h 6858000"/>
              <a:gd name="connsiteX21" fmla="*/ 233311 w 1508539"/>
              <a:gd name="connsiteY21" fmla="*/ 6451488 h 6858000"/>
              <a:gd name="connsiteX22" fmla="*/ 234746 w 1508539"/>
              <a:gd name="connsiteY22" fmla="*/ 6451348 h 6858000"/>
              <a:gd name="connsiteX23" fmla="*/ 239104 w 1508539"/>
              <a:gd name="connsiteY23" fmla="*/ 6414240 h 6858000"/>
              <a:gd name="connsiteX24" fmla="*/ 241980 w 1508539"/>
              <a:gd name="connsiteY24" fmla="*/ 6410269 h 6858000"/>
              <a:gd name="connsiteX25" fmla="*/ 241880 w 1508539"/>
              <a:gd name="connsiteY25" fmla="*/ 6384857 h 6858000"/>
              <a:gd name="connsiteX26" fmla="*/ 243397 w 1508539"/>
              <a:gd name="connsiteY26" fmla="*/ 6372381 h 6858000"/>
              <a:gd name="connsiteX27" fmla="*/ 240591 w 1508539"/>
              <a:gd name="connsiteY27" fmla="*/ 6367510 h 6858000"/>
              <a:gd name="connsiteX28" fmla="*/ 244471 w 1508539"/>
              <a:gd name="connsiteY28" fmla="*/ 6349778 h 6858000"/>
              <a:gd name="connsiteX29" fmla="*/ 246136 w 1508539"/>
              <a:gd name="connsiteY29" fmla="*/ 6348250 h 6858000"/>
              <a:gd name="connsiteX30" fmla="*/ 262170 w 1508539"/>
              <a:gd name="connsiteY30" fmla="*/ 6281972 h 6858000"/>
              <a:gd name="connsiteX31" fmla="*/ 272933 w 1508539"/>
              <a:gd name="connsiteY31" fmla="*/ 6211940 h 6858000"/>
              <a:gd name="connsiteX32" fmla="*/ 314428 w 1508539"/>
              <a:gd name="connsiteY32" fmla="*/ 6113913 h 6858000"/>
              <a:gd name="connsiteX33" fmla="*/ 318721 w 1508539"/>
              <a:gd name="connsiteY33" fmla="*/ 6028119 h 6858000"/>
              <a:gd name="connsiteX34" fmla="*/ 345501 w 1508539"/>
              <a:gd name="connsiteY34" fmla="*/ 5934687 h 6858000"/>
              <a:gd name="connsiteX35" fmla="*/ 379513 w 1508539"/>
              <a:gd name="connsiteY35" fmla="*/ 5765594 h 6858000"/>
              <a:gd name="connsiteX36" fmla="*/ 411349 w 1508539"/>
              <a:gd name="connsiteY36" fmla="*/ 5693685 h 6858000"/>
              <a:gd name="connsiteX37" fmla="*/ 431404 w 1508539"/>
              <a:gd name="connsiteY37" fmla="*/ 5665173 h 6858000"/>
              <a:gd name="connsiteX38" fmla="*/ 465121 w 1508539"/>
              <a:gd name="connsiteY38" fmla="*/ 5563435 h 6858000"/>
              <a:gd name="connsiteX39" fmla="*/ 494626 w 1508539"/>
              <a:gd name="connsiteY39" fmla="*/ 5476393 h 6858000"/>
              <a:gd name="connsiteX40" fmla="*/ 525819 w 1508539"/>
              <a:gd name="connsiteY40" fmla="*/ 5396260 h 6858000"/>
              <a:gd name="connsiteX41" fmla="*/ 541800 w 1508539"/>
              <a:gd name="connsiteY41" fmla="*/ 5330009 h 6858000"/>
              <a:gd name="connsiteX42" fmla="*/ 575293 w 1508539"/>
              <a:gd name="connsiteY42" fmla="*/ 5273739 h 6858000"/>
              <a:gd name="connsiteX43" fmla="*/ 584892 w 1508539"/>
              <a:gd name="connsiteY43" fmla="*/ 5241779 h 6858000"/>
              <a:gd name="connsiteX44" fmla="*/ 596118 w 1508539"/>
              <a:gd name="connsiteY44" fmla="*/ 5225268 h 6858000"/>
              <a:gd name="connsiteX45" fmla="*/ 597138 w 1508539"/>
              <a:gd name="connsiteY45" fmla="*/ 5217684 h 6858000"/>
              <a:gd name="connsiteX46" fmla="*/ 604479 w 1508539"/>
              <a:gd name="connsiteY46" fmla="*/ 5193377 h 6858000"/>
              <a:gd name="connsiteX47" fmla="*/ 607782 w 1508539"/>
              <a:gd name="connsiteY47" fmla="*/ 5179288 h 6858000"/>
              <a:gd name="connsiteX48" fmla="*/ 608766 w 1508539"/>
              <a:gd name="connsiteY48" fmla="*/ 5173621 h 6858000"/>
              <a:gd name="connsiteX49" fmla="*/ 604400 w 1508539"/>
              <a:gd name="connsiteY49" fmla="*/ 5159961 h 6858000"/>
              <a:gd name="connsiteX50" fmla="*/ 611077 w 1508539"/>
              <a:gd name="connsiteY50" fmla="*/ 5144295 h 6858000"/>
              <a:gd name="connsiteX51" fmla="*/ 608010 w 1508539"/>
              <a:gd name="connsiteY51" fmla="*/ 5125185 h 6858000"/>
              <a:gd name="connsiteX52" fmla="*/ 614840 w 1508539"/>
              <a:gd name="connsiteY52" fmla="*/ 5121884 h 6858000"/>
              <a:gd name="connsiteX53" fmla="*/ 621876 w 1508539"/>
              <a:gd name="connsiteY53" fmla="*/ 5067850 h 6858000"/>
              <a:gd name="connsiteX54" fmla="*/ 624607 w 1508539"/>
              <a:gd name="connsiteY54" fmla="*/ 5060861 h 6858000"/>
              <a:gd name="connsiteX55" fmla="*/ 621311 w 1508539"/>
              <a:gd name="connsiteY55" fmla="*/ 5034192 h 6858000"/>
              <a:gd name="connsiteX56" fmla="*/ 622865 w 1508539"/>
              <a:gd name="connsiteY56" fmla="*/ 4993030 h 6858000"/>
              <a:gd name="connsiteX57" fmla="*/ 629774 w 1508539"/>
              <a:gd name="connsiteY57" fmla="*/ 4946844 h 6858000"/>
              <a:gd name="connsiteX58" fmla="*/ 625630 w 1508539"/>
              <a:gd name="connsiteY58" fmla="*/ 4932692 h 6858000"/>
              <a:gd name="connsiteX59" fmla="*/ 641033 w 1508539"/>
              <a:gd name="connsiteY59" fmla="*/ 4858827 h 6858000"/>
              <a:gd name="connsiteX60" fmla="*/ 635187 w 1508539"/>
              <a:gd name="connsiteY60" fmla="*/ 4801535 h 6858000"/>
              <a:gd name="connsiteX61" fmla="*/ 651669 w 1508539"/>
              <a:gd name="connsiteY61" fmla="*/ 4780965 h 6858000"/>
              <a:gd name="connsiteX62" fmla="*/ 652962 w 1508539"/>
              <a:gd name="connsiteY62" fmla="*/ 4750867 h 6858000"/>
              <a:gd name="connsiteX63" fmla="*/ 650769 w 1508539"/>
              <a:gd name="connsiteY63" fmla="*/ 4690749 h 6858000"/>
              <a:gd name="connsiteX64" fmla="*/ 646249 w 1508539"/>
              <a:gd name="connsiteY64" fmla="*/ 4584173 h 6858000"/>
              <a:gd name="connsiteX65" fmla="*/ 641332 w 1508539"/>
              <a:gd name="connsiteY65" fmla="*/ 4444346 h 6858000"/>
              <a:gd name="connsiteX66" fmla="*/ 637897 w 1508539"/>
              <a:gd name="connsiteY66" fmla="*/ 4375228 h 6858000"/>
              <a:gd name="connsiteX67" fmla="*/ 618550 w 1508539"/>
              <a:gd name="connsiteY67" fmla="*/ 4214165 h 6858000"/>
              <a:gd name="connsiteX68" fmla="*/ 622623 w 1508539"/>
              <a:gd name="connsiteY68" fmla="*/ 4090296 h 6858000"/>
              <a:gd name="connsiteX69" fmla="*/ 607879 w 1508539"/>
              <a:gd name="connsiteY69" fmla="*/ 4033999 h 6858000"/>
              <a:gd name="connsiteX70" fmla="*/ 609028 w 1508539"/>
              <a:gd name="connsiteY70" fmla="*/ 4031933 h 6858000"/>
              <a:gd name="connsiteX71" fmla="*/ 607604 w 1508539"/>
              <a:gd name="connsiteY71" fmla="*/ 4013953 h 6858000"/>
              <a:gd name="connsiteX72" fmla="*/ 593899 w 1508539"/>
              <a:gd name="connsiteY72" fmla="*/ 3974753 h 6858000"/>
              <a:gd name="connsiteX73" fmla="*/ 595497 w 1508539"/>
              <a:gd name="connsiteY73" fmla="*/ 3969950 h 6858000"/>
              <a:gd name="connsiteX74" fmla="*/ 588919 w 1508539"/>
              <a:gd name="connsiteY74" fmla="*/ 3933779 h 6858000"/>
              <a:gd name="connsiteX75" fmla="*/ 590250 w 1508539"/>
              <a:gd name="connsiteY75" fmla="*/ 3933093 h 6858000"/>
              <a:gd name="connsiteX76" fmla="*/ 594604 w 1508539"/>
              <a:gd name="connsiteY76" fmla="*/ 3922082 h 6858000"/>
              <a:gd name="connsiteX77" fmla="*/ 599682 w 1508539"/>
              <a:gd name="connsiteY77" fmla="*/ 3901461 h 6858000"/>
              <a:gd name="connsiteX78" fmla="*/ 622276 w 1508539"/>
              <a:gd name="connsiteY78" fmla="*/ 3813873 h 6858000"/>
              <a:gd name="connsiteX79" fmla="*/ 621701 w 1508539"/>
              <a:gd name="connsiteY79" fmla="*/ 3806161 h 6858000"/>
              <a:gd name="connsiteX80" fmla="*/ 622008 w 1508539"/>
              <a:gd name="connsiteY80" fmla="*/ 3805957 h 6858000"/>
              <a:gd name="connsiteX81" fmla="*/ 622035 w 1508539"/>
              <a:gd name="connsiteY81" fmla="*/ 3797724 h 6858000"/>
              <a:gd name="connsiteX82" fmla="*/ 620650 w 1508539"/>
              <a:gd name="connsiteY82" fmla="*/ 3792098 h 6858000"/>
              <a:gd name="connsiteX83" fmla="*/ 619534 w 1508539"/>
              <a:gd name="connsiteY83" fmla="*/ 3777135 h 6858000"/>
              <a:gd name="connsiteX84" fmla="*/ 621267 w 1508539"/>
              <a:gd name="connsiteY84" fmla="*/ 3771656 h 6858000"/>
              <a:gd name="connsiteX85" fmla="*/ 625010 w 1508539"/>
              <a:gd name="connsiteY85" fmla="*/ 3769007 h 6858000"/>
              <a:gd name="connsiteX86" fmla="*/ 624476 w 1508539"/>
              <a:gd name="connsiteY86" fmla="*/ 3767709 h 6858000"/>
              <a:gd name="connsiteX87" fmla="*/ 633172 w 1508539"/>
              <a:gd name="connsiteY87" fmla="*/ 3738082 h 6858000"/>
              <a:gd name="connsiteX88" fmla="*/ 640518 w 1508539"/>
              <a:gd name="connsiteY88" fmla="*/ 3673397 h 6858000"/>
              <a:gd name="connsiteX89" fmla="*/ 639814 w 1508539"/>
              <a:gd name="connsiteY89" fmla="*/ 3637109 h 6858000"/>
              <a:gd name="connsiteX90" fmla="*/ 643257 w 1508539"/>
              <a:gd name="connsiteY90" fmla="*/ 3536883 h 6858000"/>
              <a:gd name="connsiteX91" fmla="*/ 650795 w 1508539"/>
              <a:gd name="connsiteY91" fmla="*/ 3435652 h 6858000"/>
              <a:gd name="connsiteX92" fmla="*/ 652466 w 1508539"/>
              <a:gd name="connsiteY92" fmla="*/ 3307769 h 6858000"/>
              <a:gd name="connsiteX93" fmla="*/ 670029 w 1508539"/>
              <a:gd name="connsiteY93" fmla="*/ 3250522 h 6858000"/>
              <a:gd name="connsiteX94" fmla="*/ 670454 w 1508539"/>
              <a:gd name="connsiteY94" fmla="*/ 3229163 h 6858000"/>
              <a:gd name="connsiteX95" fmla="*/ 672277 w 1508539"/>
              <a:gd name="connsiteY95" fmla="*/ 3217217 h 6858000"/>
              <a:gd name="connsiteX96" fmla="*/ 659112 w 1508539"/>
              <a:gd name="connsiteY96" fmla="*/ 3183755 h 6858000"/>
              <a:gd name="connsiteX97" fmla="*/ 659613 w 1508539"/>
              <a:gd name="connsiteY97" fmla="*/ 3178642 h 6858000"/>
              <a:gd name="connsiteX98" fmla="*/ 647213 w 1508539"/>
              <a:gd name="connsiteY98" fmla="*/ 3158586 h 6858000"/>
              <a:gd name="connsiteX99" fmla="*/ 632398 w 1508539"/>
              <a:gd name="connsiteY99" fmla="*/ 3129034 h 6858000"/>
              <a:gd name="connsiteX100" fmla="*/ 633063 w 1508539"/>
              <a:gd name="connsiteY100" fmla="*/ 3126682 h 6858000"/>
              <a:gd name="connsiteX101" fmla="*/ 623931 w 1508539"/>
              <a:gd name="connsiteY101" fmla="*/ 3114519 h 6858000"/>
              <a:gd name="connsiteX102" fmla="*/ 610540 w 1508539"/>
              <a:gd name="connsiteY102" fmla="*/ 3106272 h 6858000"/>
              <a:gd name="connsiteX103" fmla="*/ 583270 w 1508539"/>
              <a:gd name="connsiteY103" fmla="*/ 2958185 h 6858000"/>
              <a:gd name="connsiteX104" fmla="*/ 525884 w 1508539"/>
              <a:gd name="connsiteY104" fmla="*/ 2762989 h 6858000"/>
              <a:gd name="connsiteX105" fmla="*/ 474802 w 1508539"/>
              <a:gd name="connsiteY105" fmla="*/ 2554718 h 6858000"/>
              <a:gd name="connsiteX106" fmla="*/ 454896 w 1508539"/>
              <a:gd name="connsiteY106" fmla="*/ 2485734 h 6858000"/>
              <a:gd name="connsiteX107" fmla="*/ 445619 w 1508539"/>
              <a:gd name="connsiteY107" fmla="*/ 2447068 h 6858000"/>
              <a:gd name="connsiteX108" fmla="*/ 432580 w 1508539"/>
              <a:gd name="connsiteY108" fmla="*/ 2425819 h 6858000"/>
              <a:gd name="connsiteX109" fmla="*/ 438579 w 1508539"/>
              <a:gd name="connsiteY109" fmla="*/ 2402874 h 6858000"/>
              <a:gd name="connsiteX110" fmla="*/ 441191 w 1508539"/>
              <a:gd name="connsiteY110" fmla="*/ 2381443 h 6858000"/>
              <a:gd name="connsiteX111" fmla="*/ 417520 w 1508539"/>
              <a:gd name="connsiteY111" fmla="*/ 2261920 h 6858000"/>
              <a:gd name="connsiteX112" fmla="*/ 407407 w 1508539"/>
              <a:gd name="connsiteY112" fmla="*/ 2195378 h 6858000"/>
              <a:gd name="connsiteX113" fmla="*/ 391624 w 1508539"/>
              <a:gd name="connsiteY113" fmla="*/ 2155135 h 6858000"/>
              <a:gd name="connsiteX114" fmla="*/ 389082 w 1508539"/>
              <a:gd name="connsiteY114" fmla="*/ 2118008 h 6858000"/>
              <a:gd name="connsiteX115" fmla="*/ 390075 w 1508539"/>
              <a:gd name="connsiteY115" fmla="*/ 2050531 h 6858000"/>
              <a:gd name="connsiteX116" fmla="*/ 381881 w 1508539"/>
              <a:gd name="connsiteY116" fmla="*/ 1963269 h 6858000"/>
              <a:gd name="connsiteX117" fmla="*/ 363059 w 1508539"/>
              <a:gd name="connsiteY117" fmla="*/ 1906352 h 6858000"/>
              <a:gd name="connsiteX118" fmla="*/ 339616 w 1508539"/>
              <a:gd name="connsiteY118" fmla="*/ 1861531 h 6858000"/>
              <a:gd name="connsiteX119" fmla="*/ 293415 w 1508539"/>
              <a:gd name="connsiteY119" fmla="*/ 1732919 h 6858000"/>
              <a:gd name="connsiteX120" fmla="*/ 265726 w 1508539"/>
              <a:gd name="connsiteY120" fmla="*/ 1663540 h 6858000"/>
              <a:gd name="connsiteX121" fmla="*/ 264852 w 1508539"/>
              <a:gd name="connsiteY121" fmla="*/ 1615777 h 6858000"/>
              <a:gd name="connsiteX122" fmla="*/ 245647 w 1508539"/>
              <a:gd name="connsiteY122" fmla="*/ 1563678 h 6858000"/>
              <a:gd name="connsiteX123" fmla="*/ 258727 w 1508539"/>
              <a:gd name="connsiteY123" fmla="*/ 1519474 h 6858000"/>
              <a:gd name="connsiteX124" fmla="*/ 251469 w 1508539"/>
              <a:gd name="connsiteY124" fmla="*/ 1477995 h 6858000"/>
              <a:gd name="connsiteX125" fmla="*/ 237554 w 1508539"/>
              <a:gd name="connsiteY125" fmla="*/ 1373769 h 6858000"/>
              <a:gd name="connsiteX126" fmla="*/ 245861 w 1508539"/>
              <a:gd name="connsiteY126" fmla="*/ 1307086 h 6858000"/>
              <a:gd name="connsiteX127" fmla="*/ 247049 w 1508539"/>
              <a:gd name="connsiteY127" fmla="*/ 1189033 h 6858000"/>
              <a:gd name="connsiteX128" fmla="*/ 251734 w 1508539"/>
              <a:gd name="connsiteY128" fmla="*/ 1168288 h 6858000"/>
              <a:gd name="connsiteX129" fmla="*/ 244016 w 1508539"/>
              <a:gd name="connsiteY129" fmla="*/ 1142577 h 6858000"/>
              <a:gd name="connsiteX130" fmla="*/ 233322 w 1508539"/>
              <a:gd name="connsiteY130" fmla="*/ 1088484 h 6858000"/>
              <a:gd name="connsiteX131" fmla="*/ 222058 w 1508539"/>
              <a:gd name="connsiteY131" fmla="*/ 1016103 h 6858000"/>
              <a:gd name="connsiteX132" fmla="*/ 223514 w 1508539"/>
              <a:gd name="connsiteY132" fmla="*/ 932283 h 6858000"/>
              <a:gd name="connsiteX133" fmla="*/ 225750 w 1508539"/>
              <a:gd name="connsiteY133" fmla="*/ 915925 h 6858000"/>
              <a:gd name="connsiteX134" fmla="*/ 218379 w 1508539"/>
              <a:gd name="connsiteY134" fmla="*/ 896999 h 6858000"/>
              <a:gd name="connsiteX135" fmla="*/ 187787 w 1508539"/>
              <a:gd name="connsiteY135" fmla="*/ 821517 h 6858000"/>
              <a:gd name="connsiteX136" fmla="*/ 166737 w 1508539"/>
              <a:gd name="connsiteY136" fmla="*/ 751353 h 6858000"/>
              <a:gd name="connsiteX137" fmla="*/ 166295 w 1508539"/>
              <a:gd name="connsiteY137" fmla="*/ 721230 h 6858000"/>
              <a:gd name="connsiteX138" fmla="*/ 151966 w 1508539"/>
              <a:gd name="connsiteY138" fmla="*/ 681659 h 6858000"/>
              <a:gd name="connsiteX139" fmla="*/ 137385 w 1508539"/>
              <a:gd name="connsiteY139" fmla="*/ 635218 h 6858000"/>
              <a:gd name="connsiteX140" fmla="*/ 142396 w 1508539"/>
              <a:gd name="connsiteY140" fmla="*/ 613763 h 6858000"/>
              <a:gd name="connsiteX141" fmla="*/ 128338 w 1508539"/>
              <a:gd name="connsiteY141" fmla="*/ 598582 h 6858000"/>
              <a:gd name="connsiteX142" fmla="*/ 128019 w 1508539"/>
              <a:gd name="connsiteY142" fmla="*/ 576846 h 6858000"/>
              <a:gd name="connsiteX143" fmla="*/ 107645 w 1508539"/>
              <a:gd name="connsiteY143" fmla="*/ 530055 h 6858000"/>
              <a:gd name="connsiteX144" fmla="*/ 106893 w 1508539"/>
              <a:gd name="connsiteY144" fmla="*/ 465389 h 6858000"/>
              <a:gd name="connsiteX145" fmla="*/ 89816 w 1508539"/>
              <a:gd name="connsiteY145" fmla="*/ 424699 h 6858000"/>
              <a:gd name="connsiteX146" fmla="*/ 90191 w 1508539"/>
              <a:gd name="connsiteY146" fmla="*/ 404917 h 6858000"/>
              <a:gd name="connsiteX147" fmla="*/ 70148 w 1508539"/>
              <a:gd name="connsiteY147" fmla="*/ 367211 h 6858000"/>
              <a:gd name="connsiteX148" fmla="*/ 36452 w 1508539"/>
              <a:gd name="connsiteY148" fmla="*/ 268519 h 6858000"/>
              <a:gd name="connsiteX149" fmla="*/ 23935 w 1508539"/>
              <a:gd name="connsiteY149" fmla="*/ 160886 h 6858000"/>
              <a:gd name="connsiteX150" fmla="*/ 19312 w 1508539"/>
              <a:gd name="connsiteY150" fmla="*/ 47336 h 6858000"/>
              <a:gd name="connsiteX151" fmla="*/ 0 w 1508539"/>
              <a:gd name="connsiteY151" fmla="*/ 0 h 6858000"/>
              <a:gd name="connsiteX0" fmla="*/ 0 w 1508539"/>
              <a:gd name="connsiteY0" fmla="*/ 0 h 6858000"/>
              <a:gd name="connsiteX1" fmla="*/ 1508539 w 1508539"/>
              <a:gd name="connsiteY1" fmla="*/ 0 h 6858000"/>
              <a:gd name="connsiteX2" fmla="*/ 1508539 w 1508539"/>
              <a:gd name="connsiteY2" fmla="*/ 6858000 h 6858000"/>
              <a:gd name="connsiteX3" fmla="*/ 57174 w 1508539"/>
              <a:gd name="connsiteY3" fmla="*/ 6858000 h 6858000"/>
              <a:gd name="connsiteX4" fmla="*/ 57315 w 1508539"/>
              <a:gd name="connsiteY4" fmla="*/ 6857735 h 6858000"/>
              <a:gd name="connsiteX5" fmla="*/ 69364 w 1508539"/>
              <a:gd name="connsiteY5" fmla="*/ 6809549 h 6858000"/>
              <a:gd name="connsiteX6" fmla="*/ 101575 w 1508539"/>
              <a:gd name="connsiteY6" fmla="*/ 6715115 h 6858000"/>
              <a:gd name="connsiteX7" fmla="*/ 111426 w 1508539"/>
              <a:gd name="connsiteY7" fmla="*/ 6680170 h 6858000"/>
              <a:gd name="connsiteX8" fmla="*/ 136976 w 1508539"/>
              <a:gd name="connsiteY8" fmla="*/ 6621207 h 6858000"/>
              <a:gd name="connsiteX9" fmla="*/ 153633 w 1508539"/>
              <a:gd name="connsiteY9" fmla="*/ 6596265 h 6858000"/>
              <a:gd name="connsiteX10" fmla="*/ 153512 w 1508539"/>
              <a:gd name="connsiteY10" fmla="*/ 6594818 h 6858000"/>
              <a:gd name="connsiteX11" fmla="*/ 157757 w 1508539"/>
              <a:gd name="connsiteY11" fmla="*/ 6593735 h 6858000"/>
              <a:gd name="connsiteX12" fmla="*/ 160954 w 1508539"/>
              <a:gd name="connsiteY12" fmla="*/ 6589172 h 6858000"/>
              <a:gd name="connsiteX13" fmla="*/ 164248 w 1508539"/>
              <a:gd name="connsiteY13" fmla="*/ 6574442 h 6858000"/>
              <a:gd name="connsiteX14" fmla="*/ 164588 w 1508539"/>
              <a:gd name="connsiteY14" fmla="*/ 6568530 h 6858000"/>
              <a:gd name="connsiteX15" fmla="*/ 166997 w 1508539"/>
              <a:gd name="connsiteY15" fmla="*/ 6560674 h 6858000"/>
              <a:gd name="connsiteX16" fmla="*/ 167342 w 1508539"/>
              <a:gd name="connsiteY16" fmla="*/ 6560598 h 6858000"/>
              <a:gd name="connsiteX17" fmla="*/ 169039 w 1508539"/>
              <a:gd name="connsiteY17" fmla="*/ 6553006 h 6858000"/>
              <a:gd name="connsiteX18" fmla="*/ 173735 w 1508539"/>
              <a:gd name="connsiteY18" fmla="*/ 6514360 h 6858000"/>
              <a:gd name="connsiteX19" fmla="*/ 215389 w 1508539"/>
              <a:gd name="connsiteY19" fmla="*/ 6478062 h 6858000"/>
              <a:gd name="connsiteX20" fmla="*/ 226078 w 1508539"/>
              <a:gd name="connsiteY20" fmla="*/ 6460325 h 6858000"/>
              <a:gd name="connsiteX21" fmla="*/ 233311 w 1508539"/>
              <a:gd name="connsiteY21" fmla="*/ 6451488 h 6858000"/>
              <a:gd name="connsiteX22" fmla="*/ 234746 w 1508539"/>
              <a:gd name="connsiteY22" fmla="*/ 6451348 h 6858000"/>
              <a:gd name="connsiteX23" fmla="*/ 239104 w 1508539"/>
              <a:gd name="connsiteY23" fmla="*/ 6414240 h 6858000"/>
              <a:gd name="connsiteX24" fmla="*/ 241980 w 1508539"/>
              <a:gd name="connsiteY24" fmla="*/ 6410269 h 6858000"/>
              <a:gd name="connsiteX25" fmla="*/ 241880 w 1508539"/>
              <a:gd name="connsiteY25" fmla="*/ 6384857 h 6858000"/>
              <a:gd name="connsiteX26" fmla="*/ 243397 w 1508539"/>
              <a:gd name="connsiteY26" fmla="*/ 6372381 h 6858000"/>
              <a:gd name="connsiteX27" fmla="*/ 240591 w 1508539"/>
              <a:gd name="connsiteY27" fmla="*/ 6367510 h 6858000"/>
              <a:gd name="connsiteX28" fmla="*/ 244471 w 1508539"/>
              <a:gd name="connsiteY28" fmla="*/ 6349778 h 6858000"/>
              <a:gd name="connsiteX29" fmla="*/ 246136 w 1508539"/>
              <a:gd name="connsiteY29" fmla="*/ 6348250 h 6858000"/>
              <a:gd name="connsiteX30" fmla="*/ 262170 w 1508539"/>
              <a:gd name="connsiteY30" fmla="*/ 6281972 h 6858000"/>
              <a:gd name="connsiteX31" fmla="*/ 272933 w 1508539"/>
              <a:gd name="connsiteY31" fmla="*/ 6211940 h 6858000"/>
              <a:gd name="connsiteX32" fmla="*/ 314428 w 1508539"/>
              <a:gd name="connsiteY32" fmla="*/ 6113913 h 6858000"/>
              <a:gd name="connsiteX33" fmla="*/ 318721 w 1508539"/>
              <a:gd name="connsiteY33" fmla="*/ 6028119 h 6858000"/>
              <a:gd name="connsiteX34" fmla="*/ 345501 w 1508539"/>
              <a:gd name="connsiteY34" fmla="*/ 5934687 h 6858000"/>
              <a:gd name="connsiteX35" fmla="*/ 379513 w 1508539"/>
              <a:gd name="connsiteY35" fmla="*/ 5765594 h 6858000"/>
              <a:gd name="connsiteX36" fmla="*/ 411349 w 1508539"/>
              <a:gd name="connsiteY36" fmla="*/ 5693685 h 6858000"/>
              <a:gd name="connsiteX37" fmla="*/ 431404 w 1508539"/>
              <a:gd name="connsiteY37" fmla="*/ 5665173 h 6858000"/>
              <a:gd name="connsiteX38" fmla="*/ 465121 w 1508539"/>
              <a:gd name="connsiteY38" fmla="*/ 5563435 h 6858000"/>
              <a:gd name="connsiteX39" fmla="*/ 494626 w 1508539"/>
              <a:gd name="connsiteY39" fmla="*/ 5476393 h 6858000"/>
              <a:gd name="connsiteX40" fmla="*/ 525819 w 1508539"/>
              <a:gd name="connsiteY40" fmla="*/ 5396260 h 6858000"/>
              <a:gd name="connsiteX41" fmla="*/ 541800 w 1508539"/>
              <a:gd name="connsiteY41" fmla="*/ 5330009 h 6858000"/>
              <a:gd name="connsiteX42" fmla="*/ 575293 w 1508539"/>
              <a:gd name="connsiteY42" fmla="*/ 5273739 h 6858000"/>
              <a:gd name="connsiteX43" fmla="*/ 584892 w 1508539"/>
              <a:gd name="connsiteY43" fmla="*/ 5241779 h 6858000"/>
              <a:gd name="connsiteX44" fmla="*/ 596118 w 1508539"/>
              <a:gd name="connsiteY44" fmla="*/ 5225268 h 6858000"/>
              <a:gd name="connsiteX45" fmla="*/ 597138 w 1508539"/>
              <a:gd name="connsiteY45" fmla="*/ 5217684 h 6858000"/>
              <a:gd name="connsiteX46" fmla="*/ 604479 w 1508539"/>
              <a:gd name="connsiteY46" fmla="*/ 5193377 h 6858000"/>
              <a:gd name="connsiteX47" fmla="*/ 607782 w 1508539"/>
              <a:gd name="connsiteY47" fmla="*/ 5179288 h 6858000"/>
              <a:gd name="connsiteX48" fmla="*/ 608766 w 1508539"/>
              <a:gd name="connsiteY48" fmla="*/ 5173621 h 6858000"/>
              <a:gd name="connsiteX49" fmla="*/ 604400 w 1508539"/>
              <a:gd name="connsiteY49" fmla="*/ 5159961 h 6858000"/>
              <a:gd name="connsiteX50" fmla="*/ 611077 w 1508539"/>
              <a:gd name="connsiteY50" fmla="*/ 5144295 h 6858000"/>
              <a:gd name="connsiteX51" fmla="*/ 608010 w 1508539"/>
              <a:gd name="connsiteY51" fmla="*/ 5125185 h 6858000"/>
              <a:gd name="connsiteX52" fmla="*/ 614840 w 1508539"/>
              <a:gd name="connsiteY52" fmla="*/ 5121884 h 6858000"/>
              <a:gd name="connsiteX53" fmla="*/ 621876 w 1508539"/>
              <a:gd name="connsiteY53" fmla="*/ 5067850 h 6858000"/>
              <a:gd name="connsiteX54" fmla="*/ 624607 w 1508539"/>
              <a:gd name="connsiteY54" fmla="*/ 5060861 h 6858000"/>
              <a:gd name="connsiteX55" fmla="*/ 621311 w 1508539"/>
              <a:gd name="connsiteY55" fmla="*/ 5034192 h 6858000"/>
              <a:gd name="connsiteX56" fmla="*/ 622865 w 1508539"/>
              <a:gd name="connsiteY56" fmla="*/ 4993030 h 6858000"/>
              <a:gd name="connsiteX57" fmla="*/ 629774 w 1508539"/>
              <a:gd name="connsiteY57" fmla="*/ 4946844 h 6858000"/>
              <a:gd name="connsiteX58" fmla="*/ 625630 w 1508539"/>
              <a:gd name="connsiteY58" fmla="*/ 4932692 h 6858000"/>
              <a:gd name="connsiteX59" fmla="*/ 641033 w 1508539"/>
              <a:gd name="connsiteY59" fmla="*/ 4858827 h 6858000"/>
              <a:gd name="connsiteX60" fmla="*/ 646936 w 1508539"/>
              <a:gd name="connsiteY60" fmla="*/ 4821170 h 6858000"/>
              <a:gd name="connsiteX61" fmla="*/ 651669 w 1508539"/>
              <a:gd name="connsiteY61" fmla="*/ 4780965 h 6858000"/>
              <a:gd name="connsiteX62" fmla="*/ 652962 w 1508539"/>
              <a:gd name="connsiteY62" fmla="*/ 4750867 h 6858000"/>
              <a:gd name="connsiteX63" fmla="*/ 650769 w 1508539"/>
              <a:gd name="connsiteY63" fmla="*/ 4690749 h 6858000"/>
              <a:gd name="connsiteX64" fmla="*/ 646249 w 1508539"/>
              <a:gd name="connsiteY64" fmla="*/ 4584173 h 6858000"/>
              <a:gd name="connsiteX65" fmla="*/ 641332 w 1508539"/>
              <a:gd name="connsiteY65" fmla="*/ 4444346 h 6858000"/>
              <a:gd name="connsiteX66" fmla="*/ 637897 w 1508539"/>
              <a:gd name="connsiteY66" fmla="*/ 4375228 h 6858000"/>
              <a:gd name="connsiteX67" fmla="*/ 618550 w 1508539"/>
              <a:gd name="connsiteY67" fmla="*/ 4214165 h 6858000"/>
              <a:gd name="connsiteX68" fmla="*/ 622623 w 1508539"/>
              <a:gd name="connsiteY68" fmla="*/ 4090296 h 6858000"/>
              <a:gd name="connsiteX69" fmla="*/ 607879 w 1508539"/>
              <a:gd name="connsiteY69" fmla="*/ 4033999 h 6858000"/>
              <a:gd name="connsiteX70" fmla="*/ 609028 w 1508539"/>
              <a:gd name="connsiteY70" fmla="*/ 4031933 h 6858000"/>
              <a:gd name="connsiteX71" fmla="*/ 607604 w 1508539"/>
              <a:gd name="connsiteY71" fmla="*/ 4013953 h 6858000"/>
              <a:gd name="connsiteX72" fmla="*/ 593899 w 1508539"/>
              <a:gd name="connsiteY72" fmla="*/ 3974753 h 6858000"/>
              <a:gd name="connsiteX73" fmla="*/ 595497 w 1508539"/>
              <a:gd name="connsiteY73" fmla="*/ 3969950 h 6858000"/>
              <a:gd name="connsiteX74" fmla="*/ 588919 w 1508539"/>
              <a:gd name="connsiteY74" fmla="*/ 3933779 h 6858000"/>
              <a:gd name="connsiteX75" fmla="*/ 590250 w 1508539"/>
              <a:gd name="connsiteY75" fmla="*/ 3933093 h 6858000"/>
              <a:gd name="connsiteX76" fmla="*/ 594604 w 1508539"/>
              <a:gd name="connsiteY76" fmla="*/ 3922082 h 6858000"/>
              <a:gd name="connsiteX77" fmla="*/ 599682 w 1508539"/>
              <a:gd name="connsiteY77" fmla="*/ 3901461 h 6858000"/>
              <a:gd name="connsiteX78" fmla="*/ 622276 w 1508539"/>
              <a:gd name="connsiteY78" fmla="*/ 3813873 h 6858000"/>
              <a:gd name="connsiteX79" fmla="*/ 621701 w 1508539"/>
              <a:gd name="connsiteY79" fmla="*/ 3806161 h 6858000"/>
              <a:gd name="connsiteX80" fmla="*/ 622008 w 1508539"/>
              <a:gd name="connsiteY80" fmla="*/ 3805957 h 6858000"/>
              <a:gd name="connsiteX81" fmla="*/ 622035 w 1508539"/>
              <a:gd name="connsiteY81" fmla="*/ 3797724 h 6858000"/>
              <a:gd name="connsiteX82" fmla="*/ 620650 w 1508539"/>
              <a:gd name="connsiteY82" fmla="*/ 3792098 h 6858000"/>
              <a:gd name="connsiteX83" fmla="*/ 619534 w 1508539"/>
              <a:gd name="connsiteY83" fmla="*/ 3777135 h 6858000"/>
              <a:gd name="connsiteX84" fmla="*/ 621267 w 1508539"/>
              <a:gd name="connsiteY84" fmla="*/ 3771656 h 6858000"/>
              <a:gd name="connsiteX85" fmla="*/ 625010 w 1508539"/>
              <a:gd name="connsiteY85" fmla="*/ 3769007 h 6858000"/>
              <a:gd name="connsiteX86" fmla="*/ 624476 w 1508539"/>
              <a:gd name="connsiteY86" fmla="*/ 3767709 h 6858000"/>
              <a:gd name="connsiteX87" fmla="*/ 633172 w 1508539"/>
              <a:gd name="connsiteY87" fmla="*/ 3738082 h 6858000"/>
              <a:gd name="connsiteX88" fmla="*/ 640518 w 1508539"/>
              <a:gd name="connsiteY88" fmla="*/ 3673397 h 6858000"/>
              <a:gd name="connsiteX89" fmla="*/ 639814 w 1508539"/>
              <a:gd name="connsiteY89" fmla="*/ 3637109 h 6858000"/>
              <a:gd name="connsiteX90" fmla="*/ 643257 w 1508539"/>
              <a:gd name="connsiteY90" fmla="*/ 3536883 h 6858000"/>
              <a:gd name="connsiteX91" fmla="*/ 650795 w 1508539"/>
              <a:gd name="connsiteY91" fmla="*/ 3435652 h 6858000"/>
              <a:gd name="connsiteX92" fmla="*/ 652466 w 1508539"/>
              <a:gd name="connsiteY92" fmla="*/ 3307769 h 6858000"/>
              <a:gd name="connsiteX93" fmla="*/ 670029 w 1508539"/>
              <a:gd name="connsiteY93" fmla="*/ 3250522 h 6858000"/>
              <a:gd name="connsiteX94" fmla="*/ 670454 w 1508539"/>
              <a:gd name="connsiteY94" fmla="*/ 3229163 h 6858000"/>
              <a:gd name="connsiteX95" fmla="*/ 672277 w 1508539"/>
              <a:gd name="connsiteY95" fmla="*/ 3217217 h 6858000"/>
              <a:gd name="connsiteX96" fmla="*/ 659112 w 1508539"/>
              <a:gd name="connsiteY96" fmla="*/ 3183755 h 6858000"/>
              <a:gd name="connsiteX97" fmla="*/ 659613 w 1508539"/>
              <a:gd name="connsiteY97" fmla="*/ 3178642 h 6858000"/>
              <a:gd name="connsiteX98" fmla="*/ 647213 w 1508539"/>
              <a:gd name="connsiteY98" fmla="*/ 3158586 h 6858000"/>
              <a:gd name="connsiteX99" fmla="*/ 632398 w 1508539"/>
              <a:gd name="connsiteY99" fmla="*/ 3129034 h 6858000"/>
              <a:gd name="connsiteX100" fmla="*/ 633063 w 1508539"/>
              <a:gd name="connsiteY100" fmla="*/ 3126682 h 6858000"/>
              <a:gd name="connsiteX101" fmla="*/ 623931 w 1508539"/>
              <a:gd name="connsiteY101" fmla="*/ 3114519 h 6858000"/>
              <a:gd name="connsiteX102" fmla="*/ 610540 w 1508539"/>
              <a:gd name="connsiteY102" fmla="*/ 3106272 h 6858000"/>
              <a:gd name="connsiteX103" fmla="*/ 583270 w 1508539"/>
              <a:gd name="connsiteY103" fmla="*/ 2958185 h 6858000"/>
              <a:gd name="connsiteX104" fmla="*/ 525884 w 1508539"/>
              <a:gd name="connsiteY104" fmla="*/ 2762989 h 6858000"/>
              <a:gd name="connsiteX105" fmla="*/ 474802 w 1508539"/>
              <a:gd name="connsiteY105" fmla="*/ 2554718 h 6858000"/>
              <a:gd name="connsiteX106" fmla="*/ 454896 w 1508539"/>
              <a:gd name="connsiteY106" fmla="*/ 2485734 h 6858000"/>
              <a:gd name="connsiteX107" fmla="*/ 445619 w 1508539"/>
              <a:gd name="connsiteY107" fmla="*/ 2447068 h 6858000"/>
              <a:gd name="connsiteX108" fmla="*/ 432580 w 1508539"/>
              <a:gd name="connsiteY108" fmla="*/ 2425819 h 6858000"/>
              <a:gd name="connsiteX109" fmla="*/ 438579 w 1508539"/>
              <a:gd name="connsiteY109" fmla="*/ 2402874 h 6858000"/>
              <a:gd name="connsiteX110" fmla="*/ 441191 w 1508539"/>
              <a:gd name="connsiteY110" fmla="*/ 2381443 h 6858000"/>
              <a:gd name="connsiteX111" fmla="*/ 417520 w 1508539"/>
              <a:gd name="connsiteY111" fmla="*/ 2261920 h 6858000"/>
              <a:gd name="connsiteX112" fmla="*/ 407407 w 1508539"/>
              <a:gd name="connsiteY112" fmla="*/ 2195378 h 6858000"/>
              <a:gd name="connsiteX113" fmla="*/ 391624 w 1508539"/>
              <a:gd name="connsiteY113" fmla="*/ 2155135 h 6858000"/>
              <a:gd name="connsiteX114" fmla="*/ 389082 w 1508539"/>
              <a:gd name="connsiteY114" fmla="*/ 2118008 h 6858000"/>
              <a:gd name="connsiteX115" fmla="*/ 390075 w 1508539"/>
              <a:gd name="connsiteY115" fmla="*/ 2050531 h 6858000"/>
              <a:gd name="connsiteX116" fmla="*/ 381881 w 1508539"/>
              <a:gd name="connsiteY116" fmla="*/ 1963269 h 6858000"/>
              <a:gd name="connsiteX117" fmla="*/ 363059 w 1508539"/>
              <a:gd name="connsiteY117" fmla="*/ 1906352 h 6858000"/>
              <a:gd name="connsiteX118" fmla="*/ 339616 w 1508539"/>
              <a:gd name="connsiteY118" fmla="*/ 1861531 h 6858000"/>
              <a:gd name="connsiteX119" fmla="*/ 293415 w 1508539"/>
              <a:gd name="connsiteY119" fmla="*/ 1732919 h 6858000"/>
              <a:gd name="connsiteX120" fmla="*/ 265726 w 1508539"/>
              <a:gd name="connsiteY120" fmla="*/ 1663540 h 6858000"/>
              <a:gd name="connsiteX121" fmla="*/ 264852 w 1508539"/>
              <a:gd name="connsiteY121" fmla="*/ 1615777 h 6858000"/>
              <a:gd name="connsiteX122" fmla="*/ 245647 w 1508539"/>
              <a:gd name="connsiteY122" fmla="*/ 1563678 h 6858000"/>
              <a:gd name="connsiteX123" fmla="*/ 258727 w 1508539"/>
              <a:gd name="connsiteY123" fmla="*/ 1519474 h 6858000"/>
              <a:gd name="connsiteX124" fmla="*/ 251469 w 1508539"/>
              <a:gd name="connsiteY124" fmla="*/ 1477995 h 6858000"/>
              <a:gd name="connsiteX125" fmla="*/ 237554 w 1508539"/>
              <a:gd name="connsiteY125" fmla="*/ 1373769 h 6858000"/>
              <a:gd name="connsiteX126" fmla="*/ 245861 w 1508539"/>
              <a:gd name="connsiteY126" fmla="*/ 1307086 h 6858000"/>
              <a:gd name="connsiteX127" fmla="*/ 247049 w 1508539"/>
              <a:gd name="connsiteY127" fmla="*/ 1189033 h 6858000"/>
              <a:gd name="connsiteX128" fmla="*/ 251734 w 1508539"/>
              <a:gd name="connsiteY128" fmla="*/ 1168288 h 6858000"/>
              <a:gd name="connsiteX129" fmla="*/ 244016 w 1508539"/>
              <a:gd name="connsiteY129" fmla="*/ 1142577 h 6858000"/>
              <a:gd name="connsiteX130" fmla="*/ 233322 w 1508539"/>
              <a:gd name="connsiteY130" fmla="*/ 1088484 h 6858000"/>
              <a:gd name="connsiteX131" fmla="*/ 222058 w 1508539"/>
              <a:gd name="connsiteY131" fmla="*/ 1016103 h 6858000"/>
              <a:gd name="connsiteX132" fmla="*/ 223514 w 1508539"/>
              <a:gd name="connsiteY132" fmla="*/ 932283 h 6858000"/>
              <a:gd name="connsiteX133" fmla="*/ 225750 w 1508539"/>
              <a:gd name="connsiteY133" fmla="*/ 915925 h 6858000"/>
              <a:gd name="connsiteX134" fmla="*/ 218379 w 1508539"/>
              <a:gd name="connsiteY134" fmla="*/ 896999 h 6858000"/>
              <a:gd name="connsiteX135" fmla="*/ 187787 w 1508539"/>
              <a:gd name="connsiteY135" fmla="*/ 821517 h 6858000"/>
              <a:gd name="connsiteX136" fmla="*/ 166737 w 1508539"/>
              <a:gd name="connsiteY136" fmla="*/ 751353 h 6858000"/>
              <a:gd name="connsiteX137" fmla="*/ 166295 w 1508539"/>
              <a:gd name="connsiteY137" fmla="*/ 721230 h 6858000"/>
              <a:gd name="connsiteX138" fmla="*/ 151966 w 1508539"/>
              <a:gd name="connsiteY138" fmla="*/ 681659 h 6858000"/>
              <a:gd name="connsiteX139" fmla="*/ 137385 w 1508539"/>
              <a:gd name="connsiteY139" fmla="*/ 635218 h 6858000"/>
              <a:gd name="connsiteX140" fmla="*/ 142396 w 1508539"/>
              <a:gd name="connsiteY140" fmla="*/ 613763 h 6858000"/>
              <a:gd name="connsiteX141" fmla="*/ 128338 w 1508539"/>
              <a:gd name="connsiteY141" fmla="*/ 598582 h 6858000"/>
              <a:gd name="connsiteX142" fmla="*/ 128019 w 1508539"/>
              <a:gd name="connsiteY142" fmla="*/ 576846 h 6858000"/>
              <a:gd name="connsiteX143" fmla="*/ 107645 w 1508539"/>
              <a:gd name="connsiteY143" fmla="*/ 530055 h 6858000"/>
              <a:gd name="connsiteX144" fmla="*/ 106893 w 1508539"/>
              <a:gd name="connsiteY144" fmla="*/ 465389 h 6858000"/>
              <a:gd name="connsiteX145" fmla="*/ 89816 w 1508539"/>
              <a:gd name="connsiteY145" fmla="*/ 424699 h 6858000"/>
              <a:gd name="connsiteX146" fmla="*/ 90191 w 1508539"/>
              <a:gd name="connsiteY146" fmla="*/ 404917 h 6858000"/>
              <a:gd name="connsiteX147" fmla="*/ 70148 w 1508539"/>
              <a:gd name="connsiteY147" fmla="*/ 367211 h 6858000"/>
              <a:gd name="connsiteX148" fmla="*/ 36452 w 1508539"/>
              <a:gd name="connsiteY148" fmla="*/ 268519 h 6858000"/>
              <a:gd name="connsiteX149" fmla="*/ 23935 w 1508539"/>
              <a:gd name="connsiteY149" fmla="*/ 160886 h 6858000"/>
              <a:gd name="connsiteX150" fmla="*/ 19312 w 1508539"/>
              <a:gd name="connsiteY150" fmla="*/ 47336 h 6858000"/>
              <a:gd name="connsiteX151" fmla="*/ 0 w 1508539"/>
              <a:gd name="connsiteY151" fmla="*/ 0 h 6858000"/>
              <a:gd name="connsiteX0" fmla="*/ 0 w 1508539"/>
              <a:gd name="connsiteY0" fmla="*/ 0 h 6858000"/>
              <a:gd name="connsiteX1" fmla="*/ 1508539 w 1508539"/>
              <a:gd name="connsiteY1" fmla="*/ 0 h 6858000"/>
              <a:gd name="connsiteX2" fmla="*/ 1508539 w 1508539"/>
              <a:gd name="connsiteY2" fmla="*/ 6858000 h 6858000"/>
              <a:gd name="connsiteX3" fmla="*/ 57174 w 1508539"/>
              <a:gd name="connsiteY3" fmla="*/ 6858000 h 6858000"/>
              <a:gd name="connsiteX4" fmla="*/ 57315 w 1508539"/>
              <a:gd name="connsiteY4" fmla="*/ 6857735 h 6858000"/>
              <a:gd name="connsiteX5" fmla="*/ 69364 w 1508539"/>
              <a:gd name="connsiteY5" fmla="*/ 6809549 h 6858000"/>
              <a:gd name="connsiteX6" fmla="*/ 101575 w 1508539"/>
              <a:gd name="connsiteY6" fmla="*/ 6715115 h 6858000"/>
              <a:gd name="connsiteX7" fmla="*/ 111426 w 1508539"/>
              <a:gd name="connsiteY7" fmla="*/ 6680170 h 6858000"/>
              <a:gd name="connsiteX8" fmla="*/ 136976 w 1508539"/>
              <a:gd name="connsiteY8" fmla="*/ 6621207 h 6858000"/>
              <a:gd name="connsiteX9" fmla="*/ 153633 w 1508539"/>
              <a:gd name="connsiteY9" fmla="*/ 6596265 h 6858000"/>
              <a:gd name="connsiteX10" fmla="*/ 153512 w 1508539"/>
              <a:gd name="connsiteY10" fmla="*/ 6594818 h 6858000"/>
              <a:gd name="connsiteX11" fmla="*/ 157757 w 1508539"/>
              <a:gd name="connsiteY11" fmla="*/ 6593735 h 6858000"/>
              <a:gd name="connsiteX12" fmla="*/ 160954 w 1508539"/>
              <a:gd name="connsiteY12" fmla="*/ 6589172 h 6858000"/>
              <a:gd name="connsiteX13" fmla="*/ 164248 w 1508539"/>
              <a:gd name="connsiteY13" fmla="*/ 6574442 h 6858000"/>
              <a:gd name="connsiteX14" fmla="*/ 164588 w 1508539"/>
              <a:gd name="connsiteY14" fmla="*/ 6568530 h 6858000"/>
              <a:gd name="connsiteX15" fmla="*/ 166997 w 1508539"/>
              <a:gd name="connsiteY15" fmla="*/ 6560674 h 6858000"/>
              <a:gd name="connsiteX16" fmla="*/ 167342 w 1508539"/>
              <a:gd name="connsiteY16" fmla="*/ 6560598 h 6858000"/>
              <a:gd name="connsiteX17" fmla="*/ 169039 w 1508539"/>
              <a:gd name="connsiteY17" fmla="*/ 6553006 h 6858000"/>
              <a:gd name="connsiteX18" fmla="*/ 173735 w 1508539"/>
              <a:gd name="connsiteY18" fmla="*/ 6514360 h 6858000"/>
              <a:gd name="connsiteX19" fmla="*/ 215389 w 1508539"/>
              <a:gd name="connsiteY19" fmla="*/ 6478062 h 6858000"/>
              <a:gd name="connsiteX20" fmla="*/ 226078 w 1508539"/>
              <a:gd name="connsiteY20" fmla="*/ 6460325 h 6858000"/>
              <a:gd name="connsiteX21" fmla="*/ 233311 w 1508539"/>
              <a:gd name="connsiteY21" fmla="*/ 6451488 h 6858000"/>
              <a:gd name="connsiteX22" fmla="*/ 234746 w 1508539"/>
              <a:gd name="connsiteY22" fmla="*/ 6451348 h 6858000"/>
              <a:gd name="connsiteX23" fmla="*/ 239104 w 1508539"/>
              <a:gd name="connsiteY23" fmla="*/ 6414240 h 6858000"/>
              <a:gd name="connsiteX24" fmla="*/ 241880 w 1508539"/>
              <a:gd name="connsiteY24" fmla="*/ 6384857 h 6858000"/>
              <a:gd name="connsiteX25" fmla="*/ 243397 w 1508539"/>
              <a:gd name="connsiteY25" fmla="*/ 6372381 h 6858000"/>
              <a:gd name="connsiteX26" fmla="*/ 240591 w 1508539"/>
              <a:gd name="connsiteY26" fmla="*/ 6367510 h 6858000"/>
              <a:gd name="connsiteX27" fmla="*/ 244471 w 1508539"/>
              <a:gd name="connsiteY27" fmla="*/ 6349778 h 6858000"/>
              <a:gd name="connsiteX28" fmla="*/ 246136 w 1508539"/>
              <a:gd name="connsiteY28" fmla="*/ 6348250 h 6858000"/>
              <a:gd name="connsiteX29" fmla="*/ 262170 w 1508539"/>
              <a:gd name="connsiteY29" fmla="*/ 6281972 h 6858000"/>
              <a:gd name="connsiteX30" fmla="*/ 272933 w 1508539"/>
              <a:gd name="connsiteY30" fmla="*/ 6211940 h 6858000"/>
              <a:gd name="connsiteX31" fmla="*/ 314428 w 1508539"/>
              <a:gd name="connsiteY31" fmla="*/ 6113913 h 6858000"/>
              <a:gd name="connsiteX32" fmla="*/ 318721 w 1508539"/>
              <a:gd name="connsiteY32" fmla="*/ 6028119 h 6858000"/>
              <a:gd name="connsiteX33" fmla="*/ 345501 w 1508539"/>
              <a:gd name="connsiteY33" fmla="*/ 5934687 h 6858000"/>
              <a:gd name="connsiteX34" fmla="*/ 379513 w 1508539"/>
              <a:gd name="connsiteY34" fmla="*/ 5765594 h 6858000"/>
              <a:gd name="connsiteX35" fmla="*/ 411349 w 1508539"/>
              <a:gd name="connsiteY35" fmla="*/ 5693685 h 6858000"/>
              <a:gd name="connsiteX36" fmla="*/ 431404 w 1508539"/>
              <a:gd name="connsiteY36" fmla="*/ 5665173 h 6858000"/>
              <a:gd name="connsiteX37" fmla="*/ 465121 w 1508539"/>
              <a:gd name="connsiteY37" fmla="*/ 5563435 h 6858000"/>
              <a:gd name="connsiteX38" fmla="*/ 494626 w 1508539"/>
              <a:gd name="connsiteY38" fmla="*/ 5476393 h 6858000"/>
              <a:gd name="connsiteX39" fmla="*/ 525819 w 1508539"/>
              <a:gd name="connsiteY39" fmla="*/ 5396260 h 6858000"/>
              <a:gd name="connsiteX40" fmla="*/ 541800 w 1508539"/>
              <a:gd name="connsiteY40" fmla="*/ 5330009 h 6858000"/>
              <a:gd name="connsiteX41" fmla="*/ 575293 w 1508539"/>
              <a:gd name="connsiteY41" fmla="*/ 5273739 h 6858000"/>
              <a:gd name="connsiteX42" fmla="*/ 584892 w 1508539"/>
              <a:gd name="connsiteY42" fmla="*/ 5241779 h 6858000"/>
              <a:gd name="connsiteX43" fmla="*/ 596118 w 1508539"/>
              <a:gd name="connsiteY43" fmla="*/ 5225268 h 6858000"/>
              <a:gd name="connsiteX44" fmla="*/ 597138 w 1508539"/>
              <a:gd name="connsiteY44" fmla="*/ 5217684 h 6858000"/>
              <a:gd name="connsiteX45" fmla="*/ 604479 w 1508539"/>
              <a:gd name="connsiteY45" fmla="*/ 5193377 h 6858000"/>
              <a:gd name="connsiteX46" fmla="*/ 607782 w 1508539"/>
              <a:gd name="connsiteY46" fmla="*/ 5179288 h 6858000"/>
              <a:gd name="connsiteX47" fmla="*/ 608766 w 1508539"/>
              <a:gd name="connsiteY47" fmla="*/ 5173621 h 6858000"/>
              <a:gd name="connsiteX48" fmla="*/ 604400 w 1508539"/>
              <a:gd name="connsiteY48" fmla="*/ 5159961 h 6858000"/>
              <a:gd name="connsiteX49" fmla="*/ 611077 w 1508539"/>
              <a:gd name="connsiteY49" fmla="*/ 5144295 h 6858000"/>
              <a:gd name="connsiteX50" fmla="*/ 608010 w 1508539"/>
              <a:gd name="connsiteY50" fmla="*/ 5125185 h 6858000"/>
              <a:gd name="connsiteX51" fmla="*/ 614840 w 1508539"/>
              <a:gd name="connsiteY51" fmla="*/ 5121884 h 6858000"/>
              <a:gd name="connsiteX52" fmla="*/ 621876 w 1508539"/>
              <a:gd name="connsiteY52" fmla="*/ 5067850 h 6858000"/>
              <a:gd name="connsiteX53" fmla="*/ 624607 w 1508539"/>
              <a:gd name="connsiteY53" fmla="*/ 5060861 h 6858000"/>
              <a:gd name="connsiteX54" fmla="*/ 621311 w 1508539"/>
              <a:gd name="connsiteY54" fmla="*/ 5034192 h 6858000"/>
              <a:gd name="connsiteX55" fmla="*/ 622865 w 1508539"/>
              <a:gd name="connsiteY55" fmla="*/ 4993030 h 6858000"/>
              <a:gd name="connsiteX56" fmla="*/ 629774 w 1508539"/>
              <a:gd name="connsiteY56" fmla="*/ 4946844 h 6858000"/>
              <a:gd name="connsiteX57" fmla="*/ 625630 w 1508539"/>
              <a:gd name="connsiteY57" fmla="*/ 4932692 h 6858000"/>
              <a:gd name="connsiteX58" fmla="*/ 641033 w 1508539"/>
              <a:gd name="connsiteY58" fmla="*/ 4858827 h 6858000"/>
              <a:gd name="connsiteX59" fmla="*/ 646936 w 1508539"/>
              <a:gd name="connsiteY59" fmla="*/ 4821170 h 6858000"/>
              <a:gd name="connsiteX60" fmla="*/ 651669 w 1508539"/>
              <a:gd name="connsiteY60" fmla="*/ 4780965 h 6858000"/>
              <a:gd name="connsiteX61" fmla="*/ 652962 w 1508539"/>
              <a:gd name="connsiteY61" fmla="*/ 4750867 h 6858000"/>
              <a:gd name="connsiteX62" fmla="*/ 650769 w 1508539"/>
              <a:gd name="connsiteY62" fmla="*/ 4690749 h 6858000"/>
              <a:gd name="connsiteX63" fmla="*/ 646249 w 1508539"/>
              <a:gd name="connsiteY63" fmla="*/ 4584173 h 6858000"/>
              <a:gd name="connsiteX64" fmla="*/ 641332 w 1508539"/>
              <a:gd name="connsiteY64" fmla="*/ 4444346 h 6858000"/>
              <a:gd name="connsiteX65" fmla="*/ 637897 w 1508539"/>
              <a:gd name="connsiteY65" fmla="*/ 4375228 h 6858000"/>
              <a:gd name="connsiteX66" fmla="*/ 618550 w 1508539"/>
              <a:gd name="connsiteY66" fmla="*/ 4214165 h 6858000"/>
              <a:gd name="connsiteX67" fmla="*/ 622623 w 1508539"/>
              <a:gd name="connsiteY67" fmla="*/ 4090296 h 6858000"/>
              <a:gd name="connsiteX68" fmla="*/ 607879 w 1508539"/>
              <a:gd name="connsiteY68" fmla="*/ 4033999 h 6858000"/>
              <a:gd name="connsiteX69" fmla="*/ 609028 w 1508539"/>
              <a:gd name="connsiteY69" fmla="*/ 4031933 h 6858000"/>
              <a:gd name="connsiteX70" fmla="*/ 607604 w 1508539"/>
              <a:gd name="connsiteY70" fmla="*/ 4013953 h 6858000"/>
              <a:gd name="connsiteX71" fmla="*/ 593899 w 1508539"/>
              <a:gd name="connsiteY71" fmla="*/ 3974753 h 6858000"/>
              <a:gd name="connsiteX72" fmla="*/ 595497 w 1508539"/>
              <a:gd name="connsiteY72" fmla="*/ 3969950 h 6858000"/>
              <a:gd name="connsiteX73" fmla="*/ 588919 w 1508539"/>
              <a:gd name="connsiteY73" fmla="*/ 3933779 h 6858000"/>
              <a:gd name="connsiteX74" fmla="*/ 590250 w 1508539"/>
              <a:gd name="connsiteY74" fmla="*/ 3933093 h 6858000"/>
              <a:gd name="connsiteX75" fmla="*/ 594604 w 1508539"/>
              <a:gd name="connsiteY75" fmla="*/ 3922082 h 6858000"/>
              <a:gd name="connsiteX76" fmla="*/ 599682 w 1508539"/>
              <a:gd name="connsiteY76" fmla="*/ 3901461 h 6858000"/>
              <a:gd name="connsiteX77" fmla="*/ 622276 w 1508539"/>
              <a:gd name="connsiteY77" fmla="*/ 3813873 h 6858000"/>
              <a:gd name="connsiteX78" fmla="*/ 621701 w 1508539"/>
              <a:gd name="connsiteY78" fmla="*/ 3806161 h 6858000"/>
              <a:gd name="connsiteX79" fmla="*/ 622008 w 1508539"/>
              <a:gd name="connsiteY79" fmla="*/ 3805957 h 6858000"/>
              <a:gd name="connsiteX80" fmla="*/ 622035 w 1508539"/>
              <a:gd name="connsiteY80" fmla="*/ 3797724 h 6858000"/>
              <a:gd name="connsiteX81" fmla="*/ 620650 w 1508539"/>
              <a:gd name="connsiteY81" fmla="*/ 3792098 h 6858000"/>
              <a:gd name="connsiteX82" fmla="*/ 619534 w 1508539"/>
              <a:gd name="connsiteY82" fmla="*/ 3777135 h 6858000"/>
              <a:gd name="connsiteX83" fmla="*/ 621267 w 1508539"/>
              <a:gd name="connsiteY83" fmla="*/ 3771656 h 6858000"/>
              <a:gd name="connsiteX84" fmla="*/ 625010 w 1508539"/>
              <a:gd name="connsiteY84" fmla="*/ 3769007 h 6858000"/>
              <a:gd name="connsiteX85" fmla="*/ 624476 w 1508539"/>
              <a:gd name="connsiteY85" fmla="*/ 3767709 h 6858000"/>
              <a:gd name="connsiteX86" fmla="*/ 633172 w 1508539"/>
              <a:gd name="connsiteY86" fmla="*/ 3738082 h 6858000"/>
              <a:gd name="connsiteX87" fmla="*/ 640518 w 1508539"/>
              <a:gd name="connsiteY87" fmla="*/ 3673397 h 6858000"/>
              <a:gd name="connsiteX88" fmla="*/ 639814 w 1508539"/>
              <a:gd name="connsiteY88" fmla="*/ 3637109 h 6858000"/>
              <a:gd name="connsiteX89" fmla="*/ 643257 w 1508539"/>
              <a:gd name="connsiteY89" fmla="*/ 3536883 h 6858000"/>
              <a:gd name="connsiteX90" fmla="*/ 650795 w 1508539"/>
              <a:gd name="connsiteY90" fmla="*/ 3435652 h 6858000"/>
              <a:gd name="connsiteX91" fmla="*/ 652466 w 1508539"/>
              <a:gd name="connsiteY91" fmla="*/ 3307769 h 6858000"/>
              <a:gd name="connsiteX92" fmla="*/ 670029 w 1508539"/>
              <a:gd name="connsiteY92" fmla="*/ 3250522 h 6858000"/>
              <a:gd name="connsiteX93" fmla="*/ 670454 w 1508539"/>
              <a:gd name="connsiteY93" fmla="*/ 3229163 h 6858000"/>
              <a:gd name="connsiteX94" fmla="*/ 672277 w 1508539"/>
              <a:gd name="connsiteY94" fmla="*/ 3217217 h 6858000"/>
              <a:gd name="connsiteX95" fmla="*/ 659112 w 1508539"/>
              <a:gd name="connsiteY95" fmla="*/ 3183755 h 6858000"/>
              <a:gd name="connsiteX96" fmla="*/ 659613 w 1508539"/>
              <a:gd name="connsiteY96" fmla="*/ 3178642 h 6858000"/>
              <a:gd name="connsiteX97" fmla="*/ 647213 w 1508539"/>
              <a:gd name="connsiteY97" fmla="*/ 3158586 h 6858000"/>
              <a:gd name="connsiteX98" fmla="*/ 632398 w 1508539"/>
              <a:gd name="connsiteY98" fmla="*/ 3129034 h 6858000"/>
              <a:gd name="connsiteX99" fmla="*/ 633063 w 1508539"/>
              <a:gd name="connsiteY99" fmla="*/ 3126682 h 6858000"/>
              <a:gd name="connsiteX100" fmla="*/ 623931 w 1508539"/>
              <a:gd name="connsiteY100" fmla="*/ 3114519 h 6858000"/>
              <a:gd name="connsiteX101" fmla="*/ 610540 w 1508539"/>
              <a:gd name="connsiteY101" fmla="*/ 3106272 h 6858000"/>
              <a:gd name="connsiteX102" fmla="*/ 583270 w 1508539"/>
              <a:gd name="connsiteY102" fmla="*/ 2958185 h 6858000"/>
              <a:gd name="connsiteX103" fmla="*/ 525884 w 1508539"/>
              <a:gd name="connsiteY103" fmla="*/ 2762989 h 6858000"/>
              <a:gd name="connsiteX104" fmla="*/ 474802 w 1508539"/>
              <a:gd name="connsiteY104" fmla="*/ 2554718 h 6858000"/>
              <a:gd name="connsiteX105" fmla="*/ 454896 w 1508539"/>
              <a:gd name="connsiteY105" fmla="*/ 2485734 h 6858000"/>
              <a:gd name="connsiteX106" fmla="*/ 445619 w 1508539"/>
              <a:gd name="connsiteY106" fmla="*/ 2447068 h 6858000"/>
              <a:gd name="connsiteX107" fmla="*/ 432580 w 1508539"/>
              <a:gd name="connsiteY107" fmla="*/ 2425819 h 6858000"/>
              <a:gd name="connsiteX108" fmla="*/ 438579 w 1508539"/>
              <a:gd name="connsiteY108" fmla="*/ 2402874 h 6858000"/>
              <a:gd name="connsiteX109" fmla="*/ 441191 w 1508539"/>
              <a:gd name="connsiteY109" fmla="*/ 2381443 h 6858000"/>
              <a:gd name="connsiteX110" fmla="*/ 417520 w 1508539"/>
              <a:gd name="connsiteY110" fmla="*/ 2261920 h 6858000"/>
              <a:gd name="connsiteX111" fmla="*/ 407407 w 1508539"/>
              <a:gd name="connsiteY111" fmla="*/ 2195378 h 6858000"/>
              <a:gd name="connsiteX112" fmla="*/ 391624 w 1508539"/>
              <a:gd name="connsiteY112" fmla="*/ 2155135 h 6858000"/>
              <a:gd name="connsiteX113" fmla="*/ 389082 w 1508539"/>
              <a:gd name="connsiteY113" fmla="*/ 2118008 h 6858000"/>
              <a:gd name="connsiteX114" fmla="*/ 390075 w 1508539"/>
              <a:gd name="connsiteY114" fmla="*/ 2050531 h 6858000"/>
              <a:gd name="connsiteX115" fmla="*/ 381881 w 1508539"/>
              <a:gd name="connsiteY115" fmla="*/ 1963269 h 6858000"/>
              <a:gd name="connsiteX116" fmla="*/ 363059 w 1508539"/>
              <a:gd name="connsiteY116" fmla="*/ 1906352 h 6858000"/>
              <a:gd name="connsiteX117" fmla="*/ 339616 w 1508539"/>
              <a:gd name="connsiteY117" fmla="*/ 1861531 h 6858000"/>
              <a:gd name="connsiteX118" fmla="*/ 293415 w 1508539"/>
              <a:gd name="connsiteY118" fmla="*/ 1732919 h 6858000"/>
              <a:gd name="connsiteX119" fmla="*/ 265726 w 1508539"/>
              <a:gd name="connsiteY119" fmla="*/ 1663540 h 6858000"/>
              <a:gd name="connsiteX120" fmla="*/ 264852 w 1508539"/>
              <a:gd name="connsiteY120" fmla="*/ 1615777 h 6858000"/>
              <a:gd name="connsiteX121" fmla="*/ 245647 w 1508539"/>
              <a:gd name="connsiteY121" fmla="*/ 1563678 h 6858000"/>
              <a:gd name="connsiteX122" fmla="*/ 258727 w 1508539"/>
              <a:gd name="connsiteY122" fmla="*/ 1519474 h 6858000"/>
              <a:gd name="connsiteX123" fmla="*/ 251469 w 1508539"/>
              <a:gd name="connsiteY123" fmla="*/ 1477995 h 6858000"/>
              <a:gd name="connsiteX124" fmla="*/ 237554 w 1508539"/>
              <a:gd name="connsiteY124" fmla="*/ 1373769 h 6858000"/>
              <a:gd name="connsiteX125" fmla="*/ 245861 w 1508539"/>
              <a:gd name="connsiteY125" fmla="*/ 1307086 h 6858000"/>
              <a:gd name="connsiteX126" fmla="*/ 247049 w 1508539"/>
              <a:gd name="connsiteY126" fmla="*/ 1189033 h 6858000"/>
              <a:gd name="connsiteX127" fmla="*/ 251734 w 1508539"/>
              <a:gd name="connsiteY127" fmla="*/ 1168288 h 6858000"/>
              <a:gd name="connsiteX128" fmla="*/ 244016 w 1508539"/>
              <a:gd name="connsiteY128" fmla="*/ 1142577 h 6858000"/>
              <a:gd name="connsiteX129" fmla="*/ 233322 w 1508539"/>
              <a:gd name="connsiteY129" fmla="*/ 1088484 h 6858000"/>
              <a:gd name="connsiteX130" fmla="*/ 222058 w 1508539"/>
              <a:gd name="connsiteY130" fmla="*/ 1016103 h 6858000"/>
              <a:gd name="connsiteX131" fmla="*/ 223514 w 1508539"/>
              <a:gd name="connsiteY131" fmla="*/ 932283 h 6858000"/>
              <a:gd name="connsiteX132" fmla="*/ 225750 w 1508539"/>
              <a:gd name="connsiteY132" fmla="*/ 915925 h 6858000"/>
              <a:gd name="connsiteX133" fmla="*/ 218379 w 1508539"/>
              <a:gd name="connsiteY133" fmla="*/ 896999 h 6858000"/>
              <a:gd name="connsiteX134" fmla="*/ 187787 w 1508539"/>
              <a:gd name="connsiteY134" fmla="*/ 821517 h 6858000"/>
              <a:gd name="connsiteX135" fmla="*/ 166737 w 1508539"/>
              <a:gd name="connsiteY135" fmla="*/ 751353 h 6858000"/>
              <a:gd name="connsiteX136" fmla="*/ 166295 w 1508539"/>
              <a:gd name="connsiteY136" fmla="*/ 721230 h 6858000"/>
              <a:gd name="connsiteX137" fmla="*/ 151966 w 1508539"/>
              <a:gd name="connsiteY137" fmla="*/ 681659 h 6858000"/>
              <a:gd name="connsiteX138" fmla="*/ 137385 w 1508539"/>
              <a:gd name="connsiteY138" fmla="*/ 635218 h 6858000"/>
              <a:gd name="connsiteX139" fmla="*/ 142396 w 1508539"/>
              <a:gd name="connsiteY139" fmla="*/ 613763 h 6858000"/>
              <a:gd name="connsiteX140" fmla="*/ 128338 w 1508539"/>
              <a:gd name="connsiteY140" fmla="*/ 598582 h 6858000"/>
              <a:gd name="connsiteX141" fmla="*/ 128019 w 1508539"/>
              <a:gd name="connsiteY141" fmla="*/ 576846 h 6858000"/>
              <a:gd name="connsiteX142" fmla="*/ 107645 w 1508539"/>
              <a:gd name="connsiteY142" fmla="*/ 530055 h 6858000"/>
              <a:gd name="connsiteX143" fmla="*/ 106893 w 1508539"/>
              <a:gd name="connsiteY143" fmla="*/ 465389 h 6858000"/>
              <a:gd name="connsiteX144" fmla="*/ 89816 w 1508539"/>
              <a:gd name="connsiteY144" fmla="*/ 424699 h 6858000"/>
              <a:gd name="connsiteX145" fmla="*/ 90191 w 1508539"/>
              <a:gd name="connsiteY145" fmla="*/ 404917 h 6858000"/>
              <a:gd name="connsiteX146" fmla="*/ 70148 w 1508539"/>
              <a:gd name="connsiteY146" fmla="*/ 367211 h 6858000"/>
              <a:gd name="connsiteX147" fmla="*/ 36452 w 1508539"/>
              <a:gd name="connsiteY147" fmla="*/ 268519 h 6858000"/>
              <a:gd name="connsiteX148" fmla="*/ 23935 w 1508539"/>
              <a:gd name="connsiteY148" fmla="*/ 160886 h 6858000"/>
              <a:gd name="connsiteX149" fmla="*/ 19312 w 1508539"/>
              <a:gd name="connsiteY149" fmla="*/ 47336 h 6858000"/>
              <a:gd name="connsiteX150" fmla="*/ 0 w 1508539"/>
              <a:gd name="connsiteY150" fmla="*/ 0 h 6858000"/>
              <a:gd name="connsiteX0" fmla="*/ 0 w 1508539"/>
              <a:gd name="connsiteY0" fmla="*/ 0 h 6858000"/>
              <a:gd name="connsiteX1" fmla="*/ 1508539 w 1508539"/>
              <a:gd name="connsiteY1" fmla="*/ 0 h 6858000"/>
              <a:gd name="connsiteX2" fmla="*/ 1508539 w 1508539"/>
              <a:gd name="connsiteY2" fmla="*/ 6858000 h 6858000"/>
              <a:gd name="connsiteX3" fmla="*/ 57174 w 1508539"/>
              <a:gd name="connsiteY3" fmla="*/ 6858000 h 6858000"/>
              <a:gd name="connsiteX4" fmla="*/ 57315 w 1508539"/>
              <a:gd name="connsiteY4" fmla="*/ 6857735 h 6858000"/>
              <a:gd name="connsiteX5" fmla="*/ 69364 w 1508539"/>
              <a:gd name="connsiteY5" fmla="*/ 6809549 h 6858000"/>
              <a:gd name="connsiteX6" fmla="*/ 101575 w 1508539"/>
              <a:gd name="connsiteY6" fmla="*/ 6715115 h 6858000"/>
              <a:gd name="connsiteX7" fmla="*/ 111426 w 1508539"/>
              <a:gd name="connsiteY7" fmla="*/ 6680170 h 6858000"/>
              <a:gd name="connsiteX8" fmla="*/ 136976 w 1508539"/>
              <a:gd name="connsiteY8" fmla="*/ 6621207 h 6858000"/>
              <a:gd name="connsiteX9" fmla="*/ 153633 w 1508539"/>
              <a:gd name="connsiteY9" fmla="*/ 6596265 h 6858000"/>
              <a:gd name="connsiteX10" fmla="*/ 153512 w 1508539"/>
              <a:gd name="connsiteY10" fmla="*/ 6594818 h 6858000"/>
              <a:gd name="connsiteX11" fmla="*/ 157757 w 1508539"/>
              <a:gd name="connsiteY11" fmla="*/ 6593735 h 6858000"/>
              <a:gd name="connsiteX12" fmla="*/ 160954 w 1508539"/>
              <a:gd name="connsiteY12" fmla="*/ 6589172 h 6858000"/>
              <a:gd name="connsiteX13" fmla="*/ 164248 w 1508539"/>
              <a:gd name="connsiteY13" fmla="*/ 6574442 h 6858000"/>
              <a:gd name="connsiteX14" fmla="*/ 164588 w 1508539"/>
              <a:gd name="connsiteY14" fmla="*/ 6568530 h 6858000"/>
              <a:gd name="connsiteX15" fmla="*/ 166997 w 1508539"/>
              <a:gd name="connsiteY15" fmla="*/ 6560674 h 6858000"/>
              <a:gd name="connsiteX16" fmla="*/ 167342 w 1508539"/>
              <a:gd name="connsiteY16" fmla="*/ 6560598 h 6858000"/>
              <a:gd name="connsiteX17" fmla="*/ 169039 w 1508539"/>
              <a:gd name="connsiteY17" fmla="*/ 6553006 h 6858000"/>
              <a:gd name="connsiteX18" fmla="*/ 173735 w 1508539"/>
              <a:gd name="connsiteY18" fmla="*/ 6514360 h 6858000"/>
              <a:gd name="connsiteX19" fmla="*/ 215389 w 1508539"/>
              <a:gd name="connsiteY19" fmla="*/ 6478062 h 6858000"/>
              <a:gd name="connsiteX20" fmla="*/ 226078 w 1508539"/>
              <a:gd name="connsiteY20" fmla="*/ 6460325 h 6858000"/>
              <a:gd name="connsiteX21" fmla="*/ 233311 w 1508539"/>
              <a:gd name="connsiteY21" fmla="*/ 6451488 h 6858000"/>
              <a:gd name="connsiteX22" fmla="*/ 234746 w 1508539"/>
              <a:gd name="connsiteY22" fmla="*/ 6451348 h 6858000"/>
              <a:gd name="connsiteX23" fmla="*/ 239104 w 1508539"/>
              <a:gd name="connsiteY23" fmla="*/ 6414240 h 6858000"/>
              <a:gd name="connsiteX24" fmla="*/ 241880 w 1508539"/>
              <a:gd name="connsiteY24" fmla="*/ 6384857 h 6858000"/>
              <a:gd name="connsiteX25" fmla="*/ 240591 w 1508539"/>
              <a:gd name="connsiteY25" fmla="*/ 6367510 h 6858000"/>
              <a:gd name="connsiteX26" fmla="*/ 244471 w 1508539"/>
              <a:gd name="connsiteY26" fmla="*/ 6349778 h 6858000"/>
              <a:gd name="connsiteX27" fmla="*/ 246136 w 1508539"/>
              <a:gd name="connsiteY27" fmla="*/ 6348250 h 6858000"/>
              <a:gd name="connsiteX28" fmla="*/ 262170 w 1508539"/>
              <a:gd name="connsiteY28" fmla="*/ 6281972 h 6858000"/>
              <a:gd name="connsiteX29" fmla="*/ 272933 w 1508539"/>
              <a:gd name="connsiteY29" fmla="*/ 6211940 h 6858000"/>
              <a:gd name="connsiteX30" fmla="*/ 314428 w 1508539"/>
              <a:gd name="connsiteY30" fmla="*/ 6113913 h 6858000"/>
              <a:gd name="connsiteX31" fmla="*/ 318721 w 1508539"/>
              <a:gd name="connsiteY31" fmla="*/ 6028119 h 6858000"/>
              <a:gd name="connsiteX32" fmla="*/ 345501 w 1508539"/>
              <a:gd name="connsiteY32" fmla="*/ 5934687 h 6858000"/>
              <a:gd name="connsiteX33" fmla="*/ 379513 w 1508539"/>
              <a:gd name="connsiteY33" fmla="*/ 5765594 h 6858000"/>
              <a:gd name="connsiteX34" fmla="*/ 411349 w 1508539"/>
              <a:gd name="connsiteY34" fmla="*/ 5693685 h 6858000"/>
              <a:gd name="connsiteX35" fmla="*/ 431404 w 1508539"/>
              <a:gd name="connsiteY35" fmla="*/ 5665173 h 6858000"/>
              <a:gd name="connsiteX36" fmla="*/ 465121 w 1508539"/>
              <a:gd name="connsiteY36" fmla="*/ 5563435 h 6858000"/>
              <a:gd name="connsiteX37" fmla="*/ 494626 w 1508539"/>
              <a:gd name="connsiteY37" fmla="*/ 5476393 h 6858000"/>
              <a:gd name="connsiteX38" fmla="*/ 525819 w 1508539"/>
              <a:gd name="connsiteY38" fmla="*/ 5396260 h 6858000"/>
              <a:gd name="connsiteX39" fmla="*/ 541800 w 1508539"/>
              <a:gd name="connsiteY39" fmla="*/ 5330009 h 6858000"/>
              <a:gd name="connsiteX40" fmla="*/ 575293 w 1508539"/>
              <a:gd name="connsiteY40" fmla="*/ 5273739 h 6858000"/>
              <a:gd name="connsiteX41" fmla="*/ 584892 w 1508539"/>
              <a:gd name="connsiteY41" fmla="*/ 5241779 h 6858000"/>
              <a:gd name="connsiteX42" fmla="*/ 596118 w 1508539"/>
              <a:gd name="connsiteY42" fmla="*/ 5225268 h 6858000"/>
              <a:gd name="connsiteX43" fmla="*/ 597138 w 1508539"/>
              <a:gd name="connsiteY43" fmla="*/ 5217684 h 6858000"/>
              <a:gd name="connsiteX44" fmla="*/ 604479 w 1508539"/>
              <a:gd name="connsiteY44" fmla="*/ 5193377 h 6858000"/>
              <a:gd name="connsiteX45" fmla="*/ 607782 w 1508539"/>
              <a:gd name="connsiteY45" fmla="*/ 5179288 h 6858000"/>
              <a:gd name="connsiteX46" fmla="*/ 608766 w 1508539"/>
              <a:gd name="connsiteY46" fmla="*/ 5173621 h 6858000"/>
              <a:gd name="connsiteX47" fmla="*/ 604400 w 1508539"/>
              <a:gd name="connsiteY47" fmla="*/ 5159961 h 6858000"/>
              <a:gd name="connsiteX48" fmla="*/ 611077 w 1508539"/>
              <a:gd name="connsiteY48" fmla="*/ 5144295 h 6858000"/>
              <a:gd name="connsiteX49" fmla="*/ 608010 w 1508539"/>
              <a:gd name="connsiteY49" fmla="*/ 5125185 h 6858000"/>
              <a:gd name="connsiteX50" fmla="*/ 614840 w 1508539"/>
              <a:gd name="connsiteY50" fmla="*/ 5121884 h 6858000"/>
              <a:gd name="connsiteX51" fmla="*/ 621876 w 1508539"/>
              <a:gd name="connsiteY51" fmla="*/ 5067850 h 6858000"/>
              <a:gd name="connsiteX52" fmla="*/ 624607 w 1508539"/>
              <a:gd name="connsiteY52" fmla="*/ 5060861 h 6858000"/>
              <a:gd name="connsiteX53" fmla="*/ 621311 w 1508539"/>
              <a:gd name="connsiteY53" fmla="*/ 5034192 h 6858000"/>
              <a:gd name="connsiteX54" fmla="*/ 622865 w 1508539"/>
              <a:gd name="connsiteY54" fmla="*/ 4993030 h 6858000"/>
              <a:gd name="connsiteX55" fmla="*/ 629774 w 1508539"/>
              <a:gd name="connsiteY55" fmla="*/ 4946844 h 6858000"/>
              <a:gd name="connsiteX56" fmla="*/ 625630 w 1508539"/>
              <a:gd name="connsiteY56" fmla="*/ 4932692 h 6858000"/>
              <a:gd name="connsiteX57" fmla="*/ 641033 w 1508539"/>
              <a:gd name="connsiteY57" fmla="*/ 4858827 h 6858000"/>
              <a:gd name="connsiteX58" fmla="*/ 646936 w 1508539"/>
              <a:gd name="connsiteY58" fmla="*/ 4821170 h 6858000"/>
              <a:gd name="connsiteX59" fmla="*/ 651669 w 1508539"/>
              <a:gd name="connsiteY59" fmla="*/ 4780965 h 6858000"/>
              <a:gd name="connsiteX60" fmla="*/ 652962 w 1508539"/>
              <a:gd name="connsiteY60" fmla="*/ 4750867 h 6858000"/>
              <a:gd name="connsiteX61" fmla="*/ 650769 w 1508539"/>
              <a:gd name="connsiteY61" fmla="*/ 4690749 h 6858000"/>
              <a:gd name="connsiteX62" fmla="*/ 646249 w 1508539"/>
              <a:gd name="connsiteY62" fmla="*/ 4584173 h 6858000"/>
              <a:gd name="connsiteX63" fmla="*/ 641332 w 1508539"/>
              <a:gd name="connsiteY63" fmla="*/ 4444346 h 6858000"/>
              <a:gd name="connsiteX64" fmla="*/ 637897 w 1508539"/>
              <a:gd name="connsiteY64" fmla="*/ 4375228 h 6858000"/>
              <a:gd name="connsiteX65" fmla="*/ 618550 w 1508539"/>
              <a:gd name="connsiteY65" fmla="*/ 4214165 h 6858000"/>
              <a:gd name="connsiteX66" fmla="*/ 622623 w 1508539"/>
              <a:gd name="connsiteY66" fmla="*/ 4090296 h 6858000"/>
              <a:gd name="connsiteX67" fmla="*/ 607879 w 1508539"/>
              <a:gd name="connsiteY67" fmla="*/ 4033999 h 6858000"/>
              <a:gd name="connsiteX68" fmla="*/ 609028 w 1508539"/>
              <a:gd name="connsiteY68" fmla="*/ 4031933 h 6858000"/>
              <a:gd name="connsiteX69" fmla="*/ 607604 w 1508539"/>
              <a:gd name="connsiteY69" fmla="*/ 4013953 h 6858000"/>
              <a:gd name="connsiteX70" fmla="*/ 593899 w 1508539"/>
              <a:gd name="connsiteY70" fmla="*/ 3974753 h 6858000"/>
              <a:gd name="connsiteX71" fmla="*/ 595497 w 1508539"/>
              <a:gd name="connsiteY71" fmla="*/ 3969950 h 6858000"/>
              <a:gd name="connsiteX72" fmla="*/ 588919 w 1508539"/>
              <a:gd name="connsiteY72" fmla="*/ 3933779 h 6858000"/>
              <a:gd name="connsiteX73" fmla="*/ 590250 w 1508539"/>
              <a:gd name="connsiteY73" fmla="*/ 3933093 h 6858000"/>
              <a:gd name="connsiteX74" fmla="*/ 594604 w 1508539"/>
              <a:gd name="connsiteY74" fmla="*/ 3922082 h 6858000"/>
              <a:gd name="connsiteX75" fmla="*/ 599682 w 1508539"/>
              <a:gd name="connsiteY75" fmla="*/ 3901461 h 6858000"/>
              <a:gd name="connsiteX76" fmla="*/ 622276 w 1508539"/>
              <a:gd name="connsiteY76" fmla="*/ 3813873 h 6858000"/>
              <a:gd name="connsiteX77" fmla="*/ 621701 w 1508539"/>
              <a:gd name="connsiteY77" fmla="*/ 3806161 h 6858000"/>
              <a:gd name="connsiteX78" fmla="*/ 622008 w 1508539"/>
              <a:gd name="connsiteY78" fmla="*/ 3805957 h 6858000"/>
              <a:gd name="connsiteX79" fmla="*/ 622035 w 1508539"/>
              <a:gd name="connsiteY79" fmla="*/ 3797724 h 6858000"/>
              <a:gd name="connsiteX80" fmla="*/ 620650 w 1508539"/>
              <a:gd name="connsiteY80" fmla="*/ 3792098 h 6858000"/>
              <a:gd name="connsiteX81" fmla="*/ 619534 w 1508539"/>
              <a:gd name="connsiteY81" fmla="*/ 3777135 h 6858000"/>
              <a:gd name="connsiteX82" fmla="*/ 621267 w 1508539"/>
              <a:gd name="connsiteY82" fmla="*/ 3771656 h 6858000"/>
              <a:gd name="connsiteX83" fmla="*/ 625010 w 1508539"/>
              <a:gd name="connsiteY83" fmla="*/ 3769007 h 6858000"/>
              <a:gd name="connsiteX84" fmla="*/ 624476 w 1508539"/>
              <a:gd name="connsiteY84" fmla="*/ 3767709 h 6858000"/>
              <a:gd name="connsiteX85" fmla="*/ 633172 w 1508539"/>
              <a:gd name="connsiteY85" fmla="*/ 3738082 h 6858000"/>
              <a:gd name="connsiteX86" fmla="*/ 640518 w 1508539"/>
              <a:gd name="connsiteY86" fmla="*/ 3673397 h 6858000"/>
              <a:gd name="connsiteX87" fmla="*/ 639814 w 1508539"/>
              <a:gd name="connsiteY87" fmla="*/ 3637109 h 6858000"/>
              <a:gd name="connsiteX88" fmla="*/ 643257 w 1508539"/>
              <a:gd name="connsiteY88" fmla="*/ 3536883 h 6858000"/>
              <a:gd name="connsiteX89" fmla="*/ 650795 w 1508539"/>
              <a:gd name="connsiteY89" fmla="*/ 3435652 h 6858000"/>
              <a:gd name="connsiteX90" fmla="*/ 652466 w 1508539"/>
              <a:gd name="connsiteY90" fmla="*/ 3307769 h 6858000"/>
              <a:gd name="connsiteX91" fmla="*/ 670029 w 1508539"/>
              <a:gd name="connsiteY91" fmla="*/ 3250522 h 6858000"/>
              <a:gd name="connsiteX92" fmla="*/ 670454 w 1508539"/>
              <a:gd name="connsiteY92" fmla="*/ 3229163 h 6858000"/>
              <a:gd name="connsiteX93" fmla="*/ 672277 w 1508539"/>
              <a:gd name="connsiteY93" fmla="*/ 3217217 h 6858000"/>
              <a:gd name="connsiteX94" fmla="*/ 659112 w 1508539"/>
              <a:gd name="connsiteY94" fmla="*/ 3183755 h 6858000"/>
              <a:gd name="connsiteX95" fmla="*/ 659613 w 1508539"/>
              <a:gd name="connsiteY95" fmla="*/ 3178642 h 6858000"/>
              <a:gd name="connsiteX96" fmla="*/ 647213 w 1508539"/>
              <a:gd name="connsiteY96" fmla="*/ 3158586 h 6858000"/>
              <a:gd name="connsiteX97" fmla="*/ 632398 w 1508539"/>
              <a:gd name="connsiteY97" fmla="*/ 3129034 h 6858000"/>
              <a:gd name="connsiteX98" fmla="*/ 633063 w 1508539"/>
              <a:gd name="connsiteY98" fmla="*/ 3126682 h 6858000"/>
              <a:gd name="connsiteX99" fmla="*/ 623931 w 1508539"/>
              <a:gd name="connsiteY99" fmla="*/ 3114519 h 6858000"/>
              <a:gd name="connsiteX100" fmla="*/ 610540 w 1508539"/>
              <a:gd name="connsiteY100" fmla="*/ 3106272 h 6858000"/>
              <a:gd name="connsiteX101" fmla="*/ 583270 w 1508539"/>
              <a:gd name="connsiteY101" fmla="*/ 2958185 h 6858000"/>
              <a:gd name="connsiteX102" fmla="*/ 525884 w 1508539"/>
              <a:gd name="connsiteY102" fmla="*/ 2762989 h 6858000"/>
              <a:gd name="connsiteX103" fmla="*/ 474802 w 1508539"/>
              <a:gd name="connsiteY103" fmla="*/ 2554718 h 6858000"/>
              <a:gd name="connsiteX104" fmla="*/ 454896 w 1508539"/>
              <a:gd name="connsiteY104" fmla="*/ 2485734 h 6858000"/>
              <a:gd name="connsiteX105" fmla="*/ 445619 w 1508539"/>
              <a:gd name="connsiteY105" fmla="*/ 2447068 h 6858000"/>
              <a:gd name="connsiteX106" fmla="*/ 432580 w 1508539"/>
              <a:gd name="connsiteY106" fmla="*/ 2425819 h 6858000"/>
              <a:gd name="connsiteX107" fmla="*/ 438579 w 1508539"/>
              <a:gd name="connsiteY107" fmla="*/ 2402874 h 6858000"/>
              <a:gd name="connsiteX108" fmla="*/ 441191 w 1508539"/>
              <a:gd name="connsiteY108" fmla="*/ 2381443 h 6858000"/>
              <a:gd name="connsiteX109" fmla="*/ 417520 w 1508539"/>
              <a:gd name="connsiteY109" fmla="*/ 2261920 h 6858000"/>
              <a:gd name="connsiteX110" fmla="*/ 407407 w 1508539"/>
              <a:gd name="connsiteY110" fmla="*/ 2195378 h 6858000"/>
              <a:gd name="connsiteX111" fmla="*/ 391624 w 1508539"/>
              <a:gd name="connsiteY111" fmla="*/ 2155135 h 6858000"/>
              <a:gd name="connsiteX112" fmla="*/ 389082 w 1508539"/>
              <a:gd name="connsiteY112" fmla="*/ 2118008 h 6858000"/>
              <a:gd name="connsiteX113" fmla="*/ 390075 w 1508539"/>
              <a:gd name="connsiteY113" fmla="*/ 2050531 h 6858000"/>
              <a:gd name="connsiteX114" fmla="*/ 381881 w 1508539"/>
              <a:gd name="connsiteY114" fmla="*/ 1963269 h 6858000"/>
              <a:gd name="connsiteX115" fmla="*/ 363059 w 1508539"/>
              <a:gd name="connsiteY115" fmla="*/ 1906352 h 6858000"/>
              <a:gd name="connsiteX116" fmla="*/ 339616 w 1508539"/>
              <a:gd name="connsiteY116" fmla="*/ 1861531 h 6858000"/>
              <a:gd name="connsiteX117" fmla="*/ 293415 w 1508539"/>
              <a:gd name="connsiteY117" fmla="*/ 1732919 h 6858000"/>
              <a:gd name="connsiteX118" fmla="*/ 265726 w 1508539"/>
              <a:gd name="connsiteY118" fmla="*/ 1663540 h 6858000"/>
              <a:gd name="connsiteX119" fmla="*/ 264852 w 1508539"/>
              <a:gd name="connsiteY119" fmla="*/ 1615777 h 6858000"/>
              <a:gd name="connsiteX120" fmla="*/ 245647 w 1508539"/>
              <a:gd name="connsiteY120" fmla="*/ 1563678 h 6858000"/>
              <a:gd name="connsiteX121" fmla="*/ 258727 w 1508539"/>
              <a:gd name="connsiteY121" fmla="*/ 1519474 h 6858000"/>
              <a:gd name="connsiteX122" fmla="*/ 251469 w 1508539"/>
              <a:gd name="connsiteY122" fmla="*/ 1477995 h 6858000"/>
              <a:gd name="connsiteX123" fmla="*/ 237554 w 1508539"/>
              <a:gd name="connsiteY123" fmla="*/ 1373769 h 6858000"/>
              <a:gd name="connsiteX124" fmla="*/ 245861 w 1508539"/>
              <a:gd name="connsiteY124" fmla="*/ 1307086 h 6858000"/>
              <a:gd name="connsiteX125" fmla="*/ 247049 w 1508539"/>
              <a:gd name="connsiteY125" fmla="*/ 1189033 h 6858000"/>
              <a:gd name="connsiteX126" fmla="*/ 251734 w 1508539"/>
              <a:gd name="connsiteY126" fmla="*/ 1168288 h 6858000"/>
              <a:gd name="connsiteX127" fmla="*/ 244016 w 1508539"/>
              <a:gd name="connsiteY127" fmla="*/ 1142577 h 6858000"/>
              <a:gd name="connsiteX128" fmla="*/ 233322 w 1508539"/>
              <a:gd name="connsiteY128" fmla="*/ 1088484 h 6858000"/>
              <a:gd name="connsiteX129" fmla="*/ 222058 w 1508539"/>
              <a:gd name="connsiteY129" fmla="*/ 1016103 h 6858000"/>
              <a:gd name="connsiteX130" fmla="*/ 223514 w 1508539"/>
              <a:gd name="connsiteY130" fmla="*/ 932283 h 6858000"/>
              <a:gd name="connsiteX131" fmla="*/ 225750 w 1508539"/>
              <a:gd name="connsiteY131" fmla="*/ 915925 h 6858000"/>
              <a:gd name="connsiteX132" fmla="*/ 218379 w 1508539"/>
              <a:gd name="connsiteY132" fmla="*/ 896999 h 6858000"/>
              <a:gd name="connsiteX133" fmla="*/ 187787 w 1508539"/>
              <a:gd name="connsiteY133" fmla="*/ 821517 h 6858000"/>
              <a:gd name="connsiteX134" fmla="*/ 166737 w 1508539"/>
              <a:gd name="connsiteY134" fmla="*/ 751353 h 6858000"/>
              <a:gd name="connsiteX135" fmla="*/ 166295 w 1508539"/>
              <a:gd name="connsiteY135" fmla="*/ 721230 h 6858000"/>
              <a:gd name="connsiteX136" fmla="*/ 151966 w 1508539"/>
              <a:gd name="connsiteY136" fmla="*/ 681659 h 6858000"/>
              <a:gd name="connsiteX137" fmla="*/ 137385 w 1508539"/>
              <a:gd name="connsiteY137" fmla="*/ 635218 h 6858000"/>
              <a:gd name="connsiteX138" fmla="*/ 142396 w 1508539"/>
              <a:gd name="connsiteY138" fmla="*/ 613763 h 6858000"/>
              <a:gd name="connsiteX139" fmla="*/ 128338 w 1508539"/>
              <a:gd name="connsiteY139" fmla="*/ 598582 h 6858000"/>
              <a:gd name="connsiteX140" fmla="*/ 128019 w 1508539"/>
              <a:gd name="connsiteY140" fmla="*/ 576846 h 6858000"/>
              <a:gd name="connsiteX141" fmla="*/ 107645 w 1508539"/>
              <a:gd name="connsiteY141" fmla="*/ 530055 h 6858000"/>
              <a:gd name="connsiteX142" fmla="*/ 106893 w 1508539"/>
              <a:gd name="connsiteY142" fmla="*/ 465389 h 6858000"/>
              <a:gd name="connsiteX143" fmla="*/ 89816 w 1508539"/>
              <a:gd name="connsiteY143" fmla="*/ 424699 h 6858000"/>
              <a:gd name="connsiteX144" fmla="*/ 90191 w 1508539"/>
              <a:gd name="connsiteY144" fmla="*/ 404917 h 6858000"/>
              <a:gd name="connsiteX145" fmla="*/ 70148 w 1508539"/>
              <a:gd name="connsiteY145" fmla="*/ 367211 h 6858000"/>
              <a:gd name="connsiteX146" fmla="*/ 36452 w 1508539"/>
              <a:gd name="connsiteY146" fmla="*/ 268519 h 6858000"/>
              <a:gd name="connsiteX147" fmla="*/ 23935 w 1508539"/>
              <a:gd name="connsiteY147" fmla="*/ 160886 h 6858000"/>
              <a:gd name="connsiteX148" fmla="*/ 19312 w 1508539"/>
              <a:gd name="connsiteY148" fmla="*/ 47336 h 6858000"/>
              <a:gd name="connsiteX149" fmla="*/ 0 w 1508539"/>
              <a:gd name="connsiteY149" fmla="*/ 0 h 6858000"/>
              <a:gd name="connsiteX0" fmla="*/ 0 w 1508539"/>
              <a:gd name="connsiteY0" fmla="*/ 0 h 6858000"/>
              <a:gd name="connsiteX1" fmla="*/ 1508539 w 1508539"/>
              <a:gd name="connsiteY1" fmla="*/ 0 h 6858000"/>
              <a:gd name="connsiteX2" fmla="*/ 1508539 w 1508539"/>
              <a:gd name="connsiteY2" fmla="*/ 6858000 h 6858000"/>
              <a:gd name="connsiteX3" fmla="*/ 57174 w 1508539"/>
              <a:gd name="connsiteY3" fmla="*/ 6858000 h 6858000"/>
              <a:gd name="connsiteX4" fmla="*/ 139560 w 1508539"/>
              <a:gd name="connsiteY4" fmla="*/ 6857735 h 6858000"/>
              <a:gd name="connsiteX5" fmla="*/ 69364 w 1508539"/>
              <a:gd name="connsiteY5" fmla="*/ 6809549 h 6858000"/>
              <a:gd name="connsiteX6" fmla="*/ 101575 w 1508539"/>
              <a:gd name="connsiteY6" fmla="*/ 6715115 h 6858000"/>
              <a:gd name="connsiteX7" fmla="*/ 111426 w 1508539"/>
              <a:gd name="connsiteY7" fmla="*/ 6680170 h 6858000"/>
              <a:gd name="connsiteX8" fmla="*/ 136976 w 1508539"/>
              <a:gd name="connsiteY8" fmla="*/ 6621207 h 6858000"/>
              <a:gd name="connsiteX9" fmla="*/ 153633 w 1508539"/>
              <a:gd name="connsiteY9" fmla="*/ 6596265 h 6858000"/>
              <a:gd name="connsiteX10" fmla="*/ 153512 w 1508539"/>
              <a:gd name="connsiteY10" fmla="*/ 6594818 h 6858000"/>
              <a:gd name="connsiteX11" fmla="*/ 157757 w 1508539"/>
              <a:gd name="connsiteY11" fmla="*/ 6593735 h 6858000"/>
              <a:gd name="connsiteX12" fmla="*/ 160954 w 1508539"/>
              <a:gd name="connsiteY12" fmla="*/ 6589172 h 6858000"/>
              <a:gd name="connsiteX13" fmla="*/ 164248 w 1508539"/>
              <a:gd name="connsiteY13" fmla="*/ 6574442 h 6858000"/>
              <a:gd name="connsiteX14" fmla="*/ 164588 w 1508539"/>
              <a:gd name="connsiteY14" fmla="*/ 6568530 h 6858000"/>
              <a:gd name="connsiteX15" fmla="*/ 166997 w 1508539"/>
              <a:gd name="connsiteY15" fmla="*/ 6560674 h 6858000"/>
              <a:gd name="connsiteX16" fmla="*/ 167342 w 1508539"/>
              <a:gd name="connsiteY16" fmla="*/ 6560598 h 6858000"/>
              <a:gd name="connsiteX17" fmla="*/ 169039 w 1508539"/>
              <a:gd name="connsiteY17" fmla="*/ 6553006 h 6858000"/>
              <a:gd name="connsiteX18" fmla="*/ 173735 w 1508539"/>
              <a:gd name="connsiteY18" fmla="*/ 6514360 h 6858000"/>
              <a:gd name="connsiteX19" fmla="*/ 215389 w 1508539"/>
              <a:gd name="connsiteY19" fmla="*/ 6478062 h 6858000"/>
              <a:gd name="connsiteX20" fmla="*/ 226078 w 1508539"/>
              <a:gd name="connsiteY20" fmla="*/ 6460325 h 6858000"/>
              <a:gd name="connsiteX21" fmla="*/ 233311 w 1508539"/>
              <a:gd name="connsiteY21" fmla="*/ 6451488 h 6858000"/>
              <a:gd name="connsiteX22" fmla="*/ 234746 w 1508539"/>
              <a:gd name="connsiteY22" fmla="*/ 6451348 h 6858000"/>
              <a:gd name="connsiteX23" fmla="*/ 239104 w 1508539"/>
              <a:gd name="connsiteY23" fmla="*/ 6414240 h 6858000"/>
              <a:gd name="connsiteX24" fmla="*/ 241880 w 1508539"/>
              <a:gd name="connsiteY24" fmla="*/ 6384857 h 6858000"/>
              <a:gd name="connsiteX25" fmla="*/ 240591 w 1508539"/>
              <a:gd name="connsiteY25" fmla="*/ 6367510 h 6858000"/>
              <a:gd name="connsiteX26" fmla="*/ 244471 w 1508539"/>
              <a:gd name="connsiteY26" fmla="*/ 6349778 h 6858000"/>
              <a:gd name="connsiteX27" fmla="*/ 246136 w 1508539"/>
              <a:gd name="connsiteY27" fmla="*/ 6348250 h 6858000"/>
              <a:gd name="connsiteX28" fmla="*/ 262170 w 1508539"/>
              <a:gd name="connsiteY28" fmla="*/ 6281972 h 6858000"/>
              <a:gd name="connsiteX29" fmla="*/ 272933 w 1508539"/>
              <a:gd name="connsiteY29" fmla="*/ 6211940 h 6858000"/>
              <a:gd name="connsiteX30" fmla="*/ 314428 w 1508539"/>
              <a:gd name="connsiteY30" fmla="*/ 6113913 h 6858000"/>
              <a:gd name="connsiteX31" fmla="*/ 318721 w 1508539"/>
              <a:gd name="connsiteY31" fmla="*/ 6028119 h 6858000"/>
              <a:gd name="connsiteX32" fmla="*/ 345501 w 1508539"/>
              <a:gd name="connsiteY32" fmla="*/ 5934687 h 6858000"/>
              <a:gd name="connsiteX33" fmla="*/ 379513 w 1508539"/>
              <a:gd name="connsiteY33" fmla="*/ 5765594 h 6858000"/>
              <a:gd name="connsiteX34" fmla="*/ 411349 w 1508539"/>
              <a:gd name="connsiteY34" fmla="*/ 5693685 h 6858000"/>
              <a:gd name="connsiteX35" fmla="*/ 431404 w 1508539"/>
              <a:gd name="connsiteY35" fmla="*/ 5665173 h 6858000"/>
              <a:gd name="connsiteX36" fmla="*/ 465121 w 1508539"/>
              <a:gd name="connsiteY36" fmla="*/ 5563435 h 6858000"/>
              <a:gd name="connsiteX37" fmla="*/ 494626 w 1508539"/>
              <a:gd name="connsiteY37" fmla="*/ 5476393 h 6858000"/>
              <a:gd name="connsiteX38" fmla="*/ 525819 w 1508539"/>
              <a:gd name="connsiteY38" fmla="*/ 5396260 h 6858000"/>
              <a:gd name="connsiteX39" fmla="*/ 541800 w 1508539"/>
              <a:gd name="connsiteY39" fmla="*/ 5330009 h 6858000"/>
              <a:gd name="connsiteX40" fmla="*/ 575293 w 1508539"/>
              <a:gd name="connsiteY40" fmla="*/ 5273739 h 6858000"/>
              <a:gd name="connsiteX41" fmla="*/ 584892 w 1508539"/>
              <a:gd name="connsiteY41" fmla="*/ 5241779 h 6858000"/>
              <a:gd name="connsiteX42" fmla="*/ 596118 w 1508539"/>
              <a:gd name="connsiteY42" fmla="*/ 5225268 h 6858000"/>
              <a:gd name="connsiteX43" fmla="*/ 597138 w 1508539"/>
              <a:gd name="connsiteY43" fmla="*/ 5217684 h 6858000"/>
              <a:gd name="connsiteX44" fmla="*/ 604479 w 1508539"/>
              <a:gd name="connsiteY44" fmla="*/ 5193377 h 6858000"/>
              <a:gd name="connsiteX45" fmla="*/ 607782 w 1508539"/>
              <a:gd name="connsiteY45" fmla="*/ 5179288 h 6858000"/>
              <a:gd name="connsiteX46" fmla="*/ 608766 w 1508539"/>
              <a:gd name="connsiteY46" fmla="*/ 5173621 h 6858000"/>
              <a:gd name="connsiteX47" fmla="*/ 604400 w 1508539"/>
              <a:gd name="connsiteY47" fmla="*/ 5159961 h 6858000"/>
              <a:gd name="connsiteX48" fmla="*/ 611077 w 1508539"/>
              <a:gd name="connsiteY48" fmla="*/ 5144295 h 6858000"/>
              <a:gd name="connsiteX49" fmla="*/ 608010 w 1508539"/>
              <a:gd name="connsiteY49" fmla="*/ 5125185 h 6858000"/>
              <a:gd name="connsiteX50" fmla="*/ 614840 w 1508539"/>
              <a:gd name="connsiteY50" fmla="*/ 5121884 h 6858000"/>
              <a:gd name="connsiteX51" fmla="*/ 621876 w 1508539"/>
              <a:gd name="connsiteY51" fmla="*/ 5067850 h 6858000"/>
              <a:gd name="connsiteX52" fmla="*/ 624607 w 1508539"/>
              <a:gd name="connsiteY52" fmla="*/ 5060861 h 6858000"/>
              <a:gd name="connsiteX53" fmla="*/ 621311 w 1508539"/>
              <a:gd name="connsiteY53" fmla="*/ 5034192 h 6858000"/>
              <a:gd name="connsiteX54" fmla="*/ 622865 w 1508539"/>
              <a:gd name="connsiteY54" fmla="*/ 4993030 h 6858000"/>
              <a:gd name="connsiteX55" fmla="*/ 629774 w 1508539"/>
              <a:gd name="connsiteY55" fmla="*/ 4946844 h 6858000"/>
              <a:gd name="connsiteX56" fmla="*/ 625630 w 1508539"/>
              <a:gd name="connsiteY56" fmla="*/ 4932692 h 6858000"/>
              <a:gd name="connsiteX57" fmla="*/ 641033 w 1508539"/>
              <a:gd name="connsiteY57" fmla="*/ 4858827 h 6858000"/>
              <a:gd name="connsiteX58" fmla="*/ 646936 w 1508539"/>
              <a:gd name="connsiteY58" fmla="*/ 4821170 h 6858000"/>
              <a:gd name="connsiteX59" fmla="*/ 651669 w 1508539"/>
              <a:gd name="connsiteY59" fmla="*/ 4780965 h 6858000"/>
              <a:gd name="connsiteX60" fmla="*/ 652962 w 1508539"/>
              <a:gd name="connsiteY60" fmla="*/ 4750867 h 6858000"/>
              <a:gd name="connsiteX61" fmla="*/ 650769 w 1508539"/>
              <a:gd name="connsiteY61" fmla="*/ 4690749 h 6858000"/>
              <a:gd name="connsiteX62" fmla="*/ 646249 w 1508539"/>
              <a:gd name="connsiteY62" fmla="*/ 4584173 h 6858000"/>
              <a:gd name="connsiteX63" fmla="*/ 641332 w 1508539"/>
              <a:gd name="connsiteY63" fmla="*/ 4444346 h 6858000"/>
              <a:gd name="connsiteX64" fmla="*/ 637897 w 1508539"/>
              <a:gd name="connsiteY64" fmla="*/ 4375228 h 6858000"/>
              <a:gd name="connsiteX65" fmla="*/ 618550 w 1508539"/>
              <a:gd name="connsiteY65" fmla="*/ 4214165 h 6858000"/>
              <a:gd name="connsiteX66" fmla="*/ 622623 w 1508539"/>
              <a:gd name="connsiteY66" fmla="*/ 4090296 h 6858000"/>
              <a:gd name="connsiteX67" fmla="*/ 607879 w 1508539"/>
              <a:gd name="connsiteY67" fmla="*/ 4033999 h 6858000"/>
              <a:gd name="connsiteX68" fmla="*/ 609028 w 1508539"/>
              <a:gd name="connsiteY68" fmla="*/ 4031933 h 6858000"/>
              <a:gd name="connsiteX69" fmla="*/ 607604 w 1508539"/>
              <a:gd name="connsiteY69" fmla="*/ 4013953 h 6858000"/>
              <a:gd name="connsiteX70" fmla="*/ 593899 w 1508539"/>
              <a:gd name="connsiteY70" fmla="*/ 3974753 h 6858000"/>
              <a:gd name="connsiteX71" fmla="*/ 595497 w 1508539"/>
              <a:gd name="connsiteY71" fmla="*/ 3969950 h 6858000"/>
              <a:gd name="connsiteX72" fmla="*/ 588919 w 1508539"/>
              <a:gd name="connsiteY72" fmla="*/ 3933779 h 6858000"/>
              <a:gd name="connsiteX73" fmla="*/ 590250 w 1508539"/>
              <a:gd name="connsiteY73" fmla="*/ 3933093 h 6858000"/>
              <a:gd name="connsiteX74" fmla="*/ 594604 w 1508539"/>
              <a:gd name="connsiteY74" fmla="*/ 3922082 h 6858000"/>
              <a:gd name="connsiteX75" fmla="*/ 599682 w 1508539"/>
              <a:gd name="connsiteY75" fmla="*/ 3901461 h 6858000"/>
              <a:gd name="connsiteX76" fmla="*/ 622276 w 1508539"/>
              <a:gd name="connsiteY76" fmla="*/ 3813873 h 6858000"/>
              <a:gd name="connsiteX77" fmla="*/ 621701 w 1508539"/>
              <a:gd name="connsiteY77" fmla="*/ 3806161 h 6858000"/>
              <a:gd name="connsiteX78" fmla="*/ 622008 w 1508539"/>
              <a:gd name="connsiteY78" fmla="*/ 3805957 h 6858000"/>
              <a:gd name="connsiteX79" fmla="*/ 622035 w 1508539"/>
              <a:gd name="connsiteY79" fmla="*/ 3797724 h 6858000"/>
              <a:gd name="connsiteX80" fmla="*/ 620650 w 1508539"/>
              <a:gd name="connsiteY80" fmla="*/ 3792098 h 6858000"/>
              <a:gd name="connsiteX81" fmla="*/ 619534 w 1508539"/>
              <a:gd name="connsiteY81" fmla="*/ 3777135 h 6858000"/>
              <a:gd name="connsiteX82" fmla="*/ 621267 w 1508539"/>
              <a:gd name="connsiteY82" fmla="*/ 3771656 h 6858000"/>
              <a:gd name="connsiteX83" fmla="*/ 625010 w 1508539"/>
              <a:gd name="connsiteY83" fmla="*/ 3769007 h 6858000"/>
              <a:gd name="connsiteX84" fmla="*/ 624476 w 1508539"/>
              <a:gd name="connsiteY84" fmla="*/ 3767709 h 6858000"/>
              <a:gd name="connsiteX85" fmla="*/ 633172 w 1508539"/>
              <a:gd name="connsiteY85" fmla="*/ 3738082 h 6858000"/>
              <a:gd name="connsiteX86" fmla="*/ 640518 w 1508539"/>
              <a:gd name="connsiteY86" fmla="*/ 3673397 h 6858000"/>
              <a:gd name="connsiteX87" fmla="*/ 639814 w 1508539"/>
              <a:gd name="connsiteY87" fmla="*/ 3637109 h 6858000"/>
              <a:gd name="connsiteX88" fmla="*/ 643257 w 1508539"/>
              <a:gd name="connsiteY88" fmla="*/ 3536883 h 6858000"/>
              <a:gd name="connsiteX89" fmla="*/ 650795 w 1508539"/>
              <a:gd name="connsiteY89" fmla="*/ 3435652 h 6858000"/>
              <a:gd name="connsiteX90" fmla="*/ 652466 w 1508539"/>
              <a:gd name="connsiteY90" fmla="*/ 3307769 h 6858000"/>
              <a:gd name="connsiteX91" fmla="*/ 670029 w 1508539"/>
              <a:gd name="connsiteY91" fmla="*/ 3250522 h 6858000"/>
              <a:gd name="connsiteX92" fmla="*/ 670454 w 1508539"/>
              <a:gd name="connsiteY92" fmla="*/ 3229163 h 6858000"/>
              <a:gd name="connsiteX93" fmla="*/ 672277 w 1508539"/>
              <a:gd name="connsiteY93" fmla="*/ 3217217 h 6858000"/>
              <a:gd name="connsiteX94" fmla="*/ 659112 w 1508539"/>
              <a:gd name="connsiteY94" fmla="*/ 3183755 h 6858000"/>
              <a:gd name="connsiteX95" fmla="*/ 659613 w 1508539"/>
              <a:gd name="connsiteY95" fmla="*/ 3178642 h 6858000"/>
              <a:gd name="connsiteX96" fmla="*/ 647213 w 1508539"/>
              <a:gd name="connsiteY96" fmla="*/ 3158586 h 6858000"/>
              <a:gd name="connsiteX97" fmla="*/ 632398 w 1508539"/>
              <a:gd name="connsiteY97" fmla="*/ 3129034 h 6858000"/>
              <a:gd name="connsiteX98" fmla="*/ 633063 w 1508539"/>
              <a:gd name="connsiteY98" fmla="*/ 3126682 h 6858000"/>
              <a:gd name="connsiteX99" fmla="*/ 623931 w 1508539"/>
              <a:gd name="connsiteY99" fmla="*/ 3114519 h 6858000"/>
              <a:gd name="connsiteX100" fmla="*/ 610540 w 1508539"/>
              <a:gd name="connsiteY100" fmla="*/ 3106272 h 6858000"/>
              <a:gd name="connsiteX101" fmla="*/ 583270 w 1508539"/>
              <a:gd name="connsiteY101" fmla="*/ 2958185 h 6858000"/>
              <a:gd name="connsiteX102" fmla="*/ 525884 w 1508539"/>
              <a:gd name="connsiteY102" fmla="*/ 2762989 h 6858000"/>
              <a:gd name="connsiteX103" fmla="*/ 474802 w 1508539"/>
              <a:gd name="connsiteY103" fmla="*/ 2554718 h 6858000"/>
              <a:gd name="connsiteX104" fmla="*/ 454896 w 1508539"/>
              <a:gd name="connsiteY104" fmla="*/ 2485734 h 6858000"/>
              <a:gd name="connsiteX105" fmla="*/ 445619 w 1508539"/>
              <a:gd name="connsiteY105" fmla="*/ 2447068 h 6858000"/>
              <a:gd name="connsiteX106" fmla="*/ 432580 w 1508539"/>
              <a:gd name="connsiteY106" fmla="*/ 2425819 h 6858000"/>
              <a:gd name="connsiteX107" fmla="*/ 438579 w 1508539"/>
              <a:gd name="connsiteY107" fmla="*/ 2402874 h 6858000"/>
              <a:gd name="connsiteX108" fmla="*/ 441191 w 1508539"/>
              <a:gd name="connsiteY108" fmla="*/ 2381443 h 6858000"/>
              <a:gd name="connsiteX109" fmla="*/ 417520 w 1508539"/>
              <a:gd name="connsiteY109" fmla="*/ 2261920 h 6858000"/>
              <a:gd name="connsiteX110" fmla="*/ 407407 w 1508539"/>
              <a:gd name="connsiteY110" fmla="*/ 2195378 h 6858000"/>
              <a:gd name="connsiteX111" fmla="*/ 391624 w 1508539"/>
              <a:gd name="connsiteY111" fmla="*/ 2155135 h 6858000"/>
              <a:gd name="connsiteX112" fmla="*/ 389082 w 1508539"/>
              <a:gd name="connsiteY112" fmla="*/ 2118008 h 6858000"/>
              <a:gd name="connsiteX113" fmla="*/ 390075 w 1508539"/>
              <a:gd name="connsiteY113" fmla="*/ 2050531 h 6858000"/>
              <a:gd name="connsiteX114" fmla="*/ 381881 w 1508539"/>
              <a:gd name="connsiteY114" fmla="*/ 1963269 h 6858000"/>
              <a:gd name="connsiteX115" fmla="*/ 363059 w 1508539"/>
              <a:gd name="connsiteY115" fmla="*/ 1906352 h 6858000"/>
              <a:gd name="connsiteX116" fmla="*/ 339616 w 1508539"/>
              <a:gd name="connsiteY116" fmla="*/ 1861531 h 6858000"/>
              <a:gd name="connsiteX117" fmla="*/ 293415 w 1508539"/>
              <a:gd name="connsiteY117" fmla="*/ 1732919 h 6858000"/>
              <a:gd name="connsiteX118" fmla="*/ 265726 w 1508539"/>
              <a:gd name="connsiteY118" fmla="*/ 1663540 h 6858000"/>
              <a:gd name="connsiteX119" fmla="*/ 264852 w 1508539"/>
              <a:gd name="connsiteY119" fmla="*/ 1615777 h 6858000"/>
              <a:gd name="connsiteX120" fmla="*/ 245647 w 1508539"/>
              <a:gd name="connsiteY120" fmla="*/ 1563678 h 6858000"/>
              <a:gd name="connsiteX121" fmla="*/ 258727 w 1508539"/>
              <a:gd name="connsiteY121" fmla="*/ 1519474 h 6858000"/>
              <a:gd name="connsiteX122" fmla="*/ 251469 w 1508539"/>
              <a:gd name="connsiteY122" fmla="*/ 1477995 h 6858000"/>
              <a:gd name="connsiteX123" fmla="*/ 237554 w 1508539"/>
              <a:gd name="connsiteY123" fmla="*/ 1373769 h 6858000"/>
              <a:gd name="connsiteX124" fmla="*/ 245861 w 1508539"/>
              <a:gd name="connsiteY124" fmla="*/ 1307086 h 6858000"/>
              <a:gd name="connsiteX125" fmla="*/ 247049 w 1508539"/>
              <a:gd name="connsiteY125" fmla="*/ 1189033 h 6858000"/>
              <a:gd name="connsiteX126" fmla="*/ 251734 w 1508539"/>
              <a:gd name="connsiteY126" fmla="*/ 1168288 h 6858000"/>
              <a:gd name="connsiteX127" fmla="*/ 244016 w 1508539"/>
              <a:gd name="connsiteY127" fmla="*/ 1142577 h 6858000"/>
              <a:gd name="connsiteX128" fmla="*/ 233322 w 1508539"/>
              <a:gd name="connsiteY128" fmla="*/ 1088484 h 6858000"/>
              <a:gd name="connsiteX129" fmla="*/ 222058 w 1508539"/>
              <a:gd name="connsiteY129" fmla="*/ 1016103 h 6858000"/>
              <a:gd name="connsiteX130" fmla="*/ 223514 w 1508539"/>
              <a:gd name="connsiteY130" fmla="*/ 932283 h 6858000"/>
              <a:gd name="connsiteX131" fmla="*/ 225750 w 1508539"/>
              <a:gd name="connsiteY131" fmla="*/ 915925 h 6858000"/>
              <a:gd name="connsiteX132" fmla="*/ 218379 w 1508539"/>
              <a:gd name="connsiteY132" fmla="*/ 896999 h 6858000"/>
              <a:gd name="connsiteX133" fmla="*/ 187787 w 1508539"/>
              <a:gd name="connsiteY133" fmla="*/ 821517 h 6858000"/>
              <a:gd name="connsiteX134" fmla="*/ 166737 w 1508539"/>
              <a:gd name="connsiteY134" fmla="*/ 751353 h 6858000"/>
              <a:gd name="connsiteX135" fmla="*/ 166295 w 1508539"/>
              <a:gd name="connsiteY135" fmla="*/ 721230 h 6858000"/>
              <a:gd name="connsiteX136" fmla="*/ 151966 w 1508539"/>
              <a:gd name="connsiteY136" fmla="*/ 681659 h 6858000"/>
              <a:gd name="connsiteX137" fmla="*/ 137385 w 1508539"/>
              <a:gd name="connsiteY137" fmla="*/ 635218 h 6858000"/>
              <a:gd name="connsiteX138" fmla="*/ 142396 w 1508539"/>
              <a:gd name="connsiteY138" fmla="*/ 613763 h 6858000"/>
              <a:gd name="connsiteX139" fmla="*/ 128338 w 1508539"/>
              <a:gd name="connsiteY139" fmla="*/ 598582 h 6858000"/>
              <a:gd name="connsiteX140" fmla="*/ 128019 w 1508539"/>
              <a:gd name="connsiteY140" fmla="*/ 576846 h 6858000"/>
              <a:gd name="connsiteX141" fmla="*/ 107645 w 1508539"/>
              <a:gd name="connsiteY141" fmla="*/ 530055 h 6858000"/>
              <a:gd name="connsiteX142" fmla="*/ 106893 w 1508539"/>
              <a:gd name="connsiteY142" fmla="*/ 465389 h 6858000"/>
              <a:gd name="connsiteX143" fmla="*/ 89816 w 1508539"/>
              <a:gd name="connsiteY143" fmla="*/ 424699 h 6858000"/>
              <a:gd name="connsiteX144" fmla="*/ 90191 w 1508539"/>
              <a:gd name="connsiteY144" fmla="*/ 404917 h 6858000"/>
              <a:gd name="connsiteX145" fmla="*/ 70148 w 1508539"/>
              <a:gd name="connsiteY145" fmla="*/ 367211 h 6858000"/>
              <a:gd name="connsiteX146" fmla="*/ 36452 w 1508539"/>
              <a:gd name="connsiteY146" fmla="*/ 268519 h 6858000"/>
              <a:gd name="connsiteX147" fmla="*/ 23935 w 1508539"/>
              <a:gd name="connsiteY147" fmla="*/ 160886 h 6858000"/>
              <a:gd name="connsiteX148" fmla="*/ 19312 w 1508539"/>
              <a:gd name="connsiteY148" fmla="*/ 47336 h 6858000"/>
              <a:gd name="connsiteX149" fmla="*/ 0 w 1508539"/>
              <a:gd name="connsiteY149"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69364 w 1508539"/>
              <a:gd name="connsiteY4" fmla="*/ 6809549 h 6858000"/>
              <a:gd name="connsiteX5" fmla="*/ 101575 w 1508539"/>
              <a:gd name="connsiteY5" fmla="*/ 6715115 h 6858000"/>
              <a:gd name="connsiteX6" fmla="*/ 111426 w 1508539"/>
              <a:gd name="connsiteY6" fmla="*/ 6680170 h 6858000"/>
              <a:gd name="connsiteX7" fmla="*/ 136976 w 1508539"/>
              <a:gd name="connsiteY7" fmla="*/ 6621207 h 6858000"/>
              <a:gd name="connsiteX8" fmla="*/ 153633 w 1508539"/>
              <a:gd name="connsiteY8" fmla="*/ 6596265 h 6858000"/>
              <a:gd name="connsiteX9" fmla="*/ 153512 w 1508539"/>
              <a:gd name="connsiteY9" fmla="*/ 6594818 h 6858000"/>
              <a:gd name="connsiteX10" fmla="*/ 157757 w 1508539"/>
              <a:gd name="connsiteY10" fmla="*/ 6593735 h 6858000"/>
              <a:gd name="connsiteX11" fmla="*/ 160954 w 1508539"/>
              <a:gd name="connsiteY11" fmla="*/ 6589172 h 6858000"/>
              <a:gd name="connsiteX12" fmla="*/ 164248 w 1508539"/>
              <a:gd name="connsiteY12" fmla="*/ 6574442 h 6858000"/>
              <a:gd name="connsiteX13" fmla="*/ 164588 w 1508539"/>
              <a:gd name="connsiteY13" fmla="*/ 6568530 h 6858000"/>
              <a:gd name="connsiteX14" fmla="*/ 166997 w 1508539"/>
              <a:gd name="connsiteY14" fmla="*/ 6560674 h 6858000"/>
              <a:gd name="connsiteX15" fmla="*/ 167342 w 1508539"/>
              <a:gd name="connsiteY15" fmla="*/ 6560598 h 6858000"/>
              <a:gd name="connsiteX16" fmla="*/ 169039 w 1508539"/>
              <a:gd name="connsiteY16" fmla="*/ 6553006 h 6858000"/>
              <a:gd name="connsiteX17" fmla="*/ 173735 w 1508539"/>
              <a:gd name="connsiteY17" fmla="*/ 6514360 h 6858000"/>
              <a:gd name="connsiteX18" fmla="*/ 215389 w 1508539"/>
              <a:gd name="connsiteY18" fmla="*/ 6478062 h 6858000"/>
              <a:gd name="connsiteX19" fmla="*/ 226078 w 1508539"/>
              <a:gd name="connsiteY19" fmla="*/ 6460325 h 6858000"/>
              <a:gd name="connsiteX20" fmla="*/ 233311 w 1508539"/>
              <a:gd name="connsiteY20" fmla="*/ 6451488 h 6858000"/>
              <a:gd name="connsiteX21" fmla="*/ 234746 w 1508539"/>
              <a:gd name="connsiteY21" fmla="*/ 6451348 h 6858000"/>
              <a:gd name="connsiteX22" fmla="*/ 239104 w 1508539"/>
              <a:gd name="connsiteY22" fmla="*/ 6414240 h 6858000"/>
              <a:gd name="connsiteX23" fmla="*/ 241880 w 1508539"/>
              <a:gd name="connsiteY23" fmla="*/ 6384857 h 6858000"/>
              <a:gd name="connsiteX24" fmla="*/ 240591 w 1508539"/>
              <a:gd name="connsiteY24" fmla="*/ 6367510 h 6858000"/>
              <a:gd name="connsiteX25" fmla="*/ 244471 w 1508539"/>
              <a:gd name="connsiteY25" fmla="*/ 6349778 h 6858000"/>
              <a:gd name="connsiteX26" fmla="*/ 246136 w 1508539"/>
              <a:gd name="connsiteY26" fmla="*/ 6348250 h 6858000"/>
              <a:gd name="connsiteX27" fmla="*/ 262170 w 1508539"/>
              <a:gd name="connsiteY27" fmla="*/ 6281972 h 6858000"/>
              <a:gd name="connsiteX28" fmla="*/ 272933 w 1508539"/>
              <a:gd name="connsiteY28" fmla="*/ 6211940 h 6858000"/>
              <a:gd name="connsiteX29" fmla="*/ 314428 w 1508539"/>
              <a:gd name="connsiteY29" fmla="*/ 6113913 h 6858000"/>
              <a:gd name="connsiteX30" fmla="*/ 318721 w 1508539"/>
              <a:gd name="connsiteY30" fmla="*/ 6028119 h 6858000"/>
              <a:gd name="connsiteX31" fmla="*/ 345501 w 1508539"/>
              <a:gd name="connsiteY31" fmla="*/ 5934687 h 6858000"/>
              <a:gd name="connsiteX32" fmla="*/ 379513 w 1508539"/>
              <a:gd name="connsiteY32" fmla="*/ 5765594 h 6858000"/>
              <a:gd name="connsiteX33" fmla="*/ 411349 w 1508539"/>
              <a:gd name="connsiteY33" fmla="*/ 5693685 h 6858000"/>
              <a:gd name="connsiteX34" fmla="*/ 431404 w 1508539"/>
              <a:gd name="connsiteY34" fmla="*/ 5665173 h 6858000"/>
              <a:gd name="connsiteX35" fmla="*/ 465121 w 1508539"/>
              <a:gd name="connsiteY35" fmla="*/ 5563435 h 6858000"/>
              <a:gd name="connsiteX36" fmla="*/ 494626 w 1508539"/>
              <a:gd name="connsiteY36" fmla="*/ 5476393 h 6858000"/>
              <a:gd name="connsiteX37" fmla="*/ 525819 w 1508539"/>
              <a:gd name="connsiteY37" fmla="*/ 5396260 h 6858000"/>
              <a:gd name="connsiteX38" fmla="*/ 541800 w 1508539"/>
              <a:gd name="connsiteY38" fmla="*/ 5330009 h 6858000"/>
              <a:gd name="connsiteX39" fmla="*/ 575293 w 1508539"/>
              <a:gd name="connsiteY39" fmla="*/ 5273739 h 6858000"/>
              <a:gd name="connsiteX40" fmla="*/ 584892 w 1508539"/>
              <a:gd name="connsiteY40" fmla="*/ 5241779 h 6858000"/>
              <a:gd name="connsiteX41" fmla="*/ 596118 w 1508539"/>
              <a:gd name="connsiteY41" fmla="*/ 5225268 h 6858000"/>
              <a:gd name="connsiteX42" fmla="*/ 597138 w 1508539"/>
              <a:gd name="connsiteY42" fmla="*/ 5217684 h 6858000"/>
              <a:gd name="connsiteX43" fmla="*/ 604479 w 1508539"/>
              <a:gd name="connsiteY43" fmla="*/ 5193377 h 6858000"/>
              <a:gd name="connsiteX44" fmla="*/ 607782 w 1508539"/>
              <a:gd name="connsiteY44" fmla="*/ 5179288 h 6858000"/>
              <a:gd name="connsiteX45" fmla="*/ 608766 w 1508539"/>
              <a:gd name="connsiteY45" fmla="*/ 5173621 h 6858000"/>
              <a:gd name="connsiteX46" fmla="*/ 604400 w 1508539"/>
              <a:gd name="connsiteY46" fmla="*/ 5159961 h 6858000"/>
              <a:gd name="connsiteX47" fmla="*/ 611077 w 1508539"/>
              <a:gd name="connsiteY47" fmla="*/ 5144295 h 6858000"/>
              <a:gd name="connsiteX48" fmla="*/ 608010 w 1508539"/>
              <a:gd name="connsiteY48" fmla="*/ 5125185 h 6858000"/>
              <a:gd name="connsiteX49" fmla="*/ 614840 w 1508539"/>
              <a:gd name="connsiteY49" fmla="*/ 5121884 h 6858000"/>
              <a:gd name="connsiteX50" fmla="*/ 621876 w 1508539"/>
              <a:gd name="connsiteY50" fmla="*/ 5067850 h 6858000"/>
              <a:gd name="connsiteX51" fmla="*/ 624607 w 1508539"/>
              <a:gd name="connsiteY51" fmla="*/ 5060861 h 6858000"/>
              <a:gd name="connsiteX52" fmla="*/ 621311 w 1508539"/>
              <a:gd name="connsiteY52" fmla="*/ 5034192 h 6858000"/>
              <a:gd name="connsiteX53" fmla="*/ 622865 w 1508539"/>
              <a:gd name="connsiteY53" fmla="*/ 4993030 h 6858000"/>
              <a:gd name="connsiteX54" fmla="*/ 629774 w 1508539"/>
              <a:gd name="connsiteY54" fmla="*/ 4946844 h 6858000"/>
              <a:gd name="connsiteX55" fmla="*/ 625630 w 1508539"/>
              <a:gd name="connsiteY55" fmla="*/ 4932692 h 6858000"/>
              <a:gd name="connsiteX56" fmla="*/ 641033 w 1508539"/>
              <a:gd name="connsiteY56" fmla="*/ 4858827 h 6858000"/>
              <a:gd name="connsiteX57" fmla="*/ 646936 w 1508539"/>
              <a:gd name="connsiteY57" fmla="*/ 4821170 h 6858000"/>
              <a:gd name="connsiteX58" fmla="*/ 651669 w 1508539"/>
              <a:gd name="connsiteY58" fmla="*/ 4780965 h 6858000"/>
              <a:gd name="connsiteX59" fmla="*/ 652962 w 1508539"/>
              <a:gd name="connsiteY59" fmla="*/ 4750867 h 6858000"/>
              <a:gd name="connsiteX60" fmla="*/ 650769 w 1508539"/>
              <a:gd name="connsiteY60" fmla="*/ 4690749 h 6858000"/>
              <a:gd name="connsiteX61" fmla="*/ 646249 w 1508539"/>
              <a:gd name="connsiteY61" fmla="*/ 4584173 h 6858000"/>
              <a:gd name="connsiteX62" fmla="*/ 641332 w 1508539"/>
              <a:gd name="connsiteY62" fmla="*/ 4444346 h 6858000"/>
              <a:gd name="connsiteX63" fmla="*/ 637897 w 1508539"/>
              <a:gd name="connsiteY63" fmla="*/ 4375228 h 6858000"/>
              <a:gd name="connsiteX64" fmla="*/ 618550 w 1508539"/>
              <a:gd name="connsiteY64" fmla="*/ 4214165 h 6858000"/>
              <a:gd name="connsiteX65" fmla="*/ 622623 w 1508539"/>
              <a:gd name="connsiteY65" fmla="*/ 4090296 h 6858000"/>
              <a:gd name="connsiteX66" fmla="*/ 607879 w 1508539"/>
              <a:gd name="connsiteY66" fmla="*/ 4033999 h 6858000"/>
              <a:gd name="connsiteX67" fmla="*/ 609028 w 1508539"/>
              <a:gd name="connsiteY67" fmla="*/ 4031933 h 6858000"/>
              <a:gd name="connsiteX68" fmla="*/ 607604 w 1508539"/>
              <a:gd name="connsiteY68" fmla="*/ 4013953 h 6858000"/>
              <a:gd name="connsiteX69" fmla="*/ 593899 w 1508539"/>
              <a:gd name="connsiteY69" fmla="*/ 3974753 h 6858000"/>
              <a:gd name="connsiteX70" fmla="*/ 595497 w 1508539"/>
              <a:gd name="connsiteY70" fmla="*/ 3969950 h 6858000"/>
              <a:gd name="connsiteX71" fmla="*/ 588919 w 1508539"/>
              <a:gd name="connsiteY71" fmla="*/ 3933779 h 6858000"/>
              <a:gd name="connsiteX72" fmla="*/ 590250 w 1508539"/>
              <a:gd name="connsiteY72" fmla="*/ 3933093 h 6858000"/>
              <a:gd name="connsiteX73" fmla="*/ 594604 w 1508539"/>
              <a:gd name="connsiteY73" fmla="*/ 3922082 h 6858000"/>
              <a:gd name="connsiteX74" fmla="*/ 599682 w 1508539"/>
              <a:gd name="connsiteY74" fmla="*/ 3901461 h 6858000"/>
              <a:gd name="connsiteX75" fmla="*/ 622276 w 1508539"/>
              <a:gd name="connsiteY75" fmla="*/ 3813873 h 6858000"/>
              <a:gd name="connsiteX76" fmla="*/ 621701 w 1508539"/>
              <a:gd name="connsiteY76" fmla="*/ 3806161 h 6858000"/>
              <a:gd name="connsiteX77" fmla="*/ 622008 w 1508539"/>
              <a:gd name="connsiteY77" fmla="*/ 3805957 h 6858000"/>
              <a:gd name="connsiteX78" fmla="*/ 622035 w 1508539"/>
              <a:gd name="connsiteY78" fmla="*/ 3797724 h 6858000"/>
              <a:gd name="connsiteX79" fmla="*/ 620650 w 1508539"/>
              <a:gd name="connsiteY79" fmla="*/ 3792098 h 6858000"/>
              <a:gd name="connsiteX80" fmla="*/ 619534 w 1508539"/>
              <a:gd name="connsiteY80" fmla="*/ 3777135 h 6858000"/>
              <a:gd name="connsiteX81" fmla="*/ 621267 w 1508539"/>
              <a:gd name="connsiteY81" fmla="*/ 3771656 h 6858000"/>
              <a:gd name="connsiteX82" fmla="*/ 625010 w 1508539"/>
              <a:gd name="connsiteY82" fmla="*/ 3769007 h 6858000"/>
              <a:gd name="connsiteX83" fmla="*/ 624476 w 1508539"/>
              <a:gd name="connsiteY83" fmla="*/ 3767709 h 6858000"/>
              <a:gd name="connsiteX84" fmla="*/ 633172 w 1508539"/>
              <a:gd name="connsiteY84" fmla="*/ 3738082 h 6858000"/>
              <a:gd name="connsiteX85" fmla="*/ 640518 w 1508539"/>
              <a:gd name="connsiteY85" fmla="*/ 3673397 h 6858000"/>
              <a:gd name="connsiteX86" fmla="*/ 639814 w 1508539"/>
              <a:gd name="connsiteY86" fmla="*/ 3637109 h 6858000"/>
              <a:gd name="connsiteX87" fmla="*/ 643257 w 1508539"/>
              <a:gd name="connsiteY87" fmla="*/ 3536883 h 6858000"/>
              <a:gd name="connsiteX88" fmla="*/ 650795 w 1508539"/>
              <a:gd name="connsiteY88" fmla="*/ 3435652 h 6858000"/>
              <a:gd name="connsiteX89" fmla="*/ 652466 w 1508539"/>
              <a:gd name="connsiteY89" fmla="*/ 3307769 h 6858000"/>
              <a:gd name="connsiteX90" fmla="*/ 670029 w 1508539"/>
              <a:gd name="connsiteY90" fmla="*/ 3250522 h 6858000"/>
              <a:gd name="connsiteX91" fmla="*/ 670454 w 1508539"/>
              <a:gd name="connsiteY91" fmla="*/ 3229163 h 6858000"/>
              <a:gd name="connsiteX92" fmla="*/ 672277 w 1508539"/>
              <a:gd name="connsiteY92" fmla="*/ 3217217 h 6858000"/>
              <a:gd name="connsiteX93" fmla="*/ 659112 w 1508539"/>
              <a:gd name="connsiteY93" fmla="*/ 3183755 h 6858000"/>
              <a:gd name="connsiteX94" fmla="*/ 659613 w 1508539"/>
              <a:gd name="connsiteY94" fmla="*/ 3178642 h 6858000"/>
              <a:gd name="connsiteX95" fmla="*/ 647213 w 1508539"/>
              <a:gd name="connsiteY95" fmla="*/ 3158586 h 6858000"/>
              <a:gd name="connsiteX96" fmla="*/ 632398 w 1508539"/>
              <a:gd name="connsiteY96" fmla="*/ 3129034 h 6858000"/>
              <a:gd name="connsiteX97" fmla="*/ 633063 w 1508539"/>
              <a:gd name="connsiteY97" fmla="*/ 3126682 h 6858000"/>
              <a:gd name="connsiteX98" fmla="*/ 623931 w 1508539"/>
              <a:gd name="connsiteY98" fmla="*/ 3114519 h 6858000"/>
              <a:gd name="connsiteX99" fmla="*/ 610540 w 1508539"/>
              <a:gd name="connsiteY99" fmla="*/ 3106272 h 6858000"/>
              <a:gd name="connsiteX100" fmla="*/ 583270 w 1508539"/>
              <a:gd name="connsiteY100" fmla="*/ 2958185 h 6858000"/>
              <a:gd name="connsiteX101" fmla="*/ 525884 w 1508539"/>
              <a:gd name="connsiteY101" fmla="*/ 2762989 h 6858000"/>
              <a:gd name="connsiteX102" fmla="*/ 474802 w 1508539"/>
              <a:gd name="connsiteY102" fmla="*/ 2554718 h 6858000"/>
              <a:gd name="connsiteX103" fmla="*/ 454896 w 1508539"/>
              <a:gd name="connsiteY103" fmla="*/ 2485734 h 6858000"/>
              <a:gd name="connsiteX104" fmla="*/ 445619 w 1508539"/>
              <a:gd name="connsiteY104" fmla="*/ 2447068 h 6858000"/>
              <a:gd name="connsiteX105" fmla="*/ 432580 w 1508539"/>
              <a:gd name="connsiteY105" fmla="*/ 2425819 h 6858000"/>
              <a:gd name="connsiteX106" fmla="*/ 438579 w 1508539"/>
              <a:gd name="connsiteY106" fmla="*/ 2402874 h 6858000"/>
              <a:gd name="connsiteX107" fmla="*/ 441191 w 1508539"/>
              <a:gd name="connsiteY107" fmla="*/ 2381443 h 6858000"/>
              <a:gd name="connsiteX108" fmla="*/ 417520 w 1508539"/>
              <a:gd name="connsiteY108" fmla="*/ 2261920 h 6858000"/>
              <a:gd name="connsiteX109" fmla="*/ 407407 w 1508539"/>
              <a:gd name="connsiteY109" fmla="*/ 2195378 h 6858000"/>
              <a:gd name="connsiteX110" fmla="*/ 391624 w 1508539"/>
              <a:gd name="connsiteY110" fmla="*/ 2155135 h 6858000"/>
              <a:gd name="connsiteX111" fmla="*/ 389082 w 1508539"/>
              <a:gd name="connsiteY111" fmla="*/ 2118008 h 6858000"/>
              <a:gd name="connsiteX112" fmla="*/ 390075 w 1508539"/>
              <a:gd name="connsiteY112" fmla="*/ 2050531 h 6858000"/>
              <a:gd name="connsiteX113" fmla="*/ 381881 w 1508539"/>
              <a:gd name="connsiteY113" fmla="*/ 1963269 h 6858000"/>
              <a:gd name="connsiteX114" fmla="*/ 363059 w 1508539"/>
              <a:gd name="connsiteY114" fmla="*/ 1906352 h 6858000"/>
              <a:gd name="connsiteX115" fmla="*/ 339616 w 1508539"/>
              <a:gd name="connsiteY115" fmla="*/ 1861531 h 6858000"/>
              <a:gd name="connsiteX116" fmla="*/ 293415 w 1508539"/>
              <a:gd name="connsiteY116" fmla="*/ 1732919 h 6858000"/>
              <a:gd name="connsiteX117" fmla="*/ 265726 w 1508539"/>
              <a:gd name="connsiteY117" fmla="*/ 1663540 h 6858000"/>
              <a:gd name="connsiteX118" fmla="*/ 264852 w 1508539"/>
              <a:gd name="connsiteY118" fmla="*/ 1615777 h 6858000"/>
              <a:gd name="connsiteX119" fmla="*/ 245647 w 1508539"/>
              <a:gd name="connsiteY119" fmla="*/ 1563678 h 6858000"/>
              <a:gd name="connsiteX120" fmla="*/ 258727 w 1508539"/>
              <a:gd name="connsiteY120" fmla="*/ 1519474 h 6858000"/>
              <a:gd name="connsiteX121" fmla="*/ 251469 w 1508539"/>
              <a:gd name="connsiteY121" fmla="*/ 1477995 h 6858000"/>
              <a:gd name="connsiteX122" fmla="*/ 237554 w 1508539"/>
              <a:gd name="connsiteY122" fmla="*/ 1373769 h 6858000"/>
              <a:gd name="connsiteX123" fmla="*/ 245861 w 1508539"/>
              <a:gd name="connsiteY123" fmla="*/ 1307086 h 6858000"/>
              <a:gd name="connsiteX124" fmla="*/ 247049 w 1508539"/>
              <a:gd name="connsiteY124" fmla="*/ 1189033 h 6858000"/>
              <a:gd name="connsiteX125" fmla="*/ 251734 w 1508539"/>
              <a:gd name="connsiteY125" fmla="*/ 1168288 h 6858000"/>
              <a:gd name="connsiteX126" fmla="*/ 244016 w 1508539"/>
              <a:gd name="connsiteY126" fmla="*/ 1142577 h 6858000"/>
              <a:gd name="connsiteX127" fmla="*/ 233322 w 1508539"/>
              <a:gd name="connsiteY127" fmla="*/ 1088484 h 6858000"/>
              <a:gd name="connsiteX128" fmla="*/ 222058 w 1508539"/>
              <a:gd name="connsiteY128" fmla="*/ 1016103 h 6858000"/>
              <a:gd name="connsiteX129" fmla="*/ 223514 w 1508539"/>
              <a:gd name="connsiteY129" fmla="*/ 932283 h 6858000"/>
              <a:gd name="connsiteX130" fmla="*/ 225750 w 1508539"/>
              <a:gd name="connsiteY130" fmla="*/ 915925 h 6858000"/>
              <a:gd name="connsiteX131" fmla="*/ 218379 w 1508539"/>
              <a:gd name="connsiteY131" fmla="*/ 896999 h 6858000"/>
              <a:gd name="connsiteX132" fmla="*/ 187787 w 1508539"/>
              <a:gd name="connsiteY132" fmla="*/ 821517 h 6858000"/>
              <a:gd name="connsiteX133" fmla="*/ 166737 w 1508539"/>
              <a:gd name="connsiteY133" fmla="*/ 751353 h 6858000"/>
              <a:gd name="connsiteX134" fmla="*/ 166295 w 1508539"/>
              <a:gd name="connsiteY134" fmla="*/ 721230 h 6858000"/>
              <a:gd name="connsiteX135" fmla="*/ 151966 w 1508539"/>
              <a:gd name="connsiteY135" fmla="*/ 681659 h 6858000"/>
              <a:gd name="connsiteX136" fmla="*/ 137385 w 1508539"/>
              <a:gd name="connsiteY136" fmla="*/ 635218 h 6858000"/>
              <a:gd name="connsiteX137" fmla="*/ 142396 w 1508539"/>
              <a:gd name="connsiteY137" fmla="*/ 613763 h 6858000"/>
              <a:gd name="connsiteX138" fmla="*/ 128338 w 1508539"/>
              <a:gd name="connsiteY138" fmla="*/ 598582 h 6858000"/>
              <a:gd name="connsiteX139" fmla="*/ 128019 w 1508539"/>
              <a:gd name="connsiteY139" fmla="*/ 576846 h 6858000"/>
              <a:gd name="connsiteX140" fmla="*/ 107645 w 1508539"/>
              <a:gd name="connsiteY140" fmla="*/ 530055 h 6858000"/>
              <a:gd name="connsiteX141" fmla="*/ 106893 w 1508539"/>
              <a:gd name="connsiteY141" fmla="*/ 465389 h 6858000"/>
              <a:gd name="connsiteX142" fmla="*/ 89816 w 1508539"/>
              <a:gd name="connsiteY142" fmla="*/ 424699 h 6858000"/>
              <a:gd name="connsiteX143" fmla="*/ 90191 w 1508539"/>
              <a:gd name="connsiteY143" fmla="*/ 404917 h 6858000"/>
              <a:gd name="connsiteX144" fmla="*/ 70148 w 1508539"/>
              <a:gd name="connsiteY144" fmla="*/ 367211 h 6858000"/>
              <a:gd name="connsiteX145" fmla="*/ 36452 w 1508539"/>
              <a:gd name="connsiteY145" fmla="*/ 268519 h 6858000"/>
              <a:gd name="connsiteX146" fmla="*/ 23935 w 1508539"/>
              <a:gd name="connsiteY146" fmla="*/ 160886 h 6858000"/>
              <a:gd name="connsiteX147" fmla="*/ 19312 w 1508539"/>
              <a:gd name="connsiteY147" fmla="*/ 47336 h 6858000"/>
              <a:gd name="connsiteX148" fmla="*/ 0 w 1508539"/>
              <a:gd name="connsiteY148"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01575 w 1508539"/>
              <a:gd name="connsiteY4" fmla="*/ 6715115 h 6858000"/>
              <a:gd name="connsiteX5" fmla="*/ 111426 w 1508539"/>
              <a:gd name="connsiteY5" fmla="*/ 6680170 h 6858000"/>
              <a:gd name="connsiteX6" fmla="*/ 136976 w 1508539"/>
              <a:gd name="connsiteY6" fmla="*/ 6621207 h 6858000"/>
              <a:gd name="connsiteX7" fmla="*/ 153633 w 1508539"/>
              <a:gd name="connsiteY7" fmla="*/ 6596265 h 6858000"/>
              <a:gd name="connsiteX8" fmla="*/ 153512 w 1508539"/>
              <a:gd name="connsiteY8" fmla="*/ 6594818 h 6858000"/>
              <a:gd name="connsiteX9" fmla="*/ 157757 w 1508539"/>
              <a:gd name="connsiteY9" fmla="*/ 6593735 h 6858000"/>
              <a:gd name="connsiteX10" fmla="*/ 160954 w 1508539"/>
              <a:gd name="connsiteY10" fmla="*/ 6589172 h 6858000"/>
              <a:gd name="connsiteX11" fmla="*/ 164248 w 1508539"/>
              <a:gd name="connsiteY11" fmla="*/ 6574442 h 6858000"/>
              <a:gd name="connsiteX12" fmla="*/ 164588 w 1508539"/>
              <a:gd name="connsiteY12" fmla="*/ 6568530 h 6858000"/>
              <a:gd name="connsiteX13" fmla="*/ 166997 w 1508539"/>
              <a:gd name="connsiteY13" fmla="*/ 6560674 h 6858000"/>
              <a:gd name="connsiteX14" fmla="*/ 167342 w 1508539"/>
              <a:gd name="connsiteY14" fmla="*/ 6560598 h 6858000"/>
              <a:gd name="connsiteX15" fmla="*/ 169039 w 1508539"/>
              <a:gd name="connsiteY15" fmla="*/ 6553006 h 6858000"/>
              <a:gd name="connsiteX16" fmla="*/ 173735 w 1508539"/>
              <a:gd name="connsiteY16" fmla="*/ 6514360 h 6858000"/>
              <a:gd name="connsiteX17" fmla="*/ 215389 w 1508539"/>
              <a:gd name="connsiteY17" fmla="*/ 6478062 h 6858000"/>
              <a:gd name="connsiteX18" fmla="*/ 226078 w 1508539"/>
              <a:gd name="connsiteY18" fmla="*/ 6460325 h 6858000"/>
              <a:gd name="connsiteX19" fmla="*/ 233311 w 1508539"/>
              <a:gd name="connsiteY19" fmla="*/ 6451488 h 6858000"/>
              <a:gd name="connsiteX20" fmla="*/ 234746 w 1508539"/>
              <a:gd name="connsiteY20" fmla="*/ 6451348 h 6858000"/>
              <a:gd name="connsiteX21" fmla="*/ 239104 w 1508539"/>
              <a:gd name="connsiteY21" fmla="*/ 6414240 h 6858000"/>
              <a:gd name="connsiteX22" fmla="*/ 241880 w 1508539"/>
              <a:gd name="connsiteY22" fmla="*/ 6384857 h 6858000"/>
              <a:gd name="connsiteX23" fmla="*/ 240591 w 1508539"/>
              <a:gd name="connsiteY23" fmla="*/ 6367510 h 6858000"/>
              <a:gd name="connsiteX24" fmla="*/ 244471 w 1508539"/>
              <a:gd name="connsiteY24" fmla="*/ 6349778 h 6858000"/>
              <a:gd name="connsiteX25" fmla="*/ 246136 w 1508539"/>
              <a:gd name="connsiteY25" fmla="*/ 6348250 h 6858000"/>
              <a:gd name="connsiteX26" fmla="*/ 262170 w 1508539"/>
              <a:gd name="connsiteY26" fmla="*/ 6281972 h 6858000"/>
              <a:gd name="connsiteX27" fmla="*/ 272933 w 1508539"/>
              <a:gd name="connsiteY27" fmla="*/ 6211940 h 6858000"/>
              <a:gd name="connsiteX28" fmla="*/ 314428 w 1508539"/>
              <a:gd name="connsiteY28" fmla="*/ 6113913 h 6858000"/>
              <a:gd name="connsiteX29" fmla="*/ 318721 w 1508539"/>
              <a:gd name="connsiteY29" fmla="*/ 6028119 h 6858000"/>
              <a:gd name="connsiteX30" fmla="*/ 345501 w 1508539"/>
              <a:gd name="connsiteY30" fmla="*/ 5934687 h 6858000"/>
              <a:gd name="connsiteX31" fmla="*/ 379513 w 1508539"/>
              <a:gd name="connsiteY31" fmla="*/ 5765594 h 6858000"/>
              <a:gd name="connsiteX32" fmla="*/ 411349 w 1508539"/>
              <a:gd name="connsiteY32" fmla="*/ 5693685 h 6858000"/>
              <a:gd name="connsiteX33" fmla="*/ 431404 w 1508539"/>
              <a:gd name="connsiteY33" fmla="*/ 5665173 h 6858000"/>
              <a:gd name="connsiteX34" fmla="*/ 465121 w 1508539"/>
              <a:gd name="connsiteY34" fmla="*/ 5563435 h 6858000"/>
              <a:gd name="connsiteX35" fmla="*/ 494626 w 1508539"/>
              <a:gd name="connsiteY35" fmla="*/ 5476393 h 6858000"/>
              <a:gd name="connsiteX36" fmla="*/ 525819 w 1508539"/>
              <a:gd name="connsiteY36" fmla="*/ 5396260 h 6858000"/>
              <a:gd name="connsiteX37" fmla="*/ 541800 w 1508539"/>
              <a:gd name="connsiteY37" fmla="*/ 5330009 h 6858000"/>
              <a:gd name="connsiteX38" fmla="*/ 575293 w 1508539"/>
              <a:gd name="connsiteY38" fmla="*/ 5273739 h 6858000"/>
              <a:gd name="connsiteX39" fmla="*/ 584892 w 1508539"/>
              <a:gd name="connsiteY39" fmla="*/ 5241779 h 6858000"/>
              <a:gd name="connsiteX40" fmla="*/ 596118 w 1508539"/>
              <a:gd name="connsiteY40" fmla="*/ 5225268 h 6858000"/>
              <a:gd name="connsiteX41" fmla="*/ 597138 w 1508539"/>
              <a:gd name="connsiteY41" fmla="*/ 5217684 h 6858000"/>
              <a:gd name="connsiteX42" fmla="*/ 604479 w 1508539"/>
              <a:gd name="connsiteY42" fmla="*/ 5193377 h 6858000"/>
              <a:gd name="connsiteX43" fmla="*/ 607782 w 1508539"/>
              <a:gd name="connsiteY43" fmla="*/ 5179288 h 6858000"/>
              <a:gd name="connsiteX44" fmla="*/ 608766 w 1508539"/>
              <a:gd name="connsiteY44" fmla="*/ 5173621 h 6858000"/>
              <a:gd name="connsiteX45" fmla="*/ 604400 w 1508539"/>
              <a:gd name="connsiteY45" fmla="*/ 5159961 h 6858000"/>
              <a:gd name="connsiteX46" fmla="*/ 611077 w 1508539"/>
              <a:gd name="connsiteY46" fmla="*/ 5144295 h 6858000"/>
              <a:gd name="connsiteX47" fmla="*/ 608010 w 1508539"/>
              <a:gd name="connsiteY47" fmla="*/ 5125185 h 6858000"/>
              <a:gd name="connsiteX48" fmla="*/ 614840 w 1508539"/>
              <a:gd name="connsiteY48" fmla="*/ 5121884 h 6858000"/>
              <a:gd name="connsiteX49" fmla="*/ 621876 w 1508539"/>
              <a:gd name="connsiteY49" fmla="*/ 5067850 h 6858000"/>
              <a:gd name="connsiteX50" fmla="*/ 624607 w 1508539"/>
              <a:gd name="connsiteY50" fmla="*/ 5060861 h 6858000"/>
              <a:gd name="connsiteX51" fmla="*/ 621311 w 1508539"/>
              <a:gd name="connsiteY51" fmla="*/ 5034192 h 6858000"/>
              <a:gd name="connsiteX52" fmla="*/ 622865 w 1508539"/>
              <a:gd name="connsiteY52" fmla="*/ 4993030 h 6858000"/>
              <a:gd name="connsiteX53" fmla="*/ 629774 w 1508539"/>
              <a:gd name="connsiteY53" fmla="*/ 4946844 h 6858000"/>
              <a:gd name="connsiteX54" fmla="*/ 625630 w 1508539"/>
              <a:gd name="connsiteY54" fmla="*/ 4932692 h 6858000"/>
              <a:gd name="connsiteX55" fmla="*/ 641033 w 1508539"/>
              <a:gd name="connsiteY55" fmla="*/ 4858827 h 6858000"/>
              <a:gd name="connsiteX56" fmla="*/ 646936 w 1508539"/>
              <a:gd name="connsiteY56" fmla="*/ 4821170 h 6858000"/>
              <a:gd name="connsiteX57" fmla="*/ 651669 w 1508539"/>
              <a:gd name="connsiteY57" fmla="*/ 4780965 h 6858000"/>
              <a:gd name="connsiteX58" fmla="*/ 652962 w 1508539"/>
              <a:gd name="connsiteY58" fmla="*/ 4750867 h 6858000"/>
              <a:gd name="connsiteX59" fmla="*/ 650769 w 1508539"/>
              <a:gd name="connsiteY59" fmla="*/ 4690749 h 6858000"/>
              <a:gd name="connsiteX60" fmla="*/ 646249 w 1508539"/>
              <a:gd name="connsiteY60" fmla="*/ 4584173 h 6858000"/>
              <a:gd name="connsiteX61" fmla="*/ 641332 w 1508539"/>
              <a:gd name="connsiteY61" fmla="*/ 4444346 h 6858000"/>
              <a:gd name="connsiteX62" fmla="*/ 637897 w 1508539"/>
              <a:gd name="connsiteY62" fmla="*/ 4375228 h 6858000"/>
              <a:gd name="connsiteX63" fmla="*/ 618550 w 1508539"/>
              <a:gd name="connsiteY63" fmla="*/ 4214165 h 6858000"/>
              <a:gd name="connsiteX64" fmla="*/ 622623 w 1508539"/>
              <a:gd name="connsiteY64" fmla="*/ 4090296 h 6858000"/>
              <a:gd name="connsiteX65" fmla="*/ 607879 w 1508539"/>
              <a:gd name="connsiteY65" fmla="*/ 4033999 h 6858000"/>
              <a:gd name="connsiteX66" fmla="*/ 609028 w 1508539"/>
              <a:gd name="connsiteY66" fmla="*/ 4031933 h 6858000"/>
              <a:gd name="connsiteX67" fmla="*/ 607604 w 1508539"/>
              <a:gd name="connsiteY67" fmla="*/ 4013953 h 6858000"/>
              <a:gd name="connsiteX68" fmla="*/ 593899 w 1508539"/>
              <a:gd name="connsiteY68" fmla="*/ 3974753 h 6858000"/>
              <a:gd name="connsiteX69" fmla="*/ 595497 w 1508539"/>
              <a:gd name="connsiteY69" fmla="*/ 3969950 h 6858000"/>
              <a:gd name="connsiteX70" fmla="*/ 588919 w 1508539"/>
              <a:gd name="connsiteY70" fmla="*/ 3933779 h 6858000"/>
              <a:gd name="connsiteX71" fmla="*/ 590250 w 1508539"/>
              <a:gd name="connsiteY71" fmla="*/ 3933093 h 6858000"/>
              <a:gd name="connsiteX72" fmla="*/ 594604 w 1508539"/>
              <a:gd name="connsiteY72" fmla="*/ 3922082 h 6858000"/>
              <a:gd name="connsiteX73" fmla="*/ 599682 w 1508539"/>
              <a:gd name="connsiteY73" fmla="*/ 3901461 h 6858000"/>
              <a:gd name="connsiteX74" fmla="*/ 622276 w 1508539"/>
              <a:gd name="connsiteY74" fmla="*/ 3813873 h 6858000"/>
              <a:gd name="connsiteX75" fmla="*/ 621701 w 1508539"/>
              <a:gd name="connsiteY75" fmla="*/ 3806161 h 6858000"/>
              <a:gd name="connsiteX76" fmla="*/ 622008 w 1508539"/>
              <a:gd name="connsiteY76" fmla="*/ 3805957 h 6858000"/>
              <a:gd name="connsiteX77" fmla="*/ 622035 w 1508539"/>
              <a:gd name="connsiteY77" fmla="*/ 3797724 h 6858000"/>
              <a:gd name="connsiteX78" fmla="*/ 620650 w 1508539"/>
              <a:gd name="connsiteY78" fmla="*/ 3792098 h 6858000"/>
              <a:gd name="connsiteX79" fmla="*/ 619534 w 1508539"/>
              <a:gd name="connsiteY79" fmla="*/ 3777135 h 6858000"/>
              <a:gd name="connsiteX80" fmla="*/ 621267 w 1508539"/>
              <a:gd name="connsiteY80" fmla="*/ 3771656 h 6858000"/>
              <a:gd name="connsiteX81" fmla="*/ 625010 w 1508539"/>
              <a:gd name="connsiteY81" fmla="*/ 3769007 h 6858000"/>
              <a:gd name="connsiteX82" fmla="*/ 624476 w 1508539"/>
              <a:gd name="connsiteY82" fmla="*/ 3767709 h 6858000"/>
              <a:gd name="connsiteX83" fmla="*/ 633172 w 1508539"/>
              <a:gd name="connsiteY83" fmla="*/ 3738082 h 6858000"/>
              <a:gd name="connsiteX84" fmla="*/ 640518 w 1508539"/>
              <a:gd name="connsiteY84" fmla="*/ 3673397 h 6858000"/>
              <a:gd name="connsiteX85" fmla="*/ 639814 w 1508539"/>
              <a:gd name="connsiteY85" fmla="*/ 3637109 h 6858000"/>
              <a:gd name="connsiteX86" fmla="*/ 643257 w 1508539"/>
              <a:gd name="connsiteY86" fmla="*/ 3536883 h 6858000"/>
              <a:gd name="connsiteX87" fmla="*/ 650795 w 1508539"/>
              <a:gd name="connsiteY87" fmla="*/ 3435652 h 6858000"/>
              <a:gd name="connsiteX88" fmla="*/ 652466 w 1508539"/>
              <a:gd name="connsiteY88" fmla="*/ 3307769 h 6858000"/>
              <a:gd name="connsiteX89" fmla="*/ 670029 w 1508539"/>
              <a:gd name="connsiteY89" fmla="*/ 3250522 h 6858000"/>
              <a:gd name="connsiteX90" fmla="*/ 670454 w 1508539"/>
              <a:gd name="connsiteY90" fmla="*/ 3229163 h 6858000"/>
              <a:gd name="connsiteX91" fmla="*/ 672277 w 1508539"/>
              <a:gd name="connsiteY91" fmla="*/ 3217217 h 6858000"/>
              <a:gd name="connsiteX92" fmla="*/ 659112 w 1508539"/>
              <a:gd name="connsiteY92" fmla="*/ 3183755 h 6858000"/>
              <a:gd name="connsiteX93" fmla="*/ 659613 w 1508539"/>
              <a:gd name="connsiteY93" fmla="*/ 3178642 h 6858000"/>
              <a:gd name="connsiteX94" fmla="*/ 647213 w 1508539"/>
              <a:gd name="connsiteY94" fmla="*/ 3158586 h 6858000"/>
              <a:gd name="connsiteX95" fmla="*/ 632398 w 1508539"/>
              <a:gd name="connsiteY95" fmla="*/ 3129034 h 6858000"/>
              <a:gd name="connsiteX96" fmla="*/ 633063 w 1508539"/>
              <a:gd name="connsiteY96" fmla="*/ 3126682 h 6858000"/>
              <a:gd name="connsiteX97" fmla="*/ 623931 w 1508539"/>
              <a:gd name="connsiteY97" fmla="*/ 3114519 h 6858000"/>
              <a:gd name="connsiteX98" fmla="*/ 610540 w 1508539"/>
              <a:gd name="connsiteY98" fmla="*/ 3106272 h 6858000"/>
              <a:gd name="connsiteX99" fmla="*/ 583270 w 1508539"/>
              <a:gd name="connsiteY99" fmla="*/ 2958185 h 6858000"/>
              <a:gd name="connsiteX100" fmla="*/ 525884 w 1508539"/>
              <a:gd name="connsiteY100" fmla="*/ 2762989 h 6858000"/>
              <a:gd name="connsiteX101" fmla="*/ 474802 w 1508539"/>
              <a:gd name="connsiteY101" fmla="*/ 2554718 h 6858000"/>
              <a:gd name="connsiteX102" fmla="*/ 454896 w 1508539"/>
              <a:gd name="connsiteY102" fmla="*/ 2485734 h 6858000"/>
              <a:gd name="connsiteX103" fmla="*/ 445619 w 1508539"/>
              <a:gd name="connsiteY103" fmla="*/ 2447068 h 6858000"/>
              <a:gd name="connsiteX104" fmla="*/ 432580 w 1508539"/>
              <a:gd name="connsiteY104" fmla="*/ 2425819 h 6858000"/>
              <a:gd name="connsiteX105" fmla="*/ 438579 w 1508539"/>
              <a:gd name="connsiteY105" fmla="*/ 2402874 h 6858000"/>
              <a:gd name="connsiteX106" fmla="*/ 441191 w 1508539"/>
              <a:gd name="connsiteY106" fmla="*/ 2381443 h 6858000"/>
              <a:gd name="connsiteX107" fmla="*/ 417520 w 1508539"/>
              <a:gd name="connsiteY107" fmla="*/ 2261920 h 6858000"/>
              <a:gd name="connsiteX108" fmla="*/ 407407 w 1508539"/>
              <a:gd name="connsiteY108" fmla="*/ 2195378 h 6858000"/>
              <a:gd name="connsiteX109" fmla="*/ 391624 w 1508539"/>
              <a:gd name="connsiteY109" fmla="*/ 2155135 h 6858000"/>
              <a:gd name="connsiteX110" fmla="*/ 389082 w 1508539"/>
              <a:gd name="connsiteY110" fmla="*/ 2118008 h 6858000"/>
              <a:gd name="connsiteX111" fmla="*/ 390075 w 1508539"/>
              <a:gd name="connsiteY111" fmla="*/ 2050531 h 6858000"/>
              <a:gd name="connsiteX112" fmla="*/ 381881 w 1508539"/>
              <a:gd name="connsiteY112" fmla="*/ 1963269 h 6858000"/>
              <a:gd name="connsiteX113" fmla="*/ 363059 w 1508539"/>
              <a:gd name="connsiteY113" fmla="*/ 1906352 h 6858000"/>
              <a:gd name="connsiteX114" fmla="*/ 339616 w 1508539"/>
              <a:gd name="connsiteY114" fmla="*/ 1861531 h 6858000"/>
              <a:gd name="connsiteX115" fmla="*/ 293415 w 1508539"/>
              <a:gd name="connsiteY115" fmla="*/ 1732919 h 6858000"/>
              <a:gd name="connsiteX116" fmla="*/ 265726 w 1508539"/>
              <a:gd name="connsiteY116" fmla="*/ 1663540 h 6858000"/>
              <a:gd name="connsiteX117" fmla="*/ 264852 w 1508539"/>
              <a:gd name="connsiteY117" fmla="*/ 1615777 h 6858000"/>
              <a:gd name="connsiteX118" fmla="*/ 245647 w 1508539"/>
              <a:gd name="connsiteY118" fmla="*/ 1563678 h 6858000"/>
              <a:gd name="connsiteX119" fmla="*/ 258727 w 1508539"/>
              <a:gd name="connsiteY119" fmla="*/ 1519474 h 6858000"/>
              <a:gd name="connsiteX120" fmla="*/ 251469 w 1508539"/>
              <a:gd name="connsiteY120" fmla="*/ 1477995 h 6858000"/>
              <a:gd name="connsiteX121" fmla="*/ 237554 w 1508539"/>
              <a:gd name="connsiteY121" fmla="*/ 1373769 h 6858000"/>
              <a:gd name="connsiteX122" fmla="*/ 245861 w 1508539"/>
              <a:gd name="connsiteY122" fmla="*/ 1307086 h 6858000"/>
              <a:gd name="connsiteX123" fmla="*/ 247049 w 1508539"/>
              <a:gd name="connsiteY123" fmla="*/ 1189033 h 6858000"/>
              <a:gd name="connsiteX124" fmla="*/ 251734 w 1508539"/>
              <a:gd name="connsiteY124" fmla="*/ 1168288 h 6858000"/>
              <a:gd name="connsiteX125" fmla="*/ 244016 w 1508539"/>
              <a:gd name="connsiteY125" fmla="*/ 1142577 h 6858000"/>
              <a:gd name="connsiteX126" fmla="*/ 233322 w 1508539"/>
              <a:gd name="connsiteY126" fmla="*/ 1088484 h 6858000"/>
              <a:gd name="connsiteX127" fmla="*/ 222058 w 1508539"/>
              <a:gd name="connsiteY127" fmla="*/ 1016103 h 6858000"/>
              <a:gd name="connsiteX128" fmla="*/ 223514 w 1508539"/>
              <a:gd name="connsiteY128" fmla="*/ 932283 h 6858000"/>
              <a:gd name="connsiteX129" fmla="*/ 225750 w 1508539"/>
              <a:gd name="connsiteY129" fmla="*/ 915925 h 6858000"/>
              <a:gd name="connsiteX130" fmla="*/ 218379 w 1508539"/>
              <a:gd name="connsiteY130" fmla="*/ 896999 h 6858000"/>
              <a:gd name="connsiteX131" fmla="*/ 187787 w 1508539"/>
              <a:gd name="connsiteY131" fmla="*/ 821517 h 6858000"/>
              <a:gd name="connsiteX132" fmla="*/ 166737 w 1508539"/>
              <a:gd name="connsiteY132" fmla="*/ 751353 h 6858000"/>
              <a:gd name="connsiteX133" fmla="*/ 166295 w 1508539"/>
              <a:gd name="connsiteY133" fmla="*/ 721230 h 6858000"/>
              <a:gd name="connsiteX134" fmla="*/ 151966 w 1508539"/>
              <a:gd name="connsiteY134" fmla="*/ 681659 h 6858000"/>
              <a:gd name="connsiteX135" fmla="*/ 137385 w 1508539"/>
              <a:gd name="connsiteY135" fmla="*/ 635218 h 6858000"/>
              <a:gd name="connsiteX136" fmla="*/ 142396 w 1508539"/>
              <a:gd name="connsiteY136" fmla="*/ 613763 h 6858000"/>
              <a:gd name="connsiteX137" fmla="*/ 128338 w 1508539"/>
              <a:gd name="connsiteY137" fmla="*/ 598582 h 6858000"/>
              <a:gd name="connsiteX138" fmla="*/ 128019 w 1508539"/>
              <a:gd name="connsiteY138" fmla="*/ 576846 h 6858000"/>
              <a:gd name="connsiteX139" fmla="*/ 107645 w 1508539"/>
              <a:gd name="connsiteY139" fmla="*/ 530055 h 6858000"/>
              <a:gd name="connsiteX140" fmla="*/ 106893 w 1508539"/>
              <a:gd name="connsiteY140" fmla="*/ 465389 h 6858000"/>
              <a:gd name="connsiteX141" fmla="*/ 89816 w 1508539"/>
              <a:gd name="connsiteY141" fmla="*/ 424699 h 6858000"/>
              <a:gd name="connsiteX142" fmla="*/ 90191 w 1508539"/>
              <a:gd name="connsiteY142" fmla="*/ 404917 h 6858000"/>
              <a:gd name="connsiteX143" fmla="*/ 70148 w 1508539"/>
              <a:gd name="connsiteY143" fmla="*/ 367211 h 6858000"/>
              <a:gd name="connsiteX144" fmla="*/ 36452 w 1508539"/>
              <a:gd name="connsiteY144" fmla="*/ 268519 h 6858000"/>
              <a:gd name="connsiteX145" fmla="*/ 23935 w 1508539"/>
              <a:gd name="connsiteY145" fmla="*/ 160886 h 6858000"/>
              <a:gd name="connsiteX146" fmla="*/ 19312 w 1508539"/>
              <a:gd name="connsiteY146" fmla="*/ 47336 h 6858000"/>
              <a:gd name="connsiteX147" fmla="*/ 0 w 1508539"/>
              <a:gd name="connsiteY147"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01575 w 1508539"/>
              <a:gd name="connsiteY4" fmla="*/ 6715115 h 6858000"/>
              <a:gd name="connsiteX5" fmla="*/ 111426 w 1508539"/>
              <a:gd name="connsiteY5" fmla="*/ 6680170 h 6858000"/>
              <a:gd name="connsiteX6" fmla="*/ 136976 w 1508539"/>
              <a:gd name="connsiteY6" fmla="*/ 6621207 h 6858000"/>
              <a:gd name="connsiteX7" fmla="*/ 153633 w 1508539"/>
              <a:gd name="connsiteY7" fmla="*/ 6596265 h 6858000"/>
              <a:gd name="connsiteX8" fmla="*/ 153512 w 1508539"/>
              <a:gd name="connsiteY8" fmla="*/ 6594818 h 6858000"/>
              <a:gd name="connsiteX9" fmla="*/ 157757 w 1508539"/>
              <a:gd name="connsiteY9" fmla="*/ 6593735 h 6858000"/>
              <a:gd name="connsiteX10" fmla="*/ 160954 w 1508539"/>
              <a:gd name="connsiteY10" fmla="*/ 6589172 h 6858000"/>
              <a:gd name="connsiteX11" fmla="*/ 164248 w 1508539"/>
              <a:gd name="connsiteY11" fmla="*/ 6574442 h 6858000"/>
              <a:gd name="connsiteX12" fmla="*/ 164588 w 1508539"/>
              <a:gd name="connsiteY12" fmla="*/ 6568530 h 6858000"/>
              <a:gd name="connsiteX13" fmla="*/ 166997 w 1508539"/>
              <a:gd name="connsiteY13" fmla="*/ 6560674 h 6858000"/>
              <a:gd name="connsiteX14" fmla="*/ 167342 w 1508539"/>
              <a:gd name="connsiteY14" fmla="*/ 6560598 h 6858000"/>
              <a:gd name="connsiteX15" fmla="*/ 169039 w 1508539"/>
              <a:gd name="connsiteY15" fmla="*/ 6553006 h 6858000"/>
              <a:gd name="connsiteX16" fmla="*/ 173735 w 1508539"/>
              <a:gd name="connsiteY16" fmla="*/ 6514360 h 6858000"/>
              <a:gd name="connsiteX17" fmla="*/ 215389 w 1508539"/>
              <a:gd name="connsiteY17" fmla="*/ 6478062 h 6858000"/>
              <a:gd name="connsiteX18" fmla="*/ 226078 w 1508539"/>
              <a:gd name="connsiteY18" fmla="*/ 6460325 h 6858000"/>
              <a:gd name="connsiteX19" fmla="*/ 233311 w 1508539"/>
              <a:gd name="connsiteY19" fmla="*/ 6451488 h 6858000"/>
              <a:gd name="connsiteX20" fmla="*/ 234746 w 1508539"/>
              <a:gd name="connsiteY20" fmla="*/ 6451348 h 6858000"/>
              <a:gd name="connsiteX21" fmla="*/ 239104 w 1508539"/>
              <a:gd name="connsiteY21" fmla="*/ 6414240 h 6858000"/>
              <a:gd name="connsiteX22" fmla="*/ 241880 w 1508539"/>
              <a:gd name="connsiteY22" fmla="*/ 6384857 h 6858000"/>
              <a:gd name="connsiteX23" fmla="*/ 240591 w 1508539"/>
              <a:gd name="connsiteY23" fmla="*/ 6367510 h 6858000"/>
              <a:gd name="connsiteX24" fmla="*/ 244471 w 1508539"/>
              <a:gd name="connsiteY24" fmla="*/ 6349778 h 6858000"/>
              <a:gd name="connsiteX25" fmla="*/ 246136 w 1508539"/>
              <a:gd name="connsiteY25" fmla="*/ 6348250 h 6858000"/>
              <a:gd name="connsiteX26" fmla="*/ 262170 w 1508539"/>
              <a:gd name="connsiteY26" fmla="*/ 6281972 h 6858000"/>
              <a:gd name="connsiteX27" fmla="*/ 272933 w 1508539"/>
              <a:gd name="connsiteY27" fmla="*/ 6211940 h 6858000"/>
              <a:gd name="connsiteX28" fmla="*/ 314428 w 1508539"/>
              <a:gd name="connsiteY28" fmla="*/ 6113913 h 6858000"/>
              <a:gd name="connsiteX29" fmla="*/ 318721 w 1508539"/>
              <a:gd name="connsiteY29" fmla="*/ 6028119 h 6858000"/>
              <a:gd name="connsiteX30" fmla="*/ 345501 w 1508539"/>
              <a:gd name="connsiteY30" fmla="*/ 5934687 h 6858000"/>
              <a:gd name="connsiteX31" fmla="*/ 379513 w 1508539"/>
              <a:gd name="connsiteY31" fmla="*/ 5765594 h 6858000"/>
              <a:gd name="connsiteX32" fmla="*/ 411349 w 1508539"/>
              <a:gd name="connsiteY32" fmla="*/ 5693685 h 6858000"/>
              <a:gd name="connsiteX33" fmla="*/ 431404 w 1508539"/>
              <a:gd name="connsiteY33" fmla="*/ 5665173 h 6858000"/>
              <a:gd name="connsiteX34" fmla="*/ 465121 w 1508539"/>
              <a:gd name="connsiteY34" fmla="*/ 5563435 h 6858000"/>
              <a:gd name="connsiteX35" fmla="*/ 494626 w 1508539"/>
              <a:gd name="connsiteY35" fmla="*/ 5476393 h 6858000"/>
              <a:gd name="connsiteX36" fmla="*/ 525819 w 1508539"/>
              <a:gd name="connsiteY36" fmla="*/ 5396260 h 6858000"/>
              <a:gd name="connsiteX37" fmla="*/ 541800 w 1508539"/>
              <a:gd name="connsiteY37" fmla="*/ 5330009 h 6858000"/>
              <a:gd name="connsiteX38" fmla="*/ 575293 w 1508539"/>
              <a:gd name="connsiteY38" fmla="*/ 5273739 h 6858000"/>
              <a:gd name="connsiteX39" fmla="*/ 584892 w 1508539"/>
              <a:gd name="connsiteY39" fmla="*/ 5241779 h 6858000"/>
              <a:gd name="connsiteX40" fmla="*/ 596118 w 1508539"/>
              <a:gd name="connsiteY40" fmla="*/ 5225268 h 6858000"/>
              <a:gd name="connsiteX41" fmla="*/ 597138 w 1508539"/>
              <a:gd name="connsiteY41" fmla="*/ 5217684 h 6858000"/>
              <a:gd name="connsiteX42" fmla="*/ 604479 w 1508539"/>
              <a:gd name="connsiteY42" fmla="*/ 5193377 h 6858000"/>
              <a:gd name="connsiteX43" fmla="*/ 607782 w 1508539"/>
              <a:gd name="connsiteY43" fmla="*/ 5179288 h 6858000"/>
              <a:gd name="connsiteX44" fmla="*/ 608766 w 1508539"/>
              <a:gd name="connsiteY44" fmla="*/ 5173621 h 6858000"/>
              <a:gd name="connsiteX45" fmla="*/ 604400 w 1508539"/>
              <a:gd name="connsiteY45" fmla="*/ 5159961 h 6858000"/>
              <a:gd name="connsiteX46" fmla="*/ 611077 w 1508539"/>
              <a:gd name="connsiteY46" fmla="*/ 5144295 h 6858000"/>
              <a:gd name="connsiteX47" fmla="*/ 608010 w 1508539"/>
              <a:gd name="connsiteY47" fmla="*/ 5125185 h 6858000"/>
              <a:gd name="connsiteX48" fmla="*/ 614840 w 1508539"/>
              <a:gd name="connsiteY48" fmla="*/ 5121884 h 6858000"/>
              <a:gd name="connsiteX49" fmla="*/ 621876 w 1508539"/>
              <a:gd name="connsiteY49" fmla="*/ 5067850 h 6858000"/>
              <a:gd name="connsiteX50" fmla="*/ 624607 w 1508539"/>
              <a:gd name="connsiteY50" fmla="*/ 5060861 h 6858000"/>
              <a:gd name="connsiteX51" fmla="*/ 621311 w 1508539"/>
              <a:gd name="connsiteY51" fmla="*/ 5034192 h 6858000"/>
              <a:gd name="connsiteX52" fmla="*/ 622865 w 1508539"/>
              <a:gd name="connsiteY52" fmla="*/ 4993030 h 6858000"/>
              <a:gd name="connsiteX53" fmla="*/ 629774 w 1508539"/>
              <a:gd name="connsiteY53" fmla="*/ 4946844 h 6858000"/>
              <a:gd name="connsiteX54" fmla="*/ 625630 w 1508539"/>
              <a:gd name="connsiteY54" fmla="*/ 4932692 h 6858000"/>
              <a:gd name="connsiteX55" fmla="*/ 641033 w 1508539"/>
              <a:gd name="connsiteY55" fmla="*/ 4858827 h 6858000"/>
              <a:gd name="connsiteX56" fmla="*/ 646936 w 1508539"/>
              <a:gd name="connsiteY56" fmla="*/ 4821170 h 6858000"/>
              <a:gd name="connsiteX57" fmla="*/ 651669 w 1508539"/>
              <a:gd name="connsiteY57" fmla="*/ 4780965 h 6858000"/>
              <a:gd name="connsiteX58" fmla="*/ 652962 w 1508539"/>
              <a:gd name="connsiteY58" fmla="*/ 4750867 h 6858000"/>
              <a:gd name="connsiteX59" fmla="*/ 650769 w 1508539"/>
              <a:gd name="connsiteY59" fmla="*/ 4690749 h 6858000"/>
              <a:gd name="connsiteX60" fmla="*/ 646249 w 1508539"/>
              <a:gd name="connsiteY60" fmla="*/ 4584173 h 6858000"/>
              <a:gd name="connsiteX61" fmla="*/ 641332 w 1508539"/>
              <a:gd name="connsiteY61" fmla="*/ 4444346 h 6858000"/>
              <a:gd name="connsiteX62" fmla="*/ 637897 w 1508539"/>
              <a:gd name="connsiteY62" fmla="*/ 4375228 h 6858000"/>
              <a:gd name="connsiteX63" fmla="*/ 618550 w 1508539"/>
              <a:gd name="connsiteY63" fmla="*/ 4214165 h 6858000"/>
              <a:gd name="connsiteX64" fmla="*/ 622623 w 1508539"/>
              <a:gd name="connsiteY64" fmla="*/ 4090296 h 6858000"/>
              <a:gd name="connsiteX65" fmla="*/ 607879 w 1508539"/>
              <a:gd name="connsiteY65" fmla="*/ 4033999 h 6858000"/>
              <a:gd name="connsiteX66" fmla="*/ 609028 w 1508539"/>
              <a:gd name="connsiteY66" fmla="*/ 4031933 h 6858000"/>
              <a:gd name="connsiteX67" fmla="*/ 607604 w 1508539"/>
              <a:gd name="connsiteY67" fmla="*/ 4013953 h 6858000"/>
              <a:gd name="connsiteX68" fmla="*/ 593899 w 1508539"/>
              <a:gd name="connsiteY68" fmla="*/ 3974753 h 6858000"/>
              <a:gd name="connsiteX69" fmla="*/ 595497 w 1508539"/>
              <a:gd name="connsiteY69" fmla="*/ 3969950 h 6858000"/>
              <a:gd name="connsiteX70" fmla="*/ 588919 w 1508539"/>
              <a:gd name="connsiteY70" fmla="*/ 3933779 h 6858000"/>
              <a:gd name="connsiteX71" fmla="*/ 590250 w 1508539"/>
              <a:gd name="connsiteY71" fmla="*/ 3933093 h 6858000"/>
              <a:gd name="connsiteX72" fmla="*/ 594604 w 1508539"/>
              <a:gd name="connsiteY72" fmla="*/ 3922082 h 6858000"/>
              <a:gd name="connsiteX73" fmla="*/ 599682 w 1508539"/>
              <a:gd name="connsiteY73" fmla="*/ 3901461 h 6858000"/>
              <a:gd name="connsiteX74" fmla="*/ 622276 w 1508539"/>
              <a:gd name="connsiteY74" fmla="*/ 3813873 h 6858000"/>
              <a:gd name="connsiteX75" fmla="*/ 621701 w 1508539"/>
              <a:gd name="connsiteY75" fmla="*/ 3806161 h 6858000"/>
              <a:gd name="connsiteX76" fmla="*/ 622008 w 1508539"/>
              <a:gd name="connsiteY76" fmla="*/ 3805957 h 6858000"/>
              <a:gd name="connsiteX77" fmla="*/ 622035 w 1508539"/>
              <a:gd name="connsiteY77" fmla="*/ 3797724 h 6858000"/>
              <a:gd name="connsiteX78" fmla="*/ 620650 w 1508539"/>
              <a:gd name="connsiteY78" fmla="*/ 3792098 h 6858000"/>
              <a:gd name="connsiteX79" fmla="*/ 619534 w 1508539"/>
              <a:gd name="connsiteY79" fmla="*/ 3777135 h 6858000"/>
              <a:gd name="connsiteX80" fmla="*/ 621267 w 1508539"/>
              <a:gd name="connsiteY80" fmla="*/ 3771656 h 6858000"/>
              <a:gd name="connsiteX81" fmla="*/ 625010 w 1508539"/>
              <a:gd name="connsiteY81" fmla="*/ 3769007 h 6858000"/>
              <a:gd name="connsiteX82" fmla="*/ 624476 w 1508539"/>
              <a:gd name="connsiteY82" fmla="*/ 3767709 h 6858000"/>
              <a:gd name="connsiteX83" fmla="*/ 633172 w 1508539"/>
              <a:gd name="connsiteY83" fmla="*/ 3738082 h 6858000"/>
              <a:gd name="connsiteX84" fmla="*/ 640518 w 1508539"/>
              <a:gd name="connsiteY84" fmla="*/ 3673397 h 6858000"/>
              <a:gd name="connsiteX85" fmla="*/ 639814 w 1508539"/>
              <a:gd name="connsiteY85" fmla="*/ 3637109 h 6858000"/>
              <a:gd name="connsiteX86" fmla="*/ 643257 w 1508539"/>
              <a:gd name="connsiteY86" fmla="*/ 3536883 h 6858000"/>
              <a:gd name="connsiteX87" fmla="*/ 650795 w 1508539"/>
              <a:gd name="connsiteY87" fmla="*/ 3435652 h 6858000"/>
              <a:gd name="connsiteX88" fmla="*/ 652466 w 1508539"/>
              <a:gd name="connsiteY88" fmla="*/ 3307769 h 6858000"/>
              <a:gd name="connsiteX89" fmla="*/ 670029 w 1508539"/>
              <a:gd name="connsiteY89" fmla="*/ 3250522 h 6858000"/>
              <a:gd name="connsiteX90" fmla="*/ 670454 w 1508539"/>
              <a:gd name="connsiteY90" fmla="*/ 3229163 h 6858000"/>
              <a:gd name="connsiteX91" fmla="*/ 672277 w 1508539"/>
              <a:gd name="connsiteY91" fmla="*/ 3217217 h 6858000"/>
              <a:gd name="connsiteX92" fmla="*/ 659112 w 1508539"/>
              <a:gd name="connsiteY92" fmla="*/ 3183755 h 6858000"/>
              <a:gd name="connsiteX93" fmla="*/ 659613 w 1508539"/>
              <a:gd name="connsiteY93" fmla="*/ 3178642 h 6858000"/>
              <a:gd name="connsiteX94" fmla="*/ 647213 w 1508539"/>
              <a:gd name="connsiteY94" fmla="*/ 3158586 h 6858000"/>
              <a:gd name="connsiteX95" fmla="*/ 632398 w 1508539"/>
              <a:gd name="connsiteY95" fmla="*/ 3129034 h 6858000"/>
              <a:gd name="connsiteX96" fmla="*/ 633063 w 1508539"/>
              <a:gd name="connsiteY96" fmla="*/ 3126682 h 6858000"/>
              <a:gd name="connsiteX97" fmla="*/ 623931 w 1508539"/>
              <a:gd name="connsiteY97" fmla="*/ 3114519 h 6858000"/>
              <a:gd name="connsiteX98" fmla="*/ 610540 w 1508539"/>
              <a:gd name="connsiteY98" fmla="*/ 3106272 h 6858000"/>
              <a:gd name="connsiteX99" fmla="*/ 583270 w 1508539"/>
              <a:gd name="connsiteY99" fmla="*/ 2958185 h 6858000"/>
              <a:gd name="connsiteX100" fmla="*/ 525884 w 1508539"/>
              <a:gd name="connsiteY100" fmla="*/ 2762989 h 6858000"/>
              <a:gd name="connsiteX101" fmla="*/ 474802 w 1508539"/>
              <a:gd name="connsiteY101" fmla="*/ 2554718 h 6858000"/>
              <a:gd name="connsiteX102" fmla="*/ 454896 w 1508539"/>
              <a:gd name="connsiteY102" fmla="*/ 2485734 h 6858000"/>
              <a:gd name="connsiteX103" fmla="*/ 445619 w 1508539"/>
              <a:gd name="connsiteY103" fmla="*/ 2447068 h 6858000"/>
              <a:gd name="connsiteX104" fmla="*/ 432580 w 1508539"/>
              <a:gd name="connsiteY104" fmla="*/ 2425819 h 6858000"/>
              <a:gd name="connsiteX105" fmla="*/ 438579 w 1508539"/>
              <a:gd name="connsiteY105" fmla="*/ 2402874 h 6858000"/>
              <a:gd name="connsiteX106" fmla="*/ 441191 w 1508539"/>
              <a:gd name="connsiteY106" fmla="*/ 2381443 h 6858000"/>
              <a:gd name="connsiteX107" fmla="*/ 417520 w 1508539"/>
              <a:gd name="connsiteY107" fmla="*/ 2261920 h 6858000"/>
              <a:gd name="connsiteX108" fmla="*/ 407407 w 1508539"/>
              <a:gd name="connsiteY108" fmla="*/ 2195378 h 6858000"/>
              <a:gd name="connsiteX109" fmla="*/ 391624 w 1508539"/>
              <a:gd name="connsiteY109" fmla="*/ 2155135 h 6858000"/>
              <a:gd name="connsiteX110" fmla="*/ 389082 w 1508539"/>
              <a:gd name="connsiteY110" fmla="*/ 2118008 h 6858000"/>
              <a:gd name="connsiteX111" fmla="*/ 390075 w 1508539"/>
              <a:gd name="connsiteY111" fmla="*/ 2050531 h 6858000"/>
              <a:gd name="connsiteX112" fmla="*/ 381881 w 1508539"/>
              <a:gd name="connsiteY112" fmla="*/ 1963269 h 6858000"/>
              <a:gd name="connsiteX113" fmla="*/ 363059 w 1508539"/>
              <a:gd name="connsiteY113" fmla="*/ 1906352 h 6858000"/>
              <a:gd name="connsiteX114" fmla="*/ 339616 w 1508539"/>
              <a:gd name="connsiteY114" fmla="*/ 1861531 h 6858000"/>
              <a:gd name="connsiteX115" fmla="*/ 293415 w 1508539"/>
              <a:gd name="connsiteY115" fmla="*/ 1732919 h 6858000"/>
              <a:gd name="connsiteX116" fmla="*/ 265726 w 1508539"/>
              <a:gd name="connsiteY116" fmla="*/ 1663540 h 6858000"/>
              <a:gd name="connsiteX117" fmla="*/ 264852 w 1508539"/>
              <a:gd name="connsiteY117" fmla="*/ 1615777 h 6858000"/>
              <a:gd name="connsiteX118" fmla="*/ 245647 w 1508539"/>
              <a:gd name="connsiteY118" fmla="*/ 1563678 h 6858000"/>
              <a:gd name="connsiteX119" fmla="*/ 258727 w 1508539"/>
              <a:gd name="connsiteY119" fmla="*/ 1519474 h 6858000"/>
              <a:gd name="connsiteX120" fmla="*/ 251469 w 1508539"/>
              <a:gd name="connsiteY120" fmla="*/ 1477995 h 6858000"/>
              <a:gd name="connsiteX121" fmla="*/ 237554 w 1508539"/>
              <a:gd name="connsiteY121" fmla="*/ 1373769 h 6858000"/>
              <a:gd name="connsiteX122" fmla="*/ 245861 w 1508539"/>
              <a:gd name="connsiteY122" fmla="*/ 1307086 h 6858000"/>
              <a:gd name="connsiteX123" fmla="*/ 247049 w 1508539"/>
              <a:gd name="connsiteY123" fmla="*/ 1189033 h 6858000"/>
              <a:gd name="connsiteX124" fmla="*/ 251734 w 1508539"/>
              <a:gd name="connsiteY124" fmla="*/ 1168288 h 6858000"/>
              <a:gd name="connsiteX125" fmla="*/ 244016 w 1508539"/>
              <a:gd name="connsiteY125" fmla="*/ 1142577 h 6858000"/>
              <a:gd name="connsiteX126" fmla="*/ 233322 w 1508539"/>
              <a:gd name="connsiteY126" fmla="*/ 1088484 h 6858000"/>
              <a:gd name="connsiteX127" fmla="*/ 222058 w 1508539"/>
              <a:gd name="connsiteY127" fmla="*/ 1016103 h 6858000"/>
              <a:gd name="connsiteX128" fmla="*/ 223514 w 1508539"/>
              <a:gd name="connsiteY128" fmla="*/ 932283 h 6858000"/>
              <a:gd name="connsiteX129" fmla="*/ 225750 w 1508539"/>
              <a:gd name="connsiteY129" fmla="*/ 915925 h 6858000"/>
              <a:gd name="connsiteX130" fmla="*/ 218379 w 1508539"/>
              <a:gd name="connsiteY130" fmla="*/ 896999 h 6858000"/>
              <a:gd name="connsiteX131" fmla="*/ 187787 w 1508539"/>
              <a:gd name="connsiteY131" fmla="*/ 821517 h 6858000"/>
              <a:gd name="connsiteX132" fmla="*/ 166737 w 1508539"/>
              <a:gd name="connsiteY132" fmla="*/ 751353 h 6858000"/>
              <a:gd name="connsiteX133" fmla="*/ 166295 w 1508539"/>
              <a:gd name="connsiteY133" fmla="*/ 721230 h 6858000"/>
              <a:gd name="connsiteX134" fmla="*/ 151966 w 1508539"/>
              <a:gd name="connsiteY134" fmla="*/ 681659 h 6858000"/>
              <a:gd name="connsiteX135" fmla="*/ 137385 w 1508539"/>
              <a:gd name="connsiteY135" fmla="*/ 635218 h 6858000"/>
              <a:gd name="connsiteX136" fmla="*/ 142396 w 1508539"/>
              <a:gd name="connsiteY136" fmla="*/ 613763 h 6858000"/>
              <a:gd name="connsiteX137" fmla="*/ 128338 w 1508539"/>
              <a:gd name="connsiteY137" fmla="*/ 598582 h 6858000"/>
              <a:gd name="connsiteX138" fmla="*/ 128019 w 1508539"/>
              <a:gd name="connsiteY138" fmla="*/ 576846 h 6858000"/>
              <a:gd name="connsiteX139" fmla="*/ 107645 w 1508539"/>
              <a:gd name="connsiteY139" fmla="*/ 530055 h 6858000"/>
              <a:gd name="connsiteX140" fmla="*/ 106893 w 1508539"/>
              <a:gd name="connsiteY140" fmla="*/ 465389 h 6858000"/>
              <a:gd name="connsiteX141" fmla="*/ 89816 w 1508539"/>
              <a:gd name="connsiteY141" fmla="*/ 424699 h 6858000"/>
              <a:gd name="connsiteX142" fmla="*/ 90191 w 1508539"/>
              <a:gd name="connsiteY142" fmla="*/ 404917 h 6858000"/>
              <a:gd name="connsiteX143" fmla="*/ 70148 w 1508539"/>
              <a:gd name="connsiteY143" fmla="*/ 367211 h 6858000"/>
              <a:gd name="connsiteX144" fmla="*/ 36452 w 1508539"/>
              <a:gd name="connsiteY144" fmla="*/ 268519 h 6858000"/>
              <a:gd name="connsiteX145" fmla="*/ 23935 w 1508539"/>
              <a:gd name="connsiteY145" fmla="*/ 160886 h 6858000"/>
              <a:gd name="connsiteX146" fmla="*/ 19312 w 1508539"/>
              <a:gd name="connsiteY146" fmla="*/ 47336 h 6858000"/>
              <a:gd name="connsiteX147" fmla="*/ 0 w 1508539"/>
              <a:gd name="connsiteY147"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28010 w 1508539"/>
              <a:gd name="connsiteY4" fmla="*/ 6751578 h 6858000"/>
              <a:gd name="connsiteX5" fmla="*/ 111426 w 1508539"/>
              <a:gd name="connsiteY5" fmla="*/ 6680170 h 6858000"/>
              <a:gd name="connsiteX6" fmla="*/ 136976 w 1508539"/>
              <a:gd name="connsiteY6" fmla="*/ 6621207 h 6858000"/>
              <a:gd name="connsiteX7" fmla="*/ 153633 w 1508539"/>
              <a:gd name="connsiteY7" fmla="*/ 6596265 h 6858000"/>
              <a:gd name="connsiteX8" fmla="*/ 153512 w 1508539"/>
              <a:gd name="connsiteY8" fmla="*/ 6594818 h 6858000"/>
              <a:gd name="connsiteX9" fmla="*/ 157757 w 1508539"/>
              <a:gd name="connsiteY9" fmla="*/ 6593735 h 6858000"/>
              <a:gd name="connsiteX10" fmla="*/ 160954 w 1508539"/>
              <a:gd name="connsiteY10" fmla="*/ 6589172 h 6858000"/>
              <a:gd name="connsiteX11" fmla="*/ 164248 w 1508539"/>
              <a:gd name="connsiteY11" fmla="*/ 6574442 h 6858000"/>
              <a:gd name="connsiteX12" fmla="*/ 164588 w 1508539"/>
              <a:gd name="connsiteY12" fmla="*/ 6568530 h 6858000"/>
              <a:gd name="connsiteX13" fmla="*/ 166997 w 1508539"/>
              <a:gd name="connsiteY13" fmla="*/ 6560674 h 6858000"/>
              <a:gd name="connsiteX14" fmla="*/ 167342 w 1508539"/>
              <a:gd name="connsiteY14" fmla="*/ 6560598 h 6858000"/>
              <a:gd name="connsiteX15" fmla="*/ 169039 w 1508539"/>
              <a:gd name="connsiteY15" fmla="*/ 6553006 h 6858000"/>
              <a:gd name="connsiteX16" fmla="*/ 173735 w 1508539"/>
              <a:gd name="connsiteY16" fmla="*/ 6514360 h 6858000"/>
              <a:gd name="connsiteX17" fmla="*/ 215389 w 1508539"/>
              <a:gd name="connsiteY17" fmla="*/ 6478062 h 6858000"/>
              <a:gd name="connsiteX18" fmla="*/ 226078 w 1508539"/>
              <a:gd name="connsiteY18" fmla="*/ 6460325 h 6858000"/>
              <a:gd name="connsiteX19" fmla="*/ 233311 w 1508539"/>
              <a:gd name="connsiteY19" fmla="*/ 6451488 h 6858000"/>
              <a:gd name="connsiteX20" fmla="*/ 234746 w 1508539"/>
              <a:gd name="connsiteY20" fmla="*/ 6451348 h 6858000"/>
              <a:gd name="connsiteX21" fmla="*/ 239104 w 1508539"/>
              <a:gd name="connsiteY21" fmla="*/ 6414240 h 6858000"/>
              <a:gd name="connsiteX22" fmla="*/ 241880 w 1508539"/>
              <a:gd name="connsiteY22" fmla="*/ 6384857 h 6858000"/>
              <a:gd name="connsiteX23" fmla="*/ 240591 w 1508539"/>
              <a:gd name="connsiteY23" fmla="*/ 6367510 h 6858000"/>
              <a:gd name="connsiteX24" fmla="*/ 244471 w 1508539"/>
              <a:gd name="connsiteY24" fmla="*/ 6349778 h 6858000"/>
              <a:gd name="connsiteX25" fmla="*/ 246136 w 1508539"/>
              <a:gd name="connsiteY25" fmla="*/ 6348250 h 6858000"/>
              <a:gd name="connsiteX26" fmla="*/ 262170 w 1508539"/>
              <a:gd name="connsiteY26" fmla="*/ 6281972 h 6858000"/>
              <a:gd name="connsiteX27" fmla="*/ 272933 w 1508539"/>
              <a:gd name="connsiteY27" fmla="*/ 6211940 h 6858000"/>
              <a:gd name="connsiteX28" fmla="*/ 314428 w 1508539"/>
              <a:gd name="connsiteY28" fmla="*/ 6113913 h 6858000"/>
              <a:gd name="connsiteX29" fmla="*/ 318721 w 1508539"/>
              <a:gd name="connsiteY29" fmla="*/ 6028119 h 6858000"/>
              <a:gd name="connsiteX30" fmla="*/ 345501 w 1508539"/>
              <a:gd name="connsiteY30" fmla="*/ 5934687 h 6858000"/>
              <a:gd name="connsiteX31" fmla="*/ 379513 w 1508539"/>
              <a:gd name="connsiteY31" fmla="*/ 5765594 h 6858000"/>
              <a:gd name="connsiteX32" fmla="*/ 411349 w 1508539"/>
              <a:gd name="connsiteY32" fmla="*/ 5693685 h 6858000"/>
              <a:gd name="connsiteX33" fmla="*/ 431404 w 1508539"/>
              <a:gd name="connsiteY33" fmla="*/ 5665173 h 6858000"/>
              <a:gd name="connsiteX34" fmla="*/ 465121 w 1508539"/>
              <a:gd name="connsiteY34" fmla="*/ 5563435 h 6858000"/>
              <a:gd name="connsiteX35" fmla="*/ 494626 w 1508539"/>
              <a:gd name="connsiteY35" fmla="*/ 5476393 h 6858000"/>
              <a:gd name="connsiteX36" fmla="*/ 525819 w 1508539"/>
              <a:gd name="connsiteY36" fmla="*/ 5396260 h 6858000"/>
              <a:gd name="connsiteX37" fmla="*/ 541800 w 1508539"/>
              <a:gd name="connsiteY37" fmla="*/ 5330009 h 6858000"/>
              <a:gd name="connsiteX38" fmla="*/ 575293 w 1508539"/>
              <a:gd name="connsiteY38" fmla="*/ 5273739 h 6858000"/>
              <a:gd name="connsiteX39" fmla="*/ 584892 w 1508539"/>
              <a:gd name="connsiteY39" fmla="*/ 5241779 h 6858000"/>
              <a:gd name="connsiteX40" fmla="*/ 596118 w 1508539"/>
              <a:gd name="connsiteY40" fmla="*/ 5225268 h 6858000"/>
              <a:gd name="connsiteX41" fmla="*/ 597138 w 1508539"/>
              <a:gd name="connsiteY41" fmla="*/ 5217684 h 6858000"/>
              <a:gd name="connsiteX42" fmla="*/ 604479 w 1508539"/>
              <a:gd name="connsiteY42" fmla="*/ 5193377 h 6858000"/>
              <a:gd name="connsiteX43" fmla="*/ 607782 w 1508539"/>
              <a:gd name="connsiteY43" fmla="*/ 5179288 h 6858000"/>
              <a:gd name="connsiteX44" fmla="*/ 608766 w 1508539"/>
              <a:gd name="connsiteY44" fmla="*/ 5173621 h 6858000"/>
              <a:gd name="connsiteX45" fmla="*/ 604400 w 1508539"/>
              <a:gd name="connsiteY45" fmla="*/ 5159961 h 6858000"/>
              <a:gd name="connsiteX46" fmla="*/ 611077 w 1508539"/>
              <a:gd name="connsiteY46" fmla="*/ 5144295 h 6858000"/>
              <a:gd name="connsiteX47" fmla="*/ 608010 w 1508539"/>
              <a:gd name="connsiteY47" fmla="*/ 5125185 h 6858000"/>
              <a:gd name="connsiteX48" fmla="*/ 614840 w 1508539"/>
              <a:gd name="connsiteY48" fmla="*/ 5121884 h 6858000"/>
              <a:gd name="connsiteX49" fmla="*/ 621876 w 1508539"/>
              <a:gd name="connsiteY49" fmla="*/ 5067850 h 6858000"/>
              <a:gd name="connsiteX50" fmla="*/ 624607 w 1508539"/>
              <a:gd name="connsiteY50" fmla="*/ 5060861 h 6858000"/>
              <a:gd name="connsiteX51" fmla="*/ 621311 w 1508539"/>
              <a:gd name="connsiteY51" fmla="*/ 5034192 h 6858000"/>
              <a:gd name="connsiteX52" fmla="*/ 622865 w 1508539"/>
              <a:gd name="connsiteY52" fmla="*/ 4993030 h 6858000"/>
              <a:gd name="connsiteX53" fmla="*/ 629774 w 1508539"/>
              <a:gd name="connsiteY53" fmla="*/ 4946844 h 6858000"/>
              <a:gd name="connsiteX54" fmla="*/ 625630 w 1508539"/>
              <a:gd name="connsiteY54" fmla="*/ 4932692 h 6858000"/>
              <a:gd name="connsiteX55" fmla="*/ 641033 w 1508539"/>
              <a:gd name="connsiteY55" fmla="*/ 4858827 h 6858000"/>
              <a:gd name="connsiteX56" fmla="*/ 646936 w 1508539"/>
              <a:gd name="connsiteY56" fmla="*/ 4821170 h 6858000"/>
              <a:gd name="connsiteX57" fmla="*/ 651669 w 1508539"/>
              <a:gd name="connsiteY57" fmla="*/ 4780965 h 6858000"/>
              <a:gd name="connsiteX58" fmla="*/ 652962 w 1508539"/>
              <a:gd name="connsiteY58" fmla="*/ 4750867 h 6858000"/>
              <a:gd name="connsiteX59" fmla="*/ 650769 w 1508539"/>
              <a:gd name="connsiteY59" fmla="*/ 4690749 h 6858000"/>
              <a:gd name="connsiteX60" fmla="*/ 646249 w 1508539"/>
              <a:gd name="connsiteY60" fmla="*/ 4584173 h 6858000"/>
              <a:gd name="connsiteX61" fmla="*/ 641332 w 1508539"/>
              <a:gd name="connsiteY61" fmla="*/ 4444346 h 6858000"/>
              <a:gd name="connsiteX62" fmla="*/ 637897 w 1508539"/>
              <a:gd name="connsiteY62" fmla="*/ 4375228 h 6858000"/>
              <a:gd name="connsiteX63" fmla="*/ 618550 w 1508539"/>
              <a:gd name="connsiteY63" fmla="*/ 4214165 h 6858000"/>
              <a:gd name="connsiteX64" fmla="*/ 622623 w 1508539"/>
              <a:gd name="connsiteY64" fmla="*/ 4090296 h 6858000"/>
              <a:gd name="connsiteX65" fmla="*/ 607879 w 1508539"/>
              <a:gd name="connsiteY65" fmla="*/ 4033999 h 6858000"/>
              <a:gd name="connsiteX66" fmla="*/ 609028 w 1508539"/>
              <a:gd name="connsiteY66" fmla="*/ 4031933 h 6858000"/>
              <a:gd name="connsiteX67" fmla="*/ 607604 w 1508539"/>
              <a:gd name="connsiteY67" fmla="*/ 4013953 h 6858000"/>
              <a:gd name="connsiteX68" fmla="*/ 593899 w 1508539"/>
              <a:gd name="connsiteY68" fmla="*/ 3974753 h 6858000"/>
              <a:gd name="connsiteX69" fmla="*/ 595497 w 1508539"/>
              <a:gd name="connsiteY69" fmla="*/ 3969950 h 6858000"/>
              <a:gd name="connsiteX70" fmla="*/ 588919 w 1508539"/>
              <a:gd name="connsiteY70" fmla="*/ 3933779 h 6858000"/>
              <a:gd name="connsiteX71" fmla="*/ 590250 w 1508539"/>
              <a:gd name="connsiteY71" fmla="*/ 3933093 h 6858000"/>
              <a:gd name="connsiteX72" fmla="*/ 594604 w 1508539"/>
              <a:gd name="connsiteY72" fmla="*/ 3922082 h 6858000"/>
              <a:gd name="connsiteX73" fmla="*/ 599682 w 1508539"/>
              <a:gd name="connsiteY73" fmla="*/ 3901461 h 6858000"/>
              <a:gd name="connsiteX74" fmla="*/ 622276 w 1508539"/>
              <a:gd name="connsiteY74" fmla="*/ 3813873 h 6858000"/>
              <a:gd name="connsiteX75" fmla="*/ 621701 w 1508539"/>
              <a:gd name="connsiteY75" fmla="*/ 3806161 h 6858000"/>
              <a:gd name="connsiteX76" fmla="*/ 622008 w 1508539"/>
              <a:gd name="connsiteY76" fmla="*/ 3805957 h 6858000"/>
              <a:gd name="connsiteX77" fmla="*/ 622035 w 1508539"/>
              <a:gd name="connsiteY77" fmla="*/ 3797724 h 6858000"/>
              <a:gd name="connsiteX78" fmla="*/ 620650 w 1508539"/>
              <a:gd name="connsiteY78" fmla="*/ 3792098 h 6858000"/>
              <a:gd name="connsiteX79" fmla="*/ 619534 w 1508539"/>
              <a:gd name="connsiteY79" fmla="*/ 3777135 h 6858000"/>
              <a:gd name="connsiteX80" fmla="*/ 621267 w 1508539"/>
              <a:gd name="connsiteY80" fmla="*/ 3771656 h 6858000"/>
              <a:gd name="connsiteX81" fmla="*/ 625010 w 1508539"/>
              <a:gd name="connsiteY81" fmla="*/ 3769007 h 6858000"/>
              <a:gd name="connsiteX82" fmla="*/ 624476 w 1508539"/>
              <a:gd name="connsiteY82" fmla="*/ 3767709 h 6858000"/>
              <a:gd name="connsiteX83" fmla="*/ 633172 w 1508539"/>
              <a:gd name="connsiteY83" fmla="*/ 3738082 h 6858000"/>
              <a:gd name="connsiteX84" fmla="*/ 640518 w 1508539"/>
              <a:gd name="connsiteY84" fmla="*/ 3673397 h 6858000"/>
              <a:gd name="connsiteX85" fmla="*/ 639814 w 1508539"/>
              <a:gd name="connsiteY85" fmla="*/ 3637109 h 6858000"/>
              <a:gd name="connsiteX86" fmla="*/ 643257 w 1508539"/>
              <a:gd name="connsiteY86" fmla="*/ 3536883 h 6858000"/>
              <a:gd name="connsiteX87" fmla="*/ 650795 w 1508539"/>
              <a:gd name="connsiteY87" fmla="*/ 3435652 h 6858000"/>
              <a:gd name="connsiteX88" fmla="*/ 652466 w 1508539"/>
              <a:gd name="connsiteY88" fmla="*/ 3307769 h 6858000"/>
              <a:gd name="connsiteX89" fmla="*/ 670029 w 1508539"/>
              <a:gd name="connsiteY89" fmla="*/ 3250522 h 6858000"/>
              <a:gd name="connsiteX90" fmla="*/ 670454 w 1508539"/>
              <a:gd name="connsiteY90" fmla="*/ 3229163 h 6858000"/>
              <a:gd name="connsiteX91" fmla="*/ 672277 w 1508539"/>
              <a:gd name="connsiteY91" fmla="*/ 3217217 h 6858000"/>
              <a:gd name="connsiteX92" fmla="*/ 659112 w 1508539"/>
              <a:gd name="connsiteY92" fmla="*/ 3183755 h 6858000"/>
              <a:gd name="connsiteX93" fmla="*/ 659613 w 1508539"/>
              <a:gd name="connsiteY93" fmla="*/ 3178642 h 6858000"/>
              <a:gd name="connsiteX94" fmla="*/ 647213 w 1508539"/>
              <a:gd name="connsiteY94" fmla="*/ 3158586 h 6858000"/>
              <a:gd name="connsiteX95" fmla="*/ 632398 w 1508539"/>
              <a:gd name="connsiteY95" fmla="*/ 3129034 h 6858000"/>
              <a:gd name="connsiteX96" fmla="*/ 633063 w 1508539"/>
              <a:gd name="connsiteY96" fmla="*/ 3126682 h 6858000"/>
              <a:gd name="connsiteX97" fmla="*/ 623931 w 1508539"/>
              <a:gd name="connsiteY97" fmla="*/ 3114519 h 6858000"/>
              <a:gd name="connsiteX98" fmla="*/ 610540 w 1508539"/>
              <a:gd name="connsiteY98" fmla="*/ 3106272 h 6858000"/>
              <a:gd name="connsiteX99" fmla="*/ 583270 w 1508539"/>
              <a:gd name="connsiteY99" fmla="*/ 2958185 h 6858000"/>
              <a:gd name="connsiteX100" fmla="*/ 525884 w 1508539"/>
              <a:gd name="connsiteY100" fmla="*/ 2762989 h 6858000"/>
              <a:gd name="connsiteX101" fmla="*/ 474802 w 1508539"/>
              <a:gd name="connsiteY101" fmla="*/ 2554718 h 6858000"/>
              <a:gd name="connsiteX102" fmla="*/ 454896 w 1508539"/>
              <a:gd name="connsiteY102" fmla="*/ 2485734 h 6858000"/>
              <a:gd name="connsiteX103" fmla="*/ 445619 w 1508539"/>
              <a:gd name="connsiteY103" fmla="*/ 2447068 h 6858000"/>
              <a:gd name="connsiteX104" fmla="*/ 432580 w 1508539"/>
              <a:gd name="connsiteY104" fmla="*/ 2425819 h 6858000"/>
              <a:gd name="connsiteX105" fmla="*/ 438579 w 1508539"/>
              <a:gd name="connsiteY105" fmla="*/ 2402874 h 6858000"/>
              <a:gd name="connsiteX106" fmla="*/ 441191 w 1508539"/>
              <a:gd name="connsiteY106" fmla="*/ 2381443 h 6858000"/>
              <a:gd name="connsiteX107" fmla="*/ 417520 w 1508539"/>
              <a:gd name="connsiteY107" fmla="*/ 2261920 h 6858000"/>
              <a:gd name="connsiteX108" fmla="*/ 407407 w 1508539"/>
              <a:gd name="connsiteY108" fmla="*/ 2195378 h 6858000"/>
              <a:gd name="connsiteX109" fmla="*/ 391624 w 1508539"/>
              <a:gd name="connsiteY109" fmla="*/ 2155135 h 6858000"/>
              <a:gd name="connsiteX110" fmla="*/ 389082 w 1508539"/>
              <a:gd name="connsiteY110" fmla="*/ 2118008 h 6858000"/>
              <a:gd name="connsiteX111" fmla="*/ 390075 w 1508539"/>
              <a:gd name="connsiteY111" fmla="*/ 2050531 h 6858000"/>
              <a:gd name="connsiteX112" fmla="*/ 381881 w 1508539"/>
              <a:gd name="connsiteY112" fmla="*/ 1963269 h 6858000"/>
              <a:gd name="connsiteX113" fmla="*/ 363059 w 1508539"/>
              <a:gd name="connsiteY113" fmla="*/ 1906352 h 6858000"/>
              <a:gd name="connsiteX114" fmla="*/ 339616 w 1508539"/>
              <a:gd name="connsiteY114" fmla="*/ 1861531 h 6858000"/>
              <a:gd name="connsiteX115" fmla="*/ 293415 w 1508539"/>
              <a:gd name="connsiteY115" fmla="*/ 1732919 h 6858000"/>
              <a:gd name="connsiteX116" fmla="*/ 265726 w 1508539"/>
              <a:gd name="connsiteY116" fmla="*/ 1663540 h 6858000"/>
              <a:gd name="connsiteX117" fmla="*/ 264852 w 1508539"/>
              <a:gd name="connsiteY117" fmla="*/ 1615777 h 6858000"/>
              <a:gd name="connsiteX118" fmla="*/ 245647 w 1508539"/>
              <a:gd name="connsiteY118" fmla="*/ 1563678 h 6858000"/>
              <a:gd name="connsiteX119" fmla="*/ 258727 w 1508539"/>
              <a:gd name="connsiteY119" fmla="*/ 1519474 h 6858000"/>
              <a:gd name="connsiteX120" fmla="*/ 251469 w 1508539"/>
              <a:gd name="connsiteY120" fmla="*/ 1477995 h 6858000"/>
              <a:gd name="connsiteX121" fmla="*/ 237554 w 1508539"/>
              <a:gd name="connsiteY121" fmla="*/ 1373769 h 6858000"/>
              <a:gd name="connsiteX122" fmla="*/ 245861 w 1508539"/>
              <a:gd name="connsiteY122" fmla="*/ 1307086 h 6858000"/>
              <a:gd name="connsiteX123" fmla="*/ 247049 w 1508539"/>
              <a:gd name="connsiteY123" fmla="*/ 1189033 h 6858000"/>
              <a:gd name="connsiteX124" fmla="*/ 251734 w 1508539"/>
              <a:gd name="connsiteY124" fmla="*/ 1168288 h 6858000"/>
              <a:gd name="connsiteX125" fmla="*/ 244016 w 1508539"/>
              <a:gd name="connsiteY125" fmla="*/ 1142577 h 6858000"/>
              <a:gd name="connsiteX126" fmla="*/ 233322 w 1508539"/>
              <a:gd name="connsiteY126" fmla="*/ 1088484 h 6858000"/>
              <a:gd name="connsiteX127" fmla="*/ 222058 w 1508539"/>
              <a:gd name="connsiteY127" fmla="*/ 1016103 h 6858000"/>
              <a:gd name="connsiteX128" fmla="*/ 223514 w 1508539"/>
              <a:gd name="connsiteY128" fmla="*/ 932283 h 6858000"/>
              <a:gd name="connsiteX129" fmla="*/ 225750 w 1508539"/>
              <a:gd name="connsiteY129" fmla="*/ 915925 h 6858000"/>
              <a:gd name="connsiteX130" fmla="*/ 218379 w 1508539"/>
              <a:gd name="connsiteY130" fmla="*/ 896999 h 6858000"/>
              <a:gd name="connsiteX131" fmla="*/ 187787 w 1508539"/>
              <a:gd name="connsiteY131" fmla="*/ 821517 h 6858000"/>
              <a:gd name="connsiteX132" fmla="*/ 166737 w 1508539"/>
              <a:gd name="connsiteY132" fmla="*/ 751353 h 6858000"/>
              <a:gd name="connsiteX133" fmla="*/ 166295 w 1508539"/>
              <a:gd name="connsiteY133" fmla="*/ 721230 h 6858000"/>
              <a:gd name="connsiteX134" fmla="*/ 151966 w 1508539"/>
              <a:gd name="connsiteY134" fmla="*/ 681659 h 6858000"/>
              <a:gd name="connsiteX135" fmla="*/ 137385 w 1508539"/>
              <a:gd name="connsiteY135" fmla="*/ 635218 h 6858000"/>
              <a:gd name="connsiteX136" fmla="*/ 142396 w 1508539"/>
              <a:gd name="connsiteY136" fmla="*/ 613763 h 6858000"/>
              <a:gd name="connsiteX137" fmla="*/ 128338 w 1508539"/>
              <a:gd name="connsiteY137" fmla="*/ 598582 h 6858000"/>
              <a:gd name="connsiteX138" fmla="*/ 128019 w 1508539"/>
              <a:gd name="connsiteY138" fmla="*/ 576846 h 6858000"/>
              <a:gd name="connsiteX139" fmla="*/ 107645 w 1508539"/>
              <a:gd name="connsiteY139" fmla="*/ 530055 h 6858000"/>
              <a:gd name="connsiteX140" fmla="*/ 106893 w 1508539"/>
              <a:gd name="connsiteY140" fmla="*/ 465389 h 6858000"/>
              <a:gd name="connsiteX141" fmla="*/ 89816 w 1508539"/>
              <a:gd name="connsiteY141" fmla="*/ 424699 h 6858000"/>
              <a:gd name="connsiteX142" fmla="*/ 90191 w 1508539"/>
              <a:gd name="connsiteY142" fmla="*/ 404917 h 6858000"/>
              <a:gd name="connsiteX143" fmla="*/ 70148 w 1508539"/>
              <a:gd name="connsiteY143" fmla="*/ 367211 h 6858000"/>
              <a:gd name="connsiteX144" fmla="*/ 36452 w 1508539"/>
              <a:gd name="connsiteY144" fmla="*/ 268519 h 6858000"/>
              <a:gd name="connsiteX145" fmla="*/ 23935 w 1508539"/>
              <a:gd name="connsiteY145" fmla="*/ 160886 h 6858000"/>
              <a:gd name="connsiteX146" fmla="*/ 19312 w 1508539"/>
              <a:gd name="connsiteY146" fmla="*/ 47336 h 6858000"/>
              <a:gd name="connsiteX147" fmla="*/ 0 w 1508539"/>
              <a:gd name="connsiteY147"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28010 w 1508539"/>
              <a:gd name="connsiteY4" fmla="*/ 6751578 h 6858000"/>
              <a:gd name="connsiteX5" fmla="*/ 146674 w 1508539"/>
              <a:gd name="connsiteY5" fmla="*/ 6696999 h 6858000"/>
              <a:gd name="connsiteX6" fmla="*/ 136976 w 1508539"/>
              <a:gd name="connsiteY6" fmla="*/ 6621207 h 6858000"/>
              <a:gd name="connsiteX7" fmla="*/ 153633 w 1508539"/>
              <a:gd name="connsiteY7" fmla="*/ 6596265 h 6858000"/>
              <a:gd name="connsiteX8" fmla="*/ 153512 w 1508539"/>
              <a:gd name="connsiteY8" fmla="*/ 6594818 h 6858000"/>
              <a:gd name="connsiteX9" fmla="*/ 157757 w 1508539"/>
              <a:gd name="connsiteY9" fmla="*/ 6593735 h 6858000"/>
              <a:gd name="connsiteX10" fmla="*/ 160954 w 1508539"/>
              <a:gd name="connsiteY10" fmla="*/ 6589172 h 6858000"/>
              <a:gd name="connsiteX11" fmla="*/ 164248 w 1508539"/>
              <a:gd name="connsiteY11" fmla="*/ 6574442 h 6858000"/>
              <a:gd name="connsiteX12" fmla="*/ 164588 w 1508539"/>
              <a:gd name="connsiteY12" fmla="*/ 6568530 h 6858000"/>
              <a:gd name="connsiteX13" fmla="*/ 166997 w 1508539"/>
              <a:gd name="connsiteY13" fmla="*/ 6560674 h 6858000"/>
              <a:gd name="connsiteX14" fmla="*/ 167342 w 1508539"/>
              <a:gd name="connsiteY14" fmla="*/ 6560598 h 6858000"/>
              <a:gd name="connsiteX15" fmla="*/ 169039 w 1508539"/>
              <a:gd name="connsiteY15" fmla="*/ 6553006 h 6858000"/>
              <a:gd name="connsiteX16" fmla="*/ 173735 w 1508539"/>
              <a:gd name="connsiteY16" fmla="*/ 6514360 h 6858000"/>
              <a:gd name="connsiteX17" fmla="*/ 215389 w 1508539"/>
              <a:gd name="connsiteY17" fmla="*/ 6478062 h 6858000"/>
              <a:gd name="connsiteX18" fmla="*/ 226078 w 1508539"/>
              <a:gd name="connsiteY18" fmla="*/ 6460325 h 6858000"/>
              <a:gd name="connsiteX19" fmla="*/ 233311 w 1508539"/>
              <a:gd name="connsiteY19" fmla="*/ 6451488 h 6858000"/>
              <a:gd name="connsiteX20" fmla="*/ 234746 w 1508539"/>
              <a:gd name="connsiteY20" fmla="*/ 6451348 h 6858000"/>
              <a:gd name="connsiteX21" fmla="*/ 239104 w 1508539"/>
              <a:gd name="connsiteY21" fmla="*/ 6414240 h 6858000"/>
              <a:gd name="connsiteX22" fmla="*/ 241880 w 1508539"/>
              <a:gd name="connsiteY22" fmla="*/ 6384857 h 6858000"/>
              <a:gd name="connsiteX23" fmla="*/ 240591 w 1508539"/>
              <a:gd name="connsiteY23" fmla="*/ 6367510 h 6858000"/>
              <a:gd name="connsiteX24" fmla="*/ 244471 w 1508539"/>
              <a:gd name="connsiteY24" fmla="*/ 6349778 h 6858000"/>
              <a:gd name="connsiteX25" fmla="*/ 246136 w 1508539"/>
              <a:gd name="connsiteY25" fmla="*/ 6348250 h 6858000"/>
              <a:gd name="connsiteX26" fmla="*/ 262170 w 1508539"/>
              <a:gd name="connsiteY26" fmla="*/ 6281972 h 6858000"/>
              <a:gd name="connsiteX27" fmla="*/ 272933 w 1508539"/>
              <a:gd name="connsiteY27" fmla="*/ 6211940 h 6858000"/>
              <a:gd name="connsiteX28" fmla="*/ 314428 w 1508539"/>
              <a:gd name="connsiteY28" fmla="*/ 6113913 h 6858000"/>
              <a:gd name="connsiteX29" fmla="*/ 318721 w 1508539"/>
              <a:gd name="connsiteY29" fmla="*/ 6028119 h 6858000"/>
              <a:gd name="connsiteX30" fmla="*/ 345501 w 1508539"/>
              <a:gd name="connsiteY30" fmla="*/ 5934687 h 6858000"/>
              <a:gd name="connsiteX31" fmla="*/ 379513 w 1508539"/>
              <a:gd name="connsiteY31" fmla="*/ 5765594 h 6858000"/>
              <a:gd name="connsiteX32" fmla="*/ 411349 w 1508539"/>
              <a:gd name="connsiteY32" fmla="*/ 5693685 h 6858000"/>
              <a:gd name="connsiteX33" fmla="*/ 431404 w 1508539"/>
              <a:gd name="connsiteY33" fmla="*/ 5665173 h 6858000"/>
              <a:gd name="connsiteX34" fmla="*/ 465121 w 1508539"/>
              <a:gd name="connsiteY34" fmla="*/ 5563435 h 6858000"/>
              <a:gd name="connsiteX35" fmla="*/ 494626 w 1508539"/>
              <a:gd name="connsiteY35" fmla="*/ 5476393 h 6858000"/>
              <a:gd name="connsiteX36" fmla="*/ 525819 w 1508539"/>
              <a:gd name="connsiteY36" fmla="*/ 5396260 h 6858000"/>
              <a:gd name="connsiteX37" fmla="*/ 541800 w 1508539"/>
              <a:gd name="connsiteY37" fmla="*/ 5330009 h 6858000"/>
              <a:gd name="connsiteX38" fmla="*/ 575293 w 1508539"/>
              <a:gd name="connsiteY38" fmla="*/ 5273739 h 6858000"/>
              <a:gd name="connsiteX39" fmla="*/ 584892 w 1508539"/>
              <a:gd name="connsiteY39" fmla="*/ 5241779 h 6858000"/>
              <a:gd name="connsiteX40" fmla="*/ 596118 w 1508539"/>
              <a:gd name="connsiteY40" fmla="*/ 5225268 h 6858000"/>
              <a:gd name="connsiteX41" fmla="*/ 597138 w 1508539"/>
              <a:gd name="connsiteY41" fmla="*/ 5217684 h 6858000"/>
              <a:gd name="connsiteX42" fmla="*/ 604479 w 1508539"/>
              <a:gd name="connsiteY42" fmla="*/ 5193377 h 6858000"/>
              <a:gd name="connsiteX43" fmla="*/ 607782 w 1508539"/>
              <a:gd name="connsiteY43" fmla="*/ 5179288 h 6858000"/>
              <a:gd name="connsiteX44" fmla="*/ 608766 w 1508539"/>
              <a:gd name="connsiteY44" fmla="*/ 5173621 h 6858000"/>
              <a:gd name="connsiteX45" fmla="*/ 604400 w 1508539"/>
              <a:gd name="connsiteY45" fmla="*/ 5159961 h 6858000"/>
              <a:gd name="connsiteX46" fmla="*/ 611077 w 1508539"/>
              <a:gd name="connsiteY46" fmla="*/ 5144295 h 6858000"/>
              <a:gd name="connsiteX47" fmla="*/ 608010 w 1508539"/>
              <a:gd name="connsiteY47" fmla="*/ 5125185 h 6858000"/>
              <a:gd name="connsiteX48" fmla="*/ 614840 w 1508539"/>
              <a:gd name="connsiteY48" fmla="*/ 5121884 h 6858000"/>
              <a:gd name="connsiteX49" fmla="*/ 621876 w 1508539"/>
              <a:gd name="connsiteY49" fmla="*/ 5067850 h 6858000"/>
              <a:gd name="connsiteX50" fmla="*/ 624607 w 1508539"/>
              <a:gd name="connsiteY50" fmla="*/ 5060861 h 6858000"/>
              <a:gd name="connsiteX51" fmla="*/ 621311 w 1508539"/>
              <a:gd name="connsiteY51" fmla="*/ 5034192 h 6858000"/>
              <a:gd name="connsiteX52" fmla="*/ 622865 w 1508539"/>
              <a:gd name="connsiteY52" fmla="*/ 4993030 h 6858000"/>
              <a:gd name="connsiteX53" fmla="*/ 629774 w 1508539"/>
              <a:gd name="connsiteY53" fmla="*/ 4946844 h 6858000"/>
              <a:gd name="connsiteX54" fmla="*/ 625630 w 1508539"/>
              <a:gd name="connsiteY54" fmla="*/ 4932692 h 6858000"/>
              <a:gd name="connsiteX55" fmla="*/ 641033 w 1508539"/>
              <a:gd name="connsiteY55" fmla="*/ 4858827 h 6858000"/>
              <a:gd name="connsiteX56" fmla="*/ 646936 w 1508539"/>
              <a:gd name="connsiteY56" fmla="*/ 4821170 h 6858000"/>
              <a:gd name="connsiteX57" fmla="*/ 651669 w 1508539"/>
              <a:gd name="connsiteY57" fmla="*/ 4780965 h 6858000"/>
              <a:gd name="connsiteX58" fmla="*/ 652962 w 1508539"/>
              <a:gd name="connsiteY58" fmla="*/ 4750867 h 6858000"/>
              <a:gd name="connsiteX59" fmla="*/ 650769 w 1508539"/>
              <a:gd name="connsiteY59" fmla="*/ 4690749 h 6858000"/>
              <a:gd name="connsiteX60" fmla="*/ 646249 w 1508539"/>
              <a:gd name="connsiteY60" fmla="*/ 4584173 h 6858000"/>
              <a:gd name="connsiteX61" fmla="*/ 641332 w 1508539"/>
              <a:gd name="connsiteY61" fmla="*/ 4444346 h 6858000"/>
              <a:gd name="connsiteX62" fmla="*/ 637897 w 1508539"/>
              <a:gd name="connsiteY62" fmla="*/ 4375228 h 6858000"/>
              <a:gd name="connsiteX63" fmla="*/ 618550 w 1508539"/>
              <a:gd name="connsiteY63" fmla="*/ 4214165 h 6858000"/>
              <a:gd name="connsiteX64" fmla="*/ 622623 w 1508539"/>
              <a:gd name="connsiteY64" fmla="*/ 4090296 h 6858000"/>
              <a:gd name="connsiteX65" fmla="*/ 607879 w 1508539"/>
              <a:gd name="connsiteY65" fmla="*/ 4033999 h 6858000"/>
              <a:gd name="connsiteX66" fmla="*/ 609028 w 1508539"/>
              <a:gd name="connsiteY66" fmla="*/ 4031933 h 6858000"/>
              <a:gd name="connsiteX67" fmla="*/ 607604 w 1508539"/>
              <a:gd name="connsiteY67" fmla="*/ 4013953 h 6858000"/>
              <a:gd name="connsiteX68" fmla="*/ 593899 w 1508539"/>
              <a:gd name="connsiteY68" fmla="*/ 3974753 h 6858000"/>
              <a:gd name="connsiteX69" fmla="*/ 595497 w 1508539"/>
              <a:gd name="connsiteY69" fmla="*/ 3969950 h 6858000"/>
              <a:gd name="connsiteX70" fmla="*/ 588919 w 1508539"/>
              <a:gd name="connsiteY70" fmla="*/ 3933779 h 6858000"/>
              <a:gd name="connsiteX71" fmla="*/ 590250 w 1508539"/>
              <a:gd name="connsiteY71" fmla="*/ 3933093 h 6858000"/>
              <a:gd name="connsiteX72" fmla="*/ 594604 w 1508539"/>
              <a:gd name="connsiteY72" fmla="*/ 3922082 h 6858000"/>
              <a:gd name="connsiteX73" fmla="*/ 599682 w 1508539"/>
              <a:gd name="connsiteY73" fmla="*/ 3901461 h 6858000"/>
              <a:gd name="connsiteX74" fmla="*/ 622276 w 1508539"/>
              <a:gd name="connsiteY74" fmla="*/ 3813873 h 6858000"/>
              <a:gd name="connsiteX75" fmla="*/ 621701 w 1508539"/>
              <a:gd name="connsiteY75" fmla="*/ 3806161 h 6858000"/>
              <a:gd name="connsiteX76" fmla="*/ 622008 w 1508539"/>
              <a:gd name="connsiteY76" fmla="*/ 3805957 h 6858000"/>
              <a:gd name="connsiteX77" fmla="*/ 622035 w 1508539"/>
              <a:gd name="connsiteY77" fmla="*/ 3797724 h 6858000"/>
              <a:gd name="connsiteX78" fmla="*/ 620650 w 1508539"/>
              <a:gd name="connsiteY78" fmla="*/ 3792098 h 6858000"/>
              <a:gd name="connsiteX79" fmla="*/ 619534 w 1508539"/>
              <a:gd name="connsiteY79" fmla="*/ 3777135 h 6858000"/>
              <a:gd name="connsiteX80" fmla="*/ 621267 w 1508539"/>
              <a:gd name="connsiteY80" fmla="*/ 3771656 h 6858000"/>
              <a:gd name="connsiteX81" fmla="*/ 625010 w 1508539"/>
              <a:gd name="connsiteY81" fmla="*/ 3769007 h 6858000"/>
              <a:gd name="connsiteX82" fmla="*/ 624476 w 1508539"/>
              <a:gd name="connsiteY82" fmla="*/ 3767709 h 6858000"/>
              <a:gd name="connsiteX83" fmla="*/ 633172 w 1508539"/>
              <a:gd name="connsiteY83" fmla="*/ 3738082 h 6858000"/>
              <a:gd name="connsiteX84" fmla="*/ 640518 w 1508539"/>
              <a:gd name="connsiteY84" fmla="*/ 3673397 h 6858000"/>
              <a:gd name="connsiteX85" fmla="*/ 639814 w 1508539"/>
              <a:gd name="connsiteY85" fmla="*/ 3637109 h 6858000"/>
              <a:gd name="connsiteX86" fmla="*/ 643257 w 1508539"/>
              <a:gd name="connsiteY86" fmla="*/ 3536883 h 6858000"/>
              <a:gd name="connsiteX87" fmla="*/ 650795 w 1508539"/>
              <a:gd name="connsiteY87" fmla="*/ 3435652 h 6858000"/>
              <a:gd name="connsiteX88" fmla="*/ 652466 w 1508539"/>
              <a:gd name="connsiteY88" fmla="*/ 3307769 h 6858000"/>
              <a:gd name="connsiteX89" fmla="*/ 670029 w 1508539"/>
              <a:gd name="connsiteY89" fmla="*/ 3250522 h 6858000"/>
              <a:gd name="connsiteX90" fmla="*/ 670454 w 1508539"/>
              <a:gd name="connsiteY90" fmla="*/ 3229163 h 6858000"/>
              <a:gd name="connsiteX91" fmla="*/ 672277 w 1508539"/>
              <a:gd name="connsiteY91" fmla="*/ 3217217 h 6858000"/>
              <a:gd name="connsiteX92" fmla="*/ 659112 w 1508539"/>
              <a:gd name="connsiteY92" fmla="*/ 3183755 h 6858000"/>
              <a:gd name="connsiteX93" fmla="*/ 659613 w 1508539"/>
              <a:gd name="connsiteY93" fmla="*/ 3178642 h 6858000"/>
              <a:gd name="connsiteX94" fmla="*/ 647213 w 1508539"/>
              <a:gd name="connsiteY94" fmla="*/ 3158586 h 6858000"/>
              <a:gd name="connsiteX95" fmla="*/ 632398 w 1508539"/>
              <a:gd name="connsiteY95" fmla="*/ 3129034 h 6858000"/>
              <a:gd name="connsiteX96" fmla="*/ 633063 w 1508539"/>
              <a:gd name="connsiteY96" fmla="*/ 3126682 h 6858000"/>
              <a:gd name="connsiteX97" fmla="*/ 623931 w 1508539"/>
              <a:gd name="connsiteY97" fmla="*/ 3114519 h 6858000"/>
              <a:gd name="connsiteX98" fmla="*/ 610540 w 1508539"/>
              <a:gd name="connsiteY98" fmla="*/ 3106272 h 6858000"/>
              <a:gd name="connsiteX99" fmla="*/ 583270 w 1508539"/>
              <a:gd name="connsiteY99" fmla="*/ 2958185 h 6858000"/>
              <a:gd name="connsiteX100" fmla="*/ 525884 w 1508539"/>
              <a:gd name="connsiteY100" fmla="*/ 2762989 h 6858000"/>
              <a:gd name="connsiteX101" fmla="*/ 474802 w 1508539"/>
              <a:gd name="connsiteY101" fmla="*/ 2554718 h 6858000"/>
              <a:gd name="connsiteX102" fmla="*/ 454896 w 1508539"/>
              <a:gd name="connsiteY102" fmla="*/ 2485734 h 6858000"/>
              <a:gd name="connsiteX103" fmla="*/ 445619 w 1508539"/>
              <a:gd name="connsiteY103" fmla="*/ 2447068 h 6858000"/>
              <a:gd name="connsiteX104" fmla="*/ 432580 w 1508539"/>
              <a:gd name="connsiteY104" fmla="*/ 2425819 h 6858000"/>
              <a:gd name="connsiteX105" fmla="*/ 438579 w 1508539"/>
              <a:gd name="connsiteY105" fmla="*/ 2402874 h 6858000"/>
              <a:gd name="connsiteX106" fmla="*/ 441191 w 1508539"/>
              <a:gd name="connsiteY106" fmla="*/ 2381443 h 6858000"/>
              <a:gd name="connsiteX107" fmla="*/ 417520 w 1508539"/>
              <a:gd name="connsiteY107" fmla="*/ 2261920 h 6858000"/>
              <a:gd name="connsiteX108" fmla="*/ 407407 w 1508539"/>
              <a:gd name="connsiteY108" fmla="*/ 2195378 h 6858000"/>
              <a:gd name="connsiteX109" fmla="*/ 391624 w 1508539"/>
              <a:gd name="connsiteY109" fmla="*/ 2155135 h 6858000"/>
              <a:gd name="connsiteX110" fmla="*/ 389082 w 1508539"/>
              <a:gd name="connsiteY110" fmla="*/ 2118008 h 6858000"/>
              <a:gd name="connsiteX111" fmla="*/ 390075 w 1508539"/>
              <a:gd name="connsiteY111" fmla="*/ 2050531 h 6858000"/>
              <a:gd name="connsiteX112" fmla="*/ 381881 w 1508539"/>
              <a:gd name="connsiteY112" fmla="*/ 1963269 h 6858000"/>
              <a:gd name="connsiteX113" fmla="*/ 363059 w 1508539"/>
              <a:gd name="connsiteY113" fmla="*/ 1906352 h 6858000"/>
              <a:gd name="connsiteX114" fmla="*/ 339616 w 1508539"/>
              <a:gd name="connsiteY114" fmla="*/ 1861531 h 6858000"/>
              <a:gd name="connsiteX115" fmla="*/ 293415 w 1508539"/>
              <a:gd name="connsiteY115" fmla="*/ 1732919 h 6858000"/>
              <a:gd name="connsiteX116" fmla="*/ 265726 w 1508539"/>
              <a:gd name="connsiteY116" fmla="*/ 1663540 h 6858000"/>
              <a:gd name="connsiteX117" fmla="*/ 264852 w 1508539"/>
              <a:gd name="connsiteY117" fmla="*/ 1615777 h 6858000"/>
              <a:gd name="connsiteX118" fmla="*/ 245647 w 1508539"/>
              <a:gd name="connsiteY118" fmla="*/ 1563678 h 6858000"/>
              <a:gd name="connsiteX119" fmla="*/ 258727 w 1508539"/>
              <a:gd name="connsiteY119" fmla="*/ 1519474 h 6858000"/>
              <a:gd name="connsiteX120" fmla="*/ 251469 w 1508539"/>
              <a:gd name="connsiteY120" fmla="*/ 1477995 h 6858000"/>
              <a:gd name="connsiteX121" fmla="*/ 237554 w 1508539"/>
              <a:gd name="connsiteY121" fmla="*/ 1373769 h 6858000"/>
              <a:gd name="connsiteX122" fmla="*/ 245861 w 1508539"/>
              <a:gd name="connsiteY122" fmla="*/ 1307086 h 6858000"/>
              <a:gd name="connsiteX123" fmla="*/ 247049 w 1508539"/>
              <a:gd name="connsiteY123" fmla="*/ 1189033 h 6858000"/>
              <a:gd name="connsiteX124" fmla="*/ 251734 w 1508539"/>
              <a:gd name="connsiteY124" fmla="*/ 1168288 h 6858000"/>
              <a:gd name="connsiteX125" fmla="*/ 244016 w 1508539"/>
              <a:gd name="connsiteY125" fmla="*/ 1142577 h 6858000"/>
              <a:gd name="connsiteX126" fmla="*/ 233322 w 1508539"/>
              <a:gd name="connsiteY126" fmla="*/ 1088484 h 6858000"/>
              <a:gd name="connsiteX127" fmla="*/ 222058 w 1508539"/>
              <a:gd name="connsiteY127" fmla="*/ 1016103 h 6858000"/>
              <a:gd name="connsiteX128" fmla="*/ 223514 w 1508539"/>
              <a:gd name="connsiteY128" fmla="*/ 932283 h 6858000"/>
              <a:gd name="connsiteX129" fmla="*/ 225750 w 1508539"/>
              <a:gd name="connsiteY129" fmla="*/ 915925 h 6858000"/>
              <a:gd name="connsiteX130" fmla="*/ 218379 w 1508539"/>
              <a:gd name="connsiteY130" fmla="*/ 896999 h 6858000"/>
              <a:gd name="connsiteX131" fmla="*/ 187787 w 1508539"/>
              <a:gd name="connsiteY131" fmla="*/ 821517 h 6858000"/>
              <a:gd name="connsiteX132" fmla="*/ 166737 w 1508539"/>
              <a:gd name="connsiteY132" fmla="*/ 751353 h 6858000"/>
              <a:gd name="connsiteX133" fmla="*/ 166295 w 1508539"/>
              <a:gd name="connsiteY133" fmla="*/ 721230 h 6858000"/>
              <a:gd name="connsiteX134" fmla="*/ 151966 w 1508539"/>
              <a:gd name="connsiteY134" fmla="*/ 681659 h 6858000"/>
              <a:gd name="connsiteX135" fmla="*/ 137385 w 1508539"/>
              <a:gd name="connsiteY135" fmla="*/ 635218 h 6858000"/>
              <a:gd name="connsiteX136" fmla="*/ 142396 w 1508539"/>
              <a:gd name="connsiteY136" fmla="*/ 613763 h 6858000"/>
              <a:gd name="connsiteX137" fmla="*/ 128338 w 1508539"/>
              <a:gd name="connsiteY137" fmla="*/ 598582 h 6858000"/>
              <a:gd name="connsiteX138" fmla="*/ 128019 w 1508539"/>
              <a:gd name="connsiteY138" fmla="*/ 576846 h 6858000"/>
              <a:gd name="connsiteX139" fmla="*/ 107645 w 1508539"/>
              <a:gd name="connsiteY139" fmla="*/ 530055 h 6858000"/>
              <a:gd name="connsiteX140" fmla="*/ 106893 w 1508539"/>
              <a:gd name="connsiteY140" fmla="*/ 465389 h 6858000"/>
              <a:gd name="connsiteX141" fmla="*/ 89816 w 1508539"/>
              <a:gd name="connsiteY141" fmla="*/ 424699 h 6858000"/>
              <a:gd name="connsiteX142" fmla="*/ 90191 w 1508539"/>
              <a:gd name="connsiteY142" fmla="*/ 404917 h 6858000"/>
              <a:gd name="connsiteX143" fmla="*/ 70148 w 1508539"/>
              <a:gd name="connsiteY143" fmla="*/ 367211 h 6858000"/>
              <a:gd name="connsiteX144" fmla="*/ 36452 w 1508539"/>
              <a:gd name="connsiteY144" fmla="*/ 268519 h 6858000"/>
              <a:gd name="connsiteX145" fmla="*/ 23935 w 1508539"/>
              <a:gd name="connsiteY145" fmla="*/ 160886 h 6858000"/>
              <a:gd name="connsiteX146" fmla="*/ 19312 w 1508539"/>
              <a:gd name="connsiteY146" fmla="*/ 47336 h 6858000"/>
              <a:gd name="connsiteX147" fmla="*/ 0 w 1508539"/>
              <a:gd name="connsiteY147"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28010 w 1508539"/>
              <a:gd name="connsiteY4" fmla="*/ 6751578 h 6858000"/>
              <a:gd name="connsiteX5" fmla="*/ 146674 w 1508539"/>
              <a:gd name="connsiteY5" fmla="*/ 6696999 h 6858000"/>
              <a:gd name="connsiteX6" fmla="*/ 163411 w 1508539"/>
              <a:gd name="connsiteY6" fmla="*/ 6638036 h 6858000"/>
              <a:gd name="connsiteX7" fmla="*/ 153633 w 1508539"/>
              <a:gd name="connsiteY7" fmla="*/ 6596265 h 6858000"/>
              <a:gd name="connsiteX8" fmla="*/ 153512 w 1508539"/>
              <a:gd name="connsiteY8" fmla="*/ 6594818 h 6858000"/>
              <a:gd name="connsiteX9" fmla="*/ 157757 w 1508539"/>
              <a:gd name="connsiteY9" fmla="*/ 6593735 h 6858000"/>
              <a:gd name="connsiteX10" fmla="*/ 160954 w 1508539"/>
              <a:gd name="connsiteY10" fmla="*/ 6589172 h 6858000"/>
              <a:gd name="connsiteX11" fmla="*/ 164248 w 1508539"/>
              <a:gd name="connsiteY11" fmla="*/ 6574442 h 6858000"/>
              <a:gd name="connsiteX12" fmla="*/ 164588 w 1508539"/>
              <a:gd name="connsiteY12" fmla="*/ 6568530 h 6858000"/>
              <a:gd name="connsiteX13" fmla="*/ 166997 w 1508539"/>
              <a:gd name="connsiteY13" fmla="*/ 6560674 h 6858000"/>
              <a:gd name="connsiteX14" fmla="*/ 167342 w 1508539"/>
              <a:gd name="connsiteY14" fmla="*/ 6560598 h 6858000"/>
              <a:gd name="connsiteX15" fmla="*/ 169039 w 1508539"/>
              <a:gd name="connsiteY15" fmla="*/ 6553006 h 6858000"/>
              <a:gd name="connsiteX16" fmla="*/ 173735 w 1508539"/>
              <a:gd name="connsiteY16" fmla="*/ 6514360 h 6858000"/>
              <a:gd name="connsiteX17" fmla="*/ 215389 w 1508539"/>
              <a:gd name="connsiteY17" fmla="*/ 6478062 h 6858000"/>
              <a:gd name="connsiteX18" fmla="*/ 226078 w 1508539"/>
              <a:gd name="connsiteY18" fmla="*/ 6460325 h 6858000"/>
              <a:gd name="connsiteX19" fmla="*/ 233311 w 1508539"/>
              <a:gd name="connsiteY19" fmla="*/ 6451488 h 6858000"/>
              <a:gd name="connsiteX20" fmla="*/ 234746 w 1508539"/>
              <a:gd name="connsiteY20" fmla="*/ 6451348 h 6858000"/>
              <a:gd name="connsiteX21" fmla="*/ 239104 w 1508539"/>
              <a:gd name="connsiteY21" fmla="*/ 6414240 h 6858000"/>
              <a:gd name="connsiteX22" fmla="*/ 241880 w 1508539"/>
              <a:gd name="connsiteY22" fmla="*/ 6384857 h 6858000"/>
              <a:gd name="connsiteX23" fmla="*/ 240591 w 1508539"/>
              <a:gd name="connsiteY23" fmla="*/ 6367510 h 6858000"/>
              <a:gd name="connsiteX24" fmla="*/ 244471 w 1508539"/>
              <a:gd name="connsiteY24" fmla="*/ 6349778 h 6858000"/>
              <a:gd name="connsiteX25" fmla="*/ 246136 w 1508539"/>
              <a:gd name="connsiteY25" fmla="*/ 6348250 h 6858000"/>
              <a:gd name="connsiteX26" fmla="*/ 262170 w 1508539"/>
              <a:gd name="connsiteY26" fmla="*/ 6281972 h 6858000"/>
              <a:gd name="connsiteX27" fmla="*/ 272933 w 1508539"/>
              <a:gd name="connsiteY27" fmla="*/ 6211940 h 6858000"/>
              <a:gd name="connsiteX28" fmla="*/ 314428 w 1508539"/>
              <a:gd name="connsiteY28" fmla="*/ 6113913 h 6858000"/>
              <a:gd name="connsiteX29" fmla="*/ 318721 w 1508539"/>
              <a:gd name="connsiteY29" fmla="*/ 6028119 h 6858000"/>
              <a:gd name="connsiteX30" fmla="*/ 345501 w 1508539"/>
              <a:gd name="connsiteY30" fmla="*/ 5934687 h 6858000"/>
              <a:gd name="connsiteX31" fmla="*/ 379513 w 1508539"/>
              <a:gd name="connsiteY31" fmla="*/ 5765594 h 6858000"/>
              <a:gd name="connsiteX32" fmla="*/ 411349 w 1508539"/>
              <a:gd name="connsiteY32" fmla="*/ 5693685 h 6858000"/>
              <a:gd name="connsiteX33" fmla="*/ 431404 w 1508539"/>
              <a:gd name="connsiteY33" fmla="*/ 5665173 h 6858000"/>
              <a:gd name="connsiteX34" fmla="*/ 465121 w 1508539"/>
              <a:gd name="connsiteY34" fmla="*/ 5563435 h 6858000"/>
              <a:gd name="connsiteX35" fmla="*/ 494626 w 1508539"/>
              <a:gd name="connsiteY35" fmla="*/ 5476393 h 6858000"/>
              <a:gd name="connsiteX36" fmla="*/ 525819 w 1508539"/>
              <a:gd name="connsiteY36" fmla="*/ 5396260 h 6858000"/>
              <a:gd name="connsiteX37" fmla="*/ 541800 w 1508539"/>
              <a:gd name="connsiteY37" fmla="*/ 5330009 h 6858000"/>
              <a:gd name="connsiteX38" fmla="*/ 575293 w 1508539"/>
              <a:gd name="connsiteY38" fmla="*/ 5273739 h 6858000"/>
              <a:gd name="connsiteX39" fmla="*/ 584892 w 1508539"/>
              <a:gd name="connsiteY39" fmla="*/ 5241779 h 6858000"/>
              <a:gd name="connsiteX40" fmla="*/ 596118 w 1508539"/>
              <a:gd name="connsiteY40" fmla="*/ 5225268 h 6858000"/>
              <a:gd name="connsiteX41" fmla="*/ 597138 w 1508539"/>
              <a:gd name="connsiteY41" fmla="*/ 5217684 h 6858000"/>
              <a:gd name="connsiteX42" fmla="*/ 604479 w 1508539"/>
              <a:gd name="connsiteY42" fmla="*/ 5193377 h 6858000"/>
              <a:gd name="connsiteX43" fmla="*/ 607782 w 1508539"/>
              <a:gd name="connsiteY43" fmla="*/ 5179288 h 6858000"/>
              <a:gd name="connsiteX44" fmla="*/ 608766 w 1508539"/>
              <a:gd name="connsiteY44" fmla="*/ 5173621 h 6858000"/>
              <a:gd name="connsiteX45" fmla="*/ 604400 w 1508539"/>
              <a:gd name="connsiteY45" fmla="*/ 5159961 h 6858000"/>
              <a:gd name="connsiteX46" fmla="*/ 611077 w 1508539"/>
              <a:gd name="connsiteY46" fmla="*/ 5144295 h 6858000"/>
              <a:gd name="connsiteX47" fmla="*/ 608010 w 1508539"/>
              <a:gd name="connsiteY47" fmla="*/ 5125185 h 6858000"/>
              <a:gd name="connsiteX48" fmla="*/ 614840 w 1508539"/>
              <a:gd name="connsiteY48" fmla="*/ 5121884 h 6858000"/>
              <a:gd name="connsiteX49" fmla="*/ 621876 w 1508539"/>
              <a:gd name="connsiteY49" fmla="*/ 5067850 h 6858000"/>
              <a:gd name="connsiteX50" fmla="*/ 624607 w 1508539"/>
              <a:gd name="connsiteY50" fmla="*/ 5060861 h 6858000"/>
              <a:gd name="connsiteX51" fmla="*/ 621311 w 1508539"/>
              <a:gd name="connsiteY51" fmla="*/ 5034192 h 6858000"/>
              <a:gd name="connsiteX52" fmla="*/ 622865 w 1508539"/>
              <a:gd name="connsiteY52" fmla="*/ 4993030 h 6858000"/>
              <a:gd name="connsiteX53" fmla="*/ 629774 w 1508539"/>
              <a:gd name="connsiteY53" fmla="*/ 4946844 h 6858000"/>
              <a:gd name="connsiteX54" fmla="*/ 625630 w 1508539"/>
              <a:gd name="connsiteY54" fmla="*/ 4932692 h 6858000"/>
              <a:gd name="connsiteX55" fmla="*/ 641033 w 1508539"/>
              <a:gd name="connsiteY55" fmla="*/ 4858827 h 6858000"/>
              <a:gd name="connsiteX56" fmla="*/ 646936 w 1508539"/>
              <a:gd name="connsiteY56" fmla="*/ 4821170 h 6858000"/>
              <a:gd name="connsiteX57" fmla="*/ 651669 w 1508539"/>
              <a:gd name="connsiteY57" fmla="*/ 4780965 h 6858000"/>
              <a:gd name="connsiteX58" fmla="*/ 652962 w 1508539"/>
              <a:gd name="connsiteY58" fmla="*/ 4750867 h 6858000"/>
              <a:gd name="connsiteX59" fmla="*/ 650769 w 1508539"/>
              <a:gd name="connsiteY59" fmla="*/ 4690749 h 6858000"/>
              <a:gd name="connsiteX60" fmla="*/ 646249 w 1508539"/>
              <a:gd name="connsiteY60" fmla="*/ 4584173 h 6858000"/>
              <a:gd name="connsiteX61" fmla="*/ 641332 w 1508539"/>
              <a:gd name="connsiteY61" fmla="*/ 4444346 h 6858000"/>
              <a:gd name="connsiteX62" fmla="*/ 637897 w 1508539"/>
              <a:gd name="connsiteY62" fmla="*/ 4375228 h 6858000"/>
              <a:gd name="connsiteX63" fmla="*/ 618550 w 1508539"/>
              <a:gd name="connsiteY63" fmla="*/ 4214165 h 6858000"/>
              <a:gd name="connsiteX64" fmla="*/ 622623 w 1508539"/>
              <a:gd name="connsiteY64" fmla="*/ 4090296 h 6858000"/>
              <a:gd name="connsiteX65" fmla="*/ 607879 w 1508539"/>
              <a:gd name="connsiteY65" fmla="*/ 4033999 h 6858000"/>
              <a:gd name="connsiteX66" fmla="*/ 609028 w 1508539"/>
              <a:gd name="connsiteY66" fmla="*/ 4031933 h 6858000"/>
              <a:gd name="connsiteX67" fmla="*/ 607604 w 1508539"/>
              <a:gd name="connsiteY67" fmla="*/ 4013953 h 6858000"/>
              <a:gd name="connsiteX68" fmla="*/ 593899 w 1508539"/>
              <a:gd name="connsiteY68" fmla="*/ 3974753 h 6858000"/>
              <a:gd name="connsiteX69" fmla="*/ 595497 w 1508539"/>
              <a:gd name="connsiteY69" fmla="*/ 3969950 h 6858000"/>
              <a:gd name="connsiteX70" fmla="*/ 588919 w 1508539"/>
              <a:gd name="connsiteY70" fmla="*/ 3933779 h 6858000"/>
              <a:gd name="connsiteX71" fmla="*/ 590250 w 1508539"/>
              <a:gd name="connsiteY71" fmla="*/ 3933093 h 6858000"/>
              <a:gd name="connsiteX72" fmla="*/ 594604 w 1508539"/>
              <a:gd name="connsiteY72" fmla="*/ 3922082 h 6858000"/>
              <a:gd name="connsiteX73" fmla="*/ 599682 w 1508539"/>
              <a:gd name="connsiteY73" fmla="*/ 3901461 h 6858000"/>
              <a:gd name="connsiteX74" fmla="*/ 622276 w 1508539"/>
              <a:gd name="connsiteY74" fmla="*/ 3813873 h 6858000"/>
              <a:gd name="connsiteX75" fmla="*/ 621701 w 1508539"/>
              <a:gd name="connsiteY75" fmla="*/ 3806161 h 6858000"/>
              <a:gd name="connsiteX76" fmla="*/ 622008 w 1508539"/>
              <a:gd name="connsiteY76" fmla="*/ 3805957 h 6858000"/>
              <a:gd name="connsiteX77" fmla="*/ 622035 w 1508539"/>
              <a:gd name="connsiteY77" fmla="*/ 3797724 h 6858000"/>
              <a:gd name="connsiteX78" fmla="*/ 620650 w 1508539"/>
              <a:gd name="connsiteY78" fmla="*/ 3792098 h 6858000"/>
              <a:gd name="connsiteX79" fmla="*/ 619534 w 1508539"/>
              <a:gd name="connsiteY79" fmla="*/ 3777135 h 6858000"/>
              <a:gd name="connsiteX80" fmla="*/ 621267 w 1508539"/>
              <a:gd name="connsiteY80" fmla="*/ 3771656 h 6858000"/>
              <a:gd name="connsiteX81" fmla="*/ 625010 w 1508539"/>
              <a:gd name="connsiteY81" fmla="*/ 3769007 h 6858000"/>
              <a:gd name="connsiteX82" fmla="*/ 624476 w 1508539"/>
              <a:gd name="connsiteY82" fmla="*/ 3767709 h 6858000"/>
              <a:gd name="connsiteX83" fmla="*/ 633172 w 1508539"/>
              <a:gd name="connsiteY83" fmla="*/ 3738082 h 6858000"/>
              <a:gd name="connsiteX84" fmla="*/ 640518 w 1508539"/>
              <a:gd name="connsiteY84" fmla="*/ 3673397 h 6858000"/>
              <a:gd name="connsiteX85" fmla="*/ 639814 w 1508539"/>
              <a:gd name="connsiteY85" fmla="*/ 3637109 h 6858000"/>
              <a:gd name="connsiteX86" fmla="*/ 643257 w 1508539"/>
              <a:gd name="connsiteY86" fmla="*/ 3536883 h 6858000"/>
              <a:gd name="connsiteX87" fmla="*/ 650795 w 1508539"/>
              <a:gd name="connsiteY87" fmla="*/ 3435652 h 6858000"/>
              <a:gd name="connsiteX88" fmla="*/ 652466 w 1508539"/>
              <a:gd name="connsiteY88" fmla="*/ 3307769 h 6858000"/>
              <a:gd name="connsiteX89" fmla="*/ 670029 w 1508539"/>
              <a:gd name="connsiteY89" fmla="*/ 3250522 h 6858000"/>
              <a:gd name="connsiteX90" fmla="*/ 670454 w 1508539"/>
              <a:gd name="connsiteY90" fmla="*/ 3229163 h 6858000"/>
              <a:gd name="connsiteX91" fmla="*/ 672277 w 1508539"/>
              <a:gd name="connsiteY91" fmla="*/ 3217217 h 6858000"/>
              <a:gd name="connsiteX92" fmla="*/ 659112 w 1508539"/>
              <a:gd name="connsiteY92" fmla="*/ 3183755 h 6858000"/>
              <a:gd name="connsiteX93" fmla="*/ 659613 w 1508539"/>
              <a:gd name="connsiteY93" fmla="*/ 3178642 h 6858000"/>
              <a:gd name="connsiteX94" fmla="*/ 647213 w 1508539"/>
              <a:gd name="connsiteY94" fmla="*/ 3158586 h 6858000"/>
              <a:gd name="connsiteX95" fmla="*/ 632398 w 1508539"/>
              <a:gd name="connsiteY95" fmla="*/ 3129034 h 6858000"/>
              <a:gd name="connsiteX96" fmla="*/ 633063 w 1508539"/>
              <a:gd name="connsiteY96" fmla="*/ 3126682 h 6858000"/>
              <a:gd name="connsiteX97" fmla="*/ 623931 w 1508539"/>
              <a:gd name="connsiteY97" fmla="*/ 3114519 h 6858000"/>
              <a:gd name="connsiteX98" fmla="*/ 610540 w 1508539"/>
              <a:gd name="connsiteY98" fmla="*/ 3106272 h 6858000"/>
              <a:gd name="connsiteX99" fmla="*/ 583270 w 1508539"/>
              <a:gd name="connsiteY99" fmla="*/ 2958185 h 6858000"/>
              <a:gd name="connsiteX100" fmla="*/ 525884 w 1508539"/>
              <a:gd name="connsiteY100" fmla="*/ 2762989 h 6858000"/>
              <a:gd name="connsiteX101" fmla="*/ 474802 w 1508539"/>
              <a:gd name="connsiteY101" fmla="*/ 2554718 h 6858000"/>
              <a:gd name="connsiteX102" fmla="*/ 454896 w 1508539"/>
              <a:gd name="connsiteY102" fmla="*/ 2485734 h 6858000"/>
              <a:gd name="connsiteX103" fmla="*/ 445619 w 1508539"/>
              <a:gd name="connsiteY103" fmla="*/ 2447068 h 6858000"/>
              <a:gd name="connsiteX104" fmla="*/ 432580 w 1508539"/>
              <a:gd name="connsiteY104" fmla="*/ 2425819 h 6858000"/>
              <a:gd name="connsiteX105" fmla="*/ 438579 w 1508539"/>
              <a:gd name="connsiteY105" fmla="*/ 2402874 h 6858000"/>
              <a:gd name="connsiteX106" fmla="*/ 441191 w 1508539"/>
              <a:gd name="connsiteY106" fmla="*/ 2381443 h 6858000"/>
              <a:gd name="connsiteX107" fmla="*/ 417520 w 1508539"/>
              <a:gd name="connsiteY107" fmla="*/ 2261920 h 6858000"/>
              <a:gd name="connsiteX108" fmla="*/ 407407 w 1508539"/>
              <a:gd name="connsiteY108" fmla="*/ 2195378 h 6858000"/>
              <a:gd name="connsiteX109" fmla="*/ 391624 w 1508539"/>
              <a:gd name="connsiteY109" fmla="*/ 2155135 h 6858000"/>
              <a:gd name="connsiteX110" fmla="*/ 389082 w 1508539"/>
              <a:gd name="connsiteY110" fmla="*/ 2118008 h 6858000"/>
              <a:gd name="connsiteX111" fmla="*/ 390075 w 1508539"/>
              <a:gd name="connsiteY111" fmla="*/ 2050531 h 6858000"/>
              <a:gd name="connsiteX112" fmla="*/ 381881 w 1508539"/>
              <a:gd name="connsiteY112" fmla="*/ 1963269 h 6858000"/>
              <a:gd name="connsiteX113" fmla="*/ 363059 w 1508539"/>
              <a:gd name="connsiteY113" fmla="*/ 1906352 h 6858000"/>
              <a:gd name="connsiteX114" fmla="*/ 339616 w 1508539"/>
              <a:gd name="connsiteY114" fmla="*/ 1861531 h 6858000"/>
              <a:gd name="connsiteX115" fmla="*/ 293415 w 1508539"/>
              <a:gd name="connsiteY115" fmla="*/ 1732919 h 6858000"/>
              <a:gd name="connsiteX116" fmla="*/ 265726 w 1508539"/>
              <a:gd name="connsiteY116" fmla="*/ 1663540 h 6858000"/>
              <a:gd name="connsiteX117" fmla="*/ 264852 w 1508539"/>
              <a:gd name="connsiteY117" fmla="*/ 1615777 h 6858000"/>
              <a:gd name="connsiteX118" fmla="*/ 245647 w 1508539"/>
              <a:gd name="connsiteY118" fmla="*/ 1563678 h 6858000"/>
              <a:gd name="connsiteX119" fmla="*/ 258727 w 1508539"/>
              <a:gd name="connsiteY119" fmla="*/ 1519474 h 6858000"/>
              <a:gd name="connsiteX120" fmla="*/ 251469 w 1508539"/>
              <a:gd name="connsiteY120" fmla="*/ 1477995 h 6858000"/>
              <a:gd name="connsiteX121" fmla="*/ 237554 w 1508539"/>
              <a:gd name="connsiteY121" fmla="*/ 1373769 h 6858000"/>
              <a:gd name="connsiteX122" fmla="*/ 245861 w 1508539"/>
              <a:gd name="connsiteY122" fmla="*/ 1307086 h 6858000"/>
              <a:gd name="connsiteX123" fmla="*/ 247049 w 1508539"/>
              <a:gd name="connsiteY123" fmla="*/ 1189033 h 6858000"/>
              <a:gd name="connsiteX124" fmla="*/ 251734 w 1508539"/>
              <a:gd name="connsiteY124" fmla="*/ 1168288 h 6858000"/>
              <a:gd name="connsiteX125" fmla="*/ 244016 w 1508539"/>
              <a:gd name="connsiteY125" fmla="*/ 1142577 h 6858000"/>
              <a:gd name="connsiteX126" fmla="*/ 233322 w 1508539"/>
              <a:gd name="connsiteY126" fmla="*/ 1088484 h 6858000"/>
              <a:gd name="connsiteX127" fmla="*/ 222058 w 1508539"/>
              <a:gd name="connsiteY127" fmla="*/ 1016103 h 6858000"/>
              <a:gd name="connsiteX128" fmla="*/ 223514 w 1508539"/>
              <a:gd name="connsiteY128" fmla="*/ 932283 h 6858000"/>
              <a:gd name="connsiteX129" fmla="*/ 225750 w 1508539"/>
              <a:gd name="connsiteY129" fmla="*/ 915925 h 6858000"/>
              <a:gd name="connsiteX130" fmla="*/ 218379 w 1508539"/>
              <a:gd name="connsiteY130" fmla="*/ 896999 h 6858000"/>
              <a:gd name="connsiteX131" fmla="*/ 187787 w 1508539"/>
              <a:gd name="connsiteY131" fmla="*/ 821517 h 6858000"/>
              <a:gd name="connsiteX132" fmla="*/ 166737 w 1508539"/>
              <a:gd name="connsiteY132" fmla="*/ 751353 h 6858000"/>
              <a:gd name="connsiteX133" fmla="*/ 166295 w 1508539"/>
              <a:gd name="connsiteY133" fmla="*/ 721230 h 6858000"/>
              <a:gd name="connsiteX134" fmla="*/ 151966 w 1508539"/>
              <a:gd name="connsiteY134" fmla="*/ 681659 h 6858000"/>
              <a:gd name="connsiteX135" fmla="*/ 137385 w 1508539"/>
              <a:gd name="connsiteY135" fmla="*/ 635218 h 6858000"/>
              <a:gd name="connsiteX136" fmla="*/ 142396 w 1508539"/>
              <a:gd name="connsiteY136" fmla="*/ 613763 h 6858000"/>
              <a:gd name="connsiteX137" fmla="*/ 128338 w 1508539"/>
              <a:gd name="connsiteY137" fmla="*/ 598582 h 6858000"/>
              <a:gd name="connsiteX138" fmla="*/ 128019 w 1508539"/>
              <a:gd name="connsiteY138" fmla="*/ 576846 h 6858000"/>
              <a:gd name="connsiteX139" fmla="*/ 107645 w 1508539"/>
              <a:gd name="connsiteY139" fmla="*/ 530055 h 6858000"/>
              <a:gd name="connsiteX140" fmla="*/ 106893 w 1508539"/>
              <a:gd name="connsiteY140" fmla="*/ 465389 h 6858000"/>
              <a:gd name="connsiteX141" fmla="*/ 89816 w 1508539"/>
              <a:gd name="connsiteY141" fmla="*/ 424699 h 6858000"/>
              <a:gd name="connsiteX142" fmla="*/ 90191 w 1508539"/>
              <a:gd name="connsiteY142" fmla="*/ 404917 h 6858000"/>
              <a:gd name="connsiteX143" fmla="*/ 70148 w 1508539"/>
              <a:gd name="connsiteY143" fmla="*/ 367211 h 6858000"/>
              <a:gd name="connsiteX144" fmla="*/ 36452 w 1508539"/>
              <a:gd name="connsiteY144" fmla="*/ 268519 h 6858000"/>
              <a:gd name="connsiteX145" fmla="*/ 23935 w 1508539"/>
              <a:gd name="connsiteY145" fmla="*/ 160886 h 6858000"/>
              <a:gd name="connsiteX146" fmla="*/ 19312 w 1508539"/>
              <a:gd name="connsiteY146" fmla="*/ 47336 h 6858000"/>
              <a:gd name="connsiteX147" fmla="*/ 0 w 1508539"/>
              <a:gd name="connsiteY147"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28010 w 1508539"/>
              <a:gd name="connsiteY4" fmla="*/ 6751578 h 6858000"/>
              <a:gd name="connsiteX5" fmla="*/ 146674 w 1508539"/>
              <a:gd name="connsiteY5" fmla="*/ 6696999 h 6858000"/>
              <a:gd name="connsiteX6" fmla="*/ 163411 w 1508539"/>
              <a:gd name="connsiteY6" fmla="*/ 6638036 h 6858000"/>
              <a:gd name="connsiteX7" fmla="*/ 153633 w 1508539"/>
              <a:gd name="connsiteY7" fmla="*/ 6596265 h 6858000"/>
              <a:gd name="connsiteX8" fmla="*/ 153512 w 1508539"/>
              <a:gd name="connsiteY8" fmla="*/ 6594818 h 6858000"/>
              <a:gd name="connsiteX9" fmla="*/ 157757 w 1508539"/>
              <a:gd name="connsiteY9" fmla="*/ 6593735 h 6858000"/>
              <a:gd name="connsiteX10" fmla="*/ 164248 w 1508539"/>
              <a:gd name="connsiteY10" fmla="*/ 6574442 h 6858000"/>
              <a:gd name="connsiteX11" fmla="*/ 164588 w 1508539"/>
              <a:gd name="connsiteY11" fmla="*/ 6568530 h 6858000"/>
              <a:gd name="connsiteX12" fmla="*/ 166997 w 1508539"/>
              <a:gd name="connsiteY12" fmla="*/ 6560674 h 6858000"/>
              <a:gd name="connsiteX13" fmla="*/ 167342 w 1508539"/>
              <a:gd name="connsiteY13" fmla="*/ 6560598 h 6858000"/>
              <a:gd name="connsiteX14" fmla="*/ 169039 w 1508539"/>
              <a:gd name="connsiteY14" fmla="*/ 6553006 h 6858000"/>
              <a:gd name="connsiteX15" fmla="*/ 173735 w 1508539"/>
              <a:gd name="connsiteY15" fmla="*/ 6514360 h 6858000"/>
              <a:gd name="connsiteX16" fmla="*/ 215389 w 1508539"/>
              <a:gd name="connsiteY16" fmla="*/ 6478062 h 6858000"/>
              <a:gd name="connsiteX17" fmla="*/ 226078 w 1508539"/>
              <a:gd name="connsiteY17" fmla="*/ 6460325 h 6858000"/>
              <a:gd name="connsiteX18" fmla="*/ 233311 w 1508539"/>
              <a:gd name="connsiteY18" fmla="*/ 6451488 h 6858000"/>
              <a:gd name="connsiteX19" fmla="*/ 234746 w 1508539"/>
              <a:gd name="connsiteY19" fmla="*/ 6451348 h 6858000"/>
              <a:gd name="connsiteX20" fmla="*/ 239104 w 1508539"/>
              <a:gd name="connsiteY20" fmla="*/ 6414240 h 6858000"/>
              <a:gd name="connsiteX21" fmla="*/ 241880 w 1508539"/>
              <a:gd name="connsiteY21" fmla="*/ 6384857 h 6858000"/>
              <a:gd name="connsiteX22" fmla="*/ 240591 w 1508539"/>
              <a:gd name="connsiteY22" fmla="*/ 6367510 h 6858000"/>
              <a:gd name="connsiteX23" fmla="*/ 244471 w 1508539"/>
              <a:gd name="connsiteY23" fmla="*/ 6349778 h 6858000"/>
              <a:gd name="connsiteX24" fmla="*/ 246136 w 1508539"/>
              <a:gd name="connsiteY24" fmla="*/ 6348250 h 6858000"/>
              <a:gd name="connsiteX25" fmla="*/ 262170 w 1508539"/>
              <a:gd name="connsiteY25" fmla="*/ 6281972 h 6858000"/>
              <a:gd name="connsiteX26" fmla="*/ 272933 w 1508539"/>
              <a:gd name="connsiteY26" fmla="*/ 6211940 h 6858000"/>
              <a:gd name="connsiteX27" fmla="*/ 314428 w 1508539"/>
              <a:gd name="connsiteY27" fmla="*/ 6113913 h 6858000"/>
              <a:gd name="connsiteX28" fmla="*/ 318721 w 1508539"/>
              <a:gd name="connsiteY28" fmla="*/ 6028119 h 6858000"/>
              <a:gd name="connsiteX29" fmla="*/ 345501 w 1508539"/>
              <a:gd name="connsiteY29" fmla="*/ 5934687 h 6858000"/>
              <a:gd name="connsiteX30" fmla="*/ 379513 w 1508539"/>
              <a:gd name="connsiteY30" fmla="*/ 5765594 h 6858000"/>
              <a:gd name="connsiteX31" fmla="*/ 411349 w 1508539"/>
              <a:gd name="connsiteY31" fmla="*/ 5693685 h 6858000"/>
              <a:gd name="connsiteX32" fmla="*/ 431404 w 1508539"/>
              <a:gd name="connsiteY32" fmla="*/ 5665173 h 6858000"/>
              <a:gd name="connsiteX33" fmla="*/ 465121 w 1508539"/>
              <a:gd name="connsiteY33" fmla="*/ 5563435 h 6858000"/>
              <a:gd name="connsiteX34" fmla="*/ 494626 w 1508539"/>
              <a:gd name="connsiteY34" fmla="*/ 5476393 h 6858000"/>
              <a:gd name="connsiteX35" fmla="*/ 525819 w 1508539"/>
              <a:gd name="connsiteY35" fmla="*/ 5396260 h 6858000"/>
              <a:gd name="connsiteX36" fmla="*/ 541800 w 1508539"/>
              <a:gd name="connsiteY36" fmla="*/ 5330009 h 6858000"/>
              <a:gd name="connsiteX37" fmla="*/ 575293 w 1508539"/>
              <a:gd name="connsiteY37" fmla="*/ 5273739 h 6858000"/>
              <a:gd name="connsiteX38" fmla="*/ 584892 w 1508539"/>
              <a:gd name="connsiteY38" fmla="*/ 5241779 h 6858000"/>
              <a:gd name="connsiteX39" fmla="*/ 596118 w 1508539"/>
              <a:gd name="connsiteY39" fmla="*/ 5225268 h 6858000"/>
              <a:gd name="connsiteX40" fmla="*/ 597138 w 1508539"/>
              <a:gd name="connsiteY40" fmla="*/ 5217684 h 6858000"/>
              <a:gd name="connsiteX41" fmla="*/ 604479 w 1508539"/>
              <a:gd name="connsiteY41" fmla="*/ 5193377 h 6858000"/>
              <a:gd name="connsiteX42" fmla="*/ 607782 w 1508539"/>
              <a:gd name="connsiteY42" fmla="*/ 5179288 h 6858000"/>
              <a:gd name="connsiteX43" fmla="*/ 608766 w 1508539"/>
              <a:gd name="connsiteY43" fmla="*/ 5173621 h 6858000"/>
              <a:gd name="connsiteX44" fmla="*/ 604400 w 1508539"/>
              <a:gd name="connsiteY44" fmla="*/ 5159961 h 6858000"/>
              <a:gd name="connsiteX45" fmla="*/ 611077 w 1508539"/>
              <a:gd name="connsiteY45" fmla="*/ 5144295 h 6858000"/>
              <a:gd name="connsiteX46" fmla="*/ 608010 w 1508539"/>
              <a:gd name="connsiteY46" fmla="*/ 5125185 h 6858000"/>
              <a:gd name="connsiteX47" fmla="*/ 614840 w 1508539"/>
              <a:gd name="connsiteY47" fmla="*/ 5121884 h 6858000"/>
              <a:gd name="connsiteX48" fmla="*/ 621876 w 1508539"/>
              <a:gd name="connsiteY48" fmla="*/ 5067850 h 6858000"/>
              <a:gd name="connsiteX49" fmla="*/ 624607 w 1508539"/>
              <a:gd name="connsiteY49" fmla="*/ 5060861 h 6858000"/>
              <a:gd name="connsiteX50" fmla="*/ 621311 w 1508539"/>
              <a:gd name="connsiteY50" fmla="*/ 5034192 h 6858000"/>
              <a:gd name="connsiteX51" fmla="*/ 622865 w 1508539"/>
              <a:gd name="connsiteY51" fmla="*/ 4993030 h 6858000"/>
              <a:gd name="connsiteX52" fmla="*/ 629774 w 1508539"/>
              <a:gd name="connsiteY52" fmla="*/ 4946844 h 6858000"/>
              <a:gd name="connsiteX53" fmla="*/ 625630 w 1508539"/>
              <a:gd name="connsiteY53" fmla="*/ 4932692 h 6858000"/>
              <a:gd name="connsiteX54" fmla="*/ 641033 w 1508539"/>
              <a:gd name="connsiteY54" fmla="*/ 4858827 h 6858000"/>
              <a:gd name="connsiteX55" fmla="*/ 646936 w 1508539"/>
              <a:gd name="connsiteY55" fmla="*/ 4821170 h 6858000"/>
              <a:gd name="connsiteX56" fmla="*/ 651669 w 1508539"/>
              <a:gd name="connsiteY56" fmla="*/ 4780965 h 6858000"/>
              <a:gd name="connsiteX57" fmla="*/ 652962 w 1508539"/>
              <a:gd name="connsiteY57" fmla="*/ 4750867 h 6858000"/>
              <a:gd name="connsiteX58" fmla="*/ 650769 w 1508539"/>
              <a:gd name="connsiteY58" fmla="*/ 4690749 h 6858000"/>
              <a:gd name="connsiteX59" fmla="*/ 646249 w 1508539"/>
              <a:gd name="connsiteY59" fmla="*/ 4584173 h 6858000"/>
              <a:gd name="connsiteX60" fmla="*/ 641332 w 1508539"/>
              <a:gd name="connsiteY60" fmla="*/ 4444346 h 6858000"/>
              <a:gd name="connsiteX61" fmla="*/ 637897 w 1508539"/>
              <a:gd name="connsiteY61" fmla="*/ 4375228 h 6858000"/>
              <a:gd name="connsiteX62" fmla="*/ 618550 w 1508539"/>
              <a:gd name="connsiteY62" fmla="*/ 4214165 h 6858000"/>
              <a:gd name="connsiteX63" fmla="*/ 622623 w 1508539"/>
              <a:gd name="connsiteY63" fmla="*/ 4090296 h 6858000"/>
              <a:gd name="connsiteX64" fmla="*/ 607879 w 1508539"/>
              <a:gd name="connsiteY64" fmla="*/ 4033999 h 6858000"/>
              <a:gd name="connsiteX65" fmla="*/ 609028 w 1508539"/>
              <a:gd name="connsiteY65" fmla="*/ 4031933 h 6858000"/>
              <a:gd name="connsiteX66" fmla="*/ 607604 w 1508539"/>
              <a:gd name="connsiteY66" fmla="*/ 4013953 h 6858000"/>
              <a:gd name="connsiteX67" fmla="*/ 593899 w 1508539"/>
              <a:gd name="connsiteY67" fmla="*/ 3974753 h 6858000"/>
              <a:gd name="connsiteX68" fmla="*/ 595497 w 1508539"/>
              <a:gd name="connsiteY68" fmla="*/ 3969950 h 6858000"/>
              <a:gd name="connsiteX69" fmla="*/ 588919 w 1508539"/>
              <a:gd name="connsiteY69" fmla="*/ 3933779 h 6858000"/>
              <a:gd name="connsiteX70" fmla="*/ 590250 w 1508539"/>
              <a:gd name="connsiteY70" fmla="*/ 3933093 h 6858000"/>
              <a:gd name="connsiteX71" fmla="*/ 594604 w 1508539"/>
              <a:gd name="connsiteY71" fmla="*/ 3922082 h 6858000"/>
              <a:gd name="connsiteX72" fmla="*/ 599682 w 1508539"/>
              <a:gd name="connsiteY72" fmla="*/ 3901461 h 6858000"/>
              <a:gd name="connsiteX73" fmla="*/ 622276 w 1508539"/>
              <a:gd name="connsiteY73" fmla="*/ 3813873 h 6858000"/>
              <a:gd name="connsiteX74" fmla="*/ 621701 w 1508539"/>
              <a:gd name="connsiteY74" fmla="*/ 3806161 h 6858000"/>
              <a:gd name="connsiteX75" fmla="*/ 622008 w 1508539"/>
              <a:gd name="connsiteY75" fmla="*/ 3805957 h 6858000"/>
              <a:gd name="connsiteX76" fmla="*/ 622035 w 1508539"/>
              <a:gd name="connsiteY76" fmla="*/ 3797724 h 6858000"/>
              <a:gd name="connsiteX77" fmla="*/ 620650 w 1508539"/>
              <a:gd name="connsiteY77" fmla="*/ 3792098 h 6858000"/>
              <a:gd name="connsiteX78" fmla="*/ 619534 w 1508539"/>
              <a:gd name="connsiteY78" fmla="*/ 3777135 h 6858000"/>
              <a:gd name="connsiteX79" fmla="*/ 621267 w 1508539"/>
              <a:gd name="connsiteY79" fmla="*/ 3771656 h 6858000"/>
              <a:gd name="connsiteX80" fmla="*/ 625010 w 1508539"/>
              <a:gd name="connsiteY80" fmla="*/ 3769007 h 6858000"/>
              <a:gd name="connsiteX81" fmla="*/ 624476 w 1508539"/>
              <a:gd name="connsiteY81" fmla="*/ 3767709 h 6858000"/>
              <a:gd name="connsiteX82" fmla="*/ 633172 w 1508539"/>
              <a:gd name="connsiteY82" fmla="*/ 3738082 h 6858000"/>
              <a:gd name="connsiteX83" fmla="*/ 640518 w 1508539"/>
              <a:gd name="connsiteY83" fmla="*/ 3673397 h 6858000"/>
              <a:gd name="connsiteX84" fmla="*/ 639814 w 1508539"/>
              <a:gd name="connsiteY84" fmla="*/ 3637109 h 6858000"/>
              <a:gd name="connsiteX85" fmla="*/ 643257 w 1508539"/>
              <a:gd name="connsiteY85" fmla="*/ 3536883 h 6858000"/>
              <a:gd name="connsiteX86" fmla="*/ 650795 w 1508539"/>
              <a:gd name="connsiteY86" fmla="*/ 3435652 h 6858000"/>
              <a:gd name="connsiteX87" fmla="*/ 652466 w 1508539"/>
              <a:gd name="connsiteY87" fmla="*/ 3307769 h 6858000"/>
              <a:gd name="connsiteX88" fmla="*/ 670029 w 1508539"/>
              <a:gd name="connsiteY88" fmla="*/ 3250522 h 6858000"/>
              <a:gd name="connsiteX89" fmla="*/ 670454 w 1508539"/>
              <a:gd name="connsiteY89" fmla="*/ 3229163 h 6858000"/>
              <a:gd name="connsiteX90" fmla="*/ 672277 w 1508539"/>
              <a:gd name="connsiteY90" fmla="*/ 3217217 h 6858000"/>
              <a:gd name="connsiteX91" fmla="*/ 659112 w 1508539"/>
              <a:gd name="connsiteY91" fmla="*/ 3183755 h 6858000"/>
              <a:gd name="connsiteX92" fmla="*/ 659613 w 1508539"/>
              <a:gd name="connsiteY92" fmla="*/ 3178642 h 6858000"/>
              <a:gd name="connsiteX93" fmla="*/ 647213 w 1508539"/>
              <a:gd name="connsiteY93" fmla="*/ 3158586 h 6858000"/>
              <a:gd name="connsiteX94" fmla="*/ 632398 w 1508539"/>
              <a:gd name="connsiteY94" fmla="*/ 3129034 h 6858000"/>
              <a:gd name="connsiteX95" fmla="*/ 633063 w 1508539"/>
              <a:gd name="connsiteY95" fmla="*/ 3126682 h 6858000"/>
              <a:gd name="connsiteX96" fmla="*/ 623931 w 1508539"/>
              <a:gd name="connsiteY96" fmla="*/ 3114519 h 6858000"/>
              <a:gd name="connsiteX97" fmla="*/ 610540 w 1508539"/>
              <a:gd name="connsiteY97" fmla="*/ 3106272 h 6858000"/>
              <a:gd name="connsiteX98" fmla="*/ 583270 w 1508539"/>
              <a:gd name="connsiteY98" fmla="*/ 2958185 h 6858000"/>
              <a:gd name="connsiteX99" fmla="*/ 525884 w 1508539"/>
              <a:gd name="connsiteY99" fmla="*/ 2762989 h 6858000"/>
              <a:gd name="connsiteX100" fmla="*/ 474802 w 1508539"/>
              <a:gd name="connsiteY100" fmla="*/ 2554718 h 6858000"/>
              <a:gd name="connsiteX101" fmla="*/ 454896 w 1508539"/>
              <a:gd name="connsiteY101" fmla="*/ 2485734 h 6858000"/>
              <a:gd name="connsiteX102" fmla="*/ 445619 w 1508539"/>
              <a:gd name="connsiteY102" fmla="*/ 2447068 h 6858000"/>
              <a:gd name="connsiteX103" fmla="*/ 432580 w 1508539"/>
              <a:gd name="connsiteY103" fmla="*/ 2425819 h 6858000"/>
              <a:gd name="connsiteX104" fmla="*/ 438579 w 1508539"/>
              <a:gd name="connsiteY104" fmla="*/ 2402874 h 6858000"/>
              <a:gd name="connsiteX105" fmla="*/ 441191 w 1508539"/>
              <a:gd name="connsiteY105" fmla="*/ 2381443 h 6858000"/>
              <a:gd name="connsiteX106" fmla="*/ 417520 w 1508539"/>
              <a:gd name="connsiteY106" fmla="*/ 2261920 h 6858000"/>
              <a:gd name="connsiteX107" fmla="*/ 407407 w 1508539"/>
              <a:gd name="connsiteY107" fmla="*/ 2195378 h 6858000"/>
              <a:gd name="connsiteX108" fmla="*/ 391624 w 1508539"/>
              <a:gd name="connsiteY108" fmla="*/ 2155135 h 6858000"/>
              <a:gd name="connsiteX109" fmla="*/ 389082 w 1508539"/>
              <a:gd name="connsiteY109" fmla="*/ 2118008 h 6858000"/>
              <a:gd name="connsiteX110" fmla="*/ 390075 w 1508539"/>
              <a:gd name="connsiteY110" fmla="*/ 2050531 h 6858000"/>
              <a:gd name="connsiteX111" fmla="*/ 381881 w 1508539"/>
              <a:gd name="connsiteY111" fmla="*/ 1963269 h 6858000"/>
              <a:gd name="connsiteX112" fmla="*/ 363059 w 1508539"/>
              <a:gd name="connsiteY112" fmla="*/ 1906352 h 6858000"/>
              <a:gd name="connsiteX113" fmla="*/ 339616 w 1508539"/>
              <a:gd name="connsiteY113" fmla="*/ 1861531 h 6858000"/>
              <a:gd name="connsiteX114" fmla="*/ 293415 w 1508539"/>
              <a:gd name="connsiteY114" fmla="*/ 1732919 h 6858000"/>
              <a:gd name="connsiteX115" fmla="*/ 265726 w 1508539"/>
              <a:gd name="connsiteY115" fmla="*/ 1663540 h 6858000"/>
              <a:gd name="connsiteX116" fmla="*/ 264852 w 1508539"/>
              <a:gd name="connsiteY116" fmla="*/ 1615777 h 6858000"/>
              <a:gd name="connsiteX117" fmla="*/ 245647 w 1508539"/>
              <a:gd name="connsiteY117" fmla="*/ 1563678 h 6858000"/>
              <a:gd name="connsiteX118" fmla="*/ 258727 w 1508539"/>
              <a:gd name="connsiteY118" fmla="*/ 1519474 h 6858000"/>
              <a:gd name="connsiteX119" fmla="*/ 251469 w 1508539"/>
              <a:gd name="connsiteY119" fmla="*/ 1477995 h 6858000"/>
              <a:gd name="connsiteX120" fmla="*/ 237554 w 1508539"/>
              <a:gd name="connsiteY120" fmla="*/ 1373769 h 6858000"/>
              <a:gd name="connsiteX121" fmla="*/ 245861 w 1508539"/>
              <a:gd name="connsiteY121" fmla="*/ 1307086 h 6858000"/>
              <a:gd name="connsiteX122" fmla="*/ 247049 w 1508539"/>
              <a:gd name="connsiteY122" fmla="*/ 1189033 h 6858000"/>
              <a:gd name="connsiteX123" fmla="*/ 251734 w 1508539"/>
              <a:gd name="connsiteY123" fmla="*/ 1168288 h 6858000"/>
              <a:gd name="connsiteX124" fmla="*/ 244016 w 1508539"/>
              <a:gd name="connsiteY124" fmla="*/ 1142577 h 6858000"/>
              <a:gd name="connsiteX125" fmla="*/ 233322 w 1508539"/>
              <a:gd name="connsiteY125" fmla="*/ 1088484 h 6858000"/>
              <a:gd name="connsiteX126" fmla="*/ 222058 w 1508539"/>
              <a:gd name="connsiteY126" fmla="*/ 1016103 h 6858000"/>
              <a:gd name="connsiteX127" fmla="*/ 223514 w 1508539"/>
              <a:gd name="connsiteY127" fmla="*/ 932283 h 6858000"/>
              <a:gd name="connsiteX128" fmla="*/ 225750 w 1508539"/>
              <a:gd name="connsiteY128" fmla="*/ 915925 h 6858000"/>
              <a:gd name="connsiteX129" fmla="*/ 218379 w 1508539"/>
              <a:gd name="connsiteY129" fmla="*/ 896999 h 6858000"/>
              <a:gd name="connsiteX130" fmla="*/ 187787 w 1508539"/>
              <a:gd name="connsiteY130" fmla="*/ 821517 h 6858000"/>
              <a:gd name="connsiteX131" fmla="*/ 166737 w 1508539"/>
              <a:gd name="connsiteY131" fmla="*/ 751353 h 6858000"/>
              <a:gd name="connsiteX132" fmla="*/ 166295 w 1508539"/>
              <a:gd name="connsiteY132" fmla="*/ 721230 h 6858000"/>
              <a:gd name="connsiteX133" fmla="*/ 151966 w 1508539"/>
              <a:gd name="connsiteY133" fmla="*/ 681659 h 6858000"/>
              <a:gd name="connsiteX134" fmla="*/ 137385 w 1508539"/>
              <a:gd name="connsiteY134" fmla="*/ 635218 h 6858000"/>
              <a:gd name="connsiteX135" fmla="*/ 142396 w 1508539"/>
              <a:gd name="connsiteY135" fmla="*/ 613763 h 6858000"/>
              <a:gd name="connsiteX136" fmla="*/ 128338 w 1508539"/>
              <a:gd name="connsiteY136" fmla="*/ 598582 h 6858000"/>
              <a:gd name="connsiteX137" fmla="*/ 128019 w 1508539"/>
              <a:gd name="connsiteY137" fmla="*/ 576846 h 6858000"/>
              <a:gd name="connsiteX138" fmla="*/ 107645 w 1508539"/>
              <a:gd name="connsiteY138" fmla="*/ 530055 h 6858000"/>
              <a:gd name="connsiteX139" fmla="*/ 106893 w 1508539"/>
              <a:gd name="connsiteY139" fmla="*/ 465389 h 6858000"/>
              <a:gd name="connsiteX140" fmla="*/ 89816 w 1508539"/>
              <a:gd name="connsiteY140" fmla="*/ 424699 h 6858000"/>
              <a:gd name="connsiteX141" fmla="*/ 90191 w 1508539"/>
              <a:gd name="connsiteY141" fmla="*/ 404917 h 6858000"/>
              <a:gd name="connsiteX142" fmla="*/ 70148 w 1508539"/>
              <a:gd name="connsiteY142" fmla="*/ 367211 h 6858000"/>
              <a:gd name="connsiteX143" fmla="*/ 36452 w 1508539"/>
              <a:gd name="connsiteY143" fmla="*/ 268519 h 6858000"/>
              <a:gd name="connsiteX144" fmla="*/ 23935 w 1508539"/>
              <a:gd name="connsiteY144" fmla="*/ 160886 h 6858000"/>
              <a:gd name="connsiteX145" fmla="*/ 19312 w 1508539"/>
              <a:gd name="connsiteY145" fmla="*/ 47336 h 6858000"/>
              <a:gd name="connsiteX146" fmla="*/ 0 w 1508539"/>
              <a:gd name="connsiteY146"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28010 w 1508539"/>
              <a:gd name="connsiteY4" fmla="*/ 6751578 h 6858000"/>
              <a:gd name="connsiteX5" fmla="*/ 146674 w 1508539"/>
              <a:gd name="connsiteY5" fmla="*/ 6696999 h 6858000"/>
              <a:gd name="connsiteX6" fmla="*/ 163411 w 1508539"/>
              <a:gd name="connsiteY6" fmla="*/ 6638036 h 6858000"/>
              <a:gd name="connsiteX7" fmla="*/ 153633 w 1508539"/>
              <a:gd name="connsiteY7" fmla="*/ 6596265 h 6858000"/>
              <a:gd name="connsiteX8" fmla="*/ 153512 w 1508539"/>
              <a:gd name="connsiteY8" fmla="*/ 6594818 h 6858000"/>
              <a:gd name="connsiteX9" fmla="*/ 157757 w 1508539"/>
              <a:gd name="connsiteY9" fmla="*/ 6593735 h 6858000"/>
              <a:gd name="connsiteX10" fmla="*/ 164248 w 1508539"/>
              <a:gd name="connsiteY10" fmla="*/ 6574442 h 6858000"/>
              <a:gd name="connsiteX11" fmla="*/ 164588 w 1508539"/>
              <a:gd name="connsiteY11" fmla="*/ 6568530 h 6858000"/>
              <a:gd name="connsiteX12" fmla="*/ 166997 w 1508539"/>
              <a:gd name="connsiteY12" fmla="*/ 6560674 h 6858000"/>
              <a:gd name="connsiteX13" fmla="*/ 167342 w 1508539"/>
              <a:gd name="connsiteY13" fmla="*/ 6560598 h 6858000"/>
              <a:gd name="connsiteX14" fmla="*/ 169039 w 1508539"/>
              <a:gd name="connsiteY14" fmla="*/ 6553006 h 6858000"/>
              <a:gd name="connsiteX15" fmla="*/ 215389 w 1508539"/>
              <a:gd name="connsiteY15" fmla="*/ 6478062 h 6858000"/>
              <a:gd name="connsiteX16" fmla="*/ 226078 w 1508539"/>
              <a:gd name="connsiteY16" fmla="*/ 6460325 h 6858000"/>
              <a:gd name="connsiteX17" fmla="*/ 233311 w 1508539"/>
              <a:gd name="connsiteY17" fmla="*/ 6451488 h 6858000"/>
              <a:gd name="connsiteX18" fmla="*/ 234746 w 1508539"/>
              <a:gd name="connsiteY18" fmla="*/ 6451348 h 6858000"/>
              <a:gd name="connsiteX19" fmla="*/ 239104 w 1508539"/>
              <a:gd name="connsiteY19" fmla="*/ 6414240 h 6858000"/>
              <a:gd name="connsiteX20" fmla="*/ 241880 w 1508539"/>
              <a:gd name="connsiteY20" fmla="*/ 6384857 h 6858000"/>
              <a:gd name="connsiteX21" fmla="*/ 240591 w 1508539"/>
              <a:gd name="connsiteY21" fmla="*/ 6367510 h 6858000"/>
              <a:gd name="connsiteX22" fmla="*/ 244471 w 1508539"/>
              <a:gd name="connsiteY22" fmla="*/ 6349778 h 6858000"/>
              <a:gd name="connsiteX23" fmla="*/ 246136 w 1508539"/>
              <a:gd name="connsiteY23" fmla="*/ 6348250 h 6858000"/>
              <a:gd name="connsiteX24" fmla="*/ 262170 w 1508539"/>
              <a:gd name="connsiteY24" fmla="*/ 6281972 h 6858000"/>
              <a:gd name="connsiteX25" fmla="*/ 272933 w 1508539"/>
              <a:gd name="connsiteY25" fmla="*/ 6211940 h 6858000"/>
              <a:gd name="connsiteX26" fmla="*/ 314428 w 1508539"/>
              <a:gd name="connsiteY26" fmla="*/ 6113913 h 6858000"/>
              <a:gd name="connsiteX27" fmla="*/ 318721 w 1508539"/>
              <a:gd name="connsiteY27" fmla="*/ 6028119 h 6858000"/>
              <a:gd name="connsiteX28" fmla="*/ 345501 w 1508539"/>
              <a:gd name="connsiteY28" fmla="*/ 5934687 h 6858000"/>
              <a:gd name="connsiteX29" fmla="*/ 379513 w 1508539"/>
              <a:gd name="connsiteY29" fmla="*/ 5765594 h 6858000"/>
              <a:gd name="connsiteX30" fmla="*/ 411349 w 1508539"/>
              <a:gd name="connsiteY30" fmla="*/ 5693685 h 6858000"/>
              <a:gd name="connsiteX31" fmla="*/ 431404 w 1508539"/>
              <a:gd name="connsiteY31" fmla="*/ 5665173 h 6858000"/>
              <a:gd name="connsiteX32" fmla="*/ 465121 w 1508539"/>
              <a:gd name="connsiteY32" fmla="*/ 5563435 h 6858000"/>
              <a:gd name="connsiteX33" fmla="*/ 494626 w 1508539"/>
              <a:gd name="connsiteY33" fmla="*/ 5476393 h 6858000"/>
              <a:gd name="connsiteX34" fmla="*/ 525819 w 1508539"/>
              <a:gd name="connsiteY34" fmla="*/ 5396260 h 6858000"/>
              <a:gd name="connsiteX35" fmla="*/ 541800 w 1508539"/>
              <a:gd name="connsiteY35" fmla="*/ 5330009 h 6858000"/>
              <a:gd name="connsiteX36" fmla="*/ 575293 w 1508539"/>
              <a:gd name="connsiteY36" fmla="*/ 5273739 h 6858000"/>
              <a:gd name="connsiteX37" fmla="*/ 584892 w 1508539"/>
              <a:gd name="connsiteY37" fmla="*/ 5241779 h 6858000"/>
              <a:gd name="connsiteX38" fmla="*/ 596118 w 1508539"/>
              <a:gd name="connsiteY38" fmla="*/ 5225268 h 6858000"/>
              <a:gd name="connsiteX39" fmla="*/ 597138 w 1508539"/>
              <a:gd name="connsiteY39" fmla="*/ 5217684 h 6858000"/>
              <a:gd name="connsiteX40" fmla="*/ 604479 w 1508539"/>
              <a:gd name="connsiteY40" fmla="*/ 5193377 h 6858000"/>
              <a:gd name="connsiteX41" fmla="*/ 607782 w 1508539"/>
              <a:gd name="connsiteY41" fmla="*/ 5179288 h 6858000"/>
              <a:gd name="connsiteX42" fmla="*/ 608766 w 1508539"/>
              <a:gd name="connsiteY42" fmla="*/ 5173621 h 6858000"/>
              <a:gd name="connsiteX43" fmla="*/ 604400 w 1508539"/>
              <a:gd name="connsiteY43" fmla="*/ 5159961 h 6858000"/>
              <a:gd name="connsiteX44" fmla="*/ 611077 w 1508539"/>
              <a:gd name="connsiteY44" fmla="*/ 5144295 h 6858000"/>
              <a:gd name="connsiteX45" fmla="*/ 608010 w 1508539"/>
              <a:gd name="connsiteY45" fmla="*/ 5125185 h 6858000"/>
              <a:gd name="connsiteX46" fmla="*/ 614840 w 1508539"/>
              <a:gd name="connsiteY46" fmla="*/ 5121884 h 6858000"/>
              <a:gd name="connsiteX47" fmla="*/ 621876 w 1508539"/>
              <a:gd name="connsiteY47" fmla="*/ 5067850 h 6858000"/>
              <a:gd name="connsiteX48" fmla="*/ 624607 w 1508539"/>
              <a:gd name="connsiteY48" fmla="*/ 5060861 h 6858000"/>
              <a:gd name="connsiteX49" fmla="*/ 621311 w 1508539"/>
              <a:gd name="connsiteY49" fmla="*/ 5034192 h 6858000"/>
              <a:gd name="connsiteX50" fmla="*/ 622865 w 1508539"/>
              <a:gd name="connsiteY50" fmla="*/ 4993030 h 6858000"/>
              <a:gd name="connsiteX51" fmla="*/ 629774 w 1508539"/>
              <a:gd name="connsiteY51" fmla="*/ 4946844 h 6858000"/>
              <a:gd name="connsiteX52" fmla="*/ 625630 w 1508539"/>
              <a:gd name="connsiteY52" fmla="*/ 4932692 h 6858000"/>
              <a:gd name="connsiteX53" fmla="*/ 641033 w 1508539"/>
              <a:gd name="connsiteY53" fmla="*/ 4858827 h 6858000"/>
              <a:gd name="connsiteX54" fmla="*/ 646936 w 1508539"/>
              <a:gd name="connsiteY54" fmla="*/ 4821170 h 6858000"/>
              <a:gd name="connsiteX55" fmla="*/ 651669 w 1508539"/>
              <a:gd name="connsiteY55" fmla="*/ 4780965 h 6858000"/>
              <a:gd name="connsiteX56" fmla="*/ 652962 w 1508539"/>
              <a:gd name="connsiteY56" fmla="*/ 4750867 h 6858000"/>
              <a:gd name="connsiteX57" fmla="*/ 650769 w 1508539"/>
              <a:gd name="connsiteY57" fmla="*/ 4690749 h 6858000"/>
              <a:gd name="connsiteX58" fmla="*/ 646249 w 1508539"/>
              <a:gd name="connsiteY58" fmla="*/ 4584173 h 6858000"/>
              <a:gd name="connsiteX59" fmla="*/ 641332 w 1508539"/>
              <a:gd name="connsiteY59" fmla="*/ 4444346 h 6858000"/>
              <a:gd name="connsiteX60" fmla="*/ 637897 w 1508539"/>
              <a:gd name="connsiteY60" fmla="*/ 4375228 h 6858000"/>
              <a:gd name="connsiteX61" fmla="*/ 618550 w 1508539"/>
              <a:gd name="connsiteY61" fmla="*/ 4214165 h 6858000"/>
              <a:gd name="connsiteX62" fmla="*/ 622623 w 1508539"/>
              <a:gd name="connsiteY62" fmla="*/ 4090296 h 6858000"/>
              <a:gd name="connsiteX63" fmla="*/ 607879 w 1508539"/>
              <a:gd name="connsiteY63" fmla="*/ 4033999 h 6858000"/>
              <a:gd name="connsiteX64" fmla="*/ 609028 w 1508539"/>
              <a:gd name="connsiteY64" fmla="*/ 4031933 h 6858000"/>
              <a:gd name="connsiteX65" fmla="*/ 607604 w 1508539"/>
              <a:gd name="connsiteY65" fmla="*/ 4013953 h 6858000"/>
              <a:gd name="connsiteX66" fmla="*/ 593899 w 1508539"/>
              <a:gd name="connsiteY66" fmla="*/ 3974753 h 6858000"/>
              <a:gd name="connsiteX67" fmla="*/ 595497 w 1508539"/>
              <a:gd name="connsiteY67" fmla="*/ 3969950 h 6858000"/>
              <a:gd name="connsiteX68" fmla="*/ 588919 w 1508539"/>
              <a:gd name="connsiteY68" fmla="*/ 3933779 h 6858000"/>
              <a:gd name="connsiteX69" fmla="*/ 590250 w 1508539"/>
              <a:gd name="connsiteY69" fmla="*/ 3933093 h 6858000"/>
              <a:gd name="connsiteX70" fmla="*/ 594604 w 1508539"/>
              <a:gd name="connsiteY70" fmla="*/ 3922082 h 6858000"/>
              <a:gd name="connsiteX71" fmla="*/ 599682 w 1508539"/>
              <a:gd name="connsiteY71" fmla="*/ 3901461 h 6858000"/>
              <a:gd name="connsiteX72" fmla="*/ 622276 w 1508539"/>
              <a:gd name="connsiteY72" fmla="*/ 3813873 h 6858000"/>
              <a:gd name="connsiteX73" fmla="*/ 621701 w 1508539"/>
              <a:gd name="connsiteY73" fmla="*/ 3806161 h 6858000"/>
              <a:gd name="connsiteX74" fmla="*/ 622008 w 1508539"/>
              <a:gd name="connsiteY74" fmla="*/ 3805957 h 6858000"/>
              <a:gd name="connsiteX75" fmla="*/ 622035 w 1508539"/>
              <a:gd name="connsiteY75" fmla="*/ 3797724 h 6858000"/>
              <a:gd name="connsiteX76" fmla="*/ 620650 w 1508539"/>
              <a:gd name="connsiteY76" fmla="*/ 3792098 h 6858000"/>
              <a:gd name="connsiteX77" fmla="*/ 619534 w 1508539"/>
              <a:gd name="connsiteY77" fmla="*/ 3777135 h 6858000"/>
              <a:gd name="connsiteX78" fmla="*/ 621267 w 1508539"/>
              <a:gd name="connsiteY78" fmla="*/ 3771656 h 6858000"/>
              <a:gd name="connsiteX79" fmla="*/ 625010 w 1508539"/>
              <a:gd name="connsiteY79" fmla="*/ 3769007 h 6858000"/>
              <a:gd name="connsiteX80" fmla="*/ 624476 w 1508539"/>
              <a:gd name="connsiteY80" fmla="*/ 3767709 h 6858000"/>
              <a:gd name="connsiteX81" fmla="*/ 633172 w 1508539"/>
              <a:gd name="connsiteY81" fmla="*/ 3738082 h 6858000"/>
              <a:gd name="connsiteX82" fmla="*/ 640518 w 1508539"/>
              <a:gd name="connsiteY82" fmla="*/ 3673397 h 6858000"/>
              <a:gd name="connsiteX83" fmla="*/ 639814 w 1508539"/>
              <a:gd name="connsiteY83" fmla="*/ 3637109 h 6858000"/>
              <a:gd name="connsiteX84" fmla="*/ 643257 w 1508539"/>
              <a:gd name="connsiteY84" fmla="*/ 3536883 h 6858000"/>
              <a:gd name="connsiteX85" fmla="*/ 650795 w 1508539"/>
              <a:gd name="connsiteY85" fmla="*/ 3435652 h 6858000"/>
              <a:gd name="connsiteX86" fmla="*/ 652466 w 1508539"/>
              <a:gd name="connsiteY86" fmla="*/ 3307769 h 6858000"/>
              <a:gd name="connsiteX87" fmla="*/ 670029 w 1508539"/>
              <a:gd name="connsiteY87" fmla="*/ 3250522 h 6858000"/>
              <a:gd name="connsiteX88" fmla="*/ 670454 w 1508539"/>
              <a:gd name="connsiteY88" fmla="*/ 3229163 h 6858000"/>
              <a:gd name="connsiteX89" fmla="*/ 672277 w 1508539"/>
              <a:gd name="connsiteY89" fmla="*/ 3217217 h 6858000"/>
              <a:gd name="connsiteX90" fmla="*/ 659112 w 1508539"/>
              <a:gd name="connsiteY90" fmla="*/ 3183755 h 6858000"/>
              <a:gd name="connsiteX91" fmla="*/ 659613 w 1508539"/>
              <a:gd name="connsiteY91" fmla="*/ 3178642 h 6858000"/>
              <a:gd name="connsiteX92" fmla="*/ 647213 w 1508539"/>
              <a:gd name="connsiteY92" fmla="*/ 3158586 h 6858000"/>
              <a:gd name="connsiteX93" fmla="*/ 632398 w 1508539"/>
              <a:gd name="connsiteY93" fmla="*/ 3129034 h 6858000"/>
              <a:gd name="connsiteX94" fmla="*/ 633063 w 1508539"/>
              <a:gd name="connsiteY94" fmla="*/ 3126682 h 6858000"/>
              <a:gd name="connsiteX95" fmla="*/ 623931 w 1508539"/>
              <a:gd name="connsiteY95" fmla="*/ 3114519 h 6858000"/>
              <a:gd name="connsiteX96" fmla="*/ 610540 w 1508539"/>
              <a:gd name="connsiteY96" fmla="*/ 3106272 h 6858000"/>
              <a:gd name="connsiteX97" fmla="*/ 583270 w 1508539"/>
              <a:gd name="connsiteY97" fmla="*/ 2958185 h 6858000"/>
              <a:gd name="connsiteX98" fmla="*/ 525884 w 1508539"/>
              <a:gd name="connsiteY98" fmla="*/ 2762989 h 6858000"/>
              <a:gd name="connsiteX99" fmla="*/ 474802 w 1508539"/>
              <a:gd name="connsiteY99" fmla="*/ 2554718 h 6858000"/>
              <a:gd name="connsiteX100" fmla="*/ 454896 w 1508539"/>
              <a:gd name="connsiteY100" fmla="*/ 2485734 h 6858000"/>
              <a:gd name="connsiteX101" fmla="*/ 445619 w 1508539"/>
              <a:gd name="connsiteY101" fmla="*/ 2447068 h 6858000"/>
              <a:gd name="connsiteX102" fmla="*/ 432580 w 1508539"/>
              <a:gd name="connsiteY102" fmla="*/ 2425819 h 6858000"/>
              <a:gd name="connsiteX103" fmla="*/ 438579 w 1508539"/>
              <a:gd name="connsiteY103" fmla="*/ 2402874 h 6858000"/>
              <a:gd name="connsiteX104" fmla="*/ 441191 w 1508539"/>
              <a:gd name="connsiteY104" fmla="*/ 2381443 h 6858000"/>
              <a:gd name="connsiteX105" fmla="*/ 417520 w 1508539"/>
              <a:gd name="connsiteY105" fmla="*/ 2261920 h 6858000"/>
              <a:gd name="connsiteX106" fmla="*/ 407407 w 1508539"/>
              <a:gd name="connsiteY106" fmla="*/ 2195378 h 6858000"/>
              <a:gd name="connsiteX107" fmla="*/ 391624 w 1508539"/>
              <a:gd name="connsiteY107" fmla="*/ 2155135 h 6858000"/>
              <a:gd name="connsiteX108" fmla="*/ 389082 w 1508539"/>
              <a:gd name="connsiteY108" fmla="*/ 2118008 h 6858000"/>
              <a:gd name="connsiteX109" fmla="*/ 390075 w 1508539"/>
              <a:gd name="connsiteY109" fmla="*/ 2050531 h 6858000"/>
              <a:gd name="connsiteX110" fmla="*/ 381881 w 1508539"/>
              <a:gd name="connsiteY110" fmla="*/ 1963269 h 6858000"/>
              <a:gd name="connsiteX111" fmla="*/ 363059 w 1508539"/>
              <a:gd name="connsiteY111" fmla="*/ 1906352 h 6858000"/>
              <a:gd name="connsiteX112" fmla="*/ 339616 w 1508539"/>
              <a:gd name="connsiteY112" fmla="*/ 1861531 h 6858000"/>
              <a:gd name="connsiteX113" fmla="*/ 293415 w 1508539"/>
              <a:gd name="connsiteY113" fmla="*/ 1732919 h 6858000"/>
              <a:gd name="connsiteX114" fmla="*/ 265726 w 1508539"/>
              <a:gd name="connsiteY114" fmla="*/ 1663540 h 6858000"/>
              <a:gd name="connsiteX115" fmla="*/ 264852 w 1508539"/>
              <a:gd name="connsiteY115" fmla="*/ 1615777 h 6858000"/>
              <a:gd name="connsiteX116" fmla="*/ 245647 w 1508539"/>
              <a:gd name="connsiteY116" fmla="*/ 1563678 h 6858000"/>
              <a:gd name="connsiteX117" fmla="*/ 258727 w 1508539"/>
              <a:gd name="connsiteY117" fmla="*/ 1519474 h 6858000"/>
              <a:gd name="connsiteX118" fmla="*/ 251469 w 1508539"/>
              <a:gd name="connsiteY118" fmla="*/ 1477995 h 6858000"/>
              <a:gd name="connsiteX119" fmla="*/ 237554 w 1508539"/>
              <a:gd name="connsiteY119" fmla="*/ 1373769 h 6858000"/>
              <a:gd name="connsiteX120" fmla="*/ 245861 w 1508539"/>
              <a:gd name="connsiteY120" fmla="*/ 1307086 h 6858000"/>
              <a:gd name="connsiteX121" fmla="*/ 247049 w 1508539"/>
              <a:gd name="connsiteY121" fmla="*/ 1189033 h 6858000"/>
              <a:gd name="connsiteX122" fmla="*/ 251734 w 1508539"/>
              <a:gd name="connsiteY122" fmla="*/ 1168288 h 6858000"/>
              <a:gd name="connsiteX123" fmla="*/ 244016 w 1508539"/>
              <a:gd name="connsiteY123" fmla="*/ 1142577 h 6858000"/>
              <a:gd name="connsiteX124" fmla="*/ 233322 w 1508539"/>
              <a:gd name="connsiteY124" fmla="*/ 1088484 h 6858000"/>
              <a:gd name="connsiteX125" fmla="*/ 222058 w 1508539"/>
              <a:gd name="connsiteY125" fmla="*/ 1016103 h 6858000"/>
              <a:gd name="connsiteX126" fmla="*/ 223514 w 1508539"/>
              <a:gd name="connsiteY126" fmla="*/ 932283 h 6858000"/>
              <a:gd name="connsiteX127" fmla="*/ 225750 w 1508539"/>
              <a:gd name="connsiteY127" fmla="*/ 915925 h 6858000"/>
              <a:gd name="connsiteX128" fmla="*/ 218379 w 1508539"/>
              <a:gd name="connsiteY128" fmla="*/ 896999 h 6858000"/>
              <a:gd name="connsiteX129" fmla="*/ 187787 w 1508539"/>
              <a:gd name="connsiteY129" fmla="*/ 821517 h 6858000"/>
              <a:gd name="connsiteX130" fmla="*/ 166737 w 1508539"/>
              <a:gd name="connsiteY130" fmla="*/ 751353 h 6858000"/>
              <a:gd name="connsiteX131" fmla="*/ 166295 w 1508539"/>
              <a:gd name="connsiteY131" fmla="*/ 721230 h 6858000"/>
              <a:gd name="connsiteX132" fmla="*/ 151966 w 1508539"/>
              <a:gd name="connsiteY132" fmla="*/ 681659 h 6858000"/>
              <a:gd name="connsiteX133" fmla="*/ 137385 w 1508539"/>
              <a:gd name="connsiteY133" fmla="*/ 635218 h 6858000"/>
              <a:gd name="connsiteX134" fmla="*/ 142396 w 1508539"/>
              <a:gd name="connsiteY134" fmla="*/ 613763 h 6858000"/>
              <a:gd name="connsiteX135" fmla="*/ 128338 w 1508539"/>
              <a:gd name="connsiteY135" fmla="*/ 598582 h 6858000"/>
              <a:gd name="connsiteX136" fmla="*/ 128019 w 1508539"/>
              <a:gd name="connsiteY136" fmla="*/ 576846 h 6858000"/>
              <a:gd name="connsiteX137" fmla="*/ 107645 w 1508539"/>
              <a:gd name="connsiteY137" fmla="*/ 530055 h 6858000"/>
              <a:gd name="connsiteX138" fmla="*/ 106893 w 1508539"/>
              <a:gd name="connsiteY138" fmla="*/ 465389 h 6858000"/>
              <a:gd name="connsiteX139" fmla="*/ 89816 w 1508539"/>
              <a:gd name="connsiteY139" fmla="*/ 424699 h 6858000"/>
              <a:gd name="connsiteX140" fmla="*/ 90191 w 1508539"/>
              <a:gd name="connsiteY140" fmla="*/ 404917 h 6858000"/>
              <a:gd name="connsiteX141" fmla="*/ 70148 w 1508539"/>
              <a:gd name="connsiteY141" fmla="*/ 367211 h 6858000"/>
              <a:gd name="connsiteX142" fmla="*/ 36452 w 1508539"/>
              <a:gd name="connsiteY142" fmla="*/ 268519 h 6858000"/>
              <a:gd name="connsiteX143" fmla="*/ 23935 w 1508539"/>
              <a:gd name="connsiteY143" fmla="*/ 160886 h 6858000"/>
              <a:gd name="connsiteX144" fmla="*/ 19312 w 1508539"/>
              <a:gd name="connsiteY144" fmla="*/ 47336 h 6858000"/>
              <a:gd name="connsiteX145" fmla="*/ 0 w 1508539"/>
              <a:gd name="connsiteY145"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28010 w 1508539"/>
              <a:gd name="connsiteY4" fmla="*/ 6751578 h 6858000"/>
              <a:gd name="connsiteX5" fmla="*/ 146674 w 1508539"/>
              <a:gd name="connsiteY5" fmla="*/ 6696999 h 6858000"/>
              <a:gd name="connsiteX6" fmla="*/ 163411 w 1508539"/>
              <a:gd name="connsiteY6" fmla="*/ 6638036 h 6858000"/>
              <a:gd name="connsiteX7" fmla="*/ 153633 w 1508539"/>
              <a:gd name="connsiteY7" fmla="*/ 6596265 h 6858000"/>
              <a:gd name="connsiteX8" fmla="*/ 153512 w 1508539"/>
              <a:gd name="connsiteY8" fmla="*/ 6594818 h 6858000"/>
              <a:gd name="connsiteX9" fmla="*/ 157757 w 1508539"/>
              <a:gd name="connsiteY9" fmla="*/ 6593735 h 6858000"/>
              <a:gd name="connsiteX10" fmla="*/ 164248 w 1508539"/>
              <a:gd name="connsiteY10" fmla="*/ 6574442 h 6858000"/>
              <a:gd name="connsiteX11" fmla="*/ 164588 w 1508539"/>
              <a:gd name="connsiteY11" fmla="*/ 6568530 h 6858000"/>
              <a:gd name="connsiteX12" fmla="*/ 166997 w 1508539"/>
              <a:gd name="connsiteY12" fmla="*/ 6560674 h 6858000"/>
              <a:gd name="connsiteX13" fmla="*/ 167342 w 1508539"/>
              <a:gd name="connsiteY13" fmla="*/ 6560598 h 6858000"/>
              <a:gd name="connsiteX14" fmla="*/ 201349 w 1508539"/>
              <a:gd name="connsiteY14" fmla="*/ 6530567 h 6858000"/>
              <a:gd name="connsiteX15" fmla="*/ 215389 w 1508539"/>
              <a:gd name="connsiteY15" fmla="*/ 6478062 h 6858000"/>
              <a:gd name="connsiteX16" fmla="*/ 226078 w 1508539"/>
              <a:gd name="connsiteY16" fmla="*/ 6460325 h 6858000"/>
              <a:gd name="connsiteX17" fmla="*/ 233311 w 1508539"/>
              <a:gd name="connsiteY17" fmla="*/ 6451488 h 6858000"/>
              <a:gd name="connsiteX18" fmla="*/ 234746 w 1508539"/>
              <a:gd name="connsiteY18" fmla="*/ 6451348 h 6858000"/>
              <a:gd name="connsiteX19" fmla="*/ 239104 w 1508539"/>
              <a:gd name="connsiteY19" fmla="*/ 6414240 h 6858000"/>
              <a:gd name="connsiteX20" fmla="*/ 241880 w 1508539"/>
              <a:gd name="connsiteY20" fmla="*/ 6384857 h 6858000"/>
              <a:gd name="connsiteX21" fmla="*/ 240591 w 1508539"/>
              <a:gd name="connsiteY21" fmla="*/ 6367510 h 6858000"/>
              <a:gd name="connsiteX22" fmla="*/ 244471 w 1508539"/>
              <a:gd name="connsiteY22" fmla="*/ 6349778 h 6858000"/>
              <a:gd name="connsiteX23" fmla="*/ 246136 w 1508539"/>
              <a:gd name="connsiteY23" fmla="*/ 6348250 h 6858000"/>
              <a:gd name="connsiteX24" fmla="*/ 262170 w 1508539"/>
              <a:gd name="connsiteY24" fmla="*/ 6281972 h 6858000"/>
              <a:gd name="connsiteX25" fmla="*/ 272933 w 1508539"/>
              <a:gd name="connsiteY25" fmla="*/ 6211940 h 6858000"/>
              <a:gd name="connsiteX26" fmla="*/ 314428 w 1508539"/>
              <a:gd name="connsiteY26" fmla="*/ 6113913 h 6858000"/>
              <a:gd name="connsiteX27" fmla="*/ 318721 w 1508539"/>
              <a:gd name="connsiteY27" fmla="*/ 6028119 h 6858000"/>
              <a:gd name="connsiteX28" fmla="*/ 345501 w 1508539"/>
              <a:gd name="connsiteY28" fmla="*/ 5934687 h 6858000"/>
              <a:gd name="connsiteX29" fmla="*/ 379513 w 1508539"/>
              <a:gd name="connsiteY29" fmla="*/ 5765594 h 6858000"/>
              <a:gd name="connsiteX30" fmla="*/ 411349 w 1508539"/>
              <a:gd name="connsiteY30" fmla="*/ 5693685 h 6858000"/>
              <a:gd name="connsiteX31" fmla="*/ 431404 w 1508539"/>
              <a:gd name="connsiteY31" fmla="*/ 5665173 h 6858000"/>
              <a:gd name="connsiteX32" fmla="*/ 465121 w 1508539"/>
              <a:gd name="connsiteY32" fmla="*/ 5563435 h 6858000"/>
              <a:gd name="connsiteX33" fmla="*/ 494626 w 1508539"/>
              <a:gd name="connsiteY33" fmla="*/ 5476393 h 6858000"/>
              <a:gd name="connsiteX34" fmla="*/ 525819 w 1508539"/>
              <a:gd name="connsiteY34" fmla="*/ 5396260 h 6858000"/>
              <a:gd name="connsiteX35" fmla="*/ 541800 w 1508539"/>
              <a:gd name="connsiteY35" fmla="*/ 5330009 h 6858000"/>
              <a:gd name="connsiteX36" fmla="*/ 575293 w 1508539"/>
              <a:gd name="connsiteY36" fmla="*/ 5273739 h 6858000"/>
              <a:gd name="connsiteX37" fmla="*/ 584892 w 1508539"/>
              <a:gd name="connsiteY37" fmla="*/ 5241779 h 6858000"/>
              <a:gd name="connsiteX38" fmla="*/ 596118 w 1508539"/>
              <a:gd name="connsiteY38" fmla="*/ 5225268 h 6858000"/>
              <a:gd name="connsiteX39" fmla="*/ 597138 w 1508539"/>
              <a:gd name="connsiteY39" fmla="*/ 5217684 h 6858000"/>
              <a:gd name="connsiteX40" fmla="*/ 604479 w 1508539"/>
              <a:gd name="connsiteY40" fmla="*/ 5193377 h 6858000"/>
              <a:gd name="connsiteX41" fmla="*/ 607782 w 1508539"/>
              <a:gd name="connsiteY41" fmla="*/ 5179288 h 6858000"/>
              <a:gd name="connsiteX42" fmla="*/ 608766 w 1508539"/>
              <a:gd name="connsiteY42" fmla="*/ 5173621 h 6858000"/>
              <a:gd name="connsiteX43" fmla="*/ 604400 w 1508539"/>
              <a:gd name="connsiteY43" fmla="*/ 5159961 h 6858000"/>
              <a:gd name="connsiteX44" fmla="*/ 611077 w 1508539"/>
              <a:gd name="connsiteY44" fmla="*/ 5144295 h 6858000"/>
              <a:gd name="connsiteX45" fmla="*/ 608010 w 1508539"/>
              <a:gd name="connsiteY45" fmla="*/ 5125185 h 6858000"/>
              <a:gd name="connsiteX46" fmla="*/ 614840 w 1508539"/>
              <a:gd name="connsiteY46" fmla="*/ 5121884 h 6858000"/>
              <a:gd name="connsiteX47" fmla="*/ 621876 w 1508539"/>
              <a:gd name="connsiteY47" fmla="*/ 5067850 h 6858000"/>
              <a:gd name="connsiteX48" fmla="*/ 624607 w 1508539"/>
              <a:gd name="connsiteY48" fmla="*/ 5060861 h 6858000"/>
              <a:gd name="connsiteX49" fmla="*/ 621311 w 1508539"/>
              <a:gd name="connsiteY49" fmla="*/ 5034192 h 6858000"/>
              <a:gd name="connsiteX50" fmla="*/ 622865 w 1508539"/>
              <a:gd name="connsiteY50" fmla="*/ 4993030 h 6858000"/>
              <a:gd name="connsiteX51" fmla="*/ 629774 w 1508539"/>
              <a:gd name="connsiteY51" fmla="*/ 4946844 h 6858000"/>
              <a:gd name="connsiteX52" fmla="*/ 625630 w 1508539"/>
              <a:gd name="connsiteY52" fmla="*/ 4932692 h 6858000"/>
              <a:gd name="connsiteX53" fmla="*/ 641033 w 1508539"/>
              <a:gd name="connsiteY53" fmla="*/ 4858827 h 6858000"/>
              <a:gd name="connsiteX54" fmla="*/ 646936 w 1508539"/>
              <a:gd name="connsiteY54" fmla="*/ 4821170 h 6858000"/>
              <a:gd name="connsiteX55" fmla="*/ 651669 w 1508539"/>
              <a:gd name="connsiteY55" fmla="*/ 4780965 h 6858000"/>
              <a:gd name="connsiteX56" fmla="*/ 652962 w 1508539"/>
              <a:gd name="connsiteY56" fmla="*/ 4750867 h 6858000"/>
              <a:gd name="connsiteX57" fmla="*/ 650769 w 1508539"/>
              <a:gd name="connsiteY57" fmla="*/ 4690749 h 6858000"/>
              <a:gd name="connsiteX58" fmla="*/ 646249 w 1508539"/>
              <a:gd name="connsiteY58" fmla="*/ 4584173 h 6858000"/>
              <a:gd name="connsiteX59" fmla="*/ 641332 w 1508539"/>
              <a:gd name="connsiteY59" fmla="*/ 4444346 h 6858000"/>
              <a:gd name="connsiteX60" fmla="*/ 637897 w 1508539"/>
              <a:gd name="connsiteY60" fmla="*/ 4375228 h 6858000"/>
              <a:gd name="connsiteX61" fmla="*/ 618550 w 1508539"/>
              <a:gd name="connsiteY61" fmla="*/ 4214165 h 6858000"/>
              <a:gd name="connsiteX62" fmla="*/ 622623 w 1508539"/>
              <a:gd name="connsiteY62" fmla="*/ 4090296 h 6858000"/>
              <a:gd name="connsiteX63" fmla="*/ 607879 w 1508539"/>
              <a:gd name="connsiteY63" fmla="*/ 4033999 h 6858000"/>
              <a:gd name="connsiteX64" fmla="*/ 609028 w 1508539"/>
              <a:gd name="connsiteY64" fmla="*/ 4031933 h 6858000"/>
              <a:gd name="connsiteX65" fmla="*/ 607604 w 1508539"/>
              <a:gd name="connsiteY65" fmla="*/ 4013953 h 6858000"/>
              <a:gd name="connsiteX66" fmla="*/ 593899 w 1508539"/>
              <a:gd name="connsiteY66" fmla="*/ 3974753 h 6858000"/>
              <a:gd name="connsiteX67" fmla="*/ 595497 w 1508539"/>
              <a:gd name="connsiteY67" fmla="*/ 3969950 h 6858000"/>
              <a:gd name="connsiteX68" fmla="*/ 588919 w 1508539"/>
              <a:gd name="connsiteY68" fmla="*/ 3933779 h 6858000"/>
              <a:gd name="connsiteX69" fmla="*/ 590250 w 1508539"/>
              <a:gd name="connsiteY69" fmla="*/ 3933093 h 6858000"/>
              <a:gd name="connsiteX70" fmla="*/ 594604 w 1508539"/>
              <a:gd name="connsiteY70" fmla="*/ 3922082 h 6858000"/>
              <a:gd name="connsiteX71" fmla="*/ 599682 w 1508539"/>
              <a:gd name="connsiteY71" fmla="*/ 3901461 h 6858000"/>
              <a:gd name="connsiteX72" fmla="*/ 622276 w 1508539"/>
              <a:gd name="connsiteY72" fmla="*/ 3813873 h 6858000"/>
              <a:gd name="connsiteX73" fmla="*/ 621701 w 1508539"/>
              <a:gd name="connsiteY73" fmla="*/ 3806161 h 6858000"/>
              <a:gd name="connsiteX74" fmla="*/ 622008 w 1508539"/>
              <a:gd name="connsiteY74" fmla="*/ 3805957 h 6858000"/>
              <a:gd name="connsiteX75" fmla="*/ 622035 w 1508539"/>
              <a:gd name="connsiteY75" fmla="*/ 3797724 h 6858000"/>
              <a:gd name="connsiteX76" fmla="*/ 620650 w 1508539"/>
              <a:gd name="connsiteY76" fmla="*/ 3792098 h 6858000"/>
              <a:gd name="connsiteX77" fmla="*/ 619534 w 1508539"/>
              <a:gd name="connsiteY77" fmla="*/ 3777135 h 6858000"/>
              <a:gd name="connsiteX78" fmla="*/ 621267 w 1508539"/>
              <a:gd name="connsiteY78" fmla="*/ 3771656 h 6858000"/>
              <a:gd name="connsiteX79" fmla="*/ 625010 w 1508539"/>
              <a:gd name="connsiteY79" fmla="*/ 3769007 h 6858000"/>
              <a:gd name="connsiteX80" fmla="*/ 624476 w 1508539"/>
              <a:gd name="connsiteY80" fmla="*/ 3767709 h 6858000"/>
              <a:gd name="connsiteX81" fmla="*/ 633172 w 1508539"/>
              <a:gd name="connsiteY81" fmla="*/ 3738082 h 6858000"/>
              <a:gd name="connsiteX82" fmla="*/ 640518 w 1508539"/>
              <a:gd name="connsiteY82" fmla="*/ 3673397 h 6858000"/>
              <a:gd name="connsiteX83" fmla="*/ 639814 w 1508539"/>
              <a:gd name="connsiteY83" fmla="*/ 3637109 h 6858000"/>
              <a:gd name="connsiteX84" fmla="*/ 643257 w 1508539"/>
              <a:gd name="connsiteY84" fmla="*/ 3536883 h 6858000"/>
              <a:gd name="connsiteX85" fmla="*/ 650795 w 1508539"/>
              <a:gd name="connsiteY85" fmla="*/ 3435652 h 6858000"/>
              <a:gd name="connsiteX86" fmla="*/ 652466 w 1508539"/>
              <a:gd name="connsiteY86" fmla="*/ 3307769 h 6858000"/>
              <a:gd name="connsiteX87" fmla="*/ 670029 w 1508539"/>
              <a:gd name="connsiteY87" fmla="*/ 3250522 h 6858000"/>
              <a:gd name="connsiteX88" fmla="*/ 670454 w 1508539"/>
              <a:gd name="connsiteY88" fmla="*/ 3229163 h 6858000"/>
              <a:gd name="connsiteX89" fmla="*/ 672277 w 1508539"/>
              <a:gd name="connsiteY89" fmla="*/ 3217217 h 6858000"/>
              <a:gd name="connsiteX90" fmla="*/ 659112 w 1508539"/>
              <a:gd name="connsiteY90" fmla="*/ 3183755 h 6858000"/>
              <a:gd name="connsiteX91" fmla="*/ 659613 w 1508539"/>
              <a:gd name="connsiteY91" fmla="*/ 3178642 h 6858000"/>
              <a:gd name="connsiteX92" fmla="*/ 647213 w 1508539"/>
              <a:gd name="connsiteY92" fmla="*/ 3158586 h 6858000"/>
              <a:gd name="connsiteX93" fmla="*/ 632398 w 1508539"/>
              <a:gd name="connsiteY93" fmla="*/ 3129034 h 6858000"/>
              <a:gd name="connsiteX94" fmla="*/ 633063 w 1508539"/>
              <a:gd name="connsiteY94" fmla="*/ 3126682 h 6858000"/>
              <a:gd name="connsiteX95" fmla="*/ 623931 w 1508539"/>
              <a:gd name="connsiteY95" fmla="*/ 3114519 h 6858000"/>
              <a:gd name="connsiteX96" fmla="*/ 610540 w 1508539"/>
              <a:gd name="connsiteY96" fmla="*/ 3106272 h 6858000"/>
              <a:gd name="connsiteX97" fmla="*/ 583270 w 1508539"/>
              <a:gd name="connsiteY97" fmla="*/ 2958185 h 6858000"/>
              <a:gd name="connsiteX98" fmla="*/ 525884 w 1508539"/>
              <a:gd name="connsiteY98" fmla="*/ 2762989 h 6858000"/>
              <a:gd name="connsiteX99" fmla="*/ 474802 w 1508539"/>
              <a:gd name="connsiteY99" fmla="*/ 2554718 h 6858000"/>
              <a:gd name="connsiteX100" fmla="*/ 454896 w 1508539"/>
              <a:gd name="connsiteY100" fmla="*/ 2485734 h 6858000"/>
              <a:gd name="connsiteX101" fmla="*/ 445619 w 1508539"/>
              <a:gd name="connsiteY101" fmla="*/ 2447068 h 6858000"/>
              <a:gd name="connsiteX102" fmla="*/ 432580 w 1508539"/>
              <a:gd name="connsiteY102" fmla="*/ 2425819 h 6858000"/>
              <a:gd name="connsiteX103" fmla="*/ 438579 w 1508539"/>
              <a:gd name="connsiteY103" fmla="*/ 2402874 h 6858000"/>
              <a:gd name="connsiteX104" fmla="*/ 441191 w 1508539"/>
              <a:gd name="connsiteY104" fmla="*/ 2381443 h 6858000"/>
              <a:gd name="connsiteX105" fmla="*/ 417520 w 1508539"/>
              <a:gd name="connsiteY105" fmla="*/ 2261920 h 6858000"/>
              <a:gd name="connsiteX106" fmla="*/ 407407 w 1508539"/>
              <a:gd name="connsiteY106" fmla="*/ 2195378 h 6858000"/>
              <a:gd name="connsiteX107" fmla="*/ 391624 w 1508539"/>
              <a:gd name="connsiteY107" fmla="*/ 2155135 h 6858000"/>
              <a:gd name="connsiteX108" fmla="*/ 389082 w 1508539"/>
              <a:gd name="connsiteY108" fmla="*/ 2118008 h 6858000"/>
              <a:gd name="connsiteX109" fmla="*/ 390075 w 1508539"/>
              <a:gd name="connsiteY109" fmla="*/ 2050531 h 6858000"/>
              <a:gd name="connsiteX110" fmla="*/ 381881 w 1508539"/>
              <a:gd name="connsiteY110" fmla="*/ 1963269 h 6858000"/>
              <a:gd name="connsiteX111" fmla="*/ 363059 w 1508539"/>
              <a:gd name="connsiteY111" fmla="*/ 1906352 h 6858000"/>
              <a:gd name="connsiteX112" fmla="*/ 339616 w 1508539"/>
              <a:gd name="connsiteY112" fmla="*/ 1861531 h 6858000"/>
              <a:gd name="connsiteX113" fmla="*/ 293415 w 1508539"/>
              <a:gd name="connsiteY113" fmla="*/ 1732919 h 6858000"/>
              <a:gd name="connsiteX114" fmla="*/ 265726 w 1508539"/>
              <a:gd name="connsiteY114" fmla="*/ 1663540 h 6858000"/>
              <a:gd name="connsiteX115" fmla="*/ 264852 w 1508539"/>
              <a:gd name="connsiteY115" fmla="*/ 1615777 h 6858000"/>
              <a:gd name="connsiteX116" fmla="*/ 245647 w 1508539"/>
              <a:gd name="connsiteY116" fmla="*/ 1563678 h 6858000"/>
              <a:gd name="connsiteX117" fmla="*/ 258727 w 1508539"/>
              <a:gd name="connsiteY117" fmla="*/ 1519474 h 6858000"/>
              <a:gd name="connsiteX118" fmla="*/ 251469 w 1508539"/>
              <a:gd name="connsiteY118" fmla="*/ 1477995 h 6858000"/>
              <a:gd name="connsiteX119" fmla="*/ 237554 w 1508539"/>
              <a:gd name="connsiteY119" fmla="*/ 1373769 h 6858000"/>
              <a:gd name="connsiteX120" fmla="*/ 245861 w 1508539"/>
              <a:gd name="connsiteY120" fmla="*/ 1307086 h 6858000"/>
              <a:gd name="connsiteX121" fmla="*/ 247049 w 1508539"/>
              <a:gd name="connsiteY121" fmla="*/ 1189033 h 6858000"/>
              <a:gd name="connsiteX122" fmla="*/ 251734 w 1508539"/>
              <a:gd name="connsiteY122" fmla="*/ 1168288 h 6858000"/>
              <a:gd name="connsiteX123" fmla="*/ 244016 w 1508539"/>
              <a:gd name="connsiteY123" fmla="*/ 1142577 h 6858000"/>
              <a:gd name="connsiteX124" fmla="*/ 233322 w 1508539"/>
              <a:gd name="connsiteY124" fmla="*/ 1088484 h 6858000"/>
              <a:gd name="connsiteX125" fmla="*/ 222058 w 1508539"/>
              <a:gd name="connsiteY125" fmla="*/ 1016103 h 6858000"/>
              <a:gd name="connsiteX126" fmla="*/ 223514 w 1508539"/>
              <a:gd name="connsiteY126" fmla="*/ 932283 h 6858000"/>
              <a:gd name="connsiteX127" fmla="*/ 225750 w 1508539"/>
              <a:gd name="connsiteY127" fmla="*/ 915925 h 6858000"/>
              <a:gd name="connsiteX128" fmla="*/ 218379 w 1508539"/>
              <a:gd name="connsiteY128" fmla="*/ 896999 h 6858000"/>
              <a:gd name="connsiteX129" fmla="*/ 187787 w 1508539"/>
              <a:gd name="connsiteY129" fmla="*/ 821517 h 6858000"/>
              <a:gd name="connsiteX130" fmla="*/ 166737 w 1508539"/>
              <a:gd name="connsiteY130" fmla="*/ 751353 h 6858000"/>
              <a:gd name="connsiteX131" fmla="*/ 166295 w 1508539"/>
              <a:gd name="connsiteY131" fmla="*/ 721230 h 6858000"/>
              <a:gd name="connsiteX132" fmla="*/ 151966 w 1508539"/>
              <a:gd name="connsiteY132" fmla="*/ 681659 h 6858000"/>
              <a:gd name="connsiteX133" fmla="*/ 137385 w 1508539"/>
              <a:gd name="connsiteY133" fmla="*/ 635218 h 6858000"/>
              <a:gd name="connsiteX134" fmla="*/ 142396 w 1508539"/>
              <a:gd name="connsiteY134" fmla="*/ 613763 h 6858000"/>
              <a:gd name="connsiteX135" fmla="*/ 128338 w 1508539"/>
              <a:gd name="connsiteY135" fmla="*/ 598582 h 6858000"/>
              <a:gd name="connsiteX136" fmla="*/ 128019 w 1508539"/>
              <a:gd name="connsiteY136" fmla="*/ 576846 h 6858000"/>
              <a:gd name="connsiteX137" fmla="*/ 107645 w 1508539"/>
              <a:gd name="connsiteY137" fmla="*/ 530055 h 6858000"/>
              <a:gd name="connsiteX138" fmla="*/ 106893 w 1508539"/>
              <a:gd name="connsiteY138" fmla="*/ 465389 h 6858000"/>
              <a:gd name="connsiteX139" fmla="*/ 89816 w 1508539"/>
              <a:gd name="connsiteY139" fmla="*/ 424699 h 6858000"/>
              <a:gd name="connsiteX140" fmla="*/ 90191 w 1508539"/>
              <a:gd name="connsiteY140" fmla="*/ 404917 h 6858000"/>
              <a:gd name="connsiteX141" fmla="*/ 70148 w 1508539"/>
              <a:gd name="connsiteY141" fmla="*/ 367211 h 6858000"/>
              <a:gd name="connsiteX142" fmla="*/ 36452 w 1508539"/>
              <a:gd name="connsiteY142" fmla="*/ 268519 h 6858000"/>
              <a:gd name="connsiteX143" fmla="*/ 23935 w 1508539"/>
              <a:gd name="connsiteY143" fmla="*/ 160886 h 6858000"/>
              <a:gd name="connsiteX144" fmla="*/ 19312 w 1508539"/>
              <a:gd name="connsiteY144" fmla="*/ 47336 h 6858000"/>
              <a:gd name="connsiteX145" fmla="*/ 0 w 1508539"/>
              <a:gd name="connsiteY145"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28010 w 1508539"/>
              <a:gd name="connsiteY4" fmla="*/ 6751578 h 6858000"/>
              <a:gd name="connsiteX5" fmla="*/ 146674 w 1508539"/>
              <a:gd name="connsiteY5" fmla="*/ 6696999 h 6858000"/>
              <a:gd name="connsiteX6" fmla="*/ 163411 w 1508539"/>
              <a:gd name="connsiteY6" fmla="*/ 6638036 h 6858000"/>
              <a:gd name="connsiteX7" fmla="*/ 153633 w 1508539"/>
              <a:gd name="connsiteY7" fmla="*/ 6596265 h 6858000"/>
              <a:gd name="connsiteX8" fmla="*/ 153512 w 1508539"/>
              <a:gd name="connsiteY8" fmla="*/ 6594818 h 6858000"/>
              <a:gd name="connsiteX9" fmla="*/ 164248 w 1508539"/>
              <a:gd name="connsiteY9" fmla="*/ 6574442 h 6858000"/>
              <a:gd name="connsiteX10" fmla="*/ 164588 w 1508539"/>
              <a:gd name="connsiteY10" fmla="*/ 6568530 h 6858000"/>
              <a:gd name="connsiteX11" fmla="*/ 166997 w 1508539"/>
              <a:gd name="connsiteY11" fmla="*/ 6560674 h 6858000"/>
              <a:gd name="connsiteX12" fmla="*/ 167342 w 1508539"/>
              <a:gd name="connsiteY12" fmla="*/ 6560598 h 6858000"/>
              <a:gd name="connsiteX13" fmla="*/ 201349 w 1508539"/>
              <a:gd name="connsiteY13" fmla="*/ 6530567 h 6858000"/>
              <a:gd name="connsiteX14" fmla="*/ 215389 w 1508539"/>
              <a:gd name="connsiteY14" fmla="*/ 6478062 h 6858000"/>
              <a:gd name="connsiteX15" fmla="*/ 226078 w 1508539"/>
              <a:gd name="connsiteY15" fmla="*/ 6460325 h 6858000"/>
              <a:gd name="connsiteX16" fmla="*/ 233311 w 1508539"/>
              <a:gd name="connsiteY16" fmla="*/ 6451488 h 6858000"/>
              <a:gd name="connsiteX17" fmla="*/ 234746 w 1508539"/>
              <a:gd name="connsiteY17" fmla="*/ 6451348 h 6858000"/>
              <a:gd name="connsiteX18" fmla="*/ 239104 w 1508539"/>
              <a:gd name="connsiteY18" fmla="*/ 6414240 h 6858000"/>
              <a:gd name="connsiteX19" fmla="*/ 241880 w 1508539"/>
              <a:gd name="connsiteY19" fmla="*/ 6384857 h 6858000"/>
              <a:gd name="connsiteX20" fmla="*/ 240591 w 1508539"/>
              <a:gd name="connsiteY20" fmla="*/ 6367510 h 6858000"/>
              <a:gd name="connsiteX21" fmla="*/ 244471 w 1508539"/>
              <a:gd name="connsiteY21" fmla="*/ 6349778 h 6858000"/>
              <a:gd name="connsiteX22" fmla="*/ 246136 w 1508539"/>
              <a:gd name="connsiteY22" fmla="*/ 6348250 h 6858000"/>
              <a:gd name="connsiteX23" fmla="*/ 262170 w 1508539"/>
              <a:gd name="connsiteY23" fmla="*/ 6281972 h 6858000"/>
              <a:gd name="connsiteX24" fmla="*/ 272933 w 1508539"/>
              <a:gd name="connsiteY24" fmla="*/ 6211940 h 6858000"/>
              <a:gd name="connsiteX25" fmla="*/ 314428 w 1508539"/>
              <a:gd name="connsiteY25" fmla="*/ 6113913 h 6858000"/>
              <a:gd name="connsiteX26" fmla="*/ 318721 w 1508539"/>
              <a:gd name="connsiteY26" fmla="*/ 6028119 h 6858000"/>
              <a:gd name="connsiteX27" fmla="*/ 345501 w 1508539"/>
              <a:gd name="connsiteY27" fmla="*/ 5934687 h 6858000"/>
              <a:gd name="connsiteX28" fmla="*/ 379513 w 1508539"/>
              <a:gd name="connsiteY28" fmla="*/ 5765594 h 6858000"/>
              <a:gd name="connsiteX29" fmla="*/ 411349 w 1508539"/>
              <a:gd name="connsiteY29" fmla="*/ 5693685 h 6858000"/>
              <a:gd name="connsiteX30" fmla="*/ 431404 w 1508539"/>
              <a:gd name="connsiteY30" fmla="*/ 5665173 h 6858000"/>
              <a:gd name="connsiteX31" fmla="*/ 465121 w 1508539"/>
              <a:gd name="connsiteY31" fmla="*/ 5563435 h 6858000"/>
              <a:gd name="connsiteX32" fmla="*/ 494626 w 1508539"/>
              <a:gd name="connsiteY32" fmla="*/ 5476393 h 6858000"/>
              <a:gd name="connsiteX33" fmla="*/ 525819 w 1508539"/>
              <a:gd name="connsiteY33" fmla="*/ 5396260 h 6858000"/>
              <a:gd name="connsiteX34" fmla="*/ 541800 w 1508539"/>
              <a:gd name="connsiteY34" fmla="*/ 5330009 h 6858000"/>
              <a:gd name="connsiteX35" fmla="*/ 575293 w 1508539"/>
              <a:gd name="connsiteY35" fmla="*/ 5273739 h 6858000"/>
              <a:gd name="connsiteX36" fmla="*/ 584892 w 1508539"/>
              <a:gd name="connsiteY36" fmla="*/ 5241779 h 6858000"/>
              <a:gd name="connsiteX37" fmla="*/ 596118 w 1508539"/>
              <a:gd name="connsiteY37" fmla="*/ 5225268 h 6858000"/>
              <a:gd name="connsiteX38" fmla="*/ 597138 w 1508539"/>
              <a:gd name="connsiteY38" fmla="*/ 5217684 h 6858000"/>
              <a:gd name="connsiteX39" fmla="*/ 604479 w 1508539"/>
              <a:gd name="connsiteY39" fmla="*/ 5193377 h 6858000"/>
              <a:gd name="connsiteX40" fmla="*/ 607782 w 1508539"/>
              <a:gd name="connsiteY40" fmla="*/ 5179288 h 6858000"/>
              <a:gd name="connsiteX41" fmla="*/ 608766 w 1508539"/>
              <a:gd name="connsiteY41" fmla="*/ 5173621 h 6858000"/>
              <a:gd name="connsiteX42" fmla="*/ 604400 w 1508539"/>
              <a:gd name="connsiteY42" fmla="*/ 5159961 h 6858000"/>
              <a:gd name="connsiteX43" fmla="*/ 611077 w 1508539"/>
              <a:gd name="connsiteY43" fmla="*/ 5144295 h 6858000"/>
              <a:gd name="connsiteX44" fmla="*/ 608010 w 1508539"/>
              <a:gd name="connsiteY44" fmla="*/ 5125185 h 6858000"/>
              <a:gd name="connsiteX45" fmla="*/ 614840 w 1508539"/>
              <a:gd name="connsiteY45" fmla="*/ 5121884 h 6858000"/>
              <a:gd name="connsiteX46" fmla="*/ 621876 w 1508539"/>
              <a:gd name="connsiteY46" fmla="*/ 5067850 h 6858000"/>
              <a:gd name="connsiteX47" fmla="*/ 624607 w 1508539"/>
              <a:gd name="connsiteY47" fmla="*/ 5060861 h 6858000"/>
              <a:gd name="connsiteX48" fmla="*/ 621311 w 1508539"/>
              <a:gd name="connsiteY48" fmla="*/ 5034192 h 6858000"/>
              <a:gd name="connsiteX49" fmla="*/ 622865 w 1508539"/>
              <a:gd name="connsiteY49" fmla="*/ 4993030 h 6858000"/>
              <a:gd name="connsiteX50" fmla="*/ 629774 w 1508539"/>
              <a:gd name="connsiteY50" fmla="*/ 4946844 h 6858000"/>
              <a:gd name="connsiteX51" fmla="*/ 625630 w 1508539"/>
              <a:gd name="connsiteY51" fmla="*/ 4932692 h 6858000"/>
              <a:gd name="connsiteX52" fmla="*/ 641033 w 1508539"/>
              <a:gd name="connsiteY52" fmla="*/ 4858827 h 6858000"/>
              <a:gd name="connsiteX53" fmla="*/ 646936 w 1508539"/>
              <a:gd name="connsiteY53" fmla="*/ 4821170 h 6858000"/>
              <a:gd name="connsiteX54" fmla="*/ 651669 w 1508539"/>
              <a:gd name="connsiteY54" fmla="*/ 4780965 h 6858000"/>
              <a:gd name="connsiteX55" fmla="*/ 652962 w 1508539"/>
              <a:gd name="connsiteY55" fmla="*/ 4750867 h 6858000"/>
              <a:gd name="connsiteX56" fmla="*/ 650769 w 1508539"/>
              <a:gd name="connsiteY56" fmla="*/ 4690749 h 6858000"/>
              <a:gd name="connsiteX57" fmla="*/ 646249 w 1508539"/>
              <a:gd name="connsiteY57" fmla="*/ 4584173 h 6858000"/>
              <a:gd name="connsiteX58" fmla="*/ 641332 w 1508539"/>
              <a:gd name="connsiteY58" fmla="*/ 4444346 h 6858000"/>
              <a:gd name="connsiteX59" fmla="*/ 637897 w 1508539"/>
              <a:gd name="connsiteY59" fmla="*/ 4375228 h 6858000"/>
              <a:gd name="connsiteX60" fmla="*/ 618550 w 1508539"/>
              <a:gd name="connsiteY60" fmla="*/ 4214165 h 6858000"/>
              <a:gd name="connsiteX61" fmla="*/ 622623 w 1508539"/>
              <a:gd name="connsiteY61" fmla="*/ 4090296 h 6858000"/>
              <a:gd name="connsiteX62" fmla="*/ 607879 w 1508539"/>
              <a:gd name="connsiteY62" fmla="*/ 4033999 h 6858000"/>
              <a:gd name="connsiteX63" fmla="*/ 609028 w 1508539"/>
              <a:gd name="connsiteY63" fmla="*/ 4031933 h 6858000"/>
              <a:gd name="connsiteX64" fmla="*/ 607604 w 1508539"/>
              <a:gd name="connsiteY64" fmla="*/ 4013953 h 6858000"/>
              <a:gd name="connsiteX65" fmla="*/ 593899 w 1508539"/>
              <a:gd name="connsiteY65" fmla="*/ 3974753 h 6858000"/>
              <a:gd name="connsiteX66" fmla="*/ 595497 w 1508539"/>
              <a:gd name="connsiteY66" fmla="*/ 3969950 h 6858000"/>
              <a:gd name="connsiteX67" fmla="*/ 588919 w 1508539"/>
              <a:gd name="connsiteY67" fmla="*/ 3933779 h 6858000"/>
              <a:gd name="connsiteX68" fmla="*/ 590250 w 1508539"/>
              <a:gd name="connsiteY68" fmla="*/ 3933093 h 6858000"/>
              <a:gd name="connsiteX69" fmla="*/ 594604 w 1508539"/>
              <a:gd name="connsiteY69" fmla="*/ 3922082 h 6858000"/>
              <a:gd name="connsiteX70" fmla="*/ 599682 w 1508539"/>
              <a:gd name="connsiteY70" fmla="*/ 3901461 h 6858000"/>
              <a:gd name="connsiteX71" fmla="*/ 622276 w 1508539"/>
              <a:gd name="connsiteY71" fmla="*/ 3813873 h 6858000"/>
              <a:gd name="connsiteX72" fmla="*/ 621701 w 1508539"/>
              <a:gd name="connsiteY72" fmla="*/ 3806161 h 6858000"/>
              <a:gd name="connsiteX73" fmla="*/ 622008 w 1508539"/>
              <a:gd name="connsiteY73" fmla="*/ 3805957 h 6858000"/>
              <a:gd name="connsiteX74" fmla="*/ 622035 w 1508539"/>
              <a:gd name="connsiteY74" fmla="*/ 3797724 h 6858000"/>
              <a:gd name="connsiteX75" fmla="*/ 620650 w 1508539"/>
              <a:gd name="connsiteY75" fmla="*/ 3792098 h 6858000"/>
              <a:gd name="connsiteX76" fmla="*/ 619534 w 1508539"/>
              <a:gd name="connsiteY76" fmla="*/ 3777135 h 6858000"/>
              <a:gd name="connsiteX77" fmla="*/ 621267 w 1508539"/>
              <a:gd name="connsiteY77" fmla="*/ 3771656 h 6858000"/>
              <a:gd name="connsiteX78" fmla="*/ 625010 w 1508539"/>
              <a:gd name="connsiteY78" fmla="*/ 3769007 h 6858000"/>
              <a:gd name="connsiteX79" fmla="*/ 624476 w 1508539"/>
              <a:gd name="connsiteY79" fmla="*/ 3767709 h 6858000"/>
              <a:gd name="connsiteX80" fmla="*/ 633172 w 1508539"/>
              <a:gd name="connsiteY80" fmla="*/ 3738082 h 6858000"/>
              <a:gd name="connsiteX81" fmla="*/ 640518 w 1508539"/>
              <a:gd name="connsiteY81" fmla="*/ 3673397 h 6858000"/>
              <a:gd name="connsiteX82" fmla="*/ 639814 w 1508539"/>
              <a:gd name="connsiteY82" fmla="*/ 3637109 h 6858000"/>
              <a:gd name="connsiteX83" fmla="*/ 643257 w 1508539"/>
              <a:gd name="connsiteY83" fmla="*/ 3536883 h 6858000"/>
              <a:gd name="connsiteX84" fmla="*/ 650795 w 1508539"/>
              <a:gd name="connsiteY84" fmla="*/ 3435652 h 6858000"/>
              <a:gd name="connsiteX85" fmla="*/ 652466 w 1508539"/>
              <a:gd name="connsiteY85" fmla="*/ 3307769 h 6858000"/>
              <a:gd name="connsiteX86" fmla="*/ 670029 w 1508539"/>
              <a:gd name="connsiteY86" fmla="*/ 3250522 h 6858000"/>
              <a:gd name="connsiteX87" fmla="*/ 670454 w 1508539"/>
              <a:gd name="connsiteY87" fmla="*/ 3229163 h 6858000"/>
              <a:gd name="connsiteX88" fmla="*/ 672277 w 1508539"/>
              <a:gd name="connsiteY88" fmla="*/ 3217217 h 6858000"/>
              <a:gd name="connsiteX89" fmla="*/ 659112 w 1508539"/>
              <a:gd name="connsiteY89" fmla="*/ 3183755 h 6858000"/>
              <a:gd name="connsiteX90" fmla="*/ 659613 w 1508539"/>
              <a:gd name="connsiteY90" fmla="*/ 3178642 h 6858000"/>
              <a:gd name="connsiteX91" fmla="*/ 647213 w 1508539"/>
              <a:gd name="connsiteY91" fmla="*/ 3158586 h 6858000"/>
              <a:gd name="connsiteX92" fmla="*/ 632398 w 1508539"/>
              <a:gd name="connsiteY92" fmla="*/ 3129034 h 6858000"/>
              <a:gd name="connsiteX93" fmla="*/ 633063 w 1508539"/>
              <a:gd name="connsiteY93" fmla="*/ 3126682 h 6858000"/>
              <a:gd name="connsiteX94" fmla="*/ 623931 w 1508539"/>
              <a:gd name="connsiteY94" fmla="*/ 3114519 h 6858000"/>
              <a:gd name="connsiteX95" fmla="*/ 610540 w 1508539"/>
              <a:gd name="connsiteY95" fmla="*/ 3106272 h 6858000"/>
              <a:gd name="connsiteX96" fmla="*/ 583270 w 1508539"/>
              <a:gd name="connsiteY96" fmla="*/ 2958185 h 6858000"/>
              <a:gd name="connsiteX97" fmla="*/ 525884 w 1508539"/>
              <a:gd name="connsiteY97" fmla="*/ 2762989 h 6858000"/>
              <a:gd name="connsiteX98" fmla="*/ 474802 w 1508539"/>
              <a:gd name="connsiteY98" fmla="*/ 2554718 h 6858000"/>
              <a:gd name="connsiteX99" fmla="*/ 454896 w 1508539"/>
              <a:gd name="connsiteY99" fmla="*/ 2485734 h 6858000"/>
              <a:gd name="connsiteX100" fmla="*/ 445619 w 1508539"/>
              <a:gd name="connsiteY100" fmla="*/ 2447068 h 6858000"/>
              <a:gd name="connsiteX101" fmla="*/ 432580 w 1508539"/>
              <a:gd name="connsiteY101" fmla="*/ 2425819 h 6858000"/>
              <a:gd name="connsiteX102" fmla="*/ 438579 w 1508539"/>
              <a:gd name="connsiteY102" fmla="*/ 2402874 h 6858000"/>
              <a:gd name="connsiteX103" fmla="*/ 441191 w 1508539"/>
              <a:gd name="connsiteY103" fmla="*/ 2381443 h 6858000"/>
              <a:gd name="connsiteX104" fmla="*/ 417520 w 1508539"/>
              <a:gd name="connsiteY104" fmla="*/ 2261920 h 6858000"/>
              <a:gd name="connsiteX105" fmla="*/ 407407 w 1508539"/>
              <a:gd name="connsiteY105" fmla="*/ 2195378 h 6858000"/>
              <a:gd name="connsiteX106" fmla="*/ 391624 w 1508539"/>
              <a:gd name="connsiteY106" fmla="*/ 2155135 h 6858000"/>
              <a:gd name="connsiteX107" fmla="*/ 389082 w 1508539"/>
              <a:gd name="connsiteY107" fmla="*/ 2118008 h 6858000"/>
              <a:gd name="connsiteX108" fmla="*/ 390075 w 1508539"/>
              <a:gd name="connsiteY108" fmla="*/ 2050531 h 6858000"/>
              <a:gd name="connsiteX109" fmla="*/ 381881 w 1508539"/>
              <a:gd name="connsiteY109" fmla="*/ 1963269 h 6858000"/>
              <a:gd name="connsiteX110" fmla="*/ 363059 w 1508539"/>
              <a:gd name="connsiteY110" fmla="*/ 1906352 h 6858000"/>
              <a:gd name="connsiteX111" fmla="*/ 339616 w 1508539"/>
              <a:gd name="connsiteY111" fmla="*/ 1861531 h 6858000"/>
              <a:gd name="connsiteX112" fmla="*/ 293415 w 1508539"/>
              <a:gd name="connsiteY112" fmla="*/ 1732919 h 6858000"/>
              <a:gd name="connsiteX113" fmla="*/ 265726 w 1508539"/>
              <a:gd name="connsiteY113" fmla="*/ 1663540 h 6858000"/>
              <a:gd name="connsiteX114" fmla="*/ 264852 w 1508539"/>
              <a:gd name="connsiteY114" fmla="*/ 1615777 h 6858000"/>
              <a:gd name="connsiteX115" fmla="*/ 245647 w 1508539"/>
              <a:gd name="connsiteY115" fmla="*/ 1563678 h 6858000"/>
              <a:gd name="connsiteX116" fmla="*/ 258727 w 1508539"/>
              <a:gd name="connsiteY116" fmla="*/ 1519474 h 6858000"/>
              <a:gd name="connsiteX117" fmla="*/ 251469 w 1508539"/>
              <a:gd name="connsiteY117" fmla="*/ 1477995 h 6858000"/>
              <a:gd name="connsiteX118" fmla="*/ 237554 w 1508539"/>
              <a:gd name="connsiteY118" fmla="*/ 1373769 h 6858000"/>
              <a:gd name="connsiteX119" fmla="*/ 245861 w 1508539"/>
              <a:gd name="connsiteY119" fmla="*/ 1307086 h 6858000"/>
              <a:gd name="connsiteX120" fmla="*/ 247049 w 1508539"/>
              <a:gd name="connsiteY120" fmla="*/ 1189033 h 6858000"/>
              <a:gd name="connsiteX121" fmla="*/ 251734 w 1508539"/>
              <a:gd name="connsiteY121" fmla="*/ 1168288 h 6858000"/>
              <a:gd name="connsiteX122" fmla="*/ 244016 w 1508539"/>
              <a:gd name="connsiteY122" fmla="*/ 1142577 h 6858000"/>
              <a:gd name="connsiteX123" fmla="*/ 233322 w 1508539"/>
              <a:gd name="connsiteY123" fmla="*/ 1088484 h 6858000"/>
              <a:gd name="connsiteX124" fmla="*/ 222058 w 1508539"/>
              <a:gd name="connsiteY124" fmla="*/ 1016103 h 6858000"/>
              <a:gd name="connsiteX125" fmla="*/ 223514 w 1508539"/>
              <a:gd name="connsiteY125" fmla="*/ 932283 h 6858000"/>
              <a:gd name="connsiteX126" fmla="*/ 225750 w 1508539"/>
              <a:gd name="connsiteY126" fmla="*/ 915925 h 6858000"/>
              <a:gd name="connsiteX127" fmla="*/ 218379 w 1508539"/>
              <a:gd name="connsiteY127" fmla="*/ 896999 h 6858000"/>
              <a:gd name="connsiteX128" fmla="*/ 187787 w 1508539"/>
              <a:gd name="connsiteY128" fmla="*/ 821517 h 6858000"/>
              <a:gd name="connsiteX129" fmla="*/ 166737 w 1508539"/>
              <a:gd name="connsiteY129" fmla="*/ 751353 h 6858000"/>
              <a:gd name="connsiteX130" fmla="*/ 166295 w 1508539"/>
              <a:gd name="connsiteY130" fmla="*/ 721230 h 6858000"/>
              <a:gd name="connsiteX131" fmla="*/ 151966 w 1508539"/>
              <a:gd name="connsiteY131" fmla="*/ 681659 h 6858000"/>
              <a:gd name="connsiteX132" fmla="*/ 137385 w 1508539"/>
              <a:gd name="connsiteY132" fmla="*/ 635218 h 6858000"/>
              <a:gd name="connsiteX133" fmla="*/ 142396 w 1508539"/>
              <a:gd name="connsiteY133" fmla="*/ 613763 h 6858000"/>
              <a:gd name="connsiteX134" fmla="*/ 128338 w 1508539"/>
              <a:gd name="connsiteY134" fmla="*/ 598582 h 6858000"/>
              <a:gd name="connsiteX135" fmla="*/ 128019 w 1508539"/>
              <a:gd name="connsiteY135" fmla="*/ 576846 h 6858000"/>
              <a:gd name="connsiteX136" fmla="*/ 107645 w 1508539"/>
              <a:gd name="connsiteY136" fmla="*/ 530055 h 6858000"/>
              <a:gd name="connsiteX137" fmla="*/ 106893 w 1508539"/>
              <a:gd name="connsiteY137" fmla="*/ 465389 h 6858000"/>
              <a:gd name="connsiteX138" fmla="*/ 89816 w 1508539"/>
              <a:gd name="connsiteY138" fmla="*/ 424699 h 6858000"/>
              <a:gd name="connsiteX139" fmla="*/ 90191 w 1508539"/>
              <a:gd name="connsiteY139" fmla="*/ 404917 h 6858000"/>
              <a:gd name="connsiteX140" fmla="*/ 70148 w 1508539"/>
              <a:gd name="connsiteY140" fmla="*/ 367211 h 6858000"/>
              <a:gd name="connsiteX141" fmla="*/ 36452 w 1508539"/>
              <a:gd name="connsiteY141" fmla="*/ 268519 h 6858000"/>
              <a:gd name="connsiteX142" fmla="*/ 23935 w 1508539"/>
              <a:gd name="connsiteY142" fmla="*/ 160886 h 6858000"/>
              <a:gd name="connsiteX143" fmla="*/ 19312 w 1508539"/>
              <a:gd name="connsiteY143" fmla="*/ 47336 h 6858000"/>
              <a:gd name="connsiteX144" fmla="*/ 0 w 1508539"/>
              <a:gd name="connsiteY144"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28010 w 1508539"/>
              <a:gd name="connsiteY4" fmla="*/ 6751578 h 6858000"/>
              <a:gd name="connsiteX5" fmla="*/ 146674 w 1508539"/>
              <a:gd name="connsiteY5" fmla="*/ 6696999 h 6858000"/>
              <a:gd name="connsiteX6" fmla="*/ 163411 w 1508539"/>
              <a:gd name="connsiteY6" fmla="*/ 6638036 h 6858000"/>
              <a:gd name="connsiteX7" fmla="*/ 153633 w 1508539"/>
              <a:gd name="connsiteY7" fmla="*/ 6596265 h 6858000"/>
              <a:gd name="connsiteX8" fmla="*/ 164248 w 1508539"/>
              <a:gd name="connsiteY8" fmla="*/ 6574442 h 6858000"/>
              <a:gd name="connsiteX9" fmla="*/ 164588 w 1508539"/>
              <a:gd name="connsiteY9" fmla="*/ 6568530 h 6858000"/>
              <a:gd name="connsiteX10" fmla="*/ 166997 w 1508539"/>
              <a:gd name="connsiteY10" fmla="*/ 6560674 h 6858000"/>
              <a:gd name="connsiteX11" fmla="*/ 167342 w 1508539"/>
              <a:gd name="connsiteY11" fmla="*/ 6560598 h 6858000"/>
              <a:gd name="connsiteX12" fmla="*/ 201349 w 1508539"/>
              <a:gd name="connsiteY12" fmla="*/ 6530567 h 6858000"/>
              <a:gd name="connsiteX13" fmla="*/ 215389 w 1508539"/>
              <a:gd name="connsiteY13" fmla="*/ 6478062 h 6858000"/>
              <a:gd name="connsiteX14" fmla="*/ 226078 w 1508539"/>
              <a:gd name="connsiteY14" fmla="*/ 6460325 h 6858000"/>
              <a:gd name="connsiteX15" fmla="*/ 233311 w 1508539"/>
              <a:gd name="connsiteY15" fmla="*/ 6451488 h 6858000"/>
              <a:gd name="connsiteX16" fmla="*/ 234746 w 1508539"/>
              <a:gd name="connsiteY16" fmla="*/ 6451348 h 6858000"/>
              <a:gd name="connsiteX17" fmla="*/ 239104 w 1508539"/>
              <a:gd name="connsiteY17" fmla="*/ 6414240 h 6858000"/>
              <a:gd name="connsiteX18" fmla="*/ 241880 w 1508539"/>
              <a:gd name="connsiteY18" fmla="*/ 6384857 h 6858000"/>
              <a:gd name="connsiteX19" fmla="*/ 240591 w 1508539"/>
              <a:gd name="connsiteY19" fmla="*/ 6367510 h 6858000"/>
              <a:gd name="connsiteX20" fmla="*/ 244471 w 1508539"/>
              <a:gd name="connsiteY20" fmla="*/ 6349778 h 6858000"/>
              <a:gd name="connsiteX21" fmla="*/ 246136 w 1508539"/>
              <a:gd name="connsiteY21" fmla="*/ 6348250 h 6858000"/>
              <a:gd name="connsiteX22" fmla="*/ 262170 w 1508539"/>
              <a:gd name="connsiteY22" fmla="*/ 6281972 h 6858000"/>
              <a:gd name="connsiteX23" fmla="*/ 272933 w 1508539"/>
              <a:gd name="connsiteY23" fmla="*/ 6211940 h 6858000"/>
              <a:gd name="connsiteX24" fmla="*/ 314428 w 1508539"/>
              <a:gd name="connsiteY24" fmla="*/ 6113913 h 6858000"/>
              <a:gd name="connsiteX25" fmla="*/ 318721 w 1508539"/>
              <a:gd name="connsiteY25" fmla="*/ 6028119 h 6858000"/>
              <a:gd name="connsiteX26" fmla="*/ 345501 w 1508539"/>
              <a:gd name="connsiteY26" fmla="*/ 5934687 h 6858000"/>
              <a:gd name="connsiteX27" fmla="*/ 379513 w 1508539"/>
              <a:gd name="connsiteY27" fmla="*/ 5765594 h 6858000"/>
              <a:gd name="connsiteX28" fmla="*/ 411349 w 1508539"/>
              <a:gd name="connsiteY28" fmla="*/ 5693685 h 6858000"/>
              <a:gd name="connsiteX29" fmla="*/ 431404 w 1508539"/>
              <a:gd name="connsiteY29" fmla="*/ 5665173 h 6858000"/>
              <a:gd name="connsiteX30" fmla="*/ 465121 w 1508539"/>
              <a:gd name="connsiteY30" fmla="*/ 5563435 h 6858000"/>
              <a:gd name="connsiteX31" fmla="*/ 494626 w 1508539"/>
              <a:gd name="connsiteY31" fmla="*/ 5476393 h 6858000"/>
              <a:gd name="connsiteX32" fmla="*/ 525819 w 1508539"/>
              <a:gd name="connsiteY32" fmla="*/ 5396260 h 6858000"/>
              <a:gd name="connsiteX33" fmla="*/ 541800 w 1508539"/>
              <a:gd name="connsiteY33" fmla="*/ 5330009 h 6858000"/>
              <a:gd name="connsiteX34" fmla="*/ 575293 w 1508539"/>
              <a:gd name="connsiteY34" fmla="*/ 5273739 h 6858000"/>
              <a:gd name="connsiteX35" fmla="*/ 584892 w 1508539"/>
              <a:gd name="connsiteY35" fmla="*/ 5241779 h 6858000"/>
              <a:gd name="connsiteX36" fmla="*/ 596118 w 1508539"/>
              <a:gd name="connsiteY36" fmla="*/ 5225268 h 6858000"/>
              <a:gd name="connsiteX37" fmla="*/ 597138 w 1508539"/>
              <a:gd name="connsiteY37" fmla="*/ 5217684 h 6858000"/>
              <a:gd name="connsiteX38" fmla="*/ 604479 w 1508539"/>
              <a:gd name="connsiteY38" fmla="*/ 5193377 h 6858000"/>
              <a:gd name="connsiteX39" fmla="*/ 607782 w 1508539"/>
              <a:gd name="connsiteY39" fmla="*/ 5179288 h 6858000"/>
              <a:gd name="connsiteX40" fmla="*/ 608766 w 1508539"/>
              <a:gd name="connsiteY40" fmla="*/ 5173621 h 6858000"/>
              <a:gd name="connsiteX41" fmla="*/ 604400 w 1508539"/>
              <a:gd name="connsiteY41" fmla="*/ 5159961 h 6858000"/>
              <a:gd name="connsiteX42" fmla="*/ 611077 w 1508539"/>
              <a:gd name="connsiteY42" fmla="*/ 5144295 h 6858000"/>
              <a:gd name="connsiteX43" fmla="*/ 608010 w 1508539"/>
              <a:gd name="connsiteY43" fmla="*/ 5125185 h 6858000"/>
              <a:gd name="connsiteX44" fmla="*/ 614840 w 1508539"/>
              <a:gd name="connsiteY44" fmla="*/ 5121884 h 6858000"/>
              <a:gd name="connsiteX45" fmla="*/ 621876 w 1508539"/>
              <a:gd name="connsiteY45" fmla="*/ 5067850 h 6858000"/>
              <a:gd name="connsiteX46" fmla="*/ 624607 w 1508539"/>
              <a:gd name="connsiteY46" fmla="*/ 5060861 h 6858000"/>
              <a:gd name="connsiteX47" fmla="*/ 621311 w 1508539"/>
              <a:gd name="connsiteY47" fmla="*/ 5034192 h 6858000"/>
              <a:gd name="connsiteX48" fmla="*/ 622865 w 1508539"/>
              <a:gd name="connsiteY48" fmla="*/ 4993030 h 6858000"/>
              <a:gd name="connsiteX49" fmla="*/ 629774 w 1508539"/>
              <a:gd name="connsiteY49" fmla="*/ 4946844 h 6858000"/>
              <a:gd name="connsiteX50" fmla="*/ 625630 w 1508539"/>
              <a:gd name="connsiteY50" fmla="*/ 4932692 h 6858000"/>
              <a:gd name="connsiteX51" fmla="*/ 641033 w 1508539"/>
              <a:gd name="connsiteY51" fmla="*/ 4858827 h 6858000"/>
              <a:gd name="connsiteX52" fmla="*/ 646936 w 1508539"/>
              <a:gd name="connsiteY52" fmla="*/ 4821170 h 6858000"/>
              <a:gd name="connsiteX53" fmla="*/ 651669 w 1508539"/>
              <a:gd name="connsiteY53" fmla="*/ 4780965 h 6858000"/>
              <a:gd name="connsiteX54" fmla="*/ 652962 w 1508539"/>
              <a:gd name="connsiteY54" fmla="*/ 4750867 h 6858000"/>
              <a:gd name="connsiteX55" fmla="*/ 650769 w 1508539"/>
              <a:gd name="connsiteY55" fmla="*/ 4690749 h 6858000"/>
              <a:gd name="connsiteX56" fmla="*/ 646249 w 1508539"/>
              <a:gd name="connsiteY56" fmla="*/ 4584173 h 6858000"/>
              <a:gd name="connsiteX57" fmla="*/ 641332 w 1508539"/>
              <a:gd name="connsiteY57" fmla="*/ 4444346 h 6858000"/>
              <a:gd name="connsiteX58" fmla="*/ 637897 w 1508539"/>
              <a:gd name="connsiteY58" fmla="*/ 4375228 h 6858000"/>
              <a:gd name="connsiteX59" fmla="*/ 618550 w 1508539"/>
              <a:gd name="connsiteY59" fmla="*/ 4214165 h 6858000"/>
              <a:gd name="connsiteX60" fmla="*/ 622623 w 1508539"/>
              <a:gd name="connsiteY60" fmla="*/ 4090296 h 6858000"/>
              <a:gd name="connsiteX61" fmla="*/ 607879 w 1508539"/>
              <a:gd name="connsiteY61" fmla="*/ 4033999 h 6858000"/>
              <a:gd name="connsiteX62" fmla="*/ 609028 w 1508539"/>
              <a:gd name="connsiteY62" fmla="*/ 4031933 h 6858000"/>
              <a:gd name="connsiteX63" fmla="*/ 607604 w 1508539"/>
              <a:gd name="connsiteY63" fmla="*/ 4013953 h 6858000"/>
              <a:gd name="connsiteX64" fmla="*/ 593899 w 1508539"/>
              <a:gd name="connsiteY64" fmla="*/ 3974753 h 6858000"/>
              <a:gd name="connsiteX65" fmla="*/ 595497 w 1508539"/>
              <a:gd name="connsiteY65" fmla="*/ 3969950 h 6858000"/>
              <a:gd name="connsiteX66" fmla="*/ 588919 w 1508539"/>
              <a:gd name="connsiteY66" fmla="*/ 3933779 h 6858000"/>
              <a:gd name="connsiteX67" fmla="*/ 590250 w 1508539"/>
              <a:gd name="connsiteY67" fmla="*/ 3933093 h 6858000"/>
              <a:gd name="connsiteX68" fmla="*/ 594604 w 1508539"/>
              <a:gd name="connsiteY68" fmla="*/ 3922082 h 6858000"/>
              <a:gd name="connsiteX69" fmla="*/ 599682 w 1508539"/>
              <a:gd name="connsiteY69" fmla="*/ 3901461 h 6858000"/>
              <a:gd name="connsiteX70" fmla="*/ 622276 w 1508539"/>
              <a:gd name="connsiteY70" fmla="*/ 3813873 h 6858000"/>
              <a:gd name="connsiteX71" fmla="*/ 621701 w 1508539"/>
              <a:gd name="connsiteY71" fmla="*/ 3806161 h 6858000"/>
              <a:gd name="connsiteX72" fmla="*/ 622008 w 1508539"/>
              <a:gd name="connsiteY72" fmla="*/ 3805957 h 6858000"/>
              <a:gd name="connsiteX73" fmla="*/ 622035 w 1508539"/>
              <a:gd name="connsiteY73" fmla="*/ 3797724 h 6858000"/>
              <a:gd name="connsiteX74" fmla="*/ 620650 w 1508539"/>
              <a:gd name="connsiteY74" fmla="*/ 3792098 h 6858000"/>
              <a:gd name="connsiteX75" fmla="*/ 619534 w 1508539"/>
              <a:gd name="connsiteY75" fmla="*/ 3777135 h 6858000"/>
              <a:gd name="connsiteX76" fmla="*/ 621267 w 1508539"/>
              <a:gd name="connsiteY76" fmla="*/ 3771656 h 6858000"/>
              <a:gd name="connsiteX77" fmla="*/ 625010 w 1508539"/>
              <a:gd name="connsiteY77" fmla="*/ 3769007 h 6858000"/>
              <a:gd name="connsiteX78" fmla="*/ 624476 w 1508539"/>
              <a:gd name="connsiteY78" fmla="*/ 3767709 h 6858000"/>
              <a:gd name="connsiteX79" fmla="*/ 633172 w 1508539"/>
              <a:gd name="connsiteY79" fmla="*/ 3738082 h 6858000"/>
              <a:gd name="connsiteX80" fmla="*/ 640518 w 1508539"/>
              <a:gd name="connsiteY80" fmla="*/ 3673397 h 6858000"/>
              <a:gd name="connsiteX81" fmla="*/ 639814 w 1508539"/>
              <a:gd name="connsiteY81" fmla="*/ 3637109 h 6858000"/>
              <a:gd name="connsiteX82" fmla="*/ 643257 w 1508539"/>
              <a:gd name="connsiteY82" fmla="*/ 3536883 h 6858000"/>
              <a:gd name="connsiteX83" fmla="*/ 650795 w 1508539"/>
              <a:gd name="connsiteY83" fmla="*/ 3435652 h 6858000"/>
              <a:gd name="connsiteX84" fmla="*/ 652466 w 1508539"/>
              <a:gd name="connsiteY84" fmla="*/ 3307769 h 6858000"/>
              <a:gd name="connsiteX85" fmla="*/ 670029 w 1508539"/>
              <a:gd name="connsiteY85" fmla="*/ 3250522 h 6858000"/>
              <a:gd name="connsiteX86" fmla="*/ 670454 w 1508539"/>
              <a:gd name="connsiteY86" fmla="*/ 3229163 h 6858000"/>
              <a:gd name="connsiteX87" fmla="*/ 672277 w 1508539"/>
              <a:gd name="connsiteY87" fmla="*/ 3217217 h 6858000"/>
              <a:gd name="connsiteX88" fmla="*/ 659112 w 1508539"/>
              <a:gd name="connsiteY88" fmla="*/ 3183755 h 6858000"/>
              <a:gd name="connsiteX89" fmla="*/ 659613 w 1508539"/>
              <a:gd name="connsiteY89" fmla="*/ 3178642 h 6858000"/>
              <a:gd name="connsiteX90" fmla="*/ 647213 w 1508539"/>
              <a:gd name="connsiteY90" fmla="*/ 3158586 h 6858000"/>
              <a:gd name="connsiteX91" fmla="*/ 632398 w 1508539"/>
              <a:gd name="connsiteY91" fmla="*/ 3129034 h 6858000"/>
              <a:gd name="connsiteX92" fmla="*/ 633063 w 1508539"/>
              <a:gd name="connsiteY92" fmla="*/ 3126682 h 6858000"/>
              <a:gd name="connsiteX93" fmla="*/ 623931 w 1508539"/>
              <a:gd name="connsiteY93" fmla="*/ 3114519 h 6858000"/>
              <a:gd name="connsiteX94" fmla="*/ 610540 w 1508539"/>
              <a:gd name="connsiteY94" fmla="*/ 3106272 h 6858000"/>
              <a:gd name="connsiteX95" fmla="*/ 583270 w 1508539"/>
              <a:gd name="connsiteY95" fmla="*/ 2958185 h 6858000"/>
              <a:gd name="connsiteX96" fmla="*/ 525884 w 1508539"/>
              <a:gd name="connsiteY96" fmla="*/ 2762989 h 6858000"/>
              <a:gd name="connsiteX97" fmla="*/ 474802 w 1508539"/>
              <a:gd name="connsiteY97" fmla="*/ 2554718 h 6858000"/>
              <a:gd name="connsiteX98" fmla="*/ 454896 w 1508539"/>
              <a:gd name="connsiteY98" fmla="*/ 2485734 h 6858000"/>
              <a:gd name="connsiteX99" fmla="*/ 445619 w 1508539"/>
              <a:gd name="connsiteY99" fmla="*/ 2447068 h 6858000"/>
              <a:gd name="connsiteX100" fmla="*/ 432580 w 1508539"/>
              <a:gd name="connsiteY100" fmla="*/ 2425819 h 6858000"/>
              <a:gd name="connsiteX101" fmla="*/ 438579 w 1508539"/>
              <a:gd name="connsiteY101" fmla="*/ 2402874 h 6858000"/>
              <a:gd name="connsiteX102" fmla="*/ 441191 w 1508539"/>
              <a:gd name="connsiteY102" fmla="*/ 2381443 h 6858000"/>
              <a:gd name="connsiteX103" fmla="*/ 417520 w 1508539"/>
              <a:gd name="connsiteY103" fmla="*/ 2261920 h 6858000"/>
              <a:gd name="connsiteX104" fmla="*/ 407407 w 1508539"/>
              <a:gd name="connsiteY104" fmla="*/ 2195378 h 6858000"/>
              <a:gd name="connsiteX105" fmla="*/ 391624 w 1508539"/>
              <a:gd name="connsiteY105" fmla="*/ 2155135 h 6858000"/>
              <a:gd name="connsiteX106" fmla="*/ 389082 w 1508539"/>
              <a:gd name="connsiteY106" fmla="*/ 2118008 h 6858000"/>
              <a:gd name="connsiteX107" fmla="*/ 390075 w 1508539"/>
              <a:gd name="connsiteY107" fmla="*/ 2050531 h 6858000"/>
              <a:gd name="connsiteX108" fmla="*/ 381881 w 1508539"/>
              <a:gd name="connsiteY108" fmla="*/ 1963269 h 6858000"/>
              <a:gd name="connsiteX109" fmla="*/ 363059 w 1508539"/>
              <a:gd name="connsiteY109" fmla="*/ 1906352 h 6858000"/>
              <a:gd name="connsiteX110" fmla="*/ 339616 w 1508539"/>
              <a:gd name="connsiteY110" fmla="*/ 1861531 h 6858000"/>
              <a:gd name="connsiteX111" fmla="*/ 293415 w 1508539"/>
              <a:gd name="connsiteY111" fmla="*/ 1732919 h 6858000"/>
              <a:gd name="connsiteX112" fmla="*/ 265726 w 1508539"/>
              <a:gd name="connsiteY112" fmla="*/ 1663540 h 6858000"/>
              <a:gd name="connsiteX113" fmla="*/ 264852 w 1508539"/>
              <a:gd name="connsiteY113" fmla="*/ 1615777 h 6858000"/>
              <a:gd name="connsiteX114" fmla="*/ 245647 w 1508539"/>
              <a:gd name="connsiteY114" fmla="*/ 1563678 h 6858000"/>
              <a:gd name="connsiteX115" fmla="*/ 258727 w 1508539"/>
              <a:gd name="connsiteY115" fmla="*/ 1519474 h 6858000"/>
              <a:gd name="connsiteX116" fmla="*/ 251469 w 1508539"/>
              <a:gd name="connsiteY116" fmla="*/ 1477995 h 6858000"/>
              <a:gd name="connsiteX117" fmla="*/ 237554 w 1508539"/>
              <a:gd name="connsiteY117" fmla="*/ 1373769 h 6858000"/>
              <a:gd name="connsiteX118" fmla="*/ 245861 w 1508539"/>
              <a:gd name="connsiteY118" fmla="*/ 1307086 h 6858000"/>
              <a:gd name="connsiteX119" fmla="*/ 247049 w 1508539"/>
              <a:gd name="connsiteY119" fmla="*/ 1189033 h 6858000"/>
              <a:gd name="connsiteX120" fmla="*/ 251734 w 1508539"/>
              <a:gd name="connsiteY120" fmla="*/ 1168288 h 6858000"/>
              <a:gd name="connsiteX121" fmla="*/ 244016 w 1508539"/>
              <a:gd name="connsiteY121" fmla="*/ 1142577 h 6858000"/>
              <a:gd name="connsiteX122" fmla="*/ 233322 w 1508539"/>
              <a:gd name="connsiteY122" fmla="*/ 1088484 h 6858000"/>
              <a:gd name="connsiteX123" fmla="*/ 222058 w 1508539"/>
              <a:gd name="connsiteY123" fmla="*/ 1016103 h 6858000"/>
              <a:gd name="connsiteX124" fmla="*/ 223514 w 1508539"/>
              <a:gd name="connsiteY124" fmla="*/ 932283 h 6858000"/>
              <a:gd name="connsiteX125" fmla="*/ 225750 w 1508539"/>
              <a:gd name="connsiteY125" fmla="*/ 915925 h 6858000"/>
              <a:gd name="connsiteX126" fmla="*/ 218379 w 1508539"/>
              <a:gd name="connsiteY126" fmla="*/ 896999 h 6858000"/>
              <a:gd name="connsiteX127" fmla="*/ 187787 w 1508539"/>
              <a:gd name="connsiteY127" fmla="*/ 821517 h 6858000"/>
              <a:gd name="connsiteX128" fmla="*/ 166737 w 1508539"/>
              <a:gd name="connsiteY128" fmla="*/ 751353 h 6858000"/>
              <a:gd name="connsiteX129" fmla="*/ 166295 w 1508539"/>
              <a:gd name="connsiteY129" fmla="*/ 721230 h 6858000"/>
              <a:gd name="connsiteX130" fmla="*/ 151966 w 1508539"/>
              <a:gd name="connsiteY130" fmla="*/ 681659 h 6858000"/>
              <a:gd name="connsiteX131" fmla="*/ 137385 w 1508539"/>
              <a:gd name="connsiteY131" fmla="*/ 635218 h 6858000"/>
              <a:gd name="connsiteX132" fmla="*/ 142396 w 1508539"/>
              <a:gd name="connsiteY132" fmla="*/ 613763 h 6858000"/>
              <a:gd name="connsiteX133" fmla="*/ 128338 w 1508539"/>
              <a:gd name="connsiteY133" fmla="*/ 598582 h 6858000"/>
              <a:gd name="connsiteX134" fmla="*/ 128019 w 1508539"/>
              <a:gd name="connsiteY134" fmla="*/ 576846 h 6858000"/>
              <a:gd name="connsiteX135" fmla="*/ 107645 w 1508539"/>
              <a:gd name="connsiteY135" fmla="*/ 530055 h 6858000"/>
              <a:gd name="connsiteX136" fmla="*/ 106893 w 1508539"/>
              <a:gd name="connsiteY136" fmla="*/ 465389 h 6858000"/>
              <a:gd name="connsiteX137" fmla="*/ 89816 w 1508539"/>
              <a:gd name="connsiteY137" fmla="*/ 424699 h 6858000"/>
              <a:gd name="connsiteX138" fmla="*/ 90191 w 1508539"/>
              <a:gd name="connsiteY138" fmla="*/ 404917 h 6858000"/>
              <a:gd name="connsiteX139" fmla="*/ 70148 w 1508539"/>
              <a:gd name="connsiteY139" fmla="*/ 367211 h 6858000"/>
              <a:gd name="connsiteX140" fmla="*/ 36452 w 1508539"/>
              <a:gd name="connsiteY140" fmla="*/ 268519 h 6858000"/>
              <a:gd name="connsiteX141" fmla="*/ 23935 w 1508539"/>
              <a:gd name="connsiteY141" fmla="*/ 160886 h 6858000"/>
              <a:gd name="connsiteX142" fmla="*/ 19312 w 1508539"/>
              <a:gd name="connsiteY142" fmla="*/ 47336 h 6858000"/>
              <a:gd name="connsiteX143" fmla="*/ 0 w 1508539"/>
              <a:gd name="connsiteY143"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28010 w 1508539"/>
              <a:gd name="connsiteY4" fmla="*/ 6751578 h 6858000"/>
              <a:gd name="connsiteX5" fmla="*/ 146674 w 1508539"/>
              <a:gd name="connsiteY5" fmla="*/ 6696999 h 6858000"/>
              <a:gd name="connsiteX6" fmla="*/ 163411 w 1508539"/>
              <a:gd name="connsiteY6" fmla="*/ 6638036 h 6858000"/>
              <a:gd name="connsiteX7" fmla="*/ 153633 w 1508539"/>
              <a:gd name="connsiteY7" fmla="*/ 6596265 h 6858000"/>
              <a:gd name="connsiteX8" fmla="*/ 164248 w 1508539"/>
              <a:gd name="connsiteY8" fmla="*/ 6574442 h 6858000"/>
              <a:gd name="connsiteX9" fmla="*/ 164588 w 1508539"/>
              <a:gd name="connsiteY9" fmla="*/ 6568530 h 6858000"/>
              <a:gd name="connsiteX10" fmla="*/ 166997 w 1508539"/>
              <a:gd name="connsiteY10" fmla="*/ 6560674 h 6858000"/>
              <a:gd name="connsiteX11" fmla="*/ 167342 w 1508539"/>
              <a:gd name="connsiteY11" fmla="*/ 6560598 h 6858000"/>
              <a:gd name="connsiteX12" fmla="*/ 201349 w 1508539"/>
              <a:gd name="connsiteY12" fmla="*/ 6530567 h 6858000"/>
              <a:gd name="connsiteX13" fmla="*/ 215389 w 1508539"/>
              <a:gd name="connsiteY13" fmla="*/ 6478062 h 6858000"/>
              <a:gd name="connsiteX14" fmla="*/ 226078 w 1508539"/>
              <a:gd name="connsiteY14" fmla="*/ 6460325 h 6858000"/>
              <a:gd name="connsiteX15" fmla="*/ 233311 w 1508539"/>
              <a:gd name="connsiteY15" fmla="*/ 6451488 h 6858000"/>
              <a:gd name="connsiteX16" fmla="*/ 234746 w 1508539"/>
              <a:gd name="connsiteY16" fmla="*/ 6451348 h 6858000"/>
              <a:gd name="connsiteX17" fmla="*/ 239104 w 1508539"/>
              <a:gd name="connsiteY17" fmla="*/ 6414240 h 6858000"/>
              <a:gd name="connsiteX18" fmla="*/ 241880 w 1508539"/>
              <a:gd name="connsiteY18" fmla="*/ 6384857 h 6858000"/>
              <a:gd name="connsiteX19" fmla="*/ 240591 w 1508539"/>
              <a:gd name="connsiteY19" fmla="*/ 6367510 h 6858000"/>
              <a:gd name="connsiteX20" fmla="*/ 244471 w 1508539"/>
              <a:gd name="connsiteY20" fmla="*/ 6349778 h 6858000"/>
              <a:gd name="connsiteX21" fmla="*/ 246136 w 1508539"/>
              <a:gd name="connsiteY21" fmla="*/ 6348250 h 6858000"/>
              <a:gd name="connsiteX22" fmla="*/ 262170 w 1508539"/>
              <a:gd name="connsiteY22" fmla="*/ 6281972 h 6858000"/>
              <a:gd name="connsiteX23" fmla="*/ 272933 w 1508539"/>
              <a:gd name="connsiteY23" fmla="*/ 6211940 h 6858000"/>
              <a:gd name="connsiteX24" fmla="*/ 314428 w 1508539"/>
              <a:gd name="connsiteY24" fmla="*/ 6113913 h 6858000"/>
              <a:gd name="connsiteX25" fmla="*/ 318721 w 1508539"/>
              <a:gd name="connsiteY25" fmla="*/ 6028119 h 6858000"/>
              <a:gd name="connsiteX26" fmla="*/ 345501 w 1508539"/>
              <a:gd name="connsiteY26" fmla="*/ 5934687 h 6858000"/>
              <a:gd name="connsiteX27" fmla="*/ 411349 w 1508539"/>
              <a:gd name="connsiteY27" fmla="*/ 5693685 h 6858000"/>
              <a:gd name="connsiteX28" fmla="*/ 431404 w 1508539"/>
              <a:gd name="connsiteY28" fmla="*/ 5665173 h 6858000"/>
              <a:gd name="connsiteX29" fmla="*/ 465121 w 1508539"/>
              <a:gd name="connsiteY29" fmla="*/ 5563435 h 6858000"/>
              <a:gd name="connsiteX30" fmla="*/ 494626 w 1508539"/>
              <a:gd name="connsiteY30" fmla="*/ 5476393 h 6858000"/>
              <a:gd name="connsiteX31" fmla="*/ 525819 w 1508539"/>
              <a:gd name="connsiteY31" fmla="*/ 5396260 h 6858000"/>
              <a:gd name="connsiteX32" fmla="*/ 541800 w 1508539"/>
              <a:gd name="connsiteY32" fmla="*/ 5330009 h 6858000"/>
              <a:gd name="connsiteX33" fmla="*/ 575293 w 1508539"/>
              <a:gd name="connsiteY33" fmla="*/ 5273739 h 6858000"/>
              <a:gd name="connsiteX34" fmla="*/ 584892 w 1508539"/>
              <a:gd name="connsiteY34" fmla="*/ 5241779 h 6858000"/>
              <a:gd name="connsiteX35" fmla="*/ 596118 w 1508539"/>
              <a:gd name="connsiteY35" fmla="*/ 5225268 h 6858000"/>
              <a:gd name="connsiteX36" fmla="*/ 597138 w 1508539"/>
              <a:gd name="connsiteY36" fmla="*/ 5217684 h 6858000"/>
              <a:gd name="connsiteX37" fmla="*/ 604479 w 1508539"/>
              <a:gd name="connsiteY37" fmla="*/ 5193377 h 6858000"/>
              <a:gd name="connsiteX38" fmla="*/ 607782 w 1508539"/>
              <a:gd name="connsiteY38" fmla="*/ 5179288 h 6858000"/>
              <a:gd name="connsiteX39" fmla="*/ 608766 w 1508539"/>
              <a:gd name="connsiteY39" fmla="*/ 5173621 h 6858000"/>
              <a:gd name="connsiteX40" fmla="*/ 604400 w 1508539"/>
              <a:gd name="connsiteY40" fmla="*/ 5159961 h 6858000"/>
              <a:gd name="connsiteX41" fmla="*/ 611077 w 1508539"/>
              <a:gd name="connsiteY41" fmla="*/ 5144295 h 6858000"/>
              <a:gd name="connsiteX42" fmla="*/ 608010 w 1508539"/>
              <a:gd name="connsiteY42" fmla="*/ 5125185 h 6858000"/>
              <a:gd name="connsiteX43" fmla="*/ 614840 w 1508539"/>
              <a:gd name="connsiteY43" fmla="*/ 5121884 h 6858000"/>
              <a:gd name="connsiteX44" fmla="*/ 621876 w 1508539"/>
              <a:gd name="connsiteY44" fmla="*/ 5067850 h 6858000"/>
              <a:gd name="connsiteX45" fmla="*/ 624607 w 1508539"/>
              <a:gd name="connsiteY45" fmla="*/ 5060861 h 6858000"/>
              <a:gd name="connsiteX46" fmla="*/ 621311 w 1508539"/>
              <a:gd name="connsiteY46" fmla="*/ 5034192 h 6858000"/>
              <a:gd name="connsiteX47" fmla="*/ 622865 w 1508539"/>
              <a:gd name="connsiteY47" fmla="*/ 4993030 h 6858000"/>
              <a:gd name="connsiteX48" fmla="*/ 629774 w 1508539"/>
              <a:gd name="connsiteY48" fmla="*/ 4946844 h 6858000"/>
              <a:gd name="connsiteX49" fmla="*/ 625630 w 1508539"/>
              <a:gd name="connsiteY49" fmla="*/ 4932692 h 6858000"/>
              <a:gd name="connsiteX50" fmla="*/ 641033 w 1508539"/>
              <a:gd name="connsiteY50" fmla="*/ 4858827 h 6858000"/>
              <a:gd name="connsiteX51" fmla="*/ 646936 w 1508539"/>
              <a:gd name="connsiteY51" fmla="*/ 4821170 h 6858000"/>
              <a:gd name="connsiteX52" fmla="*/ 651669 w 1508539"/>
              <a:gd name="connsiteY52" fmla="*/ 4780965 h 6858000"/>
              <a:gd name="connsiteX53" fmla="*/ 652962 w 1508539"/>
              <a:gd name="connsiteY53" fmla="*/ 4750867 h 6858000"/>
              <a:gd name="connsiteX54" fmla="*/ 650769 w 1508539"/>
              <a:gd name="connsiteY54" fmla="*/ 4690749 h 6858000"/>
              <a:gd name="connsiteX55" fmla="*/ 646249 w 1508539"/>
              <a:gd name="connsiteY55" fmla="*/ 4584173 h 6858000"/>
              <a:gd name="connsiteX56" fmla="*/ 641332 w 1508539"/>
              <a:gd name="connsiteY56" fmla="*/ 4444346 h 6858000"/>
              <a:gd name="connsiteX57" fmla="*/ 637897 w 1508539"/>
              <a:gd name="connsiteY57" fmla="*/ 4375228 h 6858000"/>
              <a:gd name="connsiteX58" fmla="*/ 618550 w 1508539"/>
              <a:gd name="connsiteY58" fmla="*/ 4214165 h 6858000"/>
              <a:gd name="connsiteX59" fmla="*/ 622623 w 1508539"/>
              <a:gd name="connsiteY59" fmla="*/ 4090296 h 6858000"/>
              <a:gd name="connsiteX60" fmla="*/ 607879 w 1508539"/>
              <a:gd name="connsiteY60" fmla="*/ 4033999 h 6858000"/>
              <a:gd name="connsiteX61" fmla="*/ 609028 w 1508539"/>
              <a:gd name="connsiteY61" fmla="*/ 4031933 h 6858000"/>
              <a:gd name="connsiteX62" fmla="*/ 607604 w 1508539"/>
              <a:gd name="connsiteY62" fmla="*/ 4013953 h 6858000"/>
              <a:gd name="connsiteX63" fmla="*/ 593899 w 1508539"/>
              <a:gd name="connsiteY63" fmla="*/ 3974753 h 6858000"/>
              <a:gd name="connsiteX64" fmla="*/ 595497 w 1508539"/>
              <a:gd name="connsiteY64" fmla="*/ 3969950 h 6858000"/>
              <a:gd name="connsiteX65" fmla="*/ 588919 w 1508539"/>
              <a:gd name="connsiteY65" fmla="*/ 3933779 h 6858000"/>
              <a:gd name="connsiteX66" fmla="*/ 590250 w 1508539"/>
              <a:gd name="connsiteY66" fmla="*/ 3933093 h 6858000"/>
              <a:gd name="connsiteX67" fmla="*/ 594604 w 1508539"/>
              <a:gd name="connsiteY67" fmla="*/ 3922082 h 6858000"/>
              <a:gd name="connsiteX68" fmla="*/ 599682 w 1508539"/>
              <a:gd name="connsiteY68" fmla="*/ 3901461 h 6858000"/>
              <a:gd name="connsiteX69" fmla="*/ 622276 w 1508539"/>
              <a:gd name="connsiteY69" fmla="*/ 3813873 h 6858000"/>
              <a:gd name="connsiteX70" fmla="*/ 621701 w 1508539"/>
              <a:gd name="connsiteY70" fmla="*/ 3806161 h 6858000"/>
              <a:gd name="connsiteX71" fmla="*/ 622008 w 1508539"/>
              <a:gd name="connsiteY71" fmla="*/ 3805957 h 6858000"/>
              <a:gd name="connsiteX72" fmla="*/ 622035 w 1508539"/>
              <a:gd name="connsiteY72" fmla="*/ 3797724 h 6858000"/>
              <a:gd name="connsiteX73" fmla="*/ 620650 w 1508539"/>
              <a:gd name="connsiteY73" fmla="*/ 3792098 h 6858000"/>
              <a:gd name="connsiteX74" fmla="*/ 619534 w 1508539"/>
              <a:gd name="connsiteY74" fmla="*/ 3777135 h 6858000"/>
              <a:gd name="connsiteX75" fmla="*/ 621267 w 1508539"/>
              <a:gd name="connsiteY75" fmla="*/ 3771656 h 6858000"/>
              <a:gd name="connsiteX76" fmla="*/ 625010 w 1508539"/>
              <a:gd name="connsiteY76" fmla="*/ 3769007 h 6858000"/>
              <a:gd name="connsiteX77" fmla="*/ 624476 w 1508539"/>
              <a:gd name="connsiteY77" fmla="*/ 3767709 h 6858000"/>
              <a:gd name="connsiteX78" fmla="*/ 633172 w 1508539"/>
              <a:gd name="connsiteY78" fmla="*/ 3738082 h 6858000"/>
              <a:gd name="connsiteX79" fmla="*/ 640518 w 1508539"/>
              <a:gd name="connsiteY79" fmla="*/ 3673397 h 6858000"/>
              <a:gd name="connsiteX80" fmla="*/ 639814 w 1508539"/>
              <a:gd name="connsiteY80" fmla="*/ 3637109 h 6858000"/>
              <a:gd name="connsiteX81" fmla="*/ 643257 w 1508539"/>
              <a:gd name="connsiteY81" fmla="*/ 3536883 h 6858000"/>
              <a:gd name="connsiteX82" fmla="*/ 650795 w 1508539"/>
              <a:gd name="connsiteY82" fmla="*/ 3435652 h 6858000"/>
              <a:gd name="connsiteX83" fmla="*/ 652466 w 1508539"/>
              <a:gd name="connsiteY83" fmla="*/ 3307769 h 6858000"/>
              <a:gd name="connsiteX84" fmla="*/ 670029 w 1508539"/>
              <a:gd name="connsiteY84" fmla="*/ 3250522 h 6858000"/>
              <a:gd name="connsiteX85" fmla="*/ 670454 w 1508539"/>
              <a:gd name="connsiteY85" fmla="*/ 3229163 h 6858000"/>
              <a:gd name="connsiteX86" fmla="*/ 672277 w 1508539"/>
              <a:gd name="connsiteY86" fmla="*/ 3217217 h 6858000"/>
              <a:gd name="connsiteX87" fmla="*/ 659112 w 1508539"/>
              <a:gd name="connsiteY87" fmla="*/ 3183755 h 6858000"/>
              <a:gd name="connsiteX88" fmla="*/ 659613 w 1508539"/>
              <a:gd name="connsiteY88" fmla="*/ 3178642 h 6858000"/>
              <a:gd name="connsiteX89" fmla="*/ 647213 w 1508539"/>
              <a:gd name="connsiteY89" fmla="*/ 3158586 h 6858000"/>
              <a:gd name="connsiteX90" fmla="*/ 632398 w 1508539"/>
              <a:gd name="connsiteY90" fmla="*/ 3129034 h 6858000"/>
              <a:gd name="connsiteX91" fmla="*/ 633063 w 1508539"/>
              <a:gd name="connsiteY91" fmla="*/ 3126682 h 6858000"/>
              <a:gd name="connsiteX92" fmla="*/ 623931 w 1508539"/>
              <a:gd name="connsiteY92" fmla="*/ 3114519 h 6858000"/>
              <a:gd name="connsiteX93" fmla="*/ 610540 w 1508539"/>
              <a:gd name="connsiteY93" fmla="*/ 3106272 h 6858000"/>
              <a:gd name="connsiteX94" fmla="*/ 583270 w 1508539"/>
              <a:gd name="connsiteY94" fmla="*/ 2958185 h 6858000"/>
              <a:gd name="connsiteX95" fmla="*/ 525884 w 1508539"/>
              <a:gd name="connsiteY95" fmla="*/ 2762989 h 6858000"/>
              <a:gd name="connsiteX96" fmla="*/ 474802 w 1508539"/>
              <a:gd name="connsiteY96" fmla="*/ 2554718 h 6858000"/>
              <a:gd name="connsiteX97" fmla="*/ 454896 w 1508539"/>
              <a:gd name="connsiteY97" fmla="*/ 2485734 h 6858000"/>
              <a:gd name="connsiteX98" fmla="*/ 445619 w 1508539"/>
              <a:gd name="connsiteY98" fmla="*/ 2447068 h 6858000"/>
              <a:gd name="connsiteX99" fmla="*/ 432580 w 1508539"/>
              <a:gd name="connsiteY99" fmla="*/ 2425819 h 6858000"/>
              <a:gd name="connsiteX100" fmla="*/ 438579 w 1508539"/>
              <a:gd name="connsiteY100" fmla="*/ 2402874 h 6858000"/>
              <a:gd name="connsiteX101" fmla="*/ 441191 w 1508539"/>
              <a:gd name="connsiteY101" fmla="*/ 2381443 h 6858000"/>
              <a:gd name="connsiteX102" fmla="*/ 417520 w 1508539"/>
              <a:gd name="connsiteY102" fmla="*/ 2261920 h 6858000"/>
              <a:gd name="connsiteX103" fmla="*/ 407407 w 1508539"/>
              <a:gd name="connsiteY103" fmla="*/ 2195378 h 6858000"/>
              <a:gd name="connsiteX104" fmla="*/ 391624 w 1508539"/>
              <a:gd name="connsiteY104" fmla="*/ 2155135 h 6858000"/>
              <a:gd name="connsiteX105" fmla="*/ 389082 w 1508539"/>
              <a:gd name="connsiteY105" fmla="*/ 2118008 h 6858000"/>
              <a:gd name="connsiteX106" fmla="*/ 390075 w 1508539"/>
              <a:gd name="connsiteY106" fmla="*/ 2050531 h 6858000"/>
              <a:gd name="connsiteX107" fmla="*/ 381881 w 1508539"/>
              <a:gd name="connsiteY107" fmla="*/ 1963269 h 6858000"/>
              <a:gd name="connsiteX108" fmla="*/ 363059 w 1508539"/>
              <a:gd name="connsiteY108" fmla="*/ 1906352 h 6858000"/>
              <a:gd name="connsiteX109" fmla="*/ 339616 w 1508539"/>
              <a:gd name="connsiteY109" fmla="*/ 1861531 h 6858000"/>
              <a:gd name="connsiteX110" fmla="*/ 293415 w 1508539"/>
              <a:gd name="connsiteY110" fmla="*/ 1732919 h 6858000"/>
              <a:gd name="connsiteX111" fmla="*/ 265726 w 1508539"/>
              <a:gd name="connsiteY111" fmla="*/ 1663540 h 6858000"/>
              <a:gd name="connsiteX112" fmla="*/ 264852 w 1508539"/>
              <a:gd name="connsiteY112" fmla="*/ 1615777 h 6858000"/>
              <a:gd name="connsiteX113" fmla="*/ 245647 w 1508539"/>
              <a:gd name="connsiteY113" fmla="*/ 1563678 h 6858000"/>
              <a:gd name="connsiteX114" fmla="*/ 258727 w 1508539"/>
              <a:gd name="connsiteY114" fmla="*/ 1519474 h 6858000"/>
              <a:gd name="connsiteX115" fmla="*/ 251469 w 1508539"/>
              <a:gd name="connsiteY115" fmla="*/ 1477995 h 6858000"/>
              <a:gd name="connsiteX116" fmla="*/ 237554 w 1508539"/>
              <a:gd name="connsiteY116" fmla="*/ 1373769 h 6858000"/>
              <a:gd name="connsiteX117" fmla="*/ 245861 w 1508539"/>
              <a:gd name="connsiteY117" fmla="*/ 1307086 h 6858000"/>
              <a:gd name="connsiteX118" fmla="*/ 247049 w 1508539"/>
              <a:gd name="connsiteY118" fmla="*/ 1189033 h 6858000"/>
              <a:gd name="connsiteX119" fmla="*/ 251734 w 1508539"/>
              <a:gd name="connsiteY119" fmla="*/ 1168288 h 6858000"/>
              <a:gd name="connsiteX120" fmla="*/ 244016 w 1508539"/>
              <a:gd name="connsiteY120" fmla="*/ 1142577 h 6858000"/>
              <a:gd name="connsiteX121" fmla="*/ 233322 w 1508539"/>
              <a:gd name="connsiteY121" fmla="*/ 1088484 h 6858000"/>
              <a:gd name="connsiteX122" fmla="*/ 222058 w 1508539"/>
              <a:gd name="connsiteY122" fmla="*/ 1016103 h 6858000"/>
              <a:gd name="connsiteX123" fmla="*/ 223514 w 1508539"/>
              <a:gd name="connsiteY123" fmla="*/ 932283 h 6858000"/>
              <a:gd name="connsiteX124" fmla="*/ 225750 w 1508539"/>
              <a:gd name="connsiteY124" fmla="*/ 915925 h 6858000"/>
              <a:gd name="connsiteX125" fmla="*/ 218379 w 1508539"/>
              <a:gd name="connsiteY125" fmla="*/ 896999 h 6858000"/>
              <a:gd name="connsiteX126" fmla="*/ 187787 w 1508539"/>
              <a:gd name="connsiteY126" fmla="*/ 821517 h 6858000"/>
              <a:gd name="connsiteX127" fmla="*/ 166737 w 1508539"/>
              <a:gd name="connsiteY127" fmla="*/ 751353 h 6858000"/>
              <a:gd name="connsiteX128" fmla="*/ 166295 w 1508539"/>
              <a:gd name="connsiteY128" fmla="*/ 721230 h 6858000"/>
              <a:gd name="connsiteX129" fmla="*/ 151966 w 1508539"/>
              <a:gd name="connsiteY129" fmla="*/ 681659 h 6858000"/>
              <a:gd name="connsiteX130" fmla="*/ 137385 w 1508539"/>
              <a:gd name="connsiteY130" fmla="*/ 635218 h 6858000"/>
              <a:gd name="connsiteX131" fmla="*/ 142396 w 1508539"/>
              <a:gd name="connsiteY131" fmla="*/ 613763 h 6858000"/>
              <a:gd name="connsiteX132" fmla="*/ 128338 w 1508539"/>
              <a:gd name="connsiteY132" fmla="*/ 598582 h 6858000"/>
              <a:gd name="connsiteX133" fmla="*/ 128019 w 1508539"/>
              <a:gd name="connsiteY133" fmla="*/ 576846 h 6858000"/>
              <a:gd name="connsiteX134" fmla="*/ 107645 w 1508539"/>
              <a:gd name="connsiteY134" fmla="*/ 530055 h 6858000"/>
              <a:gd name="connsiteX135" fmla="*/ 106893 w 1508539"/>
              <a:gd name="connsiteY135" fmla="*/ 465389 h 6858000"/>
              <a:gd name="connsiteX136" fmla="*/ 89816 w 1508539"/>
              <a:gd name="connsiteY136" fmla="*/ 424699 h 6858000"/>
              <a:gd name="connsiteX137" fmla="*/ 90191 w 1508539"/>
              <a:gd name="connsiteY137" fmla="*/ 404917 h 6858000"/>
              <a:gd name="connsiteX138" fmla="*/ 70148 w 1508539"/>
              <a:gd name="connsiteY138" fmla="*/ 367211 h 6858000"/>
              <a:gd name="connsiteX139" fmla="*/ 36452 w 1508539"/>
              <a:gd name="connsiteY139" fmla="*/ 268519 h 6858000"/>
              <a:gd name="connsiteX140" fmla="*/ 23935 w 1508539"/>
              <a:gd name="connsiteY140" fmla="*/ 160886 h 6858000"/>
              <a:gd name="connsiteX141" fmla="*/ 19312 w 1508539"/>
              <a:gd name="connsiteY141" fmla="*/ 47336 h 6858000"/>
              <a:gd name="connsiteX142" fmla="*/ 0 w 1508539"/>
              <a:gd name="connsiteY142"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28010 w 1508539"/>
              <a:gd name="connsiteY4" fmla="*/ 6751578 h 6858000"/>
              <a:gd name="connsiteX5" fmla="*/ 146674 w 1508539"/>
              <a:gd name="connsiteY5" fmla="*/ 6696999 h 6858000"/>
              <a:gd name="connsiteX6" fmla="*/ 163411 w 1508539"/>
              <a:gd name="connsiteY6" fmla="*/ 6638036 h 6858000"/>
              <a:gd name="connsiteX7" fmla="*/ 153633 w 1508539"/>
              <a:gd name="connsiteY7" fmla="*/ 6596265 h 6858000"/>
              <a:gd name="connsiteX8" fmla="*/ 164248 w 1508539"/>
              <a:gd name="connsiteY8" fmla="*/ 6574442 h 6858000"/>
              <a:gd name="connsiteX9" fmla="*/ 164588 w 1508539"/>
              <a:gd name="connsiteY9" fmla="*/ 6568530 h 6858000"/>
              <a:gd name="connsiteX10" fmla="*/ 166997 w 1508539"/>
              <a:gd name="connsiteY10" fmla="*/ 6560674 h 6858000"/>
              <a:gd name="connsiteX11" fmla="*/ 167342 w 1508539"/>
              <a:gd name="connsiteY11" fmla="*/ 6560598 h 6858000"/>
              <a:gd name="connsiteX12" fmla="*/ 201349 w 1508539"/>
              <a:gd name="connsiteY12" fmla="*/ 6530567 h 6858000"/>
              <a:gd name="connsiteX13" fmla="*/ 215389 w 1508539"/>
              <a:gd name="connsiteY13" fmla="*/ 6478062 h 6858000"/>
              <a:gd name="connsiteX14" fmla="*/ 226078 w 1508539"/>
              <a:gd name="connsiteY14" fmla="*/ 6460325 h 6858000"/>
              <a:gd name="connsiteX15" fmla="*/ 233311 w 1508539"/>
              <a:gd name="connsiteY15" fmla="*/ 6451488 h 6858000"/>
              <a:gd name="connsiteX16" fmla="*/ 234746 w 1508539"/>
              <a:gd name="connsiteY16" fmla="*/ 6451348 h 6858000"/>
              <a:gd name="connsiteX17" fmla="*/ 239104 w 1508539"/>
              <a:gd name="connsiteY17" fmla="*/ 6414240 h 6858000"/>
              <a:gd name="connsiteX18" fmla="*/ 241880 w 1508539"/>
              <a:gd name="connsiteY18" fmla="*/ 6384857 h 6858000"/>
              <a:gd name="connsiteX19" fmla="*/ 240591 w 1508539"/>
              <a:gd name="connsiteY19" fmla="*/ 6367510 h 6858000"/>
              <a:gd name="connsiteX20" fmla="*/ 244471 w 1508539"/>
              <a:gd name="connsiteY20" fmla="*/ 6349778 h 6858000"/>
              <a:gd name="connsiteX21" fmla="*/ 246136 w 1508539"/>
              <a:gd name="connsiteY21" fmla="*/ 6348250 h 6858000"/>
              <a:gd name="connsiteX22" fmla="*/ 262170 w 1508539"/>
              <a:gd name="connsiteY22" fmla="*/ 6281972 h 6858000"/>
              <a:gd name="connsiteX23" fmla="*/ 272933 w 1508539"/>
              <a:gd name="connsiteY23" fmla="*/ 6211940 h 6858000"/>
              <a:gd name="connsiteX24" fmla="*/ 314428 w 1508539"/>
              <a:gd name="connsiteY24" fmla="*/ 6113913 h 6858000"/>
              <a:gd name="connsiteX25" fmla="*/ 318721 w 1508539"/>
              <a:gd name="connsiteY25" fmla="*/ 6028119 h 6858000"/>
              <a:gd name="connsiteX26" fmla="*/ 363126 w 1508539"/>
              <a:gd name="connsiteY26" fmla="*/ 5934687 h 6858000"/>
              <a:gd name="connsiteX27" fmla="*/ 411349 w 1508539"/>
              <a:gd name="connsiteY27" fmla="*/ 5693685 h 6858000"/>
              <a:gd name="connsiteX28" fmla="*/ 431404 w 1508539"/>
              <a:gd name="connsiteY28" fmla="*/ 5665173 h 6858000"/>
              <a:gd name="connsiteX29" fmla="*/ 465121 w 1508539"/>
              <a:gd name="connsiteY29" fmla="*/ 5563435 h 6858000"/>
              <a:gd name="connsiteX30" fmla="*/ 494626 w 1508539"/>
              <a:gd name="connsiteY30" fmla="*/ 5476393 h 6858000"/>
              <a:gd name="connsiteX31" fmla="*/ 525819 w 1508539"/>
              <a:gd name="connsiteY31" fmla="*/ 5396260 h 6858000"/>
              <a:gd name="connsiteX32" fmla="*/ 541800 w 1508539"/>
              <a:gd name="connsiteY32" fmla="*/ 5330009 h 6858000"/>
              <a:gd name="connsiteX33" fmla="*/ 575293 w 1508539"/>
              <a:gd name="connsiteY33" fmla="*/ 5273739 h 6858000"/>
              <a:gd name="connsiteX34" fmla="*/ 584892 w 1508539"/>
              <a:gd name="connsiteY34" fmla="*/ 5241779 h 6858000"/>
              <a:gd name="connsiteX35" fmla="*/ 596118 w 1508539"/>
              <a:gd name="connsiteY35" fmla="*/ 5225268 h 6858000"/>
              <a:gd name="connsiteX36" fmla="*/ 597138 w 1508539"/>
              <a:gd name="connsiteY36" fmla="*/ 5217684 h 6858000"/>
              <a:gd name="connsiteX37" fmla="*/ 604479 w 1508539"/>
              <a:gd name="connsiteY37" fmla="*/ 5193377 h 6858000"/>
              <a:gd name="connsiteX38" fmla="*/ 607782 w 1508539"/>
              <a:gd name="connsiteY38" fmla="*/ 5179288 h 6858000"/>
              <a:gd name="connsiteX39" fmla="*/ 608766 w 1508539"/>
              <a:gd name="connsiteY39" fmla="*/ 5173621 h 6858000"/>
              <a:gd name="connsiteX40" fmla="*/ 604400 w 1508539"/>
              <a:gd name="connsiteY40" fmla="*/ 5159961 h 6858000"/>
              <a:gd name="connsiteX41" fmla="*/ 611077 w 1508539"/>
              <a:gd name="connsiteY41" fmla="*/ 5144295 h 6858000"/>
              <a:gd name="connsiteX42" fmla="*/ 608010 w 1508539"/>
              <a:gd name="connsiteY42" fmla="*/ 5125185 h 6858000"/>
              <a:gd name="connsiteX43" fmla="*/ 614840 w 1508539"/>
              <a:gd name="connsiteY43" fmla="*/ 5121884 h 6858000"/>
              <a:gd name="connsiteX44" fmla="*/ 621876 w 1508539"/>
              <a:gd name="connsiteY44" fmla="*/ 5067850 h 6858000"/>
              <a:gd name="connsiteX45" fmla="*/ 624607 w 1508539"/>
              <a:gd name="connsiteY45" fmla="*/ 5060861 h 6858000"/>
              <a:gd name="connsiteX46" fmla="*/ 621311 w 1508539"/>
              <a:gd name="connsiteY46" fmla="*/ 5034192 h 6858000"/>
              <a:gd name="connsiteX47" fmla="*/ 622865 w 1508539"/>
              <a:gd name="connsiteY47" fmla="*/ 4993030 h 6858000"/>
              <a:gd name="connsiteX48" fmla="*/ 629774 w 1508539"/>
              <a:gd name="connsiteY48" fmla="*/ 4946844 h 6858000"/>
              <a:gd name="connsiteX49" fmla="*/ 625630 w 1508539"/>
              <a:gd name="connsiteY49" fmla="*/ 4932692 h 6858000"/>
              <a:gd name="connsiteX50" fmla="*/ 641033 w 1508539"/>
              <a:gd name="connsiteY50" fmla="*/ 4858827 h 6858000"/>
              <a:gd name="connsiteX51" fmla="*/ 646936 w 1508539"/>
              <a:gd name="connsiteY51" fmla="*/ 4821170 h 6858000"/>
              <a:gd name="connsiteX52" fmla="*/ 651669 w 1508539"/>
              <a:gd name="connsiteY52" fmla="*/ 4780965 h 6858000"/>
              <a:gd name="connsiteX53" fmla="*/ 652962 w 1508539"/>
              <a:gd name="connsiteY53" fmla="*/ 4750867 h 6858000"/>
              <a:gd name="connsiteX54" fmla="*/ 650769 w 1508539"/>
              <a:gd name="connsiteY54" fmla="*/ 4690749 h 6858000"/>
              <a:gd name="connsiteX55" fmla="*/ 646249 w 1508539"/>
              <a:gd name="connsiteY55" fmla="*/ 4584173 h 6858000"/>
              <a:gd name="connsiteX56" fmla="*/ 641332 w 1508539"/>
              <a:gd name="connsiteY56" fmla="*/ 4444346 h 6858000"/>
              <a:gd name="connsiteX57" fmla="*/ 637897 w 1508539"/>
              <a:gd name="connsiteY57" fmla="*/ 4375228 h 6858000"/>
              <a:gd name="connsiteX58" fmla="*/ 618550 w 1508539"/>
              <a:gd name="connsiteY58" fmla="*/ 4214165 h 6858000"/>
              <a:gd name="connsiteX59" fmla="*/ 622623 w 1508539"/>
              <a:gd name="connsiteY59" fmla="*/ 4090296 h 6858000"/>
              <a:gd name="connsiteX60" fmla="*/ 607879 w 1508539"/>
              <a:gd name="connsiteY60" fmla="*/ 4033999 h 6858000"/>
              <a:gd name="connsiteX61" fmla="*/ 609028 w 1508539"/>
              <a:gd name="connsiteY61" fmla="*/ 4031933 h 6858000"/>
              <a:gd name="connsiteX62" fmla="*/ 607604 w 1508539"/>
              <a:gd name="connsiteY62" fmla="*/ 4013953 h 6858000"/>
              <a:gd name="connsiteX63" fmla="*/ 593899 w 1508539"/>
              <a:gd name="connsiteY63" fmla="*/ 3974753 h 6858000"/>
              <a:gd name="connsiteX64" fmla="*/ 595497 w 1508539"/>
              <a:gd name="connsiteY64" fmla="*/ 3969950 h 6858000"/>
              <a:gd name="connsiteX65" fmla="*/ 588919 w 1508539"/>
              <a:gd name="connsiteY65" fmla="*/ 3933779 h 6858000"/>
              <a:gd name="connsiteX66" fmla="*/ 590250 w 1508539"/>
              <a:gd name="connsiteY66" fmla="*/ 3933093 h 6858000"/>
              <a:gd name="connsiteX67" fmla="*/ 594604 w 1508539"/>
              <a:gd name="connsiteY67" fmla="*/ 3922082 h 6858000"/>
              <a:gd name="connsiteX68" fmla="*/ 599682 w 1508539"/>
              <a:gd name="connsiteY68" fmla="*/ 3901461 h 6858000"/>
              <a:gd name="connsiteX69" fmla="*/ 622276 w 1508539"/>
              <a:gd name="connsiteY69" fmla="*/ 3813873 h 6858000"/>
              <a:gd name="connsiteX70" fmla="*/ 621701 w 1508539"/>
              <a:gd name="connsiteY70" fmla="*/ 3806161 h 6858000"/>
              <a:gd name="connsiteX71" fmla="*/ 622008 w 1508539"/>
              <a:gd name="connsiteY71" fmla="*/ 3805957 h 6858000"/>
              <a:gd name="connsiteX72" fmla="*/ 622035 w 1508539"/>
              <a:gd name="connsiteY72" fmla="*/ 3797724 h 6858000"/>
              <a:gd name="connsiteX73" fmla="*/ 620650 w 1508539"/>
              <a:gd name="connsiteY73" fmla="*/ 3792098 h 6858000"/>
              <a:gd name="connsiteX74" fmla="*/ 619534 w 1508539"/>
              <a:gd name="connsiteY74" fmla="*/ 3777135 h 6858000"/>
              <a:gd name="connsiteX75" fmla="*/ 621267 w 1508539"/>
              <a:gd name="connsiteY75" fmla="*/ 3771656 h 6858000"/>
              <a:gd name="connsiteX76" fmla="*/ 625010 w 1508539"/>
              <a:gd name="connsiteY76" fmla="*/ 3769007 h 6858000"/>
              <a:gd name="connsiteX77" fmla="*/ 624476 w 1508539"/>
              <a:gd name="connsiteY77" fmla="*/ 3767709 h 6858000"/>
              <a:gd name="connsiteX78" fmla="*/ 633172 w 1508539"/>
              <a:gd name="connsiteY78" fmla="*/ 3738082 h 6858000"/>
              <a:gd name="connsiteX79" fmla="*/ 640518 w 1508539"/>
              <a:gd name="connsiteY79" fmla="*/ 3673397 h 6858000"/>
              <a:gd name="connsiteX80" fmla="*/ 639814 w 1508539"/>
              <a:gd name="connsiteY80" fmla="*/ 3637109 h 6858000"/>
              <a:gd name="connsiteX81" fmla="*/ 643257 w 1508539"/>
              <a:gd name="connsiteY81" fmla="*/ 3536883 h 6858000"/>
              <a:gd name="connsiteX82" fmla="*/ 650795 w 1508539"/>
              <a:gd name="connsiteY82" fmla="*/ 3435652 h 6858000"/>
              <a:gd name="connsiteX83" fmla="*/ 652466 w 1508539"/>
              <a:gd name="connsiteY83" fmla="*/ 3307769 h 6858000"/>
              <a:gd name="connsiteX84" fmla="*/ 670029 w 1508539"/>
              <a:gd name="connsiteY84" fmla="*/ 3250522 h 6858000"/>
              <a:gd name="connsiteX85" fmla="*/ 670454 w 1508539"/>
              <a:gd name="connsiteY85" fmla="*/ 3229163 h 6858000"/>
              <a:gd name="connsiteX86" fmla="*/ 672277 w 1508539"/>
              <a:gd name="connsiteY86" fmla="*/ 3217217 h 6858000"/>
              <a:gd name="connsiteX87" fmla="*/ 659112 w 1508539"/>
              <a:gd name="connsiteY87" fmla="*/ 3183755 h 6858000"/>
              <a:gd name="connsiteX88" fmla="*/ 659613 w 1508539"/>
              <a:gd name="connsiteY88" fmla="*/ 3178642 h 6858000"/>
              <a:gd name="connsiteX89" fmla="*/ 647213 w 1508539"/>
              <a:gd name="connsiteY89" fmla="*/ 3158586 h 6858000"/>
              <a:gd name="connsiteX90" fmla="*/ 632398 w 1508539"/>
              <a:gd name="connsiteY90" fmla="*/ 3129034 h 6858000"/>
              <a:gd name="connsiteX91" fmla="*/ 633063 w 1508539"/>
              <a:gd name="connsiteY91" fmla="*/ 3126682 h 6858000"/>
              <a:gd name="connsiteX92" fmla="*/ 623931 w 1508539"/>
              <a:gd name="connsiteY92" fmla="*/ 3114519 h 6858000"/>
              <a:gd name="connsiteX93" fmla="*/ 610540 w 1508539"/>
              <a:gd name="connsiteY93" fmla="*/ 3106272 h 6858000"/>
              <a:gd name="connsiteX94" fmla="*/ 583270 w 1508539"/>
              <a:gd name="connsiteY94" fmla="*/ 2958185 h 6858000"/>
              <a:gd name="connsiteX95" fmla="*/ 525884 w 1508539"/>
              <a:gd name="connsiteY95" fmla="*/ 2762989 h 6858000"/>
              <a:gd name="connsiteX96" fmla="*/ 474802 w 1508539"/>
              <a:gd name="connsiteY96" fmla="*/ 2554718 h 6858000"/>
              <a:gd name="connsiteX97" fmla="*/ 454896 w 1508539"/>
              <a:gd name="connsiteY97" fmla="*/ 2485734 h 6858000"/>
              <a:gd name="connsiteX98" fmla="*/ 445619 w 1508539"/>
              <a:gd name="connsiteY98" fmla="*/ 2447068 h 6858000"/>
              <a:gd name="connsiteX99" fmla="*/ 432580 w 1508539"/>
              <a:gd name="connsiteY99" fmla="*/ 2425819 h 6858000"/>
              <a:gd name="connsiteX100" fmla="*/ 438579 w 1508539"/>
              <a:gd name="connsiteY100" fmla="*/ 2402874 h 6858000"/>
              <a:gd name="connsiteX101" fmla="*/ 441191 w 1508539"/>
              <a:gd name="connsiteY101" fmla="*/ 2381443 h 6858000"/>
              <a:gd name="connsiteX102" fmla="*/ 417520 w 1508539"/>
              <a:gd name="connsiteY102" fmla="*/ 2261920 h 6858000"/>
              <a:gd name="connsiteX103" fmla="*/ 407407 w 1508539"/>
              <a:gd name="connsiteY103" fmla="*/ 2195378 h 6858000"/>
              <a:gd name="connsiteX104" fmla="*/ 391624 w 1508539"/>
              <a:gd name="connsiteY104" fmla="*/ 2155135 h 6858000"/>
              <a:gd name="connsiteX105" fmla="*/ 389082 w 1508539"/>
              <a:gd name="connsiteY105" fmla="*/ 2118008 h 6858000"/>
              <a:gd name="connsiteX106" fmla="*/ 390075 w 1508539"/>
              <a:gd name="connsiteY106" fmla="*/ 2050531 h 6858000"/>
              <a:gd name="connsiteX107" fmla="*/ 381881 w 1508539"/>
              <a:gd name="connsiteY107" fmla="*/ 1963269 h 6858000"/>
              <a:gd name="connsiteX108" fmla="*/ 363059 w 1508539"/>
              <a:gd name="connsiteY108" fmla="*/ 1906352 h 6858000"/>
              <a:gd name="connsiteX109" fmla="*/ 339616 w 1508539"/>
              <a:gd name="connsiteY109" fmla="*/ 1861531 h 6858000"/>
              <a:gd name="connsiteX110" fmla="*/ 293415 w 1508539"/>
              <a:gd name="connsiteY110" fmla="*/ 1732919 h 6858000"/>
              <a:gd name="connsiteX111" fmla="*/ 265726 w 1508539"/>
              <a:gd name="connsiteY111" fmla="*/ 1663540 h 6858000"/>
              <a:gd name="connsiteX112" fmla="*/ 264852 w 1508539"/>
              <a:gd name="connsiteY112" fmla="*/ 1615777 h 6858000"/>
              <a:gd name="connsiteX113" fmla="*/ 245647 w 1508539"/>
              <a:gd name="connsiteY113" fmla="*/ 1563678 h 6858000"/>
              <a:gd name="connsiteX114" fmla="*/ 258727 w 1508539"/>
              <a:gd name="connsiteY114" fmla="*/ 1519474 h 6858000"/>
              <a:gd name="connsiteX115" fmla="*/ 251469 w 1508539"/>
              <a:gd name="connsiteY115" fmla="*/ 1477995 h 6858000"/>
              <a:gd name="connsiteX116" fmla="*/ 237554 w 1508539"/>
              <a:gd name="connsiteY116" fmla="*/ 1373769 h 6858000"/>
              <a:gd name="connsiteX117" fmla="*/ 245861 w 1508539"/>
              <a:gd name="connsiteY117" fmla="*/ 1307086 h 6858000"/>
              <a:gd name="connsiteX118" fmla="*/ 247049 w 1508539"/>
              <a:gd name="connsiteY118" fmla="*/ 1189033 h 6858000"/>
              <a:gd name="connsiteX119" fmla="*/ 251734 w 1508539"/>
              <a:gd name="connsiteY119" fmla="*/ 1168288 h 6858000"/>
              <a:gd name="connsiteX120" fmla="*/ 244016 w 1508539"/>
              <a:gd name="connsiteY120" fmla="*/ 1142577 h 6858000"/>
              <a:gd name="connsiteX121" fmla="*/ 233322 w 1508539"/>
              <a:gd name="connsiteY121" fmla="*/ 1088484 h 6858000"/>
              <a:gd name="connsiteX122" fmla="*/ 222058 w 1508539"/>
              <a:gd name="connsiteY122" fmla="*/ 1016103 h 6858000"/>
              <a:gd name="connsiteX123" fmla="*/ 223514 w 1508539"/>
              <a:gd name="connsiteY123" fmla="*/ 932283 h 6858000"/>
              <a:gd name="connsiteX124" fmla="*/ 225750 w 1508539"/>
              <a:gd name="connsiteY124" fmla="*/ 915925 h 6858000"/>
              <a:gd name="connsiteX125" fmla="*/ 218379 w 1508539"/>
              <a:gd name="connsiteY125" fmla="*/ 896999 h 6858000"/>
              <a:gd name="connsiteX126" fmla="*/ 187787 w 1508539"/>
              <a:gd name="connsiteY126" fmla="*/ 821517 h 6858000"/>
              <a:gd name="connsiteX127" fmla="*/ 166737 w 1508539"/>
              <a:gd name="connsiteY127" fmla="*/ 751353 h 6858000"/>
              <a:gd name="connsiteX128" fmla="*/ 166295 w 1508539"/>
              <a:gd name="connsiteY128" fmla="*/ 721230 h 6858000"/>
              <a:gd name="connsiteX129" fmla="*/ 151966 w 1508539"/>
              <a:gd name="connsiteY129" fmla="*/ 681659 h 6858000"/>
              <a:gd name="connsiteX130" fmla="*/ 137385 w 1508539"/>
              <a:gd name="connsiteY130" fmla="*/ 635218 h 6858000"/>
              <a:gd name="connsiteX131" fmla="*/ 142396 w 1508539"/>
              <a:gd name="connsiteY131" fmla="*/ 613763 h 6858000"/>
              <a:gd name="connsiteX132" fmla="*/ 128338 w 1508539"/>
              <a:gd name="connsiteY132" fmla="*/ 598582 h 6858000"/>
              <a:gd name="connsiteX133" fmla="*/ 128019 w 1508539"/>
              <a:gd name="connsiteY133" fmla="*/ 576846 h 6858000"/>
              <a:gd name="connsiteX134" fmla="*/ 107645 w 1508539"/>
              <a:gd name="connsiteY134" fmla="*/ 530055 h 6858000"/>
              <a:gd name="connsiteX135" fmla="*/ 106893 w 1508539"/>
              <a:gd name="connsiteY135" fmla="*/ 465389 h 6858000"/>
              <a:gd name="connsiteX136" fmla="*/ 89816 w 1508539"/>
              <a:gd name="connsiteY136" fmla="*/ 424699 h 6858000"/>
              <a:gd name="connsiteX137" fmla="*/ 90191 w 1508539"/>
              <a:gd name="connsiteY137" fmla="*/ 404917 h 6858000"/>
              <a:gd name="connsiteX138" fmla="*/ 70148 w 1508539"/>
              <a:gd name="connsiteY138" fmla="*/ 367211 h 6858000"/>
              <a:gd name="connsiteX139" fmla="*/ 36452 w 1508539"/>
              <a:gd name="connsiteY139" fmla="*/ 268519 h 6858000"/>
              <a:gd name="connsiteX140" fmla="*/ 23935 w 1508539"/>
              <a:gd name="connsiteY140" fmla="*/ 160886 h 6858000"/>
              <a:gd name="connsiteX141" fmla="*/ 19312 w 1508539"/>
              <a:gd name="connsiteY141" fmla="*/ 47336 h 6858000"/>
              <a:gd name="connsiteX142" fmla="*/ 0 w 1508539"/>
              <a:gd name="connsiteY142"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28010 w 1508539"/>
              <a:gd name="connsiteY4" fmla="*/ 6751578 h 6858000"/>
              <a:gd name="connsiteX5" fmla="*/ 146674 w 1508539"/>
              <a:gd name="connsiteY5" fmla="*/ 6696999 h 6858000"/>
              <a:gd name="connsiteX6" fmla="*/ 163411 w 1508539"/>
              <a:gd name="connsiteY6" fmla="*/ 6638036 h 6858000"/>
              <a:gd name="connsiteX7" fmla="*/ 153633 w 1508539"/>
              <a:gd name="connsiteY7" fmla="*/ 6596265 h 6858000"/>
              <a:gd name="connsiteX8" fmla="*/ 164248 w 1508539"/>
              <a:gd name="connsiteY8" fmla="*/ 6574442 h 6858000"/>
              <a:gd name="connsiteX9" fmla="*/ 164588 w 1508539"/>
              <a:gd name="connsiteY9" fmla="*/ 6568530 h 6858000"/>
              <a:gd name="connsiteX10" fmla="*/ 166997 w 1508539"/>
              <a:gd name="connsiteY10" fmla="*/ 6560674 h 6858000"/>
              <a:gd name="connsiteX11" fmla="*/ 167342 w 1508539"/>
              <a:gd name="connsiteY11" fmla="*/ 6560598 h 6858000"/>
              <a:gd name="connsiteX12" fmla="*/ 201349 w 1508539"/>
              <a:gd name="connsiteY12" fmla="*/ 6530567 h 6858000"/>
              <a:gd name="connsiteX13" fmla="*/ 215389 w 1508539"/>
              <a:gd name="connsiteY13" fmla="*/ 6478062 h 6858000"/>
              <a:gd name="connsiteX14" fmla="*/ 226078 w 1508539"/>
              <a:gd name="connsiteY14" fmla="*/ 6460325 h 6858000"/>
              <a:gd name="connsiteX15" fmla="*/ 233311 w 1508539"/>
              <a:gd name="connsiteY15" fmla="*/ 6451488 h 6858000"/>
              <a:gd name="connsiteX16" fmla="*/ 234746 w 1508539"/>
              <a:gd name="connsiteY16" fmla="*/ 6451348 h 6858000"/>
              <a:gd name="connsiteX17" fmla="*/ 239104 w 1508539"/>
              <a:gd name="connsiteY17" fmla="*/ 6414240 h 6858000"/>
              <a:gd name="connsiteX18" fmla="*/ 241880 w 1508539"/>
              <a:gd name="connsiteY18" fmla="*/ 6384857 h 6858000"/>
              <a:gd name="connsiteX19" fmla="*/ 240591 w 1508539"/>
              <a:gd name="connsiteY19" fmla="*/ 6367510 h 6858000"/>
              <a:gd name="connsiteX20" fmla="*/ 244471 w 1508539"/>
              <a:gd name="connsiteY20" fmla="*/ 6349778 h 6858000"/>
              <a:gd name="connsiteX21" fmla="*/ 246136 w 1508539"/>
              <a:gd name="connsiteY21" fmla="*/ 6348250 h 6858000"/>
              <a:gd name="connsiteX22" fmla="*/ 262170 w 1508539"/>
              <a:gd name="connsiteY22" fmla="*/ 6281972 h 6858000"/>
              <a:gd name="connsiteX23" fmla="*/ 272933 w 1508539"/>
              <a:gd name="connsiteY23" fmla="*/ 6211940 h 6858000"/>
              <a:gd name="connsiteX24" fmla="*/ 314428 w 1508539"/>
              <a:gd name="connsiteY24" fmla="*/ 6113913 h 6858000"/>
              <a:gd name="connsiteX25" fmla="*/ 318721 w 1508539"/>
              <a:gd name="connsiteY25" fmla="*/ 6028119 h 6858000"/>
              <a:gd name="connsiteX26" fmla="*/ 363126 w 1508539"/>
              <a:gd name="connsiteY26" fmla="*/ 5934687 h 6858000"/>
              <a:gd name="connsiteX27" fmla="*/ 411349 w 1508539"/>
              <a:gd name="connsiteY27" fmla="*/ 5693685 h 6858000"/>
              <a:gd name="connsiteX28" fmla="*/ 431404 w 1508539"/>
              <a:gd name="connsiteY28" fmla="*/ 5665173 h 6858000"/>
              <a:gd name="connsiteX29" fmla="*/ 465121 w 1508539"/>
              <a:gd name="connsiteY29" fmla="*/ 5563435 h 6858000"/>
              <a:gd name="connsiteX30" fmla="*/ 494626 w 1508539"/>
              <a:gd name="connsiteY30" fmla="*/ 5476393 h 6858000"/>
              <a:gd name="connsiteX31" fmla="*/ 525819 w 1508539"/>
              <a:gd name="connsiteY31" fmla="*/ 5396260 h 6858000"/>
              <a:gd name="connsiteX32" fmla="*/ 541800 w 1508539"/>
              <a:gd name="connsiteY32" fmla="*/ 5330009 h 6858000"/>
              <a:gd name="connsiteX33" fmla="*/ 575293 w 1508539"/>
              <a:gd name="connsiteY33" fmla="*/ 5273739 h 6858000"/>
              <a:gd name="connsiteX34" fmla="*/ 584892 w 1508539"/>
              <a:gd name="connsiteY34" fmla="*/ 5241779 h 6858000"/>
              <a:gd name="connsiteX35" fmla="*/ 596118 w 1508539"/>
              <a:gd name="connsiteY35" fmla="*/ 5225268 h 6858000"/>
              <a:gd name="connsiteX36" fmla="*/ 597138 w 1508539"/>
              <a:gd name="connsiteY36" fmla="*/ 5217684 h 6858000"/>
              <a:gd name="connsiteX37" fmla="*/ 604479 w 1508539"/>
              <a:gd name="connsiteY37" fmla="*/ 5193377 h 6858000"/>
              <a:gd name="connsiteX38" fmla="*/ 607782 w 1508539"/>
              <a:gd name="connsiteY38" fmla="*/ 5179288 h 6858000"/>
              <a:gd name="connsiteX39" fmla="*/ 608766 w 1508539"/>
              <a:gd name="connsiteY39" fmla="*/ 5173621 h 6858000"/>
              <a:gd name="connsiteX40" fmla="*/ 604400 w 1508539"/>
              <a:gd name="connsiteY40" fmla="*/ 5159961 h 6858000"/>
              <a:gd name="connsiteX41" fmla="*/ 611077 w 1508539"/>
              <a:gd name="connsiteY41" fmla="*/ 5144295 h 6858000"/>
              <a:gd name="connsiteX42" fmla="*/ 608010 w 1508539"/>
              <a:gd name="connsiteY42" fmla="*/ 5125185 h 6858000"/>
              <a:gd name="connsiteX43" fmla="*/ 614840 w 1508539"/>
              <a:gd name="connsiteY43" fmla="*/ 5121884 h 6858000"/>
              <a:gd name="connsiteX44" fmla="*/ 621876 w 1508539"/>
              <a:gd name="connsiteY44" fmla="*/ 5067850 h 6858000"/>
              <a:gd name="connsiteX45" fmla="*/ 624607 w 1508539"/>
              <a:gd name="connsiteY45" fmla="*/ 5060861 h 6858000"/>
              <a:gd name="connsiteX46" fmla="*/ 621311 w 1508539"/>
              <a:gd name="connsiteY46" fmla="*/ 5034192 h 6858000"/>
              <a:gd name="connsiteX47" fmla="*/ 622865 w 1508539"/>
              <a:gd name="connsiteY47" fmla="*/ 4993030 h 6858000"/>
              <a:gd name="connsiteX48" fmla="*/ 629774 w 1508539"/>
              <a:gd name="connsiteY48" fmla="*/ 4946844 h 6858000"/>
              <a:gd name="connsiteX49" fmla="*/ 625630 w 1508539"/>
              <a:gd name="connsiteY49" fmla="*/ 4932692 h 6858000"/>
              <a:gd name="connsiteX50" fmla="*/ 641033 w 1508539"/>
              <a:gd name="connsiteY50" fmla="*/ 4858827 h 6858000"/>
              <a:gd name="connsiteX51" fmla="*/ 646936 w 1508539"/>
              <a:gd name="connsiteY51" fmla="*/ 4821170 h 6858000"/>
              <a:gd name="connsiteX52" fmla="*/ 651669 w 1508539"/>
              <a:gd name="connsiteY52" fmla="*/ 4780965 h 6858000"/>
              <a:gd name="connsiteX53" fmla="*/ 652962 w 1508539"/>
              <a:gd name="connsiteY53" fmla="*/ 4750867 h 6858000"/>
              <a:gd name="connsiteX54" fmla="*/ 650769 w 1508539"/>
              <a:gd name="connsiteY54" fmla="*/ 4690749 h 6858000"/>
              <a:gd name="connsiteX55" fmla="*/ 646249 w 1508539"/>
              <a:gd name="connsiteY55" fmla="*/ 4584173 h 6858000"/>
              <a:gd name="connsiteX56" fmla="*/ 641332 w 1508539"/>
              <a:gd name="connsiteY56" fmla="*/ 4444346 h 6858000"/>
              <a:gd name="connsiteX57" fmla="*/ 637897 w 1508539"/>
              <a:gd name="connsiteY57" fmla="*/ 4375228 h 6858000"/>
              <a:gd name="connsiteX58" fmla="*/ 618550 w 1508539"/>
              <a:gd name="connsiteY58" fmla="*/ 4214165 h 6858000"/>
              <a:gd name="connsiteX59" fmla="*/ 622623 w 1508539"/>
              <a:gd name="connsiteY59" fmla="*/ 4090296 h 6858000"/>
              <a:gd name="connsiteX60" fmla="*/ 607879 w 1508539"/>
              <a:gd name="connsiteY60" fmla="*/ 4033999 h 6858000"/>
              <a:gd name="connsiteX61" fmla="*/ 609028 w 1508539"/>
              <a:gd name="connsiteY61" fmla="*/ 4031933 h 6858000"/>
              <a:gd name="connsiteX62" fmla="*/ 607604 w 1508539"/>
              <a:gd name="connsiteY62" fmla="*/ 4013953 h 6858000"/>
              <a:gd name="connsiteX63" fmla="*/ 593899 w 1508539"/>
              <a:gd name="connsiteY63" fmla="*/ 3974753 h 6858000"/>
              <a:gd name="connsiteX64" fmla="*/ 595497 w 1508539"/>
              <a:gd name="connsiteY64" fmla="*/ 3969950 h 6858000"/>
              <a:gd name="connsiteX65" fmla="*/ 588919 w 1508539"/>
              <a:gd name="connsiteY65" fmla="*/ 3933779 h 6858000"/>
              <a:gd name="connsiteX66" fmla="*/ 590250 w 1508539"/>
              <a:gd name="connsiteY66" fmla="*/ 3933093 h 6858000"/>
              <a:gd name="connsiteX67" fmla="*/ 594604 w 1508539"/>
              <a:gd name="connsiteY67" fmla="*/ 3922082 h 6858000"/>
              <a:gd name="connsiteX68" fmla="*/ 599682 w 1508539"/>
              <a:gd name="connsiteY68" fmla="*/ 3901461 h 6858000"/>
              <a:gd name="connsiteX69" fmla="*/ 622276 w 1508539"/>
              <a:gd name="connsiteY69" fmla="*/ 3813873 h 6858000"/>
              <a:gd name="connsiteX70" fmla="*/ 621701 w 1508539"/>
              <a:gd name="connsiteY70" fmla="*/ 3806161 h 6858000"/>
              <a:gd name="connsiteX71" fmla="*/ 622008 w 1508539"/>
              <a:gd name="connsiteY71" fmla="*/ 3805957 h 6858000"/>
              <a:gd name="connsiteX72" fmla="*/ 622035 w 1508539"/>
              <a:gd name="connsiteY72" fmla="*/ 3797724 h 6858000"/>
              <a:gd name="connsiteX73" fmla="*/ 620650 w 1508539"/>
              <a:gd name="connsiteY73" fmla="*/ 3792098 h 6858000"/>
              <a:gd name="connsiteX74" fmla="*/ 619534 w 1508539"/>
              <a:gd name="connsiteY74" fmla="*/ 3777135 h 6858000"/>
              <a:gd name="connsiteX75" fmla="*/ 621267 w 1508539"/>
              <a:gd name="connsiteY75" fmla="*/ 3771656 h 6858000"/>
              <a:gd name="connsiteX76" fmla="*/ 625010 w 1508539"/>
              <a:gd name="connsiteY76" fmla="*/ 3769007 h 6858000"/>
              <a:gd name="connsiteX77" fmla="*/ 624476 w 1508539"/>
              <a:gd name="connsiteY77" fmla="*/ 3767709 h 6858000"/>
              <a:gd name="connsiteX78" fmla="*/ 633172 w 1508539"/>
              <a:gd name="connsiteY78" fmla="*/ 3738082 h 6858000"/>
              <a:gd name="connsiteX79" fmla="*/ 640518 w 1508539"/>
              <a:gd name="connsiteY79" fmla="*/ 3673397 h 6858000"/>
              <a:gd name="connsiteX80" fmla="*/ 639814 w 1508539"/>
              <a:gd name="connsiteY80" fmla="*/ 3637109 h 6858000"/>
              <a:gd name="connsiteX81" fmla="*/ 643257 w 1508539"/>
              <a:gd name="connsiteY81" fmla="*/ 3536883 h 6858000"/>
              <a:gd name="connsiteX82" fmla="*/ 650795 w 1508539"/>
              <a:gd name="connsiteY82" fmla="*/ 3435652 h 6858000"/>
              <a:gd name="connsiteX83" fmla="*/ 652466 w 1508539"/>
              <a:gd name="connsiteY83" fmla="*/ 3307769 h 6858000"/>
              <a:gd name="connsiteX84" fmla="*/ 670029 w 1508539"/>
              <a:gd name="connsiteY84" fmla="*/ 3250522 h 6858000"/>
              <a:gd name="connsiteX85" fmla="*/ 670454 w 1508539"/>
              <a:gd name="connsiteY85" fmla="*/ 3229163 h 6858000"/>
              <a:gd name="connsiteX86" fmla="*/ 672277 w 1508539"/>
              <a:gd name="connsiteY86" fmla="*/ 3217217 h 6858000"/>
              <a:gd name="connsiteX87" fmla="*/ 659112 w 1508539"/>
              <a:gd name="connsiteY87" fmla="*/ 3183755 h 6858000"/>
              <a:gd name="connsiteX88" fmla="*/ 659613 w 1508539"/>
              <a:gd name="connsiteY88" fmla="*/ 3178642 h 6858000"/>
              <a:gd name="connsiteX89" fmla="*/ 647213 w 1508539"/>
              <a:gd name="connsiteY89" fmla="*/ 3158586 h 6858000"/>
              <a:gd name="connsiteX90" fmla="*/ 632398 w 1508539"/>
              <a:gd name="connsiteY90" fmla="*/ 3129034 h 6858000"/>
              <a:gd name="connsiteX91" fmla="*/ 633063 w 1508539"/>
              <a:gd name="connsiteY91" fmla="*/ 3126682 h 6858000"/>
              <a:gd name="connsiteX92" fmla="*/ 623931 w 1508539"/>
              <a:gd name="connsiteY92" fmla="*/ 3114519 h 6858000"/>
              <a:gd name="connsiteX93" fmla="*/ 610540 w 1508539"/>
              <a:gd name="connsiteY93" fmla="*/ 3106272 h 6858000"/>
              <a:gd name="connsiteX94" fmla="*/ 583270 w 1508539"/>
              <a:gd name="connsiteY94" fmla="*/ 2958185 h 6858000"/>
              <a:gd name="connsiteX95" fmla="*/ 525884 w 1508539"/>
              <a:gd name="connsiteY95" fmla="*/ 2762989 h 6858000"/>
              <a:gd name="connsiteX96" fmla="*/ 474802 w 1508539"/>
              <a:gd name="connsiteY96" fmla="*/ 2554718 h 6858000"/>
              <a:gd name="connsiteX97" fmla="*/ 454896 w 1508539"/>
              <a:gd name="connsiteY97" fmla="*/ 2485734 h 6858000"/>
              <a:gd name="connsiteX98" fmla="*/ 445619 w 1508539"/>
              <a:gd name="connsiteY98" fmla="*/ 2447068 h 6858000"/>
              <a:gd name="connsiteX99" fmla="*/ 432580 w 1508539"/>
              <a:gd name="connsiteY99" fmla="*/ 2425819 h 6858000"/>
              <a:gd name="connsiteX100" fmla="*/ 438579 w 1508539"/>
              <a:gd name="connsiteY100" fmla="*/ 2402874 h 6858000"/>
              <a:gd name="connsiteX101" fmla="*/ 441191 w 1508539"/>
              <a:gd name="connsiteY101" fmla="*/ 2381443 h 6858000"/>
              <a:gd name="connsiteX102" fmla="*/ 417520 w 1508539"/>
              <a:gd name="connsiteY102" fmla="*/ 2261920 h 6858000"/>
              <a:gd name="connsiteX103" fmla="*/ 407407 w 1508539"/>
              <a:gd name="connsiteY103" fmla="*/ 2195378 h 6858000"/>
              <a:gd name="connsiteX104" fmla="*/ 391624 w 1508539"/>
              <a:gd name="connsiteY104" fmla="*/ 2155135 h 6858000"/>
              <a:gd name="connsiteX105" fmla="*/ 389082 w 1508539"/>
              <a:gd name="connsiteY105" fmla="*/ 2118008 h 6858000"/>
              <a:gd name="connsiteX106" fmla="*/ 390075 w 1508539"/>
              <a:gd name="connsiteY106" fmla="*/ 2050531 h 6858000"/>
              <a:gd name="connsiteX107" fmla="*/ 381881 w 1508539"/>
              <a:gd name="connsiteY107" fmla="*/ 1963269 h 6858000"/>
              <a:gd name="connsiteX108" fmla="*/ 363059 w 1508539"/>
              <a:gd name="connsiteY108" fmla="*/ 1906352 h 6858000"/>
              <a:gd name="connsiteX109" fmla="*/ 339616 w 1508539"/>
              <a:gd name="connsiteY109" fmla="*/ 1861531 h 6858000"/>
              <a:gd name="connsiteX110" fmla="*/ 293415 w 1508539"/>
              <a:gd name="connsiteY110" fmla="*/ 1732919 h 6858000"/>
              <a:gd name="connsiteX111" fmla="*/ 265726 w 1508539"/>
              <a:gd name="connsiteY111" fmla="*/ 1663540 h 6858000"/>
              <a:gd name="connsiteX112" fmla="*/ 264852 w 1508539"/>
              <a:gd name="connsiteY112" fmla="*/ 1615777 h 6858000"/>
              <a:gd name="connsiteX113" fmla="*/ 245647 w 1508539"/>
              <a:gd name="connsiteY113" fmla="*/ 1563678 h 6858000"/>
              <a:gd name="connsiteX114" fmla="*/ 258727 w 1508539"/>
              <a:gd name="connsiteY114" fmla="*/ 1519474 h 6858000"/>
              <a:gd name="connsiteX115" fmla="*/ 251469 w 1508539"/>
              <a:gd name="connsiteY115" fmla="*/ 1477995 h 6858000"/>
              <a:gd name="connsiteX116" fmla="*/ 237554 w 1508539"/>
              <a:gd name="connsiteY116" fmla="*/ 1373769 h 6858000"/>
              <a:gd name="connsiteX117" fmla="*/ 245861 w 1508539"/>
              <a:gd name="connsiteY117" fmla="*/ 1307086 h 6858000"/>
              <a:gd name="connsiteX118" fmla="*/ 247049 w 1508539"/>
              <a:gd name="connsiteY118" fmla="*/ 1189033 h 6858000"/>
              <a:gd name="connsiteX119" fmla="*/ 251734 w 1508539"/>
              <a:gd name="connsiteY119" fmla="*/ 1168288 h 6858000"/>
              <a:gd name="connsiteX120" fmla="*/ 244016 w 1508539"/>
              <a:gd name="connsiteY120" fmla="*/ 1142577 h 6858000"/>
              <a:gd name="connsiteX121" fmla="*/ 233322 w 1508539"/>
              <a:gd name="connsiteY121" fmla="*/ 1088484 h 6858000"/>
              <a:gd name="connsiteX122" fmla="*/ 222058 w 1508539"/>
              <a:gd name="connsiteY122" fmla="*/ 1016103 h 6858000"/>
              <a:gd name="connsiteX123" fmla="*/ 223514 w 1508539"/>
              <a:gd name="connsiteY123" fmla="*/ 932283 h 6858000"/>
              <a:gd name="connsiteX124" fmla="*/ 225750 w 1508539"/>
              <a:gd name="connsiteY124" fmla="*/ 915925 h 6858000"/>
              <a:gd name="connsiteX125" fmla="*/ 218379 w 1508539"/>
              <a:gd name="connsiteY125" fmla="*/ 896999 h 6858000"/>
              <a:gd name="connsiteX126" fmla="*/ 187787 w 1508539"/>
              <a:gd name="connsiteY126" fmla="*/ 821517 h 6858000"/>
              <a:gd name="connsiteX127" fmla="*/ 166737 w 1508539"/>
              <a:gd name="connsiteY127" fmla="*/ 751353 h 6858000"/>
              <a:gd name="connsiteX128" fmla="*/ 166295 w 1508539"/>
              <a:gd name="connsiteY128" fmla="*/ 721230 h 6858000"/>
              <a:gd name="connsiteX129" fmla="*/ 151966 w 1508539"/>
              <a:gd name="connsiteY129" fmla="*/ 681659 h 6858000"/>
              <a:gd name="connsiteX130" fmla="*/ 137385 w 1508539"/>
              <a:gd name="connsiteY130" fmla="*/ 635218 h 6858000"/>
              <a:gd name="connsiteX131" fmla="*/ 142396 w 1508539"/>
              <a:gd name="connsiteY131" fmla="*/ 613763 h 6858000"/>
              <a:gd name="connsiteX132" fmla="*/ 128338 w 1508539"/>
              <a:gd name="connsiteY132" fmla="*/ 598582 h 6858000"/>
              <a:gd name="connsiteX133" fmla="*/ 128019 w 1508539"/>
              <a:gd name="connsiteY133" fmla="*/ 576846 h 6858000"/>
              <a:gd name="connsiteX134" fmla="*/ 107645 w 1508539"/>
              <a:gd name="connsiteY134" fmla="*/ 530055 h 6858000"/>
              <a:gd name="connsiteX135" fmla="*/ 106893 w 1508539"/>
              <a:gd name="connsiteY135" fmla="*/ 465389 h 6858000"/>
              <a:gd name="connsiteX136" fmla="*/ 89816 w 1508539"/>
              <a:gd name="connsiteY136" fmla="*/ 424699 h 6858000"/>
              <a:gd name="connsiteX137" fmla="*/ 90191 w 1508539"/>
              <a:gd name="connsiteY137" fmla="*/ 404917 h 6858000"/>
              <a:gd name="connsiteX138" fmla="*/ 70148 w 1508539"/>
              <a:gd name="connsiteY138" fmla="*/ 367211 h 6858000"/>
              <a:gd name="connsiteX139" fmla="*/ 36452 w 1508539"/>
              <a:gd name="connsiteY139" fmla="*/ 268519 h 6858000"/>
              <a:gd name="connsiteX140" fmla="*/ 23935 w 1508539"/>
              <a:gd name="connsiteY140" fmla="*/ 160886 h 6858000"/>
              <a:gd name="connsiteX141" fmla="*/ 19312 w 1508539"/>
              <a:gd name="connsiteY141" fmla="*/ 47336 h 6858000"/>
              <a:gd name="connsiteX142" fmla="*/ 0 w 1508539"/>
              <a:gd name="connsiteY142"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28010 w 1508539"/>
              <a:gd name="connsiteY4" fmla="*/ 6751578 h 6858000"/>
              <a:gd name="connsiteX5" fmla="*/ 146674 w 1508539"/>
              <a:gd name="connsiteY5" fmla="*/ 6696999 h 6858000"/>
              <a:gd name="connsiteX6" fmla="*/ 163411 w 1508539"/>
              <a:gd name="connsiteY6" fmla="*/ 6638036 h 6858000"/>
              <a:gd name="connsiteX7" fmla="*/ 153633 w 1508539"/>
              <a:gd name="connsiteY7" fmla="*/ 6596265 h 6858000"/>
              <a:gd name="connsiteX8" fmla="*/ 164248 w 1508539"/>
              <a:gd name="connsiteY8" fmla="*/ 6574442 h 6858000"/>
              <a:gd name="connsiteX9" fmla="*/ 164588 w 1508539"/>
              <a:gd name="connsiteY9" fmla="*/ 6568530 h 6858000"/>
              <a:gd name="connsiteX10" fmla="*/ 166997 w 1508539"/>
              <a:gd name="connsiteY10" fmla="*/ 6560674 h 6858000"/>
              <a:gd name="connsiteX11" fmla="*/ 167342 w 1508539"/>
              <a:gd name="connsiteY11" fmla="*/ 6560598 h 6858000"/>
              <a:gd name="connsiteX12" fmla="*/ 201349 w 1508539"/>
              <a:gd name="connsiteY12" fmla="*/ 6530567 h 6858000"/>
              <a:gd name="connsiteX13" fmla="*/ 215389 w 1508539"/>
              <a:gd name="connsiteY13" fmla="*/ 6478062 h 6858000"/>
              <a:gd name="connsiteX14" fmla="*/ 226078 w 1508539"/>
              <a:gd name="connsiteY14" fmla="*/ 6460325 h 6858000"/>
              <a:gd name="connsiteX15" fmla="*/ 233311 w 1508539"/>
              <a:gd name="connsiteY15" fmla="*/ 6451488 h 6858000"/>
              <a:gd name="connsiteX16" fmla="*/ 234746 w 1508539"/>
              <a:gd name="connsiteY16" fmla="*/ 6451348 h 6858000"/>
              <a:gd name="connsiteX17" fmla="*/ 239104 w 1508539"/>
              <a:gd name="connsiteY17" fmla="*/ 6414240 h 6858000"/>
              <a:gd name="connsiteX18" fmla="*/ 241880 w 1508539"/>
              <a:gd name="connsiteY18" fmla="*/ 6384857 h 6858000"/>
              <a:gd name="connsiteX19" fmla="*/ 240591 w 1508539"/>
              <a:gd name="connsiteY19" fmla="*/ 6367510 h 6858000"/>
              <a:gd name="connsiteX20" fmla="*/ 244471 w 1508539"/>
              <a:gd name="connsiteY20" fmla="*/ 6349778 h 6858000"/>
              <a:gd name="connsiteX21" fmla="*/ 246136 w 1508539"/>
              <a:gd name="connsiteY21" fmla="*/ 6348250 h 6858000"/>
              <a:gd name="connsiteX22" fmla="*/ 262170 w 1508539"/>
              <a:gd name="connsiteY22" fmla="*/ 6281972 h 6858000"/>
              <a:gd name="connsiteX23" fmla="*/ 272933 w 1508539"/>
              <a:gd name="connsiteY23" fmla="*/ 6211940 h 6858000"/>
              <a:gd name="connsiteX24" fmla="*/ 314428 w 1508539"/>
              <a:gd name="connsiteY24" fmla="*/ 6113913 h 6858000"/>
              <a:gd name="connsiteX25" fmla="*/ 318721 w 1508539"/>
              <a:gd name="connsiteY25" fmla="*/ 6028119 h 6858000"/>
              <a:gd name="connsiteX26" fmla="*/ 363126 w 1508539"/>
              <a:gd name="connsiteY26" fmla="*/ 5934687 h 6858000"/>
              <a:gd name="connsiteX27" fmla="*/ 408411 w 1508539"/>
              <a:gd name="connsiteY27" fmla="*/ 5704905 h 6858000"/>
              <a:gd name="connsiteX28" fmla="*/ 431404 w 1508539"/>
              <a:gd name="connsiteY28" fmla="*/ 5665173 h 6858000"/>
              <a:gd name="connsiteX29" fmla="*/ 465121 w 1508539"/>
              <a:gd name="connsiteY29" fmla="*/ 5563435 h 6858000"/>
              <a:gd name="connsiteX30" fmla="*/ 494626 w 1508539"/>
              <a:gd name="connsiteY30" fmla="*/ 5476393 h 6858000"/>
              <a:gd name="connsiteX31" fmla="*/ 525819 w 1508539"/>
              <a:gd name="connsiteY31" fmla="*/ 5396260 h 6858000"/>
              <a:gd name="connsiteX32" fmla="*/ 541800 w 1508539"/>
              <a:gd name="connsiteY32" fmla="*/ 5330009 h 6858000"/>
              <a:gd name="connsiteX33" fmla="*/ 575293 w 1508539"/>
              <a:gd name="connsiteY33" fmla="*/ 5273739 h 6858000"/>
              <a:gd name="connsiteX34" fmla="*/ 584892 w 1508539"/>
              <a:gd name="connsiteY34" fmla="*/ 5241779 h 6858000"/>
              <a:gd name="connsiteX35" fmla="*/ 596118 w 1508539"/>
              <a:gd name="connsiteY35" fmla="*/ 5225268 h 6858000"/>
              <a:gd name="connsiteX36" fmla="*/ 597138 w 1508539"/>
              <a:gd name="connsiteY36" fmla="*/ 5217684 h 6858000"/>
              <a:gd name="connsiteX37" fmla="*/ 604479 w 1508539"/>
              <a:gd name="connsiteY37" fmla="*/ 5193377 h 6858000"/>
              <a:gd name="connsiteX38" fmla="*/ 607782 w 1508539"/>
              <a:gd name="connsiteY38" fmla="*/ 5179288 h 6858000"/>
              <a:gd name="connsiteX39" fmla="*/ 608766 w 1508539"/>
              <a:gd name="connsiteY39" fmla="*/ 5173621 h 6858000"/>
              <a:gd name="connsiteX40" fmla="*/ 604400 w 1508539"/>
              <a:gd name="connsiteY40" fmla="*/ 5159961 h 6858000"/>
              <a:gd name="connsiteX41" fmla="*/ 611077 w 1508539"/>
              <a:gd name="connsiteY41" fmla="*/ 5144295 h 6858000"/>
              <a:gd name="connsiteX42" fmla="*/ 608010 w 1508539"/>
              <a:gd name="connsiteY42" fmla="*/ 5125185 h 6858000"/>
              <a:gd name="connsiteX43" fmla="*/ 614840 w 1508539"/>
              <a:gd name="connsiteY43" fmla="*/ 5121884 h 6858000"/>
              <a:gd name="connsiteX44" fmla="*/ 621876 w 1508539"/>
              <a:gd name="connsiteY44" fmla="*/ 5067850 h 6858000"/>
              <a:gd name="connsiteX45" fmla="*/ 624607 w 1508539"/>
              <a:gd name="connsiteY45" fmla="*/ 5060861 h 6858000"/>
              <a:gd name="connsiteX46" fmla="*/ 621311 w 1508539"/>
              <a:gd name="connsiteY46" fmla="*/ 5034192 h 6858000"/>
              <a:gd name="connsiteX47" fmla="*/ 622865 w 1508539"/>
              <a:gd name="connsiteY47" fmla="*/ 4993030 h 6858000"/>
              <a:gd name="connsiteX48" fmla="*/ 629774 w 1508539"/>
              <a:gd name="connsiteY48" fmla="*/ 4946844 h 6858000"/>
              <a:gd name="connsiteX49" fmla="*/ 625630 w 1508539"/>
              <a:gd name="connsiteY49" fmla="*/ 4932692 h 6858000"/>
              <a:gd name="connsiteX50" fmla="*/ 641033 w 1508539"/>
              <a:gd name="connsiteY50" fmla="*/ 4858827 h 6858000"/>
              <a:gd name="connsiteX51" fmla="*/ 646936 w 1508539"/>
              <a:gd name="connsiteY51" fmla="*/ 4821170 h 6858000"/>
              <a:gd name="connsiteX52" fmla="*/ 651669 w 1508539"/>
              <a:gd name="connsiteY52" fmla="*/ 4780965 h 6858000"/>
              <a:gd name="connsiteX53" fmla="*/ 652962 w 1508539"/>
              <a:gd name="connsiteY53" fmla="*/ 4750867 h 6858000"/>
              <a:gd name="connsiteX54" fmla="*/ 650769 w 1508539"/>
              <a:gd name="connsiteY54" fmla="*/ 4690749 h 6858000"/>
              <a:gd name="connsiteX55" fmla="*/ 646249 w 1508539"/>
              <a:gd name="connsiteY55" fmla="*/ 4584173 h 6858000"/>
              <a:gd name="connsiteX56" fmla="*/ 641332 w 1508539"/>
              <a:gd name="connsiteY56" fmla="*/ 4444346 h 6858000"/>
              <a:gd name="connsiteX57" fmla="*/ 637897 w 1508539"/>
              <a:gd name="connsiteY57" fmla="*/ 4375228 h 6858000"/>
              <a:gd name="connsiteX58" fmla="*/ 618550 w 1508539"/>
              <a:gd name="connsiteY58" fmla="*/ 4214165 h 6858000"/>
              <a:gd name="connsiteX59" fmla="*/ 622623 w 1508539"/>
              <a:gd name="connsiteY59" fmla="*/ 4090296 h 6858000"/>
              <a:gd name="connsiteX60" fmla="*/ 607879 w 1508539"/>
              <a:gd name="connsiteY60" fmla="*/ 4033999 h 6858000"/>
              <a:gd name="connsiteX61" fmla="*/ 609028 w 1508539"/>
              <a:gd name="connsiteY61" fmla="*/ 4031933 h 6858000"/>
              <a:gd name="connsiteX62" fmla="*/ 607604 w 1508539"/>
              <a:gd name="connsiteY62" fmla="*/ 4013953 h 6858000"/>
              <a:gd name="connsiteX63" fmla="*/ 593899 w 1508539"/>
              <a:gd name="connsiteY63" fmla="*/ 3974753 h 6858000"/>
              <a:gd name="connsiteX64" fmla="*/ 595497 w 1508539"/>
              <a:gd name="connsiteY64" fmla="*/ 3969950 h 6858000"/>
              <a:gd name="connsiteX65" fmla="*/ 588919 w 1508539"/>
              <a:gd name="connsiteY65" fmla="*/ 3933779 h 6858000"/>
              <a:gd name="connsiteX66" fmla="*/ 590250 w 1508539"/>
              <a:gd name="connsiteY66" fmla="*/ 3933093 h 6858000"/>
              <a:gd name="connsiteX67" fmla="*/ 594604 w 1508539"/>
              <a:gd name="connsiteY67" fmla="*/ 3922082 h 6858000"/>
              <a:gd name="connsiteX68" fmla="*/ 599682 w 1508539"/>
              <a:gd name="connsiteY68" fmla="*/ 3901461 h 6858000"/>
              <a:gd name="connsiteX69" fmla="*/ 622276 w 1508539"/>
              <a:gd name="connsiteY69" fmla="*/ 3813873 h 6858000"/>
              <a:gd name="connsiteX70" fmla="*/ 621701 w 1508539"/>
              <a:gd name="connsiteY70" fmla="*/ 3806161 h 6858000"/>
              <a:gd name="connsiteX71" fmla="*/ 622008 w 1508539"/>
              <a:gd name="connsiteY71" fmla="*/ 3805957 h 6858000"/>
              <a:gd name="connsiteX72" fmla="*/ 622035 w 1508539"/>
              <a:gd name="connsiteY72" fmla="*/ 3797724 h 6858000"/>
              <a:gd name="connsiteX73" fmla="*/ 620650 w 1508539"/>
              <a:gd name="connsiteY73" fmla="*/ 3792098 h 6858000"/>
              <a:gd name="connsiteX74" fmla="*/ 619534 w 1508539"/>
              <a:gd name="connsiteY74" fmla="*/ 3777135 h 6858000"/>
              <a:gd name="connsiteX75" fmla="*/ 621267 w 1508539"/>
              <a:gd name="connsiteY75" fmla="*/ 3771656 h 6858000"/>
              <a:gd name="connsiteX76" fmla="*/ 625010 w 1508539"/>
              <a:gd name="connsiteY76" fmla="*/ 3769007 h 6858000"/>
              <a:gd name="connsiteX77" fmla="*/ 624476 w 1508539"/>
              <a:gd name="connsiteY77" fmla="*/ 3767709 h 6858000"/>
              <a:gd name="connsiteX78" fmla="*/ 633172 w 1508539"/>
              <a:gd name="connsiteY78" fmla="*/ 3738082 h 6858000"/>
              <a:gd name="connsiteX79" fmla="*/ 640518 w 1508539"/>
              <a:gd name="connsiteY79" fmla="*/ 3673397 h 6858000"/>
              <a:gd name="connsiteX80" fmla="*/ 639814 w 1508539"/>
              <a:gd name="connsiteY80" fmla="*/ 3637109 h 6858000"/>
              <a:gd name="connsiteX81" fmla="*/ 643257 w 1508539"/>
              <a:gd name="connsiteY81" fmla="*/ 3536883 h 6858000"/>
              <a:gd name="connsiteX82" fmla="*/ 650795 w 1508539"/>
              <a:gd name="connsiteY82" fmla="*/ 3435652 h 6858000"/>
              <a:gd name="connsiteX83" fmla="*/ 652466 w 1508539"/>
              <a:gd name="connsiteY83" fmla="*/ 3307769 h 6858000"/>
              <a:gd name="connsiteX84" fmla="*/ 670029 w 1508539"/>
              <a:gd name="connsiteY84" fmla="*/ 3250522 h 6858000"/>
              <a:gd name="connsiteX85" fmla="*/ 670454 w 1508539"/>
              <a:gd name="connsiteY85" fmla="*/ 3229163 h 6858000"/>
              <a:gd name="connsiteX86" fmla="*/ 672277 w 1508539"/>
              <a:gd name="connsiteY86" fmla="*/ 3217217 h 6858000"/>
              <a:gd name="connsiteX87" fmla="*/ 659112 w 1508539"/>
              <a:gd name="connsiteY87" fmla="*/ 3183755 h 6858000"/>
              <a:gd name="connsiteX88" fmla="*/ 659613 w 1508539"/>
              <a:gd name="connsiteY88" fmla="*/ 3178642 h 6858000"/>
              <a:gd name="connsiteX89" fmla="*/ 647213 w 1508539"/>
              <a:gd name="connsiteY89" fmla="*/ 3158586 h 6858000"/>
              <a:gd name="connsiteX90" fmla="*/ 632398 w 1508539"/>
              <a:gd name="connsiteY90" fmla="*/ 3129034 h 6858000"/>
              <a:gd name="connsiteX91" fmla="*/ 633063 w 1508539"/>
              <a:gd name="connsiteY91" fmla="*/ 3126682 h 6858000"/>
              <a:gd name="connsiteX92" fmla="*/ 623931 w 1508539"/>
              <a:gd name="connsiteY92" fmla="*/ 3114519 h 6858000"/>
              <a:gd name="connsiteX93" fmla="*/ 610540 w 1508539"/>
              <a:gd name="connsiteY93" fmla="*/ 3106272 h 6858000"/>
              <a:gd name="connsiteX94" fmla="*/ 583270 w 1508539"/>
              <a:gd name="connsiteY94" fmla="*/ 2958185 h 6858000"/>
              <a:gd name="connsiteX95" fmla="*/ 525884 w 1508539"/>
              <a:gd name="connsiteY95" fmla="*/ 2762989 h 6858000"/>
              <a:gd name="connsiteX96" fmla="*/ 474802 w 1508539"/>
              <a:gd name="connsiteY96" fmla="*/ 2554718 h 6858000"/>
              <a:gd name="connsiteX97" fmla="*/ 454896 w 1508539"/>
              <a:gd name="connsiteY97" fmla="*/ 2485734 h 6858000"/>
              <a:gd name="connsiteX98" fmla="*/ 445619 w 1508539"/>
              <a:gd name="connsiteY98" fmla="*/ 2447068 h 6858000"/>
              <a:gd name="connsiteX99" fmla="*/ 432580 w 1508539"/>
              <a:gd name="connsiteY99" fmla="*/ 2425819 h 6858000"/>
              <a:gd name="connsiteX100" fmla="*/ 438579 w 1508539"/>
              <a:gd name="connsiteY100" fmla="*/ 2402874 h 6858000"/>
              <a:gd name="connsiteX101" fmla="*/ 441191 w 1508539"/>
              <a:gd name="connsiteY101" fmla="*/ 2381443 h 6858000"/>
              <a:gd name="connsiteX102" fmla="*/ 417520 w 1508539"/>
              <a:gd name="connsiteY102" fmla="*/ 2261920 h 6858000"/>
              <a:gd name="connsiteX103" fmla="*/ 407407 w 1508539"/>
              <a:gd name="connsiteY103" fmla="*/ 2195378 h 6858000"/>
              <a:gd name="connsiteX104" fmla="*/ 391624 w 1508539"/>
              <a:gd name="connsiteY104" fmla="*/ 2155135 h 6858000"/>
              <a:gd name="connsiteX105" fmla="*/ 389082 w 1508539"/>
              <a:gd name="connsiteY105" fmla="*/ 2118008 h 6858000"/>
              <a:gd name="connsiteX106" fmla="*/ 390075 w 1508539"/>
              <a:gd name="connsiteY106" fmla="*/ 2050531 h 6858000"/>
              <a:gd name="connsiteX107" fmla="*/ 381881 w 1508539"/>
              <a:gd name="connsiteY107" fmla="*/ 1963269 h 6858000"/>
              <a:gd name="connsiteX108" fmla="*/ 363059 w 1508539"/>
              <a:gd name="connsiteY108" fmla="*/ 1906352 h 6858000"/>
              <a:gd name="connsiteX109" fmla="*/ 339616 w 1508539"/>
              <a:gd name="connsiteY109" fmla="*/ 1861531 h 6858000"/>
              <a:gd name="connsiteX110" fmla="*/ 293415 w 1508539"/>
              <a:gd name="connsiteY110" fmla="*/ 1732919 h 6858000"/>
              <a:gd name="connsiteX111" fmla="*/ 265726 w 1508539"/>
              <a:gd name="connsiteY111" fmla="*/ 1663540 h 6858000"/>
              <a:gd name="connsiteX112" fmla="*/ 264852 w 1508539"/>
              <a:gd name="connsiteY112" fmla="*/ 1615777 h 6858000"/>
              <a:gd name="connsiteX113" fmla="*/ 245647 w 1508539"/>
              <a:gd name="connsiteY113" fmla="*/ 1563678 h 6858000"/>
              <a:gd name="connsiteX114" fmla="*/ 258727 w 1508539"/>
              <a:gd name="connsiteY114" fmla="*/ 1519474 h 6858000"/>
              <a:gd name="connsiteX115" fmla="*/ 251469 w 1508539"/>
              <a:gd name="connsiteY115" fmla="*/ 1477995 h 6858000"/>
              <a:gd name="connsiteX116" fmla="*/ 237554 w 1508539"/>
              <a:gd name="connsiteY116" fmla="*/ 1373769 h 6858000"/>
              <a:gd name="connsiteX117" fmla="*/ 245861 w 1508539"/>
              <a:gd name="connsiteY117" fmla="*/ 1307086 h 6858000"/>
              <a:gd name="connsiteX118" fmla="*/ 247049 w 1508539"/>
              <a:gd name="connsiteY118" fmla="*/ 1189033 h 6858000"/>
              <a:gd name="connsiteX119" fmla="*/ 251734 w 1508539"/>
              <a:gd name="connsiteY119" fmla="*/ 1168288 h 6858000"/>
              <a:gd name="connsiteX120" fmla="*/ 244016 w 1508539"/>
              <a:gd name="connsiteY120" fmla="*/ 1142577 h 6858000"/>
              <a:gd name="connsiteX121" fmla="*/ 233322 w 1508539"/>
              <a:gd name="connsiteY121" fmla="*/ 1088484 h 6858000"/>
              <a:gd name="connsiteX122" fmla="*/ 222058 w 1508539"/>
              <a:gd name="connsiteY122" fmla="*/ 1016103 h 6858000"/>
              <a:gd name="connsiteX123" fmla="*/ 223514 w 1508539"/>
              <a:gd name="connsiteY123" fmla="*/ 932283 h 6858000"/>
              <a:gd name="connsiteX124" fmla="*/ 225750 w 1508539"/>
              <a:gd name="connsiteY124" fmla="*/ 915925 h 6858000"/>
              <a:gd name="connsiteX125" fmla="*/ 218379 w 1508539"/>
              <a:gd name="connsiteY125" fmla="*/ 896999 h 6858000"/>
              <a:gd name="connsiteX126" fmla="*/ 187787 w 1508539"/>
              <a:gd name="connsiteY126" fmla="*/ 821517 h 6858000"/>
              <a:gd name="connsiteX127" fmla="*/ 166737 w 1508539"/>
              <a:gd name="connsiteY127" fmla="*/ 751353 h 6858000"/>
              <a:gd name="connsiteX128" fmla="*/ 166295 w 1508539"/>
              <a:gd name="connsiteY128" fmla="*/ 721230 h 6858000"/>
              <a:gd name="connsiteX129" fmla="*/ 151966 w 1508539"/>
              <a:gd name="connsiteY129" fmla="*/ 681659 h 6858000"/>
              <a:gd name="connsiteX130" fmla="*/ 137385 w 1508539"/>
              <a:gd name="connsiteY130" fmla="*/ 635218 h 6858000"/>
              <a:gd name="connsiteX131" fmla="*/ 142396 w 1508539"/>
              <a:gd name="connsiteY131" fmla="*/ 613763 h 6858000"/>
              <a:gd name="connsiteX132" fmla="*/ 128338 w 1508539"/>
              <a:gd name="connsiteY132" fmla="*/ 598582 h 6858000"/>
              <a:gd name="connsiteX133" fmla="*/ 128019 w 1508539"/>
              <a:gd name="connsiteY133" fmla="*/ 576846 h 6858000"/>
              <a:gd name="connsiteX134" fmla="*/ 107645 w 1508539"/>
              <a:gd name="connsiteY134" fmla="*/ 530055 h 6858000"/>
              <a:gd name="connsiteX135" fmla="*/ 106893 w 1508539"/>
              <a:gd name="connsiteY135" fmla="*/ 465389 h 6858000"/>
              <a:gd name="connsiteX136" fmla="*/ 89816 w 1508539"/>
              <a:gd name="connsiteY136" fmla="*/ 424699 h 6858000"/>
              <a:gd name="connsiteX137" fmla="*/ 90191 w 1508539"/>
              <a:gd name="connsiteY137" fmla="*/ 404917 h 6858000"/>
              <a:gd name="connsiteX138" fmla="*/ 70148 w 1508539"/>
              <a:gd name="connsiteY138" fmla="*/ 367211 h 6858000"/>
              <a:gd name="connsiteX139" fmla="*/ 36452 w 1508539"/>
              <a:gd name="connsiteY139" fmla="*/ 268519 h 6858000"/>
              <a:gd name="connsiteX140" fmla="*/ 23935 w 1508539"/>
              <a:gd name="connsiteY140" fmla="*/ 160886 h 6858000"/>
              <a:gd name="connsiteX141" fmla="*/ 19312 w 1508539"/>
              <a:gd name="connsiteY141" fmla="*/ 47336 h 6858000"/>
              <a:gd name="connsiteX142" fmla="*/ 0 w 1508539"/>
              <a:gd name="connsiteY142"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28010 w 1508539"/>
              <a:gd name="connsiteY4" fmla="*/ 6751578 h 6858000"/>
              <a:gd name="connsiteX5" fmla="*/ 146674 w 1508539"/>
              <a:gd name="connsiteY5" fmla="*/ 6696999 h 6858000"/>
              <a:gd name="connsiteX6" fmla="*/ 163411 w 1508539"/>
              <a:gd name="connsiteY6" fmla="*/ 6638036 h 6858000"/>
              <a:gd name="connsiteX7" fmla="*/ 153633 w 1508539"/>
              <a:gd name="connsiteY7" fmla="*/ 6596265 h 6858000"/>
              <a:gd name="connsiteX8" fmla="*/ 164248 w 1508539"/>
              <a:gd name="connsiteY8" fmla="*/ 6574442 h 6858000"/>
              <a:gd name="connsiteX9" fmla="*/ 164588 w 1508539"/>
              <a:gd name="connsiteY9" fmla="*/ 6568530 h 6858000"/>
              <a:gd name="connsiteX10" fmla="*/ 166997 w 1508539"/>
              <a:gd name="connsiteY10" fmla="*/ 6560674 h 6858000"/>
              <a:gd name="connsiteX11" fmla="*/ 167342 w 1508539"/>
              <a:gd name="connsiteY11" fmla="*/ 6560598 h 6858000"/>
              <a:gd name="connsiteX12" fmla="*/ 201349 w 1508539"/>
              <a:gd name="connsiteY12" fmla="*/ 6530567 h 6858000"/>
              <a:gd name="connsiteX13" fmla="*/ 215389 w 1508539"/>
              <a:gd name="connsiteY13" fmla="*/ 6478062 h 6858000"/>
              <a:gd name="connsiteX14" fmla="*/ 226078 w 1508539"/>
              <a:gd name="connsiteY14" fmla="*/ 6460325 h 6858000"/>
              <a:gd name="connsiteX15" fmla="*/ 233311 w 1508539"/>
              <a:gd name="connsiteY15" fmla="*/ 6451488 h 6858000"/>
              <a:gd name="connsiteX16" fmla="*/ 234746 w 1508539"/>
              <a:gd name="connsiteY16" fmla="*/ 6451348 h 6858000"/>
              <a:gd name="connsiteX17" fmla="*/ 239104 w 1508539"/>
              <a:gd name="connsiteY17" fmla="*/ 6414240 h 6858000"/>
              <a:gd name="connsiteX18" fmla="*/ 241880 w 1508539"/>
              <a:gd name="connsiteY18" fmla="*/ 6384857 h 6858000"/>
              <a:gd name="connsiteX19" fmla="*/ 240591 w 1508539"/>
              <a:gd name="connsiteY19" fmla="*/ 6367510 h 6858000"/>
              <a:gd name="connsiteX20" fmla="*/ 244471 w 1508539"/>
              <a:gd name="connsiteY20" fmla="*/ 6349778 h 6858000"/>
              <a:gd name="connsiteX21" fmla="*/ 246136 w 1508539"/>
              <a:gd name="connsiteY21" fmla="*/ 6348250 h 6858000"/>
              <a:gd name="connsiteX22" fmla="*/ 262170 w 1508539"/>
              <a:gd name="connsiteY22" fmla="*/ 6281972 h 6858000"/>
              <a:gd name="connsiteX23" fmla="*/ 290557 w 1508539"/>
              <a:gd name="connsiteY23" fmla="*/ 6153037 h 6858000"/>
              <a:gd name="connsiteX24" fmla="*/ 314428 w 1508539"/>
              <a:gd name="connsiteY24" fmla="*/ 6113913 h 6858000"/>
              <a:gd name="connsiteX25" fmla="*/ 318721 w 1508539"/>
              <a:gd name="connsiteY25" fmla="*/ 6028119 h 6858000"/>
              <a:gd name="connsiteX26" fmla="*/ 363126 w 1508539"/>
              <a:gd name="connsiteY26" fmla="*/ 5934687 h 6858000"/>
              <a:gd name="connsiteX27" fmla="*/ 408411 w 1508539"/>
              <a:gd name="connsiteY27" fmla="*/ 5704905 h 6858000"/>
              <a:gd name="connsiteX28" fmla="*/ 431404 w 1508539"/>
              <a:gd name="connsiteY28" fmla="*/ 5665173 h 6858000"/>
              <a:gd name="connsiteX29" fmla="*/ 465121 w 1508539"/>
              <a:gd name="connsiteY29" fmla="*/ 5563435 h 6858000"/>
              <a:gd name="connsiteX30" fmla="*/ 494626 w 1508539"/>
              <a:gd name="connsiteY30" fmla="*/ 5476393 h 6858000"/>
              <a:gd name="connsiteX31" fmla="*/ 525819 w 1508539"/>
              <a:gd name="connsiteY31" fmla="*/ 5396260 h 6858000"/>
              <a:gd name="connsiteX32" fmla="*/ 541800 w 1508539"/>
              <a:gd name="connsiteY32" fmla="*/ 5330009 h 6858000"/>
              <a:gd name="connsiteX33" fmla="*/ 575293 w 1508539"/>
              <a:gd name="connsiteY33" fmla="*/ 5273739 h 6858000"/>
              <a:gd name="connsiteX34" fmla="*/ 584892 w 1508539"/>
              <a:gd name="connsiteY34" fmla="*/ 5241779 h 6858000"/>
              <a:gd name="connsiteX35" fmla="*/ 596118 w 1508539"/>
              <a:gd name="connsiteY35" fmla="*/ 5225268 h 6858000"/>
              <a:gd name="connsiteX36" fmla="*/ 597138 w 1508539"/>
              <a:gd name="connsiteY36" fmla="*/ 5217684 h 6858000"/>
              <a:gd name="connsiteX37" fmla="*/ 604479 w 1508539"/>
              <a:gd name="connsiteY37" fmla="*/ 5193377 h 6858000"/>
              <a:gd name="connsiteX38" fmla="*/ 607782 w 1508539"/>
              <a:gd name="connsiteY38" fmla="*/ 5179288 h 6858000"/>
              <a:gd name="connsiteX39" fmla="*/ 608766 w 1508539"/>
              <a:gd name="connsiteY39" fmla="*/ 5173621 h 6858000"/>
              <a:gd name="connsiteX40" fmla="*/ 604400 w 1508539"/>
              <a:gd name="connsiteY40" fmla="*/ 5159961 h 6858000"/>
              <a:gd name="connsiteX41" fmla="*/ 611077 w 1508539"/>
              <a:gd name="connsiteY41" fmla="*/ 5144295 h 6858000"/>
              <a:gd name="connsiteX42" fmla="*/ 608010 w 1508539"/>
              <a:gd name="connsiteY42" fmla="*/ 5125185 h 6858000"/>
              <a:gd name="connsiteX43" fmla="*/ 614840 w 1508539"/>
              <a:gd name="connsiteY43" fmla="*/ 5121884 h 6858000"/>
              <a:gd name="connsiteX44" fmla="*/ 621876 w 1508539"/>
              <a:gd name="connsiteY44" fmla="*/ 5067850 h 6858000"/>
              <a:gd name="connsiteX45" fmla="*/ 624607 w 1508539"/>
              <a:gd name="connsiteY45" fmla="*/ 5060861 h 6858000"/>
              <a:gd name="connsiteX46" fmla="*/ 621311 w 1508539"/>
              <a:gd name="connsiteY46" fmla="*/ 5034192 h 6858000"/>
              <a:gd name="connsiteX47" fmla="*/ 622865 w 1508539"/>
              <a:gd name="connsiteY47" fmla="*/ 4993030 h 6858000"/>
              <a:gd name="connsiteX48" fmla="*/ 629774 w 1508539"/>
              <a:gd name="connsiteY48" fmla="*/ 4946844 h 6858000"/>
              <a:gd name="connsiteX49" fmla="*/ 625630 w 1508539"/>
              <a:gd name="connsiteY49" fmla="*/ 4932692 h 6858000"/>
              <a:gd name="connsiteX50" fmla="*/ 641033 w 1508539"/>
              <a:gd name="connsiteY50" fmla="*/ 4858827 h 6858000"/>
              <a:gd name="connsiteX51" fmla="*/ 646936 w 1508539"/>
              <a:gd name="connsiteY51" fmla="*/ 4821170 h 6858000"/>
              <a:gd name="connsiteX52" fmla="*/ 651669 w 1508539"/>
              <a:gd name="connsiteY52" fmla="*/ 4780965 h 6858000"/>
              <a:gd name="connsiteX53" fmla="*/ 652962 w 1508539"/>
              <a:gd name="connsiteY53" fmla="*/ 4750867 h 6858000"/>
              <a:gd name="connsiteX54" fmla="*/ 650769 w 1508539"/>
              <a:gd name="connsiteY54" fmla="*/ 4690749 h 6858000"/>
              <a:gd name="connsiteX55" fmla="*/ 646249 w 1508539"/>
              <a:gd name="connsiteY55" fmla="*/ 4584173 h 6858000"/>
              <a:gd name="connsiteX56" fmla="*/ 641332 w 1508539"/>
              <a:gd name="connsiteY56" fmla="*/ 4444346 h 6858000"/>
              <a:gd name="connsiteX57" fmla="*/ 637897 w 1508539"/>
              <a:gd name="connsiteY57" fmla="*/ 4375228 h 6858000"/>
              <a:gd name="connsiteX58" fmla="*/ 618550 w 1508539"/>
              <a:gd name="connsiteY58" fmla="*/ 4214165 h 6858000"/>
              <a:gd name="connsiteX59" fmla="*/ 622623 w 1508539"/>
              <a:gd name="connsiteY59" fmla="*/ 4090296 h 6858000"/>
              <a:gd name="connsiteX60" fmla="*/ 607879 w 1508539"/>
              <a:gd name="connsiteY60" fmla="*/ 4033999 h 6858000"/>
              <a:gd name="connsiteX61" fmla="*/ 609028 w 1508539"/>
              <a:gd name="connsiteY61" fmla="*/ 4031933 h 6858000"/>
              <a:gd name="connsiteX62" fmla="*/ 607604 w 1508539"/>
              <a:gd name="connsiteY62" fmla="*/ 4013953 h 6858000"/>
              <a:gd name="connsiteX63" fmla="*/ 593899 w 1508539"/>
              <a:gd name="connsiteY63" fmla="*/ 3974753 h 6858000"/>
              <a:gd name="connsiteX64" fmla="*/ 595497 w 1508539"/>
              <a:gd name="connsiteY64" fmla="*/ 3969950 h 6858000"/>
              <a:gd name="connsiteX65" fmla="*/ 588919 w 1508539"/>
              <a:gd name="connsiteY65" fmla="*/ 3933779 h 6858000"/>
              <a:gd name="connsiteX66" fmla="*/ 590250 w 1508539"/>
              <a:gd name="connsiteY66" fmla="*/ 3933093 h 6858000"/>
              <a:gd name="connsiteX67" fmla="*/ 594604 w 1508539"/>
              <a:gd name="connsiteY67" fmla="*/ 3922082 h 6858000"/>
              <a:gd name="connsiteX68" fmla="*/ 599682 w 1508539"/>
              <a:gd name="connsiteY68" fmla="*/ 3901461 h 6858000"/>
              <a:gd name="connsiteX69" fmla="*/ 622276 w 1508539"/>
              <a:gd name="connsiteY69" fmla="*/ 3813873 h 6858000"/>
              <a:gd name="connsiteX70" fmla="*/ 621701 w 1508539"/>
              <a:gd name="connsiteY70" fmla="*/ 3806161 h 6858000"/>
              <a:gd name="connsiteX71" fmla="*/ 622008 w 1508539"/>
              <a:gd name="connsiteY71" fmla="*/ 3805957 h 6858000"/>
              <a:gd name="connsiteX72" fmla="*/ 622035 w 1508539"/>
              <a:gd name="connsiteY72" fmla="*/ 3797724 h 6858000"/>
              <a:gd name="connsiteX73" fmla="*/ 620650 w 1508539"/>
              <a:gd name="connsiteY73" fmla="*/ 3792098 h 6858000"/>
              <a:gd name="connsiteX74" fmla="*/ 619534 w 1508539"/>
              <a:gd name="connsiteY74" fmla="*/ 3777135 h 6858000"/>
              <a:gd name="connsiteX75" fmla="*/ 621267 w 1508539"/>
              <a:gd name="connsiteY75" fmla="*/ 3771656 h 6858000"/>
              <a:gd name="connsiteX76" fmla="*/ 625010 w 1508539"/>
              <a:gd name="connsiteY76" fmla="*/ 3769007 h 6858000"/>
              <a:gd name="connsiteX77" fmla="*/ 624476 w 1508539"/>
              <a:gd name="connsiteY77" fmla="*/ 3767709 h 6858000"/>
              <a:gd name="connsiteX78" fmla="*/ 633172 w 1508539"/>
              <a:gd name="connsiteY78" fmla="*/ 3738082 h 6858000"/>
              <a:gd name="connsiteX79" fmla="*/ 640518 w 1508539"/>
              <a:gd name="connsiteY79" fmla="*/ 3673397 h 6858000"/>
              <a:gd name="connsiteX80" fmla="*/ 639814 w 1508539"/>
              <a:gd name="connsiteY80" fmla="*/ 3637109 h 6858000"/>
              <a:gd name="connsiteX81" fmla="*/ 643257 w 1508539"/>
              <a:gd name="connsiteY81" fmla="*/ 3536883 h 6858000"/>
              <a:gd name="connsiteX82" fmla="*/ 650795 w 1508539"/>
              <a:gd name="connsiteY82" fmla="*/ 3435652 h 6858000"/>
              <a:gd name="connsiteX83" fmla="*/ 652466 w 1508539"/>
              <a:gd name="connsiteY83" fmla="*/ 3307769 h 6858000"/>
              <a:gd name="connsiteX84" fmla="*/ 670029 w 1508539"/>
              <a:gd name="connsiteY84" fmla="*/ 3250522 h 6858000"/>
              <a:gd name="connsiteX85" fmla="*/ 670454 w 1508539"/>
              <a:gd name="connsiteY85" fmla="*/ 3229163 h 6858000"/>
              <a:gd name="connsiteX86" fmla="*/ 672277 w 1508539"/>
              <a:gd name="connsiteY86" fmla="*/ 3217217 h 6858000"/>
              <a:gd name="connsiteX87" fmla="*/ 659112 w 1508539"/>
              <a:gd name="connsiteY87" fmla="*/ 3183755 h 6858000"/>
              <a:gd name="connsiteX88" fmla="*/ 659613 w 1508539"/>
              <a:gd name="connsiteY88" fmla="*/ 3178642 h 6858000"/>
              <a:gd name="connsiteX89" fmla="*/ 647213 w 1508539"/>
              <a:gd name="connsiteY89" fmla="*/ 3158586 h 6858000"/>
              <a:gd name="connsiteX90" fmla="*/ 632398 w 1508539"/>
              <a:gd name="connsiteY90" fmla="*/ 3129034 h 6858000"/>
              <a:gd name="connsiteX91" fmla="*/ 633063 w 1508539"/>
              <a:gd name="connsiteY91" fmla="*/ 3126682 h 6858000"/>
              <a:gd name="connsiteX92" fmla="*/ 623931 w 1508539"/>
              <a:gd name="connsiteY92" fmla="*/ 3114519 h 6858000"/>
              <a:gd name="connsiteX93" fmla="*/ 610540 w 1508539"/>
              <a:gd name="connsiteY93" fmla="*/ 3106272 h 6858000"/>
              <a:gd name="connsiteX94" fmla="*/ 583270 w 1508539"/>
              <a:gd name="connsiteY94" fmla="*/ 2958185 h 6858000"/>
              <a:gd name="connsiteX95" fmla="*/ 525884 w 1508539"/>
              <a:gd name="connsiteY95" fmla="*/ 2762989 h 6858000"/>
              <a:gd name="connsiteX96" fmla="*/ 474802 w 1508539"/>
              <a:gd name="connsiteY96" fmla="*/ 2554718 h 6858000"/>
              <a:gd name="connsiteX97" fmla="*/ 454896 w 1508539"/>
              <a:gd name="connsiteY97" fmla="*/ 2485734 h 6858000"/>
              <a:gd name="connsiteX98" fmla="*/ 445619 w 1508539"/>
              <a:gd name="connsiteY98" fmla="*/ 2447068 h 6858000"/>
              <a:gd name="connsiteX99" fmla="*/ 432580 w 1508539"/>
              <a:gd name="connsiteY99" fmla="*/ 2425819 h 6858000"/>
              <a:gd name="connsiteX100" fmla="*/ 438579 w 1508539"/>
              <a:gd name="connsiteY100" fmla="*/ 2402874 h 6858000"/>
              <a:gd name="connsiteX101" fmla="*/ 441191 w 1508539"/>
              <a:gd name="connsiteY101" fmla="*/ 2381443 h 6858000"/>
              <a:gd name="connsiteX102" fmla="*/ 417520 w 1508539"/>
              <a:gd name="connsiteY102" fmla="*/ 2261920 h 6858000"/>
              <a:gd name="connsiteX103" fmla="*/ 407407 w 1508539"/>
              <a:gd name="connsiteY103" fmla="*/ 2195378 h 6858000"/>
              <a:gd name="connsiteX104" fmla="*/ 391624 w 1508539"/>
              <a:gd name="connsiteY104" fmla="*/ 2155135 h 6858000"/>
              <a:gd name="connsiteX105" fmla="*/ 389082 w 1508539"/>
              <a:gd name="connsiteY105" fmla="*/ 2118008 h 6858000"/>
              <a:gd name="connsiteX106" fmla="*/ 390075 w 1508539"/>
              <a:gd name="connsiteY106" fmla="*/ 2050531 h 6858000"/>
              <a:gd name="connsiteX107" fmla="*/ 381881 w 1508539"/>
              <a:gd name="connsiteY107" fmla="*/ 1963269 h 6858000"/>
              <a:gd name="connsiteX108" fmla="*/ 363059 w 1508539"/>
              <a:gd name="connsiteY108" fmla="*/ 1906352 h 6858000"/>
              <a:gd name="connsiteX109" fmla="*/ 339616 w 1508539"/>
              <a:gd name="connsiteY109" fmla="*/ 1861531 h 6858000"/>
              <a:gd name="connsiteX110" fmla="*/ 293415 w 1508539"/>
              <a:gd name="connsiteY110" fmla="*/ 1732919 h 6858000"/>
              <a:gd name="connsiteX111" fmla="*/ 265726 w 1508539"/>
              <a:gd name="connsiteY111" fmla="*/ 1663540 h 6858000"/>
              <a:gd name="connsiteX112" fmla="*/ 264852 w 1508539"/>
              <a:gd name="connsiteY112" fmla="*/ 1615777 h 6858000"/>
              <a:gd name="connsiteX113" fmla="*/ 245647 w 1508539"/>
              <a:gd name="connsiteY113" fmla="*/ 1563678 h 6858000"/>
              <a:gd name="connsiteX114" fmla="*/ 258727 w 1508539"/>
              <a:gd name="connsiteY114" fmla="*/ 1519474 h 6858000"/>
              <a:gd name="connsiteX115" fmla="*/ 251469 w 1508539"/>
              <a:gd name="connsiteY115" fmla="*/ 1477995 h 6858000"/>
              <a:gd name="connsiteX116" fmla="*/ 237554 w 1508539"/>
              <a:gd name="connsiteY116" fmla="*/ 1373769 h 6858000"/>
              <a:gd name="connsiteX117" fmla="*/ 245861 w 1508539"/>
              <a:gd name="connsiteY117" fmla="*/ 1307086 h 6858000"/>
              <a:gd name="connsiteX118" fmla="*/ 247049 w 1508539"/>
              <a:gd name="connsiteY118" fmla="*/ 1189033 h 6858000"/>
              <a:gd name="connsiteX119" fmla="*/ 251734 w 1508539"/>
              <a:gd name="connsiteY119" fmla="*/ 1168288 h 6858000"/>
              <a:gd name="connsiteX120" fmla="*/ 244016 w 1508539"/>
              <a:gd name="connsiteY120" fmla="*/ 1142577 h 6858000"/>
              <a:gd name="connsiteX121" fmla="*/ 233322 w 1508539"/>
              <a:gd name="connsiteY121" fmla="*/ 1088484 h 6858000"/>
              <a:gd name="connsiteX122" fmla="*/ 222058 w 1508539"/>
              <a:gd name="connsiteY122" fmla="*/ 1016103 h 6858000"/>
              <a:gd name="connsiteX123" fmla="*/ 223514 w 1508539"/>
              <a:gd name="connsiteY123" fmla="*/ 932283 h 6858000"/>
              <a:gd name="connsiteX124" fmla="*/ 225750 w 1508539"/>
              <a:gd name="connsiteY124" fmla="*/ 915925 h 6858000"/>
              <a:gd name="connsiteX125" fmla="*/ 218379 w 1508539"/>
              <a:gd name="connsiteY125" fmla="*/ 896999 h 6858000"/>
              <a:gd name="connsiteX126" fmla="*/ 187787 w 1508539"/>
              <a:gd name="connsiteY126" fmla="*/ 821517 h 6858000"/>
              <a:gd name="connsiteX127" fmla="*/ 166737 w 1508539"/>
              <a:gd name="connsiteY127" fmla="*/ 751353 h 6858000"/>
              <a:gd name="connsiteX128" fmla="*/ 166295 w 1508539"/>
              <a:gd name="connsiteY128" fmla="*/ 721230 h 6858000"/>
              <a:gd name="connsiteX129" fmla="*/ 151966 w 1508539"/>
              <a:gd name="connsiteY129" fmla="*/ 681659 h 6858000"/>
              <a:gd name="connsiteX130" fmla="*/ 137385 w 1508539"/>
              <a:gd name="connsiteY130" fmla="*/ 635218 h 6858000"/>
              <a:gd name="connsiteX131" fmla="*/ 142396 w 1508539"/>
              <a:gd name="connsiteY131" fmla="*/ 613763 h 6858000"/>
              <a:gd name="connsiteX132" fmla="*/ 128338 w 1508539"/>
              <a:gd name="connsiteY132" fmla="*/ 598582 h 6858000"/>
              <a:gd name="connsiteX133" fmla="*/ 128019 w 1508539"/>
              <a:gd name="connsiteY133" fmla="*/ 576846 h 6858000"/>
              <a:gd name="connsiteX134" fmla="*/ 107645 w 1508539"/>
              <a:gd name="connsiteY134" fmla="*/ 530055 h 6858000"/>
              <a:gd name="connsiteX135" fmla="*/ 106893 w 1508539"/>
              <a:gd name="connsiteY135" fmla="*/ 465389 h 6858000"/>
              <a:gd name="connsiteX136" fmla="*/ 89816 w 1508539"/>
              <a:gd name="connsiteY136" fmla="*/ 424699 h 6858000"/>
              <a:gd name="connsiteX137" fmla="*/ 90191 w 1508539"/>
              <a:gd name="connsiteY137" fmla="*/ 404917 h 6858000"/>
              <a:gd name="connsiteX138" fmla="*/ 70148 w 1508539"/>
              <a:gd name="connsiteY138" fmla="*/ 367211 h 6858000"/>
              <a:gd name="connsiteX139" fmla="*/ 36452 w 1508539"/>
              <a:gd name="connsiteY139" fmla="*/ 268519 h 6858000"/>
              <a:gd name="connsiteX140" fmla="*/ 23935 w 1508539"/>
              <a:gd name="connsiteY140" fmla="*/ 160886 h 6858000"/>
              <a:gd name="connsiteX141" fmla="*/ 19312 w 1508539"/>
              <a:gd name="connsiteY141" fmla="*/ 47336 h 6858000"/>
              <a:gd name="connsiteX142" fmla="*/ 0 w 1508539"/>
              <a:gd name="connsiteY142"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28010 w 1508539"/>
              <a:gd name="connsiteY4" fmla="*/ 6751578 h 6858000"/>
              <a:gd name="connsiteX5" fmla="*/ 146674 w 1508539"/>
              <a:gd name="connsiteY5" fmla="*/ 6696999 h 6858000"/>
              <a:gd name="connsiteX6" fmla="*/ 163411 w 1508539"/>
              <a:gd name="connsiteY6" fmla="*/ 6638036 h 6858000"/>
              <a:gd name="connsiteX7" fmla="*/ 164248 w 1508539"/>
              <a:gd name="connsiteY7" fmla="*/ 6574442 h 6858000"/>
              <a:gd name="connsiteX8" fmla="*/ 164588 w 1508539"/>
              <a:gd name="connsiteY8" fmla="*/ 6568530 h 6858000"/>
              <a:gd name="connsiteX9" fmla="*/ 166997 w 1508539"/>
              <a:gd name="connsiteY9" fmla="*/ 6560674 h 6858000"/>
              <a:gd name="connsiteX10" fmla="*/ 167342 w 1508539"/>
              <a:gd name="connsiteY10" fmla="*/ 6560598 h 6858000"/>
              <a:gd name="connsiteX11" fmla="*/ 201349 w 1508539"/>
              <a:gd name="connsiteY11" fmla="*/ 6530567 h 6858000"/>
              <a:gd name="connsiteX12" fmla="*/ 215389 w 1508539"/>
              <a:gd name="connsiteY12" fmla="*/ 6478062 h 6858000"/>
              <a:gd name="connsiteX13" fmla="*/ 226078 w 1508539"/>
              <a:gd name="connsiteY13" fmla="*/ 6460325 h 6858000"/>
              <a:gd name="connsiteX14" fmla="*/ 233311 w 1508539"/>
              <a:gd name="connsiteY14" fmla="*/ 6451488 h 6858000"/>
              <a:gd name="connsiteX15" fmla="*/ 234746 w 1508539"/>
              <a:gd name="connsiteY15" fmla="*/ 6451348 h 6858000"/>
              <a:gd name="connsiteX16" fmla="*/ 239104 w 1508539"/>
              <a:gd name="connsiteY16" fmla="*/ 6414240 h 6858000"/>
              <a:gd name="connsiteX17" fmla="*/ 241880 w 1508539"/>
              <a:gd name="connsiteY17" fmla="*/ 6384857 h 6858000"/>
              <a:gd name="connsiteX18" fmla="*/ 240591 w 1508539"/>
              <a:gd name="connsiteY18" fmla="*/ 6367510 h 6858000"/>
              <a:gd name="connsiteX19" fmla="*/ 244471 w 1508539"/>
              <a:gd name="connsiteY19" fmla="*/ 6349778 h 6858000"/>
              <a:gd name="connsiteX20" fmla="*/ 246136 w 1508539"/>
              <a:gd name="connsiteY20" fmla="*/ 6348250 h 6858000"/>
              <a:gd name="connsiteX21" fmla="*/ 262170 w 1508539"/>
              <a:gd name="connsiteY21" fmla="*/ 6281972 h 6858000"/>
              <a:gd name="connsiteX22" fmla="*/ 290557 w 1508539"/>
              <a:gd name="connsiteY22" fmla="*/ 6153037 h 6858000"/>
              <a:gd name="connsiteX23" fmla="*/ 314428 w 1508539"/>
              <a:gd name="connsiteY23" fmla="*/ 6113913 h 6858000"/>
              <a:gd name="connsiteX24" fmla="*/ 318721 w 1508539"/>
              <a:gd name="connsiteY24" fmla="*/ 6028119 h 6858000"/>
              <a:gd name="connsiteX25" fmla="*/ 363126 w 1508539"/>
              <a:gd name="connsiteY25" fmla="*/ 5934687 h 6858000"/>
              <a:gd name="connsiteX26" fmla="*/ 408411 w 1508539"/>
              <a:gd name="connsiteY26" fmla="*/ 5704905 h 6858000"/>
              <a:gd name="connsiteX27" fmla="*/ 431404 w 1508539"/>
              <a:gd name="connsiteY27" fmla="*/ 5665173 h 6858000"/>
              <a:gd name="connsiteX28" fmla="*/ 465121 w 1508539"/>
              <a:gd name="connsiteY28" fmla="*/ 5563435 h 6858000"/>
              <a:gd name="connsiteX29" fmla="*/ 494626 w 1508539"/>
              <a:gd name="connsiteY29" fmla="*/ 5476393 h 6858000"/>
              <a:gd name="connsiteX30" fmla="*/ 525819 w 1508539"/>
              <a:gd name="connsiteY30" fmla="*/ 5396260 h 6858000"/>
              <a:gd name="connsiteX31" fmla="*/ 541800 w 1508539"/>
              <a:gd name="connsiteY31" fmla="*/ 5330009 h 6858000"/>
              <a:gd name="connsiteX32" fmla="*/ 575293 w 1508539"/>
              <a:gd name="connsiteY32" fmla="*/ 5273739 h 6858000"/>
              <a:gd name="connsiteX33" fmla="*/ 584892 w 1508539"/>
              <a:gd name="connsiteY33" fmla="*/ 5241779 h 6858000"/>
              <a:gd name="connsiteX34" fmla="*/ 596118 w 1508539"/>
              <a:gd name="connsiteY34" fmla="*/ 5225268 h 6858000"/>
              <a:gd name="connsiteX35" fmla="*/ 597138 w 1508539"/>
              <a:gd name="connsiteY35" fmla="*/ 5217684 h 6858000"/>
              <a:gd name="connsiteX36" fmla="*/ 604479 w 1508539"/>
              <a:gd name="connsiteY36" fmla="*/ 5193377 h 6858000"/>
              <a:gd name="connsiteX37" fmla="*/ 607782 w 1508539"/>
              <a:gd name="connsiteY37" fmla="*/ 5179288 h 6858000"/>
              <a:gd name="connsiteX38" fmla="*/ 608766 w 1508539"/>
              <a:gd name="connsiteY38" fmla="*/ 5173621 h 6858000"/>
              <a:gd name="connsiteX39" fmla="*/ 604400 w 1508539"/>
              <a:gd name="connsiteY39" fmla="*/ 5159961 h 6858000"/>
              <a:gd name="connsiteX40" fmla="*/ 611077 w 1508539"/>
              <a:gd name="connsiteY40" fmla="*/ 5144295 h 6858000"/>
              <a:gd name="connsiteX41" fmla="*/ 608010 w 1508539"/>
              <a:gd name="connsiteY41" fmla="*/ 5125185 h 6858000"/>
              <a:gd name="connsiteX42" fmla="*/ 614840 w 1508539"/>
              <a:gd name="connsiteY42" fmla="*/ 5121884 h 6858000"/>
              <a:gd name="connsiteX43" fmla="*/ 621876 w 1508539"/>
              <a:gd name="connsiteY43" fmla="*/ 5067850 h 6858000"/>
              <a:gd name="connsiteX44" fmla="*/ 624607 w 1508539"/>
              <a:gd name="connsiteY44" fmla="*/ 5060861 h 6858000"/>
              <a:gd name="connsiteX45" fmla="*/ 621311 w 1508539"/>
              <a:gd name="connsiteY45" fmla="*/ 5034192 h 6858000"/>
              <a:gd name="connsiteX46" fmla="*/ 622865 w 1508539"/>
              <a:gd name="connsiteY46" fmla="*/ 4993030 h 6858000"/>
              <a:gd name="connsiteX47" fmla="*/ 629774 w 1508539"/>
              <a:gd name="connsiteY47" fmla="*/ 4946844 h 6858000"/>
              <a:gd name="connsiteX48" fmla="*/ 625630 w 1508539"/>
              <a:gd name="connsiteY48" fmla="*/ 4932692 h 6858000"/>
              <a:gd name="connsiteX49" fmla="*/ 641033 w 1508539"/>
              <a:gd name="connsiteY49" fmla="*/ 4858827 h 6858000"/>
              <a:gd name="connsiteX50" fmla="*/ 646936 w 1508539"/>
              <a:gd name="connsiteY50" fmla="*/ 4821170 h 6858000"/>
              <a:gd name="connsiteX51" fmla="*/ 651669 w 1508539"/>
              <a:gd name="connsiteY51" fmla="*/ 4780965 h 6858000"/>
              <a:gd name="connsiteX52" fmla="*/ 652962 w 1508539"/>
              <a:gd name="connsiteY52" fmla="*/ 4750867 h 6858000"/>
              <a:gd name="connsiteX53" fmla="*/ 650769 w 1508539"/>
              <a:gd name="connsiteY53" fmla="*/ 4690749 h 6858000"/>
              <a:gd name="connsiteX54" fmla="*/ 646249 w 1508539"/>
              <a:gd name="connsiteY54" fmla="*/ 4584173 h 6858000"/>
              <a:gd name="connsiteX55" fmla="*/ 641332 w 1508539"/>
              <a:gd name="connsiteY55" fmla="*/ 4444346 h 6858000"/>
              <a:gd name="connsiteX56" fmla="*/ 637897 w 1508539"/>
              <a:gd name="connsiteY56" fmla="*/ 4375228 h 6858000"/>
              <a:gd name="connsiteX57" fmla="*/ 618550 w 1508539"/>
              <a:gd name="connsiteY57" fmla="*/ 4214165 h 6858000"/>
              <a:gd name="connsiteX58" fmla="*/ 622623 w 1508539"/>
              <a:gd name="connsiteY58" fmla="*/ 4090296 h 6858000"/>
              <a:gd name="connsiteX59" fmla="*/ 607879 w 1508539"/>
              <a:gd name="connsiteY59" fmla="*/ 4033999 h 6858000"/>
              <a:gd name="connsiteX60" fmla="*/ 609028 w 1508539"/>
              <a:gd name="connsiteY60" fmla="*/ 4031933 h 6858000"/>
              <a:gd name="connsiteX61" fmla="*/ 607604 w 1508539"/>
              <a:gd name="connsiteY61" fmla="*/ 4013953 h 6858000"/>
              <a:gd name="connsiteX62" fmla="*/ 593899 w 1508539"/>
              <a:gd name="connsiteY62" fmla="*/ 3974753 h 6858000"/>
              <a:gd name="connsiteX63" fmla="*/ 595497 w 1508539"/>
              <a:gd name="connsiteY63" fmla="*/ 3969950 h 6858000"/>
              <a:gd name="connsiteX64" fmla="*/ 588919 w 1508539"/>
              <a:gd name="connsiteY64" fmla="*/ 3933779 h 6858000"/>
              <a:gd name="connsiteX65" fmla="*/ 590250 w 1508539"/>
              <a:gd name="connsiteY65" fmla="*/ 3933093 h 6858000"/>
              <a:gd name="connsiteX66" fmla="*/ 594604 w 1508539"/>
              <a:gd name="connsiteY66" fmla="*/ 3922082 h 6858000"/>
              <a:gd name="connsiteX67" fmla="*/ 599682 w 1508539"/>
              <a:gd name="connsiteY67" fmla="*/ 3901461 h 6858000"/>
              <a:gd name="connsiteX68" fmla="*/ 622276 w 1508539"/>
              <a:gd name="connsiteY68" fmla="*/ 3813873 h 6858000"/>
              <a:gd name="connsiteX69" fmla="*/ 621701 w 1508539"/>
              <a:gd name="connsiteY69" fmla="*/ 3806161 h 6858000"/>
              <a:gd name="connsiteX70" fmla="*/ 622008 w 1508539"/>
              <a:gd name="connsiteY70" fmla="*/ 3805957 h 6858000"/>
              <a:gd name="connsiteX71" fmla="*/ 622035 w 1508539"/>
              <a:gd name="connsiteY71" fmla="*/ 3797724 h 6858000"/>
              <a:gd name="connsiteX72" fmla="*/ 620650 w 1508539"/>
              <a:gd name="connsiteY72" fmla="*/ 3792098 h 6858000"/>
              <a:gd name="connsiteX73" fmla="*/ 619534 w 1508539"/>
              <a:gd name="connsiteY73" fmla="*/ 3777135 h 6858000"/>
              <a:gd name="connsiteX74" fmla="*/ 621267 w 1508539"/>
              <a:gd name="connsiteY74" fmla="*/ 3771656 h 6858000"/>
              <a:gd name="connsiteX75" fmla="*/ 625010 w 1508539"/>
              <a:gd name="connsiteY75" fmla="*/ 3769007 h 6858000"/>
              <a:gd name="connsiteX76" fmla="*/ 624476 w 1508539"/>
              <a:gd name="connsiteY76" fmla="*/ 3767709 h 6858000"/>
              <a:gd name="connsiteX77" fmla="*/ 633172 w 1508539"/>
              <a:gd name="connsiteY77" fmla="*/ 3738082 h 6858000"/>
              <a:gd name="connsiteX78" fmla="*/ 640518 w 1508539"/>
              <a:gd name="connsiteY78" fmla="*/ 3673397 h 6858000"/>
              <a:gd name="connsiteX79" fmla="*/ 639814 w 1508539"/>
              <a:gd name="connsiteY79" fmla="*/ 3637109 h 6858000"/>
              <a:gd name="connsiteX80" fmla="*/ 643257 w 1508539"/>
              <a:gd name="connsiteY80" fmla="*/ 3536883 h 6858000"/>
              <a:gd name="connsiteX81" fmla="*/ 650795 w 1508539"/>
              <a:gd name="connsiteY81" fmla="*/ 3435652 h 6858000"/>
              <a:gd name="connsiteX82" fmla="*/ 652466 w 1508539"/>
              <a:gd name="connsiteY82" fmla="*/ 3307769 h 6858000"/>
              <a:gd name="connsiteX83" fmla="*/ 670029 w 1508539"/>
              <a:gd name="connsiteY83" fmla="*/ 3250522 h 6858000"/>
              <a:gd name="connsiteX84" fmla="*/ 670454 w 1508539"/>
              <a:gd name="connsiteY84" fmla="*/ 3229163 h 6858000"/>
              <a:gd name="connsiteX85" fmla="*/ 672277 w 1508539"/>
              <a:gd name="connsiteY85" fmla="*/ 3217217 h 6858000"/>
              <a:gd name="connsiteX86" fmla="*/ 659112 w 1508539"/>
              <a:gd name="connsiteY86" fmla="*/ 3183755 h 6858000"/>
              <a:gd name="connsiteX87" fmla="*/ 659613 w 1508539"/>
              <a:gd name="connsiteY87" fmla="*/ 3178642 h 6858000"/>
              <a:gd name="connsiteX88" fmla="*/ 647213 w 1508539"/>
              <a:gd name="connsiteY88" fmla="*/ 3158586 h 6858000"/>
              <a:gd name="connsiteX89" fmla="*/ 632398 w 1508539"/>
              <a:gd name="connsiteY89" fmla="*/ 3129034 h 6858000"/>
              <a:gd name="connsiteX90" fmla="*/ 633063 w 1508539"/>
              <a:gd name="connsiteY90" fmla="*/ 3126682 h 6858000"/>
              <a:gd name="connsiteX91" fmla="*/ 623931 w 1508539"/>
              <a:gd name="connsiteY91" fmla="*/ 3114519 h 6858000"/>
              <a:gd name="connsiteX92" fmla="*/ 610540 w 1508539"/>
              <a:gd name="connsiteY92" fmla="*/ 3106272 h 6858000"/>
              <a:gd name="connsiteX93" fmla="*/ 583270 w 1508539"/>
              <a:gd name="connsiteY93" fmla="*/ 2958185 h 6858000"/>
              <a:gd name="connsiteX94" fmla="*/ 525884 w 1508539"/>
              <a:gd name="connsiteY94" fmla="*/ 2762989 h 6858000"/>
              <a:gd name="connsiteX95" fmla="*/ 474802 w 1508539"/>
              <a:gd name="connsiteY95" fmla="*/ 2554718 h 6858000"/>
              <a:gd name="connsiteX96" fmla="*/ 454896 w 1508539"/>
              <a:gd name="connsiteY96" fmla="*/ 2485734 h 6858000"/>
              <a:gd name="connsiteX97" fmla="*/ 445619 w 1508539"/>
              <a:gd name="connsiteY97" fmla="*/ 2447068 h 6858000"/>
              <a:gd name="connsiteX98" fmla="*/ 432580 w 1508539"/>
              <a:gd name="connsiteY98" fmla="*/ 2425819 h 6858000"/>
              <a:gd name="connsiteX99" fmla="*/ 438579 w 1508539"/>
              <a:gd name="connsiteY99" fmla="*/ 2402874 h 6858000"/>
              <a:gd name="connsiteX100" fmla="*/ 441191 w 1508539"/>
              <a:gd name="connsiteY100" fmla="*/ 2381443 h 6858000"/>
              <a:gd name="connsiteX101" fmla="*/ 417520 w 1508539"/>
              <a:gd name="connsiteY101" fmla="*/ 2261920 h 6858000"/>
              <a:gd name="connsiteX102" fmla="*/ 407407 w 1508539"/>
              <a:gd name="connsiteY102" fmla="*/ 2195378 h 6858000"/>
              <a:gd name="connsiteX103" fmla="*/ 391624 w 1508539"/>
              <a:gd name="connsiteY103" fmla="*/ 2155135 h 6858000"/>
              <a:gd name="connsiteX104" fmla="*/ 389082 w 1508539"/>
              <a:gd name="connsiteY104" fmla="*/ 2118008 h 6858000"/>
              <a:gd name="connsiteX105" fmla="*/ 390075 w 1508539"/>
              <a:gd name="connsiteY105" fmla="*/ 2050531 h 6858000"/>
              <a:gd name="connsiteX106" fmla="*/ 381881 w 1508539"/>
              <a:gd name="connsiteY106" fmla="*/ 1963269 h 6858000"/>
              <a:gd name="connsiteX107" fmla="*/ 363059 w 1508539"/>
              <a:gd name="connsiteY107" fmla="*/ 1906352 h 6858000"/>
              <a:gd name="connsiteX108" fmla="*/ 339616 w 1508539"/>
              <a:gd name="connsiteY108" fmla="*/ 1861531 h 6858000"/>
              <a:gd name="connsiteX109" fmla="*/ 293415 w 1508539"/>
              <a:gd name="connsiteY109" fmla="*/ 1732919 h 6858000"/>
              <a:gd name="connsiteX110" fmla="*/ 265726 w 1508539"/>
              <a:gd name="connsiteY110" fmla="*/ 1663540 h 6858000"/>
              <a:gd name="connsiteX111" fmla="*/ 264852 w 1508539"/>
              <a:gd name="connsiteY111" fmla="*/ 1615777 h 6858000"/>
              <a:gd name="connsiteX112" fmla="*/ 245647 w 1508539"/>
              <a:gd name="connsiteY112" fmla="*/ 1563678 h 6858000"/>
              <a:gd name="connsiteX113" fmla="*/ 258727 w 1508539"/>
              <a:gd name="connsiteY113" fmla="*/ 1519474 h 6858000"/>
              <a:gd name="connsiteX114" fmla="*/ 251469 w 1508539"/>
              <a:gd name="connsiteY114" fmla="*/ 1477995 h 6858000"/>
              <a:gd name="connsiteX115" fmla="*/ 237554 w 1508539"/>
              <a:gd name="connsiteY115" fmla="*/ 1373769 h 6858000"/>
              <a:gd name="connsiteX116" fmla="*/ 245861 w 1508539"/>
              <a:gd name="connsiteY116" fmla="*/ 1307086 h 6858000"/>
              <a:gd name="connsiteX117" fmla="*/ 247049 w 1508539"/>
              <a:gd name="connsiteY117" fmla="*/ 1189033 h 6858000"/>
              <a:gd name="connsiteX118" fmla="*/ 251734 w 1508539"/>
              <a:gd name="connsiteY118" fmla="*/ 1168288 h 6858000"/>
              <a:gd name="connsiteX119" fmla="*/ 244016 w 1508539"/>
              <a:gd name="connsiteY119" fmla="*/ 1142577 h 6858000"/>
              <a:gd name="connsiteX120" fmla="*/ 233322 w 1508539"/>
              <a:gd name="connsiteY120" fmla="*/ 1088484 h 6858000"/>
              <a:gd name="connsiteX121" fmla="*/ 222058 w 1508539"/>
              <a:gd name="connsiteY121" fmla="*/ 1016103 h 6858000"/>
              <a:gd name="connsiteX122" fmla="*/ 223514 w 1508539"/>
              <a:gd name="connsiteY122" fmla="*/ 932283 h 6858000"/>
              <a:gd name="connsiteX123" fmla="*/ 225750 w 1508539"/>
              <a:gd name="connsiteY123" fmla="*/ 915925 h 6858000"/>
              <a:gd name="connsiteX124" fmla="*/ 218379 w 1508539"/>
              <a:gd name="connsiteY124" fmla="*/ 896999 h 6858000"/>
              <a:gd name="connsiteX125" fmla="*/ 187787 w 1508539"/>
              <a:gd name="connsiteY125" fmla="*/ 821517 h 6858000"/>
              <a:gd name="connsiteX126" fmla="*/ 166737 w 1508539"/>
              <a:gd name="connsiteY126" fmla="*/ 751353 h 6858000"/>
              <a:gd name="connsiteX127" fmla="*/ 166295 w 1508539"/>
              <a:gd name="connsiteY127" fmla="*/ 721230 h 6858000"/>
              <a:gd name="connsiteX128" fmla="*/ 151966 w 1508539"/>
              <a:gd name="connsiteY128" fmla="*/ 681659 h 6858000"/>
              <a:gd name="connsiteX129" fmla="*/ 137385 w 1508539"/>
              <a:gd name="connsiteY129" fmla="*/ 635218 h 6858000"/>
              <a:gd name="connsiteX130" fmla="*/ 142396 w 1508539"/>
              <a:gd name="connsiteY130" fmla="*/ 613763 h 6858000"/>
              <a:gd name="connsiteX131" fmla="*/ 128338 w 1508539"/>
              <a:gd name="connsiteY131" fmla="*/ 598582 h 6858000"/>
              <a:gd name="connsiteX132" fmla="*/ 128019 w 1508539"/>
              <a:gd name="connsiteY132" fmla="*/ 576846 h 6858000"/>
              <a:gd name="connsiteX133" fmla="*/ 107645 w 1508539"/>
              <a:gd name="connsiteY133" fmla="*/ 530055 h 6858000"/>
              <a:gd name="connsiteX134" fmla="*/ 106893 w 1508539"/>
              <a:gd name="connsiteY134" fmla="*/ 465389 h 6858000"/>
              <a:gd name="connsiteX135" fmla="*/ 89816 w 1508539"/>
              <a:gd name="connsiteY135" fmla="*/ 424699 h 6858000"/>
              <a:gd name="connsiteX136" fmla="*/ 90191 w 1508539"/>
              <a:gd name="connsiteY136" fmla="*/ 404917 h 6858000"/>
              <a:gd name="connsiteX137" fmla="*/ 70148 w 1508539"/>
              <a:gd name="connsiteY137" fmla="*/ 367211 h 6858000"/>
              <a:gd name="connsiteX138" fmla="*/ 36452 w 1508539"/>
              <a:gd name="connsiteY138" fmla="*/ 268519 h 6858000"/>
              <a:gd name="connsiteX139" fmla="*/ 23935 w 1508539"/>
              <a:gd name="connsiteY139" fmla="*/ 160886 h 6858000"/>
              <a:gd name="connsiteX140" fmla="*/ 19312 w 1508539"/>
              <a:gd name="connsiteY140" fmla="*/ 47336 h 6858000"/>
              <a:gd name="connsiteX141" fmla="*/ 0 w 1508539"/>
              <a:gd name="connsiteY141"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28010 w 1508539"/>
              <a:gd name="connsiteY4" fmla="*/ 6751578 h 6858000"/>
              <a:gd name="connsiteX5" fmla="*/ 146674 w 1508539"/>
              <a:gd name="connsiteY5" fmla="*/ 6696999 h 6858000"/>
              <a:gd name="connsiteX6" fmla="*/ 163411 w 1508539"/>
              <a:gd name="connsiteY6" fmla="*/ 6638036 h 6858000"/>
              <a:gd name="connsiteX7" fmla="*/ 164248 w 1508539"/>
              <a:gd name="connsiteY7" fmla="*/ 6574442 h 6858000"/>
              <a:gd name="connsiteX8" fmla="*/ 164588 w 1508539"/>
              <a:gd name="connsiteY8" fmla="*/ 6568530 h 6858000"/>
              <a:gd name="connsiteX9" fmla="*/ 166997 w 1508539"/>
              <a:gd name="connsiteY9" fmla="*/ 6560674 h 6858000"/>
              <a:gd name="connsiteX10" fmla="*/ 201349 w 1508539"/>
              <a:gd name="connsiteY10" fmla="*/ 6530567 h 6858000"/>
              <a:gd name="connsiteX11" fmla="*/ 215389 w 1508539"/>
              <a:gd name="connsiteY11" fmla="*/ 6478062 h 6858000"/>
              <a:gd name="connsiteX12" fmla="*/ 226078 w 1508539"/>
              <a:gd name="connsiteY12" fmla="*/ 6460325 h 6858000"/>
              <a:gd name="connsiteX13" fmla="*/ 233311 w 1508539"/>
              <a:gd name="connsiteY13" fmla="*/ 6451488 h 6858000"/>
              <a:gd name="connsiteX14" fmla="*/ 234746 w 1508539"/>
              <a:gd name="connsiteY14" fmla="*/ 6451348 h 6858000"/>
              <a:gd name="connsiteX15" fmla="*/ 239104 w 1508539"/>
              <a:gd name="connsiteY15" fmla="*/ 6414240 h 6858000"/>
              <a:gd name="connsiteX16" fmla="*/ 241880 w 1508539"/>
              <a:gd name="connsiteY16" fmla="*/ 6384857 h 6858000"/>
              <a:gd name="connsiteX17" fmla="*/ 240591 w 1508539"/>
              <a:gd name="connsiteY17" fmla="*/ 6367510 h 6858000"/>
              <a:gd name="connsiteX18" fmla="*/ 244471 w 1508539"/>
              <a:gd name="connsiteY18" fmla="*/ 6349778 h 6858000"/>
              <a:gd name="connsiteX19" fmla="*/ 246136 w 1508539"/>
              <a:gd name="connsiteY19" fmla="*/ 6348250 h 6858000"/>
              <a:gd name="connsiteX20" fmla="*/ 262170 w 1508539"/>
              <a:gd name="connsiteY20" fmla="*/ 6281972 h 6858000"/>
              <a:gd name="connsiteX21" fmla="*/ 290557 w 1508539"/>
              <a:gd name="connsiteY21" fmla="*/ 6153037 h 6858000"/>
              <a:gd name="connsiteX22" fmla="*/ 314428 w 1508539"/>
              <a:gd name="connsiteY22" fmla="*/ 6113913 h 6858000"/>
              <a:gd name="connsiteX23" fmla="*/ 318721 w 1508539"/>
              <a:gd name="connsiteY23" fmla="*/ 6028119 h 6858000"/>
              <a:gd name="connsiteX24" fmla="*/ 363126 w 1508539"/>
              <a:gd name="connsiteY24" fmla="*/ 5934687 h 6858000"/>
              <a:gd name="connsiteX25" fmla="*/ 408411 w 1508539"/>
              <a:gd name="connsiteY25" fmla="*/ 5704905 h 6858000"/>
              <a:gd name="connsiteX26" fmla="*/ 431404 w 1508539"/>
              <a:gd name="connsiteY26" fmla="*/ 5665173 h 6858000"/>
              <a:gd name="connsiteX27" fmla="*/ 465121 w 1508539"/>
              <a:gd name="connsiteY27" fmla="*/ 5563435 h 6858000"/>
              <a:gd name="connsiteX28" fmla="*/ 494626 w 1508539"/>
              <a:gd name="connsiteY28" fmla="*/ 5476393 h 6858000"/>
              <a:gd name="connsiteX29" fmla="*/ 525819 w 1508539"/>
              <a:gd name="connsiteY29" fmla="*/ 5396260 h 6858000"/>
              <a:gd name="connsiteX30" fmla="*/ 541800 w 1508539"/>
              <a:gd name="connsiteY30" fmla="*/ 5330009 h 6858000"/>
              <a:gd name="connsiteX31" fmla="*/ 575293 w 1508539"/>
              <a:gd name="connsiteY31" fmla="*/ 5273739 h 6858000"/>
              <a:gd name="connsiteX32" fmla="*/ 584892 w 1508539"/>
              <a:gd name="connsiteY32" fmla="*/ 5241779 h 6858000"/>
              <a:gd name="connsiteX33" fmla="*/ 596118 w 1508539"/>
              <a:gd name="connsiteY33" fmla="*/ 5225268 h 6858000"/>
              <a:gd name="connsiteX34" fmla="*/ 597138 w 1508539"/>
              <a:gd name="connsiteY34" fmla="*/ 5217684 h 6858000"/>
              <a:gd name="connsiteX35" fmla="*/ 604479 w 1508539"/>
              <a:gd name="connsiteY35" fmla="*/ 5193377 h 6858000"/>
              <a:gd name="connsiteX36" fmla="*/ 607782 w 1508539"/>
              <a:gd name="connsiteY36" fmla="*/ 5179288 h 6858000"/>
              <a:gd name="connsiteX37" fmla="*/ 608766 w 1508539"/>
              <a:gd name="connsiteY37" fmla="*/ 5173621 h 6858000"/>
              <a:gd name="connsiteX38" fmla="*/ 604400 w 1508539"/>
              <a:gd name="connsiteY38" fmla="*/ 5159961 h 6858000"/>
              <a:gd name="connsiteX39" fmla="*/ 611077 w 1508539"/>
              <a:gd name="connsiteY39" fmla="*/ 5144295 h 6858000"/>
              <a:gd name="connsiteX40" fmla="*/ 608010 w 1508539"/>
              <a:gd name="connsiteY40" fmla="*/ 5125185 h 6858000"/>
              <a:gd name="connsiteX41" fmla="*/ 614840 w 1508539"/>
              <a:gd name="connsiteY41" fmla="*/ 5121884 h 6858000"/>
              <a:gd name="connsiteX42" fmla="*/ 621876 w 1508539"/>
              <a:gd name="connsiteY42" fmla="*/ 5067850 h 6858000"/>
              <a:gd name="connsiteX43" fmla="*/ 624607 w 1508539"/>
              <a:gd name="connsiteY43" fmla="*/ 5060861 h 6858000"/>
              <a:gd name="connsiteX44" fmla="*/ 621311 w 1508539"/>
              <a:gd name="connsiteY44" fmla="*/ 5034192 h 6858000"/>
              <a:gd name="connsiteX45" fmla="*/ 622865 w 1508539"/>
              <a:gd name="connsiteY45" fmla="*/ 4993030 h 6858000"/>
              <a:gd name="connsiteX46" fmla="*/ 629774 w 1508539"/>
              <a:gd name="connsiteY46" fmla="*/ 4946844 h 6858000"/>
              <a:gd name="connsiteX47" fmla="*/ 625630 w 1508539"/>
              <a:gd name="connsiteY47" fmla="*/ 4932692 h 6858000"/>
              <a:gd name="connsiteX48" fmla="*/ 641033 w 1508539"/>
              <a:gd name="connsiteY48" fmla="*/ 4858827 h 6858000"/>
              <a:gd name="connsiteX49" fmla="*/ 646936 w 1508539"/>
              <a:gd name="connsiteY49" fmla="*/ 4821170 h 6858000"/>
              <a:gd name="connsiteX50" fmla="*/ 651669 w 1508539"/>
              <a:gd name="connsiteY50" fmla="*/ 4780965 h 6858000"/>
              <a:gd name="connsiteX51" fmla="*/ 652962 w 1508539"/>
              <a:gd name="connsiteY51" fmla="*/ 4750867 h 6858000"/>
              <a:gd name="connsiteX52" fmla="*/ 650769 w 1508539"/>
              <a:gd name="connsiteY52" fmla="*/ 4690749 h 6858000"/>
              <a:gd name="connsiteX53" fmla="*/ 646249 w 1508539"/>
              <a:gd name="connsiteY53" fmla="*/ 4584173 h 6858000"/>
              <a:gd name="connsiteX54" fmla="*/ 641332 w 1508539"/>
              <a:gd name="connsiteY54" fmla="*/ 4444346 h 6858000"/>
              <a:gd name="connsiteX55" fmla="*/ 637897 w 1508539"/>
              <a:gd name="connsiteY55" fmla="*/ 4375228 h 6858000"/>
              <a:gd name="connsiteX56" fmla="*/ 618550 w 1508539"/>
              <a:gd name="connsiteY56" fmla="*/ 4214165 h 6858000"/>
              <a:gd name="connsiteX57" fmla="*/ 622623 w 1508539"/>
              <a:gd name="connsiteY57" fmla="*/ 4090296 h 6858000"/>
              <a:gd name="connsiteX58" fmla="*/ 607879 w 1508539"/>
              <a:gd name="connsiteY58" fmla="*/ 4033999 h 6858000"/>
              <a:gd name="connsiteX59" fmla="*/ 609028 w 1508539"/>
              <a:gd name="connsiteY59" fmla="*/ 4031933 h 6858000"/>
              <a:gd name="connsiteX60" fmla="*/ 607604 w 1508539"/>
              <a:gd name="connsiteY60" fmla="*/ 4013953 h 6858000"/>
              <a:gd name="connsiteX61" fmla="*/ 593899 w 1508539"/>
              <a:gd name="connsiteY61" fmla="*/ 3974753 h 6858000"/>
              <a:gd name="connsiteX62" fmla="*/ 595497 w 1508539"/>
              <a:gd name="connsiteY62" fmla="*/ 3969950 h 6858000"/>
              <a:gd name="connsiteX63" fmla="*/ 588919 w 1508539"/>
              <a:gd name="connsiteY63" fmla="*/ 3933779 h 6858000"/>
              <a:gd name="connsiteX64" fmla="*/ 590250 w 1508539"/>
              <a:gd name="connsiteY64" fmla="*/ 3933093 h 6858000"/>
              <a:gd name="connsiteX65" fmla="*/ 594604 w 1508539"/>
              <a:gd name="connsiteY65" fmla="*/ 3922082 h 6858000"/>
              <a:gd name="connsiteX66" fmla="*/ 599682 w 1508539"/>
              <a:gd name="connsiteY66" fmla="*/ 3901461 h 6858000"/>
              <a:gd name="connsiteX67" fmla="*/ 622276 w 1508539"/>
              <a:gd name="connsiteY67" fmla="*/ 3813873 h 6858000"/>
              <a:gd name="connsiteX68" fmla="*/ 621701 w 1508539"/>
              <a:gd name="connsiteY68" fmla="*/ 3806161 h 6858000"/>
              <a:gd name="connsiteX69" fmla="*/ 622008 w 1508539"/>
              <a:gd name="connsiteY69" fmla="*/ 3805957 h 6858000"/>
              <a:gd name="connsiteX70" fmla="*/ 622035 w 1508539"/>
              <a:gd name="connsiteY70" fmla="*/ 3797724 h 6858000"/>
              <a:gd name="connsiteX71" fmla="*/ 620650 w 1508539"/>
              <a:gd name="connsiteY71" fmla="*/ 3792098 h 6858000"/>
              <a:gd name="connsiteX72" fmla="*/ 619534 w 1508539"/>
              <a:gd name="connsiteY72" fmla="*/ 3777135 h 6858000"/>
              <a:gd name="connsiteX73" fmla="*/ 621267 w 1508539"/>
              <a:gd name="connsiteY73" fmla="*/ 3771656 h 6858000"/>
              <a:gd name="connsiteX74" fmla="*/ 625010 w 1508539"/>
              <a:gd name="connsiteY74" fmla="*/ 3769007 h 6858000"/>
              <a:gd name="connsiteX75" fmla="*/ 624476 w 1508539"/>
              <a:gd name="connsiteY75" fmla="*/ 3767709 h 6858000"/>
              <a:gd name="connsiteX76" fmla="*/ 633172 w 1508539"/>
              <a:gd name="connsiteY76" fmla="*/ 3738082 h 6858000"/>
              <a:gd name="connsiteX77" fmla="*/ 640518 w 1508539"/>
              <a:gd name="connsiteY77" fmla="*/ 3673397 h 6858000"/>
              <a:gd name="connsiteX78" fmla="*/ 639814 w 1508539"/>
              <a:gd name="connsiteY78" fmla="*/ 3637109 h 6858000"/>
              <a:gd name="connsiteX79" fmla="*/ 643257 w 1508539"/>
              <a:gd name="connsiteY79" fmla="*/ 3536883 h 6858000"/>
              <a:gd name="connsiteX80" fmla="*/ 650795 w 1508539"/>
              <a:gd name="connsiteY80" fmla="*/ 3435652 h 6858000"/>
              <a:gd name="connsiteX81" fmla="*/ 652466 w 1508539"/>
              <a:gd name="connsiteY81" fmla="*/ 3307769 h 6858000"/>
              <a:gd name="connsiteX82" fmla="*/ 670029 w 1508539"/>
              <a:gd name="connsiteY82" fmla="*/ 3250522 h 6858000"/>
              <a:gd name="connsiteX83" fmla="*/ 670454 w 1508539"/>
              <a:gd name="connsiteY83" fmla="*/ 3229163 h 6858000"/>
              <a:gd name="connsiteX84" fmla="*/ 672277 w 1508539"/>
              <a:gd name="connsiteY84" fmla="*/ 3217217 h 6858000"/>
              <a:gd name="connsiteX85" fmla="*/ 659112 w 1508539"/>
              <a:gd name="connsiteY85" fmla="*/ 3183755 h 6858000"/>
              <a:gd name="connsiteX86" fmla="*/ 659613 w 1508539"/>
              <a:gd name="connsiteY86" fmla="*/ 3178642 h 6858000"/>
              <a:gd name="connsiteX87" fmla="*/ 647213 w 1508539"/>
              <a:gd name="connsiteY87" fmla="*/ 3158586 h 6858000"/>
              <a:gd name="connsiteX88" fmla="*/ 632398 w 1508539"/>
              <a:gd name="connsiteY88" fmla="*/ 3129034 h 6858000"/>
              <a:gd name="connsiteX89" fmla="*/ 633063 w 1508539"/>
              <a:gd name="connsiteY89" fmla="*/ 3126682 h 6858000"/>
              <a:gd name="connsiteX90" fmla="*/ 623931 w 1508539"/>
              <a:gd name="connsiteY90" fmla="*/ 3114519 h 6858000"/>
              <a:gd name="connsiteX91" fmla="*/ 610540 w 1508539"/>
              <a:gd name="connsiteY91" fmla="*/ 3106272 h 6858000"/>
              <a:gd name="connsiteX92" fmla="*/ 583270 w 1508539"/>
              <a:gd name="connsiteY92" fmla="*/ 2958185 h 6858000"/>
              <a:gd name="connsiteX93" fmla="*/ 525884 w 1508539"/>
              <a:gd name="connsiteY93" fmla="*/ 2762989 h 6858000"/>
              <a:gd name="connsiteX94" fmla="*/ 474802 w 1508539"/>
              <a:gd name="connsiteY94" fmla="*/ 2554718 h 6858000"/>
              <a:gd name="connsiteX95" fmla="*/ 454896 w 1508539"/>
              <a:gd name="connsiteY95" fmla="*/ 2485734 h 6858000"/>
              <a:gd name="connsiteX96" fmla="*/ 445619 w 1508539"/>
              <a:gd name="connsiteY96" fmla="*/ 2447068 h 6858000"/>
              <a:gd name="connsiteX97" fmla="*/ 432580 w 1508539"/>
              <a:gd name="connsiteY97" fmla="*/ 2425819 h 6858000"/>
              <a:gd name="connsiteX98" fmla="*/ 438579 w 1508539"/>
              <a:gd name="connsiteY98" fmla="*/ 2402874 h 6858000"/>
              <a:gd name="connsiteX99" fmla="*/ 441191 w 1508539"/>
              <a:gd name="connsiteY99" fmla="*/ 2381443 h 6858000"/>
              <a:gd name="connsiteX100" fmla="*/ 417520 w 1508539"/>
              <a:gd name="connsiteY100" fmla="*/ 2261920 h 6858000"/>
              <a:gd name="connsiteX101" fmla="*/ 407407 w 1508539"/>
              <a:gd name="connsiteY101" fmla="*/ 2195378 h 6858000"/>
              <a:gd name="connsiteX102" fmla="*/ 391624 w 1508539"/>
              <a:gd name="connsiteY102" fmla="*/ 2155135 h 6858000"/>
              <a:gd name="connsiteX103" fmla="*/ 389082 w 1508539"/>
              <a:gd name="connsiteY103" fmla="*/ 2118008 h 6858000"/>
              <a:gd name="connsiteX104" fmla="*/ 390075 w 1508539"/>
              <a:gd name="connsiteY104" fmla="*/ 2050531 h 6858000"/>
              <a:gd name="connsiteX105" fmla="*/ 381881 w 1508539"/>
              <a:gd name="connsiteY105" fmla="*/ 1963269 h 6858000"/>
              <a:gd name="connsiteX106" fmla="*/ 363059 w 1508539"/>
              <a:gd name="connsiteY106" fmla="*/ 1906352 h 6858000"/>
              <a:gd name="connsiteX107" fmla="*/ 339616 w 1508539"/>
              <a:gd name="connsiteY107" fmla="*/ 1861531 h 6858000"/>
              <a:gd name="connsiteX108" fmla="*/ 293415 w 1508539"/>
              <a:gd name="connsiteY108" fmla="*/ 1732919 h 6858000"/>
              <a:gd name="connsiteX109" fmla="*/ 265726 w 1508539"/>
              <a:gd name="connsiteY109" fmla="*/ 1663540 h 6858000"/>
              <a:gd name="connsiteX110" fmla="*/ 264852 w 1508539"/>
              <a:gd name="connsiteY110" fmla="*/ 1615777 h 6858000"/>
              <a:gd name="connsiteX111" fmla="*/ 245647 w 1508539"/>
              <a:gd name="connsiteY111" fmla="*/ 1563678 h 6858000"/>
              <a:gd name="connsiteX112" fmla="*/ 258727 w 1508539"/>
              <a:gd name="connsiteY112" fmla="*/ 1519474 h 6858000"/>
              <a:gd name="connsiteX113" fmla="*/ 251469 w 1508539"/>
              <a:gd name="connsiteY113" fmla="*/ 1477995 h 6858000"/>
              <a:gd name="connsiteX114" fmla="*/ 237554 w 1508539"/>
              <a:gd name="connsiteY114" fmla="*/ 1373769 h 6858000"/>
              <a:gd name="connsiteX115" fmla="*/ 245861 w 1508539"/>
              <a:gd name="connsiteY115" fmla="*/ 1307086 h 6858000"/>
              <a:gd name="connsiteX116" fmla="*/ 247049 w 1508539"/>
              <a:gd name="connsiteY116" fmla="*/ 1189033 h 6858000"/>
              <a:gd name="connsiteX117" fmla="*/ 251734 w 1508539"/>
              <a:gd name="connsiteY117" fmla="*/ 1168288 h 6858000"/>
              <a:gd name="connsiteX118" fmla="*/ 244016 w 1508539"/>
              <a:gd name="connsiteY118" fmla="*/ 1142577 h 6858000"/>
              <a:gd name="connsiteX119" fmla="*/ 233322 w 1508539"/>
              <a:gd name="connsiteY119" fmla="*/ 1088484 h 6858000"/>
              <a:gd name="connsiteX120" fmla="*/ 222058 w 1508539"/>
              <a:gd name="connsiteY120" fmla="*/ 1016103 h 6858000"/>
              <a:gd name="connsiteX121" fmla="*/ 223514 w 1508539"/>
              <a:gd name="connsiteY121" fmla="*/ 932283 h 6858000"/>
              <a:gd name="connsiteX122" fmla="*/ 225750 w 1508539"/>
              <a:gd name="connsiteY122" fmla="*/ 915925 h 6858000"/>
              <a:gd name="connsiteX123" fmla="*/ 218379 w 1508539"/>
              <a:gd name="connsiteY123" fmla="*/ 896999 h 6858000"/>
              <a:gd name="connsiteX124" fmla="*/ 187787 w 1508539"/>
              <a:gd name="connsiteY124" fmla="*/ 821517 h 6858000"/>
              <a:gd name="connsiteX125" fmla="*/ 166737 w 1508539"/>
              <a:gd name="connsiteY125" fmla="*/ 751353 h 6858000"/>
              <a:gd name="connsiteX126" fmla="*/ 166295 w 1508539"/>
              <a:gd name="connsiteY126" fmla="*/ 721230 h 6858000"/>
              <a:gd name="connsiteX127" fmla="*/ 151966 w 1508539"/>
              <a:gd name="connsiteY127" fmla="*/ 681659 h 6858000"/>
              <a:gd name="connsiteX128" fmla="*/ 137385 w 1508539"/>
              <a:gd name="connsiteY128" fmla="*/ 635218 h 6858000"/>
              <a:gd name="connsiteX129" fmla="*/ 142396 w 1508539"/>
              <a:gd name="connsiteY129" fmla="*/ 613763 h 6858000"/>
              <a:gd name="connsiteX130" fmla="*/ 128338 w 1508539"/>
              <a:gd name="connsiteY130" fmla="*/ 598582 h 6858000"/>
              <a:gd name="connsiteX131" fmla="*/ 128019 w 1508539"/>
              <a:gd name="connsiteY131" fmla="*/ 576846 h 6858000"/>
              <a:gd name="connsiteX132" fmla="*/ 107645 w 1508539"/>
              <a:gd name="connsiteY132" fmla="*/ 530055 h 6858000"/>
              <a:gd name="connsiteX133" fmla="*/ 106893 w 1508539"/>
              <a:gd name="connsiteY133" fmla="*/ 465389 h 6858000"/>
              <a:gd name="connsiteX134" fmla="*/ 89816 w 1508539"/>
              <a:gd name="connsiteY134" fmla="*/ 424699 h 6858000"/>
              <a:gd name="connsiteX135" fmla="*/ 90191 w 1508539"/>
              <a:gd name="connsiteY135" fmla="*/ 404917 h 6858000"/>
              <a:gd name="connsiteX136" fmla="*/ 70148 w 1508539"/>
              <a:gd name="connsiteY136" fmla="*/ 367211 h 6858000"/>
              <a:gd name="connsiteX137" fmla="*/ 36452 w 1508539"/>
              <a:gd name="connsiteY137" fmla="*/ 268519 h 6858000"/>
              <a:gd name="connsiteX138" fmla="*/ 23935 w 1508539"/>
              <a:gd name="connsiteY138" fmla="*/ 160886 h 6858000"/>
              <a:gd name="connsiteX139" fmla="*/ 19312 w 1508539"/>
              <a:gd name="connsiteY139" fmla="*/ 47336 h 6858000"/>
              <a:gd name="connsiteX140" fmla="*/ 0 w 1508539"/>
              <a:gd name="connsiteY140"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28010 w 1508539"/>
              <a:gd name="connsiteY4" fmla="*/ 6751578 h 6858000"/>
              <a:gd name="connsiteX5" fmla="*/ 146674 w 1508539"/>
              <a:gd name="connsiteY5" fmla="*/ 6696999 h 6858000"/>
              <a:gd name="connsiteX6" fmla="*/ 164248 w 1508539"/>
              <a:gd name="connsiteY6" fmla="*/ 6574442 h 6858000"/>
              <a:gd name="connsiteX7" fmla="*/ 164588 w 1508539"/>
              <a:gd name="connsiteY7" fmla="*/ 6568530 h 6858000"/>
              <a:gd name="connsiteX8" fmla="*/ 166997 w 1508539"/>
              <a:gd name="connsiteY8" fmla="*/ 6560674 h 6858000"/>
              <a:gd name="connsiteX9" fmla="*/ 201349 w 1508539"/>
              <a:gd name="connsiteY9" fmla="*/ 6530567 h 6858000"/>
              <a:gd name="connsiteX10" fmla="*/ 215389 w 1508539"/>
              <a:gd name="connsiteY10" fmla="*/ 6478062 h 6858000"/>
              <a:gd name="connsiteX11" fmla="*/ 226078 w 1508539"/>
              <a:gd name="connsiteY11" fmla="*/ 6460325 h 6858000"/>
              <a:gd name="connsiteX12" fmla="*/ 233311 w 1508539"/>
              <a:gd name="connsiteY12" fmla="*/ 6451488 h 6858000"/>
              <a:gd name="connsiteX13" fmla="*/ 234746 w 1508539"/>
              <a:gd name="connsiteY13" fmla="*/ 6451348 h 6858000"/>
              <a:gd name="connsiteX14" fmla="*/ 239104 w 1508539"/>
              <a:gd name="connsiteY14" fmla="*/ 6414240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31404 w 1508539"/>
              <a:gd name="connsiteY25" fmla="*/ 5665173 h 6858000"/>
              <a:gd name="connsiteX26" fmla="*/ 465121 w 1508539"/>
              <a:gd name="connsiteY26" fmla="*/ 5563435 h 6858000"/>
              <a:gd name="connsiteX27" fmla="*/ 494626 w 1508539"/>
              <a:gd name="connsiteY27" fmla="*/ 5476393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28010 w 1508539"/>
              <a:gd name="connsiteY4" fmla="*/ 6751578 h 6858000"/>
              <a:gd name="connsiteX5" fmla="*/ 146674 w 1508539"/>
              <a:gd name="connsiteY5" fmla="*/ 6696999 h 6858000"/>
              <a:gd name="connsiteX6" fmla="*/ 170123 w 1508539"/>
              <a:gd name="connsiteY6" fmla="*/ 6608101 h 6858000"/>
              <a:gd name="connsiteX7" fmla="*/ 164588 w 1508539"/>
              <a:gd name="connsiteY7" fmla="*/ 6568530 h 6858000"/>
              <a:gd name="connsiteX8" fmla="*/ 166997 w 1508539"/>
              <a:gd name="connsiteY8" fmla="*/ 6560674 h 6858000"/>
              <a:gd name="connsiteX9" fmla="*/ 201349 w 1508539"/>
              <a:gd name="connsiteY9" fmla="*/ 6530567 h 6858000"/>
              <a:gd name="connsiteX10" fmla="*/ 215389 w 1508539"/>
              <a:gd name="connsiteY10" fmla="*/ 6478062 h 6858000"/>
              <a:gd name="connsiteX11" fmla="*/ 226078 w 1508539"/>
              <a:gd name="connsiteY11" fmla="*/ 6460325 h 6858000"/>
              <a:gd name="connsiteX12" fmla="*/ 233311 w 1508539"/>
              <a:gd name="connsiteY12" fmla="*/ 6451488 h 6858000"/>
              <a:gd name="connsiteX13" fmla="*/ 234746 w 1508539"/>
              <a:gd name="connsiteY13" fmla="*/ 6451348 h 6858000"/>
              <a:gd name="connsiteX14" fmla="*/ 239104 w 1508539"/>
              <a:gd name="connsiteY14" fmla="*/ 6414240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31404 w 1508539"/>
              <a:gd name="connsiteY25" fmla="*/ 5665173 h 6858000"/>
              <a:gd name="connsiteX26" fmla="*/ 465121 w 1508539"/>
              <a:gd name="connsiteY26" fmla="*/ 5563435 h 6858000"/>
              <a:gd name="connsiteX27" fmla="*/ 494626 w 1508539"/>
              <a:gd name="connsiteY27" fmla="*/ 5476393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28010 w 1508539"/>
              <a:gd name="connsiteY4" fmla="*/ 6751578 h 6858000"/>
              <a:gd name="connsiteX5" fmla="*/ 149611 w 1508539"/>
              <a:gd name="connsiteY5" fmla="*/ 6666145 h 6858000"/>
              <a:gd name="connsiteX6" fmla="*/ 170123 w 1508539"/>
              <a:gd name="connsiteY6" fmla="*/ 6608101 h 6858000"/>
              <a:gd name="connsiteX7" fmla="*/ 164588 w 1508539"/>
              <a:gd name="connsiteY7" fmla="*/ 6568530 h 6858000"/>
              <a:gd name="connsiteX8" fmla="*/ 166997 w 1508539"/>
              <a:gd name="connsiteY8" fmla="*/ 6560674 h 6858000"/>
              <a:gd name="connsiteX9" fmla="*/ 201349 w 1508539"/>
              <a:gd name="connsiteY9" fmla="*/ 6530567 h 6858000"/>
              <a:gd name="connsiteX10" fmla="*/ 215389 w 1508539"/>
              <a:gd name="connsiteY10" fmla="*/ 6478062 h 6858000"/>
              <a:gd name="connsiteX11" fmla="*/ 226078 w 1508539"/>
              <a:gd name="connsiteY11" fmla="*/ 6460325 h 6858000"/>
              <a:gd name="connsiteX12" fmla="*/ 233311 w 1508539"/>
              <a:gd name="connsiteY12" fmla="*/ 6451488 h 6858000"/>
              <a:gd name="connsiteX13" fmla="*/ 234746 w 1508539"/>
              <a:gd name="connsiteY13" fmla="*/ 6451348 h 6858000"/>
              <a:gd name="connsiteX14" fmla="*/ 239104 w 1508539"/>
              <a:gd name="connsiteY14" fmla="*/ 6414240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31404 w 1508539"/>
              <a:gd name="connsiteY25" fmla="*/ 5665173 h 6858000"/>
              <a:gd name="connsiteX26" fmla="*/ 465121 w 1508539"/>
              <a:gd name="connsiteY26" fmla="*/ 5563435 h 6858000"/>
              <a:gd name="connsiteX27" fmla="*/ 494626 w 1508539"/>
              <a:gd name="connsiteY27" fmla="*/ 5476393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33885 w 1508539"/>
              <a:gd name="connsiteY4" fmla="*/ 6729139 h 6858000"/>
              <a:gd name="connsiteX5" fmla="*/ 149611 w 1508539"/>
              <a:gd name="connsiteY5" fmla="*/ 6666145 h 6858000"/>
              <a:gd name="connsiteX6" fmla="*/ 170123 w 1508539"/>
              <a:gd name="connsiteY6" fmla="*/ 6608101 h 6858000"/>
              <a:gd name="connsiteX7" fmla="*/ 164588 w 1508539"/>
              <a:gd name="connsiteY7" fmla="*/ 6568530 h 6858000"/>
              <a:gd name="connsiteX8" fmla="*/ 166997 w 1508539"/>
              <a:gd name="connsiteY8" fmla="*/ 6560674 h 6858000"/>
              <a:gd name="connsiteX9" fmla="*/ 201349 w 1508539"/>
              <a:gd name="connsiteY9" fmla="*/ 6530567 h 6858000"/>
              <a:gd name="connsiteX10" fmla="*/ 215389 w 1508539"/>
              <a:gd name="connsiteY10" fmla="*/ 6478062 h 6858000"/>
              <a:gd name="connsiteX11" fmla="*/ 226078 w 1508539"/>
              <a:gd name="connsiteY11" fmla="*/ 6460325 h 6858000"/>
              <a:gd name="connsiteX12" fmla="*/ 233311 w 1508539"/>
              <a:gd name="connsiteY12" fmla="*/ 6451488 h 6858000"/>
              <a:gd name="connsiteX13" fmla="*/ 234746 w 1508539"/>
              <a:gd name="connsiteY13" fmla="*/ 6451348 h 6858000"/>
              <a:gd name="connsiteX14" fmla="*/ 239104 w 1508539"/>
              <a:gd name="connsiteY14" fmla="*/ 6414240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31404 w 1508539"/>
              <a:gd name="connsiteY25" fmla="*/ 5665173 h 6858000"/>
              <a:gd name="connsiteX26" fmla="*/ 465121 w 1508539"/>
              <a:gd name="connsiteY26" fmla="*/ 5563435 h 6858000"/>
              <a:gd name="connsiteX27" fmla="*/ 494626 w 1508539"/>
              <a:gd name="connsiteY27" fmla="*/ 5476393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33885 w 1508539"/>
              <a:gd name="connsiteY4" fmla="*/ 6729139 h 6858000"/>
              <a:gd name="connsiteX5" fmla="*/ 149611 w 1508539"/>
              <a:gd name="connsiteY5" fmla="*/ 6666145 h 6858000"/>
              <a:gd name="connsiteX6" fmla="*/ 170123 w 1508539"/>
              <a:gd name="connsiteY6" fmla="*/ 6608101 h 6858000"/>
              <a:gd name="connsiteX7" fmla="*/ 164588 w 1508539"/>
              <a:gd name="connsiteY7" fmla="*/ 6568530 h 6858000"/>
              <a:gd name="connsiteX8" fmla="*/ 166997 w 1508539"/>
              <a:gd name="connsiteY8" fmla="*/ 6560674 h 6858000"/>
              <a:gd name="connsiteX9" fmla="*/ 201349 w 1508539"/>
              <a:gd name="connsiteY9" fmla="*/ 6530567 h 6858000"/>
              <a:gd name="connsiteX10" fmla="*/ 215389 w 1508539"/>
              <a:gd name="connsiteY10" fmla="*/ 6478062 h 6858000"/>
              <a:gd name="connsiteX11" fmla="*/ 226078 w 1508539"/>
              <a:gd name="connsiteY11" fmla="*/ 6460325 h 6858000"/>
              <a:gd name="connsiteX12" fmla="*/ 233311 w 1508539"/>
              <a:gd name="connsiteY12" fmla="*/ 6451488 h 6858000"/>
              <a:gd name="connsiteX13" fmla="*/ 234746 w 1508539"/>
              <a:gd name="connsiteY13" fmla="*/ 6451348 h 6858000"/>
              <a:gd name="connsiteX14" fmla="*/ 239104 w 1508539"/>
              <a:gd name="connsiteY14" fmla="*/ 6414240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494626 w 1508539"/>
              <a:gd name="connsiteY27" fmla="*/ 5476393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33885 w 1508539"/>
              <a:gd name="connsiteY4" fmla="*/ 6729139 h 6858000"/>
              <a:gd name="connsiteX5" fmla="*/ 149611 w 1508539"/>
              <a:gd name="connsiteY5" fmla="*/ 6666145 h 6858000"/>
              <a:gd name="connsiteX6" fmla="*/ 170123 w 1508539"/>
              <a:gd name="connsiteY6" fmla="*/ 6608101 h 6858000"/>
              <a:gd name="connsiteX7" fmla="*/ 164588 w 1508539"/>
              <a:gd name="connsiteY7" fmla="*/ 6568530 h 6858000"/>
              <a:gd name="connsiteX8" fmla="*/ 166997 w 1508539"/>
              <a:gd name="connsiteY8" fmla="*/ 6560674 h 6858000"/>
              <a:gd name="connsiteX9" fmla="*/ 201349 w 1508539"/>
              <a:gd name="connsiteY9" fmla="*/ 6530567 h 6858000"/>
              <a:gd name="connsiteX10" fmla="*/ 215389 w 1508539"/>
              <a:gd name="connsiteY10" fmla="*/ 6478062 h 6858000"/>
              <a:gd name="connsiteX11" fmla="*/ 226078 w 1508539"/>
              <a:gd name="connsiteY11" fmla="*/ 6460325 h 6858000"/>
              <a:gd name="connsiteX12" fmla="*/ 233311 w 1508539"/>
              <a:gd name="connsiteY12" fmla="*/ 6451488 h 6858000"/>
              <a:gd name="connsiteX13" fmla="*/ 234746 w 1508539"/>
              <a:gd name="connsiteY13" fmla="*/ 6451348 h 6858000"/>
              <a:gd name="connsiteX14" fmla="*/ 239104 w 1508539"/>
              <a:gd name="connsiteY14" fmla="*/ 6414240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133885 w 1508539"/>
              <a:gd name="connsiteY4" fmla="*/ 6729139 h 6858000"/>
              <a:gd name="connsiteX5" fmla="*/ 149611 w 1508539"/>
              <a:gd name="connsiteY5" fmla="*/ 6666145 h 6858000"/>
              <a:gd name="connsiteX6" fmla="*/ 170123 w 1508539"/>
              <a:gd name="connsiteY6" fmla="*/ 6608101 h 6858000"/>
              <a:gd name="connsiteX7" fmla="*/ 164588 w 1508539"/>
              <a:gd name="connsiteY7" fmla="*/ 6568530 h 6858000"/>
              <a:gd name="connsiteX8" fmla="*/ 166997 w 1508539"/>
              <a:gd name="connsiteY8" fmla="*/ 6560674 h 6858000"/>
              <a:gd name="connsiteX9" fmla="*/ 201349 w 1508539"/>
              <a:gd name="connsiteY9" fmla="*/ 6530567 h 6858000"/>
              <a:gd name="connsiteX10" fmla="*/ 215389 w 1508539"/>
              <a:gd name="connsiteY10" fmla="*/ 6478062 h 6858000"/>
              <a:gd name="connsiteX11" fmla="*/ 226078 w 1508539"/>
              <a:gd name="connsiteY11" fmla="*/ 6460325 h 6858000"/>
              <a:gd name="connsiteX12" fmla="*/ 233311 w 1508539"/>
              <a:gd name="connsiteY12" fmla="*/ 6451488 h 6858000"/>
              <a:gd name="connsiteX13" fmla="*/ 234746 w 1508539"/>
              <a:gd name="connsiteY13" fmla="*/ 6451348 h 6858000"/>
              <a:gd name="connsiteX14" fmla="*/ 239104 w 1508539"/>
              <a:gd name="connsiteY14" fmla="*/ 6414240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149611 w 1508539"/>
              <a:gd name="connsiteY5" fmla="*/ 6666145 h 6858000"/>
              <a:gd name="connsiteX6" fmla="*/ 170123 w 1508539"/>
              <a:gd name="connsiteY6" fmla="*/ 6608101 h 6858000"/>
              <a:gd name="connsiteX7" fmla="*/ 164588 w 1508539"/>
              <a:gd name="connsiteY7" fmla="*/ 6568530 h 6858000"/>
              <a:gd name="connsiteX8" fmla="*/ 166997 w 1508539"/>
              <a:gd name="connsiteY8" fmla="*/ 6560674 h 6858000"/>
              <a:gd name="connsiteX9" fmla="*/ 201349 w 1508539"/>
              <a:gd name="connsiteY9" fmla="*/ 6530567 h 6858000"/>
              <a:gd name="connsiteX10" fmla="*/ 215389 w 1508539"/>
              <a:gd name="connsiteY10" fmla="*/ 6478062 h 6858000"/>
              <a:gd name="connsiteX11" fmla="*/ 226078 w 1508539"/>
              <a:gd name="connsiteY11" fmla="*/ 6460325 h 6858000"/>
              <a:gd name="connsiteX12" fmla="*/ 233311 w 1508539"/>
              <a:gd name="connsiteY12" fmla="*/ 6451488 h 6858000"/>
              <a:gd name="connsiteX13" fmla="*/ 234746 w 1508539"/>
              <a:gd name="connsiteY13" fmla="*/ 6451348 h 6858000"/>
              <a:gd name="connsiteX14" fmla="*/ 239104 w 1508539"/>
              <a:gd name="connsiteY14" fmla="*/ 6414240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170123 w 1508539"/>
              <a:gd name="connsiteY6" fmla="*/ 6608101 h 6858000"/>
              <a:gd name="connsiteX7" fmla="*/ 164588 w 1508539"/>
              <a:gd name="connsiteY7" fmla="*/ 6568530 h 6858000"/>
              <a:gd name="connsiteX8" fmla="*/ 166997 w 1508539"/>
              <a:gd name="connsiteY8" fmla="*/ 6560674 h 6858000"/>
              <a:gd name="connsiteX9" fmla="*/ 201349 w 1508539"/>
              <a:gd name="connsiteY9" fmla="*/ 6530567 h 6858000"/>
              <a:gd name="connsiteX10" fmla="*/ 215389 w 1508539"/>
              <a:gd name="connsiteY10" fmla="*/ 6478062 h 6858000"/>
              <a:gd name="connsiteX11" fmla="*/ 226078 w 1508539"/>
              <a:gd name="connsiteY11" fmla="*/ 6460325 h 6858000"/>
              <a:gd name="connsiteX12" fmla="*/ 233311 w 1508539"/>
              <a:gd name="connsiteY12" fmla="*/ 6451488 h 6858000"/>
              <a:gd name="connsiteX13" fmla="*/ 234746 w 1508539"/>
              <a:gd name="connsiteY13" fmla="*/ 6451348 h 6858000"/>
              <a:gd name="connsiteX14" fmla="*/ 239104 w 1508539"/>
              <a:gd name="connsiteY14" fmla="*/ 6414240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164588 w 1508539"/>
              <a:gd name="connsiteY7" fmla="*/ 6568530 h 6858000"/>
              <a:gd name="connsiteX8" fmla="*/ 166997 w 1508539"/>
              <a:gd name="connsiteY8" fmla="*/ 6560674 h 6858000"/>
              <a:gd name="connsiteX9" fmla="*/ 201349 w 1508539"/>
              <a:gd name="connsiteY9" fmla="*/ 6530567 h 6858000"/>
              <a:gd name="connsiteX10" fmla="*/ 215389 w 1508539"/>
              <a:gd name="connsiteY10" fmla="*/ 6478062 h 6858000"/>
              <a:gd name="connsiteX11" fmla="*/ 226078 w 1508539"/>
              <a:gd name="connsiteY11" fmla="*/ 6460325 h 6858000"/>
              <a:gd name="connsiteX12" fmla="*/ 233311 w 1508539"/>
              <a:gd name="connsiteY12" fmla="*/ 6451488 h 6858000"/>
              <a:gd name="connsiteX13" fmla="*/ 234746 w 1508539"/>
              <a:gd name="connsiteY13" fmla="*/ 6451348 h 6858000"/>
              <a:gd name="connsiteX14" fmla="*/ 239104 w 1508539"/>
              <a:gd name="connsiteY14" fmla="*/ 6414240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164588 w 1508539"/>
              <a:gd name="connsiteY7" fmla="*/ 6568530 h 6858000"/>
              <a:gd name="connsiteX8" fmla="*/ 340301 w 1508539"/>
              <a:gd name="connsiteY8" fmla="*/ 6572601 h 6858000"/>
              <a:gd name="connsiteX9" fmla="*/ 201349 w 1508539"/>
              <a:gd name="connsiteY9" fmla="*/ 6530567 h 6858000"/>
              <a:gd name="connsiteX10" fmla="*/ 215389 w 1508539"/>
              <a:gd name="connsiteY10" fmla="*/ 6478062 h 6858000"/>
              <a:gd name="connsiteX11" fmla="*/ 226078 w 1508539"/>
              <a:gd name="connsiteY11" fmla="*/ 6460325 h 6858000"/>
              <a:gd name="connsiteX12" fmla="*/ 233311 w 1508539"/>
              <a:gd name="connsiteY12" fmla="*/ 6451488 h 6858000"/>
              <a:gd name="connsiteX13" fmla="*/ 234746 w 1508539"/>
              <a:gd name="connsiteY13" fmla="*/ 6451348 h 6858000"/>
              <a:gd name="connsiteX14" fmla="*/ 239104 w 1508539"/>
              <a:gd name="connsiteY14" fmla="*/ 6414240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40301 w 1508539"/>
              <a:gd name="connsiteY8" fmla="*/ 6572601 h 6858000"/>
              <a:gd name="connsiteX9" fmla="*/ 201349 w 1508539"/>
              <a:gd name="connsiteY9" fmla="*/ 6530567 h 6858000"/>
              <a:gd name="connsiteX10" fmla="*/ 215389 w 1508539"/>
              <a:gd name="connsiteY10" fmla="*/ 6478062 h 6858000"/>
              <a:gd name="connsiteX11" fmla="*/ 226078 w 1508539"/>
              <a:gd name="connsiteY11" fmla="*/ 6460325 h 6858000"/>
              <a:gd name="connsiteX12" fmla="*/ 233311 w 1508539"/>
              <a:gd name="connsiteY12" fmla="*/ 6451488 h 6858000"/>
              <a:gd name="connsiteX13" fmla="*/ 234746 w 1508539"/>
              <a:gd name="connsiteY13" fmla="*/ 6451348 h 6858000"/>
              <a:gd name="connsiteX14" fmla="*/ 239104 w 1508539"/>
              <a:gd name="connsiteY14" fmla="*/ 6414240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201349 w 1508539"/>
              <a:gd name="connsiteY9" fmla="*/ 6530567 h 6858000"/>
              <a:gd name="connsiteX10" fmla="*/ 215389 w 1508539"/>
              <a:gd name="connsiteY10" fmla="*/ 6478062 h 6858000"/>
              <a:gd name="connsiteX11" fmla="*/ 226078 w 1508539"/>
              <a:gd name="connsiteY11" fmla="*/ 6460325 h 6858000"/>
              <a:gd name="connsiteX12" fmla="*/ 233311 w 1508539"/>
              <a:gd name="connsiteY12" fmla="*/ 6451488 h 6858000"/>
              <a:gd name="connsiteX13" fmla="*/ 234746 w 1508539"/>
              <a:gd name="connsiteY13" fmla="*/ 6451348 h 6858000"/>
              <a:gd name="connsiteX14" fmla="*/ 239104 w 1508539"/>
              <a:gd name="connsiteY14" fmla="*/ 6414240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215389 w 1508539"/>
              <a:gd name="connsiteY10" fmla="*/ 6478062 h 6858000"/>
              <a:gd name="connsiteX11" fmla="*/ 226078 w 1508539"/>
              <a:gd name="connsiteY11" fmla="*/ 6460325 h 6858000"/>
              <a:gd name="connsiteX12" fmla="*/ 233311 w 1508539"/>
              <a:gd name="connsiteY12" fmla="*/ 6451488 h 6858000"/>
              <a:gd name="connsiteX13" fmla="*/ 234746 w 1508539"/>
              <a:gd name="connsiteY13" fmla="*/ 6451348 h 6858000"/>
              <a:gd name="connsiteX14" fmla="*/ 239104 w 1508539"/>
              <a:gd name="connsiteY14" fmla="*/ 6414240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25289 w 1508539"/>
              <a:gd name="connsiteY10" fmla="*/ 6525770 h 6858000"/>
              <a:gd name="connsiteX11" fmla="*/ 226078 w 1508539"/>
              <a:gd name="connsiteY11" fmla="*/ 6460325 h 6858000"/>
              <a:gd name="connsiteX12" fmla="*/ 233311 w 1508539"/>
              <a:gd name="connsiteY12" fmla="*/ 6451488 h 6858000"/>
              <a:gd name="connsiteX13" fmla="*/ 234746 w 1508539"/>
              <a:gd name="connsiteY13" fmla="*/ 6451348 h 6858000"/>
              <a:gd name="connsiteX14" fmla="*/ 239104 w 1508539"/>
              <a:gd name="connsiteY14" fmla="*/ 6414240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25289 w 1508539"/>
              <a:gd name="connsiteY10" fmla="*/ 6525770 h 6858000"/>
              <a:gd name="connsiteX11" fmla="*/ 226078 w 1508539"/>
              <a:gd name="connsiteY11" fmla="*/ 6460325 h 6858000"/>
              <a:gd name="connsiteX12" fmla="*/ 233311 w 1508539"/>
              <a:gd name="connsiteY12" fmla="*/ 6451488 h 6858000"/>
              <a:gd name="connsiteX13" fmla="*/ 454546 w 1508539"/>
              <a:gd name="connsiteY13" fmla="*/ 6379786 h 6858000"/>
              <a:gd name="connsiteX14" fmla="*/ 239104 w 1508539"/>
              <a:gd name="connsiteY14" fmla="*/ 6414240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25289 w 1508539"/>
              <a:gd name="connsiteY10" fmla="*/ 6525770 h 6858000"/>
              <a:gd name="connsiteX11" fmla="*/ 226078 w 1508539"/>
              <a:gd name="connsiteY11" fmla="*/ 6460325 h 6858000"/>
              <a:gd name="connsiteX12" fmla="*/ 410841 w 1508539"/>
              <a:gd name="connsiteY12" fmla="*/ 6431610 h 6858000"/>
              <a:gd name="connsiteX13" fmla="*/ 454546 w 1508539"/>
              <a:gd name="connsiteY13" fmla="*/ 6379786 h 6858000"/>
              <a:gd name="connsiteX14" fmla="*/ 239104 w 1508539"/>
              <a:gd name="connsiteY14" fmla="*/ 6414240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25289 w 1508539"/>
              <a:gd name="connsiteY10" fmla="*/ 6525770 h 6858000"/>
              <a:gd name="connsiteX11" fmla="*/ 395154 w 1508539"/>
              <a:gd name="connsiteY11" fmla="*/ 6504057 h 6858000"/>
              <a:gd name="connsiteX12" fmla="*/ 410841 w 1508539"/>
              <a:gd name="connsiteY12" fmla="*/ 6431610 h 6858000"/>
              <a:gd name="connsiteX13" fmla="*/ 454546 w 1508539"/>
              <a:gd name="connsiteY13" fmla="*/ 6379786 h 6858000"/>
              <a:gd name="connsiteX14" fmla="*/ 239104 w 1508539"/>
              <a:gd name="connsiteY14" fmla="*/ 6414240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25289 w 1508539"/>
              <a:gd name="connsiteY10" fmla="*/ 6525770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239104 w 1508539"/>
              <a:gd name="connsiteY14" fmla="*/ 6414240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25289 w 1508539"/>
              <a:gd name="connsiteY10" fmla="*/ 6525770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239104 w 1508539"/>
              <a:gd name="connsiteY14" fmla="*/ 6414240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25289 w 1508539"/>
              <a:gd name="connsiteY10" fmla="*/ 6525770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16634 w 1508539"/>
              <a:gd name="connsiteY14" fmla="*/ 6346654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25289 w 1508539"/>
              <a:gd name="connsiteY10" fmla="*/ 6525770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16634 w 1508539"/>
              <a:gd name="connsiteY14" fmla="*/ 6346654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410113 w 1508539"/>
              <a:gd name="connsiteY19" fmla="*/ 6202459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25289 w 1508539"/>
              <a:gd name="connsiteY10" fmla="*/ 6525770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16634 w 1508539"/>
              <a:gd name="connsiteY14" fmla="*/ 6346654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432121 w 1508539"/>
              <a:gd name="connsiteY18" fmla="*/ 6252834 h 6858000"/>
              <a:gd name="connsiteX19" fmla="*/ 410113 w 1508539"/>
              <a:gd name="connsiteY19" fmla="*/ 6202459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25289 w 1508539"/>
              <a:gd name="connsiteY10" fmla="*/ 6525770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16634 w 1508539"/>
              <a:gd name="connsiteY14" fmla="*/ 6346654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432121 w 1508539"/>
              <a:gd name="connsiteY18" fmla="*/ 6252834 h 6858000"/>
              <a:gd name="connsiteX19" fmla="*/ 410113 w 1508539"/>
              <a:gd name="connsiteY19" fmla="*/ 6202459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25289 w 1508539"/>
              <a:gd name="connsiteY10" fmla="*/ 6525770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16634 w 1508539"/>
              <a:gd name="connsiteY14" fmla="*/ 6346654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432121 w 1508539"/>
              <a:gd name="connsiteY18" fmla="*/ 6252834 h 6858000"/>
              <a:gd name="connsiteX19" fmla="*/ 410113 w 1508539"/>
              <a:gd name="connsiteY19" fmla="*/ 6202459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96942 w 1508539"/>
              <a:gd name="connsiteY23" fmla="*/ 5926735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25289 w 1508539"/>
              <a:gd name="connsiteY10" fmla="*/ 6525770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16634 w 1508539"/>
              <a:gd name="connsiteY14" fmla="*/ 6346654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432121 w 1508539"/>
              <a:gd name="connsiteY18" fmla="*/ 6252834 h 6858000"/>
              <a:gd name="connsiteX19" fmla="*/ 410113 w 1508539"/>
              <a:gd name="connsiteY19" fmla="*/ 6202459 h 6858000"/>
              <a:gd name="connsiteX20" fmla="*/ 392003 w 1508539"/>
              <a:gd name="connsiteY20" fmla="*/ 6153037 h 6858000"/>
              <a:gd name="connsiteX21" fmla="*/ 314428 w 1508539"/>
              <a:gd name="connsiteY21" fmla="*/ 6113913 h 6858000"/>
              <a:gd name="connsiteX22" fmla="*/ 318721 w 1508539"/>
              <a:gd name="connsiteY22" fmla="*/ 6028119 h 6858000"/>
              <a:gd name="connsiteX23" fmla="*/ 396942 w 1508539"/>
              <a:gd name="connsiteY23" fmla="*/ 5926735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25289 w 1508539"/>
              <a:gd name="connsiteY10" fmla="*/ 6525770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16634 w 1508539"/>
              <a:gd name="connsiteY14" fmla="*/ 6346654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432121 w 1508539"/>
              <a:gd name="connsiteY18" fmla="*/ 6252834 h 6858000"/>
              <a:gd name="connsiteX19" fmla="*/ 410113 w 1508539"/>
              <a:gd name="connsiteY19" fmla="*/ 6202459 h 6858000"/>
              <a:gd name="connsiteX20" fmla="*/ 392003 w 1508539"/>
              <a:gd name="connsiteY20" fmla="*/ 6153037 h 6858000"/>
              <a:gd name="connsiteX21" fmla="*/ 394739 w 1508539"/>
              <a:gd name="connsiteY21" fmla="*/ 6090059 h 6858000"/>
              <a:gd name="connsiteX22" fmla="*/ 318721 w 1508539"/>
              <a:gd name="connsiteY22" fmla="*/ 6028119 h 6858000"/>
              <a:gd name="connsiteX23" fmla="*/ 396942 w 1508539"/>
              <a:gd name="connsiteY23" fmla="*/ 5926735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25289 w 1508539"/>
              <a:gd name="connsiteY10" fmla="*/ 6525770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16634 w 1508539"/>
              <a:gd name="connsiteY14" fmla="*/ 6346654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432121 w 1508539"/>
              <a:gd name="connsiteY18" fmla="*/ 6252834 h 6858000"/>
              <a:gd name="connsiteX19" fmla="*/ 410113 w 1508539"/>
              <a:gd name="connsiteY19" fmla="*/ 6202459 h 6858000"/>
              <a:gd name="connsiteX20" fmla="*/ 392003 w 1508539"/>
              <a:gd name="connsiteY20" fmla="*/ 6153037 h 6858000"/>
              <a:gd name="connsiteX21" fmla="*/ 394739 w 1508539"/>
              <a:gd name="connsiteY21" fmla="*/ 6090059 h 6858000"/>
              <a:gd name="connsiteX22" fmla="*/ 386351 w 1508539"/>
              <a:gd name="connsiteY22" fmla="*/ 6028119 h 6858000"/>
              <a:gd name="connsiteX23" fmla="*/ 396942 w 1508539"/>
              <a:gd name="connsiteY23" fmla="*/ 5926735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25289 w 1508539"/>
              <a:gd name="connsiteY10" fmla="*/ 6525770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16634 w 1508539"/>
              <a:gd name="connsiteY14" fmla="*/ 6346654 h 6858000"/>
              <a:gd name="connsiteX15" fmla="*/ 241880 w 1508539"/>
              <a:gd name="connsiteY15" fmla="*/ 6384857 h 6858000"/>
              <a:gd name="connsiteX16" fmla="*/ 240591 w 1508539"/>
              <a:gd name="connsiteY16" fmla="*/ 6367510 h 6858000"/>
              <a:gd name="connsiteX17" fmla="*/ 405093 w 1508539"/>
              <a:gd name="connsiteY17" fmla="*/ 6270265 h 6858000"/>
              <a:gd name="connsiteX18" fmla="*/ 432121 w 1508539"/>
              <a:gd name="connsiteY18" fmla="*/ 6252834 h 6858000"/>
              <a:gd name="connsiteX19" fmla="*/ 410113 w 1508539"/>
              <a:gd name="connsiteY19" fmla="*/ 6202459 h 6858000"/>
              <a:gd name="connsiteX20" fmla="*/ 392003 w 1508539"/>
              <a:gd name="connsiteY20" fmla="*/ 6153037 h 6858000"/>
              <a:gd name="connsiteX21" fmla="*/ 394739 w 1508539"/>
              <a:gd name="connsiteY21" fmla="*/ 6090059 h 6858000"/>
              <a:gd name="connsiteX22" fmla="*/ 386351 w 1508539"/>
              <a:gd name="connsiteY22" fmla="*/ 6028119 h 6858000"/>
              <a:gd name="connsiteX23" fmla="*/ 396942 w 1508539"/>
              <a:gd name="connsiteY23" fmla="*/ 5926735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25289 w 1508539"/>
              <a:gd name="connsiteY10" fmla="*/ 6525770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16634 w 1508539"/>
              <a:gd name="connsiteY14" fmla="*/ 6346654 h 6858000"/>
              <a:gd name="connsiteX15" fmla="*/ 241880 w 1508539"/>
              <a:gd name="connsiteY15" fmla="*/ 6384857 h 6858000"/>
              <a:gd name="connsiteX16" fmla="*/ 422348 w 1508539"/>
              <a:gd name="connsiteY16" fmla="*/ 6280046 h 6858000"/>
              <a:gd name="connsiteX17" fmla="*/ 405093 w 1508539"/>
              <a:gd name="connsiteY17" fmla="*/ 6270265 h 6858000"/>
              <a:gd name="connsiteX18" fmla="*/ 432121 w 1508539"/>
              <a:gd name="connsiteY18" fmla="*/ 6252834 h 6858000"/>
              <a:gd name="connsiteX19" fmla="*/ 410113 w 1508539"/>
              <a:gd name="connsiteY19" fmla="*/ 6202459 h 6858000"/>
              <a:gd name="connsiteX20" fmla="*/ 392003 w 1508539"/>
              <a:gd name="connsiteY20" fmla="*/ 6153037 h 6858000"/>
              <a:gd name="connsiteX21" fmla="*/ 394739 w 1508539"/>
              <a:gd name="connsiteY21" fmla="*/ 6090059 h 6858000"/>
              <a:gd name="connsiteX22" fmla="*/ 386351 w 1508539"/>
              <a:gd name="connsiteY22" fmla="*/ 6028119 h 6858000"/>
              <a:gd name="connsiteX23" fmla="*/ 396942 w 1508539"/>
              <a:gd name="connsiteY23" fmla="*/ 5926735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25289 w 1508539"/>
              <a:gd name="connsiteY10" fmla="*/ 6525770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16634 w 1508539"/>
              <a:gd name="connsiteY14" fmla="*/ 6346654 h 6858000"/>
              <a:gd name="connsiteX15" fmla="*/ 415184 w 1508539"/>
              <a:gd name="connsiteY15" fmla="*/ 6313295 h 6858000"/>
              <a:gd name="connsiteX16" fmla="*/ 422348 w 1508539"/>
              <a:gd name="connsiteY16" fmla="*/ 6280046 h 6858000"/>
              <a:gd name="connsiteX17" fmla="*/ 405093 w 1508539"/>
              <a:gd name="connsiteY17" fmla="*/ 6270265 h 6858000"/>
              <a:gd name="connsiteX18" fmla="*/ 432121 w 1508539"/>
              <a:gd name="connsiteY18" fmla="*/ 6252834 h 6858000"/>
              <a:gd name="connsiteX19" fmla="*/ 410113 w 1508539"/>
              <a:gd name="connsiteY19" fmla="*/ 6202459 h 6858000"/>
              <a:gd name="connsiteX20" fmla="*/ 392003 w 1508539"/>
              <a:gd name="connsiteY20" fmla="*/ 6153037 h 6858000"/>
              <a:gd name="connsiteX21" fmla="*/ 394739 w 1508539"/>
              <a:gd name="connsiteY21" fmla="*/ 6090059 h 6858000"/>
              <a:gd name="connsiteX22" fmla="*/ 386351 w 1508539"/>
              <a:gd name="connsiteY22" fmla="*/ 6028119 h 6858000"/>
              <a:gd name="connsiteX23" fmla="*/ 396942 w 1508539"/>
              <a:gd name="connsiteY23" fmla="*/ 5926735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42197 w 1508539"/>
              <a:gd name="connsiteY10" fmla="*/ 6557575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16634 w 1508539"/>
              <a:gd name="connsiteY14" fmla="*/ 6346654 h 6858000"/>
              <a:gd name="connsiteX15" fmla="*/ 415184 w 1508539"/>
              <a:gd name="connsiteY15" fmla="*/ 6313295 h 6858000"/>
              <a:gd name="connsiteX16" fmla="*/ 422348 w 1508539"/>
              <a:gd name="connsiteY16" fmla="*/ 6280046 h 6858000"/>
              <a:gd name="connsiteX17" fmla="*/ 405093 w 1508539"/>
              <a:gd name="connsiteY17" fmla="*/ 6270265 h 6858000"/>
              <a:gd name="connsiteX18" fmla="*/ 432121 w 1508539"/>
              <a:gd name="connsiteY18" fmla="*/ 6252834 h 6858000"/>
              <a:gd name="connsiteX19" fmla="*/ 410113 w 1508539"/>
              <a:gd name="connsiteY19" fmla="*/ 6202459 h 6858000"/>
              <a:gd name="connsiteX20" fmla="*/ 392003 w 1508539"/>
              <a:gd name="connsiteY20" fmla="*/ 6153037 h 6858000"/>
              <a:gd name="connsiteX21" fmla="*/ 394739 w 1508539"/>
              <a:gd name="connsiteY21" fmla="*/ 6090059 h 6858000"/>
              <a:gd name="connsiteX22" fmla="*/ 386351 w 1508539"/>
              <a:gd name="connsiteY22" fmla="*/ 6028119 h 6858000"/>
              <a:gd name="connsiteX23" fmla="*/ 396942 w 1508539"/>
              <a:gd name="connsiteY23" fmla="*/ 5926735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42197 w 1508539"/>
              <a:gd name="connsiteY10" fmla="*/ 6557575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37769 w 1508539"/>
              <a:gd name="connsiteY14" fmla="*/ 6334727 h 6858000"/>
              <a:gd name="connsiteX15" fmla="*/ 415184 w 1508539"/>
              <a:gd name="connsiteY15" fmla="*/ 6313295 h 6858000"/>
              <a:gd name="connsiteX16" fmla="*/ 422348 w 1508539"/>
              <a:gd name="connsiteY16" fmla="*/ 6280046 h 6858000"/>
              <a:gd name="connsiteX17" fmla="*/ 405093 w 1508539"/>
              <a:gd name="connsiteY17" fmla="*/ 6270265 h 6858000"/>
              <a:gd name="connsiteX18" fmla="*/ 432121 w 1508539"/>
              <a:gd name="connsiteY18" fmla="*/ 6252834 h 6858000"/>
              <a:gd name="connsiteX19" fmla="*/ 410113 w 1508539"/>
              <a:gd name="connsiteY19" fmla="*/ 6202459 h 6858000"/>
              <a:gd name="connsiteX20" fmla="*/ 392003 w 1508539"/>
              <a:gd name="connsiteY20" fmla="*/ 6153037 h 6858000"/>
              <a:gd name="connsiteX21" fmla="*/ 394739 w 1508539"/>
              <a:gd name="connsiteY21" fmla="*/ 6090059 h 6858000"/>
              <a:gd name="connsiteX22" fmla="*/ 386351 w 1508539"/>
              <a:gd name="connsiteY22" fmla="*/ 6028119 h 6858000"/>
              <a:gd name="connsiteX23" fmla="*/ 396942 w 1508539"/>
              <a:gd name="connsiteY23" fmla="*/ 5926735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42197 w 1508539"/>
              <a:gd name="connsiteY10" fmla="*/ 6557575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37769 w 1508539"/>
              <a:gd name="connsiteY14" fmla="*/ 6334727 h 6858000"/>
              <a:gd name="connsiteX15" fmla="*/ 415184 w 1508539"/>
              <a:gd name="connsiteY15" fmla="*/ 6313295 h 6858000"/>
              <a:gd name="connsiteX16" fmla="*/ 422348 w 1508539"/>
              <a:gd name="connsiteY16" fmla="*/ 6280046 h 6858000"/>
              <a:gd name="connsiteX17" fmla="*/ 405093 w 1508539"/>
              <a:gd name="connsiteY17" fmla="*/ 6270265 h 6858000"/>
              <a:gd name="connsiteX18" fmla="*/ 432121 w 1508539"/>
              <a:gd name="connsiteY18" fmla="*/ 6252834 h 6858000"/>
              <a:gd name="connsiteX19" fmla="*/ 410113 w 1508539"/>
              <a:gd name="connsiteY19" fmla="*/ 6202459 h 6858000"/>
              <a:gd name="connsiteX20" fmla="*/ 392003 w 1508539"/>
              <a:gd name="connsiteY20" fmla="*/ 6153037 h 6858000"/>
              <a:gd name="connsiteX21" fmla="*/ 394739 w 1508539"/>
              <a:gd name="connsiteY21" fmla="*/ 6090059 h 6858000"/>
              <a:gd name="connsiteX22" fmla="*/ 386351 w 1508539"/>
              <a:gd name="connsiteY22" fmla="*/ 6028119 h 6858000"/>
              <a:gd name="connsiteX23" fmla="*/ 396942 w 1508539"/>
              <a:gd name="connsiteY23" fmla="*/ 5926735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42197 w 1508539"/>
              <a:gd name="connsiteY10" fmla="*/ 6557575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37769 w 1508539"/>
              <a:gd name="connsiteY14" fmla="*/ 6334727 h 6858000"/>
              <a:gd name="connsiteX15" fmla="*/ 415184 w 1508539"/>
              <a:gd name="connsiteY15" fmla="*/ 6313295 h 6858000"/>
              <a:gd name="connsiteX16" fmla="*/ 422348 w 1508539"/>
              <a:gd name="connsiteY16" fmla="*/ 6280046 h 6858000"/>
              <a:gd name="connsiteX17" fmla="*/ 405093 w 1508539"/>
              <a:gd name="connsiteY17" fmla="*/ 6270265 h 6858000"/>
              <a:gd name="connsiteX18" fmla="*/ 432121 w 1508539"/>
              <a:gd name="connsiteY18" fmla="*/ 6252834 h 6858000"/>
              <a:gd name="connsiteX19" fmla="*/ 410113 w 1508539"/>
              <a:gd name="connsiteY19" fmla="*/ 6202459 h 6858000"/>
              <a:gd name="connsiteX20" fmla="*/ 392003 w 1508539"/>
              <a:gd name="connsiteY20" fmla="*/ 6153037 h 6858000"/>
              <a:gd name="connsiteX21" fmla="*/ 394739 w 1508539"/>
              <a:gd name="connsiteY21" fmla="*/ 6090059 h 6858000"/>
              <a:gd name="connsiteX22" fmla="*/ 386351 w 1508539"/>
              <a:gd name="connsiteY22" fmla="*/ 6028119 h 6858000"/>
              <a:gd name="connsiteX23" fmla="*/ 396942 w 1508539"/>
              <a:gd name="connsiteY23" fmla="*/ 5926735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42197 w 1508539"/>
              <a:gd name="connsiteY10" fmla="*/ 6557575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37769 w 1508539"/>
              <a:gd name="connsiteY14" fmla="*/ 6334727 h 6858000"/>
              <a:gd name="connsiteX15" fmla="*/ 415184 w 1508539"/>
              <a:gd name="connsiteY15" fmla="*/ 6313295 h 6858000"/>
              <a:gd name="connsiteX16" fmla="*/ 422348 w 1508539"/>
              <a:gd name="connsiteY16" fmla="*/ 6280046 h 6858000"/>
              <a:gd name="connsiteX17" fmla="*/ 405093 w 1508539"/>
              <a:gd name="connsiteY17" fmla="*/ 6270265 h 6858000"/>
              <a:gd name="connsiteX18" fmla="*/ 432121 w 1508539"/>
              <a:gd name="connsiteY18" fmla="*/ 6252834 h 6858000"/>
              <a:gd name="connsiteX19" fmla="*/ 410113 w 1508539"/>
              <a:gd name="connsiteY19" fmla="*/ 6202459 h 6858000"/>
              <a:gd name="connsiteX20" fmla="*/ 392003 w 1508539"/>
              <a:gd name="connsiteY20" fmla="*/ 6153037 h 6858000"/>
              <a:gd name="connsiteX21" fmla="*/ 394739 w 1508539"/>
              <a:gd name="connsiteY21" fmla="*/ 6090059 h 6858000"/>
              <a:gd name="connsiteX22" fmla="*/ 386351 w 1508539"/>
              <a:gd name="connsiteY22" fmla="*/ 6028119 h 6858000"/>
              <a:gd name="connsiteX23" fmla="*/ 396942 w 1508539"/>
              <a:gd name="connsiteY23" fmla="*/ 5926735 h 6858000"/>
              <a:gd name="connsiteX24" fmla="*/ 446454 w 1508539"/>
              <a:gd name="connsiteY24" fmla="*/ 5712857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42197 w 1508539"/>
              <a:gd name="connsiteY10" fmla="*/ 6557575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37769 w 1508539"/>
              <a:gd name="connsiteY14" fmla="*/ 6334727 h 6858000"/>
              <a:gd name="connsiteX15" fmla="*/ 415184 w 1508539"/>
              <a:gd name="connsiteY15" fmla="*/ 6313295 h 6858000"/>
              <a:gd name="connsiteX16" fmla="*/ 422348 w 1508539"/>
              <a:gd name="connsiteY16" fmla="*/ 6280046 h 6858000"/>
              <a:gd name="connsiteX17" fmla="*/ 405093 w 1508539"/>
              <a:gd name="connsiteY17" fmla="*/ 6270265 h 6858000"/>
              <a:gd name="connsiteX18" fmla="*/ 432121 w 1508539"/>
              <a:gd name="connsiteY18" fmla="*/ 6252834 h 6858000"/>
              <a:gd name="connsiteX19" fmla="*/ 410113 w 1508539"/>
              <a:gd name="connsiteY19" fmla="*/ 6202459 h 6858000"/>
              <a:gd name="connsiteX20" fmla="*/ 392003 w 1508539"/>
              <a:gd name="connsiteY20" fmla="*/ 6153037 h 6858000"/>
              <a:gd name="connsiteX21" fmla="*/ 394739 w 1508539"/>
              <a:gd name="connsiteY21" fmla="*/ 6090059 h 6858000"/>
              <a:gd name="connsiteX22" fmla="*/ 411713 w 1508539"/>
              <a:gd name="connsiteY22" fmla="*/ 6028119 h 6858000"/>
              <a:gd name="connsiteX23" fmla="*/ 396942 w 1508539"/>
              <a:gd name="connsiteY23" fmla="*/ 5926735 h 6858000"/>
              <a:gd name="connsiteX24" fmla="*/ 446454 w 1508539"/>
              <a:gd name="connsiteY24" fmla="*/ 5712857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42197 w 1508539"/>
              <a:gd name="connsiteY10" fmla="*/ 6557575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37769 w 1508539"/>
              <a:gd name="connsiteY14" fmla="*/ 6334727 h 6858000"/>
              <a:gd name="connsiteX15" fmla="*/ 415184 w 1508539"/>
              <a:gd name="connsiteY15" fmla="*/ 6313295 h 6858000"/>
              <a:gd name="connsiteX16" fmla="*/ 422348 w 1508539"/>
              <a:gd name="connsiteY16" fmla="*/ 6280046 h 6858000"/>
              <a:gd name="connsiteX17" fmla="*/ 405093 w 1508539"/>
              <a:gd name="connsiteY17" fmla="*/ 6270265 h 6858000"/>
              <a:gd name="connsiteX18" fmla="*/ 432121 w 1508539"/>
              <a:gd name="connsiteY18" fmla="*/ 6252834 h 6858000"/>
              <a:gd name="connsiteX19" fmla="*/ 410113 w 1508539"/>
              <a:gd name="connsiteY19" fmla="*/ 6202459 h 6858000"/>
              <a:gd name="connsiteX20" fmla="*/ 392003 w 1508539"/>
              <a:gd name="connsiteY20" fmla="*/ 6153037 h 6858000"/>
              <a:gd name="connsiteX21" fmla="*/ 394739 w 1508539"/>
              <a:gd name="connsiteY21" fmla="*/ 6090059 h 6858000"/>
              <a:gd name="connsiteX22" fmla="*/ 411713 w 1508539"/>
              <a:gd name="connsiteY22" fmla="*/ 6028119 h 6858000"/>
              <a:gd name="connsiteX23" fmla="*/ 396942 w 1508539"/>
              <a:gd name="connsiteY23" fmla="*/ 5926735 h 6858000"/>
              <a:gd name="connsiteX24" fmla="*/ 446454 w 1508539"/>
              <a:gd name="connsiteY24" fmla="*/ 5712857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42197 w 1508539"/>
              <a:gd name="connsiteY10" fmla="*/ 6557575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37769 w 1508539"/>
              <a:gd name="connsiteY14" fmla="*/ 6334727 h 6858000"/>
              <a:gd name="connsiteX15" fmla="*/ 415184 w 1508539"/>
              <a:gd name="connsiteY15" fmla="*/ 6313295 h 6858000"/>
              <a:gd name="connsiteX16" fmla="*/ 422348 w 1508539"/>
              <a:gd name="connsiteY16" fmla="*/ 6280046 h 6858000"/>
              <a:gd name="connsiteX17" fmla="*/ 405093 w 1508539"/>
              <a:gd name="connsiteY17" fmla="*/ 6270265 h 6858000"/>
              <a:gd name="connsiteX18" fmla="*/ 432121 w 1508539"/>
              <a:gd name="connsiteY18" fmla="*/ 6252834 h 6858000"/>
              <a:gd name="connsiteX19" fmla="*/ 410113 w 1508539"/>
              <a:gd name="connsiteY19" fmla="*/ 6202459 h 6858000"/>
              <a:gd name="connsiteX20" fmla="*/ 392003 w 1508539"/>
              <a:gd name="connsiteY20" fmla="*/ 6153037 h 6858000"/>
              <a:gd name="connsiteX21" fmla="*/ 394739 w 1508539"/>
              <a:gd name="connsiteY21" fmla="*/ 6090059 h 6858000"/>
              <a:gd name="connsiteX22" fmla="*/ 411713 w 1508539"/>
              <a:gd name="connsiteY22" fmla="*/ 6028119 h 6858000"/>
              <a:gd name="connsiteX23" fmla="*/ 396942 w 1508539"/>
              <a:gd name="connsiteY23" fmla="*/ 5926735 h 6858000"/>
              <a:gd name="connsiteX24" fmla="*/ 446454 w 1508539"/>
              <a:gd name="connsiteY24" fmla="*/ 5712857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42197 w 1508539"/>
              <a:gd name="connsiteY10" fmla="*/ 6557575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37769 w 1508539"/>
              <a:gd name="connsiteY14" fmla="*/ 6334727 h 6858000"/>
              <a:gd name="connsiteX15" fmla="*/ 415184 w 1508539"/>
              <a:gd name="connsiteY15" fmla="*/ 6313295 h 6858000"/>
              <a:gd name="connsiteX16" fmla="*/ 422348 w 1508539"/>
              <a:gd name="connsiteY16" fmla="*/ 6280046 h 6858000"/>
              <a:gd name="connsiteX17" fmla="*/ 405093 w 1508539"/>
              <a:gd name="connsiteY17" fmla="*/ 6270265 h 6858000"/>
              <a:gd name="connsiteX18" fmla="*/ 432121 w 1508539"/>
              <a:gd name="connsiteY18" fmla="*/ 6252834 h 6858000"/>
              <a:gd name="connsiteX19" fmla="*/ 410113 w 1508539"/>
              <a:gd name="connsiteY19" fmla="*/ 6202459 h 6858000"/>
              <a:gd name="connsiteX20" fmla="*/ 392003 w 1508539"/>
              <a:gd name="connsiteY20" fmla="*/ 6153037 h 6858000"/>
              <a:gd name="connsiteX21" fmla="*/ 394739 w 1508539"/>
              <a:gd name="connsiteY21" fmla="*/ 6090059 h 6858000"/>
              <a:gd name="connsiteX22" fmla="*/ 411713 w 1508539"/>
              <a:gd name="connsiteY22" fmla="*/ 6028119 h 6858000"/>
              <a:gd name="connsiteX23" fmla="*/ 396942 w 1508539"/>
              <a:gd name="connsiteY23" fmla="*/ 5926735 h 6858000"/>
              <a:gd name="connsiteX24" fmla="*/ 446454 w 1508539"/>
              <a:gd name="connsiteY24" fmla="*/ 5712857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42197 w 1508539"/>
              <a:gd name="connsiteY10" fmla="*/ 6557575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37769 w 1508539"/>
              <a:gd name="connsiteY14" fmla="*/ 6334727 h 6858000"/>
              <a:gd name="connsiteX15" fmla="*/ 415184 w 1508539"/>
              <a:gd name="connsiteY15" fmla="*/ 6313295 h 6858000"/>
              <a:gd name="connsiteX16" fmla="*/ 422348 w 1508539"/>
              <a:gd name="connsiteY16" fmla="*/ 6280046 h 6858000"/>
              <a:gd name="connsiteX17" fmla="*/ 405093 w 1508539"/>
              <a:gd name="connsiteY17" fmla="*/ 6270265 h 6858000"/>
              <a:gd name="connsiteX18" fmla="*/ 432121 w 1508539"/>
              <a:gd name="connsiteY18" fmla="*/ 6252834 h 6858000"/>
              <a:gd name="connsiteX19" fmla="*/ 410113 w 1508539"/>
              <a:gd name="connsiteY19" fmla="*/ 6202459 h 6858000"/>
              <a:gd name="connsiteX20" fmla="*/ 408911 w 1508539"/>
              <a:gd name="connsiteY20" fmla="*/ 6153037 h 6858000"/>
              <a:gd name="connsiteX21" fmla="*/ 394739 w 1508539"/>
              <a:gd name="connsiteY21" fmla="*/ 6090059 h 6858000"/>
              <a:gd name="connsiteX22" fmla="*/ 411713 w 1508539"/>
              <a:gd name="connsiteY22" fmla="*/ 6028119 h 6858000"/>
              <a:gd name="connsiteX23" fmla="*/ 396942 w 1508539"/>
              <a:gd name="connsiteY23" fmla="*/ 5926735 h 6858000"/>
              <a:gd name="connsiteX24" fmla="*/ 446454 w 1508539"/>
              <a:gd name="connsiteY24" fmla="*/ 5712857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42197 w 1508539"/>
              <a:gd name="connsiteY10" fmla="*/ 6557575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37769 w 1508539"/>
              <a:gd name="connsiteY14" fmla="*/ 6334727 h 6858000"/>
              <a:gd name="connsiteX15" fmla="*/ 415184 w 1508539"/>
              <a:gd name="connsiteY15" fmla="*/ 6313295 h 6858000"/>
              <a:gd name="connsiteX16" fmla="*/ 422348 w 1508539"/>
              <a:gd name="connsiteY16" fmla="*/ 6280046 h 6858000"/>
              <a:gd name="connsiteX17" fmla="*/ 405093 w 1508539"/>
              <a:gd name="connsiteY17" fmla="*/ 6270265 h 6858000"/>
              <a:gd name="connsiteX18" fmla="*/ 432121 w 1508539"/>
              <a:gd name="connsiteY18" fmla="*/ 6252834 h 6858000"/>
              <a:gd name="connsiteX19" fmla="*/ 410113 w 1508539"/>
              <a:gd name="connsiteY19" fmla="*/ 6202459 h 6858000"/>
              <a:gd name="connsiteX20" fmla="*/ 408911 w 1508539"/>
              <a:gd name="connsiteY20" fmla="*/ 6153037 h 6858000"/>
              <a:gd name="connsiteX21" fmla="*/ 424326 w 1508539"/>
              <a:gd name="connsiteY21" fmla="*/ 6078132 h 6858000"/>
              <a:gd name="connsiteX22" fmla="*/ 411713 w 1508539"/>
              <a:gd name="connsiteY22" fmla="*/ 6028119 h 6858000"/>
              <a:gd name="connsiteX23" fmla="*/ 396942 w 1508539"/>
              <a:gd name="connsiteY23" fmla="*/ 5926735 h 6858000"/>
              <a:gd name="connsiteX24" fmla="*/ 446454 w 1508539"/>
              <a:gd name="connsiteY24" fmla="*/ 5712857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81826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42197 w 1508539"/>
              <a:gd name="connsiteY10" fmla="*/ 6557575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37769 w 1508539"/>
              <a:gd name="connsiteY14" fmla="*/ 6334727 h 6858000"/>
              <a:gd name="connsiteX15" fmla="*/ 415184 w 1508539"/>
              <a:gd name="connsiteY15" fmla="*/ 6313295 h 6858000"/>
              <a:gd name="connsiteX16" fmla="*/ 422348 w 1508539"/>
              <a:gd name="connsiteY16" fmla="*/ 6280046 h 6858000"/>
              <a:gd name="connsiteX17" fmla="*/ 405093 w 1508539"/>
              <a:gd name="connsiteY17" fmla="*/ 6270265 h 6858000"/>
              <a:gd name="connsiteX18" fmla="*/ 432121 w 1508539"/>
              <a:gd name="connsiteY18" fmla="*/ 6252834 h 6858000"/>
              <a:gd name="connsiteX19" fmla="*/ 410113 w 1508539"/>
              <a:gd name="connsiteY19" fmla="*/ 6202459 h 6858000"/>
              <a:gd name="connsiteX20" fmla="*/ 408911 w 1508539"/>
              <a:gd name="connsiteY20" fmla="*/ 6153037 h 6858000"/>
              <a:gd name="connsiteX21" fmla="*/ 424326 w 1508539"/>
              <a:gd name="connsiteY21" fmla="*/ 6078132 h 6858000"/>
              <a:gd name="connsiteX22" fmla="*/ 411713 w 1508539"/>
              <a:gd name="connsiteY22" fmla="*/ 6028119 h 6858000"/>
              <a:gd name="connsiteX23" fmla="*/ 396942 w 1508539"/>
              <a:gd name="connsiteY23" fmla="*/ 5926735 h 6858000"/>
              <a:gd name="connsiteX24" fmla="*/ 446454 w 1508539"/>
              <a:gd name="connsiteY24" fmla="*/ 5712857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81826 w 1508539"/>
              <a:gd name="connsiteY4" fmla="*/ 6776847 h 6858000"/>
              <a:gd name="connsiteX5" fmla="*/ 293326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42197 w 1508539"/>
              <a:gd name="connsiteY10" fmla="*/ 6557575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37769 w 1508539"/>
              <a:gd name="connsiteY14" fmla="*/ 6334727 h 6858000"/>
              <a:gd name="connsiteX15" fmla="*/ 415184 w 1508539"/>
              <a:gd name="connsiteY15" fmla="*/ 6313295 h 6858000"/>
              <a:gd name="connsiteX16" fmla="*/ 422348 w 1508539"/>
              <a:gd name="connsiteY16" fmla="*/ 6280046 h 6858000"/>
              <a:gd name="connsiteX17" fmla="*/ 405093 w 1508539"/>
              <a:gd name="connsiteY17" fmla="*/ 6270265 h 6858000"/>
              <a:gd name="connsiteX18" fmla="*/ 432121 w 1508539"/>
              <a:gd name="connsiteY18" fmla="*/ 6252834 h 6858000"/>
              <a:gd name="connsiteX19" fmla="*/ 410113 w 1508539"/>
              <a:gd name="connsiteY19" fmla="*/ 6202459 h 6858000"/>
              <a:gd name="connsiteX20" fmla="*/ 408911 w 1508539"/>
              <a:gd name="connsiteY20" fmla="*/ 6153037 h 6858000"/>
              <a:gd name="connsiteX21" fmla="*/ 424326 w 1508539"/>
              <a:gd name="connsiteY21" fmla="*/ 6078132 h 6858000"/>
              <a:gd name="connsiteX22" fmla="*/ 411713 w 1508539"/>
              <a:gd name="connsiteY22" fmla="*/ 6028119 h 6858000"/>
              <a:gd name="connsiteX23" fmla="*/ 396942 w 1508539"/>
              <a:gd name="connsiteY23" fmla="*/ 5926735 h 6858000"/>
              <a:gd name="connsiteX24" fmla="*/ 446454 w 1508539"/>
              <a:gd name="connsiteY24" fmla="*/ 5712857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81826 w 1508539"/>
              <a:gd name="connsiteY4" fmla="*/ 6776847 h 6858000"/>
              <a:gd name="connsiteX5" fmla="*/ 293326 w 1508539"/>
              <a:gd name="connsiteY5" fmla="*/ 6737706 h 6858000"/>
              <a:gd name="connsiteX6" fmla="*/ 318065 w 1508539"/>
              <a:gd name="connsiteY6" fmla="*/ 6691589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42197 w 1508539"/>
              <a:gd name="connsiteY10" fmla="*/ 6557575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37769 w 1508539"/>
              <a:gd name="connsiteY14" fmla="*/ 6334727 h 6858000"/>
              <a:gd name="connsiteX15" fmla="*/ 415184 w 1508539"/>
              <a:gd name="connsiteY15" fmla="*/ 6313295 h 6858000"/>
              <a:gd name="connsiteX16" fmla="*/ 422348 w 1508539"/>
              <a:gd name="connsiteY16" fmla="*/ 6280046 h 6858000"/>
              <a:gd name="connsiteX17" fmla="*/ 405093 w 1508539"/>
              <a:gd name="connsiteY17" fmla="*/ 6270265 h 6858000"/>
              <a:gd name="connsiteX18" fmla="*/ 432121 w 1508539"/>
              <a:gd name="connsiteY18" fmla="*/ 6252834 h 6858000"/>
              <a:gd name="connsiteX19" fmla="*/ 410113 w 1508539"/>
              <a:gd name="connsiteY19" fmla="*/ 6202459 h 6858000"/>
              <a:gd name="connsiteX20" fmla="*/ 408911 w 1508539"/>
              <a:gd name="connsiteY20" fmla="*/ 6153037 h 6858000"/>
              <a:gd name="connsiteX21" fmla="*/ 424326 w 1508539"/>
              <a:gd name="connsiteY21" fmla="*/ 6078132 h 6858000"/>
              <a:gd name="connsiteX22" fmla="*/ 411713 w 1508539"/>
              <a:gd name="connsiteY22" fmla="*/ 6028119 h 6858000"/>
              <a:gd name="connsiteX23" fmla="*/ 396942 w 1508539"/>
              <a:gd name="connsiteY23" fmla="*/ 5926735 h 6858000"/>
              <a:gd name="connsiteX24" fmla="*/ 446454 w 1508539"/>
              <a:gd name="connsiteY24" fmla="*/ 5712857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164830 w 1491612"/>
              <a:gd name="connsiteY0" fmla="*/ 0 h 6858000"/>
              <a:gd name="connsiteX1" fmla="*/ 1491612 w 1491612"/>
              <a:gd name="connsiteY1" fmla="*/ 0 h 6858000"/>
              <a:gd name="connsiteX2" fmla="*/ 1491612 w 1491612"/>
              <a:gd name="connsiteY2" fmla="*/ 6858000 h 6858000"/>
              <a:gd name="connsiteX3" fmla="*/ 228306 w 1491612"/>
              <a:gd name="connsiteY3" fmla="*/ 6857735 h 6858000"/>
              <a:gd name="connsiteX4" fmla="*/ 264899 w 1491612"/>
              <a:gd name="connsiteY4" fmla="*/ 6776847 h 6858000"/>
              <a:gd name="connsiteX5" fmla="*/ 276399 w 1491612"/>
              <a:gd name="connsiteY5" fmla="*/ 6737706 h 6858000"/>
              <a:gd name="connsiteX6" fmla="*/ 301138 w 1491612"/>
              <a:gd name="connsiteY6" fmla="*/ 6691589 h 6858000"/>
              <a:gd name="connsiteX7" fmla="*/ 278695 w 1491612"/>
              <a:gd name="connsiteY7" fmla="*/ 6659970 h 6858000"/>
              <a:gd name="connsiteX8" fmla="*/ 293786 w 1491612"/>
              <a:gd name="connsiteY8" fmla="*/ 6636211 h 6858000"/>
              <a:gd name="connsiteX9" fmla="*/ 311230 w 1491612"/>
              <a:gd name="connsiteY9" fmla="*/ 6594177 h 6858000"/>
              <a:gd name="connsiteX10" fmla="*/ 325270 w 1491612"/>
              <a:gd name="connsiteY10" fmla="*/ 6557575 h 6858000"/>
              <a:gd name="connsiteX11" fmla="*/ 378227 w 1491612"/>
              <a:gd name="connsiteY11" fmla="*/ 6492130 h 6858000"/>
              <a:gd name="connsiteX12" fmla="*/ 393914 w 1491612"/>
              <a:gd name="connsiteY12" fmla="*/ 6431610 h 6858000"/>
              <a:gd name="connsiteX13" fmla="*/ 437619 w 1491612"/>
              <a:gd name="connsiteY13" fmla="*/ 6379786 h 6858000"/>
              <a:gd name="connsiteX14" fmla="*/ 420842 w 1491612"/>
              <a:gd name="connsiteY14" fmla="*/ 6334727 h 6858000"/>
              <a:gd name="connsiteX15" fmla="*/ 398257 w 1491612"/>
              <a:gd name="connsiteY15" fmla="*/ 6313295 h 6858000"/>
              <a:gd name="connsiteX16" fmla="*/ 405421 w 1491612"/>
              <a:gd name="connsiteY16" fmla="*/ 6280046 h 6858000"/>
              <a:gd name="connsiteX17" fmla="*/ 388166 w 1491612"/>
              <a:gd name="connsiteY17" fmla="*/ 6270265 h 6858000"/>
              <a:gd name="connsiteX18" fmla="*/ 415194 w 1491612"/>
              <a:gd name="connsiteY18" fmla="*/ 6252834 h 6858000"/>
              <a:gd name="connsiteX19" fmla="*/ 393186 w 1491612"/>
              <a:gd name="connsiteY19" fmla="*/ 6202459 h 6858000"/>
              <a:gd name="connsiteX20" fmla="*/ 391984 w 1491612"/>
              <a:gd name="connsiteY20" fmla="*/ 6153037 h 6858000"/>
              <a:gd name="connsiteX21" fmla="*/ 407399 w 1491612"/>
              <a:gd name="connsiteY21" fmla="*/ 6078132 h 6858000"/>
              <a:gd name="connsiteX22" fmla="*/ 394786 w 1491612"/>
              <a:gd name="connsiteY22" fmla="*/ 6028119 h 6858000"/>
              <a:gd name="connsiteX23" fmla="*/ 380015 w 1491612"/>
              <a:gd name="connsiteY23" fmla="*/ 5926735 h 6858000"/>
              <a:gd name="connsiteX24" fmla="*/ 429527 w 1491612"/>
              <a:gd name="connsiteY24" fmla="*/ 5712857 h 6858000"/>
              <a:gd name="connsiteX25" fmla="*/ 408602 w 1491612"/>
              <a:gd name="connsiteY25" fmla="*/ 5676393 h 6858000"/>
              <a:gd name="connsiteX26" fmla="*/ 448194 w 1491612"/>
              <a:gd name="connsiteY26" fmla="*/ 5563435 h 6858000"/>
              <a:gd name="connsiteX27" fmla="*/ 495324 w 1491612"/>
              <a:gd name="connsiteY27" fmla="*/ 5437125 h 6858000"/>
              <a:gd name="connsiteX28" fmla="*/ 508892 w 1491612"/>
              <a:gd name="connsiteY28" fmla="*/ 5396260 h 6858000"/>
              <a:gd name="connsiteX29" fmla="*/ 524873 w 1491612"/>
              <a:gd name="connsiteY29" fmla="*/ 5330009 h 6858000"/>
              <a:gd name="connsiteX30" fmla="*/ 558366 w 1491612"/>
              <a:gd name="connsiteY30" fmla="*/ 5273739 h 6858000"/>
              <a:gd name="connsiteX31" fmla="*/ 567965 w 1491612"/>
              <a:gd name="connsiteY31" fmla="*/ 5241779 h 6858000"/>
              <a:gd name="connsiteX32" fmla="*/ 579191 w 1491612"/>
              <a:gd name="connsiteY32" fmla="*/ 5225268 h 6858000"/>
              <a:gd name="connsiteX33" fmla="*/ 580211 w 1491612"/>
              <a:gd name="connsiteY33" fmla="*/ 5217684 h 6858000"/>
              <a:gd name="connsiteX34" fmla="*/ 587552 w 1491612"/>
              <a:gd name="connsiteY34" fmla="*/ 5193377 h 6858000"/>
              <a:gd name="connsiteX35" fmla="*/ 590855 w 1491612"/>
              <a:gd name="connsiteY35" fmla="*/ 5179288 h 6858000"/>
              <a:gd name="connsiteX36" fmla="*/ 591839 w 1491612"/>
              <a:gd name="connsiteY36" fmla="*/ 5173621 h 6858000"/>
              <a:gd name="connsiteX37" fmla="*/ 587473 w 1491612"/>
              <a:gd name="connsiteY37" fmla="*/ 5159961 h 6858000"/>
              <a:gd name="connsiteX38" fmla="*/ 594150 w 1491612"/>
              <a:gd name="connsiteY38" fmla="*/ 5144295 h 6858000"/>
              <a:gd name="connsiteX39" fmla="*/ 591083 w 1491612"/>
              <a:gd name="connsiteY39" fmla="*/ 5125185 h 6858000"/>
              <a:gd name="connsiteX40" fmla="*/ 597913 w 1491612"/>
              <a:gd name="connsiteY40" fmla="*/ 5121884 h 6858000"/>
              <a:gd name="connsiteX41" fmla="*/ 604949 w 1491612"/>
              <a:gd name="connsiteY41" fmla="*/ 5067850 h 6858000"/>
              <a:gd name="connsiteX42" fmla="*/ 607680 w 1491612"/>
              <a:gd name="connsiteY42" fmla="*/ 5060861 h 6858000"/>
              <a:gd name="connsiteX43" fmla="*/ 604384 w 1491612"/>
              <a:gd name="connsiteY43" fmla="*/ 5034192 h 6858000"/>
              <a:gd name="connsiteX44" fmla="*/ 605938 w 1491612"/>
              <a:gd name="connsiteY44" fmla="*/ 4993030 h 6858000"/>
              <a:gd name="connsiteX45" fmla="*/ 612847 w 1491612"/>
              <a:gd name="connsiteY45" fmla="*/ 4946844 h 6858000"/>
              <a:gd name="connsiteX46" fmla="*/ 608703 w 1491612"/>
              <a:gd name="connsiteY46" fmla="*/ 4932692 h 6858000"/>
              <a:gd name="connsiteX47" fmla="*/ 624106 w 1491612"/>
              <a:gd name="connsiteY47" fmla="*/ 4858827 h 6858000"/>
              <a:gd name="connsiteX48" fmla="*/ 630009 w 1491612"/>
              <a:gd name="connsiteY48" fmla="*/ 4821170 h 6858000"/>
              <a:gd name="connsiteX49" fmla="*/ 634742 w 1491612"/>
              <a:gd name="connsiteY49" fmla="*/ 4780965 h 6858000"/>
              <a:gd name="connsiteX50" fmla="*/ 636035 w 1491612"/>
              <a:gd name="connsiteY50" fmla="*/ 4750867 h 6858000"/>
              <a:gd name="connsiteX51" fmla="*/ 633842 w 1491612"/>
              <a:gd name="connsiteY51" fmla="*/ 4690749 h 6858000"/>
              <a:gd name="connsiteX52" fmla="*/ 629322 w 1491612"/>
              <a:gd name="connsiteY52" fmla="*/ 4584173 h 6858000"/>
              <a:gd name="connsiteX53" fmla="*/ 624405 w 1491612"/>
              <a:gd name="connsiteY53" fmla="*/ 4444346 h 6858000"/>
              <a:gd name="connsiteX54" fmla="*/ 620970 w 1491612"/>
              <a:gd name="connsiteY54" fmla="*/ 4375228 h 6858000"/>
              <a:gd name="connsiteX55" fmla="*/ 601623 w 1491612"/>
              <a:gd name="connsiteY55" fmla="*/ 4214165 h 6858000"/>
              <a:gd name="connsiteX56" fmla="*/ 605696 w 1491612"/>
              <a:gd name="connsiteY56" fmla="*/ 4090296 h 6858000"/>
              <a:gd name="connsiteX57" fmla="*/ 590952 w 1491612"/>
              <a:gd name="connsiteY57" fmla="*/ 4033999 h 6858000"/>
              <a:gd name="connsiteX58" fmla="*/ 592101 w 1491612"/>
              <a:gd name="connsiteY58" fmla="*/ 4031933 h 6858000"/>
              <a:gd name="connsiteX59" fmla="*/ 590677 w 1491612"/>
              <a:gd name="connsiteY59" fmla="*/ 4013953 h 6858000"/>
              <a:gd name="connsiteX60" fmla="*/ 576972 w 1491612"/>
              <a:gd name="connsiteY60" fmla="*/ 3974753 h 6858000"/>
              <a:gd name="connsiteX61" fmla="*/ 578570 w 1491612"/>
              <a:gd name="connsiteY61" fmla="*/ 3969950 h 6858000"/>
              <a:gd name="connsiteX62" fmla="*/ 571992 w 1491612"/>
              <a:gd name="connsiteY62" fmla="*/ 3933779 h 6858000"/>
              <a:gd name="connsiteX63" fmla="*/ 573323 w 1491612"/>
              <a:gd name="connsiteY63" fmla="*/ 3933093 h 6858000"/>
              <a:gd name="connsiteX64" fmla="*/ 577677 w 1491612"/>
              <a:gd name="connsiteY64" fmla="*/ 3922082 h 6858000"/>
              <a:gd name="connsiteX65" fmla="*/ 582755 w 1491612"/>
              <a:gd name="connsiteY65" fmla="*/ 3901461 h 6858000"/>
              <a:gd name="connsiteX66" fmla="*/ 605349 w 1491612"/>
              <a:gd name="connsiteY66" fmla="*/ 3813873 h 6858000"/>
              <a:gd name="connsiteX67" fmla="*/ 604774 w 1491612"/>
              <a:gd name="connsiteY67" fmla="*/ 3806161 h 6858000"/>
              <a:gd name="connsiteX68" fmla="*/ 605081 w 1491612"/>
              <a:gd name="connsiteY68" fmla="*/ 3805957 h 6858000"/>
              <a:gd name="connsiteX69" fmla="*/ 605108 w 1491612"/>
              <a:gd name="connsiteY69" fmla="*/ 3797724 h 6858000"/>
              <a:gd name="connsiteX70" fmla="*/ 603723 w 1491612"/>
              <a:gd name="connsiteY70" fmla="*/ 3792098 h 6858000"/>
              <a:gd name="connsiteX71" fmla="*/ 602607 w 1491612"/>
              <a:gd name="connsiteY71" fmla="*/ 3777135 h 6858000"/>
              <a:gd name="connsiteX72" fmla="*/ 604340 w 1491612"/>
              <a:gd name="connsiteY72" fmla="*/ 3771656 h 6858000"/>
              <a:gd name="connsiteX73" fmla="*/ 608083 w 1491612"/>
              <a:gd name="connsiteY73" fmla="*/ 3769007 h 6858000"/>
              <a:gd name="connsiteX74" fmla="*/ 607549 w 1491612"/>
              <a:gd name="connsiteY74" fmla="*/ 3767709 h 6858000"/>
              <a:gd name="connsiteX75" fmla="*/ 616245 w 1491612"/>
              <a:gd name="connsiteY75" fmla="*/ 3738082 h 6858000"/>
              <a:gd name="connsiteX76" fmla="*/ 623591 w 1491612"/>
              <a:gd name="connsiteY76" fmla="*/ 3673397 h 6858000"/>
              <a:gd name="connsiteX77" fmla="*/ 622887 w 1491612"/>
              <a:gd name="connsiteY77" fmla="*/ 3637109 h 6858000"/>
              <a:gd name="connsiteX78" fmla="*/ 626330 w 1491612"/>
              <a:gd name="connsiteY78" fmla="*/ 3536883 h 6858000"/>
              <a:gd name="connsiteX79" fmla="*/ 633868 w 1491612"/>
              <a:gd name="connsiteY79" fmla="*/ 3435652 h 6858000"/>
              <a:gd name="connsiteX80" fmla="*/ 635539 w 1491612"/>
              <a:gd name="connsiteY80" fmla="*/ 3307769 h 6858000"/>
              <a:gd name="connsiteX81" fmla="*/ 653102 w 1491612"/>
              <a:gd name="connsiteY81" fmla="*/ 3250522 h 6858000"/>
              <a:gd name="connsiteX82" fmla="*/ 653527 w 1491612"/>
              <a:gd name="connsiteY82" fmla="*/ 3229163 h 6858000"/>
              <a:gd name="connsiteX83" fmla="*/ 655350 w 1491612"/>
              <a:gd name="connsiteY83" fmla="*/ 3217217 h 6858000"/>
              <a:gd name="connsiteX84" fmla="*/ 642185 w 1491612"/>
              <a:gd name="connsiteY84" fmla="*/ 3183755 h 6858000"/>
              <a:gd name="connsiteX85" fmla="*/ 642686 w 1491612"/>
              <a:gd name="connsiteY85" fmla="*/ 3178642 h 6858000"/>
              <a:gd name="connsiteX86" fmla="*/ 630286 w 1491612"/>
              <a:gd name="connsiteY86" fmla="*/ 3158586 h 6858000"/>
              <a:gd name="connsiteX87" fmla="*/ 615471 w 1491612"/>
              <a:gd name="connsiteY87" fmla="*/ 3129034 h 6858000"/>
              <a:gd name="connsiteX88" fmla="*/ 616136 w 1491612"/>
              <a:gd name="connsiteY88" fmla="*/ 3126682 h 6858000"/>
              <a:gd name="connsiteX89" fmla="*/ 607004 w 1491612"/>
              <a:gd name="connsiteY89" fmla="*/ 3114519 h 6858000"/>
              <a:gd name="connsiteX90" fmla="*/ 593613 w 1491612"/>
              <a:gd name="connsiteY90" fmla="*/ 3106272 h 6858000"/>
              <a:gd name="connsiteX91" fmla="*/ 566343 w 1491612"/>
              <a:gd name="connsiteY91" fmla="*/ 2958185 h 6858000"/>
              <a:gd name="connsiteX92" fmla="*/ 508957 w 1491612"/>
              <a:gd name="connsiteY92" fmla="*/ 2762989 h 6858000"/>
              <a:gd name="connsiteX93" fmla="*/ 457875 w 1491612"/>
              <a:gd name="connsiteY93" fmla="*/ 2554718 h 6858000"/>
              <a:gd name="connsiteX94" fmla="*/ 437969 w 1491612"/>
              <a:gd name="connsiteY94" fmla="*/ 2485734 h 6858000"/>
              <a:gd name="connsiteX95" fmla="*/ 428692 w 1491612"/>
              <a:gd name="connsiteY95" fmla="*/ 2447068 h 6858000"/>
              <a:gd name="connsiteX96" fmla="*/ 415653 w 1491612"/>
              <a:gd name="connsiteY96" fmla="*/ 2425819 h 6858000"/>
              <a:gd name="connsiteX97" fmla="*/ 421652 w 1491612"/>
              <a:gd name="connsiteY97" fmla="*/ 2402874 h 6858000"/>
              <a:gd name="connsiteX98" fmla="*/ 424264 w 1491612"/>
              <a:gd name="connsiteY98" fmla="*/ 2381443 h 6858000"/>
              <a:gd name="connsiteX99" fmla="*/ 400593 w 1491612"/>
              <a:gd name="connsiteY99" fmla="*/ 2261920 h 6858000"/>
              <a:gd name="connsiteX100" fmla="*/ 390480 w 1491612"/>
              <a:gd name="connsiteY100" fmla="*/ 2195378 h 6858000"/>
              <a:gd name="connsiteX101" fmla="*/ 374697 w 1491612"/>
              <a:gd name="connsiteY101" fmla="*/ 2155135 h 6858000"/>
              <a:gd name="connsiteX102" fmla="*/ 372155 w 1491612"/>
              <a:gd name="connsiteY102" fmla="*/ 2118008 h 6858000"/>
              <a:gd name="connsiteX103" fmla="*/ 373148 w 1491612"/>
              <a:gd name="connsiteY103" fmla="*/ 2050531 h 6858000"/>
              <a:gd name="connsiteX104" fmla="*/ 364954 w 1491612"/>
              <a:gd name="connsiteY104" fmla="*/ 1963269 h 6858000"/>
              <a:gd name="connsiteX105" fmla="*/ 346132 w 1491612"/>
              <a:gd name="connsiteY105" fmla="*/ 1906352 h 6858000"/>
              <a:gd name="connsiteX106" fmla="*/ 322689 w 1491612"/>
              <a:gd name="connsiteY106" fmla="*/ 1861531 h 6858000"/>
              <a:gd name="connsiteX107" fmla="*/ 276488 w 1491612"/>
              <a:gd name="connsiteY107" fmla="*/ 1732919 h 6858000"/>
              <a:gd name="connsiteX108" fmla="*/ 248799 w 1491612"/>
              <a:gd name="connsiteY108" fmla="*/ 1663540 h 6858000"/>
              <a:gd name="connsiteX109" fmla="*/ 247925 w 1491612"/>
              <a:gd name="connsiteY109" fmla="*/ 1615777 h 6858000"/>
              <a:gd name="connsiteX110" fmla="*/ 228720 w 1491612"/>
              <a:gd name="connsiteY110" fmla="*/ 1563678 h 6858000"/>
              <a:gd name="connsiteX111" fmla="*/ 241800 w 1491612"/>
              <a:gd name="connsiteY111" fmla="*/ 1519474 h 6858000"/>
              <a:gd name="connsiteX112" fmla="*/ 234542 w 1491612"/>
              <a:gd name="connsiteY112" fmla="*/ 1477995 h 6858000"/>
              <a:gd name="connsiteX113" fmla="*/ 220627 w 1491612"/>
              <a:gd name="connsiteY113" fmla="*/ 1373769 h 6858000"/>
              <a:gd name="connsiteX114" fmla="*/ 228934 w 1491612"/>
              <a:gd name="connsiteY114" fmla="*/ 1307086 h 6858000"/>
              <a:gd name="connsiteX115" fmla="*/ 230122 w 1491612"/>
              <a:gd name="connsiteY115" fmla="*/ 1189033 h 6858000"/>
              <a:gd name="connsiteX116" fmla="*/ 234807 w 1491612"/>
              <a:gd name="connsiteY116" fmla="*/ 1168288 h 6858000"/>
              <a:gd name="connsiteX117" fmla="*/ 227089 w 1491612"/>
              <a:gd name="connsiteY117" fmla="*/ 1142577 h 6858000"/>
              <a:gd name="connsiteX118" fmla="*/ 216395 w 1491612"/>
              <a:gd name="connsiteY118" fmla="*/ 1088484 h 6858000"/>
              <a:gd name="connsiteX119" fmla="*/ 205131 w 1491612"/>
              <a:gd name="connsiteY119" fmla="*/ 1016103 h 6858000"/>
              <a:gd name="connsiteX120" fmla="*/ 206587 w 1491612"/>
              <a:gd name="connsiteY120" fmla="*/ 932283 h 6858000"/>
              <a:gd name="connsiteX121" fmla="*/ 208823 w 1491612"/>
              <a:gd name="connsiteY121" fmla="*/ 915925 h 6858000"/>
              <a:gd name="connsiteX122" fmla="*/ 201452 w 1491612"/>
              <a:gd name="connsiteY122" fmla="*/ 896999 h 6858000"/>
              <a:gd name="connsiteX123" fmla="*/ 170860 w 1491612"/>
              <a:gd name="connsiteY123" fmla="*/ 821517 h 6858000"/>
              <a:gd name="connsiteX124" fmla="*/ 149810 w 1491612"/>
              <a:gd name="connsiteY124" fmla="*/ 751353 h 6858000"/>
              <a:gd name="connsiteX125" fmla="*/ 149368 w 1491612"/>
              <a:gd name="connsiteY125" fmla="*/ 721230 h 6858000"/>
              <a:gd name="connsiteX126" fmla="*/ 135039 w 1491612"/>
              <a:gd name="connsiteY126" fmla="*/ 681659 h 6858000"/>
              <a:gd name="connsiteX127" fmla="*/ 120458 w 1491612"/>
              <a:gd name="connsiteY127" fmla="*/ 635218 h 6858000"/>
              <a:gd name="connsiteX128" fmla="*/ 125469 w 1491612"/>
              <a:gd name="connsiteY128" fmla="*/ 613763 h 6858000"/>
              <a:gd name="connsiteX129" fmla="*/ 111411 w 1491612"/>
              <a:gd name="connsiteY129" fmla="*/ 598582 h 6858000"/>
              <a:gd name="connsiteX130" fmla="*/ 111092 w 1491612"/>
              <a:gd name="connsiteY130" fmla="*/ 576846 h 6858000"/>
              <a:gd name="connsiteX131" fmla="*/ 90718 w 1491612"/>
              <a:gd name="connsiteY131" fmla="*/ 530055 h 6858000"/>
              <a:gd name="connsiteX132" fmla="*/ 89966 w 1491612"/>
              <a:gd name="connsiteY132" fmla="*/ 465389 h 6858000"/>
              <a:gd name="connsiteX133" fmla="*/ 72889 w 1491612"/>
              <a:gd name="connsiteY133" fmla="*/ 424699 h 6858000"/>
              <a:gd name="connsiteX134" fmla="*/ 73264 w 1491612"/>
              <a:gd name="connsiteY134" fmla="*/ 404917 h 6858000"/>
              <a:gd name="connsiteX135" fmla="*/ 53221 w 1491612"/>
              <a:gd name="connsiteY135" fmla="*/ 367211 h 6858000"/>
              <a:gd name="connsiteX136" fmla="*/ 19525 w 1491612"/>
              <a:gd name="connsiteY136" fmla="*/ 268519 h 6858000"/>
              <a:gd name="connsiteX137" fmla="*/ 7008 w 1491612"/>
              <a:gd name="connsiteY137" fmla="*/ 160886 h 6858000"/>
              <a:gd name="connsiteX138" fmla="*/ 2385 w 1491612"/>
              <a:gd name="connsiteY138" fmla="*/ 47336 h 6858000"/>
              <a:gd name="connsiteX139" fmla="*/ 164830 w 1491612"/>
              <a:gd name="connsiteY139" fmla="*/ 0 h 6858000"/>
              <a:gd name="connsiteX0" fmla="*/ 158408 w 1485190"/>
              <a:gd name="connsiteY0" fmla="*/ 0 h 6858000"/>
              <a:gd name="connsiteX1" fmla="*/ 1485190 w 1485190"/>
              <a:gd name="connsiteY1" fmla="*/ 0 h 6858000"/>
              <a:gd name="connsiteX2" fmla="*/ 1485190 w 1485190"/>
              <a:gd name="connsiteY2" fmla="*/ 6858000 h 6858000"/>
              <a:gd name="connsiteX3" fmla="*/ 221884 w 1485190"/>
              <a:gd name="connsiteY3" fmla="*/ 6857735 h 6858000"/>
              <a:gd name="connsiteX4" fmla="*/ 258477 w 1485190"/>
              <a:gd name="connsiteY4" fmla="*/ 6776847 h 6858000"/>
              <a:gd name="connsiteX5" fmla="*/ 269977 w 1485190"/>
              <a:gd name="connsiteY5" fmla="*/ 6737706 h 6858000"/>
              <a:gd name="connsiteX6" fmla="*/ 294716 w 1485190"/>
              <a:gd name="connsiteY6" fmla="*/ 6691589 h 6858000"/>
              <a:gd name="connsiteX7" fmla="*/ 272273 w 1485190"/>
              <a:gd name="connsiteY7" fmla="*/ 6659970 h 6858000"/>
              <a:gd name="connsiteX8" fmla="*/ 287364 w 1485190"/>
              <a:gd name="connsiteY8" fmla="*/ 6636211 h 6858000"/>
              <a:gd name="connsiteX9" fmla="*/ 304808 w 1485190"/>
              <a:gd name="connsiteY9" fmla="*/ 6594177 h 6858000"/>
              <a:gd name="connsiteX10" fmla="*/ 318848 w 1485190"/>
              <a:gd name="connsiteY10" fmla="*/ 6557575 h 6858000"/>
              <a:gd name="connsiteX11" fmla="*/ 371805 w 1485190"/>
              <a:gd name="connsiteY11" fmla="*/ 6492130 h 6858000"/>
              <a:gd name="connsiteX12" fmla="*/ 387492 w 1485190"/>
              <a:gd name="connsiteY12" fmla="*/ 6431610 h 6858000"/>
              <a:gd name="connsiteX13" fmla="*/ 431197 w 1485190"/>
              <a:gd name="connsiteY13" fmla="*/ 6379786 h 6858000"/>
              <a:gd name="connsiteX14" fmla="*/ 414420 w 1485190"/>
              <a:gd name="connsiteY14" fmla="*/ 6334727 h 6858000"/>
              <a:gd name="connsiteX15" fmla="*/ 391835 w 1485190"/>
              <a:gd name="connsiteY15" fmla="*/ 6313295 h 6858000"/>
              <a:gd name="connsiteX16" fmla="*/ 398999 w 1485190"/>
              <a:gd name="connsiteY16" fmla="*/ 6280046 h 6858000"/>
              <a:gd name="connsiteX17" fmla="*/ 381744 w 1485190"/>
              <a:gd name="connsiteY17" fmla="*/ 6270265 h 6858000"/>
              <a:gd name="connsiteX18" fmla="*/ 408772 w 1485190"/>
              <a:gd name="connsiteY18" fmla="*/ 6252834 h 6858000"/>
              <a:gd name="connsiteX19" fmla="*/ 386764 w 1485190"/>
              <a:gd name="connsiteY19" fmla="*/ 6202459 h 6858000"/>
              <a:gd name="connsiteX20" fmla="*/ 385562 w 1485190"/>
              <a:gd name="connsiteY20" fmla="*/ 6153037 h 6858000"/>
              <a:gd name="connsiteX21" fmla="*/ 400977 w 1485190"/>
              <a:gd name="connsiteY21" fmla="*/ 6078132 h 6858000"/>
              <a:gd name="connsiteX22" fmla="*/ 388364 w 1485190"/>
              <a:gd name="connsiteY22" fmla="*/ 6028119 h 6858000"/>
              <a:gd name="connsiteX23" fmla="*/ 373593 w 1485190"/>
              <a:gd name="connsiteY23" fmla="*/ 5926735 h 6858000"/>
              <a:gd name="connsiteX24" fmla="*/ 423105 w 1485190"/>
              <a:gd name="connsiteY24" fmla="*/ 5712857 h 6858000"/>
              <a:gd name="connsiteX25" fmla="*/ 402180 w 1485190"/>
              <a:gd name="connsiteY25" fmla="*/ 5676393 h 6858000"/>
              <a:gd name="connsiteX26" fmla="*/ 441772 w 1485190"/>
              <a:gd name="connsiteY26" fmla="*/ 5563435 h 6858000"/>
              <a:gd name="connsiteX27" fmla="*/ 488902 w 1485190"/>
              <a:gd name="connsiteY27" fmla="*/ 5437125 h 6858000"/>
              <a:gd name="connsiteX28" fmla="*/ 502470 w 1485190"/>
              <a:gd name="connsiteY28" fmla="*/ 5396260 h 6858000"/>
              <a:gd name="connsiteX29" fmla="*/ 518451 w 1485190"/>
              <a:gd name="connsiteY29" fmla="*/ 5330009 h 6858000"/>
              <a:gd name="connsiteX30" fmla="*/ 551944 w 1485190"/>
              <a:gd name="connsiteY30" fmla="*/ 5273739 h 6858000"/>
              <a:gd name="connsiteX31" fmla="*/ 561543 w 1485190"/>
              <a:gd name="connsiteY31" fmla="*/ 5241779 h 6858000"/>
              <a:gd name="connsiteX32" fmla="*/ 572769 w 1485190"/>
              <a:gd name="connsiteY32" fmla="*/ 5225268 h 6858000"/>
              <a:gd name="connsiteX33" fmla="*/ 573789 w 1485190"/>
              <a:gd name="connsiteY33" fmla="*/ 5217684 h 6858000"/>
              <a:gd name="connsiteX34" fmla="*/ 581130 w 1485190"/>
              <a:gd name="connsiteY34" fmla="*/ 5193377 h 6858000"/>
              <a:gd name="connsiteX35" fmla="*/ 584433 w 1485190"/>
              <a:gd name="connsiteY35" fmla="*/ 5179288 h 6858000"/>
              <a:gd name="connsiteX36" fmla="*/ 585417 w 1485190"/>
              <a:gd name="connsiteY36" fmla="*/ 5173621 h 6858000"/>
              <a:gd name="connsiteX37" fmla="*/ 581051 w 1485190"/>
              <a:gd name="connsiteY37" fmla="*/ 5159961 h 6858000"/>
              <a:gd name="connsiteX38" fmla="*/ 587728 w 1485190"/>
              <a:gd name="connsiteY38" fmla="*/ 5144295 h 6858000"/>
              <a:gd name="connsiteX39" fmla="*/ 584661 w 1485190"/>
              <a:gd name="connsiteY39" fmla="*/ 5125185 h 6858000"/>
              <a:gd name="connsiteX40" fmla="*/ 591491 w 1485190"/>
              <a:gd name="connsiteY40" fmla="*/ 5121884 h 6858000"/>
              <a:gd name="connsiteX41" fmla="*/ 598527 w 1485190"/>
              <a:gd name="connsiteY41" fmla="*/ 5067850 h 6858000"/>
              <a:gd name="connsiteX42" fmla="*/ 601258 w 1485190"/>
              <a:gd name="connsiteY42" fmla="*/ 5060861 h 6858000"/>
              <a:gd name="connsiteX43" fmla="*/ 597962 w 1485190"/>
              <a:gd name="connsiteY43" fmla="*/ 5034192 h 6858000"/>
              <a:gd name="connsiteX44" fmla="*/ 599516 w 1485190"/>
              <a:gd name="connsiteY44" fmla="*/ 4993030 h 6858000"/>
              <a:gd name="connsiteX45" fmla="*/ 606425 w 1485190"/>
              <a:gd name="connsiteY45" fmla="*/ 4946844 h 6858000"/>
              <a:gd name="connsiteX46" fmla="*/ 602281 w 1485190"/>
              <a:gd name="connsiteY46" fmla="*/ 4932692 h 6858000"/>
              <a:gd name="connsiteX47" fmla="*/ 617684 w 1485190"/>
              <a:gd name="connsiteY47" fmla="*/ 4858827 h 6858000"/>
              <a:gd name="connsiteX48" fmla="*/ 623587 w 1485190"/>
              <a:gd name="connsiteY48" fmla="*/ 4821170 h 6858000"/>
              <a:gd name="connsiteX49" fmla="*/ 628320 w 1485190"/>
              <a:gd name="connsiteY49" fmla="*/ 4780965 h 6858000"/>
              <a:gd name="connsiteX50" fmla="*/ 629613 w 1485190"/>
              <a:gd name="connsiteY50" fmla="*/ 4750867 h 6858000"/>
              <a:gd name="connsiteX51" fmla="*/ 627420 w 1485190"/>
              <a:gd name="connsiteY51" fmla="*/ 4690749 h 6858000"/>
              <a:gd name="connsiteX52" fmla="*/ 622900 w 1485190"/>
              <a:gd name="connsiteY52" fmla="*/ 4584173 h 6858000"/>
              <a:gd name="connsiteX53" fmla="*/ 617983 w 1485190"/>
              <a:gd name="connsiteY53" fmla="*/ 4444346 h 6858000"/>
              <a:gd name="connsiteX54" fmla="*/ 614548 w 1485190"/>
              <a:gd name="connsiteY54" fmla="*/ 4375228 h 6858000"/>
              <a:gd name="connsiteX55" fmla="*/ 595201 w 1485190"/>
              <a:gd name="connsiteY55" fmla="*/ 4214165 h 6858000"/>
              <a:gd name="connsiteX56" fmla="*/ 599274 w 1485190"/>
              <a:gd name="connsiteY56" fmla="*/ 4090296 h 6858000"/>
              <a:gd name="connsiteX57" fmla="*/ 584530 w 1485190"/>
              <a:gd name="connsiteY57" fmla="*/ 4033999 h 6858000"/>
              <a:gd name="connsiteX58" fmla="*/ 585679 w 1485190"/>
              <a:gd name="connsiteY58" fmla="*/ 4031933 h 6858000"/>
              <a:gd name="connsiteX59" fmla="*/ 584255 w 1485190"/>
              <a:gd name="connsiteY59" fmla="*/ 4013953 h 6858000"/>
              <a:gd name="connsiteX60" fmla="*/ 570550 w 1485190"/>
              <a:gd name="connsiteY60" fmla="*/ 3974753 h 6858000"/>
              <a:gd name="connsiteX61" fmla="*/ 572148 w 1485190"/>
              <a:gd name="connsiteY61" fmla="*/ 3969950 h 6858000"/>
              <a:gd name="connsiteX62" fmla="*/ 565570 w 1485190"/>
              <a:gd name="connsiteY62" fmla="*/ 3933779 h 6858000"/>
              <a:gd name="connsiteX63" fmla="*/ 566901 w 1485190"/>
              <a:gd name="connsiteY63" fmla="*/ 3933093 h 6858000"/>
              <a:gd name="connsiteX64" fmla="*/ 571255 w 1485190"/>
              <a:gd name="connsiteY64" fmla="*/ 3922082 h 6858000"/>
              <a:gd name="connsiteX65" fmla="*/ 576333 w 1485190"/>
              <a:gd name="connsiteY65" fmla="*/ 3901461 h 6858000"/>
              <a:gd name="connsiteX66" fmla="*/ 598927 w 1485190"/>
              <a:gd name="connsiteY66" fmla="*/ 3813873 h 6858000"/>
              <a:gd name="connsiteX67" fmla="*/ 598352 w 1485190"/>
              <a:gd name="connsiteY67" fmla="*/ 3806161 h 6858000"/>
              <a:gd name="connsiteX68" fmla="*/ 598659 w 1485190"/>
              <a:gd name="connsiteY68" fmla="*/ 3805957 h 6858000"/>
              <a:gd name="connsiteX69" fmla="*/ 598686 w 1485190"/>
              <a:gd name="connsiteY69" fmla="*/ 3797724 h 6858000"/>
              <a:gd name="connsiteX70" fmla="*/ 597301 w 1485190"/>
              <a:gd name="connsiteY70" fmla="*/ 3792098 h 6858000"/>
              <a:gd name="connsiteX71" fmla="*/ 596185 w 1485190"/>
              <a:gd name="connsiteY71" fmla="*/ 3777135 h 6858000"/>
              <a:gd name="connsiteX72" fmla="*/ 597918 w 1485190"/>
              <a:gd name="connsiteY72" fmla="*/ 3771656 h 6858000"/>
              <a:gd name="connsiteX73" fmla="*/ 601661 w 1485190"/>
              <a:gd name="connsiteY73" fmla="*/ 3769007 h 6858000"/>
              <a:gd name="connsiteX74" fmla="*/ 601127 w 1485190"/>
              <a:gd name="connsiteY74" fmla="*/ 3767709 h 6858000"/>
              <a:gd name="connsiteX75" fmla="*/ 609823 w 1485190"/>
              <a:gd name="connsiteY75" fmla="*/ 3738082 h 6858000"/>
              <a:gd name="connsiteX76" fmla="*/ 617169 w 1485190"/>
              <a:gd name="connsiteY76" fmla="*/ 3673397 h 6858000"/>
              <a:gd name="connsiteX77" fmla="*/ 616465 w 1485190"/>
              <a:gd name="connsiteY77" fmla="*/ 3637109 h 6858000"/>
              <a:gd name="connsiteX78" fmla="*/ 619908 w 1485190"/>
              <a:gd name="connsiteY78" fmla="*/ 3536883 h 6858000"/>
              <a:gd name="connsiteX79" fmla="*/ 627446 w 1485190"/>
              <a:gd name="connsiteY79" fmla="*/ 3435652 h 6858000"/>
              <a:gd name="connsiteX80" fmla="*/ 629117 w 1485190"/>
              <a:gd name="connsiteY80" fmla="*/ 3307769 h 6858000"/>
              <a:gd name="connsiteX81" fmla="*/ 646680 w 1485190"/>
              <a:gd name="connsiteY81" fmla="*/ 3250522 h 6858000"/>
              <a:gd name="connsiteX82" fmla="*/ 647105 w 1485190"/>
              <a:gd name="connsiteY82" fmla="*/ 3229163 h 6858000"/>
              <a:gd name="connsiteX83" fmla="*/ 648928 w 1485190"/>
              <a:gd name="connsiteY83" fmla="*/ 3217217 h 6858000"/>
              <a:gd name="connsiteX84" fmla="*/ 635763 w 1485190"/>
              <a:gd name="connsiteY84" fmla="*/ 3183755 h 6858000"/>
              <a:gd name="connsiteX85" fmla="*/ 636264 w 1485190"/>
              <a:gd name="connsiteY85" fmla="*/ 3178642 h 6858000"/>
              <a:gd name="connsiteX86" fmla="*/ 623864 w 1485190"/>
              <a:gd name="connsiteY86" fmla="*/ 3158586 h 6858000"/>
              <a:gd name="connsiteX87" fmla="*/ 609049 w 1485190"/>
              <a:gd name="connsiteY87" fmla="*/ 3129034 h 6858000"/>
              <a:gd name="connsiteX88" fmla="*/ 609714 w 1485190"/>
              <a:gd name="connsiteY88" fmla="*/ 3126682 h 6858000"/>
              <a:gd name="connsiteX89" fmla="*/ 600582 w 1485190"/>
              <a:gd name="connsiteY89" fmla="*/ 3114519 h 6858000"/>
              <a:gd name="connsiteX90" fmla="*/ 587191 w 1485190"/>
              <a:gd name="connsiteY90" fmla="*/ 3106272 h 6858000"/>
              <a:gd name="connsiteX91" fmla="*/ 559921 w 1485190"/>
              <a:gd name="connsiteY91" fmla="*/ 2958185 h 6858000"/>
              <a:gd name="connsiteX92" fmla="*/ 502535 w 1485190"/>
              <a:gd name="connsiteY92" fmla="*/ 2762989 h 6858000"/>
              <a:gd name="connsiteX93" fmla="*/ 451453 w 1485190"/>
              <a:gd name="connsiteY93" fmla="*/ 2554718 h 6858000"/>
              <a:gd name="connsiteX94" fmla="*/ 431547 w 1485190"/>
              <a:gd name="connsiteY94" fmla="*/ 2485734 h 6858000"/>
              <a:gd name="connsiteX95" fmla="*/ 422270 w 1485190"/>
              <a:gd name="connsiteY95" fmla="*/ 2447068 h 6858000"/>
              <a:gd name="connsiteX96" fmla="*/ 409231 w 1485190"/>
              <a:gd name="connsiteY96" fmla="*/ 2425819 h 6858000"/>
              <a:gd name="connsiteX97" fmla="*/ 415230 w 1485190"/>
              <a:gd name="connsiteY97" fmla="*/ 2402874 h 6858000"/>
              <a:gd name="connsiteX98" fmla="*/ 417842 w 1485190"/>
              <a:gd name="connsiteY98" fmla="*/ 2381443 h 6858000"/>
              <a:gd name="connsiteX99" fmla="*/ 394171 w 1485190"/>
              <a:gd name="connsiteY99" fmla="*/ 2261920 h 6858000"/>
              <a:gd name="connsiteX100" fmla="*/ 384058 w 1485190"/>
              <a:gd name="connsiteY100" fmla="*/ 2195378 h 6858000"/>
              <a:gd name="connsiteX101" fmla="*/ 368275 w 1485190"/>
              <a:gd name="connsiteY101" fmla="*/ 2155135 h 6858000"/>
              <a:gd name="connsiteX102" fmla="*/ 365733 w 1485190"/>
              <a:gd name="connsiteY102" fmla="*/ 2118008 h 6858000"/>
              <a:gd name="connsiteX103" fmla="*/ 366726 w 1485190"/>
              <a:gd name="connsiteY103" fmla="*/ 2050531 h 6858000"/>
              <a:gd name="connsiteX104" fmla="*/ 358532 w 1485190"/>
              <a:gd name="connsiteY104" fmla="*/ 1963269 h 6858000"/>
              <a:gd name="connsiteX105" fmla="*/ 339710 w 1485190"/>
              <a:gd name="connsiteY105" fmla="*/ 1906352 h 6858000"/>
              <a:gd name="connsiteX106" fmla="*/ 316267 w 1485190"/>
              <a:gd name="connsiteY106" fmla="*/ 1861531 h 6858000"/>
              <a:gd name="connsiteX107" fmla="*/ 270066 w 1485190"/>
              <a:gd name="connsiteY107" fmla="*/ 1732919 h 6858000"/>
              <a:gd name="connsiteX108" fmla="*/ 242377 w 1485190"/>
              <a:gd name="connsiteY108" fmla="*/ 1663540 h 6858000"/>
              <a:gd name="connsiteX109" fmla="*/ 241503 w 1485190"/>
              <a:gd name="connsiteY109" fmla="*/ 1615777 h 6858000"/>
              <a:gd name="connsiteX110" fmla="*/ 222298 w 1485190"/>
              <a:gd name="connsiteY110" fmla="*/ 1563678 h 6858000"/>
              <a:gd name="connsiteX111" fmla="*/ 235378 w 1485190"/>
              <a:gd name="connsiteY111" fmla="*/ 1519474 h 6858000"/>
              <a:gd name="connsiteX112" fmla="*/ 228120 w 1485190"/>
              <a:gd name="connsiteY112" fmla="*/ 1477995 h 6858000"/>
              <a:gd name="connsiteX113" fmla="*/ 214205 w 1485190"/>
              <a:gd name="connsiteY113" fmla="*/ 1373769 h 6858000"/>
              <a:gd name="connsiteX114" fmla="*/ 222512 w 1485190"/>
              <a:gd name="connsiteY114" fmla="*/ 1307086 h 6858000"/>
              <a:gd name="connsiteX115" fmla="*/ 223700 w 1485190"/>
              <a:gd name="connsiteY115" fmla="*/ 1189033 h 6858000"/>
              <a:gd name="connsiteX116" fmla="*/ 228385 w 1485190"/>
              <a:gd name="connsiteY116" fmla="*/ 1168288 h 6858000"/>
              <a:gd name="connsiteX117" fmla="*/ 220667 w 1485190"/>
              <a:gd name="connsiteY117" fmla="*/ 1142577 h 6858000"/>
              <a:gd name="connsiteX118" fmla="*/ 209973 w 1485190"/>
              <a:gd name="connsiteY118" fmla="*/ 1088484 h 6858000"/>
              <a:gd name="connsiteX119" fmla="*/ 198709 w 1485190"/>
              <a:gd name="connsiteY119" fmla="*/ 1016103 h 6858000"/>
              <a:gd name="connsiteX120" fmla="*/ 200165 w 1485190"/>
              <a:gd name="connsiteY120" fmla="*/ 932283 h 6858000"/>
              <a:gd name="connsiteX121" fmla="*/ 202401 w 1485190"/>
              <a:gd name="connsiteY121" fmla="*/ 915925 h 6858000"/>
              <a:gd name="connsiteX122" fmla="*/ 195030 w 1485190"/>
              <a:gd name="connsiteY122" fmla="*/ 896999 h 6858000"/>
              <a:gd name="connsiteX123" fmla="*/ 164438 w 1485190"/>
              <a:gd name="connsiteY123" fmla="*/ 821517 h 6858000"/>
              <a:gd name="connsiteX124" fmla="*/ 143388 w 1485190"/>
              <a:gd name="connsiteY124" fmla="*/ 751353 h 6858000"/>
              <a:gd name="connsiteX125" fmla="*/ 142946 w 1485190"/>
              <a:gd name="connsiteY125" fmla="*/ 721230 h 6858000"/>
              <a:gd name="connsiteX126" fmla="*/ 128617 w 1485190"/>
              <a:gd name="connsiteY126" fmla="*/ 681659 h 6858000"/>
              <a:gd name="connsiteX127" fmla="*/ 114036 w 1485190"/>
              <a:gd name="connsiteY127" fmla="*/ 635218 h 6858000"/>
              <a:gd name="connsiteX128" fmla="*/ 119047 w 1485190"/>
              <a:gd name="connsiteY128" fmla="*/ 613763 h 6858000"/>
              <a:gd name="connsiteX129" fmla="*/ 104989 w 1485190"/>
              <a:gd name="connsiteY129" fmla="*/ 598582 h 6858000"/>
              <a:gd name="connsiteX130" fmla="*/ 104670 w 1485190"/>
              <a:gd name="connsiteY130" fmla="*/ 576846 h 6858000"/>
              <a:gd name="connsiteX131" fmla="*/ 84296 w 1485190"/>
              <a:gd name="connsiteY131" fmla="*/ 530055 h 6858000"/>
              <a:gd name="connsiteX132" fmla="*/ 83544 w 1485190"/>
              <a:gd name="connsiteY132" fmla="*/ 465389 h 6858000"/>
              <a:gd name="connsiteX133" fmla="*/ 66467 w 1485190"/>
              <a:gd name="connsiteY133" fmla="*/ 424699 h 6858000"/>
              <a:gd name="connsiteX134" fmla="*/ 66842 w 1485190"/>
              <a:gd name="connsiteY134" fmla="*/ 404917 h 6858000"/>
              <a:gd name="connsiteX135" fmla="*/ 46799 w 1485190"/>
              <a:gd name="connsiteY135" fmla="*/ 367211 h 6858000"/>
              <a:gd name="connsiteX136" fmla="*/ 13103 w 1485190"/>
              <a:gd name="connsiteY136" fmla="*/ 268519 h 6858000"/>
              <a:gd name="connsiteX137" fmla="*/ 586 w 1485190"/>
              <a:gd name="connsiteY137" fmla="*/ 160886 h 6858000"/>
              <a:gd name="connsiteX138" fmla="*/ 198854 w 1485190"/>
              <a:gd name="connsiteY138" fmla="*/ 55288 h 6858000"/>
              <a:gd name="connsiteX139" fmla="*/ 158408 w 1485190"/>
              <a:gd name="connsiteY139" fmla="*/ 0 h 6858000"/>
              <a:gd name="connsiteX0" fmla="*/ 145305 w 1472087"/>
              <a:gd name="connsiteY0" fmla="*/ 0 h 6858000"/>
              <a:gd name="connsiteX1" fmla="*/ 1472087 w 1472087"/>
              <a:gd name="connsiteY1" fmla="*/ 0 h 6858000"/>
              <a:gd name="connsiteX2" fmla="*/ 1472087 w 1472087"/>
              <a:gd name="connsiteY2" fmla="*/ 6858000 h 6858000"/>
              <a:gd name="connsiteX3" fmla="*/ 208781 w 1472087"/>
              <a:gd name="connsiteY3" fmla="*/ 6857735 h 6858000"/>
              <a:gd name="connsiteX4" fmla="*/ 245374 w 1472087"/>
              <a:gd name="connsiteY4" fmla="*/ 6776847 h 6858000"/>
              <a:gd name="connsiteX5" fmla="*/ 256874 w 1472087"/>
              <a:gd name="connsiteY5" fmla="*/ 6737706 h 6858000"/>
              <a:gd name="connsiteX6" fmla="*/ 281613 w 1472087"/>
              <a:gd name="connsiteY6" fmla="*/ 6691589 h 6858000"/>
              <a:gd name="connsiteX7" fmla="*/ 259170 w 1472087"/>
              <a:gd name="connsiteY7" fmla="*/ 6659970 h 6858000"/>
              <a:gd name="connsiteX8" fmla="*/ 274261 w 1472087"/>
              <a:gd name="connsiteY8" fmla="*/ 6636211 h 6858000"/>
              <a:gd name="connsiteX9" fmla="*/ 291705 w 1472087"/>
              <a:gd name="connsiteY9" fmla="*/ 6594177 h 6858000"/>
              <a:gd name="connsiteX10" fmla="*/ 305745 w 1472087"/>
              <a:gd name="connsiteY10" fmla="*/ 6557575 h 6858000"/>
              <a:gd name="connsiteX11" fmla="*/ 358702 w 1472087"/>
              <a:gd name="connsiteY11" fmla="*/ 6492130 h 6858000"/>
              <a:gd name="connsiteX12" fmla="*/ 374389 w 1472087"/>
              <a:gd name="connsiteY12" fmla="*/ 6431610 h 6858000"/>
              <a:gd name="connsiteX13" fmla="*/ 418094 w 1472087"/>
              <a:gd name="connsiteY13" fmla="*/ 6379786 h 6858000"/>
              <a:gd name="connsiteX14" fmla="*/ 401317 w 1472087"/>
              <a:gd name="connsiteY14" fmla="*/ 6334727 h 6858000"/>
              <a:gd name="connsiteX15" fmla="*/ 378732 w 1472087"/>
              <a:gd name="connsiteY15" fmla="*/ 6313295 h 6858000"/>
              <a:gd name="connsiteX16" fmla="*/ 385896 w 1472087"/>
              <a:gd name="connsiteY16" fmla="*/ 6280046 h 6858000"/>
              <a:gd name="connsiteX17" fmla="*/ 368641 w 1472087"/>
              <a:gd name="connsiteY17" fmla="*/ 6270265 h 6858000"/>
              <a:gd name="connsiteX18" fmla="*/ 395669 w 1472087"/>
              <a:gd name="connsiteY18" fmla="*/ 6252834 h 6858000"/>
              <a:gd name="connsiteX19" fmla="*/ 373661 w 1472087"/>
              <a:gd name="connsiteY19" fmla="*/ 6202459 h 6858000"/>
              <a:gd name="connsiteX20" fmla="*/ 372459 w 1472087"/>
              <a:gd name="connsiteY20" fmla="*/ 6153037 h 6858000"/>
              <a:gd name="connsiteX21" fmla="*/ 387874 w 1472087"/>
              <a:gd name="connsiteY21" fmla="*/ 6078132 h 6858000"/>
              <a:gd name="connsiteX22" fmla="*/ 375261 w 1472087"/>
              <a:gd name="connsiteY22" fmla="*/ 6028119 h 6858000"/>
              <a:gd name="connsiteX23" fmla="*/ 360490 w 1472087"/>
              <a:gd name="connsiteY23" fmla="*/ 5926735 h 6858000"/>
              <a:gd name="connsiteX24" fmla="*/ 410002 w 1472087"/>
              <a:gd name="connsiteY24" fmla="*/ 5712857 h 6858000"/>
              <a:gd name="connsiteX25" fmla="*/ 389077 w 1472087"/>
              <a:gd name="connsiteY25" fmla="*/ 5676393 h 6858000"/>
              <a:gd name="connsiteX26" fmla="*/ 428669 w 1472087"/>
              <a:gd name="connsiteY26" fmla="*/ 5563435 h 6858000"/>
              <a:gd name="connsiteX27" fmla="*/ 475799 w 1472087"/>
              <a:gd name="connsiteY27" fmla="*/ 5437125 h 6858000"/>
              <a:gd name="connsiteX28" fmla="*/ 489367 w 1472087"/>
              <a:gd name="connsiteY28" fmla="*/ 5396260 h 6858000"/>
              <a:gd name="connsiteX29" fmla="*/ 505348 w 1472087"/>
              <a:gd name="connsiteY29" fmla="*/ 5330009 h 6858000"/>
              <a:gd name="connsiteX30" fmla="*/ 538841 w 1472087"/>
              <a:gd name="connsiteY30" fmla="*/ 5273739 h 6858000"/>
              <a:gd name="connsiteX31" fmla="*/ 548440 w 1472087"/>
              <a:gd name="connsiteY31" fmla="*/ 5241779 h 6858000"/>
              <a:gd name="connsiteX32" fmla="*/ 559666 w 1472087"/>
              <a:gd name="connsiteY32" fmla="*/ 5225268 h 6858000"/>
              <a:gd name="connsiteX33" fmla="*/ 560686 w 1472087"/>
              <a:gd name="connsiteY33" fmla="*/ 5217684 h 6858000"/>
              <a:gd name="connsiteX34" fmla="*/ 568027 w 1472087"/>
              <a:gd name="connsiteY34" fmla="*/ 5193377 h 6858000"/>
              <a:gd name="connsiteX35" fmla="*/ 571330 w 1472087"/>
              <a:gd name="connsiteY35" fmla="*/ 5179288 h 6858000"/>
              <a:gd name="connsiteX36" fmla="*/ 572314 w 1472087"/>
              <a:gd name="connsiteY36" fmla="*/ 5173621 h 6858000"/>
              <a:gd name="connsiteX37" fmla="*/ 567948 w 1472087"/>
              <a:gd name="connsiteY37" fmla="*/ 5159961 h 6858000"/>
              <a:gd name="connsiteX38" fmla="*/ 574625 w 1472087"/>
              <a:gd name="connsiteY38" fmla="*/ 5144295 h 6858000"/>
              <a:gd name="connsiteX39" fmla="*/ 571558 w 1472087"/>
              <a:gd name="connsiteY39" fmla="*/ 5125185 h 6858000"/>
              <a:gd name="connsiteX40" fmla="*/ 578388 w 1472087"/>
              <a:gd name="connsiteY40" fmla="*/ 5121884 h 6858000"/>
              <a:gd name="connsiteX41" fmla="*/ 585424 w 1472087"/>
              <a:gd name="connsiteY41" fmla="*/ 5067850 h 6858000"/>
              <a:gd name="connsiteX42" fmla="*/ 588155 w 1472087"/>
              <a:gd name="connsiteY42" fmla="*/ 5060861 h 6858000"/>
              <a:gd name="connsiteX43" fmla="*/ 584859 w 1472087"/>
              <a:gd name="connsiteY43" fmla="*/ 5034192 h 6858000"/>
              <a:gd name="connsiteX44" fmla="*/ 586413 w 1472087"/>
              <a:gd name="connsiteY44" fmla="*/ 4993030 h 6858000"/>
              <a:gd name="connsiteX45" fmla="*/ 593322 w 1472087"/>
              <a:gd name="connsiteY45" fmla="*/ 4946844 h 6858000"/>
              <a:gd name="connsiteX46" fmla="*/ 589178 w 1472087"/>
              <a:gd name="connsiteY46" fmla="*/ 4932692 h 6858000"/>
              <a:gd name="connsiteX47" fmla="*/ 604581 w 1472087"/>
              <a:gd name="connsiteY47" fmla="*/ 4858827 h 6858000"/>
              <a:gd name="connsiteX48" fmla="*/ 610484 w 1472087"/>
              <a:gd name="connsiteY48" fmla="*/ 4821170 h 6858000"/>
              <a:gd name="connsiteX49" fmla="*/ 615217 w 1472087"/>
              <a:gd name="connsiteY49" fmla="*/ 4780965 h 6858000"/>
              <a:gd name="connsiteX50" fmla="*/ 616510 w 1472087"/>
              <a:gd name="connsiteY50" fmla="*/ 4750867 h 6858000"/>
              <a:gd name="connsiteX51" fmla="*/ 614317 w 1472087"/>
              <a:gd name="connsiteY51" fmla="*/ 4690749 h 6858000"/>
              <a:gd name="connsiteX52" fmla="*/ 609797 w 1472087"/>
              <a:gd name="connsiteY52" fmla="*/ 4584173 h 6858000"/>
              <a:gd name="connsiteX53" fmla="*/ 604880 w 1472087"/>
              <a:gd name="connsiteY53" fmla="*/ 4444346 h 6858000"/>
              <a:gd name="connsiteX54" fmla="*/ 601445 w 1472087"/>
              <a:gd name="connsiteY54" fmla="*/ 4375228 h 6858000"/>
              <a:gd name="connsiteX55" fmla="*/ 582098 w 1472087"/>
              <a:gd name="connsiteY55" fmla="*/ 4214165 h 6858000"/>
              <a:gd name="connsiteX56" fmla="*/ 586171 w 1472087"/>
              <a:gd name="connsiteY56" fmla="*/ 4090296 h 6858000"/>
              <a:gd name="connsiteX57" fmla="*/ 571427 w 1472087"/>
              <a:gd name="connsiteY57" fmla="*/ 4033999 h 6858000"/>
              <a:gd name="connsiteX58" fmla="*/ 572576 w 1472087"/>
              <a:gd name="connsiteY58" fmla="*/ 4031933 h 6858000"/>
              <a:gd name="connsiteX59" fmla="*/ 571152 w 1472087"/>
              <a:gd name="connsiteY59" fmla="*/ 4013953 h 6858000"/>
              <a:gd name="connsiteX60" fmla="*/ 557447 w 1472087"/>
              <a:gd name="connsiteY60" fmla="*/ 3974753 h 6858000"/>
              <a:gd name="connsiteX61" fmla="*/ 559045 w 1472087"/>
              <a:gd name="connsiteY61" fmla="*/ 3969950 h 6858000"/>
              <a:gd name="connsiteX62" fmla="*/ 552467 w 1472087"/>
              <a:gd name="connsiteY62" fmla="*/ 3933779 h 6858000"/>
              <a:gd name="connsiteX63" fmla="*/ 553798 w 1472087"/>
              <a:gd name="connsiteY63" fmla="*/ 3933093 h 6858000"/>
              <a:gd name="connsiteX64" fmla="*/ 558152 w 1472087"/>
              <a:gd name="connsiteY64" fmla="*/ 3922082 h 6858000"/>
              <a:gd name="connsiteX65" fmla="*/ 563230 w 1472087"/>
              <a:gd name="connsiteY65" fmla="*/ 3901461 h 6858000"/>
              <a:gd name="connsiteX66" fmla="*/ 585824 w 1472087"/>
              <a:gd name="connsiteY66" fmla="*/ 3813873 h 6858000"/>
              <a:gd name="connsiteX67" fmla="*/ 585249 w 1472087"/>
              <a:gd name="connsiteY67" fmla="*/ 3806161 h 6858000"/>
              <a:gd name="connsiteX68" fmla="*/ 585556 w 1472087"/>
              <a:gd name="connsiteY68" fmla="*/ 3805957 h 6858000"/>
              <a:gd name="connsiteX69" fmla="*/ 585583 w 1472087"/>
              <a:gd name="connsiteY69" fmla="*/ 3797724 h 6858000"/>
              <a:gd name="connsiteX70" fmla="*/ 584198 w 1472087"/>
              <a:gd name="connsiteY70" fmla="*/ 3792098 h 6858000"/>
              <a:gd name="connsiteX71" fmla="*/ 583082 w 1472087"/>
              <a:gd name="connsiteY71" fmla="*/ 3777135 h 6858000"/>
              <a:gd name="connsiteX72" fmla="*/ 584815 w 1472087"/>
              <a:gd name="connsiteY72" fmla="*/ 3771656 h 6858000"/>
              <a:gd name="connsiteX73" fmla="*/ 588558 w 1472087"/>
              <a:gd name="connsiteY73" fmla="*/ 3769007 h 6858000"/>
              <a:gd name="connsiteX74" fmla="*/ 588024 w 1472087"/>
              <a:gd name="connsiteY74" fmla="*/ 3767709 h 6858000"/>
              <a:gd name="connsiteX75" fmla="*/ 596720 w 1472087"/>
              <a:gd name="connsiteY75" fmla="*/ 3738082 h 6858000"/>
              <a:gd name="connsiteX76" fmla="*/ 604066 w 1472087"/>
              <a:gd name="connsiteY76" fmla="*/ 3673397 h 6858000"/>
              <a:gd name="connsiteX77" fmla="*/ 603362 w 1472087"/>
              <a:gd name="connsiteY77" fmla="*/ 3637109 h 6858000"/>
              <a:gd name="connsiteX78" fmla="*/ 606805 w 1472087"/>
              <a:gd name="connsiteY78" fmla="*/ 3536883 h 6858000"/>
              <a:gd name="connsiteX79" fmla="*/ 614343 w 1472087"/>
              <a:gd name="connsiteY79" fmla="*/ 3435652 h 6858000"/>
              <a:gd name="connsiteX80" fmla="*/ 616014 w 1472087"/>
              <a:gd name="connsiteY80" fmla="*/ 3307769 h 6858000"/>
              <a:gd name="connsiteX81" fmla="*/ 633577 w 1472087"/>
              <a:gd name="connsiteY81" fmla="*/ 3250522 h 6858000"/>
              <a:gd name="connsiteX82" fmla="*/ 634002 w 1472087"/>
              <a:gd name="connsiteY82" fmla="*/ 3229163 h 6858000"/>
              <a:gd name="connsiteX83" fmla="*/ 635825 w 1472087"/>
              <a:gd name="connsiteY83" fmla="*/ 3217217 h 6858000"/>
              <a:gd name="connsiteX84" fmla="*/ 622660 w 1472087"/>
              <a:gd name="connsiteY84" fmla="*/ 3183755 h 6858000"/>
              <a:gd name="connsiteX85" fmla="*/ 623161 w 1472087"/>
              <a:gd name="connsiteY85" fmla="*/ 3178642 h 6858000"/>
              <a:gd name="connsiteX86" fmla="*/ 610761 w 1472087"/>
              <a:gd name="connsiteY86" fmla="*/ 3158586 h 6858000"/>
              <a:gd name="connsiteX87" fmla="*/ 595946 w 1472087"/>
              <a:gd name="connsiteY87" fmla="*/ 3129034 h 6858000"/>
              <a:gd name="connsiteX88" fmla="*/ 596611 w 1472087"/>
              <a:gd name="connsiteY88" fmla="*/ 3126682 h 6858000"/>
              <a:gd name="connsiteX89" fmla="*/ 587479 w 1472087"/>
              <a:gd name="connsiteY89" fmla="*/ 3114519 h 6858000"/>
              <a:gd name="connsiteX90" fmla="*/ 574088 w 1472087"/>
              <a:gd name="connsiteY90" fmla="*/ 3106272 h 6858000"/>
              <a:gd name="connsiteX91" fmla="*/ 546818 w 1472087"/>
              <a:gd name="connsiteY91" fmla="*/ 2958185 h 6858000"/>
              <a:gd name="connsiteX92" fmla="*/ 489432 w 1472087"/>
              <a:gd name="connsiteY92" fmla="*/ 2762989 h 6858000"/>
              <a:gd name="connsiteX93" fmla="*/ 438350 w 1472087"/>
              <a:gd name="connsiteY93" fmla="*/ 2554718 h 6858000"/>
              <a:gd name="connsiteX94" fmla="*/ 418444 w 1472087"/>
              <a:gd name="connsiteY94" fmla="*/ 2485734 h 6858000"/>
              <a:gd name="connsiteX95" fmla="*/ 409167 w 1472087"/>
              <a:gd name="connsiteY95" fmla="*/ 2447068 h 6858000"/>
              <a:gd name="connsiteX96" fmla="*/ 396128 w 1472087"/>
              <a:gd name="connsiteY96" fmla="*/ 2425819 h 6858000"/>
              <a:gd name="connsiteX97" fmla="*/ 402127 w 1472087"/>
              <a:gd name="connsiteY97" fmla="*/ 2402874 h 6858000"/>
              <a:gd name="connsiteX98" fmla="*/ 404739 w 1472087"/>
              <a:gd name="connsiteY98" fmla="*/ 2381443 h 6858000"/>
              <a:gd name="connsiteX99" fmla="*/ 381068 w 1472087"/>
              <a:gd name="connsiteY99" fmla="*/ 2261920 h 6858000"/>
              <a:gd name="connsiteX100" fmla="*/ 370955 w 1472087"/>
              <a:gd name="connsiteY100" fmla="*/ 2195378 h 6858000"/>
              <a:gd name="connsiteX101" fmla="*/ 355172 w 1472087"/>
              <a:gd name="connsiteY101" fmla="*/ 2155135 h 6858000"/>
              <a:gd name="connsiteX102" fmla="*/ 352630 w 1472087"/>
              <a:gd name="connsiteY102" fmla="*/ 2118008 h 6858000"/>
              <a:gd name="connsiteX103" fmla="*/ 353623 w 1472087"/>
              <a:gd name="connsiteY103" fmla="*/ 2050531 h 6858000"/>
              <a:gd name="connsiteX104" fmla="*/ 345429 w 1472087"/>
              <a:gd name="connsiteY104" fmla="*/ 1963269 h 6858000"/>
              <a:gd name="connsiteX105" fmla="*/ 326607 w 1472087"/>
              <a:gd name="connsiteY105" fmla="*/ 1906352 h 6858000"/>
              <a:gd name="connsiteX106" fmla="*/ 303164 w 1472087"/>
              <a:gd name="connsiteY106" fmla="*/ 1861531 h 6858000"/>
              <a:gd name="connsiteX107" fmla="*/ 256963 w 1472087"/>
              <a:gd name="connsiteY107" fmla="*/ 1732919 h 6858000"/>
              <a:gd name="connsiteX108" fmla="*/ 229274 w 1472087"/>
              <a:gd name="connsiteY108" fmla="*/ 1663540 h 6858000"/>
              <a:gd name="connsiteX109" fmla="*/ 228400 w 1472087"/>
              <a:gd name="connsiteY109" fmla="*/ 1615777 h 6858000"/>
              <a:gd name="connsiteX110" fmla="*/ 209195 w 1472087"/>
              <a:gd name="connsiteY110" fmla="*/ 1563678 h 6858000"/>
              <a:gd name="connsiteX111" fmla="*/ 222275 w 1472087"/>
              <a:gd name="connsiteY111" fmla="*/ 1519474 h 6858000"/>
              <a:gd name="connsiteX112" fmla="*/ 215017 w 1472087"/>
              <a:gd name="connsiteY112" fmla="*/ 1477995 h 6858000"/>
              <a:gd name="connsiteX113" fmla="*/ 201102 w 1472087"/>
              <a:gd name="connsiteY113" fmla="*/ 1373769 h 6858000"/>
              <a:gd name="connsiteX114" fmla="*/ 209409 w 1472087"/>
              <a:gd name="connsiteY114" fmla="*/ 1307086 h 6858000"/>
              <a:gd name="connsiteX115" fmla="*/ 210597 w 1472087"/>
              <a:gd name="connsiteY115" fmla="*/ 1189033 h 6858000"/>
              <a:gd name="connsiteX116" fmla="*/ 215282 w 1472087"/>
              <a:gd name="connsiteY116" fmla="*/ 1168288 h 6858000"/>
              <a:gd name="connsiteX117" fmla="*/ 207564 w 1472087"/>
              <a:gd name="connsiteY117" fmla="*/ 1142577 h 6858000"/>
              <a:gd name="connsiteX118" fmla="*/ 196870 w 1472087"/>
              <a:gd name="connsiteY118" fmla="*/ 1088484 h 6858000"/>
              <a:gd name="connsiteX119" fmla="*/ 185606 w 1472087"/>
              <a:gd name="connsiteY119" fmla="*/ 1016103 h 6858000"/>
              <a:gd name="connsiteX120" fmla="*/ 187062 w 1472087"/>
              <a:gd name="connsiteY120" fmla="*/ 932283 h 6858000"/>
              <a:gd name="connsiteX121" fmla="*/ 189298 w 1472087"/>
              <a:gd name="connsiteY121" fmla="*/ 915925 h 6858000"/>
              <a:gd name="connsiteX122" fmla="*/ 181927 w 1472087"/>
              <a:gd name="connsiteY122" fmla="*/ 896999 h 6858000"/>
              <a:gd name="connsiteX123" fmla="*/ 151335 w 1472087"/>
              <a:gd name="connsiteY123" fmla="*/ 821517 h 6858000"/>
              <a:gd name="connsiteX124" fmla="*/ 130285 w 1472087"/>
              <a:gd name="connsiteY124" fmla="*/ 751353 h 6858000"/>
              <a:gd name="connsiteX125" fmla="*/ 129843 w 1472087"/>
              <a:gd name="connsiteY125" fmla="*/ 721230 h 6858000"/>
              <a:gd name="connsiteX126" fmla="*/ 115514 w 1472087"/>
              <a:gd name="connsiteY126" fmla="*/ 681659 h 6858000"/>
              <a:gd name="connsiteX127" fmla="*/ 100933 w 1472087"/>
              <a:gd name="connsiteY127" fmla="*/ 635218 h 6858000"/>
              <a:gd name="connsiteX128" fmla="*/ 105944 w 1472087"/>
              <a:gd name="connsiteY128" fmla="*/ 613763 h 6858000"/>
              <a:gd name="connsiteX129" fmla="*/ 91886 w 1472087"/>
              <a:gd name="connsiteY129" fmla="*/ 598582 h 6858000"/>
              <a:gd name="connsiteX130" fmla="*/ 91567 w 1472087"/>
              <a:gd name="connsiteY130" fmla="*/ 576846 h 6858000"/>
              <a:gd name="connsiteX131" fmla="*/ 71193 w 1472087"/>
              <a:gd name="connsiteY131" fmla="*/ 530055 h 6858000"/>
              <a:gd name="connsiteX132" fmla="*/ 70441 w 1472087"/>
              <a:gd name="connsiteY132" fmla="*/ 465389 h 6858000"/>
              <a:gd name="connsiteX133" fmla="*/ 53364 w 1472087"/>
              <a:gd name="connsiteY133" fmla="*/ 424699 h 6858000"/>
              <a:gd name="connsiteX134" fmla="*/ 53739 w 1472087"/>
              <a:gd name="connsiteY134" fmla="*/ 404917 h 6858000"/>
              <a:gd name="connsiteX135" fmla="*/ 33696 w 1472087"/>
              <a:gd name="connsiteY135" fmla="*/ 367211 h 6858000"/>
              <a:gd name="connsiteX136" fmla="*/ 0 w 1472087"/>
              <a:gd name="connsiteY136" fmla="*/ 268519 h 6858000"/>
              <a:gd name="connsiteX137" fmla="*/ 173467 w 1472087"/>
              <a:gd name="connsiteY137" fmla="*/ 144983 h 6858000"/>
              <a:gd name="connsiteX138" fmla="*/ 185751 w 1472087"/>
              <a:gd name="connsiteY138" fmla="*/ 55288 h 6858000"/>
              <a:gd name="connsiteX139" fmla="*/ 145305 w 1472087"/>
              <a:gd name="connsiteY139" fmla="*/ 0 h 6858000"/>
              <a:gd name="connsiteX0" fmla="*/ 112107 w 1438889"/>
              <a:gd name="connsiteY0" fmla="*/ 0 h 6858000"/>
              <a:gd name="connsiteX1" fmla="*/ 1438889 w 1438889"/>
              <a:gd name="connsiteY1" fmla="*/ 0 h 6858000"/>
              <a:gd name="connsiteX2" fmla="*/ 1438889 w 1438889"/>
              <a:gd name="connsiteY2" fmla="*/ 6858000 h 6858000"/>
              <a:gd name="connsiteX3" fmla="*/ 175583 w 1438889"/>
              <a:gd name="connsiteY3" fmla="*/ 6857735 h 6858000"/>
              <a:gd name="connsiteX4" fmla="*/ 212176 w 1438889"/>
              <a:gd name="connsiteY4" fmla="*/ 6776847 h 6858000"/>
              <a:gd name="connsiteX5" fmla="*/ 223676 w 1438889"/>
              <a:gd name="connsiteY5" fmla="*/ 6737706 h 6858000"/>
              <a:gd name="connsiteX6" fmla="*/ 248415 w 1438889"/>
              <a:gd name="connsiteY6" fmla="*/ 6691589 h 6858000"/>
              <a:gd name="connsiteX7" fmla="*/ 225972 w 1438889"/>
              <a:gd name="connsiteY7" fmla="*/ 6659970 h 6858000"/>
              <a:gd name="connsiteX8" fmla="*/ 241063 w 1438889"/>
              <a:gd name="connsiteY8" fmla="*/ 6636211 h 6858000"/>
              <a:gd name="connsiteX9" fmla="*/ 258507 w 1438889"/>
              <a:gd name="connsiteY9" fmla="*/ 6594177 h 6858000"/>
              <a:gd name="connsiteX10" fmla="*/ 272547 w 1438889"/>
              <a:gd name="connsiteY10" fmla="*/ 6557575 h 6858000"/>
              <a:gd name="connsiteX11" fmla="*/ 325504 w 1438889"/>
              <a:gd name="connsiteY11" fmla="*/ 6492130 h 6858000"/>
              <a:gd name="connsiteX12" fmla="*/ 341191 w 1438889"/>
              <a:gd name="connsiteY12" fmla="*/ 6431610 h 6858000"/>
              <a:gd name="connsiteX13" fmla="*/ 384896 w 1438889"/>
              <a:gd name="connsiteY13" fmla="*/ 6379786 h 6858000"/>
              <a:gd name="connsiteX14" fmla="*/ 368119 w 1438889"/>
              <a:gd name="connsiteY14" fmla="*/ 6334727 h 6858000"/>
              <a:gd name="connsiteX15" fmla="*/ 345534 w 1438889"/>
              <a:gd name="connsiteY15" fmla="*/ 6313295 h 6858000"/>
              <a:gd name="connsiteX16" fmla="*/ 352698 w 1438889"/>
              <a:gd name="connsiteY16" fmla="*/ 6280046 h 6858000"/>
              <a:gd name="connsiteX17" fmla="*/ 335443 w 1438889"/>
              <a:gd name="connsiteY17" fmla="*/ 6270265 h 6858000"/>
              <a:gd name="connsiteX18" fmla="*/ 362471 w 1438889"/>
              <a:gd name="connsiteY18" fmla="*/ 6252834 h 6858000"/>
              <a:gd name="connsiteX19" fmla="*/ 340463 w 1438889"/>
              <a:gd name="connsiteY19" fmla="*/ 6202459 h 6858000"/>
              <a:gd name="connsiteX20" fmla="*/ 339261 w 1438889"/>
              <a:gd name="connsiteY20" fmla="*/ 6153037 h 6858000"/>
              <a:gd name="connsiteX21" fmla="*/ 354676 w 1438889"/>
              <a:gd name="connsiteY21" fmla="*/ 6078132 h 6858000"/>
              <a:gd name="connsiteX22" fmla="*/ 342063 w 1438889"/>
              <a:gd name="connsiteY22" fmla="*/ 6028119 h 6858000"/>
              <a:gd name="connsiteX23" fmla="*/ 327292 w 1438889"/>
              <a:gd name="connsiteY23" fmla="*/ 5926735 h 6858000"/>
              <a:gd name="connsiteX24" fmla="*/ 376804 w 1438889"/>
              <a:gd name="connsiteY24" fmla="*/ 5712857 h 6858000"/>
              <a:gd name="connsiteX25" fmla="*/ 355879 w 1438889"/>
              <a:gd name="connsiteY25" fmla="*/ 5676393 h 6858000"/>
              <a:gd name="connsiteX26" fmla="*/ 395471 w 1438889"/>
              <a:gd name="connsiteY26" fmla="*/ 5563435 h 6858000"/>
              <a:gd name="connsiteX27" fmla="*/ 442601 w 1438889"/>
              <a:gd name="connsiteY27" fmla="*/ 5437125 h 6858000"/>
              <a:gd name="connsiteX28" fmla="*/ 456169 w 1438889"/>
              <a:gd name="connsiteY28" fmla="*/ 5396260 h 6858000"/>
              <a:gd name="connsiteX29" fmla="*/ 472150 w 1438889"/>
              <a:gd name="connsiteY29" fmla="*/ 5330009 h 6858000"/>
              <a:gd name="connsiteX30" fmla="*/ 505643 w 1438889"/>
              <a:gd name="connsiteY30" fmla="*/ 5273739 h 6858000"/>
              <a:gd name="connsiteX31" fmla="*/ 515242 w 1438889"/>
              <a:gd name="connsiteY31" fmla="*/ 5241779 h 6858000"/>
              <a:gd name="connsiteX32" fmla="*/ 526468 w 1438889"/>
              <a:gd name="connsiteY32" fmla="*/ 5225268 h 6858000"/>
              <a:gd name="connsiteX33" fmla="*/ 527488 w 1438889"/>
              <a:gd name="connsiteY33" fmla="*/ 5217684 h 6858000"/>
              <a:gd name="connsiteX34" fmla="*/ 534829 w 1438889"/>
              <a:gd name="connsiteY34" fmla="*/ 5193377 h 6858000"/>
              <a:gd name="connsiteX35" fmla="*/ 538132 w 1438889"/>
              <a:gd name="connsiteY35" fmla="*/ 5179288 h 6858000"/>
              <a:gd name="connsiteX36" fmla="*/ 539116 w 1438889"/>
              <a:gd name="connsiteY36" fmla="*/ 5173621 h 6858000"/>
              <a:gd name="connsiteX37" fmla="*/ 534750 w 1438889"/>
              <a:gd name="connsiteY37" fmla="*/ 5159961 h 6858000"/>
              <a:gd name="connsiteX38" fmla="*/ 541427 w 1438889"/>
              <a:gd name="connsiteY38" fmla="*/ 5144295 h 6858000"/>
              <a:gd name="connsiteX39" fmla="*/ 538360 w 1438889"/>
              <a:gd name="connsiteY39" fmla="*/ 5125185 h 6858000"/>
              <a:gd name="connsiteX40" fmla="*/ 545190 w 1438889"/>
              <a:gd name="connsiteY40" fmla="*/ 5121884 h 6858000"/>
              <a:gd name="connsiteX41" fmla="*/ 552226 w 1438889"/>
              <a:gd name="connsiteY41" fmla="*/ 5067850 h 6858000"/>
              <a:gd name="connsiteX42" fmla="*/ 554957 w 1438889"/>
              <a:gd name="connsiteY42" fmla="*/ 5060861 h 6858000"/>
              <a:gd name="connsiteX43" fmla="*/ 551661 w 1438889"/>
              <a:gd name="connsiteY43" fmla="*/ 5034192 h 6858000"/>
              <a:gd name="connsiteX44" fmla="*/ 553215 w 1438889"/>
              <a:gd name="connsiteY44" fmla="*/ 4993030 h 6858000"/>
              <a:gd name="connsiteX45" fmla="*/ 560124 w 1438889"/>
              <a:gd name="connsiteY45" fmla="*/ 4946844 h 6858000"/>
              <a:gd name="connsiteX46" fmla="*/ 555980 w 1438889"/>
              <a:gd name="connsiteY46" fmla="*/ 4932692 h 6858000"/>
              <a:gd name="connsiteX47" fmla="*/ 571383 w 1438889"/>
              <a:gd name="connsiteY47" fmla="*/ 4858827 h 6858000"/>
              <a:gd name="connsiteX48" fmla="*/ 577286 w 1438889"/>
              <a:gd name="connsiteY48" fmla="*/ 4821170 h 6858000"/>
              <a:gd name="connsiteX49" fmla="*/ 582019 w 1438889"/>
              <a:gd name="connsiteY49" fmla="*/ 4780965 h 6858000"/>
              <a:gd name="connsiteX50" fmla="*/ 583312 w 1438889"/>
              <a:gd name="connsiteY50" fmla="*/ 4750867 h 6858000"/>
              <a:gd name="connsiteX51" fmla="*/ 581119 w 1438889"/>
              <a:gd name="connsiteY51" fmla="*/ 4690749 h 6858000"/>
              <a:gd name="connsiteX52" fmla="*/ 576599 w 1438889"/>
              <a:gd name="connsiteY52" fmla="*/ 4584173 h 6858000"/>
              <a:gd name="connsiteX53" fmla="*/ 571682 w 1438889"/>
              <a:gd name="connsiteY53" fmla="*/ 4444346 h 6858000"/>
              <a:gd name="connsiteX54" fmla="*/ 568247 w 1438889"/>
              <a:gd name="connsiteY54" fmla="*/ 4375228 h 6858000"/>
              <a:gd name="connsiteX55" fmla="*/ 548900 w 1438889"/>
              <a:gd name="connsiteY55" fmla="*/ 4214165 h 6858000"/>
              <a:gd name="connsiteX56" fmla="*/ 552973 w 1438889"/>
              <a:gd name="connsiteY56" fmla="*/ 4090296 h 6858000"/>
              <a:gd name="connsiteX57" fmla="*/ 538229 w 1438889"/>
              <a:gd name="connsiteY57" fmla="*/ 4033999 h 6858000"/>
              <a:gd name="connsiteX58" fmla="*/ 539378 w 1438889"/>
              <a:gd name="connsiteY58" fmla="*/ 4031933 h 6858000"/>
              <a:gd name="connsiteX59" fmla="*/ 537954 w 1438889"/>
              <a:gd name="connsiteY59" fmla="*/ 4013953 h 6858000"/>
              <a:gd name="connsiteX60" fmla="*/ 524249 w 1438889"/>
              <a:gd name="connsiteY60" fmla="*/ 3974753 h 6858000"/>
              <a:gd name="connsiteX61" fmla="*/ 525847 w 1438889"/>
              <a:gd name="connsiteY61" fmla="*/ 3969950 h 6858000"/>
              <a:gd name="connsiteX62" fmla="*/ 519269 w 1438889"/>
              <a:gd name="connsiteY62" fmla="*/ 3933779 h 6858000"/>
              <a:gd name="connsiteX63" fmla="*/ 520600 w 1438889"/>
              <a:gd name="connsiteY63" fmla="*/ 3933093 h 6858000"/>
              <a:gd name="connsiteX64" fmla="*/ 524954 w 1438889"/>
              <a:gd name="connsiteY64" fmla="*/ 3922082 h 6858000"/>
              <a:gd name="connsiteX65" fmla="*/ 530032 w 1438889"/>
              <a:gd name="connsiteY65" fmla="*/ 3901461 h 6858000"/>
              <a:gd name="connsiteX66" fmla="*/ 552626 w 1438889"/>
              <a:gd name="connsiteY66" fmla="*/ 3813873 h 6858000"/>
              <a:gd name="connsiteX67" fmla="*/ 552051 w 1438889"/>
              <a:gd name="connsiteY67" fmla="*/ 3806161 h 6858000"/>
              <a:gd name="connsiteX68" fmla="*/ 552358 w 1438889"/>
              <a:gd name="connsiteY68" fmla="*/ 3805957 h 6858000"/>
              <a:gd name="connsiteX69" fmla="*/ 552385 w 1438889"/>
              <a:gd name="connsiteY69" fmla="*/ 3797724 h 6858000"/>
              <a:gd name="connsiteX70" fmla="*/ 551000 w 1438889"/>
              <a:gd name="connsiteY70" fmla="*/ 3792098 h 6858000"/>
              <a:gd name="connsiteX71" fmla="*/ 549884 w 1438889"/>
              <a:gd name="connsiteY71" fmla="*/ 3777135 h 6858000"/>
              <a:gd name="connsiteX72" fmla="*/ 551617 w 1438889"/>
              <a:gd name="connsiteY72" fmla="*/ 3771656 h 6858000"/>
              <a:gd name="connsiteX73" fmla="*/ 555360 w 1438889"/>
              <a:gd name="connsiteY73" fmla="*/ 3769007 h 6858000"/>
              <a:gd name="connsiteX74" fmla="*/ 554826 w 1438889"/>
              <a:gd name="connsiteY74" fmla="*/ 3767709 h 6858000"/>
              <a:gd name="connsiteX75" fmla="*/ 563522 w 1438889"/>
              <a:gd name="connsiteY75" fmla="*/ 3738082 h 6858000"/>
              <a:gd name="connsiteX76" fmla="*/ 570868 w 1438889"/>
              <a:gd name="connsiteY76" fmla="*/ 3673397 h 6858000"/>
              <a:gd name="connsiteX77" fmla="*/ 570164 w 1438889"/>
              <a:gd name="connsiteY77" fmla="*/ 3637109 h 6858000"/>
              <a:gd name="connsiteX78" fmla="*/ 573607 w 1438889"/>
              <a:gd name="connsiteY78" fmla="*/ 3536883 h 6858000"/>
              <a:gd name="connsiteX79" fmla="*/ 581145 w 1438889"/>
              <a:gd name="connsiteY79" fmla="*/ 3435652 h 6858000"/>
              <a:gd name="connsiteX80" fmla="*/ 582816 w 1438889"/>
              <a:gd name="connsiteY80" fmla="*/ 3307769 h 6858000"/>
              <a:gd name="connsiteX81" fmla="*/ 600379 w 1438889"/>
              <a:gd name="connsiteY81" fmla="*/ 3250522 h 6858000"/>
              <a:gd name="connsiteX82" fmla="*/ 600804 w 1438889"/>
              <a:gd name="connsiteY82" fmla="*/ 3229163 h 6858000"/>
              <a:gd name="connsiteX83" fmla="*/ 602627 w 1438889"/>
              <a:gd name="connsiteY83" fmla="*/ 3217217 h 6858000"/>
              <a:gd name="connsiteX84" fmla="*/ 589462 w 1438889"/>
              <a:gd name="connsiteY84" fmla="*/ 3183755 h 6858000"/>
              <a:gd name="connsiteX85" fmla="*/ 589963 w 1438889"/>
              <a:gd name="connsiteY85" fmla="*/ 3178642 h 6858000"/>
              <a:gd name="connsiteX86" fmla="*/ 577563 w 1438889"/>
              <a:gd name="connsiteY86" fmla="*/ 3158586 h 6858000"/>
              <a:gd name="connsiteX87" fmla="*/ 562748 w 1438889"/>
              <a:gd name="connsiteY87" fmla="*/ 3129034 h 6858000"/>
              <a:gd name="connsiteX88" fmla="*/ 563413 w 1438889"/>
              <a:gd name="connsiteY88" fmla="*/ 3126682 h 6858000"/>
              <a:gd name="connsiteX89" fmla="*/ 554281 w 1438889"/>
              <a:gd name="connsiteY89" fmla="*/ 3114519 h 6858000"/>
              <a:gd name="connsiteX90" fmla="*/ 540890 w 1438889"/>
              <a:gd name="connsiteY90" fmla="*/ 3106272 h 6858000"/>
              <a:gd name="connsiteX91" fmla="*/ 513620 w 1438889"/>
              <a:gd name="connsiteY91" fmla="*/ 2958185 h 6858000"/>
              <a:gd name="connsiteX92" fmla="*/ 456234 w 1438889"/>
              <a:gd name="connsiteY92" fmla="*/ 2762989 h 6858000"/>
              <a:gd name="connsiteX93" fmla="*/ 405152 w 1438889"/>
              <a:gd name="connsiteY93" fmla="*/ 2554718 h 6858000"/>
              <a:gd name="connsiteX94" fmla="*/ 385246 w 1438889"/>
              <a:gd name="connsiteY94" fmla="*/ 2485734 h 6858000"/>
              <a:gd name="connsiteX95" fmla="*/ 375969 w 1438889"/>
              <a:gd name="connsiteY95" fmla="*/ 2447068 h 6858000"/>
              <a:gd name="connsiteX96" fmla="*/ 362930 w 1438889"/>
              <a:gd name="connsiteY96" fmla="*/ 2425819 h 6858000"/>
              <a:gd name="connsiteX97" fmla="*/ 368929 w 1438889"/>
              <a:gd name="connsiteY97" fmla="*/ 2402874 h 6858000"/>
              <a:gd name="connsiteX98" fmla="*/ 371541 w 1438889"/>
              <a:gd name="connsiteY98" fmla="*/ 2381443 h 6858000"/>
              <a:gd name="connsiteX99" fmla="*/ 347870 w 1438889"/>
              <a:gd name="connsiteY99" fmla="*/ 2261920 h 6858000"/>
              <a:gd name="connsiteX100" fmla="*/ 337757 w 1438889"/>
              <a:gd name="connsiteY100" fmla="*/ 2195378 h 6858000"/>
              <a:gd name="connsiteX101" fmla="*/ 321974 w 1438889"/>
              <a:gd name="connsiteY101" fmla="*/ 2155135 h 6858000"/>
              <a:gd name="connsiteX102" fmla="*/ 319432 w 1438889"/>
              <a:gd name="connsiteY102" fmla="*/ 2118008 h 6858000"/>
              <a:gd name="connsiteX103" fmla="*/ 320425 w 1438889"/>
              <a:gd name="connsiteY103" fmla="*/ 2050531 h 6858000"/>
              <a:gd name="connsiteX104" fmla="*/ 312231 w 1438889"/>
              <a:gd name="connsiteY104" fmla="*/ 1963269 h 6858000"/>
              <a:gd name="connsiteX105" fmla="*/ 293409 w 1438889"/>
              <a:gd name="connsiteY105" fmla="*/ 1906352 h 6858000"/>
              <a:gd name="connsiteX106" fmla="*/ 269966 w 1438889"/>
              <a:gd name="connsiteY106" fmla="*/ 1861531 h 6858000"/>
              <a:gd name="connsiteX107" fmla="*/ 223765 w 1438889"/>
              <a:gd name="connsiteY107" fmla="*/ 1732919 h 6858000"/>
              <a:gd name="connsiteX108" fmla="*/ 196076 w 1438889"/>
              <a:gd name="connsiteY108" fmla="*/ 1663540 h 6858000"/>
              <a:gd name="connsiteX109" fmla="*/ 195202 w 1438889"/>
              <a:gd name="connsiteY109" fmla="*/ 1615777 h 6858000"/>
              <a:gd name="connsiteX110" fmla="*/ 175997 w 1438889"/>
              <a:gd name="connsiteY110" fmla="*/ 1563678 h 6858000"/>
              <a:gd name="connsiteX111" fmla="*/ 189077 w 1438889"/>
              <a:gd name="connsiteY111" fmla="*/ 1519474 h 6858000"/>
              <a:gd name="connsiteX112" fmla="*/ 181819 w 1438889"/>
              <a:gd name="connsiteY112" fmla="*/ 1477995 h 6858000"/>
              <a:gd name="connsiteX113" fmla="*/ 167904 w 1438889"/>
              <a:gd name="connsiteY113" fmla="*/ 1373769 h 6858000"/>
              <a:gd name="connsiteX114" fmla="*/ 176211 w 1438889"/>
              <a:gd name="connsiteY114" fmla="*/ 1307086 h 6858000"/>
              <a:gd name="connsiteX115" fmla="*/ 177399 w 1438889"/>
              <a:gd name="connsiteY115" fmla="*/ 1189033 h 6858000"/>
              <a:gd name="connsiteX116" fmla="*/ 182084 w 1438889"/>
              <a:gd name="connsiteY116" fmla="*/ 1168288 h 6858000"/>
              <a:gd name="connsiteX117" fmla="*/ 174366 w 1438889"/>
              <a:gd name="connsiteY117" fmla="*/ 1142577 h 6858000"/>
              <a:gd name="connsiteX118" fmla="*/ 163672 w 1438889"/>
              <a:gd name="connsiteY118" fmla="*/ 1088484 h 6858000"/>
              <a:gd name="connsiteX119" fmla="*/ 152408 w 1438889"/>
              <a:gd name="connsiteY119" fmla="*/ 1016103 h 6858000"/>
              <a:gd name="connsiteX120" fmla="*/ 153864 w 1438889"/>
              <a:gd name="connsiteY120" fmla="*/ 932283 h 6858000"/>
              <a:gd name="connsiteX121" fmla="*/ 156100 w 1438889"/>
              <a:gd name="connsiteY121" fmla="*/ 915925 h 6858000"/>
              <a:gd name="connsiteX122" fmla="*/ 148729 w 1438889"/>
              <a:gd name="connsiteY122" fmla="*/ 896999 h 6858000"/>
              <a:gd name="connsiteX123" fmla="*/ 118137 w 1438889"/>
              <a:gd name="connsiteY123" fmla="*/ 821517 h 6858000"/>
              <a:gd name="connsiteX124" fmla="*/ 97087 w 1438889"/>
              <a:gd name="connsiteY124" fmla="*/ 751353 h 6858000"/>
              <a:gd name="connsiteX125" fmla="*/ 96645 w 1438889"/>
              <a:gd name="connsiteY125" fmla="*/ 721230 h 6858000"/>
              <a:gd name="connsiteX126" fmla="*/ 82316 w 1438889"/>
              <a:gd name="connsiteY126" fmla="*/ 681659 h 6858000"/>
              <a:gd name="connsiteX127" fmla="*/ 67735 w 1438889"/>
              <a:gd name="connsiteY127" fmla="*/ 635218 h 6858000"/>
              <a:gd name="connsiteX128" fmla="*/ 72746 w 1438889"/>
              <a:gd name="connsiteY128" fmla="*/ 613763 h 6858000"/>
              <a:gd name="connsiteX129" fmla="*/ 58688 w 1438889"/>
              <a:gd name="connsiteY129" fmla="*/ 598582 h 6858000"/>
              <a:gd name="connsiteX130" fmla="*/ 58369 w 1438889"/>
              <a:gd name="connsiteY130" fmla="*/ 576846 h 6858000"/>
              <a:gd name="connsiteX131" fmla="*/ 37995 w 1438889"/>
              <a:gd name="connsiteY131" fmla="*/ 530055 h 6858000"/>
              <a:gd name="connsiteX132" fmla="*/ 37243 w 1438889"/>
              <a:gd name="connsiteY132" fmla="*/ 465389 h 6858000"/>
              <a:gd name="connsiteX133" fmla="*/ 20166 w 1438889"/>
              <a:gd name="connsiteY133" fmla="*/ 424699 h 6858000"/>
              <a:gd name="connsiteX134" fmla="*/ 20541 w 1438889"/>
              <a:gd name="connsiteY134" fmla="*/ 404917 h 6858000"/>
              <a:gd name="connsiteX135" fmla="*/ 498 w 1438889"/>
              <a:gd name="connsiteY135" fmla="*/ 367211 h 6858000"/>
              <a:gd name="connsiteX136" fmla="*/ 148559 w 1438889"/>
              <a:gd name="connsiteY136" fmla="*/ 212860 h 6858000"/>
              <a:gd name="connsiteX137" fmla="*/ 140269 w 1438889"/>
              <a:gd name="connsiteY137" fmla="*/ 144983 h 6858000"/>
              <a:gd name="connsiteX138" fmla="*/ 152553 w 1438889"/>
              <a:gd name="connsiteY138" fmla="*/ 55288 h 6858000"/>
              <a:gd name="connsiteX139" fmla="*/ 112107 w 1438889"/>
              <a:gd name="connsiteY139" fmla="*/ 0 h 6858000"/>
              <a:gd name="connsiteX0" fmla="*/ 92101 w 1418883"/>
              <a:gd name="connsiteY0" fmla="*/ 0 h 6858000"/>
              <a:gd name="connsiteX1" fmla="*/ 1418883 w 1418883"/>
              <a:gd name="connsiteY1" fmla="*/ 0 h 6858000"/>
              <a:gd name="connsiteX2" fmla="*/ 1418883 w 1418883"/>
              <a:gd name="connsiteY2" fmla="*/ 6858000 h 6858000"/>
              <a:gd name="connsiteX3" fmla="*/ 155577 w 1418883"/>
              <a:gd name="connsiteY3" fmla="*/ 6857735 h 6858000"/>
              <a:gd name="connsiteX4" fmla="*/ 192170 w 1418883"/>
              <a:gd name="connsiteY4" fmla="*/ 6776847 h 6858000"/>
              <a:gd name="connsiteX5" fmla="*/ 203670 w 1418883"/>
              <a:gd name="connsiteY5" fmla="*/ 6737706 h 6858000"/>
              <a:gd name="connsiteX6" fmla="*/ 228409 w 1418883"/>
              <a:gd name="connsiteY6" fmla="*/ 6691589 h 6858000"/>
              <a:gd name="connsiteX7" fmla="*/ 205966 w 1418883"/>
              <a:gd name="connsiteY7" fmla="*/ 6659970 h 6858000"/>
              <a:gd name="connsiteX8" fmla="*/ 221057 w 1418883"/>
              <a:gd name="connsiteY8" fmla="*/ 6636211 h 6858000"/>
              <a:gd name="connsiteX9" fmla="*/ 238501 w 1418883"/>
              <a:gd name="connsiteY9" fmla="*/ 6594177 h 6858000"/>
              <a:gd name="connsiteX10" fmla="*/ 252541 w 1418883"/>
              <a:gd name="connsiteY10" fmla="*/ 6557575 h 6858000"/>
              <a:gd name="connsiteX11" fmla="*/ 305498 w 1418883"/>
              <a:gd name="connsiteY11" fmla="*/ 6492130 h 6858000"/>
              <a:gd name="connsiteX12" fmla="*/ 321185 w 1418883"/>
              <a:gd name="connsiteY12" fmla="*/ 6431610 h 6858000"/>
              <a:gd name="connsiteX13" fmla="*/ 364890 w 1418883"/>
              <a:gd name="connsiteY13" fmla="*/ 6379786 h 6858000"/>
              <a:gd name="connsiteX14" fmla="*/ 348113 w 1418883"/>
              <a:gd name="connsiteY14" fmla="*/ 6334727 h 6858000"/>
              <a:gd name="connsiteX15" fmla="*/ 325528 w 1418883"/>
              <a:gd name="connsiteY15" fmla="*/ 6313295 h 6858000"/>
              <a:gd name="connsiteX16" fmla="*/ 332692 w 1418883"/>
              <a:gd name="connsiteY16" fmla="*/ 6280046 h 6858000"/>
              <a:gd name="connsiteX17" fmla="*/ 315437 w 1418883"/>
              <a:gd name="connsiteY17" fmla="*/ 6270265 h 6858000"/>
              <a:gd name="connsiteX18" fmla="*/ 342465 w 1418883"/>
              <a:gd name="connsiteY18" fmla="*/ 6252834 h 6858000"/>
              <a:gd name="connsiteX19" fmla="*/ 320457 w 1418883"/>
              <a:gd name="connsiteY19" fmla="*/ 6202459 h 6858000"/>
              <a:gd name="connsiteX20" fmla="*/ 319255 w 1418883"/>
              <a:gd name="connsiteY20" fmla="*/ 6153037 h 6858000"/>
              <a:gd name="connsiteX21" fmla="*/ 334670 w 1418883"/>
              <a:gd name="connsiteY21" fmla="*/ 6078132 h 6858000"/>
              <a:gd name="connsiteX22" fmla="*/ 322057 w 1418883"/>
              <a:gd name="connsiteY22" fmla="*/ 6028119 h 6858000"/>
              <a:gd name="connsiteX23" fmla="*/ 307286 w 1418883"/>
              <a:gd name="connsiteY23" fmla="*/ 5926735 h 6858000"/>
              <a:gd name="connsiteX24" fmla="*/ 356798 w 1418883"/>
              <a:gd name="connsiteY24" fmla="*/ 5712857 h 6858000"/>
              <a:gd name="connsiteX25" fmla="*/ 335873 w 1418883"/>
              <a:gd name="connsiteY25" fmla="*/ 5676393 h 6858000"/>
              <a:gd name="connsiteX26" fmla="*/ 375465 w 1418883"/>
              <a:gd name="connsiteY26" fmla="*/ 5563435 h 6858000"/>
              <a:gd name="connsiteX27" fmla="*/ 422595 w 1418883"/>
              <a:gd name="connsiteY27" fmla="*/ 5437125 h 6858000"/>
              <a:gd name="connsiteX28" fmla="*/ 436163 w 1418883"/>
              <a:gd name="connsiteY28" fmla="*/ 5396260 h 6858000"/>
              <a:gd name="connsiteX29" fmla="*/ 452144 w 1418883"/>
              <a:gd name="connsiteY29" fmla="*/ 5330009 h 6858000"/>
              <a:gd name="connsiteX30" fmla="*/ 485637 w 1418883"/>
              <a:gd name="connsiteY30" fmla="*/ 5273739 h 6858000"/>
              <a:gd name="connsiteX31" fmla="*/ 495236 w 1418883"/>
              <a:gd name="connsiteY31" fmla="*/ 5241779 h 6858000"/>
              <a:gd name="connsiteX32" fmla="*/ 506462 w 1418883"/>
              <a:gd name="connsiteY32" fmla="*/ 5225268 h 6858000"/>
              <a:gd name="connsiteX33" fmla="*/ 507482 w 1418883"/>
              <a:gd name="connsiteY33" fmla="*/ 5217684 h 6858000"/>
              <a:gd name="connsiteX34" fmla="*/ 514823 w 1418883"/>
              <a:gd name="connsiteY34" fmla="*/ 5193377 h 6858000"/>
              <a:gd name="connsiteX35" fmla="*/ 518126 w 1418883"/>
              <a:gd name="connsiteY35" fmla="*/ 5179288 h 6858000"/>
              <a:gd name="connsiteX36" fmla="*/ 519110 w 1418883"/>
              <a:gd name="connsiteY36" fmla="*/ 5173621 h 6858000"/>
              <a:gd name="connsiteX37" fmla="*/ 514744 w 1418883"/>
              <a:gd name="connsiteY37" fmla="*/ 5159961 h 6858000"/>
              <a:gd name="connsiteX38" fmla="*/ 521421 w 1418883"/>
              <a:gd name="connsiteY38" fmla="*/ 5144295 h 6858000"/>
              <a:gd name="connsiteX39" fmla="*/ 518354 w 1418883"/>
              <a:gd name="connsiteY39" fmla="*/ 5125185 h 6858000"/>
              <a:gd name="connsiteX40" fmla="*/ 525184 w 1418883"/>
              <a:gd name="connsiteY40" fmla="*/ 5121884 h 6858000"/>
              <a:gd name="connsiteX41" fmla="*/ 532220 w 1418883"/>
              <a:gd name="connsiteY41" fmla="*/ 5067850 h 6858000"/>
              <a:gd name="connsiteX42" fmla="*/ 534951 w 1418883"/>
              <a:gd name="connsiteY42" fmla="*/ 5060861 h 6858000"/>
              <a:gd name="connsiteX43" fmla="*/ 531655 w 1418883"/>
              <a:gd name="connsiteY43" fmla="*/ 5034192 h 6858000"/>
              <a:gd name="connsiteX44" fmla="*/ 533209 w 1418883"/>
              <a:gd name="connsiteY44" fmla="*/ 4993030 h 6858000"/>
              <a:gd name="connsiteX45" fmla="*/ 540118 w 1418883"/>
              <a:gd name="connsiteY45" fmla="*/ 4946844 h 6858000"/>
              <a:gd name="connsiteX46" fmla="*/ 535974 w 1418883"/>
              <a:gd name="connsiteY46" fmla="*/ 4932692 h 6858000"/>
              <a:gd name="connsiteX47" fmla="*/ 551377 w 1418883"/>
              <a:gd name="connsiteY47" fmla="*/ 4858827 h 6858000"/>
              <a:gd name="connsiteX48" fmla="*/ 557280 w 1418883"/>
              <a:gd name="connsiteY48" fmla="*/ 4821170 h 6858000"/>
              <a:gd name="connsiteX49" fmla="*/ 562013 w 1418883"/>
              <a:gd name="connsiteY49" fmla="*/ 4780965 h 6858000"/>
              <a:gd name="connsiteX50" fmla="*/ 563306 w 1418883"/>
              <a:gd name="connsiteY50" fmla="*/ 4750867 h 6858000"/>
              <a:gd name="connsiteX51" fmla="*/ 561113 w 1418883"/>
              <a:gd name="connsiteY51" fmla="*/ 4690749 h 6858000"/>
              <a:gd name="connsiteX52" fmla="*/ 556593 w 1418883"/>
              <a:gd name="connsiteY52" fmla="*/ 4584173 h 6858000"/>
              <a:gd name="connsiteX53" fmla="*/ 551676 w 1418883"/>
              <a:gd name="connsiteY53" fmla="*/ 4444346 h 6858000"/>
              <a:gd name="connsiteX54" fmla="*/ 548241 w 1418883"/>
              <a:gd name="connsiteY54" fmla="*/ 4375228 h 6858000"/>
              <a:gd name="connsiteX55" fmla="*/ 528894 w 1418883"/>
              <a:gd name="connsiteY55" fmla="*/ 4214165 h 6858000"/>
              <a:gd name="connsiteX56" fmla="*/ 532967 w 1418883"/>
              <a:gd name="connsiteY56" fmla="*/ 4090296 h 6858000"/>
              <a:gd name="connsiteX57" fmla="*/ 518223 w 1418883"/>
              <a:gd name="connsiteY57" fmla="*/ 4033999 h 6858000"/>
              <a:gd name="connsiteX58" fmla="*/ 519372 w 1418883"/>
              <a:gd name="connsiteY58" fmla="*/ 4031933 h 6858000"/>
              <a:gd name="connsiteX59" fmla="*/ 517948 w 1418883"/>
              <a:gd name="connsiteY59" fmla="*/ 4013953 h 6858000"/>
              <a:gd name="connsiteX60" fmla="*/ 504243 w 1418883"/>
              <a:gd name="connsiteY60" fmla="*/ 3974753 h 6858000"/>
              <a:gd name="connsiteX61" fmla="*/ 505841 w 1418883"/>
              <a:gd name="connsiteY61" fmla="*/ 3969950 h 6858000"/>
              <a:gd name="connsiteX62" fmla="*/ 499263 w 1418883"/>
              <a:gd name="connsiteY62" fmla="*/ 3933779 h 6858000"/>
              <a:gd name="connsiteX63" fmla="*/ 500594 w 1418883"/>
              <a:gd name="connsiteY63" fmla="*/ 3933093 h 6858000"/>
              <a:gd name="connsiteX64" fmla="*/ 504948 w 1418883"/>
              <a:gd name="connsiteY64" fmla="*/ 3922082 h 6858000"/>
              <a:gd name="connsiteX65" fmla="*/ 510026 w 1418883"/>
              <a:gd name="connsiteY65" fmla="*/ 3901461 h 6858000"/>
              <a:gd name="connsiteX66" fmla="*/ 532620 w 1418883"/>
              <a:gd name="connsiteY66" fmla="*/ 3813873 h 6858000"/>
              <a:gd name="connsiteX67" fmla="*/ 532045 w 1418883"/>
              <a:gd name="connsiteY67" fmla="*/ 3806161 h 6858000"/>
              <a:gd name="connsiteX68" fmla="*/ 532352 w 1418883"/>
              <a:gd name="connsiteY68" fmla="*/ 3805957 h 6858000"/>
              <a:gd name="connsiteX69" fmla="*/ 532379 w 1418883"/>
              <a:gd name="connsiteY69" fmla="*/ 3797724 h 6858000"/>
              <a:gd name="connsiteX70" fmla="*/ 530994 w 1418883"/>
              <a:gd name="connsiteY70" fmla="*/ 3792098 h 6858000"/>
              <a:gd name="connsiteX71" fmla="*/ 529878 w 1418883"/>
              <a:gd name="connsiteY71" fmla="*/ 3777135 h 6858000"/>
              <a:gd name="connsiteX72" fmla="*/ 531611 w 1418883"/>
              <a:gd name="connsiteY72" fmla="*/ 3771656 h 6858000"/>
              <a:gd name="connsiteX73" fmla="*/ 535354 w 1418883"/>
              <a:gd name="connsiteY73" fmla="*/ 3769007 h 6858000"/>
              <a:gd name="connsiteX74" fmla="*/ 534820 w 1418883"/>
              <a:gd name="connsiteY74" fmla="*/ 3767709 h 6858000"/>
              <a:gd name="connsiteX75" fmla="*/ 543516 w 1418883"/>
              <a:gd name="connsiteY75" fmla="*/ 3738082 h 6858000"/>
              <a:gd name="connsiteX76" fmla="*/ 550862 w 1418883"/>
              <a:gd name="connsiteY76" fmla="*/ 3673397 h 6858000"/>
              <a:gd name="connsiteX77" fmla="*/ 550158 w 1418883"/>
              <a:gd name="connsiteY77" fmla="*/ 3637109 h 6858000"/>
              <a:gd name="connsiteX78" fmla="*/ 553601 w 1418883"/>
              <a:gd name="connsiteY78" fmla="*/ 3536883 h 6858000"/>
              <a:gd name="connsiteX79" fmla="*/ 561139 w 1418883"/>
              <a:gd name="connsiteY79" fmla="*/ 3435652 h 6858000"/>
              <a:gd name="connsiteX80" fmla="*/ 562810 w 1418883"/>
              <a:gd name="connsiteY80" fmla="*/ 3307769 h 6858000"/>
              <a:gd name="connsiteX81" fmla="*/ 580373 w 1418883"/>
              <a:gd name="connsiteY81" fmla="*/ 3250522 h 6858000"/>
              <a:gd name="connsiteX82" fmla="*/ 580798 w 1418883"/>
              <a:gd name="connsiteY82" fmla="*/ 3229163 h 6858000"/>
              <a:gd name="connsiteX83" fmla="*/ 582621 w 1418883"/>
              <a:gd name="connsiteY83" fmla="*/ 3217217 h 6858000"/>
              <a:gd name="connsiteX84" fmla="*/ 569456 w 1418883"/>
              <a:gd name="connsiteY84" fmla="*/ 3183755 h 6858000"/>
              <a:gd name="connsiteX85" fmla="*/ 569957 w 1418883"/>
              <a:gd name="connsiteY85" fmla="*/ 3178642 h 6858000"/>
              <a:gd name="connsiteX86" fmla="*/ 557557 w 1418883"/>
              <a:gd name="connsiteY86" fmla="*/ 3158586 h 6858000"/>
              <a:gd name="connsiteX87" fmla="*/ 542742 w 1418883"/>
              <a:gd name="connsiteY87" fmla="*/ 3129034 h 6858000"/>
              <a:gd name="connsiteX88" fmla="*/ 543407 w 1418883"/>
              <a:gd name="connsiteY88" fmla="*/ 3126682 h 6858000"/>
              <a:gd name="connsiteX89" fmla="*/ 534275 w 1418883"/>
              <a:gd name="connsiteY89" fmla="*/ 3114519 h 6858000"/>
              <a:gd name="connsiteX90" fmla="*/ 520884 w 1418883"/>
              <a:gd name="connsiteY90" fmla="*/ 3106272 h 6858000"/>
              <a:gd name="connsiteX91" fmla="*/ 493614 w 1418883"/>
              <a:gd name="connsiteY91" fmla="*/ 2958185 h 6858000"/>
              <a:gd name="connsiteX92" fmla="*/ 436228 w 1418883"/>
              <a:gd name="connsiteY92" fmla="*/ 2762989 h 6858000"/>
              <a:gd name="connsiteX93" fmla="*/ 385146 w 1418883"/>
              <a:gd name="connsiteY93" fmla="*/ 2554718 h 6858000"/>
              <a:gd name="connsiteX94" fmla="*/ 365240 w 1418883"/>
              <a:gd name="connsiteY94" fmla="*/ 2485734 h 6858000"/>
              <a:gd name="connsiteX95" fmla="*/ 355963 w 1418883"/>
              <a:gd name="connsiteY95" fmla="*/ 2447068 h 6858000"/>
              <a:gd name="connsiteX96" fmla="*/ 342924 w 1418883"/>
              <a:gd name="connsiteY96" fmla="*/ 2425819 h 6858000"/>
              <a:gd name="connsiteX97" fmla="*/ 348923 w 1418883"/>
              <a:gd name="connsiteY97" fmla="*/ 2402874 h 6858000"/>
              <a:gd name="connsiteX98" fmla="*/ 351535 w 1418883"/>
              <a:gd name="connsiteY98" fmla="*/ 2381443 h 6858000"/>
              <a:gd name="connsiteX99" fmla="*/ 327864 w 1418883"/>
              <a:gd name="connsiteY99" fmla="*/ 2261920 h 6858000"/>
              <a:gd name="connsiteX100" fmla="*/ 317751 w 1418883"/>
              <a:gd name="connsiteY100" fmla="*/ 2195378 h 6858000"/>
              <a:gd name="connsiteX101" fmla="*/ 301968 w 1418883"/>
              <a:gd name="connsiteY101" fmla="*/ 2155135 h 6858000"/>
              <a:gd name="connsiteX102" fmla="*/ 299426 w 1418883"/>
              <a:gd name="connsiteY102" fmla="*/ 2118008 h 6858000"/>
              <a:gd name="connsiteX103" fmla="*/ 300419 w 1418883"/>
              <a:gd name="connsiteY103" fmla="*/ 2050531 h 6858000"/>
              <a:gd name="connsiteX104" fmla="*/ 292225 w 1418883"/>
              <a:gd name="connsiteY104" fmla="*/ 1963269 h 6858000"/>
              <a:gd name="connsiteX105" fmla="*/ 273403 w 1418883"/>
              <a:gd name="connsiteY105" fmla="*/ 1906352 h 6858000"/>
              <a:gd name="connsiteX106" fmla="*/ 249960 w 1418883"/>
              <a:gd name="connsiteY106" fmla="*/ 1861531 h 6858000"/>
              <a:gd name="connsiteX107" fmla="*/ 203759 w 1418883"/>
              <a:gd name="connsiteY107" fmla="*/ 1732919 h 6858000"/>
              <a:gd name="connsiteX108" fmla="*/ 176070 w 1418883"/>
              <a:gd name="connsiteY108" fmla="*/ 1663540 h 6858000"/>
              <a:gd name="connsiteX109" fmla="*/ 175196 w 1418883"/>
              <a:gd name="connsiteY109" fmla="*/ 1615777 h 6858000"/>
              <a:gd name="connsiteX110" fmla="*/ 155991 w 1418883"/>
              <a:gd name="connsiteY110" fmla="*/ 1563678 h 6858000"/>
              <a:gd name="connsiteX111" fmla="*/ 169071 w 1418883"/>
              <a:gd name="connsiteY111" fmla="*/ 1519474 h 6858000"/>
              <a:gd name="connsiteX112" fmla="*/ 161813 w 1418883"/>
              <a:gd name="connsiteY112" fmla="*/ 1477995 h 6858000"/>
              <a:gd name="connsiteX113" fmla="*/ 147898 w 1418883"/>
              <a:gd name="connsiteY113" fmla="*/ 1373769 h 6858000"/>
              <a:gd name="connsiteX114" fmla="*/ 156205 w 1418883"/>
              <a:gd name="connsiteY114" fmla="*/ 1307086 h 6858000"/>
              <a:gd name="connsiteX115" fmla="*/ 157393 w 1418883"/>
              <a:gd name="connsiteY115" fmla="*/ 1189033 h 6858000"/>
              <a:gd name="connsiteX116" fmla="*/ 162078 w 1418883"/>
              <a:gd name="connsiteY116" fmla="*/ 1168288 h 6858000"/>
              <a:gd name="connsiteX117" fmla="*/ 154360 w 1418883"/>
              <a:gd name="connsiteY117" fmla="*/ 1142577 h 6858000"/>
              <a:gd name="connsiteX118" fmla="*/ 143666 w 1418883"/>
              <a:gd name="connsiteY118" fmla="*/ 1088484 h 6858000"/>
              <a:gd name="connsiteX119" fmla="*/ 132402 w 1418883"/>
              <a:gd name="connsiteY119" fmla="*/ 1016103 h 6858000"/>
              <a:gd name="connsiteX120" fmla="*/ 133858 w 1418883"/>
              <a:gd name="connsiteY120" fmla="*/ 932283 h 6858000"/>
              <a:gd name="connsiteX121" fmla="*/ 136094 w 1418883"/>
              <a:gd name="connsiteY121" fmla="*/ 915925 h 6858000"/>
              <a:gd name="connsiteX122" fmla="*/ 128723 w 1418883"/>
              <a:gd name="connsiteY122" fmla="*/ 896999 h 6858000"/>
              <a:gd name="connsiteX123" fmla="*/ 98131 w 1418883"/>
              <a:gd name="connsiteY123" fmla="*/ 821517 h 6858000"/>
              <a:gd name="connsiteX124" fmla="*/ 77081 w 1418883"/>
              <a:gd name="connsiteY124" fmla="*/ 751353 h 6858000"/>
              <a:gd name="connsiteX125" fmla="*/ 76639 w 1418883"/>
              <a:gd name="connsiteY125" fmla="*/ 721230 h 6858000"/>
              <a:gd name="connsiteX126" fmla="*/ 62310 w 1418883"/>
              <a:gd name="connsiteY126" fmla="*/ 681659 h 6858000"/>
              <a:gd name="connsiteX127" fmla="*/ 47729 w 1418883"/>
              <a:gd name="connsiteY127" fmla="*/ 635218 h 6858000"/>
              <a:gd name="connsiteX128" fmla="*/ 52740 w 1418883"/>
              <a:gd name="connsiteY128" fmla="*/ 613763 h 6858000"/>
              <a:gd name="connsiteX129" fmla="*/ 38682 w 1418883"/>
              <a:gd name="connsiteY129" fmla="*/ 598582 h 6858000"/>
              <a:gd name="connsiteX130" fmla="*/ 38363 w 1418883"/>
              <a:gd name="connsiteY130" fmla="*/ 576846 h 6858000"/>
              <a:gd name="connsiteX131" fmla="*/ 17989 w 1418883"/>
              <a:gd name="connsiteY131" fmla="*/ 530055 h 6858000"/>
              <a:gd name="connsiteX132" fmla="*/ 17237 w 1418883"/>
              <a:gd name="connsiteY132" fmla="*/ 465389 h 6858000"/>
              <a:gd name="connsiteX133" fmla="*/ 160 w 1418883"/>
              <a:gd name="connsiteY133" fmla="*/ 424699 h 6858000"/>
              <a:gd name="connsiteX134" fmla="*/ 535 w 1418883"/>
              <a:gd name="connsiteY134" fmla="*/ 404917 h 6858000"/>
              <a:gd name="connsiteX135" fmla="*/ 111526 w 1418883"/>
              <a:gd name="connsiteY135" fmla="*/ 275771 h 6858000"/>
              <a:gd name="connsiteX136" fmla="*/ 128553 w 1418883"/>
              <a:gd name="connsiteY136" fmla="*/ 212860 h 6858000"/>
              <a:gd name="connsiteX137" fmla="*/ 120263 w 1418883"/>
              <a:gd name="connsiteY137" fmla="*/ 144983 h 6858000"/>
              <a:gd name="connsiteX138" fmla="*/ 132547 w 1418883"/>
              <a:gd name="connsiteY138" fmla="*/ 55288 h 6858000"/>
              <a:gd name="connsiteX139" fmla="*/ 92101 w 1418883"/>
              <a:gd name="connsiteY139" fmla="*/ 0 h 6858000"/>
              <a:gd name="connsiteX0" fmla="*/ 91951 w 1418733"/>
              <a:gd name="connsiteY0" fmla="*/ 0 h 6858000"/>
              <a:gd name="connsiteX1" fmla="*/ 1418733 w 1418733"/>
              <a:gd name="connsiteY1" fmla="*/ 0 h 6858000"/>
              <a:gd name="connsiteX2" fmla="*/ 1418733 w 1418733"/>
              <a:gd name="connsiteY2" fmla="*/ 6858000 h 6858000"/>
              <a:gd name="connsiteX3" fmla="*/ 155427 w 1418733"/>
              <a:gd name="connsiteY3" fmla="*/ 6857735 h 6858000"/>
              <a:gd name="connsiteX4" fmla="*/ 192020 w 1418733"/>
              <a:gd name="connsiteY4" fmla="*/ 6776847 h 6858000"/>
              <a:gd name="connsiteX5" fmla="*/ 203520 w 1418733"/>
              <a:gd name="connsiteY5" fmla="*/ 6737706 h 6858000"/>
              <a:gd name="connsiteX6" fmla="*/ 228259 w 1418733"/>
              <a:gd name="connsiteY6" fmla="*/ 6691589 h 6858000"/>
              <a:gd name="connsiteX7" fmla="*/ 205816 w 1418733"/>
              <a:gd name="connsiteY7" fmla="*/ 6659970 h 6858000"/>
              <a:gd name="connsiteX8" fmla="*/ 220907 w 1418733"/>
              <a:gd name="connsiteY8" fmla="*/ 6636211 h 6858000"/>
              <a:gd name="connsiteX9" fmla="*/ 238351 w 1418733"/>
              <a:gd name="connsiteY9" fmla="*/ 6594177 h 6858000"/>
              <a:gd name="connsiteX10" fmla="*/ 252391 w 1418733"/>
              <a:gd name="connsiteY10" fmla="*/ 6557575 h 6858000"/>
              <a:gd name="connsiteX11" fmla="*/ 305348 w 1418733"/>
              <a:gd name="connsiteY11" fmla="*/ 6492130 h 6858000"/>
              <a:gd name="connsiteX12" fmla="*/ 321035 w 1418733"/>
              <a:gd name="connsiteY12" fmla="*/ 6431610 h 6858000"/>
              <a:gd name="connsiteX13" fmla="*/ 364740 w 1418733"/>
              <a:gd name="connsiteY13" fmla="*/ 6379786 h 6858000"/>
              <a:gd name="connsiteX14" fmla="*/ 347963 w 1418733"/>
              <a:gd name="connsiteY14" fmla="*/ 6334727 h 6858000"/>
              <a:gd name="connsiteX15" fmla="*/ 325378 w 1418733"/>
              <a:gd name="connsiteY15" fmla="*/ 6313295 h 6858000"/>
              <a:gd name="connsiteX16" fmla="*/ 332542 w 1418733"/>
              <a:gd name="connsiteY16" fmla="*/ 6280046 h 6858000"/>
              <a:gd name="connsiteX17" fmla="*/ 315287 w 1418733"/>
              <a:gd name="connsiteY17" fmla="*/ 6270265 h 6858000"/>
              <a:gd name="connsiteX18" fmla="*/ 342315 w 1418733"/>
              <a:gd name="connsiteY18" fmla="*/ 6252834 h 6858000"/>
              <a:gd name="connsiteX19" fmla="*/ 320307 w 1418733"/>
              <a:gd name="connsiteY19" fmla="*/ 6202459 h 6858000"/>
              <a:gd name="connsiteX20" fmla="*/ 319105 w 1418733"/>
              <a:gd name="connsiteY20" fmla="*/ 6153037 h 6858000"/>
              <a:gd name="connsiteX21" fmla="*/ 334520 w 1418733"/>
              <a:gd name="connsiteY21" fmla="*/ 6078132 h 6858000"/>
              <a:gd name="connsiteX22" fmla="*/ 321907 w 1418733"/>
              <a:gd name="connsiteY22" fmla="*/ 6028119 h 6858000"/>
              <a:gd name="connsiteX23" fmla="*/ 307136 w 1418733"/>
              <a:gd name="connsiteY23" fmla="*/ 5926735 h 6858000"/>
              <a:gd name="connsiteX24" fmla="*/ 356648 w 1418733"/>
              <a:gd name="connsiteY24" fmla="*/ 5712857 h 6858000"/>
              <a:gd name="connsiteX25" fmla="*/ 335723 w 1418733"/>
              <a:gd name="connsiteY25" fmla="*/ 5676393 h 6858000"/>
              <a:gd name="connsiteX26" fmla="*/ 375315 w 1418733"/>
              <a:gd name="connsiteY26" fmla="*/ 5563435 h 6858000"/>
              <a:gd name="connsiteX27" fmla="*/ 422445 w 1418733"/>
              <a:gd name="connsiteY27" fmla="*/ 5437125 h 6858000"/>
              <a:gd name="connsiteX28" fmla="*/ 436013 w 1418733"/>
              <a:gd name="connsiteY28" fmla="*/ 5396260 h 6858000"/>
              <a:gd name="connsiteX29" fmla="*/ 451994 w 1418733"/>
              <a:gd name="connsiteY29" fmla="*/ 5330009 h 6858000"/>
              <a:gd name="connsiteX30" fmla="*/ 485487 w 1418733"/>
              <a:gd name="connsiteY30" fmla="*/ 5273739 h 6858000"/>
              <a:gd name="connsiteX31" fmla="*/ 495086 w 1418733"/>
              <a:gd name="connsiteY31" fmla="*/ 5241779 h 6858000"/>
              <a:gd name="connsiteX32" fmla="*/ 506312 w 1418733"/>
              <a:gd name="connsiteY32" fmla="*/ 5225268 h 6858000"/>
              <a:gd name="connsiteX33" fmla="*/ 507332 w 1418733"/>
              <a:gd name="connsiteY33" fmla="*/ 5217684 h 6858000"/>
              <a:gd name="connsiteX34" fmla="*/ 514673 w 1418733"/>
              <a:gd name="connsiteY34" fmla="*/ 5193377 h 6858000"/>
              <a:gd name="connsiteX35" fmla="*/ 517976 w 1418733"/>
              <a:gd name="connsiteY35" fmla="*/ 5179288 h 6858000"/>
              <a:gd name="connsiteX36" fmla="*/ 518960 w 1418733"/>
              <a:gd name="connsiteY36" fmla="*/ 5173621 h 6858000"/>
              <a:gd name="connsiteX37" fmla="*/ 514594 w 1418733"/>
              <a:gd name="connsiteY37" fmla="*/ 5159961 h 6858000"/>
              <a:gd name="connsiteX38" fmla="*/ 521271 w 1418733"/>
              <a:gd name="connsiteY38" fmla="*/ 5144295 h 6858000"/>
              <a:gd name="connsiteX39" fmla="*/ 518204 w 1418733"/>
              <a:gd name="connsiteY39" fmla="*/ 5125185 h 6858000"/>
              <a:gd name="connsiteX40" fmla="*/ 525034 w 1418733"/>
              <a:gd name="connsiteY40" fmla="*/ 5121884 h 6858000"/>
              <a:gd name="connsiteX41" fmla="*/ 532070 w 1418733"/>
              <a:gd name="connsiteY41" fmla="*/ 5067850 h 6858000"/>
              <a:gd name="connsiteX42" fmla="*/ 534801 w 1418733"/>
              <a:gd name="connsiteY42" fmla="*/ 5060861 h 6858000"/>
              <a:gd name="connsiteX43" fmla="*/ 531505 w 1418733"/>
              <a:gd name="connsiteY43" fmla="*/ 5034192 h 6858000"/>
              <a:gd name="connsiteX44" fmla="*/ 533059 w 1418733"/>
              <a:gd name="connsiteY44" fmla="*/ 4993030 h 6858000"/>
              <a:gd name="connsiteX45" fmla="*/ 539968 w 1418733"/>
              <a:gd name="connsiteY45" fmla="*/ 4946844 h 6858000"/>
              <a:gd name="connsiteX46" fmla="*/ 535824 w 1418733"/>
              <a:gd name="connsiteY46" fmla="*/ 4932692 h 6858000"/>
              <a:gd name="connsiteX47" fmla="*/ 551227 w 1418733"/>
              <a:gd name="connsiteY47" fmla="*/ 4858827 h 6858000"/>
              <a:gd name="connsiteX48" fmla="*/ 557130 w 1418733"/>
              <a:gd name="connsiteY48" fmla="*/ 4821170 h 6858000"/>
              <a:gd name="connsiteX49" fmla="*/ 561863 w 1418733"/>
              <a:gd name="connsiteY49" fmla="*/ 4780965 h 6858000"/>
              <a:gd name="connsiteX50" fmla="*/ 563156 w 1418733"/>
              <a:gd name="connsiteY50" fmla="*/ 4750867 h 6858000"/>
              <a:gd name="connsiteX51" fmla="*/ 560963 w 1418733"/>
              <a:gd name="connsiteY51" fmla="*/ 4690749 h 6858000"/>
              <a:gd name="connsiteX52" fmla="*/ 556443 w 1418733"/>
              <a:gd name="connsiteY52" fmla="*/ 4584173 h 6858000"/>
              <a:gd name="connsiteX53" fmla="*/ 551526 w 1418733"/>
              <a:gd name="connsiteY53" fmla="*/ 4444346 h 6858000"/>
              <a:gd name="connsiteX54" fmla="*/ 548091 w 1418733"/>
              <a:gd name="connsiteY54" fmla="*/ 4375228 h 6858000"/>
              <a:gd name="connsiteX55" fmla="*/ 528744 w 1418733"/>
              <a:gd name="connsiteY55" fmla="*/ 4214165 h 6858000"/>
              <a:gd name="connsiteX56" fmla="*/ 532817 w 1418733"/>
              <a:gd name="connsiteY56" fmla="*/ 4090296 h 6858000"/>
              <a:gd name="connsiteX57" fmla="*/ 518073 w 1418733"/>
              <a:gd name="connsiteY57" fmla="*/ 4033999 h 6858000"/>
              <a:gd name="connsiteX58" fmla="*/ 519222 w 1418733"/>
              <a:gd name="connsiteY58" fmla="*/ 4031933 h 6858000"/>
              <a:gd name="connsiteX59" fmla="*/ 517798 w 1418733"/>
              <a:gd name="connsiteY59" fmla="*/ 4013953 h 6858000"/>
              <a:gd name="connsiteX60" fmla="*/ 504093 w 1418733"/>
              <a:gd name="connsiteY60" fmla="*/ 3974753 h 6858000"/>
              <a:gd name="connsiteX61" fmla="*/ 505691 w 1418733"/>
              <a:gd name="connsiteY61" fmla="*/ 3969950 h 6858000"/>
              <a:gd name="connsiteX62" fmla="*/ 499113 w 1418733"/>
              <a:gd name="connsiteY62" fmla="*/ 3933779 h 6858000"/>
              <a:gd name="connsiteX63" fmla="*/ 500444 w 1418733"/>
              <a:gd name="connsiteY63" fmla="*/ 3933093 h 6858000"/>
              <a:gd name="connsiteX64" fmla="*/ 504798 w 1418733"/>
              <a:gd name="connsiteY64" fmla="*/ 3922082 h 6858000"/>
              <a:gd name="connsiteX65" fmla="*/ 509876 w 1418733"/>
              <a:gd name="connsiteY65" fmla="*/ 3901461 h 6858000"/>
              <a:gd name="connsiteX66" fmla="*/ 532470 w 1418733"/>
              <a:gd name="connsiteY66" fmla="*/ 3813873 h 6858000"/>
              <a:gd name="connsiteX67" fmla="*/ 531895 w 1418733"/>
              <a:gd name="connsiteY67" fmla="*/ 3806161 h 6858000"/>
              <a:gd name="connsiteX68" fmla="*/ 532202 w 1418733"/>
              <a:gd name="connsiteY68" fmla="*/ 3805957 h 6858000"/>
              <a:gd name="connsiteX69" fmla="*/ 532229 w 1418733"/>
              <a:gd name="connsiteY69" fmla="*/ 3797724 h 6858000"/>
              <a:gd name="connsiteX70" fmla="*/ 530844 w 1418733"/>
              <a:gd name="connsiteY70" fmla="*/ 3792098 h 6858000"/>
              <a:gd name="connsiteX71" fmla="*/ 529728 w 1418733"/>
              <a:gd name="connsiteY71" fmla="*/ 3777135 h 6858000"/>
              <a:gd name="connsiteX72" fmla="*/ 531461 w 1418733"/>
              <a:gd name="connsiteY72" fmla="*/ 3771656 h 6858000"/>
              <a:gd name="connsiteX73" fmla="*/ 535204 w 1418733"/>
              <a:gd name="connsiteY73" fmla="*/ 3769007 h 6858000"/>
              <a:gd name="connsiteX74" fmla="*/ 534670 w 1418733"/>
              <a:gd name="connsiteY74" fmla="*/ 3767709 h 6858000"/>
              <a:gd name="connsiteX75" fmla="*/ 543366 w 1418733"/>
              <a:gd name="connsiteY75" fmla="*/ 3738082 h 6858000"/>
              <a:gd name="connsiteX76" fmla="*/ 550712 w 1418733"/>
              <a:gd name="connsiteY76" fmla="*/ 3673397 h 6858000"/>
              <a:gd name="connsiteX77" fmla="*/ 550008 w 1418733"/>
              <a:gd name="connsiteY77" fmla="*/ 3637109 h 6858000"/>
              <a:gd name="connsiteX78" fmla="*/ 553451 w 1418733"/>
              <a:gd name="connsiteY78" fmla="*/ 3536883 h 6858000"/>
              <a:gd name="connsiteX79" fmla="*/ 560989 w 1418733"/>
              <a:gd name="connsiteY79" fmla="*/ 3435652 h 6858000"/>
              <a:gd name="connsiteX80" fmla="*/ 562660 w 1418733"/>
              <a:gd name="connsiteY80" fmla="*/ 3307769 h 6858000"/>
              <a:gd name="connsiteX81" fmla="*/ 580223 w 1418733"/>
              <a:gd name="connsiteY81" fmla="*/ 3250522 h 6858000"/>
              <a:gd name="connsiteX82" fmla="*/ 580648 w 1418733"/>
              <a:gd name="connsiteY82" fmla="*/ 3229163 h 6858000"/>
              <a:gd name="connsiteX83" fmla="*/ 582471 w 1418733"/>
              <a:gd name="connsiteY83" fmla="*/ 3217217 h 6858000"/>
              <a:gd name="connsiteX84" fmla="*/ 569306 w 1418733"/>
              <a:gd name="connsiteY84" fmla="*/ 3183755 h 6858000"/>
              <a:gd name="connsiteX85" fmla="*/ 569807 w 1418733"/>
              <a:gd name="connsiteY85" fmla="*/ 3178642 h 6858000"/>
              <a:gd name="connsiteX86" fmla="*/ 557407 w 1418733"/>
              <a:gd name="connsiteY86" fmla="*/ 3158586 h 6858000"/>
              <a:gd name="connsiteX87" fmla="*/ 542592 w 1418733"/>
              <a:gd name="connsiteY87" fmla="*/ 3129034 h 6858000"/>
              <a:gd name="connsiteX88" fmla="*/ 543257 w 1418733"/>
              <a:gd name="connsiteY88" fmla="*/ 3126682 h 6858000"/>
              <a:gd name="connsiteX89" fmla="*/ 534125 w 1418733"/>
              <a:gd name="connsiteY89" fmla="*/ 3114519 h 6858000"/>
              <a:gd name="connsiteX90" fmla="*/ 520734 w 1418733"/>
              <a:gd name="connsiteY90" fmla="*/ 3106272 h 6858000"/>
              <a:gd name="connsiteX91" fmla="*/ 493464 w 1418733"/>
              <a:gd name="connsiteY91" fmla="*/ 2958185 h 6858000"/>
              <a:gd name="connsiteX92" fmla="*/ 436078 w 1418733"/>
              <a:gd name="connsiteY92" fmla="*/ 2762989 h 6858000"/>
              <a:gd name="connsiteX93" fmla="*/ 384996 w 1418733"/>
              <a:gd name="connsiteY93" fmla="*/ 2554718 h 6858000"/>
              <a:gd name="connsiteX94" fmla="*/ 365090 w 1418733"/>
              <a:gd name="connsiteY94" fmla="*/ 2485734 h 6858000"/>
              <a:gd name="connsiteX95" fmla="*/ 355813 w 1418733"/>
              <a:gd name="connsiteY95" fmla="*/ 2447068 h 6858000"/>
              <a:gd name="connsiteX96" fmla="*/ 342774 w 1418733"/>
              <a:gd name="connsiteY96" fmla="*/ 2425819 h 6858000"/>
              <a:gd name="connsiteX97" fmla="*/ 348773 w 1418733"/>
              <a:gd name="connsiteY97" fmla="*/ 2402874 h 6858000"/>
              <a:gd name="connsiteX98" fmla="*/ 351385 w 1418733"/>
              <a:gd name="connsiteY98" fmla="*/ 2381443 h 6858000"/>
              <a:gd name="connsiteX99" fmla="*/ 327714 w 1418733"/>
              <a:gd name="connsiteY99" fmla="*/ 2261920 h 6858000"/>
              <a:gd name="connsiteX100" fmla="*/ 317601 w 1418733"/>
              <a:gd name="connsiteY100" fmla="*/ 2195378 h 6858000"/>
              <a:gd name="connsiteX101" fmla="*/ 301818 w 1418733"/>
              <a:gd name="connsiteY101" fmla="*/ 2155135 h 6858000"/>
              <a:gd name="connsiteX102" fmla="*/ 299276 w 1418733"/>
              <a:gd name="connsiteY102" fmla="*/ 2118008 h 6858000"/>
              <a:gd name="connsiteX103" fmla="*/ 300269 w 1418733"/>
              <a:gd name="connsiteY103" fmla="*/ 2050531 h 6858000"/>
              <a:gd name="connsiteX104" fmla="*/ 292075 w 1418733"/>
              <a:gd name="connsiteY104" fmla="*/ 1963269 h 6858000"/>
              <a:gd name="connsiteX105" fmla="*/ 273253 w 1418733"/>
              <a:gd name="connsiteY105" fmla="*/ 1906352 h 6858000"/>
              <a:gd name="connsiteX106" fmla="*/ 249810 w 1418733"/>
              <a:gd name="connsiteY106" fmla="*/ 1861531 h 6858000"/>
              <a:gd name="connsiteX107" fmla="*/ 203609 w 1418733"/>
              <a:gd name="connsiteY107" fmla="*/ 1732919 h 6858000"/>
              <a:gd name="connsiteX108" fmla="*/ 175920 w 1418733"/>
              <a:gd name="connsiteY108" fmla="*/ 1663540 h 6858000"/>
              <a:gd name="connsiteX109" fmla="*/ 175046 w 1418733"/>
              <a:gd name="connsiteY109" fmla="*/ 1615777 h 6858000"/>
              <a:gd name="connsiteX110" fmla="*/ 155841 w 1418733"/>
              <a:gd name="connsiteY110" fmla="*/ 1563678 h 6858000"/>
              <a:gd name="connsiteX111" fmla="*/ 168921 w 1418733"/>
              <a:gd name="connsiteY111" fmla="*/ 1519474 h 6858000"/>
              <a:gd name="connsiteX112" fmla="*/ 161663 w 1418733"/>
              <a:gd name="connsiteY112" fmla="*/ 1477995 h 6858000"/>
              <a:gd name="connsiteX113" fmla="*/ 147748 w 1418733"/>
              <a:gd name="connsiteY113" fmla="*/ 1373769 h 6858000"/>
              <a:gd name="connsiteX114" fmla="*/ 156055 w 1418733"/>
              <a:gd name="connsiteY114" fmla="*/ 1307086 h 6858000"/>
              <a:gd name="connsiteX115" fmla="*/ 157243 w 1418733"/>
              <a:gd name="connsiteY115" fmla="*/ 1189033 h 6858000"/>
              <a:gd name="connsiteX116" fmla="*/ 161928 w 1418733"/>
              <a:gd name="connsiteY116" fmla="*/ 1168288 h 6858000"/>
              <a:gd name="connsiteX117" fmla="*/ 154210 w 1418733"/>
              <a:gd name="connsiteY117" fmla="*/ 1142577 h 6858000"/>
              <a:gd name="connsiteX118" fmla="*/ 143516 w 1418733"/>
              <a:gd name="connsiteY118" fmla="*/ 1088484 h 6858000"/>
              <a:gd name="connsiteX119" fmla="*/ 132252 w 1418733"/>
              <a:gd name="connsiteY119" fmla="*/ 1016103 h 6858000"/>
              <a:gd name="connsiteX120" fmla="*/ 133708 w 1418733"/>
              <a:gd name="connsiteY120" fmla="*/ 932283 h 6858000"/>
              <a:gd name="connsiteX121" fmla="*/ 135944 w 1418733"/>
              <a:gd name="connsiteY121" fmla="*/ 915925 h 6858000"/>
              <a:gd name="connsiteX122" fmla="*/ 128573 w 1418733"/>
              <a:gd name="connsiteY122" fmla="*/ 896999 h 6858000"/>
              <a:gd name="connsiteX123" fmla="*/ 97981 w 1418733"/>
              <a:gd name="connsiteY123" fmla="*/ 821517 h 6858000"/>
              <a:gd name="connsiteX124" fmla="*/ 76931 w 1418733"/>
              <a:gd name="connsiteY124" fmla="*/ 751353 h 6858000"/>
              <a:gd name="connsiteX125" fmla="*/ 76489 w 1418733"/>
              <a:gd name="connsiteY125" fmla="*/ 721230 h 6858000"/>
              <a:gd name="connsiteX126" fmla="*/ 62160 w 1418733"/>
              <a:gd name="connsiteY126" fmla="*/ 681659 h 6858000"/>
              <a:gd name="connsiteX127" fmla="*/ 47579 w 1418733"/>
              <a:gd name="connsiteY127" fmla="*/ 635218 h 6858000"/>
              <a:gd name="connsiteX128" fmla="*/ 52590 w 1418733"/>
              <a:gd name="connsiteY128" fmla="*/ 613763 h 6858000"/>
              <a:gd name="connsiteX129" fmla="*/ 38532 w 1418733"/>
              <a:gd name="connsiteY129" fmla="*/ 598582 h 6858000"/>
              <a:gd name="connsiteX130" fmla="*/ 38213 w 1418733"/>
              <a:gd name="connsiteY130" fmla="*/ 576846 h 6858000"/>
              <a:gd name="connsiteX131" fmla="*/ 17839 w 1418733"/>
              <a:gd name="connsiteY131" fmla="*/ 530055 h 6858000"/>
              <a:gd name="connsiteX132" fmla="*/ 17087 w 1418733"/>
              <a:gd name="connsiteY132" fmla="*/ 465389 h 6858000"/>
              <a:gd name="connsiteX133" fmla="*/ 10 w 1418733"/>
              <a:gd name="connsiteY133" fmla="*/ 424699 h 6858000"/>
              <a:gd name="connsiteX134" fmla="*/ 127193 w 1418733"/>
              <a:gd name="connsiteY134" fmla="*/ 309501 h 6858000"/>
              <a:gd name="connsiteX135" fmla="*/ 111376 w 1418733"/>
              <a:gd name="connsiteY135" fmla="*/ 275771 h 6858000"/>
              <a:gd name="connsiteX136" fmla="*/ 128403 w 1418733"/>
              <a:gd name="connsiteY136" fmla="*/ 212860 h 6858000"/>
              <a:gd name="connsiteX137" fmla="*/ 120113 w 1418733"/>
              <a:gd name="connsiteY137" fmla="*/ 144983 h 6858000"/>
              <a:gd name="connsiteX138" fmla="*/ 132397 w 1418733"/>
              <a:gd name="connsiteY138" fmla="*/ 55288 h 6858000"/>
              <a:gd name="connsiteX139" fmla="*/ 91951 w 1418733"/>
              <a:gd name="connsiteY139" fmla="*/ 0 h 6858000"/>
              <a:gd name="connsiteX0" fmla="*/ 76413 w 1403195"/>
              <a:gd name="connsiteY0" fmla="*/ 0 h 6858000"/>
              <a:gd name="connsiteX1" fmla="*/ 1403195 w 1403195"/>
              <a:gd name="connsiteY1" fmla="*/ 0 h 6858000"/>
              <a:gd name="connsiteX2" fmla="*/ 1403195 w 1403195"/>
              <a:gd name="connsiteY2" fmla="*/ 6858000 h 6858000"/>
              <a:gd name="connsiteX3" fmla="*/ 139889 w 1403195"/>
              <a:gd name="connsiteY3" fmla="*/ 6857735 h 6858000"/>
              <a:gd name="connsiteX4" fmla="*/ 176482 w 1403195"/>
              <a:gd name="connsiteY4" fmla="*/ 6776847 h 6858000"/>
              <a:gd name="connsiteX5" fmla="*/ 187982 w 1403195"/>
              <a:gd name="connsiteY5" fmla="*/ 6737706 h 6858000"/>
              <a:gd name="connsiteX6" fmla="*/ 212721 w 1403195"/>
              <a:gd name="connsiteY6" fmla="*/ 6691589 h 6858000"/>
              <a:gd name="connsiteX7" fmla="*/ 190278 w 1403195"/>
              <a:gd name="connsiteY7" fmla="*/ 6659970 h 6858000"/>
              <a:gd name="connsiteX8" fmla="*/ 205369 w 1403195"/>
              <a:gd name="connsiteY8" fmla="*/ 6636211 h 6858000"/>
              <a:gd name="connsiteX9" fmla="*/ 222813 w 1403195"/>
              <a:gd name="connsiteY9" fmla="*/ 6594177 h 6858000"/>
              <a:gd name="connsiteX10" fmla="*/ 236853 w 1403195"/>
              <a:gd name="connsiteY10" fmla="*/ 6557575 h 6858000"/>
              <a:gd name="connsiteX11" fmla="*/ 289810 w 1403195"/>
              <a:gd name="connsiteY11" fmla="*/ 6492130 h 6858000"/>
              <a:gd name="connsiteX12" fmla="*/ 305497 w 1403195"/>
              <a:gd name="connsiteY12" fmla="*/ 6431610 h 6858000"/>
              <a:gd name="connsiteX13" fmla="*/ 349202 w 1403195"/>
              <a:gd name="connsiteY13" fmla="*/ 6379786 h 6858000"/>
              <a:gd name="connsiteX14" fmla="*/ 332425 w 1403195"/>
              <a:gd name="connsiteY14" fmla="*/ 6334727 h 6858000"/>
              <a:gd name="connsiteX15" fmla="*/ 309840 w 1403195"/>
              <a:gd name="connsiteY15" fmla="*/ 6313295 h 6858000"/>
              <a:gd name="connsiteX16" fmla="*/ 317004 w 1403195"/>
              <a:gd name="connsiteY16" fmla="*/ 6280046 h 6858000"/>
              <a:gd name="connsiteX17" fmla="*/ 299749 w 1403195"/>
              <a:gd name="connsiteY17" fmla="*/ 6270265 h 6858000"/>
              <a:gd name="connsiteX18" fmla="*/ 326777 w 1403195"/>
              <a:gd name="connsiteY18" fmla="*/ 6252834 h 6858000"/>
              <a:gd name="connsiteX19" fmla="*/ 304769 w 1403195"/>
              <a:gd name="connsiteY19" fmla="*/ 6202459 h 6858000"/>
              <a:gd name="connsiteX20" fmla="*/ 303567 w 1403195"/>
              <a:gd name="connsiteY20" fmla="*/ 6153037 h 6858000"/>
              <a:gd name="connsiteX21" fmla="*/ 318982 w 1403195"/>
              <a:gd name="connsiteY21" fmla="*/ 6078132 h 6858000"/>
              <a:gd name="connsiteX22" fmla="*/ 306369 w 1403195"/>
              <a:gd name="connsiteY22" fmla="*/ 6028119 h 6858000"/>
              <a:gd name="connsiteX23" fmla="*/ 291598 w 1403195"/>
              <a:gd name="connsiteY23" fmla="*/ 5926735 h 6858000"/>
              <a:gd name="connsiteX24" fmla="*/ 341110 w 1403195"/>
              <a:gd name="connsiteY24" fmla="*/ 5712857 h 6858000"/>
              <a:gd name="connsiteX25" fmla="*/ 320185 w 1403195"/>
              <a:gd name="connsiteY25" fmla="*/ 5676393 h 6858000"/>
              <a:gd name="connsiteX26" fmla="*/ 359777 w 1403195"/>
              <a:gd name="connsiteY26" fmla="*/ 5563435 h 6858000"/>
              <a:gd name="connsiteX27" fmla="*/ 406907 w 1403195"/>
              <a:gd name="connsiteY27" fmla="*/ 5437125 h 6858000"/>
              <a:gd name="connsiteX28" fmla="*/ 420475 w 1403195"/>
              <a:gd name="connsiteY28" fmla="*/ 5396260 h 6858000"/>
              <a:gd name="connsiteX29" fmla="*/ 436456 w 1403195"/>
              <a:gd name="connsiteY29" fmla="*/ 5330009 h 6858000"/>
              <a:gd name="connsiteX30" fmla="*/ 469949 w 1403195"/>
              <a:gd name="connsiteY30" fmla="*/ 5273739 h 6858000"/>
              <a:gd name="connsiteX31" fmla="*/ 479548 w 1403195"/>
              <a:gd name="connsiteY31" fmla="*/ 5241779 h 6858000"/>
              <a:gd name="connsiteX32" fmla="*/ 490774 w 1403195"/>
              <a:gd name="connsiteY32" fmla="*/ 5225268 h 6858000"/>
              <a:gd name="connsiteX33" fmla="*/ 491794 w 1403195"/>
              <a:gd name="connsiteY33" fmla="*/ 5217684 h 6858000"/>
              <a:gd name="connsiteX34" fmla="*/ 499135 w 1403195"/>
              <a:gd name="connsiteY34" fmla="*/ 5193377 h 6858000"/>
              <a:gd name="connsiteX35" fmla="*/ 502438 w 1403195"/>
              <a:gd name="connsiteY35" fmla="*/ 5179288 h 6858000"/>
              <a:gd name="connsiteX36" fmla="*/ 503422 w 1403195"/>
              <a:gd name="connsiteY36" fmla="*/ 5173621 h 6858000"/>
              <a:gd name="connsiteX37" fmla="*/ 499056 w 1403195"/>
              <a:gd name="connsiteY37" fmla="*/ 5159961 h 6858000"/>
              <a:gd name="connsiteX38" fmla="*/ 505733 w 1403195"/>
              <a:gd name="connsiteY38" fmla="*/ 5144295 h 6858000"/>
              <a:gd name="connsiteX39" fmla="*/ 502666 w 1403195"/>
              <a:gd name="connsiteY39" fmla="*/ 5125185 h 6858000"/>
              <a:gd name="connsiteX40" fmla="*/ 509496 w 1403195"/>
              <a:gd name="connsiteY40" fmla="*/ 5121884 h 6858000"/>
              <a:gd name="connsiteX41" fmla="*/ 516532 w 1403195"/>
              <a:gd name="connsiteY41" fmla="*/ 5067850 h 6858000"/>
              <a:gd name="connsiteX42" fmla="*/ 519263 w 1403195"/>
              <a:gd name="connsiteY42" fmla="*/ 5060861 h 6858000"/>
              <a:gd name="connsiteX43" fmla="*/ 515967 w 1403195"/>
              <a:gd name="connsiteY43" fmla="*/ 5034192 h 6858000"/>
              <a:gd name="connsiteX44" fmla="*/ 517521 w 1403195"/>
              <a:gd name="connsiteY44" fmla="*/ 4993030 h 6858000"/>
              <a:gd name="connsiteX45" fmla="*/ 524430 w 1403195"/>
              <a:gd name="connsiteY45" fmla="*/ 4946844 h 6858000"/>
              <a:gd name="connsiteX46" fmla="*/ 520286 w 1403195"/>
              <a:gd name="connsiteY46" fmla="*/ 4932692 h 6858000"/>
              <a:gd name="connsiteX47" fmla="*/ 535689 w 1403195"/>
              <a:gd name="connsiteY47" fmla="*/ 4858827 h 6858000"/>
              <a:gd name="connsiteX48" fmla="*/ 541592 w 1403195"/>
              <a:gd name="connsiteY48" fmla="*/ 4821170 h 6858000"/>
              <a:gd name="connsiteX49" fmla="*/ 546325 w 1403195"/>
              <a:gd name="connsiteY49" fmla="*/ 4780965 h 6858000"/>
              <a:gd name="connsiteX50" fmla="*/ 547618 w 1403195"/>
              <a:gd name="connsiteY50" fmla="*/ 4750867 h 6858000"/>
              <a:gd name="connsiteX51" fmla="*/ 545425 w 1403195"/>
              <a:gd name="connsiteY51" fmla="*/ 4690749 h 6858000"/>
              <a:gd name="connsiteX52" fmla="*/ 540905 w 1403195"/>
              <a:gd name="connsiteY52" fmla="*/ 4584173 h 6858000"/>
              <a:gd name="connsiteX53" fmla="*/ 535988 w 1403195"/>
              <a:gd name="connsiteY53" fmla="*/ 4444346 h 6858000"/>
              <a:gd name="connsiteX54" fmla="*/ 532553 w 1403195"/>
              <a:gd name="connsiteY54" fmla="*/ 4375228 h 6858000"/>
              <a:gd name="connsiteX55" fmla="*/ 513206 w 1403195"/>
              <a:gd name="connsiteY55" fmla="*/ 4214165 h 6858000"/>
              <a:gd name="connsiteX56" fmla="*/ 517279 w 1403195"/>
              <a:gd name="connsiteY56" fmla="*/ 4090296 h 6858000"/>
              <a:gd name="connsiteX57" fmla="*/ 502535 w 1403195"/>
              <a:gd name="connsiteY57" fmla="*/ 4033999 h 6858000"/>
              <a:gd name="connsiteX58" fmla="*/ 503684 w 1403195"/>
              <a:gd name="connsiteY58" fmla="*/ 4031933 h 6858000"/>
              <a:gd name="connsiteX59" fmla="*/ 502260 w 1403195"/>
              <a:gd name="connsiteY59" fmla="*/ 4013953 h 6858000"/>
              <a:gd name="connsiteX60" fmla="*/ 488555 w 1403195"/>
              <a:gd name="connsiteY60" fmla="*/ 3974753 h 6858000"/>
              <a:gd name="connsiteX61" fmla="*/ 490153 w 1403195"/>
              <a:gd name="connsiteY61" fmla="*/ 3969950 h 6858000"/>
              <a:gd name="connsiteX62" fmla="*/ 483575 w 1403195"/>
              <a:gd name="connsiteY62" fmla="*/ 3933779 h 6858000"/>
              <a:gd name="connsiteX63" fmla="*/ 484906 w 1403195"/>
              <a:gd name="connsiteY63" fmla="*/ 3933093 h 6858000"/>
              <a:gd name="connsiteX64" fmla="*/ 489260 w 1403195"/>
              <a:gd name="connsiteY64" fmla="*/ 3922082 h 6858000"/>
              <a:gd name="connsiteX65" fmla="*/ 494338 w 1403195"/>
              <a:gd name="connsiteY65" fmla="*/ 3901461 h 6858000"/>
              <a:gd name="connsiteX66" fmla="*/ 516932 w 1403195"/>
              <a:gd name="connsiteY66" fmla="*/ 3813873 h 6858000"/>
              <a:gd name="connsiteX67" fmla="*/ 516357 w 1403195"/>
              <a:gd name="connsiteY67" fmla="*/ 3806161 h 6858000"/>
              <a:gd name="connsiteX68" fmla="*/ 516664 w 1403195"/>
              <a:gd name="connsiteY68" fmla="*/ 3805957 h 6858000"/>
              <a:gd name="connsiteX69" fmla="*/ 516691 w 1403195"/>
              <a:gd name="connsiteY69" fmla="*/ 3797724 h 6858000"/>
              <a:gd name="connsiteX70" fmla="*/ 515306 w 1403195"/>
              <a:gd name="connsiteY70" fmla="*/ 3792098 h 6858000"/>
              <a:gd name="connsiteX71" fmla="*/ 514190 w 1403195"/>
              <a:gd name="connsiteY71" fmla="*/ 3777135 h 6858000"/>
              <a:gd name="connsiteX72" fmla="*/ 515923 w 1403195"/>
              <a:gd name="connsiteY72" fmla="*/ 3771656 h 6858000"/>
              <a:gd name="connsiteX73" fmla="*/ 519666 w 1403195"/>
              <a:gd name="connsiteY73" fmla="*/ 3769007 h 6858000"/>
              <a:gd name="connsiteX74" fmla="*/ 519132 w 1403195"/>
              <a:gd name="connsiteY74" fmla="*/ 3767709 h 6858000"/>
              <a:gd name="connsiteX75" fmla="*/ 527828 w 1403195"/>
              <a:gd name="connsiteY75" fmla="*/ 3738082 h 6858000"/>
              <a:gd name="connsiteX76" fmla="*/ 535174 w 1403195"/>
              <a:gd name="connsiteY76" fmla="*/ 3673397 h 6858000"/>
              <a:gd name="connsiteX77" fmla="*/ 534470 w 1403195"/>
              <a:gd name="connsiteY77" fmla="*/ 3637109 h 6858000"/>
              <a:gd name="connsiteX78" fmla="*/ 537913 w 1403195"/>
              <a:gd name="connsiteY78" fmla="*/ 3536883 h 6858000"/>
              <a:gd name="connsiteX79" fmla="*/ 545451 w 1403195"/>
              <a:gd name="connsiteY79" fmla="*/ 3435652 h 6858000"/>
              <a:gd name="connsiteX80" fmla="*/ 547122 w 1403195"/>
              <a:gd name="connsiteY80" fmla="*/ 3307769 h 6858000"/>
              <a:gd name="connsiteX81" fmla="*/ 564685 w 1403195"/>
              <a:gd name="connsiteY81" fmla="*/ 3250522 h 6858000"/>
              <a:gd name="connsiteX82" fmla="*/ 565110 w 1403195"/>
              <a:gd name="connsiteY82" fmla="*/ 3229163 h 6858000"/>
              <a:gd name="connsiteX83" fmla="*/ 566933 w 1403195"/>
              <a:gd name="connsiteY83" fmla="*/ 3217217 h 6858000"/>
              <a:gd name="connsiteX84" fmla="*/ 553768 w 1403195"/>
              <a:gd name="connsiteY84" fmla="*/ 3183755 h 6858000"/>
              <a:gd name="connsiteX85" fmla="*/ 554269 w 1403195"/>
              <a:gd name="connsiteY85" fmla="*/ 3178642 h 6858000"/>
              <a:gd name="connsiteX86" fmla="*/ 541869 w 1403195"/>
              <a:gd name="connsiteY86" fmla="*/ 3158586 h 6858000"/>
              <a:gd name="connsiteX87" fmla="*/ 527054 w 1403195"/>
              <a:gd name="connsiteY87" fmla="*/ 3129034 h 6858000"/>
              <a:gd name="connsiteX88" fmla="*/ 527719 w 1403195"/>
              <a:gd name="connsiteY88" fmla="*/ 3126682 h 6858000"/>
              <a:gd name="connsiteX89" fmla="*/ 518587 w 1403195"/>
              <a:gd name="connsiteY89" fmla="*/ 3114519 h 6858000"/>
              <a:gd name="connsiteX90" fmla="*/ 505196 w 1403195"/>
              <a:gd name="connsiteY90" fmla="*/ 3106272 h 6858000"/>
              <a:gd name="connsiteX91" fmla="*/ 477926 w 1403195"/>
              <a:gd name="connsiteY91" fmla="*/ 2958185 h 6858000"/>
              <a:gd name="connsiteX92" fmla="*/ 420540 w 1403195"/>
              <a:gd name="connsiteY92" fmla="*/ 2762989 h 6858000"/>
              <a:gd name="connsiteX93" fmla="*/ 369458 w 1403195"/>
              <a:gd name="connsiteY93" fmla="*/ 2554718 h 6858000"/>
              <a:gd name="connsiteX94" fmla="*/ 349552 w 1403195"/>
              <a:gd name="connsiteY94" fmla="*/ 2485734 h 6858000"/>
              <a:gd name="connsiteX95" fmla="*/ 340275 w 1403195"/>
              <a:gd name="connsiteY95" fmla="*/ 2447068 h 6858000"/>
              <a:gd name="connsiteX96" fmla="*/ 327236 w 1403195"/>
              <a:gd name="connsiteY96" fmla="*/ 2425819 h 6858000"/>
              <a:gd name="connsiteX97" fmla="*/ 333235 w 1403195"/>
              <a:gd name="connsiteY97" fmla="*/ 2402874 h 6858000"/>
              <a:gd name="connsiteX98" fmla="*/ 335847 w 1403195"/>
              <a:gd name="connsiteY98" fmla="*/ 2381443 h 6858000"/>
              <a:gd name="connsiteX99" fmla="*/ 312176 w 1403195"/>
              <a:gd name="connsiteY99" fmla="*/ 2261920 h 6858000"/>
              <a:gd name="connsiteX100" fmla="*/ 302063 w 1403195"/>
              <a:gd name="connsiteY100" fmla="*/ 2195378 h 6858000"/>
              <a:gd name="connsiteX101" fmla="*/ 286280 w 1403195"/>
              <a:gd name="connsiteY101" fmla="*/ 2155135 h 6858000"/>
              <a:gd name="connsiteX102" fmla="*/ 283738 w 1403195"/>
              <a:gd name="connsiteY102" fmla="*/ 2118008 h 6858000"/>
              <a:gd name="connsiteX103" fmla="*/ 284731 w 1403195"/>
              <a:gd name="connsiteY103" fmla="*/ 2050531 h 6858000"/>
              <a:gd name="connsiteX104" fmla="*/ 276537 w 1403195"/>
              <a:gd name="connsiteY104" fmla="*/ 1963269 h 6858000"/>
              <a:gd name="connsiteX105" fmla="*/ 257715 w 1403195"/>
              <a:gd name="connsiteY105" fmla="*/ 1906352 h 6858000"/>
              <a:gd name="connsiteX106" fmla="*/ 234272 w 1403195"/>
              <a:gd name="connsiteY106" fmla="*/ 1861531 h 6858000"/>
              <a:gd name="connsiteX107" fmla="*/ 188071 w 1403195"/>
              <a:gd name="connsiteY107" fmla="*/ 1732919 h 6858000"/>
              <a:gd name="connsiteX108" fmla="*/ 160382 w 1403195"/>
              <a:gd name="connsiteY108" fmla="*/ 1663540 h 6858000"/>
              <a:gd name="connsiteX109" fmla="*/ 159508 w 1403195"/>
              <a:gd name="connsiteY109" fmla="*/ 1615777 h 6858000"/>
              <a:gd name="connsiteX110" fmla="*/ 140303 w 1403195"/>
              <a:gd name="connsiteY110" fmla="*/ 1563678 h 6858000"/>
              <a:gd name="connsiteX111" fmla="*/ 153383 w 1403195"/>
              <a:gd name="connsiteY111" fmla="*/ 1519474 h 6858000"/>
              <a:gd name="connsiteX112" fmla="*/ 146125 w 1403195"/>
              <a:gd name="connsiteY112" fmla="*/ 1477995 h 6858000"/>
              <a:gd name="connsiteX113" fmla="*/ 132210 w 1403195"/>
              <a:gd name="connsiteY113" fmla="*/ 1373769 h 6858000"/>
              <a:gd name="connsiteX114" fmla="*/ 140517 w 1403195"/>
              <a:gd name="connsiteY114" fmla="*/ 1307086 h 6858000"/>
              <a:gd name="connsiteX115" fmla="*/ 141705 w 1403195"/>
              <a:gd name="connsiteY115" fmla="*/ 1189033 h 6858000"/>
              <a:gd name="connsiteX116" fmla="*/ 146390 w 1403195"/>
              <a:gd name="connsiteY116" fmla="*/ 1168288 h 6858000"/>
              <a:gd name="connsiteX117" fmla="*/ 138672 w 1403195"/>
              <a:gd name="connsiteY117" fmla="*/ 1142577 h 6858000"/>
              <a:gd name="connsiteX118" fmla="*/ 127978 w 1403195"/>
              <a:gd name="connsiteY118" fmla="*/ 1088484 h 6858000"/>
              <a:gd name="connsiteX119" fmla="*/ 116714 w 1403195"/>
              <a:gd name="connsiteY119" fmla="*/ 1016103 h 6858000"/>
              <a:gd name="connsiteX120" fmla="*/ 118170 w 1403195"/>
              <a:gd name="connsiteY120" fmla="*/ 932283 h 6858000"/>
              <a:gd name="connsiteX121" fmla="*/ 120406 w 1403195"/>
              <a:gd name="connsiteY121" fmla="*/ 915925 h 6858000"/>
              <a:gd name="connsiteX122" fmla="*/ 113035 w 1403195"/>
              <a:gd name="connsiteY122" fmla="*/ 896999 h 6858000"/>
              <a:gd name="connsiteX123" fmla="*/ 82443 w 1403195"/>
              <a:gd name="connsiteY123" fmla="*/ 821517 h 6858000"/>
              <a:gd name="connsiteX124" fmla="*/ 61393 w 1403195"/>
              <a:gd name="connsiteY124" fmla="*/ 751353 h 6858000"/>
              <a:gd name="connsiteX125" fmla="*/ 60951 w 1403195"/>
              <a:gd name="connsiteY125" fmla="*/ 721230 h 6858000"/>
              <a:gd name="connsiteX126" fmla="*/ 46622 w 1403195"/>
              <a:gd name="connsiteY126" fmla="*/ 681659 h 6858000"/>
              <a:gd name="connsiteX127" fmla="*/ 32041 w 1403195"/>
              <a:gd name="connsiteY127" fmla="*/ 635218 h 6858000"/>
              <a:gd name="connsiteX128" fmla="*/ 37052 w 1403195"/>
              <a:gd name="connsiteY128" fmla="*/ 613763 h 6858000"/>
              <a:gd name="connsiteX129" fmla="*/ 22994 w 1403195"/>
              <a:gd name="connsiteY129" fmla="*/ 598582 h 6858000"/>
              <a:gd name="connsiteX130" fmla="*/ 22675 w 1403195"/>
              <a:gd name="connsiteY130" fmla="*/ 576846 h 6858000"/>
              <a:gd name="connsiteX131" fmla="*/ 2301 w 1403195"/>
              <a:gd name="connsiteY131" fmla="*/ 530055 h 6858000"/>
              <a:gd name="connsiteX132" fmla="*/ 1549 w 1403195"/>
              <a:gd name="connsiteY132" fmla="*/ 465389 h 6858000"/>
              <a:gd name="connsiteX133" fmla="*/ 90145 w 1403195"/>
              <a:gd name="connsiteY133" fmla="*/ 353137 h 6858000"/>
              <a:gd name="connsiteX134" fmla="*/ 111655 w 1403195"/>
              <a:gd name="connsiteY134" fmla="*/ 309501 h 6858000"/>
              <a:gd name="connsiteX135" fmla="*/ 95838 w 1403195"/>
              <a:gd name="connsiteY135" fmla="*/ 275771 h 6858000"/>
              <a:gd name="connsiteX136" fmla="*/ 112865 w 1403195"/>
              <a:gd name="connsiteY136" fmla="*/ 212860 h 6858000"/>
              <a:gd name="connsiteX137" fmla="*/ 104575 w 1403195"/>
              <a:gd name="connsiteY137" fmla="*/ 144983 h 6858000"/>
              <a:gd name="connsiteX138" fmla="*/ 116859 w 1403195"/>
              <a:gd name="connsiteY138" fmla="*/ 55288 h 6858000"/>
              <a:gd name="connsiteX139" fmla="*/ 76413 w 1403195"/>
              <a:gd name="connsiteY139" fmla="*/ 0 h 6858000"/>
              <a:gd name="connsiteX0" fmla="*/ 74305 w 1401087"/>
              <a:gd name="connsiteY0" fmla="*/ 0 h 6858000"/>
              <a:gd name="connsiteX1" fmla="*/ 1401087 w 1401087"/>
              <a:gd name="connsiteY1" fmla="*/ 0 h 6858000"/>
              <a:gd name="connsiteX2" fmla="*/ 1401087 w 1401087"/>
              <a:gd name="connsiteY2" fmla="*/ 6858000 h 6858000"/>
              <a:gd name="connsiteX3" fmla="*/ 137781 w 1401087"/>
              <a:gd name="connsiteY3" fmla="*/ 6857735 h 6858000"/>
              <a:gd name="connsiteX4" fmla="*/ 174374 w 1401087"/>
              <a:gd name="connsiteY4" fmla="*/ 6776847 h 6858000"/>
              <a:gd name="connsiteX5" fmla="*/ 185874 w 1401087"/>
              <a:gd name="connsiteY5" fmla="*/ 6737706 h 6858000"/>
              <a:gd name="connsiteX6" fmla="*/ 210613 w 1401087"/>
              <a:gd name="connsiteY6" fmla="*/ 6691589 h 6858000"/>
              <a:gd name="connsiteX7" fmla="*/ 188170 w 1401087"/>
              <a:gd name="connsiteY7" fmla="*/ 6659970 h 6858000"/>
              <a:gd name="connsiteX8" fmla="*/ 203261 w 1401087"/>
              <a:gd name="connsiteY8" fmla="*/ 6636211 h 6858000"/>
              <a:gd name="connsiteX9" fmla="*/ 220705 w 1401087"/>
              <a:gd name="connsiteY9" fmla="*/ 6594177 h 6858000"/>
              <a:gd name="connsiteX10" fmla="*/ 234745 w 1401087"/>
              <a:gd name="connsiteY10" fmla="*/ 6557575 h 6858000"/>
              <a:gd name="connsiteX11" fmla="*/ 287702 w 1401087"/>
              <a:gd name="connsiteY11" fmla="*/ 6492130 h 6858000"/>
              <a:gd name="connsiteX12" fmla="*/ 303389 w 1401087"/>
              <a:gd name="connsiteY12" fmla="*/ 6431610 h 6858000"/>
              <a:gd name="connsiteX13" fmla="*/ 347094 w 1401087"/>
              <a:gd name="connsiteY13" fmla="*/ 6379786 h 6858000"/>
              <a:gd name="connsiteX14" fmla="*/ 330317 w 1401087"/>
              <a:gd name="connsiteY14" fmla="*/ 6334727 h 6858000"/>
              <a:gd name="connsiteX15" fmla="*/ 307732 w 1401087"/>
              <a:gd name="connsiteY15" fmla="*/ 6313295 h 6858000"/>
              <a:gd name="connsiteX16" fmla="*/ 314896 w 1401087"/>
              <a:gd name="connsiteY16" fmla="*/ 6280046 h 6858000"/>
              <a:gd name="connsiteX17" fmla="*/ 297641 w 1401087"/>
              <a:gd name="connsiteY17" fmla="*/ 6270265 h 6858000"/>
              <a:gd name="connsiteX18" fmla="*/ 324669 w 1401087"/>
              <a:gd name="connsiteY18" fmla="*/ 6252834 h 6858000"/>
              <a:gd name="connsiteX19" fmla="*/ 302661 w 1401087"/>
              <a:gd name="connsiteY19" fmla="*/ 6202459 h 6858000"/>
              <a:gd name="connsiteX20" fmla="*/ 301459 w 1401087"/>
              <a:gd name="connsiteY20" fmla="*/ 6153037 h 6858000"/>
              <a:gd name="connsiteX21" fmla="*/ 316874 w 1401087"/>
              <a:gd name="connsiteY21" fmla="*/ 6078132 h 6858000"/>
              <a:gd name="connsiteX22" fmla="*/ 304261 w 1401087"/>
              <a:gd name="connsiteY22" fmla="*/ 6028119 h 6858000"/>
              <a:gd name="connsiteX23" fmla="*/ 289490 w 1401087"/>
              <a:gd name="connsiteY23" fmla="*/ 5926735 h 6858000"/>
              <a:gd name="connsiteX24" fmla="*/ 339002 w 1401087"/>
              <a:gd name="connsiteY24" fmla="*/ 5712857 h 6858000"/>
              <a:gd name="connsiteX25" fmla="*/ 318077 w 1401087"/>
              <a:gd name="connsiteY25" fmla="*/ 5676393 h 6858000"/>
              <a:gd name="connsiteX26" fmla="*/ 357669 w 1401087"/>
              <a:gd name="connsiteY26" fmla="*/ 5563435 h 6858000"/>
              <a:gd name="connsiteX27" fmla="*/ 404799 w 1401087"/>
              <a:gd name="connsiteY27" fmla="*/ 5437125 h 6858000"/>
              <a:gd name="connsiteX28" fmla="*/ 418367 w 1401087"/>
              <a:gd name="connsiteY28" fmla="*/ 5396260 h 6858000"/>
              <a:gd name="connsiteX29" fmla="*/ 434348 w 1401087"/>
              <a:gd name="connsiteY29" fmla="*/ 5330009 h 6858000"/>
              <a:gd name="connsiteX30" fmla="*/ 467841 w 1401087"/>
              <a:gd name="connsiteY30" fmla="*/ 5273739 h 6858000"/>
              <a:gd name="connsiteX31" fmla="*/ 477440 w 1401087"/>
              <a:gd name="connsiteY31" fmla="*/ 5241779 h 6858000"/>
              <a:gd name="connsiteX32" fmla="*/ 488666 w 1401087"/>
              <a:gd name="connsiteY32" fmla="*/ 5225268 h 6858000"/>
              <a:gd name="connsiteX33" fmla="*/ 489686 w 1401087"/>
              <a:gd name="connsiteY33" fmla="*/ 5217684 h 6858000"/>
              <a:gd name="connsiteX34" fmla="*/ 497027 w 1401087"/>
              <a:gd name="connsiteY34" fmla="*/ 5193377 h 6858000"/>
              <a:gd name="connsiteX35" fmla="*/ 500330 w 1401087"/>
              <a:gd name="connsiteY35" fmla="*/ 5179288 h 6858000"/>
              <a:gd name="connsiteX36" fmla="*/ 501314 w 1401087"/>
              <a:gd name="connsiteY36" fmla="*/ 5173621 h 6858000"/>
              <a:gd name="connsiteX37" fmla="*/ 496948 w 1401087"/>
              <a:gd name="connsiteY37" fmla="*/ 5159961 h 6858000"/>
              <a:gd name="connsiteX38" fmla="*/ 503625 w 1401087"/>
              <a:gd name="connsiteY38" fmla="*/ 5144295 h 6858000"/>
              <a:gd name="connsiteX39" fmla="*/ 500558 w 1401087"/>
              <a:gd name="connsiteY39" fmla="*/ 5125185 h 6858000"/>
              <a:gd name="connsiteX40" fmla="*/ 507388 w 1401087"/>
              <a:gd name="connsiteY40" fmla="*/ 5121884 h 6858000"/>
              <a:gd name="connsiteX41" fmla="*/ 514424 w 1401087"/>
              <a:gd name="connsiteY41" fmla="*/ 5067850 h 6858000"/>
              <a:gd name="connsiteX42" fmla="*/ 517155 w 1401087"/>
              <a:gd name="connsiteY42" fmla="*/ 5060861 h 6858000"/>
              <a:gd name="connsiteX43" fmla="*/ 513859 w 1401087"/>
              <a:gd name="connsiteY43" fmla="*/ 5034192 h 6858000"/>
              <a:gd name="connsiteX44" fmla="*/ 515413 w 1401087"/>
              <a:gd name="connsiteY44" fmla="*/ 4993030 h 6858000"/>
              <a:gd name="connsiteX45" fmla="*/ 522322 w 1401087"/>
              <a:gd name="connsiteY45" fmla="*/ 4946844 h 6858000"/>
              <a:gd name="connsiteX46" fmla="*/ 518178 w 1401087"/>
              <a:gd name="connsiteY46" fmla="*/ 4932692 h 6858000"/>
              <a:gd name="connsiteX47" fmla="*/ 533581 w 1401087"/>
              <a:gd name="connsiteY47" fmla="*/ 4858827 h 6858000"/>
              <a:gd name="connsiteX48" fmla="*/ 539484 w 1401087"/>
              <a:gd name="connsiteY48" fmla="*/ 4821170 h 6858000"/>
              <a:gd name="connsiteX49" fmla="*/ 544217 w 1401087"/>
              <a:gd name="connsiteY49" fmla="*/ 4780965 h 6858000"/>
              <a:gd name="connsiteX50" fmla="*/ 545510 w 1401087"/>
              <a:gd name="connsiteY50" fmla="*/ 4750867 h 6858000"/>
              <a:gd name="connsiteX51" fmla="*/ 543317 w 1401087"/>
              <a:gd name="connsiteY51" fmla="*/ 4690749 h 6858000"/>
              <a:gd name="connsiteX52" fmla="*/ 538797 w 1401087"/>
              <a:gd name="connsiteY52" fmla="*/ 4584173 h 6858000"/>
              <a:gd name="connsiteX53" fmla="*/ 533880 w 1401087"/>
              <a:gd name="connsiteY53" fmla="*/ 4444346 h 6858000"/>
              <a:gd name="connsiteX54" fmla="*/ 530445 w 1401087"/>
              <a:gd name="connsiteY54" fmla="*/ 4375228 h 6858000"/>
              <a:gd name="connsiteX55" fmla="*/ 511098 w 1401087"/>
              <a:gd name="connsiteY55" fmla="*/ 4214165 h 6858000"/>
              <a:gd name="connsiteX56" fmla="*/ 515171 w 1401087"/>
              <a:gd name="connsiteY56" fmla="*/ 4090296 h 6858000"/>
              <a:gd name="connsiteX57" fmla="*/ 500427 w 1401087"/>
              <a:gd name="connsiteY57" fmla="*/ 4033999 h 6858000"/>
              <a:gd name="connsiteX58" fmla="*/ 501576 w 1401087"/>
              <a:gd name="connsiteY58" fmla="*/ 4031933 h 6858000"/>
              <a:gd name="connsiteX59" fmla="*/ 500152 w 1401087"/>
              <a:gd name="connsiteY59" fmla="*/ 4013953 h 6858000"/>
              <a:gd name="connsiteX60" fmla="*/ 486447 w 1401087"/>
              <a:gd name="connsiteY60" fmla="*/ 3974753 h 6858000"/>
              <a:gd name="connsiteX61" fmla="*/ 488045 w 1401087"/>
              <a:gd name="connsiteY61" fmla="*/ 3969950 h 6858000"/>
              <a:gd name="connsiteX62" fmla="*/ 481467 w 1401087"/>
              <a:gd name="connsiteY62" fmla="*/ 3933779 h 6858000"/>
              <a:gd name="connsiteX63" fmla="*/ 482798 w 1401087"/>
              <a:gd name="connsiteY63" fmla="*/ 3933093 h 6858000"/>
              <a:gd name="connsiteX64" fmla="*/ 487152 w 1401087"/>
              <a:gd name="connsiteY64" fmla="*/ 3922082 h 6858000"/>
              <a:gd name="connsiteX65" fmla="*/ 492230 w 1401087"/>
              <a:gd name="connsiteY65" fmla="*/ 3901461 h 6858000"/>
              <a:gd name="connsiteX66" fmla="*/ 514824 w 1401087"/>
              <a:gd name="connsiteY66" fmla="*/ 3813873 h 6858000"/>
              <a:gd name="connsiteX67" fmla="*/ 514249 w 1401087"/>
              <a:gd name="connsiteY67" fmla="*/ 3806161 h 6858000"/>
              <a:gd name="connsiteX68" fmla="*/ 514556 w 1401087"/>
              <a:gd name="connsiteY68" fmla="*/ 3805957 h 6858000"/>
              <a:gd name="connsiteX69" fmla="*/ 514583 w 1401087"/>
              <a:gd name="connsiteY69" fmla="*/ 3797724 h 6858000"/>
              <a:gd name="connsiteX70" fmla="*/ 513198 w 1401087"/>
              <a:gd name="connsiteY70" fmla="*/ 3792098 h 6858000"/>
              <a:gd name="connsiteX71" fmla="*/ 512082 w 1401087"/>
              <a:gd name="connsiteY71" fmla="*/ 3777135 h 6858000"/>
              <a:gd name="connsiteX72" fmla="*/ 513815 w 1401087"/>
              <a:gd name="connsiteY72" fmla="*/ 3771656 h 6858000"/>
              <a:gd name="connsiteX73" fmla="*/ 517558 w 1401087"/>
              <a:gd name="connsiteY73" fmla="*/ 3769007 h 6858000"/>
              <a:gd name="connsiteX74" fmla="*/ 517024 w 1401087"/>
              <a:gd name="connsiteY74" fmla="*/ 3767709 h 6858000"/>
              <a:gd name="connsiteX75" fmla="*/ 525720 w 1401087"/>
              <a:gd name="connsiteY75" fmla="*/ 3738082 h 6858000"/>
              <a:gd name="connsiteX76" fmla="*/ 533066 w 1401087"/>
              <a:gd name="connsiteY76" fmla="*/ 3673397 h 6858000"/>
              <a:gd name="connsiteX77" fmla="*/ 532362 w 1401087"/>
              <a:gd name="connsiteY77" fmla="*/ 3637109 h 6858000"/>
              <a:gd name="connsiteX78" fmla="*/ 535805 w 1401087"/>
              <a:gd name="connsiteY78" fmla="*/ 3536883 h 6858000"/>
              <a:gd name="connsiteX79" fmla="*/ 543343 w 1401087"/>
              <a:gd name="connsiteY79" fmla="*/ 3435652 h 6858000"/>
              <a:gd name="connsiteX80" fmla="*/ 545014 w 1401087"/>
              <a:gd name="connsiteY80" fmla="*/ 3307769 h 6858000"/>
              <a:gd name="connsiteX81" fmla="*/ 562577 w 1401087"/>
              <a:gd name="connsiteY81" fmla="*/ 3250522 h 6858000"/>
              <a:gd name="connsiteX82" fmla="*/ 563002 w 1401087"/>
              <a:gd name="connsiteY82" fmla="*/ 3229163 h 6858000"/>
              <a:gd name="connsiteX83" fmla="*/ 564825 w 1401087"/>
              <a:gd name="connsiteY83" fmla="*/ 3217217 h 6858000"/>
              <a:gd name="connsiteX84" fmla="*/ 551660 w 1401087"/>
              <a:gd name="connsiteY84" fmla="*/ 3183755 h 6858000"/>
              <a:gd name="connsiteX85" fmla="*/ 552161 w 1401087"/>
              <a:gd name="connsiteY85" fmla="*/ 3178642 h 6858000"/>
              <a:gd name="connsiteX86" fmla="*/ 539761 w 1401087"/>
              <a:gd name="connsiteY86" fmla="*/ 3158586 h 6858000"/>
              <a:gd name="connsiteX87" fmla="*/ 524946 w 1401087"/>
              <a:gd name="connsiteY87" fmla="*/ 3129034 h 6858000"/>
              <a:gd name="connsiteX88" fmla="*/ 525611 w 1401087"/>
              <a:gd name="connsiteY88" fmla="*/ 3126682 h 6858000"/>
              <a:gd name="connsiteX89" fmla="*/ 516479 w 1401087"/>
              <a:gd name="connsiteY89" fmla="*/ 3114519 h 6858000"/>
              <a:gd name="connsiteX90" fmla="*/ 503088 w 1401087"/>
              <a:gd name="connsiteY90" fmla="*/ 3106272 h 6858000"/>
              <a:gd name="connsiteX91" fmla="*/ 475818 w 1401087"/>
              <a:gd name="connsiteY91" fmla="*/ 2958185 h 6858000"/>
              <a:gd name="connsiteX92" fmla="*/ 418432 w 1401087"/>
              <a:gd name="connsiteY92" fmla="*/ 2762989 h 6858000"/>
              <a:gd name="connsiteX93" fmla="*/ 367350 w 1401087"/>
              <a:gd name="connsiteY93" fmla="*/ 2554718 h 6858000"/>
              <a:gd name="connsiteX94" fmla="*/ 347444 w 1401087"/>
              <a:gd name="connsiteY94" fmla="*/ 2485734 h 6858000"/>
              <a:gd name="connsiteX95" fmla="*/ 338167 w 1401087"/>
              <a:gd name="connsiteY95" fmla="*/ 2447068 h 6858000"/>
              <a:gd name="connsiteX96" fmla="*/ 325128 w 1401087"/>
              <a:gd name="connsiteY96" fmla="*/ 2425819 h 6858000"/>
              <a:gd name="connsiteX97" fmla="*/ 331127 w 1401087"/>
              <a:gd name="connsiteY97" fmla="*/ 2402874 h 6858000"/>
              <a:gd name="connsiteX98" fmla="*/ 333739 w 1401087"/>
              <a:gd name="connsiteY98" fmla="*/ 2381443 h 6858000"/>
              <a:gd name="connsiteX99" fmla="*/ 310068 w 1401087"/>
              <a:gd name="connsiteY99" fmla="*/ 2261920 h 6858000"/>
              <a:gd name="connsiteX100" fmla="*/ 299955 w 1401087"/>
              <a:gd name="connsiteY100" fmla="*/ 2195378 h 6858000"/>
              <a:gd name="connsiteX101" fmla="*/ 284172 w 1401087"/>
              <a:gd name="connsiteY101" fmla="*/ 2155135 h 6858000"/>
              <a:gd name="connsiteX102" fmla="*/ 281630 w 1401087"/>
              <a:gd name="connsiteY102" fmla="*/ 2118008 h 6858000"/>
              <a:gd name="connsiteX103" fmla="*/ 282623 w 1401087"/>
              <a:gd name="connsiteY103" fmla="*/ 2050531 h 6858000"/>
              <a:gd name="connsiteX104" fmla="*/ 274429 w 1401087"/>
              <a:gd name="connsiteY104" fmla="*/ 1963269 h 6858000"/>
              <a:gd name="connsiteX105" fmla="*/ 255607 w 1401087"/>
              <a:gd name="connsiteY105" fmla="*/ 1906352 h 6858000"/>
              <a:gd name="connsiteX106" fmla="*/ 232164 w 1401087"/>
              <a:gd name="connsiteY106" fmla="*/ 1861531 h 6858000"/>
              <a:gd name="connsiteX107" fmla="*/ 185963 w 1401087"/>
              <a:gd name="connsiteY107" fmla="*/ 1732919 h 6858000"/>
              <a:gd name="connsiteX108" fmla="*/ 158274 w 1401087"/>
              <a:gd name="connsiteY108" fmla="*/ 1663540 h 6858000"/>
              <a:gd name="connsiteX109" fmla="*/ 157400 w 1401087"/>
              <a:gd name="connsiteY109" fmla="*/ 1615777 h 6858000"/>
              <a:gd name="connsiteX110" fmla="*/ 138195 w 1401087"/>
              <a:gd name="connsiteY110" fmla="*/ 1563678 h 6858000"/>
              <a:gd name="connsiteX111" fmla="*/ 151275 w 1401087"/>
              <a:gd name="connsiteY111" fmla="*/ 1519474 h 6858000"/>
              <a:gd name="connsiteX112" fmla="*/ 144017 w 1401087"/>
              <a:gd name="connsiteY112" fmla="*/ 1477995 h 6858000"/>
              <a:gd name="connsiteX113" fmla="*/ 130102 w 1401087"/>
              <a:gd name="connsiteY113" fmla="*/ 1373769 h 6858000"/>
              <a:gd name="connsiteX114" fmla="*/ 138409 w 1401087"/>
              <a:gd name="connsiteY114" fmla="*/ 1307086 h 6858000"/>
              <a:gd name="connsiteX115" fmla="*/ 139597 w 1401087"/>
              <a:gd name="connsiteY115" fmla="*/ 1189033 h 6858000"/>
              <a:gd name="connsiteX116" fmla="*/ 144282 w 1401087"/>
              <a:gd name="connsiteY116" fmla="*/ 1168288 h 6858000"/>
              <a:gd name="connsiteX117" fmla="*/ 136564 w 1401087"/>
              <a:gd name="connsiteY117" fmla="*/ 1142577 h 6858000"/>
              <a:gd name="connsiteX118" fmla="*/ 125870 w 1401087"/>
              <a:gd name="connsiteY118" fmla="*/ 1088484 h 6858000"/>
              <a:gd name="connsiteX119" fmla="*/ 114606 w 1401087"/>
              <a:gd name="connsiteY119" fmla="*/ 1016103 h 6858000"/>
              <a:gd name="connsiteX120" fmla="*/ 116062 w 1401087"/>
              <a:gd name="connsiteY120" fmla="*/ 932283 h 6858000"/>
              <a:gd name="connsiteX121" fmla="*/ 118298 w 1401087"/>
              <a:gd name="connsiteY121" fmla="*/ 915925 h 6858000"/>
              <a:gd name="connsiteX122" fmla="*/ 110927 w 1401087"/>
              <a:gd name="connsiteY122" fmla="*/ 896999 h 6858000"/>
              <a:gd name="connsiteX123" fmla="*/ 80335 w 1401087"/>
              <a:gd name="connsiteY123" fmla="*/ 821517 h 6858000"/>
              <a:gd name="connsiteX124" fmla="*/ 59285 w 1401087"/>
              <a:gd name="connsiteY124" fmla="*/ 751353 h 6858000"/>
              <a:gd name="connsiteX125" fmla="*/ 58843 w 1401087"/>
              <a:gd name="connsiteY125" fmla="*/ 721230 h 6858000"/>
              <a:gd name="connsiteX126" fmla="*/ 44514 w 1401087"/>
              <a:gd name="connsiteY126" fmla="*/ 681659 h 6858000"/>
              <a:gd name="connsiteX127" fmla="*/ 29933 w 1401087"/>
              <a:gd name="connsiteY127" fmla="*/ 635218 h 6858000"/>
              <a:gd name="connsiteX128" fmla="*/ 34944 w 1401087"/>
              <a:gd name="connsiteY128" fmla="*/ 613763 h 6858000"/>
              <a:gd name="connsiteX129" fmla="*/ 20886 w 1401087"/>
              <a:gd name="connsiteY129" fmla="*/ 598582 h 6858000"/>
              <a:gd name="connsiteX130" fmla="*/ 20567 w 1401087"/>
              <a:gd name="connsiteY130" fmla="*/ 576846 h 6858000"/>
              <a:gd name="connsiteX131" fmla="*/ 193 w 1401087"/>
              <a:gd name="connsiteY131" fmla="*/ 530055 h 6858000"/>
              <a:gd name="connsiteX132" fmla="*/ 88207 w 1401087"/>
              <a:gd name="connsiteY132" fmla="*/ 393828 h 6858000"/>
              <a:gd name="connsiteX133" fmla="*/ 88037 w 1401087"/>
              <a:gd name="connsiteY133" fmla="*/ 353137 h 6858000"/>
              <a:gd name="connsiteX134" fmla="*/ 109547 w 1401087"/>
              <a:gd name="connsiteY134" fmla="*/ 309501 h 6858000"/>
              <a:gd name="connsiteX135" fmla="*/ 93730 w 1401087"/>
              <a:gd name="connsiteY135" fmla="*/ 275771 h 6858000"/>
              <a:gd name="connsiteX136" fmla="*/ 110757 w 1401087"/>
              <a:gd name="connsiteY136" fmla="*/ 212860 h 6858000"/>
              <a:gd name="connsiteX137" fmla="*/ 102467 w 1401087"/>
              <a:gd name="connsiteY137" fmla="*/ 144983 h 6858000"/>
              <a:gd name="connsiteX138" fmla="*/ 114751 w 1401087"/>
              <a:gd name="connsiteY138" fmla="*/ 55288 h 6858000"/>
              <a:gd name="connsiteX139" fmla="*/ 74305 w 1401087"/>
              <a:gd name="connsiteY139" fmla="*/ 0 h 6858000"/>
              <a:gd name="connsiteX0" fmla="*/ 53738 w 1380520"/>
              <a:gd name="connsiteY0" fmla="*/ 0 h 6858000"/>
              <a:gd name="connsiteX1" fmla="*/ 1380520 w 1380520"/>
              <a:gd name="connsiteY1" fmla="*/ 0 h 6858000"/>
              <a:gd name="connsiteX2" fmla="*/ 1380520 w 1380520"/>
              <a:gd name="connsiteY2" fmla="*/ 6858000 h 6858000"/>
              <a:gd name="connsiteX3" fmla="*/ 117214 w 1380520"/>
              <a:gd name="connsiteY3" fmla="*/ 6857735 h 6858000"/>
              <a:gd name="connsiteX4" fmla="*/ 153807 w 1380520"/>
              <a:gd name="connsiteY4" fmla="*/ 6776847 h 6858000"/>
              <a:gd name="connsiteX5" fmla="*/ 165307 w 1380520"/>
              <a:gd name="connsiteY5" fmla="*/ 6737706 h 6858000"/>
              <a:gd name="connsiteX6" fmla="*/ 190046 w 1380520"/>
              <a:gd name="connsiteY6" fmla="*/ 6691589 h 6858000"/>
              <a:gd name="connsiteX7" fmla="*/ 167603 w 1380520"/>
              <a:gd name="connsiteY7" fmla="*/ 6659970 h 6858000"/>
              <a:gd name="connsiteX8" fmla="*/ 182694 w 1380520"/>
              <a:gd name="connsiteY8" fmla="*/ 6636211 h 6858000"/>
              <a:gd name="connsiteX9" fmla="*/ 200138 w 1380520"/>
              <a:gd name="connsiteY9" fmla="*/ 6594177 h 6858000"/>
              <a:gd name="connsiteX10" fmla="*/ 214178 w 1380520"/>
              <a:gd name="connsiteY10" fmla="*/ 6557575 h 6858000"/>
              <a:gd name="connsiteX11" fmla="*/ 267135 w 1380520"/>
              <a:gd name="connsiteY11" fmla="*/ 6492130 h 6858000"/>
              <a:gd name="connsiteX12" fmla="*/ 282822 w 1380520"/>
              <a:gd name="connsiteY12" fmla="*/ 6431610 h 6858000"/>
              <a:gd name="connsiteX13" fmla="*/ 326527 w 1380520"/>
              <a:gd name="connsiteY13" fmla="*/ 6379786 h 6858000"/>
              <a:gd name="connsiteX14" fmla="*/ 309750 w 1380520"/>
              <a:gd name="connsiteY14" fmla="*/ 6334727 h 6858000"/>
              <a:gd name="connsiteX15" fmla="*/ 287165 w 1380520"/>
              <a:gd name="connsiteY15" fmla="*/ 6313295 h 6858000"/>
              <a:gd name="connsiteX16" fmla="*/ 294329 w 1380520"/>
              <a:gd name="connsiteY16" fmla="*/ 6280046 h 6858000"/>
              <a:gd name="connsiteX17" fmla="*/ 277074 w 1380520"/>
              <a:gd name="connsiteY17" fmla="*/ 6270265 h 6858000"/>
              <a:gd name="connsiteX18" fmla="*/ 304102 w 1380520"/>
              <a:gd name="connsiteY18" fmla="*/ 6252834 h 6858000"/>
              <a:gd name="connsiteX19" fmla="*/ 282094 w 1380520"/>
              <a:gd name="connsiteY19" fmla="*/ 6202459 h 6858000"/>
              <a:gd name="connsiteX20" fmla="*/ 280892 w 1380520"/>
              <a:gd name="connsiteY20" fmla="*/ 6153037 h 6858000"/>
              <a:gd name="connsiteX21" fmla="*/ 296307 w 1380520"/>
              <a:gd name="connsiteY21" fmla="*/ 6078132 h 6858000"/>
              <a:gd name="connsiteX22" fmla="*/ 283694 w 1380520"/>
              <a:gd name="connsiteY22" fmla="*/ 6028119 h 6858000"/>
              <a:gd name="connsiteX23" fmla="*/ 268923 w 1380520"/>
              <a:gd name="connsiteY23" fmla="*/ 5926735 h 6858000"/>
              <a:gd name="connsiteX24" fmla="*/ 318435 w 1380520"/>
              <a:gd name="connsiteY24" fmla="*/ 5712857 h 6858000"/>
              <a:gd name="connsiteX25" fmla="*/ 297510 w 1380520"/>
              <a:gd name="connsiteY25" fmla="*/ 5676393 h 6858000"/>
              <a:gd name="connsiteX26" fmla="*/ 337102 w 1380520"/>
              <a:gd name="connsiteY26" fmla="*/ 5563435 h 6858000"/>
              <a:gd name="connsiteX27" fmla="*/ 384232 w 1380520"/>
              <a:gd name="connsiteY27" fmla="*/ 5437125 h 6858000"/>
              <a:gd name="connsiteX28" fmla="*/ 397800 w 1380520"/>
              <a:gd name="connsiteY28" fmla="*/ 5396260 h 6858000"/>
              <a:gd name="connsiteX29" fmla="*/ 413781 w 1380520"/>
              <a:gd name="connsiteY29" fmla="*/ 5330009 h 6858000"/>
              <a:gd name="connsiteX30" fmla="*/ 447274 w 1380520"/>
              <a:gd name="connsiteY30" fmla="*/ 5273739 h 6858000"/>
              <a:gd name="connsiteX31" fmla="*/ 456873 w 1380520"/>
              <a:gd name="connsiteY31" fmla="*/ 5241779 h 6858000"/>
              <a:gd name="connsiteX32" fmla="*/ 468099 w 1380520"/>
              <a:gd name="connsiteY32" fmla="*/ 5225268 h 6858000"/>
              <a:gd name="connsiteX33" fmla="*/ 469119 w 1380520"/>
              <a:gd name="connsiteY33" fmla="*/ 5217684 h 6858000"/>
              <a:gd name="connsiteX34" fmla="*/ 476460 w 1380520"/>
              <a:gd name="connsiteY34" fmla="*/ 5193377 h 6858000"/>
              <a:gd name="connsiteX35" fmla="*/ 479763 w 1380520"/>
              <a:gd name="connsiteY35" fmla="*/ 5179288 h 6858000"/>
              <a:gd name="connsiteX36" fmla="*/ 480747 w 1380520"/>
              <a:gd name="connsiteY36" fmla="*/ 5173621 h 6858000"/>
              <a:gd name="connsiteX37" fmla="*/ 476381 w 1380520"/>
              <a:gd name="connsiteY37" fmla="*/ 5159961 h 6858000"/>
              <a:gd name="connsiteX38" fmla="*/ 483058 w 1380520"/>
              <a:gd name="connsiteY38" fmla="*/ 5144295 h 6858000"/>
              <a:gd name="connsiteX39" fmla="*/ 479991 w 1380520"/>
              <a:gd name="connsiteY39" fmla="*/ 5125185 h 6858000"/>
              <a:gd name="connsiteX40" fmla="*/ 486821 w 1380520"/>
              <a:gd name="connsiteY40" fmla="*/ 5121884 h 6858000"/>
              <a:gd name="connsiteX41" fmla="*/ 493857 w 1380520"/>
              <a:gd name="connsiteY41" fmla="*/ 5067850 h 6858000"/>
              <a:gd name="connsiteX42" fmla="*/ 496588 w 1380520"/>
              <a:gd name="connsiteY42" fmla="*/ 5060861 h 6858000"/>
              <a:gd name="connsiteX43" fmla="*/ 493292 w 1380520"/>
              <a:gd name="connsiteY43" fmla="*/ 5034192 h 6858000"/>
              <a:gd name="connsiteX44" fmla="*/ 494846 w 1380520"/>
              <a:gd name="connsiteY44" fmla="*/ 4993030 h 6858000"/>
              <a:gd name="connsiteX45" fmla="*/ 501755 w 1380520"/>
              <a:gd name="connsiteY45" fmla="*/ 4946844 h 6858000"/>
              <a:gd name="connsiteX46" fmla="*/ 497611 w 1380520"/>
              <a:gd name="connsiteY46" fmla="*/ 4932692 h 6858000"/>
              <a:gd name="connsiteX47" fmla="*/ 513014 w 1380520"/>
              <a:gd name="connsiteY47" fmla="*/ 4858827 h 6858000"/>
              <a:gd name="connsiteX48" fmla="*/ 518917 w 1380520"/>
              <a:gd name="connsiteY48" fmla="*/ 4821170 h 6858000"/>
              <a:gd name="connsiteX49" fmla="*/ 523650 w 1380520"/>
              <a:gd name="connsiteY49" fmla="*/ 4780965 h 6858000"/>
              <a:gd name="connsiteX50" fmla="*/ 524943 w 1380520"/>
              <a:gd name="connsiteY50" fmla="*/ 4750867 h 6858000"/>
              <a:gd name="connsiteX51" fmla="*/ 522750 w 1380520"/>
              <a:gd name="connsiteY51" fmla="*/ 4690749 h 6858000"/>
              <a:gd name="connsiteX52" fmla="*/ 518230 w 1380520"/>
              <a:gd name="connsiteY52" fmla="*/ 4584173 h 6858000"/>
              <a:gd name="connsiteX53" fmla="*/ 513313 w 1380520"/>
              <a:gd name="connsiteY53" fmla="*/ 4444346 h 6858000"/>
              <a:gd name="connsiteX54" fmla="*/ 509878 w 1380520"/>
              <a:gd name="connsiteY54" fmla="*/ 4375228 h 6858000"/>
              <a:gd name="connsiteX55" fmla="*/ 490531 w 1380520"/>
              <a:gd name="connsiteY55" fmla="*/ 4214165 h 6858000"/>
              <a:gd name="connsiteX56" fmla="*/ 494604 w 1380520"/>
              <a:gd name="connsiteY56" fmla="*/ 4090296 h 6858000"/>
              <a:gd name="connsiteX57" fmla="*/ 479860 w 1380520"/>
              <a:gd name="connsiteY57" fmla="*/ 4033999 h 6858000"/>
              <a:gd name="connsiteX58" fmla="*/ 481009 w 1380520"/>
              <a:gd name="connsiteY58" fmla="*/ 4031933 h 6858000"/>
              <a:gd name="connsiteX59" fmla="*/ 479585 w 1380520"/>
              <a:gd name="connsiteY59" fmla="*/ 4013953 h 6858000"/>
              <a:gd name="connsiteX60" fmla="*/ 465880 w 1380520"/>
              <a:gd name="connsiteY60" fmla="*/ 3974753 h 6858000"/>
              <a:gd name="connsiteX61" fmla="*/ 467478 w 1380520"/>
              <a:gd name="connsiteY61" fmla="*/ 3969950 h 6858000"/>
              <a:gd name="connsiteX62" fmla="*/ 460900 w 1380520"/>
              <a:gd name="connsiteY62" fmla="*/ 3933779 h 6858000"/>
              <a:gd name="connsiteX63" fmla="*/ 462231 w 1380520"/>
              <a:gd name="connsiteY63" fmla="*/ 3933093 h 6858000"/>
              <a:gd name="connsiteX64" fmla="*/ 466585 w 1380520"/>
              <a:gd name="connsiteY64" fmla="*/ 3922082 h 6858000"/>
              <a:gd name="connsiteX65" fmla="*/ 471663 w 1380520"/>
              <a:gd name="connsiteY65" fmla="*/ 3901461 h 6858000"/>
              <a:gd name="connsiteX66" fmla="*/ 494257 w 1380520"/>
              <a:gd name="connsiteY66" fmla="*/ 3813873 h 6858000"/>
              <a:gd name="connsiteX67" fmla="*/ 493682 w 1380520"/>
              <a:gd name="connsiteY67" fmla="*/ 3806161 h 6858000"/>
              <a:gd name="connsiteX68" fmla="*/ 493989 w 1380520"/>
              <a:gd name="connsiteY68" fmla="*/ 3805957 h 6858000"/>
              <a:gd name="connsiteX69" fmla="*/ 494016 w 1380520"/>
              <a:gd name="connsiteY69" fmla="*/ 3797724 h 6858000"/>
              <a:gd name="connsiteX70" fmla="*/ 492631 w 1380520"/>
              <a:gd name="connsiteY70" fmla="*/ 3792098 h 6858000"/>
              <a:gd name="connsiteX71" fmla="*/ 491515 w 1380520"/>
              <a:gd name="connsiteY71" fmla="*/ 3777135 h 6858000"/>
              <a:gd name="connsiteX72" fmla="*/ 493248 w 1380520"/>
              <a:gd name="connsiteY72" fmla="*/ 3771656 h 6858000"/>
              <a:gd name="connsiteX73" fmla="*/ 496991 w 1380520"/>
              <a:gd name="connsiteY73" fmla="*/ 3769007 h 6858000"/>
              <a:gd name="connsiteX74" fmla="*/ 496457 w 1380520"/>
              <a:gd name="connsiteY74" fmla="*/ 3767709 h 6858000"/>
              <a:gd name="connsiteX75" fmla="*/ 505153 w 1380520"/>
              <a:gd name="connsiteY75" fmla="*/ 3738082 h 6858000"/>
              <a:gd name="connsiteX76" fmla="*/ 512499 w 1380520"/>
              <a:gd name="connsiteY76" fmla="*/ 3673397 h 6858000"/>
              <a:gd name="connsiteX77" fmla="*/ 511795 w 1380520"/>
              <a:gd name="connsiteY77" fmla="*/ 3637109 h 6858000"/>
              <a:gd name="connsiteX78" fmla="*/ 515238 w 1380520"/>
              <a:gd name="connsiteY78" fmla="*/ 3536883 h 6858000"/>
              <a:gd name="connsiteX79" fmla="*/ 522776 w 1380520"/>
              <a:gd name="connsiteY79" fmla="*/ 3435652 h 6858000"/>
              <a:gd name="connsiteX80" fmla="*/ 524447 w 1380520"/>
              <a:gd name="connsiteY80" fmla="*/ 3307769 h 6858000"/>
              <a:gd name="connsiteX81" fmla="*/ 542010 w 1380520"/>
              <a:gd name="connsiteY81" fmla="*/ 3250522 h 6858000"/>
              <a:gd name="connsiteX82" fmla="*/ 542435 w 1380520"/>
              <a:gd name="connsiteY82" fmla="*/ 3229163 h 6858000"/>
              <a:gd name="connsiteX83" fmla="*/ 544258 w 1380520"/>
              <a:gd name="connsiteY83" fmla="*/ 3217217 h 6858000"/>
              <a:gd name="connsiteX84" fmla="*/ 531093 w 1380520"/>
              <a:gd name="connsiteY84" fmla="*/ 3183755 h 6858000"/>
              <a:gd name="connsiteX85" fmla="*/ 531594 w 1380520"/>
              <a:gd name="connsiteY85" fmla="*/ 3178642 h 6858000"/>
              <a:gd name="connsiteX86" fmla="*/ 519194 w 1380520"/>
              <a:gd name="connsiteY86" fmla="*/ 3158586 h 6858000"/>
              <a:gd name="connsiteX87" fmla="*/ 504379 w 1380520"/>
              <a:gd name="connsiteY87" fmla="*/ 3129034 h 6858000"/>
              <a:gd name="connsiteX88" fmla="*/ 505044 w 1380520"/>
              <a:gd name="connsiteY88" fmla="*/ 3126682 h 6858000"/>
              <a:gd name="connsiteX89" fmla="*/ 495912 w 1380520"/>
              <a:gd name="connsiteY89" fmla="*/ 3114519 h 6858000"/>
              <a:gd name="connsiteX90" fmla="*/ 482521 w 1380520"/>
              <a:gd name="connsiteY90" fmla="*/ 3106272 h 6858000"/>
              <a:gd name="connsiteX91" fmla="*/ 455251 w 1380520"/>
              <a:gd name="connsiteY91" fmla="*/ 2958185 h 6858000"/>
              <a:gd name="connsiteX92" fmla="*/ 397865 w 1380520"/>
              <a:gd name="connsiteY92" fmla="*/ 2762989 h 6858000"/>
              <a:gd name="connsiteX93" fmla="*/ 346783 w 1380520"/>
              <a:gd name="connsiteY93" fmla="*/ 2554718 h 6858000"/>
              <a:gd name="connsiteX94" fmla="*/ 326877 w 1380520"/>
              <a:gd name="connsiteY94" fmla="*/ 2485734 h 6858000"/>
              <a:gd name="connsiteX95" fmla="*/ 317600 w 1380520"/>
              <a:gd name="connsiteY95" fmla="*/ 2447068 h 6858000"/>
              <a:gd name="connsiteX96" fmla="*/ 304561 w 1380520"/>
              <a:gd name="connsiteY96" fmla="*/ 2425819 h 6858000"/>
              <a:gd name="connsiteX97" fmla="*/ 310560 w 1380520"/>
              <a:gd name="connsiteY97" fmla="*/ 2402874 h 6858000"/>
              <a:gd name="connsiteX98" fmla="*/ 313172 w 1380520"/>
              <a:gd name="connsiteY98" fmla="*/ 2381443 h 6858000"/>
              <a:gd name="connsiteX99" fmla="*/ 289501 w 1380520"/>
              <a:gd name="connsiteY99" fmla="*/ 2261920 h 6858000"/>
              <a:gd name="connsiteX100" fmla="*/ 279388 w 1380520"/>
              <a:gd name="connsiteY100" fmla="*/ 2195378 h 6858000"/>
              <a:gd name="connsiteX101" fmla="*/ 263605 w 1380520"/>
              <a:gd name="connsiteY101" fmla="*/ 2155135 h 6858000"/>
              <a:gd name="connsiteX102" fmla="*/ 261063 w 1380520"/>
              <a:gd name="connsiteY102" fmla="*/ 2118008 h 6858000"/>
              <a:gd name="connsiteX103" fmla="*/ 262056 w 1380520"/>
              <a:gd name="connsiteY103" fmla="*/ 2050531 h 6858000"/>
              <a:gd name="connsiteX104" fmla="*/ 253862 w 1380520"/>
              <a:gd name="connsiteY104" fmla="*/ 1963269 h 6858000"/>
              <a:gd name="connsiteX105" fmla="*/ 235040 w 1380520"/>
              <a:gd name="connsiteY105" fmla="*/ 1906352 h 6858000"/>
              <a:gd name="connsiteX106" fmla="*/ 211597 w 1380520"/>
              <a:gd name="connsiteY106" fmla="*/ 1861531 h 6858000"/>
              <a:gd name="connsiteX107" fmla="*/ 165396 w 1380520"/>
              <a:gd name="connsiteY107" fmla="*/ 1732919 h 6858000"/>
              <a:gd name="connsiteX108" fmla="*/ 137707 w 1380520"/>
              <a:gd name="connsiteY108" fmla="*/ 1663540 h 6858000"/>
              <a:gd name="connsiteX109" fmla="*/ 136833 w 1380520"/>
              <a:gd name="connsiteY109" fmla="*/ 1615777 h 6858000"/>
              <a:gd name="connsiteX110" fmla="*/ 117628 w 1380520"/>
              <a:gd name="connsiteY110" fmla="*/ 1563678 h 6858000"/>
              <a:gd name="connsiteX111" fmla="*/ 130708 w 1380520"/>
              <a:gd name="connsiteY111" fmla="*/ 1519474 h 6858000"/>
              <a:gd name="connsiteX112" fmla="*/ 123450 w 1380520"/>
              <a:gd name="connsiteY112" fmla="*/ 1477995 h 6858000"/>
              <a:gd name="connsiteX113" fmla="*/ 109535 w 1380520"/>
              <a:gd name="connsiteY113" fmla="*/ 1373769 h 6858000"/>
              <a:gd name="connsiteX114" fmla="*/ 117842 w 1380520"/>
              <a:gd name="connsiteY114" fmla="*/ 1307086 h 6858000"/>
              <a:gd name="connsiteX115" fmla="*/ 119030 w 1380520"/>
              <a:gd name="connsiteY115" fmla="*/ 1189033 h 6858000"/>
              <a:gd name="connsiteX116" fmla="*/ 123715 w 1380520"/>
              <a:gd name="connsiteY116" fmla="*/ 1168288 h 6858000"/>
              <a:gd name="connsiteX117" fmla="*/ 115997 w 1380520"/>
              <a:gd name="connsiteY117" fmla="*/ 1142577 h 6858000"/>
              <a:gd name="connsiteX118" fmla="*/ 105303 w 1380520"/>
              <a:gd name="connsiteY118" fmla="*/ 1088484 h 6858000"/>
              <a:gd name="connsiteX119" fmla="*/ 94039 w 1380520"/>
              <a:gd name="connsiteY119" fmla="*/ 1016103 h 6858000"/>
              <a:gd name="connsiteX120" fmla="*/ 95495 w 1380520"/>
              <a:gd name="connsiteY120" fmla="*/ 932283 h 6858000"/>
              <a:gd name="connsiteX121" fmla="*/ 97731 w 1380520"/>
              <a:gd name="connsiteY121" fmla="*/ 915925 h 6858000"/>
              <a:gd name="connsiteX122" fmla="*/ 90360 w 1380520"/>
              <a:gd name="connsiteY122" fmla="*/ 896999 h 6858000"/>
              <a:gd name="connsiteX123" fmla="*/ 59768 w 1380520"/>
              <a:gd name="connsiteY123" fmla="*/ 821517 h 6858000"/>
              <a:gd name="connsiteX124" fmla="*/ 38718 w 1380520"/>
              <a:gd name="connsiteY124" fmla="*/ 751353 h 6858000"/>
              <a:gd name="connsiteX125" fmla="*/ 38276 w 1380520"/>
              <a:gd name="connsiteY125" fmla="*/ 721230 h 6858000"/>
              <a:gd name="connsiteX126" fmla="*/ 23947 w 1380520"/>
              <a:gd name="connsiteY126" fmla="*/ 681659 h 6858000"/>
              <a:gd name="connsiteX127" fmla="*/ 9366 w 1380520"/>
              <a:gd name="connsiteY127" fmla="*/ 635218 h 6858000"/>
              <a:gd name="connsiteX128" fmla="*/ 14377 w 1380520"/>
              <a:gd name="connsiteY128" fmla="*/ 613763 h 6858000"/>
              <a:gd name="connsiteX129" fmla="*/ 319 w 1380520"/>
              <a:gd name="connsiteY129" fmla="*/ 598582 h 6858000"/>
              <a:gd name="connsiteX130" fmla="*/ 0 w 1380520"/>
              <a:gd name="connsiteY130" fmla="*/ 576846 h 6858000"/>
              <a:gd name="connsiteX131" fmla="*/ 68392 w 1380520"/>
              <a:gd name="connsiteY131" fmla="*/ 446567 h 6858000"/>
              <a:gd name="connsiteX132" fmla="*/ 67640 w 1380520"/>
              <a:gd name="connsiteY132" fmla="*/ 393828 h 6858000"/>
              <a:gd name="connsiteX133" fmla="*/ 67470 w 1380520"/>
              <a:gd name="connsiteY133" fmla="*/ 353137 h 6858000"/>
              <a:gd name="connsiteX134" fmla="*/ 88980 w 1380520"/>
              <a:gd name="connsiteY134" fmla="*/ 309501 h 6858000"/>
              <a:gd name="connsiteX135" fmla="*/ 73163 w 1380520"/>
              <a:gd name="connsiteY135" fmla="*/ 275771 h 6858000"/>
              <a:gd name="connsiteX136" fmla="*/ 90190 w 1380520"/>
              <a:gd name="connsiteY136" fmla="*/ 212860 h 6858000"/>
              <a:gd name="connsiteX137" fmla="*/ 81900 w 1380520"/>
              <a:gd name="connsiteY137" fmla="*/ 144983 h 6858000"/>
              <a:gd name="connsiteX138" fmla="*/ 94184 w 1380520"/>
              <a:gd name="connsiteY138" fmla="*/ 55288 h 6858000"/>
              <a:gd name="connsiteX139" fmla="*/ 53738 w 1380520"/>
              <a:gd name="connsiteY139" fmla="*/ 0 h 6858000"/>
              <a:gd name="connsiteX0" fmla="*/ 53420 w 1380202"/>
              <a:gd name="connsiteY0" fmla="*/ 0 h 6858000"/>
              <a:gd name="connsiteX1" fmla="*/ 1380202 w 1380202"/>
              <a:gd name="connsiteY1" fmla="*/ 0 h 6858000"/>
              <a:gd name="connsiteX2" fmla="*/ 1380202 w 1380202"/>
              <a:gd name="connsiteY2" fmla="*/ 6858000 h 6858000"/>
              <a:gd name="connsiteX3" fmla="*/ 116896 w 1380202"/>
              <a:gd name="connsiteY3" fmla="*/ 6857735 h 6858000"/>
              <a:gd name="connsiteX4" fmla="*/ 153489 w 1380202"/>
              <a:gd name="connsiteY4" fmla="*/ 6776847 h 6858000"/>
              <a:gd name="connsiteX5" fmla="*/ 164989 w 1380202"/>
              <a:gd name="connsiteY5" fmla="*/ 6737706 h 6858000"/>
              <a:gd name="connsiteX6" fmla="*/ 189728 w 1380202"/>
              <a:gd name="connsiteY6" fmla="*/ 6691589 h 6858000"/>
              <a:gd name="connsiteX7" fmla="*/ 167285 w 1380202"/>
              <a:gd name="connsiteY7" fmla="*/ 6659970 h 6858000"/>
              <a:gd name="connsiteX8" fmla="*/ 182376 w 1380202"/>
              <a:gd name="connsiteY8" fmla="*/ 6636211 h 6858000"/>
              <a:gd name="connsiteX9" fmla="*/ 199820 w 1380202"/>
              <a:gd name="connsiteY9" fmla="*/ 6594177 h 6858000"/>
              <a:gd name="connsiteX10" fmla="*/ 213860 w 1380202"/>
              <a:gd name="connsiteY10" fmla="*/ 6557575 h 6858000"/>
              <a:gd name="connsiteX11" fmla="*/ 266817 w 1380202"/>
              <a:gd name="connsiteY11" fmla="*/ 6492130 h 6858000"/>
              <a:gd name="connsiteX12" fmla="*/ 282504 w 1380202"/>
              <a:gd name="connsiteY12" fmla="*/ 6431610 h 6858000"/>
              <a:gd name="connsiteX13" fmla="*/ 326209 w 1380202"/>
              <a:gd name="connsiteY13" fmla="*/ 6379786 h 6858000"/>
              <a:gd name="connsiteX14" fmla="*/ 309432 w 1380202"/>
              <a:gd name="connsiteY14" fmla="*/ 6334727 h 6858000"/>
              <a:gd name="connsiteX15" fmla="*/ 286847 w 1380202"/>
              <a:gd name="connsiteY15" fmla="*/ 6313295 h 6858000"/>
              <a:gd name="connsiteX16" fmla="*/ 294011 w 1380202"/>
              <a:gd name="connsiteY16" fmla="*/ 6280046 h 6858000"/>
              <a:gd name="connsiteX17" fmla="*/ 276756 w 1380202"/>
              <a:gd name="connsiteY17" fmla="*/ 6270265 h 6858000"/>
              <a:gd name="connsiteX18" fmla="*/ 303784 w 1380202"/>
              <a:gd name="connsiteY18" fmla="*/ 6252834 h 6858000"/>
              <a:gd name="connsiteX19" fmla="*/ 281776 w 1380202"/>
              <a:gd name="connsiteY19" fmla="*/ 6202459 h 6858000"/>
              <a:gd name="connsiteX20" fmla="*/ 280574 w 1380202"/>
              <a:gd name="connsiteY20" fmla="*/ 6153037 h 6858000"/>
              <a:gd name="connsiteX21" fmla="*/ 295989 w 1380202"/>
              <a:gd name="connsiteY21" fmla="*/ 6078132 h 6858000"/>
              <a:gd name="connsiteX22" fmla="*/ 283376 w 1380202"/>
              <a:gd name="connsiteY22" fmla="*/ 6028119 h 6858000"/>
              <a:gd name="connsiteX23" fmla="*/ 268605 w 1380202"/>
              <a:gd name="connsiteY23" fmla="*/ 5926735 h 6858000"/>
              <a:gd name="connsiteX24" fmla="*/ 318117 w 1380202"/>
              <a:gd name="connsiteY24" fmla="*/ 5712857 h 6858000"/>
              <a:gd name="connsiteX25" fmla="*/ 297192 w 1380202"/>
              <a:gd name="connsiteY25" fmla="*/ 5676393 h 6858000"/>
              <a:gd name="connsiteX26" fmla="*/ 336784 w 1380202"/>
              <a:gd name="connsiteY26" fmla="*/ 5563435 h 6858000"/>
              <a:gd name="connsiteX27" fmla="*/ 383914 w 1380202"/>
              <a:gd name="connsiteY27" fmla="*/ 5437125 h 6858000"/>
              <a:gd name="connsiteX28" fmla="*/ 397482 w 1380202"/>
              <a:gd name="connsiteY28" fmla="*/ 5396260 h 6858000"/>
              <a:gd name="connsiteX29" fmla="*/ 413463 w 1380202"/>
              <a:gd name="connsiteY29" fmla="*/ 5330009 h 6858000"/>
              <a:gd name="connsiteX30" fmla="*/ 446956 w 1380202"/>
              <a:gd name="connsiteY30" fmla="*/ 5273739 h 6858000"/>
              <a:gd name="connsiteX31" fmla="*/ 456555 w 1380202"/>
              <a:gd name="connsiteY31" fmla="*/ 5241779 h 6858000"/>
              <a:gd name="connsiteX32" fmla="*/ 467781 w 1380202"/>
              <a:gd name="connsiteY32" fmla="*/ 5225268 h 6858000"/>
              <a:gd name="connsiteX33" fmla="*/ 468801 w 1380202"/>
              <a:gd name="connsiteY33" fmla="*/ 5217684 h 6858000"/>
              <a:gd name="connsiteX34" fmla="*/ 476142 w 1380202"/>
              <a:gd name="connsiteY34" fmla="*/ 5193377 h 6858000"/>
              <a:gd name="connsiteX35" fmla="*/ 479445 w 1380202"/>
              <a:gd name="connsiteY35" fmla="*/ 5179288 h 6858000"/>
              <a:gd name="connsiteX36" fmla="*/ 480429 w 1380202"/>
              <a:gd name="connsiteY36" fmla="*/ 5173621 h 6858000"/>
              <a:gd name="connsiteX37" fmla="*/ 476063 w 1380202"/>
              <a:gd name="connsiteY37" fmla="*/ 5159961 h 6858000"/>
              <a:gd name="connsiteX38" fmla="*/ 482740 w 1380202"/>
              <a:gd name="connsiteY38" fmla="*/ 5144295 h 6858000"/>
              <a:gd name="connsiteX39" fmla="*/ 479673 w 1380202"/>
              <a:gd name="connsiteY39" fmla="*/ 5125185 h 6858000"/>
              <a:gd name="connsiteX40" fmla="*/ 486503 w 1380202"/>
              <a:gd name="connsiteY40" fmla="*/ 5121884 h 6858000"/>
              <a:gd name="connsiteX41" fmla="*/ 493539 w 1380202"/>
              <a:gd name="connsiteY41" fmla="*/ 5067850 h 6858000"/>
              <a:gd name="connsiteX42" fmla="*/ 496270 w 1380202"/>
              <a:gd name="connsiteY42" fmla="*/ 5060861 h 6858000"/>
              <a:gd name="connsiteX43" fmla="*/ 492974 w 1380202"/>
              <a:gd name="connsiteY43" fmla="*/ 5034192 h 6858000"/>
              <a:gd name="connsiteX44" fmla="*/ 494528 w 1380202"/>
              <a:gd name="connsiteY44" fmla="*/ 4993030 h 6858000"/>
              <a:gd name="connsiteX45" fmla="*/ 501437 w 1380202"/>
              <a:gd name="connsiteY45" fmla="*/ 4946844 h 6858000"/>
              <a:gd name="connsiteX46" fmla="*/ 497293 w 1380202"/>
              <a:gd name="connsiteY46" fmla="*/ 4932692 h 6858000"/>
              <a:gd name="connsiteX47" fmla="*/ 512696 w 1380202"/>
              <a:gd name="connsiteY47" fmla="*/ 4858827 h 6858000"/>
              <a:gd name="connsiteX48" fmla="*/ 518599 w 1380202"/>
              <a:gd name="connsiteY48" fmla="*/ 4821170 h 6858000"/>
              <a:gd name="connsiteX49" fmla="*/ 523332 w 1380202"/>
              <a:gd name="connsiteY49" fmla="*/ 4780965 h 6858000"/>
              <a:gd name="connsiteX50" fmla="*/ 524625 w 1380202"/>
              <a:gd name="connsiteY50" fmla="*/ 4750867 h 6858000"/>
              <a:gd name="connsiteX51" fmla="*/ 522432 w 1380202"/>
              <a:gd name="connsiteY51" fmla="*/ 4690749 h 6858000"/>
              <a:gd name="connsiteX52" fmla="*/ 517912 w 1380202"/>
              <a:gd name="connsiteY52" fmla="*/ 4584173 h 6858000"/>
              <a:gd name="connsiteX53" fmla="*/ 512995 w 1380202"/>
              <a:gd name="connsiteY53" fmla="*/ 4444346 h 6858000"/>
              <a:gd name="connsiteX54" fmla="*/ 509560 w 1380202"/>
              <a:gd name="connsiteY54" fmla="*/ 4375228 h 6858000"/>
              <a:gd name="connsiteX55" fmla="*/ 490213 w 1380202"/>
              <a:gd name="connsiteY55" fmla="*/ 4214165 h 6858000"/>
              <a:gd name="connsiteX56" fmla="*/ 494286 w 1380202"/>
              <a:gd name="connsiteY56" fmla="*/ 4090296 h 6858000"/>
              <a:gd name="connsiteX57" fmla="*/ 479542 w 1380202"/>
              <a:gd name="connsiteY57" fmla="*/ 4033999 h 6858000"/>
              <a:gd name="connsiteX58" fmla="*/ 480691 w 1380202"/>
              <a:gd name="connsiteY58" fmla="*/ 4031933 h 6858000"/>
              <a:gd name="connsiteX59" fmla="*/ 479267 w 1380202"/>
              <a:gd name="connsiteY59" fmla="*/ 4013953 h 6858000"/>
              <a:gd name="connsiteX60" fmla="*/ 465562 w 1380202"/>
              <a:gd name="connsiteY60" fmla="*/ 3974753 h 6858000"/>
              <a:gd name="connsiteX61" fmla="*/ 467160 w 1380202"/>
              <a:gd name="connsiteY61" fmla="*/ 3969950 h 6858000"/>
              <a:gd name="connsiteX62" fmla="*/ 460582 w 1380202"/>
              <a:gd name="connsiteY62" fmla="*/ 3933779 h 6858000"/>
              <a:gd name="connsiteX63" fmla="*/ 461913 w 1380202"/>
              <a:gd name="connsiteY63" fmla="*/ 3933093 h 6858000"/>
              <a:gd name="connsiteX64" fmla="*/ 466267 w 1380202"/>
              <a:gd name="connsiteY64" fmla="*/ 3922082 h 6858000"/>
              <a:gd name="connsiteX65" fmla="*/ 471345 w 1380202"/>
              <a:gd name="connsiteY65" fmla="*/ 3901461 h 6858000"/>
              <a:gd name="connsiteX66" fmla="*/ 493939 w 1380202"/>
              <a:gd name="connsiteY66" fmla="*/ 3813873 h 6858000"/>
              <a:gd name="connsiteX67" fmla="*/ 493364 w 1380202"/>
              <a:gd name="connsiteY67" fmla="*/ 3806161 h 6858000"/>
              <a:gd name="connsiteX68" fmla="*/ 493671 w 1380202"/>
              <a:gd name="connsiteY68" fmla="*/ 3805957 h 6858000"/>
              <a:gd name="connsiteX69" fmla="*/ 493698 w 1380202"/>
              <a:gd name="connsiteY69" fmla="*/ 3797724 h 6858000"/>
              <a:gd name="connsiteX70" fmla="*/ 492313 w 1380202"/>
              <a:gd name="connsiteY70" fmla="*/ 3792098 h 6858000"/>
              <a:gd name="connsiteX71" fmla="*/ 491197 w 1380202"/>
              <a:gd name="connsiteY71" fmla="*/ 3777135 h 6858000"/>
              <a:gd name="connsiteX72" fmla="*/ 492930 w 1380202"/>
              <a:gd name="connsiteY72" fmla="*/ 3771656 h 6858000"/>
              <a:gd name="connsiteX73" fmla="*/ 496673 w 1380202"/>
              <a:gd name="connsiteY73" fmla="*/ 3769007 h 6858000"/>
              <a:gd name="connsiteX74" fmla="*/ 496139 w 1380202"/>
              <a:gd name="connsiteY74" fmla="*/ 3767709 h 6858000"/>
              <a:gd name="connsiteX75" fmla="*/ 504835 w 1380202"/>
              <a:gd name="connsiteY75" fmla="*/ 3738082 h 6858000"/>
              <a:gd name="connsiteX76" fmla="*/ 512181 w 1380202"/>
              <a:gd name="connsiteY76" fmla="*/ 3673397 h 6858000"/>
              <a:gd name="connsiteX77" fmla="*/ 511477 w 1380202"/>
              <a:gd name="connsiteY77" fmla="*/ 3637109 h 6858000"/>
              <a:gd name="connsiteX78" fmla="*/ 514920 w 1380202"/>
              <a:gd name="connsiteY78" fmla="*/ 3536883 h 6858000"/>
              <a:gd name="connsiteX79" fmla="*/ 522458 w 1380202"/>
              <a:gd name="connsiteY79" fmla="*/ 3435652 h 6858000"/>
              <a:gd name="connsiteX80" fmla="*/ 524129 w 1380202"/>
              <a:gd name="connsiteY80" fmla="*/ 3307769 h 6858000"/>
              <a:gd name="connsiteX81" fmla="*/ 541692 w 1380202"/>
              <a:gd name="connsiteY81" fmla="*/ 3250522 h 6858000"/>
              <a:gd name="connsiteX82" fmla="*/ 542117 w 1380202"/>
              <a:gd name="connsiteY82" fmla="*/ 3229163 h 6858000"/>
              <a:gd name="connsiteX83" fmla="*/ 543940 w 1380202"/>
              <a:gd name="connsiteY83" fmla="*/ 3217217 h 6858000"/>
              <a:gd name="connsiteX84" fmla="*/ 530775 w 1380202"/>
              <a:gd name="connsiteY84" fmla="*/ 3183755 h 6858000"/>
              <a:gd name="connsiteX85" fmla="*/ 531276 w 1380202"/>
              <a:gd name="connsiteY85" fmla="*/ 3178642 h 6858000"/>
              <a:gd name="connsiteX86" fmla="*/ 518876 w 1380202"/>
              <a:gd name="connsiteY86" fmla="*/ 3158586 h 6858000"/>
              <a:gd name="connsiteX87" fmla="*/ 504061 w 1380202"/>
              <a:gd name="connsiteY87" fmla="*/ 3129034 h 6858000"/>
              <a:gd name="connsiteX88" fmla="*/ 504726 w 1380202"/>
              <a:gd name="connsiteY88" fmla="*/ 3126682 h 6858000"/>
              <a:gd name="connsiteX89" fmla="*/ 495594 w 1380202"/>
              <a:gd name="connsiteY89" fmla="*/ 3114519 h 6858000"/>
              <a:gd name="connsiteX90" fmla="*/ 482203 w 1380202"/>
              <a:gd name="connsiteY90" fmla="*/ 3106272 h 6858000"/>
              <a:gd name="connsiteX91" fmla="*/ 454933 w 1380202"/>
              <a:gd name="connsiteY91" fmla="*/ 2958185 h 6858000"/>
              <a:gd name="connsiteX92" fmla="*/ 397547 w 1380202"/>
              <a:gd name="connsiteY92" fmla="*/ 2762989 h 6858000"/>
              <a:gd name="connsiteX93" fmla="*/ 346465 w 1380202"/>
              <a:gd name="connsiteY93" fmla="*/ 2554718 h 6858000"/>
              <a:gd name="connsiteX94" fmla="*/ 326559 w 1380202"/>
              <a:gd name="connsiteY94" fmla="*/ 2485734 h 6858000"/>
              <a:gd name="connsiteX95" fmla="*/ 317282 w 1380202"/>
              <a:gd name="connsiteY95" fmla="*/ 2447068 h 6858000"/>
              <a:gd name="connsiteX96" fmla="*/ 304243 w 1380202"/>
              <a:gd name="connsiteY96" fmla="*/ 2425819 h 6858000"/>
              <a:gd name="connsiteX97" fmla="*/ 310242 w 1380202"/>
              <a:gd name="connsiteY97" fmla="*/ 2402874 h 6858000"/>
              <a:gd name="connsiteX98" fmla="*/ 312854 w 1380202"/>
              <a:gd name="connsiteY98" fmla="*/ 2381443 h 6858000"/>
              <a:gd name="connsiteX99" fmla="*/ 289183 w 1380202"/>
              <a:gd name="connsiteY99" fmla="*/ 2261920 h 6858000"/>
              <a:gd name="connsiteX100" fmla="*/ 279070 w 1380202"/>
              <a:gd name="connsiteY100" fmla="*/ 2195378 h 6858000"/>
              <a:gd name="connsiteX101" fmla="*/ 263287 w 1380202"/>
              <a:gd name="connsiteY101" fmla="*/ 2155135 h 6858000"/>
              <a:gd name="connsiteX102" fmla="*/ 260745 w 1380202"/>
              <a:gd name="connsiteY102" fmla="*/ 2118008 h 6858000"/>
              <a:gd name="connsiteX103" fmla="*/ 261738 w 1380202"/>
              <a:gd name="connsiteY103" fmla="*/ 2050531 h 6858000"/>
              <a:gd name="connsiteX104" fmla="*/ 253544 w 1380202"/>
              <a:gd name="connsiteY104" fmla="*/ 1963269 h 6858000"/>
              <a:gd name="connsiteX105" fmla="*/ 234722 w 1380202"/>
              <a:gd name="connsiteY105" fmla="*/ 1906352 h 6858000"/>
              <a:gd name="connsiteX106" fmla="*/ 211279 w 1380202"/>
              <a:gd name="connsiteY106" fmla="*/ 1861531 h 6858000"/>
              <a:gd name="connsiteX107" fmla="*/ 165078 w 1380202"/>
              <a:gd name="connsiteY107" fmla="*/ 1732919 h 6858000"/>
              <a:gd name="connsiteX108" fmla="*/ 137389 w 1380202"/>
              <a:gd name="connsiteY108" fmla="*/ 1663540 h 6858000"/>
              <a:gd name="connsiteX109" fmla="*/ 136515 w 1380202"/>
              <a:gd name="connsiteY109" fmla="*/ 1615777 h 6858000"/>
              <a:gd name="connsiteX110" fmla="*/ 117310 w 1380202"/>
              <a:gd name="connsiteY110" fmla="*/ 1563678 h 6858000"/>
              <a:gd name="connsiteX111" fmla="*/ 130390 w 1380202"/>
              <a:gd name="connsiteY111" fmla="*/ 1519474 h 6858000"/>
              <a:gd name="connsiteX112" fmla="*/ 123132 w 1380202"/>
              <a:gd name="connsiteY112" fmla="*/ 1477995 h 6858000"/>
              <a:gd name="connsiteX113" fmla="*/ 109217 w 1380202"/>
              <a:gd name="connsiteY113" fmla="*/ 1373769 h 6858000"/>
              <a:gd name="connsiteX114" fmla="*/ 117524 w 1380202"/>
              <a:gd name="connsiteY114" fmla="*/ 1307086 h 6858000"/>
              <a:gd name="connsiteX115" fmla="*/ 118712 w 1380202"/>
              <a:gd name="connsiteY115" fmla="*/ 1189033 h 6858000"/>
              <a:gd name="connsiteX116" fmla="*/ 123397 w 1380202"/>
              <a:gd name="connsiteY116" fmla="*/ 1168288 h 6858000"/>
              <a:gd name="connsiteX117" fmla="*/ 115679 w 1380202"/>
              <a:gd name="connsiteY117" fmla="*/ 1142577 h 6858000"/>
              <a:gd name="connsiteX118" fmla="*/ 104985 w 1380202"/>
              <a:gd name="connsiteY118" fmla="*/ 1088484 h 6858000"/>
              <a:gd name="connsiteX119" fmla="*/ 93721 w 1380202"/>
              <a:gd name="connsiteY119" fmla="*/ 1016103 h 6858000"/>
              <a:gd name="connsiteX120" fmla="*/ 95177 w 1380202"/>
              <a:gd name="connsiteY120" fmla="*/ 932283 h 6858000"/>
              <a:gd name="connsiteX121" fmla="*/ 97413 w 1380202"/>
              <a:gd name="connsiteY121" fmla="*/ 915925 h 6858000"/>
              <a:gd name="connsiteX122" fmla="*/ 90042 w 1380202"/>
              <a:gd name="connsiteY122" fmla="*/ 896999 h 6858000"/>
              <a:gd name="connsiteX123" fmla="*/ 59450 w 1380202"/>
              <a:gd name="connsiteY123" fmla="*/ 821517 h 6858000"/>
              <a:gd name="connsiteX124" fmla="*/ 38400 w 1380202"/>
              <a:gd name="connsiteY124" fmla="*/ 751353 h 6858000"/>
              <a:gd name="connsiteX125" fmla="*/ 37958 w 1380202"/>
              <a:gd name="connsiteY125" fmla="*/ 721230 h 6858000"/>
              <a:gd name="connsiteX126" fmla="*/ 23629 w 1380202"/>
              <a:gd name="connsiteY126" fmla="*/ 681659 h 6858000"/>
              <a:gd name="connsiteX127" fmla="*/ 9048 w 1380202"/>
              <a:gd name="connsiteY127" fmla="*/ 635218 h 6858000"/>
              <a:gd name="connsiteX128" fmla="*/ 14059 w 1380202"/>
              <a:gd name="connsiteY128" fmla="*/ 613763 h 6858000"/>
              <a:gd name="connsiteX129" fmla="*/ 1 w 1380202"/>
              <a:gd name="connsiteY129" fmla="*/ 598582 h 6858000"/>
              <a:gd name="connsiteX130" fmla="*/ 79993 w 1380202"/>
              <a:gd name="connsiteY130" fmla="*/ 473479 h 6858000"/>
              <a:gd name="connsiteX131" fmla="*/ 68074 w 1380202"/>
              <a:gd name="connsiteY131" fmla="*/ 446567 h 6858000"/>
              <a:gd name="connsiteX132" fmla="*/ 67322 w 1380202"/>
              <a:gd name="connsiteY132" fmla="*/ 393828 h 6858000"/>
              <a:gd name="connsiteX133" fmla="*/ 67152 w 1380202"/>
              <a:gd name="connsiteY133" fmla="*/ 353137 h 6858000"/>
              <a:gd name="connsiteX134" fmla="*/ 88662 w 1380202"/>
              <a:gd name="connsiteY134" fmla="*/ 309501 h 6858000"/>
              <a:gd name="connsiteX135" fmla="*/ 72845 w 1380202"/>
              <a:gd name="connsiteY135" fmla="*/ 275771 h 6858000"/>
              <a:gd name="connsiteX136" fmla="*/ 89872 w 1380202"/>
              <a:gd name="connsiteY136" fmla="*/ 212860 h 6858000"/>
              <a:gd name="connsiteX137" fmla="*/ 81582 w 1380202"/>
              <a:gd name="connsiteY137" fmla="*/ 144983 h 6858000"/>
              <a:gd name="connsiteX138" fmla="*/ 93866 w 1380202"/>
              <a:gd name="connsiteY138" fmla="*/ 55288 h 6858000"/>
              <a:gd name="connsiteX139" fmla="*/ 53420 w 1380202"/>
              <a:gd name="connsiteY139" fmla="*/ 0 h 6858000"/>
              <a:gd name="connsiteX0" fmla="*/ 44600 w 1371382"/>
              <a:gd name="connsiteY0" fmla="*/ 0 h 6858000"/>
              <a:gd name="connsiteX1" fmla="*/ 1371382 w 1371382"/>
              <a:gd name="connsiteY1" fmla="*/ 0 h 6858000"/>
              <a:gd name="connsiteX2" fmla="*/ 1371382 w 1371382"/>
              <a:gd name="connsiteY2" fmla="*/ 6858000 h 6858000"/>
              <a:gd name="connsiteX3" fmla="*/ 108076 w 1371382"/>
              <a:gd name="connsiteY3" fmla="*/ 6857735 h 6858000"/>
              <a:gd name="connsiteX4" fmla="*/ 144669 w 1371382"/>
              <a:gd name="connsiteY4" fmla="*/ 6776847 h 6858000"/>
              <a:gd name="connsiteX5" fmla="*/ 156169 w 1371382"/>
              <a:gd name="connsiteY5" fmla="*/ 6737706 h 6858000"/>
              <a:gd name="connsiteX6" fmla="*/ 180908 w 1371382"/>
              <a:gd name="connsiteY6" fmla="*/ 6691589 h 6858000"/>
              <a:gd name="connsiteX7" fmla="*/ 158465 w 1371382"/>
              <a:gd name="connsiteY7" fmla="*/ 6659970 h 6858000"/>
              <a:gd name="connsiteX8" fmla="*/ 173556 w 1371382"/>
              <a:gd name="connsiteY8" fmla="*/ 6636211 h 6858000"/>
              <a:gd name="connsiteX9" fmla="*/ 191000 w 1371382"/>
              <a:gd name="connsiteY9" fmla="*/ 6594177 h 6858000"/>
              <a:gd name="connsiteX10" fmla="*/ 205040 w 1371382"/>
              <a:gd name="connsiteY10" fmla="*/ 6557575 h 6858000"/>
              <a:gd name="connsiteX11" fmla="*/ 257997 w 1371382"/>
              <a:gd name="connsiteY11" fmla="*/ 6492130 h 6858000"/>
              <a:gd name="connsiteX12" fmla="*/ 273684 w 1371382"/>
              <a:gd name="connsiteY12" fmla="*/ 6431610 h 6858000"/>
              <a:gd name="connsiteX13" fmla="*/ 317389 w 1371382"/>
              <a:gd name="connsiteY13" fmla="*/ 6379786 h 6858000"/>
              <a:gd name="connsiteX14" fmla="*/ 300612 w 1371382"/>
              <a:gd name="connsiteY14" fmla="*/ 6334727 h 6858000"/>
              <a:gd name="connsiteX15" fmla="*/ 278027 w 1371382"/>
              <a:gd name="connsiteY15" fmla="*/ 6313295 h 6858000"/>
              <a:gd name="connsiteX16" fmla="*/ 285191 w 1371382"/>
              <a:gd name="connsiteY16" fmla="*/ 6280046 h 6858000"/>
              <a:gd name="connsiteX17" fmla="*/ 267936 w 1371382"/>
              <a:gd name="connsiteY17" fmla="*/ 6270265 h 6858000"/>
              <a:gd name="connsiteX18" fmla="*/ 294964 w 1371382"/>
              <a:gd name="connsiteY18" fmla="*/ 6252834 h 6858000"/>
              <a:gd name="connsiteX19" fmla="*/ 272956 w 1371382"/>
              <a:gd name="connsiteY19" fmla="*/ 6202459 h 6858000"/>
              <a:gd name="connsiteX20" fmla="*/ 271754 w 1371382"/>
              <a:gd name="connsiteY20" fmla="*/ 6153037 h 6858000"/>
              <a:gd name="connsiteX21" fmla="*/ 287169 w 1371382"/>
              <a:gd name="connsiteY21" fmla="*/ 6078132 h 6858000"/>
              <a:gd name="connsiteX22" fmla="*/ 274556 w 1371382"/>
              <a:gd name="connsiteY22" fmla="*/ 6028119 h 6858000"/>
              <a:gd name="connsiteX23" fmla="*/ 259785 w 1371382"/>
              <a:gd name="connsiteY23" fmla="*/ 5926735 h 6858000"/>
              <a:gd name="connsiteX24" fmla="*/ 309297 w 1371382"/>
              <a:gd name="connsiteY24" fmla="*/ 5712857 h 6858000"/>
              <a:gd name="connsiteX25" fmla="*/ 288372 w 1371382"/>
              <a:gd name="connsiteY25" fmla="*/ 5676393 h 6858000"/>
              <a:gd name="connsiteX26" fmla="*/ 327964 w 1371382"/>
              <a:gd name="connsiteY26" fmla="*/ 5563435 h 6858000"/>
              <a:gd name="connsiteX27" fmla="*/ 375094 w 1371382"/>
              <a:gd name="connsiteY27" fmla="*/ 5437125 h 6858000"/>
              <a:gd name="connsiteX28" fmla="*/ 388662 w 1371382"/>
              <a:gd name="connsiteY28" fmla="*/ 5396260 h 6858000"/>
              <a:gd name="connsiteX29" fmla="*/ 404643 w 1371382"/>
              <a:gd name="connsiteY29" fmla="*/ 5330009 h 6858000"/>
              <a:gd name="connsiteX30" fmla="*/ 438136 w 1371382"/>
              <a:gd name="connsiteY30" fmla="*/ 5273739 h 6858000"/>
              <a:gd name="connsiteX31" fmla="*/ 447735 w 1371382"/>
              <a:gd name="connsiteY31" fmla="*/ 5241779 h 6858000"/>
              <a:gd name="connsiteX32" fmla="*/ 458961 w 1371382"/>
              <a:gd name="connsiteY32" fmla="*/ 5225268 h 6858000"/>
              <a:gd name="connsiteX33" fmla="*/ 459981 w 1371382"/>
              <a:gd name="connsiteY33" fmla="*/ 5217684 h 6858000"/>
              <a:gd name="connsiteX34" fmla="*/ 467322 w 1371382"/>
              <a:gd name="connsiteY34" fmla="*/ 5193377 h 6858000"/>
              <a:gd name="connsiteX35" fmla="*/ 470625 w 1371382"/>
              <a:gd name="connsiteY35" fmla="*/ 5179288 h 6858000"/>
              <a:gd name="connsiteX36" fmla="*/ 471609 w 1371382"/>
              <a:gd name="connsiteY36" fmla="*/ 5173621 h 6858000"/>
              <a:gd name="connsiteX37" fmla="*/ 467243 w 1371382"/>
              <a:gd name="connsiteY37" fmla="*/ 5159961 h 6858000"/>
              <a:gd name="connsiteX38" fmla="*/ 473920 w 1371382"/>
              <a:gd name="connsiteY38" fmla="*/ 5144295 h 6858000"/>
              <a:gd name="connsiteX39" fmla="*/ 470853 w 1371382"/>
              <a:gd name="connsiteY39" fmla="*/ 5125185 h 6858000"/>
              <a:gd name="connsiteX40" fmla="*/ 477683 w 1371382"/>
              <a:gd name="connsiteY40" fmla="*/ 5121884 h 6858000"/>
              <a:gd name="connsiteX41" fmla="*/ 484719 w 1371382"/>
              <a:gd name="connsiteY41" fmla="*/ 5067850 h 6858000"/>
              <a:gd name="connsiteX42" fmla="*/ 487450 w 1371382"/>
              <a:gd name="connsiteY42" fmla="*/ 5060861 h 6858000"/>
              <a:gd name="connsiteX43" fmla="*/ 484154 w 1371382"/>
              <a:gd name="connsiteY43" fmla="*/ 5034192 h 6858000"/>
              <a:gd name="connsiteX44" fmla="*/ 485708 w 1371382"/>
              <a:gd name="connsiteY44" fmla="*/ 4993030 h 6858000"/>
              <a:gd name="connsiteX45" fmla="*/ 492617 w 1371382"/>
              <a:gd name="connsiteY45" fmla="*/ 4946844 h 6858000"/>
              <a:gd name="connsiteX46" fmla="*/ 488473 w 1371382"/>
              <a:gd name="connsiteY46" fmla="*/ 4932692 h 6858000"/>
              <a:gd name="connsiteX47" fmla="*/ 503876 w 1371382"/>
              <a:gd name="connsiteY47" fmla="*/ 4858827 h 6858000"/>
              <a:gd name="connsiteX48" fmla="*/ 509779 w 1371382"/>
              <a:gd name="connsiteY48" fmla="*/ 4821170 h 6858000"/>
              <a:gd name="connsiteX49" fmla="*/ 514512 w 1371382"/>
              <a:gd name="connsiteY49" fmla="*/ 4780965 h 6858000"/>
              <a:gd name="connsiteX50" fmla="*/ 515805 w 1371382"/>
              <a:gd name="connsiteY50" fmla="*/ 4750867 h 6858000"/>
              <a:gd name="connsiteX51" fmla="*/ 513612 w 1371382"/>
              <a:gd name="connsiteY51" fmla="*/ 4690749 h 6858000"/>
              <a:gd name="connsiteX52" fmla="*/ 509092 w 1371382"/>
              <a:gd name="connsiteY52" fmla="*/ 4584173 h 6858000"/>
              <a:gd name="connsiteX53" fmla="*/ 504175 w 1371382"/>
              <a:gd name="connsiteY53" fmla="*/ 4444346 h 6858000"/>
              <a:gd name="connsiteX54" fmla="*/ 500740 w 1371382"/>
              <a:gd name="connsiteY54" fmla="*/ 4375228 h 6858000"/>
              <a:gd name="connsiteX55" fmla="*/ 481393 w 1371382"/>
              <a:gd name="connsiteY55" fmla="*/ 4214165 h 6858000"/>
              <a:gd name="connsiteX56" fmla="*/ 485466 w 1371382"/>
              <a:gd name="connsiteY56" fmla="*/ 4090296 h 6858000"/>
              <a:gd name="connsiteX57" fmla="*/ 470722 w 1371382"/>
              <a:gd name="connsiteY57" fmla="*/ 4033999 h 6858000"/>
              <a:gd name="connsiteX58" fmla="*/ 471871 w 1371382"/>
              <a:gd name="connsiteY58" fmla="*/ 4031933 h 6858000"/>
              <a:gd name="connsiteX59" fmla="*/ 470447 w 1371382"/>
              <a:gd name="connsiteY59" fmla="*/ 4013953 h 6858000"/>
              <a:gd name="connsiteX60" fmla="*/ 456742 w 1371382"/>
              <a:gd name="connsiteY60" fmla="*/ 3974753 h 6858000"/>
              <a:gd name="connsiteX61" fmla="*/ 458340 w 1371382"/>
              <a:gd name="connsiteY61" fmla="*/ 3969950 h 6858000"/>
              <a:gd name="connsiteX62" fmla="*/ 451762 w 1371382"/>
              <a:gd name="connsiteY62" fmla="*/ 3933779 h 6858000"/>
              <a:gd name="connsiteX63" fmla="*/ 453093 w 1371382"/>
              <a:gd name="connsiteY63" fmla="*/ 3933093 h 6858000"/>
              <a:gd name="connsiteX64" fmla="*/ 457447 w 1371382"/>
              <a:gd name="connsiteY64" fmla="*/ 3922082 h 6858000"/>
              <a:gd name="connsiteX65" fmla="*/ 462525 w 1371382"/>
              <a:gd name="connsiteY65" fmla="*/ 3901461 h 6858000"/>
              <a:gd name="connsiteX66" fmla="*/ 485119 w 1371382"/>
              <a:gd name="connsiteY66" fmla="*/ 3813873 h 6858000"/>
              <a:gd name="connsiteX67" fmla="*/ 484544 w 1371382"/>
              <a:gd name="connsiteY67" fmla="*/ 3806161 h 6858000"/>
              <a:gd name="connsiteX68" fmla="*/ 484851 w 1371382"/>
              <a:gd name="connsiteY68" fmla="*/ 3805957 h 6858000"/>
              <a:gd name="connsiteX69" fmla="*/ 484878 w 1371382"/>
              <a:gd name="connsiteY69" fmla="*/ 3797724 h 6858000"/>
              <a:gd name="connsiteX70" fmla="*/ 483493 w 1371382"/>
              <a:gd name="connsiteY70" fmla="*/ 3792098 h 6858000"/>
              <a:gd name="connsiteX71" fmla="*/ 482377 w 1371382"/>
              <a:gd name="connsiteY71" fmla="*/ 3777135 h 6858000"/>
              <a:gd name="connsiteX72" fmla="*/ 484110 w 1371382"/>
              <a:gd name="connsiteY72" fmla="*/ 3771656 h 6858000"/>
              <a:gd name="connsiteX73" fmla="*/ 487853 w 1371382"/>
              <a:gd name="connsiteY73" fmla="*/ 3769007 h 6858000"/>
              <a:gd name="connsiteX74" fmla="*/ 487319 w 1371382"/>
              <a:gd name="connsiteY74" fmla="*/ 3767709 h 6858000"/>
              <a:gd name="connsiteX75" fmla="*/ 496015 w 1371382"/>
              <a:gd name="connsiteY75" fmla="*/ 3738082 h 6858000"/>
              <a:gd name="connsiteX76" fmla="*/ 503361 w 1371382"/>
              <a:gd name="connsiteY76" fmla="*/ 3673397 h 6858000"/>
              <a:gd name="connsiteX77" fmla="*/ 502657 w 1371382"/>
              <a:gd name="connsiteY77" fmla="*/ 3637109 h 6858000"/>
              <a:gd name="connsiteX78" fmla="*/ 506100 w 1371382"/>
              <a:gd name="connsiteY78" fmla="*/ 3536883 h 6858000"/>
              <a:gd name="connsiteX79" fmla="*/ 513638 w 1371382"/>
              <a:gd name="connsiteY79" fmla="*/ 3435652 h 6858000"/>
              <a:gd name="connsiteX80" fmla="*/ 515309 w 1371382"/>
              <a:gd name="connsiteY80" fmla="*/ 3307769 h 6858000"/>
              <a:gd name="connsiteX81" fmla="*/ 532872 w 1371382"/>
              <a:gd name="connsiteY81" fmla="*/ 3250522 h 6858000"/>
              <a:gd name="connsiteX82" fmla="*/ 533297 w 1371382"/>
              <a:gd name="connsiteY82" fmla="*/ 3229163 h 6858000"/>
              <a:gd name="connsiteX83" fmla="*/ 535120 w 1371382"/>
              <a:gd name="connsiteY83" fmla="*/ 3217217 h 6858000"/>
              <a:gd name="connsiteX84" fmla="*/ 521955 w 1371382"/>
              <a:gd name="connsiteY84" fmla="*/ 3183755 h 6858000"/>
              <a:gd name="connsiteX85" fmla="*/ 522456 w 1371382"/>
              <a:gd name="connsiteY85" fmla="*/ 3178642 h 6858000"/>
              <a:gd name="connsiteX86" fmla="*/ 510056 w 1371382"/>
              <a:gd name="connsiteY86" fmla="*/ 3158586 h 6858000"/>
              <a:gd name="connsiteX87" fmla="*/ 495241 w 1371382"/>
              <a:gd name="connsiteY87" fmla="*/ 3129034 h 6858000"/>
              <a:gd name="connsiteX88" fmla="*/ 495906 w 1371382"/>
              <a:gd name="connsiteY88" fmla="*/ 3126682 h 6858000"/>
              <a:gd name="connsiteX89" fmla="*/ 486774 w 1371382"/>
              <a:gd name="connsiteY89" fmla="*/ 3114519 h 6858000"/>
              <a:gd name="connsiteX90" fmla="*/ 473383 w 1371382"/>
              <a:gd name="connsiteY90" fmla="*/ 3106272 h 6858000"/>
              <a:gd name="connsiteX91" fmla="*/ 446113 w 1371382"/>
              <a:gd name="connsiteY91" fmla="*/ 2958185 h 6858000"/>
              <a:gd name="connsiteX92" fmla="*/ 388727 w 1371382"/>
              <a:gd name="connsiteY92" fmla="*/ 2762989 h 6858000"/>
              <a:gd name="connsiteX93" fmla="*/ 337645 w 1371382"/>
              <a:gd name="connsiteY93" fmla="*/ 2554718 h 6858000"/>
              <a:gd name="connsiteX94" fmla="*/ 317739 w 1371382"/>
              <a:gd name="connsiteY94" fmla="*/ 2485734 h 6858000"/>
              <a:gd name="connsiteX95" fmla="*/ 308462 w 1371382"/>
              <a:gd name="connsiteY95" fmla="*/ 2447068 h 6858000"/>
              <a:gd name="connsiteX96" fmla="*/ 295423 w 1371382"/>
              <a:gd name="connsiteY96" fmla="*/ 2425819 h 6858000"/>
              <a:gd name="connsiteX97" fmla="*/ 301422 w 1371382"/>
              <a:gd name="connsiteY97" fmla="*/ 2402874 h 6858000"/>
              <a:gd name="connsiteX98" fmla="*/ 304034 w 1371382"/>
              <a:gd name="connsiteY98" fmla="*/ 2381443 h 6858000"/>
              <a:gd name="connsiteX99" fmla="*/ 280363 w 1371382"/>
              <a:gd name="connsiteY99" fmla="*/ 2261920 h 6858000"/>
              <a:gd name="connsiteX100" fmla="*/ 270250 w 1371382"/>
              <a:gd name="connsiteY100" fmla="*/ 2195378 h 6858000"/>
              <a:gd name="connsiteX101" fmla="*/ 254467 w 1371382"/>
              <a:gd name="connsiteY101" fmla="*/ 2155135 h 6858000"/>
              <a:gd name="connsiteX102" fmla="*/ 251925 w 1371382"/>
              <a:gd name="connsiteY102" fmla="*/ 2118008 h 6858000"/>
              <a:gd name="connsiteX103" fmla="*/ 252918 w 1371382"/>
              <a:gd name="connsiteY103" fmla="*/ 2050531 h 6858000"/>
              <a:gd name="connsiteX104" fmla="*/ 244724 w 1371382"/>
              <a:gd name="connsiteY104" fmla="*/ 1963269 h 6858000"/>
              <a:gd name="connsiteX105" fmla="*/ 225902 w 1371382"/>
              <a:gd name="connsiteY105" fmla="*/ 1906352 h 6858000"/>
              <a:gd name="connsiteX106" fmla="*/ 202459 w 1371382"/>
              <a:gd name="connsiteY106" fmla="*/ 1861531 h 6858000"/>
              <a:gd name="connsiteX107" fmla="*/ 156258 w 1371382"/>
              <a:gd name="connsiteY107" fmla="*/ 1732919 h 6858000"/>
              <a:gd name="connsiteX108" fmla="*/ 128569 w 1371382"/>
              <a:gd name="connsiteY108" fmla="*/ 1663540 h 6858000"/>
              <a:gd name="connsiteX109" fmla="*/ 127695 w 1371382"/>
              <a:gd name="connsiteY109" fmla="*/ 1615777 h 6858000"/>
              <a:gd name="connsiteX110" fmla="*/ 108490 w 1371382"/>
              <a:gd name="connsiteY110" fmla="*/ 1563678 h 6858000"/>
              <a:gd name="connsiteX111" fmla="*/ 121570 w 1371382"/>
              <a:gd name="connsiteY111" fmla="*/ 1519474 h 6858000"/>
              <a:gd name="connsiteX112" fmla="*/ 114312 w 1371382"/>
              <a:gd name="connsiteY112" fmla="*/ 1477995 h 6858000"/>
              <a:gd name="connsiteX113" fmla="*/ 100397 w 1371382"/>
              <a:gd name="connsiteY113" fmla="*/ 1373769 h 6858000"/>
              <a:gd name="connsiteX114" fmla="*/ 108704 w 1371382"/>
              <a:gd name="connsiteY114" fmla="*/ 1307086 h 6858000"/>
              <a:gd name="connsiteX115" fmla="*/ 109892 w 1371382"/>
              <a:gd name="connsiteY115" fmla="*/ 1189033 h 6858000"/>
              <a:gd name="connsiteX116" fmla="*/ 114577 w 1371382"/>
              <a:gd name="connsiteY116" fmla="*/ 1168288 h 6858000"/>
              <a:gd name="connsiteX117" fmla="*/ 106859 w 1371382"/>
              <a:gd name="connsiteY117" fmla="*/ 1142577 h 6858000"/>
              <a:gd name="connsiteX118" fmla="*/ 96165 w 1371382"/>
              <a:gd name="connsiteY118" fmla="*/ 1088484 h 6858000"/>
              <a:gd name="connsiteX119" fmla="*/ 84901 w 1371382"/>
              <a:gd name="connsiteY119" fmla="*/ 1016103 h 6858000"/>
              <a:gd name="connsiteX120" fmla="*/ 86357 w 1371382"/>
              <a:gd name="connsiteY120" fmla="*/ 932283 h 6858000"/>
              <a:gd name="connsiteX121" fmla="*/ 88593 w 1371382"/>
              <a:gd name="connsiteY121" fmla="*/ 915925 h 6858000"/>
              <a:gd name="connsiteX122" fmla="*/ 81222 w 1371382"/>
              <a:gd name="connsiteY122" fmla="*/ 896999 h 6858000"/>
              <a:gd name="connsiteX123" fmla="*/ 50630 w 1371382"/>
              <a:gd name="connsiteY123" fmla="*/ 821517 h 6858000"/>
              <a:gd name="connsiteX124" fmla="*/ 29580 w 1371382"/>
              <a:gd name="connsiteY124" fmla="*/ 751353 h 6858000"/>
              <a:gd name="connsiteX125" fmla="*/ 29138 w 1371382"/>
              <a:gd name="connsiteY125" fmla="*/ 721230 h 6858000"/>
              <a:gd name="connsiteX126" fmla="*/ 14809 w 1371382"/>
              <a:gd name="connsiteY126" fmla="*/ 681659 h 6858000"/>
              <a:gd name="connsiteX127" fmla="*/ 228 w 1371382"/>
              <a:gd name="connsiteY127" fmla="*/ 635218 h 6858000"/>
              <a:gd name="connsiteX128" fmla="*/ 5239 w 1371382"/>
              <a:gd name="connsiteY128" fmla="*/ 613763 h 6858000"/>
              <a:gd name="connsiteX129" fmla="*/ 20769 w 1371382"/>
              <a:gd name="connsiteY129" fmla="*/ 542923 h 6858000"/>
              <a:gd name="connsiteX130" fmla="*/ 71173 w 1371382"/>
              <a:gd name="connsiteY130" fmla="*/ 473479 h 6858000"/>
              <a:gd name="connsiteX131" fmla="*/ 59254 w 1371382"/>
              <a:gd name="connsiteY131" fmla="*/ 446567 h 6858000"/>
              <a:gd name="connsiteX132" fmla="*/ 58502 w 1371382"/>
              <a:gd name="connsiteY132" fmla="*/ 393828 h 6858000"/>
              <a:gd name="connsiteX133" fmla="*/ 58332 w 1371382"/>
              <a:gd name="connsiteY133" fmla="*/ 353137 h 6858000"/>
              <a:gd name="connsiteX134" fmla="*/ 79842 w 1371382"/>
              <a:gd name="connsiteY134" fmla="*/ 309501 h 6858000"/>
              <a:gd name="connsiteX135" fmla="*/ 64025 w 1371382"/>
              <a:gd name="connsiteY135" fmla="*/ 275771 h 6858000"/>
              <a:gd name="connsiteX136" fmla="*/ 81052 w 1371382"/>
              <a:gd name="connsiteY136" fmla="*/ 212860 h 6858000"/>
              <a:gd name="connsiteX137" fmla="*/ 72762 w 1371382"/>
              <a:gd name="connsiteY137" fmla="*/ 144983 h 6858000"/>
              <a:gd name="connsiteX138" fmla="*/ 85046 w 1371382"/>
              <a:gd name="connsiteY138" fmla="*/ 55288 h 6858000"/>
              <a:gd name="connsiteX139" fmla="*/ 44600 w 1371382"/>
              <a:gd name="connsiteY139" fmla="*/ 0 h 6858000"/>
              <a:gd name="connsiteX0" fmla="*/ 44600 w 1371382"/>
              <a:gd name="connsiteY0" fmla="*/ 0 h 6858000"/>
              <a:gd name="connsiteX1" fmla="*/ 1371382 w 1371382"/>
              <a:gd name="connsiteY1" fmla="*/ 0 h 6858000"/>
              <a:gd name="connsiteX2" fmla="*/ 1371382 w 1371382"/>
              <a:gd name="connsiteY2" fmla="*/ 6858000 h 6858000"/>
              <a:gd name="connsiteX3" fmla="*/ 108076 w 1371382"/>
              <a:gd name="connsiteY3" fmla="*/ 6857735 h 6858000"/>
              <a:gd name="connsiteX4" fmla="*/ 144669 w 1371382"/>
              <a:gd name="connsiteY4" fmla="*/ 6776847 h 6858000"/>
              <a:gd name="connsiteX5" fmla="*/ 156169 w 1371382"/>
              <a:gd name="connsiteY5" fmla="*/ 6737706 h 6858000"/>
              <a:gd name="connsiteX6" fmla="*/ 180908 w 1371382"/>
              <a:gd name="connsiteY6" fmla="*/ 6691589 h 6858000"/>
              <a:gd name="connsiteX7" fmla="*/ 158465 w 1371382"/>
              <a:gd name="connsiteY7" fmla="*/ 6659970 h 6858000"/>
              <a:gd name="connsiteX8" fmla="*/ 173556 w 1371382"/>
              <a:gd name="connsiteY8" fmla="*/ 6636211 h 6858000"/>
              <a:gd name="connsiteX9" fmla="*/ 191000 w 1371382"/>
              <a:gd name="connsiteY9" fmla="*/ 6594177 h 6858000"/>
              <a:gd name="connsiteX10" fmla="*/ 205040 w 1371382"/>
              <a:gd name="connsiteY10" fmla="*/ 6557575 h 6858000"/>
              <a:gd name="connsiteX11" fmla="*/ 257997 w 1371382"/>
              <a:gd name="connsiteY11" fmla="*/ 6492130 h 6858000"/>
              <a:gd name="connsiteX12" fmla="*/ 273684 w 1371382"/>
              <a:gd name="connsiteY12" fmla="*/ 6431610 h 6858000"/>
              <a:gd name="connsiteX13" fmla="*/ 317389 w 1371382"/>
              <a:gd name="connsiteY13" fmla="*/ 6379786 h 6858000"/>
              <a:gd name="connsiteX14" fmla="*/ 300612 w 1371382"/>
              <a:gd name="connsiteY14" fmla="*/ 6334727 h 6858000"/>
              <a:gd name="connsiteX15" fmla="*/ 278027 w 1371382"/>
              <a:gd name="connsiteY15" fmla="*/ 6313295 h 6858000"/>
              <a:gd name="connsiteX16" fmla="*/ 285191 w 1371382"/>
              <a:gd name="connsiteY16" fmla="*/ 6280046 h 6858000"/>
              <a:gd name="connsiteX17" fmla="*/ 267936 w 1371382"/>
              <a:gd name="connsiteY17" fmla="*/ 6270265 h 6858000"/>
              <a:gd name="connsiteX18" fmla="*/ 294964 w 1371382"/>
              <a:gd name="connsiteY18" fmla="*/ 6252834 h 6858000"/>
              <a:gd name="connsiteX19" fmla="*/ 272956 w 1371382"/>
              <a:gd name="connsiteY19" fmla="*/ 6202459 h 6858000"/>
              <a:gd name="connsiteX20" fmla="*/ 271754 w 1371382"/>
              <a:gd name="connsiteY20" fmla="*/ 6153037 h 6858000"/>
              <a:gd name="connsiteX21" fmla="*/ 287169 w 1371382"/>
              <a:gd name="connsiteY21" fmla="*/ 6078132 h 6858000"/>
              <a:gd name="connsiteX22" fmla="*/ 274556 w 1371382"/>
              <a:gd name="connsiteY22" fmla="*/ 6028119 h 6858000"/>
              <a:gd name="connsiteX23" fmla="*/ 259785 w 1371382"/>
              <a:gd name="connsiteY23" fmla="*/ 5926735 h 6858000"/>
              <a:gd name="connsiteX24" fmla="*/ 309297 w 1371382"/>
              <a:gd name="connsiteY24" fmla="*/ 5712857 h 6858000"/>
              <a:gd name="connsiteX25" fmla="*/ 288372 w 1371382"/>
              <a:gd name="connsiteY25" fmla="*/ 5676393 h 6858000"/>
              <a:gd name="connsiteX26" fmla="*/ 327964 w 1371382"/>
              <a:gd name="connsiteY26" fmla="*/ 5563435 h 6858000"/>
              <a:gd name="connsiteX27" fmla="*/ 375094 w 1371382"/>
              <a:gd name="connsiteY27" fmla="*/ 5437125 h 6858000"/>
              <a:gd name="connsiteX28" fmla="*/ 388662 w 1371382"/>
              <a:gd name="connsiteY28" fmla="*/ 5396260 h 6858000"/>
              <a:gd name="connsiteX29" fmla="*/ 404643 w 1371382"/>
              <a:gd name="connsiteY29" fmla="*/ 5330009 h 6858000"/>
              <a:gd name="connsiteX30" fmla="*/ 438136 w 1371382"/>
              <a:gd name="connsiteY30" fmla="*/ 5273739 h 6858000"/>
              <a:gd name="connsiteX31" fmla="*/ 447735 w 1371382"/>
              <a:gd name="connsiteY31" fmla="*/ 5241779 h 6858000"/>
              <a:gd name="connsiteX32" fmla="*/ 458961 w 1371382"/>
              <a:gd name="connsiteY32" fmla="*/ 5225268 h 6858000"/>
              <a:gd name="connsiteX33" fmla="*/ 459981 w 1371382"/>
              <a:gd name="connsiteY33" fmla="*/ 5217684 h 6858000"/>
              <a:gd name="connsiteX34" fmla="*/ 467322 w 1371382"/>
              <a:gd name="connsiteY34" fmla="*/ 5193377 h 6858000"/>
              <a:gd name="connsiteX35" fmla="*/ 470625 w 1371382"/>
              <a:gd name="connsiteY35" fmla="*/ 5179288 h 6858000"/>
              <a:gd name="connsiteX36" fmla="*/ 471609 w 1371382"/>
              <a:gd name="connsiteY36" fmla="*/ 5173621 h 6858000"/>
              <a:gd name="connsiteX37" fmla="*/ 467243 w 1371382"/>
              <a:gd name="connsiteY37" fmla="*/ 5159961 h 6858000"/>
              <a:gd name="connsiteX38" fmla="*/ 473920 w 1371382"/>
              <a:gd name="connsiteY38" fmla="*/ 5144295 h 6858000"/>
              <a:gd name="connsiteX39" fmla="*/ 470853 w 1371382"/>
              <a:gd name="connsiteY39" fmla="*/ 5125185 h 6858000"/>
              <a:gd name="connsiteX40" fmla="*/ 477683 w 1371382"/>
              <a:gd name="connsiteY40" fmla="*/ 5121884 h 6858000"/>
              <a:gd name="connsiteX41" fmla="*/ 484719 w 1371382"/>
              <a:gd name="connsiteY41" fmla="*/ 5067850 h 6858000"/>
              <a:gd name="connsiteX42" fmla="*/ 487450 w 1371382"/>
              <a:gd name="connsiteY42" fmla="*/ 5060861 h 6858000"/>
              <a:gd name="connsiteX43" fmla="*/ 484154 w 1371382"/>
              <a:gd name="connsiteY43" fmla="*/ 5034192 h 6858000"/>
              <a:gd name="connsiteX44" fmla="*/ 485708 w 1371382"/>
              <a:gd name="connsiteY44" fmla="*/ 4993030 h 6858000"/>
              <a:gd name="connsiteX45" fmla="*/ 492617 w 1371382"/>
              <a:gd name="connsiteY45" fmla="*/ 4946844 h 6858000"/>
              <a:gd name="connsiteX46" fmla="*/ 488473 w 1371382"/>
              <a:gd name="connsiteY46" fmla="*/ 4932692 h 6858000"/>
              <a:gd name="connsiteX47" fmla="*/ 503876 w 1371382"/>
              <a:gd name="connsiteY47" fmla="*/ 4858827 h 6858000"/>
              <a:gd name="connsiteX48" fmla="*/ 509779 w 1371382"/>
              <a:gd name="connsiteY48" fmla="*/ 4821170 h 6858000"/>
              <a:gd name="connsiteX49" fmla="*/ 514512 w 1371382"/>
              <a:gd name="connsiteY49" fmla="*/ 4780965 h 6858000"/>
              <a:gd name="connsiteX50" fmla="*/ 515805 w 1371382"/>
              <a:gd name="connsiteY50" fmla="*/ 4750867 h 6858000"/>
              <a:gd name="connsiteX51" fmla="*/ 513612 w 1371382"/>
              <a:gd name="connsiteY51" fmla="*/ 4690749 h 6858000"/>
              <a:gd name="connsiteX52" fmla="*/ 509092 w 1371382"/>
              <a:gd name="connsiteY52" fmla="*/ 4584173 h 6858000"/>
              <a:gd name="connsiteX53" fmla="*/ 504175 w 1371382"/>
              <a:gd name="connsiteY53" fmla="*/ 4444346 h 6858000"/>
              <a:gd name="connsiteX54" fmla="*/ 500740 w 1371382"/>
              <a:gd name="connsiteY54" fmla="*/ 4375228 h 6858000"/>
              <a:gd name="connsiteX55" fmla="*/ 481393 w 1371382"/>
              <a:gd name="connsiteY55" fmla="*/ 4214165 h 6858000"/>
              <a:gd name="connsiteX56" fmla="*/ 485466 w 1371382"/>
              <a:gd name="connsiteY56" fmla="*/ 4090296 h 6858000"/>
              <a:gd name="connsiteX57" fmla="*/ 470722 w 1371382"/>
              <a:gd name="connsiteY57" fmla="*/ 4033999 h 6858000"/>
              <a:gd name="connsiteX58" fmla="*/ 471871 w 1371382"/>
              <a:gd name="connsiteY58" fmla="*/ 4031933 h 6858000"/>
              <a:gd name="connsiteX59" fmla="*/ 470447 w 1371382"/>
              <a:gd name="connsiteY59" fmla="*/ 4013953 h 6858000"/>
              <a:gd name="connsiteX60" fmla="*/ 456742 w 1371382"/>
              <a:gd name="connsiteY60" fmla="*/ 3974753 h 6858000"/>
              <a:gd name="connsiteX61" fmla="*/ 458340 w 1371382"/>
              <a:gd name="connsiteY61" fmla="*/ 3969950 h 6858000"/>
              <a:gd name="connsiteX62" fmla="*/ 451762 w 1371382"/>
              <a:gd name="connsiteY62" fmla="*/ 3933779 h 6858000"/>
              <a:gd name="connsiteX63" fmla="*/ 453093 w 1371382"/>
              <a:gd name="connsiteY63" fmla="*/ 3933093 h 6858000"/>
              <a:gd name="connsiteX64" fmla="*/ 457447 w 1371382"/>
              <a:gd name="connsiteY64" fmla="*/ 3922082 h 6858000"/>
              <a:gd name="connsiteX65" fmla="*/ 462525 w 1371382"/>
              <a:gd name="connsiteY65" fmla="*/ 3901461 h 6858000"/>
              <a:gd name="connsiteX66" fmla="*/ 485119 w 1371382"/>
              <a:gd name="connsiteY66" fmla="*/ 3813873 h 6858000"/>
              <a:gd name="connsiteX67" fmla="*/ 484544 w 1371382"/>
              <a:gd name="connsiteY67" fmla="*/ 3806161 h 6858000"/>
              <a:gd name="connsiteX68" fmla="*/ 484851 w 1371382"/>
              <a:gd name="connsiteY68" fmla="*/ 3805957 h 6858000"/>
              <a:gd name="connsiteX69" fmla="*/ 484878 w 1371382"/>
              <a:gd name="connsiteY69" fmla="*/ 3797724 h 6858000"/>
              <a:gd name="connsiteX70" fmla="*/ 483493 w 1371382"/>
              <a:gd name="connsiteY70" fmla="*/ 3792098 h 6858000"/>
              <a:gd name="connsiteX71" fmla="*/ 482377 w 1371382"/>
              <a:gd name="connsiteY71" fmla="*/ 3777135 h 6858000"/>
              <a:gd name="connsiteX72" fmla="*/ 484110 w 1371382"/>
              <a:gd name="connsiteY72" fmla="*/ 3771656 h 6858000"/>
              <a:gd name="connsiteX73" fmla="*/ 487853 w 1371382"/>
              <a:gd name="connsiteY73" fmla="*/ 3769007 h 6858000"/>
              <a:gd name="connsiteX74" fmla="*/ 487319 w 1371382"/>
              <a:gd name="connsiteY74" fmla="*/ 3767709 h 6858000"/>
              <a:gd name="connsiteX75" fmla="*/ 496015 w 1371382"/>
              <a:gd name="connsiteY75" fmla="*/ 3738082 h 6858000"/>
              <a:gd name="connsiteX76" fmla="*/ 503361 w 1371382"/>
              <a:gd name="connsiteY76" fmla="*/ 3673397 h 6858000"/>
              <a:gd name="connsiteX77" fmla="*/ 502657 w 1371382"/>
              <a:gd name="connsiteY77" fmla="*/ 3637109 h 6858000"/>
              <a:gd name="connsiteX78" fmla="*/ 506100 w 1371382"/>
              <a:gd name="connsiteY78" fmla="*/ 3536883 h 6858000"/>
              <a:gd name="connsiteX79" fmla="*/ 513638 w 1371382"/>
              <a:gd name="connsiteY79" fmla="*/ 3435652 h 6858000"/>
              <a:gd name="connsiteX80" fmla="*/ 515309 w 1371382"/>
              <a:gd name="connsiteY80" fmla="*/ 3307769 h 6858000"/>
              <a:gd name="connsiteX81" fmla="*/ 532872 w 1371382"/>
              <a:gd name="connsiteY81" fmla="*/ 3250522 h 6858000"/>
              <a:gd name="connsiteX82" fmla="*/ 533297 w 1371382"/>
              <a:gd name="connsiteY82" fmla="*/ 3229163 h 6858000"/>
              <a:gd name="connsiteX83" fmla="*/ 535120 w 1371382"/>
              <a:gd name="connsiteY83" fmla="*/ 3217217 h 6858000"/>
              <a:gd name="connsiteX84" fmla="*/ 521955 w 1371382"/>
              <a:gd name="connsiteY84" fmla="*/ 3183755 h 6858000"/>
              <a:gd name="connsiteX85" fmla="*/ 522456 w 1371382"/>
              <a:gd name="connsiteY85" fmla="*/ 3178642 h 6858000"/>
              <a:gd name="connsiteX86" fmla="*/ 510056 w 1371382"/>
              <a:gd name="connsiteY86" fmla="*/ 3158586 h 6858000"/>
              <a:gd name="connsiteX87" fmla="*/ 495241 w 1371382"/>
              <a:gd name="connsiteY87" fmla="*/ 3129034 h 6858000"/>
              <a:gd name="connsiteX88" fmla="*/ 495906 w 1371382"/>
              <a:gd name="connsiteY88" fmla="*/ 3126682 h 6858000"/>
              <a:gd name="connsiteX89" fmla="*/ 486774 w 1371382"/>
              <a:gd name="connsiteY89" fmla="*/ 3114519 h 6858000"/>
              <a:gd name="connsiteX90" fmla="*/ 473383 w 1371382"/>
              <a:gd name="connsiteY90" fmla="*/ 3106272 h 6858000"/>
              <a:gd name="connsiteX91" fmla="*/ 446113 w 1371382"/>
              <a:gd name="connsiteY91" fmla="*/ 2958185 h 6858000"/>
              <a:gd name="connsiteX92" fmla="*/ 388727 w 1371382"/>
              <a:gd name="connsiteY92" fmla="*/ 2762989 h 6858000"/>
              <a:gd name="connsiteX93" fmla="*/ 337645 w 1371382"/>
              <a:gd name="connsiteY93" fmla="*/ 2554718 h 6858000"/>
              <a:gd name="connsiteX94" fmla="*/ 317739 w 1371382"/>
              <a:gd name="connsiteY94" fmla="*/ 2485734 h 6858000"/>
              <a:gd name="connsiteX95" fmla="*/ 308462 w 1371382"/>
              <a:gd name="connsiteY95" fmla="*/ 2447068 h 6858000"/>
              <a:gd name="connsiteX96" fmla="*/ 295423 w 1371382"/>
              <a:gd name="connsiteY96" fmla="*/ 2425819 h 6858000"/>
              <a:gd name="connsiteX97" fmla="*/ 301422 w 1371382"/>
              <a:gd name="connsiteY97" fmla="*/ 2402874 h 6858000"/>
              <a:gd name="connsiteX98" fmla="*/ 304034 w 1371382"/>
              <a:gd name="connsiteY98" fmla="*/ 2381443 h 6858000"/>
              <a:gd name="connsiteX99" fmla="*/ 280363 w 1371382"/>
              <a:gd name="connsiteY99" fmla="*/ 2261920 h 6858000"/>
              <a:gd name="connsiteX100" fmla="*/ 270250 w 1371382"/>
              <a:gd name="connsiteY100" fmla="*/ 2195378 h 6858000"/>
              <a:gd name="connsiteX101" fmla="*/ 254467 w 1371382"/>
              <a:gd name="connsiteY101" fmla="*/ 2155135 h 6858000"/>
              <a:gd name="connsiteX102" fmla="*/ 251925 w 1371382"/>
              <a:gd name="connsiteY102" fmla="*/ 2118008 h 6858000"/>
              <a:gd name="connsiteX103" fmla="*/ 252918 w 1371382"/>
              <a:gd name="connsiteY103" fmla="*/ 2050531 h 6858000"/>
              <a:gd name="connsiteX104" fmla="*/ 244724 w 1371382"/>
              <a:gd name="connsiteY104" fmla="*/ 1963269 h 6858000"/>
              <a:gd name="connsiteX105" fmla="*/ 225902 w 1371382"/>
              <a:gd name="connsiteY105" fmla="*/ 1906352 h 6858000"/>
              <a:gd name="connsiteX106" fmla="*/ 202459 w 1371382"/>
              <a:gd name="connsiteY106" fmla="*/ 1861531 h 6858000"/>
              <a:gd name="connsiteX107" fmla="*/ 156258 w 1371382"/>
              <a:gd name="connsiteY107" fmla="*/ 1732919 h 6858000"/>
              <a:gd name="connsiteX108" fmla="*/ 128569 w 1371382"/>
              <a:gd name="connsiteY108" fmla="*/ 1663540 h 6858000"/>
              <a:gd name="connsiteX109" fmla="*/ 127695 w 1371382"/>
              <a:gd name="connsiteY109" fmla="*/ 1615777 h 6858000"/>
              <a:gd name="connsiteX110" fmla="*/ 108490 w 1371382"/>
              <a:gd name="connsiteY110" fmla="*/ 1563678 h 6858000"/>
              <a:gd name="connsiteX111" fmla="*/ 121570 w 1371382"/>
              <a:gd name="connsiteY111" fmla="*/ 1519474 h 6858000"/>
              <a:gd name="connsiteX112" fmla="*/ 114312 w 1371382"/>
              <a:gd name="connsiteY112" fmla="*/ 1477995 h 6858000"/>
              <a:gd name="connsiteX113" fmla="*/ 100397 w 1371382"/>
              <a:gd name="connsiteY113" fmla="*/ 1373769 h 6858000"/>
              <a:gd name="connsiteX114" fmla="*/ 108704 w 1371382"/>
              <a:gd name="connsiteY114" fmla="*/ 1307086 h 6858000"/>
              <a:gd name="connsiteX115" fmla="*/ 109892 w 1371382"/>
              <a:gd name="connsiteY115" fmla="*/ 1189033 h 6858000"/>
              <a:gd name="connsiteX116" fmla="*/ 114577 w 1371382"/>
              <a:gd name="connsiteY116" fmla="*/ 1168288 h 6858000"/>
              <a:gd name="connsiteX117" fmla="*/ 106859 w 1371382"/>
              <a:gd name="connsiteY117" fmla="*/ 1142577 h 6858000"/>
              <a:gd name="connsiteX118" fmla="*/ 96165 w 1371382"/>
              <a:gd name="connsiteY118" fmla="*/ 1088484 h 6858000"/>
              <a:gd name="connsiteX119" fmla="*/ 84901 w 1371382"/>
              <a:gd name="connsiteY119" fmla="*/ 1016103 h 6858000"/>
              <a:gd name="connsiteX120" fmla="*/ 86357 w 1371382"/>
              <a:gd name="connsiteY120" fmla="*/ 932283 h 6858000"/>
              <a:gd name="connsiteX121" fmla="*/ 88593 w 1371382"/>
              <a:gd name="connsiteY121" fmla="*/ 915925 h 6858000"/>
              <a:gd name="connsiteX122" fmla="*/ 81222 w 1371382"/>
              <a:gd name="connsiteY122" fmla="*/ 896999 h 6858000"/>
              <a:gd name="connsiteX123" fmla="*/ 50630 w 1371382"/>
              <a:gd name="connsiteY123" fmla="*/ 821517 h 6858000"/>
              <a:gd name="connsiteX124" fmla="*/ 29580 w 1371382"/>
              <a:gd name="connsiteY124" fmla="*/ 751353 h 6858000"/>
              <a:gd name="connsiteX125" fmla="*/ 29138 w 1371382"/>
              <a:gd name="connsiteY125" fmla="*/ 721230 h 6858000"/>
              <a:gd name="connsiteX126" fmla="*/ 14809 w 1371382"/>
              <a:gd name="connsiteY126" fmla="*/ 681659 h 6858000"/>
              <a:gd name="connsiteX127" fmla="*/ 228 w 1371382"/>
              <a:gd name="connsiteY127" fmla="*/ 635218 h 6858000"/>
              <a:gd name="connsiteX128" fmla="*/ 22148 w 1371382"/>
              <a:gd name="connsiteY128" fmla="*/ 585934 h 6858000"/>
              <a:gd name="connsiteX129" fmla="*/ 20769 w 1371382"/>
              <a:gd name="connsiteY129" fmla="*/ 542923 h 6858000"/>
              <a:gd name="connsiteX130" fmla="*/ 71173 w 1371382"/>
              <a:gd name="connsiteY130" fmla="*/ 473479 h 6858000"/>
              <a:gd name="connsiteX131" fmla="*/ 59254 w 1371382"/>
              <a:gd name="connsiteY131" fmla="*/ 446567 h 6858000"/>
              <a:gd name="connsiteX132" fmla="*/ 58502 w 1371382"/>
              <a:gd name="connsiteY132" fmla="*/ 393828 h 6858000"/>
              <a:gd name="connsiteX133" fmla="*/ 58332 w 1371382"/>
              <a:gd name="connsiteY133" fmla="*/ 353137 h 6858000"/>
              <a:gd name="connsiteX134" fmla="*/ 79842 w 1371382"/>
              <a:gd name="connsiteY134" fmla="*/ 309501 h 6858000"/>
              <a:gd name="connsiteX135" fmla="*/ 64025 w 1371382"/>
              <a:gd name="connsiteY135" fmla="*/ 275771 h 6858000"/>
              <a:gd name="connsiteX136" fmla="*/ 81052 w 1371382"/>
              <a:gd name="connsiteY136" fmla="*/ 212860 h 6858000"/>
              <a:gd name="connsiteX137" fmla="*/ 72762 w 1371382"/>
              <a:gd name="connsiteY137" fmla="*/ 144983 h 6858000"/>
              <a:gd name="connsiteX138" fmla="*/ 85046 w 1371382"/>
              <a:gd name="connsiteY138" fmla="*/ 55288 h 6858000"/>
              <a:gd name="connsiteX139" fmla="*/ 44600 w 1371382"/>
              <a:gd name="connsiteY139"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101112 w 1364418"/>
              <a:gd name="connsiteY3" fmla="*/ 6857735 h 6858000"/>
              <a:gd name="connsiteX4" fmla="*/ 137705 w 1364418"/>
              <a:gd name="connsiteY4" fmla="*/ 6776847 h 6858000"/>
              <a:gd name="connsiteX5" fmla="*/ 149205 w 1364418"/>
              <a:gd name="connsiteY5" fmla="*/ 6737706 h 6858000"/>
              <a:gd name="connsiteX6" fmla="*/ 173944 w 1364418"/>
              <a:gd name="connsiteY6" fmla="*/ 6691589 h 6858000"/>
              <a:gd name="connsiteX7" fmla="*/ 151501 w 1364418"/>
              <a:gd name="connsiteY7" fmla="*/ 6659970 h 6858000"/>
              <a:gd name="connsiteX8" fmla="*/ 166592 w 1364418"/>
              <a:gd name="connsiteY8" fmla="*/ 6636211 h 6858000"/>
              <a:gd name="connsiteX9" fmla="*/ 184036 w 1364418"/>
              <a:gd name="connsiteY9" fmla="*/ 6594177 h 6858000"/>
              <a:gd name="connsiteX10" fmla="*/ 198076 w 1364418"/>
              <a:gd name="connsiteY10" fmla="*/ 6557575 h 6858000"/>
              <a:gd name="connsiteX11" fmla="*/ 251033 w 1364418"/>
              <a:gd name="connsiteY11" fmla="*/ 6492130 h 6858000"/>
              <a:gd name="connsiteX12" fmla="*/ 266720 w 1364418"/>
              <a:gd name="connsiteY12" fmla="*/ 6431610 h 6858000"/>
              <a:gd name="connsiteX13" fmla="*/ 310425 w 1364418"/>
              <a:gd name="connsiteY13" fmla="*/ 6379786 h 6858000"/>
              <a:gd name="connsiteX14" fmla="*/ 293648 w 1364418"/>
              <a:gd name="connsiteY14" fmla="*/ 6334727 h 6858000"/>
              <a:gd name="connsiteX15" fmla="*/ 271063 w 1364418"/>
              <a:gd name="connsiteY15" fmla="*/ 6313295 h 6858000"/>
              <a:gd name="connsiteX16" fmla="*/ 278227 w 1364418"/>
              <a:gd name="connsiteY16" fmla="*/ 6280046 h 6858000"/>
              <a:gd name="connsiteX17" fmla="*/ 260972 w 1364418"/>
              <a:gd name="connsiteY17" fmla="*/ 6270265 h 6858000"/>
              <a:gd name="connsiteX18" fmla="*/ 288000 w 1364418"/>
              <a:gd name="connsiteY18" fmla="*/ 6252834 h 6858000"/>
              <a:gd name="connsiteX19" fmla="*/ 265992 w 1364418"/>
              <a:gd name="connsiteY19" fmla="*/ 6202459 h 6858000"/>
              <a:gd name="connsiteX20" fmla="*/ 264790 w 1364418"/>
              <a:gd name="connsiteY20" fmla="*/ 6153037 h 6858000"/>
              <a:gd name="connsiteX21" fmla="*/ 280205 w 1364418"/>
              <a:gd name="connsiteY21" fmla="*/ 6078132 h 6858000"/>
              <a:gd name="connsiteX22" fmla="*/ 267592 w 1364418"/>
              <a:gd name="connsiteY22" fmla="*/ 6028119 h 6858000"/>
              <a:gd name="connsiteX23" fmla="*/ 252821 w 1364418"/>
              <a:gd name="connsiteY23" fmla="*/ 5926735 h 6858000"/>
              <a:gd name="connsiteX24" fmla="*/ 302333 w 1364418"/>
              <a:gd name="connsiteY24" fmla="*/ 5712857 h 6858000"/>
              <a:gd name="connsiteX25" fmla="*/ 281408 w 1364418"/>
              <a:gd name="connsiteY25" fmla="*/ 5676393 h 6858000"/>
              <a:gd name="connsiteX26" fmla="*/ 321000 w 1364418"/>
              <a:gd name="connsiteY26" fmla="*/ 5563435 h 6858000"/>
              <a:gd name="connsiteX27" fmla="*/ 368130 w 1364418"/>
              <a:gd name="connsiteY27" fmla="*/ 5437125 h 6858000"/>
              <a:gd name="connsiteX28" fmla="*/ 381698 w 1364418"/>
              <a:gd name="connsiteY28" fmla="*/ 5396260 h 6858000"/>
              <a:gd name="connsiteX29" fmla="*/ 397679 w 1364418"/>
              <a:gd name="connsiteY29" fmla="*/ 5330009 h 6858000"/>
              <a:gd name="connsiteX30" fmla="*/ 431172 w 1364418"/>
              <a:gd name="connsiteY30" fmla="*/ 5273739 h 6858000"/>
              <a:gd name="connsiteX31" fmla="*/ 440771 w 1364418"/>
              <a:gd name="connsiteY31" fmla="*/ 5241779 h 6858000"/>
              <a:gd name="connsiteX32" fmla="*/ 451997 w 1364418"/>
              <a:gd name="connsiteY32" fmla="*/ 5225268 h 6858000"/>
              <a:gd name="connsiteX33" fmla="*/ 453017 w 1364418"/>
              <a:gd name="connsiteY33" fmla="*/ 5217684 h 6858000"/>
              <a:gd name="connsiteX34" fmla="*/ 460358 w 1364418"/>
              <a:gd name="connsiteY34" fmla="*/ 5193377 h 6858000"/>
              <a:gd name="connsiteX35" fmla="*/ 463661 w 1364418"/>
              <a:gd name="connsiteY35" fmla="*/ 5179288 h 6858000"/>
              <a:gd name="connsiteX36" fmla="*/ 464645 w 1364418"/>
              <a:gd name="connsiteY36" fmla="*/ 5173621 h 6858000"/>
              <a:gd name="connsiteX37" fmla="*/ 460279 w 1364418"/>
              <a:gd name="connsiteY37" fmla="*/ 5159961 h 6858000"/>
              <a:gd name="connsiteX38" fmla="*/ 466956 w 1364418"/>
              <a:gd name="connsiteY38" fmla="*/ 5144295 h 6858000"/>
              <a:gd name="connsiteX39" fmla="*/ 463889 w 1364418"/>
              <a:gd name="connsiteY39" fmla="*/ 5125185 h 6858000"/>
              <a:gd name="connsiteX40" fmla="*/ 470719 w 1364418"/>
              <a:gd name="connsiteY40" fmla="*/ 5121884 h 6858000"/>
              <a:gd name="connsiteX41" fmla="*/ 477755 w 1364418"/>
              <a:gd name="connsiteY41" fmla="*/ 5067850 h 6858000"/>
              <a:gd name="connsiteX42" fmla="*/ 480486 w 1364418"/>
              <a:gd name="connsiteY42" fmla="*/ 5060861 h 6858000"/>
              <a:gd name="connsiteX43" fmla="*/ 477190 w 1364418"/>
              <a:gd name="connsiteY43" fmla="*/ 5034192 h 6858000"/>
              <a:gd name="connsiteX44" fmla="*/ 478744 w 1364418"/>
              <a:gd name="connsiteY44" fmla="*/ 4993030 h 6858000"/>
              <a:gd name="connsiteX45" fmla="*/ 485653 w 1364418"/>
              <a:gd name="connsiteY45" fmla="*/ 4946844 h 6858000"/>
              <a:gd name="connsiteX46" fmla="*/ 481509 w 1364418"/>
              <a:gd name="connsiteY46" fmla="*/ 4932692 h 6858000"/>
              <a:gd name="connsiteX47" fmla="*/ 496912 w 1364418"/>
              <a:gd name="connsiteY47" fmla="*/ 4858827 h 6858000"/>
              <a:gd name="connsiteX48" fmla="*/ 502815 w 1364418"/>
              <a:gd name="connsiteY48" fmla="*/ 4821170 h 6858000"/>
              <a:gd name="connsiteX49" fmla="*/ 507548 w 1364418"/>
              <a:gd name="connsiteY49" fmla="*/ 4780965 h 6858000"/>
              <a:gd name="connsiteX50" fmla="*/ 508841 w 1364418"/>
              <a:gd name="connsiteY50" fmla="*/ 4750867 h 6858000"/>
              <a:gd name="connsiteX51" fmla="*/ 506648 w 1364418"/>
              <a:gd name="connsiteY51" fmla="*/ 4690749 h 6858000"/>
              <a:gd name="connsiteX52" fmla="*/ 502128 w 1364418"/>
              <a:gd name="connsiteY52" fmla="*/ 4584173 h 6858000"/>
              <a:gd name="connsiteX53" fmla="*/ 497211 w 1364418"/>
              <a:gd name="connsiteY53" fmla="*/ 4444346 h 6858000"/>
              <a:gd name="connsiteX54" fmla="*/ 493776 w 1364418"/>
              <a:gd name="connsiteY54" fmla="*/ 4375228 h 6858000"/>
              <a:gd name="connsiteX55" fmla="*/ 474429 w 1364418"/>
              <a:gd name="connsiteY55" fmla="*/ 4214165 h 6858000"/>
              <a:gd name="connsiteX56" fmla="*/ 478502 w 1364418"/>
              <a:gd name="connsiteY56" fmla="*/ 4090296 h 6858000"/>
              <a:gd name="connsiteX57" fmla="*/ 463758 w 1364418"/>
              <a:gd name="connsiteY57" fmla="*/ 4033999 h 6858000"/>
              <a:gd name="connsiteX58" fmla="*/ 464907 w 1364418"/>
              <a:gd name="connsiteY58" fmla="*/ 4031933 h 6858000"/>
              <a:gd name="connsiteX59" fmla="*/ 463483 w 1364418"/>
              <a:gd name="connsiteY59" fmla="*/ 4013953 h 6858000"/>
              <a:gd name="connsiteX60" fmla="*/ 449778 w 1364418"/>
              <a:gd name="connsiteY60" fmla="*/ 3974753 h 6858000"/>
              <a:gd name="connsiteX61" fmla="*/ 451376 w 1364418"/>
              <a:gd name="connsiteY61" fmla="*/ 3969950 h 6858000"/>
              <a:gd name="connsiteX62" fmla="*/ 444798 w 1364418"/>
              <a:gd name="connsiteY62" fmla="*/ 3933779 h 6858000"/>
              <a:gd name="connsiteX63" fmla="*/ 446129 w 1364418"/>
              <a:gd name="connsiteY63" fmla="*/ 3933093 h 6858000"/>
              <a:gd name="connsiteX64" fmla="*/ 450483 w 1364418"/>
              <a:gd name="connsiteY64" fmla="*/ 3922082 h 6858000"/>
              <a:gd name="connsiteX65" fmla="*/ 455561 w 1364418"/>
              <a:gd name="connsiteY65" fmla="*/ 3901461 h 6858000"/>
              <a:gd name="connsiteX66" fmla="*/ 478155 w 1364418"/>
              <a:gd name="connsiteY66" fmla="*/ 3813873 h 6858000"/>
              <a:gd name="connsiteX67" fmla="*/ 477580 w 1364418"/>
              <a:gd name="connsiteY67" fmla="*/ 3806161 h 6858000"/>
              <a:gd name="connsiteX68" fmla="*/ 477887 w 1364418"/>
              <a:gd name="connsiteY68" fmla="*/ 3805957 h 6858000"/>
              <a:gd name="connsiteX69" fmla="*/ 477914 w 1364418"/>
              <a:gd name="connsiteY69" fmla="*/ 3797724 h 6858000"/>
              <a:gd name="connsiteX70" fmla="*/ 476529 w 1364418"/>
              <a:gd name="connsiteY70" fmla="*/ 3792098 h 6858000"/>
              <a:gd name="connsiteX71" fmla="*/ 475413 w 1364418"/>
              <a:gd name="connsiteY71" fmla="*/ 3777135 h 6858000"/>
              <a:gd name="connsiteX72" fmla="*/ 477146 w 1364418"/>
              <a:gd name="connsiteY72" fmla="*/ 3771656 h 6858000"/>
              <a:gd name="connsiteX73" fmla="*/ 480889 w 1364418"/>
              <a:gd name="connsiteY73" fmla="*/ 3769007 h 6858000"/>
              <a:gd name="connsiteX74" fmla="*/ 480355 w 1364418"/>
              <a:gd name="connsiteY74" fmla="*/ 3767709 h 6858000"/>
              <a:gd name="connsiteX75" fmla="*/ 489051 w 1364418"/>
              <a:gd name="connsiteY75" fmla="*/ 3738082 h 6858000"/>
              <a:gd name="connsiteX76" fmla="*/ 496397 w 1364418"/>
              <a:gd name="connsiteY76" fmla="*/ 3673397 h 6858000"/>
              <a:gd name="connsiteX77" fmla="*/ 495693 w 1364418"/>
              <a:gd name="connsiteY77" fmla="*/ 3637109 h 6858000"/>
              <a:gd name="connsiteX78" fmla="*/ 499136 w 1364418"/>
              <a:gd name="connsiteY78" fmla="*/ 3536883 h 6858000"/>
              <a:gd name="connsiteX79" fmla="*/ 506674 w 1364418"/>
              <a:gd name="connsiteY79" fmla="*/ 3435652 h 6858000"/>
              <a:gd name="connsiteX80" fmla="*/ 508345 w 1364418"/>
              <a:gd name="connsiteY80" fmla="*/ 3307769 h 6858000"/>
              <a:gd name="connsiteX81" fmla="*/ 525908 w 1364418"/>
              <a:gd name="connsiteY81" fmla="*/ 3250522 h 6858000"/>
              <a:gd name="connsiteX82" fmla="*/ 526333 w 1364418"/>
              <a:gd name="connsiteY82" fmla="*/ 3229163 h 6858000"/>
              <a:gd name="connsiteX83" fmla="*/ 528156 w 1364418"/>
              <a:gd name="connsiteY83" fmla="*/ 3217217 h 6858000"/>
              <a:gd name="connsiteX84" fmla="*/ 514991 w 1364418"/>
              <a:gd name="connsiteY84" fmla="*/ 3183755 h 6858000"/>
              <a:gd name="connsiteX85" fmla="*/ 515492 w 1364418"/>
              <a:gd name="connsiteY85" fmla="*/ 3178642 h 6858000"/>
              <a:gd name="connsiteX86" fmla="*/ 503092 w 1364418"/>
              <a:gd name="connsiteY86" fmla="*/ 3158586 h 6858000"/>
              <a:gd name="connsiteX87" fmla="*/ 488277 w 1364418"/>
              <a:gd name="connsiteY87" fmla="*/ 3129034 h 6858000"/>
              <a:gd name="connsiteX88" fmla="*/ 488942 w 1364418"/>
              <a:gd name="connsiteY88" fmla="*/ 3126682 h 6858000"/>
              <a:gd name="connsiteX89" fmla="*/ 479810 w 1364418"/>
              <a:gd name="connsiteY89" fmla="*/ 3114519 h 6858000"/>
              <a:gd name="connsiteX90" fmla="*/ 466419 w 1364418"/>
              <a:gd name="connsiteY90" fmla="*/ 3106272 h 6858000"/>
              <a:gd name="connsiteX91" fmla="*/ 439149 w 1364418"/>
              <a:gd name="connsiteY91" fmla="*/ 2958185 h 6858000"/>
              <a:gd name="connsiteX92" fmla="*/ 381763 w 1364418"/>
              <a:gd name="connsiteY92" fmla="*/ 2762989 h 6858000"/>
              <a:gd name="connsiteX93" fmla="*/ 330681 w 1364418"/>
              <a:gd name="connsiteY93" fmla="*/ 2554718 h 6858000"/>
              <a:gd name="connsiteX94" fmla="*/ 310775 w 1364418"/>
              <a:gd name="connsiteY94" fmla="*/ 2485734 h 6858000"/>
              <a:gd name="connsiteX95" fmla="*/ 301498 w 1364418"/>
              <a:gd name="connsiteY95" fmla="*/ 2447068 h 6858000"/>
              <a:gd name="connsiteX96" fmla="*/ 288459 w 1364418"/>
              <a:gd name="connsiteY96" fmla="*/ 2425819 h 6858000"/>
              <a:gd name="connsiteX97" fmla="*/ 294458 w 1364418"/>
              <a:gd name="connsiteY97" fmla="*/ 2402874 h 6858000"/>
              <a:gd name="connsiteX98" fmla="*/ 297070 w 1364418"/>
              <a:gd name="connsiteY98" fmla="*/ 2381443 h 6858000"/>
              <a:gd name="connsiteX99" fmla="*/ 273399 w 1364418"/>
              <a:gd name="connsiteY99" fmla="*/ 2261920 h 6858000"/>
              <a:gd name="connsiteX100" fmla="*/ 263286 w 1364418"/>
              <a:gd name="connsiteY100" fmla="*/ 2195378 h 6858000"/>
              <a:gd name="connsiteX101" fmla="*/ 247503 w 1364418"/>
              <a:gd name="connsiteY101" fmla="*/ 2155135 h 6858000"/>
              <a:gd name="connsiteX102" fmla="*/ 244961 w 1364418"/>
              <a:gd name="connsiteY102" fmla="*/ 2118008 h 6858000"/>
              <a:gd name="connsiteX103" fmla="*/ 245954 w 1364418"/>
              <a:gd name="connsiteY103" fmla="*/ 2050531 h 6858000"/>
              <a:gd name="connsiteX104" fmla="*/ 237760 w 1364418"/>
              <a:gd name="connsiteY104" fmla="*/ 1963269 h 6858000"/>
              <a:gd name="connsiteX105" fmla="*/ 218938 w 1364418"/>
              <a:gd name="connsiteY105" fmla="*/ 1906352 h 6858000"/>
              <a:gd name="connsiteX106" fmla="*/ 195495 w 1364418"/>
              <a:gd name="connsiteY106" fmla="*/ 1861531 h 6858000"/>
              <a:gd name="connsiteX107" fmla="*/ 149294 w 1364418"/>
              <a:gd name="connsiteY107" fmla="*/ 1732919 h 6858000"/>
              <a:gd name="connsiteX108" fmla="*/ 121605 w 1364418"/>
              <a:gd name="connsiteY108" fmla="*/ 1663540 h 6858000"/>
              <a:gd name="connsiteX109" fmla="*/ 120731 w 1364418"/>
              <a:gd name="connsiteY109" fmla="*/ 1615777 h 6858000"/>
              <a:gd name="connsiteX110" fmla="*/ 101526 w 1364418"/>
              <a:gd name="connsiteY110" fmla="*/ 1563678 h 6858000"/>
              <a:gd name="connsiteX111" fmla="*/ 114606 w 1364418"/>
              <a:gd name="connsiteY111" fmla="*/ 1519474 h 6858000"/>
              <a:gd name="connsiteX112" fmla="*/ 107348 w 1364418"/>
              <a:gd name="connsiteY112" fmla="*/ 1477995 h 6858000"/>
              <a:gd name="connsiteX113" fmla="*/ 93433 w 1364418"/>
              <a:gd name="connsiteY113" fmla="*/ 1373769 h 6858000"/>
              <a:gd name="connsiteX114" fmla="*/ 101740 w 1364418"/>
              <a:gd name="connsiteY114" fmla="*/ 1307086 h 6858000"/>
              <a:gd name="connsiteX115" fmla="*/ 102928 w 1364418"/>
              <a:gd name="connsiteY115" fmla="*/ 1189033 h 6858000"/>
              <a:gd name="connsiteX116" fmla="*/ 107613 w 1364418"/>
              <a:gd name="connsiteY116" fmla="*/ 1168288 h 6858000"/>
              <a:gd name="connsiteX117" fmla="*/ 99895 w 1364418"/>
              <a:gd name="connsiteY117" fmla="*/ 1142577 h 6858000"/>
              <a:gd name="connsiteX118" fmla="*/ 89201 w 1364418"/>
              <a:gd name="connsiteY118" fmla="*/ 1088484 h 6858000"/>
              <a:gd name="connsiteX119" fmla="*/ 77937 w 1364418"/>
              <a:gd name="connsiteY119" fmla="*/ 1016103 h 6858000"/>
              <a:gd name="connsiteX120" fmla="*/ 79393 w 1364418"/>
              <a:gd name="connsiteY120" fmla="*/ 932283 h 6858000"/>
              <a:gd name="connsiteX121" fmla="*/ 81629 w 1364418"/>
              <a:gd name="connsiteY121" fmla="*/ 915925 h 6858000"/>
              <a:gd name="connsiteX122" fmla="*/ 74258 w 1364418"/>
              <a:gd name="connsiteY122" fmla="*/ 896999 h 6858000"/>
              <a:gd name="connsiteX123" fmla="*/ 43666 w 1364418"/>
              <a:gd name="connsiteY123" fmla="*/ 821517 h 6858000"/>
              <a:gd name="connsiteX124" fmla="*/ 22616 w 1364418"/>
              <a:gd name="connsiteY124" fmla="*/ 751353 h 6858000"/>
              <a:gd name="connsiteX125" fmla="*/ 22174 w 1364418"/>
              <a:gd name="connsiteY125" fmla="*/ 721230 h 6858000"/>
              <a:gd name="connsiteX126" fmla="*/ 7845 w 1364418"/>
              <a:gd name="connsiteY126" fmla="*/ 681659 h 6858000"/>
              <a:gd name="connsiteX127" fmla="*/ 31306 w 1364418"/>
              <a:gd name="connsiteY127" fmla="*/ 619315 h 6858000"/>
              <a:gd name="connsiteX128" fmla="*/ 15184 w 1364418"/>
              <a:gd name="connsiteY128" fmla="*/ 585934 h 6858000"/>
              <a:gd name="connsiteX129" fmla="*/ 13805 w 1364418"/>
              <a:gd name="connsiteY129" fmla="*/ 542923 h 6858000"/>
              <a:gd name="connsiteX130" fmla="*/ 64209 w 1364418"/>
              <a:gd name="connsiteY130" fmla="*/ 473479 h 6858000"/>
              <a:gd name="connsiteX131" fmla="*/ 52290 w 1364418"/>
              <a:gd name="connsiteY131" fmla="*/ 446567 h 6858000"/>
              <a:gd name="connsiteX132" fmla="*/ 51538 w 1364418"/>
              <a:gd name="connsiteY132" fmla="*/ 393828 h 6858000"/>
              <a:gd name="connsiteX133" fmla="*/ 51368 w 1364418"/>
              <a:gd name="connsiteY133" fmla="*/ 353137 h 6858000"/>
              <a:gd name="connsiteX134" fmla="*/ 72878 w 1364418"/>
              <a:gd name="connsiteY134" fmla="*/ 309501 h 6858000"/>
              <a:gd name="connsiteX135" fmla="*/ 57061 w 1364418"/>
              <a:gd name="connsiteY135" fmla="*/ 275771 h 6858000"/>
              <a:gd name="connsiteX136" fmla="*/ 74088 w 1364418"/>
              <a:gd name="connsiteY136" fmla="*/ 212860 h 6858000"/>
              <a:gd name="connsiteX137" fmla="*/ 65798 w 1364418"/>
              <a:gd name="connsiteY137" fmla="*/ 144983 h 6858000"/>
              <a:gd name="connsiteX138" fmla="*/ 78082 w 1364418"/>
              <a:gd name="connsiteY138" fmla="*/ 55288 h 6858000"/>
              <a:gd name="connsiteX139" fmla="*/ 37636 w 1364418"/>
              <a:gd name="connsiteY139"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101112 w 1364418"/>
              <a:gd name="connsiteY3" fmla="*/ 6857735 h 6858000"/>
              <a:gd name="connsiteX4" fmla="*/ 137705 w 1364418"/>
              <a:gd name="connsiteY4" fmla="*/ 6776847 h 6858000"/>
              <a:gd name="connsiteX5" fmla="*/ 149205 w 1364418"/>
              <a:gd name="connsiteY5" fmla="*/ 6737706 h 6858000"/>
              <a:gd name="connsiteX6" fmla="*/ 173944 w 1364418"/>
              <a:gd name="connsiteY6" fmla="*/ 6691589 h 6858000"/>
              <a:gd name="connsiteX7" fmla="*/ 151501 w 1364418"/>
              <a:gd name="connsiteY7" fmla="*/ 6659970 h 6858000"/>
              <a:gd name="connsiteX8" fmla="*/ 166592 w 1364418"/>
              <a:gd name="connsiteY8" fmla="*/ 6636211 h 6858000"/>
              <a:gd name="connsiteX9" fmla="*/ 184036 w 1364418"/>
              <a:gd name="connsiteY9" fmla="*/ 6594177 h 6858000"/>
              <a:gd name="connsiteX10" fmla="*/ 198076 w 1364418"/>
              <a:gd name="connsiteY10" fmla="*/ 6557575 h 6858000"/>
              <a:gd name="connsiteX11" fmla="*/ 251033 w 1364418"/>
              <a:gd name="connsiteY11" fmla="*/ 6492130 h 6858000"/>
              <a:gd name="connsiteX12" fmla="*/ 266720 w 1364418"/>
              <a:gd name="connsiteY12" fmla="*/ 6431610 h 6858000"/>
              <a:gd name="connsiteX13" fmla="*/ 310425 w 1364418"/>
              <a:gd name="connsiteY13" fmla="*/ 6379786 h 6858000"/>
              <a:gd name="connsiteX14" fmla="*/ 293648 w 1364418"/>
              <a:gd name="connsiteY14" fmla="*/ 6334727 h 6858000"/>
              <a:gd name="connsiteX15" fmla="*/ 271063 w 1364418"/>
              <a:gd name="connsiteY15" fmla="*/ 6313295 h 6858000"/>
              <a:gd name="connsiteX16" fmla="*/ 278227 w 1364418"/>
              <a:gd name="connsiteY16" fmla="*/ 6280046 h 6858000"/>
              <a:gd name="connsiteX17" fmla="*/ 260972 w 1364418"/>
              <a:gd name="connsiteY17" fmla="*/ 6270265 h 6858000"/>
              <a:gd name="connsiteX18" fmla="*/ 288000 w 1364418"/>
              <a:gd name="connsiteY18" fmla="*/ 6252834 h 6858000"/>
              <a:gd name="connsiteX19" fmla="*/ 265992 w 1364418"/>
              <a:gd name="connsiteY19" fmla="*/ 6202459 h 6858000"/>
              <a:gd name="connsiteX20" fmla="*/ 264790 w 1364418"/>
              <a:gd name="connsiteY20" fmla="*/ 6153037 h 6858000"/>
              <a:gd name="connsiteX21" fmla="*/ 280205 w 1364418"/>
              <a:gd name="connsiteY21" fmla="*/ 6078132 h 6858000"/>
              <a:gd name="connsiteX22" fmla="*/ 267592 w 1364418"/>
              <a:gd name="connsiteY22" fmla="*/ 6028119 h 6858000"/>
              <a:gd name="connsiteX23" fmla="*/ 252821 w 1364418"/>
              <a:gd name="connsiteY23" fmla="*/ 5926735 h 6858000"/>
              <a:gd name="connsiteX24" fmla="*/ 302333 w 1364418"/>
              <a:gd name="connsiteY24" fmla="*/ 5712857 h 6858000"/>
              <a:gd name="connsiteX25" fmla="*/ 281408 w 1364418"/>
              <a:gd name="connsiteY25" fmla="*/ 5676393 h 6858000"/>
              <a:gd name="connsiteX26" fmla="*/ 321000 w 1364418"/>
              <a:gd name="connsiteY26" fmla="*/ 5563435 h 6858000"/>
              <a:gd name="connsiteX27" fmla="*/ 368130 w 1364418"/>
              <a:gd name="connsiteY27" fmla="*/ 5437125 h 6858000"/>
              <a:gd name="connsiteX28" fmla="*/ 381698 w 1364418"/>
              <a:gd name="connsiteY28" fmla="*/ 5396260 h 6858000"/>
              <a:gd name="connsiteX29" fmla="*/ 397679 w 1364418"/>
              <a:gd name="connsiteY29" fmla="*/ 5330009 h 6858000"/>
              <a:gd name="connsiteX30" fmla="*/ 431172 w 1364418"/>
              <a:gd name="connsiteY30" fmla="*/ 5273739 h 6858000"/>
              <a:gd name="connsiteX31" fmla="*/ 440771 w 1364418"/>
              <a:gd name="connsiteY31" fmla="*/ 5241779 h 6858000"/>
              <a:gd name="connsiteX32" fmla="*/ 451997 w 1364418"/>
              <a:gd name="connsiteY32" fmla="*/ 5225268 h 6858000"/>
              <a:gd name="connsiteX33" fmla="*/ 453017 w 1364418"/>
              <a:gd name="connsiteY33" fmla="*/ 5217684 h 6858000"/>
              <a:gd name="connsiteX34" fmla="*/ 460358 w 1364418"/>
              <a:gd name="connsiteY34" fmla="*/ 5193377 h 6858000"/>
              <a:gd name="connsiteX35" fmla="*/ 463661 w 1364418"/>
              <a:gd name="connsiteY35" fmla="*/ 5179288 h 6858000"/>
              <a:gd name="connsiteX36" fmla="*/ 464645 w 1364418"/>
              <a:gd name="connsiteY36" fmla="*/ 5173621 h 6858000"/>
              <a:gd name="connsiteX37" fmla="*/ 460279 w 1364418"/>
              <a:gd name="connsiteY37" fmla="*/ 5159961 h 6858000"/>
              <a:gd name="connsiteX38" fmla="*/ 466956 w 1364418"/>
              <a:gd name="connsiteY38" fmla="*/ 5144295 h 6858000"/>
              <a:gd name="connsiteX39" fmla="*/ 463889 w 1364418"/>
              <a:gd name="connsiteY39" fmla="*/ 5125185 h 6858000"/>
              <a:gd name="connsiteX40" fmla="*/ 470719 w 1364418"/>
              <a:gd name="connsiteY40" fmla="*/ 5121884 h 6858000"/>
              <a:gd name="connsiteX41" fmla="*/ 477755 w 1364418"/>
              <a:gd name="connsiteY41" fmla="*/ 5067850 h 6858000"/>
              <a:gd name="connsiteX42" fmla="*/ 480486 w 1364418"/>
              <a:gd name="connsiteY42" fmla="*/ 5060861 h 6858000"/>
              <a:gd name="connsiteX43" fmla="*/ 477190 w 1364418"/>
              <a:gd name="connsiteY43" fmla="*/ 5034192 h 6858000"/>
              <a:gd name="connsiteX44" fmla="*/ 478744 w 1364418"/>
              <a:gd name="connsiteY44" fmla="*/ 4993030 h 6858000"/>
              <a:gd name="connsiteX45" fmla="*/ 485653 w 1364418"/>
              <a:gd name="connsiteY45" fmla="*/ 4946844 h 6858000"/>
              <a:gd name="connsiteX46" fmla="*/ 481509 w 1364418"/>
              <a:gd name="connsiteY46" fmla="*/ 4932692 h 6858000"/>
              <a:gd name="connsiteX47" fmla="*/ 496912 w 1364418"/>
              <a:gd name="connsiteY47" fmla="*/ 4858827 h 6858000"/>
              <a:gd name="connsiteX48" fmla="*/ 502815 w 1364418"/>
              <a:gd name="connsiteY48" fmla="*/ 4821170 h 6858000"/>
              <a:gd name="connsiteX49" fmla="*/ 507548 w 1364418"/>
              <a:gd name="connsiteY49" fmla="*/ 4780965 h 6858000"/>
              <a:gd name="connsiteX50" fmla="*/ 508841 w 1364418"/>
              <a:gd name="connsiteY50" fmla="*/ 4750867 h 6858000"/>
              <a:gd name="connsiteX51" fmla="*/ 506648 w 1364418"/>
              <a:gd name="connsiteY51" fmla="*/ 4690749 h 6858000"/>
              <a:gd name="connsiteX52" fmla="*/ 502128 w 1364418"/>
              <a:gd name="connsiteY52" fmla="*/ 4584173 h 6858000"/>
              <a:gd name="connsiteX53" fmla="*/ 497211 w 1364418"/>
              <a:gd name="connsiteY53" fmla="*/ 4444346 h 6858000"/>
              <a:gd name="connsiteX54" fmla="*/ 493776 w 1364418"/>
              <a:gd name="connsiteY54" fmla="*/ 4375228 h 6858000"/>
              <a:gd name="connsiteX55" fmla="*/ 474429 w 1364418"/>
              <a:gd name="connsiteY55" fmla="*/ 4214165 h 6858000"/>
              <a:gd name="connsiteX56" fmla="*/ 478502 w 1364418"/>
              <a:gd name="connsiteY56" fmla="*/ 4090296 h 6858000"/>
              <a:gd name="connsiteX57" fmla="*/ 463758 w 1364418"/>
              <a:gd name="connsiteY57" fmla="*/ 4033999 h 6858000"/>
              <a:gd name="connsiteX58" fmla="*/ 464907 w 1364418"/>
              <a:gd name="connsiteY58" fmla="*/ 4031933 h 6858000"/>
              <a:gd name="connsiteX59" fmla="*/ 463483 w 1364418"/>
              <a:gd name="connsiteY59" fmla="*/ 4013953 h 6858000"/>
              <a:gd name="connsiteX60" fmla="*/ 449778 w 1364418"/>
              <a:gd name="connsiteY60" fmla="*/ 3974753 h 6858000"/>
              <a:gd name="connsiteX61" fmla="*/ 451376 w 1364418"/>
              <a:gd name="connsiteY61" fmla="*/ 3969950 h 6858000"/>
              <a:gd name="connsiteX62" fmla="*/ 444798 w 1364418"/>
              <a:gd name="connsiteY62" fmla="*/ 3933779 h 6858000"/>
              <a:gd name="connsiteX63" fmla="*/ 446129 w 1364418"/>
              <a:gd name="connsiteY63" fmla="*/ 3933093 h 6858000"/>
              <a:gd name="connsiteX64" fmla="*/ 450483 w 1364418"/>
              <a:gd name="connsiteY64" fmla="*/ 3922082 h 6858000"/>
              <a:gd name="connsiteX65" fmla="*/ 455561 w 1364418"/>
              <a:gd name="connsiteY65" fmla="*/ 3901461 h 6858000"/>
              <a:gd name="connsiteX66" fmla="*/ 478155 w 1364418"/>
              <a:gd name="connsiteY66" fmla="*/ 3813873 h 6858000"/>
              <a:gd name="connsiteX67" fmla="*/ 477580 w 1364418"/>
              <a:gd name="connsiteY67" fmla="*/ 3806161 h 6858000"/>
              <a:gd name="connsiteX68" fmla="*/ 477887 w 1364418"/>
              <a:gd name="connsiteY68" fmla="*/ 3805957 h 6858000"/>
              <a:gd name="connsiteX69" fmla="*/ 477914 w 1364418"/>
              <a:gd name="connsiteY69" fmla="*/ 3797724 h 6858000"/>
              <a:gd name="connsiteX70" fmla="*/ 476529 w 1364418"/>
              <a:gd name="connsiteY70" fmla="*/ 3792098 h 6858000"/>
              <a:gd name="connsiteX71" fmla="*/ 475413 w 1364418"/>
              <a:gd name="connsiteY71" fmla="*/ 3777135 h 6858000"/>
              <a:gd name="connsiteX72" fmla="*/ 477146 w 1364418"/>
              <a:gd name="connsiteY72" fmla="*/ 3771656 h 6858000"/>
              <a:gd name="connsiteX73" fmla="*/ 480889 w 1364418"/>
              <a:gd name="connsiteY73" fmla="*/ 3769007 h 6858000"/>
              <a:gd name="connsiteX74" fmla="*/ 480355 w 1364418"/>
              <a:gd name="connsiteY74" fmla="*/ 3767709 h 6858000"/>
              <a:gd name="connsiteX75" fmla="*/ 489051 w 1364418"/>
              <a:gd name="connsiteY75" fmla="*/ 3738082 h 6858000"/>
              <a:gd name="connsiteX76" fmla="*/ 496397 w 1364418"/>
              <a:gd name="connsiteY76" fmla="*/ 3673397 h 6858000"/>
              <a:gd name="connsiteX77" fmla="*/ 495693 w 1364418"/>
              <a:gd name="connsiteY77" fmla="*/ 3637109 h 6858000"/>
              <a:gd name="connsiteX78" fmla="*/ 499136 w 1364418"/>
              <a:gd name="connsiteY78" fmla="*/ 3536883 h 6858000"/>
              <a:gd name="connsiteX79" fmla="*/ 506674 w 1364418"/>
              <a:gd name="connsiteY79" fmla="*/ 3435652 h 6858000"/>
              <a:gd name="connsiteX80" fmla="*/ 508345 w 1364418"/>
              <a:gd name="connsiteY80" fmla="*/ 3307769 h 6858000"/>
              <a:gd name="connsiteX81" fmla="*/ 525908 w 1364418"/>
              <a:gd name="connsiteY81" fmla="*/ 3250522 h 6858000"/>
              <a:gd name="connsiteX82" fmla="*/ 526333 w 1364418"/>
              <a:gd name="connsiteY82" fmla="*/ 3229163 h 6858000"/>
              <a:gd name="connsiteX83" fmla="*/ 528156 w 1364418"/>
              <a:gd name="connsiteY83" fmla="*/ 3217217 h 6858000"/>
              <a:gd name="connsiteX84" fmla="*/ 514991 w 1364418"/>
              <a:gd name="connsiteY84" fmla="*/ 3183755 h 6858000"/>
              <a:gd name="connsiteX85" fmla="*/ 515492 w 1364418"/>
              <a:gd name="connsiteY85" fmla="*/ 3178642 h 6858000"/>
              <a:gd name="connsiteX86" fmla="*/ 503092 w 1364418"/>
              <a:gd name="connsiteY86" fmla="*/ 3158586 h 6858000"/>
              <a:gd name="connsiteX87" fmla="*/ 488277 w 1364418"/>
              <a:gd name="connsiteY87" fmla="*/ 3129034 h 6858000"/>
              <a:gd name="connsiteX88" fmla="*/ 488942 w 1364418"/>
              <a:gd name="connsiteY88" fmla="*/ 3126682 h 6858000"/>
              <a:gd name="connsiteX89" fmla="*/ 479810 w 1364418"/>
              <a:gd name="connsiteY89" fmla="*/ 3114519 h 6858000"/>
              <a:gd name="connsiteX90" fmla="*/ 466419 w 1364418"/>
              <a:gd name="connsiteY90" fmla="*/ 3106272 h 6858000"/>
              <a:gd name="connsiteX91" fmla="*/ 439149 w 1364418"/>
              <a:gd name="connsiteY91" fmla="*/ 2958185 h 6858000"/>
              <a:gd name="connsiteX92" fmla="*/ 381763 w 1364418"/>
              <a:gd name="connsiteY92" fmla="*/ 2762989 h 6858000"/>
              <a:gd name="connsiteX93" fmla="*/ 330681 w 1364418"/>
              <a:gd name="connsiteY93" fmla="*/ 2554718 h 6858000"/>
              <a:gd name="connsiteX94" fmla="*/ 310775 w 1364418"/>
              <a:gd name="connsiteY94" fmla="*/ 2485734 h 6858000"/>
              <a:gd name="connsiteX95" fmla="*/ 301498 w 1364418"/>
              <a:gd name="connsiteY95" fmla="*/ 2447068 h 6858000"/>
              <a:gd name="connsiteX96" fmla="*/ 288459 w 1364418"/>
              <a:gd name="connsiteY96" fmla="*/ 2425819 h 6858000"/>
              <a:gd name="connsiteX97" fmla="*/ 294458 w 1364418"/>
              <a:gd name="connsiteY97" fmla="*/ 2402874 h 6858000"/>
              <a:gd name="connsiteX98" fmla="*/ 297070 w 1364418"/>
              <a:gd name="connsiteY98" fmla="*/ 2381443 h 6858000"/>
              <a:gd name="connsiteX99" fmla="*/ 273399 w 1364418"/>
              <a:gd name="connsiteY99" fmla="*/ 2261920 h 6858000"/>
              <a:gd name="connsiteX100" fmla="*/ 263286 w 1364418"/>
              <a:gd name="connsiteY100" fmla="*/ 2195378 h 6858000"/>
              <a:gd name="connsiteX101" fmla="*/ 247503 w 1364418"/>
              <a:gd name="connsiteY101" fmla="*/ 2155135 h 6858000"/>
              <a:gd name="connsiteX102" fmla="*/ 244961 w 1364418"/>
              <a:gd name="connsiteY102" fmla="*/ 2118008 h 6858000"/>
              <a:gd name="connsiteX103" fmla="*/ 245954 w 1364418"/>
              <a:gd name="connsiteY103" fmla="*/ 2050531 h 6858000"/>
              <a:gd name="connsiteX104" fmla="*/ 237760 w 1364418"/>
              <a:gd name="connsiteY104" fmla="*/ 1963269 h 6858000"/>
              <a:gd name="connsiteX105" fmla="*/ 218938 w 1364418"/>
              <a:gd name="connsiteY105" fmla="*/ 1906352 h 6858000"/>
              <a:gd name="connsiteX106" fmla="*/ 195495 w 1364418"/>
              <a:gd name="connsiteY106" fmla="*/ 1861531 h 6858000"/>
              <a:gd name="connsiteX107" fmla="*/ 149294 w 1364418"/>
              <a:gd name="connsiteY107" fmla="*/ 1732919 h 6858000"/>
              <a:gd name="connsiteX108" fmla="*/ 121605 w 1364418"/>
              <a:gd name="connsiteY108" fmla="*/ 1663540 h 6858000"/>
              <a:gd name="connsiteX109" fmla="*/ 120731 w 1364418"/>
              <a:gd name="connsiteY109" fmla="*/ 1615777 h 6858000"/>
              <a:gd name="connsiteX110" fmla="*/ 101526 w 1364418"/>
              <a:gd name="connsiteY110" fmla="*/ 1563678 h 6858000"/>
              <a:gd name="connsiteX111" fmla="*/ 114606 w 1364418"/>
              <a:gd name="connsiteY111" fmla="*/ 1519474 h 6858000"/>
              <a:gd name="connsiteX112" fmla="*/ 107348 w 1364418"/>
              <a:gd name="connsiteY112" fmla="*/ 1477995 h 6858000"/>
              <a:gd name="connsiteX113" fmla="*/ 93433 w 1364418"/>
              <a:gd name="connsiteY113" fmla="*/ 1373769 h 6858000"/>
              <a:gd name="connsiteX114" fmla="*/ 101740 w 1364418"/>
              <a:gd name="connsiteY114" fmla="*/ 1307086 h 6858000"/>
              <a:gd name="connsiteX115" fmla="*/ 102928 w 1364418"/>
              <a:gd name="connsiteY115" fmla="*/ 1189033 h 6858000"/>
              <a:gd name="connsiteX116" fmla="*/ 107613 w 1364418"/>
              <a:gd name="connsiteY116" fmla="*/ 1168288 h 6858000"/>
              <a:gd name="connsiteX117" fmla="*/ 99895 w 1364418"/>
              <a:gd name="connsiteY117" fmla="*/ 1142577 h 6858000"/>
              <a:gd name="connsiteX118" fmla="*/ 89201 w 1364418"/>
              <a:gd name="connsiteY118" fmla="*/ 1088484 h 6858000"/>
              <a:gd name="connsiteX119" fmla="*/ 77937 w 1364418"/>
              <a:gd name="connsiteY119" fmla="*/ 1016103 h 6858000"/>
              <a:gd name="connsiteX120" fmla="*/ 79393 w 1364418"/>
              <a:gd name="connsiteY120" fmla="*/ 932283 h 6858000"/>
              <a:gd name="connsiteX121" fmla="*/ 81629 w 1364418"/>
              <a:gd name="connsiteY121" fmla="*/ 915925 h 6858000"/>
              <a:gd name="connsiteX122" fmla="*/ 74258 w 1364418"/>
              <a:gd name="connsiteY122" fmla="*/ 896999 h 6858000"/>
              <a:gd name="connsiteX123" fmla="*/ 43666 w 1364418"/>
              <a:gd name="connsiteY123" fmla="*/ 821517 h 6858000"/>
              <a:gd name="connsiteX124" fmla="*/ 22616 w 1364418"/>
              <a:gd name="connsiteY124" fmla="*/ 751353 h 6858000"/>
              <a:gd name="connsiteX125" fmla="*/ 22174 w 1364418"/>
              <a:gd name="connsiteY125" fmla="*/ 721230 h 6858000"/>
              <a:gd name="connsiteX126" fmla="*/ 7845 w 1364418"/>
              <a:gd name="connsiteY126" fmla="*/ 681659 h 6858000"/>
              <a:gd name="connsiteX127" fmla="*/ 31306 w 1364418"/>
              <a:gd name="connsiteY127" fmla="*/ 619315 h 6858000"/>
              <a:gd name="connsiteX128" fmla="*/ 15184 w 1364418"/>
              <a:gd name="connsiteY128" fmla="*/ 585934 h 6858000"/>
              <a:gd name="connsiteX129" fmla="*/ 22258 w 1364418"/>
              <a:gd name="connsiteY129" fmla="*/ 538948 h 6858000"/>
              <a:gd name="connsiteX130" fmla="*/ 64209 w 1364418"/>
              <a:gd name="connsiteY130" fmla="*/ 473479 h 6858000"/>
              <a:gd name="connsiteX131" fmla="*/ 52290 w 1364418"/>
              <a:gd name="connsiteY131" fmla="*/ 446567 h 6858000"/>
              <a:gd name="connsiteX132" fmla="*/ 51538 w 1364418"/>
              <a:gd name="connsiteY132" fmla="*/ 393828 h 6858000"/>
              <a:gd name="connsiteX133" fmla="*/ 51368 w 1364418"/>
              <a:gd name="connsiteY133" fmla="*/ 353137 h 6858000"/>
              <a:gd name="connsiteX134" fmla="*/ 72878 w 1364418"/>
              <a:gd name="connsiteY134" fmla="*/ 309501 h 6858000"/>
              <a:gd name="connsiteX135" fmla="*/ 57061 w 1364418"/>
              <a:gd name="connsiteY135" fmla="*/ 275771 h 6858000"/>
              <a:gd name="connsiteX136" fmla="*/ 74088 w 1364418"/>
              <a:gd name="connsiteY136" fmla="*/ 212860 h 6858000"/>
              <a:gd name="connsiteX137" fmla="*/ 65798 w 1364418"/>
              <a:gd name="connsiteY137" fmla="*/ 144983 h 6858000"/>
              <a:gd name="connsiteX138" fmla="*/ 78082 w 1364418"/>
              <a:gd name="connsiteY138" fmla="*/ 55288 h 6858000"/>
              <a:gd name="connsiteX139" fmla="*/ 37636 w 1364418"/>
              <a:gd name="connsiteY139"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101112 w 1364418"/>
              <a:gd name="connsiteY3" fmla="*/ 6857735 h 6858000"/>
              <a:gd name="connsiteX4" fmla="*/ 137705 w 1364418"/>
              <a:gd name="connsiteY4" fmla="*/ 6776847 h 6858000"/>
              <a:gd name="connsiteX5" fmla="*/ 149205 w 1364418"/>
              <a:gd name="connsiteY5" fmla="*/ 6737706 h 6858000"/>
              <a:gd name="connsiteX6" fmla="*/ 173944 w 1364418"/>
              <a:gd name="connsiteY6" fmla="*/ 6691589 h 6858000"/>
              <a:gd name="connsiteX7" fmla="*/ 151501 w 1364418"/>
              <a:gd name="connsiteY7" fmla="*/ 6659970 h 6858000"/>
              <a:gd name="connsiteX8" fmla="*/ 166592 w 1364418"/>
              <a:gd name="connsiteY8" fmla="*/ 6636211 h 6858000"/>
              <a:gd name="connsiteX9" fmla="*/ 184036 w 1364418"/>
              <a:gd name="connsiteY9" fmla="*/ 6594177 h 6858000"/>
              <a:gd name="connsiteX10" fmla="*/ 198076 w 1364418"/>
              <a:gd name="connsiteY10" fmla="*/ 6557575 h 6858000"/>
              <a:gd name="connsiteX11" fmla="*/ 251033 w 1364418"/>
              <a:gd name="connsiteY11" fmla="*/ 6492130 h 6858000"/>
              <a:gd name="connsiteX12" fmla="*/ 266720 w 1364418"/>
              <a:gd name="connsiteY12" fmla="*/ 6431610 h 6858000"/>
              <a:gd name="connsiteX13" fmla="*/ 310425 w 1364418"/>
              <a:gd name="connsiteY13" fmla="*/ 6379786 h 6858000"/>
              <a:gd name="connsiteX14" fmla="*/ 293648 w 1364418"/>
              <a:gd name="connsiteY14" fmla="*/ 6334727 h 6858000"/>
              <a:gd name="connsiteX15" fmla="*/ 271063 w 1364418"/>
              <a:gd name="connsiteY15" fmla="*/ 6313295 h 6858000"/>
              <a:gd name="connsiteX16" fmla="*/ 278227 w 1364418"/>
              <a:gd name="connsiteY16" fmla="*/ 6280046 h 6858000"/>
              <a:gd name="connsiteX17" fmla="*/ 260972 w 1364418"/>
              <a:gd name="connsiteY17" fmla="*/ 6270265 h 6858000"/>
              <a:gd name="connsiteX18" fmla="*/ 288000 w 1364418"/>
              <a:gd name="connsiteY18" fmla="*/ 6252834 h 6858000"/>
              <a:gd name="connsiteX19" fmla="*/ 265992 w 1364418"/>
              <a:gd name="connsiteY19" fmla="*/ 6202459 h 6858000"/>
              <a:gd name="connsiteX20" fmla="*/ 264790 w 1364418"/>
              <a:gd name="connsiteY20" fmla="*/ 6153037 h 6858000"/>
              <a:gd name="connsiteX21" fmla="*/ 280205 w 1364418"/>
              <a:gd name="connsiteY21" fmla="*/ 6078132 h 6858000"/>
              <a:gd name="connsiteX22" fmla="*/ 267592 w 1364418"/>
              <a:gd name="connsiteY22" fmla="*/ 6028119 h 6858000"/>
              <a:gd name="connsiteX23" fmla="*/ 252821 w 1364418"/>
              <a:gd name="connsiteY23" fmla="*/ 5926735 h 6858000"/>
              <a:gd name="connsiteX24" fmla="*/ 302333 w 1364418"/>
              <a:gd name="connsiteY24" fmla="*/ 5712857 h 6858000"/>
              <a:gd name="connsiteX25" fmla="*/ 281408 w 1364418"/>
              <a:gd name="connsiteY25" fmla="*/ 5676393 h 6858000"/>
              <a:gd name="connsiteX26" fmla="*/ 321000 w 1364418"/>
              <a:gd name="connsiteY26" fmla="*/ 5563435 h 6858000"/>
              <a:gd name="connsiteX27" fmla="*/ 368130 w 1364418"/>
              <a:gd name="connsiteY27" fmla="*/ 5437125 h 6858000"/>
              <a:gd name="connsiteX28" fmla="*/ 381698 w 1364418"/>
              <a:gd name="connsiteY28" fmla="*/ 5396260 h 6858000"/>
              <a:gd name="connsiteX29" fmla="*/ 397679 w 1364418"/>
              <a:gd name="connsiteY29" fmla="*/ 5330009 h 6858000"/>
              <a:gd name="connsiteX30" fmla="*/ 431172 w 1364418"/>
              <a:gd name="connsiteY30" fmla="*/ 5273739 h 6858000"/>
              <a:gd name="connsiteX31" fmla="*/ 440771 w 1364418"/>
              <a:gd name="connsiteY31" fmla="*/ 5241779 h 6858000"/>
              <a:gd name="connsiteX32" fmla="*/ 451997 w 1364418"/>
              <a:gd name="connsiteY32" fmla="*/ 5225268 h 6858000"/>
              <a:gd name="connsiteX33" fmla="*/ 453017 w 1364418"/>
              <a:gd name="connsiteY33" fmla="*/ 5217684 h 6858000"/>
              <a:gd name="connsiteX34" fmla="*/ 460358 w 1364418"/>
              <a:gd name="connsiteY34" fmla="*/ 5193377 h 6858000"/>
              <a:gd name="connsiteX35" fmla="*/ 463661 w 1364418"/>
              <a:gd name="connsiteY35" fmla="*/ 5179288 h 6858000"/>
              <a:gd name="connsiteX36" fmla="*/ 464645 w 1364418"/>
              <a:gd name="connsiteY36" fmla="*/ 5173621 h 6858000"/>
              <a:gd name="connsiteX37" fmla="*/ 460279 w 1364418"/>
              <a:gd name="connsiteY37" fmla="*/ 5159961 h 6858000"/>
              <a:gd name="connsiteX38" fmla="*/ 466956 w 1364418"/>
              <a:gd name="connsiteY38" fmla="*/ 5144295 h 6858000"/>
              <a:gd name="connsiteX39" fmla="*/ 463889 w 1364418"/>
              <a:gd name="connsiteY39" fmla="*/ 5125185 h 6858000"/>
              <a:gd name="connsiteX40" fmla="*/ 470719 w 1364418"/>
              <a:gd name="connsiteY40" fmla="*/ 5121884 h 6858000"/>
              <a:gd name="connsiteX41" fmla="*/ 477755 w 1364418"/>
              <a:gd name="connsiteY41" fmla="*/ 5067850 h 6858000"/>
              <a:gd name="connsiteX42" fmla="*/ 480486 w 1364418"/>
              <a:gd name="connsiteY42" fmla="*/ 5060861 h 6858000"/>
              <a:gd name="connsiteX43" fmla="*/ 477190 w 1364418"/>
              <a:gd name="connsiteY43" fmla="*/ 5034192 h 6858000"/>
              <a:gd name="connsiteX44" fmla="*/ 478744 w 1364418"/>
              <a:gd name="connsiteY44" fmla="*/ 4993030 h 6858000"/>
              <a:gd name="connsiteX45" fmla="*/ 485653 w 1364418"/>
              <a:gd name="connsiteY45" fmla="*/ 4946844 h 6858000"/>
              <a:gd name="connsiteX46" fmla="*/ 481509 w 1364418"/>
              <a:gd name="connsiteY46" fmla="*/ 4932692 h 6858000"/>
              <a:gd name="connsiteX47" fmla="*/ 496912 w 1364418"/>
              <a:gd name="connsiteY47" fmla="*/ 4858827 h 6858000"/>
              <a:gd name="connsiteX48" fmla="*/ 502815 w 1364418"/>
              <a:gd name="connsiteY48" fmla="*/ 4821170 h 6858000"/>
              <a:gd name="connsiteX49" fmla="*/ 507548 w 1364418"/>
              <a:gd name="connsiteY49" fmla="*/ 4780965 h 6858000"/>
              <a:gd name="connsiteX50" fmla="*/ 508841 w 1364418"/>
              <a:gd name="connsiteY50" fmla="*/ 4750867 h 6858000"/>
              <a:gd name="connsiteX51" fmla="*/ 506648 w 1364418"/>
              <a:gd name="connsiteY51" fmla="*/ 4690749 h 6858000"/>
              <a:gd name="connsiteX52" fmla="*/ 502128 w 1364418"/>
              <a:gd name="connsiteY52" fmla="*/ 4584173 h 6858000"/>
              <a:gd name="connsiteX53" fmla="*/ 497211 w 1364418"/>
              <a:gd name="connsiteY53" fmla="*/ 4444346 h 6858000"/>
              <a:gd name="connsiteX54" fmla="*/ 493776 w 1364418"/>
              <a:gd name="connsiteY54" fmla="*/ 4375228 h 6858000"/>
              <a:gd name="connsiteX55" fmla="*/ 474429 w 1364418"/>
              <a:gd name="connsiteY55" fmla="*/ 4214165 h 6858000"/>
              <a:gd name="connsiteX56" fmla="*/ 478502 w 1364418"/>
              <a:gd name="connsiteY56" fmla="*/ 4090296 h 6858000"/>
              <a:gd name="connsiteX57" fmla="*/ 463758 w 1364418"/>
              <a:gd name="connsiteY57" fmla="*/ 4033999 h 6858000"/>
              <a:gd name="connsiteX58" fmla="*/ 464907 w 1364418"/>
              <a:gd name="connsiteY58" fmla="*/ 4031933 h 6858000"/>
              <a:gd name="connsiteX59" fmla="*/ 463483 w 1364418"/>
              <a:gd name="connsiteY59" fmla="*/ 4013953 h 6858000"/>
              <a:gd name="connsiteX60" fmla="*/ 449778 w 1364418"/>
              <a:gd name="connsiteY60" fmla="*/ 3974753 h 6858000"/>
              <a:gd name="connsiteX61" fmla="*/ 451376 w 1364418"/>
              <a:gd name="connsiteY61" fmla="*/ 3969950 h 6858000"/>
              <a:gd name="connsiteX62" fmla="*/ 444798 w 1364418"/>
              <a:gd name="connsiteY62" fmla="*/ 3933779 h 6858000"/>
              <a:gd name="connsiteX63" fmla="*/ 446129 w 1364418"/>
              <a:gd name="connsiteY63" fmla="*/ 3933093 h 6858000"/>
              <a:gd name="connsiteX64" fmla="*/ 450483 w 1364418"/>
              <a:gd name="connsiteY64" fmla="*/ 3922082 h 6858000"/>
              <a:gd name="connsiteX65" fmla="*/ 455561 w 1364418"/>
              <a:gd name="connsiteY65" fmla="*/ 3901461 h 6858000"/>
              <a:gd name="connsiteX66" fmla="*/ 478155 w 1364418"/>
              <a:gd name="connsiteY66" fmla="*/ 3813873 h 6858000"/>
              <a:gd name="connsiteX67" fmla="*/ 477580 w 1364418"/>
              <a:gd name="connsiteY67" fmla="*/ 3806161 h 6858000"/>
              <a:gd name="connsiteX68" fmla="*/ 477887 w 1364418"/>
              <a:gd name="connsiteY68" fmla="*/ 3805957 h 6858000"/>
              <a:gd name="connsiteX69" fmla="*/ 477914 w 1364418"/>
              <a:gd name="connsiteY69" fmla="*/ 3797724 h 6858000"/>
              <a:gd name="connsiteX70" fmla="*/ 476529 w 1364418"/>
              <a:gd name="connsiteY70" fmla="*/ 3792098 h 6858000"/>
              <a:gd name="connsiteX71" fmla="*/ 475413 w 1364418"/>
              <a:gd name="connsiteY71" fmla="*/ 3777135 h 6858000"/>
              <a:gd name="connsiteX72" fmla="*/ 477146 w 1364418"/>
              <a:gd name="connsiteY72" fmla="*/ 3771656 h 6858000"/>
              <a:gd name="connsiteX73" fmla="*/ 480889 w 1364418"/>
              <a:gd name="connsiteY73" fmla="*/ 3769007 h 6858000"/>
              <a:gd name="connsiteX74" fmla="*/ 480355 w 1364418"/>
              <a:gd name="connsiteY74" fmla="*/ 3767709 h 6858000"/>
              <a:gd name="connsiteX75" fmla="*/ 489051 w 1364418"/>
              <a:gd name="connsiteY75" fmla="*/ 3738082 h 6858000"/>
              <a:gd name="connsiteX76" fmla="*/ 496397 w 1364418"/>
              <a:gd name="connsiteY76" fmla="*/ 3673397 h 6858000"/>
              <a:gd name="connsiteX77" fmla="*/ 495693 w 1364418"/>
              <a:gd name="connsiteY77" fmla="*/ 3637109 h 6858000"/>
              <a:gd name="connsiteX78" fmla="*/ 499136 w 1364418"/>
              <a:gd name="connsiteY78" fmla="*/ 3536883 h 6858000"/>
              <a:gd name="connsiteX79" fmla="*/ 506674 w 1364418"/>
              <a:gd name="connsiteY79" fmla="*/ 3435652 h 6858000"/>
              <a:gd name="connsiteX80" fmla="*/ 508345 w 1364418"/>
              <a:gd name="connsiteY80" fmla="*/ 3307769 h 6858000"/>
              <a:gd name="connsiteX81" fmla="*/ 525908 w 1364418"/>
              <a:gd name="connsiteY81" fmla="*/ 3250522 h 6858000"/>
              <a:gd name="connsiteX82" fmla="*/ 526333 w 1364418"/>
              <a:gd name="connsiteY82" fmla="*/ 3229163 h 6858000"/>
              <a:gd name="connsiteX83" fmla="*/ 528156 w 1364418"/>
              <a:gd name="connsiteY83" fmla="*/ 3217217 h 6858000"/>
              <a:gd name="connsiteX84" fmla="*/ 514991 w 1364418"/>
              <a:gd name="connsiteY84" fmla="*/ 3183755 h 6858000"/>
              <a:gd name="connsiteX85" fmla="*/ 515492 w 1364418"/>
              <a:gd name="connsiteY85" fmla="*/ 3178642 h 6858000"/>
              <a:gd name="connsiteX86" fmla="*/ 503092 w 1364418"/>
              <a:gd name="connsiteY86" fmla="*/ 3158586 h 6858000"/>
              <a:gd name="connsiteX87" fmla="*/ 488277 w 1364418"/>
              <a:gd name="connsiteY87" fmla="*/ 3129034 h 6858000"/>
              <a:gd name="connsiteX88" fmla="*/ 488942 w 1364418"/>
              <a:gd name="connsiteY88" fmla="*/ 3126682 h 6858000"/>
              <a:gd name="connsiteX89" fmla="*/ 479810 w 1364418"/>
              <a:gd name="connsiteY89" fmla="*/ 3114519 h 6858000"/>
              <a:gd name="connsiteX90" fmla="*/ 466419 w 1364418"/>
              <a:gd name="connsiteY90" fmla="*/ 3106272 h 6858000"/>
              <a:gd name="connsiteX91" fmla="*/ 439149 w 1364418"/>
              <a:gd name="connsiteY91" fmla="*/ 2958185 h 6858000"/>
              <a:gd name="connsiteX92" fmla="*/ 381763 w 1364418"/>
              <a:gd name="connsiteY92" fmla="*/ 2762989 h 6858000"/>
              <a:gd name="connsiteX93" fmla="*/ 330681 w 1364418"/>
              <a:gd name="connsiteY93" fmla="*/ 2554718 h 6858000"/>
              <a:gd name="connsiteX94" fmla="*/ 310775 w 1364418"/>
              <a:gd name="connsiteY94" fmla="*/ 2485734 h 6858000"/>
              <a:gd name="connsiteX95" fmla="*/ 301498 w 1364418"/>
              <a:gd name="connsiteY95" fmla="*/ 2447068 h 6858000"/>
              <a:gd name="connsiteX96" fmla="*/ 288459 w 1364418"/>
              <a:gd name="connsiteY96" fmla="*/ 2425819 h 6858000"/>
              <a:gd name="connsiteX97" fmla="*/ 294458 w 1364418"/>
              <a:gd name="connsiteY97" fmla="*/ 2402874 h 6858000"/>
              <a:gd name="connsiteX98" fmla="*/ 297070 w 1364418"/>
              <a:gd name="connsiteY98" fmla="*/ 2381443 h 6858000"/>
              <a:gd name="connsiteX99" fmla="*/ 273399 w 1364418"/>
              <a:gd name="connsiteY99" fmla="*/ 2261920 h 6858000"/>
              <a:gd name="connsiteX100" fmla="*/ 263286 w 1364418"/>
              <a:gd name="connsiteY100" fmla="*/ 2195378 h 6858000"/>
              <a:gd name="connsiteX101" fmla="*/ 247503 w 1364418"/>
              <a:gd name="connsiteY101" fmla="*/ 2155135 h 6858000"/>
              <a:gd name="connsiteX102" fmla="*/ 244961 w 1364418"/>
              <a:gd name="connsiteY102" fmla="*/ 2118008 h 6858000"/>
              <a:gd name="connsiteX103" fmla="*/ 245954 w 1364418"/>
              <a:gd name="connsiteY103" fmla="*/ 2050531 h 6858000"/>
              <a:gd name="connsiteX104" fmla="*/ 237760 w 1364418"/>
              <a:gd name="connsiteY104" fmla="*/ 1963269 h 6858000"/>
              <a:gd name="connsiteX105" fmla="*/ 218938 w 1364418"/>
              <a:gd name="connsiteY105" fmla="*/ 1906352 h 6858000"/>
              <a:gd name="connsiteX106" fmla="*/ 195495 w 1364418"/>
              <a:gd name="connsiteY106" fmla="*/ 1861531 h 6858000"/>
              <a:gd name="connsiteX107" fmla="*/ 149294 w 1364418"/>
              <a:gd name="connsiteY107" fmla="*/ 1732919 h 6858000"/>
              <a:gd name="connsiteX108" fmla="*/ 121605 w 1364418"/>
              <a:gd name="connsiteY108" fmla="*/ 1663540 h 6858000"/>
              <a:gd name="connsiteX109" fmla="*/ 120731 w 1364418"/>
              <a:gd name="connsiteY109" fmla="*/ 1615777 h 6858000"/>
              <a:gd name="connsiteX110" fmla="*/ 101526 w 1364418"/>
              <a:gd name="connsiteY110" fmla="*/ 1563678 h 6858000"/>
              <a:gd name="connsiteX111" fmla="*/ 114606 w 1364418"/>
              <a:gd name="connsiteY111" fmla="*/ 1519474 h 6858000"/>
              <a:gd name="connsiteX112" fmla="*/ 107348 w 1364418"/>
              <a:gd name="connsiteY112" fmla="*/ 1477995 h 6858000"/>
              <a:gd name="connsiteX113" fmla="*/ 93433 w 1364418"/>
              <a:gd name="connsiteY113" fmla="*/ 1373769 h 6858000"/>
              <a:gd name="connsiteX114" fmla="*/ 101740 w 1364418"/>
              <a:gd name="connsiteY114" fmla="*/ 1307086 h 6858000"/>
              <a:gd name="connsiteX115" fmla="*/ 102928 w 1364418"/>
              <a:gd name="connsiteY115" fmla="*/ 1189033 h 6858000"/>
              <a:gd name="connsiteX116" fmla="*/ 107613 w 1364418"/>
              <a:gd name="connsiteY116" fmla="*/ 1168288 h 6858000"/>
              <a:gd name="connsiteX117" fmla="*/ 99895 w 1364418"/>
              <a:gd name="connsiteY117" fmla="*/ 1142577 h 6858000"/>
              <a:gd name="connsiteX118" fmla="*/ 89201 w 1364418"/>
              <a:gd name="connsiteY118" fmla="*/ 1088484 h 6858000"/>
              <a:gd name="connsiteX119" fmla="*/ 77937 w 1364418"/>
              <a:gd name="connsiteY119" fmla="*/ 1016103 h 6858000"/>
              <a:gd name="connsiteX120" fmla="*/ 79393 w 1364418"/>
              <a:gd name="connsiteY120" fmla="*/ 932283 h 6858000"/>
              <a:gd name="connsiteX121" fmla="*/ 81629 w 1364418"/>
              <a:gd name="connsiteY121" fmla="*/ 915925 h 6858000"/>
              <a:gd name="connsiteX122" fmla="*/ 74258 w 1364418"/>
              <a:gd name="connsiteY122" fmla="*/ 896999 h 6858000"/>
              <a:gd name="connsiteX123" fmla="*/ 43666 w 1364418"/>
              <a:gd name="connsiteY123" fmla="*/ 821517 h 6858000"/>
              <a:gd name="connsiteX124" fmla="*/ 22616 w 1364418"/>
              <a:gd name="connsiteY124" fmla="*/ 751353 h 6858000"/>
              <a:gd name="connsiteX125" fmla="*/ 22174 w 1364418"/>
              <a:gd name="connsiteY125" fmla="*/ 721230 h 6858000"/>
              <a:gd name="connsiteX126" fmla="*/ 7845 w 1364418"/>
              <a:gd name="connsiteY126" fmla="*/ 681659 h 6858000"/>
              <a:gd name="connsiteX127" fmla="*/ 31306 w 1364418"/>
              <a:gd name="connsiteY127" fmla="*/ 619315 h 6858000"/>
              <a:gd name="connsiteX128" fmla="*/ 15184 w 1364418"/>
              <a:gd name="connsiteY128" fmla="*/ 585934 h 6858000"/>
              <a:gd name="connsiteX129" fmla="*/ 22258 w 1364418"/>
              <a:gd name="connsiteY129" fmla="*/ 538948 h 6858000"/>
              <a:gd name="connsiteX130" fmla="*/ 26166 w 1364418"/>
              <a:gd name="connsiteY130" fmla="*/ 525163 h 6858000"/>
              <a:gd name="connsiteX131" fmla="*/ 52290 w 1364418"/>
              <a:gd name="connsiteY131" fmla="*/ 446567 h 6858000"/>
              <a:gd name="connsiteX132" fmla="*/ 51538 w 1364418"/>
              <a:gd name="connsiteY132" fmla="*/ 393828 h 6858000"/>
              <a:gd name="connsiteX133" fmla="*/ 51368 w 1364418"/>
              <a:gd name="connsiteY133" fmla="*/ 353137 h 6858000"/>
              <a:gd name="connsiteX134" fmla="*/ 72878 w 1364418"/>
              <a:gd name="connsiteY134" fmla="*/ 309501 h 6858000"/>
              <a:gd name="connsiteX135" fmla="*/ 57061 w 1364418"/>
              <a:gd name="connsiteY135" fmla="*/ 275771 h 6858000"/>
              <a:gd name="connsiteX136" fmla="*/ 74088 w 1364418"/>
              <a:gd name="connsiteY136" fmla="*/ 212860 h 6858000"/>
              <a:gd name="connsiteX137" fmla="*/ 65798 w 1364418"/>
              <a:gd name="connsiteY137" fmla="*/ 144983 h 6858000"/>
              <a:gd name="connsiteX138" fmla="*/ 78082 w 1364418"/>
              <a:gd name="connsiteY138" fmla="*/ 55288 h 6858000"/>
              <a:gd name="connsiteX139" fmla="*/ 37636 w 1364418"/>
              <a:gd name="connsiteY139"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101112 w 1364418"/>
              <a:gd name="connsiteY3" fmla="*/ 6857735 h 6858000"/>
              <a:gd name="connsiteX4" fmla="*/ 137705 w 1364418"/>
              <a:gd name="connsiteY4" fmla="*/ 6776847 h 6858000"/>
              <a:gd name="connsiteX5" fmla="*/ 149205 w 1364418"/>
              <a:gd name="connsiteY5" fmla="*/ 6737706 h 6858000"/>
              <a:gd name="connsiteX6" fmla="*/ 173944 w 1364418"/>
              <a:gd name="connsiteY6" fmla="*/ 6691589 h 6858000"/>
              <a:gd name="connsiteX7" fmla="*/ 151501 w 1364418"/>
              <a:gd name="connsiteY7" fmla="*/ 6659970 h 6858000"/>
              <a:gd name="connsiteX8" fmla="*/ 166592 w 1364418"/>
              <a:gd name="connsiteY8" fmla="*/ 6636211 h 6858000"/>
              <a:gd name="connsiteX9" fmla="*/ 184036 w 1364418"/>
              <a:gd name="connsiteY9" fmla="*/ 6594177 h 6858000"/>
              <a:gd name="connsiteX10" fmla="*/ 198076 w 1364418"/>
              <a:gd name="connsiteY10" fmla="*/ 6557575 h 6858000"/>
              <a:gd name="connsiteX11" fmla="*/ 251033 w 1364418"/>
              <a:gd name="connsiteY11" fmla="*/ 6492130 h 6858000"/>
              <a:gd name="connsiteX12" fmla="*/ 266720 w 1364418"/>
              <a:gd name="connsiteY12" fmla="*/ 6431610 h 6858000"/>
              <a:gd name="connsiteX13" fmla="*/ 310425 w 1364418"/>
              <a:gd name="connsiteY13" fmla="*/ 6379786 h 6858000"/>
              <a:gd name="connsiteX14" fmla="*/ 293648 w 1364418"/>
              <a:gd name="connsiteY14" fmla="*/ 6334727 h 6858000"/>
              <a:gd name="connsiteX15" fmla="*/ 271063 w 1364418"/>
              <a:gd name="connsiteY15" fmla="*/ 6313295 h 6858000"/>
              <a:gd name="connsiteX16" fmla="*/ 278227 w 1364418"/>
              <a:gd name="connsiteY16" fmla="*/ 6280046 h 6858000"/>
              <a:gd name="connsiteX17" fmla="*/ 260972 w 1364418"/>
              <a:gd name="connsiteY17" fmla="*/ 6270265 h 6858000"/>
              <a:gd name="connsiteX18" fmla="*/ 288000 w 1364418"/>
              <a:gd name="connsiteY18" fmla="*/ 6252834 h 6858000"/>
              <a:gd name="connsiteX19" fmla="*/ 265992 w 1364418"/>
              <a:gd name="connsiteY19" fmla="*/ 6202459 h 6858000"/>
              <a:gd name="connsiteX20" fmla="*/ 264790 w 1364418"/>
              <a:gd name="connsiteY20" fmla="*/ 6153037 h 6858000"/>
              <a:gd name="connsiteX21" fmla="*/ 280205 w 1364418"/>
              <a:gd name="connsiteY21" fmla="*/ 6078132 h 6858000"/>
              <a:gd name="connsiteX22" fmla="*/ 267592 w 1364418"/>
              <a:gd name="connsiteY22" fmla="*/ 6028119 h 6858000"/>
              <a:gd name="connsiteX23" fmla="*/ 252821 w 1364418"/>
              <a:gd name="connsiteY23" fmla="*/ 5926735 h 6858000"/>
              <a:gd name="connsiteX24" fmla="*/ 302333 w 1364418"/>
              <a:gd name="connsiteY24" fmla="*/ 5712857 h 6858000"/>
              <a:gd name="connsiteX25" fmla="*/ 281408 w 1364418"/>
              <a:gd name="connsiteY25" fmla="*/ 5676393 h 6858000"/>
              <a:gd name="connsiteX26" fmla="*/ 321000 w 1364418"/>
              <a:gd name="connsiteY26" fmla="*/ 5563435 h 6858000"/>
              <a:gd name="connsiteX27" fmla="*/ 368130 w 1364418"/>
              <a:gd name="connsiteY27" fmla="*/ 5437125 h 6858000"/>
              <a:gd name="connsiteX28" fmla="*/ 381698 w 1364418"/>
              <a:gd name="connsiteY28" fmla="*/ 5396260 h 6858000"/>
              <a:gd name="connsiteX29" fmla="*/ 397679 w 1364418"/>
              <a:gd name="connsiteY29" fmla="*/ 5330009 h 6858000"/>
              <a:gd name="connsiteX30" fmla="*/ 431172 w 1364418"/>
              <a:gd name="connsiteY30" fmla="*/ 5273739 h 6858000"/>
              <a:gd name="connsiteX31" fmla="*/ 440771 w 1364418"/>
              <a:gd name="connsiteY31" fmla="*/ 5241779 h 6858000"/>
              <a:gd name="connsiteX32" fmla="*/ 451997 w 1364418"/>
              <a:gd name="connsiteY32" fmla="*/ 5225268 h 6858000"/>
              <a:gd name="connsiteX33" fmla="*/ 453017 w 1364418"/>
              <a:gd name="connsiteY33" fmla="*/ 5217684 h 6858000"/>
              <a:gd name="connsiteX34" fmla="*/ 460358 w 1364418"/>
              <a:gd name="connsiteY34" fmla="*/ 5193377 h 6858000"/>
              <a:gd name="connsiteX35" fmla="*/ 463661 w 1364418"/>
              <a:gd name="connsiteY35" fmla="*/ 5179288 h 6858000"/>
              <a:gd name="connsiteX36" fmla="*/ 464645 w 1364418"/>
              <a:gd name="connsiteY36" fmla="*/ 5173621 h 6858000"/>
              <a:gd name="connsiteX37" fmla="*/ 460279 w 1364418"/>
              <a:gd name="connsiteY37" fmla="*/ 5159961 h 6858000"/>
              <a:gd name="connsiteX38" fmla="*/ 466956 w 1364418"/>
              <a:gd name="connsiteY38" fmla="*/ 5144295 h 6858000"/>
              <a:gd name="connsiteX39" fmla="*/ 463889 w 1364418"/>
              <a:gd name="connsiteY39" fmla="*/ 5125185 h 6858000"/>
              <a:gd name="connsiteX40" fmla="*/ 470719 w 1364418"/>
              <a:gd name="connsiteY40" fmla="*/ 5121884 h 6858000"/>
              <a:gd name="connsiteX41" fmla="*/ 477755 w 1364418"/>
              <a:gd name="connsiteY41" fmla="*/ 5067850 h 6858000"/>
              <a:gd name="connsiteX42" fmla="*/ 480486 w 1364418"/>
              <a:gd name="connsiteY42" fmla="*/ 5060861 h 6858000"/>
              <a:gd name="connsiteX43" fmla="*/ 477190 w 1364418"/>
              <a:gd name="connsiteY43" fmla="*/ 5034192 h 6858000"/>
              <a:gd name="connsiteX44" fmla="*/ 478744 w 1364418"/>
              <a:gd name="connsiteY44" fmla="*/ 4993030 h 6858000"/>
              <a:gd name="connsiteX45" fmla="*/ 485653 w 1364418"/>
              <a:gd name="connsiteY45" fmla="*/ 4946844 h 6858000"/>
              <a:gd name="connsiteX46" fmla="*/ 481509 w 1364418"/>
              <a:gd name="connsiteY46" fmla="*/ 4932692 h 6858000"/>
              <a:gd name="connsiteX47" fmla="*/ 496912 w 1364418"/>
              <a:gd name="connsiteY47" fmla="*/ 4858827 h 6858000"/>
              <a:gd name="connsiteX48" fmla="*/ 502815 w 1364418"/>
              <a:gd name="connsiteY48" fmla="*/ 4821170 h 6858000"/>
              <a:gd name="connsiteX49" fmla="*/ 507548 w 1364418"/>
              <a:gd name="connsiteY49" fmla="*/ 4780965 h 6858000"/>
              <a:gd name="connsiteX50" fmla="*/ 508841 w 1364418"/>
              <a:gd name="connsiteY50" fmla="*/ 4750867 h 6858000"/>
              <a:gd name="connsiteX51" fmla="*/ 506648 w 1364418"/>
              <a:gd name="connsiteY51" fmla="*/ 4690749 h 6858000"/>
              <a:gd name="connsiteX52" fmla="*/ 502128 w 1364418"/>
              <a:gd name="connsiteY52" fmla="*/ 4584173 h 6858000"/>
              <a:gd name="connsiteX53" fmla="*/ 497211 w 1364418"/>
              <a:gd name="connsiteY53" fmla="*/ 4444346 h 6858000"/>
              <a:gd name="connsiteX54" fmla="*/ 493776 w 1364418"/>
              <a:gd name="connsiteY54" fmla="*/ 4375228 h 6858000"/>
              <a:gd name="connsiteX55" fmla="*/ 474429 w 1364418"/>
              <a:gd name="connsiteY55" fmla="*/ 4214165 h 6858000"/>
              <a:gd name="connsiteX56" fmla="*/ 478502 w 1364418"/>
              <a:gd name="connsiteY56" fmla="*/ 4090296 h 6858000"/>
              <a:gd name="connsiteX57" fmla="*/ 463758 w 1364418"/>
              <a:gd name="connsiteY57" fmla="*/ 4033999 h 6858000"/>
              <a:gd name="connsiteX58" fmla="*/ 464907 w 1364418"/>
              <a:gd name="connsiteY58" fmla="*/ 4031933 h 6858000"/>
              <a:gd name="connsiteX59" fmla="*/ 463483 w 1364418"/>
              <a:gd name="connsiteY59" fmla="*/ 4013953 h 6858000"/>
              <a:gd name="connsiteX60" fmla="*/ 449778 w 1364418"/>
              <a:gd name="connsiteY60" fmla="*/ 3974753 h 6858000"/>
              <a:gd name="connsiteX61" fmla="*/ 451376 w 1364418"/>
              <a:gd name="connsiteY61" fmla="*/ 3969950 h 6858000"/>
              <a:gd name="connsiteX62" fmla="*/ 444798 w 1364418"/>
              <a:gd name="connsiteY62" fmla="*/ 3933779 h 6858000"/>
              <a:gd name="connsiteX63" fmla="*/ 446129 w 1364418"/>
              <a:gd name="connsiteY63" fmla="*/ 3933093 h 6858000"/>
              <a:gd name="connsiteX64" fmla="*/ 450483 w 1364418"/>
              <a:gd name="connsiteY64" fmla="*/ 3922082 h 6858000"/>
              <a:gd name="connsiteX65" fmla="*/ 455561 w 1364418"/>
              <a:gd name="connsiteY65" fmla="*/ 3901461 h 6858000"/>
              <a:gd name="connsiteX66" fmla="*/ 478155 w 1364418"/>
              <a:gd name="connsiteY66" fmla="*/ 3813873 h 6858000"/>
              <a:gd name="connsiteX67" fmla="*/ 477580 w 1364418"/>
              <a:gd name="connsiteY67" fmla="*/ 3806161 h 6858000"/>
              <a:gd name="connsiteX68" fmla="*/ 477887 w 1364418"/>
              <a:gd name="connsiteY68" fmla="*/ 3805957 h 6858000"/>
              <a:gd name="connsiteX69" fmla="*/ 477914 w 1364418"/>
              <a:gd name="connsiteY69" fmla="*/ 3797724 h 6858000"/>
              <a:gd name="connsiteX70" fmla="*/ 476529 w 1364418"/>
              <a:gd name="connsiteY70" fmla="*/ 3792098 h 6858000"/>
              <a:gd name="connsiteX71" fmla="*/ 475413 w 1364418"/>
              <a:gd name="connsiteY71" fmla="*/ 3777135 h 6858000"/>
              <a:gd name="connsiteX72" fmla="*/ 477146 w 1364418"/>
              <a:gd name="connsiteY72" fmla="*/ 3771656 h 6858000"/>
              <a:gd name="connsiteX73" fmla="*/ 480889 w 1364418"/>
              <a:gd name="connsiteY73" fmla="*/ 3769007 h 6858000"/>
              <a:gd name="connsiteX74" fmla="*/ 480355 w 1364418"/>
              <a:gd name="connsiteY74" fmla="*/ 3767709 h 6858000"/>
              <a:gd name="connsiteX75" fmla="*/ 489051 w 1364418"/>
              <a:gd name="connsiteY75" fmla="*/ 3738082 h 6858000"/>
              <a:gd name="connsiteX76" fmla="*/ 496397 w 1364418"/>
              <a:gd name="connsiteY76" fmla="*/ 3673397 h 6858000"/>
              <a:gd name="connsiteX77" fmla="*/ 495693 w 1364418"/>
              <a:gd name="connsiteY77" fmla="*/ 3637109 h 6858000"/>
              <a:gd name="connsiteX78" fmla="*/ 499136 w 1364418"/>
              <a:gd name="connsiteY78" fmla="*/ 3536883 h 6858000"/>
              <a:gd name="connsiteX79" fmla="*/ 506674 w 1364418"/>
              <a:gd name="connsiteY79" fmla="*/ 3435652 h 6858000"/>
              <a:gd name="connsiteX80" fmla="*/ 508345 w 1364418"/>
              <a:gd name="connsiteY80" fmla="*/ 3307769 h 6858000"/>
              <a:gd name="connsiteX81" fmla="*/ 525908 w 1364418"/>
              <a:gd name="connsiteY81" fmla="*/ 3250522 h 6858000"/>
              <a:gd name="connsiteX82" fmla="*/ 526333 w 1364418"/>
              <a:gd name="connsiteY82" fmla="*/ 3229163 h 6858000"/>
              <a:gd name="connsiteX83" fmla="*/ 528156 w 1364418"/>
              <a:gd name="connsiteY83" fmla="*/ 3217217 h 6858000"/>
              <a:gd name="connsiteX84" fmla="*/ 514991 w 1364418"/>
              <a:gd name="connsiteY84" fmla="*/ 3183755 h 6858000"/>
              <a:gd name="connsiteX85" fmla="*/ 515492 w 1364418"/>
              <a:gd name="connsiteY85" fmla="*/ 3178642 h 6858000"/>
              <a:gd name="connsiteX86" fmla="*/ 503092 w 1364418"/>
              <a:gd name="connsiteY86" fmla="*/ 3158586 h 6858000"/>
              <a:gd name="connsiteX87" fmla="*/ 488277 w 1364418"/>
              <a:gd name="connsiteY87" fmla="*/ 3129034 h 6858000"/>
              <a:gd name="connsiteX88" fmla="*/ 488942 w 1364418"/>
              <a:gd name="connsiteY88" fmla="*/ 3126682 h 6858000"/>
              <a:gd name="connsiteX89" fmla="*/ 479810 w 1364418"/>
              <a:gd name="connsiteY89" fmla="*/ 3114519 h 6858000"/>
              <a:gd name="connsiteX90" fmla="*/ 466419 w 1364418"/>
              <a:gd name="connsiteY90" fmla="*/ 3106272 h 6858000"/>
              <a:gd name="connsiteX91" fmla="*/ 439149 w 1364418"/>
              <a:gd name="connsiteY91" fmla="*/ 2958185 h 6858000"/>
              <a:gd name="connsiteX92" fmla="*/ 381763 w 1364418"/>
              <a:gd name="connsiteY92" fmla="*/ 2762989 h 6858000"/>
              <a:gd name="connsiteX93" fmla="*/ 330681 w 1364418"/>
              <a:gd name="connsiteY93" fmla="*/ 2554718 h 6858000"/>
              <a:gd name="connsiteX94" fmla="*/ 310775 w 1364418"/>
              <a:gd name="connsiteY94" fmla="*/ 2485734 h 6858000"/>
              <a:gd name="connsiteX95" fmla="*/ 301498 w 1364418"/>
              <a:gd name="connsiteY95" fmla="*/ 2447068 h 6858000"/>
              <a:gd name="connsiteX96" fmla="*/ 288459 w 1364418"/>
              <a:gd name="connsiteY96" fmla="*/ 2425819 h 6858000"/>
              <a:gd name="connsiteX97" fmla="*/ 294458 w 1364418"/>
              <a:gd name="connsiteY97" fmla="*/ 2402874 h 6858000"/>
              <a:gd name="connsiteX98" fmla="*/ 297070 w 1364418"/>
              <a:gd name="connsiteY98" fmla="*/ 2381443 h 6858000"/>
              <a:gd name="connsiteX99" fmla="*/ 273399 w 1364418"/>
              <a:gd name="connsiteY99" fmla="*/ 2261920 h 6858000"/>
              <a:gd name="connsiteX100" fmla="*/ 263286 w 1364418"/>
              <a:gd name="connsiteY100" fmla="*/ 2195378 h 6858000"/>
              <a:gd name="connsiteX101" fmla="*/ 247503 w 1364418"/>
              <a:gd name="connsiteY101" fmla="*/ 2155135 h 6858000"/>
              <a:gd name="connsiteX102" fmla="*/ 244961 w 1364418"/>
              <a:gd name="connsiteY102" fmla="*/ 2118008 h 6858000"/>
              <a:gd name="connsiteX103" fmla="*/ 245954 w 1364418"/>
              <a:gd name="connsiteY103" fmla="*/ 2050531 h 6858000"/>
              <a:gd name="connsiteX104" fmla="*/ 237760 w 1364418"/>
              <a:gd name="connsiteY104" fmla="*/ 1963269 h 6858000"/>
              <a:gd name="connsiteX105" fmla="*/ 218938 w 1364418"/>
              <a:gd name="connsiteY105" fmla="*/ 1906352 h 6858000"/>
              <a:gd name="connsiteX106" fmla="*/ 195495 w 1364418"/>
              <a:gd name="connsiteY106" fmla="*/ 1861531 h 6858000"/>
              <a:gd name="connsiteX107" fmla="*/ 149294 w 1364418"/>
              <a:gd name="connsiteY107" fmla="*/ 1732919 h 6858000"/>
              <a:gd name="connsiteX108" fmla="*/ 121605 w 1364418"/>
              <a:gd name="connsiteY108" fmla="*/ 1663540 h 6858000"/>
              <a:gd name="connsiteX109" fmla="*/ 120731 w 1364418"/>
              <a:gd name="connsiteY109" fmla="*/ 1615777 h 6858000"/>
              <a:gd name="connsiteX110" fmla="*/ 101526 w 1364418"/>
              <a:gd name="connsiteY110" fmla="*/ 1563678 h 6858000"/>
              <a:gd name="connsiteX111" fmla="*/ 114606 w 1364418"/>
              <a:gd name="connsiteY111" fmla="*/ 1519474 h 6858000"/>
              <a:gd name="connsiteX112" fmla="*/ 107348 w 1364418"/>
              <a:gd name="connsiteY112" fmla="*/ 1477995 h 6858000"/>
              <a:gd name="connsiteX113" fmla="*/ 93433 w 1364418"/>
              <a:gd name="connsiteY113" fmla="*/ 1373769 h 6858000"/>
              <a:gd name="connsiteX114" fmla="*/ 101740 w 1364418"/>
              <a:gd name="connsiteY114" fmla="*/ 1307086 h 6858000"/>
              <a:gd name="connsiteX115" fmla="*/ 102928 w 1364418"/>
              <a:gd name="connsiteY115" fmla="*/ 1189033 h 6858000"/>
              <a:gd name="connsiteX116" fmla="*/ 107613 w 1364418"/>
              <a:gd name="connsiteY116" fmla="*/ 1168288 h 6858000"/>
              <a:gd name="connsiteX117" fmla="*/ 99895 w 1364418"/>
              <a:gd name="connsiteY117" fmla="*/ 1142577 h 6858000"/>
              <a:gd name="connsiteX118" fmla="*/ 89201 w 1364418"/>
              <a:gd name="connsiteY118" fmla="*/ 1088484 h 6858000"/>
              <a:gd name="connsiteX119" fmla="*/ 77937 w 1364418"/>
              <a:gd name="connsiteY119" fmla="*/ 1016103 h 6858000"/>
              <a:gd name="connsiteX120" fmla="*/ 79393 w 1364418"/>
              <a:gd name="connsiteY120" fmla="*/ 932283 h 6858000"/>
              <a:gd name="connsiteX121" fmla="*/ 81629 w 1364418"/>
              <a:gd name="connsiteY121" fmla="*/ 915925 h 6858000"/>
              <a:gd name="connsiteX122" fmla="*/ 74258 w 1364418"/>
              <a:gd name="connsiteY122" fmla="*/ 896999 h 6858000"/>
              <a:gd name="connsiteX123" fmla="*/ 43666 w 1364418"/>
              <a:gd name="connsiteY123" fmla="*/ 821517 h 6858000"/>
              <a:gd name="connsiteX124" fmla="*/ 22616 w 1364418"/>
              <a:gd name="connsiteY124" fmla="*/ 751353 h 6858000"/>
              <a:gd name="connsiteX125" fmla="*/ 22174 w 1364418"/>
              <a:gd name="connsiteY125" fmla="*/ 721230 h 6858000"/>
              <a:gd name="connsiteX126" fmla="*/ 7845 w 1364418"/>
              <a:gd name="connsiteY126" fmla="*/ 681659 h 6858000"/>
              <a:gd name="connsiteX127" fmla="*/ 31306 w 1364418"/>
              <a:gd name="connsiteY127" fmla="*/ 619315 h 6858000"/>
              <a:gd name="connsiteX128" fmla="*/ 15184 w 1364418"/>
              <a:gd name="connsiteY128" fmla="*/ 585934 h 6858000"/>
              <a:gd name="connsiteX129" fmla="*/ 22258 w 1364418"/>
              <a:gd name="connsiteY129" fmla="*/ 538948 h 6858000"/>
              <a:gd name="connsiteX130" fmla="*/ 26166 w 1364418"/>
              <a:gd name="connsiteY130" fmla="*/ 525163 h 6858000"/>
              <a:gd name="connsiteX131" fmla="*/ 52290 w 1364418"/>
              <a:gd name="connsiteY131" fmla="*/ 446567 h 6858000"/>
              <a:gd name="connsiteX132" fmla="*/ 51538 w 1364418"/>
              <a:gd name="connsiteY132" fmla="*/ 393828 h 6858000"/>
              <a:gd name="connsiteX133" fmla="*/ 51368 w 1364418"/>
              <a:gd name="connsiteY133" fmla="*/ 353137 h 6858000"/>
              <a:gd name="connsiteX134" fmla="*/ 55970 w 1364418"/>
              <a:gd name="connsiteY134" fmla="*/ 321428 h 6858000"/>
              <a:gd name="connsiteX135" fmla="*/ 57061 w 1364418"/>
              <a:gd name="connsiteY135" fmla="*/ 275771 h 6858000"/>
              <a:gd name="connsiteX136" fmla="*/ 74088 w 1364418"/>
              <a:gd name="connsiteY136" fmla="*/ 212860 h 6858000"/>
              <a:gd name="connsiteX137" fmla="*/ 65798 w 1364418"/>
              <a:gd name="connsiteY137" fmla="*/ 144983 h 6858000"/>
              <a:gd name="connsiteX138" fmla="*/ 78082 w 1364418"/>
              <a:gd name="connsiteY138" fmla="*/ 55288 h 6858000"/>
              <a:gd name="connsiteX139" fmla="*/ 37636 w 1364418"/>
              <a:gd name="connsiteY139"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101112 w 1364418"/>
              <a:gd name="connsiteY3" fmla="*/ 6857735 h 6858000"/>
              <a:gd name="connsiteX4" fmla="*/ 137705 w 1364418"/>
              <a:gd name="connsiteY4" fmla="*/ 6776847 h 6858000"/>
              <a:gd name="connsiteX5" fmla="*/ 149205 w 1364418"/>
              <a:gd name="connsiteY5" fmla="*/ 6737706 h 6858000"/>
              <a:gd name="connsiteX6" fmla="*/ 173944 w 1364418"/>
              <a:gd name="connsiteY6" fmla="*/ 6691589 h 6858000"/>
              <a:gd name="connsiteX7" fmla="*/ 151501 w 1364418"/>
              <a:gd name="connsiteY7" fmla="*/ 6659970 h 6858000"/>
              <a:gd name="connsiteX8" fmla="*/ 166592 w 1364418"/>
              <a:gd name="connsiteY8" fmla="*/ 6636211 h 6858000"/>
              <a:gd name="connsiteX9" fmla="*/ 184036 w 1364418"/>
              <a:gd name="connsiteY9" fmla="*/ 6594177 h 6858000"/>
              <a:gd name="connsiteX10" fmla="*/ 198076 w 1364418"/>
              <a:gd name="connsiteY10" fmla="*/ 6557575 h 6858000"/>
              <a:gd name="connsiteX11" fmla="*/ 251033 w 1364418"/>
              <a:gd name="connsiteY11" fmla="*/ 6492130 h 6858000"/>
              <a:gd name="connsiteX12" fmla="*/ 266720 w 1364418"/>
              <a:gd name="connsiteY12" fmla="*/ 6431610 h 6858000"/>
              <a:gd name="connsiteX13" fmla="*/ 310425 w 1364418"/>
              <a:gd name="connsiteY13" fmla="*/ 6379786 h 6858000"/>
              <a:gd name="connsiteX14" fmla="*/ 293648 w 1364418"/>
              <a:gd name="connsiteY14" fmla="*/ 6334727 h 6858000"/>
              <a:gd name="connsiteX15" fmla="*/ 271063 w 1364418"/>
              <a:gd name="connsiteY15" fmla="*/ 6313295 h 6858000"/>
              <a:gd name="connsiteX16" fmla="*/ 278227 w 1364418"/>
              <a:gd name="connsiteY16" fmla="*/ 6280046 h 6858000"/>
              <a:gd name="connsiteX17" fmla="*/ 260972 w 1364418"/>
              <a:gd name="connsiteY17" fmla="*/ 6270265 h 6858000"/>
              <a:gd name="connsiteX18" fmla="*/ 288000 w 1364418"/>
              <a:gd name="connsiteY18" fmla="*/ 6252834 h 6858000"/>
              <a:gd name="connsiteX19" fmla="*/ 265992 w 1364418"/>
              <a:gd name="connsiteY19" fmla="*/ 6202459 h 6858000"/>
              <a:gd name="connsiteX20" fmla="*/ 264790 w 1364418"/>
              <a:gd name="connsiteY20" fmla="*/ 6153037 h 6858000"/>
              <a:gd name="connsiteX21" fmla="*/ 280205 w 1364418"/>
              <a:gd name="connsiteY21" fmla="*/ 6078132 h 6858000"/>
              <a:gd name="connsiteX22" fmla="*/ 267592 w 1364418"/>
              <a:gd name="connsiteY22" fmla="*/ 6028119 h 6858000"/>
              <a:gd name="connsiteX23" fmla="*/ 252821 w 1364418"/>
              <a:gd name="connsiteY23" fmla="*/ 5926735 h 6858000"/>
              <a:gd name="connsiteX24" fmla="*/ 302333 w 1364418"/>
              <a:gd name="connsiteY24" fmla="*/ 5712857 h 6858000"/>
              <a:gd name="connsiteX25" fmla="*/ 332131 w 1364418"/>
              <a:gd name="connsiteY25" fmla="*/ 5660491 h 6858000"/>
              <a:gd name="connsiteX26" fmla="*/ 321000 w 1364418"/>
              <a:gd name="connsiteY26" fmla="*/ 5563435 h 6858000"/>
              <a:gd name="connsiteX27" fmla="*/ 368130 w 1364418"/>
              <a:gd name="connsiteY27" fmla="*/ 5437125 h 6858000"/>
              <a:gd name="connsiteX28" fmla="*/ 381698 w 1364418"/>
              <a:gd name="connsiteY28" fmla="*/ 5396260 h 6858000"/>
              <a:gd name="connsiteX29" fmla="*/ 397679 w 1364418"/>
              <a:gd name="connsiteY29" fmla="*/ 5330009 h 6858000"/>
              <a:gd name="connsiteX30" fmla="*/ 431172 w 1364418"/>
              <a:gd name="connsiteY30" fmla="*/ 5273739 h 6858000"/>
              <a:gd name="connsiteX31" fmla="*/ 440771 w 1364418"/>
              <a:gd name="connsiteY31" fmla="*/ 5241779 h 6858000"/>
              <a:gd name="connsiteX32" fmla="*/ 451997 w 1364418"/>
              <a:gd name="connsiteY32" fmla="*/ 5225268 h 6858000"/>
              <a:gd name="connsiteX33" fmla="*/ 453017 w 1364418"/>
              <a:gd name="connsiteY33" fmla="*/ 5217684 h 6858000"/>
              <a:gd name="connsiteX34" fmla="*/ 460358 w 1364418"/>
              <a:gd name="connsiteY34" fmla="*/ 5193377 h 6858000"/>
              <a:gd name="connsiteX35" fmla="*/ 463661 w 1364418"/>
              <a:gd name="connsiteY35" fmla="*/ 5179288 h 6858000"/>
              <a:gd name="connsiteX36" fmla="*/ 464645 w 1364418"/>
              <a:gd name="connsiteY36" fmla="*/ 5173621 h 6858000"/>
              <a:gd name="connsiteX37" fmla="*/ 460279 w 1364418"/>
              <a:gd name="connsiteY37" fmla="*/ 5159961 h 6858000"/>
              <a:gd name="connsiteX38" fmla="*/ 466956 w 1364418"/>
              <a:gd name="connsiteY38" fmla="*/ 5144295 h 6858000"/>
              <a:gd name="connsiteX39" fmla="*/ 463889 w 1364418"/>
              <a:gd name="connsiteY39" fmla="*/ 5125185 h 6858000"/>
              <a:gd name="connsiteX40" fmla="*/ 470719 w 1364418"/>
              <a:gd name="connsiteY40" fmla="*/ 5121884 h 6858000"/>
              <a:gd name="connsiteX41" fmla="*/ 477755 w 1364418"/>
              <a:gd name="connsiteY41" fmla="*/ 5067850 h 6858000"/>
              <a:gd name="connsiteX42" fmla="*/ 480486 w 1364418"/>
              <a:gd name="connsiteY42" fmla="*/ 5060861 h 6858000"/>
              <a:gd name="connsiteX43" fmla="*/ 477190 w 1364418"/>
              <a:gd name="connsiteY43" fmla="*/ 5034192 h 6858000"/>
              <a:gd name="connsiteX44" fmla="*/ 478744 w 1364418"/>
              <a:gd name="connsiteY44" fmla="*/ 4993030 h 6858000"/>
              <a:gd name="connsiteX45" fmla="*/ 485653 w 1364418"/>
              <a:gd name="connsiteY45" fmla="*/ 4946844 h 6858000"/>
              <a:gd name="connsiteX46" fmla="*/ 481509 w 1364418"/>
              <a:gd name="connsiteY46" fmla="*/ 4932692 h 6858000"/>
              <a:gd name="connsiteX47" fmla="*/ 496912 w 1364418"/>
              <a:gd name="connsiteY47" fmla="*/ 4858827 h 6858000"/>
              <a:gd name="connsiteX48" fmla="*/ 502815 w 1364418"/>
              <a:gd name="connsiteY48" fmla="*/ 4821170 h 6858000"/>
              <a:gd name="connsiteX49" fmla="*/ 507548 w 1364418"/>
              <a:gd name="connsiteY49" fmla="*/ 4780965 h 6858000"/>
              <a:gd name="connsiteX50" fmla="*/ 508841 w 1364418"/>
              <a:gd name="connsiteY50" fmla="*/ 4750867 h 6858000"/>
              <a:gd name="connsiteX51" fmla="*/ 506648 w 1364418"/>
              <a:gd name="connsiteY51" fmla="*/ 4690749 h 6858000"/>
              <a:gd name="connsiteX52" fmla="*/ 502128 w 1364418"/>
              <a:gd name="connsiteY52" fmla="*/ 4584173 h 6858000"/>
              <a:gd name="connsiteX53" fmla="*/ 497211 w 1364418"/>
              <a:gd name="connsiteY53" fmla="*/ 4444346 h 6858000"/>
              <a:gd name="connsiteX54" fmla="*/ 493776 w 1364418"/>
              <a:gd name="connsiteY54" fmla="*/ 4375228 h 6858000"/>
              <a:gd name="connsiteX55" fmla="*/ 474429 w 1364418"/>
              <a:gd name="connsiteY55" fmla="*/ 4214165 h 6858000"/>
              <a:gd name="connsiteX56" fmla="*/ 478502 w 1364418"/>
              <a:gd name="connsiteY56" fmla="*/ 4090296 h 6858000"/>
              <a:gd name="connsiteX57" fmla="*/ 463758 w 1364418"/>
              <a:gd name="connsiteY57" fmla="*/ 4033999 h 6858000"/>
              <a:gd name="connsiteX58" fmla="*/ 464907 w 1364418"/>
              <a:gd name="connsiteY58" fmla="*/ 4031933 h 6858000"/>
              <a:gd name="connsiteX59" fmla="*/ 463483 w 1364418"/>
              <a:gd name="connsiteY59" fmla="*/ 4013953 h 6858000"/>
              <a:gd name="connsiteX60" fmla="*/ 449778 w 1364418"/>
              <a:gd name="connsiteY60" fmla="*/ 3974753 h 6858000"/>
              <a:gd name="connsiteX61" fmla="*/ 451376 w 1364418"/>
              <a:gd name="connsiteY61" fmla="*/ 3969950 h 6858000"/>
              <a:gd name="connsiteX62" fmla="*/ 444798 w 1364418"/>
              <a:gd name="connsiteY62" fmla="*/ 3933779 h 6858000"/>
              <a:gd name="connsiteX63" fmla="*/ 446129 w 1364418"/>
              <a:gd name="connsiteY63" fmla="*/ 3933093 h 6858000"/>
              <a:gd name="connsiteX64" fmla="*/ 450483 w 1364418"/>
              <a:gd name="connsiteY64" fmla="*/ 3922082 h 6858000"/>
              <a:gd name="connsiteX65" fmla="*/ 455561 w 1364418"/>
              <a:gd name="connsiteY65" fmla="*/ 3901461 h 6858000"/>
              <a:gd name="connsiteX66" fmla="*/ 478155 w 1364418"/>
              <a:gd name="connsiteY66" fmla="*/ 3813873 h 6858000"/>
              <a:gd name="connsiteX67" fmla="*/ 477580 w 1364418"/>
              <a:gd name="connsiteY67" fmla="*/ 3806161 h 6858000"/>
              <a:gd name="connsiteX68" fmla="*/ 477887 w 1364418"/>
              <a:gd name="connsiteY68" fmla="*/ 3805957 h 6858000"/>
              <a:gd name="connsiteX69" fmla="*/ 477914 w 1364418"/>
              <a:gd name="connsiteY69" fmla="*/ 3797724 h 6858000"/>
              <a:gd name="connsiteX70" fmla="*/ 476529 w 1364418"/>
              <a:gd name="connsiteY70" fmla="*/ 3792098 h 6858000"/>
              <a:gd name="connsiteX71" fmla="*/ 475413 w 1364418"/>
              <a:gd name="connsiteY71" fmla="*/ 3777135 h 6858000"/>
              <a:gd name="connsiteX72" fmla="*/ 477146 w 1364418"/>
              <a:gd name="connsiteY72" fmla="*/ 3771656 h 6858000"/>
              <a:gd name="connsiteX73" fmla="*/ 480889 w 1364418"/>
              <a:gd name="connsiteY73" fmla="*/ 3769007 h 6858000"/>
              <a:gd name="connsiteX74" fmla="*/ 480355 w 1364418"/>
              <a:gd name="connsiteY74" fmla="*/ 3767709 h 6858000"/>
              <a:gd name="connsiteX75" fmla="*/ 489051 w 1364418"/>
              <a:gd name="connsiteY75" fmla="*/ 3738082 h 6858000"/>
              <a:gd name="connsiteX76" fmla="*/ 496397 w 1364418"/>
              <a:gd name="connsiteY76" fmla="*/ 3673397 h 6858000"/>
              <a:gd name="connsiteX77" fmla="*/ 495693 w 1364418"/>
              <a:gd name="connsiteY77" fmla="*/ 3637109 h 6858000"/>
              <a:gd name="connsiteX78" fmla="*/ 499136 w 1364418"/>
              <a:gd name="connsiteY78" fmla="*/ 3536883 h 6858000"/>
              <a:gd name="connsiteX79" fmla="*/ 506674 w 1364418"/>
              <a:gd name="connsiteY79" fmla="*/ 3435652 h 6858000"/>
              <a:gd name="connsiteX80" fmla="*/ 508345 w 1364418"/>
              <a:gd name="connsiteY80" fmla="*/ 3307769 h 6858000"/>
              <a:gd name="connsiteX81" fmla="*/ 525908 w 1364418"/>
              <a:gd name="connsiteY81" fmla="*/ 3250522 h 6858000"/>
              <a:gd name="connsiteX82" fmla="*/ 526333 w 1364418"/>
              <a:gd name="connsiteY82" fmla="*/ 3229163 h 6858000"/>
              <a:gd name="connsiteX83" fmla="*/ 528156 w 1364418"/>
              <a:gd name="connsiteY83" fmla="*/ 3217217 h 6858000"/>
              <a:gd name="connsiteX84" fmla="*/ 514991 w 1364418"/>
              <a:gd name="connsiteY84" fmla="*/ 3183755 h 6858000"/>
              <a:gd name="connsiteX85" fmla="*/ 515492 w 1364418"/>
              <a:gd name="connsiteY85" fmla="*/ 3178642 h 6858000"/>
              <a:gd name="connsiteX86" fmla="*/ 503092 w 1364418"/>
              <a:gd name="connsiteY86" fmla="*/ 3158586 h 6858000"/>
              <a:gd name="connsiteX87" fmla="*/ 488277 w 1364418"/>
              <a:gd name="connsiteY87" fmla="*/ 3129034 h 6858000"/>
              <a:gd name="connsiteX88" fmla="*/ 488942 w 1364418"/>
              <a:gd name="connsiteY88" fmla="*/ 3126682 h 6858000"/>
              <a:gd name="connsiteX89" fmla="*/ 479810 w 1364418"/>
              <a:gd name="connsiteY89" fmla="*/ 3114519 h 6858000"/>
              <a:gd name="connsiteX90" fmla="*/ 466419 w 1364418"/>
              <a:gd name="connsiteY90" fmla="*/ 3106272 h 6858000"/>
              <a:gd name="connsiteX91" fmla="*/ 439149 w 1364418"/>
              <a:gd name="connsiteY91" fmla="*/ 2958185 h 6858000"/>
              <a:gd name="connsiteX92" fmla="*/ 381763 w 1364418"/>
              <a:gd name="connsiteY92" fmla="*/ 2762989 h 6858000"/>
              <a:gd name="connsiteX93" fmla="*/ 330681 w 1364418"/>
              <a:gd name="connsiteY93" fmla="*/ 2554718 h 6858000"/>
              <a:gd name="connsiteX94" fmla="*/ 310775 w 1364418"/>
              <a:gd name="connsiteY94" fmla="*/ 2485734 h 6858000"/>
              <a:gd name="connsiteX95" fmla="*/ 301498 w 1364418"/>
              <a:gd name="connsiteY95" fmla="*/ 2447068 h 6858000"/>
              <a:gd name="connsiteX96" fmla="*/ 288459 w 1364418"/>
              <a:gd name="connsiteY96" fmla="*/ 2425819 h 6858000"/>
              <a:gd name="connsiteX97" fmla="*/ 294458 w 1364418"/>
              <a:gd name="connsiteY97" fmla="*/ 2402874 h 6858000"/>
              <a:gd name="connsiteX98" fmla="*/ 297070 w 1364418"/>
              <a:gd name="connsiteY98" fmla="*/ 2381443 h 6858000"/>
              <a:gd name="connsiteX99" fmla="*/ 273399 w 1364418"/>
              <a:gd name="connsiteY99" fmla="*/ 2261920 h 6858000"/>
              <a:gd name="connsiteX100" fmla="*/ 263286 w 1364418"/>
              <a:gd name="connsiteY100" fmla="*/ 2195378 h 6858000"/>
              <a:gd name="connsiteX101" fmla="*/ 247503 w 1364418"/>
              <a:gd name="connsiteY101" fmla="*/ 2155135 h 6858000"/>
              <a:gd name="connsiteX102" fmla="*/ 244961 w 1364418"/>
              <a:gd name="connsiteY102" fmla="*/ 2118008 h 6858000"/>
              <a:gd name="connsiteX103" fmla="*/ 245954 w 1364418"/>
              <a:gd name="connsiteY103" fmla="*/ 2050531 h 6858000"/>
              <a:gd name="connsiteX104" fmla="*/ 237760 w 1364418"/>
              <a:gd name="connsiteY104" fmla="*/ 1963269 h 6858000"/>
              <a:gd name="connsiteX105" fmla="*/ 218938 w 1364418"/>
              <a:gd name="connsiteY105" fmla="*/ 1906352 h 6858000"/>
              <a:gd name="connsiteX106" fmla="*/ 195495 w 1364418"/>
              <a:gd name="connsiteY106" fmla="*/ 1861531 h 6858000"/>
              <a:gd name="connsiteX107" fmla="*/ 149294 w 1364418"/>
              <a:gd name="connsiteY107" fmla="*/ 1732919 h 6858000"/>
              <a:gd name="connsiteX108" fmla="*/ 121605 w 1364418"/>
              <a:gd name="connsiteY108" fmla="*/ 1663540 h 6858000"/>
              <a:gd name="connsiteX109" fmla="*/ 120731 w 1364418"/>
              <a:gd name="connsiteY109" fmla="*/ 1615777 h 6858000"/>
              <a:gd name="connsiteX110" fmla="*/ 101526 w 1364418"/>
              <a:gd name="connsiteY110" fmla="*/ 1563678 h 6858000"/>
              <a:gd name="connsiteX111" fmla="*/ 114606 w 1364418"/>
              <a:gd name="connsiteY111" fmla="*/ 1519474 h 6858000"/>
              <a:gd name="connsiteX112" fmla="*/ 107348 w 1364418"/>
              <a:gd name="connsiteY112" fmla="*/ 1477995 h 6858000"/>
              <a:gd name="connsiteX113" fmla="*/ 93433 w 1364418"/>
              <a:gd name="connsiteY113" fmla="*/ 1373769 h 6858000"/>
              <a:gd name="connsiteX114" fmla="*/ 101740 w 1364418"/>
              <a:gd name="connsiteY114" fmla="*/ 1307086 h 6858000"/>
              <a:gd name="connsiteX115" fmla="*/ 102928 w 1364418"/>
              <a:gd name="connsiteY115" fmla="*/ 1189033 h 6858000"/>
              <a:gd name="connsiteX116" fmla="*/ 107613 w 1364418"/>
              <a:gd name="connsiteY116" fmla="*/ 1168288 h 6858000"/>
              <a:gd name="connsiteX117" fmla="*/ 99895 w 1364418"/>
              <a:gd name="connsiteY117" fmla="*/ 1142577 h 6858000"/>
              <a:gd name="connsiteX118" fmla="*/ 89201 w 1364418"/>
              <a:gd name="connsiteY118" fmla="*/ 1088484 h 6858000"/>
              <a:gd name="connsiteX119" fmla="*/ 77937 w 1364418"/>
              <a:gd name="connsiteY119" fmla="*/ 1016103 h 6858000"/>
              <a:gd name="connsiteX120" fmla="*/ 79393 w 1364418"/>
              <a:gd name="connsiteY120" fmla="*/ 932283 h 6858000"/>
              <a:gd name="connsiteX121" fmla="*/ 81629 w 1364418"/>
              <a:gd name="connsiteY121" fmla="*/ 915925 h 6858000"/>
              <a:gd name="connsiteX122" fmla="*/ 74258 w 1364418"/>
              <a:gd name="connsiteY122" fmla="*/ 896999 h 6858000"/>
              <a:gd name="connsiteX123" fmla="*/ 43666 w 1364418"/>
              <a:gd name="connsiteY123" fmla="*/ 821517 h 6858000"/>
              <a:gd name="connsiteX124" fmla="*/ 22616 w 1364418"/>
              <a:gd name="connsiteY124" fmla="*/ 751353 h 6858000"/>
              <a:gd name="connsiteX125" fmla="*/ 22174 w 1364418"/>
              <a:gd name="connsiteY125" fmla="*/ 721230 h 6858000"/>
              <a:gd name="connsiteX126" fmla="*/ 7845 w 1364418"/>
              <a:gd name="connsiteY126" fmla="*/ 681659 h 6858000"/>
              <a:gd name="connsiteX127" fmla="*/ 31306 w 1364418"/>
              <a:gd name="connsiteY127" fmla="*/ 619315 h 6858000"/>
              <a:gd name="connsiteX128" fmla="*/ 15184 w 1364418"/>
              <a:gd name="connsiteY128" fmla="*/ 585934 h 6858000"/>
              <a:gd name="connsiteX129" fmla="*/ 22258 w 1364418"/>
              <a:gd name="connsiteY129" fmla="*/ 538948 h 6858000"/>
              <a:gd name="connsiteX130" fmla="*/ 26166 w 1364418"/>
              <a:gd name="connsiteY130" fmla="*/ 525163 h 6858000"/>
              <a:gd name="connsiteX131" fmla="*/ 52290 w 1364418"/>
              <a:gd name="connsiteY131" fmla="*/ 446567 h 6858000"/>
              <a:gd name="connsiteX132" fmla="*/ 51538 w 1364418"/>
              <a:gd name="connsiteY132" fmla="*/ 393828 h 6858000"/>
              <a:gd name="connsiteX133" fmla="*/ 51368 w 1364418"/>
              <a:gd name="connsiteY133" fmla="*/ 353137 h 6858000"/>
              <a:gd name="connsiteX134" fmla="*/ 55970 w 1364418"/>
              <a:gd name="connsiteY134" fmla="*/ 321428 h 6858000"/>
              <a:gd name="connsiteX135" fmla="*/ 57061 w 1364418"/>
              <a:gd name="connsiteY135" fmla="*/ 275771 h 6858000"/>
              <a:gd name="connsiteX136" fmla="*/ 74088 w 1364418"/>
              <a:gd name="connsiteY136" fmla="*/ 212860 h 6858000"/>
              <a:gd name="connsiteX137" fmla="*/ 65798 w 1364418"/>
              <a:gd name="connsiteY137" fmla="*/ 144983 h 6858000"/>
              <a:gd name="connsiteX138" fmla="*/ 78082 w 1364418"/>
              <a:gd name="connsiteY138" fmla="*/ 55288 h 6858000"/>
              <a:gd name="connsiteX139" fmla="*/ 37636 w 1364418"/>
              <a:gd name="connsiteY139"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101112 w 1364418"/>
              <a:gd name="connsiteY3" fmla="*/ 6857735 h 6858000"/>
              <a:gd name="connsiteX4" fmla="*/ 137705 w 1364418"/>
              <a:gd name="connsiteY4" fmla="*/ 6776847 h 6858000"/>
              <a:gd name="connsiteX5" fmla="*/ 149205 w 1364418"/>
              <a:gd name="connsiteY5" fmla="*/ 6737706 h 6858000"/>
              <a:gd name="connsiteX6" fmla="*/ 173944 w 1364418"/>
              <a:gd name="connsiteY6" fmla="*/ 6691589 h 6858000"/>
              <a:gd name="connsiteX7" fmla="*/ 151501 w 1364418"/>
              <a:gd name="connsiteY7" fmla="*/ 6659970 h 6858000"/>
              <a:gd name="connsiteX8" fmla="*/ 166592 w 1364418"/>
              <a:gd name="connsiteY8" fmla="*/ 6636211 h 6858000"/>
              <a:gd name="connsiteX9" fmla="*/ 184036 w 1364418"/>
              <a:gd name="connsiteY9" fmla="*/ 6594177 h 6858000"/>
              <a:gd name="connsiteX10" fmla="*/ 198076 w 1364418"/>
              <a:gd name="connsiteY10" fmla="*/ 6557575 h 6858000"/>
              <a:gd name="connsiteX11" fmla="*/ 251033 w 1364418"/>
              <a:gd name="connsiteY11" fmla="*/ 6492130 h 6858000"/>
              <a:gd name="connsiteX12" fmla="*/ 266720 w 1364418"/>
              <a:gd name="connsiteY12" fmla="*/ 6431610 h 6858000"/>
              <a:gd name="connsiteX13" fmla="*/ 310425 w 1364418"/>
              <a:gd name="connsiteY13" fmla="*/ 6379786 h 6858000"/>
              <a:gd name="connsiteX14" fmla="*/ 293648 w 1364418"/>
              <a:gd name="connsiteY14" fmla="*/ 6334727 h 6858000"/>
              <a:gd name="connsiteX15" fmla="*/ 271063 w 1364418"/>
              <a:gd name="connsiteY15" fmla="*/ 6313295 h 6858000"/>
              <a:gd name="connsiteX16" fmla="*/ 278227 w 1364418"/>
              <a:gd name="connsiteY16" fmla="*/ 6280046 h 6858000"/>
              <a:gd name="connsiteX17" fmla="*/ 260972 w 1364418"/>
              <a:gd name="connsiteY17" fmla="*/ 6270265 h 6858000"/>
              <a:gd name="connsiteX18" fmla="*/ 288000 w 1364418"/>
              <a:gd name="connsiteY18" fmla="*/ 6252834 h 6858000"/>
              <a:gd name="connsiteX19" fmla="*/ 265992 w 1364418"/>
              <a:gd name="connsiteY19" fmla="*/ 6202459 h 6858000"/>
              <a:gd name="connsiteX20" fmla="*/ 264790 w 1364418"/>
              <a:gd name="connsiteY20" fmla="*/ 6153037 h 6858000"/>
              <a:gd name="connsiteX21" fmla="*/ 280205 w 1364418"/>
              <a:gd name="connsiteY21" fmla="*/ 6078132 h 6858000"/>
              <a:gd name="connsiteX22" fmla="*/ 267592 w 1364418"/>
              <a:gd name="connsiteY22" fmla="*/ 6028119 h 6858000"/>
              <a:gd name="connsiteX23" fmla="*/ 252821 w 1364418"/>
              <a:gd name="connsiteY23" fmla="*/ 5926735 h 6858000"/>
              <a:gd name="connsiteX24" fmla="*/ 302333 w 1364418"/>
              <a:gd name="connsiteY24" fmla="*/ 5712857 h 6858000"/>
              <a:gd name="connsiteX25" fmla="*/ 332131 w 1364418"/>
              <a:gd name="connsiteY25" fmla="*/ 5660491 h 6858000"/>
              <a:gd name="connsiteX26" fmla="*/ 321000 w 1364418"/>
              <a:gd name="connsiteY26" fmla="*/ 5563435 h 6858000"/>
              <a:gd name="connsiteX27" fmla="*/ 368130 w 1364418"/>
              <a:gd name="connsiteY27" fmla="*/ 5437125 h 6858000"/>
              <a:gd name="connsiteX28" fmla="*/ 381698 w 1364418"/>
              <a:gd name="connsiteY28" fmla="*/ 5396260 h 6858000"/>
              <a:gd name="connsiteX29" fmla="*/ 397679 w 1364418"/>
              <a:gd name="connsiteY29" fmla="*/ 5330009 h 6858000"/>
              <a:gd name="connsiteX30" fmla="*/ 431172 w 1364418"/>
              <a:gd name="connsiteY30" fmla="*/ 5273739 h 6858000"/>
              <a:gd name="connsiteX31" fmla="*/ 440771 w 1364418"/>
              <a:gd name="connsiteY31" fmla="*/ 5241779 h 6858000"/>
              <a:gd name="connsiteX32" fmla="*/ 451997 w 1364418"/>
              <a:gd name="connsiteY32" fmla="*/ 5225268 h 6858000"/>
              <a:gd name="connsiteX33" fmla="*/ 453017 w 1364418"/>
              <a:gd name="connsiteY33" fmla="*/ 5217684 h 6858000"/>
              <a:gd name="connsiteX34" fmla="*/ 460358 w 1364418"/>
              <a:gd name="connsiteY34" fmla="*/ 5193377 h 6858000"/>
              <a:gd name="connsiteX35" fmla="*/ 463661 w 1364418"/>
              <a:gd name="connsiteY35" fmla="*/ 5179288 h 6858000"/>
              <a:gd name="connsiteX36" fmla="*/ 464645 w 1364418"/>
              <a:gd name="connsiteY36" fmla="*/ 5173621 h 6858000"/>
              <a:gd name="connsiteX37" fmla="*/ 460279 w 1364418"/>
              <a:gd name="connsiteY37" fmla="*/ 5159961 h 6858000"/>
              <a:gd name="connsiteX38" fmla="*/ 466956 w 1364418"/>
              <a:gd name="connsiteY38" fmla="*/ 5144295 h 6858000"/>
              <a:gd name="connsiteX39" fmla="*/ 463889 w 1364418"/>
              <a:gd name="connsiteY39" fmla="*/ 5125185 h 6858000"/>
              <a:gd name="connsiteX40" fmla="*/ 470719 w 1364418"/>
              <a:gd name="connsiteY40" fmla="*/ 5121884 h 6858000"/>
              <a:gd name="connsiteX41" fmla="*/ 477755 w 1364418"/>
              <a:gd name="connsiteY41" fmla="*/ 5067850 h 6858000"/>
              <a:gd name="connsiteX42" fmla="*/ 480486 w 1364418"/>
              <a:gd name="connsiteY42" fmla="*/ 5060861 h 6858000"/>
              <a:gd name="connsiteX43" fmla="*/ 477190 w 1364418"/>
              <a:gd name="connsiteY43" fmla="*/ 5034192 h 6858000"/>
              <a:gd name="connsiteX44" fmla="*/ 478744 w 1364418"/>
              <a:gd name="connsiteY44" fmla="*/ 4993030 h 6858000"/>
              <a:gd name="connsiteX45" fmla="*/ 485653 w 1364418"/>
              <a:gd name="connsiteY45" fmla="*/ 4946844 h 6858000"/>
              <a:gd name="connsiteX46" fmla="*/ 481509 w 1364418"/>
              <a:gd name="connsiteY46" fmla="*/ 4932692 h 6858000"/>
              <a:gd name="connsiteX47" fmla="*/ 496912 w 1364418"/>
              <a:gd name="connsiteY47" fmla="*/ 4858827 h 6858000"/>
              <a:gd name="connsiteX48" fmla="*/ 502815 w 1364418"/>
              <a:gd name="connsiteY48" fmla="*/ 4821170 h 6858000"/>
              <a:gd name="connsiteX49" fmla="*/ 507548 w 1364418"/>
              <a:gd name="connsiteY49" fmla="*/ 4780965 h 6858000"/>
              <a:gd name="connsiteX50" fmla="*/ 508841 w 1364418"/>
              <a:gd name="connsiteY50" fmla="*/ 4750867 h 6858000"/>
              <a:gd name="connsiteX51" fmla="*/ 506648 w 1364418"/>
              <a:gd name="connsiteY51" fmla="*/ 4690749 h 6858000"/>
              <a:gd name="connsiteX52" fmla="*/ 502128 w 1364418"/>
              <a:gd name="connsiteY52" fmla="*/ 4584173 h 6858000"/>
              <a:gd name="connsiteX53" fmla="*/ 497211 w 1364418"/>
              <a:gd name="connsiteY53" fmla="*/ 4444346 h 6858000"/>
              <a:gd name="connsiteX54" fmla="*/ 493776 w 1364418"/>
              <a:gd name="connsiteY54" fmla="*/ 4375228 h 6858000"/>
              <a:gd name="connsiteX55" fmla="*/ 474429 w 1364418"/>
              <a:gd name="connsiteY55" fmla="*/ 4214165 h 6858000"/>
              <a:gd name="connsiteX56" fmla="*/ 478502 w 1364418"/>
              <a:gd name="connsiteY56" fmla="*/ 4090296 h 6858000"/>
              <a:gd name="connsiteX57" fmla="*/ 463758 w 1364418"/>
              <a:gd name="connsiteY57" fmla="*/ 4033999 h 6858000"/>
              <a:gd name="connsiteX58" fmla="*/ 464907 w 1364418"/>
              <a:gd name="connsiteY58" fmla="*/ 4031933 h 6858000"/>
              <a:gd name="connsiteX59" fmla="*/ 463483 w 1364418"/>
              <a:gd name="connsiteY59" fmla="*/ 4013953 h 6858000"/>
              <a:gd name="connsiteX60" fmla="*/ 449778 w 1364418"/>
              <a:gd name="connsiteY60" fmla="*/ 3974753 h 6858000"/>
              <a:gd name="connsiteX61" fmla="*/ 451376 w 1364418"/>
              <a:gd name="connsiteY61" fmla="*/ 3969950 h 6858000"/>
              <a:gd name="connsiteX62" fmla="*/ 444798 w 1364418"/>
              <a:gd name="connsiteY62" fmla="*/ 3933779 h 6858000"/>
              <a:gd name="connsiteX63" fmla="*/ 446129 w 1364418"/>
              <a:gd name="connsiteY63" fmla="*/ 3933093 h 6858000"/>
              <a:gd name="connsiteX64" fmla="*/ 450483 w 1364418"/>
              <a:gd name="connsiteY64" fmla="*/ 3922082 h 6858000"/>
              <a:gd name="connsiteX65" fmla="*/ 455561 w 1364418"/>
              <a:gd name="connsiteY65" fmla="*/ 3901461 h 6858000"/>
              <a:gd name="connsiteX66" fmla="*/ 478155 w 1364418"/>
              <a:gd name="connsiteY66" fmla="*/ 3813873 h 6858000"/>
              <a:gd name="connsiteX67" fmla="*/ 477580 w 1364418"/>
              <a:gd name="connsiteY67" fmla="*/ 3806161 h 6858000"/>
              <a:gd name="connsiteX68" fmla="*/ 477887 w 1364418"/>
              <a:gd name="connsiteY68" fmla="*/ 3805957 h 6858000"/>
              <a:gd name="connsiteX69" fmla="*/ 477914 w 1364418"/>
              <a:gd name="connsiteY69" fmla="*/ 3797724 h 6858000"/>
              <a:gd name="connsiteX70" fmla="*/ 476529 w 1364418"/>
              <a:gd name="connsiteY70" fmla="*/ 3792098 h 6858000"/>
              <a:gd name="connsiteX71" fmla="*/ 475413 w 1364418"/>
              <a:gd name="connsiteY71" fmla="*/ 3777135 h 6858000"/>
              <a:gd name="connsiteX72" fmla="*/ 477146 w 1364418"/>
              <a:gd name="connsiteY72" fmla="*/ 3771656 h 6858000"/>
              <a:gd name="connsiteX73" fmla="*/ 480889 w 1364418"/>
              <a:gd name="connsiteY73" fmla="*/ 3769007 h 6858000"/>
              <a:gd name="connsiteX74" fmla="*/ 480355 w 1364418"/>
              <a:gd name="connsiteY74" fmla="*/ 3767709 h 6858000"/>
              <a:gd name="connsiteX75" fmla="*/ 489051 w 1364418"/>
              <a:gd name="connsiteY75" fmla="*/ 3738082 h 6858000"/>
              <a:gd name="connsiteX76" fmla="*/ 496397 w 1364418"/>
              <a:gd name="connsiteY76" fmla="*/ 3673397 h 6858000"/>
              <a:gd name="connsiteX77" fmla="*/ 495693 w 1364418"/>
              <a:gd name="connsiteY77" fmla="*/ 3637109 h 6858000"/>
              <a:gd name="connsiteX78" fmla="*/ 499136 w 1364418"/>
              <a:gd name="connsiteY78" fmla="*/ 3536883 h 6858000"/>
              <a:gd name="connsiteX79" fmla="*/ 506674 w 1364418"/>
              <a:gd name="connsiteY79" fmla="*/ 3435652 h 6858000"/>
              <a:gd name="connsiteX80" fmla="*/ 508345 w 1364418"/>
              <a:gd name="connsiteY80" fmla="*/ 3307769 h 6858000"/>
              <a:gd name="connsiteX81" fmla="*/ 525908 w 1364418"/>
              <a:gd name="connsiteY81" fmla="*/ 3250522 h 6858000"/>
              <a:gd name="connsiteX82" fmla="*/ 526333 w 1364418"/>
              <a:gd name="connsiteY82" fmla="*/ 3229163 h 6858000"/>
              <a:gd name="connsiteX83" fmla="*/ 528156 w 1364418"/>
              <a:gd name="connsiteY83" fmla="*/ 3217217 h 6858000"/>
              <a:gd name="connsiteX84" fmla="*/ 514991 w 1364418"/>
              <a:gd name="connsiteY84" fmla="*/ 3183755 h 6858000"/>
              <a:gd name="connsiteX85" fmla="*/ 515492 w 1364418"/>
              <a:gd name="connsiteY85" fmla="*/ 3178642 h 6858000"/>
              <a:gd name="connsiteX86" fmla="*/ 503092 w 1364418"/>
              <a:gd name="connsiteY86" fmla="*/ 3158586 h 6858000"/>
              <a:gd name="connsiteX87" fmla="*/ 488277 w 1364418"/>
              <a:gd name="connsiteY87" fmla="*/ 3129034 h 6858000"/>
              <a:gd name="connsiteX88" fmla="*/ 488942 w 1364418"/>
              <a:gd name="connsiteY88" fmla="*/ 3126682 h 6858000"/>
              <a:gd name="connsiteX89" fmla="*/ 479810 w 1364418"/>
              <a:gd name="connsiteY89" fmla="*/ 3114519 h 6858000"/>
              <a:gd name="connsiteX90" fmla="*/ 466419 w 1364418"/>
              <a:gd name="connsiteY90" fmla="*/ 3106272 h 6858000"/>
              <a:gd name="connsiteX91" fmla="*/ 439149 w 1364418"/>
              <a:gd name="connsiteY91" fmla="*/ 2958185 h 6858000"/>
              <a:gd name="connsiteX92" fmla="*/ 381763 w 1364418"/>
              <a:gd name="connsiteY92" fmla="*/ 2762989 h 6858000"/>
              <a:gd name="connsiteX93" fmla="*/ 330681 w 1364418"/>
              <a:gd name="connsiteY93" fmla="*/ 2554718 h 6858000"/>
              <a:gd name="connsiteX94" fmla="*/ 310775 w 1364418"/>
              <a:gd name="connsiteY94" fmla="*/ 2485734 h 6858000"/>
              <a:gd name="connsiteX95" fmla="*/ 301498 w 1364418"/>
              <a:gd name="connsiteY95" fmla="*/ 2447068 h 6858000"/>
              <a:gd name="connsiteX96" fmla="*/ 288459 w 1364418"/>
              <a:gd name="connsiteY96" fmla="*/ 2425819 h 6858000"/>
              <a:gd name="connsiteX97" fmla="*/ 294458 w 1364418"/>
              <a:gd name="connsiteY97" fmla="*/ 2402874 h 6858000"/>
              <a:gd name="connsiteX98" fmla="*/ 297070 w 1364418"/>
              <a:gd name="connsiteY98" fmla="*/ 2381443 h 6858000"/>
              <a:gd name="connsiteX99" fmla="*/ 273399 w 1364418"/>
              <a:gd name="connsiteY99" fmla="*/ 2261920 h 6858000"/>
              <a:gd name="connsiteX100" fmla="*/ 263286 w 1364418"/>
              <a:gd name="connsiteY100" fmla="*/ 2195378 h 6858000"/>
              <a:gd name="connsiteX101" fmla="*/ 247503 w 1364418"/>
              <a:gd name="connsiteY101" fmla="*/ 2155135 h 6858000"/>
              <a:gd name="connsiteX102" fmla="*/ 244961 w 1364418"/>
              <a:gd name="connsiteY102" fmla="*/ 2118008 h 6858000"/>
              <a:gd name="connsiteX103" fmla="*/ 245954 w 1364418"/>
              <a:gd name="connsiteY103" fmla="*/ 2050531 h 6858000"/>
              <a:gd name="connsiteX104" fmla="*/ 237760 w 1364418"/>
              <a:gd name="connsiteY104" fmla="*/ 1963269 h 6858000"/>
              <a:gd name="connsiteX105" fmla="*/ 218938 w 1364418"/>
              <a:gd name="connsiteY105" fmla="*/ 1906352 h 6858000"/>
              <a:gd name="connsiteX106" fmla="*/ 195495 w 1364418"/>
              <a:gd name="connsiteY106" fmla="*/ 1861531 h 6858000"/>
              <a:gd name="connsiteX107" fmla="*/ 149294 w 1364418"/>
              <a:gd name="connsiteY107" fmla="*/ 1732919 h 6858000"/>
              <a:gd name="connsiteX108" fmla="*/ 121605 w 1364418"/>
              <a:gd name="connsiteY108" fmla="*/ 1663540 h 6858000"/>
              <a:gd name="connsiteX109" fmla="*/ 120731 w 1364418"/>
              <a:gd name="connsiteY109" fmla="*/ 1615777 h 6858000"/>
              <a:gd name="connsiteX110" fmla="*/ 101526 w 1364418"/>
              <a:gd name="connsiteY110" fmla="*/ 1563678 h 6858000"/>
              <a:gd name="connsiteX111" fmla="*/ 114606 w 1364418"/>
              <a:gd name="connsiteY111" fmla="*/ 1519474 h 6858000"/>
              <a:gd name="connsiteX112" fmla="*/ 107348 w 1364418"/>
              <a:gd name="connsiteY112" fmla="*/ 1477995 h 6858000"/>
              <a:gd name="connsiteX113" fmla="*/ 93433 w 1364418"/>
              <a:gd name="connsiteY113" fmla="*/ 1373769 h 6858000"/>
              <a:gd name="connsiteX114" fmla="*/ 101740 w 1364418"/>
              <a:gd name="connsiteY114" fmla="*/ 1307086 h 6858000"/>
              <a:gd name="connsiteX115" fmla="*/ 102928 w 1364418"/>
              <a:gd name="connsiteY115" fmla="*/ 1189033 h 6858000"/>
              <a:gd name="connsiteX116" fmla="*/ 107613 w 1364418"/>
              <a:gd name="connsiteY116" fmla="*/ 1168288 h 6858000"/>
              <a:gd name="connsiteX117" fmla="*/ 99895 w 1364418"/>
              <a:gd name="connsiteY117" fmla="*/ 1142577 h 6858000"/>
              <a:gd name="connsiteX118" fmla="*/ 89201 w 1364418"/>
              <a:gd name="connsiteY118" fmla="*/ 1088484 h 6858000"/>
              <a:gd name="connsiteX119" fmla="*/ 77937 w 1364418"/>
              <a:gd name="connsiteY119" fmla="*/ 1016103 h 6858000"/>
              <a:gd name="connsiteX120" fmla="*/ 79393 w 1364418"/>
              <a:gd name="connsiteY120" fmla="*/ 932283 h 6858000"/>
              <a:gd name="connsiteX121" fmla="*/ 81629 w 1364418"/>
              <a:gd name="connsiteY121" fmla="*/ 915925 h 6858000"/>
              <a:gd name="connsiteX122" fmla="*/ 74258 w 1364418"/>
              <a:gd name="connsiteY122" fmla="*/ 896999 h 6858000"/>
              <a:gd name="connsiteX123" fmla="*/ 43666 w 1364418"/>
              <a:gd name="connsiteY123" fmla="*/ 821517 h 6858000"/>
              <a:gd name="connsiteX124" fmla="*/ 22616 w 1364418"/>
              <a:gd name="connsiteY124" fmla="*/ 751353 h 6858000"/>
              <a:gd name="connsiteX125" fmla="*/ 22174 w 1364418"/>
              <a:gd name="connsiteY125" fmla="*/ 721230 h 6858000"/>
              <a:gd name="connsiteX126" fmla="*/ 7845 w 1364418"/>
              <a:gd name="connsiteY126" fmla="*/ 681659 h 6858000"/>
              <a:gd name="connsiteX127" fmla="*/ 31306 w 1364418"/>
              <a:gd name="connsiteY127" fmla="*/ 619315 h 6858000"/>
              <a:gd name="connsiteX128" fmla="*/ 15184 w 1364418"/>
              <a:gd name="connsiteY128" fmla="*/ 585934 h 6858000"/>
              <a:gd name="connsiteX129" fmla="*/ 22258 w 1364418"/>
              <a:gd name="connsiteY129" fmla="*/ 538948 h 6858000"/>
              <a:gd name="connsiteX130" fmla="*/ 26166 w 1364418"/>
              <a:gd name="connsiteY130" fmla="*/ 525163 h 6858000"/>
              <a:gd name="connsiteX131" fmla="*/ 52290 w 1364418"/>
              <a:gd name="connsiteY131" fmla="*/ 446567 h 6858000"/>
              <a:gd name="connsiteX132" fmla="*/ 51538 w 1364418"/>
              <a:gd name="connsiteY132" fmla="*/ 393828 h 6858000"/>
              <a:gd name="connsiteX133" fmla="*/ 51368 w 1364418"/>
              <a:gd name="connsiteY133" fmla="*/ 353137 h 6858000"/>
              <a:gd name="connsiteX134" fmla="*/ 55970 w 1364418"/>
              <a:gd name="connsiteY134" fmla="*/ 321428 h 6858000"/>
              <a:gd name="connsiteX135" fmla="*/ 57061 w 1364418"/>
              <a:gd name="connsiteY135" fmla="*/ 275771 h 6858000"/>
              <a:gd name="connsiteX136" fmla="*/ 74088 w 1364418"/>
              <a:gd name="connsiteY136" fmla="*/ 212860 h 6858000"/>
              <a:gd name="connsiteX137" fmla="*/ 65798 w 1364418"/>
              <a:gd name="connsiteY137" fmla="*/ 144983 h 6858000"/>
              <a:gd name="connsiteX138" fmla="*/ 78082 w 1364418"/>
              <a:gd name="connsiteY138" fmla="*/ 55288 h 6858000"/>
              <a:gd name="connsiteX139" fmla="*/ 37636 w 1364418"/>
              <a:gd name="connsiteY139"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101112 w 1364418"/>
              <a:gd name="connsiteY3" fmla="*/ 6857735 h 6858000"/>
              <a:gd name="connsiteX4" fmla="*/ 137705 w 1364418"/>
              <a:gd name="connsiteY4" fmla="*/ 6776847 h 6858000"/>
              <a:gd name="connsiteX5" fmla="*/ 149205 w 1364418"/>
              <a:gd name="connsiteY5" fmla="*/ 6737706 h 6858000"/>
              <a:gd name="connsiteX6" fmla="*/ 173944 w 1364418"/>
              <a:gd name="connsiteY6" fmla="*/ 6691589 h 6858000"/>
              <a:gd name="connsiteX7" fmla="*/ 151501 w 1364418"/>
              <a:gd name="connsiteY7" fmla="*/ 6659970 h 6858000"/>
              <a:gd name="connsiteX8" fmla="*/ 166592 w 1364418"/>
              <a:gd name="connsiteY8" fmla="*/ 6636211 h 6858000"/>
              <a:gd name="connsiteX9" fmla="*/ 184036 w 1364418"/>
              <a:gd name="connsiteY9" fmla="*/ 6594177 h 6858000"/>
              <a:gd name="connsiteX10" fmla="*/ 198076 w 1364418"/>
              <a:gd name="connsiteY10" fmla="*/ 6557575 h 6858000"/>
              <a:gd name="connsiteX11" fmla="*/ 251033 w 1364418"/>
              <a:gd name="connsiteY11" fmla="*/ 6492130 h 6858000"/>
              <a:gd name="connsiteX12" fmla="*/ 266720 w 1364418"/>
              <a:gd name="connsiteY12" fmla="*/ 6431610 h 6858000"/>
              <a:gd name="connsiteX13" fmla="*/ 310425 w 1364418"/>
              <a:gd name="connsiteY13" fmla="*/ 6379786 h 6858000"/>
              <a:gd name="connsiteX14" fmla="*/ 293648 w 1364418"/>
              <a:gd name="connsiteY14" fmla="*/ 6334727 h 6858000"/>
              <a:gd name="connsiteX15" fmla="*/ 271063 w 1364418"/>
              <a:gd name="connsiteY15" fmla="*/ 6313295 h 6858000"/>
              <a:gd name="connsiteX16" fmla="*/ 278227 w 1364418"/>
              <a:gd name="connsiteY16" fmla="*/ 6280046 h 6858000"/>
              <a:gd name="connsiteX17" fmla="*/ 260972 w 1364418"/>
              <a:gd name="connsiteY17" fmla="*/ 6270265 h 6858000"/>
              <a:gd name="connsiteX18" fmla="*/ 288000 w 1364418"/>
              <a:gd name="connsiteY18" fmla="*/ 6252834 h 6858000"/>
              <a:gd name="connsiteX19" fmla="*/ 265992 w 1364418"/>
              <a:gd name="connsiteY19" fmla="*/ 6202459 h 6858000"/>
              <a:gd name="connsiteX20" fmla="*/ 264790 w 1364418"/>
              <a:gd name="connsiteY20" fmla="*/ 6153037 h 6858000"/>
              <a:gd name="connsiteX21" fmla="*/ 280205 w 1364418"/>
              <a:gd name="connsiteY21" fmla="*/ 6078132 h 6858000"/>
              <a:gd name="connsiteX22" fmla="*/ 267592 w 1364418"/>
              <a:gd name="connsiteY22" fmla="*/ 6028119 h 6858000"/>
              <a:gd name="connsiteX23" fmla="*/ 252821 w 1364418"/>
              <a:gd name="connsiteY23" fmla="*/ 5926735 h 6858000"/>
              <a:gd name="connsiteX24" fmla="*/ 302333 w 1364418"/>
              <a:gd name="connsiteY24" fmla="*/ 5712857 h 6858000"/>
              <a:gd name="connsiteX25" fmla="*/ 332131 w 1364418"/>
              <a:gd name="connsiteY25" fmla="*/ 5660491 h 6858000"/>
              <a:gd name="connsiteX26" fmla="*/ 341254 w 1364418"/>
              <a:gd name="connsiteY26" fmla="*/ 5563435 h 6858000"/>
              <a:gd name="connsiteX27" fmla="*/ 368130 w 1364418"/>
              <a:gd name="connsiteY27" fmla="*/ 5437125 h 6858000"/>
              <a:gd name="connsiteX28" fmla="*/ 381698 w 1364418"/>
              <a:gd name="connsiteY28" fmla="*/ 5396260 h 6858000"/>
              <a:gd name="connsiteX29" fmla="*/ 397679 w 1364418"/>
              <a:gd name="connsiteY29" fmla="*/ 5330009 h 6858000"/>
              <a:gd name="connsiteX30" fmla="*/ 431172 w 1364418"/>
              <a:gd name="connsiteY30" fmla="*/ 5273739 h 6858000"/>
              <a:gd name="connsiteX31" fmla="*/ 440771 w 1364418"/>
              <a:gd name="connsiteY31" fmla="*/ 5241779 h 6858000"/>
              <a:gd name="connsiteX32" fmla="*/ 451997 w 1364418"/>
              <a:gd name="connsiteY32" fmla="*/ 5225268 h 6858000"/>
              <a:gd name="connsiteX33" fmla="*/ 453017 w 1364418"/>
              <a:gd name="connsiteY33" fmla="*/ 5217684 h 6858000"/>
              <a:gd name="connsiteX34" fmla="*/ 460358 w 1364418"/>
              <a:gd name="connsiteY34" fmla="*/ 5193377 h 6858000"/>
              <a:gd name="connsiteX35" fmla="*/ 463661 w 1364418"/>
              <a:gd name="connsiteY35" fmla="*/ 5179288 h 6858000"/>
              <a:gd name="connsiteX36" fmla="*/ 464645 w 1364418"/>
              <a:gd name="connsiteY36" fmla="*/ 5173621 h 6858000"/>
              <a:gd name="connsiteX37" fmla="*/ 460279 w 1364418"/>
              <a:gd name="connsiteY37" fmla="*/ 5159961 h 6858000"/>
              <a:gd name="connsiteX38" fmla="*/ 466956 w 1364418"/>
              <a:gd name="connsiteY38" fmla="*/ 5144295 h 6858000"/>
              <a:gd name="connsiteX39" fmla="*/ 463889 w 1364418"/>
              <a:gd name="connsiteY39" fmla="*/ 5125185 h 6858000"/>
              <a:gd name="connsiteX40" fmla="*/ 470719 w 1364418"/>
              <a:gd name="connsiteY40" fmla="*/ 5121884 h 6858000"/>
              <a:gd name="connsiteX41" fmla="*/ 477755 w 1364418"/>
              <a:gd name="connsiteY41" fmla="*/ 5067850 h 6858000"/>
              <a:gd name="connsiteX42" fmla="*/ 480486 w 1364418"/>
              <a:gd name="connsiteY42" fmla="*/ 5060861 h 6858000"/>
              <a:gd name="connsiteX43" fmla="*/ 477190 w 1364418"/>
              <a:gd name="connsiteY43" fmla="*/ 5034192 h 6858000"/>
              <a:gd name="connsiteX44" fmla="*/ 478744 w 1364418"/>
              <a:gd name="connsiteY44" fmla="*/ 4993030 h 6858000"/>
              <a:gd name="connsiteX45" fmla="*/ 485653 w 1364418"/>
              <a:gd name="connsiteY45" fmla="*/ 4946844 h 6858000"/>
              <a:gd name="connsiteX46" fmla="*/ 481509 w 1364418"/>
              <a:gd name="connsiteY46" fmla="*/ 4932692 h 6858000"/>
              <a:gd name="connsiteX47" fmla="*/ 496912 w 1364418"/>
              <a:gd name="connsiteY47" fmla="*/ 4858827 h 6858000"/>
              <a:gd name="connsiteX48" fmla="*/ 502815 w 1364418"/>
              <a:gd name="connsiteY48" fmla="*/ 4821170 h 6858000"/>
              <a:gd name="connsiteX49" fmla="*/ 507548 w 1364418"/>
              <a:gd name="connsiteY49" fmla="*/ 4780965 h 6858000"/>
              <a:gd name="connsiteX50" fmla="*/ 508841 w 1364418"/>
              <a:gd name="connsiteY50" fmla="*/ 4750867 h 6858000"/>
              <a:gd name="connsiteX51" fmla="*/ 506648 w 1364418"/>
              <a:gd name="connsiteY51" fmla="*/ 4690749 h 6858000"/>
              <a:gd name="connsiteX52" fmla="*/ 502128 w 1364418"/>
              <a:gd name="connsiteY52" fmla="*/ 4584173 h 6858000"/>
              <a:gd name="connsiteX53" fmla="*/ 497211 w 1364418"/>
              <a:gd name="connsiteY53" fmla="*/ 4444346 h 6858000"/>
              <a:gd name="connsiteX54" fmla="*/ 493776 w 1364418"/>
              <a:gd name="connsiteY54" fmla="*/ 4375228 h 6858000"/>
              <a:gd name="connsiteX55" fmla="*/ 474429 w 1364418"/>
              <a:gd name="connsiteY55" fmla="*/ 4214165 h 6858000"/>
              <a:gd name="connsiteX56" fmla="*/ 478502 w 1364418"/>
              <a:gd name="connsiteY56" fmla="*/ 4090296 h 6858000"/>
              <a:gd name="connsiteX57" fmla="*/ 463758 w 1364418"/>
              <a:gd name="connsiteY57" fmla="*/ 4033999 h 6858000"/>
              <a:gd name="connsiteX58" fmla="*/ 464907 w 1364418"/>
              <a:gd name="connsiteY58" fmla="*/ 4031933 h 6858000"/>
              <a:gd name="connsiteX59" fmla="*/ 463483 w 1364418"/>
              <a:gd name="connsiteY59" fmla="*/ 4013953 h 6858000"/>
              <a:gd name="connsiteX60" fmla="*/ 449778 w 1364418"/>
              <a:gd name="connsiteY60" fmla="*/ 3974753 h 6858000"/>
              <a:gd name="connsiteX61" fmla="*/ 451376 w 1364418"/>
              <a:gd name="connsiteY61" fmla="*/ 3969950 h 6858000"/>
              <a:gd name="connsiteX62" fmla="*/ 444798 w 1364418"/>
              <a:gd name="connsiteY62" fmla="*/ 3933779 h 6858000"/>
              <a:gd name="connsiteX63" fmla="*/ 446129 w 1364418"/>
              <a:gd name="connsiteY63" fmla="*/ 3933093 h 6858000"/>
              <a:gd name="connsiteX64" fmla="*/ 450483 w 1364418"/>
              <a:gd name="connsiteY64" fmla="*/ 3922082 h 6858000"/>
              <a:gd name="connsiteX65" fmla="*/ 455561 w 1364418"/>
              <a:gd name="connsiteY65" fmla="*/ 3901461 h 6858000"/>
              <a:gd name="connsiteX66" fmla="*/ 478155 w 1364418"/>
              <a:gd name="connsiteY66" fmla="*/ 3813873 h 6858000"/>
              <a:gd name="connsiteX67" fmla="*/ 477580 w 1364418"/>
              <a:gd name="connsiteY67" fmla="*/ 3806161 h 6858000"/>
              <a:gd name="connsiteX68" fmla="*/ 477887 w 1364418"/>
              <a:gd name="connsiteY68" fmla="*/ 3805957 h 6858000"/>
              <a:gd name="connsiteX69" fmla="*/ 477914 w 1364418"/>
              <a:gd name="connsiteY69" fmla="*/ 3797724 h 6858000"/>
              <a:gd name="connsiteX70" fmla="*/ 476529 w 1364418"/>
              <a:gd name="connsiteY70" fmla="*/ 3792098 h 6858000"/>
              <a:gd name="connsiteX71" fmla="*/ 475413 w 1364418"/>
              <a:gd name="connsiteY71" fmla="*/ 3777135 h 6858000"/>
              <a:gd name="connsiteX72" fmla="*/ 477146 w 1364418"/>
              <a:gd name="connsiteY72" fmla="*/ 3771656 h 6858000"/>
              <a:gd name="connsiteX73" fmla="*/ 480889 w 1364418"/>
              <a:gd name="connsiteY73" fmla="*/ 3769007 h 6858000"/>
              <a:gd name="connsiteX74" fmla="*/ 480355 w 1364418"/>
              <a:gd name="connsiteY74" fmla="*/ 3767709 h 6858000"/>
              <a:gd name="connsiteX75" fmla="*/ 489051 w 1364418"/>
              <a:gd name="connsiteY75" fmla="*/ 3738082 h 6858000"/>
              <a:gd name="connsiteX76" fmla="*/ 496397 w 1364418"/>
              <a:gd name="connsiteY76" fmla="*/ 3673397 h 6858000"/>
              <a:gd name="connsiteX77" fmla="*/ 495693 w 1364418"/>
              <a:gd name="connsiteY77" fmla="*/ 3637109 h 6858000"/>
              <a:gd name="connsiteX78" fmla="*/ 499136 w 1364418"/>
              <a:gd name="connsiteY78" fmla="*/ 3536883 h 6858000"/>
              <a:gd name="connsiteX79" fmla="*/ 506674 w 1364418"/>
              <a:gd name="connsiteY79" fmla="*/ 3435652 h 6858000"/>
              <a:gd name="connsiteX80" fmla="*/ 508345 w 1364418"/>
              <a:gd name="connsiteY80" fmla="*/ 3307769 h 6858000"/>
              <a:gd name="connsiteX81" fmla="*/ 525908 w 1364418"/>
              <a:gd name="connsiteY81" fmla="*/ 3250522 h 6858000"/>
              <a:gd name="connsiteX82" fmla="*/ 526333 w 1364418"/>
              <a:gd name="connsiteY82" fmla="*/ 3229163 h 6858000"/>
              <a:gd name="connsiteX83" fmla="*/ 528156 w 1364418"/>
              <a:gd name="connsiteY83" fmla="*/ 3217217 h 6858000"/>
              <a:gd name="connsiteX84" fmla="*/ 514991 w 1364418"/>
              <a:gd name="connsiteY84" fmla="*/ 3183755 h 6858000"/>
              <a:gd name="connsiteX85" fmla="*/ 515492 w 1364418"/>
              <a:gd name="connsiteY85" fmla="*/ 3178642 h 6858000"/>
              <a:gd name="connsiteX86" fmla="*/ 503092 w 1364418"/>
              <a:gd name="connsiteY86" fmla="*/ 3158586 h 6858000"/>
              <a:gd name="connsiteX87" fmla="*/ 488277 w 1364418"/>
              <a:gd name="connsiteY87" fmla="*/ 3129034 h 6858000"/>
              <a:gd name="connsiteX88" fmla="*/ 488942 w 1364418"/>
              <a:gd name="connsiteY88" fmla="*/ 3126682 h 6858000"/>
              <a:gd name="connsiteX89" fmla="*/ 479810 w 1364418"/>
              <a:gd name="connsiteY89" fmla="*/ 3114519 h 6858000"/>
              <a:gd name="connsiteX90" fmla="*/ 466419 w 1364418"/>
              <a:gd name="connsiteY90" fmla="*/ 3106272 h 6858000"/>
              <a:gd name="connsiteX91" fmla="*/ 439149 w 1364418"/>
              <a:gd name="connsiteY91" fmla="*/ 2958185 h 6858000"/>
              <a:gd name="connsiteX92" fmla="*/ 381763 w 1364418"/>
              <a:gd name="connsiteY92" fmla="*/ 2762989 h 6858000"/>
              <a:gd name="connsiteX93" fmla="*/ 330681 w 1364418"/>
              <a:gd name="connsiteY93" fmla="*/ 2554718 h 6858000"/>
              <a:gd name="connsiteX94" fmla="*/ 310775 w 1364418"/>
              <a:gd name="connsiteY94" fmla="*/ 2485734 h 6858000"/>
              <a:gd name="connsiteX95" fmla="*/ 301498 w 1364418"/>
              <a:gd name="connsiteY95" fmla="*/ 2447068 h 6858000"/>
              <a:gd name="connsiteX96" fmla="*/ 288459 w 1364418"/>
              <a:gd name="connsiteY96" fmla="*/ 2425819 h 6858000"/>
              <a:gd name="connsiteX97" fmla="*/ 294458 w 1364418"/>
              <a:gd name="connsiteY97" fmla="*/ 2402874 h 6858000"/>
              <a:gd name="connsiteX98" fmla="*/ 297070 w 1364418"/>
              <a:gd name="connsiteY98" fmla="*/ 2381443 h 6858000"/>
              <a:gd name="connsiteX99" fmla="*/ 273399 w 1364418"/>
              <a:gd name="connsiteY99" fmla="*/ 2261920 h 6858000"/>
              <a:gd name="connsiteX100" fmla="*/ 263286 w 1364418"/>
              <a:gd name="connsiteY100" fmla="*/ 2195378 h 6858000"/>
              <a:gd name="connsiteX101" fmla="*/ 247503 w 1364418"/>
              <a:gd name="connsiteY101" fmla="*/ 2155135 h 6858000"/>
              <a:gd name="connsiteX102" fmla="*/ 244961 w 1364418"/>
              <a:gd name="connsiteY102" fmla="*/ 2118008 h 6858000"/>
              <a:gd name="connsiteX103" fmla="*/ 245954 w 1364418"/>
              <a:gd name="connsiteY103" fmla="*/ 2050531 h 6858000"/>
              <a:gd name="connsiteX104" fmla="*/ 237760 w 1364418"/>
              <a:gd name="connsiteY104" fmla="*/ 1963269 h 6858000"/>
              <a:gd name="connsiteX105" fmla="*/ 218938 w 1364418"/>
              <a:gd name="connsiteY105" fmla="*/ 1906352 h 6858000"/>
              <a:gd name="connsiteX106" fmla="*/ 195495 w 1364418"/>
              <a:gd name="connsiteY106" fmla="*/ 1861531 h 6858000"/>
              <a:gd name="connsiteX107" fmla="*/ 149294 w 1364418"/>
              <a:gd name="connsiteY107" fmla="*/ 1732919 h 6858000"/>
              <a:gd name="connsiteX108" fmla="*/ 121605 w 1364418"/>
              <a:gd name="connsiteY108" fmla="*/ 1663540 h 6858000"/>
              <a:gd name="connsiteX109" fmla="*/ 120731 w 1364418"/>
              <a:gd name="connsiteY109" fmla="*/ 1615777 h 6858000"/>
              <a:gd name="connsiteX110" fmla="*/ 101526 w 1364418"/>
              <a:gd name="connsiteY110" fmla="*/ 1563678 h 6858000"/>
              <a:gd name="connsiteX111" fmla="*/ 114606 w 1364418"/>
              <a:gd name="connsiteY111" fmla="*/ 1519474 h 6858000"/>
              <a:gd name="connsiteX112" fmla="*/ 107348 w 1364418"/>
              <a:gd name="connsiteY112" fmla="*/ 1477995 h 6858000"/>
              <a:gd name="connsiteX113" fmla="*/ 93433 w 1364418"/>
              <a:gd name="connsiteY113" fmla="*/ 1373769 h 6858000"/>
              <a:gd name="connsiteX114" fmla="*/ 101740 w 1364418"/>
              <a:gd name="connsiteY114" fmla="*/ 1307086 h 6858000"/>
              <a:gd name="connsiteX115" fmla="*/ 102928 w 1364418"/>
              <a:gd name="connsiteY115" fmla="*/ 1189033 h 6858000"/>
              <a:gd name="connsiteX116" fmla="*/ 107613 w 1364418"/>
              <a:gd name="connsiteY116" fmla="*/ 1168288 h 6858000"/>
              <a:gd name="connsiteX117" fmla="*/ 99895 w 1364418"/>
              <a:gd name="connsiteY117" fmla="*/ 1142577 h 6858000"/>
              <a:gd name="connsiteX118" fmla="*/ 89201 w 1364418"/>
              <a:gd name="connsiteY118" fmla="*/ 1088484 h 6858000"/>
              <a:gd name="connsiteX119" fmla="*/ 77937 w 1364418"/>
              <a:gd name="connsiteY119" fmla="*/ 1016103 h 6858000"/>
              <a:gd name="connsiteX120" fmla="*/ 79393 w 1364418"/>
              <a:gd name="connsiteY120" fmla="*/ 932283 h 6858000"/>
              <a:gd name="connsiteX121" fmla="*/ 81629 w 1364418"/>
              <a:gd name="connsiteY121" fmla="*/ 915925 h 6858000"/>
              <a:gd name="connsiteX122" fmla="*/ 74258 w 1364418"/>
              <a:gd name="connsiteY122" fmla="*/ 896999 h 6858000"/>
              <a:gd name="connsiteX123" fmla="*/ 43666 w 1364418"/>
              <a:gd name="connsiteY123" fmla="*/ 821517 h 6858000"/>
              <a:gd name="connsiteX124" fmla="*/ 22616 w 1364418"/>
              <a:gd name="connsiteY124" fmla="*/ 751353 h 6858000"/>
              <a:gd name="connsiteX125" fmla="*/ 22174 w 1364418"/>
              <a:gd name="connsiteY125" fmla="*/ 721230 h 6858000"/>
              <a:gd name="connsiteX126" fmla="*/ 7845 w 1364418"/>
              <a:gd name="connsiteY126" fmla="*/ 681659 h 6858000"/>
              <a:gd name="connsiteX127" fmla="*/ 31306 w 1364418"/>
              <a:gd name="connsiteY127" fmla="*/ 619315 h 6858000"/>
              <a:gd name="connsiteX128" fmla="*/ 15184 w 1364418"/>
              <a:gd name="connsiteY128" fmla="*/ 585934 h 6858000"/>
              <a:gd name="connsiteX129" fmla="*/ 22258 w 1364418"/>
              <a:gd name="connsiteY129" fmla="*/ 538948 h 6858000"/>
              <a:gd name="connsiteX130" fmla="*/ 26166 w 1364418"/>
              <a:gd name="connsiteY130" fmla="*/ 525163 h 6858000"/>
              <a:gd name="connsiteX131" fmla="*/ 52290 w 1364418"/>
              <a:gd name="connsiteY131" fmla="*/ 446567 h 6858000"/>
              <a:gd name="connsiteX132" fmla="*/ 51538 w 1364418"/>
              <a:gd name="connsiteY132" fmla="*/ 393828 h 6858000"/>
              <a:gd name="connsiteX133" fmla="*/ 51368 w 1364418"/>
              <a:gd name="connsiteY133" fmla="*/ 353137 h 6858000"/>
              <a:gd name="connsiteX134" fmla="*/ 55970 w 1364418"/>
              <a:gd name="connsiteY134" fmla="*/ 321428 h 6858000"/>
              <a:gd name="connsiteX135" fmla="*/ 57061 w 1364418"/>
              <a:gd name="connsiteY135" fmla="*/ 275771 h 6858000"/>
              <a:gd name="connsiteX136" fmla="*/ 74088 w 1364418"/>
              <a:gd name="connsiteY136" fmla="*/ 212860 h 6858000"/>
              <a:gd name="connsiteX137" fmla="*/ 65798 w 1364418"/>
              <a:gd name="connsiteY137" fmla="*/ 144983 h 6858000"/>
              <a:gd name="connsiteX138" fmla="*/ 78082 w 1364418"/>
              <a:gd name="connsiteY138" fmla="*/ 55288 h 6858000"/>
              <a:gd name="connsiteX139" fmla="*/ 37636 w 1364418"/>
              <a:gd name="connsiteY139"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101112 w 1364418"/>
              <a:gd name="connsiteY3" fmla="*/ 6857735 h 6858000"/>
              <a:gd name="connsiteX4" fmla="*/ 137705 w 1364418"/>
              <a:gd name="connsiteY4" fmla="*/ 6776847 h 6858000"/>
              <a:gd name="connsiteX5" fmla="*/ 149205 w 1364418"/>
              <a:gd name="connsiteY5" fmla="*/ 6737706 h 6858000"/>
              <a:gd name="connsiteX6" fmla="*/ 173944 w 1364418"/>
              <a:gd name="connsiteY6" fmla="*/ 6691589 h 6858000"/>
              <a:gd name="connsiteX7" fmla="*/ 151501 w 1364418"/>
              <a:gd name="connsiteY7" fmla="*/ 6659970 h 6858000"/>
              <a:gd name="connsiteX8" fmla="*/ 166592 w 1364418"/>
              <a:gd name="connsiteY8" fmla="*/ 6636211 h 6858000"/>
              <a:gd name="connsiteX9" fmla="*/ 184036 w 1364418"/>
              <a:gd name="connsiteY9" fmla="*/ 6594177 h 6858000"/>
              <a:gd name="connsiteX10" fmla="*/ 198076 w 1364418"/>
              <a:gd name="connsiteY10" fmla="*/ 6557575 h 6858000"/>
              <a:gd name="connsiteX11" fmla="*/ 251033 w 1364418"/>
              <a:gd name="connsiteY11" fmla="*/ 6492130 h 6858000"/>
              <a:gd name="connsiteX12" fmla="*/ 266720 w 1364418"/>
              <a:gd name="connsiteY12" fmla="*/ 6431610 h 6858000"/>
              <a:gd name="connsiteX13" fmla="*/ 310425 w 1364418"/>
              <a:gd name="connsiteY13" fmla="*/ 6379786 h 6858000"/>
              <a:gd name="connsiteX14" fmla="*/ 293648 w 1364418"/>
              <a:gd name="connsiteY14" fmla="*/ 6334727 h 6858000"/>
              <a:gd name="connsiteX15" fmla="*/ 271063 w 1364418"/>
              <a:gd name="connsiteY15" fmla="*/ 6313295 h 6858000"/>
              <a:gd name="connsiteX16" fmla="*/ 278227 w 1364418"/>
              <a:gd name="connsiteY16" fmla="*/ 6280046 h 6858000"/>
              <a:gd name="connsiteX17" fmla="*/ 260972 w 1364418"/>
              <a:gd name="connsiteY17" fmla="*/ 6270265 h 6858000"/>
              <a:gd name="connsiteX18" fmla="*/ 288000 w 1364418"/>
              <a:gd name="connsiteY18" fmla="*/ 6252834 h 6858000"/>
              <a:gd name="connsiteX19" fmla="*/ 265992 w 1364418"/>
              <a:gd name="connsiteY19" fmla="*/ 6202459 h 6858000"/>
              <a:gd name="connsiteX20" fmla="*/ 264790 w 1364418"/>
              <a:gd name="connsiteY20" fmla="*/ 6153037 h 6858000"/>
              <a:gd name="connsiteX21" fmla="*/ 280205 w 1364418"/>
              <a:gd name="connsiteY21" fmla="*/ 6078132 h 6858000"/>
              <a:gd name="connsiteX22" fmla="*/ 267592 w 1364418"/>
              <a:gd name="connsiteY22" fmla="*/ 6028119 h 6858000"/>
              <a:gd name="connsiteX23" fmla="*/ 252821 w 1364418"/>
              <a:gd name="connsiteY23" fmla="*/ 5926735 h 6858000"/>
              <a:gd name="connsiteX24" fmla="*/ 302333 w 1364418"/>
              <a:gd name="connsiteY24" fmla="*/ 5712857 h 6858000"/>
              <a:gd name="connsiteX25" fmla="*/ 332131 w 1364418"/>
              <a:gd name="connsiteY25" fmla="*/ 5660491 h 6858000"/>
              <a:gd name="connsiteX26" fmla="*/ 341254 w 1364418"/>
              <a:gd name="connsiteY26" fmla="*/ 5563435 h 6858000"/>
              <a:gd name="connsiteX27" fmla="*/ 368130 w 1364418"/>
              <a:gd name="connsiteY27" fmla="*/ 5437125 h 6858000"/>
              <a:gd name="connsiteX28" fmla="*/ 381698 w 1364418"/>
              <a:gd name="connsiteY28" fmla="*/ 5396260 h 6858000"/>
              <a:gd name="connsiteX29" fmla="*/ 397679 w 1364418"/>
              <a:gd name="connsiteY29" fmla="*/ 5330009 h 6858000"/>
              <a:gd name="connsiteX30" fmla="*/ 431172 w 1364418"/>
              <a:gd name="connsiteY30" fmla="*/ 5273739 h 6858000"/>
              <a:gd name="connsiteX31" fmla="*/ 440771 w 1364418"/>
              <a:gd name="connsiteY31" fmla="*/ 5241779 h 6858000"/>
              <a:gd name="connsiteX32" fmla="*/ 451997 w 1364418"/>
              <a:gd name="connsiteY32" fmla="*/ 5225268 h 6858000"/>
              <a:gd name="connsiteX33" fmla="*/ 453017 w 1364418"/>
              <a:gd name="connsiteY33" fmla="*/ 5217684 h 6858000"/>
              <a:gd name="connsiteX34" fmla="*/ 460358 w 1364418"/>
              <a:gd name="connsiteY34" fmla="*/ 5193377 h 6858000"/>
              <a:gd name="connsiteX35" fmla="*/ 463661 w 1364418"/>
              <a:gd name="connsiteY35" fmla="*/ 5179288 h 6858000"/>
              <a:gd name="connsiteX36" fmla="*/ 464645 w 1364418"/>
              <a:gd name="connsiteY36" fmla="*/ 5173621 h 6858000"/>
              <a:gd name="connsiteX37" fmla="*/ 460279 w 1364418"/>
              <a:gd name="connsiteY37" fmla="*/ 5159961 h 6858000"/>
              <a:gd name="connsiteX38" fmla="*/ 466956 w 1364418"/>
              <a:gd name="connsiteY38" fmla="*/ 5144295 h 6858000"/>
              <a:gd name="connsiteX39" fmla="*/ 463889 w 1364418"/>
              <a:gd name="connsiteY39" fmla="*/ 5125185 h 6858000"/>
              <a:gd name="connsiteX40" fmla="*/ 470719 w 1364418"/>
              <a:gd name="connsiteY40" fmla="*/ 5121884 h 6858000"/>
              <a:gd name="connsiteX41" fmla="*/ 477755 w 1364418"/>
              <a:gd name="connsiteY41" fmla="*/ 5067850 h 6858000"/>
              <a:gd name="connsiteX42" fmla="*/ 480486 w 1364418"/>
              <a:gd name="connsiteY42" fmla="*/ 5060861 h 6858000"/>
              <a:gd name="connsiteX43" fmla="*/ 477190 w 1364418"/>
              <a:gd name="connsiteY43" fmla="*/ 5034192 h 6858000"/>
              <a:gd name="connsiteX44" fmla="*/ 478744 w 1364418"/>
              <a:gd name="connsiteY44" fmla="*/ 4993030 h 6858000"/>
              <a:gd name="connsiteX45" fmla="*/ 485653 w 1364418"/>
              <a:gd name="connsiteY45" fmla="*/ 4946844 h 6858000"/>
              <a:gd name="connsiteX46" fmla="*/ 481509 w 1364418"/>
              <a:gd name="connsiteY46" fmla="*/ 4932692 h 6858000"/>
              <a:gd name="connsiteX47" fmla="*/ 496912 w 1364418"/>
              <a:gd name="connsiteY47" fmla="*/ 4858827 h 6858000"/>
              <a:gd name="connsiteX48" fmla="*/ 502815 w 1364418"/>
              <a:gd name="connsiteY48" fmla="*/ 4821170 h 6858000"/>
              <a:gd name="connsiteX49" fmla="*/ 507548 w 1364418"/>
              <a:gd name="connsiteY49" fmla="*/ 4780965 h 6858000"/>
              <a:gd name="connsiteX50" fmla="*/ 508841 w 1364418"/>
              <a:gd name="connsiteY50" fmla="*/ 4750867 h 6858000"/>
              <a:gd name="connsiteX51" fmla="*/ 506648 w 1364418"/>
              <a:gd name="connsiteY51" fmla="*/ 4690749 h 6858000"/>
              <a:gd name="connsiteX52" fmla="*/ 502128 w 1364418"/>
              <a:gd name="connsiteY52" fmla="*/ 4584173 h 6858000"/>
              <a:gd name="connsiteX53" fmla="*/ 497211 w 1364418"/>
              <a:gd name="connsiteY53" fmla="*/ 4444346 h 6858000"/>
              <a:gd name="connsiteX54" fmla="*/ 493776 w 1364418"/>
              <a:gd name="connsiteY54" fmla="*/ 4375228 h 6858000"/>
              <a:gd name="connsiteX55" fmla="*/ 474429 w 1364418"/>
              <a:gd name="connsiteY55" fmla="*/ 4214165 h 6858000"/>
              <a:gd name="connsiteX56" fmla="*/ 478502 w 1364418"/>
              <a:gd name="connsiteY56" fmla="*/ 4090296 h 6858000"/>
              <a:gd name="connsiteX57" fmla="*/ 463758 w 1364418"/>
              <a:gd name="connsiteY57" fmla="*/ 4033999 h 6858000"/>
              <a:gd name="connsiteX58" fmla="*/ 464907 w 1364418"/>
              <a:gd name="connsiteY58" fmla="*/ 4031933 h 6858000"/>
              <a:gd name="connsiteX59" fmla="*/ 463483 w 1364418"/>
              <a:gd name="connsiteY59" fmla="*/ 4013953 h 6858000"/>
              <a:gd name="connsiteX60" fmla="*/ 449778 w 1364418"/>
              <a:gd name="connsiteY60" fmla="*/ 3974753 h 6858000"/>
              <a:gd name="connsiteX61" fmla="*/ 451376 w 1364418"/>
              <a:gd name="connsiteY61" fmla="*/ 3969950 h 6858000"/>
              <a:gd name="connsiteX62" fmla="*/ 444798 w 1364418"/>
              <a:gd name="connsiteY62" fmla="*/ 3933779 h 6858000"/>
              <a:gd name="connsiteX63" fmla="*/ 446129 w 1364418"/>
              <a:gd name="connsiteY63" fmla="*/ 3933093 h 6858000"/>
              <a:gd name="connsiteX64" fmla="*/ 450483 w 1364418"/>
              <a:gd name="connsiteY64" fmla="*/ 3922082 h 6858000"/>
              <a:gd name="connsiteX65" fmla="*/ 455561 w 1364418"/>
              <a:gd name="connsiteY65" fmla="*/ 3901461 h 6858000"/>
              <a:gd name="connsiteX66" fmla="*/ 478155 w 1364418"/>
              <a:gd name="connsiteY66" fmla="*/ 3813873 h 6858000"/>
              <a:gd name="connsiteX67" fmla="*/ 477580 w 1364418"/>
              <a:gd name="connsiteY67" fmla="*/ 3806161 h 6858000"/>
              <a:gd name="connsiteX68" fmla="*/ 477887 w 1364418"/>
              <a:gd name="connsiteY68" fmla="*/ 3805957 h 6858000"/>
              <a:gd name="connsiteX69" fmla="*/ 477914 w 1364418"/>
              <a:gd name="connsiteY69" fmla="*/ 3797724 h 6858000"/>
              <a:gd name="connsiteX70" fmla="*/ 476529 w 1364418"/>
              <a:gd name="connsiteY70" fmla="*/ 3792098 h 6858000"/>
              <a:gd name="connsiteX71" fmla="*/ 475413 w 1364418"/>
              <a:gd name="connsiteY71" fmla="*/ 3777135 h 6858000"/>
              <a:gd name="connsiteX72" fmla="*/ 477146 w 1364418"/>
              <a:gd name="connsiteY72" fmla="*/ 3771656 h 6858000"/>
              <a:gd name="connsiteX73" fmla="*/ 480889 w 1364418"/>
              <a:gd name="connsiteY73" fmla="*/ 3769007 h 6858000"/>
              <a:gd name="connsiteX74" fmla="*/ 480355 w 1364418"/>
              <a:gd name="connsiteY74" fmla="*/ 3767709 h 6858000"/>
              <a:gd name="connsiteX75" fmla="*/ 489051 w 1364418"/>
              <a:gd name="connsiteY75" fmla="*/ 3738082 h 6858000"/>
              <a:gd name="connsiteX76" fmla="*/ 496397 w 1364418"/>
              <a:gd name="connsiteY76" fmla="*/ 3673397 h 6858000"/>
              <a:gd name="connsiteX77" fmla="*/ 495693 w 1364418"/>
              <a:gd name="connsiteY77" fmla="*/ 3637109 h 6858000"/>
              <a:gd name="connsiteX78" fmla="*/ 499136 w 1364418"/>
              <a:gd name="connsiteY78" fmla="*/ 3536883 h 6858000"/>
              <a:gd name="connsiteX79" fmla="*/ 506674 w 1364418"/>
              <a:gd name="connsiteY79" fmla="*/ 3435652 h 6858000"/>
              <a:gd name="connsiteX80" fmla="*/ 508345 w 1364418"/>
              <a:gd name="connsiteY80" fmla="*/ 3307769 h 6858000"/>
              <a:gd name="connsiteX81" fmla="*/ 525908 w 1364418"/>
              <a:gd name="connsiteY81" fmla="*/ 3250522 h 6858000"/>
              <a:gd name="connsiteX82" fmla="*/ 526333 w 1364418"/>
              <a:gd name="connsiteY82" fmla="*/ 3229163 h 6858000"/>
              <a:gd name="connsiteX83" fmla="*/ 528156 w 1364418"/>
              <a:gd name="connsiteY83" fmla="*/ 3217217 h 6858000"/>
              <a:gd name="connsiteX84" fmla="*/ 514991 w 1364418"/>
              <a:gd name="connsiteY84" fmla="*/ 3183755 h 6858000"/>
              <a:gd name="connsiteX85" fmla="*/ 515492 w 1364418"/>
              <a:gd name="connsiteY85" fmla="*/ 3178642 h 6858000"/>
              <a:gd name="connsiteX86" fmla="*/ 503092 w 1364418"/>
              <a:gd name="connsiteY86" fmla="*/ 3158586 h 6858000"/>
              <a:gd name="connsiteX87" fmla="*/ 488277 w 1364418"/>
              <a:gd name="connsiteY87" fmla="*/ 3129034 h 6858000"/>
              <a:gd name="connsiteX88" fmla="*/ 488942 w 1364418"/>
              <a:gd name="connsiteY88" fmla="*/ 3126682 h 6858000"/>
              <a:gd name="connsiteX89" fmla="*/ 479810 w 1364418"/>
              <a:gd name="connsiteY89" fmla="*/ 3114519 h 6858000"/>
              <a:gd name="connsiteX90" fmla="*/ 466419 w 1364418"/>
              <a:gd name="connsiteY90" fmla="*/ 3106272 h 6858000"/>
              <a:gd name="connsiteX91" fmla="*/ 439149 w 1364418"/>
              <a:gd name="connsiteY91" fmla="*/ 2958185 h 6858000"/>
              <a:gd name="connsiteX92" fmla="*/ 381763 w 1364418"/>
              <a:gd name="connsiteY92" fmla="*/ 2762989 h 6858000"/>
              <a:gd name="connsiteX93" fmla="*/ 330681 w 1364418"/>
              <a:gd name="connsiteY93" fmla="*/ 2554718 h 6858000"/>
              <a:gd name="connsiteX94" fmla="*/ 310775 w 1364418"/>
              <a:gd name="connsiteY94" fmla="*/ 2485734 h 6858000"/>
              <a:gd name="connsiteX95" fmla="*/ 301498 w 1364418"/>
              <a:gd name="connsiteY95" fmla="*/ 2447068 h 6858000"/>
              <a:gd name="connsiteX96" fmla="*/ 288459 w 1364418"/>
              <a:gd name="connsiteY96" fmla="*/ 2425819 h 6858000"/>
              <a:gd name="connsiteX97" fmla="*/ 294458 w 1364418"/>
              <a:gd name="connsiteY97" fmla="*/ 2402874 h 6858000"/>
              <a:gd name="connsiteX98" fmla="*/ 297070 w 1364418"/>
              <a:gd name="connsiteY98" fmla="*/ 2381443 h 6858000"/>
              <a:gd name="connsiteX99" fmla="*/ 273399 w 1364418"/>
              <a:gd name="connsiteY99" fmla="*/ 2261920 h 6858000"/>
              <a:gd name="connsiteX100" fmla="*/ 263286 w 1364418"/>
              <a:gd name="connsiteY100" fmla="*/ 2195378 h 6858000"/>
              <a:gd name="connsiteX101" fmla="*/ 247503 w 1364418"/>
              <a:gd name="connsiteY101" fmla="*/ 2155135 h 6858000"/>
              <a:gd name="connsiteX102" fmla="*/ 244961 w 1364418"/>
              <a:gd name="connsiteY102" fmla="*/ 2118008 h 6858000"/>
              <a:gd name="connsiteX103" fmla="*/ 245954 w 1364418"/>
              <a:gd name="connsiteY103" fmla="*/ 2050531 h 6858000"/>
              <a:gd name="connsiteX104" fmla="*/ 237760 w 1364418"/>
              <a:gd name="connsiteY104" fmla="*/ 1963269 h 6858000"/>
              <a:gd name="connsiteX105" fmla="*/ 218938 w 1364418"/>
              <a:gd name="connsiteY105" fmla="*/ 1906352 h 6858000"/>
              <a:gd name="connsiteX106" fmla="*/ 195495 w 1364418"/>
              <a:gd name="connsiteY106" fmla="*/ 1861531 h 6858000"/>
              <a:gd name="connsiteX107" fmla="*/ 149294 w 1364418"/>
              <a:gd name="connsiteY107" fmla="*/ 1732919 h 6858000"/>
              <a:gd name="connsiteX108" fmla="*/ 121605 w 1364418"/>
              <a:gd name="connsiteY108" fmla="*/ 1663540 h 6858000"/>
              <a:gd name="connsiteX109" fmla="*/ 120731 w 1364418"/>
              <a:gd name="connsiteY109" fmla="*/ 1615777 h 6858000"/>
              <a:gd name="connsiteX110" fmla="*/ 101526 w 1364418"/>
              <a:gd name="connsiteY110" fmla="*/ 1563678 h 6858000"/>
              <a:gd name="connsiteX111" fmla="*/ 114606 w 1364418"/>
              <a:gd name="connsiteY111" fmla="*/ 1519474 h 6858000"/>
              <a:gd name="connsiteX112" fmla="*/ 107348 w 1364418"/>
              <a:gd name="connsiteY112" fmla="*/ 1477995 h 6858000"/>
              <a:gd name="connsiteX113" fmla="*/ 93433 w 1364418"/>
              <a:gd name="connsiteY113" fmla="*/ 1373769 h 6858000"/>
              <a:gd name="connsiteX114" fmla="*/ 101740 w 1364418"/>
              <a:gd name="connsiteY114" fmla="*/ 1307086 h 6858000"/>
              <a:gd name="connsiteX115" fmla="*/ 102928 w 1364418"/>
              <a:gd name="connsiteY115" fmla="*/ 1189033 h 6858000"/>
              <a:gd name="connsiteX116" fmla="*/ 107613 w 1364418"/>
              <a:gd name="connsiteY116" fmla="*/ 1168288 h 6858000"/>
              <a:gd name="connsiteX117" fmla="*/ 99895 w 1364418"/>
              <a:gd name="connsiteY117" fmla="*/ 1142577 h 6858000"/>
              <a:gd name="connsiteX118" fmla="*/ 89201 w 1364418"/>
              <a:gd name="connsiteY118" fmla="*/ 1088484 h 6858000"/>
              <a:gd name="connsiteX119" fmla="*/ 77937 w 1364418"/>
              <a:gd name="connsiteY119" fmla="*/ 1016103 h 6858000"/>
              <a:gd name="connsiteX120" fmla="*/ 79393 w 1364418"/>
              <a:gd name="connsiteY120" fmla="*/ 932283 h 6858000"/>
              <a:gd name="connsiteX121" fmla="*/ 81629 w 1364418"/>
              <a:gd name="connsiteY121" fmla="*/ 915925 h 6858000"/>
              <a:gd name="connsiteX122" fmla="*/ 74258 w 1364418"/>
              <a:gd name="connsiteY122" fmla="*/ 896999 h 6858000"/>
              <a:gd name="connsiteX123" fmla="*/ 43666 w 1364418"/>
              <a:gd name="connsiteY123" fmla="*/ 821517 h 6858000"/>
              <a:gd name="connsiteX124" fmla="*/ 22616 w 1364418"/>
              <a:gd name="connsiteY124" fmla="*/ 751353 h 6858000"/>
              <a:gd name="connsiteX125" fmla="*/ 22174 w 1364418"/>
              <a:gd name="connsiteY125" fmla="*/ 721230 h 6858000"/>
              <a:gd name="connsiteX126" fmla="*/ 7845 w 1364418"/>
              <a:gd name="connsiteY126" fmla="*/ 681659 h 6858000"/>
              <a:gd name="connsiteX127" fmla="*/ 31306 w 1364418"/>
              <a:gd name="connsiteY127" fmla="*/ 619315 h 6858000"/>
              <a:gd name="connsiteX128" fmla="*/ 15184 w 1364418"/>
              <a:gd name="connsiteY128" fmla="*/ 585934 h 6858000"/>
              <a:gd name="connsiteX129" fmla="*/ 22258 w 1364418"/>
              <a:gd name="connsiteY129" fmla="*/ 538948 h 6858000"/>
              <a:gd name="connsiteX130" fmla="*/ 26166 w 1364418"/>
              <a:gd name="connsiteY130" fmla="*/ 525163 h 6858000"/>
              <a:gd name="connsiteX131" fmla="*/ 52290 w 1364418"/>
              <a:gd name="connsiteY131" fmla="*/ 446567 h 6858000"/>
              <a:gd name="connsiteX132" fmla="*/ 51538 w 1364418"/>
              <a:gd name="connsiteY132" fmla="*/ 393828 h 6858000"/>
              <a:gd name="connsiteX133" fmla="*/ 51368 w 1364418"/>
              <a:gd name="connsiteY133" fmla="*/ 353137 h 6858000"/>
              <a:gd name="connsiteX134" fmla="*/ 55970 w 1364418"/>
              <a:gd name="connsiteY134" fmla="*/ 321428 h 6858000"/>
              <a:gd name="connsiteX135" fmla="*/ 57061 w 1364418"/>
              <a:gd name="connsiteY135" fmla="*/ 275771 h 6858000"/>
              <a:gd name="connsiteX136" fmla="*/ 74088 w 1364418"/>
              <a:gd name="connsiteY136" fmla="*/ 212860 h 6858000"/>
              <a:gd name="connsiteX137" fmla="*/ 65798 w 1364418"/>
              <a:gd name="connsiteY137" fmla="*/ 144983 h 6858000"/>
              <a:gd name="connsiteX138" fmla="*/ 78082 w 1364418"/>
              <a:gd name="connsiteY138" fmla="*/ 55288 h 6858000"/>
              <a:gd name="connsiteX139" fmla="*/ 37636 w 1364418"/>
              <a:gd name="connsiteY139"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101112 w 1364418"/>
              <a:gd name="connsiteY3" fmla="*/ 6857735 h 6858000"/>
              <a:gd name="connsiteX4" fmla="*/ 137705 w 1364418"/>
              <a:gd name="connsiteY4" fmla="*/ 6776847 h 6858000"/>
              <a:gd name="connsiteX5" fmla="*/ 149205 w 1364418"/>
              <a:gd name="connsiteY5" fmla="*/ 6737706 h 6858000"/>
              <a:gd name="connsiteX6" fmla="*/ 173944 w 1364418"/>
              <a:gd name="connsiteY6" fmla="*/ 6691589 h 6858000"/>
              <a:gd name="connsiteX7" fmla="*/ 151501 w 1364418"/>
              <a:gd name="connsiteY7" fmla="*/ 6659970 h 6858000"/>
              <a:gd name="connsiteX8" fmla="*/ 166592 w 1364418"/>
              <a:gd name="connsiteY8" fmla="*/ 6636211 h 6858000"/>
              <a:gd name="connsiteX9" fmla="*/ 184036 w 1364418"/>
              <a:gd name="connsiteY9" fmla="*/ 6594177 h 6858000"/>
              <a:gd name="connsiteX10" fmla="*/ 198076 w 1364418"/>
              <a:gd name="connsiteY10" fmla="*/ 6557575 h 6858000"/>
              <a:gd name="connsiteX11" fmla="*/ 251033 w 1364418"/>
              <a:gd name="connsiteY11" fmla="*/ 6492130 h 6858000"/>
              <a:gd name="connsiteX12" fmla="*/ 266720 w 1364418"/>
              <a:gd name="connsiteY12" fmla="*/ 6431610 h 6858000"/>
              <a:gd name="connsiteX13" fmla="*/ 310425 w 1364418"/>
              <a:gd name="connsiteY13" fmla="*/ 6379786 h 6858000"/>
              <a:gd name="connsiteX14" fmla="*/ 293648 w 1364418"/>
              <a:gd name="connsiteY14" fmla="*/ 6334727 h 6858000"/>
              <a:gd name="connsiteX15" fmla="*/ 271063 w 1364418"/>
              <a:gd name="connsiteY15" fmla="*/ 6313295 h 6858000"/>
              <a:gd name="connsiteX16" fmla="*/ 278227 w 1364418"/>
              <a:gd name="connsiteY16" fmla="*/ 6280046 h 6858000"/>
              <a:gd name="connsiteX17" fmla="*/ 260972 w 1364418"/>
              <a:gd name="connsiteY17" fmla="*/ 6270265 h 6858000"/>
              <a:gd name="connsiteX18" fmla="*/ 288000 w 1364418"/>
              <a:gd name="connsiteY18" fmla="*/ 6252834 h 6858000"/>
              <a:gd name="connsiteX19" fmla="*/ 265992 w 1364418"/>
              <a:gd name="connsiteY19" fmla="*/ 6202459 h 6858000"/>
              <a:gd name="connsiteX20" fmla="*/ 264790 w 1364418"/>
              <a:gd name="connsiteY20" fmla="*/ 6153037 h 6858000"/>
              <a:gd name="connsiteX21" fmla="*/ 280205 w 1364418"/>
              <a:gd name="connsiteY21" fmla="*/ 6078132 h 6858000"/>
              <a:gd name="connsiteX22" fmla="*/ 267592 w 1364418"/>
              <a:gd name="connsiteY22" fmla="*/ 6028119 h 6858000"/>
              <a:gd name="connsiteX23" fmla="*/ 252821 w 1364418"/>
              <a:gd name="connsiteY23" fmla="*/ 5926735 h 6858000"/>
              <a:gd name="connsiteX24" fmla="*/ 302333 w 1364418"/>
              <a:gd name="connsiteY24" fmla="*/ 5712857 h 6858000"/>
              <a:gd name="connsiteX25" fmla="*/ 332131 w 1364418"/>
              <a:gd name="connsiteY25" fmla="*/ 5660491 h 6858000"/>
              <a:gd name="connsiteX26" fmla="*/ 341254 w 1364418"/>
              <a:gd name="connsiteY26" fmla="*/ 5563435 h 6858000"/>
              <a:gd name="connsiteX27" fmla="*/ 368130 w 1364418"/>
              <a:gd name="connsiteY27" fmla="*/ 5437125 h 6858000"/>
              <a:gd name="connsiteX28" fmla="*/ 381698 w 1364418"/>
              <a:gd name="connsiteY28" fmla="*/ 5396260 h 6858000"/>
              <a:gd name="connsiteX29" fmla="*/ 397679 w 1364418"/>
              <a:gd name="connsiteY29" fmla="*/ 5330009 h 6858000"/>
              <a:gd name="connsiteX30" fmla="*/ 431172 w 1364418"/>
              <a:gd name="connsiteY30" fmla="*/ 5273739 h 6858000"/>
              <a:gd name="connsiteX31" fmla="*/ 440771 w 1364418"/>
              <a:gd name="connsiteY31" fmla="*/ 5241779 h 6858000"/>
              <a:gd name="connsiteX32" fmla="*/ 451997 w 1364418"/>
              <a:gd name="connsiteY32" fmla="*/ 5225268 h 6858000"/>
              <a:gd name="connsiteX33" fmla="*/ 453017 w 1364418"/>
              <a:gd name="connsiteY33" fmla="*/ 5217684 h 6858000"/>
              <a:gd name="connsiteX34" fmla="*/ 460358 w 1364418"/>
              <a:gd name="connsiteY34" fmla="*/ 5193377 h 6858000"/>
              <a:gd name="connsiteX35" fmla="*/ 463661 w 1364418"/>
              <a:gd name="connsiteY35" fmla="*/ 5179288 h 6858000"/>
              <a:gd name="connsiteX36" fmla="*/ 464645 w 1364418"/>
              <a:gd name="connsiteY36" fmla="*/ 5173621 h 6858000"/>
              <a:gd name="connsiteX37" fmla="*/ 460279 w 1364418"/>
              <a:gd name="connsiteY37" fmla="*/ 5159961 h 6858000"/>
              <a:gd name="connsiteX38" fmla="*/ 466956 w 1364418"/>
              <a:gd name="connsiteY38" fmla="*/ 5144295 h 6858000"/>
              <a:gd name="connsiteX39" fmla="*/ 463889 w 1364418"/>
              <a:gd name="connsiteY39" fmla="*/ 5125185 h 6858000"/>
              <a:gd name="connsiteX40" fmla="*/ 470719 w 1364418"/>
              <a:gd name="connsiteY40" fmla="*/ 5121884 h 6858000"/>
              <a:gd name="connsiteX41" fmla="*/ 477755 w 1364418"/>
              <a:gd name="connsiteY41" fmla="*/ 5067850 h 6858000"/>
              <a:gd name="connsiteX42" fmla="*/ 480486 w 1364418"/>
              <a:gd name="connsiteY42" fmla="*/ 5060861 h 6858000"/>
              <a:gd name="connsiteX43" fmla="*/ 477190 w 1364418"/>
              <a:gd name="connsiteY43" fmla="*/ 5034192 h 6858000"/>
              <a:gd name="connsiteX44" fmla="*/ 478744 w 1364418"/>
              <a:gd name="connsiteY44" fmla="*/ 4993030 h 6858000"/>
              <a:gd name="connsiteX45" fmla="*/ 485653 w 1364418"/>
              <a:gd name="connsiteY45" fmla="*/ 4946844 h 6858000"/>
              <a:gd name="connsiteX46" fmla="*/ 481509 w 1364418"/>
              <a:gd name="connsiteY46" fmla="*/ 4932692 h 6858000"/>
              <a:gd name="connsiteX47" fmla="*/ 496912 w 1364418"/>
              <a:gd name="connsiteY47" fmla="*/ 4858827 h 6858000"/>
              <a:gd name="connsiteX48" fmla="*/ 502815 w 1364418"/>
              <a:gd name="connsiteY48" fmla="*/ 4821170 h 6858000"/>
              <a:gd name="connsiteX49" fmla="*/ 507548 w 1364418"/>
              <a:gd name="connsiteY49" fmla="*/ 4780965 h 6858000"/>
              <a:gd name="connsiteX50" fmla="*/ 508841 w 1364418"/>
              <a:gd name="connsiteY50" fmla="*/ 4750867 h 6858000"/>
              <a:gd name="connsiteX51" fmla="*/ 506648 w 1364418"/>
              <a:gd name="connsiteY51" fmla="*/ 4690749 h 6858000"/>
              <a:gd name="connsiteX52" fmla="*/ 502128 w 1364418"/>
              <a:gd name="connsiteY52" fmla="*/ 4584173 h 6858000"/>
              <a:gd name="connsiteX53" fmla="*/ 497211 w 1364418"/>
              <a:gd name="connsiteY53" fmla="*/ 4444346 h 6858000"/>
              <a:gd name="connsiteX54" fmla="*/ 493776 w 1364418"/>
              <a:gd name="connsiteY54" fmla="*/ 4375228 h 6858000"/>
              <a:gd name="connsiteX55" fmla="*/ 474429 w 1364418"/>
              <a:gd name="connsiteY55" fmla="*/ 4214165 h 6858000"/>
              <a:gd name="connsiteX56" fmla="*/ 478502 w 1364418"/>
              <a:gd name="connsiteY56" fmla="*/ 4090296 h 6858000"/>
              <a:gd name="connsiteX57" fmla="*/ 463758 w 1364418"/>
              <a:gd name="connsiteY57" fmla="*/ 4033999 h 6858000"/>
              <a:gd name="connsiteX58" fmla="*/ 464907 w 1364418"/>
              <a:gd name="connsiteY58" fmla="*/ 4031933 h 6858000"/>
              <a:gd name="connsiteX59" fmla="*/ 463483 w 1364418"/>
              <a:gd name="connsiteY59" fmla="*/ 4013953 h 6858000"/>
              <a:gd name="connsiteX60" fmla="*/ 449778 w 1364418"/>
              <a:gd name="connsiteY60" fmla="*/ 3974753 h 6858000"/>
              <a:gd name="connsiteX61" fmla="*/ 451376 w 1364418"/>
              <a:gd name="connsiteY61" fmla="*/ 3969950 h 6858000"/>
              <a:gd name="connsiteX62" fmla="*/ 444798 w 1364418"/>
              <a:gd name="connsiteY62" fmla="*/ 3933779 h 6858000"/>
              <a:gd name="connsiteX63" fmla="*/ 446129 w 1364418"/>
              <a:gd name="connsiteY63" fmla="*/ 3933093 h 6858000"/>
              <a:gd name="connsiteX64" fmla="*/ 450483 w 1364418"/>
              <a:gd name="connsiteY64" fmla="*/ 3922082 h 6858000"/>
              <a:gd name="connsiteX65" fmla="*/ 455561 w 1364418"/>
              <a:gd name="connsiteY65" fmla="*/ 3901461 h 6858000"/>
              <a:gd name="connsiteX66" fmla="*/ 478155 w 1364418"/>
              <a:gd name="connsiteY66" fmla="*/ 3813873 h 6858000"/>
              <a:gd name="connsiteX67" fmla="*/ 477580 w 1364418"/>
              <a:gd name="connsiteY67" fmla="*/ 3806161 h 6858000"/>
              <a:gd name="connsiteX68" fmla="*/ 477887 w 1364418"/>
              <a:gd name="connsiteY68" fmla="*/ 3805957 h 6858000"/>
              <a:gd name="connsiteX69" fmla="*/ 477914 w 1364418"/>
              <a:gd name="connsiteY69" fmla="*/ 3797724 h 6858000"/>
              <a:gd name="connsiteX70" fmla="*/ 476529 w 1364418"/>
              <a:gd name="connsiteY70" fmla="*/ 3792098 h 6858000"/>
              <a:gd name="connsiteX71" fmla="*/ 475413 w 1364418"/>
              <a:gd name="connsiteY71" fmla="*/ 3777135 h 6858000"/>
              <a:gd name="connsiteX72" fmla="*/ 477146 w 1364418"/>
              <a:gd name="connsiteY72" fmla="*/ 3771656 h 6858000"/>
              <a:gd name="connsiteX73" fmla="*/ 480889 w 1364418"/>
              <a:gd name="connsiteY73" fmla="*/ 3769007 h 6858000"/>
              <a:gd name="connsiteX74" fmla="*/ 480355 w 1364418"/>
              <a:gd name="connsiteY74" fmla="*/ 3767709 h 6858000"/>
              <a:gd name="connsiteX75" fmla="*/ 489051 w 1364418"/>
              <a:gd name="connsiteY75" fmla="*/ 3738082 h 6858000"/>
              <a:gd name="connsiteX76" fmla="*/ 496397 w 1364418"/>
              <a:gd name="connsiteY76" fmla="*/ 3673397 h 6858000"/>
              <a:gd name="connsiteX77" fmla="*/ 495693 w 1364418"/>
              <a:gd name="connsiteY77" fmla="*/ 3637109 h 6858000"/>
              <a:gd name="connsiteX78" fmla="*/ 499136 w 1364418"/>
              <a:gd name="connsiteY78" fmla="*/ 3536883 h 6858000"/>
              <a:gd name="connsiteX79" fmla="*/ 506674 w 1364418"/>
              <a:gd name="connsiteY79" fmla="*/ 3435652 h 6858000"/>
              <a:gd name="connsiteX80" fmla="*/ 508345 w 1364418"/>
              <a:gd name="connsiteY80" fmla="*/ 3307769 h 6858000"/>
              <a:gd name="connsiteX81" fmla="*/ 525908 w 1364418"/>
              <a:gd name="connsiteY81" fmla="*/ 3250522 h 6858000"/>
              <a:gd name="connsiteX82" fmla="*/ 526333 w 1364418"/>
              <a:gd name="connsiteY82" fmla="*/ 3229163 h 6858000"/>
              <a:gd name="connsiteX83" fmla="*/ 528156 w 1364418"/>
              <a:gd name="connsiteY83" fmla="*/ 3217217 h 6858000"/>
              <a:gd name="connsiteX84" fmla="*/ 514991 w 1364418"/>
              <a:gd name="connsiteY84" fmla="*/ 3183755 h 6858000"/>
              <a:gd name="connsiteX85" fmla="*/ 515492 w 1364418"/>
              <a:gd name="connsiteY85" fmla="*/ 3178642 h 6858000"/>
              <a:gd name="connsiteX86" fmla="*/ 503092 w 1364418"/>
              <a:gd name="connsiteY86" fmla="*/ 3158586 h 6858000"/>
              <a:gd name="connsiteX87" fmla="*/ 488277 w 1364418"/>
              <a:gd name="connsiteY87" fmla="*/ 3129034 h 6858000"/>
              <a:gd name="connsiteX88" fmla="*/ 488942 w 1364418"/>
              <a:gd name="connsiteY88" fmla="*/ 3126682 h 6858000"/>
              <a:gd name="connsiteX89" fmla="*/ 479810 w 1364418"/>
              <a:gd name="connsiteY89" fmla="*/ 3114519 h 6858000"/>
              <a:gd name="connsiteX90" fmla="*/ 466419 w 1364418"/>
              <a:gd name="connsiteY90" fmla="*/ 3106272 h 6858000"/>
              <a:gd name="connsiteX91" fmla="*/ 439149 w 1364418"/>
              <a:gd name="connsiteY91" fmla="*/ 2958185 h 6858000"/>
              <a:gd name="connsiteX92" fmla="*/ 381763 w 1364418"/>
              <a:gd name="connsiteY92" fmla="*/ 2762989 h 6858000"/>
              <a:gd name="connsiteX93" fmla="*/ 330681 w 1364418"/>
              <a:gd name="connsiteY93" fmla="*/ 2554718 h 6858000"/>
              <a:gd name="connsiteX94" fmla="*/ 310775 w 1364418"/>
              <a:gd name="connsiteY94" fmla="*/ 2485734 h 6858000"/>
              <a:gd name="connsiteX95" fmla="*/ 301498 w 1364418"/>
              <a:gd name="connsiteY95" fmla="*/ 2447068 h 6858000"/>
              <a:gd name="connsiteX96" fmla="*/ 288459 w 1364418"/>
              <a:gd name="connsiteY96" fmla="*/ 2425819 h 6858000"/>
              <a:gd name="connsiteX97" fmla="*/ 294458 w 1364418"/>
              <a:gd name="connsiteY97" fmla="*/ 2402874 h 6858000"/>
              <a:gd name="connsiteX98" fmla="*/ 297070 w 1364418"/>
              <a:gd name="connsiteY98" fmla="*/ 2381443 h 6858000"/>
              <a:gd name="connsiteX99" fmla="*/ 273399 w 1364418"/>
              <a:gd name="connsiteY99" fmla="*/ 2261920 h 6858000"/>
              <a:gd name="connsiteX100" fmla="*/ 263286 w 1364418"/>
              <a:gd name="connsiteY100" fmla="*/ 2195378 h 6858000"/>
              <a:gd name="connsiteX101" fmla="*/ 247503 w 1364418"/>
              <a:gd name="connsiteY101" fmla="*/ 2155135 h 6858000"/>
              <a:gd name="connsiteX102" fmla="*/ 244961 w 1364418"/>
              <a:gd name="connsiteY102" fmla="*/ 2118008 h 6858000"/>
              <a:gd name="connsiteX103" fmla="*/ 245954 w 1364418"/>
              <a:gd name="connsiteY103" fmla="*/ 2050531 h 6858000"/>
              <a:gd name="connsiteX104" fmla="*/ 237760 w 1364418"/>
              <a:gd name="connsiteY104" fmla="*/ 1963269 h 6858000"/>
              <a:gd name="connsiteX105" fmla="*/ 218938 w 1364418"/>
              <a:gd name="connsiteY105" fmla="*/ 1906352 h 6858000"/>
              <a:gd name="connsiteX106" fmla="*/ 195495 w 1364418"/>
              <a:gd name="connsiteY106" fmla="*/ 1861531 h 6858000"/>
              <a:gd name="connsiteX107" fmla="*/ 149294 w 1364418"/>
              <a:gd name="connsiteY107" fmla="*/ 1732919 h 6858000"/>
              <a:gd name="connsiteX108" fmla="*/ 121605 w 1364418"/>
              <a:gd name="connsiteY108" fmla="*/ 1663540 h 6858000"/>
              <a:gd name="connsiteX109" fmla="*/ 120731 w 1364418"/>
              <a:gd name="connsiteY109" fmla="*/ 1615777 h 6858000"/>
              <a:gd name="connsiteX110" fmla="*/ 101526 w 1364418"/>
              <a:gd name="connsiteY110" fmla="*/ 1563678 h 6858000"/>
              <a:gd name="connsiteX111" fmla="*/ 114606 w 1364418"/>
              <a:gd name="connsiteY111" fmla="*/ 1519474 h 6858000"/>
              <a:gd name="connsiteX112" fmla="*/ 107348 w 1364418"/>
              <a:gd name="connsiteY112" fmla="*/ 1477995 h 6858000"/>
              <a:gd name="connsiteX113" fmla="*/ 93433 w 1364418"/>
              <a:gd name="connsiteY113" fmla="*/ 1373769 h 6858000"/>
              <a:gd name="connsiteX114" fmla="*/ 101740 w 1364418"/>
              <a:gd name="connsiteY114" fmla="*/ 1307086 h 6858000"/>
              <a:gd name="connsiteX115" fmla="*/ 102928 w 1364418"/>
              <a:gd name="connsiteY115" fmla="*/ 1189033 h 6858000"/>
              <a:gd name="connsiteX116" fmla="*/ 107613 w 1364418"/>
              <a:gd name="connsiteY116" fmla="*/ 1168288 h 6858000"/>
              <a:gd name="connsiteX117" fmla="*/ 99895 w 1364418"/>
              <a:gd name="connsiteY117" fmla="*/ 1142577 h 6858000"/>
              <a:gd name="connsiteX118" fmla="*/ 89201 w 1364418"/>
              <a:gd name="connsiteY118" fmla="*/ 1088484 h 6858000"/>
              <a:gd name="connsiteX119" fmla="*/ 77937 w 1364418"/>
              <a:gd name="connsiteY119" fmla="*/ 1016103 h 6858000"/>
              <a:gd name="connsiteX120" fmla="*/ 79393 w 1364418"/>
              <a:gd name="connsiteY120" fmla="*/ 932283 h 6858000"/>
              <a:gd name="connsiteX121" fmla="*/ 81629 w 1364418"/>
              <a:gd name="connsiteY121" fmla="*/ 915925 h 6858000"/>
              <a:gd name="connsiteX122" fmla="*/ 74258 w 1364418"/>
              <a:gd name="connsiteY122" fmla="*/ 896999 h 6858000"/>
              <a:gd name="connsiteX123" fmla="*/ 43666 w 1364418"/>
              <a:gd name="connsiteY123" fmla="*/ 821517 h 6858000"/>
              <a:gd name="connsiteX124" fmla="*/ 22616 w 1364418"/>
              <a:gd name="connsiteY124" fmla="*/ 751353 h 6858000"/>
              <a:gd name="connsiteX125" fmla="*/ 22174 w 1364418"/>
              <a:gd name="connsiteY125" fmla="*/ 721230 h 6858000"/>
              <a:gd name="connsiteX126" fmla="*/ 7845 w 1364418"/>
              <a:gd name="connsiteY126" fmla="*/ 681659 h 6858000"/>
              <a:gd name="connsiteX127" fmla="*/ 31306 w 1364418"/>
              <a:gd name="connsiteY127" fmla="*/ 619315 h 6858000"/>
              <a:gd name="connsiteX128" fmla="*/ 15184 w 1364418"/>
              <a:gd name="connsiteY128" fmla="*/ 585934 h 6858000"/>
              <a:gd name="connsiteX129" fmla="*/ 22258 w 1364418"/>
              <a:gd name="connsiteY129" fmla="*/ 538948 h 6858000"/>
              <a:gd name="connsiteX130" fmla="*/ 26166 w 1364418"/>
              <a:gd name="connsiteY130" fmla="*/ 525163 h 6858000"/>
              <a:gd name="connsiteX131" fmla="*/ 52290 w 1364418"/>
              <a:gd name="connsiteY131" fmla="*/ 446567 h 6858000"/>
              <a:gd name="connsiteX132" fmla="*/ 51538 w 1364418"/>
              <a:gd name="connsiteY132" fmla="*/ 393828 h 6858000"/>
              <a:gd name="connsiteX133" fmla="*/ 51368 w 1364418"/>
              <a:gd name="connsiteY133" fmla="*/ 353137 h 6858000"/>
              <a:gd name="connsiteX134" fmla="*/ 55970 w 1364418"/>
              <a:gd name="connsiteY134" fmla="*/ 321428 h 6858000"/>
              <a:gd name="connsiteX135" fmla="*/ 57061 w 1364418"/>
              <a:gd name="connsiteY135" fmla="*/ 275771 h 6858000"/>
              <a:gd name="connsiteX136" fmla="*/ 74088 w 1364418"/>
              <a:gd name="connsiteY136" fmla="*/ 212860 h 6858000"/>
              <a:gd name="connsiteX137" fmla="*/ 65798 w 1364418"/>
              <a:gd name="connsiteY137" fmla="*/ 144983 h 6858000"/>
              <a:gd name="connsiteX138" fmla="*/ 78082 w 1364418"/>
              <a:gd name="connsiteY138" fmla="*/ 55288 h 6858000"/>
              <a:gd name="connsiteX139" fmla="*/ 37636 w 1364418"/>
              <a:gd name="connsiteY139"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101112 w 1364418"/>
              <a:gd name="connsiteY3" fmla="*/ 6857735 h 6858000"/>
              <a:gd name="connsiteX4" fmla="*/ 137705 w 1364418"/>
              <a:gd name="connsiteY4" fmla="*/ 6776847 h 6858000"/>
              <a:gd name="connsiteX5" fmla="*/ 149205 w 1364418"/>
              <a:gd name="connsiteY5" fmla="*/ 6737706 h 6858000"/>
              <a:gd name="connsiteX6" fmla="*/ 173944 w 1364418"/>
              <a:gd name="connsiteY6" fmla="*/ 6691589 h 6858000"/>
              <a:gd name="connsiteX7" fmla="*/ 165968 w 1364418"/>
              <a:gd name="connsiteY7" fmla="*/ 6659970 h 6858000"/>
              <a:gd name="connsiteX8" fmla="*/ 166592 w 1364418"/>
              <a:gd name="connsiteY8" fmla="*/ 6636211 h 6858000"/>
              <a:gd name="connsiteX9" fmla="*/ 184036 w 1364418"/>
              <a:gd name="connsiteY9" fmla="*/ 6594177 h 6858000"/>
              <a:gd name="connsiteX10" fmla="*/ 198076 w 1364418"/>
              <a:gd name="connsiteY10" fmla="*/ 6557575 h 6858000"/>
              <a:gd name="connsiteX11" fmla="*/ 251033 w 1364418"/>
              <a:gd name="connsiteY11" fmla="*/ 6492130 h 6858000"/>
              <a:gd name="connsiteX12" fmla="*/ 266720 w 1364418"/>
              <a:gd name="connsiteY12" fmla="*/ 6431610 h 6858000"/>
              <a:gd name="connsiteX13" fmla="*/ 310425 w 1364418"/>
              <a:gd name="connsiteY13" fmla="*/ 6379786 h 6858000"/>
              <a:gd name="connsiteX14" fmla="*/ 293648 w 1364418"/>
              <a:gd name="connsiteY14" fmla="*/ 6334727 h 6858000"/>
              <a:gd name="connsiteX15" fmla="*/ 271063 w 1364418"/>
              <a:gd name="connsiteY15" fmla="*/ 6313295 h 6858000"/>
              <a:gd name="connsiteX16" fmla="*/ 278227 w 1364418"/>
              <a:gd name="connsiteY16" fmla="*/ 6280046 h 6858000"/>
              <a:gd name="connsiteX17" fmla="*/ 260972 w 1364418"/>
              <a:gd name="connsiteY17" fmla="*/ 6270265 h 6858000"/>
              <a:gd name="connsiteX18" fmla="*/ 288000 w 1364418"/>
              <a:gd name="connsiteY18" fmla="*/ 6252834 h 6858000"/>
              <a:gd name="connsiteX19" fmla="*/ 265992 w 1364418"/>
              <a:gd name="connsiteY19" fmla="*/ 6202459 h 6858000"/>
              <a:gd name="connsiteX20" fmla="*/ 264790 w 1364418"/>
              <a:gd name="connsiteY20" fmla="*/ 6153037 h 6858000"/>
              <a:gd name="connsiteX21" fmla="*/ 280205 w 1364418"/>
              <a:gd name="connsiteY21" fmla="*/ 6078132 h 6858000"/>
              <a:gd name="connsiteX22" fmla="*/ 267592 w 1364418"/>
              <a:gd name="connsiteY22" fmla="*/ 6028119 h 6858000"/>
              <a:gd name="connsiteX23" fmla="*/ 252821 w 1364418"/>
              <a:gd name="connsiteY23" fmla="*/ 5926735 h 6858000"/>
              <a:gd name="connsiteX24" fmla="*/ 302333 w 1364418"/>
              <a:gd name="connsiteY24" fmla="*/ 5712857 h 6858000"/>
              <a:gd name="connsiteX25" fmla="*/ 332131 w 1364418"/>
              <a:gd name="connsiteY25" fmla="*/ 5660491 h 6858000"/>
              <a:gd name="connsiteX26" fmla="*/ 341254 w 1364418"/>
              <a:gd name="connsiteY26" fmla="*/ 5563435 h 6858000"/>
              <a:gd name="connsiteX27" fmla="*/ 368130 w 1364418"/>
              <a:gd name="connsiteY27" fmla="*/ 5437125 h 6858000"/>
              <a:gd name="connsiteX28" fmla="*/ 381698 w 1364418"/>
              <a:gd name="connsiteY28" fmla="*/ 5396260 h 6858000"/>
              <a:gd name="connsiteX29" fmla="*/ 397679 w 1364418"/>
              <a:gd name="connsiteY29" fmla="*/ 5330009 h 6858000"/>
              <a:gd name="connsiteX30" fmla="*/ 431172 w 1364418"/>
              <a:gd name="connsiteY30" fmla="*/ 5273739 h 6858000"/>
              <a:gd name="connsiteX31" fmla="*/ 440771 w 1364418"/>
              <a:gd name="connsiteY31" fmla="*/ 5241779 h 6858000"/>
              <a:gd name="connsiteX32" fmla="*/ 451997 w 1364418"/>
              <a:gd name="connsiteY32" fmla="*/ 5225268 h 6858000"/>
              <a:gd name="connsiteX33" fmla="*/ 453017 w 1364418"/>
              <a:gd name="connsiteY33" fmla="*/ 5217684 h 6858000"/>
              <a:gd name="connsiteX34" fmla="*/ 460358 w 1364418"/>
              <a:gd name="connsiteY34" fmla="*/ 5193377 h 6858000"/>
              <a:gd name="connsiteX35" fmla="*/ 463661 w 1364418"/>
              <a:gd name="connsiteY35" fmla="*/ 5179288 h 6858000"/>
              <a:gd name="connsiteX36" fmla="*/ 464645 w 1364418"/>
              <a:gd name="connsiteY36" fmla="*/ 5173621 h 6858000"/>
              <a:gd name="connsiteX37" fmla="*/ 460279 w 1364418"/>
              <a:gd name="connsiteY37" fmla="*/ 5159961 h 6858000"/>
              <a:gd name="connsiteX38" fmla="*/ 466956 w 1364418"/>
              <a:gd name="connsiteY38" fmla="*/ 5144295 h 6858000"/>
              <a:gd name="connsiteX39" fmla="*/ 463889 w 1364418"/>
              <a:gd name="connsiteY39" fmla="*/ 5125185 h 6858000"/>
              <a:gd name="connsiteX40" fmla="*/ 470719 w 1364418"/>
              <a:gd name="connsiteY40" fmla="*/ 5121884 h 6858000"/>
              <a:gd name="connsiteX41" fmla="*/ 477755 w 1364418"/>
              <a:gd name="connsiteY41" fmla="*/ 5067850 h 6858000"/>
              <a:gd name="connsiteX42" fmla="*/ 480486 w 1364418"/>
              <a:gd name="connsiteY42" fmla="*/ 5060861 h 6858000"/>
              <a:gd name="connsiteX43" fmla="*/ 477190 w 1364418"/>
              <a:gd name="connsiteY43" fmla="*/ 5034192 h 6858000"/>
              <a:gd name="connsiteX44" fmla="*/ 478744 w 1364418"/>
              <a:gd name="connsiteY44" fmla="*/ 4993030 h 6858000"/>
              <a:gd name="connsiteX45" fmla="*/ 485653 w 1364418"/>
              <a:gd name="connsiteY45" fmla="*/ 4946844 h 6858000"/>
              <a:gd name="connsiteX46" fmla="*/ 481509 w 1364418"/>
              <a:gd name="connsiteY46" fmla="*/ 4932692 h 6858000"/>
              <a:gd name="connsiteX47" fmla="*/ 496912 w 1364418"/>
              <a:gd name="connsiteY47" fmla="*/ 4858827 h 6858000"/>
              <a:gd name="connsiteX48" fmla="*/ 502815 w 1364418"/>
              <a:gd name="connsiteY48" fmla="*/ 4821170 h 6858000"/>
              <a:gd name="connsiteX49" fmla="*/ 507548 w 1364418"/>
              <a:gd name="connsiteY49" fmla="*/ 4780965 h 6858000"/>
              <a:gd name="connsiteX50" fmla="*/ 508841 w 1364418"/>
              <a:gd name="connsiteY50" fmla="*/ 4750867 h 6858000"/>
              <a:gd name="connsiteX51" fmla="*/ 506648 w 1364418"/>
              <a:gd name="connsiteY51" fmla="*/ 4690749 h 6858000"/>
              <a:gd name="connsiteX52" fmla="*/ 502128 w 1364418"/>
              <a:gd name="connsiteY52" fmla="*/ 4584173 h 6858000"/>
              <a:gd name="connsiteX53" fmla="*/ 497211 w 1364418"/>
              <a:gd name="connsiteY53" fmla="*/ 4444346 h 6858000"/>
              <a:gd name="connsiteX54" fmla="*/ 493776 w 1364418"/>
              <a:gd name="connsiteY54" fmla="*/ 4375228 h 6858000"/>
              <a:gd name="connsiteX55" fmla="*/ 474429 w 1364418"/>
              <a:gd name="connsiteY55" fmla="*/ 4214165 h 6858000"/>
              <a:gd name="connsiteX56" fmla="*/ 478502 w 1364418"/>
              <a:gd name="connsiteY56" fmla="*/ 4090296 h 6858000"/>
              <a:gd name="connsiteX57" fmla="*/ 463758 w 1364418"/>
              <a:gd name="connsiteY57" fmla="*/ 4033999 h 6858000"/>
              <a:gd name="connsiteX58" fmla="*/ 464907 w 1364418"/>
              <a:gd name="connsiteY58" fmla="*/ 4031933 h 6858000"/>
              <a:gd name="connsiteX59" fmla="*/ 463483 w 1364418"/>
              <a:gd name="connsiteY59" fmla="*/ 4013953 h 6858000"/>
              <a:gd name="connsiteX60" fmla="*/ 449778 w 1364418"/>
              <a:gd name="connsiteY60" fmla="*/ 3974753 h 6858000"/>
              <a:gd name="connsiteX61" fmla="*/ 451376 w 1364418"/>
              <a:gd name="connsiteY61" fmla="*/ 3969950 h 6858000"/>
              <a:gd name="connsiteX62" fmla="*/ 444798 w 1364418"/>
              <a:gd name="connsiteY62" fmla="*/ 3933779 h 6858000"/>
              <a:gd name="connsiteX63" fmla="*/ 446129 w 1364418"/>
              <a:gd name="connsiteY63" fmla="*/ 3933093 h 6858000"/>
              <a:gd name="connsiteX64" fmla="*/ 450483 w 1364418"/>
              <a:gd name="connsiteY64" fmla="*/ 3922082 h 6858000"/>
              <a:gd name="connsiteX65" fmla="*/ 455561 w 1364418"/>
              <a:gd name="connsiteY65" fmla="*/ 3901461 h 6858000"/>
              <a:gd name="connsiteX66" fmla="*/ 478155 w 1364418"/>
              <a:gd name="connsiteY66" fmla="*/ 3813873 h 6858000"/>
              <a:gd name="connsiteX67" fmla="*/ 477580 w 1364418"/>
              <a:gd name="connsiteY67" fmla="*/ 3806161 h 6858000"/>
              <a:gd name="connsiteX68" fmla="*/ 477887 w 1364418"/>
              <a:gd name="connsiteY68" fmla="*/ 3805957 h 6858000"/>
              <a:gd name="connsiteX69" fmla="*/ 477914 w 1364418"/>
              <a:gd name="connsiteY69" fmla="*/ 3797724 h 6858000"/>
              <a:gd name="connsiteX70" fmla="*/ 476529 w 1364418"/>
              <a:gd name="connsiteY70" fmla="*/ 3792098 h 6858000"/>
              <a:gd name="connsiteX71" fmla="*/ 475413 w 1364418"/>
              <a:gd name="connsiteY71" fmla="*/ 3777135 h 6858000"/>
              <a:gd name="connsiteX72" fmla="*/ 477146 w 1364418"/>
              <a:gd name="connsiteY72" fmla="*/ 3771656 h 6858000"/>
              <a:gd name="connsiteX73" fmla="*/ 480889 w 1364418"/>
              <a:gd name="connsiteY73" fmla="*/ 3769007 h 6858000"/>
              <a:gd name="connsiteX74" fmla="*/ 480355 w 1364418"/>
              <a:gd name="connsiteY74" fmla="*/ 3767709 h 6858000"/>
              <a:gd name="connsiteX75" fmla="*/ 489051 w 1364418"/>
              <a:gd name="connsiteY75" fmla="*/ 3738082 h 6858000"/>
              <a:gd name="connsiteX76" fmla="*/ 496397 w 1364418"/>
              <a:gd name="connsiteY76" fmla="*/ 3673397 h 6858000"/>
              <a:gd name="connsiteX77" fmla="*/ 495693 w 1364418"/>
              <a:gd name="connsiteY77" fmla="*/ 3637109 h 6858000"/>
              <a:gd name="connsiteX78" fmla="*/ 499136 w 1364418"/>
              <a:gd name="connsiteY78" fmla="*/ 3536883 h 6858000"/>
              <a:gd name="connsiteX79" fmla="*/ 506674 w 1364418"/>
              <a:gd name="connsiteY79" fmla="*/ 3435652 h 6858000"/>
              <a:gd name="connsiteX80" fmla="*/ 508345 w 1364418"/>
              <a:gd name="connsiteY80" fmla="*/ 3307769 h 6858000"/>
              <a:gd name="connsiteX81" fmla="*/ 525908 w 1364418"/>
              <a:gd name="connsiteY81" fmla="*/ 3250522 h 6858000"/>
              <a:gd name="connsiteX82" fmla="*/ 526333 w 1364418"/>
              <a:gd name="connsiteY82" fmla="*/ 3229163 h 6858000"/>
              <a:gd name="connsiteX83" fmla="*/ 528156 w 1364418"/>
              <a:gd name="connsiteY83" fmla="*/ 3217217 h 6858000"/>
              <a:gd name="connsiteX84" fmla="*/ 514991 w 1364418"/>
              <a:gd name="connsiteY84" fmla="*/ 3183755 h 6858000"/>
              <a:gd name="connsiteX85" fmla="*/ 515492 w 1364418"/>
              <a:gd name="connsiteY85" fmla="*/ 3178642 h 6858000"/>
              <a:gd name="connsiteX86" fmla="*/ 503092 w 1364418"/>
              <a:gd name="connsiteY86" fmla="*/ 3158586 h 6858000"/>
              <a:gd name="connsiteX87" fmla="*/ 488277 w 1364418"/>
              <a:gd name="connsiteY87" fmla="*/ 3129034 h 6858000"/>
              <a:gd name="connsiteX88" fmla="*/ 488942 w 1364418"/>
              <a:gd name="connsiteY88" fmla="*/ 3126682 h 6858000"/>
              <a:gd name="connsiteX89" fmla="*/ 479810 w 1364418"/>
              <a:gd name="connsiteY89" fmla="*/ 3114519 h 6858000"/>
              <a:gd name="connsiteX90" fmla="*/ 466419 w 1364418"/>
              <a:gd name="connsiteY90" fmla="*/ 3106272 h 6858000"/>
              <a:gd name="connsiteX91" fmla="*/ 439149 w 1364418"/>
              <a:gd name="connsiteY91" fmla="*/ 2958185 h 6858000"/>
              <a:gd name="connsiteX92" fmla="*/ 381763 w 1364418"/>
              <a:gd name="connsiteY92" fmla="*/ 2762989 h 6858000"/>
              <a:gd name="connsiteX93" fmla="*/ 330681 w 1364418"/>
              <a:gd name="connsiteY93" fmla="*/ 2554718 h 6858000"/>
              <a:gd name="connsiteX94" fmla="*/ 310775 w 1364418"/>
              <a:gd name="connsiteY94" fmla="*/ 2485734 h 6858000"/>
              <a:gd name="connsiteX95" fmla="*/ 301498 w 1364418"/>
              <a:gd name="connsiteY95" fmla="*/ 2447068 h 6858000"/>
              <a:gd name="connsiteX96" fmla="*/ 288459 w 1364418"/>
              <a:gd name="connsiteY96" fmla="*/ 2425819 h 6858000"/>
              <a:gd name="connsiteX97" fmla="*/ 294458 w 1364418"/>
              <a:gd name="connsiteY97" fmla="*/ 2402874 h 6858000"/>
              <a:gd name="connsiteX98" fmla="*/ 297070 w 1364418"/>
              <a:gd name="connsiteY98" fmla="*/ 2381443 h 6858000"/>
              <a:gd name="connsiteX99" fmla="*/ 273399 w 1364418"/>
              <a:gd name="connsiteY99" fmla="*/ 2261920 h 6858000"/>
              <a:gd name="connsiteX100" fmla="*/ 263286 w 1364418"/>
              <a:gd name="connsiteY100" fmla="*/ 2195378 h 6858000"/>
              <a:gd name="connsiteX101" fmla="*/ 247503 w 1364418"/>
              <a:gd name="connsiteY101" fmla="*/ 2155135 h 6858000"/>
              <a:gd name="connsiteX102" fmla="*/ 244961 w 1364418"/>
              <a:gd name="connsiteY102" fmla="*/ 2118008 h 6858000"/>
              <a:gd name="connsiteX103" fmla="*/ 245954 w 1364418"/>
              <a:gd name="connsiteY103" fmla="*/ 2050531 h 6858000"/>
              <a:gd name="connsiteX104" fmla="*/ 237760 w 1364418"/>
              <a:gd name="connsiteY104" fmla="*/ 1963269 h 6858000"/>
              <a:gd name="connsiteX105" fmla="*/ 218938 w 1364418"/>
              <a:gd name="connsiteY105" fmla="*/ 1906352 h 6858000"/>
              <a:gd name="connsiteX106" fmla="*/ 195495 w 1364418"/>
              <a:gd name="connsiteY106" fmla="*/ 1861531 h 6858000"/>
              <a:gd name="connsiteX107" fmla="*/ 149294 w 1364418"/>
              <a:gd name="connsiteY107" fmla="*/ 1732919 h 6858000"/>
              <a:gd name="connsiteX108" fmla="*/ 121605 w 1364418"/>
              <a:gd name="connsiteY108" fmla="*/ 1663540 h 6858000"/>
              <a:gd name="connsiteX109" fmla="*/ 120731 w 1364418"/>
              <a:gd name="connsiteY109" fmla="*/ 1615777 h 6858000"/>
              <a:gd name="connsiteX110" fmla="*/ 101526 w 1364418"/>
              <a:gd name="connsiteY110" fmla="*/ 1563678 h 6858000"/>
              <a:gd name="connsiteX111" fmla="*/ 114606 w 1364418"/>
              <a:gd name="connsiteY111" fmla="*/ 1519474 h 6858000"/>
              <a:gd name="connsiteX112" fmla="*/ 107348 w 1364418"/>
              <a:gd name="connsiteY112" fmla="*/ 1477995 h 6858000"/>
              <a:gd name="connsiteX113" fmla="*/ 93433 w 1364418"/>
              <a:gd name="connsiteY113" fmla="*/ 1373769 h 6858000"/>
              <a:gd name="connsiteX114" fmla="*/ 101740 w 1364418"/>
              <a:gd name="connsiteY114" fmla="*/ 1307086 h 6858000"/>
              <a:gd name="connsiteX115" fmla="*/ 102928 w 1364418"/>
              <a:gd name="connsiteY115" fmla="*/ 1189033 h 6858000"/>
              <a:gd name="connsiteX116" fmla="*/ 107613 w 1364418"/>
              <a:gd name="connsiteY116" fmla="*/ 1168288 h 6858000"/>
              <a:gd name="connsiteX117" fmla="*/ 99895 w 1364418"/>
              <a:gd name="connsiteY117" fmla="*/ 1142577 h 6858000"/>
              <a:gd name="connsiteX118" fmla="*/ 89201 w 1364418"/>
              <a:gd name="connsiteY118" fmla="*/ 1088484 h 6858000"/>
              <a:gd name="connsiteX119" fmla="*/ 77937 w 1364418"/>
              <a:gd name="connsiteY119" fmla="*/ 1016103 h 6858000"/>
              <a:gd name="connsiteX120" fmla="*/ 79393 w 1364418"/>
              <a:gd name="connsiteY120" fmla="*/ 932283 h 6858000"/>
              <a:gd name="connsiteX121" fmla="*/ 81629 w 1364418"/>
              <a:gd name="connsiteY121" fmla="*/ 915925 h 6858000"/>
              <a:gd name="connsiteX122" fmla="*/ 74258 w 1364418"/>
              <a:gd name="connsiteY122" fmla="*/ 896999 h 6858000"/>
              <a:gd name="connsiteX123" fmla="*/ 43666 w 1364418"/>
              <a:gd name="connsiteY123" fmla="*/ 821517 h 6858000"/>
              <a:gd name="connsiteX124" fmla="*/ 22616 w 1364418"/>
              <a:gd name="connsiteY124" fmla="*/ 751353 h 6858000"/>
              <a:gd name="connsiteX125" fmla="*/ 22174 w 1364418"/>
              <a:gd name="connsiteY125" fmla="*/ 721230 h 6858000"/>
              <a:gd name="connsiteX126" fmla="*/ 7845 w 1364418"/>
              <a:gd name="connsiteY126" fmla="*/ 681659 h 6858000"/>
              <a:gd name="connsiteX127" fmla="*/ 31306 w 1364418"/>
              <a:gd name="connsiteY127" fmla="*/ 619315 h 6858000"/>
              <a:gd name="connsiteX128" fmla="*/ 15184 w 1364418"/>
              <a:gd name="connsiteY128" fmla="*/ 585934 h 6858000"/>
              <a:gd name="connsiteX129" fmla="*/ 22258 w 1364418"/>
              <a:gd name="connsiteY129" fmla="*/ 538948 h 6858000"/>
              <a:gd name="connsiteX130" fmla="*/ 26166 w 1364418"/>
              <a:gd name="connsiteY130" fmla="*/ 525163 h 6858000"/>
              <a:gd name="connsiteX131" fmla="*/ 52290 w 1364418"/>
              <a:gd name="connsiteY131" fmla="*/ 446567 h 6858000"/>
              <a:gd name="connsiteX132" fmla="*/ 51538 w 1364418"/>
              <a:gd name="connsiteY132" fmla="*/ 393828 h 6858000"/>
              <a:gd name="connsiteX133" fmla="*/ 51368 w 1364418"/>
              <a:gd name="connsiteY133" fmla="*/ 353137 h 6858000"/>
              <a:gd name="connsiteX134" fmla="*/ 55970 w 1364418"/>
              <a:gd name="connsiteY134" fmla="*/ 321428 h 6858000"/>
              <a:gd name="connsiteX135" fmla="*/ 57061 w 1364418"/>
              <a:gd name="connsiteY135" fmla="*/ 275771 h 6858000"/>
              <a:gd name="connsiteX136" fmla="*/ 74088 w 1364418"/>
              <a:gd name="connsiteY136" fmla="*/ 212860 h 6858000"/>
              <a:gd name="connsiteX137" fmla="*/ 65798 w 1364418"/>
              <a:gd name="connsiteY137" fmla="*/ 144983 h 6858000"/>
              <a:gd name="connsiteX138" fmla="*/ 78082 w 1364418"/>
              <a:gd name="connsiteY138" fmla="*/ 55288 h 6858000"/>
              <a:gd name="connsiteX139" fmla="*/ 37636 w 1364418"/>
              <a:gd name="connsiteY139"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101112 w 1364418"/>
              <a:gd name="connsiteY3" fmla="*/ 6857735 h 6858000"/>
              <a:gd name="connsiteX4" fmla="*/ 137705 w 1364418"/>
              <a:gd name="connsiteY4" fmla="*/ 6776847 h 6858000"/>
              <a:gd name="connsiteX5" fmla="*/ 149205 w 1364418"/>
              <a:gd name="connsiteY5" fmla="*/ 6737706 h 6858000"/>
              <a:gd name="connsiteX6" fmla="*/ 173944 w 1364418"/>
              <a:gd name="connsiteY6" fmla="*/ 6691589 h 6858000"/>
              <a:gd name="connsiteX7" fmla="*/ 165968 w 1364418"/>
              <a:gd name="connsiteY7" fmla="*/ 6659970 h 6858000"/>
              <a:gd name="connsiteX8" fmla="*/ 166592 w 1364418"/>
              <a:gd name="connsiteY8" fmla="*/ 6636211 h 6858000"/>
              <a:gd name="connsiteX9" fmla="*/ 184036 w 1364418"/>
              <a:gd name="connsiteY9" fmla="*/ 6594177 h 6858000"/>
              <a:gd name="connsiteX10" fmla="*/ 198076 w 1364418"/>
              <a:gd name="connsiteY10" fmla="*/ 6557575 h 6858000"/>
              <a:gd name="connsiteX11" fmla="*/ 251033 w 1364418"/>
              <a:gd name="connsiteY11" fmla="*/ 6492130 h 6858000"/>
              <a:gd name="connsiteX12" fmla="*/ 266720 w 1364418"/>
              <a:gd name="connsiteY12" fmla="*/ 6431610 h 6858000"/>
              <a:gd name="connsiteX13" fmla="*/ 310425 w 1364418"/>
              <a:gd name="connsiteY13" fmla="*/ 6379786 h 6858000"/>
              <a:gd name="connsiteX14" fmla="*/ 293648 w 1364418"/>
              <a:gd name="connsiteY14" fmla="*/ 6334727 h 6858000"/>
              <a:gd name="connsiteX15" fmla="*/ 271063 w 1364418"/>
              <a:gd name="connsiteY15" fmla="*/ 6313295 h 6858000"/>
              <a:gd name="connsiteX16" fmla="*/ 278227 w 1364418"/>
              <a:gd name="connsiteY16" fmla="*/ 6280046 h 6858000"/>
              <a:gd name="connsiteX17" fmla="*/ 281226 w 1364418"/>
              <a:gd name="connsiteY17" fmla="*/ 6272987 h 6858000"/>
              <a:gd name="connsiteX18" fmla="*/ 288000 w 1364418"/>
              <a:gd name="connsiteY18" fmla="*/ 6252834 h 6858000"/>
              <a:gd name="connsiteX19" fmla="*/ 265992 w 1364418"/>
              <a:gd name="connsiteY19" fmla="*/ 6202459 h 6858000"/>
              <a:gd name="connsiteX20" fmla="*/ 264790 w 1364418"/>
              <a:gd name="connsiteY20" fmla="*/ 6153037 h 6858000"/>
              <a:gd name="connsiteX21" fmla="*/ 280205 w 1364418"/>
              <a:gd name="connsiteY21" fmla="*/ 6078132 h 6858000"/>
              <a:gd name="connsiteX22" fmla="*/ 267592 w 1364418"/>
              <a:gd name="connsiteY22" fmla="*/ 6028119 h 6858000"/>
              <a:gd name="connsiteX23" fmla="*/ 252821 w 1364418"/>
              <a:gd name="connsiteY23" fmla="*/ 5926735 h 6858000"/>
              <a:gd name="connsiteX24" fmla="*/ 302333 w 1364418"/>
              <a:gd name="connsiteY24" fmla="*/ 5712857 h 6858000"/>
              <a:gd name="connsiteX25" fmla="*/ 332131 w 1364418"/>
              <a:gd name="connsiteY25" fmla="*/ 5660491 h 6858000"/>
              <a:gd name="connsiteX26" fmla="*/ 341254 w 1364418"/>
              <a:gd name="connsiteY26" fmla="*/ 5563435 h 6858000"/>
              <a:gd name="connsiteX27" fmla="*/ 368130 w 1364418"/>
              <a:gd name="connsiteY27" fmla="*/ 5437125 h 6858000"/>
              <a:gd name="connsiteX28" fmla="*/ 381698 w 1364418"/>
              <a:gd name="connsiteY28" fmla="*/ 5396260 h 6858000"/>
              <a:gd name="connsiteX29" fmla="*/ 397679 w 1364418"/>
              <a:gd name="connsiteY29" fmla="*/ 5330009 h 6858000"/>
              <a:gd name="connsiteX30" fmla="*/ 431172 w 1364418"/>
              <a:gd name="connsiteY30" fmla="*/ 5273739 h 6858000"/>
              <a:gd name="connsiteX31" fmla="*/ 440771 w 1364418"/>
              <a:gd name="connsiteY31" fmla="*/ 5241779 h 6858000"/>
              <a:gd name="connsiteX32" fmla="*/ 451997 w 1364418"/>
              <a:gd name="connsiteY32" fmla="*/ 5225268 h 6858000"/>
              <a:gd name="connsiteX33" fmla="*/ 453017 w 1364418"/>
              <a:gd name="connsiteY33" fmla="*/ 5217684 h 6858000"/>
              <a:gd name="connsiteX34" fmla="*/ 460358 w 1364418"/>
              <a:gd name="connsiteY34" fmla="*/ 5193377 h 6858000"/>
              <a:gd name="connsiteX35" fmla="*/ 463661 w 1364418"/>
              <a:gd name="connsiteY35" fmla="*/ 5179288 h 6858000"/>
              <a:gd name="connsiteX36" fmla="*/ 464645 w 1364418"/>
              <a:gd name="connsiteY36" fmla="*/ 5173621 h 6858000"/>
              <a:gd name="connsiteX37" fmla="*/ 460279 w 1364418"/>
              <a:gd name="connsiteY37" fmla="*/ 5159961 h 6858000"/>
              <a:gd name="connsiteX38" fmla="*/ 466956 w 1364418"/>
              <a:gd name="connsiteY38" fmla="*/ 5144295 h 6858000"/>
              <a:gd name="connsiteX39" fmla="*/ 463889 w 1364418"/>
              <a:gd name="connsiteY39" fmla="*/ 5125185 h 6858000"/>
              <a:gd name="connsiteX40" fmla="*/ 470719 w 1364418"/>
              <a:gd name="connsiteY40" fmla="*/ 5121884 h 6858000"/>
              <a:gd name="connsiteX41" fmla="*/ 477755 w 1364418"/>
              <a:gd name="connsiteY41" fmla="*/ 5067850 h 6858000"/>
              <a:gd name="connsiteX42" fmla="*/ 480486 w 1364418"/>
              <a:gd name="connsiteY42" fmla="*/ 5060861 h 6858000"/>
              <a:gd name="connsiteX43" fmla="*/ 477190 w 1364418"/>
              <a:gd name="connsiteY43" fmla="*/ 5034192 h 6858000"/>
              <a:gd name="connsiteX44" fmla="*/ 478744 w 1364418"/>
              <a:gd name="connsiteY44" fmla="*/ 4993030 h 6858000"/>
              <a:gd name="connsiteX45" fmla="*/ 485653 w 1364418"/>
              <a:gd name="connsiteY45" fmla="*/ 4946844 h 6858000"/>
              <a:gd name="connsiteX46" fmla="*/ 481509 w 1364418"/>
              <a:gd name="connsiteY46" fmla="*/ 4932692 h 6858000"/>
              <a:gd name="connsiteX47" fmla="*/ 496912 w 1364418"/>
              <a:gd name="connsiteY47" fmla="*/ 4858827 h 6858000"/>
              <a:gd name="connsiteX48" fmla="*/ 502815 w 1364418"/>
              <a:gd name="connsiteY48" fmla="*/ 4821170 h 6858000"/>
              <a:gd name="connsiteX49" fmla="*/ 507548 w 1364418"/>
              <a:gd name="connsiteY49" fmla="*/ 4780965 h 6858000"/>
              <a:gd name="connsiteX50" fmla="*/ 508841 w 1364418"/>
              <a:gd name="connsiteY50" fmla="*/ 4750867 h 6858000"/>
              <a:gd name="connsiteX51" fmla="*/ 506648 w 1364418"/>
              <a:gd name="connsiteY51" fmla="*/ 4690749 h 6858000"/>
              <a:gd name="connsiteX52" fmla="*/ 502128 w 1364418"/>
              <a:gd name="connsiteY52" fmla="*/ 4584173 h 6858000"/>
              <a:gd name="connsiteX53" fmla="*/ 497211 w 1364418"/>
              <a:gd name="connsiteY53" fmla="*/ 4444346 h 6858000"/>
              <a:gd name="connsiteX54" fmla="*/ 493776 w 1364418"/>
              <a:gd name="connsiteY54" fmla="*/ 4375228 h 6858000"/>
              <a:gd name="connsiteX55" fmla="*/ 474429 w 1364418"/>
              <a:gd name="connsiteY55" fmla="*/ 4214165 h 6858000"/>
              <a:gd name="connsiteX56" fmla="*/ 478502 w 1364418"/>
              <a:gd name="connsiteY56" fmla="*/ 4090296 h 6858000"/>
              <a:gd name="connsiteX57" fmla="*/ 463758 w 1364418"/>
              <a:gd name="connsiteY57" fmla="*/ 4033999 h 6858000"/>
              <a:gd name="connsiteX58" fmla="*/ 464907 w 1364418"/>
              <a:gd name="connsiteY58" fmla="*/ 4031933 h 6858000"/>
              <a:gd name="connsiteX59" fmla="*/ 463483 w 1364418"/>
              <a:gd name="connsiteY59" fmla="*/ 4013953 h 6858000"/>
              <a:gd name="connsiteX60" fmla="*/ 449778 w 1364418"/>
              <a:gd name="connsiteY60" fmla="*/ 3974753 h 6858000"/>
              <a:gd name="connsiteX61" fmla="*/ 451376 w 1364418"/>
              <a:gd name="connsiteY61" fmla="*/ 3969950 h 6858000"/>
              <a:gd name="connsiteX62" fmla="*/ 444798 w 1364418"/>
              <a:gd name="connsiteY62" fmla="*/ 3933779 h 6858000"/>
              <a:gd name="connsiteX63" fmla="*/ 446129 w 1364418"/>
              <a:gd name="connsiteY63" fmla="*/ 3933093 h 6858000"/>
              <a:gd name="connsiteX64" fmla="*/ 450483 w 1364418"/>
              <a:gd name="connsiteY64" fmla="*/ 3922082 h 6858000"/>
              <a:gd name="connsiteX65" fmla="*/ 455561 w 1364418"/>
              <a:gd name="connsiteY65" fmla="*/ 3901461 h 6858000"/>
              <a:gd name="connsiteX66" fmla="*/ 478155 w 1364418"/>
              <a:gd name="connsiteY66" fmla="*/ 3813873 h 6858000"/>
              <a:gd name="connsiteX67" fmla="*/ 477580 w 1364418"/>
              <a:gd name="connsiteY67" fmla="*/ 3806161 h 6858000"/>
              <a:gd name="connsiteX68" fmla="*/ 477887 w 1364418"/>
              <a:gd name="connsiteY68" fmla="*/ 3805957 h 6858000"/>
              <a:gd name="connsiteX69" fmla="*/ 477914 w 1364418"/>
              <a:gd name="connsiteY69" fmla="*/ 3797724 h 6858000"/>
              <a:gd name="connsiteX70" fmla="*/ 476529 w 1364418"/>
              <a:gd name="connsiteY70" fmla="*/ 3792098 h 6858000"/>
              <a:gd name="connsiteX71" fmla="*/ 475413 w 1364418"/>
              <a:gd name="connsiteY71" fmla="*/ 3777135 h 6858000"/>
              <a:gd name="connsiteX72" fmla="*/ 477146 w 1364418"/>
              <a:gd name="connsiteY72" fmla="*/ 3771656 h 6858000"/>
              <a:gd name="connsiteX73" fmla="*/ 480889 w 1364418"/>
              <a:gd name="connsiteY73" fmla="*/ 3769007 h 6858000"/>
              <a:gd name="connsiteX74" fmla="*/ 480355 w 1364418"/>
              <a:gd name="connsiteY74" fmla="*/ 3767709 h 6858000"/>
              <a:gd name="connsiteX75" fmla="*/ 489051 w 1364418"/>
              <a:gd name="connsiteY75" fmla="*/ 3738082 h 6858000"/>
              <a:gd name="connsiteX76" fmla="*/ 496397 w 1364418"/>
              <a:gd name="connsiteY76" fmla="*/ 3673397 h 6858000"/>
              <a:gd name="connsiteX77" fmla="*/ 495693 w 1364418"/>
              <a:gd name="connsiteY77" fmla="*/ 3637109 h 6858000"/>
              <a:gd name="connsiteX78" fmla="*/ 499136 w 1364418"/>
              <a:gd name="connsiteY78" fmla="*/ 3536883 h 6858000"/>
              <a:gd name="connsiteX79" fmla="*/ 506674 w 1364418"/>
              <a:gd name="connsiteY79" fmla="*/ 3435652 h 6858000"/>
              <a:gd name="connsiteX80" fmla="*/ 508345 w 1364418"/>
              <a:gd name="connsiteY80" fmla="*/ 3307769 h 6858000"/>
              <a:gd name="connsiteX81" fmla="*/ 525908 w 1364418"/>
              <a:gd name="connsiteY81" fmla="*/ 3250522 h 6858000"/>
              <a:gd name="connsiteX82" fmla="*/ 526333 w 1364418"/>
              <a:gd name="connsiteY82" fmla="*/ 3229163 h 6858000"/>
              <a:gd name="connsiteX83" fmla="*/ 528156 w 1364418"/>
              <a:gd name="connsiteY83" fmla="*/ 3217217 h 6858000"/>
              <a:gd name="connsiteX84" fmla="*/ 514991 w 1364418"/>
              <a:gd name="connsiteY84" fmla="*/ 3183755 h 6858000"/>
              <a:gd name="connsiteX85" fmla="*/ 515492 w 1364418"/>
              <a:gd name="connsiteY85" fmla="*/ 3178642 h 6858000"/>
              <a:gd name="connsiteX86" fmla="*/ 503092 w 1364418"/>
              <a:gd name="connsiteY86" fmla="*/ 3158586 h 6858000"/>
              <a:gd name="connsiteX87" fmla="*/ 488277 w 1364418"/>
              <a:gd name="connsiteY87" fmla="*/ 3129034 h 6858000"/>
              <a:gd name="connsiteX88" fmla="*/ 488942 w 1364418"/>
              <a:gd name="connsiteY88" fmla="*/ 3126682 h 6858000"/>
              <a:gd name="connsiteX89" fmla="*/ 479810 w 1364418"/>
              <a:gd name="connsiteY89" fmla="*/ 3114519 h 6858000"/>
              <a:gd name="connsiteX90" fmla="*/ 466419 w 1364418"/>
              <a:gd name="connsiteY90" fmla="*/ 3106272 h 6858000"/>
              <a:gd name="connsiteX91" fmla="*/ 439149 w 1364418"/>
              <a:gd name="connsiteY91" fmla="*/ 2958185 h 6858000"/>
              <a:gd name="connsiteX92" fmla="*/ 381763 w 1364418"/>
              <a:gd name="connsiteY92" fmla="*/ 2762989 h 6858000"/>
              <a:gd name="connsiteX93" fmla="*/ 330681 w 1364418"/>
              <a:gd name="connsiteY93" fmla="*/ 2554718 h 6858000"/>
              <a:gd name="connsiteX94" fmla="*/ 310775 w 1364418"/>
              <a:gd name="connsiteY94" fmla="*/ 2485734 h 6858000"/>
              <a:gd name="connsiteX95" fmla="*/ 301498 w 1364418"/>
              <a:gd name="connsiteY95" fmla="*/ 2447068 h 6858000"/>
              <a:gd name="connsiteX96" fmla="*/ 288459 w 1364418"/>
              <a:gd name="connsiteY96" fmla="*/ 2425819 h 6858000"/>
              <a:gd name="connsiteX97" fmla="*/ 294458 w 1364418"/>
              <a:gd name="connsiteY97" fmla="*/ 2402874 h 6858000"/>
              <a:gd name="connsiteX98" fmla="*/ 297070 w 1364418"/>
              <a:gd name="connsiteY98" fmla="*/ 2381443 h 6858000"/>
              <a:gd name="connsiteX99" fmla="*/ 273399 w 1364418"/>
              <a:gd name="connsiteY99" fmla="*/ 2261920 h 6858000"/>
              <a:gd name="connsiteX100" fmla="*/ 263286 w 1364418"/>
              <a:gd name="connsiteY100" fmla="*/ 2195378 h 6858000"/>
              <a:gd name="connsiteX101" fmla="*/ 247503 w 1364418"/>
              <a:gd name="connsiteY101" fmla="*/ 2155135 h 6858000"/>
              <a:gd name="connsiteX102" fmla="*/ 244961 w 1364418"/>
              <a:gd name="connsiteY102" fmla="*/ 2118008 h 6858000"/>
              <a:gd name="connsiteX103" fmla="*/ 245954 w 1364418"/>
              <a:gd name="connsiteY103" fmla="*/ 2050531 h 6858000"/>
              <a:gd name="connsiteX104" fmla="*/ 237760 w 1364418"/>
              <a:gd name="connsiteY104" fmla="*/ 1963269 h 6858000"/>
              <a:gd name="connsiteX105" fmla="*/ 218938 w 1364418"/>
              <a:gd name="connsiteY105" fmla="*/ 1906352 h 6858000"/>
              <a:gd name="connsiteX106" fmla="*/ 195495 w 1364418"/>
              <a:gd name="connsiteY106" fmla="*/ 1861531 h 6858000"/>
              <a:gd name="connsiteX107" fmla="*/ 149294 w 1364418"/>
              <a:gd name="connsiteY107" fmla="*/ 1732919 h 6858000"/>
              <a:gd name="connsiteX108" fmla="*/ 121605 w 1364418"/>
              <a:gd name="connsiteY108" fmla="*/ 1663540 h 6858000"/>
              <a:gd name="connsiteX109" fmla="*/ 120731 w 1364418"/>
              <a:gd name="connsiteY109" fmla="*/ 1615777 h 6858000"/>
              <a:gd name="connsiteX110" fmla="*/ 101526 w 1364418"/>
              <a:gd name="connsiteY110" fmla="*/ 1563678 h 6858000"/>
              <a:gd name="connsiteX111" fmla="*/ 114606 w 1364418"/>
              <a:gd name="connsiteY111" fmla="*/ 1519474 h 6858000"/>
              <a:gd name="connsiteX112" fmla="*/ 107348 w 1364418"/>
              <a:gd name="connsiteY112" fmla="*/ 1477995 h 6858000"/>
              <a:gd name="connsiteX113" fmla="*/ 93433 w 1364418"/>
              <a:gd name="connsiteY113" fmla="*/ 1373769 h 6858000"/>
              <a:gd name="connsiteX114" fmla="*/ 101740 w 1364418"/>
              <a:gd name="connsiteY114" fmla="*/ 1307086 h 6858000"/>
              <a:gd name="connsiteX115" fmla="*/ 102928 w 1364418"/>
              <a:gd name="connsiteY115" fmla="*/ 1189033 h 6858000"/>
              <a:gd name="connsiteX116" fmla="*/ 107613 w 1364418"/>
              <a:gd name="connsiteY116" fmla="*/ 1168288 h 6858000"/>
              <a:gd name="connsiteX117" fmla="*/ 99895 w 1364418"/>
              <a:gd name="connsiteY117" fmla="*/ 1142577 h 6858000"/>
              <a:gd name="connsiteX118" fmla="*/ 89201 w 1364418"/>
              <a:gd name="connsiteY118" fmla="*/ 1088484 h 6858000"/>
              <a:gd name="connsiteX119" fmla="*/ 77937 w 1364418"/>
              <a:gd name="connsiteY119" fmla="*/ 1016103 h 6858000"/>
              <a:gd name="connsiteX120" fmla="*/ 79393 w 1364418"/>
              <a:gd name="connsiteY120" fmla="*/ 932283 h 6858000"/>
              <a:gd name="connsiteX121" fmla="*/ 81629 w 1364418"/>
              <a:gd name="connsiteY121" fmla="*/ 915925 h 6858000"/>
              <a:gd name="connsiteX122" fmla="*/ 74258 w 1364418"/>
              <a:gd name="connsiteY122" fmla="*/ 896999 h 6858000"/>
              <a:gd name="connsiteX123" fmla="*/ 43666 w 1364418"/>
              <a:gd name="connsiteY123" fmla="*/ 821517 h 6858000"/>
              <a:gd name="connsiteX124" fmla="*/ 22616 w 1364418"/>
              <a:gd name="connsiteY124" fmla="*/ 751353 h 6858000"/>
              <a:gd name="connsiteX125" fmla="*/ 22174 w 1364418"/>
              <a:gd name="connsiteY125" fmla="*/ 721230 h 6858000"/>
              <a:gd name="connsiteX126" fmla="*/ 7845 w 1364418"/>
              <a:gd name="connsiteY126" fmla="*/ 681659 h 6858000"/>
              <a:gd name="connsiteX127" fmla="*/ 31306 w 1364418"/>
              <a:gd name="connsiteY127" fmla="*/ 619315 h 6858000"/>
              <a:gd name="connsiteX128" fmla="*/ 15184 w 1364418"/>
              <a:gd name="connsiteY128" fmla="*/ 585934 h 6858000"/>
              <a:gd name="connsiteX129" fmla="*/ 22258 w 1364418"/>
              <a:gd name="connsiteY129" fmla="*/ 538948 h 6858000"/>
              <a:gd name="connsiteX130" fmla="*/ 26166 w 1364418"/>
              <a:gd name="connsiteY130" fmla="*/ 525163 h 6858000"/>
              <a:gd name="connsiteX131" fmla="*/ 52290 w 1364418"/>
              <a:gd name="connsiteY131" fmla="*/ 446567 h 6858000"/>
              <a:gd name="connsiteX132" fmla="*/ 51538 w 1364418"/>
              <a:gd name="connsiteY132" fmla="*/ 393828 h 6858000"/>
              <a:gd name="connsiteX133" fmla="*/ 51368 w 1364418"/>
              <a:gd name="connsiteY133" fmla="*/ 353137 h 6858000"/>
              <a:gd name="connsiteX134" fmla="*/ 55970 w 1364418"/>
              <a:gd name="connsiteY134" fmla="*/ 321428 h 6858000"/>
              <a:gd name="connsiteX135" fmla="*/ 57061 w 1364418"/>
              <a:gd name="connsiteY135" fmla="*/ 275771 h 6858000"/>
              <a:gd name="connsiteX136" fmla="*/ 74088 w 1364418"/>
              <a:gd name="connsiteY136" fmla="*/ 212860 h 6858000"/>
              <a:gd name="connsiteX137" fmla="*/ 65798 w 1364418"/>
              <a:gd name="connsiteY137" fmla="*/ 144983 h 6858000"/>
              <a:gd name="connsiteX138" fmla="*/ 78082 w 1364418"/>
              <a:gd name="connsiteY138" fmla="*/ 55288 h 6858000"/>
              <a:gd name="connsiteX139" fmla="*/ 37636 w 1364418"/>
              <a:gd name="connsiteY139"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101112 w 1364418"/>
              <a:gd name="connsiteY3" fmla="*/ 6857735 h 6858000"/>
              <a:gd name="connsiteX4" fmla="*/ 137705 w 1364418"/>
              <a:gd name="connsiteY4" fmla="*/ 6776847 h 6858000"/>
              <a:gd name="connsiteX5" fmla="*/ 149205 w 1364418"/>
              <a:gd name="connsiteY5" fmla="*/ 6737706 h 6858000"/>
              <a:gd name="connsiteX6" fmla="*/ 173944 w 1364418"/>
              <a:gd name="connsiteY6" fmla="*/ 6691589 h 6858000"/>
              <a:gd name="connsiteX7" fmla="*/ 165968 w 1364418"/>
              <a:gd name="connsiteY7" fmla="*/ 6659970 h 6858000"/>
              <a:gd name="connsiteX8" fmla="*/ 166592 w 1364418"/>
              <a:gd name="connsiteY8" fmla="*/ 6636211 h 6858000"/>
              <a:gd name="connsiteX9" fmla="*/ 184036 w 1364418"/>
              <a:gd name="connsiteY9" fmla="*/ 6594177 h 6858000"/>
              <a:gd name="connsiteX10" fmla="*/ 198076 w 1364418"/>
              <a:gd name="connsiteY10" fmla="*/ 6557575 h 6858000"/>
              <a:gd name="connsiteX11" fmla="*/ 251033 w 1364418"/>
              <a:gd name="connsiteY11" fmla="*/ 6492130 h 6858000"/>
              <a:gd name="connsiteX12" fmla="*/ 266720 w 1364418"/>
              <a:gd name="connsiteY12" fmla="*/ 6431610 h 6858000"/>
              <a:gd name="connsiteX13" fmla="*/ 310425 w 1364418"/>
              <a:gd name="connsiteY13" fmla="*/ 6379786 h 6858000"/>
              <a:gd name="connsiteX14" fmla="*/ 293648 w 1364418"/>
              <a:gd name="connsiteY14" fmla="*/ 6334727 h 6858000"/>
              <a:gd name="connsiteX15" fmla="*/ 271063 w 1364418"/>
              <a:gd name="connsiteY15" fmla="*/ 6313295 h 6858000"/>
              <a:gd name="connsiteX16" fmla="*/ 278227 w 1364418"/>
              <a:gd name="connsiteY16" fmla="*/ 6280046 h 6858000"/>
              <a:gd name="connsiteX17" fmla="*/ 281226 w 1364418"/>
              <a:gd name="connsiteY17" fmla="*/ 6272987 h 6858000"/>
              <a:gd name="connsiteX18" fmla="*/ 288000 w 1364418"/>
              <a:gd name="connsiteY18" fmla="*/ 6252834 h 6858000"/>
              <a:gd name="connsiteX19" fmla="*/ 265992 w 1364418"/>
              <a:gd name="connsiteY19" fmla="*/ 6202459 h 6858000"/>
              <a:gd name="connsiteX20" fmla="*/ 264790 w 1364418"/>
              <a:gd name="connsiteY20" fmla="*/ 6153037 h 6858000"/>
              <a:gd name="connsiteX21" fmla="*/ 280205 w 1364418"/>
              <a:gd name="connsiteY21" fmla="*/ 6078132 h 6858000"/>
              <a:gd name="connsiteX22" fmla="*/ 267592 w 1364418"/>
              <a:gd name="connsiteY22" fmla="*/ 6028119 h 6858000"/>
              <a:gd name="connsiteX23" fmla="*/ 252821 w 1364418"/>
              <a:gd name="connsiteY23" fmla="*/ 5926735 h 6858000"/>
              <a:gd name="connsiteX24" fmla="*/ 302333 w 1364418"/>
              <a:gd name="connsiteY24" fmla="*/ 5712857 h 6858000"/>
              <a:gd name="connsiteX25" fmla="*/ 332131 w 1364418"/>
              <a:gd name="connsiteY25" fmla="*/ 5660491 h 6858000"/>
              <a:gd name="connsiteX26" fmla="*/ 341254 w 1364418"/>
              <a:gd name="connsiteY26" fmla="*/ 5563435 h 6858000"/>
              <a:gd name="connsiteX27" fmla="*/ 368130 w 1364418"/>
              <a:gd name="connsiteY27" fmla="*/ 5437125 h 6858000"/>
              <a:gd name="connsiteX28" fmla="*/ 381698 w 1364418"/>
              <a:gd name="connsiteY28" fmla="*/ 5396260 h 6858000"/>
              <a:gd name="connsiteX29" fmla="*/ 397679 w 1364418"/>
              <a:gd name="connsiteY29" fmla="*/ 5330009 h 6858000"/>
              <a:gd name="connsiteX30" fmla="*/ 431172 w 1364418"/>
              <a:gd name="connsiteY30" fmla="*/ 5273739 h 6858000"/>
              <a:gd name="connsiteX31" fmla="*/ 440771 w 1364418"/>
              <a:gd name="connsiteY31" fmla="*/ 5241779 h 6858000"/>
              <a:gd name="connsiteX32" fmla="*/ 451997 w 1364418"/>
              <a:gd name="connsiteY32" fmla="*/ 5225268 h 6858000"/>
              <a:gd name="connsiteX33" fmla="*/ 453017 w 1364418"/>
              <a:gd name="connsiteY33" fmla="*/ 5217684 h 6858000"/>
              <a:gd name="connsiteX34" fmla="*/ 460358 w 1364418"/>
              <a:gd name="connsiteY34" fmla="*/ 5193377 h 6858000"/>
              <a:gd name="connsiteX35" fmla="*/ 463661 w 1364418"/>
              <a:gd name="connsiteY35" fmla="*/ 5179288 h 6858000"/>
              <a:gd name="connsiteX36" fmla="*/ 464645 w 1364418"/>
              <a:gd name="connsiteY36" fmla="*/ 5173621 h 6858000"/>
              <a:gd name="connsiteX37" fmla="*/ 460279 w 1364418"/>
              <a:gd name="connsiteY37" fmla="*/ 5159961 h 6858000"/>
              <a:gd name="connsiteX38" fmla="*/ 466956 w 1364418"/>
              <a:gd name="connsiteY38" fmla="*/ 5144295 h 6858000"/>
              <a:gd name="connsiteX39" fmla="*/ 463889 w 1364418"/>
              <a:gd name="connsiteY39" fmla="*/ 5125185 h 6858000"/>
              <a:gd name="connsiteX40" fmla="*/ 470719 w 1364418"/>
              <a:gd name="connsiteY40" fmla="*/ 5121884 h 6858000"/>
              <a:gd name="connsiteX41" fmla="*/ 477755 w 1364418"/>
              <a:gd name="connsiteY41" fmla="*/ 5067850 h 6858000"/>
              <a:gd name="connsiteX42" fmla="*/ 480486 w 1364418"/>
              <a:gd name="connsiteY42" fmla="*/ 5060861 h 6858000"/>
              <a:gd name="connsiteX43" fmla="*/ 477190 w 1364418"/>
              <a:gd name="connsiteY43" fmla="*/ 5034192 h 6858000"/>
              <a:gd name="connsiteX44" fmla="*/ 478744 w 1364418"/>
              <a:gd name="connsiteY44" fmla="*/ 4993030 h 6858000"/>
              <a:gd name="connsiteX45" fmla="*/ 485653 w 1364418"/>
              <a:gd name="connsiteY45" fmla="*/ 4946844 h 6858000"/>
              <a:gd name="connsiteX46" fmla="*/ 481509 w 1364418"/>
              <a:gd name="connsiteY46" fmla="*/ 4932692 h 6858000"/>
              <a:gd name="connsiteX47" fmla="*/ 496912 w 1364418"/>
              <a:gd name="connsiteY47" fmla="*/ 4858827 h 6858000"/>
              <a:gd name="connsiteX48" fmla="*/ 502815 w 1364418"/>
              <a:gd name="connsiteY48" fmla="*/ 4821170 h 6858000"/>
              <a:gd name="connsiteX49" fmla="*/ 507548 w 1364418"/>
              <a:gd name="connsiteY49" fmla="*/ 4780965 h 6858000"/>
              <a:gd name="connsiteX50" fmla="*/ 508841 w 1364418"/>
              <a:gd name="connsiteY50" fmla="*/ 4750867 h 6858000"/>
              <a:gd name="connsiteX51" fmla="*/ 506648 w 1364418"/>
              <a:gd name="connsiteY51" fmla="*/ 4690749 h 6858000"/>
              <a:gd name="connsiteX52" fmla="*/ 502128 w 1364418"/>
              <a:gd name="connsiteY52" fmla="*/ 4584173 h 6858000"/>
              <a:gd name="connsiteX53" fmla="*/ 497211 w 1364418"/>
              <a:gd name="connsiteY53" fmla="*/ 4444346 h 6858000"/>
              <a:gd name="connsiteX54" fmla="*/ 493776 w 1364418"/>
              <a:gd name="connsiteY54" fmla="*/ 4375228 h 6858000"/>
              <a:gd name="connsiteX55" fmla="*/ 474429 w 1364418"/>
              <a:gd name="connsiteY55" fmla="*/ 4214165 h 6858000"/>
              <a:gd name="connsiteX56" fmla="*/ 478502 w 1364418"/>
              <a:gd name="connsiteY56" fmla="*/ 4090296 h 6858000"/>
              <a:gd name="connsiteX57" fmla="*/ 463758 w 1364418"/>
              <a:gd name="connsiteY57" fmla="*/ 4033999 h 6858000"/>
              <a:gd name="connsiteX58" fmla="*/ 464907 w 1364418"/>
              <a:gd name="connsiteY58" fmla="*/ 4031933 h 6858000"/>
              <a:gd name="connsiteX59" fmla="*/ 463483 w 1364418"/>
              <a:gd name="connsiteY59" fmla="*/ 4013953 h 6858000"/>
              <a:gd name="connsiteX60" fmla="*/ 449778 w 1364418"/>
              <a:gd name="connsiteY60" fmla="*/ 3974753 h 6858000"/>
              <a:gd name="connsiteX61" fmla="*/ 451376 w 1364418"/>
              <a:gd name="connsiteY61" fmla="*/ 3969950 h 6858000"/>
              <a:gd name="connsiteX62" fmla="*/ 444798 w 1364418"/>
              <a:gd name="connsiteY62" fmla="*/ 3933779 h 6858000"/>
              <a:gd name="connsiteX63" fmla="*/ 446129 w 1364418"/>
              <a:gd name="connsiteY63" fmla="*/ 3933093 h 6858000"/>
              <a:gd name="connsiteX64" fmla="*/ 450483 w 1364418"/>
              <a:gd name="connsiteY64" fmla="*/ 3922082 h 6858000"/>
              <a:gd name="connsiteX65" fmla="*/ 455561 w 1364418"/>
              <a:gd name="connsiteY65" fmla="*/ 3901461 h 6858000"/>
              <a:gd name="connsiteX66" fmla="*/ 478155 w 1364418"/>
              <a:gd name="connsiteY66" fmla="*/ 3813873 h 6858000"/>
              <a:gd name="connsiteX67" fmla="*/ 477580 w 1364418"/>
              <a:gd name="connsiteY67" fmla="*/ 3806161 h 6858000"/>
              <a:gd name="connsiteX68" fmla="*/ 477887 w 1364418"/>
              <a:gd name="connsiteY68" fmla="*/ 3805957 h 6858000"/>
              <a:gd name="connsiteX69" fmla="*/ 477914 w 1364418"/>
              <a:gd name="connsiteY69" fmla="*/ 3797724 h 6858000"/>
              <a:gd name="connsiteX70" fmla="*/ 476529 w 1364418"/>
              <a:gd name="connsiteY70" fmla="*/ 3792098 h 6858000"/>
              <a:gd name="connsiteX71" fmla="*/ 475413 w 1364418"/>
              <a:gd name="connsiteY71" fmla="*/ 3777135 h 6858000"/>
              <a:gd name="connsiteX72" fmla="*/ 477146 w 1364418"/>
              <a:gd name="connsiteY72" fmla="*/ 3771656 h 6858000"/>
              <a:gd name="connsiteX73" fmla="*/ 480889 w 1364418"/>
              <a:gd name="connsiteY73" fmla="*/ 3769007 h 6858000"/>
              <a:gd name="connsiteX74" fmla="*/ 480355 w 1364418"/>
              <a:gd name="connsiteY74" fmla="*/ 3767709 h 6858000"/>
              <a:gd name="connsiteX75" fmla="*/ 489051 w 1364418"/>
              <a:gd name="connsiteY75" fmla="*/ 3738082 h 6858000"/>
              <a:gd name="connsiteX76" fmla="*/ 496397 w 1364418"/>
              <a:gd name="connsiteY76" fmla="*/ 3673397 h 6858000"/>
              <a:gd name="connsiteX77" fmla="*/ 495693 w 1364418"/>
              <a:gd name="connsiteY77" fmla="*/ 3637109 h 6858000"/>
              <a:gd name="connsiteX78" fmla="*/ 499136 w 1364418"/>
              <a:gd name="connsiteY78" fmla="*/ 3536883 h 6858000"/>
              <a:gd name="connsiteX79" fmla="*/ 506674 w 1364418"/>
              <a:gd name="connsiteY79" fmla="*/ 3435652 h 6858000"/>
              <a:gd name="connsiteX80" fmla="*/ 508345 w 1364418"/>
              <a:gd name="connsiteY80" fmla="*/ 3307769 h 6858000"/>
              <a:gd name="connsiteX81" fmla="*/ 525908 w 1364418"/>
              <a:gd name="connsiteY81" fmla="*/ 3250522 h 6858000"/>
              <a:gd name="connsiteX82" fmla="*/ 526333 w 1364418"/>
              <a:gd name="connsiteY82" fmla="*/ 3229163 h 6858000"/>
              <a:gd name="connsiteX83" fmla="*/ 528156 w 1364418"/>
              <a:gd name="connsiteY83" fmla="*/ 3217217 h 6858000"/>
              <a:gd name="connsiteX84" fmla="*/ 514991 w 1364418"/>
              <a:gd name="connsiteY84" fmla="*/ 3183755 h 6858000"/>
              <a:gd name="connsiteX85" fmla="*/ 515492 w 1364418"/>
              <a:gd name="connsiteY85" fmla="*/ 3178642 h 6858000"/>
              <a:gd name="connsiteX86" fmla="*/ 503092 w 1364418"/>
              <a:gd name="connsiteY86" fmla="*/ 3158586 h 6858000"/>
              <a:gd name="connsiteX87" fmla="*/ 488277 w 1364418"/>
              <a:gd name="connsiteY87" fmla="*/ 3129034 h 6858000"/>
              <a:gd name="connsiteX88" fmla="*/ 488942 w 1364418"/>
              <a:gd name="connsiteY88" fmla="*/ 3126682 h 6858000"/>
              <a:gd name="connsiteX89" fmla="*/ 479810 w 1364418"/>
              <a:gd name="connsiteY89" fmla="*/ 3114519 h 6858000"/>
              <a:gd name="connsiteX90" fmla="*/ 466419 w 1364418"/>
              <a:gd name="connsiteY90" fmla="*/ 3106272 h 6858000"/>
              <a:gd name="connsiteX91" fmla="*/ 439149 w 1364418"/>
              <a:gd name="connsiteY91" fmla="*/ 2958185 h 6858000"/>
              <a:gd name="connsiteX92" fmla="*/ 381763 w 1364418"/>
              <a:gd name="connsiteY92" fmla="*/ 2762989 h 6858000"/>
              <a:gd name="connsiteX93" fmla="*/ 330681 w 1364418"/>
              <a:gd name="connsiteY93" fmla="*/ 2554718 h 6858000"/>
              <a:gd name="connsiteX94" fmla="*/ 310775 w 1364418"/>
              <a:gd name="connsiteY94" fmla="*/ 2485734 h 6858000"/>
              <a:gd name="connsiteX95" fmla="*/ 301498 w 1364418"/>
              <a:gd name="connsiteY95" fmla="*/ 2447068 h 6858000"/>
              <a:gd name="connsiteX96" fmla="*/ 288459 w 1364418"/>
              <a:gd name="connsiteY96" fmla="*/ 2425819 h 6858000"/>
              <a:gd name="connsiteX97" fmla="*/ 294458 w 1364418"/>
              <a:gd name="connsiteY97" fmla="*/ 2402874 h 6858000"/>
              <a:gd name="connsiteX98" fmla="*/ 297070 w 1364418"/>
              <a:gd name="connsiteY98" fmla="*/ 2381443 h 6858000"/>
              <a:gd name="connsiteX99" fmla="*/ 273399 w 1364418"/>
              <a:gd name="connsiteY99" fmla="*/ 2261920 h 6858000"/>
              <a:gd name="connsiteX100" fmla="*/ 263286 w 1364418"/>
              <a:gd name="connsiteY100" fmla="*/ 2195378 h 6858000"/>
              <a:gd name="connsiteX101" fmla="*/ 247503 w 1364418"/>
              <a:gd name="connsiteY101" fmla="*/ 2155135 h 6858000"/>
              <a:gd name="connsiteX102" fmla="*/ 244961 w 1364418"/>
              <a:gd name="connsiteY102" fmla="*/ 2118008 h 6858000"/>
              <a:gd name="connsiteX103" fmla="*/ 245954 w 1364418"/>
              <a:gd name="connsiteY103" fmla="*/ 2050531 h 6858000"/>
              <a:gd name="connsiteX104" fmla="*/ 237760 w 1364418"/>
              <a:gd name="connsiteY104" fmla="*/ 1963269 h 6858000"/>
              <a:gd name="connsiteX105" fmla="*/ 218938 w 1364418"/>
              <a:gd name="connsiteY105" fmla="*/ 1906352 h 6858000"/>
              <a:gd name="connsiteX106" fmla="*/ 195495 w 1364418"/>
              <a:gd name="connsiteY106" fmla="*/ 1861531 h 6858000"/>
              <a:gd name="connsiteX107" fmla="*/ 149294 w 1364418"/>
              <a:gd name="connsiteY107" fmla="*/ 1732919 h 6858000"/>
              <a:gd name="connsiteX108" fmla="*/ 121605 w 1364418"/>
              <a:gd name="connsiteY108" fmla="*/ 1663540 h 6858000"/>
              <a:gd name="connsiteX109" fmla="*/ 120731 w 1364418"/>
              <a:gd name="connsiteY109" fmla="*/ 1615777 h 6858000"/>
              <a:gd name="connsiteX110" fmla="*/ 101526 w 1364418"/>
              <a:gd name="connsiteY110" fmla="*/ 1563678 h 6858000"/>
              <a:gd name="connsiteX111" fmla="*/ 114606 w 1364418"/>
              <a:gd name="connsiteY111" fmla="*/ 1519474 h 6858000"/>
              <a:gd name="connsiteX112" fmla="*/ 107348 w 1364418"/>
              <a:gd name="connsiteY112" fmla="*/ 1477995 h 6858000"/>
              <a:gd name="connsiteX113" fmla="*/ 93433 w 1364418"/>
              <a:gd name="connsiteY113" fmla="*/ 1373769 h 6858000"/>
              <a:gd name="connsiteX114" fmla="*/ 101740 w 1364418"/>
              <a:gd name="connsiteY114" fmla="*/ 1307086 h 6858000"/>
              <a:gd name="connsiteX115" fmla="*/ 102928 w 1364418"/>
              <a:gd name="connsiteY115" fmla="*/ 1189033 h 6858000"/>
              <a:gd name="connsiteX116" fmla="*/ 107613 w 1364418"/>
              <a:gd name="connsiteY116" fmla="*/ 1168288 h 6858000"/>
              <a:gd name="connsiteX117" fmla="*/ 99895 w 1364418"/>
              <a:gd name="connsiteY117" fmla="*/ 1142577 h 6858000"/>
              <a:gd name="connsiteX118" fmla="*/ 89201 w 1364418"/>
              <a:gd name="connsiteY118" fmla="*/ 1088484 h 6858000"/>
              <a:gd name="connsiteX119" fmla="*/ 77937 w 1364418"/>
              <a:gd name="connsiteY119" fmla="*/ 1016103 h 6858000"/>
              <a:gd name="connsiteX120" fmla="*/ 79393 w 1364418"/>
              <a:gd name="connsiteY120" fmla="*/ 954054 h 6858000"/>
              <a:gd name="connsiteX121" fmla="*/ 81629 w 1364418"/>
              <a:gd name="connsiteY121" fmla="*/ 915925 h 6858000"/>
              <a:gd name="connsiteX122" fmla="*/ 74258 w 1364418"/>
              <a:gd name="connsiteY122" fmla="*/ 896999 h 6858000"/>
              <a:gd name="connsiteX123" fmla="*/ 43666 w 1364418"/>
              <a:gd name="connsiteY123" fmla="*/ 821517 h 6858000"/>
              <a:gd name="connsiteX124" fmla="*/ 22616 w 1364418"/>
              <a:gd name="connsiteY124" fmla="*/ 751353 h 6858000"/>
              <a:gd name="connsiteX125" fmla="*/ 22174 w 1364418"/>
              <a:gd name="connsiteY125" fmla="*/ 721230 h 6858000"/>
              <a:gd name="connsiteX126" fmla="*/ 7845 w 1364418"/>
              <a:gd name="connsiteY126" fmla="*/ 681659 h 6858000"/>
              <a:gd name="connsiteX127" fmla="*/ 31306 w 1364418"/>
              <a:gd name="connsiteY127" fmla="*/ 619315 h 6858000"/>
              <a:gd name="connsiteX128" fmla="*/ 15184 w 1364418"/>
              <a:gd name="connsiteY128" fmla="*/ 585934 h 6858000"/>
              <a:gd name="connsiteX129" fmla="*/ 22258 w 1364418"/>
              <a:gd name="connsiteY129" fmla="*/ 538948 h 6858000"/>
              <a:gd name="connsiteX130" fmla="*/ 26166 w 1364418"/>
              <a:gd name="connsiteY130" fmla="*/ 525163 h 6858000"/>
              <a:gd name="connsiteX131" fmla="*/ 52290 w 1364418"/>
              <a:gd name="connsiteY131" fmla="*/ 446567 h 6858000"/>
              <a:gd name="connsiteX132" fmla="*/ 51538 w 1364418"/>
              <a:gd name="connsiteY132" fmla="*/ 393828 h 6858000"/>
              <a:gd name="connsiteX133" fmla="*/ 51368 w 1364418"/>
              <a:gd name="connsiteY133" fmla="*/ 353137 h 6858000"/>
              <a:gd name="connsiteX134" fmla="*/ 55970 w 1364418"/>
              <a:gd name="connsiteY134" fmla="*/ 321428 h 6858000"/>
              <a:gd name="connsiteX135" fmla="*/ 57061 w 1364418"/>
              <a:gd name="connsiteY135" fmla="*/ 275771 h 6858000"/>
              <a:gd name="connsiteX136" fmla="*/ 74088 w 1364418"/>
              <a:gd name="connsiteY136" fmla="*/ 212860 h 6858000"/>
              <a:gd name="connsiteX137" fmla="*/ 65798 w 1364418"/>
              <a:gd name="connsiteY137" fmla="*/ 144983 h 6858000"/>
              <a:gd name="connsiteX138" fmla="*/ 78082 w 1364418"/>
              <a:gd name="connsiteY138" fmla="*/ 55288 h 6858000"/>
              <a:gd name="connsiteX139" fmla="*/ 37636 w 1364418"/>
              <a:gd name="connsiteY139"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101112 w 1364418"/>
              <a:gd name="connsiteY3" fmla="*/ 6857735 h 6858000"/>
              <a:gd name="connsiteX4" fmla="*/ 137705 w 1364418"/>
              <a:gd name="connsiteY4" fmla="*/ 6776847 h 6858000"/>
              <a:gd name="connsiteX5" fmla="*/ 149205 w 1364418"/>
              <a:gd name="connsiteY5" fmla="*/ 6737706 h 6858000"/>
              <a:gd name="connsiteX6" fmla="*/ 173944 w 1364418"/>
              <a:gd name="connsiteY6" fmla="*/ 6691589 h 6858000"/>
              <a:gd name="connsiteX7" fmla="*/ 165968 w 1364418"/>
              <a:gd name="connsiteY7" fmla="*/ 6659970 h 6858000"/>
              <a:gd name="connsiteX8" fmla="*/ 166592 w 1364418"/>
              <a:gd name="connsiteY8" fmla="*/ 6636211 h 6858000"/>
              <a:gd name="connsiteX9" fmla="*/ 184036 w 1364418"/>
              <a:gd name="connsiteY9" fmla="*/ 6594177 h 6858000"/>
              <a:gd name="connsiteX10" fmla="*/ 198076 w 1364418"/>
              <a:gd name="connsiteY10" fmla="*/ 6557575 h 6858000"/>
              <a:gd name="connsiteX11" fmla="*/ 251033 w 1364418"/>
              <a:gd name="connsiteY11" fmla="*/ 6492130 h 6858000"/>
              <a:gd name="connsiteX12" fmla="*/ 266720 w 1364418"/>
              <a:gd name="connsiteY12" fmla="*/ 6431610 h 6858000"/>
              <a:gd name="connsiteX13" fmla="*/ 310425 w 1364418"/>
              <a:gd name="connsiteY13" fmla="*/ 6379786 h 6858000"/>
              <a:gd name="connsiteX14" fmla="*/ 293648 w 1364418"/>
              <a:gd name="connsiteY14" fmla="*/ 6334727 h 6858000"/>
              <a:gd name="connsiteX15" fmla="*/ 271063 w 1364418"/>
              <a:gd name="connsiteY15" fmla="*/ 6313295 h 6858000"/>
              <a:gd name="connsiteX16" fmla="*/ 278227 w 1364418"/>
              <a:gd name="connsiteY16" fmla="*/ 6280046 h 6858000"/>
              <a:gd name="connsiteX17" fmla="*/ 281226 w 1364418"/>
              <a:gd name="connsiteY17" fmla="*/ 6272987 h 6858000"/>
              <a:gd name="connsiteX18" fmla="*/ 288000 w 1364418"/>
              <a:gd name="connsiteY18" fmla="*/ 6252834 h 6858000"/>
              <a:gd name="connsiteX19" fmla="*/ 265992 w 1364418"/>
              <a:gd name="connsiteY19" fmla="*/ 6202459 h 6858000"/>
              <a:gd name="connsiteX20" fmla="*/ 264790 w 1364418"/>
              <a:gd name="connsiteY20" fmla="*/ 6153037 h 6858000"/>
              <a:gd name="connsiteX21" fmla="*/ 280205 w 1364418"/>
              <a:gd name="connsiteY21" fmla="*/ 6078132 h 6858000"/>
              <a:gd name="connsiteX22" fmla="*/ 267592 w 1364418"/>
              <a:gd name="connsiteY22" fmla="*/ 6028119 h 6858000"/>
              <a:gd name="connsiteX23" fmla="*/ 252821 w 1364418"/>
              <a:gd name="connsiteY23" fmla="*/ 5926735 h 6858000"/>
              <a:gd name="connsiteX24" fmla="*/ 302333 w 1364418"/>
              <a:gd name="connsiteY24" fmla="*/ 5712857 h 6858000"/>
              <a:gd name="connsiteX25" fmla="*/ 332131 w 1364418"/>
              <a:gd name="connsiteY25" fmla="*/ 5660491 h 6858000"/>
              <a:gd name="connsiteX26" fmla="*/ 341254 w 1364418"/>
              <a:gd name="connsiteY26" fmla="*/ 5563435 h 6858000"/>
              <a:gd name="connsiteX27" fmla="*/ 368130 w 1364418"/>
              <a:gd name="connsiteY27" fmla="*/ 5437125 h 6858000"/>
              <a:gd name="connsiteX28" fmla="*/ 381698 w 1364418"/>
              <a:gd name="connsiteY28" fmla="*/ 5396260 h 6858000"/>
              <a:gd name="connsiteX29" fmla="*/ 397679 w 1364418"/>
              <a:gd name="connsiteY29" fmla="*/ 5330009 h 6858000"/>
              <a:gd name="connsiteX30" fmla="*/ 431172 w 1364418"/>
              <a:gd name="connsiteY30" fmla="*/ 5273739 h 6858000"/>
              <a:gd name="connsiteX31" fmla="*/ 440771 w 1364418"/>
              <a:gd name="connsiteY31" fmla="*/ 5241779 h 6858000"/>
              <a:gd name="connsiteX32" fmla="*/ 451997 w 1364418"/>
              <a:gd name="connsiteY32" fmla="*/ 5225268 h 6858000"/>
              <a:gd name="connsiteX33" fmla="*/ 453017 w 1364418"/>
              <a:gd name="connsiteY33" fmla="*/ 5217684 h 6858000"/>
              <a:gd name="connsiteX34" fmla="*/ 460358 w 1364418"/>
              <a:gd name="connsiteY34" fmla="*/ 5193377 h 6858000"/>
              <a:gd name="connsiteX35" fmla="*/ 463661 w 1364418"/>
              <a:gd name="connsiteY35" fmla="*/ 5179288 h 6858000"/>
              <a:gd name="connsiteX36" fmla="*/ 464645 w 1364418"/>
              <a:gd name="connsiteY36" fmla="*/ 5173621 h 6858000"/>
              <a:gd name="connsiteX37" fmla="*/ 460279 w 1364418"/>
              <a:gd name="connsiteY37" fmla="*/ 5159961 h 6858000"/>
              <a:gd name="connsiteX38" fmla="*/ 466956 w 1364418"/>
              <a:gd name="connsiteY38" fmla="*/ 5144295 h 6858000"/>
              <a:gd name="connsiteX39" fmla="*/ 463889 w 1364418"/>
              <a:gd name="connsiteY39" fmla="*/ 5125185 h 6858000"/>
              <a:gd name="connsiteX40" fmla="*/ 470719 w 1364418"/>
              <a:gd name="connsiteY40" fmla="*/ 5121884 h 6858000"/>
              <a:gd name="connsiteX41" fmla="*/ 477755 w 1364418"/>
              <a:gd name="connsiteY41" fmla="*/ 5067850 h 6858000"/>
              <a:gd name="connsiteX42" fmla="*/ 480486 w 1364418"/>
              <a:gd name="connsiteY42" fmla="*/ 5060861 h 6858000"/>
              <a:gd name="connsiteX43" fmla="*/ 477190 w 1364418"/>
              <a:gd name="connsiteY43" fmla="*/ 5034192 h 6858000"/>
              <a:gd name="connsiteX44" fmla="*/ 478744 w 1364418"/>
              <a:gd name="connsiteY44" fmla="*/ 4993030 h 6858000"/>
              <a:gd name="connsiteX45" fmla="*/ 485653 w 1364418"/>
              <a:gd name="connsiteY45" fmla="*/ 4946844 h 6858000"/>
              <a:gd name="connsiteX46" fmla="*/ 481509 w 1364418"/>
              <a:gd name="connsiteY46" fmla="*/ 4932692 h 6858000"/>
              <a:gd name="connsiteX47" fmla="*/ 496912 w 1364418"/>
              <a:gd name="connsiteY47" fmla="*/ 4858827 h 6858000"/>
              <a:gd name="connsiteX48" fmla="*/ 502815 w 1364418"/>
              <a:gd name="connsiteY48" fmla="*/ 4821170 h 6858000"/>
              <a:gd name="connsiteX49" fmla="*/ 507548 w 1364418"/>
              <a:gd name="connsiteY49" fmla="*/ 4780965 h 6858000"/>
              <a:gd name="connsiteX50" fmla="*/ 508841 w 1364418"/>
              <a:gd name="connsiteY50" fmla="*/ 4750867 h 6858000"/>
              <a:gd name="connsiteX51" fmla="*/ 506648 w 1364418"/>
              <a:gd name="connsiteY51" fmla="*/ 4690749 h 6858000"/>
              <a:gd name="connsiteX52" fmla="*/ 502128 w 1364418"/>
              <a:gd name="connsiteY52" fmla="*/ 4584173 h 6858000"/>
              <a:gd name="connsiteX53" fmla="*/ 497211 w 1364418"/>
              <a:gd name="connsiteY53" fmla="*/ 4444346 h 6858000"/>
              <a:gd name="connsiteX54" fmla="*/ 493776 w 1364418"/>
              <a:gd name="connsiteY54" fmla="*/ 4375228 h 6858000"/>
              <a:gd name="connsiteX55" fmla="*/ 474429 w 1364418"/>
              <a:gd name="connsiteY55" fmla="*/ 4214165 h 6858000"/>
              <a:gd name="connsiteX56" fmla="*/ 478502 w 1364418"/>
              <a:gd name="connsiteY56" fmla="*/ 4090296 h 6858000"/>
              <a:gd name="connsiteX57" fmla="*/ 463758 w 1364418"/>
              <a:gd name="connsiteY57" fmla="*/ 4033999 h 6858000"/>
              <a:gd name="connsiteX58" fmla="*/ 464907 w 1364418"/>
              <a:gd name="connsiteY58" fmla="*/ 4031933 h 6858000"/>
              <a:gd name="connsiteX59" fmla="*/ 463483 w 1364418"/>
              <a:gd name="connsiteY59" fmla="*/ 4013953 h 6858000"/>
              <a:gd name="connsiteX60" fmla="*/ 449778 w 1364418"/>
              <a:gd name="connsiteY60" fmla="*/ 3974753 h 6858000"/>
              <a:gd name="connsiteX61" fmla="*/ 451376 w 1364418"/>
              <a:gd name="connsiteY61" fmla="*/ 3969950 h 6858000"/>
              <a:gd name="connsiteX62" fmla="*/ 444798 w 1364418"/>
              <a:gd name="connsiteY62" fmla="*/ 3933779 h 6858000"/>
              <a:gd name="connsiteX63" fmla="*/ 446129 w 1364418"/>
              <a:gd name="connsiteY63" fmla="*/ 3933093 h 6858000"/>
              <a:gd name="connsiteX64" fmla="*/ 450483 w 1364418"/>
              <a:gd name="connsiteY64" fmla="*/ 3922082 h 6858000"/>
              <a:gd name="connsiteX65" fmla="*/ 455561 w 1364418"/>
              <a:gd name="connsiteY65" fmla="*/ 3901461 h 6858000"/>
              <a:gd name="connsiteX66" fmla="*/ 478155 w 1364418"/>
              <a:gd name="connsiteY66" fmla="*/ 3813873 h 6858000"/>
              <a:gd name="connsiteX67" fmla="*/ 477580 w 1364418"/>
              <a:gd name="connsiteY67" fmla="*/ 3806161 h 6858000"/>
              <a:gd name="connsiteX68" fmla="*/ 477887 w 1364418"/>
              <a:gd name="connsiteY68" fmla="*/ 3805957 h 6858000"/>
              <a:gd name="connsiteX69" fmla="*/ 477914 w 1364418"/>
              <a:gd name="connsiteY69" fmla="*/ 3797724 h 6858000"/>
              <a:gd name="connsiteX70" fmla="*/ 476529 w 1364418"/>
              <a:gd name="connsiteY70" fmla="*/ 3792098 h 6858000"/>
              <a:gd name="connsiteX71" fmla="*/ 475413 w 1364418"/>
              <a:gd name="connsiteY71" fmla="*/ 3777135 h 6858000"/>
              <a:gd name="connsiteX72" fmla="*/ 477146 w 1364418"/>
              <a:gd name="connsiteY72" fmla="*/ 3771656 h 6858000"/>
              <a:gd name="connsiteX73" fmla="*/ 480889 w 1364418"/>
              <a:gd name="connsiteY73" fmla="*/ 3769007 h 6858000"/>
              <a:gd name="connsiteX74" fmla="*/ 480355 w 1364418"/>
              <a:gd name="connsiteY74" fmla="*/ 3767709 h 6858000"/>
              <a:gd name="connsiteX75" fmla="*/ 489051 w 1364418"/>
              <a:gd name="connsiteY75" fmla="*/ 3738082 h 6858000"/>
              <a:gd name="connsiteX76" fmla="*/ 496397 w 1364418"/>
              <a:gd name="connsiteY76" fmla="*/ 3673397 h 6858000"/>
              <a:gd name="connsiteX77" fmla="*/ 495693 w 1364418"/>
              <a:gd name="connsiteY77" fmla="*/ 3637109 h 6858000"/>
              <a:gd name="connsiteX78" fmla="*/ 499136 w 1364418"/>
              <a:gd name="connsiteY78" fmla="*/ 3536883 h 6858000"/>
              <a:gd name="connsiteX79" fmla="*/ 506674 w 1364418"/>
              <a:gd name="connsiteY79" fmla="*/ 3435652 h 6858000"/>
              <a:gd name="connsiteX80" fmla="*/ 508345 w 1364418"/>
              <a:gd name="connsiteY80" fmla="*/ 3307769 h 6858000"/>
              <a:gd name="connsiteX81" fmla="*/ 525908 w 1364418"/>
              <a:gd name="connsiteY81" fmla="*/ 3250522 h 6858000"/>
              <a:gd name="connsiteX82" fmla="*/ 526333 w 1364418"/>
              <a:gd name="connsiteY82" fmla="*/ 3229163 h 6858000"/>
              <a:gd name="connsiteX83" fmla="*/ 528156 w 1364418"/>
              <a:gd name="connsiteY83" fmla="*/ 3217217 h 6858000"/>
              <a:gd name="connsiteX84" fmla="*/ 514991 w 1364418"/>
              <a:gd name="connsiteY84" fmla="*/ 3183755 h 6858000"/>
              <a:gd name="connsiteX85" fmla="*/ 515492 w 1364418"/>
              <a:gd name="connsiteY85" fmla="*/ 3178642 h 6858000"/>
              <a:gd name="connsiteX86" fmla="*/ 503092 w 1364418"/>
              <a:gd name="connsiteY86" fmla="*/ 3158586 h 6858000"/>
              <a:gd name="connsiteX87" fmla="*/ 488277 w 1364418"/>
              <a:gd name="connsiteY87" fmla="*/ 3129034 h 6858000"/>
              <a:gd name="connsiteX88" fmla="*/ 488942 w 1364418"/>
              <a:gd name="connsiteY88" fmla="*/ 3126682 h 6858000"/>
              <a:gd name="connsiteX89" fmla="*/ 479810 w 1364418"/>
              <a:gd name="connsiteY89" fmla="*/ 3114519 h 6858000"/>
              <a:gd name="connsiteX90" fmla="*/ 466419 w 1364418"/>
              <a:gd name="connsiteY90" fmla="*/ 3106272 h 6858000"/>
              <a:gd name="connsiteX91" fmla="*/ 439149 w 1364418"/>
              <a:gd name="connsiteY91" fmla="*/ 2958185 h 6858000"/>
              <a:gd name="connsiteX92" fmla="*/ 381763 w 1364418"/>
              <a:gd name="connsiteY92" fmla="*/ 2762989 h 6858000"/>
              <a:gd name="connsiteX93" fmla="*/ 330681 w 1364418"/>
              <a:gd name="connsiteY93" fmla="*/ 2554718 h 6858000"/>
              <a:gd name="connsiteX94" fmla="*/ 310775 w 1364418"/>
              <a:gd name="connsiteY94" fmla="*/ 2485734 h 6858000"/>
              <a:gd name="connsiteX95" fmla="*/ 301498 w 1364418"/>
              <a:gd name="connsiteY95" fmla="*/ 2447068 h 6858000"/>
              <a:gd name="connsiteX96" fmla="*/ 288459 w 1364418"/>
              <a:gd name="connsiteY96" fmla="*/ 2425819 h 6858000"/>
              <a:gd name="connsiteX97" fmla="*/ 294458 w 1364418"/>
              <a:gd name="connsiteY97" fmla="*/ 2402874 h 6858000"/>
              <a:gd name="connsiteX98" fmla="*/ 297070 w 1364418"/>
              <a:gd name="connsiteY98" fmla="*/ 2381443 h 6858000"/>
              <a:gd name="connsiteX99" fmla="*/ 273399 w 1364418"/>
              <a:gd name="connsiteY99" fmla="*/ 2261920 h 6858000"/>
              <a:gd name="connsiteX100" fmla="*/ 263286 w 1364418"/>
              <a:gd name="connsiteY100" fmla="*/ 2195378 h 6858000"/>
              <a:gd name="connsiteX101" fmla="*/ 247503 w 1364418"/>
              <a:gd name="connsiteY101" fmla="*/ 2155135 h 6858000"/>
              <a:gd name="connsiteX102" fmla="*/ 244961 w 1364418"/>
              <a:gd name="connsiteY102" fmla="*/ 2118008 h 6858000"/>
              <a:gd name="connsiteX103" fmla="*/ 245954 w 1364418"/>
              <a:gd name="connsiteY103" fmla="*/ 2050531 h 6858000"/>
              <a:gd name="connsiteX104" fmla="*/ 237760 w 1364418"/>
              <a:gd name="connsiteY104" fmla="*/ 1963269 h 6858000"/>
              <a:gd name="connsiteX105" fmla="*/ 218938 w 1364418"/>
              <a:gd name="connsiteY105" fmla="*/ 1906352 h 6858000"/>
              <a:gd name="connsiteX106" fmla="*/ 195495 w 1364418"/>
              <a:gd name="connsiteY106" fmla="*/ 1861531 h 6858000"/>
              <a:gd name="connsiteX107" fmla="*/ 149294 w 1364418"/>
              <a:gd name="connsiteY107" fmla="*/ 1732919 h 6858000"/>
              <a:gd name="connsiteX108" fmla="*/ 121605 w 1364418"/>
              <a:gd name="connsiteY108" fmla="*/ 1663540 h 6858000"/>
              <a:gd name="connsiteX109" fmla="*/ 120731 w 1364418"/>
              <a:gd name="connsiteY109" fmla="*/ 1615777 h 6858000"/>
              <a:gd name="connsiteX110" fmla="*/ 101526 w 1364418"/>
              <a:gd name="connsiteY110" fmla="*/ 1563678 h 6858000"/>
              <a:gd name="connsiteX111" fmla="*/ 114606 w 1364418"/>
              <a:gd name="connsiteY111" fmla="*/ 1519474 h 6858000"/>
              <a:gd name="connsiteX112" fmla="*/ 107348 w 1364418"/>
              <a:gd name="connsiteY112" fmla="*/ 1477995 h 6858000"/>
              <a:gd name="connsiteX113" fmla="*/ 93433 w 1364418"/>
              <a:gd name="connsiteY113" fmla="*/ 1373769 h 6858000"/>
              <a:gd name="connsiteX114" fmla="*/ 101740 w 1364418"/>
              <a:gd name="connsiteY114" fmla="*/ 1307086 h 6858000"/>
              <a:gd name="connsiteX115" fmla="*/ 102928 w 1364418"/>
              <a:gd name="connsiteY115" fmla="*/ 1189033 h 6858000"/>
              <a:gd name="connsiteX116" fmla="*/ 107613 w 1364418"/>
              <a:gd name="connsiteY116" fmla="*/ 1168288 h 6858000"/>
              <a:gd name="connsiteX117" fmla="*/ 99895 w 1364418"/>
              <a:gd name="connsiteY117" fmla="*/ 1142577 h 6858000"/>
              <a:gd name="connsiteX118" fmla="*/ 89201 w 1364418"/>
              <a:gd name="connsiteY118" fmla="*/ 1088484 h 6858000"/>
              <a:gd name="connsiteX119" fmla="*/ 77937 w 1364418"/>
              <a:gd name="connsiteY119" fmla="*/ 1016103 h 6858000"/>
              <a:gd name="connsiteX120" fmla="*/ 79393 w 1364418"/>
              <a:gd name="connsiteY120" fmla="*/ 954054 h 6858000"/>
              <a:gd name="connsiteX121" fmla="*/ 90309 w 1364418"/>
              <a:gd name="connsiteY121" fmla="*/ 921368 h 6858000"/>
              <a:gd name="connsiteX122" fmla="*/ 74258 w 1364418"/>
              <a:gd name="connsiteY122" fmla="*/ 896999 h 6858000"/>
              <a:gd name="connsiteX123" fmla="*/ 43666 w 1364418"/>
              <a:gd name="connsiteY123" fmla="*/ 821517 h 6858000"/>
              <a:gd name="connsiteX124" fmla="*/ 22616 w 1364418"/>
              <a:gd name="connsiteY124" fmla="*/ 751353 h 6858000"/>
              <a:gd name="connsiteX125" fmla="*/ 22174 w 1364418"/>
              <a:gd name="connsiteY125" fmla="*/ 721230 h 6858000"/>
              <a:gd name="connsiteX126" fmla="*/ 7845 w 1364418"/>
              <a:gd name="connsiteY126" fmla="*/ 681659 h 6858000"/>
              <a:gd name="connsiteX127" fmla="*/ 31306 w 1364418"/>
              <a:gd name="connsiteY127" fmla="*/ 619315 h 6858000"/>
              <a:gd name="connsiteX128" fmla="*/ 15184 w 1364418"/>
              <a:gd name="connsiteY128" fmla="*/ 585934 h 6858000"/>
              <a:gd name="connsiteX129" fmla="*/ 22258 w 1364418"/>
              <a:gd name="connsiteY129" fmla="*/ 538948 h 6858000"/>
              <a:gd name="connsiteX130" fmla="*/ 26166 w 1364418"/>
              <a:gd name="connsiteY130" fmla="*/ 525163 h 6858000"/>
              <a:gd name="connsiteX131" fmla="*/ 52290 w 1364418"/>
              <a:gd name="connsiteY131" fmla="*/ 446567 h 6858000"/>
              <a:gd name="connsiteX132" fmla="*/ 51538 w 1364418"/>
              <a:gd name="connsiteY132" fmla="*/ 393828 h 6858000"/>
              <a:gd name="connsiteX133" fmla="*/ 51368 w 1364418"/>
              <a:gd name="connsiteY133" fmla="*/ 353137 h 6858000"/>
              <a:gd name="connsiteX134" fmla="*/ 55970 w 1364418"/>
              <a:gd name="connsiteY134" fmla="*/ 321428 h 6858000"/>
              <a:gd name="connsiteX135" fmla="*/ 57061 w 1364418"/>
              <a:gd name="connsiteY135" fmla="*/ 275771 h 6858000"/>
              <a:gd name="connsiteX136" fmla="*/ 74088 w 1364418"/>
              <a:gd name="connsiteY136" fmla="*/ 212860 h 6858000"/>
              <a:gd name="connsiteX137" fmla="*/ 65798 w 1364418"/>
              <a:gd name="connsiteY137" fmla="*/ 144983 h 6858000"/>
              <a:gd name="connsiteX138" fmla="*/ 78082 w 1364418"/>
              <a:gd name="connsiteY138" fmla="*/ 55288 h 6858000"/>
              <a:gd name="connsiteX139" fmla="*/ 37636 w 1364418"/>
              <a:gd name="connsiteY139"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Lst>
            <a:rect l="l" t="t" r="r" b="b"/>
            <a:pathLst>
              <a:path w="1364418" h="6858000">
                <a:moveTo>
                  <a:pt x="37636" y="0"/>
                </a:moveTo>
                <a:lnTo>
                  <a:pt x="1364418" y="0"/>
                </a:lnTo>
                <a:lnTo>
                  <a:pt x="1364418" y="6858000"/>
                </a:lnTo>
                <a:lnTo>
                  <a:pt x="101112" y="6857735"/>
                </a:lnTo>
                <a:cubicBezTo>
                  <a:pt x="115369" y="6839114"/>
                  <a:pt x="142394" y="6806441"/>
                  <a:pt x="137705" y="6776847"/>
                </a:cubicBezTo>
                <a:cubicBezTo>
                  <a:pt x="148424" y="6767643"/>
                  <a:pt x="156380" y="6753187"/>
                  <a:pt x="149205" y="6737706"/>
                </a:cubicBezTo>
                <a:cubicBezTo>
                  <a:pt x="155245" y="6708183"/>
                  <a:pt x="170958" y="6713000"/>
                  <a:pt x="173944" y="6691589"/>
                </a:cubicBezTo>
                <a:cubicBezTo>
                  <a:pt x="174057" y="6689618"/>
                  <a:pt x="165855" y="6661941"/>
                  <a:pt x="165968" y="6659970"/>
                </a:cubicBezTo>
                <a:cubicBezTo>
                  <a:pt x="166538" y="6656036"/>
                  <a:pt x="165560" y="6637698"/>
                  <a:pt x="166592" y="6636211"/>
                </a:cubicBezTo>
                <a:lnTo>
                  <a:pt x="184036" y="6594177"/>
                </a:lnTo>
                <a:cubicBezTo>
                  <a:pt x="192044" y="6580421"/>
                  <a:pt x="188570" y="6573022"/>
                  <a:pt x="198076" y="6557575"/>
                </a:cubicBezTo>
                <a:cubicBezTo>
                  <a:pt x="200255" y="6540981"/>
                  <a:pt x="232864" y="6478671"/>
                  <a:pt x="251033" y="6492130"/>
                </a:cubicBezTo>
                <a:cubicBezTo>
                  <a:pt x="252316" y="6486906"/>
                  <a:pt x="263405" y="6432771"/>
                  <a:pt x="266720" y="6431610"/>
                </a:cubicBezTo>
                <a:lnTo>
                  <a:pt x="310425" y="6379786"/>
                </a:lnTo>
                <a:cubicBezTo>
                  <a:pt x="310468" y="6347539"/>
                  <a:pt x="314739" y="6343120"/>
                  <a:pt x="293648" y="6334727"/>
                </a:cubicBezTo>
                <a:cubicBezTo>
                  <a:pt x="293165" y="6323607"/>
                  <a:pt x="271546" y="6324415"/>
                  <a:pt x="271063" y="6313295"/>
                </a:cubicBezTo>
                <a:cubicBezTo>
                  <a:pt x="270633" y="6307513"/>
                  <a:pt x="278657" y="6285828"/>
                  <a:pt x="278227" y="6280046"/>
                </a:cubicBezTo>
                <a:cubicBezTo>
                  <a:pt x="276993" y="6275532"/>
                  <a:pt x="276658" y="6280700"/>
                  <a:pt x="281226" y="6272987"/>
                </a:cubicBezTo>
                <a:lnTo>
                  <a:pt x="288000" y="6252834"/>
                </a:lnTo>
                <a:lnTo>
                  <a:pt x="265992" y="6202459"/>
                </a:lnTo>
                <a:cubicBezTo>
                  <a:pt x="264772" y="6196814"/>
                  <a:pt x="268092" y="6158095"/>
                  <a:pt x="264790" y="6153037"/>
                </a:cubicBezTo>
                <a:cubicBezTo>
                  <a:pt x="302335" y="6114354"/>
                  <a:pt x="260378" y="6128837"/>
                  <a:pt x="280205" y="6078132"/>
                </a:cubicBezTo>
                <a:cubicBezTo>
                  <a:pt x="283657" y="6049622"/>
                  <a:pt x="275724" y="6059673"/>
                  <a:pt x="267592" y="6028119"/>
                </a:cubicBezTo>
                <a:cubicBezTo>
                  <a:pt x="277113" y="5988572"/>
                  <a:pt x="234727" y="5976018"/>
                  <a:pt x="252821" y="5926735"/>
                </a:cubicBezTo>
                <a:cubicBezTo>
                  <a:pt x="290324" y="5823532"/>
                  <a:pt x="288016" y="5757776"/>
                  <a:pt x="302333" y="5712857"/>
                </a:cubicBezTo>
                <a:cubicBezTo>
                  <a:pt x="310258" y="5688518"/>
                  <a:pt x="328236" y="5675288"/>
                  <a:pt x="332131" y="5660491"/>
                </a:cubicBezTo>
                <a:cubicBezTo>
                  <a:pt x="345782" y="5622696"/>
                  <a:pt x="344964" y="5595787"/>
                  <a:pt x="341254" y="5563435"/>
                </a:cubicBezTo>
                <a:cubicBezTo>
                  <a:pt x="335745" y="5537661"/>
                  <a:pt x="359171" y="5479228"/>
                  <a:pt x="368130" y="5437125"/>
                </a:cubicBezTo>
                <a:cubicBezTo>
                  <a:pt x="379868" y="5399640"/>
                  <a:pt x="373836" y="5420657"/>
                  <a:pt x="381698" y="5396260"/>
                </a:cubicBezTo>
                <a:cubicBezTo>
                  <a:pt x="395995" y="5391935"/>
                  <a:pt x="389433" y="5350429"/>
                  <a:pt x="397679" y="5330009"/>
                </a:cubicBezTo>
                <a:cubicBezTo>
                  <a:pt x="405925" y="5309589"/>
                  <a:pt x="420210" y="5291626"/>
                  <a:pt x="431172" y="5273739"/>
                </a:cubicBezTo>
                <a:cubicBezTo>
                  <a:pt x="426568" y="5263245"/>
                  <a:pt x="432286" y="5253790"/>
                  <a:pt x="440771" y="5241779"/>
                </a:cubicBezTo>
                <a:lnTo>
                  <a:pt x="451997" y="5225268"/>
                </a:lnTo>
                <a:lnTo>
                  <a:pt x="453017" y="5217684"/>
                </a:lnTo>
                <a:cubicBezTo>
                  <a:pt x="455252" y="5208685"/>
                  <a:pt x="458044" y="5200600"/>
                  <a:pt x="460358" y="5193377"/>
                </a:cubicBezTo>
                <a:lnTo>
                  <a:pt x="463661" y="5179288"/>
                </a:lnTo>
                <a:lnTo>
                  <a:pt x="464645" y="5173621"/>
                </a:lnTo>
                <a:lnTo>
                  <a:pt x="460279" y="5159961"/>
                </a:lnTo>
                <a:lnTo>
                  <a:pt x="466956" y="5144295"/>
                </a:lnTo>
                <a:lnTo>
                  <a:pt x="463889" y="5125185"/>
                </a:lnTo>
                <a:cubicBezTo>
                  <a:pt x="466252" y="5124475"/>
                  <a:pt x="468554" y="5123363"/>
                  <a:pt x="470719" y="5121884"/>
                </a:cubicBezTo>
                <a:lnTo>
                  <a:pt x="477755" y="5067850"/>
                </a:lnTo>
                <a:lnTo>
                  <a:pt x="480486" y="5060861"/>
                </a:lnTo>
                <a:lnTo>
                  <a:pt x="477190" y="5034192"/>
                </a:lnTo>
                <a:cubicBezTo>
                  <a:pt x="476699" y="5019824"/>
                  <a:pt x="477403" y="5006180"/>
                  <a:pt x="478744" y="4993030"/>
                </a:cubicBezTo>
                <a:lnTo>
                  <a:pt x="485653" y="4946844"/>
                </a:lnTo>
                <a:lnTo>
                  <a:pt x="481509" y="4932692"/>
                </a:lnTo>
                <a:cubicBezTo>
                  <a:pt x="481214" y="4911802"/>
                  <a:pt x="495319" y="4880686"/>
                  <a:pt x="496912" y="4858827"/>
                </a:cubicBezTo>
                <a:lnTo>
                  <a:pt x="502815" y="4821170"/>
                </a:lnTo>
                <a:lnTo>
                  <a:pt x="507548" y="4780965"/>
                </a:lnTo>
                <a:lnTo>
                  <a:pt x="508841" y="4750867"/>
                </a:lnTo>
                <a:lnTo>
                  <a:pt x="506648" y="4690749"/>
                </a:lnTo>
                <a:cubicBezTo>
                  <a:pt x="512729" y="4654213"/>
                  <a:pt x="491337" y="4623546"/>
                  <a:pt x="502128" y="4584173"/>
                </a:cubicBezTo>
                <a:cubicBezTo>
                  <a:pt x="488693" y="4519562"/>
                  <a:pt x="492047" y="4501522"/>
                  <a:pt x="497211" y="4444346"/>
                </a:cubicBezTo>
                <a:cubicBezTo>
                  <a:pt x="511033" y="4454946"/>
                  <a:pt x="497584" y="4394050"/>
                  <a:pt x="493776" y="4375228"/>
                </a:cubicBezTo>
                <a:cubicBezTo>
                  <a:pt x="491426" y="4334791"/>
                  <a:pt x="480594" y="4270639"/>
                  <a:pt x="474429" y="4214165"/>
                </a:cubicBezTo>
                <a:cubicBezTo>
                  <a:pt x="465297" y="4170832"/>
                  <a:pt x="480280" y="4120324"/>
                  <a:pt x="478502" y="4090296"/>
                </a:cubicBezTo>
                <a:lnTo>
                  <a:pt x="463758" y="4033999"/>
                </a:lnTo>
                <a:lnTo>
                  <a:pt x="464907" y="4031933"/>
                </a:lnTo>
                <a:cubicBezTo>
                  <a:pt x="467040" y="4022997"/>
                  <a:pt x="465967" y="4017669"/>
                  <a:pt x="463483" y="4013953"/>
                </a:cubicBezTo>
                <a:lnTo>
                  <a:pt x="449778" y="3974753"/>
                </a:lnTo>
                <a:lnTo>
                  <a:pt x="451376" y="3969950"/>
                </a:lnTo>
                <a:lnTo>
                  <a:pt x="444798" y="3933779"/>
                </a:lnTo>
                <a:lnTo>
                  <a:pt x="446129" y="3933093"/>
                </a:lnTo>
                <a:cubicBezTo>
                  <a:pt x="448961" y="3930731"/>
                  <a:pt x="450769" y="3927433"/>
                  <a:pt x="450483" y="3922082"/>
                </a:cubicBezTo>
                <a:cubicBezTo>
                  <a:pt x="471740" y="3927556"/>
                  <a:pt x="458283" y="3917724"/>
                  <a:pt x="455561" y="3901461"/>
                </a:cubicBezTo>
                <a:cubicBezTo>
                  <a:pt x="460173" y="3883426"/>
                  <a:pt x="474485" y="3829756"/>
                  <a:pt x="478155" y="3813873"/>
                </a:cubicBezTo>
                <a:cubicBezTo>
                  <a:pt x="477963" y="3811302"/>
                  <a:pt x="477772" y="3808732"/>
                  <a:pt x="477580" y="3806161"/>
                </a:cubicBezTo>
                <a:lnTo>
                  <a:pt x="477887" y="3805957"/>
                </a:lnTo>
                <a:cubicBezTo>
                  <a:pt x="478443" y="3804175"/>
                  <a:pt x="478509" y="3801600"/>
                  <a:pt x="477914" y="3797724"/>
                </a:cubicBezTo>
                <a:lnTo>
                  <a:pt x="476529" y="3792098"/>
                </a:lnTo>
                <a:lnTo>
                  <a:pt x="475413" y="3777135"/>
                </a:lnTo>
                <a:lnTo>
                  <a:pt x="477146" y="3771656"/>
                </a:lnTo>
                <a:lnTo>
                  <a:pt x="480889" y="3769007"/>
                </a:lnTo>
                <a:lnTo>
                  <a:pt x="480355" y="3767709"/>
                </a:lnTo>
                <a:cubicBezTo>
                  <a:pt x="472854" y="3758603"/>
                  <a:pt x="462858" y="3757457"/>
                  <a:pt x="489051" y="3738082"/>
                </a:cubicBezTo>
                <a:cubicBezTo>
                  <a:pt x="476420" y="3716230"/>
                  <a:pt x="492614" y="3707883"/>
                  <a:pt x="496397" y="3673397"/>
                </a:cubicBezTo>
                <a:cubicBezTo>
                  <a:pt x="485059" y="3661788"/>
                  <a:pt x="488117" y="3649813"/>
                  <a:pt x="495693" y="3637109"/>
                </a:cubicBezTo>
                <a:cubicBezTo>
                  <a:pt x="488827" y="3605834"/>
                  <a:pt x="498565" y="3573837"/>
                  <a:pt x="499136" y="3536883"/>
                </a:cubicBezTo>
                <a:cubicBezTo>
                  <a:pt x="483096" y="3500539"/>
                  <a:pt x="506170" y="3475121"/>
                  <a:pt x="506674" y="3435652"/>
                </a:cubicBezTo>
                <a:cubicBezTo>
                  <a:pt x="508209" y="3397466"/>
                  <a:pt x="505139" y="3338624"/>
                  <a:pt x="508345" y="3307769"/>
                </a:cubicBezTo>
                <a:cubicBezTo>
                  <a:pt x="522826" y="3292381"/>
                  <a:pt x="493343" y="3256540"/>
                  <a:pt x="525908" y="3250522"/>
                </a:cubicBezTo>
                <a:cubicBezTo>
                  <a:pt x="519705" y="3235893"/>
                  <a:pt x="504475" y="3230937"/>
                  <a:pt x="526333" y="3229163"/>
                </a:cubicBezTo>
                <a:cubicBezTo>
                  <a:pt x="524884" y="3224149"/>
                  <a:pt x="525919" y="3220404"/>
                  <a:pt x="528156" y="3217217"/>
                </a:cubicBezTo>
                <a:lnTo>
                  <a:pt x="514991" y="3183755"/>
                </a:lnTo>
                <a:lnTo>
                  <a:pt x="515492" y="3178642"/>
                </a:lnTo>
                <a:lnTo>
                  <a:pt x="503092" y="3158586"/>
                </a:lnTo>
                <a:lnTo>
                  <a:pt x="488277" y="3129034"/>
                </a:lnTo>
                <a:lnTo>
                  <a:pt x="488942" y="3126682"/>
                </a:lnTo>
                <a:lnTo>
                  <a:pt x="479810" y="3114519"/>
                </a:lnTo>
                <a:cubicBezTo>
                  <a:pt x="476044" y="3110886"/>
                  <a:pt x="471657" y="3108020"/>
                  <a:pt x="466419" y="3106272"/>
                </a:cubicBezTo>
                <a:cubicBezTo>
                  <a:pt x="479357" y="3049949"/>
                  <a:pt x="446991" y="3011906"/>
                  <a:pt x="439149" y="2958185"/>
                </a:cubicBezTo>
                <a:cubicBezTo>
                  <a:pt x="423473" y="2895670"/>
                  <a:pt x="402616" y="2832884"/>
                  <a:pt x="381763" y="2762989"/>
                </a:cubicBezTo>
                <a:cubicBezTo>
                  <a:pt x="340504" y="2718141"/>
                  <a:pt x="357875" y="2611979"/>
                  <a:pt x="330681" y="2554718"/>
                </a:cubicBezTo>
                <a:cubicBezTo>
                  <a:pt x="354561" y="2510384"/>
                  <a:pt x="312857" y="2522616"/>
                  <a:pt x="310775" y="2485734"/>
                </a:cubicBezTo>
                <a:cubicBezTo>
                  <a:pt x="283880" y="2505125"/>
                  <a:pt x="334754" y="2437857"/>
                  <a:pt x="301498" y="2447068"/>
                </a:cubicBezTo>
                <a:cubicBezTo>
                  <a:pt x="302171" y="2440064"/>
                  <a:pt x="286502" y="2432988"/>
                  <a:pt x="288459" y="2425819"/>
                </a:cubicBezTo>
                <a:lnTo>
                  <a:pt x="294458" y="2402874"/>
                </a:lnTo>
                <a:lnTo>
                  <a:pt x="297070" y="2381443"/>
                </a:lnTo>
                <a:cubicBezTo>
                  <a:pt x="291389" y="2355877"/>
                  <a:pt x="281925" y="2295004"/>
                  <a:pt x="273399" y="2261920"/>
                </a:cubicBezTo>
                <a:cubicBezTo>
                  <a:pt x="264489" y="2250852"/>
                  <a:pt x="256407" y="2208397"/>
                  <a:pt x="263286" y="2195378"/>
                </a:cubicBezTo>
                <a:cubicBezTo>
                  <a:pt x="262597" y="2185499"/>
                  <a:pt x="238753" y="2164596"/>
                  <a:pt x="247503" y="2155135"/>
                </a:cubicBezTo>
                <a:cubicBezTo>
                  <a:pt x="257474" y="2141929"/>
                  <a:pt x="229406" y="2121310"/>
                  <a:pt x="244961" y="2118008"/>
                </a:cubicBezTo>
                <a:cubicBezTo>
                  <a:pt x="225493" y="2103116"/>
                  <a:pt x="245373" y="2072196"/>
                  <a:pt x="245954" y="2050531"/>
                </a:cubicBezTo>
                <a:cubicBezTo>
                  <a:pt x="228015" y="2040209"/>
                  <a:pt x="246924" y="2004931"/>
                  <a:pt x="237760" y="1963269"/>
                </a:cubicBezTo>
                <a:cubicBezTo>
                  <a:pt x="217314" y="1952304"/>
                  <a:pt x="249162" y="1930958"/>
                  <a:pt x="218938" y="1906352"/>
                </a:cubicBezTo>
                <a:cubicBezTo>
                  <a:pt x="211894" y="1889396"/>
                  <a:pt x="204207" y="1891128"/>
                  <a:pt x="195495" y="1861531"/>
                </a:cubicBezTo>
                <a:cubicBezTo>
                  <a:pt x="152756" y="1820122"/>
                  <a:pt x="167197" y="1775736"/>
                  <a:pt x="149294" y="1732919"/>
                </a:cubicBezTo>
                <a:cubicBezTo>
                  <a:pt x="132272" y="1683226"/>
                  <a:pt x="131129" y="1708347"/>
                  <a:pt x="121605" y="1663540"/>
                </a:cubicBezTo>
                <a:cubicBezTo>
                  <a:pt x="131383" y="1652207"/>
                  <a:pt x="129824" y="1627305"/>
                  <a:pt x="120731" y="1615777"/>
                </a:cubicBezTo>
                <a:cubicBezTo>
                  <a:pt x="113324" y="1591298"/>
                  <a:pt x="125561" y="1582061"/>
                  <a:pt x="101526" y="1563678"/>
                </a:cubicBezTo>
                <a:cubicBezTo>
                  <a:pt x="118336" y="1562186"/>
                  <a:pt x="95368" y="1514217"/>
                  <a:pt x="114606" y="1519474"/>
                </a:cubicBezTo>
                <a:cubicBezTo>
                  <a:pt x="124662" y="1497831"/>
                  <a:pt x="99126" y="1498809"/>
                  <a:pt x="107348" y="1477995"/>
                </a:cubicBezTo>
                <a:cubicBezTo>
                  <a:pt x="102372" y="1450946"/>
                  <a:pt x="98082" y="1395585"/>
                  <a:pt x="93433" y="1373769"/>
                </a:cubicBezTo>
                <a:lnTo>
                  <a:pt x="101740" y="1307086"/>
                </a:lnTo>
                <a:cubicBezTo>
                  <a:pt x="61518" y="1238798"/>
                  <a:pt x="128597" y="1302829"/>
                  <a:pt x="102928" y="1189033"/>
                </a:cubicBezTo>
                <a:cubicBezTo>
                  <a:pt x="96991" y="1183619"/>
                  <a:pt x="100433" y="1168361"/>
                  <a:pt x="107613" y="1168288"/>
                </a:cubicBezTo>
                <a:cubicBezTo>
                  <a:pt x="104521" y="1161401"/>
                  <a:pt x="88898" y="1146763"/>
                  <a:pt x="99895" y="1142577"/>
                </a:cubicBezTo>
                <a:cubicBezTo>
                  <a:pt x="98248" y="1123927"/>
                  <a:pt x="94639" y="1105753"/>
                  <a:pt x="89201" y="1088484"/>
                </a:cubicBezTo>
                <a:lnTo>
                  <a:pt x="77937" y="1016103"/>
                </a:lnTo>
                <a:cubicBezTo>
                  <a:pt x="78422" y="988163"/>
                  <a:pt x="78908" y="981994"/>
                  <a:pt x="79393" y="954054"/>
                </a:cubicBezTo>
                <a:cubicBezTo>
                  <a:pt x="74607" y="950500"/>
                  <a:pt x="84928" y="922140"/>
                  <a:pt x="90309" y="921368"/>
                </a:cubicBezTo>
                <a:cubicBezTo>
                  <a:pt x="87566" y="916400"/>
                  <a:pt x="66268" y="901306"/>
                  <a:pt x="74258" y="896999"/>
                </a:cubicBezTo>
                <a:cubicBezTo>
                  <a:pt x="69492" y="868759"/>
                  <a:pt x="58957" y="842759"/>
                  <a:pt x="43666" y="821517"/>
                </a:cubicBezTo>
                <a:cubicBezTo>
                  <a:pt x="35059" y="797243"/>
                  <a:pt x="27646" y="764612"/>
                  <a:pt x="22616" y="751353"/>
                </a:cubicBezTo>
                <a:cubicBezTo>
                  <a:pt x="22469" y="741312"/>
                  <a:pt x="22321" y="731271"/>
                  <a:pt x="22174" y="721230"/>
                </a:cubicBezTo>
                <a:lnTo>
                  <a:pt x="7845" y="681659"/>
                </a:lnTo>
                <a:cubicBezTo>
                  <a:pt x="-21513" y="678654"/>
                  <a:pt x="41748" y="630810"/>
                  <a:pt x="31306" y="619315"/>
                </a:cubicBezTo>
                <a:cubicBezTo>
                  <a:pt x="37997" y="611016"/>
                  <a:pt x="17724" y="592108"/>
                  <a:pt x="15184" y="585934"/>
                </a:cubicBezTo>
                <a:cubicBezTo>
                  <a:pt x="14724" y="571597"/>
                  <a:pt x="22718" y="553285"/>
                  <a:pt x="22258" y="538948"/>
                </a:cubicBezTo>
                <a:cubicBezTo>
                  <a:pt x="22152" y="531703"/>
                  <a:pt x="26272" y="532408"/>
                  <a:pt x="26166" y="525163"/>
                </a:cubicBezTo>
                <a:cubicBezTo>
                  <a:pt x="28507" y="511668"/>
                  <a:pt x="56166" y="464433"/>
                  <a:pt x="52290" y="446567"/>
                </a:cubicBezTo>
                <a:cubicBezTo>
                  <a:pt x="47300" y="425186"/>
                  <a:pt x="52062" y="408582"/>
                  <a:pt x="51538" y="393828"/>
                </a:cubicBezTo>
                <a:cubicBezTo>
                  <a:pt x="51481" y="380264"/>
                  <a:pt x="51425" y="366701"/>
                  <a:pt x="51368" y="353137"/>
                </a:cubicBezTo>
                <a:cubicBezTo>
                  <a:pt x="50053" y="345863"/>
                  <a:pt x="61696" y="333814"/>
                  <a:pt x="55970" y="321428"/>
                </a:cubicBezTo>
                <a:cubicBezTo>
                  <a:pt x="56334" y="306209"/>
                  <a:pt x="56697" y="290990"/>
                  <a:pt x="57061" y="275771"/>
                </a:cubicBezTo>
                <a:cubicBezTo>
                  <a:pt x="46146" y="254441"/>
                  <a:pt x="87623" y="243671"/>
                  <a:pt x="74088" y="212860"/>
                </a:cubicBezTo>
                <a:cubicBezTo>
                  <a:pt x="92367" y="188146"/>
                  <a:pt x="68261" y="179672"/>
                  <a:pt x="65798" y="144983"/>
                </a:cubicBezTo>
                <a:cubicBezTo>
                  <a:pt x="52661" y="119338"/>
                  <a:pt x="79134" y="90517"/>
                  <a:pt x="78082" y="55288"/>
                </a:cubicBezTo>
                <a:lnTo>
                  <a:pt x="37636" y="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11" name="Picture 10">
            <a:extLst>
              <a:ext uri="{FF2B5EF4-FFF2-40B4-BE49-F238E27FC236}">
                <a16:creationId xmlns:a16="http://schemas.microsoft.com/office/drawing/2014/main" id="{7950D0CF-0866-4E6F-82B3-628D8CFCF54C}"/>
              </a:ext>
            </a:extLst>
          </p:cNvPr>
          <p:cNvPicPr>
            <a:picLocks noChangeAspect="1"/>
          </p:cNvPicPr>
          <p:nvPr/>
        </p:nvPicPr>
        <p:blipFill>
          <a:blip r:embed="rId2"/>
          <a:stretch>
            <a:fillRect/>
          </a:stretch>
        </p:blipFill>
        <p:spPr>
          <a:xfrm>
            <a:off x="1049554" y="800894"/>
            <a:ext cx="822232" cy="833438"/>
          </a:xfrm>
          <a:prstGeom prst="rect">
            <a:avLst/>
          </a:prstGeom>
        </p:spPr>
      </p:pic>
    </p:spTree>
    <p:extLst>
      <p:ext uri="{BB962C8B-B14F-4D97-AF65-F5344CB8AC3E}">
        <p14:creationId xmlns:p14="http://schemas.microsoft.com/office/powerpoint/2010/main" val="8201284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84697CDA-BDB7-4883-B48B-1D4EDB2F0E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E3B3964-2FBB-4DB7-99D2-721430E9E0F3}"/>
              </a:ext>
            </a:extLst>
          </p:cNvPr>
          <p:cNvSpPr>
            <a:spLocks noGrp="1"/>
          </p:cNvSpPr>
          <p:nvPr>
            <p:ph type="title"/>
          </p:nvPr>
        </p:nvSpPr>
        <p:spPr>
          <a:xfrm>
            <a:off x="1050879" y="609601"/>
            <a:ext cx="9621448" cy="1216024"/>
          </a:xfrm>
        </p:spPr>
        <p:txBody>
          <a:bodyPr>
            <a:normAutofit/>
          </a:bodyPr>
          <a:lstStyle/>
          <a:p>
            <a:r>
              <a:rPr lang="en-US" dirty="0"/>
              <a:t>	Understanding THE DATA</a:t>
            </a:r>
            <a:endParaRPr lang="en-CA" dirty="0"/>
          </a:p>
        </p:txBody>
      </p:sp>
      <p:sp>
        <p:nvSpPr>
          <p:cNvPr id="3" name="Content Placeholder 2">
            <a:extLst>
              <a:ext uri="{FF2B5EF4-FFF2-40B4-BE49-F238E27FC236}">
                <a16:creationId xmlns:a16="http://schemas.microsoft.com/office/drawing/2014/main" id="{CE3AE2BF-E5EB-4E6C-81D5-8A8C117A7D4A}"/>
              </a:ext>
            </a:extLst>
          </p:cNvPr>
          <p:cNvSpPr>
            <a:spLocks noGrp="1"/>
          </p:cNvSpPr>
          <p:nvPr>
            <p:ph idx="1"/>
          </p:nvPr>
        </p:nvSpPr>
        <p:spPr>
          <a:xfrm>
            <a:off x="1050879" y="2147357"/>
            <a:ext cx="9621448" cy="4107019"/>
          </a:xfrm>
        </p:spPr>
        <p:txBody>
          <a:bodyPr>
            <a:normAutofit/>
          </a:bodyPr>
          <a:lstStyle/>
          <a:p>
            <a:pPr>
              <a:lnSpc>
                <a:spcPct val="90000"/>
              </a:lnSpc>
            </a:pPr>
            <a:r>
              <a:rPr lang="en-US" dirty="0"/>
              <a:t>As previously mentioned, the data is acquired from NCDEX India open source and the data contains the following features</a:t>
            </a:r>
          </a:p>
          <a:p>
            <a:pPr marL="560070" lvl="1" indent="-285750">
              <a:lnSpc>
                <a:spcPct val="90000"/>
              </a:lnSpc>
              <a:buFont typeface="Arial" panose="020B0604020202020204" pitchFamily="34" charset="0"/>
              <a:buChar char="•"/>
            </a:pPr>
            <a:r>
              <a:rPr lang="en-CA" dirty="0"/>
              <a:t>Symbol</a:t>
            </a:r>
          </a:p>
          <a:p>
            <a:pPr marL="560070" lvl="1" indent="-285750">
              <a:lnSpc>
                <a:spcPct val="90000"/>
              </a:lnSpc>
              <a:buFont typeface="Arial" panose="020B0604020202020204" pitchFamily="34" charset="0"/>
              <a:buChar char="•"/>
            </a:pPr>
            <a:r>
              <a:rPr lang="en-CA" dirty="0"/>
              <a:t>Expiry Date</a:t>
            </a:r>
          </a:p>
          <a:p>
            <a:pPr marL="560070" lvl="1" indent="-285750">
              <a:lnSpc>
                <a:spcPct val="90000"/>
              </a:lnSpc>
              <a:buFont typeface="Arial" panose="020B0604020202020204" pitchFamily="34" charset="0"/>
              <a:buChar char="•"/>
            </a:pPr>
            <a:r>
              <a:rPr lang="en-CA" dirty="0"/>
              <a:t>Commodity</a:t>
            </a:r>
          </a:p>
          <a:p>
            <a:pPr marL="560070" lvl="1" indent="-285750">
              <a:lnSpc>
                <a:spcPct val="90000"/>
              </a:lnSpc>
              <a:buFont typeface="Arial" panose="020B0604020202020204" pitchFamily="34" charset="0"/>
              <a:buChar char="•"/>
            </a:pPr>
            <a:r>
              <a:rPr lang="en-CA" dirty="0"/>
              <a:t>Commodity</a:t>
            </a:r>
          </a:p>
          <a:p>
            <a:pPr marL="560070" lvl="1" indent="-285750">
              <a:lnSpc>
                <a:spcPct val="90000"/>
              </a:lnSpc>
              <a:buFont typeface="Arial" panose="020B0604020202020204" pitchFamily="34" charset="0"/>
              <a:buChar char="•"/>
            </a:pPr>
            <a:r>
              <a:rPr lang="en-CA" dirty="0"/>
              <a:t>Ex-Basis Delivery Centre</a:t>
            </a:r>
          </a:p>
          <a:p>
            <a:pPr marL="560070" lvl="1" indent="-285750">
              <a:lnSpc>
                <a:spcPct val="90000"/>
              </a:lnSpc>
              <a:buFont typeface="Arial" panose="020B0604020202020204" pitchFamily="34" charset="0"/>
              <a:buChar char="•"/>
            </a:pPr>
            <a:r>
              <a:rPr lang="en-CA" dirty="0"/>
              <a:t>Price Unit</a:t>
            </a:r>
          </a:p>
          <a:p>
            <a:pPr marL="560070" lvl="1" indent="-285750">
              <a:lnSpc>
                <a:spcPct val="90000"/>
              </a:lnSpc>
              <a:buFont typeface="Arial" panose="020B0604020202020204" pitchFamily="34" charset="0"/>
              <a:buChar char="•"/>
            </a:pPr>
            <a:r>
              <a:rPr lang="en-CA" dirty="0"/>
              <a:t>Previous Closing Price</a:t>
            </a:r>
          </a:p>
          <a:p>
            <a:pPr marL="560070" lvl="1" indent="-285750">
              <a:lnSpc>
                <a:spcPct val="90000"/>
              </a:lnSpc>
              <a:buFont typeface="Arial" panose="020B0604020202020204" pitchFamily="34" charset="0"/>
              <a:buChar char="•"/>
            </a:pPr>
            <a:r>
              <a:rPr lang="en-CA" dirty="0"/>
              <a:t>Opening Price</a:t>
            </a:r>
          </a:p>
          <a:p>
            <a:pPr marL="560070" lvl="1" indent="-285750">
              <a:lnSpc>
                <a:spcPct val="90000"/>
              </a:lnSpc>
              <a:buFont typeface="Arial" panose="020B0604020202020204" pitchFamily="34" charset="0"/>
              <a:buChar char="•"/>
            </a:pPr>
            <a:r>
              <a:rPr lang="en-CA" dirty="0"/>
              <a:t>High Price</a:t>
            </a:r>
          </a:p>
          <a:p>
            <a:pPr marL="560070" lvl="1" indent="-285750">
              <a:lnSpc>
                <a:spcPct val="90000"/>
              </a:lnSpc>
              <a:buFont typeface="Arial" panose="020B0604020202020204" pitchFamily="34" charset="0"/>
              <a:buChar char="•"/>
            </a:pPr>
            <a:r>
              <a:rPr lang="en-CA" dirty="0"/>
              <a:t>Low Price</a:t>
            </a:r>
          </a:p>
          <a:p>
            <a:pPr marL="560070" lvl="1" indent="-285750">
              <a:lnSpc>
                <a:spcPct val="90000"/>
              </a:lnSpc>
              <a:buFont typeface="Arial" panose="020B0604020202020204" pitchFamily="34" charset="0"/>
              <a:buChar char="•"/>
            </a:pPr>
            <a:r>
              <a:rPr lang="en-CA" dirty="0"/>
              <a:t>Closing Price</a:t>
            </a:r>
          </a:p>
        </p:txBody>
      </p:sp>
      <p:sp>
        <p:nvSpPr>
          <p:cNvPr id="22" name="Freeform: Shape 21">
            <a:extLst>
              <a:ext uri="{FF2B5EF4-FFF2-40B4-BE49-F238E27FC236}">
                <a16:creationId xmlns:a16="http://schemas.microsoft.com/office/drawing/2014/main" id="{80FB4D7A-9B72-446C-9A0D-C0A2986BC0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61483" y="-2"/>
            <a:ext cx="1329192" cy="6858000"/>
          </a:xfrm>
          <a:custGeom>
            <a:avLst/>
            <a:gdLst>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606772 w 1605470"/>
              <a:gd name="connsiteY131" fmla="*/ 2847273 h 6858000"/>
              <a:gd name="connsiteX132" fmla="*/ 593254 w 1605470"/>
              <a:gd name="connsiteY132" fmla="*/ 2766463 h 6858000"/>
              <a:gd name="connsiteX133" fmla="*/ 613412 w 1605470"/>
              <a:gd name="connsiteY133" fmla="*/ 2731184 h 6858000"/>
              <a:gd name="connsiteX134" fmla="*/ 555080 w 1605470"/>
              <a:gd name="connsiteY134" fmla="*/ 2538816 h 6858000"/>
              <a:gd name="connsiteX135" fmla="*/ 551827 w 1605470"/>
              <a:gd name="connsiteY135" fmla="*/ 2485734 h 6858000"/>
              <a:gd name="connsiteX136" fmla="*/ 525179 w 1605470"/>
              <a:gd name="connsiteY136" fmla="*/ 2447068 h 6858000"/>
              <a:gd name="connsiteX137" fmla="*/ 529511 w 1605470"/>
              <a:gd name="connsiteY137" fmla="*/ 2425819 h 6858000"/>
              <a:gd name="connsiteX138" fmla="*/ 530521 w 1605470"/>
              <a:gd name="connsiteY138" fmla="*/ 2422066 h 6858000"/>
              <a:gd name="connsiteX139" fmla="*/ 528878 w 1605470"/>
              <a:gd name="connsiteY139" fmla="*/ 2408971 h 6858000"/>
              <a:gd name="connsiteX140" fmla="*/ 535510 w 1605470"/>
              <a:gd name="connsiteY140" fmla="*/ 2402874 h 6858000"/>
              <a:gd name="connsiteX141" fmla="*/ 538122 w 1605470"/>
              <a:gd name="connsiteY141" fmla="*/ 2381443 h 6858000"/>
              <a:gd name="connsiteX142" fmla="*/ 533116 w 1605470"/>
              <a:gd name="connsiteY142" fmla="*/ 2358011 h 6858000"/>
              <a:gd name="connsiteX143" fmla="*/ 501423 w 1605470"/>
              <a:gd name="connsiteY143" fmla="*/ 2249479 h 6858000"/>
              <a:gd name="connsiteX144" fmla="*/ 486968 w 1605470"/>
              <a:gd name="connsiteY144" fmla="*/ 2182937 h 6858000"/>
              <a:gd name="connsiteX145" fmla="*/ 488555 w 1605470"/>
              <a:gd name="connsiteY145" fmla="*/ 2155135 h 6858000"/>
              <a:gd name="connsiteX146" fmla="*/ 486013 w 1605470"/>
              <a:gd name="connsiteY146" fmla="*/ 2118008 h 6858000"/>
              <a:gd name="connsiteX147" fmla="*/ 487006 w 1605470"/>
              <a:gd name="connsiteY147" fmla="*/ 2050531 h 6858000"/>
              <a:gd name="connsiteX148" fmla="*/ 478812 w 1605470"/>
              <a:gd name="connsiteY148" fmla="*/ 1963269 h 6858000"/>
              <a:gd name="connsiteX149" fmla="*/ 442619 w 1605470"/>
              <a:gd name="connsiteY149" fmla="*/ 1910499 h 6858000"/>
              <a:gd name="connsiteX150" fmla="*/ 446785 w 1605470"/>
              <a:gd name="connsiteY150" fmla="*/ 1903212 h 6858000"/>
              <a:gd name="connsiteX151" fmla="*/ 436547 w 1605470"/>
              <a:gd name="connsiteY151" fmla="*/ 1861531 h 6858000"/>
              <a:gd name="connsiteX152" fmla="*/ 364290 w 1605470"/>
              <a:gd name="connsiteY152" fmla="*/ 1728772 h 6858000"/>
              <a:gd name="connsiteX153" fmla="*/ 345287 w 1605470"/>
              <a:gd name="connsiteY153" fmla="*/ 1646953 h 6858000"/>
              <a:gd name="connsiteX154" fmla="*/ 344412 w 1605470"/>
              <a:gd name="connsiteY154" fmla="*/ 1615777 h 6858000"/>
              <a:gd name="connsiteX155" fmla="*/ 342578 w 1605470"/>
              <a:gd name="connsiteY155" fmla="*/ 1563678 h 6858000"/>
              <a:gd name="connsiteX156" fmla="*/ 355658 w 1605470"/>
              <a:gd name="connsiteY156" fmla="*/ 1519474 h 6858000"/>
              <a:gd name="connsiteX157" fmla="*/ 348400 w 1605470"/>
              <a:gd name="connsiteY157" fmla="*/ 1477995 h 6858000"/>
              <a:gd name="connsiteX158" fmla="*/ 328025 w 1605470"/>
              <a:gd name="connsiteY158" fmla="*/ 1475165 h 6858000"/>
              <a:gd name="connsiteX159" fmla="*/ 326326 w 1605470"/>
              <a:gd name="connsiteY159" fmla="*/ 1428585 h 6858000"/>
              <a:gd name="connsiteX160" fmla="*/ 325799 w 1605470"/>
              <a:gd name="connsiteY160" fmla="*/ 1357181 h 6858000"/>
              <a:gd name="connsiteX161" fmla="*/ 320507 w 1605470"/>
              <a:gd name="connsiteY161" fmla="*/ 1347099 h 6858000"/>
              <a:gd name="connsiteX162" fmla="*/ 335347 w 1605470"/>
              <a:gd name="connsiteY162" fmla="*/ 1334233 h 6858000"/>
              <a:gd name="connsiteX163" fmla="*/ 342792 w 1605470"/>
              <a:gd name="connsiteY163" fmla="*/ 1307086 h 6858000"/>
              <a:gd name="connsiteX164" fmla="*/ 343980 w 1605470"/>
              <a:gd name="connsiteY164" fmla="*/ 1189033 h 6858000"/>
              <a:gd name="connsiteX165" fmla="*/ 348665 w 1605470"/>
              <a:gd name="connsiteY165" fmla="*/ 1168288 h 6858000"/>
              <a:gd name="connsiteX166" fmla="*/ 340947 w 1605470"/>
              <a:gd name="connsiteY166" fmla="*/ 1142577 h 6858000"/>
              <a:gd name="connsiteX167" fmla="*/ 330253 w 1605470"/>
              <a:gd name="connsiteY167" fmla="*/ 1088484 h 6858000"/>
              <a:gd name="connsiteX168" fmla="*/ 314647 w 1605470"/>
              <a:gd name="connsiteY168" fmla="*/ 1053424 h 6858000"/>
              <a:gd name="connsiteX169" fmla="*/ 322906 w 1605470"/>
              <a:gd name="connsiteY169" fmla="*/ 1044367 h 6858000"/>
              <a:gd name="connsiteX170" fmla="*/ 326818 w 1605470"/>
              <a:gd name="connsiteY170" fmla="*/ 1022828 h 6858000"/>
              <a:gd name="connsiteX171" fmla="*/ 320445 w 1605470"/>
              <a:gd name="connsiteY171" fmla="*/ 932283 h 6858000"/>
              <a:gd name="connsiteX172" fmla="*/ 322681 w 1605470"/>
              <a:gd name="connsiteY172" fmla="*/ 915925 h 6858000"/>
              <a:gd name="connsiteX173" fmla="*/ 315310 w 1605470"/>
              <a:gd name="connsiteY173" fmla="*/ 896999 h 6858000"/>
              <a:gd name="connsiteX174" fmla="*/ 284718 w 1605470"/>
              <a:gd name="connsiteY174" fmla="*/ 821517 h 6858000"/>
              <a:gd name="connsiteX175" fmla="*/ 270682 w 1605470"/>
              <a:gd name="connsiteY175" fmla="*/ 786519 h 6858000"/>
              <a:gd name="connsiteX176" fmla="*/ 265483 w 1605470"/>
              <a:gd name="connsiteY176" fmla="*/ 784963 h 6858000"/>
              <a:gd name="connsiteX177" fmla="*/ 270939 w 1605470"/>
              <a:gd name="connsiteY177" fmla="*/ 776648 h 6858000"/>
              <a:gd name="connsiteX178" fmla="*/ 263668 w 1605470"/>
              <a:gd name="connsiteY178" fmla="*/ 751353 h 6858000"/>
              <a:gd name="connsiteX179" fmla="*/ 254540 w 1605470"/>
              <a:gd name="connsiteY179" fmla="*/ 741965 h 6858000"/>
              <a:gd name="connsiteX180" fmla="*/ 252501 w 1605470"/>
              <a:gd name="connsiteY180" fmla="*/ 724635 h 6858000"/>
              <a:gd name="connsiteX181" fmla="*/ 248897 w 1605470"/>
              <a:gd name="connsiteY181" fmla="*/ 681659 h 6858000"/>
              <a:gd name="connsiteX182" fmla="*/ 234316 w 1605470"/>
              <a:gd name="connsiteY182" fmla="*/ 635218 h 6858000"/>
              <a:gd name="connsiteX183" fmla="*/ 239327 w 1605470"/>
              <a:gd name="connsiteY183" fmla="*/ 613763 h 6858000"/>
              <a:gd name="connsiteX184" fmla="*/ 225269 w 1605470"/>
              <a:gd name="connsiteY184" fmla="*/ 598582 h 6858000"/>
              <a:gd name="connsiteX185" fmla="*/ 224950 w 1605470"/>
              <a:gd name="connsiteY185" fmla="*/ 576846 h 6858000"/>
              <a:gd name="connsiteX186" fmla="*/ 204632 w 1605470"/>
              <a:gd name="connsiteY186" fmla="*/ 553868 h 6858000"/>
              <a:gd name="connsiteX187" fmla="*/ 239317 w 1605470"/>
              <a:gd name="connsiteY187" fmla="*/ 517614 h 6858000"/>
              <a:gd name="connsiteX188" fmla="*/ 257645 w 1605470"/>
              <a:gd name="connsiteY188" fmla="*/ 474761 h 6858000"/>
              <a:gd name="connsiteX189" fmla="*/ 201693 w 1605470"/>
              <a:gd name="connsiteY189" fmla="*/ 469651 h 6858000"/>
              <a:gd name="connsiteX190" fmla="*/ 195012 w 1605470"/>
              <a:gd name="connsiteY190" fmla="*/ 448559 h 6858000"/>
              <a:gd name="connsiteX191" fmla="*/ 201434 w 1605470"/>
              <a:gd name="connsiteY191" fmla="*/ 441529 h 6858000"/>
              <a:gd name="connsiteX192" fmla="*/ 200655 w 1605470"/>
              <a:gd name="connsiteY192" fmla="*/ 428927 h 6858000"/>
              <a:gd name="connsiteX193" fmla="*/ 190059 w 1605470"/>
              <a:gd name="connsiteY193" fmla="*/ 430161 h 6858000"/>
              <a:gd name="connsiteX194" fmla="*/ 184450 w 1605470"/>
              <a:gd name="connsiteY194" fmla="*/ 396240 h 6858000"/>
              <a:gd name="connsiteX195" fmla="*/ 146196 w 1605470"/>
              <a:gd name="connsiteY195" fmla="*/ 358810 h 6858000"/>
              <a:gd name="connsiteX196" fmla="*/ 124571 w 1605470"/>
              <a:gd name="connsiteY196" fmla="*/ 302178 h 6858000"/>
              <a:gd name="connsiteX197" fmla="*/ 103243 w 1605470"/>
              <a:gd name="connsiteY197" fmla="*/ 211375 h 6858000"/>
              <a:gd name="connsiteX198" fmla="*/ 94571 w 1605470"/>
              <a:gd name="connsiteY198" fmla="*/ 184179 h 6858000"/>
              <a:gd name="connsiteX199" fmla="*/ 13437 w 1605470"/>
              <a:gd name="connsiteY199" fmla="*/ 19287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606772 w 1605470"/>
              <a:gd name="connsiteY131" fmla="*/ 2847273 h 6858000"/>
              <a:gd name="connsiteX132" fmla="*/ 593254 w 1605470"/>
              <a:gd name="connsiteY132" fmla="*/ 2766463 h 6858000"/>
              <a:gd name="connsiteX133" fmla="*/ 613412 w 1605470"/>
              <a:gd name="connsiteY133" fmla="*/ 2731184 h 6858000"/>
              <a:gd name="connsiteX134" fmla="*/ 555080 w 1605470"/>
              <a:gd name="connsiteY134" fmla="*/ 2538816 h 6858000"/>
              <a:gd name="connsiteX135" fmla="*/ 551827 w 1605470"/>
              <a:gd name="connsiteY135" fmla="*/ 2485734 h 6858000"/>
              <a:gd name="connsiteX136" fmla="*/ 525179 w 1605470"/>
              <a:gd name="connsiteY136" fmla="*/ 2447068 h 6858000"/>
              <a:gd name="connsiteX137" fmla="*/ 529511 w 1605470"/>
              <a:gd name="connsiteY137" fmla="*/ 2425819 h 6858000"/>
              <a:gd name="connsiteX138" fmla="*/ 530521 w 1605470"/>
              <a:gd name="connsiteY138" fmla="*/ 2422066 h 6858000"/>
              <a:gd name="connsiteX139" fmla="*/ 528878 w 1605470"/>
              <a:gd name="connsiteY139" fmla="*/ 2408971 h 6858000"/>
              <a:gd name="connsiteX140" fmla="*/ 535510 w 1605470"/>
              <a:gd name="connsiteY140" fmla="*/ 2402874 h 6858000"/>
              <a:gd name="connsiteX141" fmla="*/ 538122 w 1605470"/>
              <a:gd name="connsiteY141" fmla="*/ 2381443 h 6858000"/>
              <a:gd name="connsiteX142" fmla="*/ 533116 w 1605470"/>
              <a:gd name="connsiteY142" fmla="*/ 2358011 h 6858000"/>
              <a:gd name="connsiteX143" fmla="*/ 501423 w 1605470"/>
              <a:gd name="connsiteY143" fmla="*/ 2249479 h 6858000"/>
              <a:gd name="connsiteX144" fmla="*/ 486968 w 1605470"/>
              <a:gd name="connsiteY144" fmla="*/ 2182937 h 6858000"/>
              <a:gd name="connsiteX145" fmla="*/ 488555 w 1605470"/>
              <a:gd name="connsiteY145" fmla="*/ 2155135 h 6858000"/>
              <a:gd name="connsiteX146" fmla="*/ 486013 w 1605470"/>
              <a:gd name="connsiteY146" fmla="*/ 2118008 h 6858000"/>
              <a:gd name="connsiteX147" fmla="*/ 487006 w 1605470"/>
              <a:gd name="connsiteY147" fmla="*/ 2050531 h 6858000"/>
              <a:gd name="connsiteX148" fmla="*/ 478812 w 1605470"/>
              <a:gd name="connsiteY148" fmla="*/ 1963269 h 6858000"/>
              <a:gd name="connsiteX149" fmla="*/ 442619 w 1605470"/>
              <a:gd name="connsiteY149" fmla="*/ 1910499 h 6858000"/>
              <a:gd name="connsiteX150" fmla="*/ 446785 w 1605470"/>
              <a:gd name="connsiteY150" fmla="*/ 1903212 h 6858000"/>
              <a:gd name="connsiteX151" fmla="*/ 436547 w 1605470"/>
              <a:gd name="connsiteY151" fmla="*/ 1861531 h 6858000"/>
              <a:gd name="connsiteX152" fmla="*/ 364290 w 1605470"/>
              <a:gd name="connsiteY152" fmla="*/ 1728772 h 6858000"/>
              <a:gd name="connsiteX153" fmla="*/ 345287 w 1605470"/>
              <a:gd name="connsiteY153" fmla="*/ 1646953 h 6858000"/>
              <a:gd name="connsiteX154" fmla="*/ 344412 w 1605470"/>
              <a:gd name="connsiteY154" fmla="*/ 1615777 h 6858000"/>
              <a:gd name="connsiteX155" fmla="*/ 342578 w 1605470"/>
              <a:gd name="connsiteY155" fmla="*/ 1563678 h 6858000"/>
              <a:gd name="connsiteX156" fmla="*/ 355658 w 1605470"/>
              <a:gd name="connsiteY156" fmla="*/ 1519474 h 6858000"/>
              <a:gd name="connsiteX157" fmla="*/ 348400 w 1605470"/>
              <a:gd name="connsiteY157" fmla="*/ 1477995 h 6858000"/>
              <a:gd name="connsiteX158" fmla="*/ 328025 w 1605470"/>
              <a:gd name="connsiteY158" fmla="*/ 1475165 h 6858000"/>
              <a:gd name="connsiteX159" fmla="*/ 326326 w 1605470"/>
              <a:gd name="connsiteY159" fmla="*/ 1428585 h 6858000"/>
              <a:gd name="connsiteX160" fmla="*/ 325799 w 1605470"/>
              <a:gd name="connsiteY160" fmla="*/ 1357181 h 6858000"/>
              <a:gd name="connsiteX161" fmla="*/ 320507 w 1605470"/>
              <a:gd name="connsiteY161" fmla="*/ 1347099 h 6858000"/>
              <a:gd name="connsiteX162" fmla="*/ 335347 w 1605470"/>
              <a:gd name="connsiteY162" fmla="*/ 1334233 h 6858000"/>
              <a:gd name="connsiteX163" fmla="*/ 342792 w 1605470"/>
              <a:gd name="connsiteY163" fmla="*/ 1307086 h 6858000"/>
              <a:gd name="connsiteX164" fmla="*/ 343980 w 1605470"/>
              <a:gd name="connsiteY164" fmla="*/ 1189033 h 6858000"/>
              <a:gd name="connsiteX165" fmla="*/ 348665 w 1605470"/>
              <a:gd name="connsiteY165" fmla="*/ 1168288 h 6858000"/>
              <a:gd name="connsiteX166" fmla="*/ 340947 w 1605470"/>
              <a:gd name="connsiteY166" fmla="*/ 1142577 h 6858000"/>
              <a:gd name="connsiteX167" fmla="*/ 330253 w 1605470"/>
              <a:gd name="connsiteY167" fmla="*/ 1088484 h 6858000"/>
              <a:gd name="connsiteX168" fmla="*/ 314647 w 1605470"/>
              <a:gd name="connsiteY168" fmla="*/ 1053424 h 6858000"/>
              <a:gd name="connsiteX169" fmla="*/ 322906 w 1605470"/>
              <a:gd name="connsiteY169" fmla="*/ 1044367 h 6858000"/>
              <a:gd name="connsiteX170" fmla="*/ 326818 w 1605470"/>
              <a:gd name="connsiteY170" fmla="*/ 1022828 h 6858000"/>
              <a:gd name="connsiteX171" fmla="*/ 320445 w 1605470"/>
              <a:gd name="connsiteY171" fmla="*/ 932283 h 6858000"/>
              <a:gd name="connsiteX172" fmla="*/ 322681 w 1605470"/>
              <a:gd name="connsiteY172" fmla="*/ 915925 h 6858000"/>
              <a:gd name="connsiteX173" fmla="*/ 315310 w 1605470"/>
              <a:gd name="connsiteY173" fmla="*/ 896999 h 6858000"/>
              <a:gd name="connsiteX174" fmla="*/ 284718 w 1605470"/>
              <a:gd name="connsiteY174" fmla="*/ 821517 h 6858000"/>
              <a:gd name="connsiteX175" fmla="*/ 270682 w 1605470"/>
              <a:gd name="connsiteY175" fmla="*/ 786519 h 6858000"/>
              <a:gd name="connsiteX176" fmla="*/ 265483 w 1605470"/>
              <a:gd name="connsiteY176" fmla="*/ 784963 h 6858000"/>
              <a:gd name="connsiteX177" fmla="*/ 270939 w 1605470"/>
              <a:gd name="connsiteY177" fmla="*/ 776648 h 6858000"/>
              <a:gd name="connsiteX178" fmla="*/ 263668 w 1605470"/>
              <a:gd name="connsiteY178" fmla="*/ 751353 h 6858000"/>
              <a:gd name="connsiteX179" fmla="*/ 254540 w 1605470"/>
              <a:gd name="connsiteY179" fmla="*/ 741965 h 6858000"/>
              <a:gd name="connsiteX180" fmla="*/ 252501 w 1605470"/>
              <a:gd name="connsiteY180" fmla="*/ 724635 h 6858000"/>
              <a:gd name="connsiteX181" fmla="*/ 248897 w 1605470"/>
              <a:gd name="connsiteY181" fmla="*/ 681659 h 6858000"/>
              <a:gd name="connsiteX182" fmla="*/ 234316 w 1605470"/>
              <a:gd name="connsiteY182" fmla="*/ 635218 h 6858000"/>
              <a:gd name="connsiteX183" fmla="*/ 239327 w 1605470"/>
              <a:gd name="connsiteY183" fmla="*/ 613763 h 6858000"/>
              <a:gd name="connsiteX184" fmla="*/ 225269 w 1605470"/>
              <a:gd name="connsiteY184" fmla="*/ 598582 h 6858000"/>
              <a:gd name="connsiteX185" fmla="*/ 224950 w 1605470"/>
              <a:gd name="connsiteY185" fmla="*/ 576846 h 6858000"/>
              <a:gd name="connsiteX186" fmla="*/ 204632 w 1605470"/>
              <a:gd name="connsiteY186" fmla="*/ 553868 h 6858000"/>
              <a:gd name="connsiteX187" fmla="*/ 239317 w 1605470"/>
              <a:gd name="connsiteY187" fmla="*/ 517614 h 6858000"/>
              <a:gd name="connsiteX188" fmla="*/ 201693 w 1605470"/>
              <a:gd name="connsiteY188" fmla="*/ 469651 h 6858000"/>
              <a:gd name="connsiteX189" fmla="*/ 195012 w 1605470"/>
              <a:gd name="connsiteY189" fmla="*/ 448559 h 6858000"/>
              <a:gd name="connsiteX190" fmla="*/ 201434 w 1605470"/>
              <a:gd name="connsiteY190" fmla="*/ 441529 h 6858000"/>
              <a:gd name="connsiteX191" fmla="*/ 200655 w 1605470"/>
              <a:gd name="connsiteY191" fmla="*/ 428927 h 6858000"/>
              <a:gd name="connsiteX192" fmla="*/ 190059 w 1605470"/>
              <a:gd name="connsiteY192" fmla="*/ 430161 h 6858000"/>
              <a:gd name="connsiteX193" fmla="*/ 184450 w 1605470"/>
              <a:gd name="connsiteY193" fmla="*/ 396240 h 6858000"/>
              <a:gd name="connsiteX194" fmla="*/ 146196 w 1605470"/>
              <a:gd name="connsiteY194" fmla="*/ 358810 h 6858000"/>
              <a:gd name="connsiteX195" fmla="*/ 124571 w 1605470"/>
              <a:gd name="connsiteY195" fmla="*/ 302178 h 6858000"/>
              <a:gd name="connsiteX196" fmla="*/ 103243 w 1605470"/>
              <a:gd name="connsiteY196" fmla="*/ 211375 h 6858000"/>
              <a:gd name="connsiteX197" fmla="*/ 94571 w 1605470"/>
              <a:gd name="connsiteY197" fmla="*/ 184179 h 6858000"/>
              <a:gd name="connsiteX198" fmla="*/ 13437 w 1605470"/>
              <a:gd name="connsiteY198" fmla="*/ 19287 h 6858000"/>
              <a:gd name="connsiteX199" fmla="*/ 0 w 1605470"/>
              <a:gd name="connsiteY199"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606772 w 1605470"/>
              <a:gd name="connsiteY131" fmla="*/ 2847273 h 6858000"/>
              <a:gd name="connsiteX132" fmla="*/ 613412 w 1605470"/>
              <a:gd name="connsiteY132" fmla="*/ 2731184 h 6858000"/>
              <a:gd name="connsiteX133" fmla="*/ 555080 w 1605470"/>
              <a:gd name="connsiteY133" fmla="*/ 2538816 h 6858000"/>
              <a:gd name="connsiteX134" fmla="*/ 551827 w 1605470"/>
              <a:gd name="connsiteY134" fmla="*/ 2485734 h 6858000"/>
              <a:gd name="connsiteX135" fmla="*/ 525179 w 1605470"/>
              <a:gd name="connsiteY135" fmla="*/ 2447068 h 6858000"/>
              <a:gd name="connsiteX136" fmla="*/ 529511 w 1605470"/>
              <a:gd name="connsiteY136" fmla="*/ 2425819 h 6858000"/>
              <a:gd name="connsiteX137" fmla="*/ 530521 w 1605470"/>
              <a:gd name="connsiteY137" fmla="*/ 2422066 h 6858000"/>
              <a:gd name="connsiteX138" fmla="*/ 528878 w 1605470"/>
              <a:gd name="connsiteY138" fmla="*/ 2408971 h 6858000"/>
              <a:gd name="connsiteX139" fmla="*/ 535510 w 1605470"/>
              <a:gd name="connsiteY139" fmla="*/ 2402874 h 6858000"/>
              <a:gd name="connsiteX140" fmla="*/ 538122 w 1605470"/>
              <a:gd name="connsiteY140" fmla="*/ 2381443 h 6858000"/>
              <a:gd name="connsiteX141" fmla="*/ 533116 w 1605470"/>
              <a:gd name="connsiteY141" fmla="*/ 2358011 h 6858000"/>
              <a:gd name="connsiteX142" fmla="*/ 501423 w 1605470"/>
              <a:gd name="connsiteY142" fmla="*/ 2249479 h 6858000"/>
              <a:gd name="connsiteX143" fmla="*/ 486968 w 1605470"/>
              <a:gd name="connsiteY143" fmla="*/ 2182937 h 6858000"/>
              <a:gd name="connsiteX144" fmla="*/ 488555 w 1605470"/>
              <a:gd name="connsiteY144" fmla="*/ 2155135 h 6858000"/>
              <a:gd name="connsiteX145" fmla="*/ 486013 w 1605470"/>
              <a:gd name="connsiteY145" fmla="*/ 2118008 h 6858000"/>
              <a:gd name="connsiteX146" fmla="*/ 487006 w 1605470"/>
              <a:gd name="connsiteY146" fmla="*/ 2050531 h 6858000"/>
              <a:gd name="connsiteX147" fmla="*/ 478812 w 1605470"/>
              <a:gd name="connsiteY147" fmla="*/ 1963269 h 6858000"/>
              <a:gd name="connsiteX148" fmla="*/ 442619 w 1605470"/>
              <a:gd name="connsiteY148" fmla="*/ 1910499 h 6858000"/>
              <a:gd name="connsiteX149" fmla="*/ 446785 w 1605470"/>
              <a:gd name="connsiteY149" fmla="*/ 1903212 h 6858000"/>
              <a:gd name="connsiteX150" fmla="*/ 436547 w 1605470"/>
              <a:gd name="connsiteY150" fmla="*/ 1861531 h 6858000"/>
              <a:gd name="connsiteX151" fmla="*/ 364290 w 1605470"/>
              <a:gd name="connsiteY151" fmla="*/ 1728772 h 6858000"/>
              <a:gd name="connsiteX152" fmla="*/ 345287 w 1605470"/>
              <a:gd name="connsiteY152" fmla="*/ 1646953 h 6858000"/>
              <a:gd name="connsiteX153" fmla="*/ 344412 w 1605470"/>
              <a:gd name="connsiteY153" fmla="*/ 1615777 h 6858000"/>
              <a:gd name="connsiteX154" fmla="*/ 342578 w 1605470"/>
              <a:gd name="connsiteY154" fmla="*/ 1563678 h 6858000"/>
              <a:gd name="connsiteX155" fmla="*/ 355658 w 1605470"/>
              <a:gd name="connsiteY155" fmla="*/ 1519474 h 6858000"/>
              <a:gd name="connsiteX156" fmla="*/ 348400 w 1605470"/>
              <a:gd name="connsiteY156" fmla="*/ 1477995 h 6858000"/>
              <a:gd name="connsiteX157" fmla="*/ 328025 w 1605470"/>
              <a:gd name="connsiteY157" fmla="*/ 1475165 h 6858000"/>
              <a:gd name="connsiteX158" fmla="*/ 326326 w 1605470"/>
              <a:gd name="connsiteY158" fmla="*/ 1428585 h 6858000"/>
              <a:gd name="connsiteX159" fmla="*/ 325799 w 1605470"/>
              <a:gd name="connsiteY159" fmla="*/ 1357181 h 6858000"/>
              <a:gd name="connsiteX160" fmla="*/ 320507 w 1605470"/>
              <a:gd name="connsiteY160" fmla="*/ 1347099 h 6858000"/>
              <a:gd name="connsiteX161" fmla="*/ 335347 w 1605470"/>
              <a:gd name="connsiteY161" fmla="*/ 1334233 h 6858000"/>
              <a:gd name="connsiteX162" fmla="*/ 342792 w 1605470"/>
              <a:gd name="connsiteY162" fmla="*/ 1307086 h 6858000"/>
              <a:gd name="connsiteX163" fmla="*/ 343980 w 1605470"/>
              <a:gd name="connsiteY163" fmla="*/ 1189033 h 6858000"/>
              <a:gd name="connsiteX164" fmla="*/ 348665 w 1605470"/>
              <a:gd name="connsiteY164" fmla="*/ 1168288 h 6858000"/>
              <a:gd name="connsiteX165" fmla="*/ 340947 w 1605470"/>
              <a:gd name="connsiteY165" fmla="*/ 1142577 h 6858000"/>
              <a:gd name="connsiteX166" fmla="*/ 330253 w 1605470"/>
              <a:gd name="connsiteY166" fmla="*/ 1088484 h 6858000"/>
              <a:gd name="connsiteX167" fmla="*/ 314647 w 1605470"/>
              <a:gd name="connsiteY167" fmla="*/ 1053424 h 6858000"/>
              <a:gd name="connsiteX168" fmla="*/ 322906 w 1605470"/>
              <a:gd name="connsiteY168" fmla="*/ 1044367 h 6858000"/>
              <a:gd name="connsiteX169" fmla="*/ 326818 w 1605470"/>
              <a:gd name="connsiteY169" fmla="*/ 1022828 h 6858000"/>
              <a:gd name="connsiteX170" fmla="*/ 320445 w 1605470"/>
              <a:gd name="connsiteY170" fmla="*/ 932283 h 6858000"/>
              <a:gd name="connsiteX171" fmla="*/ 322681 w 1605470"/>
              <a:gd name="connsiteY171" fmla="*/ 915925 h 6858000"/>
              <a:gd name="connsiteX172" fmla="*/ 315310 w 1605470"/>
              <a:gd name="connsiteY172" fmla="*/ 896999 h 6858000"/>
              <a:gd name="connsiteX173" fmla="*/ 284718 w 1605470"/>
              <a:gd name="connsiteY173" fmla="*/ 821517 h 6858000"/>
              <a:gd name="connsiteX174" fmla="*/ 270682 w 1605470"/>
              <a:gd name="connsiteY174" fmla="*/ 786519 h 6858000"/>
              <a:gd name="connsiteX175" fmla="*/ 265483 w 1605470"/>
              <a:gd name="connsiteY175" fmla="*/ 784963 h 6858000"/>
              <a:gd name="connsiteX176" fmla="*/ 270939 w 1605470"/>
              <a:gd name="connsiteY176" fmla="*/ 776648 h 6858000"/>
              <a:gd name="connsiteX177" fmla="*/ 263668 w 1605470"/>
              <a:gd name="connsiteY177" fmla="*/ 751353 h 6858000"/>
              <a:gd name="connsiteX178" fmla="*/ 254540 w 1605470"/>
              <a:gd name="connsiteY178" fmla="*/ 741965 h 6858000"/>
              <a:gd name="connsiteX179" fmla="*/ 252501 w 1605470"/>
              <a:gd name="connsiteY179" fmla="*/ 724635 h 6858000"/>
              <a:gd name="connsiteX180" fmla="*/ 248897 w 1605470"/>
              <a:gd name="connsiteY180" fmla="*/ 681659 h 6858000"/>
              <a:gd name="connsiteX181" fmla="*/ 234316 w 1605470"/>
              <a:gd name="connsiteY181" fmla="*/ 635218 h 6858000"/>
              <a:gd name="connsiteX182" fmla="*/ 239327 w 1605470"/>
              <a:gd name="connsiteY182" fmla="*/ 613763 h 6858000"/>
              <a:gd name="connsiteX183" fmla="*/ 225269 w 1605470"/>
              <a:gd name="connsiteY183" fmla="*/ 598582 h 6858000"/>
              <a:gd name="connsiteX184" fmla="*/ 224950 w 1605470"/>
              <a:gd name="connsiteY184" fmla="*/ 576846 h 6858000"/>
              <a:gd name="connsiteX185" fmla="*/ 204632 w 1605470"/>
              <a:gd name="connsiteY185" fmla="*/ 553868 h 6858000"/>
              <a:gd name="connsiteX186" fmla="*/ 239317 w 1605470"/>
              <a:gd name="connsiteY186" fmla="*/ 517614 h 6858000"/>
              <a:gd name="connsiteX187" fmla="*/ 201693 w 1605470"/>
              <a:gd name="connsiteY187" fmla="*/ 469651 h 6858000"/>
              <a:gd name="connsiteX188" fmla="*/ 195012 w 1605470"/>
              <a:gd name="connsiteY188" fmla="*/ 448559 h 6858000"/>
              <a:gd name="connsiteX189" fmla="*/ 201434 w 1605470"/>
              <a:gd name="connsiteY189" fmla="*/ 441529 h 6858000"/>
              <a:gd name="connsiteX190" fmla="*/ 200655 w 1605470"/>
              <a:gd name="connsiteY190" fmla="*/ 428927 h 6858000"/>
              <a:gd name="connsiteX191" fmla="*/ 190059 w 1605470"/>
              <a:gd name="connsiteY191" fmla="*/ 430161 h 6858000"/>
              <a:gd name="connsiteX192" fmla="*/ 184450 w 1605470"/>
              <a:gd name="connsiteY192" fmla="*/ 396240 h 6858000"/>
              <a:gd name="connsiteX193" fmla="*/ 146196 w 1605470"/>
              <a:gd name="connsiteY193" fmla="*/ 358810 h 6858000"/>
              <a:gd name="connsiteX194" fmla="*/ 124571 w 1605470"/>
              <a:gd name="connsiteY194" fmla="*/ 302178 h 6858000"/>
              <a:gd name="connsiteX195" fmla="*/ 103243 w 1605470"/>
              <a:gd name="connsiteY195" fmla="*/ 211375 h 6858000"/>
              <a:gd name="connsiteX196" fmla="*/ 94571 w 1605470"/>
              <a:gd name="connsiteY196" fmla="*/ 184179 h 6858000"/>
              <a:gd name="connsiteX197" fmla="*/ 13437 w 1605470"/>
              <a:gd name="connsiteY197" fmla="*/ 19287 h 6858000"/>
              <a:gd name="connsiteX198" fmla="*/ 0 w 1605470"/>
              <a:gd name="connsiteY198"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613412 w 1605470"/>
              <a:gd name="connsiteY131" fmla="*/ 2731184 h 6858000"/>
              <a:gd name="connsiteX132" fmla="*/ 555080 w 1605470"/>
              <a:gd name="connsiteY132" fmla="*/ 2538816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33116 w 1605470"/>
              <a:gd name="connsiteY140" fmla="*/ 2358011 h 6858000"/>
              <a:gd name="connsiteX141" fmla="*/ 501423 w 1605470"/>
              <a:gd name="connsiteY141" fmla="*/ 2249479 h 6858000"/>
              <a:gd name="connsiteX142" fmla="*/ 486968 w 1605470"/>
              <a:gd name="connsiteY142" fmla="*/ 2182937 h 6858000"/>
              <a:gd name="connsiteX143" fmla="*/ 488555 w 1605470"/>
              <a:gd name="connsiteY143" fmla="*/ 2155135 h 6858000"/>
              <a:gd name="connsiteX144" fmla="*/ 486013 w 1605470"/>
              <a:gd name="connsiteY144" fmla="*/ 2118008 h 6858000"/>
              <a:gd name="connsiteX145" fmla="*/ 487006 w 1605470"/>
              <a:gd name="connsiteY145" fmla="*/ 2050531 h 6858000"/>
              <a:gd name="connsiteX146" fmla="*/ 478812 w 1605470"/>
              <a:gd name="connsiteY146" fmla="*/ 1963269 h 6858000"/>
              <a:gd name="connsiteX147" fmla="*/ 442619 w 1605470"/>
              <a:gd name="connsiteY147" fmla="*/ 1910499 h 6858000"/>
              <a:gd name="connsiteX148" fmla="*/ 446785 w 1605470"/>
              <a:gd name="connsiteY148" fmla="*/ 1903212 h 6858000"/>
              <a:gd name="connsiteX149" fmla="*/ 436547 w 1605470"/>
              <a:gd name="connsiteY149" fmla="*/ 1861531 h 6858000"/>
              <a:gd name="connsiteX150" fmla="*/ 364290 w 1605470"/>
              <a:gd name="connsiteY150" fmla="*/ 1728772 h 6858000"/>
              <a:gd name="connsiteX151" fmla="*/ 345287 w 1605470"/>
              <a:gd name="connsiteY151" fmla="*/ 1646953 h 6858000"/>
              <a:gd name="connsiteX152" fmla="*/ 344412 w 1605470"/>
              <a:gd name="connsiteY152" fmla="*/ 1615777 h 6858000"/>
              <a:gd name="connsiteX153" fmla="*/ 342578 w 1605470"/>
              <a:gd name="connsiteY153" fmla="*/ 1563678 h 6858000"/>
              <a:gd name="connsiteX154" fmla="*/ 355658 w 1605470"/>
              <a:gd name="connsiteY154" fmla="*/ 1519474 h 6858000"/>
              <a:gd name="connsiteX155" fmla="*/ 348400 w 1605470"/>
              <a:gd name="connsiteY155" fmla="*/ 1477995 h 6858000"/>
              <a:gd name="connsiteX156" fmla="*/ 328025 w 1605470"/>
              <a:gd name="connsiteY156" fmla="*/ 1475165 h 6858000"/>
              <a:gd name="connsiteX157" fmla="*/ 326326 w 1605470"/>
              <a:gd name="connsiteY157" fmla="*/ 1428585 h 6858000"/>
              <a:gd name="connsiteX158" fmla="*/ 325799 w 1605470"/>
              <a:gd name="connsiteY158" fmla="*/ 1357181 h 6858000"/>
              <a:gd name="connsiteX159" fmla="*/ 320507 w 1605470"/>
              <a:gd name="connsiteY159" fmla="*/ 1347099 h 6858000"/>
              <a:gd name="connsiteX160" fmla="*/ 335347 w 1605470"/>
              <a:gd name="connsiteY160" fmla="*/ 1334233 h 6858000"/>
              <a:gd name="connsiteX161" fmla="*/ 342792 w 1605470"/>
              <a:gd name="connsiteY161" fmla="*/ 1307086 h 6858000"/>
              <a:gd name="connsiteX162" fmla="*/ 343980 w 1605470"/>
              <a:gd name="connsiteY162" fmla="*/ 1189033 h 6858000"/>
              <a:gd name="connsiteX163" fmla="*/ 348665 w 1605470"/>
              <a:gd name="connsiteY163" fmla="*/ 1168288 h 6858000"/>
              <a:gd name="connsiteX164" fmla="*/ 340947 w 1605470"/>
              <a:gd name="connsiteY164" fmla="*/ 1142577 h 6858000"/>
              <a:gd name="connsiteX165" fmla="*/ 330253 w 1605470"/>
              <a:gd name="connsiteY165" fmla="*/ 1088484 h 6858000"/>
              <a:gd name="connsiteX166" fmla="*/ 314647 w 1605470"/>
              <a:gd name="connsiteY166" fmla="*/ 1053424 h 6858000"/>
              <a:gd name="connsiteX167" fmla="*/ 322906 w 1605470"/>
              <a:gd name="connsiteY167" fmla="*/ 1044367 h 6858000"/>
              <a:gd name="connsiteX168" fmla="*/ 326818 w 1605470"/>
              <a:gd name="connsiteY168" fmla="*/ 1022828 h 6858000"/>
              <a:gd name="connsiteX169" fmla="*/ 320445 w 1605470"/>
              <a:gd name="connsiteY169" fmla="*/ 932283 h 6858000"/>
              <a:gd name="connsiteX170" fmla="*/ 322681 w 1605470"/>
              <a:gd name="connsiteY170" fmla="*/ 915925 h 6858000"/>
              <a:gd name="connsiteX171" fmla="*/ 315310 w 1605470"/>
              <a:gd name="connsiteY171" fmla="*/ 896999 h 6858000"/>
              <a:gd name="connsiteX172" fmla="*/ 284718 w 1605470"/>
              <a:gd name="connsiteY172" fmla="*/ 821517 h 6858000"/>
              <a:gd name="connsiteX173" fmla="*/ 270682 w 1605470"/>
              <a:gd name="connsiteY173" fmla="*/ 786519 h 6858000"/>
              <a:gd name="connsiteX174" fmla="*/ 265483 w 1605470"/>
              <a:gd name="connsiteY174" fmla="*/ 784963 h 6858000"/>
              <a:gd name="connsiteX175" fmla="*/ 270939 w 1605470"/>
              <a:gd name="connsiteY175" fmla="*/ 776648 h 6858000"/>
              <a:gd name="connsiteX176" fmla="*/ 263668 w 1605470"/>
              <a:gd name="connsiteY176" fmla="*/ 751353 h 6858000"/>
              <a:gd name="connsiteX177" fmla="*/ 254540 w 1605470"/>
              <a:gd name="connsiteY177" fmla="*/ 741965 h 6858000"/>
              <a:gd name="connsiteX178" fmla="*/ 252501 w 1605470"/>
              <a:gd name="connsiteY178" fmla="*/ 724635 h 6858000"/>
              <a:gd name="connsiteX179" fmla="*/ 248897 w 1605470"/>
              <a:gd name="connsiteY179" fmla="*/ 681659 h 6858000"/>
              <a:gd name="connsiteX180" fmla="*/ 234316 w 1605470"/>
              <a:gd name="connsiteY180" fmla="*/ 635218 h 6858000"/>
              <a:gd name="connsiteX181" fmla="*/ 239327 w 1605470"/>
              <a:gd name="connsiteY181" fmla="*/ 613763 h 6858000"/>
              <a:gd name="connsiteX182" fmla="*/ 225269 w 1605470"/>
              <a:gd name="connsiteY182" fmla="*/ 598582 h 6858000"/>
              <a:gd name="connsiteX183" fmla="*/ 224950 w 1605470"/>
              <a:gd name="connsiteY183" fmla="*/ 576846 h 6858000"/>
              <a:gd name="connsiteX184" fmla="*/ 204632 w 1605470"/>
              <a:gd name="connsiteY184" fmla="*/ 553868 h 6858000"/>
              <a:gd name="connsiteX185" fmla="*/ 239317 w 1605470"/>
              <a:gd name="connsiteY185" fmla="*/ 517614 h 6858000"/>
              <a:gd name="connsiteX186" fmla="*/ 201693 w 1605470"/>
              <a:gd name="connsiteY186" fmla="*/ 469651 h 6858000"/>
              <a:gd name="connsiteX187" fmla="*/ 195012 w 1605470"/>
              <a:gd name="connsiteY187" fmla="*/ 448559 h 6858000"/>
              <a:gd name="connsiteX188" fmla="*/ 201434 w 1605470"/>
              <a:gd name="connsiteY188" fmla="*/ 441529 h 6858000"/>
              <a:gd name="connsiteX189" fmla="*/ 200655 w 1605470"/>
              <a:gd name="connsiteY189" fmla="*/ 428927 h 6858000"/>
              <a:gd name="connsiteX190" fmla="*/ 190059 w 1605470"/>
              <a:gd name="connsiteY190" fmla="*/ 430161 h 6858000"/>
              <a:gd name="connsiteX191" fmla="*/ 184450 w 1605470"/>
              <a:gd name="connsiteY191" fmla="*/ 396240 h 6858000"/>
              <a:gd name="connsiteX192" fmla="*/ 146196 w 1605470"/>
              <a:gd name="connsiteY192" fmla="*/ 358810 h 6858000"/>
              <a:gd name="connsiteX193" fmla="*/ 124571 w 1605470"/>
              <a:gd name="connsiteY193" fmla="*/ 302178 h 6858000"/>
              <a:gd name="connsiteX194" fmla="*/ 103243 w 1605470"/>
              <a:gd name="connsiteY194" fmla="*/ 211375 h 6858000"/>
              <a:gd name="connsiteX195" fmla="*/ 94571 w 1605470"/>
              <a:gd name="connsiteY195" fmla="*/ 184179 h 6858000"/>
              <a:gd name="connsiteX196" fmla="*/ 13437 w 1605470"/>
              <a:gd name="connsiteY196" fmla="*/ 19287 h 6858000"/>
              <a:gd name="connsiteX197" fmla="*/ 0 w 1605470"/>
              <a:gd name="connsiteY197"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55080 w 1605470"/>
              <a:gd name="connsiteY132" fmla="*/ 2538816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33116 w 1605470"/>
              <a:gd name="connsiteY140" fmla="*/ 2358011 h 6858000"/>
              <a:gd name="connsiteX141" fmla="*/ 501423 w 1605470"/>
              <a:gd name="connsiteY141" fmla="*/ 2249479 h 6858000"/>
              <a:gd name="connsiteX142" fmla="*/ 486968 w 1605470"/>
              <a:gd name="connsiteY142" fmla="*/ 2182937 h 6858000"/>
              <a:gd name="connsiteX143" fmla="*/ 488555 w 1605470"/>
              <a:gd name="connsiteY143" fmla="*/ 2155135 h 6858000"/>
              <a:gd name="connsiteX144" fmla="*/ 486013 w 1605470"/>
              <a:gd name="connsiteY144" fmla="*/ 2118008 h 6858000"/>
              <a:gd name="connsiteX145" fmla="*/ 487006 w 1605470"/>
              <a:gd name="connsiteY145" fmla="*/ 2050531 h 6858000"/>
              <a:gd name="connsiteX146" fmla="*/ 478812 w 1605470"/>
              <a:gd name="connsiteY146" fmla="*/ 1963269 h 6858000"/>
              <a:gd name="connsiteX147" fmla="*/ 442619 w 1605470"/>
              <a:gd name="connsiteY147" fmla="*/ 1910499 h 6858000"/>
              <a:gd name="connsiteX148" fmla="*/ 446785 w 1605470"/>
              <a:gd name="connsiteY148" fmla="*/ 1903212 h 6858000"/>
              <a:gd name="connsiteX149" fmla="*/ 436547 w 1605470"/>
              <a:gd name="connsiteY149" fmla="*/ 1861531 h 6858000"/>
              <a:gd name="connsiteX150" fmla="*/ 364290 w 1605470"/>
              <a:gd name="connsiteY150" fmla="*/ 1728772 h 6858000"/>
              <a:gd name="connsiteX151" fmla="*/ 345287 w 1605470"/>
              <a:gd name="connsiteY151" fmla="*/ 1646953 h 6858000"/>
              <a:gd name="connsiteX152" fmla="*/ 344412 w 1605470"/>
              <a:gd name="connsiteY152" fmla="*/ 1615777 h 6858000"/>
              <a:gd name="connsiteX153" fmla="*/ 342578 w 1605470"/>
              <a:gd name="connsiteY153" fmla="*/ 1563678 h 6858000"/>
              <a:gd name="connsiteX154" fmla="*/ 355658 w 1605470"/>
              <a:gd name="connsiteY154" fmla="*/ 1519474 h 6858000"/>
              <a:gd name="connsiteX155" fmla="*/ 348400 w 1605470"/>
              <a:gd name="connsiteY155" fmla="*/ 1477995 h 6858000"/>
              <a:gd name="connsiteX156" fmla="*/ 328025 w 1605470"/>
              <a:gd name="connsiteY156" fmla="*/ 1475165 h 6858000"/>
              <a:gd name="connsiteX157" fmla="*/ 326326 w 1605470"/>
              <a:gd name="connsiteY157" fmla="*/ 1428585 h 6858000"/>
              <a:gd name="connsiteX158" fmla="*/ 325799 w 1605470"/>
              <a:gd name="connsiteY158" fmla="*/ 1357181 h 6858000"/>
              <a:gd name="connsiteX159" fmla="*/ 320507 w 1605470"/>
              <a:gd name="connsiteY159" fmla="*/ 1347099 h 6858000"/>
              <a:gd name="connsiteX160" fmla="*/ 335347 w 1605470"/>
              <a:gd name="connsiteY160" fmla="*/ 1334233 h 6858000"/>
              <a:gd name="connsiteX161" fmla="*/ 342792 w 1605470"/>
              <a:gd name="connsiteY161" fmla="*/ 1307086 h 6858000"/>
              <a:gd name="connsiteX162" fmla="*/ 343980 w 1605470"/>
              <a:gd name="connsiteY162" fmla="*/ 1189033 h 6858000"/>
              <a:gd name="connsiteX163" fmla="*/ 348665 w 1605470"/>
              <a:gd name="connsiteY163" fmla="*/ 1168288 h 6858000"/>
              <a:gd name="connsiteX164" fmla="*/ 340947 w 1605470"/>
              <a:gd name="connsiteY164" fmla="*/ 1142577 h 6858000"/>
              <a:gd name="connsiteX165" fmla="*/ 330253 w 1605470"/>
              <a:gd name="connsiteY165" fmla="*/ 1088484 h 6858000"/>
              <a:gd name="connsiteX166" fmla="*/ 314647 w 1605470"/>
              <a:gd name="connsiteY166" fmla="*/ 1053424 h 6858000"/>
              <a:gd name="connsiteX167" fmla="*/ 322906 w 1605470"/>
              <a:gd name="connsiteY167" fmla="*/ 1044367 h 6858000"/>
              <a:gd name="connsiteX168" fmla="*/ 326818 w 1605470"/>
              <a:gd name="connsiteY168" fmla="*/ 1022828 h 6858000"/>
              <a:gd name="connsiteX169" fmla="*/ 320445 w 1605470"/>
              <a:gd name="connsiteY169" fmla="*/ 932283 h 6858000"/>
              <a:gd name="connsiteX170" fmla="*/ 322681 w 1605470"/>
              <a:gd name="connsiteY170" fmla="*/ 915925 h 6858000"/>
              <a:gd name="connsiteX171" fmla="*/ 315310 w 1605470"/>
              <a:gd name="connsiteY171" fmla="*/ 896999 h 6858000"/>
              <a:gd name="connsiteX172" fmla="*/ 284718 w 1605470"/>
              <a:gd name="connsiteY172" fmla="*/ 821517 h 6858000"/>
              <a:gd name="connsiteX173" fmla="*/ 270682 w 1605470"/>
              <a:gd name="connsiteY173" fmla="*/ 786519 h 6858000"/>
              <a:gd name="connsiteX174" fmla="*/ 265483 w 1605470"/>
              <a:gd name="connsiteY174" fmla="*/ 784963 h 6858000"/>
              <a:gd name="connsiteX175" fmla="*/ 270939 w 1605470"/>
              <a:gd name="connsiteY175" fmla="*/ 776648 h 6858000"/>
              <a:gd name="connsiteX176" fmla="*/ 263668 w 1605470"/>
              <a:gd name="connsiteY176" fmla="*/ 751353 h 6858000"/>
              <a:gd name="connsiteX177" fmla="*/ 254540 w 1605470"/>
              <a:gd name="connsiteY177" fmla="*/ 741965 h 6858000"/>
              <a:gd name="connsiteX178" fmla="*/ 252501 w 1605470"/>
              <a:gd name="connsiteY178" fmla="*/ 724635 h 6858000"/>
              <a:gd name="connsiteX179" fmla="*/ 248897 w 1605470"/>
              <a:gd name="connsiteY179" fmla="*/ 681659 h 6858000"/>
              <a:gd name="connsiteX180" fmla="*/ 234316 w 1605470"/>
              <a:gd name="connsiteY180" fmla="*/ 635218 h 6858000"/>
              <a:gd name="connsiteX181" fmla="*/ 239327 w 1605470"/>
              <a:gd name="connsiteY181" fmla="*/ 613763 h 6858000"/>
              <a:gd name="connsiteX182" fmla="*/ 225269 w 1605470"/>
              <a:gd name="connsiteY182" fmla="*/ 598582 h 6858000"/>
              <a:gd name="connsiteX183" fmla="*/ 224950 w 1605470"/>
              <a:gd name="connsiteY183" fmla="*/ 576846 h 6858000"/>
              <a:gd name="connsiteX184" fmla="*/ 204632 w 1605470"/>
              <a:gd name="connsiteY184" fmla="*/ 553868 h 6858000"/>
              <a:gd name="connsiteX185" fmla="*/ 239317 w 1605470"/>
              <a:gd name="connsiteY185" fmla="*/ 517614 h 6858000"/>
              <a:gd name="connsiteX186" fmla="*/ 201693 w 1605470"/>
              <a:gd name="connsiteY186" fmla="*/ 469651 h 6858000"/>
              <a:gd name="connsiteX187" fmla="*/ 195012 w 1605470"/>
              <a:gd name="connsiteY187" fmla="*/ 448559 h 6858000"/>
              <a:gd name="connsiteX188" fmla="*/ 201434 w 1605470"/>
              <a:gd name="connsiteY188" fmla="*/ 441529 h 6858000"/>
              <a:gd name="connsiteX189" fmla="*/ 200655 w 1605470"/>
              <a:gd name="connsiteY189" fmla="*/ 428927 h 6858000"/>
              <a:gd name="connsiteX190" fmla="*/ 190059 w 1605470"/>
              <a:gd name="connsiteY190" fmla="*/ 430161 h 6858000"/>
              <a:gd name="connsiteX191" fmla="*/ 184450 w 1605470"/>
              <a:gd name="connsiteY191" fmla="*/ 396240 h 6858000"/>
              <a:gd name="connsiteX192" fmla="*/ 146196 w 1605470"/>
              <a:gd name="connsiteY192" fmla="*/ 358810 h 6858000"/>
              <a:gd name="connsiteX193" fmla="*/ 124571 w 1605470"/>
              <a:gd name="connsiteY193" fmla="*/ 302178 h 6858000"/>
              <a:gd name="connsiteX194" fmla="*/ 103243 w 1605470"/>
              <a:gd name="connsiteY194" fmla="*/ 211375 h 6858000"/>
              <a:gd name="connsiteX195" fmla="*/ 94571 w 1605470"/>
              <a:gd name="connsiteY195" fmla="*/ 184179 h 6858000"/>
              <a:gd name="connsiteX196" fmla="*/ 13437 w 1605470"/>
              <a:gd name="connsiteY196" fmla="*/ 19287 h 6858000"/>
              <a:gd name="connsiteX197" fmla="*/ 0 w 1605470"/>
              <a:gd name="connsiteY197"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33116 w 1605470"/>
              <a:gd name="connsiteY140" fmla="*/ 2358011 h 6858000"/>
              <a:gd name="connsiteX141" fmla="*/ 501423 w 1605470"/>
              <a:gd name="connsiteY141" fmla="*/ 2249479 h 6858000"/>
              <a:gd name="connsiteX142" fmla="*/ 486968 w 1605470"/>
              <a:gd name="connsiteY142" fmla="*/ 2182937 h 6858000"/>
              <a:gd name="connsiteX143" fmla="*/ 488555 w 1605470"/>
              <a:gd name="connsiteY143" fmla="*/ 2155135 h 6858000"/>
              <a:gd name="connsiteX144" fmla="*/ 486013 w 1605470"/>
              <a:gd name="connsiteY144" fmla="*/ 2118008 h 6858000"/>
              <a:gd name="connsiteX145" fmla="*/ 487006 w 1605470"/>
              <a:gd name="connsiteY145" fmla="*/ 2050531 h 6858000"/>
              <a:gd name="connsiteX146" fmla="*/ 478812 w 1605470"/>
              <a:gd name="connsiteY146" fmla="*/ 1963269 h 6858000"/>
              <a:gd name="connsiteX147" fmla="*/ 442619 w 1605470"/>
              <a:gd name="connsiteY147" fmla="*/ 1910499 h 6858000"/>
              <a:gd name="connsiteX148" fmla="*/ 446785 w 1605470"/>
              <a:gd name="connsiteY148" fmla="*/ 1903212 h 6858000"/>
              <a:gd name="connsiteX149" fmla="*/ 436547 w 1605470"/>
              <a:gd name="connsiteY149" fmla="*/ 1861531 h 6858000"/>
              <a:gd name="connsiteX150" fmla="*/ 364290 w 1605470"/>
              <a:gd name="connsiteY150" fmla="*/ 1728772 h 6858000"/>
              <a:gd name="connsiteX151" fmla="*/ 345287 w 1605470"/>
              <a:gd name="connsiteY151" fmla="*/ 1646953 h 6858000"/>
              <a:gd name="connsiteX152" fmla="*/ 344412 w 1605470"/>
              <a:gd name="connsiteY152" fmla="*/ 1615777 h 6858000"/>
              <a:gd name="connsiteX153" fmla="*/ 342578 w 1605470"/>
              <a:gd name="connsiteY153" fmla="*/ 1563678 h 6858000"/>
              <a:gd name="connsiteX154" fmla="*/ 355658 w 1605470"/>
              <a:gd name="connsiteY154" fmla="*/ 1519474 h 6858000"/>
              <a:gd name="connsiteX155" fmla="*/ 348400 w 1605470"/>
              <a:gd name="connsiteY155" fmla="*/ 1477995 h 6858000"/>
              <a:gd name="connsiteX156" fmla="*/ 328025 w 1605470"/>
              <a:gd name="connsiteY156" fmla="*/ 1475165 h 6858000"/>
              <a:gd name="connsiteX157" fmla="*/ 326326 w 1605470"/>
              <a:gd name="connsiteY157" fmla="*/ 1428585 h 6858000"/>
              <a:gd name="connsiteX158" fmla="*/ 325799 w 1605470"/>
              <a:gd name="connsiteY158" fmla="*/ 1357181 h 6858000"/>
              <a:gd name="connsiteX159" fmla="*/ 320507 w 1605470"/>
              <a:gd name="connsiteY159" fmla="*/ 1347099 h 6858000"/>
              <a:gd name="connsiteX160" fmla="*/ 335347 w 1605470"/>
              <a:gd name="connsiteY160" fmla="*/ 1334233 h 6858000"/>
              <a:gd name="connsiteX161" fmla="*/ 342792 w 1605470"/>
              <a:gd name="connsiteY161" fmla="*/ 1307086 h 6858000"/>
              <a:gd name="connsiteX162" fmla="*/ 343980 w 1605470"/>
              <a:gd name="connsiteY162" fmla="*/ 1189033 h 6858000"/>
              <a:gd name="connsiteX163" fmla="*/ 348665 w 1605470"/>
              <a:gd name="connsiteY163" fmla="*/ 1168288 h 6858000"/>
              <a:gd name="connsiteX164" fmla="*/ 340947 w 1605470"/>
              <a:gd name="connsiteY164" fmla="*/ 1142577 h 6858000"/>
              <a:gd name="connsiteX165" fmla="*/ 330253 w 1605470"/>
              <a:gd name="connsiteY165" fmla="*/ 1088484 h 6858000"/>
              <a:gd name="connsiteX166" fmla="*/ 314647 w 1605470"/>
              <a:gd name="connsiteY166" fmla="*/ 1053424 h 6858000"/>
              <a:gd name="connsiteX167" fmla="*/ 322906 w 1605470"/>
              <a:gd name="connsiteY167" fmla="*/ 1044367 h 6858000"/>
              <a:gd name="connsiteX168" fmla="*/ 326818 w 1605470"/>
              <a:gd name="connsiteY168" fmla="*/ 1022828 h 6858000"/>
              <a:gd name="connsiteX169" fmla="*/ 320445 w 1605470"/>
              <a:gd name="connsiteY169" fmla="*/ 932283 h 6858000"/>
              <a:gd name="connsiteX170" fmla="*/ 322681 w 1605470"/>
              <a:gd name="connsiteY170" fmla="*/ 915925 h 6858000"/>
              <a:gd name="connsiteX171" fmla="*/ 315310 w 1605470"/>
              <a:gd name="connsiteY171" fmla="*/ 896999 h 6858000"/>
              <a:gd name="connsiteX172" fmla="*/ 284718 w 1605470"/>
              <a:gd name="connsiteY172" fmla="*/ 821517 h 6858000"/>
              <a:gd name="connsiteX173" fmla="*/ 270682 w 1605470"/>
              <a:gd name="connsiteY173" fmla="*/ 786519 h 6858000"/>
              <a:gd name="connsiteX174" fmla="*/ 265483 w 1605470"/>
              <a:gd name="connsiteY174" fmla="*/ 784963 h 6858000"/>
              <a:gd name="connsiteX175" fmla="*/ 270939 w 1605470"/>
              <a:gd name="connsiteY175" fmla="*/ 776648 h 6858000"/>
              <a:gd name="connsiteX176" fmla="*/ 263668 w 1605470"/>
              <a:gd name="connsiteY176" fmla="*/ 751353 h 6858000"/>
              <a:gd name="connsiteX177" fmla="*/ 254540 w 1605470"/>
              <a:gd name="connsiteY177" fmla="*/ 741965 h 6858000"/>
              <a:gd name="connsiteX178" fmla="*/ 252501 w 1605470"/>
              <a:gd name="connsiteY178" fmla="*/ 724635 h 6858000"/>
              <a:gd name="connsiteX179" fmla="*/ 248897 w 1605470"/>
              <a:gd name="connsiteY179" fmla="*/ 681659 h 6858000"/>
              <a:gd name="connsiteX180" fmla="*/ 234316 w 1605470"/>
              <a:gd name="connsiteY180" fmla="*/ 635218 h 6858000"/>
              <a:gd name="connsiteX181" fmla="*/ 239327 w 1605470"/>
              <a:gd name="connsiteY181" fmla="*/ 613763 h 6858000"/>
              <a:gd name="connsiteX182" fmla="*/ 225269 w 1605470"/>
              <a:gd name="connsiteY182" fmla="*/ 598582 h 6858000"/>
              <a:gd name="connsiteX183" fmla="*/ 224950 w 1605470"/>
              <a:gd name="connsiteY183" fmla="*/ 576846 h 6858000"/>
              <a:gd name="connsiteX184" fmla="*/ 204632 w 1605470"/>
              <a:gd name="connsiteY184" fmla="*/ 553868 h 6858000"/>
              <a:gd name="connsiteX185" fmla="*/ 239317 w 1605470"/>
              <a:gd name="connsiteY185" fmla="*/ 517614 h 6858000"/>
              <a:gd name="connsiteX186" fmla="*/ 201693 w 1605470"/>
              <a:gd name="connsiteY186" fmla="*/ 469651 h 6858000"/>
              <a:gd name="connsiteX187" fmla="*/ 195012 w 1605470"/>
              <a:gd name="connsiteY187" fmla="*/ 448559 h 6858000"/>
              <a:gd name="connsiteX188" fmla="*/ 201434 w 1605470"/>
              <a:gd name="connsiteY188" fmla="*/ 441529 h 6858000"/>
              <a:gd name="connsiteX189" fmla="*/ 200655 w 1605470"/>
              <a:gd name="connsiteY189" fmla="*/ 428927 h 6858000"/>
              <a:gd name="connsiteX190" fmla="*/ 190059 w 1605470"/>
              <a:gd name="connsiteY190" fmla="*/ 430161 h 6858000"/>
              <a:gd name="connsiteX191" fmla="*/ 184450 w 1605470"/>
              <a:gd name="connsiteY191" fmla="*/ 396240 h 6858000"/>
              <a:gd name="connsiteX192" fmla="*/ 146196 w 1605470"/>
              <a:gd name="connsiteY192" fmla="*/ 358810 h 6858000"/>
              <a:gd name="connsiteX193" fmla="*/ 124571 w 1605470"/>
              <a:gd name="connsiteY193" fmla="*/ 302178 h 6858000"/>
              <a:gd name="connsiteX194" fmla="*/ 103243 w 1605470"/>
              <a:gd name="connsiteY194" fmla="*/ 211375 h 6858000"/>
              <a:gd name="connsiteX195" fmla="*/ 94571 w 1605470"/>
              <a:gd name="connsiteY195" fmla="*/ 184179 h 6858000"/>
              <a:gd name="connsiteX196" fmla="*/ 13437 w 1605470"/>
              <a:gd name="connsiteY196" fmla="*/ 19287 h 6858000"/>
              <a:gd name="connsiteX197" fmla="*/ 0 w 1605470"/>
              <a:gd name="connsiteY197"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33116 w 1605470"/>
              <a:gd name="connsiteY140" fmla="*/ 2358011 h 6858000"/>
              <a:gd name="connsiteX141" fmla="*/ 501423 w 1605470"/>
              <a:gd name="connsiteY141" fmla="*/ 2249479 h 6858000"/>
              <a:gd name="connsiteX142" fmla="*/ 486968 w 1605470"/>
              <a:gd name="connsiteY142" fmla="*/ 2182937 h 6858000"/>
              <a:gd name="connsiteX143" fmla="*/ 488555 w 1605470"/>
              <a:gd name="connsiteY143" fmla="*/ 2155135 h 6858000"/>
              <a:gd name="connsiteX144" fmla="*/ 486013 w 1605470"/>
              <a:gd name="connsiteY144" fmla="*/ 2118008 h 6858000"/>
              <a:gd name="connsiteX145" fmla="*/ 487006 w 1605470"/>
              <a:gd name="connsiteY145" fmla="*/ 2050531 h 6858000"/>
              <a:gd name="connsiteX146" fmla="*/ 478812 w 1605470"/>
              <a:gd name="connsiteY146" fmla="*/ 1963269 h 6858000"/>
              <a:gd name="connsiteX147" fmla="*/ 442619 w 1605470"/>
              <a:gd name="connsiteY147" fmla="*/ 1910499 h 6858000"/>
              <a:gd name="connsiteX148" fmla="*/ 446785 w 1605470"/>
              <a:gd name="connsiteY148" fmla="*/ 1903212 h 6858000"/>
              <a:gd name="connsiteX149" fmla="*/ 436547 w 1605470"/>
              <a:gd name="connsiteY149" fmla="*/ 1861531 h 6858000"/>
              <a:gd name="connsiteX150" fmla="*/ 364290 w 1605470"/>
              <a:gd name="connsiteY150" fmla="*/ 1728772 h 6858000"/>
              <a:gd name="connsiteX151" fmla="*/ 345287 w 1605470"/>
              <a:gd name="connsiteY151" fmla="*/ 1646953 h 6858000"/>
              <a:gd name="connsiteX152" fmla="*/ 344412 w 1605470"/>
              <a:gd name="connsiteY152" fmla="*/ 1615777 h 6858000"/>
              <a:gd name="connsiteX153" fmla="*/ 342578 w 1605470"/>
              <a:gd name="connsiteY153" fmla="*/ 1563678 h 6858000"/>
              <a:gd name="connsiteX154" fmla="*/ 355658 w 1605470"/>
              <a:gd name="connsiteY154" fmla="*/ 1519474 h 6858000"/>
              <a:gd name="connsiteX155" fmla="*/ 348400 w 1605470"/>
              <a:gd name="connsiteY155" fmla="*/ 1477995 h 6858000"/>
              <a:gd name="connsiteX156" fmla="*/ 328025 w 1605470"/>
              <a:gd name="connsiteY156" fmla="*/ 1475165 h 6858000"/>
              <a:gd name="connsiteX157" fmla="*/ 326326 w 1605470"/>
              <a:gd name="connsiteY157" fmla="*/ 1428585 h 6858000"/>
              <a:gd name="connsiteX158" fmla="*/ 325799 w 1605470"/>
              <a:gd name="connsiteY158" fmla="*/ 1357181 h 6858000"/>
              <a:gd name="connsiteX159" fmla="*/ 320507 w 1605470"/>
              <a:gd name="connsiteY159" fmla="*/ 1347099 h 6858000"/>
              <a:gd name="connsiteX160" fmla="*/ 335347 w 1605470"/>
              <a:gd name="connsiteY160" fmla="*/ 1334233 h 6858000"/>
              <a:gd name="connsiteX161" fmla="*/ 342792 w 1605470"/>
              <a:gd name="connsiteY161" fmla="*/ 1307086 h 6858000"/>
              <a:gd name="connsiteX162" fmla="*/ 343980 w 1605470"/>
              <a:gd name="connsiteY162" fmla="*/ 1189033 h 6858000"/>
              <a:gd name="connsiteX163" fmla="*/ 348665 w 1605470"/>
              <a:gd name="connsiteY163" fmla="*/ 1168288 h 6858000"/>
              <a:gd name="connsiteX164" fmla="*/ 340947 w 1605470"/>
              <a:gd name="connsiteY164" fmla="*/ 1142577 h 6858000"/>
              <a:gd name="connsiteX165" fmla="*/ 330253 w 1605470"/>
              <a:gd name="connsiteY165" fmla="*/ 1088484 h 6858000"/>
              <a:gd name="connsiteX166" fmla="*/ 314647 w 1605470"/>
              <a:gd name="connsiteY166" fmla="*/ 1053424 h 6858000"/>
              <a:gd name="connsiteX167" fmla="*/ 322906 w 1605470"/>
              <a:gd name="connsiteY167" fmla="*/ 1044367 h 6858000"/>
              <a:gd name="connsiteX168" fmla="*/ 326818 w 1605470"/>
              <a:gd name="connsiteY168" fmla="*/ 1022828 h 6858000"/>
              <a:gd name="connsiteX169" fmla="*/ 320445 w 1605470"/>
              <a:gd name="connsiteY169" fmla="*/ 932283 h 6858000"/>
              <a:gd name="connsiteX170" fmla="*/ 322681 w 1605470"/>
              <a:gd name="connsiteY170" fmla="*/ 915925 h 6858000"/>
              <a:gd name="connsiteX171" fmla="*/ 315310 w 1605470"/>
              <a:gd name="connsiteY171" fmla="*/ 896999 h 6858000"/>
              <a:gd name="connsiteX172" fmla="*/ 284718 w 1605470"/>
              <a:gd name="connsiteY172" fmla="*/ 821517 h 6858000"/>
              <a:gd name="connsiteX173" fmla="*/ 270682 w 1605470"/>
              <a:gd name="connsiteY173" fmla="*/ 786519 h 6858000"/>
              <a:gd name="connsiteX174" fmla="*/ 265483 w 1605470"/>
              <a:gd name="connsiteY174" fmla="*/ 784963 h 6858000"/>
              <a:gd name="connsiteX175" fmla="*/ 263668 w 1605470"/>
              <a:gd name="connsiteY175" fmla="*/ 751353 h 6858000"/>
              <a:gd name="connsiteX176" fmla="*/ 254540 w 1605470"/>
              <a:gd name="connsiteY176" fmla="*/ 741965 h 6858000"/>
              <a:gd name="connsiteX177" fmla="*/ 252501 w 1605470"/>
              <a:gd name="connsiteY177" fmla="*/ 724635 h 6858000"/>
              <a:gd name="connsiteX178" fmla="*/ 248897 w 1605470"/>
              <a:gd name="connsiteY178" fmla="*/ 681659 h 6858000"/>
              <a:gd name="connsiteX179" fmla="*/ 234316 w 1605470"/>
              <a:gd name="connsiteY179" fmla="*/ 635218 h 6858000"/>
              <a:gd name="connsiteX180" fmla="*/ 239327 w 1605470"/>
              <a:gd name="connsiteY180" fmla="*/ 613763 h 6858000"/>
              <a:gd name="connsiteX181" fmla="*/ 225269 w 1605470"/>
              <a:gd name="connsiteY181" fmla="*/ 598582 h 6858000"/>
              <a:gd name="connsiteX182" fmla="*/ 224950 w 1605470"/>
              <a:gd name="connsiteY182" fmla="*/ 576846 h 6858000"/>
              <a:gd name="connsiteX183" fmla="*/ 204632 w 1605470"/>
              <a:gd name="connsiteY183" fmla="*/ 553868 h 6858000"/>
              <a:gd name="connsiteX184" fmla="*/ 239317 w 1605470"/>
              <a:gd name="connsiteY184" fmla="*/ 517614 h 6858000"/>
              <a:gd name="connsiteX185" fmla="*/ 201693 w 1605470"/>
              <a:gd name="connsiteY185" fmla="*/ 469651 h 6858000"/>
              <a:gd name="connsiteX186" fmla="*/ 195012 w 1605470"/>
              <a:gd name="connsiteY186" fmla="*/ 448559 h 6858000"/>
              <a:gd name="connsiteX187" fmla="*/ 201434 w 1605470"/>
              <a:gd name="connsiteY187" fmla="*/ 441529 h 6858000"/>
              <a:gd name="connsiteX188" fmla="*/ 200655 w 1605470"/>
              <a:gd name="connsiteY188" fmla="*/ 428927 h 6858000"/>
              <a:gd name="connsiteX189" fmla="*/ 190059 w 1605470"/>
              <a:gd name="connsiteY189" fmla="*/ 430161 h 6858000"/>
              <a:gd name="connsiteX190" fmla="*/ 184450 w 1605470"/>
              <a:gd name="connsiteY190" fmla="*/ 396240 h 6858000"/>
              <a:gd name="connsiteX191" fmla="*/ 146196 w 1605470"/>
              <a:gd name="connsiteY191" fmla="*/ 358810 h 6858000"/>
              <a:gd name="connsiteX192" fmla="*/ 124571 w 1605470"/>
              <a:gd name="connsiteY192" fmla="*/ 302178 h 6858000"/>
              <a:gd name="connsiteX193" fmla="*/ 103243 w 1605470"/>
              <a:gd name="connsiteY193" fmla="*/ 211375 h 6858000"/>
              <a:gd name="connsiteX194" fmla="*/ 94571 w 1605470"/>
              <a:gd name="connsiteY194" fmla="*/ 184179 h 6858000"/>
              <a:gd name="connsiteX195" fmla="*/ 13437 w 1605470"/>
              <a:gd name="connsiteY195" fmla="*/ 19287 h 6858000"/>
              <a:gd name="connsiteX196" fmla="*/ 0 w 1605470"/>
              <a:gd name="connsiteY196"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33116 w 1605470"/>
              <a:gd name="connsiteY140" fmla="*/ 2358011 h 6858000"/>
              <a:gd name="connsiteX141" fmla="*/ 501423 w 1605470"/>
              <a:gd name="connsiteY141" fmla="*/ 2249479 h 6858000"/>
              <a:gd name="connsiteX142" fmla="*/ 486968 w 1605470"/>
              <a:gd name="connsiteY142" fmla="*/ 2182937 h 6858000"/>
              <a:gd name="connsiteX143" fmla="*/ 488555 w 1605470"/>
              <a:gd name="connsiteY143" fmla="*/ 2155135 h 6858000"/>
              <a:gd name="connsiteX144" fmla="*/ 486013 w 1605470"/>
              <a:gd name="connsiteY144" fmla="*/ 2118008 h 6858000"/>
              <a:gd name="connsiteX145" fmla="*/ 487006 w 1605470"/>
              <a:gd name="connsiteY145" fmla="*/ 2050531 h 6858000"/>
              <a:gd name="connsiteX146" fmla="*/ 478812 w 1605470"/>
              <a:gd name="connsiteY146" fmla="*/ 1963269 h 6858000"/>
              <a:gd name="connsiteX147" fmla="*/ 442619 w 1605470"/>
              <a:gd name="connsiteY147" fmla="*/ 1910499 h 6858000"/>
              <a:gd name="connsiteX148" fmla="*/ 446785 w 1605470"/>
              <a:gd name="connsiteY148" fmla="*/ 1903212 h 6858000"/>
              <a:gd name="connsiteX149" fmla="*/ 436547 w 1605470"/>
              <a:gd name="connsiteY149" fmla="*/ 1861531 h 6858000"/>
              <a:gd name="connsiteX150" fmla="*/ 364290 w 1605470"/>
              <a:gd name="connsiteY150" fmla="*/ 1728772 h 6858000"/>
              <a:gd name="connsiteX151" fmla="*/ 345287 w 1605470"/>
              <a:gd name="connsiteY151" fmla="*/ 1646953 h 6858000"/>
              <a:gd name="connsiteX152" fmla="*/ 344412 w 1605470"/>
              <a:gd name="connsiteY152" fmla="*/ 1615777 h 6858000"/>
              <a:gd name="connsiteX153" fmla="*/ 342578 w 1605470"/>
              <a:gd name="connsiteY153" fmla="*/ 1563678 h 6858000"/>
              <a:gd name="connsiteX154" fmla="*/ 355658 w 1605470"/>
              <a:gd name="connsiteY154" fmla="*/ 1519474 h 6858000"/>
              <a:gd name="connsiteX155" fmla="*/ 348400 w 1605470"/>
              <a:gd name="connsiteY155" fmla="*/ 1477995 h 6858000"/>
              <a:gd name="connsiteX156" fmla="*/ 328025 w 1605470"/>
              <a:gd name="connsiteY156" fmla="*/ 1475165 h 6858000"/>
              <a:gd name="connsiteX157" fmla="*/ 326326 w 1605470"/>
              <a:gd name="connsiteY157" fmla="*/ 1428585 h 6858000"/>
              <a:gd name="connsiteX158" fmla="*/ 325799 w 1605470"/>
              <a:gd name="connsiteY158" fmla="*/ 1357181 h 6858000"/>
              <a:gd name="connsiteX159" fmla="*/ 320507 w 1605470"/>
              <a:gd name="connsiteY159" fmla="*/ 1347099 h 6858000"/>
              <a:gd name="connsiteX160" fmla="*/ 335347 w 1605470"/>
              <a:gd name="connsiteY160" fmla="*/ 1334233 h 6858000"/>
              <a:gd name="connsiteX161" fmla="*/ 342792 w 1605470"/>
              <a:gd name="connsiteY161" fmla="*/ 1307086 h 6858000"/>
              <a:gd name="connsiteX162" fmla="*/ 343980 w 1605470"/>
              <a:gd name="connsiteY162" fmla="*/ 1189033 h 6858000"/>
              <a:gd name="connsiteX163" fmla="*/ 348665 w 1605470"/>
              <a:gd name="connsiteY163" fmla="*/ 1168288 h 6858000"/>
              <a:gd name="connsiteX164" fmla="*/ 340947 w 1605470"/>
              <a:gd name="connsiteY164" fmla="*/ 1142577 h 6858000"/>
              <a:gd name="connsiteX165" fmla="*/ 330253 w 1605470"/>
              <a:gd name="connsiteY165" fmla="*/ 1088484 h 6858000"/>
              <a:gd name="connsiteX166" fmla="*/ 314647 w 1605470"/>
              <a:gd name="connsiteY166" fmla="*/ 1053424 h 6858000"/>
              <a:gd name="connsiteX167" fmla="*/ 322906 w 1605470"/>
              <a:gd name="connsiteY167" fmla="*/ 1044367 h 6858000"/>
              <a:gd name="connsiteX168" fmla="*/ 326818 w 1605470"/>
              <a:gd name="connsiteY168" fmla="*/ 1022828 h 6858000"/>
              <a:gd name="connsiteX169" fmla="*/ 320445 w 1605470"/>
              <a:gd name="connsiteY169" fmla="*/ 932283 h 6858000"/>
              <a:gd name="connsiteX170" fmla="*/ 322681 w 1605470"/>
              <a:gd name="connsiteY170" fmla="*/ 915925 h 6858000"/>
              <a:gd name="connsiteX171" fmla="*/ 315310 w 1605470"/>
              <a:gd name="connsiteY171" fmla="*/ 896999 h 6858000"/>
              <a:gd name="connsiteX172" fmla="*/ 284718 w 1605470"/>
              <a:gd name="connsiteY172" fmla="*/ 821517 h 6858000"/>
              <a:gd name="connsiteX173" fmla="*/ 270682 w 1605470"/>
              <a:gd name="connsiteY173" fmla="*/ 786519 h 6858000"/>
              <a:gd name="connsiteX174" fmla="*/ 263668 w 1605470"/>
              <a:gd name="connsiteY174" fmla="*/ 751353 h 6858000"/>
              <a:gd name="connsiteX175" fmla="*/ 254540 w 1605470"/>
              <a:gd name="connsiteY175" fmla="*/ 741965 h 6858000"/>
              <a:gd name="connsiteX176" fmla="*/ 252501 w 1605470"/>
              <a:gd name="connsiteY176" fmla="*/ 724635 h 6858000"/>
              <a:gd name="connsiteX177" fmla="*/ 248897 w 1605470"/>
              <a:gd name="connsiteY177" fmla="*/ 681659 h 6858000"/>
              <a:gd name="connsiteX178" fmla="*/ 234316 w 1605470"/>
              <a:gd name="connsiteY178" fmla="*/ 635218 h 6858000"/>
              <a:gd name="connsiteX179" fmla="*/ 239327 w 1605470"/>
              <a:gd name="connsiteY179" fmla="*/ 613763 h 6858000"/>
              <a:gd name="connsiteX180" fmla="*/ 225269 w 1605470"/>
              <a:gd name="connsiteY180" fmla="*/ 598582 h 6858000"/>
              <a:gd name="connsiteX181" fmla="*/ 224950 w 1605470"/>
              <a:gd name="connsiteY181" fmla="*/ 576846 h 6858000"/>
              <a:gd name="connsiteX182" fmla="*/ 204632 w 1605470"/>
              <a:gd name="connsiteY182" fmla="*/ 553868 h 6858000"/>
              <a:gd name="connsiteX183" fmla="*/ 239317 w 1605470"/>
              <a:gd name="connsiteY183" fmla="*/ 517614 h 6858000"/>
              <a:gd name="connsiteX184" fmla="*/ 201693 w 1605470"/>
              <a:gd name="connsiteY184" fmla="*/ 469651 h 6858000"/>
              <a:gd name="connsiteX185" fmla="*/ 195012 w 1605470"/>
              <a:gd name="connsiteY185" fmla="*/ 448559 h 6858000"/>
              <a:gd name="connsiteX186" fmla="*/ 201434 w 1605470"/>
              <a:gd name="connsiteY186" fmla="*/ 441529 h 6858000"/>
              <a:gd name="connsiteX187" fmla="*/ 200655 w 1605470"/>
              <a:gd name="connsiteY187" fmla="*/ 428927 h 6858000"/>
              <a:gd name="connsiteX188" fmla="*/ 190059 w 1605470"/>
              <a:gd name="connsiteY188" fmla="*/ 430161 h 6858000"/>
              <a:gd name="connsiteX189" fmla="*/ 184450 w 1605470"/>
              <a:gd name="connsiteY189" fmla="*/ 396240 h 6858000"/>
              <a:gd name="connsiteX190" fmla="*/ 146196 w 1605470"/>
              <a:gd name="connsiteY190" fmla="*/ 358810 h 6858000"/>
              <a:gd name="connsiteX191" fmla="*/ 124571 w 1605470"/>
              <a:gd name="connsiteY191" fmla="*/ 302178 h 6858000"/>
              <a:gd name="connsiteX192" fmla="*/ 103243 w 1605470"/>
              <a:gd name="connsiteY192" fmla="*/ 211375 h 6858000"/>
              <a:gd name="connsiteX193" fmla="*/ 94571 w 1605470"/>
              <a:gd name="connsiteY193" fmla="*/ 184179 h 6858000"/>
              <a:gd name="connsiteX194" fmla="*/ 13437 w 1605470"/>
              <a:gd name="connsiteY194" fmla="*/ 19287 h 6858000"/>
              <a:gd name="connsiteX195" fmla="*/ 0 w 1605470"/>
              <a:gd name="connsiteY195"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33116 w 1605470"/>
              <a:gd name="connsiteY140" fmla="*/ 2358011 h 6858000"/>
              <a:gd name="connsiteX141" fmla="*/ 501423 w 1605470"/>
              <a:gd name="connsiteY141" fmla="*/ 2249479 h 6858000"/>
              <a:gd name="connsiteX142" fmla="*/ 486968 w 1605470"/>
              <a:gd name="connsiteY142" fmla="*/ 2182937 h 6858000"/>
              <a:gd name="connsiteX143" fmla="*/ 488555 w 1605470"/>
              <a:gd name="connsiteY143" fmla="*/ 2155135 h 6858000"/>
              <a:gd name="connsiteX144" fmla="*/ 486013 w 1605470"/>
              <a:gd name="connsiteY144" fmla="*/ 2118008 h 6858000"/>
              <a:gd name="connsiteX145" fmla="*/ 487006 w 1605470"/>
              <a:gd name="connsiteY145" fmla="*/ 2050531 h 6858000"/>
              <a:gd name="connsiteX146" fmla="*/ 478812 w 1605470"/>
              <a:gd name="connsiteY146" fmla="*/ 1963269 h 6858000"/>
              <a:gd name="connsiteX147" fmla="*/ 442619 w 1605470"/>
              <a:gd name="connsiteY147" fmla="*/ 1910499 h 6858000"/>
              <a:gd name="connsiteX148" fmla="*/ 446785 w 1605470"/>
              <a:gd name="connsiteY148" fmla="*/ 1903212 h 6858000"/>
              <a:gd name="connsiteX149" fmla="*/ 436547 w 1605470"/>
              <a:gd name="connsiteY149" fmla="*/ 1861531 h 6858000"/>
              <a:gd name="connsiteX150" fmla="*/ 364290 w 1605470"/>
              <a:gd name="connsiteY150" fmla="*/ 1728772 h 6858000"/>
              <a:gd name="connsiteX151" fmla="*/ 345287 w 1605470"/>
              <a:gd name="connsiteY151" fmla="*/ 1646953 h 6858000"/>
              <a:gd name="connsiteX152" fmla="*/ 344412 w 1605470"/>
              <a:gd name="connsiteY152" fmla="*/ 1615777 h 6858000"/>
              <a:gd name="connsiteX153" fmla="*/ 342578 w 1605470"/>
              <a:gd name="connsiteY153" fmla="*/ 1563678 h 6858000"/>
              <a:gd name="connsiteX154" fmla="*/ 355658 w 1605470"/>
              <a:gd name="connsiteY154" fmla="*/ 1519474 h 6858000"/>
              <a:gd name="connsiteX155" fmla="*/ 348400 w 1605470"/>
              <a:gd name="connsiteY155" fmla="*/ 1477995 h 6858000"/>
              <a:gd name="connsiteX156" fmla="*/ 328025 w 1605470"/>
              <a:gd name="connsiteY156" fmla="*/ 1475165 h 6858000"/>
              <a:gd name="connsiteX157" fmla="*/ 326326 w 1605470"/>
              <a:gd name="connsiteY157" fmla="*/ 1428585 h 6858000"/>
              <a:gd name="connsiteX158" fmla="*/ 325799 w 1605470"/>
              <a:gd name="connsiteY158" fmla="*/ 1357181 h 6858000"/>
              <a:gd name="connsiteX159" fmla="*/ 320507 w 1605470"/>
              <a:gd name="connsiteY159" fmla="*/ 1347099 h 6858000"/>
              <a:gd name="connsiteX160" fmla="*/ 335347 w 1605470"/>
              <a:gd name="connsiteY160" fmla="*/ 1334233 h 6858000"/>
              <a:gd name="connsiteX161" fmla="*/ 342792 w 1605470"/>
              <a:gd name="connsiteY161" fmla="*/ 1307086 h 6858000"/>
              <a:gd name="connsiteX162" fmla="*/ 343980 w 1605470"/>
              <a:gd name="connsiteY162" fmla="*/ 1189033 h 6858000"/>
              <a:gd name="connsiteX163" fmla="*/ 348665 w 1605470"/>
              <a:gd name="connsiteY163" fmla="*/ 1168288 h 6858000"/>
              <a:gd name="connsiteX164" fmla="*/ 340947 w 1605470"/>
              <a:gd name="connsiteY164" fmla="*/ 1142577 h 6858000"/>
              <a:gd name="connsiteX165" fmla="*/ 330253 w 1605470"/>
              <a:gd name="connsiteY165" fmla="*/ 1088484 h 6858000"/>
              <a:gd name="connsiteX166" fmla="*/ 314647 w 1605470"/>
              <a:gd name="connsiteY166" fmla="*/ 1053424 h 6858000"/>
              <a:gd name="connsiteX167" fmla="*/ 322906 w 1605470"/>
              <a:gd name="connsiteY167" fmla="*/ 1044367 h 6858000"/>
              <a:gd name="connsiteX168" fmla="*/ 326818 w 1605470"/>
              <a:gd name="connsiteY168" fmla="*/ 1022828 h 6858000"/>
              <a:gd name="connsiteX169" fmla="*/ 320445 w 1605470"/>
              <a:gd name="connsiteY169" fmla="*/ 932283 h 6858000"/>
              <a:gd name="connsiteX170" fmla="*/ 322681 w 1605470"/>
              <a:gd name="connsiteY170" fmla="*/ 915925 h 6858000"/>
              <a:gd name="connsiteX171" fmla="*/ 315310 w 1605470"/>
              <a:gd name="connsiteY171" fmla="*/ 896999 h 6858000"/>
              <a:gd name="connsiteX172" fmla="*/ 284718 w 1605470"/>
              <a:gd name="connsiteY172" fmla="*/ 821517 h 6858000"/>
              <a:gd name="connsiteX173" fmla="*/ 263668 w 1605470"/>
              <a:gd name="connsiteY173" fmla="*/ 751353 h 6858000"/>
              <a:gd name="connsiteX174" fmla="*/ 254540 w 1605470"/>
              <a:gd name="connsiteY174" fmla="*/ 741965 h 6858000"/>
              <a:gd name="connsiteX175" fmla="*/ 252501 w 1605470"/>
              <a:gd name="connsiteY175" fmla="*/ 724635 h 6858000"/>
              <a:gd name="connsiteX176" fmla="*/ 248897 w 1605470"/>
              <a:gd name="connsiteY176" fmla="*/ 681659 h 6858000"/>
              <a:gd name="connsiteX177" fmla="*/ 234316 w 1605470"/>
              <a:gd name="connsiteY177" fmla="*/ 635218 h 6858000"/>
              <a:gd name="connsiteX178" fmla="*/ 239327 w 1605470"/>
              <a:gd name="connsiteY178" fmla="*/ 613763 h 6858000"/>
              <a:gd name="connsiteX179" fmla="*/ 225269 w 1605470"/>
              <a:gd name="connsiteY179" fmla="*/ 598582 h 6858000"/>
              <a:gd name="connsiteX180" fmla="*/ 224950 w 1605470"/>
              <a:gd name="connsiteY180" fmla="*/ 576846 h 6858000"/>
              <a:gd name="connsiteX181" fmla="*/ 204632 w 1605470"/>
              <a:gd name="connsiteY181" fmla="*/ 553868 h 6858000"/>
              <a:gd name="connsiteX182" fmla="*/ 239317 w 1605470"/>
              <a:gd name="connsiteY182" fmla="*/ 517614 h 6858000"/>
              <a:gd name="connsiteX183" fmla="*/ 201693 w 1605470"/>
              <a:gd name="connsiteY183" fmla="*/ 469651 h 6858000"/>
              <a:gd name="connsiteX184" fmla="*/ 195012 w 1605470"/>
              <a:gd name="connsiteY184" fmla="*/ 448559 h 6858000"/>
              <a:gd name="connsiteX185" fmla="*/ 201434 w 1605470"/>
              <a:gd name="connsiteY185" fmla="*/ 441529 h 6858000"/>
              <a:gd name="connsiteX186" fmla="*/ 200655 w 1605470"/>
              <a:gd name="connsiteY186" fmla="*/ 428927 h 6858000"/>
              <a:gd name="connsiteX187" fmla="*/ 190059 w 1605470"/>
              <a:gd name="connsiteY187" fmla="*/ 430161 h 6858000"/>
              <a:gd name="connsiteX188" fmla="*/ 184450 w 1605470"/>
              <a:gd name="connsiteY188" fmla="*/ 396240 h 6858000"/>
              <a:gd name="connsiteX189" fmla="*/ 146196 w 1605470"/>
              <a:gd name="connsiteY189" fmla="*/ 358810 h 6858000"/>
              <a:gd name="connsiteX190" fmla="*/ 124571 w 1605470"/>
              <a:gd name="connsiteY190" fmla="*/ 302178 h 6858000"/>
              <a:gd name="connsiteX191" fmla="*/ 103243 w 1605470"/>
              <a:gd name="connsiteY191" fmla="*/ 211375 h 6858000"/>
              <a:gd name="connsiteX192" fmla="*/ 94571 w 1605470"/>
              <a:gd name="connsiteY192" fmla="*/ 184179 h 6858000"/>
              <a:gd name="connsiteX193" fmla="*/ 13437 w 1605470"/>
              <a:gd name="connsiteY193" fmla="*/ 19287 h 6858000"/>
              <a:gd name="connsiteX194" fmla="*/ 0 w 1605470"/>
              <a:gd name="connsiteY194"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01423 w 1605470"/>
              <a:gd name="connsiteY140" fmla="*/ 2249479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64290 w 1605470"/>
              <a:gd name="connsiteY149" fmla="*/ 1728772 h 6858000"/>
              <a:gd name="connsiteX150" fmla="*/ 345287 w 1605470"/>
              <a:gd name="connsiteY150" fmla="*/ 1646953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28025 w 1605470"/>
              <a:gd name="connsiteY155" fmla="*/ 1475165 h 6858000"/>
              <a:gd name="connsiteX156" fmla="*/ 326326 w 1605470"/>
              <a:gd name="connsiteY156" fmla="*/ 1428585 h 6858000"/>
              <a:gd name="connsiteX157" fmla="*/ 325799 w 1605470"/>
              <a:gd name="connsiteY157" fmla="*/ 1357181 h 6858000"/>
              <a:gd name="connsiteX158" fmla="*/ 320507 w 1605470"/>
              <a:gd name="connsiteY158" fmla="*/ 1347099 h 6858000"/>
              <a:gd name="connsiteX159" fmla="*/ 335347 w 1605470"/>
              <a:gd name="connsiteY159" fmla="*/ 1334233 h 6858000"/>
              <a:gd name="connsiteX160" fmla="*/ 342792 w 1605470"/>
              <a:gd name="connsiteY160" fmla="*/ 1307086 h 6858000"/>
              <a:gd name="connsiteX161" fmla="*/ 343980 w 1605470"/>
              <a:gd name="connsiteY161" fmla="*/ 1189033 h 6858000"/>
              <a:gd name="connsiteX162" fmla="*/ 348665 w 1605470"/>
              <a:gd name="connsiteY162" fmla="*/ 1168288 h 6858000"/>
              <a:gd name="connsiteX163" fmla="*/ 340947 w 1605470"/>
              <a:gd name="connsiteY163" fmla="*/ 1142577 h 6858000"/>
              <a:gd name="connsiteX164" fmla="*/ 330253 w 1605470"/>
              <a:gd name="connsiteY164" fmla="*/ 1088484 h 6858000"/>
              <a:gd name="connsiteX165" fmla="*/ 314647 w 1605470"/>
              <a:gd name="connsiteY165" fmla="*/ 1053424 h 6858000"/>
              <a:gd name="connsiteX166" fmla="*/ 322906 w 1605470"/>
              <a:gd name="connsiteY166" fmla="*/ 1044367 h 6858000"/>
              <a:gd name="connsiteX167" fmla="*/ 326818 w 1605470"/>
              <a:gd name="connsiteY167" fmla="*/ 1022828 h 6858000"/>
              <a:gd name="connsiteX168" fmla="*/ 320445 w 1605470"/>
              <a:gd name="connsiteY168" fmla="*/ 932283 h 6858000"/>
              <a:gd name="connsiteX169" fmla="*/ 322681 w 1605470"/>
              <a:gd name="connsiteY169" fmla="*/ 915925 h 6858000"/>
              <a:gd name="connsiteX170" fmla="*/ 315310 w 1605470"/>
              <a:gd name="connsiteY170" fmla="*/ 896999 h 6858000"/>
              <a:gd name="connsiteX171" fmla="*/ 284718 w 1605470"/>
              <a:gd name="connsiteY171" fmla="*/ 821517 h 6858000"/>
              <a:gd name="connsiteX172" fmla="*/ 263668 w 1605470"/>
              <a:gd name="connsiteY172" fmla="*/ 751353 h 6858000"/>
              <a:gd name="connsiteX173" fmla="*/ 254540 w 1605470"/>
              <a:gd name="connsiteY173" fmla="*/ 741965 h 6858000"/>
              <a:gd name="connsiteX174" fmla="*/ 252501 w 1605470"/>
              <a:gd name="connsiteY174" fmla="*/ 724635 h 6858000"/>
              <a:gd name="connsiteX175" fmla="*/ 248897 w 1605470"/>
              <a:gd name="connsiteY175" fmla="*/ 681659 h 6858000"/>
              <a:gd name="connsiteX176" fmla="*/ 234316 w 1605470"/>
              <a:gd name="connsiteY176" fmla="*/ 635218 h 6858000"/>
              <a:gd name="connsiteX177" fmla="*/ 239327 w 1605470"/>
              <a:gd name="connsiteY177" fmla="*/ 613763 h 6858000"/>
              <a:gd name="connsiteX178" fmla="*/ 225269 w 1605470"/>
              <a:gd name="connsiteY178" fmla="*/ 598582 h 6858000"/>
              <a:gd name="connsiteX179" fmla="*/ 224950 w 1605470"/>
              <a:gd name="connsiteY179" fmla="*/ 576846 h 6858000"/>
              <a:gd name="connsiteX180" fmla="*/ 204632 w 1605470"/>
              <a:gd name="connsiteY180" fmla="*/ 553868 h 6858000"/>
              <a:gd name="connsiteX181" fmla="*/ 239317 w 1605470"/>
              <a:gd name="connsiteY181" fmla="*/ 517614 h 6858000"/>
              <a:gd name="connsiteX182" fmla="*/ 201693 w 1605470"/>
              <a:gd name="connsiteY182" fmla="*/ 469651 h 6858000"/>
              <a:gd name="connsiteX183" fmla="*/ 195012 w 1605470"/>
              <a:gd name="connsiteY183" fmla="*/ 448559 h 6858000"/>
              <a:gd name="connsiteX184" fmla="*/ 201434 w 1605470"/>
              <a:gd name="connsiteY184" fmla="*/ 441529 h 6858000"/>
              <a:gd name="connsiteX185" fmla="*/ 200655 w 1605470"/>
              <a:gd name="connsiteY185" fmla="*/ 428927 h 6858000"/>
              <a:gd name="connsiteX186" fmla="*/ 190059 w 1605470"/>
              <a:gd name="connsiteY186" fmla="*/ 430161 h 6858000"/>
              <a:gd name="connsiteX187" fmla="*/ 184450 w 1605470"/>
              <a:gd name="connsiteY187" fmla="*/ 396240 h 6858000"/>
              <a:gd name="connsiteX188" fmla="*/ 146196 w 1605470"/>
              <a:gd name="connsiteY188" fmla="*/ 358810 h 6858000"/>
              <a:gd name="connsiteX189" fmla="*/ 124571 w 1605470"/>
              <a:gd name="connsiteY189" fmla="*/ 302178 h 6858000"/>
              <a:gd name="connsiteX190" fmla="*/ 103243 w 1605470"/>
              <a:gd name="connsiteY190" fmla="*/ 211375 h 6858000"/>
              <a:gd name="connsiteX191" fmla="*/ 94571 w 1605470"/>
              <a:gd name="connsiteY191" fmla="*/ 184179 h 6858000"/>
              <a:gd name="connsiteX192" fmla="*/ 13437 w 1605470"/>
              <a:gd name="connsiteY192" fmla="*/ 19287 h 6858000"/>
              <a:gd name="connsiteX193" fmla="*/ 0 w 1605470"/>
              <a:gd name="connsiteY193"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64290 w 1605470"/>
              <a:gd name="connsiteY149" fmla="*/ 1728772 h 6858000"/>
              <a:gd name="connsiteX150" fmla="*/ 345287 w 1605470"/>
              <a:gd name="connsiteY150" fmla="*/ 1646953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28025 w 1605470"/>
              <a:gd name="connsiteY155" fmla="*/ 1475165 h 6858000"/>
              <a:gd name="connsiteX156" fmla="*/ 326326 w 1605470"/>
              <a:gd name="connsiteY156" fmla="*/ 1428585 h 6858000"/>
              <a:gd name="connsiteX157" fmla="*/ 325799 w 1605470"/>
              <a:gd name="connsiteY157" fmla="*/ 1357181 h 6858000"/>
              <a:gd name="connsiteX158" fmla="*/ 320507 w 1605470"/>
              <a:gd name="connsiteY158" fmla="*/ 1347099 h 6858000"/>
              <a:gd name="connsiteX159" fmla="*/ 335347 w 1605470"/>
              <a:gd name="connsiteY159" fmla="*/ 1334233 h 6858000"/>
              <a:gd name="connsiteX160" fmla="*/ 342792 w 1605470"/>
              <a:gd name="connsiteY160" fmla="*/ 1307086 h 6858000"/>
              <a:gd name="connsiteX161" fmla="*/ 343980 w 1605470"/>
              <a:gd name="connsiteY161" fmla="*/ 1189033 h 6858000"/>
              <a:gd name="connsiteX162" fmla="*/ 348665 w 1605470"/>
              <a:gd name="connsiteY162" fmla="*/ 1168288 h 6858000"/>
              <a:gd name="connsiteX163" fmla="*/ 340947 w 1605470"/>
              <a:gd name="connsiteY163" fmla="*/ 1142577 h 6858000"/>
              <a:gd name="connsiteX164" fmla="*/ 330253 w 1605470"/>
              <a:gd name="connsiteY164" fmla="*/ 1088484 h 6858000"/>
              <a:gd name="connsiteX165" fmla="*/ 314647 w 1605470"/>
              <a:gd name="connsiteY165" fmla="*/ 1053424 h 6858000"/>
              <a:gd name="connsiteX166" fmla="*/ 322906 w 1605470"/>
              <a:gd name="connsiteY166" fmla="*/ 1044367 h 6858000"/>
              <a:gd name="connsiteX167" fmla="*/ 326818 w 1605470"/>
              <a:gd name="connsiteY167" fmla="*/ 1022828 h 6858000"/>
              <a:gd name="connsiteX168" fmla="*/ 320445 w 1605470"/>
              <a:gd name="connsiteY168" fmla="*/ 932283 h 6858000"/>
              <a:gd name="connsiteX169" fmla="*/ 322681 w 1605470"/>
              <a:gd name="connsiteY169" fmla="*/ 915925 h 6858000"/>
              <a:gd name="connsiteX170" fmla="*/ 315310 w 1605470"/>
              <a:gd name="connsiteY170" fmla="*/ 896999 h 6858000"/>
              <a:gd name="connsiteX171" fmla="*/ 284718 w 1605470"/>
              <a:gd name="connsiteY171" fmla="*/ 821517 h 6858000"/>
              <a:gd name="connsiteX172" fmla="*/ 263668 w 1605470"/>
              <a:gd name="connsiteY172" fmla="*/ 751353 h 6858000"/>
              <a:gd name="connsiteX173" fmla="*/ 254540 w 1605470"/>
              <a:gd name="connsiteY173" fmla="*/ 741965 h 6858000"/>
              <a:gd name="connsiteX174" fmla="*/ 252501 w 1605470"/>
              <a:gd name="connsiteY174" fmla="*/ 724635 h 6858000"/>
              <a:gd name="connsiteX175" fmla="*/ 248897 w 1605470"/>
              <a:gd name="connsiteY175" fmla="*/ 681659 h 6858000"/>
              <a:gd name="connsiteX176" fmla="*/ 234316 w 1605470"/>
              <a:gd name="connsiteY176" fmla="*/ 635218 h 6858000"/>
              <a:gd name="connsiteX177" fmla="*/ 239327 w 1605470"/>
              <a:gd name="connsiteY177" fmla="*/ 613763 h 6858000"/>
              <a:gd name="connsiteX178" fmla="*/ 225269 w 1605470"/>
              <a:gd name="connsiteY178" fmla="*/ 598582 h 6858000"/>
              <a:gd name="connsiteX179" fmla="*/ 224950 w 1605470"/>
              <a:gd name="connsiteY179" fmla="*/ 576846 h 6858000"/>
              <a:gd name="connsiteX180" fmla="*/ 204632 w 1605470"/>
              <a:gd name="connsiteY180" fmla="*/ 553868 h 6858000"/>
              <a:gd name="connsiteX181" fmla="*/ 239317 w 1605470"/>
              <a:gd name="connsiteY181" fmla="*/ 517614 h 6858000"/>
              <a:gd name="connsiteX182" fmla="*/ 201693 w 1605470"/>
              <a:gd name="connsiteY182" fmla="*/ 469651 h 6858000"/>
              <a:gd name="connsiteX183" fmla="*/ 195012 w 1605470"/>
              <a:gd name="connsiteY183" fmla="*/ 448559 h 6858000"/>
              <a:gd name="connsiteX184" fmla="*/ 201434 w 1605470"/>
              <a:gd name="connsiteY184" fmla="*/ 441529 h 6858000"/>
              <a:gd name="connsiteX185" fmla="*/ 200655 w 1605470"/>
              <a:gd name="connsiteY185" fmla="*/ 428927 h 6858000"/>
              <a:gd name="connsiteX186" fmla="*/ 190059 w 1605470"/>
              <a:gd name="connsiteY186" fmla="*/ 430161 h 6858000"/>
              <a:gd name="connsiteX187" fmla="*/ 184450 w 1605470"/>
              <a:gd name="connsiteY187" fmla="*/ 396240 h 6858000"/>
              <a:gd name="connsiteX188" fmla="*/ 146196 w 1605470"/>
              <a:gd name="connsiteY188" fmla="*/ 358810 h 6858000"/>
              <a:gd name="connsiteX189" fmla="*/ 124571 w 1605470"/>
              <a:gd name="connsiteY189" fmla="*/ 302178 h 6858000"/>
              <a:gd name="connsiteX190" fmla="*/ 103243 w 1605470"/>
              <a:gd name="connsiteY190" fmla="*/ 211375 h 6858000"/>
              <a:gd name="connsiteX191" fmla="*/ 94571 w 1605470"/>
              <a:gd name="connsiteY191" fmla="*/ 184179 h 6858000"/>
              <a:gd name="connsiteX192" fmla="*/ 13437 w 1605470"/>
              <a:gd name="connsiteY192" fmla="*/ 19287 h 6858000"/>
              <a:gd name="connsiteX193" fmla="*/ 0 w 1605470"/>
              <a:gd name="connsiteY193"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45287 w 1605470"/>
              <a:gd name="connsiteY150" fmla="*/ 1646953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28025 w 1605470"/>
              <a:gd name="connsiteY155" fmla="*/ 1475165 h 6858000"/>
              <a:gd name="connsiteX156" fmla="*/ 326326 w 1605470"/>
              <a:gd name="connsiteY156" fmla="*/ 1428585 h 6858000"/>
              <a:gd name="connsiteX157" fmla="*/ 325799 w 1605470"/>
              <a:gd name="connsiteY157" fmla="*/ 1357181 h 6858000"/>
              <a:gd name="connsiteX158" fmla="*/ 320507 w 1605470"/>
              <a:gd name="connsiteY158" fmla="*/ 1347099 h 6858000"/>
              <a:gd name="connsiteX159" fmla="*/ 335347 w 1605470"/>
              <a:gd name="connsiteY159" fmla="*/ 1334233 h 6858000"/>
              <a:gd name="connsiteX160" fmla="*/ 342792 w 1605470"/>
              <a:gd name="connsiteY160" fmla="*/ 1307086 h 6858000"/>
              <a:gd name="connsiteX161" fmla="*/ 343980 w 1605470"/>
              <a:gd name="connsiteY161" fmla="*/ 1189033 h 6858000"/>
              <a:gd name="connsiteX162" fmla="*/ 348665 w 1605470"/>
              <a:gd name="connsiteY162" fmla="*/ 1168288 h 6858000"/>
              <a:gd name="connsiteX163" fmla="*/ 340947 w 1605470"/>
              <a:gd name="connsiteY163" fmla="*/ 1142577 h 6858000"/>
              <a:gd name="connsiteX164" fmla="*/ 330253 w 1605470"/>
              <a:gd name="connsiteY164" fmla="*/ 1088484 h 6858000"/>
              <a:gd name="connsiteX165" fmla="*/ 314647 w 1605470"/>
              <a:gd name="connsiteY165" fmla="*/ 1053424 h 6858000"/>
              <a:gd name="connsiteX166" fmla="*/ 322906 w 1605470"/>
              <a:gd name="connsiteY166" fmla="*/ 1044367 h 6858000"/>
              <a:gd name="connsiteX167" fmla="*/ 326818 w 1605470"/>
              <a:gd name="connsiteY167" fmla="*/ 1022828 h 6858000"/>
              <a:gd name="connsiteX168" fmla="*/ 320445 w 1605470"/>
              <a:gd name="connsiteY168" fmla="*/ 932283 h 6858000"/>
              <a:gd name="connsiteX169" fmla="*/ 322681 w 1605470"/>
              <a:gd name="connsiteY169" fmla="*/ 915925 h 6858000"/>
              <a:gd name="connsiteX170" fmla="*/ 315310 w 1605470"/>
              <a:gd name="connsiteY170" fmla="*/ 896999 h 6858000"/>
              <a:gd name="connsiteX171" fmla="*/ 284718 w 1605470"/>
              <a:gd name="connsiteY171" fmla="*/ 821517 h 6858000"/>
              <a:gd name="connsiteX172" fmla="*/ 263668 w 1605470"/>
              <a:gd name="connsiteY172" fmla="*/ 751353 h 6858000"/>
              <a:gd name="connsiteX173" fmla="*/ 254540 w 1605470"/>
              <a:gd name="connsiteY173" fmla="*/ 741965 h 6858000"/>
              <a:gd name="connsiteX174" fmla="*/ 252501 w 1605470"/>
              <a:gd name="connsiteY174" fmla="*/ 724635 h 6858000"/>
              <a:gd name="connsiteX175" fmla="*/ 248897 w 1605470"/>
              <a:gd name="connsiteY175" fmla="*/ 681659 h 6858000"/>
              <a:gd name="connsiteX176" fmla="*/ 234316 w 1605470"/>
              <a:gd name="connsiteY176" fmla="*/ 635218 h 6858000"/>
              <a:gd name="connsiteX177" fmla="*/ 239327 w 1605470"/>
              <a:gd name="connsiteY177" fmla="*/ 613763 h 6858000"/>
              <a:gd name="connsiteX178" fmla="*/ 225269 w 1605470"/>
              <a:gd name="connsiteY178" fmla="*/ 598582 h 6858000"/>
              <a:gd name="connsiteX179" fmla="*/ 224950 w 1605470"/>
              <a:gd name="connsiteY179" fmla="*/ 576846 h 6858000"/>
              <a:gd name="connsiteX180" fmla="*/ 204632 w 1605470"/>
              <a:gd name="connsiteY180" fmla="*/ 553868 h 6858000"/>
              <a:gd name="connsiteX181" fmla="*/ 239317 w 1605470"/>
              <a:gd name="connsiteY181" fmla="*/ 517614 h 6858000"/>
              <a:gd name="connsiteX182" fmla="*/ 201693 w 1605470"/>
              <a:gd name="connsiteY182" fmla="*/ 469651 h 6858000"/>
              <a:gd name="connsiteX183" fmla="*/ 195012 w 1605470"/>
              <a:gd name="connsiteY183" fmla="*/ 448559 h 6858000"/>
              <a:gd name="connsiteX184" fmla="*/ 201434 w 1605470"/>
              <a:gd name="connsiteY184" fmla="*/ 441529 h 6858000"/>
              <a:gd name="connsiteX185" fmla="*/ 200655 w 1605470"/>
              <a:gd name="connsiteY185" fmla="*/ 428927 h 6858000"/>
              <a:gd name="connsiteX186" fmla="*/ 190059 w 1605470"/>
              <a:gd name="connsiteY186" fmla="*/ 430161 h 6858000"/>
              <a:gd name="connsiteX187" fmla="*/ 184450 w 1605470"/>
              <a:gd name="connsiteY187" fmla="*/ 396240 h 6858000"/>
              <a:gd name="connsiteX188" fmla="*/ 146196 w 1605470"/>
              <a:gd name="connsiteY188" fmla="*/ 358810 h 6858000"/>
              <a:gd name="connsiteX189" fmla="*/ 124571 w 1605470"/>
              <a:gd name="connsiteY189" fmla="*/ 302178 h 6858000"/>
              <a:gd name="connsiteX190" fmla="*/ 103243 w 1605470"/>
              <a:gd name="connsiteY190" fmla="*/ 211375 h 6858000"/>
              <a:gd name="connsiteX191" fmla="*/ 94571 w 1605470"/>
              <a:gd name="connsiteY191" fmla="*/ 184179 h 6858000"/>
              <a:gd name="connsiteX192" fmla="*/ 13437 w 1605470"/>
              <a:gd name="connsiteY192" fmla="*/ 19287 h 6858000"/>
              <a:gd name="connsiteX193" fmla="*/ 0 w 1605470"/>
              <a:gd name="connsiteY193"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45287 w 1605470"/>
              <a:gd name="connsiteY150" fmla="*/ 1646953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26326 w 1605470"/>
              <a:gd name="connsiteY155" fmla="*/ 1428585 h 6858000"/>
              <a:gd name="connsiteX156" fmla="*/ 325799 w 1605470"/>
              <a:gd name="connsiteY156" fmla="*/ 1357181 h 6858000"/>
              <a:gd name="connsiteX157" fmla="*/ 320507 w 1605470"/>
              <a:gd name="connsiteY157" fmla="*/ 1347099 h 6858000"/>
              <a:gd name="connsiteX158" fmla="*/ 335347 w 1605470"/>
              <a:gd name="connsiteY158" fmla="*/ 1334233 h 6858000"/>
              <a:gd name="connsiteX159" fmla="*/ 342792 w 1605470"/>
              <a:gd name="connsiteY159" fmla="*/ 1307086 h 6858000"/>
              <a:gd name="connsiteX160" fmla="*/ 343980 w 1605470"/>
              <a:gd name="connsiteY160" fmla="*/ 1189033 h 6858000"/>
              <a:gd name="connsiteX161" fmla="*/ 348665 w 1605470"/>
              <a:gd name="connsiteY161" fmla="*/ 1168288 h 6858000"/>
              <a:gd name="connsiteX162" fmla="*/ 340947 w 1605470"/>
              <a:gd name="connsiteY162" fmla="*/ 1142577 h 6858000"/>
              <a:gd name="connsiteX163" fmla="*/ 330253 w 1605470"/>
              <a:gd name="connsiteY163" fmla="*/ 1088484 h 6858000"/>
              <a:gd name="connsiteX164" fmla="*/ 314647 w 1605470"/>
              <a:gd name="connsiteY164" fmla="*/ 1053424 h 6858000"/>
              <a:gd name="connsiteX165" fmla="*/ 322906 w 1605470"/>
              <a:gd name="connsiteY165" fmla="*/ 1044367 h 6858000"/>
              <a:gd name="connsiteX166" fmla="*/ 326818 w 1605470"/>
              <a:gd name="connsiteY166" fmla="*/ 1022828 h 6858000"/>
              <a:gd name="connsiteX167" fmla="*/ 320445 w 1605470"/>
              <a:gd name="connsiteY167" fmla="*/ 932283 h 6858000"/>
              <a:gd name="connsiteX168" fmla="*/ 322681 w 1605470"/>
              <a:gd name="connsiteY168" fmla="*/ 915925 h 6858000"/>
              <a:gd name="connsiteX169" fmla="*/ 315310 w 1605470"/>
              <a:gd name="connsiteY169" fmla="*/ 896999 h 6858000"/>
              <a:gd name="connsiteX170" fmla="*/ 284718 w 1605470"/>
              <a:gd name="connsiteY170" fmla="*/ 821517 h 6858000"/>
              <a:gd name="connsiteX171" fmla="*/ 263668 w 1605470"/>
              <a:gd name="connsiteY171" fmla="*/ 751353 h 6858000"/>
              <a:gd name="connsiteX172" fmla="*/ 254540 w 1605470"/>
              <a:gd name="connsiteY172" fmla="*/ 741965 h 6858000"/>
              <a:gd name="connsiteX173" fmla="*/ 252501 w 1605470"/>
              <a:gd name="connsiteY173" fmla="*/ 724635 h 6858000"/>
              <a:gd name="connsiteX174" fmla="*/ 248897 w 1605470"/>
              <a:gd name="connsiteY174" fmla="*/ 681659 h 6858000"/>
              <a:gd name="connsiteX175" fmla="*/ 234316 w 1605470"/>
              <a:gd name="connsiteY175" fmla="*/ 635218 h 6858000"/>
              <a:gd name="connsiteX176" fmla="*/ 239327 w 1605470"/>
              <a:gd name="connsiteY176" fmla="*/ 613763 h 6858000"/>
              <a:gd name="connsiteX177" fmla="*/ 225269 w 1605470"/>
              <a:gd name="connsiteY177" fmla="*/ 598582 h 6858000"/>
              <a:gd name="connsiteX178" fmla="*/ 224950 w 1605470"/>
              <a:gd name="connsiteY178" fmla="*/ 576846 h 6858000"/>
              <a:gd name="connsiteX179" fmla="*/ 204632 w 1605470"/>
              <a:gd name="connsiteY179" fmla="*/ 553868 h 6858000"/>
              <a:gd name="connsiteX180" fmla="*/ 239317 w 1605470"/>
              <a:gd name="connsiteY180" fmla="*/ 517614 h 6858000"/>
              <a:gd name="connsiteX181" fmla="*/ 201693 w 1605470"/>
              <a:gd name="connsiteY181" fmla="*/ 469651 h 6858000"/>
              <a:gd name="connsiteX182" fmla="*/ 195012 w 1605470"/>
              <a:gd name="connsiteY182" fmla="*/ 448559 h 6858000"/>
              <a:gd name="connsiteX183" fmla="*/ 201434 w 1605470"/>
              <a:gd name="connsiteY183" fmla="*/ 441529 h 6858000"/>
              <a:gd name="connsiteX184" fmla="*/ 200655 w 1605470"/>
              <a:gd name="connsiteY184" fmla="*/ 428927 h 6858000"/>
              <a:gd name="connsiteX185" fmla="*/ 190059 w 1605470"/>
              <a:gd name="connsiteY185" fmla="*/ 430161 h 6858000"/>
              <a:gd name="connsiteX186" fmla="*/ 184450 w 1605470"/>
              <a:gd name="connsiteY186" fmla="*/ 396240 h 6858000"/>
              <a:gd name="connsiteX187" fmla="*/ 146196 w 1605470"/>
              <a:gd name="connsiteY187" fmla="*/ 358810 h 6858000"/>
              <a:gd name="connsiteX188" fmla="*/ 124571 w 1605470"/>
              <a:gd name="connsiteY188" fmla="*/ 302178 h 6858000"/>
              <a:gd name="connsiteX189" fmla="*/ 103243 w 1605470"/>
              <a:gd name="connsiteY189" fmla="*/ 211375 h 6858000"/>
              <a:gd name="connsiteX190" fmla="*/ 94571 w 1605470"/>
              <a:gd name="connsiteY190" fmla="*/ 184179 h 6858000"/>
              <a:gd name="connsiteX191" fmla="*/ 13437 w 1605470"/>
              <a:gd name="connsiteY191" fmla="*/ 19287 h 6858000"/>
              <a:gd name="connsiteX192" fmla="*/ 0 w 1605470"/>
              <a:gd name="connsiteY192"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45287 w 1605470"/>
              <a:gd name="connsiteY150" fmla="*/ 1646953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25799 w 1605470"/>
              <a:gd name="connsiteY155" fmla="*/ 1357181 h 6858000"/>
              <a:gd name="connsiteX156" fmla="*/ 320507 w 1605470"/>
              <a:gd name="connsiteY156" fmla="*/ 1347099 h 6858000"/>
              <a:gd name="connsiteX157" fmla="*/ 335347 w 1605470"/>
              <a:gd name="connsiteY157" fmla="*/ 1334233 h 6858000"/>
              <a:gd name="connsiteX158" fmla="*/ 342792 w 1605470"/>
              <a:gd name="connsiteY158" fmla="*/ 1307086 h 6858000"/>
              <a:gd name="connsiteX159" fmla="*/ 343980 w 1605470"/>
              <a:gd name="connsiteY159" fmla="*/ 1189033 h 6858000"/>
              <a:gd name="connsiteX160" fmla="*/ 348665 w 1605470"/>
              <a:gd name="connsiteY160" fmla="*/ 1168288 h 6858000"/>
              <a:gd name="connsiteX161" fmla="*/ 340947 w 1605470"/>
              <a:gd name="connsiteY161" fmla="*/ 1142577 h 6858000"/>
              <a:gd name="connsiteX162" fmla="*/ 330253 w 1605470"/>
              <a:gd name="connsiteY162" fmla="*/ 1088484 h 6858000"/>
              <a:gd name="connsiteX163" fmla="*/ 314647 w 1605470"/>
              <a:gd name="connsiteY163" fmla="*/ 1053424 h 6858000"/>
              <a:gd name="connsiteX164" fmla="*/ 322906 w 1605470"/>
              <a:gd name="connsiteY164" fmla="*/ 1044367 h 6858000"/>
              <a:gd name="connsiteX165" fmla="*/ 326818 w 1605470"/>
              <a:gd name="connsiteY165" fmla="*/ 1022828 h 6858000"/>
              <a:gd name="connsiteX166" fmla="*/ 320445 w 1605470"/>
              <a:gd name="connsiteY166" fmla="*/ 932283 h 6858000"/>
              <a:gd name="connsiteX167" fmla="*/ 322681 w 1605470"/>
              <a:gd name="connsiteY167" fmla="*/ 915925 h 6858000"/>
              <a:gd name="connsiteX168" fmla="*/ 315310 w 1605470"/>
              <a:gd name="connsiteY168" fmla="*/ 896999 h 6858000"/>
              <a:gd name="connsiteX169" fmla="*/ 284718 w 1605470"/>
              <a:gd name="connsiteY169" fmla="*/ 821517 h 6858000"/>
              <a:gd name="connsiteX170" fmla="*/ 263668 w 1605470"/>
              <a:gd name="connsiteY170" fmla="*/ 751353 h 6858000"/>
              <a:gd name="connsiteX171" fmla="*/ 254540 w 1605470"/>
              <a:gd name="connsiteY171" fmla="*/ 741965 h 6858000"/>
              <a:gd name="connsiteX172" fmla="*/ 252501 w 1605470"/>
              <a:gd name="connsiteY172" fmla="*/ 724635 h 6858000"/>
              <a:gd name="connsiteX173" fmla="*/ 248897 w 1605470"/>
              <a:gd name="connsiteY173" fmla="*/ 681659 h 6858000"/>
              <a:gd name="connsiteX174" fmla="*/ 234316 w 1605470"/>
              <a:gd name="connsiteY174" fmla="*/ 635218 h 6858000"/>
              <a:gd name="connsiteX175" fmla="*/ 239327 w 1605470"/>
              <a:gd name="connsiteY175" fmla="*/ 613763 h 6858000"/>
              <a:gd name="connsiteX176" fmla="*/ 225269 w 1605470"/>
              <a:gd name="connsiteY176" fmla="*/ 598582 h 6858000"/>
              <a:gd name="connsiteX177" fmla="*/ 224950 w 1605470"/>
              <a:gd name="connsiteY177" fmla="*/ 576846 h 6858000"/>
              <a:gd name="connsiteX178" fmla="*/ 204632 w 1605470"/>
              <a:gd name="connsiteY178" fmla="*/ 553868 h 6858000"/>
              <a:gd name="connsiteX179" fmla="*/ 239317 w 1605470"/>
              <a:gd name="connsiteY179" fmla="*/ 517614 h 6858000"/>
              <a:gd name="connsiteX180" fmla="*/ 201693 w 1605470"/>
              <a:gd name="connsiteY180" fmla="*/ 469651 h 6858000"/>
              <a:gd name="connsiteX181" fmla="*/ 195012 w 1605470"/>
              <a:gd name="connsiteY181" fmla="*/ 448559 h 6858000"/>
              <a:gd name="connsiteX182" fmla="*/ 201434 w 1605470"/>
              <a:gd name="connsiteY182" fmla="*/ 441529 h 6858000"/>
              <a:gd name="connsiteX183" fmla="*/ 200655 w 1605470"/>
              <a:gd name="connsiteY183" fmla="*/ 428927 h 6858000"/>
              <a:gd name="connsiteX184" fmla="*/ 190059 w 1605470"/>
              <a:gd name="connsiteY184" fmla="*/ 430161 h 6858000"/>
              <a:gd name="connsiteX185" fmla="*/ 184450 w 1605470"/>
              <a:gd name="connsiteY185" fmla="*/ 396240 h 6858000"/>
              <a:gd name="connsiteX186" fmla="*/ 146196 w 1605470"/>
              <a:gd name="connsiteY186" fmla="*/ 358810 h 6858000"/>
              <a:gd name="connsiteX187" fmla="*/ 124571 w 1605470"/>
              <a:gd name="connsiteY187" fmla="*/ 302178 h 6858000"/>
              <a:gd name="connsiteX188" fmla="*/ 103243 w 1605470"/>
              <a:gd name="connsiteY188" fmla="*/ 211375 h 6858000"/>
              <a:gd name="connsiteX189" fmla="*/ 94571 w 1605470"/>
              <a:gd name="connsiteY189" fmla="*/ 184179 h 6858000"/>
              <a:gd name="connsiteX190" fmla="*/ 13437 w 1605470"/>
              <a:gd name="connsiteY190" fmla="*/ 19287 h 6858000"/>
              <a:gd name="connsiteX191" fmla="*/ 0 w 1605470"/>
              <a:gd name="connsiteY191"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62657 w 1605470"/>
              <a:gd name="connsiteY150" fmla="*/ 1663540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25799 w 1605470"/>
              <a:gd name="connsiteY155" fmla="*/ 1357181 h 6858000"/>
              <a:gd name="connsiteX156" fmla="*/ 320507 w 1605470"/>
              <a:gd name="connsiteY156" fmla="*/ 1347099 h 6858000"/>
              <a:gd name="connsiteX157" fmla="*/ 335347 w 1605470"/>
              <a:gd name="connsiteY157" fmla="*/ 1334233 h 6858000"/>
              <a:gd name="connsiteX158" fmla="*/ 342792 w 1605470"/>
              <a:gd name="connsiteY158" fmla="*/ 1307086 h 6858000"/>
              <a:gd name="connsiteX159" fmla="*/ 343980 w 1605470"/>
              <a:gd name="connsiteY159" fmla="*/ 1189033 h 6858000"/>
              <a:gd name="connsiteX160" fmla="*/ 348665 w 1605470"/>
              <a:gd name="connsiteY160" fmla="*/ 1168288 h 6858000"/>
              <a:gd name="connsiteX161" fmla="*/ 340947 w 1605470"/>
              <a:gd name="connsiteY161" fmla="*/ 1142577 h 6858000"/>
              <a:gd name="connsiteX162" fmla="*/ 330253 w 1605470"/>
              <a:gd name="connsiteY162" fmla="*/ 1088484 h 6858000"/>
              <a:gd name="connsiteX163" fmla="*/ 314647 w 1605470"/>
              <a:gd name="connsiteY163" fmla="*/ 1053424 h 6858000"/>
              <a:gd name="connsiteX164" fmla="*/ 322906 w 1605470"/>
              <a:gd name="connsiteY164" fmla="*/ 1044367 h 6858000"/>
              <a:gd name="connsiteX165" fmla="*/ 326818 w 1605470"/>
              <a:gd name="connsiteY165" fmla="*/ 1022828 h 6858000"/>
              <a:gd name="connsiteX166" fmla="*/ 320445 w 1605470"/>
              <a:gd name="connsiteY166" fmla="*/ 932283 h 6858000"/>
              <a:gd name="connsiteX167" fmla="*/ 322681 w 1605470"/>
              <a:gd name="connsiteY167" fmla="*/ 915925 h 6858000"/>
              <a:gd name="connsiteX168" fmla="*/ 315310 w 1605470"/>
              <a:gd name="connsiteY168" fmla="*/ 896999 h 6858000"/>
              <a:gd name="connsiteX169" fmla="*/ 284718 w 1605470"/>
              <a:gd name="connsiteY169" fmla="*/ 821517 h 6858000"/>
              <a:gd name="connsiteX170" fmla="*/ 263668 w 1605470"/>
              <a:gd name="connsiteY170" fmla="*/ 751353 h 6858000"/>
              <a:gd name="connsiteX171" fmla="*/ 254540 w 1605470"/>
              <a:gd name="connsiteY171" fmla="*/ 741965 h 6858000"/>
              <a:gd name="connsiteX172" fmla="*/ 252501 w 1605470"/>
              <a:gd name="connsiteY172" fmla="*/ 724635 h 6858000"/>
              <a:gd name="connsiteX173" fmla="*/ 248897 w 1605470"/>
              <a:gd name="connsiteY173" fmla="*/ 681659 h 6858000"/>
              <a:gd name="connsiteX174" fmla="*/ 234316 w 1605470"/>
              <a:gd name="connsiteY174" fmla="*/ 635218 h 6858000"/>
              <a:gd name="connsiteX175" fmla="*/ 239327 w 1605470"/>
              <a:gd name="connsiteY175" fmla="*/ 613763 h 6858000"/>
              <a:gd name="connsiteX176" fmla="*/ 225269 w 1605470"/>
              <a:gd name="connsiteY176" fmla="*/ 598582 h 6858000"/>
              <a:gd name="connsiteX177" fmla="*/ 224950 w 1605470"/>
              <a:gd name="connsiteY177" fmla="*/ 576846 h 6858000"/>
              <a:gd name="connsiteX178" fmla="*/ 204632 w 1605470"/>
              <a:gd name="connsiteY178" fmla="*/ 553868 h 6858000"/>
              <a:gd name="connsiteX179" fmla="*/ 239317 w 1605470"/>
              <a:gd name="connsiteY179" fmla="*/ 517614 h 6858000"/>
              <a:gd name="connsiteX180" fmla="*/ 201693 w 1605470"/>
              <a:gd name="connsiteY180" fmla="*/ 469651 h 6858000"/>
              <a:gd name="connsiteX181" fmla="*/ 195012 w 1605470"/>
              <a:gd name="connsiteY181" fmla="*/ 448559 h 6858000"/>
              <a:gd name="connsiteX182" fmla="*/ 201434 w 1605470"/>
              <a:gd name="connsiteY182" fmla="*/ 441529 h 6858000"/>
              <a:gd name="connsiteX183" fmla="*/ 200655 w 1605470"/>
              <a:gd name="connsiteY183" fmla="*/ 428927 h 6858000"/>
              <a:gd name="connsiteX184" fmla="*/ 190059 w 1605470"/>
              <a:gd name="connsiteY184" fmla="*/ 430161 h 6858000"/>
              <a:gd name="connsiteX185" fmla="*/ 184450 w 1605470"/>
              <a:gd name="connsiteY185" fmla="*/ 396240 h 6858000"/>
              <a:gd name="connsiteX186" fmla="*/ 146196 w 1605470"/>
              <a:gd name="connsiteY186" fmla="*/ 358810 h 6858000"/>
              <a:gd name="connsiteX187" fmla="*/ 124571 w 1605470"/>
              <a:gd name="connsiteY187" fmla="*/ 302178 h 6858000"/>
              <a:gd name="connsiteX188" fmla="*/ 103243 w 1605470"/>
              <a:gd name="connsiteY188" fmla="*/ 211375 h 6858000"/>
              <a:gd name="connsiteX189" fmla="*/ 94571 w 1605470"/>
              <a:gd name="connsiteY189" fmla="*/ 184179 h 6858000"/>
              <a:gd name="connsiteX190" fmla="*/ 13437 w 1605470"/>
              <a:gd name="connsiteY190" fmla="*/ 19287 h 6858000"/>
              <a:gd name="connsiteX191" fmla="*/ 0 w 1605470"/>
              <a:gd name="connsiteY191"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62657 w 1605470"/>
              <a:gd name="connsiteY150" fmla="*/ 1663540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25799 w 1605470"/>
              <a:gd name="connsiteY155" fmla="*/ 1357181 h 6858000"/>
              <a:gd name="connsiteX156" fmla="*/ 320507 w 1605470"/>
              <a:gd name="connsiteY156" fmla="*/ 1347099 h 6858000"/>
              <a:gd name="connsiteX157" fmla="*/ 335347 w 1605470"/>
              <a:gd name="connsiteY157" fmla="*/ 1334233 h 6858000"/>
              <a:gd name="connsiteX158" fmla="*/ 342792 w 1605470"/>
              <a:gd name="connsiteY158" fmla="*/ 1307086 h 6858000"/>
              <a:gd name="connsiteX159" fmla="*/ 343980 w 1605470"/>
              <a:gd name="connsiteY159" fmla="*/ 1189033 h 6858000"/>
              <a:gd name="connsiteX160" fmla="*/ 348665 w 1605470"/>
              <a:gd name="connsiteY160" fmla="*/ 1168288 h 6858000"/>
              <a:gd name="connsiteX161" fmla="*/ 340947 w 1605470"/>
              <a:gd name="connsiteY161" fmla="*/ 1142577 h 6858000"/>
              <a:gd name="connsiteX162" fmla="*/ 330253 w 1605470"/>
              <a:gd name="connsiteY162" fmla="*/ 1088484 h 6858000"/>
              <a:gd name="connsiteX163" fmla="*/ 314647 w 1605470"/>
              <a:gd name="connsiteY163" fmla="*/ 1053424 h 6858000"/>
              <a:gd name="connsiteX164" fmla="*/ 322906 w 1605470"/>
              <a:gd name="connsiteY164" fmla="*/ 1044367 h 6858000"/>
              <a:gd name="connsiteX165" fmla="*/ 326818 w 1605470"/>
              <a:gd name="connsiteY165" fmla="*/ 1022828 h 6858000"/>
              <a:gd name="connsiteX166" fmla="*/ 320445 w 1605470"/>
              <a:gd name="connsiteY166" fmla="*/ 932283 h 6858000"/>
              <a:gd name="connsiteX167" fmla="*/ 322681 w 1605470"/>
              <a:gd name="connsiteY167" fmla="*/ 915925 h 6858000"/>
              <a:gd name="connsiteX168" fmla="*/ 315310 w 1605470"/>
              <a:gd name="connsiteY168" fmla="*/ 896999 h 6858000"/>
              <a:gd name="connsiteX169" fmla="*/ 284718 w 1605470"/>
              <a:gd name="connsiteY169" fmla="*/ 821517 h 6858000"/>
              <a:gd name="connsiteX170" fmla="*/ 263668 w 1605470"/>
              <a:gd name="connsiteY170" fmla="*/ 751353 h 6858000"/>
              <a:gd name="connsiteX171" fmla="*/ 254540 w 1605470"/>
              <a:gd name="connsiteY171" fmla="*/ 741965 h 6858000"/>
              <a:gd name="connsiteX172" fmla="*/ 252501 w 1605470"/>
              <a:gd name="connsiteY172" fmla="*/ 724635 h 6858000"/>
              <a:gd name="connsiteX173" fmla="*/ 248897 w 1605470"/>
              <a:gd name="connsiteY173" fmla="*/ 681659 h 6858000"/>
              <a:gd name="connsiteX174" fmla="*/ 234316 w 1605470"/>
              <a:gd name="connsiteY174" fmla="*/ 635218 h 6858000"/>
              <a:gd name="connsiteX175" fmla="*/ 239327 w 1605470"/>
              <a:gd name="connsiteY175" fmla="*/ 613763 h 6858000"/>
              <a:gd name="connsiteX176" fmla="*/ 225269 w 1605470"/>
              <a:gd name="connsiteY176" fmla="*/ 598582 h 6858000"/>
              <a:gd name="connsiteX177" fmla="*/ 224950 w 1605470"/>
              <a:gd name="connsiteY177" fmla="*/ 576846 h 6858000"/>
              <a:gd name="connsiteX178" fmla="*/ 204632 w 1605470"/>
              <a:gd name="connsiteY178" fmla="*/ 553868 h 6858000"/>
              <a:gd name="connsiteX179" fmla="*/ 239317 w 1605470"/>
              <a:gd name="connsiteY179" fmla="*/ 517614 h 6858000"/>
              <a:gd name="connsiteX180" fmla="*/ 201693 w 1605470"/>
              <a:gd name="connsiteY180" fmla="*/ 469651 h 6858000"/>
              <a:gd name="connsiteX181" fmla="*/ 195012 w 1605470"/>
              <a:gd name="connsiteY181" fmla="*/ 448559 h 6858000"/>
              <a:gd name="connsiteX182" fmla="*/ 201434 w 1605470"/>
              <a:gd name="connsiteY182" fmla="*/ 441529 h 6858000"/>
              <a:gd name="connsiteX183" fmla="*/ 200655 w 1605470"/>
              <a:gd name="connsiteY183" fmla="*/ 428927 h 6858000"/>
              <a:gd name="connsiteX184" fmla="*/ 190059 w 1605470"/>
              <a:gd name="connsiteY184" fmla="*/ 430161 h 6858000"/>
              <a:gd name="connsiteX185" fmla="*/ 184450 w 1605470"/>
              <a:gd name="connsiteY185" fmla="*/ 396240 h 6858000"/>
              <a:gd name="connsiteX186" fmla="*/ 146196 w 1605470"/>
              <a:gd name="connsiteY186" fmla="*/ 358810 h 6858000"/>
              <a:gd name="connsiteX187" fmla="*/ 124571 w 1605470"/>
              <a:gd name="connsiteY187" fmla="*/ 302178 h 6858000"/>
              <a:gd name="connsiteX188" fmla="*/ 103243 w 1605470"/>
              <a:gd name="connsiteY188" fmla="*/ 211375 h 6858000"/>
              <a:gd name="connsiteX189" fmla="*/ 94571 w 1605470"/>
              <a:gd name="connsiteY189" fmla="*/ 184179 h 6858000"/>
              <a:gd name="connsiteX190" fmla="*/ 13437 w 1605470"/>
              <a:gd name="connsiteY190" fmla="*/ 19287 h 6858000"/>
              <a:gd name="connsiteX191" fmla="*/ 0 w 1605470"/>
              <a:gd name="connsiteY191"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62657 w 1605470"/>
              <a:gd name="connsiteY150" fmla="*/ 1663540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25799 w 1605470"/>
              <a:gd name="connsiteY155" fmla="*/ 1357181 h 6858000"/>
              <a:gd name="connsiteX156" fmla="*/ 320507 w 1605470"/>
              <a:gd name="connsiteY156" fmla="*/ 1347099 h 6858000"/>
              <a:gd name="connsiteX157" fmla="*/ 335347 w 1605470"/>
              <a:gd name="connsiteY157" fmla="*/ 1334233 h 6858000"/>
              <a:gd name="connsiteX158" fmla="*/ 342792 w 1605470"/>
              <a:gd name="connsiteY158" fmla="*/ 1307086 h 6858000"/>
              <a:gd name="connsiteX159" fmla="*/ 343980 w 1605470"/>
              <a:gd name="connsiteY159" fmla="*/ 1189033 h 6858000"/>
              <a:gd name="connsiteX160" fmla="*/ 348665 w 1605470"/>
              <a:gd name="connsiteY160" fmla="*/ 1168288 h 6858000"/>
              <a:gd name="connsiteX161" fmla="*/ 340947 w 1605470"/>
              <a:gd name="connsiteY161" fmla="*/ 1142577 h 6858000"/>
              <a:gd name="connsiteX162" fmla="*/ 330253 w 1605470"/>
              <a:gd name="connsiteY162" fmla="*/ 1088484 h 6858000"/>
              <a:gd name="connsiteX163" fmla="*/ 314647 w 1605470"/>
              <a:gd name="connsiteY163" fmla="*/ 1053424 h 6858000"/>
              <a:gd name="connsiteX164" fmla="*/ 322906 w 1605470"/>
              <a:gd name="connsiteY164" fmla="*/ 1044367 h 6858000"/>
              <a:gd name="connsiteX165" fmla="*/ 322475 w 1605470"/>
              <a:gd name="connsiteY165" fmla="*/ 1002093 h 6858000"/>
              <a:gd name="connsiteX166" fmla="*/ 320445 w 1605470"/>
              <a:gd name="connsiteY166" fmla="*/ 932283 h 6858000"/>
              <a:gd name="connsiteX167" fmla="*/ 322681 w 1605470"/>
              <a:gd name="connsiteY167" fmla="*/ 915925 h 6858000"/>
              <a:gd name="connsiteX168" fmla="*/ 315310 w 1605470"/>
              <a:gd name="connsiteY168" fmla="*/ 896999 h 6858000"/>
              <a:gd name="connsiteX169" fmla="*/ 284718 w 1605470"/>
              <a:gd name="connsiteY169" fmla="*/ 821517 h 6858000"/>
              <a:gd name="connsiteX170" fmla="*/ 263668 w 1605470"/>
              <a:gd name="connsiteY170" fmla="*/ 751353 h 6858000"/>
              <a:gd name="connsiteX171" fmla="*/ 254540 w 1605470"/>
              <a:gd name="connsiteY171" fmla="*/ 741965 h 6858000"/>
              <a:gd name="connsiteX172" fmla="*/ 252501 w 1605470"/>
              <a:gd name="connsiteY172" fmla="*/ 724635 h 6858000"/>
              <a:gd name="connsiteX173" fmla="*/ 248897 w 1605470"/>
              <a:gd name="connsiteY173" fmla="*/ 681659 h 6858000"/>
              <a:gd name="connsiteX174" fmla="*/ 234316 w 1605470"/>
              <a:gd name="connsiteY174" fmla="*/ 635218 h 6858000"/>
              <a:gd name="connsiteX175" fmla="*/ 239327 w 1605470"/>
              <a:gd name="connsiteY175" fmla="*/ 613763 h 6858000"/>
              <a:gd name="connsiteX176" fmla="*/ 225269 w 1605470"/>
              <a:gd name="connsiteY176" fmla="*/ 598582 h 6858000"/>
              <a:gd name="connsiteX177" fmla="*/ 224950 w 1605470"/>
              <a:gd name="connsiteY177" fmla="*/ 576846 h 6858000"/>
              <a:gd name="connsiteX178" fmla="*/ 204632 w 1605470"/>
              <a:gd name="connsiteY178" fmla="*/ 553868 h 6858000"/>
              <a:gd name="connsiteX179" fmla="*/ 239317 w 1605470"/>
              <a:gd name="connsiteY179" fmla="*/ 517614 h 6858000"/>
              <a:gd name="connsiteX180" fmla="*/ 201693 w 1605470"/>
              <a:gd name="connsiteY180" fmla="*/ 469651 h 6858000"/>
              <a:gd name="connsiteX181" fmla="*/ 195012 w 1605470"/>
              <a:gd name="connsiteY181" fmla="*/ 448559 h 6858000"/>
              <a:gd name="connsiteX182" fmla="*/ 201434 w 1605470"/>
              <a:gd name="connsiteY182" fmla="*/ 441529 h 6858000"/>
              <a:gd name="connsiteX183" fmla="*/ 200655 w 1605470"/>
              <a:gd name="connsiteY183" fmla="*/ 428927 h 6858000"/>
              <a:gd name="connsiteX184" fmla="*/ 190059 w 1605470"/>
              <a:gd name="connsiteY184" fmla="*/ 430161 h 6858000"/>
              <a:gd name="connsiteX185" fmla="*/ 184450 w 1605470"/>
              <a:gd name="connsiteY185" fmla="*/ 396240 h 6858000"/>
              <a:gd name="connsiteX186" fmla="*/ 146196 w 1605470"/>
              <a:gd name="connsiteY186" fmla="*/ 358810 h 6858000"/>
              <a:gd name="connsiteX187" fmla="*/ 124571 w 1605470"/>
              <a:gd name="connsiteY187" fmla="*/ 302178 h 6858000"/>
              <a:gd name="connsiteX188" fmla="*/ 103243 w 1605470"/>
              <a:gd name="connsiteY188" fmla="*/ 211375 h 6858000"/>
              <a:gd name="connsiteX189" fmla="*/ 94571 w 1605470"/>
              <a:gd name="connsiteY189" fmla="*/ 184179 h 6858000"/>
              <a:gd name="connsiteX190" fmla="*/ 13437 w 1605470"/>
              <a:gd name="connsiteY190" fmla="*/ 19287 h 6858000"/>
              <a:gd name="connsiteX191" fmla="*/ 0 w 1605470"/>
              <a:gd name="connsiteY191"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62657 w 1605470"/>
              <a:gd name="connsiteY150" fmla="*/ 1663540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25799 w 1605470"/>
              <a:gd name="connsiteY155" fmla="*/ 1357181 h 6858000"/>
              <a:gd name="connsiteX156" fmla="*/ 320507 w 1605470"/>
              <a:gd name="connsiteY156" fmla="*/ 1347099 h 6858000"/>
              <a:gd name="connsiteX157" fmla="*/ 335347 w 1605470"/>
              <a:gd name="connsiteY157" fmla="*/ 1334233 h 6858000"/>
              <a:gd name="connsiteX158" fmla="*/ 342792 w 1605470"/>
              <a:gd name="connsiteY158" fmla="*/ 1307086 h 6858000"/>
              <a:gd name="connsiteX159" fmla="*/ 343980 w 1605470"/>
              <a:gd name="connsiteY159" fmla="*/ 1189033 h 6858000"/>
              <a:gd name="connsiteX160" fmla="*/ 348665 w 1605470"/>
              <a:gd name="connsiteY160" fmla="*/ 1168288 h 6858000"/>
              <a:gd name="connsiteX161" fmla="*/ 340947 w 1605470"/>
              <a:gd name="connsiteY161" fmla="*/ 1142577 h 6858000"/>
              <a:gd name="connsiteX162" fmla="*/ 330253 w 1605470"/>
              <a:gd name="connsiteY162" fmla="*/ 1088484 h 6858000"/>
              <a:gd name="connsiteX163" fmla="*/ 314647 w 1605470"/>
              <a:gd name="connsiteY163" fmla="*/ 1053424 h 6858000"/>
              <a:gd name="connsiteX164" fmla="*/ 322475 w 1605470"/>
              <a:gd name="connsiteY164" fmla="*/ 1002093 h 6858000"/>
              <a:gd name="connsiteX165" fmla="*/ 320445 w 1605470"/>
              <a:gd name="connsiteY165" fmla="*/ 932283 h 6858000"/>
              <a:gd name="connsiteX166" fmla="*/ 322681 w 1605470"/>
              <a:gd name="connsiteY166" fmla="*/ 915925 h 6858000"/>
              <a:gd name="connsiteX167" fmla="*/ 315310 w 1605470"/>
              <a:gd name="connsiteY167" fmla="*/ 896999 h 6858000"/>
              <a:gd name="connsiteX168" fmla="*/ 284718 w 1605470"/>
              <a:gd name="connsiteY168" fmla="*/ 821517 h 6858000"/>
              <a:gd name="connsiteX169" fmla="*/ 263668 w 1605470"/>
              <a:gd name="connsiteY169" fmla="*/ 751353 h 6858000"/>
              <a:gd name="connsiteX170" fmla="*/ 254540 w 1605470"/>
              <a:gd name="connsiteY170" fmla="*/ 741965 h 6858000"/>
              <a:gd name="connsiteX171" fmla="*/ 252501 w 1605470"/>
              <a:gd name="connsiteY171" fmla="*/ 724635 h 6858000"/>
              <a:gd name="connsiteX172" fmla="*/ 248897 w 1605470"/>
              <a:gd name="connsiteY172" fmla="*/ 681659 h 6858000"/>
              <a:gd name="connsiteX173" fmla="*/ 234316 w 1605470"/>
              <a:gd name="connsiteY173" fmla="*/ 635218 h 6858000"/>
              <a:gd name="connsiteX174" fmla="*/ 239327 w 1605470"/>
              <a:gd name="connsiteY174" fmla="*/ 613763 h 6858000"/>
              <a:gd name="connsiteX175" fmla="*/ 225269 w 1605470"/>
              <a:gd name="connsiteY175" fmla="*/ 598582 h 6858000"/>
              <a:gd name="connsiteX176" fmla="*/ 224950 w 1605470"/>
              <a:gd name="connsiteY176" fmla="*/ 576846 h 6858000"/>
              <a:gd name="connsiteX177" fmla="*/ 204632 w 1605470"/>
              <a:gd name="connsiteY177" fmla="*/ 553868 h 6858000"/>
              <a:gd name="connsiteX178" fmla="*/ 239317 w 1605470"/>
              <a:gd name="connsiteY178" fmla="*/ 517614 h 6858000"/>
              <a:gd name="connsiteX179" fmla="*/ 201693 w 1605470"/>
              <a:gd name="connsiteY179" fmla="*/ 469651 h 6858000"/>
              <a:gd name="connsiteX180" fmla="*/ 195012 w 1605470"/>
              <a:gd name="connsiteY180" fmla="*/ 448559 h 6858000"/>
              <a:gd name="connsiteX181" fmla="*/ 201434 w 1605470"/>
              <a:gd name="connsiteY181" fmla="*/ 441529 h 6858000"/>
              <a:gd name="connsiteX182" fmla="*/ 200655 w 1605470"/>
              <a:gd name="connsiteY182" fmla="*/ 428927 h 6858000"/>
              <a:gd name="connsiteX183" fmla="*/ 190059 w 1605470"/>
              <a:gd name="connsiteY183" fmla="*/ 430161 h 6858000"/>
              <a:gd name="connsiteX184" fmla="*/ 184450 w 1605470"/>
              <a:gd name="connsiteY184" fmla="*/ 396240 h 6858000"/>
              <a:gd name="connsiteX185" fmla="*/ 146196 w 1605470"/>
              <a:gd name="connsiteY185" fmla="*/ 358810 h 6858000"/>
              <a:gd name="connsiteX186" fmla="*/ 124571 w 1605470"/>
              <a:gd name="connsiteY186" fmla="*/ 302178 h 6858000"/>
              <a:gd name="connsiteX187" fmla="*/ 103243 w 1605470"/>
              <a:gd name="connsiteY187" fmla="*/ 211375 h 6858000"/>
              <a:gd name="connsiteX188" fmla="*/ 94571 w 1605470"/>
              <a:gd name="connsiteY188" fmla="*/ 184179 h 6858000"/>
              <a:gd name="connsiteX189" fmla="*/ 13437 w 1605470"/>
              <a:gd name="connsiteY189" fmla="*/ 19287 h 6858000"/>
              <a:gd name="connsiteX190" fmla="*/ 0 w 1605470"/>
              <a:gd name="connsiteY190"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62657 w 1605470"/>
              <a:gd name="connsiteY150" fmla="*/ 1663540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25799 w 1605470"/>
              <a:gd name="connsiteY155" fmla="*/ 1357181 h 6858000"/>
              <a:gd name="connsiteX156" fmla="*/ 320507 w 1605470"/>
              <a:gd name="connsiteY156" fmla="*/ 1347099 h 6858000"/>
              <a:gd name="connsiteX157" fmla="*/ 335347 w 1605470"/>
              <a:gd name="connsiteY157" fmla="*/ 1334233 h 6858000"/>
              <a:gd name="connsiteX158" fmla="*/ 342792 w 1605470"/>
              <a:gd name="connsiteY158" fmla="*/ 1307086 h 6858000"/>
              <a:gd name="connsiteX159" fmla="*/ 343980 w 1605470"/>
              <a:gd name="connsiteY159" fmla="*/ 1189033 h 6858000"/>
              <a:gd name="connsiteX160" fmla="*/ 348665 w 1605470"/>
              <a:gd name="connsiteY160" fmla="*/ 1168288 h 6858000"/>
              <a:gd name="connsiteX161" fmla="*/ 340947 w 1605470"/>
              <a:gd name="connsiteY161" fmla="*/ 1142577 h 6858000"/>
              <a:gd name="connsiteX162" fmla="*/ 330253 w 1605470"/>
              <a:gd name="connsiteY162" fmla="*/ 1088484 h 6858000"/>
              <a:gd name="connsiteX163" fmla="*/ 336360 w 1605470"/>
              <a:gd name="connsiteY163" fmla="*/ 1045131 h 6858000"/>
              <a:gd name="connsiteX164" fmla="*/ 322475 w 1605470"/>
              <a:gd name="connsiteY164" fmla="*/ 1002093 h 6858000"/>
              <a:gd name="connsiteX165" fmla="*/ 320445 w 1605470"/>
              <a:gd name="connsiteY165" fmla="*/ 932283 h 6858000"/>
              <a:gd name="connsiteX166" fmla="*/ 322681 w 1605470"/>
              <a:gd name="connsiteY166" fmla="*/ 915925 h 6858000"/>
              <a:gd name="connsiteX167" fmla="*/ 315310 w 1605470"/>
              <a:gd name="connsiteY167" fmla="*/ 896999 h 6858000"/>
              <a:gd name="connsiteX168" fmla="*/ 284718 w 1605470"/>
              <a:gd name="connsiteY168" fmla="*/ 821517 h 6858000"/>
              <a:gd name="connsiteX169" fmla="*/ 263668 w 1605470"/>
              <a:gd name="connsiteY169" fmla="*/ 751353 h 6858000"/>
              <a:gd name="connsiteX170" fmla="*/ 254540 w 1605470"/>
              <a:gd name="connsiteY170" fmla="*/ 741965 h 6858000"/>
              <a:gd name="connsiteX171" fmla="*/ 252501 w 1605470"/>
              <a:gd name="connsiteY171" fmla="*/ 724635 h 6858000"/>
              <a:gd name="connsiteX172" fmla="*/ 248897 w 1605470"/>
              <a:gd name="connsiteY172" fmla="*/ 681659 h 6858000"/>
              <a:gd name="connsiteX173" fmla="*/ 234316 w 1605470"/>
              <a:gd name="connsiteY173" fmla="*/ 635218 h 6858000"/>
              <a:gd name="connsiteX174" fmla="*/ 239327 w 1605470"/>
              <a:gd name="connsiteY174" fmla="*/ 613763 h 6858000"/>
              <a:gd name="connsiteX175" fmla="*/ 225269 w 1605470"/>
              <a:gd name="connsiteY175" fmla="*/ 598582 h 6858000"/>
              <a:gd name="connsiteX176" fmla="*/ 224950 w 1605470"/>
              <a:gd name="connsiteY176" fmla="*/ 576846 h 6858000"/>
              <a:gd name="connsiteX177" fmla="*/ 204632 w 1605470"/>
              <a:gd name="connsiteY177" fmla="*/ 553868 h 6858000"/>
              <a:gd name="connsiteX178" fmla="*/ 239317 w 1605470"/>
              <a:gd name="connsiteY178" fmla="*/ 517614 h 6858000"/>
              <a:gd name="connsiteX179" fmla="*/ 201693 w 1605470"/>
              <a:gd name="connsiteY179" fmla="*/ 469651 h 6858000"/>
              <a:gd name="connsiteX180" fmla="*/ 195012 w 1605470"/>
              <a:gd name="connsiteY180" fmla="*/ 448559 h 6858000"/>
              <a:gd name="connsiteX181" fmla="*/ 201434 w 1605470"/>
              <a:gd name="connsiteY181" fmla="*/ 441529 h 6858000"/>
              <a:gd name="connsiteX182" fmla="*/ 200655 w 1605470"/>
              <a:gd name="connsiteY182" fmla="*/ 428927 h 6858000"/>
              <a:gd name="connsiteX183" fmla="*/ 190059 w 1605470"/>
              <a:gd name="connsiteY183" fmla="*/ 430161 h 6858000"/>
              <a:gd name="connsiteX184" fmla="*/ 184450 w 1605470"/>
              <a:gd name="connsiteY184" fmla="*/ 396240 h 6858000"/>
              <a:gd name="connsiteX185" fmla="*/ 146196 w 1605470"/>
              <a:gd name="connsiteY185" fmla="*/ 358810 h 6858000"/>
              <a:gd name="connsiteX186" fmla="*/ 124571 w 1605470"/>
              <a:gd name="connsiteY186" fmla="*/ 302178 h 6858000"/>
              <a:gd name="connsiteX187" fmla="*/ 103243 w 1605470"/>
              <a:gd name="connsiteY187" fmla="*/ 211375 h 6858000"/>
              <a:gd name="connsiteX188" fmla="*/ 94571 w 1605470"/>
              <a:gd name="connsiteY188" fmla="*/ 184179 h 6858000"/>
              <a:gd name="connsiteX189" fmla="*/ 13437 w 1605470"/>
              <a:gd name="connsiteY189" fmla="*/ 19287 h 6858000"/>
              <a:gd name="connsiteX190" fmla="*/ 0 w 1605470"/>
              <a:gd name="connsiteY190"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62657 w 1605470"/>
              <a:gd name="connsiteY150" fmla="*/ 1663540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25799 w 1605470"/>
              <a:gd name="connsiteY155" fmla="*/ 1357181 h 6858000"/>
              <a:gd name="connsiteX156" fmla="*/ 320507 w 1605470"/>
              <a:gd name="connsiteY156" fmla="*/ 1347099 h 6858000"/>
              <a:gd name="connsiteX157" fmla="*/ 342792 w 1605470"/>
              <a:gd name="connsiteY157" fmla="*/ 1307086 h 6858000"/>
              <a:gd name="connsiteX158" fmla="*/ 343980 w 1605470"/>
              <a:gd name="connsiteY158" fmla="*/ 1189033 h 6858000"/>
              <a:gd name="connsiteX159" fmla="*/ 348665 w 1605470"/>
              <a:gd name="connsiteY159" fmla="*/ 1168288 h 6858000"/>
              <a:gd name="connsiteX160" fmla="*/ 340947 w 1605470"/>
              <a:gd name="connsiteY160" fmla="*/ 1142577 h 6858000"/>
              <a:gd name="connsiteX161" fmla="*/ 330253 w 1605470"/>
              <a:gd name="connsiteY161" fmla="*/ 1088484 h 6858000"/>
              <a:gd name="connsiteX162" fmla="*/ 336360 w 1605470"/>
              <a:gd name="connsiteY162" fmla="*/ 1045131 h 6858000"/>
              <a:gd name="connsiteX163" fmla="*/ 322475 w 1605470"/>
              <a:gd name="connsiteY163" fmla="*/ 1002093 h 6858000"/>
              <a:gd name="connsiteX164" fmla="*/ 320445 w 1605470"/>
              <a:gd name="connsiteY164" fmla="*/ 932283 h 6858000"/>
              <a:gd name="connsiteX165" fmla="*/ 322681 w 1605470"/>
              <a:gd name="connsiteY165" fmla="*/ 915925 h 6858000"/>
              <a:gd name="connsiteX166" fmla="*/ 315310 w 1605470"/>
              <a:gd name="connsiteY166" fmla="*/ 896999 h 6858000"/>
              <a:gd name="connsiteX167" fmla="*/ 284718 w 1605470"/>
              <a:gd name="connsiteY167" fmla="*/ 821517 h 6858000"/>
              <a:gd name="connsiteX168" fmla="*/ 263668 w 1605470"/>
              <a:gd name="connsiteY168" fmla="*/ 751353 h 6858000"/>
              <a:gd name="connsiteX169" fmla="*/ 254540 w 1605470"/>
              <a:gd name="connsiteY169" fmla="*/ 741965 h 6858000"/>
              <a:gd name="connsiteX170" fmla="*/ 252501 w 1605470"/>
              <a:gd name="connsiteY170" fmla="*/ 724635 h 6858000"/>
              <a:gd name="connsiteX171" fmla="*/ 248897 w 1605470"/>
              <a:gd name="connsiteY171" fmla="*/ 681659 h 6858000"/>
              <a:gd name="connsiteX172" fmla="*/ 234316 w 1605470"/>
              <a:gd name="connsiteY172" fmla="*/ 635218 h 6858000"/>
              <a:gd name="connsiteX173" fmla="*/ 239327 w 1605470"/>
              <a:gd name="connsiteY173" fmla="*/ 613763 h 6858000"/>
              <a:gd name="connsiteX174" fmla="*/ 225269 w 1605470"/>
              <a:gd name="connsiteY174" fmla="*/ 598582 h 6858000"/>
              <a:gd name="connsiteX175" fmla="*/ 224950 w 1605470"/>
              <a:gd name="connsiteY175" fmla="*/ 576846 h 6858000"/>
              <a:gd name="connsiteX176" fmla="*/ 204632 w 1605470"/>
              <a:gd name="connsiteY176" fmla="*/ 553868 h 6858000"/>
              <a:gd name="connsiteX177" fmla="*/ 239317 w 1605470"/>
              <a:gd name="connsiteY177" fmla="*/ 517614 h 6858000"/>
              <a:gd name="connsiteX178" fmla="*/ 201693 w 1605470"/>
              <a:gd name="connsiteY178" fmla="*/ 469651 h 6858000"/>
              <a:gd name="connsiteX179" fmla="*/ 195012 w 1605470"/>
              <a:gd name="connsiteY179" fmla="*/ 448559 h 6858000"/>
              <a:gd name="connsiteX180" fmla="*/ 201434 w 1605470"/>
              <a:gd name="connsiteY180" fmla="*/ 441529 h 6858000"/>
              <a:gd name="connsiteX181" fmla="*/ 200655 w 1605470"/>
              <a:gd name="connsiteY181" fmla="*/ 428927 h 6858000"/>
              <a:gd name="connsiteX182" fmla="*/ 190059 w 1605470"/>
              <a:gd name="connsiteY182" fmla="*/ 430161 h 6858000"/>
              <a:gd name="connsiteX183" fmla="*/ 184450 w 1605470"/>
              <a:gd name="connsiteY183" fmla="*/ 396240 h 6858000"/>
              <a:gd name="connsiteX184" fmla="*/ 146196 w 1605470"/>
              <a:gd name="connsiteY184" fmla="*/ 358810 h 6858000"/>
              <a:gd name="connsiteX185" fmla="*/ 124571 w 1605470"/>
              <a:gd name="connsiteY185" fmla="*/ 302178 h 6858000"/>
              <a:gd name="connsiteX186" fmla="*/ 103243 w 1605470"/>
              <a:gd name="connsiteY186" fmla="*/ 211375 h 6858000"/>
              <a:gd name="connsiteX187" fmla="*/ 94571 w 1605470"/>
              <a:gd name="connsiteY187" fmla="*/ 184179 h 6858000"/>
              <a:gd name="connsiteX188" fmla="*/ 13437 w 1605470"/>
              <a:gd name="connsiteY188" fmla="*/ 19287 h 6858000"/>
              <a:gd name="connsiteX189" fmla="*/ 0 w 1605470"/>
              <a:gd name="connsiteY189"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62657 w 1605470"/>
              <a:gd name="connsiteY150" fmla="*/ 1663540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25799 w 1605470"/>
              <a:gd name="connsiteY155" fmla="*/ 1357181 h 6858000"/>
              <a:gd name="connsiteX156" fmla="*/ 342792 w 1605470"/>
              <a:gd name="connsiteY156" fmla="*/ 1307086 h 6858000"/>
              <a:gd name="connsiteX157" fmla="*/ 343980 w 1605470"/>
              <a:gd name="connsiteY157" fmla="*/ 1189033 h 6858000"/>
              <a:gd name="connsiteX158" fmla="*/ 348665 w 1605470"/>
              <a:gd name="connsiteY158" fmla="*/ 1168288 h 6858000"/>
              <a:gd name="connsiteX159" fmla="*/ 340947 w 1605470"/>
              <a:gd name="connsiteY159" fmla="*/ 1142577 h 6858000"/>
              <a:gd name="connsiteX160" fmla="*/ 330253 w 1605470"/>
              <a:gd name="connsiteY160" fmla="*/ 1088484 h 6858000"/>
              <a:gd name="connsiteX161" fmla="*/ 336360 w 1605470"/>
              <a:gd name="connsiteY161" fmla="*/ 1045131 h 6858000"/>
              <a:gd name="connsiteX162" fmla="*/ 322475 w 1605470"/>
              <a:gd name="connsiteY162" fmla="*/ 1002093 h 6858000"/>
              <a:gd name="connsiteX163" fmla="*/ 320445 w 1605470"/>
              <a:gd name="connsiteY163" fmla="*/ 932283 h 6858000"/>
              <a:gd name="connsiteX164" fmla="*/ 322681 w 1605470"/>
              <a:gd name="connsiteY164" fmla="*/ 915925 h 6858000"/>
              <a:gd name="connsiteX165" fmla="*/ 315310 w 1605470"/>
              <a:gd name="connsiteY165" fmla="*/ 896999 h 6858000"/>
              <a:gd name="connsiteX166" fmla="*/ 284718 w 1605470"/>
              <a:gd name="connsiteY166" fmla="*/ 821517 h 6858000"/>
              <a:gd name="connsiteX167" fmla="*/ 263668 w 1605470"/>
              <a:gd name="connsiteY167" fmla="*/ 751353 h 6858000"/>
              <a:gd name="connsiteX168" fmla="*/ 254540 w 1605470"/>
              <a:gd name="connsiteY168" fmla="*/ 741965 h 6858000"/>
              <a:gd name="connsiteX169" fmla="*/ 252501 w 1605470"/>
              <a:gd name="connsiteY169" fmla="*/ 724635 h 6858000"/>
              <a:gd name="connsiteX170" fmla="*/ 248897 w 1605470"/>
              <a:gd name="connsiteY170" fmla="*/ 681659 h 6858000"/>
              <a:gd name="connsiteX171" fmla="*/ 234316 w 1605470"/>
              <a:gd name="connsiteY171" fmla="*/ 635218 h 6858000"/>
              <a:gd name="connsiteX172" fmla="*/ 239327 w 1605470"/>
              <a:gd name="connsiteY172" fmla="*/ 613763 h 6858000"/>
              <a:gd name="connsiteX173" fmla="*/ 225269 w 1605470"/>
              <a:gd name="connsiteY173" fmla="*/ 598582 h 6858000"/>
              <a:gd name="connsiteX174" fmla="*/ 224950 w 1605470"/>
              <a:gd name="connsiteY174" fmla="*/ 576846 h 6858000"/>
              <a:gd name="connsiteX175" fmla="*/ 204632 w 1605470"/>
              <a:gd name="connsiteY175" fmla="*/ 553868 h 6858000"/>
              <a:gd name="connsiteX176" fmla="*/ 239317 w 1605470"/>
              <a:gd name="connsiteY176" fmla="*/ 517614 h 6858000"/>
              <a:gd name="connsiteX177" fmla="*/ 201693 w 1605470"/>
              <a:gd name="connsiteY177" fmla="*/ 469651 h 6858000"/>
              <a:gd name="connsiteX178" fmla="*/ 195012 w 1605470"/>
              <a:gd name="connsiteY178" fmla="*/ 448559 h 6858000"/>
              <a:gd name="connsiteX179" fmla="*/ 201434 w 1605470"/>
              <a:gd name="connsiteY179" fmla="*/ 441529 h 6858000"/>
              <a:gd name="connsiteX180" fmla="*/ 200655 w 1605470"/>
              <a:gd name="connsiteY180" fmla="*/ 428927 h 6858000"/>
              <a:gd name="connsiteX181" fmla="*/ 190059 w 1605470"/>
              <a:gd name="connsiteY181" fmla="*/ 430161 h 6858000"/>
              <a:gd name="connsiteX182" fmla="*/ 184450 w 1605470"/>
              <a:gd name="connsiteY182" fmla="*/ 396240 h 6858000"/>
              <a:gd name="connsiteX183" fmla="*/ 146196 w 1605470"/>
              <a:gd name="connsiteY183" fmla="*/ 358810 h 6858000"/>
              <a:gd name="connsiteX184" fmla="*/ 124571 w 1605470"/>
              <a:gd name="connsiteY184" fmla="*/ 302178 h 6858000"/>
              <a:gd name="connsiteX185" fmla="*/ 103243 w 1605470"/>
              <a:gd name="connsiteY185" fmla="*/ 211375 h 6858000"/>
              <a:gd name="connsiteX186" fmla="*/ 94571 w 1605470"/>
              <a:gd name="connsiteY186" fmla="*/ 184179 h 6858000"/>
              <a:gd name="connsiteX187" fmla="*/ 13437 w 1605470"/>
              <a:gd name="connsiteY187" fmla="*/ 19287 h 6858000"/>
              <a:gd name="connsiteX188" fmla="*/ 0 w 1605470"/>
              <a:gd name="connsiteY188"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62657 w 1605470"/>
              <a:gd name="connsiteY150" fmla="*/ 1663540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34485 w 1605470"/>
              <a:gd name="connsiteY155" fmla="*/ 1373769 h 6858000"/>
              <a:gd name="connsiteX156" fmla="*/ 342792 w 1605470"/>
              <a:gd name="connsiteY156" fmla="*/ 1307086 h 6858000"/>
              <a:gd name="connsiteX157" fmla="*/ 343980 w 1605470"/>
              <a:gd name="connsiteY157" fmla="*/ 1189033 h 6858000"/>
              <a:gd name="connsiteX158" fmla="*/ 348665 w 1605470"/>
              <a:gd name="connsiteY158" fmla="*/ 1168288 h 6858000"/>
              <a:gd name="connsiteX159" fmla="*/ 340947 w 1605470"/>
              <a:gd name="connsiteY159" fmla="*/ 1142577 h 6858000"/>
              <a:gd name="connsiteX160" fmla="*/ 330253 w 1605470"/>
              <a:gd name="connsiteY160" fmla="*/ 1088484 h 6858000"/>
              <a:gd name="connsiteX161" fmla="*/ 336360 w 1605470"/>
              <a:gd name="connsiteY161" fmla="*/ 1045131 h 6858000"/>
              <a:gd name="connsiteX162" fmla="*/ 322475 w 1605470"/>
              <a:gd name="connsiteY162" fmla="*/ 1002093 h 6858000"/>
              <a:gd name="connsiteX163" fmla="*/ 320445 w 1605470"/>
              <a:gd name="connsiteY163" fmla="*/ 932283 h 6858000"/>
              <a:gd name="connsiteX164" fmla="*/ 322681 w 1605470"/>
              <a:gd name="connsiteY164" fmla="*/ 915925 h 6858000"/>
              <a:gd name="connsiteX165" fmla="*/ 315310 w 1605470"/>
              <a:gd name="connsiteY165" fmla="*/ 896999 h 6858000"/>
              <a:gd name="connsiteX166" fmla="*/ 284718 w 1605470"/>
              <a:gd name="connsiteY166" fmla="*/ 821517 h 6858000"/>
              <a:gd name="connsiteX167" fmla="*/ 263668 w 1605470"/>
              <a:gd name="connsiteY167" fmla="*/ 751353 h 6858000"/>
              <a:gd name="connsiteX168" fmla="*/ 254540 w 1605470"/>
              <a:gd name="connsiteY168" fmla="*/ 741965 h 6858000"/>
              <a:gd name="connsiteX169" fmla="*/ 252501 w 1605470"/>
              <a:gd name="connsiteY169" fmla="*/ 724635 h 6858000"/>
              <a:gd name="connsiteX170" fmla="*/ 248897 w 1605470"/>
              <a:gd name="connsiteY170" fmla="*/ 681659 h 6858000"/>
              <a:gd name="connsiteX171" fmla="*/ 234316 w 1605470"/>
              <a:gd name="connsiteY171" fmla="*/ 635218 h 6858000"/>
              <a:gd name="connsiteX172" fmla="*/ 239327 w 1605470"/>
              <a:gd name="connsiteY172" fmla="*/ 613763 h 6858000"/>
              <a:gd name="connsiteX173" fmla="*/ 225269 w 1605470"/>
              <a:gd name="connsiteY173" fmla="*/ 598582 h 6858000"/>
              <a:gd name="connsiteX174" fmla="*/ 224950 w 1605470"/>
              <a:gd name="connsiteY174" fmla="*/ 576846 h 6858000"/>
              <a:gd name="connsiteX175" fmla="*/ 204632 w 1605470"/>
              <a:gd name="connsiteY175" fmla="*/ 553868 h 6858000"/>
              <a:gd name="connsiteX176" fmla="*/ 239317 w 1605470"/>
              <a:gd name="connsiteY176" fmla="*/ 517614 h 6858000"/>
              <a:gd name="connsiteX177" fmla="*/ 201693 w 1605470"/>
              <a:gd name="connsiteY177" fmla="*/ 469651 h 6858000"/>
              <a:gd name="connsiteX178" fmla="*/ 195012 w 1605470"/>
              <a:gd name="connsiteY178" fmla="*/ 448559 h 6858000"/>
              <a:gd name="connsiteX179" fmla="*/ 201434 w 1605470"/>
              <a:gd name="connsiteY179" fmla="*/ 441529 h 6858000"/>
              <a:gd name="connsiteX180" fmla="*/ 200655 w 1605470"/>
              <a:gd name="connsiteY180" fmla="*/ 428927 h 6858000"/>
              <a:gd name="connsiteX181" fmla="*/ 190059 w 1605470"/>
              <a:gd name="connsiteY181" fmla="*/ 430161 h 6858000"/>
              <a:gd name="connsiteX182" fmla="*/ 184450 w 1605470"/>
              <a:gd name="connsiteY182" fmla="*/ 396240 h 6858000"/>
              <a:gd name="connsiteX183" fmla="*/ 146196 w 1605470"/>
              <a:gd name="connsiteY183" fmla="*/ 358810 h 6858000"/>
              <a:gd name="connsiteX184" fmla="*/ 124571 w 1605470"/>
              <a:gd name="connsiteY184" fmla="*/ 302178 h 6858000"/>
              <a:gd name="connsiteX185" fmla="*/ 103243 w 1605470"/>
              <a:gd name="connsiteY185" fmla="*/ 211375 h 6858000"/>
              <a:gd name="connsiteX186" fmla="*/ 94571 w 1605470"/>
              <a:gd name="connsiteY186" fmla="*/ 184179 h 6858000"/>
              <a:gd name="connsiteX187" fmla="*/ 13437 w 1605470"/>
              <a:gd name="connsiteY187" fmla="*/ 19287 h 6858000"/>
              <a:gd name="connsiteX188" fmla="*/ 0 w 1605470"/>
              <a:gd name="connsiteY188"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62657 w 1605470"/>
              <a:gd name="connsiteY150" fmla="*/ 1663540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34485 w 1605470"/>
              <a:gd name="connsiteY155" fmla="*/ 1373769 h 6858000"/>
              <a:gd name="connsiteX156" fmla="*/ 342792 w 1605470"/>
              <a:gd name="connsiteY156" fmla="*/ 1307086 h 6858000"/>
              <a:gd name="connsiteX157" fmla="*/ 343980 w 1605470"/>
              <a:gd name="connsiteY157" fmla="*/ 1189033 h 6858000"/>
              <a:gd name="connsiteX158" fmla="*/ 348665 w 1605470"/>
              <a:gd name="connsiteY158" fmla="*/ 1168288 h 6858000"/>
              <a:gd name="connsiteX159" fmla="*/ 340947 w 1605470"/>
              <a:gd name="connsiteY159" fmla="*/ 1142577 h 6858000"/>
              <a:gd name="connsiteX160" fmla="*/ 330253 w 1605470"/>
              <a:gd name="connsiteY160" fmla="*/ 1088484 h 6858000"/>
              <a:gd name="connsiteX161" fmla="*/ 336360 w 1605470"/>
              <a:gd name="connsiteY161" fmla="*/ 1045131 h 6858000"/>
              <a:gd name="connsiteX162" fmla="*/ 322475 w 1605470"/>
              <a:gd name="connsiteY162" fmla="*/ 1002093 h 6858000"/>
              <a:gd name="connsiteX163" fmla="*/ 320445 w 1605470"/>
              <a:gd name="connsiteY163" fmla="*/ 932283 h 6858000"/>
              <a:gd name="connsiteX164" fmla="*/ 322681 w 1605470"/>
              <a:gd name="connsiteY164" fmla="*/ 915925 h 6858000"/>
              <a:gd name="connsiteX165" fmla="*/ 315310 w 1605470"/>
              <a:gd name="connsiteY165" fmla="*/ 896999 h 6858000"/>
              <a:gd name="connsiteX166" fmla="*/ 284718 w 1605470"/>
              <a:gd name="connsiteY166" fmla="*/ 821517 h 6858000"/>
              <a:gd name="connsiteX167" fmla="*/ 263668 w 1605470"/>
              <a:gd name="connsiteY167" fmla="*/ 751353 h 6858000"/>
              <a:gd name="connsiteX168" fmla="*/ 254540 w 1605470"/>
              <a:gd name="connsiteY168" fmla="*/ 741965 h 6858000"/>
              <a:gd name="connsiteX169" fmla="*/ 248897 w 1605470"/>
              <a:gd name="connsiteY169" fmla="*/ 681659 h 6858000"/>
              <a:gd name="connsiteX170" fmla="*/ 234316 w 1605470"/>
              <a:gd name="connsiteY170" fmla="*/ 635218 h 6858000"/>
              <a:gd name="connsiteX171" fmla="*/ 239327 w 1605470"/>
              <a:gd name="connsiteY171" fmla="*/ 613763 h 6858000"/>
              <a:gd name="connsiteX172" fmla="*/ 225269 w 1605470"/>
              <a:gd name="connsiteY172" fmla="*/ 598582 h 6858000"/>
              <a:gd name="connsiteX173" fmla="*/ 224950 w 1605470"/>
              <a:gd name="connsiteY173" fmla="*/ 576846 h 6858000"/>
              <a:gd name="connsiteX174" fmla="*/ 204632 w 1605470"/>
              <a:gd name="connsiteY174" fmla="*/ 553868 h 6858000"/>
              <a:gd name="connsiteX175" fmla="*/ 239317 w 1605470"/>
              <a:gd name="connsiteY175" fmla="*/ 517614 h 6858000"/>
              <a:gd name="connsiteX176" fmla="*/ 201693 w 1605470"/>
              <a:gd name="connsiteY176" fmla="*/ 469651 h 6858000"/>
              <a:gd name="connsiteX177" fmla="*/ 195012 w 1605470"/>
              <a:gd name="connsiteY177" fmla="*/ 448559 h 6858000"/>
              <a:gd name="connsiteX178" fmla="*/ 201434 w 1605470"/>
              <a:gd name="connsiteY178" fmla="*/ 441529 h 6858000"/>
              <a:gd name="connsiteX179" fmla="*/ 200655 w 1605470"/>
              <a:gd name="connsiteY179" fmla="*/ 428927 h 6858000"/>
              <a:gd name="connsiteX180" fmla="*/ 190059 w 1605470"/>
              <a:gd name="connsiteY180" fmla="*/ 430161 h 6858000"/>
              <a:gd name="connsiteX181" fmla="*/ 184450 w 1605470"/>
              <a:gd name="connsiteY181" fmla="*/ 396240 h 6858000"/>
              <a:gd name="connsiteX182" fmla="*/ 146196 w 1605470"/>
              <a:gd name="connsiteY182" fmla="*/ 358810 h 6858000"/>
              <a:gd name="connsiteX183" fmla="*/ 124571 w 1605470"/>
              <a:gd name="connsiteY183" fmla="*/ 302178 h 6858000"/>
              <a:gd name="connsiteX184" fmla="*/ 103243 w 1605470"/>
              <a:gd name="connsiteY184" fmla="*/ 211375 h 6858000"/>
              <a:gd name="connsiteX185" fmla="*/ 94571 w 1605470"/>
              <a:gd name="connsiteY185" fmla="*/ 184179 h 6858000"/>
              <a:gd name="connsiteX186" fmla="*/ 13437 w 1605470"/>
              <a:gd name="connsiteY186" fmla="*/ 19287 h 6858000"/>
              <a:gd name="connsiteX187" fmla="*/ 0 w 1605470"/>
              <a:gd name="connsiteY187"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62657 w 1605470"/>
              <a:gd name="connsiteY150" fmla="*/ 1663540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34485 w 1605470"/>
              <a:gd name="connsiteY155" fmla="*/ 1373769 h 6858000"/>
              <a:gd name="connsiteX156" fmla="*/ 342792 w 1605470"/>
              <a:gd name="connsiteY156" fmla="*/ 1307086 h 6858000"/>
              <a:gd name="connsiteX157" fmla="*/ 343980 w 1605470"/>
              <a:gd name="connsiteY157" fmla="*/ 1189033 h 6858000"/>
              <a:gd name="connsiteX158" fmla="*/ 348665 w 1605470"/>
              <a:gd name="connsiteY158" fmla="*/ 1168288 h 6858000"/>
              <a:gd name="connsiteX159" fmla="*/ 340947 w 1605470"/>
              <a:gd name="connsiteY159" fmla="*/ 1142577 h 6858000"/>
              <a:gd name="connsiteX160" fmla="*/ 330253 w 1605470"/>
              <a:gd name="connsiteY160" fmla="*/ 1088484 h 6858000"/>
              <a:gd name="connsiteX161" fmla="*/ 336360 w 1605470"/>
              <a:gd name="connsiteY161" fmla="*/ 1045131 h 6858000"/>
              <a:gd name="connsiteX162" fmla="*/ 322475 w 1605470"/>
              <a:gd name="connsiteY162" fmla="*/ 1002093 h 6858000"/>
              <a:gd name="connsiteX163" fmla="*/ 320445 w 1605470"/>
              <a:gd name="connsiteY163" fmla="*/ 932283 h 6858000"/>
              <a:gd name="connsiteX164" fmla="*/ 322681 w 1605470"/>
              <a:gd name="connsiteY164" fmla="*/ 915925 h 6858000"/>
              <a:gd name="connsiteX165" fmla="*/ 315310 w 1605470"/>
              <a:gd name="connsiteY165" fmla="*/ 896999 h 6858000"/>
              <a:gd name="connsiteX166" fmla="*/ 284718 w 1605470"/>
              <a:gd name="connsiteY166" fmla="*/ 821517 h 6858000"/>
              <a:gd name="connsiteX167" fmla="*/ 263668 w 1605470"/>
              <a:gd name="connsiteY167" fmla="*/ 751353 h 6858000"/>
              <a:gd name="connsiteX168" fmla="*/ 254540 w 1605470"/>
              <a:gd name="connsiteY168" fmla="*/ 741965 h 6858000"/>
              <a:gd name="connsiteX169" fmla="*/ 248897 w 1605470"/>
              <a:gd name="connsiteY169" fmla="*/ 681659 h 6858000"/>
              <a:gd name="connsiteX170" fmla="*/ 234316 w 1605470"/>
              <a:gd name="connsiteY170" fmla="*/ 635218 h 6858000"/>
              <a:gd name="connsiteX171" fmla="*/ 239327 w 1605470"/>
              <a:gd name="connsiteY171" fmla="*/ 613763 h 6858000"/>
              <a:gd name="connsiteX172" fmla="*/ 225269 w 1605470"/>
              <a:gd name="connsiteY172" fmla="*/ 598582 h 6858000"/>
              <a:gd name="connsiteX173" fmla="*/ 224950 w 1605470"/>
              <a:gd name="connsiteY173" fmla="*/ 576846 h 6858000"/>
              <a:gd name="connsiteX174" fmla="*/ 239317 w 1605470"/>
              <a:gd name="connsiteY174" fmla="*/ 517614 h 6858000"/>
              <a:gd name="connsiteX175" fmla="*/ 201693 w 1605470"/>
              <a:gd name="connsiteY175" fmla="*/ 469651 h 6858000"/>
              <a:gd name="connsiteX176" fmla="*/ 195012 w 1605470"/>
              <a:gd name="connsiteY176" fmla="*/ 448559 h 6858000"/>
              <a:gd name="connsiteX177" fmla="*/ 201434 w 1605470"/>
              <a:gd name="connsiteY177" fmla="*/ 441529 h 6858000"/>
              <a:gd name="connsiteX178" fmla="*/ 200655 w 1605470"/>
              <a:gd name="connsiteY178" fmla="*/ 428927 h 6858000"/>
              <a:gd name="connsiteX179" fmla="*/ 190059 w 1605470"/>
              <a:gd name="connsiteY179" fmla="*/ 430161 h 6858000"/>
              <a:gd name="connsiteX180" fmla="*/ 184450 w 1605470"/>
              <a:gd name="connsiteY180" fmla="*/ 396240 h 6858000"/>
              <a:gd name="connsiteX181" fmla="*/ 146196 w 1605470"/>
              <a:gd name="connsiteY181" fmla="*/ 358810 h 6858000"/>
              <a:gd name="connsiteX182" fmla="*/ 124571 w 1605470"/>
              <a:gd name="connsiteY182" fmla="*/ 302178 h 6858000"/>
              <a:gd name="connsiteX183" fmla="*/ 103243 w 1605470"/>
              <a:gd name="connsiteY183" fmla="*/ 211375 h 6858000"/>
              <a:gd name="connsiteX184" fmla="*/ 94571 w 1605470"/>
              <a:gd name="connsiteY184" fmla="*/ 184179 h 6858000"/>
              <a:gd name="connsiteX185" fmla="*/ 13437 w 1605470"/>
              <a:gd name="connsiteY185" fmla="*/ 19287 h 6858000"/>
              <a:gd name="connsiteX186" fmla="*/ 0 w 1605470"/>
              <a:gd name="connsiteY186"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62657 w 1605470"/>
              <a:gd name="connsiteY150" fmla="*/ 1663540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34485 w 1605470"/>
              <a:gd name="connsiteY155" fmla="*/ 1373769 h 6858000"/>
              <a:gd name="connsiteX156" fmla="*/ 342792 w 1605470"/>
              <a:gd name="connsiteY156" fmla="*/ 1307086 h 6858000"/>
              <a:gd name="connsiteX157" fmla="*/ 343980 w 1605470"/>
              <a:gd name="connsiteY157" fmla="*/ 1189033 h 6858000"/>
              <a:gd name="connsiteX158" fmla="*/ 348665 w 1605470"/>
              <a:gd name="connsiteY158" fmla="*/ 1168288 h 6858000"/>
              <a:gd name="connsiteX159" fmla="*/ 340947 w 1605470"/>
              <a:gd name="connsiteY159" fmla="*/ 1142577 h 6858000"/>
              <a:gd name="connsiteX160" fmla="*/ 330253 w 1605470"/>
              <a:gd name="connsiteY160" fmla="*/ 1088484 h 6858000"/>
              <a:gd name="connsiteX161" fmla="*/ 336360 w 1605470"/>
              <a:gd name="connsiteY161" fmla="*/ 1045131 h 6858000"/>
              <a:gd name="connsiteX162" fmla="*/ 322475 w 1605470"/>
              <a:gd name="connsiteY162" fmla="*/ 1002093 h 6858000"/>
              <a:gd name="connsiteX163" fmla="*/ 320445 w 1605470"/>
              <a:gd name="connsiteY163" fmla="*/ 932283 h 6858000"/>
              <a:gd name="connsiteX164" fmla="*/ 322681 w 1605470"/>
              <a:gd name="connsiteY164" fmla="*/ 915925 h 6858000"/>
              <a:gd name="connsiteX165" fmla="*/ 315310 w 1605470"/>
              <a:gd name="connsiteY165" fmla="*/ 896999 h 6858000"/>
              <a:gd name="connsiteX166" fmla="*/ 284718 w 1605470"/>
              <a:gd name="connsiteY166" fmla="*/ 821517 h 6858000"/>
              <a:gd name="connsiteX167" fmla="*/ 263668 w 1605470"/>
              <a:gd name="connsiteY167" fmla="*/ 751353 h 6858000"/>
              <a:gd name="connsiteX168" fmla="*/ 254540 w 1605470"/>
              <a:gd name="connsiteY168" fmla="*/ 741965 h 6858000"/>
              <a:gd name="connsiteX169" fmla="*/ 248897 w 1605470"/>
              <a:gd name="connsiteY169" fmla="*/ 681659 h 6858000"/>
              <a:gd name="connsiteX170" fmla="*/ 234316 w 1605470"/>
              <a:gd name="connsiteY170" fmla="*/ 635218 h 6858000"/>
              <a:gd name="connsiteX171" fmla="*/ 239327 w 1605470"/>
              <a:gd name="connsiteY171" fmla="*/ 613763 h 6858000"/>
              <a:gd name="connsiteX172" fmla="*/ 225269 w 1605470"/>
              <a:gd name="connsiteY172" fmla="*/ 598582 h 6858000"/>
              <a:gd name="connsiteX173" fmla="*/ 224950 w 1605470"/>
              <a:gd name="connsiteY173" fmla="*/ 576846 h 6858000"/>
              <a:gd name="connsiteX174" fmla="*/ 239317 w 1605470"/>
              <a:gd name="connsiteY174" fmla="*/ 517614 h 6858000"/>
              <a:gd name="connsiteX175" fmla="*/ 201693 w 1605470"/>
              <a:gd name="connsiteY175" fmla="*/ 469651 h 6858000"/>
              <a:gd name="connsiteX176" fmla="*/ 195012 w 1605470"/>
              <a:gd name="connsiteY176" fmla="*/ 448559 h 6858000"/>
              <a:gd name="connsiteX177" fmla="*/ 201434 w 1605470"/>
              <a:gd name="connsiteY177" fmla="*/ 441529 h 6858000"/>
              <a:gd name="connsiteX178" fmla="*/ 200655 w 1605470"/>
              <a:gd name="connsiteY178" fmla="*/ 428927 h 6858000"/>
              <a:gd name="connsiteX179" fmla="*/ 190059 w 1605470"/>
              <a:gd name="connsiteY179" fmla="*/ 430161 h 6858000"/>
              <a:gd name="connsiteX180" fmla="*/ 184450 w 1605470"/>
              <a:gd name="connsiteY180" fmla="*/ 396240 h 6858000"/>
              <a:gd name="connsiteX181" fmla="*/ 124571 w 1605470"/>
              <a:gd name="connsiteY181" fmla="*/ 302178 h 6858000"/>
              <a:gd name="connsiteX182" fmla="*/ 103243 w 1605470"/>
              <a:gd name="connsiteY182" fmla="*/ 211375 h 6858000"/>
              <a:gd name="connsiteX183" fmla="*/ 94571 w 1605470"/>
              <a:gd name="connsiteY183" fmla="*/ 184179 h 6858000"/>
              <a:gd name="connsiteX184" fmla="*/ 13437 w 1605470"/>
              <a:gd name="connsiteY184" fmla="*/ 19287 h 6858000"/>
              <a:gd name="connsiteX185" fmla="*/ 0 w 1605470"/>
              <a:gd name="connsiteY185"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62657 w 1605470"/>
              <a:gd name="connsiteY150" fmla="*/ 1663540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34485 w 1605470"/>
              <a:gd name="connsiteY155" fmla="*/ 1373769 h 6858000"/>
              <a:gd name="connsiteX156" fmla="*/ 342792 w 1605470"/>
              <a:gd name="connsiteY156" fmla="*/ 1307086 h 6858000"/>
              <a:gd name="connsiteX157" fmla="*/ 343980 w 1605470"/>
              <a:gd name="connsiteY157" fmla="*/ 1189033 h 6858000"/>
              <a:gd name="connsiteX158" fmla="*/ 348665 w 1605470"/>
              <a:gd name="connsiteY158" fmla="*/ 1168288 h 6858000"/>
              <a:gd name="connsiteX159" fmla="*/ 340947 w 1605470"/>
              <a:gd name="connsiteY159" fmla="*/ 1142577 h 6858000"/>
              <a:gd name="connsiteX160" fmla="*/ 330253 w 1605470"/>
              <a:gd name="connsiteY160" fmla="*/ 1088484 h 6858000"/>
              <a:gd name="connsiteX161" fmla="*/ 336360 w 1605470"/>
              <a:gd name="connsiteY161" fmla="*/ 1045131 h 6858000"/>
              <a:gd name="connsiteX162" fmla="*/ 322475 w 1605470"/>
              <a:gd name="connsiteY162" fmla="*/ 1002093 h 6858000"/>
              <a:gd name="connsiteX163" fmla="*/ 320445 w 1605470"/>
              <a:gd name="connsiteY163" fmla="*/ 932283 h 6858000"/>
              <a:gd name="connsiteX164" fmla="*/ 322681 w 1605470"/>
              <a:gd name="connsiteY164" fmla="*/ 915925 h 6858000"/>
              <a:gd name="connsiteX165" fmla="*/ 315310 w 1605470"/>
              <a:gd name="connsiteY165" fmla="*/ 896999 h 6858000"/>
              <a:gd name="connsiteX166" fmla="*/ 284718 w 1605470"/>
              <a:gd name="connsiteY166" fmla="*/ 821517 h 6858000"/>
              <a:gd name="connsiteX167" fmla="*/ 263668 w 1605470"/>
              <a:gd name="connsiteY167" fmla="*/ 751353 h 6858000"/>
              <a:gd name="connsiteX168" fmla="*/ 254540 w 1605470"/>
              <a:gd name="connsiteY168" fmla="*/ 741965 h 6858000"/>
              <a:gd name="connsiteX169" fmla="*/ 248897 w 1605470"/>
              <a:gd name="connsiteY169" fmla="*/ 681659 h 6858000"/>
              <a:gd name="connsiteX170" fmla="*/ 234316 w 1605470"/>
              <a:gd name="connsiteY170" fmla="*/ 635218 h 6858000"/>
              <a:gd name="connsiteX171" fmla="*/ 239327 w 1605470"/>
              <a:gd name="connsiteY171" fmla="*/ 613763 h 6858000"/>
              <a:gd name="connsiteX172" fmla="*/ 225269 w 1605470"/>
              <a:gd name="connsiteY172" fmla="*/ 598582 h 6858000"/>
              <a:gd name="connsiteX173" fmla="*/ 224950 w 1605470"/>
              <a:gd name="connsiteY173" fmla="*/ 576846 h 6858000"/>
              <a:gd name="connsiteX174" fmla="*/ 239317 w 1605470"/>
              <a:gd name="connsiteY174" fmla="*/ 517614 h 6858000"/>
              <a:gd name="connsiteX175" fmla="*/ 201693 w 1605470"/>
              <a:gd name="connsiteY175" fmla="*/ 469651 h 6858000"/>
              <a:gd name="connsiteX176" fmla="*/ 195012 w 1605470"/>
              <a:gd name="connsiteY176" fmla="*/ 448559 h 6858000"/>
              <a:gd name="connsiteX177" fmla="*/ 201434 w 1605470"/>
              <a:gd name="connsiteY177" fmla="*/ 441529 h 6858000"/>
              <a:gd name="connsiteX178" fmla="*/ 200655 w 1605470"/>
              <a:gd name="connsiteY178" fmla="*/ 428927 h 6858000"/>
              <a:gd name="connsiteX179" fmla="*/ 190059 w 1605470"/>
              <a:gd name="connsiteY179" fmla="*/ 430161 h 6858000"/>
              <a:gd name="connsiteX180" fmla="*/ 167079 w 1605470"/>
              <a:gd name="connsiteY180" fmla="*/ 367211 h 6858000"/>
              <a:gd name="connsiteX181" fmla="*/ 124571 w 1605470"/>
              <a:gd name="connsiteY181" fmla="*/ 302178 h 6858000"/>
              <a:gd name="connsiteX182" fmla="*/ 103243 w 1605470"/>
              <a:gd name="connsiteY182" fmla="*/ 211375 h 6858000"/>
              <a:gd name="connsiteX183" fmla="*/ 94571 w 1605470"/>
              <a:gd name="connsiteY183" fmla="*/ 184179 h 6858000"/>
              <a:gd name="connsiteX184" fmla="*/ 13437 w 1605470"/>
              <a:gd name="connsiteY184" fmla="*/ 19287 h 6858000"/>
              <a:gd name="connsiteX185" fmla="*/ 0 w 1605470"/>
              <a:gd name="connsiteY185"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62657 w 1605470"/>
              <a:gd name="connsiteY150" fmla="*/ 1663540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34485 w 1605470"/>
              <a:gd name="connsiteY155" fmla="*/ 1373769 h 6858000"/>
              <a:gd name="connsiteX156" fmla="*/ 342792 w 1605470"/>
              <a:gd name="connsiteY156" fmla="*/ 1307086 h 6858000"/>
              <a:gd name="connsiteX157" fmla="*/ 343980 w 1605470"/>
              <a:gd name="connsiteY157" fmla="*/ 1189033 h 6858000"/>
              <a:gd name="connsiteX158" fmla="*/ 348665 w 1605470"/>
              <a:gd name="connsiteY158" fmla="*/ 1168288 h 6858000"/>
              <a:gd name="connsiteX159" fmla="*/ 340947 w 1605470"/>
              <a:gd name="connsiteY159" fmla="*/ 1142577 h 6858000"/>
              <a:gd name="connsiteX160" fmla="*/ 330253 w 1605470"/>
              <a:gd name="connsiteY160" fmla="*/ 1088484 h 6858000"/>
              <a:gd name="connsiteX161" fmla="*/ 336360 w 1605470"/>
              <a:gd name="connsiteY161" fmla="*/ 1045131 h 6858000"/>
              <a:gd name="connsiteX162" fmla="*/ 322475 w 1605470"/>
              <a:gd name="connsiteY162" fmla="*/ 1002093 h 6858000"/>
              <a:gd name="connsiteX163" fmla="*/ 320445 w 1605470"/>
              <a:gd name="connsiteY163" fmla="*/ 932283 h 6858000"/>
              <a:gd name="connsiteX164" fmla="*/ 322681 w 1605470"/>
              <a:gd name="connsiteY164" fmla="*/ 915925 h 6858000"/>
              <a:gd name="connsiteX165" fmla="*/ 315310 w 1605470"/>
              <a:gd name="connsiteY165" fmla="*/ 896999 h 6858000"/>
              <a:gd name="connsiteX166" fmla="*/ 284718 w 1605470"/>
              <a:gd name="connsiteY166" fmla="*/ 821517 h 6858000"/>
              <a:gd name="connsiteX167" fmla="*/ 263668 w 1605470"/>
              <a:gd name="connsiteY167" fmla="*/ 751353 h 6858000"/>
              <a:gd name="connsiteX168" fmla="*/ 254540 w 1605470"/>
              <a:gd name="connsiteY168" fmla="*/ 741965 h 6858000"/>
              <a:gd name="connsiteX169" fmla="*/ 248897 w 1605470"/>
              <a:gd name="connsiteY169" fmla="*/ 681659 h 6858000"/>
              <a:gd name="connsiteX170" fmla="*/ 234316 w 1605470"/>
              <a:gd name="connsiteY170" fmla="*/ 635218 h 6858000"/>
              <a:gd name="connsiteX171" fmla="*/ 239327 w 1605470"/>
              <a:gd name="connsiteY171" fmla="*/ 613763 h 6858000"/>
              <a:gd name="connsiteX172" fmla="*/ 225269 w 1605470"/>
              <a:gd name="connsiteY172" fmla="*/ 598582 h 6858000"/>
              <a:gd name="connsiteX173" fmla="*/ 224950 w 1605470"/>
              <a:gd name="connsiteY173" fmla="*/ 576846 h 6858000"/>
              <a:gd name="connsiteX174" fmla="*/ 239317 w 1605470"/>
              <a:gd name="connsiteY174" fmla="*/ 517614 h 6858000"/>
              <a:gd name="connsiteX175" fmla="*/ 219064 w 1605470"/>
              <a:gd name="connsiteY175" fmla="*/ 469651 h 6858000"/>
              <a:gd name="connsiteX176" fmla="*/ 195012 w 1605470"/>
              <a:gd name="connsiteY176" fmla="*/ 448559 h 6858000"/>
              <a:gd name="connsiteX177" fmla="*/ 201434 w 1605470"/>
              <a:gd name="connsiteY177" fmla="*/ 441529 h 6858000"/>
              <a:gd name="connsiteX178" fmla="*/ 200655 w 1605470"/>
              <a:gd name="connsiteY178" fmla="*/ 428927 h 6858000"/>
              <a:gd name="connsiteX179" fmla="*/ 190059 w 1605470"/>
              <a:gd name="connsiteY179" fmla="*/ 430161 h 6858000"/>
              <a:gd name="connsiteX180" fmla="*/ 167079 w 1605470"/>
              <a:gd name="connsiteY180" fmla="*/ 367211 h 6858000"/>
              <a:gd name="connsiteX181" fmla="*/ 124571 w 1605470"/>
              <a:gd name="connsiteY181" fmla="*/ 302178 h 6858000"/>
              <a:gd name="connsiteX182" fmla="*/ 103243 w 1605470"/>
              <a:gd name="connsiteY182" fmla="*/ 211375 h 6858000"/>
              <a:gd name="connsiteX183" fmla="*/ 94571 w 1605470"/>
              <a:gd name="connsiteY183" fmla="*/ 184179 h 6858000"/>
              <a:gd name="connsiteX184" fmla="*/ 13437 w 1605470"/>
              <a:gd name="connsiteY184" fmla="*/ 19287 h 6858000"/>
              <a:gd name="connsiteX185" fmla="*/ 0 w 1605470"/>
              <a:gd name="connsiteY185"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62657 w 1605470"/>
              <a:gd name="connsiteY150" fmla="*/ 1663540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34485 w 1605470"/>
              <a:gd name="connsiteY155" fmla="*/ 1373769 h 6858000"/>
              <a:gd name="connsiteX156" fmla="*/ 342792 w 1605470"/>
              <a:gd name="connsiteY156" fmla="*/ 1307086 h 6858000"/>
              <a:gd name="connsiteX157" fmla="*/ 343980 w 1605470"/>
              <a:gd name="connsiteY157" fmla="*/ 1189033 h 6858000"/>
              <a:gd name="connsiteX158" fmla="*/ 348665 w 1605470"/>
              <a:gd name="connsiteY158" fmla="*/ 1168288 h 6858000"/>
              <a:gd name="connsiteX159" fmla="*/ 340947 w 1605470"/>
              <a:gd name="connsiteY159" fmla="*/ 1142577 h 6858000"/>
              <a:gd name="connsiteX160" fmla="*/ 330253 w 1605470"/>
              <a:gd name="connsiteY160" fmla="*/ 1088484 h 6858000"/>
              <a:gd name="connsiteX161" fmla="*/ 336360 w 1605470"/>
              <a:gd name="connsiteY161" fmla="*/ 1045131 h 6858000"/>
              <a:gd name="connsiteX162" fmla="*/ 322475 w 1605470"/>
              <a:gd name="connsiteY162" fmla="*/ 1002093 h 6858000"/>
              <a:gd name="connsiteX163" fmla="*/ 320445 w 1605470"/>
              <a:gd name="connsiteY163" fmla="*/ 932283 h 6858000"/>
              <a:gd name="connsiteX164" fmla="*/ 322681 w 1605470"/>
              <a:gd name="connsiteY164" fmla="*/ 915925 h 6858000"/>
              <a:gd name="connsiteX165" fmla="*/ 315310 w 1605470"/>
              <a:gd name="connsiteY165" fmla="*/ 896999 h 6858000"/>
              <a:gd name="connsiteX166" fmla="*/ 284718 w 1605470"/>
              <a:gd name="connsiteY166" fmla="*/ 821517 h 6858000"/>
              <a:gd name="connsiteX167" fmla="*/ 263668 w 1605470"/>
              <a:gd name="connsiteY167" fmla="*/ 751353 h 6858000"/>
              <a:gd name="connsiteX168" fmla="*/ 254540 w 1605470"/>
              <a:gd name="connsiteY168" fmla="*/ 741965 h 6858000"/>
              <a:gd name="connsiteX169" fmla="*/ 248897 w 1605470"/>
              <a:gd name="connsiteY169" fmla="*/ 681659 h 6858000"/>
              <a:gd name="connsiteX170" fmla="*/ 234316 w 1605470"/>
              <a:gd name="connsiteY170" fmla="*/ 635218 h 6858000"/>
              <a:gd name="connsiteX171" fmla="*/ 239327 w 1605470"/>
              <a:gd name="connsiteY171" fmla="*/ 613763 h 6858000"/>
              <a:gd name="connsiteX172" fmla="*/ 225269 w 1605470"/>
              <a:gd name="connsiteY172" fmla="*/ 598582 h 6858000"/>
              <a:gd name="connsiteX173" fmla="*/ 224950 w 1605470"/>
              <a:gd name="connsiteY173" fmla="*/ 576846 h 6858000"/>
              <a:gd name="connsiteX174" fmla="*/ 204576 w 1605470"/>
              <a:gd name="connsiteY174" fmla="*/ 530055 h 6858000"/>
              <a:gd name="connsiteX175" fmla="*/ 219064 w 1605470"/>
              <a:gd name="connsiteY175" fmla="*/ 469651 h 6858000"/>
              <a:gd name="connsiteX176" fmla="*/ 195012 w 1605470"/>
              <a:gd name="connsiteY176" fmla="*/ 448559 h 6858000"/>
              <a:gd name="connsiteX177" fmla="*/ 201434 w 1605470"/>
              <a:gd name="connsiteY177" fmla="*/ 441529 h 6858000"/>
              <a:gd name="connsiteX178" fmla="*/ 200655 w 1605470"/>
              <a:gd name="connsiteY178" fmla="*/ 428927 h 6858000"/>
              <a:gd name="connsiteX179" fmla="*/ 190059 w 1605470"/>
              <a:gd name="connsiteY179" fmla="*/ 430161 h 6858000"/>
              <a:gd name="connsiteX180" fmla="*/ 167079 w 1605470"/>
              <a:gd name="connsiteY180" fmla="*/ 367211 h 6858000"/>
              <a:gd name="connsiteX181" fmla="*/ 124571 w 1605470"/>
              <a:gd name="connsiteY181" fmla="*/ 302178 h 6858000"/>
              <a:gd name="connsiteX182" fmla="*/ 103243 w 1605470"/>
              <a:gd name="connsiteY182" fmla="*/ 211375 h 6858000"/>
              <a:gd name="connsiteX183" fmla="*/ 94571 w 1605470"/>
              <a:gd name="connsiteY183" fmla="*/ 184179 h 6858000"/>
              <a:gd name="connsiteX184" fmla="*/ 13437 w 1605470"/>
              <a:gd name="connsiteY184" fmla="*/ 19287 h 6858000"/>
              <a:gd name="connsiteX185" fmla="*/ 0 w 1605470"/>
              <a:gd name="connsiteY185"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62657 w 1605470"/>
              <a:gd name="connsiteY150" fmla="*/ 1663540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34485 w 1605470"/>
              <a:gd name="connsiteY155" fmla="*/ 1373769 h 6858000"/>
              <a:gd name="connsiteX156" fmla="*/ 342792 w 1605470"/>
              <a:gd name="connsiteY156" fmla="*/ 1307086 h 6858000"/>
              <a:gd name="connsiteX157" fmla="*/ 343980 w 1605470"/>
              <a:gd name="connsiteY157" fmla="*/ 1189033 h 6858000"/>
              <a:gd name="connsiteX158" fmla="*/ 348665 w 1605470"/>
              <a:gd name="connsiteY158" fmla="*/ 1168288 h 6858000"/>
              <a:gd name="connsiteX159" fmla="*/ 340947 w 1605470"/>
              <a:gd name="connsiteY159" fmla="*/ 1142577 h 6858000"/>
              <a:gd name="connsiteX160" fmla="*/ 330253 w 1605470"/>
              <a:gd name="connsiteY160" fmla="*/ 1088484 h 6858000"/>
              <a:gd name="connsiteX161" fmla="*/ 336360 w 1605470"/>
              <a:gd name="connsiteY161" fmla="*/ 1045131 h 6858000"/>
              <a:gd name="connsiteX162" fmla="*/ 320445 w 1605470"/>
              <a:gd name="connsiteY162" fmla="*/ 932283 h 6858000"/>
              <a:gd name="connsiteX163" fmla="*/ 322681 w 1605470"/>
              <a:gd name="connsiteY163" fmla="*/ 915925 h 6858000"/>
              <a:gd name="connsiteX164" fmla="*/ 315310 w 1605470"/>
              <a:gd name="connsiteY164" fmla="*/ 896999 h 6858000"/>
              <a:gd name="connsiteX165" fmla="*/ 284718 w 1605470"/>
              <a:gd name="connsiteY165" fmla="*/ 821517 h 6858000"/>
              <a:gd name="connsiteX166" fmla="*/ 263668 w 1605470"/>
              <a:gd name="connsiteY166" fmla="*/ 751353 h 6858000"/>
              <a:gd name="connsiteX167" fmla="*/ 254540 w 1605470"/>
              <a:gd name="connsiteY167" fmla="*/ 741965 h 6858000"/>
              <a:gd name="connsiteX168" fmla="*/ 248897 w 1605470"/>
              <a:gd name="connsiteY168" fmla="*/ 681659 h 6858000"/>
              <a:gd name="connsiteX169" fmla="*/ 234316 w 1605470"/>
              <a:gd name="connsiteY169" fmla="*/ 635218 h 6858000"/>
              <a:gd name="connsiteX170" fmla="*/ 239327 w 1605470"/>
              <a:gd name="connsiteY170" fmla="*/ 613763 h 6858000"/>
              <a:gd name="connsiteX171" fmla="*/ 225269 w 1605470"/>
              <a:gd name="connsiteY171" fmla="*/ 598582 h 6858000"/>
              <a:gd name="connsiteX172" fmla="*/ 224950 w 1605470"/>
              <a:gd name="connsiteY172" fmla="*/ 576846 h 6858000"/>
              <a:gd name="connsiteX173" fmla="*/ 204576 w 1605470"/>
              <a:gd name="connsiteY173" fmla="*/ 530055 h 6858000"/>
              <a:gd name="connsiteX174" fmla="*/ 219064 w 1605470"/>
              <a:gd name="connsiteY174" fmla="*/ 469651 h 6858000"/>
              <a:gd name="connsiteX175" fmla="*/ 195012 w 1605470"/>
              <a:gd name="connsiteY175" fmla="*/ 448559 h 6858000"/>
              <a:gd name="connsiteX176" fmla="*/ 201434 w 1605470"/>
              <a:gd name="connsiteY176" fmla="*/ 441529 h 6858000"/>
              <a:gd name="connsiteX177" fmla="*/ 200655 w 1605470"/>
              <a:gd name="connsiteY177" fmla="*/ 428927 h 6858000"/>
              <a:gd name="connsiteX178" fmla="*/ 190059 w 1605470"/>
              <a:gd name="connsiteY178" fmla="*/ 430161 h 6858000"/>
              <a:gd name="connsiteX179" fmla="*/ 167079 w 1605470"/>
              <a:gd name="connsiteY179" fmla="*/ 367211 h 6858000"/>
              <a:gd name="connsiteX180" fmla="*/ 124571 w 1605470"/>
              <a:gd name="connsiteY180" fmla="*/ 302178 h 6858000"/>
              <a:gd name="connsiteX181" fmla="*/ 103243 w 1605470"/>
              <a:gd name="connsiteY181" fmla="*/ 211375 h 6858000"/>
              <a:gd name="connsiteX182" fmla="*/ 94571 w 1605470"/>
              <a:gd name="connsiteY182" fmla="*/ 184179 h 6858000"/>
              <a:gd name="connsiteX183" fmla="*/ 13437 w 1605470"/>
              <a:gd name="connsiteY183" fmla="*/ 19287 h 6858000"/>
              <a:gd name="connsiteX184" fmla="*/ 0 w 1605470"/>
              <a:gd name="connsiteY184"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62657 w 1605470"/>
              <a:gd name="connsiteY150" fmla="*/ 1663540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34485 w 1605470"/>
              <a:gd name="connsiteY155" fmla="*/ 1373769 h 6858000"/>
              <a:gd name="connsiteX156" fmla="*/ 342792 w 1605470"/>
              <a:gd name="connsiteY156" fmla="*/ 1307086 h 6858000"/>
              <a:gd name="connsiteX157" fmla="*/ 343980 w 1605470"/>
              <a:gd name="connsiteY157" fmla="*/ 1189033 h 6858000"/>
              <a:gd name="connsiteX158" fmla="*/ 348665 w 1605470"/>
              <a:gd name="connsiteY158" fmla="*/ 1168288 h 6858000"/>
              <a:gd name="connsiteX159" fmla="*/ 340947 w 1605470"/>
              <a:gd name="connsiteY159" fmla="*/ 1142577 h 6858000"/>
              <a:gd name="connsiteX160" fmla="*/ 330253 w 1605470"/>
              <a:gd name="connsiteY160" fmla="*/ 1088484 h 6858000"/>
              <a:gd name="connsiteX161" fmla="*/ 318989 w 1605470"/>
              <a:gd name="connsiteY161" fmla="*/ 1016103 h 6858000"/>
              <a:gd name="connsiteX162" fmla="*/ 320445 w 1605470"/>
              <a:gd name="connsiteY162" fmla="*/ 932283 h 6858000"/>
              <a:gd name="connsiteX163" fmla="*/ 322681 w 1605470"/>
              <a:gd name="connsiteY163" fmla="*/ 915925 h 6858000"/>
              <a:gd name="connsiteX164" fmla="*/ 315310 w 1605470"/>
              <a:gd name="connsiteY164" fmla="*/ 896999 h 6858000"/>
              <a:gd name="connsiteX165" fmla="*/ 284718 w 1605470"/>
              <a:gd name="connsiteY165" fmla="*/ 821517 h 6858000"/>
              <a:gd name="connsiteX166" fmla="*/ 263668 w 1605470"/>
              <a:gd name="connsiteY166" fmla="*/ 751353 h 6858000"/>
              <a:gd name="connsiteX167" fmla="*/ 254540 w 1605470"/>
              <a:gd name="connsiteY167" fmla="*/ 741965 h 6858000"/>
              <a:gd name="connsiteX168" fmla="*/ 248897 w 1605470"/>
              <a:gd name="connsiteY168" fmla="*/ 681659 h 6858000"/>
              <a:gd name="connsiteX169" fmla="*/ 234316 w 1605470"/>
              <a:gd name="connsiteY169" fmla="*/ 635218 h 6858000"/>
              <a:gd name="connsiteX170" fmla="*/ 239327 w 1605470"/>
              <a:gd name="connsiteY170" fmla="*/ 613763 h 6858000"/>
              <a:gd name="connsiteX171" fmla="*/ 225269 w 1605470"/>
              <a:gd name="connsiteY171" fmla="*/ 598582 h 6858000"/>
              <a:gd name="connsiteX172" fmla="*/ 224950 w 1605470"/>
              <a:gd name="connsiteY172" fmla="*/ 576846 h 6858000"/>
              <a:gd name="connsiteX173" fmla="*/ 204576 w 1605470"/>
              <a:gd name="connsiteY173" fmla="*/ 530055 h 6858000"/>
              <a:gd name="connsiteX174" fmla="*/ 219064 w 1605470"/>
              <a:gd name="connsiteY174" fmla="*/ 469651 h 6858000"/>
              <a:gd name="connsiteX175" fmla="*/ 195012 w 1605470"/>
              <a:gd name="connsiteY175" fmla="*/ 448559 h 6858000"/>
              <a:gd name="connsiteX176" fmla="*/ 201434 w 1605470"/>
              <a:gd name="connsiteY176" fmla="*/ 441529 h 6858000"/>
              <a:gd name="connsiteX177" fmla="*/ 200655 w 1605470"/>
              <a:gd name="connsiteY177" fmla="*/ 428927 h 6858000"/>
              <a:gd name="connsiteX178" fmla="*/ 190059 w 1605470"/>
              <a:gd name="connsiteY178" fmla="*/ 430161 h 6858000"/>
              <a:gd name="connsiteX179" fmla="*/ 167079 w 1605470"/>
              <a:gd name="connsiteY179" fmla="*/ 367211 h 6858000"/>
              <a:gd name="connsiteX180" fmla="*/ 124571 w 1605470"/>
              <a:gd name="connsiteY180" fmla="*/ 302178 h 6858000"/>
              <a:gd name="connsiteX181" fmla="*/ 103243 w 1605470"/>
              <a:gd name="connsiteY181" fmla="*/ 211375 h 6858000"/>
              <a:gd name="connsiteX182" fmla="*/ 94571 w 1605470"/>
              <a:gd name="connsiteY182" fmla="*/ 184179 h 6858000"/>
              <a:gd name="connsiteX183" fmla="*/ 13437 w 1605470"/>
              <a:gd name="connsiteY183" fmla="*/ 19287 h 6858000"/>
              <a:gd name="connsiteX184" fmla="*/ 0 w 1605470"/>
              <a:gd name="connsiteY184"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62657 w 1605470"/>
              <a:gd name="connsiteY150" fmla="*/ 1663540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34485 w 1605470"/>
              <a:gd name="connsiteY155" fmla="*/ 1373769 h 6858000"/>
              <a:gd name="connsiteX156" fmla="*/ 342792 w 1605470"/>
              <a:gd name="connsiteY156" fmla="*/ 1307086 h 6858000"/>
              <a:gd name="connsiteX157" fmla="*/ 343980 w 1605470"/>
              <a:gd name="connsiteY157" fmla="*/ 1189033 h 6858000"/>
              <a:gd name="connsiteX158" fmla="*/ 348665 w 1605470"/>
              <a:gd name="connsiteY158" fmla="*/ 1168288 h 6858000"/>
              <a:gd name="connsiteX159" fmla="*/ 340947 w 1605470"/>
              <a:gd name="connsiteY159" fmla="*/ 1142577 h 6858000"/>
              <a:gd name="connsiteX160" fmla="*/ 330253 w 1605470"/>
              <a:gd name="connsiteY160" fmla="*/ 1088484 h 6858000"/>
              <a:gd name="connsiteX161" fmla="*/ 318989 w 1605470"/>
              <a:gd name="connsiteY161" fmla="*/ 1016103 h 6858000"/>
              <a:gd name="connsiteX162" fmla="*/ 320445 w 1605470"/>
              <a:gd name="connsiteY162" fmla="*/ 932283 h 6858000"/>
              <a:gd name="connsiteX163" fmla="*/ 322681 w 1605470"/>
              <a:gd name="connsiteY163" fmla="*/ 915925 h 6858000"/>
              <a:gd name="connsiteX164" fmla="*/ 315310 w 1605470"/>
              <a:gd name="connsiteY164" fmla="*/ 896999 h 6858000"/>
              <a:gd name="connsiteX165" fmla="*/ 284718 w 1605470"/>
              <a:gd name="connsiteY165" fmla="*/ 821517 h 6858000"/>
              <a:gd name="connsiteX166" fmla="*/ 263668 w 1605470"/>
              <a:gd name="connsiteY166" fmla="*/ 751353 h 6858000"/>
              <a:gd name="connsiteX167" fmla="*/ 263226 w 1605470"/>
              <a:gd name="connsiteY167" fmla="*/ 721230 h 6858000"/>
              <a:gd name="connsiteX168" fmla="*/ 248897 w 1605470"/>
              <a:gd name="connsiteY168" fmla="*/ 681659 h 6858000"/>
              <a:gd name="connsiteX169" fmla="*/ 234316 w 1605470"/>
              <a:gd name="connsiteY169" fmla="*/ 635218 h 6858000"/>
              <a:gd name="connsiteX170" fmla="*/ 239327 w 1605470"/>
              <a:gd name="connsiteY170" fmla="*/ 613763 h 6858000"/>
              <a:gd name="connsiteX171" fmla="*/ 225269 w 1605470"/>
              <a:gd name="connsiteY171" fmla="*/ 598582 h 6858000"/>
              <a:gd name="connsiteX172" fmla="*/ 224950 w 1605470"/>
              <a:gd name="connsiteY172" fmla="*/ 576846 h 6858000"/>
              <a:gd name="connsiteX173" fmla="*/ 204576 w 1605470"/>
              <a:gd name="connsiteY173" fmla="*/ 530055 h 6858000"/>
              <a:gd name="connsiteX174" fmla="*/ 219064 w 1605470"/>
              <a:gd name="connsiteY174" fmla="*/ 469651 h 6858000"/>
              <a:gd name="connsiteX175" fmla="*/ 195012 w 1605470"/>
              <a:gd name="connsiteY175" fmla="*/ 448559 h 6858000"/>
              <a:gd name="connsiteX176" fmla="*/ 201434 w 1605470"/>
              <a:gd name="connsiteY176" fmla="*/ 441529 h 6858000"/>
              <a:gd name="connsiteX177" fmla="*/ 200655 w 1605470"/>
              <a:gd name="connsiteY177" fmla="*/ 428927 h 6858000"/>
              <a:gd name="connsiteX178" fmla="*/ 190059 w 1605470"/>
              <a:gd name="connsiteY178" fmla="*/ 430161 h 6858000"/>
              <a:gd name="connsiteX179" fmla="*/ 167079 w 1605470"/>
              <a:gd name="connsiteY179" fmla="*/ 367211 h 6858000"/>
              <a:gd name="connsiteX180" fmla="*/ 124571 w 1605470"/>
              <a:gd name="connsiteY180" fmla="*/ 302178 h 6858000"/>
              <a:gd name="connsiteX181" fmla="*/ 103243 w 1605470"/>
              <a:gd name="connsiteY181" fmla="*/ 211375 h 6858000"/>
              <a:gd name="connsiteX182" fmla="*/ 94571 w 1605470"/>
              <a:gd name="connsiteY182" fmla="*/ 184179 h 6858000"/>
              <a:gd name="connsiteX183" fmla="*/ 13437 w 1605470"/>
              <a:gd name="connsiteY183" fmla="*/ 19287 h 6858000"/>
              <a:gd name="connsiteX184" fmla="*/ 0 w 1605470"/>
              <a:gd name="connsiteY184"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62657 w 1605470"/>
              <a:gd name="connsiteY150" fmla="*/ 1663540 h 6858000"/>
              <a:gd name="connsiteX151" fmla="*/ 361783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34485 w 1605470"/>
              <a:gd name="connsiteY155" fmla="*/ 1373769 h 6858000"/>
              <a:gd name="connsiteX156" fmla="*/ 342792 w 1605470"/>
              <a:gd name="connsiteY156" fmla="*/ 1307086 h 6858000"/>
              <a:gd name="connsiteX157" fmla="*/ 343980 w 1605470"/>
              <a:gd name="connsiteY157" fmla="*/ 1189033 h 6858000"/>
              <a:gd name="connsiteX158" fmla="*/ 348665 w 1605470"/>
              <a:gd name="connsiteY158" fmla="*/ 1168288 h 6858000"/>
              <a:gd name="connsiteX159" fmla="*/ 340947 w 1605470"/>
              <a:gd name="connsiteY159" fmla="*/ 1142577 h 6858000"/>
              <a:gd name="connsiteX160" fmla="*/ 330253 w 1605470"/>
              <a:gd name="connsiteY160" fmla="*/ 1088484 h 6858000"/>
              <a:gd name="connsiteX161" fmla="*/ 318989 w 1605470"/>
              <a:gd name="connsiteY161" fmla="*/ 1016103 h 6858000"/>
              <a:gd name="connsiteX162" fmla="*/ 320445 w 1605470"/>
              <a:gd name="connsiteY162" fmla="*/ 932283 h 6858000"/>
              <a:gd name="connsiteX163" fmla="*/ 322681 w 1605470"/>
              <a:gd name="connsiteY163" fmla="*/ 915925 h 6858000"/>
              <a:gd name="connsiteX164" fmla="*/ 315310 w 1605470"/>
              <a:gd name="connsiteY164" fmla="*/ 896999 h 6858000"/>
              <a:gd name="connsiteX165" fmla="*/ 284718 w 1605470"/>
              <a:gd name="connsiteY165" fmla="*/ 821517 h 6858000"/>
              <a:gd name="connsiteX166" fmla="*/ 263668 w 1605470"/>
              <a:gd name="connsiteY166" fmla="*/ 751353 h 6858000"/>
              <a:gd name="connsiteX167" fmla="*/ 263226 w 1605470"/>
              <a:gd name="connsiteY167" fmla="*/ 721230 h 6858000"/>
              <a:gd name="connsiteX168" fmla="*/ 248897 w 1605470"/>
              <a:gd name="connsiteY168" fmla="*/ 681659 h 6858000"/>
              <a:gd name="connsiteX169" fmla="*/ 234316 w 1605470"/>
              <a:gd name="connsiteY169" fmla="*/ 635218 h 6858000"/>
              <a:gd name="connsiteX170" fmla="*/ 239327 w 1605470"/>
              <a:gd name="connsiteY170" fmla="*/ 613763 h 6858000"/>
              <a:gd name="connsiteX171" fmla="*/ 225269 w 1605470"/>
              <a:gd name="connsiteY171" fmla="*/ 598582 h 6858000"/>
              <a:gd name="connsiteX172" fmla="*/ 224950 w 1605470"/>
              <a:gd name="connsiteY172" fmla="*/ 576846 h 6858000"/>
              <a:gd name="connsiteX173" fmla="*/ 204576 w 1605470"/>
              <a:gd name="connsiteY173" fmla="*/ 530055 h 6858000"/>
              <a:gd name="connsiteX174" fmla="*/ 219064 w 1605470"/>
              <a:gd name="connsiteY174" fmla="*/ 469651 h 6858000"/>
              <a:gd name="connsiteX175" fmla="*/ 195012 w 1605470"/>
              <a:gd name="connsiteY175" fmla="*/ 448559 h 6858000"/>
              <a:gd name="connsiteX176" fmla="*/ 201434 w 1605470"/>
              <a:gd name="connsiteY176" fmla="*/ 441529 h 6858000"/>
              <a:gd name="connsiteX177" fmla="*/ 200655 w 1605470"/>
              <a:gd name="connsiteY177" fmla="*/ 428927 h 6858000"/>
              <a:gd name="connsiteX178" fmla="*/ 190059 w 1605470"/>
              <a:gd name="connsiteY178" fmla="*/ 430161 h 6858000"/>
              <a:gd name="connsiteX179" fmla="*/ 167079 w 1605470"/>
              <a:gd name="connsiteY179" fmla="*/ 367211 h 6858000"/>
              <a:gd name="connsiteX180" fmla="*/ 124571 w 1605470"/>
              <a:gd name="connsiteY180" fmla="*/ 302178 h 6858000"/>
              <a:gd name="connsiteX181" fmla="*/ 103243 w 1605470"/>
              <a:gd name="connsiteY181" fmla="*/ 211375 h 6858000"/>
              <a:gd name="connsiteX182" fmla="*/ 94571 w 1605470"/>
              <a:gd name="connsiteY182" fmla="*/ 184179 h 6858000"/>
              <a:gd name="connsiteX183" fmla="*/ 13437 w 1605470"/>
              <a:gd name="connsiteY183" fmla="*/ 19287 h 6858000"/>
              <a:gd name="connsiteX184" fmla="*/ 0 w 1605470"/>
              <a:gd name="connsiteY184"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622815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62657 w 1605470"/>
              <a:gd name="connsiteY150" fmla="*/ 1663540 h 6858000"/>
              <a:gd name="connsiteX151" fmla="*/ 361783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34485 w 1605470"/>
              <a:gd name="connsiteY155" fmla="*/ 1373769 h 6858000"/>
              <a:gd name="connsiteX156" fmla="*/ 342792 w 1605470"/>
              <a:gd name="connsiteY156" fmla="*/ 1307086 h 6858000"/>
              <a:gd name="connsiteX157" fmla="*/ 343980 w 1605470"/>
              <a:gd name="connsiteY157" fmla="*/ 1189033 h 6858000"/>
              <a:gd name="connsiteX158" fmla="*/ 348665 w 1605470"/>
              <a:gd name="connsiteY158" fmla="*/ 1168288 h 6858000"/>
              <a:gd name="connsiteX159" fmla="*/ 340947 w 1605470"/>
              <a:gd name="connsiteY159" fmla="*/ 1142577 h 6858000"/>
              <a:gd name="connsiteX160" fmla="*/ 330253 w 1605470"/>
              <a:gd name="connsiteY160" fmla="*/ 1088484 h 6858000"/>
              <a:gd name="connsiteX161" fmla="*/ 318989 w 1605470"/>
              <a:gd name="connsiteY161" fmla="*/ 1016103 h 6858000"/>
              <a:gd name="connsiteX162" fmla="*/ 320445 w 1605470"/>
              <a:gd name="connsiteY162" fmla="*/ 932283 h 6858000"/>
              <a:gd name="connsiteX163" fmla="*/ 322681 w 1605470"/>
              <a:gd name="connsiteY163" fmla="*/ 915925 h 6858000"/>
              <a:gd name="connsiteX164" fmla="*/ 315310 w 1605470"/>
              <a:gd name="connsiteY164" fmla="*/ 896999 h 6858000"/>
              <a:gd name="connsiteX165" fmla="*/ 284718 w 1605470"/>
              <a:gd name="connsiteY165" fmla="*/ 821517 h 6858000"/>
              <a:gd name="connsiteX166" fmla="*/ 263668 w 1605470"/>
              <a:gd name="connsiteY166" fmla="*/ 751353 h 6858000"/>
              <a:gd name="connsiteX167" fmla="*/ 263226 w 1605470"/>
              <a:gd name="connsiteY167" fmla="*/ 721230 h 6858000"/>
              <a:gd name="connsiteX168" fmla="*/ 248897 w 1605470"/>
              <a:gd name="connsiteY168" fmla="*/ 681659 h 6858000"/>
              <a:gd name="connsiteX169" fmla="*/ 234316 w 1605470"/>
              <a:gd name="connsiteY169" fmla="*/ 635218 h 6858000"/>
              <a:gd name="connsiteX170" fmla="*/ 239327 w 1605470"/>
              <a:gd name="connsiteY170" fmla="*/ 613763 h 6858000"/>
              <a:gd name="connsiteX171" fmla="*/ 225269 w 1605470"/>
              <a:gd name="connsiteY171" fmla="*/ 598582 h 6858000"/>
              <a:gd name="connsiteX172" fmla="*/ 224950 w 1605470"/>
              <a:gd name="connsiteY172" fmla="*/ 576846 h 6858000"/>
              <a:gd name="connsiteX173" fmla="*/ 204576 w 1605470"/>
              <a:gd name="connsiteY173" fmla="*/ 530055 h 6858000"/>
              <a:gd name="connsiteX174" fmla="*/ 219064 w 1605470"/>
              <a:gd name="connsiteY174" fmla="*/ 469651 h 6858000"/>
              <a:gd name="connsiteX175" fmla="*/ 195012 w 1605470"/>
              <a:gd name="connsiteY175" fmla="*/ 448559 h 6858000"/>
              <a:gd name="connsiteX176" fmla="*/ 201434 w 1605470"/>
              <a:gd name="connsiteY176" fmla="*/ 441529 h 6858000"/>
              <a:gd name="connsiteX177" fmla="*/ 200655 w 1605470"/>
              <a:gd name="connsiteY177" fmla="*/ 428927 h 6858000"/>
              <a:gd name="connsiteX178" fmla="*/ 190059 w 1605470"/>
              <a:gd name="connsiteY178" fmla="*/ 430161 h 6858000"/>
              <a:gd name="connsiteX179" fmla="*/ 167079 w 1605470"/>
              <a:gd name="connsiteY179" fmla="*/ 367211 h 6858000"/>
              <a:gd name="connsiteX180" fmla="*/ 124571 w 1605470"/>
              <a:gd name="connsiteY180" fmla="*/ 302178 h 6858000"/>
              <a:gd name="connsiteX181" fmla="*/ 103243 w 1605470"/>
              <a:gd name="connsiteY181" fmla="*/ 211375 h 6858000"/>
              <a:gd name="connsiteX182" fmla="*/ 94571 w 1605470"/>
              <a:gd name="connsiteY182" fmla="*/ 184179 h 6858000"/>
              <a:gd name="connsiteX183" fmla="*/ 13437 w 1605470"/>
              <a:gd name="connsiteY183" fmla="*/ 19287 h 6858000"/>
              <a:gd name="connsiteX184" fmla="*/ 0 w 1605470"/>
              <a:gd name="connsiteY184"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622815 w 1605470"/>
              <a:gd name="connsiteY131" fmla="*/ 2762989 h 6858000"/>
              <a:gd name="connsiteX132" fmla="*/ 571733 w 1605470"/>
              <a:gd name="connsiteY132" fmla="*/ 2554718 h 6858000"/>
              <a:gd name="connsiteX133" fmla="*/ 551827 w 1605470"/>
              <a:gd name="connsiteY133" fmla="*/ 2485734 h 6858000"/>
              <a:gd name="connsiteX134" fmla="*/ 542550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62657 w 1605470"/>
              <a:gd name="connsiteY150" fmla="*/ 1663540 h 6858000"/>
              <a:gd name="connsiteX151" fmla="*/ 361783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34485 w 1605470"/>
              <a:gd name="connsiteY155" fmla="*/ 1373769 h 6858000"/>
              <a:gd name="connsiteX156" fmla="*/ 342792 w 1605470"/>
              <a:gd name="connsiteY156" fmla="*/ 1307086 h 6858000"/>
              <a:gd name="connsiteX157" fmla="*/ 343980 w 1605470"/>
              <a:gd name="connsiteY157" fmla="*/ 1189033 h 6858000"/>
              <a:gd name="connsiteX158" fmla="*/ 348665 w 1605470"/>
              <a:gd name="connsiteY158" fmla="*/ 1168288 h 6858000"/>
              <a:gd name="connsiteX159" fmla="*/ 340947 w 1605470"/>
              <a:gd name="connsiteY159" fmla="*/ 1142577 h 6858000"/>
              <a:gd name="connsiteX160" fmla="*/ 330253 w 1605470"/>
              <a:gd name="connsiteY160" fmla="*/ 1088484 h 6858000"/>
              <a:gd name="connsiteX161" fmla="*/ 318989 w 1605470"/>
              <a:gd name="connsiteY161" fmla="*/ 1016103 h 6858000"/>
              <a:gd name="connsiteX162" fmla="*/ 320445 w 1605470"/>
              <a:gd name="connsiteY162" fmla="*/ 932283 h 6858000"/>
              <a:gd name="connsiteX163" fmla="*/ 322681 w 1605470"/>
              <a:gd name="connsiteY163" fmla="*/ 915925 h 6858000"/>
              <a:gd name="connsiteX164" fmla="*/ 315310 w 1605470"/>
              <a:gd name="connsiteY164" fmla="*/ 896999 h 6858000"/>
              <a:gd name="connsiteX165" fmla="*/ 284718 w 1605470"/>
              <a:gd name="connsiteY165" fmla="*/ 821517 h 6858000"/>
              <a:gd name="connsiteX166" fmla="*/ 263668 w 1605470"/>
              <a:gd name="connsiteY166" fmla="*/ 751353 h 6858000"/>
              <a:gd name="connsiteX167" fmla="*/ 263226 w 1605470"/>
              <a:gd name="connsiteY167" fmla="*/ 721230 h 6858000"/>
              <a:gd name="connsiteX168" fmla="*/ 248897 w 1605470"/>
              <a:gd name="connsiteY168" fmla="*/ 681659 h 6858000"/>
              <a:gd name="connsiteX169" fmla="*/ 234316 w 1605470"/>
              <a:gd name="connsiteY169" fmla="*/ 635218 h 6858000"/>
              <a:gd name="connsiteX170" fmla="*/ 239327 w 1605470"/>
              <a:gd name="connsiteY170" fmla="*/ 613763 h 6858000"/>
              <a:gd name="connsiteX171" fmla="*/ 225269 w 1605470"/>
              <a:gd name="connsiteY171" fmla="*/ 598582 h 6858000"/>
              <a:gd name="connsiteX172" fmla="*/ 224950 w 1605470"/>
              <a:gd name="connsiteY172" fmla="*/ 576846 h 6858000"/>
              <a:gd name="connsiteX173" fmla="*/ 204576 w 1605470"/>
              <a:gd name="connsiteY173" fmla="*/ 530055 h 6858000"/>
              <a:gd name="connsiteX174" fmla="*/ 219064 w 1605470"/>
              <a:gd name="connsiteY174" fmla="*/ 469651 h 6858000"/>
              <a:gd name="connsiteX175" fmla="*/ 195012 w 1605470"/>
              <a:gd name="connsiteY175" fmla="*/ 448559 h 6858000"/>
              <a:gd name="connsiteX176" fmla="*/ 201434 w 1605470"/>
              <a:gd name="connsiteY176" fmla="*/ 441529 h 6858000"/>
              <a:gd name="connsiteX177" fmla="*/ 200655 w 1605470"/>
              <a:gd name="connsiteY177" fmla="*/ 428927 h 6858000"/>
              <a:gd name="connsiteX178" fmla="*/ 190059 w 1605470"/>
              <a:gd name="connsiteY178" fmla="*/ 430161 h 6858000"/>
              <a:gd name="connsiteX179" fmla="*/ 167079 w 1605470"/>
              <a:gd name="connsiteY179" fmla="*/ 367211 h 6858000"/>
              <a:gd name="connsiteX180" fmla="*/ 124571 w 1605470"/>
              <a:gd name="connsiteY180" fmla="*/ 302178 h 6858000"/>
              <a:gd name="connsiteX181" fmla="*/ 103243 w 1605470"/>
              <a:gd name="connsiteY181" fmla="*/ 211375 h 6858000"/>
              <a:gd name="connsiteX182" fmla="*/ 94571 w 1605470"/>
              <a:gd name="connsiteY182" fmla="*/ 184179 h 6858000"/>
              <a:gd name="connsiteX183" fmla="*/ 13437 w 1605470"/>
              <a:gd name="connsiteY183" fmla="*/ 19287 h 6858000"/>
              <a:gd name="connsiteX184" fmla="*/ 0 w 1605470"/>
              <a:gd name="connsiteY184"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622815 w 1605470"/>
              <a:gd name="connsiteY131" fmla="*/ 2762989 h 6858000"/>
              <a:gd name="connsiteX132" fmla="*/ 571733 w 1605470"/>
              <a:gd name="connsiteY132" fmla="*/ 2554718 h 6858000"/>
              <a:gd name="connsiteX133" fmla="*/ 551827 w 1605470"/>
              <a:gd name="connsiteY133" fmla="*/ 2485734 h 6858000"/>
              <a:gd name="connsiteX134" fmla="*/ 542550 w 1605470"/>
              <a:gd name="connsiteY134" fmla="*/ 2447068 h 6858000"/>
              <a:gd name="connsiteX135" fmla="*/ 529511 w 1605470"/>
              <a:gd name="connsiteY135" fmla="*/ 2425819 h 6858000"/>
              <a:gd name="connsiteX136" fmla="*/ 528878 w 1605470"/>
              <a:gd name="connsiteY136" fmla="*/ 2408971 h 6858000"/>
              <a:gd name="connsiteX137" fmla="*/ 535510 w 1605470"/>
              <a:gd name="connsiteY137" fmla="*/ 2402874 h 6858000"/>
              <a:gd name="connsiteX138" fmla="*/ 538122 w 1605470"/>
              <a:gd name="connsiteY138" fmla="*/ 2381443 h 6858000"/>
              <a:gd name="connsiteX139" fmla="*/ 514451 w 1605470"/>
              <a:gd name="connsiteY139" fmla="*/ 2261920 h 6858000"/>
              <a:gd name="connsiteX140" fmla="*/ 486968 w 1605470"/>
              <a:gd name="connsiteY140" fmla="*/ 2182937 h 6858000"/>
              <a:gd name="connsiteX141" fmla="*/ 488555 w 1605470"/>
              <a:gd name="connsiteY141" fmla="*/ 2155135 h 6858000"/>
              <a:gd name="connsiteX142" fmla="*/ 486013 w 1605470"/>
              <a:gd name="connsiteY142" fmla="*/ 2118008 h 6858000"/>
              <a:gd name="connsiteX143" fmla="*/ 487006 w 1605470"/>
              <a:gd name="connsiteY143" fmla="*/ 2050531 h 6858000"/>
              <a:gd name="connsiteX144" fmla="*/ 478812 w 1605470"/>
              <a:gd name="connsiteY144" fmla="*/ 1963269 h 6858000"/>
              <a:gd name="connsiteX145" fmla="*/ 442619 w 1605470"/>
              <a:gd name="connsiteY145" fmla="*/ 1910499 h 6858000"/>
              <a:gd name="connsiteX146" fmla="*/ 446785 w 1605470"/>
              <a:gd name="connsiteY146" fmla="*/ 1903212 h 6858000"/>
              <a:gd name="connsiteX147" fmla="*/ 436547 w 1605470"/>
              <a:gd name="connsiteY147" fmla="*/ 1861531 h 6858000"/>
              <a:gd name="connsiteX148" fmla="*/ 390346 w 1605470"/>
              <a:gd name="connsiteY148" fmla="*/ 1732919 h 6858000"/>
              <a:gd name="connsiteX149" fmla="*/ 362657 w 1605470"/>
              <a:gd name="connsiteY149" fmla="*/ 1663540 h 6858000"/>
              <a:gd name="connsiteX150" fmla="*/ 361783 w 1605470"/>
              <a:gd name="connsiteY150" fmla="*/ 1615777 h 6858000"/>
              <a:gd name="connsiteX151" fmla="*/ 342578 w 1605470"/>
              <a:gd name="connsiteY151" fmla="*/ 1563678 h 6858000"/>
              <a:gd name="connsiteX152" fmla="*/ 355658 w 1605470"/>
              <a:gd name="connsiteY152" fmla="*/ 1519474 h 6858000"/>
              <a:gd name="connsiteX153" fmla="*/ 348400 w 1605470"/>
              <a:gd name="connsiteY153" fmla="*/ 1477995 h 6858000"/>
              <a:gd name="connsiteX154" fmla="*/ 334485 w 1605470"/>
              <a:gd name="connsiteY154" fmla="*/ 1373769 h 6858000"/>
              <a:gd name="connsiteX155" fmla="*/ 342792 w 1605470"/>
              <a:gd name="connsiteY155" fmla="*/ 1307086 h 6858000"/>
              <a:gd name="connsiteX156" fmla="*/ 343980 w 1605470"/>
              <a:gd name="connsiteY156" fmla="*/ 1189033 h 6858000"/>
              <a:gd name="connsiteX157" fmla="*/ 348665 w 1605470"/>
              <a:gd name="connsiteY157" fmla="*/ 1168288 h 6858000"/>
              <a:gd name="connsiteX158" fmla="*/ 340947 w 1605470"/>
              <a:gd name="connsiteY158" fmla="*/ 1142577 h 6858000"/>
              <a:gd name="connsiteX159" fmla="*/ 330253 w 1605470"/>
              <a:gd name="connsiteY159" fmla="*/ 1088484 h 6858000"/>
              <a:gd name="connsiteX160" fmla="*/ 318989 w 1605470"/>
              <a:gd name="connsiteY160" fmla="*/ 1016103 h 6858000"/>
              <a:gd name="connsiteX161" fmla="*/ 320445 w 1605470"/>
              <a:gd name="connsiteY161" fmla="*/ 932283 h 6858000"/>
              <a:gd name="connsiteX162" fmla="*/ 322681 w 1605470"/>
              <a:gd name="connsiteY162" fmla="*/ 915925 h 6858000"/>
              <a:gd name="connsiteX163" fmla="*/ 315310 w 1605470"/>
              <a:gd name="connsiteY163" fmla="*/ 896999 h 6858000"/>
              <a:gd name="connsiteX164" fmla="*/ 284718 w 1605470"/>
              <a:gd name="connsiteY164" fmla="*/ 821517 h 6858000"/>
              <a:gd name="connsiteX165" fmla="*/ 263668 w 1605470"/>
              <a:gd name="connsiteY165" fmla="*/ 751353 h 6858000"/>
              <a:gd name="connsiteX166" fmla="*/ 263226 w 1605470"/>
              <a:gd name="connsiteY166" fmla="*/ 721230 h 6858000"/>
              <a:gd name="connsiteX167" fmla="*/ 248897 w 1605470"/>
              <a:gd name="connsiteY167" fmla="*/ 681659 h 6858000"/>
              <a:gd name="connsiteX168" fmla="*/ 234316 w 1605470"/>
              <a:gd name="connsiteY168" fmla="*/ 635218 h 6858000"/>
              <a:gd name="connsiteX169" fmla="*/ 239327 w 1605470"/>
              <a:gd name="connsiteY169" fmla="*/ 613763 h 6858000"/>
              <a:gd name="connsiteX170" fmla="*/ 225269 w 1605470"/>
              <a:gd name="connsiteY170" fmla="*/ 598582 h 6858000"/>
              <a:gd name="connsiteX171" fmla="*/ 224950 w 1605470"/>
              <a:gd name="connsiteY171" fmla="*/ 576846 h 6858000"/>
              <a:gd name="connsiteX172" fmla="*/ 204576 w 1605470"/>
              <a:gd name="connsiteY172" fmla="*/ 530055 h 6858000"/>
              <a:gd name="connsiteX173" fmla="*/ 219064 w 1605470"/>
              <a:gd name="connsiteY173" fmla="*/ 469651 h 6858000"/>
              <a:gd name="connsiteX174" fmla="*/ 195012 w 1605470"/>
              <a:gd name="connsiteY174" fmla="*/ 448559 h 6858000"/>
              <a:gd name="connsiteX175" fmla="*/ 201434 w 1605470"/>
              <a:gd name="connsiteY175" fmla="*/ 441529 h 6858000"/>
              <a:gd name="connsiteX176" fmla="*/ 200655 w 1605470"/>
              <a:gd name="connsiteY176" fmla="*/ 428927 h 6858000"/>
              <a:gd name="connsiteX177" fmla="*/ 190059 w 1605470"/>
              <a:gd name="connsiteY177" fmla="*/ 430161 h 6858000"/>
              <a:gd name="connsiteX178" fmla="*/ 167079 w 1605470"/>
              <a:gd name="connsiteY178" fmla="*/ 367211 h 6858000"/>
              <a:gd name="connsiteX179" fmla="*/ 124571 w 1605470"/>
              <a:gd name="connsiteY179" fmla="*/ 302178 h 6858000"/>
              <a:gd name="connsiteX180" fmla="*/ 103243 w 1605470"/>
              <a:gd name="connsiteY180" fmla="*/ 211375 h 6858000"/>
              <a:gd name="connsiteX181" fmla="*/ 94571 w 1605470"/>
              <a:gd name="connsiteY181" fmla="*/ 184179 h 6858000"/>
              <a:gd name="connsiteX182" fmla="*/ 13437 w 1605470"/>
              <a:gd name="connsiteY182" fmla="*/ 19287 h 6858000"/>
              <a:gd name="connsiteX183" fmla="*/ 0 w 1605470"/>
              <a:gd name="connsiteY183"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622815 w 1605470"/>
              <a:gd name="connsiteY131" fmla="*/ 2762989 h 6858000"/>
              <a:gd name="connsiteX132" fmla="*/ 571733 w 1605470"/>
              <a:gd name="connsiteY132" fmla="*/ 2554718 h 6858000"/>
              <a:gd name="connsiteX133" fmla="*/ 551827 w 1605470"/>
              <a:gd name="connsiteY133" fmla="*/ 2485734 h 6858000"/>
              <a:gd name="connsiteX134" fmla="*/ 542550 w 1605470"/>
              <a:gd name="connsiteY134" fmla="*/ 2447068 h 6858000"/>
              <a:gd name="connsiteX135" fmla="*/ 529511 w 1605470"/>
              <a:gd name="connsiteY135" fmla="*/ 2425819 h 6858000"/>
              <a:gd name="connsiteX136" fmla="*/ 528878 w 1605470"/>
              <a:gd name="connsiteY136" fmla="*/ 2408971 h 6858000"/>
              <a:gd name="connsiteX137" fmla="*/ 535510 w 1605470"/>
              <a:gd name="connsiteY137" fmla="*/ 2402874 h 6858000"/>
              <a:gd name="connsiteX138" fmla="*/ 538122 w 1605470"/>
              <a:gd name="connsiteY138" fmla="*/ 2381443 h 6858000"/>
              <a:gd name="connsiteX139" fmla="*/ 514451 w 1605470"/>
              <a:gd name="connsiteY139" fmla="*/ 2261920 h 6858000"/>
              <a:gd name="connsiteX140" fmla="*/ 486968 w 1605470"/>
              <a:gd name="connsiteY140" fmla="*/ 2182937 h 6858000"/>
              <a:gd name="connsiteX141" fmla="*/ 488555 w 1605470"/>
              <a:gd name="connsiteY141" fmla="*/ 2155135 h 6858000"/>
              <a:gd name="connsiteX142" fmla="*/ 486013 w 1605470"/>
              <a:gd name="connsiteY142" fmla="*/ 2118008 h 6858000"/>
              <a:gd name="connsiteX143" fmla="*/ 487006 w 1605470"/>
              <a:gd name="connsiteY143" fmla="*/ 2050531 h 6858000"/>
              <a:gd name="connsiteX144" fmla="*/ 478812 w 1605470"/>
              <a:gd name="connsiteY144" fmla="*/ 1963269 h 6858000"/>
              <a:gd name="connsiteX145" fmla="*/ 442619 w 1605470"/>
              <a:gd name="connsiteY145" fmla="*/ 1910499 h 6858000"/>
              <a:gd name="connsiteX146" fmla="*/ 446785 w 1605470"/>
              <a:gd name="connsiteY146" fmla="*/ 1903212 h 6858000"/>
              <a:gd name="connsiteX147" fmla="*/ 436547 w 1605470"/>
              <a:gd name="connsiteY147" fmla="*/ 1861531 h 6858000"/>
              <a:gd name="connsiteX148" fmla="*/ 390346 w 1605470"/>
              <a:gd name="connsiteY148" fmla="*/ 1732919 h 6858000"/>
              <a:gd name="connsiteX149" fmla="*/ 362657 w 1605470"/>
              <a:gd name="connsiteY149" fmla="*/ 1663540 h 6858000"/>
              <a:gd name="connsiteX150" fmla="*/ 361783 w 1605470"/>
              <a:gd name="connsiteY150" fmla="*/ 1615777 h 6858000"/>
              <a:gd name="connsiteX151" fmla="*/ 342578 w 1605470"/>
              <a:gd name="connsiteY151" fmla="*/ 1563678 h 6858000"/>
              <a:gd name="connsiteX152" fmla="*/ 355658 w 1605470"/>
              <a:gd name="connsiteY152" fmla="*/ 1519474 h 6858000"/>
              <a:gd name="connsiteX153" fmla="*/ 348400 w 1605470"/>
              <a:gd name="connsiteY153" fmla="*/ 1477995 h 6858000"/>
              <a:gd name="connsiteX154" fmla="*/ 334485 w 1605470"/>
              <a:gd name="connsiteY154" fmla="*/ 1373769 h 6858000"/>
              <a:gd name="connsiteX155" fmla="*/ 342792 w 1605470"/>
              <a:gd name="connsiteY155" fmla="*/ 1307086 h 6858000"/>
              <a:gd name="connsiteX156" fmla="*/ 343980 w 1605470"/>
              <a:gd name="connsiteY156" fmla="*/ 1189033 h 6858000"/>
              <a:gd name="connsiteX157" fmla="*/ 348665 w 1605470"/>
              <a:gd name="connsiteY157" fmla="*/ 1168288 h 6858000"/>
              <a:gd name="connsiteX158" fmla="*/ 340947 w 1605470"/>
              <a:gd name="connsiteY158" fmla="*/ 1142577 h 6858000"/>
              <a:gd name="connsiteX159" fmla="*/ 330253 w 1605470"/>
              <a:gd name="connsiteY159" fmla="*/ 1088484 h 6858000"/>
              <a:gd name="connsiteX160" fmla="*/ 318989 w 1605470"/>
              <a:gd name="connsiteY160" fmla="*/ 1016103 h 6858000"/>
              <a:gd name="connsiteX161" fmla="*/ 320445 w 1605470"/>
              <a:gd name="connsiteY161" fmla="*/ 932283 h 6858000"/>
              <a:gd name="connsiteX162" fmla="*/ 322681 w 1605470"/>
              <a:gd name="connsiteY162" fmla="*/ 915925 h 6858000"/>
              <a:gd name="connsiteX163" fmla="*/ 315310 w 1605470"/>
              <a:gd name="connsiteY163" fmla="*/ 896999 h 6858000"/>
              <a:gd name="connsiteX164" fmla="*/ 284718 w 1605470"/>
              <a:gd name="connsiteY164" fmla="*/ 821517 h 6858000"/>
              <a:gd name="connsiteX165" fmla="*/ 263668 w 1605470"/>
              <a:gd name="connsiteY165" fmla="*/ 751353 h 6858000"/>
              <a:gd name="connsiteX166" fmla="*/ 263226 w 1605470"/>
              <a:gd name="connsiteY166" fmla="*/ 721230 h 6858000"/>
              <a:gd name="connsiteX167" fmla="*/ 248897 w 1605470"/>
              <a:gd name="connsiteY167" fmla="*/ 681659 h 6858000"/>
              <a:gd name="connsiteX168" fmla="*/ 234316 w 1605470"/>
              <a:gd name="connsiteY168" fmla="*/ 635218 h 6858000"/>
              <a:gd name="connsiteX169" fmla="*/ 239327 w 1605470"/>
              <a:gd name="connsiteY169" fmla="*/ 613763 h 6858000"/>
              <a:gd name="connsiteX170" fmla="*/ 225269 w 1605470"/>
              <a:gd name="connsiteY170" fmla="*/ 598582 h 6858000"/>
              <a:gd name="connsiteX171" fmla="*/ 224950 w 1605470"/>
              <a:gd name="connsiteY171" fmla="*/ 576846 h 6858000"/>
              <a:gd name="connsiteX172" fmla="*/ 204576 w 1605470"/>
              <a:gd name="connsiteY172" fmla="*/ 530055 h 6858000"/>
              <a:gd name="connsiteX173" fmla="*/ 219064 w 1605470"/>
              <a:gd name="connsiteY173" fmla="*/ 469651 h 6858000"/>
              <a:gd name="connsiteX174" fmla="*/ 195012 w 1605470"/>
              <a:gd name="connsiteY174" fmla="*/ 448559 h 6858000"/>
              <a:gd name="connsiteX175" fmla="*/ 201434 w 1605470"/>
              <a:gd name="connsiteY175" fmla="*/ 441529 h 6858000"/>
              <a:gd name="connsiteX176" fmla="*/ 200655 w 1605470"/>
              <a:gd name="connsiteY176" fmla="*/ 428927 h 6858000"/>
              <a:gd name="connsiteX177" fmla="*/ 190059 w 1605470"/>
              <a:gd name="connsiteY177" fmla="*/ 430161 h 6858000"/>
              <a:gd name="connsiteX178" fmla="*/ 167079 w 1605470"/>
              <a:gd name="connsiteY178" fmla="*/ 367211 h 6858000"/>
              <a:gd name="connsiteX179" fmla="*/ 124571 w 1605470"/>
              <a:gd name="connsiteY179" fmla="*/ 302178 h 6858000"/>
              <a:gd name="connsiteX180" fmla="*/ 103243 w 1605470"/>
              <a:gd name="connsiteY180" fmla="*/ 211375 h 6858000"/>
              <a:gd name="connsiteX181" fmla="*/ 94571 w 1605470"/>
              <a:gd name="connsiteY181" fmla="*/ 184179 h 6858000"/>
              <a:gd name="connsiteX182" fmla="*/ 13437 w 1605470"/>
              <a:gd name="connsiteY182" fmla="*/ 19287 h 6858000"/>
              <a:gd name="connsiteX183" fmla="*/ 0 w 1605470"/>
              <a:gd name="connsiteY183"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5660 w 1605470"/>
              <a:gd name="connsiteY79" fmla="*/ 4308823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622815 w 1605470"/>
              <a:gd name="connsiteY131" fmla="*/ 2762989 h 6858000"/>
              <a:gd name="connsiteX132" fmla="*/ 571733 w 1605470"/>
              <a:gd name="connsiteY132" fmla="*/ 2554718 h 6858000"/>
              <a:gd name="connsiteX133" fmla="*/ 551827 w 1605470"/>
              <a:gd name="connsiteY133" fmla="*/ 2485734 h 6858000"/>
              <a:gd name="connsiteX134" fmla="*/ 542550 w 1605470"/>
              <a:gd name="connsiteY134" fmla="*/ 2447068 h 6858000"/>
              <a:gd name="connsiteX135" fmla="*/ 529511 w 1605470"/>
              <a:gd name="connsiteY135" fmla="*/ 2425819 h 6858000"/>
              <a:gd name="connsiteX136" fmla="*/ 528878 w 1605470"/>
              <a:gd name="connsiteY136" fmla="*/ 2408971 h 6858000"/>
              <a:gd name="connsiteX137" fmla="*/ 535510 w 1605470"/>
              <a:gd name="connsiteY137" fmla="*/ 2402874 h 6858000"/>
              <a:gd name="connsiteX138" fmla="*/ 538122 w 1605470"/>
              <a:gd name="connsiteY138" fmla="*/ 2381443 h 6858000"/>
              <a:gd name="connsiteX139" fmla="*/ 514451 w 1605470"/>
              <a:gd name="connsiteY139" fmla="*/ 2261920 h 6858000"/>
              <a:gd name="connsiteX140" fmla="*/ 486968 w 1605470"/>
              <a:gd name="connsiteY140" fmla="*/ 2182937 h 6858000"/>
              <a:gd name="connsiteX141" fmla="*/ 488555 w 1605470"/>
              <a:gd name="connsiteY141" fmla="*/ 2155135 h 6858000"/>
              <a:gd name="connsiteX142" fmla="*/ 486013 w 1605470"/>
              <a:gd name="connsiteY142" fmla="*/ 2118008 h 6858000"/>
              <a:gd name="connsiteX143" fmla="*/ 487006 w 1605470"/>
              <a:gd name="connsiteY143" fmla="*/ 2050531 h 6858000"/>
              <a:gd name="connsiteX144" fmla="*/ 478812 w 1605470"/>
              <a:gd name="connsiteY144" fmla="*/ 1963269 h 6858000"/>
              <a:gd name="connsiteX145" fmla="*/ 442619 w 1605470"/>
              <a:gd name="connsiteY145" fmla="*/ 1910499 h 6858000"/>
              <a:gd name="connsiteX146" fmla="*/ 446785 w 1605470"/>
              <a:gd name="connsiteY146" fmla="*/ 1903212 h 6858000"/>
              <a:gd name="connsiteX147" fmla="*/ 436547 w 1605470"/>
              <a:gd name="connsiteY147" fmla="*/ 1861531 h 6858000"/>
              <a:gd name="connsiteX148" fmla="*/ 390346 w 1605470"/>
              <a:gd name="connsiteY148" fmla="*/ 1732919 h 6858000"/>
              <a:gd name="connsiteX149" fmla="*/ 362657 w 1605470"/>
              <a:gd name="connsiteY149" fmla="*/ 1663540 h 6858000"/>
              <a:gd name="connsiteX150" fmla="*/ 361783 w 1605470"/>
              <a:gd name="connsiteY150" fmla="*/ 1615777 h 6858000"/>
              <a:gd name="connsiteX151" fmla="*/ 342578 w 1605470"/>
              <a:gd name="connsiteY151" fmla="*/ 1563678 h 6858000"/>
              <a:gd name="connsiteX152" fmla="*/ 355658 w 1605470"/>
              <a:gd name="connsiteY152" fmla="*/ 1519474 h 6858000"/>
              <a:gd name="connsiteX153" fmla="*/ 348400 w 1605470"/>
              <a:gd name="connsiteY153" fmla="*/ 1477995 h 6858000"/>
              <a:gd name="connsiteX154" fmla="*/ 334485 w 1605470"/>
              <a:gd name="connsiteY154" fmla="*/ 1373769 h 6858000"/>
              <a:gd name="connsiteX155" fmla="*/ 342792 w 1605470"/>
              <a:gd name="connsiteY155" fmla="*/ 1307086 h 6858000"/>
              <a:gd name="connsiteX156" fmla="*/ 343980 w 1605470"/>
              <a:gd name="connsiteY156" fmla="*/ 1189033 h 6858000"/>
              <a:gd name="connsiteX157" fmla="*/ 348665 w 1605470"/>
              <a:gd name="connsiteY157" fmla="*/ 1168288 h 6858000"/>
              <a:gd name="connsiteX158" fmla="*/ 340947 w 1605470"/>
              <a:gd name="connsiteY158" fmla="*/ 1142577 h 6858000"/>
              <a:gd name="connsiteX159" fmla="*/ 330253 w 1605470"/>
              <a:gd name="connsiteY159" fmla="*/ 1088484 h 6858000"/>
              <a:gd name="connsiteX160" fmla="*/ 318989 w 1605470"/>
              <a:gd name="connsiteY160" fmla="*/ 1016103 h 6858000"/>
              <a:gd name="connsiteX161" fmla="*/ 320445 w 1605470"/>
              <a:gd name="connsiteY161" fmla="*/ 932283 h 6858000"/>
              <a:gd name="connsiteX162" fmla="*/ 322681 w 1605470"/>
              <a:gd name="connsiteY162" fmla="*/ 915925 h 6858000"/>
              <a:gd name="connsiteX163" fmla="*/ 315310 w 1605470"/>
              <a:gd name="connsiteY163" fmla="*/ 896999 h 6858000"/>
              <a:gd name="connsiteX164" fmla="*/ 284718 w 1605470"/>
              <a:gd name="connsiteY164" fmla="*/ 821517 h 6858000"/>
              <a:gd name="connsiteX165" fmla="*/ 263668 w 1605470"/>
              <a:gd name="connsiteY165" fmla="*/ 751353 h 6858000"/>
              <a:gd name="connsiteX166" fmla="*/ 263226 w 1605470"/>
              <a:gd name="connsiteY166" fmla="*/ 721230 h 6858000"/>
              <a:gd name="connsiteX167" fmla="*/ 248897 w 1605470"/>
              <a:gd name="connsiteY167" fmla="*/ 681659 h 6858000"/>
              <a:gd name="connsiteX168" fmla="*/ 234316 w 1605470"/>
              <a:gd name="connsiteY168" fmla="*/ 635218 h 6858000"/>
              <a:gd name="connsiteX169" fmla="*/ 239327 w 1605470"/>
              <a:gd name="connsiteY169" fmla="*/ 613763 h 6858000"/>
              <a:gd name="connsiteX170" fmla="*/ 225269 w 1605470"/>
              <a:gd name="connsiteY170" fmla="*/ 598582 h 6858000"/>
              <a:gd name="connsiteX171" fmla="*/ 224950 w 1605470"/>
              <a:gd name="connsiteY171" fmla="*/ 576846 h 6858000"/>
              <a:gd name="connsiteX172" fmla="*/ 204576 w 1605470"/>
              <a:gd name="connsiteY172" fmla="*/ 530055 h 6858000"/>
              <a:gd name="connsiteX173" fmla="*/ 219064 w 1605470"/>
              <a:gd name="connsiteY173" fmla="*/ 469651 h 6858000"/>
              <a:gd name="connsiteX174" fmla="*/ 195012 w 1605470"/>
              <a:gd name="connsiteY174" fmla="*/ 448559 h 6858000"/>
              <a:gd name="connsiteX175" fmla="*/ 201434 w 1605470"/>
              <a:gd name="connsiteY175" fmla="*/ 441529 h 6858000"/>
              <a:gd name="connsiteX176" fmla="*/ 200655 w 1605470"/>
              <a:gd name="connsiteY176" fmla="*/ 428927 h 6858000"/>
              <a:gd name="connsiteX177" fmla="*/ 190059 w 1605470"/>
              <a:gd name="connsiteY177" fmla="*/ 430161 h 6858000"/>
              <a:gd name="connsiteX178" fmla="*/ 167079 w 1605470"/>
              <a:gd name="connsiteY178" fmla="*/ 367211 h 6858000"/>
              <a:gd name="connsiteX179" fmla="*/ 124571 w 1605470"/>
              <a:gd name="connsiteY179" fmla="*/ 302178 h 6858000"/>
              <a:gd name="connsiteX180" fmla="*/ 103243 w 1605470"/>
              <a:gd name="connsiteY180" fmla="*/ 211375 h 6858000"/>
              <a:gd name="connsiteX181" fmla="*/ 94571 w 1605470"/>
              <a:gd name="connsiteY181" fmla="*/ 184179 h 6858000"/>
              <a:gd name="connsiteX182" fmla="*/ 13437 w 1605470"/>
              <a:gd name="connsiteY182" fmla="*/ 19287 h 6858000"/>
              <a:gd name="connsiteX183" fmla="*/ 0 w 1605470"/>
              <a:gd name="connsiteY183"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5660 w 1605470"/>
              <a:gd name="connsiteY79" fmla="*/ 4308823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622815 w 1605470"/>
              <a:gd name="connsiteY131" fmla="*/ 2762989 h 6858000"/>
              <a:gd name="connsiteX132" fmla="*/ 571733 w 1605470"/>
              <a:gd name="connsiteY132" fmla="*/ 2554718 h 6858000"/>
              <a:gd name="connsiteX133" fmla="*/ 551827 w 1605470"/>
              <a:gd name="connsiteY133" fmla="*/ 2485734 h 6858000"/>
              <a:gd name="connsiteX134" fmla="*/ 542550 w 1605470"/>
              <a:gd name="connsiteY134" fmla="*/ 2447068 h 6858000"/>
              <a:gd name="connsiteX135" fmla="*/ 529511 w 1605470"/>
              <a:gd name="connsiteY135" fmla="*/ 2425819 h 6858000"/>
              <a:gd name="connsiteX136" fmla="*/ 528878 w 1605470"/>
              <a:gd name="connsiteY136" fmla="*/ 2408971 h 6858000"/>
              <a:gd name="connsiteX137" fmla="*/ 535510 w 1605470"/>
              <a:gd name="connsiteY137" fmla="*/ 2402874 h 6858000"/>
              <a:gd name="connsiteX138" fmla="*/ 538122 w 1605470"/>
              <a:gd name="connsiteY138" fmla="*/ 2381443 h 6858000"/>
              <a:gd name="connsiteX139" fmla="*/ 514451 w 1605470"/>
              <a:gd name="connsiteY139" fmla="*/ 2261920 h 6858000"/>
              <a:gd name="connsiteX140" fmla="*/ 486968 w 1605470"/>
              <a:gd name="connsiteY140" fmla="*/ 2182937 h 6858000"/>
              <a:gd name="connsiteX141" fmla="*/ 488555 w 1605470"/>
              <a:gd name="connsiteY141" fmla="*/ 2155135 h 6858000"/>
              <a:gd name="connsiteX142" fmla="*/ 486013 w 1605470"/>
              <a:gd name="connsiteY142" fmla="*/ 2118008 h 6858000"/>
              <a:gd name="connsiteX143" fmla="*/ 487006 w 1605470"/>
              <a:gd name="connsiteY143" fmla="*/ 2050531 h 6858000"/>
              <a:gd name="connsiteX144" fmla="*/ 478812 w 1605470"/>
              <a:gd name="connsiteY144" fmla="*/ 1963269 h 6858000"/>
              <a:gd name="connsiteX145" fmla="*/ 442619 w 1605470"/>
              <a:gd name="connsiteY145" fmla="*/ 1910499 h 6858000"/>
              <a:gd name="connsiteX146" fmla="*/ 446785 w 1605470"/>
              <a:gd name="connsiteY146" fmla="*/ 1903212 h 6858000"/>
              <a:gd name="connsiteX147" fmla="*/ 436547 w 1605470"/>
              <a:gd name="connsiteY147" fmla="*/ 1861531 h 6858000"/>
              <a:gd name="connsiteX148" fmla="*/ 390346 w 1605470"/>
              <a:gd name="connsiteY148" fmla="*/ 1732919 h 6858000"/>
              <a:gd name="connsiteX149" fmla="*/ 362657 w 1605470"/>
              <a:gd name="connsiteY149" fmla="*/ 1663540 h 6858000"/>
              <a:gd name="connsiteX150" fmla="*/ 361783 w 1605470"/>
              <a:gd name="connsiteY150" fmla="*/ 1615777 h 6858000"/>
              <a:gd name="connsiteX151" fmla="*/ 342578 w 1605470"/>
              <a:gd name="connsiteY151" fmla="*/ 1563678 h 6858000"/>
              <a:gd name="connsiteX152" fmla="*/ 355658 w 1605470"/>
              <a:gd name="connsiteY152" fmla="*/ 1519474 h 6858000"/>
              <a:gd name="connsiteX153" fmla="*/ 348400 w 1605470"/>
              <a:gd name="connsiteY153" fmla="*/ 1477995 h 6858000"/>
              <a:gd name="connsiteX154" fmla="*/ 334485 w 1605470"/>
              <a:gd name="connsiteY154" fmla="*/ 1373769 h 6858000"/>
              <a:gd name="connsiteX155" fmla="*/ 342792 w 1605470"/>
              <a:gd name="connsiteY155" fmla="*/ 1307086 h 6858000"/>
              <a:gd name="connsiteX156" fmla="*/ 343980 w 1605470"/>
              <a:gd name="connsiteY156" fmla="*/ 1189033 h 6858000"/>
              <a:gd name="connsiteX157" fmla="*/ 348665 w 1605470"/>
              <a:gd name="connsiteY157" fmla="*/ 1168288 h 6858000"/>
              <a:gd name="connsiteX158" fmla="*/ 340947 w 1605470"/>
              <a:gd name="connsiteY158" fmla="*/ 1142577 h 6858000"/>
              <a:gd name="connsiteX159" fmla="*/ 330253 w 1605470"/>
              <a:gd name="connsiteY159" fmla="*/ 1088484 h 6858000"/>
              <a:gd name="connsiteX160" fmla="*/ 318989 w 1605470"/>
              <a:gd name="connsiteY160" fmla="*/ 1016103 h 6858000"/>
              <a:gd name="connsiteX161" fmla="*/ 320445 w 1605470"/>
              <a:gd name="connsiteY161" fmla="*/ 932283 h 6858000"/>
              <a:gd name="connsiteX162" fmla="*/ 322681 w 1605470"/>
              <a:gd name="connsiteY162" fmla="*/ 915925 h 6858000"/>
              <a:gd name="connsiteX163" fmla="*/ 315310 w 1605470"/>
              <a:gd name="connsiteY163" fmla="*/ 896999 h 6858000"/>
              <a:gd name="connsiteX164" fmla="*/ 284718 w 1605470"/>
              <a:gd name="connsiteY164" fmla="*/ 821517 h 6858000"/>
              <a:gd name="connsiteX165" fmla="*/ 263668 w 1605470"/>
              <a:gd name="connsiteY165" fmla="*/ 751353 h 6858000"/>
              <a:gd name="connsiteX166" fmla="*/ 263226 w 1605470"/>
              <a:gd name="connsiteY166" fmla="*/ 721230 h 6858000"/>
              <a:gd name="connsiteX167" fmla="*/ 248897 w 1605470"/>
              <a:gd name="connsiteY167" fmla="*/ 681659 h 6858000"/>
              <a:gd name="connsiteX168" fmla="*/ 234316 w 1605470"/>
              <a:gd name="connsiteY168" fmla="*/ 635218 h 6858000"/>
              <a:gd name="connsiteX169" fmla="*/ 239327 w 1605470"/>
              <a:gd name="connsiteY169" fmla="*/ 613763 h 6858000"/>
              <a:gd name="connsiteX170" fmla="*/ 225269 w 1605470"/>
              <a:gd name="connsiteY170" fmla="*/ 598582 h 6858000"/>
              <a:gd name="connsiteX171" fmla="*/ 224950 w 1605470"/>
              <a:gd name="connsiteY171" fmla="*/ 576846 h 6858000"/>
              <a:gd name="connsiteX172" fmla="*/ 204576 w 1605470"/>
              <a:gd name="connsiteY172" fmla="*/ 530055 h 6858000"/>
              <a:gd name="connsiteX173" fmla="*/ 219064 w 1605470"/>
              <a:gd name="connsiteY173" fmla="*/ 469651 h 6858000"/>
              <a:gd name="connsiteX174" fmla="*/ 195012 w 1605470"/>
              <a:gd name="connsiteY174" fmla="*/ 448559 h 6858000"/>
              <a:gd name="connsiteX175" fmla="*/ 201434 w 1605470"/>
              <a:gd name="connsiteY175" fmla="*/ 441529 h 6858000"/>
              <a:gd name="connsiteX176" fmla="*/ 200655 w 1605470"/>
              <a:gd name="connsiteY176" fmla="*/ 428927 h 6858000"/>
              <a:gd name="connsiteX177" fmla="*/ 190059 w 1605470"/>
              <a:gd name="connsiteY177" fmla="*/ 430161 h 6858000"/>
              <a:gd name="connsiteX178" fmla="*/ 167079 w 1605470"/>
              <a:gd name="connsiteY178" fmla="*/ 367211 h 6858000"/>
              <a:gd name="connsiteX179" fmla="*/ 124571 w 1605470"/>
              <a:gd name="connsiteY179" fmla="*/ 302178 h 6858000"/>
              <a:gd name="connsiteX180" fmla="*/ 103243 w 1605470"/>
              <a:gd name="connsiteY180" fmla="*/ 211375 h 6858000"/>
              <a:gd name="connsiteX181" fmla="*/ 94571 w 1605470"/>
              <a:gd name="connsiteY181" fmla="*/ 184179 h 6858000"/>
              <a:gd name="connsiteX182" fmla="*/ 13437 w 1605470"/>
              <a:gd name="connsiteY182" fmla="*/ 19287 h 6858000"/>
              <a:gd name="connsiteX183" fmla="*/ 0 w 1605470"/>
              <a:gd name="connsiteY183"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5660 w 1605470"/>
              <a:gd name="connsiteY79" fmla="*/ 4308823 h 6858000"/>
              <a:gd name="connsiteX80" fmla="*/ 715481 w 1605470"/>
              <a:gd name="connsiteY80" fmla="*/ 4214165 h 6858000"/>
              <a:gd name="connsiteX81" fmla="*/ 710868 w 1605470"/>
              <a:gd name="connsiteY81" fmla="*/ 4048827 h 6858000"/>
              <a:gd name="connsiteX82" fmla="*/ 704810 w 1605470"/>
              <a:gd name="connsiteY82" fmla="*/ 4033999 h 6858000"/>
              <a:gd name="connsiteX83" fmla="*/ 705959 w 1605470"/>
              <a:gd name="connsiteY83" fmla="*/ 4031933 h 6858000"/>
              <a:gd name="connsiteX84" fmla="*/ 704535 w 1605470"/>
              <a:gd name="connsiteY84" fmla="*/ 4013953 h 6858000"/>
              <a:gd name="connsiteX85" fmla="*/ 700443 w 1605470"/>
              <a:gd name="connsiteY85" fmla="*/ 4010511 h 6858000"/>
              <a:gd name="connsiteX86" fmla="*/ 698282 w 1605470"/>
              <a:gd name="connsiteY86" fmla="*/ 3998331 h 6858000"/>
              <a:gd name="connsiteX87" fmla="*/ 690830 w 1605470"/>
              <a:gd name="connsiteY87" fmla="*/ 3974753 h 6858000"/>
              <a:gd name="connsiteX88" fmla="*/ 692428 w 1605470"/>
              <a:gd name="connsiteY88" fmla="*/ 3969950 h 6858000"/>
              <a:gd name="connsiteX89" fmla="*/ 685850 w 1605470"/>
              <a:gd name="connsiteY89" fmla="*/ 3933779 h 6858000"/>
              <a:gd name="connsiteX90" fmla="*/ 687181 w 1605470"/>
              <a:gd name="connsiteY90" fmla="*/ 3933093 h 6858000"/>
              <a:gd name="connsiteX91" fmla="*/ 691535 w 1605470"/>
              <a:gd name="connsiteY91" fmla="*/ 3922082 h 6858000"/>
              <a:gd name="connsiteX92" fmla="*/ 696613 w 1605470"/>
              <a:gd name="connsiteY92" fmla="*/ 3901461 h 6858000"/>
              <a:gd name="connsiteX93" fmla="*/ 725908 w 1605470"/>
              <a:gd name="connsiteY93" fmla="*/ 3851605 h 6858000"/>
              <a:gd name="connsiteX94" fmla="*/ 719207 w 1605470"/>
              <a:gd name="connsiteY94" fmla="*/ 3813873 h 6858000"/>
              <a:gd name="connsiteX95" fmla="*/ 718632 w 1605470"/>
              <a:gd name="connsiteY95" fmla="*/ 3806161 h 6858000"/>
              <a:gd name="connsiteX96" fmla="*/ 718939 w 1605470"/>
              <a:gd name="connsiteY96" fmla="*/ 3805957 h 6858000"/>
              <a:gd name="connsiteX97" fmla="*/ 718966 w 1605470"/>
              <a:gd name="connsiteY97" fmla="*/ 3797724 h 6858000"/>
              <a:gd name="connsiteX98" fmla="*/ 717581 w 1605470"/>
              <a:gd name="connsiteY98" fmla="*/ 3792098 h 6858000"/>
              <a:gd name="connsiteX99" fmla="*/ 716465 w 1605470"/>
              <a:gd name="connsiteY99" fmla="*/ 3777135 h 6858000"/>
              <a:gd name="connsiteX100" fmla="*/ 718198 w 1605470"/>
              <a:gd name="connsiteY100" fmla="*/ 3771656 h 6858000"/>
              <a:gd name="connsiteX101" fmla="*/ 721941 w 1605470"/>
              <a:gd name="connsiteY101" fmla="*/ 3769007 h 6858000"/>
              <a:gd name="connsiteX102" fmla="*/ 721407 w 1605470"/>
              <a:gd name="connsiteY102" fmla="*/ 3767709 h 6858000"/>
              <a:gd name="connsiteX103" fmla="*/ 730103 w 1605470"/>
              <a:gd name="connsiteY103" fmla="*/ 3738082 h 6858000"/>
              <a:gd name="connsiteX104" fmla="*/ 737449 w 1605470"/>
              <a:gd name="connsiteY104" fmla="*/ 3673397 h 6858000"/>
              <a:gd name="connsiteX105" fmla="*/ 736745 w 1605470"/>
              <a:gd name="connsiteY105" fmla="*/ 3637109 h 6858000"/>
              <a:gd name="connsiteX106" fmla="*/ 740188 w 1605470"/>
              <a:gd name="connsiteY106" fmla="*/ 3536883 h 6858000"/>
              <a:gd name="connsiteX107" fmla="*/ 747726 w 1605470"/>
              <a:gd name="connsiteY107" fmla="*/ 3435652 h 6858000"/>
              <a:gd name="connsiteX108" fmla="*/ 774383 w 1605470"/>
              <a:gd name="connsiteY108" fmla="*/ 3381564 h 6858000"/>
              <a:gd name="connsiteX109" fmla="*/ 774870 w 1605470"/>
              <a:gd name="connsiteY109" fmla="*/ 3375761 h 6858000"/>
              <a:gd name="connsiteX110" fmla="*/ 770510 w 1605470"/>
              <a:gd name="connsiteY110" fmla="*/ 3361844 h 6858000"/>
              <a:gd name="connsiteX111" fmla="*/ 767933 w 1605470"/>
              <a:gd name="connsiteY111" fmla="*/ 3356929 h 6858000"/>
              <a:gd name="connsiteX112" fmla="*/ 766158 w 1605470"/>
              <a:gd name="connsiteY112" fmla="*/ 3349058 h 6858000"/>
              <a:gd name="connsiteX113" fmla="*/ 766414 w 1605470"/>
              <a:gd name="connsiteY113" fmla="*/ 3348763 h 6858000"/>
              <a:gd name="connsiteX114" fmla="*/ 764166 w 1605470"/>
              <a:gd name="connsiteY114" fmla="*/ 3341588 h 6858000"/>
              <a:gd name="connsiteX115" fmla="*/ 749397 w 1605470"/>
              <a:gd name="connsiteY115" fmla="*/ 3307769 h 6858000"/>
              <a:gd name="connsiteX116" fmla="*/ 766960 w 1605470"/>
              <a:gd name="connsiteY116" fmla="*/ 3250522 h 6858000"/>
              <a:gd name="connsiteX117" fmla="*/ 767385 w 1605470"/>
              <a:gd name="connsiteY117" fmla="*/ 3229163 h 6858000"/>
              <a:gd name="connsiteX118" fmla="*/ 769208 w 1605470"/>
              <a:gd name="connsiteY118" fmla="*/ 3217217 h 6858000"/>
              <a:gd name="connsiteX119" fmla="*/ 770350 w 1605470"/>
              <a:gd name="connsiteY119" fmla="*/ 3216125 h 6858000"/>
              <a:gd name="connsiteX120" fmla="*/ 756043 w 1605470"/>
              <a:gd name="connsiteY120" fmla="*/ 3183755 h 6858000"/>
              <a:gd name="connsiteX121" fmla="*/ 756544 w 1605470"/>
              <a:gd name="connsiteY121" fmla="*/ 3178642 h 6858000"/>
              <a:gd name="connsiteX122" fmla="*/ 744144 w 1605470"/>
              <a:gd name="connsiteY122" fmla="*/ 3158586 h 6858000"/>
              <a:gd name="connsiteX123" fmla="*/ 739378 w 1605470"/>
              <a:gd name="connsiteY123" fmla="*/ 3147669 h 6858000"/>
              <a:gd name="connsiteX124" fmla="*/ 734648 w 1605470"/>
              <a:gd name="connsiteY124" fmla="*/ 3145733 h 6858000"/>
              <a:gd name="connsiteX125" fmla="*/ 729329 w 1605470"/>
              <a:gd name="connsiteY125" fmla="*/ 3129034 h 6858000"/>
              <a:gd name="connsiteX126" fmla="*/ 729994 w 1605470"/>
              <a:gd name="connsiteY126" fmla="*/ 3126682 h 6858000"/>
              <a:gd name="connsiteX127" fmla="*/ 720862 w 1605470"/>
              <a:gd name="connsiteY127" fmla="*/ 3114519 h 6858000"/>
              <a:gd name="connsiteX128" fmla="*/ 707471 w 1605470"/>
              <a:gd name="connsiteY128" fmla="*/ 3106272 h 6858000"/>
              <a:gd name="connsiteX129" fmla="*/ 680201 w 1605470"/>
              <a:gd name="connsiteY129" fmla="*/ 2958185 h 6858000"/>
              <a:gd name="connsiteX130" fmla="*/ 622815 w 1605470"/>
              <a:gd name="connsiteY130" fmla="*/ 2762989 h 6858000"/>
              <a:gd name="connsiteX131" fmla="*/ 571733 w 1605470"/>
              <a:gd name="connsiteY131" fmla="*/ 2554718 h 6858000"/>
              <a:gd name="connsiteX132" fmla="*/ 551827 w 1605470"/>
              <a:gd name="connsiteY132" fmla="*/ 2485734 h 6858000"/>
              <a:gd name="connsiteX133" fmla="*/ 542550 w 1605470"/>
              <a:gd name="connsiteY133" fmla="*/ 2447068 h 6858000"/>
              <a:gd name="connsiteX134" fmla="*/ 529511 w 1605470"/>
              <a:gd name="connsiteY134" fmla="*/ 2425819 h 6858000"/>
              <a:gd name="connsiteX135" fmla="*/ 528878 w 1605470"/>
              <a:gd name="connsiteY135" fmla="*/ 2408971 h 6858000"/>
              <a:gd name="connsiteX136" fmla="*/ 535510 w 1605470"/>
              <a:gd name="connsiteY136" fmla="*/ 2402874 h 6858000"/>
              <a:gd name="connsiteX137" fmla="*/ 538122 w 1605470"/>
              <a:gd name="connsiteY137" fmla="*/ 2381443 h 6858000"/>
              <a:gd name="connsiteX138" fmla="*/ 514451 w 1605470"/>
              <a:gd name="connsiteY138" fmla="*/ 2261920 h 6858000"/>
              <a:gd name="connsiteX139" fmla="*/ 486968 w 1605470"/>
              <a:gd name="connsiteY139" fmla="*/ 2182937 h 6858000"/>
              <a:gd name="connsiteX140" fmla="*/ 488555 w 1605470"/>
              <a:gd name="connsiteY140" fmla="*/ 2155135 h 6858000"/>
              <a:gd name="connsiteX141" fmla="*/ 486013 w 1605470"/>
              <a:gd name="connsiteY141" fmla="*/ 2118008 h 6858000"/>
              <a:gd name="connsiteX142" fmla="*/ 487006 w 1605470"/>
              <a:gd name="connsiteY142" fmla="*/ 2050531 h 6858000"/>
              <a:gd name="connsiteX143" fmla="*/ 478812 w 1605470"/>
              <a:gd name="connsiteY143" fmla="*/ 1963269 h 6858000"/>
              <a:gd name="connsiteX144" fmla="*/ 442619 w 1605470"/>
              <a:gd name="connsiteY144" fmla="*/ 1910499 h 6858000"/>
              <a:gd name="connsiteX145" fmla="*/ 446785 w 1605470"/>
              <a:gd name="connsiteY145" fmla="*/ 1903212 h 6858000"/>
              <a:gd name="connsiteX146" fmla="*/ 436547 w 1605470"/>
              <a:gd name="connsiteY146" fmla="*/ 1861531 h 6858000"/>
              <a:gd name="connsiteX147" fmla="*/ 390346 w 1605470"/>
              <a:gd name="connsiteY147" fmla="*/ 1732919 h 6858000"/>
              <a:gd name="connsiteX148" fmla="*/ 362657 w 1605470"/>
              <a:gd name="connsiteY148" fmla="*/ 1663540 h 6858000"/>
              <a:gd name="connsiteX149" fmla="*/ 361783 w 1605470"/>
              <a:gd name="connsiteY149" fmla="*/ 1615777 h 6858000"/>
              <a:gd name="connsiteX150" fmla="*/ 342578 w 1605470"/>
              <a:gd name="connsiteY150" fmla="*/ 1563678 h 6858000"/>
              <a:gd name="connsiteX151" fmla="*/ 355658 w 1605470"/>
              <a:gd name="connsiteY151" fmla="*/ 1519474 h 6858000"/>
              <a:gd name="connsiteX152" fmla="*/ 348400 w 1605470"/>
              <a:gd name="connsiteY152" fmla="*/ 1477995 h 6858000"/>
              <a:gd name="connsiteX153" fmla="*/ 334485 w 1605470"/>
              <a:gd name="connsiteY153" fmla="*/ 1373769 h 6858000"/>
              <a:gd name="connsiteX154" fmla="*/ 342792 w 1605470"/>
              <a:gd name="connsiteY154" fmla="*/ 1307086 h 6858000"/>
              <a:gd name="connsiteX155" fmla="*/ 343980 w 1605470"/>
              <a:gd name="connsiteY155" fmla="*/ 1189033 h 6858000"/>
              <a:gd name="connsiteX156" fmla="*/ 348665 w 1605470"/>
              <a:gd name="connsiteY156" fmla="*/ 1168288 h 6858000"/>
              <a:gd name="connsiteX157" fmla="*/ 340947 w 1605470"/>
              <a:gd name="connsiteY157" fmla="*/ 1142577 h 6858000"/>
              <a:gd name="connsiteX158" fmla="*/ 330253 w 1605470"/>
              <a:gd name="connsiteY158" fmla="*/ 1088484 h 6858000"/>
              <a:gd name="connsiteX159" fmla="*/ 318989 w 1605470"/>
              <a:gd name="connsiteY159" fmla="*/ 1016103 h 6858000"/>
              <a:gd name="connsiteX160" fmla="*/ 320445 w 1605470"/>
              <a:gd name="connsiteY160" fmla="*/ 932283 h 6858000"/>
              <a:gd name="connsiteX161" fmla="*/ 322681 w 1605470"/>
              <a:gd name="connsiteY161" fmla="*/ 915925 h 6858000"/>
              <a:gd name="connsiteX162" fmla="*/ 315310 w 1605470"/>
              <a:gd name="connsiteY162" fmla="*/ 896999 h 6858000"/>
              <a:gd name="connsiteX163" fmla="*/ 284718 w 1605470"/>
              <a:gd name="connsiteY163" fmla="*/ 821517 h 6858000"/>
              <a:gd name="connsiteX164" fmla="*/ 263668 w 1605470"/>
              <a:gd name="connsiteY164" fmla="*/ 751353 h 6858000"/>
              <a:gd name="connsiteX165" fmla="*/ 263226 w 1605470"/>
              <a:gd name="connsiteY165" fmla="*/ 721230 h 6858000"/>
              <a:gd name="connsiteX166" fmla="*/ 248897 w 1605470"/>
              <a:gd name="connsiteY166" fmla="*/ 681659 h 6858000"/>
              <a:gd name="connsiteX167" fmla="*/ 234316 w 1605470"/>
              <a:gd name="connsiteY167" fmla="*/ 635218 h 6858000"/>
              <a:gd name="connsiteX168" fmla="*/ 239327 w 1605470"/>
              <a:gd name="connsiteY168" fmla="*/ 613763 h 6858000"/>
              <a:gd name="connsiteX169" fmla="*/ 225269 w 1605470"/>
              <a:gd name="connsiteY169" fmla="*/ 598582 h 6858000"/>
              <a:gd name="connsiteX170" fmla="*/ 224950 w 1605470"/>
              <a:gd name="connsiteY170" fmla="*/ 576846 h 6858000"/>
              <a:gd name="connsiteX171" fmla="*/ 204576 w 1605470"/>
              <a:gd name="connsiteY171" fmla="*/ 530055 h 6858000"/>
              <a:gd name="connsiteX172" fmla="*/ 219064 w 1605470"/>
              <a:gd name="connsiteY172" fmla="*/ 469651 h 6858000"/>
              <a:gd name="connsiteX173" fmla="*/ 195012 w 1605470"/>
              <a:gd name="connsiteY173" fmla="*/ 448559 h 6858000"/>
              <a:gd name="connsiteX174" fmla="*/ 201434 w 1605470"/>
              <a:gd name="connsiteY174" fmla="*/ 441529 h 6858000"/>
              <a:gd name="connsiteX175" fmla="*/ 200655 w 1605470"/>
              <a:gd name="connsiteY175" fmla="*/ 428927 h 6858000"/>
              <a:gd name="connsiteX176" fmla="*/ 190059 w 1605470"/>
              <a:gd name="connsiteY176" fmla="*/ 430161 h 6858000"/>
              <a:gd name="connsiteX177" fmla="*/ 167079 w 1605470"/>
              <a:gd name="connsiteY177" fmla="*/ 367211 h 6858000"/>
              <a:gd name="connsiteX178" fmla="*/ 124571 w 1605470"/>
              <a:gd name="connsiteY178" fmla="*/ 302178 h 6858000"/>
              <a:gd name="connsiteX179" fmla="*/ 103243 w 1605470"/>
              <a:gd name="connsiteY179" fmla="*/ 211375 h 6858000"/>
              <a:gd name="connsiteX180" fmla="*/ 94571 w 1605470"/>
              <a:gd name="connsiteY180" fmla="*/ 184179 h 6858000"/>
              <a:gd name="connsiteX181" fmla="*/ 13437 w 1605470"/>
              <a:gd name="connsiteY181" fmla="*/ 19287 h 6858000"/>
              <a:gd name="connsiteX182" fmla="*/ 0 w 1605470"/>
              <a:gd name="connsiteY182"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5660 w 1605470"/>
              <a:gd name="connsiteY79" fmla="*/ 4308823 h 6858000"/>
              <a:gd name="connsiteX80" fmla="*/ 715481 w 1605470"/>
              <a:gd name="connsiteY80" fmla="*/ 4214165 h 6858000"/>
              <a:gd name="connsiteX81" fmla="*/ 719554 w 1605470"/>
              <a:gd name="connsiteY81" fmla="*/ 4090296 h 6858000"/>
              <a:gd name="connsiteX82" fmla="*/ 704810 w 1605470"/>
              <a:gd name="connsiteY82" fmla="*/ 4033999 h 6858000"/>
              <a:gd name="connsiteX83" fmla="*/ 705959 w 1605470"/>
              <a:gd name="connsiteY83" fmla="*/ 4031933 h 6858000"/>
              <a:gd name="connsiteX84" fmla="*/ 704535 w 1605470"/>
              <a:gd name="connsiteY84" fmla="*/ 4013953 h 6858000"/>
              <a:gd name="connsiteX85" fmla="*/ 700443 w 1605470"/>
              <a:gd name="connsiteY85" fmla="*/ 4010511 h 6858000"/>
              <a:gd name="connsiteX86" fmla="*/ 698282 w 1605470"/>
              <a:gd name="connsiteY86" fmla="*/ 3998331 h 6858000"/>
              <a:gd name="connsiteX87" fmla="*/ 690830 w 1605470"/>
              <a:gd name="connsiteY87" fmla="*/ 3974753 h 6858000"/>
              <a:gd name="connsiteX88" fmla="*/ 692428 w 1605470"/>
              <a:gd name="connsiteY88" fmla="*/ 3969950 h 6858000"/>
              <a:gd name="connsiteX89" fmla="*/ 685850 w 1605470"/>
              <a:gd name="connsiteY89" fmla="*/ 3933779 h 6858000"/>
              <a:gd name="connsiteX90" fmla="*/ 687181 w 1605470"/>
              <a:gd name="connsiteY90" fmla="*/ 3933093 h 6858000"/>
              <a:gd name="connsiteX91" fmla="*/ 691535 w 1605470"/>
              <a:gd name="connsiteY91" fmla="*/ 3922082 h 6858000"/>
              <a:gd name="connsiteX92" fmla="*/ 696613 w 1605470"/>
              <a:gd name="connsiteY92" fmla="*/ 3901461 h 6858000"/>
              <a:gd name="connsiteX93" fmla="*/ 725908 w 1605470"/>
              <a:gd name="connsiteY93" fmla="*/ 3851605 h 6858000"/>
              <a:gd name="connsiteX94" fmla="*/ 719207 w 1605470"/>
              <a:gd name="connsiteY94" fmla="*/ 3813873 h 6858000"/>
              <a:gd name="connsiteX95" fmla="*/ 718632 w 1605470"/>
              <a:gd name="connsiteY95" fmla="*/ 3806161 h 6858000"/>
              <a:gd name="connsiteX96" fmla="*/ 718939 w 1605470"/>
              <a:gd name="connsiteY96" fmla="*/ 3805957 h 6858000"/>
              <a:gd name="connsiteX97" fmla="*/ 718966 w 1605470"/>
              <a:gd name="connsiteY97" fmla="*/ 3797724 h 6858000"/>
              <a:gd name="connsiteX98" fmla="*/ 717581 w 1605470"/>
              <a:gd name="connsiteY98" fmla="*/ 3792098 h 6858000"/>
              <a:gd name="connsiteX99" fmla="*/ 716465 w 1605470"/>
              <a:gd name="connsiteY99" fmla="*/ 3777135 h 6858000"/>
              <a:gd name="connsiteX100" fmla="*/ 718198 w 1605470"/>
              <a:gd name="connsiteY100" fmla="*/ 3771656 h 6858000"/>
              <a:gd name="connsiteX101" fmla="*/ 721941 w 1605470"/>
              <a:gd name="connsiteY101" fmla="*/ 3769007 h 6858000"/>
              <a:gd name="connsiteX102" fmla="*/ 721407 w 1605470"/>
              <a:gd name="connsiteY102" fmla="*/ 3767709 h 6858000"/>
              <a:gd name="connsiteX103" fmla="*/ 730103 w 1605470"/>
              <a:gd name="connsiteY103" fmla="*/ 3738082 h 6858000"/>
              <a:gd name="connsiteX104" fmla="*/ 737449 w 1605470"/>
              <a:gd name="connsiteY104" fmla="*/ 3673397 h 6858000"/>
              <a:gd name="connsiteX105" fmla="*/ 736745 w 1605470"/>
              <a:gd name="connsiteY105" fmla="*/ 3637109 h 6858000"/>
              <a:gd name="connsiteX106" fmla="*/ 740188 w 1605470"/>
              <a:gd name="connsiteY106" fmla="*/ 3536883 h 6858000"/>
              <a:gd name="connsiteX107" fmla="*/ 747726 w 1605470"/>
              <a:gd name="connsiteY107" fmla="*/ 3435652 h 6858000"/>
              <a:gd name="connsiteX108" fmla="*/ 774383 w 1605470"/>
              <a:gd name="connsiteY108" fmla="*/ 3381564 h 6858000"/>
              <a:gd name="connsiteX109" fmla="*/ 774870 w 1605470"/>
              <a:gd name="connsiteY109" fmla="*/ 3375761 h 6858000"/>
              <a:gd name="connsiteX110" fmla="*/ 770510 w 1605470"/>
              <a:gd name="connsiteY110" fmla="*/ 3361844 h 6858000"/>
              <a:gd name="connsiteX111" fmla="*/ 767933 w 1605470"/>
              <a:gd name="connsiteY111" fmla="*/ 3356929 h 6858000"/>
              <a:gd name="connsiteX112" fmla="*/ 766158 w 1605470"/>
              <a:gd name="connsiteY112" fmla="*/ 3349058 h 6858000"/>
              <a:gd name="connsiteX113" fmla="*/ 766414 w 1605470"/>
              <a:gd name="connsiteY113" fmla="*/ 3348763 h 6858000"/>
              <a:gd name="connsiteX114" fmla="*/ 764166 w 1605470"/>
              <a:gd name="connsiteY114" fmla="*/ 3341588 h 6858000"/>
              <a:gd name="connsiteX115" fmla="*/ 749397 w 1605470"/>
              <a:gd name="connsiteY115" fmla="*/ 3307769 h 6858000"/>
              <a:gd name="connsiteX116" fmla="*/ 766960 w 1605470"/>
              <a:gd name="connsiteY116" fmla="*/ 3250522 h 6858000"/>
              <a:gd name="connsiteX117" fmla="*/ 767385 w 1605470"/>
              <a:gd name="connsiteY117" fmla="*/ 3229163 h 6858000"/>
              <a:gd name="connsiteX118" fmla="*/ 769208 w 1605470"/>
              <a:gd name="connsiteY118" fmla="*/ 3217217 h 6858000"/>
              <a:gd name="connsiteX119" fmla="*/ 770350 w 1605470"/>
              <a:gd name="connsiteY119" fmla="*/ 3216125 h 6858000"/>
              <a:gd name="connsiteX120" fmla="*/ 756043 w 1605470"/>
              <a:gd name="connsiteY120" fmla="*/ 3183755 h 6858000"/>
              <a:gd name="connsiteX121" fmla="*/ 756544 w 1605470"/>
              <a:gd name="connsiteY121" fmla="*/ 3178642 h 6858000"/>
              <a:gd name="connsiteX122" fmla="*/ 744144 w 1605470"/>
              <a:gd name="connsiteY122" fmla="*/ 3158586 h 6858000"/>
              <a:gd name="connsiteX123" fmla="*/ 739378 w 1605470"/>
              <a:gd name="connsiteY123" fmla="*/ 3147669 h 6858000"/>
              <a:gd name="connsiteX124" fmla="*/ 734648 w 1605470"/>
              <a:gd name="connsiteY124" fmla="*/ 3145733 h 6858000"/>
              <a:gd name="connsiteX125" fmla="*/ 729329 w 1605470"/>
              <a:gd name="connsiteY125" fmla="*/ 3129034 h 6858000"/>
              <a:gd name="connsiteX126" fmla="*/ 729994 w 1605470"/>
              <a:gd name="connsiteY126" fmla="*/ 3126682 h 6858000"/>
              <a:gd name="connsiteX127" fmla="*/ 720862 w 1605470"/>
              <a:gd name="connsiteY127" fmla="*/ 3114519 h 6858000"/>
              <a:gd name="connsiteX128" fmla="*/ 707471 w 1605470"/>
              <a:gd name="connsiteY128" fmla="*/ 3106272 h 6858000"/>
              <a:gd name="connsiteX129" fmla="*/ 680201 w 1605470"/>
              <a:gd name="connsiteY129" fmla="*/ 2958185 h 6858000"/>
              <a:gd name="connsiteX130" fmla="*/ 622815 w 1605470"/>
              <a:gd name="connsiteY130" fmla="*/ 2762989 h 6858000"/>
              <a:gd name="connsiteX131" fmla="*/ 571733 w 1605470"/>
              <a:gd name="connsiteY131" fmla="*/ 2554718 h 6858000"/>
              <a:gd name="connsiteX132" fmla="*/ 551827 w 1605470"/>
              <a:gd name="connsiteY132" fmla="*/ 2485734 h 6858000"/>
              <a:gd name="connsiteX133" fmla="*/ 542550 w 1605470"/>
              <a:gd name="connsiteY133" fmla="*/ 2447068 h 6858000"/>
              <a:gd name="connsiteX134" fmla="*/ 529511 w 1605470"/>
              <a:gd name="connsiteY134" fmla="*/ 2425819 h 6858000"/>
              <a:gd name="connsiteX135" fmla="*/ 528878 w 1605470"/>
              <a:gd name="connsiteY135" fmla="*/ 2408971 h 6858000"/>
              <a:gd name="connsiteX136" fmla="*/ 535510 w 1605470"/>
              <a:gd name="connsiteY136" fmla="*/ 2402874 h 6858000"/>
              <a:gd name="connsiteX137" fmla="*/ 538122 w 1605470"/>
              <a:gd name="connsiteY137" fmla="*/ 2381443 h 6858000"/>
              <a:gd name="connsiteX138" fmla="*/ 514451 w 1605470"/>
              <a:gd name="connsiteY138" fmla="*/ 2261920 h 6858000"/>
              <a:gd name="connsiteX139" fmla="*/ 486968 w 1605470"/>
              <a:gd name="connsiteY139" fmla="*/ 2182937 h 6858000"/>
              <a:gd name="connsiteX140" fmla="*/ 488555 w 1605470"/>
              <a:gd name="connsiteY140" fmla="*/ 2155135 h 6858000"/>
              <a:gd name="connsiteX141" fmla="*/ 486013 w 1605470"/>
              <a:gd name="connsiteY141" fmla="*/ 2118008 h 6858000"/>
              <a:gd name="connsiteX142" fmla="*/ 487006 w 1605470"/>
              <a:gd name="connsiteY142" fmla="*/ 2050531 h 6858000"/>
              <a:gd name="connsiteX143" fmla="*/ 478812 w 1605470"/>
              <a:gd name="connsiteY143" fmla="*/ 1963269 h 6858000"/>
              <a:gd name="connsiteX144" fmla="*/ 442619 w 1605470"/>
              <a:gd name="connsiteY144" fmla="*/ 1910499 h 6858000"/>
              <a:gd name="connsiteX145" fmla="*/ 446785 w 1605470"/>
              <a:gd name="connsiteY145" fmla="*/ 1903212 h 6858000"/>
              <a:gd name="connsiteX146" fmla="*/ 436547 w 1605470"/>
              <a:gd name="connsiteY146" fmla="*/ 1861531 h 6858000"/>
              <a:gd name="connsiteX147" fmla="*/ 390346 w 1605470"/>
              <a:gd name="connsiteY147" fmla="*/ 1732919 h 6858000"/>
              <a:gd name="connsiteX148" fmla="*/ 362657 w 1605470"/>
              <a:gd name="connsiteY148" fmla="*/ 1663540 h 6858000"/>
              <a:gd name="connsiteX149" fmla="*/ 361783 w 1605470"/>
              <a:gd name="connsiteY149" fmla="*/ 1615777 h 6858000"/>
              <a:gd name="connsiteX150" fmla="*/ 342578 w 1605470"/>
              <a:gd name="connsiteY150" fmla="*/ 1563678 h 6858000"/>
              <a:gd name="connsiteX151" fmla="*/ 355658 w 1605470"/>
              <a:gd name="connsiteY151" fmla="*/ 1519474 h 6858000"/>
              <a:gd name="connsiteX152" fmla="*/ 348400 w 1605470"/>
              <a:gd name="connsiteY152" fmla="*/ 1477995 h 6858000"/>
              <a:gd name="connsiteX153" fmla="*/ 334485 w 1605470"/>
              <a:gd name="connsiteY153" fmla="*/ 1373769 h 6858000"/>
              <a:gd name="connsiteX154" fmla="*/ 342792 w 1605470"/>
              <a:gd name="connsiteY154" fmla="*/ 1307086 h 6858000"/>
              <a:gd name="connsiteX155" fmla="*/ 343980 w 1605470"/>
              <a:gd name="connsiteY155" fmla="*/ 1189033 h 6858000"/>
              <a:gd name="connsiteX156" fmla="*/ 348665 w 1605470"/>
              <a:gd name="connsiteY156" fmla="*/ 1168288 h 6858000"/>
              <a:gd name="connsiteX157" fmla="*/ 340947 w 1605470"/>
              <a:gd name="connsiteY157" fmla="*/ 1142577 h 6858000"/>
              <a:gd name="connsiteX158" fmla="*/ 330253 w 1605470"/>
              <a:gd name="connsiteY158" fmla="*/ 1088484 h 6858000"/>
              <a:gd name="connsiteX159" fmla="*/ 318989 w 1605470"/>
              <a:gd name="connsiteY159" fmla="*/ 1016103 h 6858000"/>
              <a:gd name="connsiteX160" fmla="*/ 320445 w 1605470"/>
              <a:gd name="connsiteY160" fmla="*/ 932283 h 6858000"/>
              <a:gd name="connsiteX161" fmla="*/ 322681 w 1605470"/>
              <a:gd name="connsiteY161" fmla="*/ 915925 h 6858000"/>
              <a:gd name="connsiteX162" fmla="*/ 315310 w 1605470"/>
              <a:gd name="connsiteY162" fmla="*/ 896999 h 6858000"/>
              <a:gd name="connsiteX163" fmla="*/ 284718 w 1605470"/>
              <a:gd name="connsiteY163" fmla="*/ 821517 h 6858000"/>
              <a:gd name="connsiteX164" fmla="*/ 263668 w 1605470"/>
              <a:gd name="connsiteY164" fmla="*/ 751353 h 6858000"/>
              <a:gd name="connsiteX165" fmla="*/ 263226 w 1605470"/>
              <a:gd name="connsiteY165" fmla="*/ 721230 h 6858000"/>
              <a:gd name="connsiteX166" fmla="*/ 248897 w 1605470"/>
              <a:gd name="connsiteY166" fmla="*/ 681659 h 6858000"/>
              <a:gd name="connsiteX167" fmla="*/ 234316 w 1605470"/>
              <a:gd name="connsiteY167" fmla="*/ 635218 h 6858000"/>
              <a:gd name="connsiteX168" fmla="*/ 239327 w 1605470"/>
              <a:gd name="connsiteY168" fmla="*/ 613763 h 6858000"/>
              <a:gd name="connsiteX169" fmla="*/ 225269 w 1605470"/>
              <a:gd name="connsiteY169" fmla="*/ 598582 h 6858000"/>
              <a:gd name="connsiteX170" fmla="*/ 224950 w 1605470"/>
              <a:gd name="connsiteY170" fmla="*/ 576846 h 6858000"/>
              <a:gd name="connsiteX171" fmla="*/ 204576 w 1605470"/>
              <a:gd name="connsiteY171" fmla="*/ 530055 h 6858000"/>
              <a:gd name="connsiteX172" fmla="*/ 219064 w 1605470"/>
              <a:gd name="connsiteY172" fmla="*/ 469651 h 6858000"/>
              <a:gd name="connsiteX173" fmla="*/ 195012 w 1605470"/>
              <a:gd name="connsiteY173" fmla="*/ 448559 h 6858000"/>
              <a:gd name="connsiteX174" fmla="*/ 201434 w 1605470"/>
              <a:gd name="connsiteY174" fmla="*/ 441529 h 6858000"/>
              <a:gd name="connsiteX175" fmla="*/ 200655 w 1605470"/>
              <a:gd name="connsiteY175" fmla="*/ 428927 h 6858000"/>
              <a:gd name="connsiteX176" fmla="*/ 190059 w 1605470"/>
              <a:gd name="connsiteY176" fmla="*/ 430161 h 6858000"/>
              <a:gd name="connsiteX177" fmla="*/ 167079 w 1605470"/>
              <a:gd name="connsiteY177" fmla="*/ 367211 h 6858000"/>
              <a:gd name="connsiteX178" fmla="*/ 124571 w 1605470"/>
              <a:gd name="connsiteY178" fmla="*/ 302178 h 6858000"/>
              <a:gd name="connsiteX179" fmla="*/ 103243 w 1605470"/>
              <a:gd name="connsiteY179" fmla="*/ 211375 h 6858000"/>
              <a:gd name="connsiteX180" fmla="*/ 94571 w 1605470"/>
              <a:gd name="connsiteY180" fmla="*/ 184179 h 6858000"/>
              <a:gd name="connsiteX181" fmla="*/ 13437 w 1605470"/>
              <a:gd name="connsiteY181" fmla="*/ 19287 h 6858000"/>
              <a:gd name="connsiteX182" fmla="*/ 0 w 1605470"/>
              <a:gd name="connsiteY182"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5660 w 1605470"/>
              <a:gd name="connsiteY79" fmla="*/ 4308823 h 6858000"/>
              <a:gd name="connsiteX80" fmla="*/ 715481 w 1605470"/>
              <a:gd name="connsiteY80" fmla="*/ 4214165 h 6858000"/>
              <a:gd name="connsiteX81" fmla="*/ 719554 w 1605470"/>
              <a:gd name="connsiteY81" fmla="*/ 4090296 h 6858000"/>
              <a:gd name="connsiteX82" fmla="*/ 704810 w 1605470"/>
              <a:gd name="connsiteY82" fmla="*/ 4033999 h 6858000"/>
              <a:gd name="connsiteX83" fmla="*/ 705959 w 1605470"/>
              <a:gd name="connsiteY83" fmla="*/ 4031933 h 6858000"/>
              <a:gd name="connsiteX84" fmla="*/ 704535 w 1605470"/>
              <a:gd name="connsiteY84" fmla="*/ 4013953 h 6858000"/>
              <a:gd name="connsiteX85" fmla="*/ 700443 w 1605470"/>
              <a:gd name="connsiteY85" fmla="*/ 4010511 h 6858000"/>
              <a:gd name="connsiteX86" fmla="*/ 698282 w 1605470"/>
              <a:gd name="connsiteY86" fmla="*/ 3998331 h 6858000"/>
              <a:gd name="connsiteX87" fmla="*/ 690830 w 1605470"/>
              <a:gd name="connsiteY87" fmla="*/ 3974753 h 6858000"/>
              <a:gd name="connsiteX88" fmla="*/ 692428 w 1605470"/>
              <a:gd name="connsiteY88" fmla="*/ 3969950 h 6858000"/>
              <a:gd name="connsiteX89" fmla="*/ 685850 w 1605470"/>
              <a:gd name="connsiteY89" fmla="*/ 3933779 h 6858000"/>
              <a:gd name="connsiteX90" fmla="*/ 687181 w 1605470"/>
              <a:gd name="connsiteY90" fmla="*/ 3933093 h 6858000"/>
              <a:gd name="connsiteX91" fmla="*/ 691535 w 1605470"/>
              <a:gd name="connsiteY91" fmla="*/ 3922082 h 6858000"/>
              <a:gd name="connsiteX92" fmla="*/ 696613 w 1605470"/>
              <a:gd name="connsiteY92" fmla="*/ 3901461 h 6858000"/>
              <a:gd name="connsiteX93" fmla="*/ 719207 w 1605470"/>
              <a:gd name="connsiteY93" fmla="*/ 3813873 h 6858000"/>
              <a:gd name="connsiteX94" fmla="*/ 718632 w 1605470"/>
              <a:gd name="connsiteY94" fmla="*/ 3806161 h 6858000"/>
              <a:gd name="connsiteX95" fmla="*/ 718939 w 1605470"/>
              <a:gd name="connsiteY95" fmla="*/ 3805957 h 6858000"/>
              <a:gd name="connsiteX96" fmla="*/ 718966 w 1605470"/>
              <a:gd name="connsiteY96" fmla="*/ 3797724 h 6858000"/>
              <a:gd name="connsiteX97" fmla="*/ 717581 w 1605470"/>
              <a:gd name="connsiteY97" fmla="*/ 3792098 h 6858000"/>
              <a:gd name="connsiteX98" fmla="*/ 716465 w 1605470"/>
              <a:gd name="connsiteY98" fmla="*/ 3777135 h 6858000"/>
              <a:gd name="connsiteX99" fmla="*/ 718198 w 1605470"/>
              <a:gd name="connsiteY99" fmla="*/ 3771656 h 6858000"/>
              <a:gd name="connsiteX100" fmla="*/ 721941 w 1605470"/>
              <a:gd name="connsiteY100" fmla="*/ 3769007 h 6858000"/>
              <a:gd name="connsiteX101" fmla="*/ 721407 w 1605470"/>
              <a:gd name="connsiteY101" fmla="*/ 3767709 h 6858000"/>
              <a:gd name="connsiteX102" fmla="*/ 730103 w 1605470"/>
              <a:gd name="connsiteY102" fmla="*/ 3738082 h 6858000"/>
              <a:gd name="connsiteX103" fmla="*/ 737449 w 1605470"/>
              <a:gd name="connsiteY103" fmla="*/ 3673397 h 6858000"/>
              <a:gd name="connsiteX104" fmla="*/ 736745 w 1605470"/>
              <a:gd name="connsiteY104" fmla="*/ 3637109 h 6858000"/>
              <a:gd name="connsiteX105" fmla="*/ 740188 w 1605470"/>
              <a:gd name="connsiteY105" fmla="*/ 3536883 h 6858000"/>
              <a:gd name="connsiteX106" fmla="*/ 747726 w 1605470"/>
              <a:gd name="connsiteY106" fmla="*/ 3435652 h 6858000"/>
              <a:gd name="connsiteX107" fmla="*/ 774383 w 1605470"/>
              <a:gd name="connsiteY107" fmla="*/ 3381564 h 6858000"/>
              <a:gd name="connsiteX108" fmla="*/ 774870 w 1605470"/>
              <a:gd name="connsiteY108" fmla="*/ 3375761 h 6858000"/>
              <a:gd name="connsiteX109" fmla="*/ 770510 w 1605470"/>
              <a:gd name="connsiteY109" fmla="*/ 3361844 h 6858000"/>
              <a:gd name="connsiteX110" fmla="*/ 767933 w 1605470"/>
              <a:gd name="connsiteY110" fmla="*/ 3356929 h 6858000"/>
              <a:gd name="connsiteX111" fmla="*/ 766158 w 1605470"/>
              <a:gd name="connsiteY111" fmla="*/ 3349058 h 6858000"/>
              <a:gd name="connsiteX112" fmla="*/ 766414 w 1605470"/>
              <a:gd name="connsiteY112" fmla="*/ 3348763 h 6858000"/>
              <a:gd name="connsiteX113" fmla="*/ 764166 w 1605470"/>
              <a:gd name="connsiteY113" fmla="*/ 3341588 h 6858000"/>
              <a:gd name="connsiteX114" fmla="*/ 749397 w 1605470"/>
              <a:gd name="connsiteY114" fmla="*/ 3307769 h 6858000"/>
              <a:gd name="connsiteX115" fmla="*/ 766960 w 1605470"/>
              <a:gd name="connsiteY115" fmla="*/ 3250522 h 6858000"/>
              <a:gd name="connsiteX116" fmla="*/ 767385 w 1605470"/>
              <a:gd name="connsiteY116" fmla="*/ 3229163 h 6858000"/>
              <a:gd name="connsiteX117" fmla="*/ 769208 w 1605470"/>
              <a:gd name="connsiteY117" fmla="*/ 3217217 h 6858000"/>
              <a:gd name="connsiteX118" fmla="*/ 770350 w 1605470"/>
              <a:gd name="connsiteY118" fmla="*/ 3216125 h 6858000"/>
              <a:gd name="connsiteX119" fmla="*/ 756043 w 1605470"/>
              <a:gd name="connsiteY119" fmla="*/ 3183755 h 6858000"/>
              <a:gd name="connsiteX120" fmla="*/ 756544 w 1605470"/>
              <a:gd name="connsiteY120" fmla="*/ 3178642 h 6858000"/>
              <a:gd name="connsiteX121" fmla="*/ 744144 w 1605470"/>
              <a:gd name="connsiteY121" fmla="*/ 3158586 h 6858000"/>
              <a:gd name="connsiteX122" fmla="*/ 739378 w 1605470"/>
              <a:gd name="connsiteY122" fmla="*/ 3147669 h 6858000"/>
              <a:gd name="connsiteX123" fmla="*/ 734648 w 1605470"/>
              <a:gd name="connsiteY123" fmla="*/ 3145733 h 6858000"/>
              <a:gd name="connsiteX124" fmla="*/ 729329 w 1605470"/>
              <a:gd name="connsiteY124" fmla="*/ 3129034 h 6858000"/>
              <a:gd name="connsiteX125" fmla="*/ 729994 w 1605470"/>
              <a:gd name="connsiteY125" fmla="*/ 3126682 h 6858000"/>
              <a:gd name="connsiteX126" fmla="*/ 720862 w 1605470"/>
              <a:gd name="connsiteY126" fmla="*/ 3114519 h 6858000"/>
              <a:gd name="connsiteX127" fmla="*/ 707471 w 1605470"/>
              <a:gd name="connsiteY127" fmla="*/ 3106272 h 6858000"/>
              <a:gd name="connsiteX128" fmla="*/ 680201 w 1605470"/>
              <a:gd name="connsiteY128" fmla="*/ 2958185 h 6858000"/>
              <a:gd name="connsiteX129" fmla="*/ 622815 w 1605470"/>
              <a:gd name="connsiteY129" fmla="*/ 2762989 h 6858000"/>
              <a:gd name="connsiteX130" fmla="*/ 571733 w 1605470"/>
              <a:gd name="connsiteY130" fmla="*/ 2554718 h 6858000"/>
              <a:gd name="connsiteX131" fmla="*/ 551827 w 1605470"/>
              <a:gd name="connsiteY131" fmla="*/ 2485734 h 6858000"/>
              <a:gd name="connsiteX132" fmla="*/ 542550 w 1605470"/>
              <a:gd name="connsiteY132" fmla="*/ 2447068 h 6858000"/>
              <a:gd name="connsiteX133" fmla="*/ 529511 w 1605470"/>
              <a:gd name="connsiteY133" fmla="*/ 2425819 h 6858000"/>
              <a:gd name="connsiteX134" fmla="*/ 528878 w 1605470"/>
              <a:gd name="connsiteY134" fmla="*/ 2408971 h 6858000"/>
              <a:gd name="connsiteX135" fmla="*/ 535510 w 1605470"/>
              <a:gd name="connsiteY135" fmla="*/ 2402874 h 6858000"/>
              <a:gd name="connsiteX136" fmla="*/ 538122 w 1605470"/>
              <a:gd name="connsiteY136" fmla="*/ 2381443 h 6858000"/>
              <a:gd name="connsiteX137" fmla="*/ 514451 w 1605470"/>
              <a:gd name="connsiteY137" fmla="*/ 2261920 h 6858000"/>
              <a:gd name="connsiteX138" fmla="*/ 486968 w 1605470"/>
              <a:gd name="connsiteY138" fmla="*/ 2182937 h 6858000"/>
              <a:gd name="connsiteX139" fmla="*/ 488555 w 1605470"/>
              <a:gd name="connsiteY139" fmla="*/ 2155135 h 6858000"/>
              <a:gd name="connsiteX140" fmla="*/ 486013 w 1605470"/>
              <a:gd name="connsiteY140" fmla="*/ 2118008 h 6858000"/>
              <a:gd name="connsiteX141" fmla="*/ 487006 w 1605470"/>
              <a:gd name="connsiteY141" fmla="*/ 2050531 h 6858000"/>
              <a:gd name="connsiteX142" fmla="*/ 478812 w 1605470"/>
              <a:gd name="connsiteY142" fmla="*/ 1963269 h 6858000"/>
              <a:gd name="connsiteX143" fmla="*/ 442619 w 1605470"/>
              <a:gd name="connsiteY143" fmla="*/ 1910499 h 6858000"/>
              <a:gd name="connsiteX144" fmla="*/ 446785 w 1605470"/>
              <a:gd name="connsiteY144" fmla="*/ 1903212 h 6858000"/>
              <a:gd name="connsiteX145" fmla="*/ 436547 w 1605470"/>
              <a:gd name="connsiteY145" fmla="*/ 1861531 h 6858000"/>
              <a:gd name="connsiteX146" fmla="*/ 390346 w 1605470"/>
              <a:gd name="connsiteY146" fmla="*/ 1732919 h 6858000"/>
              <a:gd name="connsiteX147" fmla="*/ 362657 w 1605470"/>
              <a:gd name="connsiteY147" fmla="*/ 1663540 h 6858000"/>
              <a:gd name="connsiteX148" fmla="*/ 361783 w 1605470"/>
              <a:gd name="connsiteY148" fmla="*/ 1615777 h 6858000"/>
              <a:gd name="connsiteX149" fmla="*/ 342578 w 1605470"/>
              <a:gd name="connsiteY149" fmla="*/ 1563678 h 6858000"/>
              <a:gd name="connsiteX150" fmla="*/ 355658 w 1605470"/>
              <a:gd name="connsiteY150" fmla="*/ 1519474 h 6858000"/>
              <a:gd name="connsiteX151" fmla="*/ 348400 w 1605470"/>
              <a:gd name="connsiteY151" fmla="*/ 1477995 h 6858000"/>
              <a:gd name="connsiteX152" fmla="*/ 334485 w 1605470"/>
              <a:gd name="connsiteY152" fmla="*/ 1373769 h 6858000"/>
              <a:gd name="connsiteX153" fmla="*/ 342792 w 1605470"/>
              <a:gd name="connsiteY153" fmla="*/ 1307086 h 6858000"/>
              <a:gd name="connsiteX154" fmla="*/ 343980 w 1605470"/>
              <a:gd name="connsiteY154" fmla="*/ 1189033 h 6858000"/>
              <a:gd name="connsiteX155" fmla="*/ 348665 w 1605470"/>
              <a:gd name="connsiteY155" fmla="*/ 1168288 h 6858000"/>
              <a:gd name="connsiteX156" fmla="*/ 340947 w 1605470"/>
              <a:gd name="connsiteY156" fmla="*/ 1142577 h 6858000"/>
              <a:gd name="connsiteX157" fmla="*/ 330253 w 1605470"/>
              <a:gd name="connsiteY157" fmla="*/ 1088484 h 6858000"/>
              <a:gd name="connsiteX158" fmla="*/ 318989 w 1605470"/>
              <a:gd name="connsiteY158" fmla="*/ 1016103 h 6858000"/>
              <a:gd name="connsiteX159" fmla="*/ 320445 w 1605470"/>
              <a:gd name="connsiteY159" fmla="*/ 932283 h 6858000"/>
              <a:gd name="connsiteX160" fmla="*/ 322681 w 1605470"/>
              <a:gd name="connsiteY160" fmla="*/ 915925 h 6858000"/>
              <a:gd name="connsiteX161" fmla="*/ 315310 w 1605470"/>
              <a:gd name="connsiteY161" fmla="*/ 896999 h 6858000"/>
              <a:gd name="connsiteX162" fmla="*/ 284718 w 1605470"/>
              <a:gd name="connsiteY162" fmla="*/ 821517 h 6858000"/>
              <a:gd name="connsiteX163" fmla="*/ 263668 w 1605470"/>
              <a:gd name="connsiteY163" fmla="*/ 751353 h 6858000"/>
              <a:gd name="connsiteX164" fmla="*/ 263226 w 1605470"/>
              <a:gd name="connsiteY164" fmla="*/ 721230 h 6858000"/>
              <a:gd name="connsiteX165" fmla="*/ 248897 w 1605470"/>
              <a:gd name="connsiteY165" fmla="*/ 681659 h 6858000"/>
              <a:gd name="connsiteX166" fmla="*/ 234316 w 1605470"/>
              <a:gd name="connsiteY166" fmla="*/ 635218 h 6858000"/>
              <a:gd name="connsiteX167" fmla="*/ 239327 w 1605470"/>
              <a:gd name="connsiteY167" fmla="*/ 613763 h 6858000"/>
              <a:gd name="connsiteX168" fmla="*/ 225269 w 1605470"/>
              <a:gd name="connsiteY168" fmla="*/ 598582 h 6858000"/>
              <a:gd name="connsiteX169" fmla="*/ 224950 w 1605470"/>
              <a:gd name="connsiteY169" fmla="*/ 576846 h 6858000"/>
              <a:gd name="connsiteX170" fmla="*/ 204576 w 1605470"/>
              <a:gd name="connsiteY170" fmla="*/ 530055 h 6858000"/>
              <a:gd name="connsiteX171" fmla="*/ 219064 w 1605470"/>
              <a:gd name="connsiteY171" fmla="*/ 469651 h 6858000"/>
              <a:gd name="connsiteX172" fmla="*/ 195012 w 1605470"/>
              <a:gd name="connsiteY172" fmla="*/ 448559 h 6858000"/>
              <a:gd name="connsiteX173" fmla="*/ 201434 w 1605470"/>
              <a:gd name="connsiteY173" fmla="*/ 441529 h 6858000"/>
              <a:gd name="connsiteX174" fmla="*/ 200655 w 1605470"/>
              <a:gd name="connsiteY174" fmla="*/ 428927 h 6858000"/>
              <a:gd name="connsiteX175" fmla="*/ 190059 w 1605470"/>
              <a:gd name="connsiteY175" fmla="*/ 430161 h 6858000"/>
              <a:gd name="connsiteX176" fmla="*/ 167079 w 1605470"/>
              <a:gd name="connsiteY176" fmla="*/ 367211 h 6858000"/>
              <a:gd name="connsiteX177" fmla="*/ 124571 w 1605470"/>
              <a:gd name="connsiteY177" fmla="*/ 302178 h 6858000"/>
              <a:gd name="connsiteX178" fmla="*/ 103243 w 1605470"/>
              <a:gd name="connsiteY178" fmla="*/ 211375 h 6858000"/>
              <a:gd name="connsiteX179" fmla="*/ 94571 w 1605470"/>
              <a:gd name="connsiteY179" fmla="*/ 184179 h 6858000"/>
              <a:gd name="connsiteX180" fmla="*/ 13437 w 1605470"/>
              <a:gd name="connsiteY180" fmla="*/ 19287 h 6858000"/>
              <a:gd name="connsiteX181" fmla="*/ 0 w 1605470"/>
              <a:gd name="connsiteY181"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15481 w 1605470"/>
              <a:gd name="connsiteY79" fmla="*/ 4214165 h 6858000"/>
              <a:gd name="connsiteX80" fmla="*/ 719554 w 1605470"/>
              <a:gd name="connsiteY80" fmla="*/ 4090296 h 6858000"/>
              <a:gd name="connsiteX81" fmla="*/ 704810 w 1605470"/>
              <a:gd name="connsiteY81" fmla="*/ 4033999 h 6858000"/>
              <a:gd name="connsiteX82" fmla="*/ 705959 w 1605470"/>
              <a:gd name="connsiteY82" fmla="*/ 4031933 h 6858000"/>
              <a:gd name="connsiteX83" fmla="*/ 704535 w 1605470"/>
              <a:gd name="connsiteY83" fmla="*/ 4013953 h 6858000"/>
              <a:gd name="connsiteX84" fmla="*/ 700443 w 1605470"/>
              <a:gd name="connsiteY84" fmla="*/ 4010511 h 6858000"/>
              <a:gd name="connsiteX85" fmla="*/ 698282 w 1605470"/>
              <a:gd name="connsiteY85" fmla="*/ 3998331 h 6858000"/>
              <a:gd name="connsiteX86" fmla="*/ 690830 w 1605470"/>
              <a:gd name="connsiteY86" fmla="*/ 3974753 h 6858000"/>
              <a:gd name="connsiteX87" fmla="*/ 692428 w 1605470"/>
              <a:gd name="connsiteY87" fmla="*/ 3969950 h 6858000"/>
              <a:gd name="connsiteX88" fmla="*/ 685850 w 1605470"/>
              <a:gd name="connsiteY88" fmla="*/ 3933779 h 6858000"/>
              <a:gd name="connsiteX89" fmla="*/ 687181 w 1605470"/>
              <a:gd name="connsiteY89" fmla="*/ 3933093 h 6858000"/>
              <a:gd name="connsiteX90" fmla="*/ 691535 w 1605470"/>
              <a:gd name="connsiteY90" fmla="*/ 3922082 h 6858000"/>
              <a:gd name="connsiteX91" fmla="*/ 696613 w 1605470"/>
              <a:gd name="connsiteY91" fmla="*/ 3901461 h 6858000"/>
              <a:gd name="connsiteX92" fmla="*/ 719207 w 1605470"/>
              <a:gd name="connsiteY92" fmla="*/ 3813873 h 6858000"/>
              <a:gd name="connsiteX93" fmla="*/ 718632 w 1605470"/>
              <a:gd name="connsiteY93" fmla="*/ 3806161 h 6858000"/>
              <a:gd name="connsiteX94" fmla="*/ 718939 w 1605470"/>
              <a:gd name="connsiteY94" fmla="*/ 3805957 h 6858000"/>
              <a:gd name="connsiteX95" fmla="*/ 718966 w 1605470"/>
              <a:gd name="connsiteY95" fmla="*/ 3797724 h 6858000"/>
              <a:gd name="connsiteX96" fmla="*/ 717581 w 1605470"/>
              <a:gd name="connsiteY96" fmla="*/ 3792098 h 6858000"/>
              <a:gd name="connsiteX97" fmla="*/ 716465 w 1605470"/>
              <a:gd name="connsiteY97" fmla="*/ 3777135 h 6858000"/>
              <a:gd name="connsiteX98" fmla="*/ 718198 w 1605470"/>
              <a:gd name="connsiteY98" fmla="*/ 3771656 h 6858000"/>
              <a:gd name="connsiteX99" fmla="*/ 721941 w 1605470"/>
              <a:gd name="connsiteY99" fmla="*/ 3769007 h 6858000"/>
              <a:gd name="connsiteX100" fmla="*/ 721407 w 1605470"/>
              <a:gd name="connsiteY100" fmla="*/ 3767709 h 6858000"/>
              <a:gd name="connsiteX101" fmla="*/ 730103 w 1605470"/>
              <a:gd name="connsiteY101" fmla="*/ 3738082 h 6858000"/>
              <a:gd name="connsiteX102" fmla="*/ 737449 w 1605470"/>
              <a:gd name="connsiteY102" fmla="*/ 3673397 h 6858000"/>
              <a:gd name="connsiteX103" fmla="*/ 736745 w 1605470"/>
              <a:gd name="connsiteY103" fmla="*/ 3637109 h 6858000"/>
              <a:gd name="connsiteX104" fmla="*/ 740188 w 1605470"/>
              <a:gd name="connsiteY104" fmla="*/ 3536883 h 6858000"/>
              <a:gd name="connsiteX105" fmla="*/ 747726 w 1605470"/>
              <a:gd name="connsiteY105" fmla="*/ 3435652 h 6858000"/>
              <a:gd name="connsiteX106" fmla="*/ 774383 w 1605470"/>
              <a:gd name="connsiteY106" fmla="*/ 3381564 h 6858000"/>
              <a:gd name="connsiteX107" fmla="*/ 774870 w 1605470"/>
              <a:gd name="connsiteY107" fmla="*/ 3375761 h 6858000"/>
              <a:gd name="connsiteX108" fmla="*/ 770510 w 1605470"/>
              <a:gd name="connsiteY108" fmla="*/ 3361844 h 6858000"/>
              <a:gd name="connsiteX109" fmla="*/ 767933 w 1605470"/>
              <a:gd name="connsiteY109" fmla="*/ 3356929 h 6858000"/>
              <a:gd name="connsiteX110" fmla="*/ 766158 w 1605470"/>
              <a:gd name="connsiteY110" fmla="*/ 3349058 h 6858000"/>
              <a:gd name="connsiteX111" fmla="*/ 766414 w 1605470"/>
              <a:gd name="connsiteY111" fmla="*/ 3348763 h 6858000"/>
              <a:gd name="connsiteX112" fmla="*/ 764166 w 1605470"/>
              <a:gd name="connsiteY112" fmla="*/ 3341588 h 6858000"/>
              <a:gd name="connsiteX113" fmla="*/ 749397 w 1605470"/>
              <a:gd name="connsiteY113" fmla="*/ 3307769 h 6858000"/>
              <a:gd name="connsiteX114" fmla="*/ 766960 w 1605470"/>
              <a:gd name="connsiteY114" fmla="*/ 3250522 h 6858000"/>
              <a:gd name="connsiteX115" fmla="*/ 767385 w 1605470"/>
              <a:gd name="connsiteY115" fmla="*/ 3229163 h 6858000"/>
              <a:gd name="connsiteX116" fmla="*/ 769208 w 1605470"/>
              <a:gd name="connsiteY116" fmla="*/ 3217217 h 6858000"/>
              <a:gd name="connsiteX117" fmla="*/ 770350 w 1605470"/>
              <a:gd name="connsiteY117" fmla="*/ 3216125 h 6858000"/>
              <a:gd name="connsiteX118" fmla="*/ 756043 w 1605470"/>
              <a:gd name="connsiteY118" fmla="*/ 3183755 h 6858000"/>
              <a:gd name="connsiteX119" fmla="*/ 756544 w 1605470"/>
              <a:gd name="connsiteY119" fmla="*/ 3178642 h 6858000"/>
              <a:gd name="connsiteX120" fmla="*/ 744144 w 1605470"/>
              <a:gd name="connsiteY120" fmla="*/ 3158586 h 6858000"/>
              <a:gd name="connsiteX121" fmla="*/ 739378 w 1605470"/>
              <a:gd name="connsiteY121" fmla="*/ 3147669 h 6858000"/>
              <a:gd name="connsiteX122" fmla="*/ 734648 w 1605470"/>
              <a:gd name="connsiteY122" fmla="*/ 3145733 h 6858000"/>
              <a:gd name="connsiteX123" fmla="*/ 729329 w 1605470"/>
              <a:gd name="connsiteY123" fmla="*/ 3129034 h 6858000"/>
              <a:gd name="connsiteX124" fmla="*/ 729994 w 1605470"/>
              <a:gd name="connsiteY124" fmla="*/ 3126682 h 6858000"/>
              <a:gd name="connsiteX125" fmla="*/ 720862 w 1605470"/>
              <a:gd name="connsiteY125" fmla="*/ 3114519 h 6858000"/>
              <a:gd name="connsiteX126" fmla="*/ 707471 w 1605470"/>
              <a:gd name="connsiteY126" fmla="*/ 3106272 h 6858000"/>
              <a:gd name="connsiteX127" fmla="*/ 680201 w 1605470"/>
              <a:gd name="connsiteY127" fmla="*/ 2958185 h 6858000"/>
              <a:gd name="connsiteX128" fmla="*/ 622815 w 1605470"/>
              <a:gd name="connsiteY128" fmla="*/ 2762989 h 6858000"/>
              <a:gd name="connsiteX129" fmla="*/ 571733 w 1605470"/>
              <a:gd name="connsiteY129" fmla="*/ 2554718 h 6858000"/>
              <a:gd name="connsiteX130" fmla="*/ 551827 w 1605470"/>
              <a:gd name="connsiteY130" fmla="*/ 2485734 h 6858000"/>
              <a:gd name="connsiteX131" fmla="*/ 542550 w 1605470"/>
              <a:gd name="connsiteY131" fmla="*/ 2447068 h 6858000"/>
              <a:gd name="connsiteX132" fmla="*/ 529511 w 1605470"/>
              <a:gd name="connsiteY132" fmla="*/ 2425819 h 6858000"/>
              <a:gd name="connsiteX133" fmla="*/ 528878 w 1605470"/>
              <a:gd name="connsiteY133" fmla="*/ 2408971 h 6858000"/>
              <a:gd name="connsiteX134" fmla="*/ 535510 w 1605470"/>
              <a:gd name="connsiteY134" fmla="*/ 2402874 h 6858000"/>
              <a:gd name="connsiteX135" fmla="*/ 538122 w 1605470"/>
              <a:gd name="connsiteY135" fmla="*/ 2381443 h 6858000"/>
              <a:gd name="connsiteX136" fmla="*/ 514451 w 1605470"/>
              <a:gd name="connsiteY136" fmla="*/ 2261920 h 6858000"/>
              <a:gd name="connsiteX137" fmla="*/ 486968 w 1605470"/>
              <a:gd name="connsiteY137" fmla="*/ 2182937 h 6858000"/>
              <a:gd name="connsiteX138" fmla="*/ 488555 w 1605470"/>
              <a:gd name="connsiteY138" fmla="*/ 2155135 h 6858000"/>
              <a:gd name="connsiteX139" fmla="*/ 486013 w 1605470"/>
              <a:gd name="connsiteY139" fmla="*/ 2118008 h 6858000"/>
              <a:gd name="connsiteX140" fmla="*/ 487006 w 1605470"/>
              <a:gd name="connsiteY140" fmla="*/ 2050531 h 6858000"/>
              <a:gd name="connsiteX141" fmla="*/ 478812 w 1605470"/>
              <a:gd name="connsiteY141" fmla="*/ 1963269 h 6858000"/>
              <a:gd name="connsiteX142" fmla="*/ 442619 w 1605470"/>
              <a:gd name="connsiteY142" fmla="*/ 1910499 h 6858000"/>
              <a:gd name="connsiteX143" fmla="*/ 446785 w 1605470"/>
              <a:gd name="connsiteY143" fmla="*/ 1903212 h 6858000"/>
              <a:gd name="connsiteX144" fmla="*/ 436547 w 1605470"/>
              <a:gd name="connsiteY144" fmla="*/ 1861531 h 6858000"/>
              <a:gd name="connsiteX145" fmla="*/ 390346 w 1605470"/>
              <a:gd name="connsiteY145" fmla="*/ 1732919 h 6858000"/>
              <a:gd name="connsiteX146" fmla="*/ 362657 w 1605470"/>
              <a:gd name="connsiteY146" fmla="*/ 1663540 h 6858000"/>
              <a:gd name="connsiteX147" fmla="*/ 361783 w 1605470"/>
              <a:gd name="connsiteY147" fmla="*/ 1615777 h 6858000"/>
              <a:gd name="connsiteX148" fmla="*/ 342578 w 1605470"/>
              <a:gd name="connsiteY148" fmla="*/ 1563678 h 6858000"/>
              <a:gd name="connsiteX149" fmla="*/ 355658 w 1605470"/>
              <a:gd name="connsiteY149" fmla="*/ 1519474 h 6858000"/>
              <a:gd name="connsiteX150" fmla="*/ 348400 w 1605470"/>
              <a:gd name="connsiteY150" fmla="*/ 1477995 h 6858000"/>
              <a:gd name="connsiteX151" fmla="*/ 334485 w 1605470"/>
              <a:gd name="connsiteY151" fmla="*/ 1373769 h 6858000"/>
              <a:gd name="connsiteX152" fmla="*/ 342792 w 1605470"/>
              <a:gd name="connsiteY152" fmla="*/ 1307086 h 6858000"/>
              <a:gd name="connsiteX153" fmla="*/ 343980 w 1605470"/>
              <a:gd name="connsiteY153" fmla="*/ 1189033 h 6858000"/>
              <a:gd name="connsiteX154" fmla="*/ 348665 w 1605470"/>
              <a:gd name="connsiteY154" fmla="*/ 1168288 h 6858000"/>
              <a:gd name="connsiteX155" fmla="*/ 340947 w 1605470"/>
              <a:gd name="connsiteY155" fmla="*/ 1142577 h 6858000"/>
              <a:gd name="connsiteX156" fmla="*/ 330253 w 1605470"/>
              <a:gd name="connsiteY156" fmla="*/ 1088484 h 6858000"/>
              <a:gd name="connsiteX157" fmla="*/ 318989 w 1605470"/>
              <a:gd name="connsiteY157" fmla="*/ 1016103 h 6858000"/>
              <a:gd name="connsiteX158" fmla="*/ 320445 w 1605470"/>
              <a:gd name="connsiteY158" fmla="*/ 932283 h 6858000"/>
              <a:gd name="connsiteX159" fmla="*/ 322681 w 1605470"/>
              <a:gd name="connsiteY159" fmla="*/ 915925 h 6858000"/>
              <a:gd name="connsiteX160" fmla="*/ 315310 w 1605470"/>
              <a:gd name="connsiteY160" fmla="*/ 896999 h 6858000"/>
              <a:gd name="connsiteX161" fmla="*/ 284718 w 1605470"/>
              <a:gd name="connsiteY161" fmla="*/ 821517 h 6858000"/>
              <a:gd name="connsiteX162" fmla="*/ 263668 w 1605470"/>
              <a:gd name="connsiteY162" fmla="*/ 751353 h 6858000"/>
              <a:gd name="connsiteX163" fmla="*/ 263226 w 1605470"/>
              <a:gd name="connsiteY163" fmla="*/ 721230 h 6858000"/>
              <a:gd name="connsiteX164" fmla="*/ 248897 w 1605470"/>
              <a:gd name="connsiteY164" fmla="*/ 681659 h 6858000"/>
              <a:gd name="connsiteX165" fmla="*/ 234316 w 1605470"/>
              <a:gd name="connsiteY165" fmla="*/ 635218 h 6858000"/>
              <a:gd name="connsiteX166" fmla="*/ 239327 w 1605470"/>
              <a:gd name="connsiteY166" fmla="*/ 613763 h 6858000"/>
              <a:gd name="connsiteX167" fmla="*/ 225269 w 1605470"/>
              <a:gd name="connsiteY167" fmla="*/ 598582 h 6858000"/>
              <a:gd name="connsiteX168" fmla="*/ 224950 w 1605470"/>
              <a:gd name="connsiteY168" fmla="*/ 576846 h 6858000"/>
              <a:gd name="connsiteX169" fmla="*/ 204576 w 1605470"/>
              <a:gd name="connsiteY169" fmla="*/ 530055 h 6858000"/>
              <a:gd name="connsiteX170" fmla="*/ 219064 w 1605470"/>
              <a:gd name="connsiteY170" fmla="*/ 469651 h 6858000"/>
              <a:gd name="connsiteX171" fmla="*/ 195012 w 1605470"/>
              <a:gd name="connsiteY171" fmla="*/ 448559 h 6858000"/>
              <a:gd name="connsiteX172" fmla="*/ 201434 w 1605470"/>
              <a:gd name="connsiteY172" fmla="*/ 441529 h 6858000"/>
              <a:gd name="connsiteX173" fmla="*/ 200655 w 1605470"/>
              <a:gd name="connsiteY173" fmla="*/ 428927 h 6858000"/>
              <a:gd name="connsiteX174" fmla="*/ 190059 w 1605470"/>
              <a:gd name="connsiteY174" fmla="*/ 430161 h 6858000"/>
              <a:gd name="connsiteX175" fmla="*/ 167079 w 1605470"/>
              <a:gd name="connsiteY175" fmla="*/ 367211 h 6858000"/>
              <a:gd name="connsiteX176" fmla="*/ 124571 w 1605470"/>
              <a:gd name="connsiteY176" fmla="*/ 302178 h 6858000"/>
              <a:gd name="connsiteX177" fmla="*/ 103243 w 1605470"/>
              <a:gd name="connsiteY177" fmla="*/ 211375 h 6858000"/>
              <a:gd name="connsiteX178" fmla="*/ 94571 w 1605470"/>
              <a:gd name="connsiteY178" fmla="*/ 184179 h 6858000"/>
              <a:gd name="connsiteX179" fmla="*/ 13437 w 1605470"/>
              <a:gd name="connsiteY179" fmla="*/ 19287 h 6858000"/>
              <a:gd name="connsiteX180" fmla="*/ 0 w 1605470"/>
              <a:gd name="connsiteY180"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350346 h 6858000"/>
              <a:gd name="connsiteX79" fmla="*/ 715481 w 1605470"/>
              <a:gd name="connsiteY79" fmla="*/ 4214165 h 6858000"/>
              <a:gd name="connsiteX80" fmla="*/ 719554 w 1605470"/>
              <a:gd name="connsiteY80" fmla="*/ 4090296 h 6858000"/>
              <a:gd name="connsiteX81" fmla="*/ 704810 w 1605470"/>
              <a:gd name="connsiteY81" fmla="*/ 4033999 h 6858000"/>
              <a:gd name="connsiteX82" fmla="*/ 705959 w 1605470"/>
              <a:gd name="connsiteY82" fmla="*/ 4031933 h 6858000"/>
              <a:gd name="connsiteX83" fmla="*/ 704535 w 1605470"/>
              <a:gd name="connsiteY83" fmla="*/ 4013953 h 6858000"/>
              <a:gd name="connsiteX84" fmla="*/ 700443 w 1605470"/>
              <a:gd name="connsiteY84" fmla="*/ 4010511 h 6858000"/>
              <a:gd name="connsiteX85" fmla="*/ 698282 w 1605470"/>
              <a:gd name="connsiteY85" fmla="*/ 3998331 h 6858000"/>
              <a:gd name="connsiteX86" fmla="*/ 690830 w 1605470"/>
              <a:gd name="connsiteY86" fmla="*/ 3974753 h 6858000"/>
              <a:gd name="connsiteX87" fmla="*/ 692428 w 1605470"/>
              <a:gd name="connsiteY87" fmla="*/ 3969950 h 6858000"/>
              <a:gd name="connsiteX88" fmla="*/ 685850 w 1605470"/>
              <a:gd name="connsiteY88" fmla="*/ 3933779 h 6858000"/>
              <a:gd name="connsiteX89" fmla="*/ 687181 w 1605470"/>
              <a:gd name="connsiteY89" fmla="*/ 3933093 h 6858000"/>
              <a:gd name="connsiteX90" fmla="*/ 691535 w 1605470"/>
              <a:gd name="connsiteY90" fmla="*/ 3922082 h 6858000"/>
              <a:gd name="connsiteX91" fmla="*/ 696613 w 1605470"/>
              <a:gd name="connsiteY91" fmla="*/ 3901461 h 6858000"/>
              <a:gd name="connsiteX92" fmla="*/ 719207 w 1605470"/>
              <a:gd name="connsiteY92" fmla="*/ 3813873 h 6858000"/>
              <a:gd name="connsiteX93" fmla="*/ 718632 w 1605470"/>
              <a:gd name="connsiteY93" fmla="*/ 3806161 h 6858000"/>
              <a:gd name="connsiteX94" fmla="*/ 718939 w 1605470"/>
              <a:gd name="connsiteY94" fmla="*/ 3805957 h 6858000"/>
              <a:gd name="connsiteX95" fmla="*/ 718966 w 1605470"/>
              <a:gd name="connsiteY95" fmla="*/ 3797724 h 6858000"/>
              <a:gd name="connsiteX96" fmla="*/ 717581 w 1605470"/>
              <a:gd name="connsiteY96" fmla="*/ 3792098 h 6858000"/>
              <a:gd name="connsiteX97" fmla="*/ 716465 w 1605470"/>
              <a:gd name="connsiteY97" fmla="*/ 3777135 h 6858000"/>
              <a:gd name="connsiteX98" fmla="*/ 718198 w 1605470"/>
              <a:gd name="connsiteY98" fmla="*/ 3771656 h 6858000"/>
              <a:gd name="connsiteX99" fmla="*/ 721941 w 1605470"/>
              <a:gd name="connsiteY99" fmla="*/ 3769007 h 6858000"/>
              <a:gd name="connsiteX100" fmla="*/ 721407 w 1605470"/>
              <a:gd name="connsiteY100" fmla="*/ 3767709 h 6858000"/>
              <a:gd name="connsiteX101" fmla="*/ 730103 w 1605470"/>
              <a:gd name="connsiteY101" fmla="*/ 3738082 h 6858000"/>
              <a:gd name="connsiteX102" fmla="*/ 737449 w 1605470"/>
              <a:gd name="connsiteY102" fmla="*/ 3673397 h 6858000"/>
              <a:gd name="connsiteX103" fmla="*/ 736745 w 1605470"/>
              <a:gd name="connsiteY103" fmla="*/ 3637109 h 6858000"/>
              <a:gd name="connsiteX104" fmla="*/ 740188 w 1605470"/>
              <a:gd name="connsiteY104" fmla="*/ 3536883 h 6858000"/>
              <a:gd name="connsiteX105" fmla="*/ 747726 w 1605470"/>
              <a:gd name="connsiteY105" fmla="*/ 3435652 h 6858000"/>
              <a:gd name="connsiteX106" fmla="*/ 774383 w 1605470"/>
              <a:gd name="connsiteY106" fmla="*/ 3381564 h 6858000"/>
              <a:gd name="connsiteX107" fmla="*/ 774870 w 1605470"/>
              <a:gd name="connsiteY107" fmla="*/ 3375761 h 6858000"/>
              <a:gd name="connsiteX108" fmla="*/ 770510 w 1605470"/>
              <a:gd name="connsiteY108" fmla="*/ 3361844 h 6858000"/>
              <a:gd name="connsiteX109" fmla="*/ 767933 w 1605470"/>
              <a:gd name="connsiteY109" fmla="*/ 3356929 h 6858000"/>
              <a:gd name="connsiteX110" fmla="*/ 766158 w 1605470"/>
              <a:gd name="connsiteY110" fmla="*/ 3349058 h 6858000"/>
              <a:gd name="connsiteX111" fmla="*/ 766414 w 1605470"/>
              <a:gd name="connsiteY111" fmla="*/ 3348763 h 6858000"/>
              <a:gd name="connsiteX112" fmla="*/ 764166 w 1605470"/>
              <a:gd name="connsiteY112" fmla="*/ 3341588 h 6858000"/>
              <a:gd name="connsiteX113" fmla="*/ 749397 w 1605470"/>
              <a:gd name="connsiteY113" fmla="*/ 3307769 h 6858000"/>
              <a:gd name="connsiteX114" fmla="*/ 766960 w 1605470"/>
              <a:gd name="connsiteY114" fmla="*/ 3250522 h 6858000"/>
              <a:gd name="connsiteX115" fmla="*/ 767385 w 1605470"/>
              <a:gd name="connsiteY115" fmla="*/ 3229163 h 6858000"/>
              <a:gd name="connsiteX116" fmla="*/ 769208 w 1605470"/>
              <a:gd name="connsiteY116" fmla="*/ 3217217 h 6858000"/>
              <a:gd name="connsiteX117" fmla="*/ 770350 w 1605470"/>
              <a:gd name="connsiteY117" fmla="*/ 3216125 h 6858000"/>
              <a:gd name="connsiteX118" fmla="*/ 756043 w 1605470"/>
              <a:gd name="connsiteY118" fmla="*/ 3183755 h 6858000"/>
              <a:gd name="connsiteX119" fmla="*/ 756544 w 1605470"/>
              <a:gd name="connsiteY119" fmla="*/ 3178642 h 6858000"/>
              <a:gd name="connsiteX120" fmla="*/ 744144 w 1605470"/>
              <a:gd name="connsiteY120" fmla="*/ 3158586 h 6858000"/>
              <a:gd name="connsiteX121" fmla="*/ 739378 w 1605470"/>
              <a:gd name="connsiteY121" fmla="*/ 3147669 h 6858000"/>
              <a:gd name="connsiteX122" fmla="*/ 734648 w 1605470"/>
              <a:gd name="connsiteY122" fmla="*/ 3145733 h 6858000"/>
              <a:gd name="connsiteX123" fmla="*/ 729329 w 1605470"/>
              <a:gd name="connsiteY123" fmla="*/ 3129034 h 6858000"/>
              <a:gd name="connsiteX124" fmla="*/ 729994 w 1605470"/>
              <a:gd name="connsiteY124" fmla="*/ 3126682 h 6858000"/>
              <a:gd name="connsiteX125" fmla="*/ 720862 w 1605470"/>
              <a:gd name="connsiteY125" fmla="*/ 3114519 h 6858000"/>
              <a:gd name="connsiteX126" fmla="*/ 707471 w 1605470"/>
              <a:gd name="connsiteY126" fmla="*/ 3106272 h 6858000"/>
              <a:gd name="connsiteX127" fmla="*/ 680201 w 1605470"/>
              <a:gd name="connsiteY127" fmla="*/ 2958185 h 6858000"/>
              <a:gd name="connsiteX128" fmla="*/ 622815 w 1605470"/>
              <a:gd name="connsiteY128" fmla="*/ 2762989 h 6858000"/>
              <a:gd name="connsiteX129" fmla="*/ 571733 w 1605470"/>
              <a:gd name="connsiteY129" fmla="*/ 2554718 h 6858000"/>
              <a:gd name="connsiteX130" fmla="*/ 551827 w 1605470"/>
              <a:gd name="connsiteY130" fmla="*/ 2485734 h 6858000"/>
              <a:gd name="connsiteX131" fmla="*/ 542550 w 1605470"/>
              <a:gd name="connsiteY131" fmla="*/ 2447068 h 6858000"/>
              <a:gd name="connsiteX132" fmla="*/ 529511 w 1605470"/>
              <a:gd name="connsiteY132" fmla="*/ 2425819 h 6858000"/>
              <a:gd name="connsiteX133" fmla="*/ 528878 w 1605470"/>
              <a:gd name="connsiteY133" fmla="*/ 2408971 h 6858000"/>
              <a:gd name="connsiteX134" fmla="*/ 535510 w 1605470"/>
              <a:gd name="connsiteY134" fmla="*/ 2402874 h 6858000"/>
              <a:gd name="connsiteX135" fmla="*/ 538122 w 1605470"/>
              <a:gd name="connsiteY135" fmla="*/ 2381443 h 6858000"/>
              <a:gd name="connsiteX136" fmla="*/ 514451 w 1605470"/>
              <a:gd name="connsiteY136" fmla="*/ 2261920 h 6858000"/>
              <a:gd name="connsiteX137" fmla="*/ 486968 w 1605470"/>
              <a:gd name="connsiteY137" fmla="*/ 2182937 h 6858000"/>
              <a:gd name="connsiteX138" fmla="*/ 488555 w 1605470"/>
              <a:gd name="connsiteY138" fmla="*/ 2155135 h 6858000"/>
              <a:gd name="connsiteX139" fmla="*/ 486013 w 1605470"/>
              <a:gd name="connsiteY139" fmla="*/ 2118008 h 6858000"/>
              <a:gd name="connsiteX140" fmla="*/ 487006 w 1605470"/>
              <a:gd name="connsiteY140" fmla="*/ 2050531 h 6858000"/>
              <a:gd name="connsiteX141" fmla="*/ 478812 w 1605470"/>
              <a:gd name="connsiteY141" fmla="*/ 1963269 h 6858000"/>
              <a:gd name="connsiteX142" fmla="*/ 442619 w 1605470"/>
              <a:gd name="connsiteY142" fmla="*/ 1910499 h 6858000"/>
              <a:gd name="connsiteX143" fmla="*/ 446785 w 1605470"/>
              <a:gd name="connsiteY143" fmla="*/ 1903212 h 6858000"/>
              <a:gd name="connsiteX144" fmla="*/ 436547 w 1605470"/>
              <a:gd name="connsiteY144" fmla="*/ 1861531 h 6858000"/>
              <a:gd name="connsiteX145" fmla="*/ 390346 w 1605470"/>
              <a:gd name="connsiteY145" fmla="*/ 1732919 h 6858000"/>
              <a:gd name="connsiteX146" fmla="*/ 362657 w 1605470"/>
              <a:gd name="connsiteY146" fmla="*/ 1663540 h 6858000"/>
              <a:gd name="connsiteX147" fmla="*/ 361783 w 1605470"/>
              <a:gd name="connsiteY147" fmla="*/ 1615777 h 6858000"/>
              <a:gd name="connsiteX148" fmla="*/ 342578 w 1605470"/>
              <a:gd name="connsiteY148" fmla="*/ 1563678 h 6858000"/>
              <a:gd name="connsiteX149" fmla="*/ 355658 w 1605470"/>
              <a:gd name="connsiteY149" fmla="*/ 1519474 h 6858000"/>
              <a:gd name="connsiteX150" fmla="*/ 348400 w 1605470"/>
              <a:gd name="connsiteY150" fmla="*/ 1477995 h 6858000"/>
              <a:gd name="connsiteX151" fmla="*/ 334485 w 1605470"/>
              <a:gd name="connsiteY151" fmla="*/ 1373769 h 6858000"/>
              <a:gd name="connsiteX152" fmla="*/ 342792 w 1605470"/>
              <a:gd name="connsiteY152" fmla="*/ 1307086 h 6858000"/>
              <a:gd name="connsiteX153" fmla="*/ 343980 w 1605470"/>
              <a:gd name="connsiteY153" fmla="*/ 1189033 h 6858000"/>
              <a:gd name="connsiteX154" fmla="*/ 348665 w 1605470"/>
              <a:gd name="connsiteY154" fmla="*/ 1168288 h 6858000"/>
              <a:gd name="connsiteX155" fmla="*/ 340947 w 1605470"/>
              <a:gd name="connsiteY155" fmla="*/ 1142577 h 6858000"/>
              <a:gd name="connsiteX156" fmla="*/ 330253 w 1605470"/>
              <a:gd name="connsiteY156" fmla="*/ 1088484 h 6858000"/>
              <a:gd name="connsiteX157" fmla="*/ 318989 w 1605470"/>
              <a:gd name="connsiteY157" fmla="*/ 1016103 h 6858000"/>
              <a:gd name="connsiteX158" fmla="*/ 320445 w 1605470"/>
              <a:gd name="connsiteY158" fmla="*/ 932283 h 6858000"/>
              <a:gd name="connsiteX159" fmla="*/ 322681 w 1605470"/>
              <a:gd name="connsiteY159" fmla="*/ 915925 h 6858000"/>
              <a:gd name="connsiteX160" fmla="*/ 315310 w 1605470"/>
              <a:gd name="connsiteY160" fmla="*/ 896999 h 6858000"/>
              <a:gd name="connsiteX161" fmla="*/ 284718 w 1605470"/>
              <a:gd name="connsiteY161" fmla="*/ 821517 h 6858000"/>
              <a:gd name="connsiteX162" fmla="*/ 263668 w 1605470"/>
              <a:gd name="connsiteY162" fmla="*/ 751353 h 6858000"/>
              <a:gd name="connsiteX163" fmla="*/ 263226 w 1605470"/>
              <a:gd name="connsiteY163" fmla="*/ 721230 h 6858000"/>
              <a:gd name="connsiteX164" fmla="*/ 248897 w 1605470"/>
              <a:gd name="connsiteY164" fmla="*/ 681659 h 6858000"/>
              <a:gd name="connsiteX165" fmla="*/ 234316 w 1605470"/>
              <a:gd name="connsiteY165" fmla="*/ 635218 h 6858000"/>
              <a:gd name="connsiteX166" fmla="*/ 239327 w 1605470"/>
              <a:gd name="connsiteY166" fmla="*/ 613763 h 6858000"/>
              <a:gd name="connsiteX167" fmla="*/ 225269 w 1605470"/>
              <a:gd name="connsiteY167" fmla="*/ 598582 h 6858000"/>
              <a:gd name="connsiteX168" fmla="*/ 224950 w 1605470"/>
              <a:gd name="connsiteY168" fmla="*/ 576846 h 6858000"/>
              <a:gd name="connsiteX169" fmla="*/ 204576 w 1605470"/>
              <a:gd name="connsiteY169" fmla="*/ 530055 h 6858000"/>
              <a:gd name="connsiteX170" fmla="*/ 219064 w 1605470"/>
              <a:gd name="connsiteY170" fmla="*/ 469651 h 6858000"/>
              <a:gd name="connsiteX171" fmla="*/ 195012 w 1605470"/>
              <a:gd name="connsiteY171" fmla="*/ 448559 h 6858000"/>
              <a:gd name="connsiteX172" fmla="*/ 201434 w 1605470"/>
              <a:gd name="connsiteY172" fmla="*/ 441529 h 6858000"/>
              <a:gd name="connsiteX173" fmla="*/ 200655 w 1605470"/>
              <a:gd name="connsiteY173" fmla="*/ 428927 h 6858000"/>
              <a:gd name="connsiteX174" fmla="*/ 190059 w 1605470"/>
              <a:gd name="connsiteY174" fmla="*/ 430161 h 6858000"/>
              <a:gd name="connsiteX175" fmla="*/ 167079 w 1605470"/>
              <a:gd name="connsiteY175" fmla="*/ 367211 h 6858000"/>
              <a:gd name="connsiteX176" fmla="*/ 124571 w 1605470"/>
              <a:gd name="connsiteY176" fmla="*/ 302178 h 6858000"/>
              <a:gd name="connsiteX177" fmla="*/ 103243 w 1605470"/>
              <a:gd name="connsiteY177" fmla="*/ 211375 h 6858000"/>
              <a:gd name="connsiteX178" fmla="*/ 94571 w 1605470"/>
              <a:gd name="connsiteY178" fmla="*/ 184179 h 6858000"/>
              <a:gd name="connsiteX179" fmla="*/ 13437 w 1605470"/>
              <a:gd name="connsiteY179" fmla="*/ 19287 h 6858000"/>
              <a:gd name="connsiteX180" fmla="*/ 0 w 1605470"/>
              <a:gd name="connsiteY180"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38263 w 1605470"/>
              <a:gd name="connsiteY77" fmla="*/ 4444346 h 6858000"/>
              <a:gd name="connsiteX78" fmla="*/ 756542 w 1605470"/>
              <a:gd name="connsiteY78" fmla="*/ 4350346 h 6858000"/>
              <a:gd name="connsiteX79" fmla="*/ 715481 w 1605470"/>
              <a:gd name="connsiteY79" fmla="*/ 4214165 h 6858000"/>
              <a:gd name="connsiteX80" fmla="*/ 719554 w 1605470"/>
              <a:gd name="connsiteY80" fmla="*/ 4090296 h 6858000"/>
              <a:gd name="connsiteX81" fmla="*/ 704810 w 1605470"/>
              <a:gd name="connsiteY81" fmla="*/ 4033999 h 6858000"/>
              <a:gd name="connsiteX82" fmla="*/ 705959 w 1605470"/>
              <a:gd name="connsiteY82" fmla="*/ 4031933 h 6858000"/>
              <a:gd name="connsiteX83" fmla="*/ 704535 w 1605470"/>
              <a:gd name="connsiteY83" fmla="*/ 4013953 h 6858000"/>
              <a:gd name="connsiteX84" fmla="*/ 700443 w 1605470"/>
              <a:gd name="connsiteY84" fmla="*/ 4010511 h 6858000"/>
              <a:gd name="connsiteX85" fmla="*/ 698282 w 1605470"/>
              <a:gd name="connsiteY85" fmla="*/ 3998331 h 6858000"/>
              <a:gd name="connsiteX86" fmla="*/ 690830 w 1605470"/>
              <a:gd name="connsiteY86" fmla="*/ 3974753 h 6858000"/>
              <a:gd name="connsiteX87" fmla="*/ 692428 w 1605470"/>
              <a:gd name="connsiteY87" fmla="*/ 3969950 h 6858000"/>
              <a:gd name="connsiteX88" fmla="*/ 685850 w 1605470"/>
              <a:gd name="connsiteY88" fmla="*/ 3933779 h 6858000"/>
              <a:gd name="connsiteX89" fmla="*/ 687181 w 1605470"/>
              <a:gd name="connsiteY89" fmla="*/ 3933093 h 6858000"/>
              <a:gd name="connsiteX90" fmla="*/ 691535 w 1605470"/>
              <a:gd name="connsiteY90" fmla="*/ 3922082 h 6858000"/>
              <a:gd name="connsiteX91" fmla="*/ 696613 w 1605470"/>
              <a:gd name="connsiteY91" fmla="*/ 3901461 h 6858000"/>
              <a:gd name="connsiteX92" fmla="*/ 719207 w 1605470"/>
              <a:gd name="connsiteY92" fmla="*/ 3813873 h 6858000"/>
              <a:gd name="connsiteX93" fmla="*/ 718632 w 1605470"/>
              <a:gd name="connsiteY93" fmla="*/ 3806161 h 6858000"/>
              <a:gd name="connsiteX94" fmla="*/ 718939 w 1605470"/>
              <a:gd name="connsiteY94" fmla="*/ 3805957 h 6858000"/>
              <a:gd name="connsiteX95" fmla="*/ 718966 w 1605470"/>
              <a:gd name="connsiteY95" fmla="*/ 3797724 h 6858000"/>
              <a:gd name="connsiteX96" fmla="*/ 717581 w 1605470"/>
              <a:gd name="connsiteY96" fmla="*/ 3792098 h 6858000"/>
              <a:gd name="connsiteX97" fmla="*/ 716465 w 1605470"/>
              <a:gd name="connsiteY97" fmla="*/ 3777135 h 6858000"/>
              <a:gd name="connsiteX98" fmla="*/ 718198 w 1605470"/>
              <a:gd name="connsiteY98" fmla="*/ 3771656 h 6858000"/>
              <a:gd name="connsiteX99" fmla="*/ 721941 w 1605470"/>
              <a:gd name="connsiteY99" fmla="*/ 3769007 h 6858000"/>
              <a:gd name="connsiteX100" fmla="*/ 721407 w 1605470"/>
              <a:gd name="connsiteY100" fmla="*/ 3767709 h 6858000"/>
              <a:gd name="connsiteX101" fmla="*/ 730103 w 1605470"/>
              <a:gd name="connsiteY101" fmla="*/ 3738082 h 6858000"/>
              <a:gd name="connsiteX102" fmla="*/ 737449 w 1605470"/>
              <a:gd name="connsiteY102" fmla="*/ 3673397 h 6858000"/>
              <a:gd name="connsiteX103" fmla="*/ 736745 w 1605470"/>
              <a:gd name="connsiteY103" fmla="*/ 3637109 h 6858000"/>
              <a:gd name="connsiteX104" fmla="*/ 740188 w 1605470"/>
              <a:gd name="connsiteY104" fmla="*/ 3536883 h 6858000"/>
              <a:gd name="connsiteX105" fmla="*/ 747726 w 1605470"/>
              <a:gd name="connsiteY105" fmla="*/ 3435652 h 6858000"/>
              <a:gd name="connsiteX106" fmla="*/ 774383 w 1605470"/>
              <a:gd name="connsiteY106" fmla="*/ 3381564 h 6858000"/>
              <a:gd name="connsiteX107" fmla="*/ 774870 w 1605470"/>
              <a:gd name="connsiteY107" fmla="*/ 3375761 h 6858000"/>
              <a:gd name="connsiteX108" fmla="*/ 770510 w 1605470"/>
              <a:gd name="connsiteY108" fmla="*/ 3361844 h 6858000"/>
              <a:gd name="connsiteX109" fmla="*/ 767933 w 1605470"/>
              <a:gd name="connsiteY109" fmla="*/ 3356929 h 6858000"/>
              <a:gd name="connsiteX110" fmla="*/ 766158 w 1605470"/>
              <a:gd name="connsiteY110" fmla="*/ 3349058 h 6858000"/>
              <a:gd name="connsiteX111" fmla="*/ 766414 w 1605470"/>
              <a:gd name="connsiteY111" fmla="*/ 3348763 h 6858000"/>
              <a:gd name="connsiteX112" fmla="*/ 764166 w 1605470"/>
              <a:gd name="connsiteY112" fmla="*/ 3341588 h 6858000"/>
              <a:gd name="connsiteX113" fmla="*/ 749397 w 1605470"/>
              <a:gd name="connsiteY113" fmla="*/ 3307769 h 6858000"/>
              <a:gd name="connsiteX114" fmla="*/ 766960 w 1605470"/>
              <a:gd name="connsiteY114" fmla="*/ 3250522 h 6858000"/>
              <a:gd name="connsiteX115" fmla="*/ 767385 w 1605470"/>
              <a:gd name="connsiteY115" fmla="*/ 3229163 h 6858000"/>
              <a:gd name="connsiteX116" fmla="*/ 769208 w 1605470"/>
              <a:gd name="connsiteY116" fmla="*/ 3217217 h 6858000"/>
              <a:gd name="connsiteX117" fmla="*/ 770350 w 1605470"/>
              <a:gd name="connsiteY117" fmla="*/ 3216125 h 6858000"/>
              <a:gd name="connsiteX118" fmla="*/ 756043 w 1605470"/>
              <a:gd name="connsiteY118" fmla="*/ 3183755 h 6858000"/>
              <a:gd name="connsiteX119" fmla="*/ 756544 w 1605470"/>
              <a:gd name="connsiteY119" fmla="*/ 3178642 h 6858000"/>
              <a:gd name="connsiteX120" fmla="*/ 744144 w 1605470"/>
              <a:gd name="connsiteY120" fmla="*/ 3158586 h 6858000"/>
              <a:gd name="connsiteX121" fmla="*/ 739378 w 1605470"/>
              <a:gd name="connsiteY121" fmla="*/ 3147669 h 6858000"/>
              <a:gd name="connsiteX122" fmla="*/ 734648 w 1605470"/>
              <a:gd name="connsiteY122" fmla="*/ 3145733 h 6858000"/>
              <a:gd name="connsiteX123" fmla="*/ 729329 w 1605470"/>
              <a:gd name="connsiteY123" fmla="*/ 3129034 h 6858000"/>
              <a:gd name="connsiteX124" fmla="*/ 729994 w 1605470"/>
              <a:gd name="connsiteY124" fmla="*/ 3126682 h 6858000"/>
              <a:gd name="connsiteX125" fmla="*/ 720862 w 1605470"/>
              <a:gd name="connsiteY125" fmla="*/ 3114519 h 6858000"/>
              <a:gd name="connsiteX126" fmla="*/ 707471 w 1605470"/>
              <a:gd name="connsiteY126" fmla="*/ 3106272 h 6858000"/>
              <a:gd name="connsiteX127" fmla="*/ 680201 w 1605470"/>
              <a:gd name="connsiteY127" fmla="*/ 2958185 h 6858000"/>
              <a:gd name="connsiteX128" fmla="*/ 622815 w 1605470"/>
              <a:gd name="connsiteY128" fmla="*/ 2762989 h 6858000"/>
              <a:gd name="connsiteX129" fmla="*/ 571733 w 1605470"/>
              <a:gd name="connsiteY129" fmla="*/ 2554718 h 6858000"/>
              <a:gd name="connsiteX130" fmla="*/ 551827 w 1605470"/>
              <a:gd name="connsiteY130" fmla="*/ 2485734 h 6858000"/>
              <a:gd name="connsiteX131" fmla="*/ 542550 w 1605470"/>
              <a:gd name="connsiteY131" fmla="*/ 2447068 h 6858000"/>
              <a:gd name="connsiteX132" fmla="*/ 529511 w 1605470"/>
              <a:gd name="connsiteY132" fmla="*/ 2425819 h 6858000"/>
              <a:gd name="connsiteX133" fmla="*/ 528878 w 1605470"/>
              <a:gd name="connsiteY133" fmla="*/ 2408971 h 6858000"/>
              <a:gd name="connsiteX134" fmla="*/ 535510 w 1605470"/>
              <a:gd name="connsiteY134" fmla="*/ 2402874 h 6858000"/>
              <a:gd name="connsiteX135" fmla="*/ 538122 w 1605470"/>
              <a:gd name="connsiteY135" fmla="*/ 2381443 h 6858000"/>
              <a:gd name="connsiteX136" fmla="*/ 514451 w 1605470"/>
              <a:gd name="connsiteY136" fmla="*/ 2261920 h 6858000"/>
              <a:gd name="connsiteX137" fmla="*/ 486968 w 1605470"/>
              <a:gd name="connsiteY137" fmla="*/ 2182937 h 6858000"/>
              <a:gd name="connsiteX138" fmla="*/ 488555 w 1605470"/>
              <a:gd name="connsiteY138" fmla="*/ 2155135 h 6858000"/>
              <a:gd name="connsiteX139" fmla="*/ 486013 w 1605470"/>
              <a:gd name="connsiteY139" fmla="*/ 2118008 h 6858000"/>
              <a:gd name="connsiteX140" fmla="*/ 487006 w 1605470"/>
              <a:gd name="connsiteY140" fmla="*/ 2050531 h 6858000"/>
              <a:gd name="connsiteX141" fmla="*/ 478812 w 1605470"/>
              <a:gd name="connsiteY141" fmla="*/ 1963269 h 6858000"/>
              <a:gd name="connsiteX142" fmla="*/ 442619 w 1605470"/>
              <a:gd name="connsiteY142" fmla="*/ 1910499 h 6858000"/>
              <a:gd name="connsiteX143" fmla="*/ 446785 w 1605470"/>
              <a:gd name="connsiteY143" fmla="*/ 1903212 h 6858000"/>
              <a:gd name="connsiteX144" fmla="*/ 436547 w 1605470"/>
              <a:gd name="connsiteY144" fmla="*/ 1861531 h 6858000"/>
              <a:gd name="connsiteX145" fmla="*/ 390346 w 1605470"/>
              <a:gd name="connsiteY145" fmla="*/ 1732919 h 6858000"/>
              <a:gd name="connsiteX146" fmla="*/ 362657 w 1605470"/>
              <a:gd name="connsiteY146" fmla="*/ 1663540 h 6858000"/>
              <a:gd name="connsiteX147" fmla="*/ 361783 w 1605470"/>
              <a:gd name="connsiteY147" fmla="*/ 1615777 h 6858000"/>
              <a:gd name="connsiteX148" fmla="*/ 342578 w 1605470"/>
              <a:gd name="connsiteY148" fmla="*/ 1563678 h 6858000"/>
              <a:gd name="connsiteX149" fmla="*/ 355658 w 1605470"/>
              <a:gd name="connsiteY149" fmla="*/ 1519474 h 6858000"/>
              <a:gd name="connsiteX150" fmla="*/ 348400 w 1605470"/>
              <a:gd name="connsiteY150" fmla="*/ 1477995 h 6858000"/>
              <a:gd name="connsiteX151" fmla="*/ 334485 w 1605470"/>
              <a:gd name="connsiteY151" fmla="*/ 1373769 h 6858000"/>
              <a:gd name="connsiteX152" fmla="*/ 342792 w 1605470"/>
              <a:gd name="connsiteY152" fmla="*/ 1307086 h 6858000"/>
              <a:gd name="connsiteX153" fmla="*/ 343980 w 1605470"/>
              <a:gd name="connsiteY153" fmla="*/ 1189033 h 6858000"/>
              <a:gd name="connsiteX154" fmla="*/ 348665 w 1605470"/>
              <a:gd name="connsiteY154" fmla="*/ 1168288 h 6858000"/>
              <a:gd name="connsiteX155" fmla="*/ 340947 w 1605470"/>
              <a:gd name="connsiteY155" fmla="*/ 1142577 h 6858000"/>
              <a:gd name="connsiteX156" fmla="*/ 330253 w 1605470"/>
              <a:gd name="connsiteY156" fmla="*/ 1088484 h 6858000"/>
              <a:gd name="connsiteX157" fmla="*/ 318989 w 1605470"/>
              <a:gd name="connsiteY157" fmla="*/ 1016103 h 6858000"/>
              <a:gd name="connsiteX158" fmla="*/ 320445 w 1605470"/>
              <a:gd name="connsiteY158" fmla="*/ 932283 h 6858000"/>
              <a:gd name="connsiteX159" fmla="*/ 322681 w 1605470"/>
              <a:gd name="connsiteY159" fmla="*/ 915925 h 6858000"/>
              <a:gd name="connsiteX160" fmla="*/ 315310 w 1605470"/>
              <a:gd name="connsiteY160" fmla="*/ 896999 h 6858000"/>
              <a:gd name="connsiteX161" fmla="*/ 284718 w 1605470"/>
              <a:gd name="connsiteY161" fmla="*/ 821517 h 6858000"/>
              <a:gd name="connsiteX162" fmla="*/ 263668 w 1605470"/>
              <a:gd name="connsiteY162" fmla="*/ 751353 h 6858000"/>
              <a:gd name="connsiteX163" fmla="*/ 263226 w 1605470"/>
              <a:gd name="connsiteY163" fmla="*/ 721230 h 6858000"/>
              <a:gd name="connsiteX164" fmla="*/ 248897 w 1605470"/>
              <a:gd name="connsiteY164" fmla="*/ 681659 h 6858000"/>
              <a:gd name="connsiteX165" fmla="*/ 234316 w 1605470"/>
              <a:gd name="connsiteY165" fmla="*/ 635218 h 6858000"/>
              <a:gd name="connsiteX166" fmla="*/ 239327 w 1605470"/>
              <a:gd name="connsiteY166" fmla="*/ 613763 h 6858000"/>
              <a:gd name="connsiteX167" fmla="*/ 225269 w 1605470"/>
              <a:gd name="connsiteY167" fmla="*/ 598582 h 6858000"/>
              <a:gd name="connsiteX168" fmla="*/ 224950 w 1605470"/>
              <a:gd name="connsiteY168" fmla="*/ 576846 h 6858000"/>
              <a:gd name="connsiteX169" fmla="*/ 204576 w 1605470"/>
              <a:gd name="connsiteY169" fmla="*/ 530055 h 6858000"/>
              <a:gd name="connsiteX170" fmla="*/ 219064 w 1605470"/>
              <a:gd name="connsiteY170" fmla="*/ 469651 h 6858000"/>
              <a:gd name="connsiteX171" fmla="*/ 195012 w 1605470"/>
              <a:gd name="connsiteY171" fmla="*/ 448559 h 6858000"/>
              <a:gd name="connsiteX172" fmla="*/ 201434 w 1605470"/>
              <a:gd name="connsiteY172" fmla="*/ 441529 h 6858000"/>
              <a:gd name="connsiteX173" fmla="*/ 200655 w 1605470"/>
              <a:gd name="connsiteY173" fmla="*/ 428927 h 6858000"/>
              <a:gd name="connsiteX174" fmla="*/ 190059 w 1605470"/>
              <a:gd name="connsiteY174" fmla="*/ 430161 h 6858000"/>
              <a:gd name="connsiteX175" fmla="*/ 167079 w 1605470"/>
              <a:gd name="connsiteY175" fmla="*/ 367211 h 6858000"/>
              <a:gd name="connsiteX176" fmla="*/ 124571 w 1605470"/>
              <a:gd name="connsiteY176" fmla="*/ 302178 h 6858000"/>
              <a:gd name="connsiteX177" fmla="*/ 103243 w 1605470"/>
              <a:gd name="connsiteY177" fmla="*/ 211375 h 6858000"/>
              <a:gd name="connsiteX178" fmla="*/ 94571 w 1605470"/>
              <a:gd name="connsiteY178" fmla="*/ 184179 h 6858000"/>
              <a:gd name="connsiteX179" fmla="*/ 13437 w 1605470"/>
              <a:gd name="connsiteY179" fmla="*/ 19287 h 6858000"/>
              <a:gd name="connsiteX180" fmla="*/ 0 w 1605470"/>
              <a:gd name="connsiteY180"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38263 w 1605470"/>
              <a:gd name="connsiteY77" fmla="*/ 4444346 h 6858000"/>
              <a:gd name="connsiteX78" fmla="*/ 756542 w 1605470"/>
              <a:gd name="connsiteY78" fmla="*/ 4350346 h 6858000"/>
              <a:gd name="connsiteX79" fmla="*/ 715481 w 1605470"/>
              <a:gd name="connsiteY79" fmla="*/ 4214165 h 6858000"/>
              <a:gd name="connsiteX80" fmla="*/ 719554 w 1605470"/>
              <a:gd name="connsiteY80" fmla="*/ 4090296 h 6858000"/>
              <a:gd name="connsiteX81" fmla="*/ 704810 w 1605470"/>
              <a:gd name="connsiteY81" fmla="*/ 4033999 h 6858000"/>
              <a:gd name="connsiteX82" fmla="*/ 705959 w 1605470"/>
              <a:gd name="connsiteY82" fmla="*/ 4031933 h 6858000"/>
              <a:gd name="connsiteX83" fmla="*/ 704535 w 1605470"/>
              <a:gd name="connsiteY83" fmla="*/ 4013953 h 6858000"/>
              <a:gd name="connsiteX84" fmla="*/ 700443 w 1605470"/>
              <a:gd name="connsiteY84" fmla="*/ 4010511 h 6858000"/>
              <a:gd name="connsiteX85" fmla="*/ 698282 w 1605470"/>
              <a:gd name="connsiteY85" fmla="*/ 3998331 h 6858000"/>
              <a:gd name="connsiteX86" fmla="*/ 690830 w 1605470"/>
              <a:gd name="connsiteY86" fmla="*/ 3974753 h 6858000"/>
              <a:gd name="connsiteX87" fmla="*/ 692428 w 1605470"/>
              <a:gd name="connsiteY87" fmla="*/ 3969950 h 6858000"/>
              <a:gd name="connsiteX88" fmla="*/ 685850 w 1605470"/>
              <a:gd name="connsiteY88" fmla="*/ 3933779 h 6858000"/>
              <a:gd name="connsiteX89" fmla="*/ 687181 w 1605470"/>
              <a:gd name="connsiteY89" fmla="*/ 3933093 h 6858000"/>
              <a:gd name="connsiteX90" fmla="*/ 691535 w 1605470"/>
              <a:gd name="connsiteY90" fmla="*/ 3922082 h 6858000"/>
              <a:gd name="connsiteX91" fmla="*/ 696613 w 1605470"/>
              <a:gd name="connsiteY91" fmla="*/ 3901461 h 6858000"/>
              <a:gd name="connsiteX92" fmla="*/ 719207 w 1605470"/>
              <a:gd name="connsiteY92" fmla="*/ 3813873 h 6858000"/>
              <a:gd name="connsiteX93" fmla="*/ 718632 w 1605470"/>
              <a:gd name="connsiteY93" fmla="*/ 3806161 h 6858000"/>
              <a:gd name="connsiteX94" fmla="*/ 718939 w 1605470"/>
              <a:gd name="connsiteY94" fmla="*/ 3805957 h 6858000"/>
              <a:gd name="connsiteX95" fmla="*/ 718966 w 1605470"/>
              <a:gd name="connsiteY95" fmla="*/ 3797724 h 6858000"/>
              <a:gd name="connsiteX96" fmla="*/ 717581 w 1605470"/>
              <a:gd name="connsiteY96" fmla="*/ 3792098 h 6858000"/>
              <a:gd name="connsiteX97" fmla="*/ 716465 w 1605470"/>
              <a:gd name="connsiteY97" fmla="*/ 3777135 h 6858000"/>
              <a:gd name="connsiteX98" fmla="*/ 718198 w 1605470"/>
              <a:gd name="connsiteY98" fmla="*/ 3771656 h 6858000"/>
              <a:gd name="connsiteX99" fmla="*/ 721941 w 1605470"/>
              <a:gd name="connsiteY99" fmla="*/ 3769007 h 6858000"/>
              <a:gd name="connsiteX100" fmla="*/ 721407 w 1605470"/>
              <a:gd name="connsiteY100" fmla="*/ 3767709 h 6858000"/>
              <a:gd name="connsiteX101" fmla="*/ 730103 w 1605470"/>
              <a:gd name="connsiteY101" fmla="*/ 3738082 h 6858000"/>
              <a:gd name="connsiteX102" fmla="*/ 737449 w 1605470"/>
              <a:gd name="connsiteY102" fmla="*/ 3673397 h 6858000"/>
              <a:gd name="connsiteX103" fmla="*/ 736745 w 1605470"/>
              <a:gd name="connsiteY103" fmla="*/ 3637109 h 6858000"/>
              <a:gd name="connsiteX104" fmla="*/ 740188 w 1605470"/>
              <a:gd name="connsiteY104" fmla="*/ 3536883 h 6858000"/>
              <a:gd name="connsiteX105" fmla="*/ 747726 w 1605470"/>
              <a:gd name="connsiteY105" fmla="*/ 3435652 h 6858000"/>
              <a:gd name="connsiteX106" fmla="*/ 774383 w 1605470"/>
              <a:gd name="connsiteY106" fmla="*/ 3381564 h 6858000"/>
              <a:gd name="connsiteX107" fmla="*/ 774870 w 1605470"/>
              <a:gd name="connsiteY107" fmla="*/ 3375761 h 6858000"/>
              <a:gd name="connsiteX108" fmla="*/ 770510 w 1605470"/>
              <a:gd name="connsiteY108" fmla="*/ 3361844 h 6858000"/>
              <a:gd name="connsiteX109" fmla="*/ 767933 w 1605470"/>
              <a:gd name="connsiteY109" fmla="*/ 3356929 h 6858000"/>
              <a:gd name="connsiteX110" fmla="*/ 766158 w 1605470"/>
              <a:gd name="connsiteY110" fmla="*/ 3349058 h 6858000"/>
              <a:gd name="connsiteX111" fmla="*/ 766414 w 1605470"/>
              <a:gd name="connsiteY111" fmla="*/ 3348763 h 6858000"/>
              <a:gd name="connsiteX112" fmla="*/ 764166 w 1605470"/>
              <a:gd name="connsiteY112" fmla="*/ 3341588 h 6858000"/>
              <a:gd name="connsiteX113" fmla="*/ 749397 w 1605470"/>
              <a:gd name="connsiteY113" fmla="*/ 3307769 h 6858000"/>
              <a:gd name="connsiteX114" fmla="*/ 766960 w 1605470"/>
              <a:gd name="connsiteY114" fmla="*/ 3250522 h 6858000"/>
              <a:gd name="connsiteX115" fmla="*/ 767385 w 1605470"/>
              <a:gd name="connsiteY115" fmla="*/ 3229163 h 6858000"/>
              <a:gd name="connsiteX116" fmla="*/ 769208 w 1605470"/>
              <a:gd name="connsiteY116" fmla="*/ 3217217 h 6858000"/>
              <a:gd name="connsiteX117" fmla="*/ 770350 w 1605470"/>
              <a:gd name="connsiteY117" fmla="*/ 3216125 h 6858000"/>
              <a:gd name="connsiteX118" fmla="*/ 756043 w 1605470"/>
              <a:gd name="connsiteY118" fmla="*/ 3183755 h 6858000"/>
              <a:gd name="connsiteX119" fmla="*/ 756544 w 1605470"/>
              <a:gd name="connsiteY119" fmla="*/ 3178642 h 6858000"/>
              <a:gd name="connsiteX120" fmla="*/ 744144 w 1605470"/>
              <a:gd name="connsiteY120" fmla="*/ 3158586 h 6858000"/>
              <a:gd name="connsiteX121" fmla="*/ 739378 w 1605470"/>
              <a:gd name="connsiteY121" fmla="*/ 3147669 h 6858000"/>
              <a:gd name="connsiteX122" fmla="*/ 734648 w 1605470"/>
              <a:gd name="connsiteY122" fmla="*/ 3145733 h 6858000"/>
              <a:gd name="connsiteX123" fmla="*/ 729329 w 1605470"/>
              <a:gd name="connsiteY123" fmla="*/ 3129034 h 6858000"/>
              <a:gd name="connsiteX124" fmla="*/ 729994 w 1605470"/>
              <a:gd name="connsiteY124" fmla="*/ 3126682 h 6858000"/>
              <a:gd name="connsiteX125" fmla="*/ 720862 w 1605470"/>
              <a:gd name="connsiteY125" fmla="*/ 3114519 h 6858000"/>
              <a:gd name="connsiteX126" fmla="*/ 707471 w 1605470"/>
              <a:gd name="connsiteY126" fmla="*/ 3106272 h 6858000"/>
              <a:gd name="connsiteX127" fmla="*/ 680201 w 1605470"/>
              <a:gd name="connsiteY127" fmla="*/ 2958185 h 6858000"/>
              <a:gd name="connsiteX128" fmla="*/ 622815 w 1605470"/>
              <a:gd name="connsiteY128" fmla="*/ 2762989 h 6858000"/>
              <a:gd name="connsiteX129" fmla="*/ 571733 w 1605470"/>
              <a:gd name="connsiteY129" fmla="*/ 2554718 h 6858000"/>
              <a:gd name="connsiteX130" fmla="*/ 551827 w 1605470"/>
              <a:gd name="connsiteY130" fmla="*/ 2485734 h 6858000"/>
              <a:gd name="connsiteX131" fmla="*/ 542550 w 1605470"/>
              <a:gd name="connsiteY131" fmla="*/ 2447068 h 6858000"/>
              <a:gd name="connsiteX132" fmla="*/ 529511 w 1605470"/>
              <a:gd name="connsiteY132" fmla="*/ 2425819 h 6858000"/>
              <a:gd name="connsiteX133" fmla="*/ 528878 w 1605470"/>
              <a:gd name="connsiteY133" fmla="*/ 2408971 h 6858000"/>
              <a:gd name="connsiteX134" fmla="*/ 535510 w 1605470"/>
              <a:gd name="connsiteY134" fmla="*/ 2402874 h 6858000"/>
              <a:gd name="connsiteX135" fmla="*/ 538122 w 1605470"/>
              <a:gd name="connsiteY135" fmla="*/ 2381443 h 6858000"/>
              <a:gd name="connsiteX136" fmla="*/ 514451 w 1605470"/>
              <a:gd name="connsiteY136" fmla="*/ 2261920 h 6858000"/>
              <a:gd name="connsiteX137" fmla="*/ 486968 w 1605470"/>
              <a:gd name="connsiteY137" fmla="*/ 2182937 h 6858000"/>
              <a:gd name="connsiteX138" fmla="*/ 488555 w 1605470"/>
              <a:gd name="connsiteY138" fmla="*/ 2155135 h 6858000"/>
              <a:gd name="connsiteX139" fmla="*/ 486013 w 1605470"/>
              <a:gd name="connsiteY139" fmla="*/ 2118008 h 6858000"/>
              <a:gd name="connsiteX140" fmla="*/ 487006 w 1605470"/>
              <a:gd name="connsiteY140" fmla="*/ 2050531 h 6858000"/>
              <a:gd name="connsiteX141" fmla="*/ 478812 w 1605470"/>
              <a:gd name="connsiteY141" fmla="*/ 1963269 h 6858000"/>
              <a:gd name="connsiteX142" fmla="*/ 442619 w 1605470"/>
              <a:gd name="connsiteY142" fmla="*/ 1910499 h 6858000"/>
              <a:gd name="connsiteX143" fmla="*/ 446785 w 1605470"/>
              <a:gd name="connsiteY143" fmla="*/ 1903212 h 6858000"/>
              <a:gd name="connsiteX144" fmla="*/ 436547 w 1605470"/>
              <a:gd name="connsiteY144" fmla="*/ 1861531 h 6858000"/>
              <a:gd name="connsiteX145" fmla="*/ 390346 w 1605470"/>
              <a:gd name="connsiteY145" fmla="*/ 1732919 h 6858000"/>
              <a:gd name="connsiteX146" fmla="*/ 362657 w 1605470"/>
              <a:gd name="connsiteY146" fmla="*/ 1663540 h 6858000"/>
              <a:gd name="connsiteX147" fmla="*/ 361783 w 1605470"/>
              <a:gd name="connsiteY147" fmla="*/ 1615777 h 6858000"/>
              <a:gd name="connsiteX148" fmla="*/ 342578 w 1605470"/>
              <a:gd name="connsiteY148" fmla="*/ 1563678 h 6858000"/>
              <a:gd name="connsiteX149" fmla="*/ 355658 w 1605470"/>
              <a:gd name="connsiteY149" fmla="*/ 1519474 h 6858000"/>
              <a:gd name="connsiteX150" fmla="*/ 348400 w 1605470"/>
              <a:gd name="connsiteY150" fmla="*/ 1477995 h 6858000"/>
              <a:gd name="connsiteX151" fmla="*/ 334485 w 1605470"/>
              <a:gd name="connsiteY151" fmla="*/ 1373769 h 6858000"/>
              <a:gd name="connsiteX152" fmla="*/ 342792 w 1605470"/>
              <a:gd name="connsiteY152" fmla="*/ 1307086 h 6858000"/>
              <a:gd name="connsiteX153" fmla="*/ 343980 w 1605470"/>
              <a:gd name="connsiteY153" fmla="*/ 1189033 h 6858000"/>
              <a:gd name="connsiteX154" fmla="*/ 348665 w 1605470"/>
              <a:gd name="connsiteY154" fmla="*/ 1168288 h 6858000"/>
              <a:gd name="connsiteX155" fmla="*/ 340947 w 1605470"/>
              <a:gd name="connsiteY155" fmla="*/ 1142577 h 6858000"/>
              <a:gd name="connsiteX156" fmla="*/ 330253 w 1605470"/>
              <a:gd name="connsiteY156" fmla="*/ 1088484 h 6858000"/>
              <a:gd name="connsiteX157" fmla="*/ 318989 w 1605470"/>
              <a:gd name="connsiteY157" fmla="*/ 1016103 h 6858000"/>
              <a:gd name="connsiteX158" fmla="*/ 320445 w 1605470"/>
              <a:gd name="connsiteY158" fmla="*/ 932283 h 6858000"/>
              <a:gd name="connsiteX159" fmla="*/ 322681 w 1605470"/>
              <a:gd name="connsiteY159" fmla="*/ 915925 h 6858000"/>
              <a:gd name="connsiteX160" fmla="*/ 315310 w 1605470"/>
              <a:gd name="connsiteY160" fmla="*/ 896999 h 6858000"/>
              <a:gd name="connsiteX161" fmla="*/ 284718 w 1605470"/>
              <a:gd name="connsiteY161" fmla="*/ 821517 h 6858000"/>
              <a:gd name="connsiteX162" fmla="*/ 263668 w 1605470"/>
              <a:gd name="connsiteY162" fmla="*/ 751353 h 6858000"/>
              <a:gd name="connsiteX163" fmla="*/ 263226 w 1605470"/>
              <a:gd name="connsiteY163" fmla="*/ 721230 h 6858000"/>
              <a:gd name="connsiteX164" fmla="*/ 248897 w 1605470"/>
              <a:gd name="connsiteY164" fmla="*/ 681659 h 6858000"/>
              <a:gd name="connsiteX165" fmla="*/ 234316 w 1605470"/>
              <a:gd name="connsiteY165" fmla="*/ 635218 h 6858000"/>
              <a:gd name="connsiteX166" fmla="*/ 239327 w 1605470"/>
              <a:gd name="connsiteY166" fmla="*/ 613763 h 6858000"/>
              <a:gd name="connsiteX167" fmla="*/ 225269 w 1605470"/>
              <a:gd name="connsiteY167" fmla="*/ 598582 h 6858000"/>
              <a:gd name="connsiteX168" fmla="*/ 224950 w 1605470"/>
              <a:gd name="connsiteY168" fmla="*/ 576846 h 6858000"/>
              <a:gd name="connsiteX169" fmla="*/ 204576 w 1605470"/>
              <a:gd name="connsiteY169" fmla="*/ 530055 h 6858000"/>
              <a:gd name="connsiteX170" fmla="*/ 219064 w 1605470"/>
              <a:gd name="connsiteY170" fmla="*/ 469651 h 6858000"/>
              <a:gd name="connsiteX171" fmla="*/ 195012 w 1605470"/>
              <a:gd name="connsiteY171" fmla="*/ 448559 h 6858000"/>
              <a:gd name="connsiteX172" fmla="*/ 201434 w 1605470"/>
              <a:gd name="connsiteY172" fmla="*/ 441529 h 6858000"/>
              <a:gd name="connsiteX173" fmla="*/ 200655 w 1605470"/>
              <a:gd name="connsiteY173" fmla="*/ 428927 h 6858000"/>
              <a:gd name="connsiteX174" fmla="*/ 190059 w 1605470"/>
              <a:gd name="connsiteY174" fmla="*/ 430161 h 6858000"/>
              <a:gd name="connsiteX175" fmla="*/ 167079 w 1605470"/>
              <a:gd name="connsiteY175" fmla="*/ 367211 h 6858000"/>
              <a:gd name="connsiteX176" fmla="*/ 124571 w 1605470"/>
              <a:gd name="connsiteY176" fmla="*/ 302178 h 6858000"/>
              <a:gd name="connsiteX177" fmla="*/ 103243 w 1605470"/>
              <a:gd name="connsiteY177" fmla="*/ 211375 h 6858000"/>
              <a:gd name="connsiteX178" fmla="*/ 94571 w 1605470"/>
              <a:gd name="connsiteY178" fmla="*/ 184179 h 6858000"/>
              <a:gd name="connsiteX179" fmla="*/ 13437 w 1605470"/>
              <a:gd name="connsiteY179" fmla="*/ 19287 h 6858000"/>
              <a:gd name="connsiteX180" fmla="*/ 0 w 1605470"/>
              <a:gd name="connsiteY180"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13201 h 6858000"/>
              <a:gd name="connsiteX77" fmla="*/ 738263 w 1605470"/>
              <a:gd name="connsiteY77" fmla="*/ 4444346 h 6858000"/>
              <a:gd name="connsiteX78" fmla="*/ 756542 w 1605470"/>
              <a:gd name="connsiteY78" fmla="*/ 4350346 h 6858000"/>
              <a:gd name="connsiteX79" fmla="*/ 715481 w 1605470"/>
              <a:gd name="connsiteY79" fmla="*/ 4214165 h 6858000"/>
              <a:gd name="connsiteX80" fmla="*/ 719554 w 1605470"/>
              <a:gd name="connsiteY80" fmla="*/ 4090296 h 6858000"/>
              <a:gd name="connsiteX81" fmla="*/ 704810 w 1605470"/>
              <a:gd name="connsiteY81" fmla="*/ 4033999 h 6858000"/>
              <a:gd name="connsiteX82" fmla="*/ 705959 w 1605470"/>
              <a:gd name="connsiteY82" fmla="*/ 4031933 h 6858000"/>
              <a:gd name="connsiteX83" fmla="*/ 704535 w 1605470"/>
              <a:gd name="connsiteY83" fmla="*/ 4013953 h 6858000"/>
              <a:gd name="connsiteX84" fmla="*/ 700443 w 1605470"/>
              <a:gd name="connsiteY84" fmla="*/ 4010511 h 6858000"/>
              <a:gd name="connsiteX85" fmla="*/ 698282 w 1605470"/>
              <a:gd name="connsiteY85" fmla="*/ 3998331 h 6858000"/>
              <a:gd name="connsiteX86" fmla="*/ 690830 w 1605470"/>
              <a:gd name="connsiteY86" fmla="*/ 3974753 h 6858000"/>
              <a:gd name="connsiteX87" fmla="*/ 692428 w 1605470"/>
              <a:gd name="connsiteY87" fmla="*/ 3969950 h 6858000"/>
              <a:gd name="connsiteX88" fmla="*/ 685850 w 1605470"/>
              <a:gd name="connsiteY88" fmla="*/ 3933779 h 6858000"/>
              <a:gd name="connsiteX89" fmla="*/ 687181 w 1605470"/>
              <a:gd name="connsiteY89" fmla="*/ 3933093 h 6858000"/>
              <a:gd name="connsiteX90" fmla="*/ 691535 w 1605470"/>
              <a:gd name="connsiteY90" fmla="*/ 3922082 h 6858000"/>
              <a:gd name="connsiteX91" fmla="*/ 696613 w 1605470"/>
              <a:gd name="connsiteY91" fmla="*/ 3901461 h 6858000"/>
              <a:gd name="connsiteX92" fmla="*/ 719207 w 1605470"/>
              <a:gd name="connsiteY92" fmla="*/ 3813873 h 6858000"/>
              <a:gd name="connsiteX93" fmla="*/ 718632 w 1605470"/>
              <a:gd name="connsiteY93" fmla="*/ 3806161 h 6858000"/>
              <a:gd name="connsiteX94" fmla="*/ 718939 w 1605470"/>
              <a:gd name="connsiteY94" fmla="*/ 3805957 h 6858000"/>
              <a:gd name="connsiteX95" fmla="*/ 718966 w 1605470"/>
              <a:gd name="connsiteY95" fmla="*/ 3797724 h 6858000"/>
              <a:gd name="connsiteX96" fmla="*/ 717581 w 1605470"/>
              <a:gd name="connsiteY96" fmla="*/ 3792098 h 6858000"/>
              <a:gd name="connsiteX97" fmla="*/ 716465 w 1605470"/>
              <a:gd name="connsiteY97" fmla="*/ 3777135 h 6858000"/>
              <a:gd name="connsiteX98" fmla="*/ 718198 w 1605470"/>
              <a:gd name="connsiteY98" fmla="*/ 3771656 h 6858000"/>
              <a:gd name="connsiteX99" fmla="*/ 721941 w 1605470"/>
              <a:gd name="connsiteY99" fmla="*/ 3769007 h 6858000"/>
              <a:gd name="connsiteX100" fmla="*/ 721407 w 1605470"/>
              <a:gd name="connsiteY100" fmla="*/ 3767709 h 6858000"/>
              <a:gd name="connsiteX101" fmla="*/ 730103 w 1605470"/>
              <a:gd name="connsiteY101" fmla="*/ 3738082 h 6858000"/>
              <a:gd name="connsiteX102" fmla="*/ 737449 w 1605470"/>
              <a:gd name="connsiteY102" fmla="*/ 3673397 h 6858000"/>
              <a:gd name="connsiteX103" fmla="*/ 736745 w 1605470"/>
              <a:gd name="connsiteY103" fmla="*/ 3637109 h 6858000"/>
              <a:gd name="connsiteX104" fmla="*/ 740188 w 1605470"/>
              <a:gd name="connsiteY104" fmla="*/ 3536883 h 6858000"/>
              <a:gd name="connsiteX105" fmla="*/ 747726 w 1605470"/>
              <a:gd name="connsiteY105" fmla="*/ 3435652 h 6858000"/>
              <a:gd name="connsiteX106" fmla="*/ 774383 w 1605470"/>
              <a:gd name="connsiteY106" fmla="*/ 3381564 h 6858000"/>
              <a:gd name="connsiteX107" fmla="*/ 774870 w 1605470"/>
              <a:gd name="connsiteY107" fmla="*/ 3375761 h 6858000"/>
              <a:gd name="connsiteX108" fmla="*/ 770510 w 1605470"/>
              <a:gd name="connsiteY108" fmla="*/ 3361844 h 6858000"/>
              <a:gd name="connsiteX109" fmla="*/ 767933 w 1605470"/>
              <a:gd name="connsiteY109" fmla="*/ 3356929 h 6858000"/>
              <a:gd name="connsiteX110" fmla="*/ 766158 w 1605470"/>
              <a:gd name="connsiteY110" fmla="*/ 3349058 h 6858000"/>
              <a:gd name="connsiteX111" fmla="*/ 766414 w 1605470"/>
              <a:gd name="connsiteY111" fmla="*/ 3348763 h 6858000"/>
              <a:gd name="connsiteX112" fmla="*/ 764166 w 1605470"/>
              <a:gd name="connsiteY112" fmla="*/ 3341588 h 6858000"/>
              <a:gd name="connsiteX113" fmla="*/ 749397 w 1605470"/>
              <a:gd name="connsiteY113" fmla="*/ 3307769 h 6858000"/>
              <a:gd name="connsiteX114" fmla="*/ 766960 w 1605470"/>
              <a:gd name="connsiteY114" fmla="*/ 3250522 h 6858000"/>
              <a:gd name="connsiteX115" fmla="*/ 767385 w 1605470"/>
              <a:gd name="connsiteY115" fmla="*/ 3229163 h 6858000"/>
              <a:gd name="connsiteX116" fmla="*/ 769208 w 1605470"/>
              <a:gd name="connsiteY116" fmla="*/ 3217217 h 6858000"/>
              <a:gd name="connsiteX117" fmla="*/ 770350 w 1605470"/>
              <a:gd name="connsiteY117" fmla="*/ 3216125 h 6858000"/>
              <a:gd name="connsiteX118" fmla="*/ 756043 w 1605470"/>
              <a:gd name="connsiteY118" fmla="*/ 3183755 h 6858000"/>
              <a:gd name="connsiteX119" fmla="*/ 756544 w 1605470"/>
              <a:gd name="connsiteY119" fmla="*/ 3178642 h 6858000"/>
              <a:gd name="connsiteX120" fmla="*/ 744144 w 1605470"/>
              <a:gd name="connsiteY120" fmla="*/ 3158586 h 6858000"/>
              <a:gd name="connsiteX121" fmla="*/ 739378 w 1605470"/>
              <a:gd name="connsiteY121" fmla="*/ 3147669 h 6858000"/>
              <a:gd name="connsiteX122" fmla="*/ 734648 w 1605470"/>
              <a:gd name="connsiteY122" fmla="*/ 3145733 h 6858000"/>
              <a:gd name="connsiteX123" fmla="*/ 729329 w 1605470"/>
              <a:gd name="connsiteY123" fmla="*/ 3129034 h 6858000"/>
              <a:gd name="connsiteX124" fmla="*/ 729994 w 1605470"/>
              <a:gd name="connsiteY124" fmla="*/ 3126682 h 6858000"/>
              <a:gd name="connsiteX125" fmla="*/ 720862 w 1605470"/>
              <a:gd name="connsiteY125" fmla="*/ 3114519 h 6858000"/>
              <a:gd name="connsiteX126" fmla="*/ 707471 w 1605470"/>
              <a:gd name="connsiteY126" fmla="*/ 3106272 h 6858000"/>
              <a:gd name="connsiteX127" fmla="*/ 680201 w 1605470"/>
              <a:gd name="connsiteY127" fmla="*/ 2958185 h 6858000"/>
              <a:gd name="connsiteX128" fmla="*/ 622815 w 1605470"/>
              <a:gd name="connsiteY128" fmla="*/ 2762989 h 6858000"/>
              <a:gd name="connsiteX129" fmla="*/ 571733 w 1605470"/>
              <a:gd name="connsiteY129" fmla="*/ 2554718 h 6858000"/>
              <a:gd name="connsiteX130" fmla="*/ 551827 w 1605470"/>
              <a:gd name="connsiteY130" fmla="*/ 2485734 h 6858000"/>
              <a:gd name="connsiteX131" fmla="*/ 542550 w 1605470"/>
              <a:gd name="connsiteY131" fmla="*/ 2447068 h 6858000"/>
              <a:gd name="connsiteX132" fmla="*/ 529511 w 1605470"/>
              <a:gd name="connsiteY132" fmla="*/ 2425819 h 6858000"/>
              <a:gd name="connsiteX133" fmla="*/ 528878 w 1605470"/>
              <a:gd name="connsiteY133" fmla="*/ 2408971 h 6858000"/>
              <a:gd name="connsiteX134" fmla="*/ 535510 w 1605470"/>
              <a:gd name="connsiteY134" fmla="*/ 2402874 h 6858000"/>
              <a:gd name="connsiteX135" fmla="*/ 538122 w 1605470"/>
              <a:gd name="connsiteY135" fmla="*/ 2381443 h 6858000"/>
              <a:gd name="connsiteX136" fmla="*/ 514451 w 1605470"/>
              <a:gd name="connsiteY136" fmla="*/ 2261920 h 6858000"/>
              <a:gd name="connsiteX137" fmla="*/ 486968 w 1605470"/>
              <a:gd name="connsiteY137" fmla="*/ 2182937 h 6858000"/>
              <a:gd name="connsiteX138" fmla="*/ 488555 w 1605470"/>
              <a:gd name="connsiteY138" fmla="*/ 2155135 h 6858000"/>
              <a:gd name="connsiteX139" fmla="*/ 486013 w 1605470"/>
              <a:gd name="connsiteY139" fmla="*/ 2118008 h 6858000"/>
              <a:gd name="connsiteX140" fmla="*/ 487006 w 1605470"/>
              <a:gd name="connsiteY140" fmla="*/ 2050531 h 6858000"/>
              <a:gd name="connsiteX141" fmla="*/ 478812 w 1605470"/>
              <a:gd name="connsiteY141" fmla="*/ 1963269 h 6858000"/>
              <a:gd name="connsiteX142" fmla="*/ 442619 w 1605470"/>
              <a:gd name="connsiteY142" fmla="*/ 1910499 h 6858000"/>
              <a:gd name="connsiteX143" fmla="*/ 446785 w 1605470"/>
              <a:gd name="connsiteY143" fmla="*/ 1903212 h 6858000"/>
              <a:gd name="connsiteX144" fmla="*/ 436547 w 1605470"/>
              <a:gd name="connsiteY144" fmla="*/ 1861531 h 6858000"/>
              <a:gd name="connsiteX145" fmla="*/ 390346 w 1605470"/>
              <a:gd name="connsiteY145" fmla="*/ 1732919 h 6858000"/>
              <a:gd name="connsiteX146" fmla="*/ 362657 w 1605470"/>
              <a:gd name="connsiteY146" fmla="*/ 1663540 h 6858000"/>
              <a:gd name="connsiteX147" fmla="*/ 361783 w 1605470"/>
              <a:gd name="connsiteY147" fmla="*/ 1615777 h 6858000"/>
              <a:gd name="connsiteX148" fmla="*/ 342578 w 1605470"/>
              <a:gd name="connsiteY148" fmla="*/ 1563678 h 6858000"/>
              <a:gd name="connsiteX149" fmla="*/ 355658 w 1605470"/>
              <a:gd name="connsiteY149" fmla="*/ 1519474 h 6858000"/>
              <a:gd name="connsiteX150" fmla="*/ 348400 w 1605470"/>
              <a:gd name="connsiteY150" fmla="*/ 1477995 h 6858000"/>
              <a:gd name="connsiteX151" fmla="*/ 334485 w 1605470"/>
              <a:gd name="connsiteY151" fmla="*/ 1373769 h 6858000"/>
              <a:gd name="connsiteX152" fmla="*/ 342792 w 1605470"/>
              <a:gd name="connsiteY152" fmla="*/ 1307086 h 6858000"/>
              <a:gd name="connsiteX153" fmla="*/ 343980 w 1605470"/>
              <a:gd name="connsiteY153" fmla="*/ 1189033 h 6858000"/>
              <a:gd name="connsiteX154" fmla="*/ 348665 w 1605470"/>
              <a:gd name="connsiteY154" fmla="*/ 1168288 h 6858000"/>
              <a:gd name="connsiteX155" fmla="*/ 340947 w 1605470"/>
              <a:gd name="connsiteY155" fmla="*/ 1142577 h 6858000"/>
              <a:gd name="connsiteX156" fmla="*/ 330253 w 1605470"/>
              <a:gd name="connsiteY156" fmla="*/ 1088484 h 6858000"/>
              <a:gd name="connsiteX157" fmla="*/ 318989 w 1605470"/>
              <a:gd name="connsiteY157" fmla="*/ 1016103 h 6858000"/>
              <a:gd name="connsiteX158" fmla="*/ 320445 w 1605470"/>
              <a:gd name="connsiteY158" fmla="*/ 932283 h 6858000"/>
              <a:gd name="connsiteX159" fmla="*/ 322681 w 1605470"/>
              <a:gd name="connsiteY159" fmla="*/ 915925 h 6858000"/>
              <a:gd name="connsiteX160" fmla="*/ 315310 w 1605470"/>
              <a:gd name="connsiteY160" fmla="*/ 896999 h 6858000"/>
              <a:gd name="connsiteX161" fmla="*/ 284718 w 1605470"/>
              <a:gd name="connsiteY161" fmla="*/ 821517 h 6858000"/>
              <a:gd name="connsiteX162" fmla="*/ 263668 w 1605470"/>
              <a:gd name="connsiteY162" fmla="*/ 751353 h 6858000"/>
              <a:gd name="connsiteX163" fmla="*/ 263226 w 1605470"/>
              <a:gd name="connsiteY163" fmla="*/ 721230 h 6858000"/>
              <a:gd name="connsiteX164" fmla="*/ 248897 w 1605470"/>
              <a:gd name="connsiteY164" fmla="*/ 681659 h 6858000"/>
              <a:gd name="connsiteX165" fmla="*/ 234316 w 1605470"/>
              <a:gd name="connsiteY165" fmla="*/ 635218 h 6858000"/>
              <a:gd name="connsiteX166" fmla="*/ 239327 w 1605470"/>
              <a:gd name="connsiteY166" fmla="*/ 613763 h 6858000"/>
              <a:gd name="connsiteX167" fmla="*/ 225269 w 1605470"/>
              <a:gd name="connsiteY167" fmla="*/ 598582 h 6858000"/>
              <a:gd name="connsiteX168" fmla="*/ 224950 w 1605470"/>
              <a:gd name="connsiteY168" fmla="*/ 576846 h 6858000"/>
              <a:gd name="connsiteX169" fmla="*/ 204576 w 1605470"/>
              <a:gd name="connsiteY169" fmla="*/ 530055 h 6858000"/>
              <a:gd name="connsiteX170" fmla="*/ 219064 w 1605470"/>
              <a:gd name="connsiteY170" fmla="*/ 469651 h 6858000"/>
              <a:gd name="connsiteX171" fmla="*/ 195012 w 1605470"/>
              <a:gd name="connsiteY171" fmla="*/ 448559 h 6858000"/>
              <a:gd name="connsiteX172" fmla="*/ 201434 w 1605470"/>
              <a:gd name="connsiteY172" fmla="*/ 441529 h 6858000"/>
              <a:gd name="connsiteX173" fmla="*/ 200655 w 1605470"/>
              <a:gd name="connsiteY173" fmla="*/ 428927 h 6858000"/>
              <a:gd name="connsiteX174" fmla="*/ 190059 w 1605470"/>
              <a:gd name="connsiteY174" fmla="*/ 430161 h 6858000"/>
              <a:gd name="connsiteX175" fmla="*/ 167079 w 1605470"/>
              <a:gd name="connsiteY175" fmla="*/ 367211 h 6858000"/>
              <a:gd name="connsiteX176" fmla="*/ 124571 w 1605470"/>
              <a:gd name="connsiteY176" fmla="*/ 302178 h 6858000"/>
              <a:gd name="connsiteX177" fmla="*/ 103243 w 1605470"/>
              <a:gd name="connsiteY177" fmla="*/ 211375 h 6858000"/>
              <a:gd name="connsiteX178" fmla="*/ 94571 w 1605470"/>
              <a:gd name="connsiteY178" fmla="*/ 184179 h 6858000"/>
              <a:gd name="connsiteX179" fmla="*/ 13437 w 1605470"/>
              <a:gd name="connsiteY179" fmla="*/ 19287 h 6858000"/>
              <a:gd name="connsiteX180" fmla="*/ 0 w 1605470"/>
              <a:gd name="connsiteY180"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47700 w 1605470"/>
              <a:gd name="connsiteY75" fmla="*/ 4690749 h 6858000"/>
              <a:gd name="connsiteX76" fmla="*/ 743180 w 1605470"/>
              <a:gd name="connsiteY76" fmla="*/ 4613201 h 6858000"/>
              <a:gd name="connsiteX77" fmla="*/ 738263 w 1605470"/>
              <a:gd name="connsiteY77" fmla="*/ 4444346 h 6858000"/>
              <a:gd name="connsiteX78" fmla="*/ 756542 w 1605470"/>
              <a:gd name="connsiteY78" fmla="*/ 4350346 h 6858000"/>
              <a:gd name="connsiteX79" fmla="*/ 715481 w 1605470"/>
              <a:gd name="connsiteY79" fmla="*/ 4214165 h 6858000"/>
              <a:gd name="connsiteX80" fmla="*/ 719554 w 1605470"/>
              <a:gd name="connsiteY80" fmla="*/ 4090296 h 6858000"/>
              <a:gd name="connsiteX81" fmla="*/ 704810 w 1605470"/>
              <a:gd name="connsiteY81" fmla="*/ 4033999 h 6858000"/>
              <a:gd name="connsiteX82" fmla="*/ 705959 w 1605470"/>
              <a:gd name="connsiteY82" fmla="*/ 4031933 h 6858000"/>
              <a:gd name="connsiteX83" fmla="*/ 704535 w 1605470"/>
              <a:gd name="connsiteY83" fmla="*/ 4013953 h 6858000"/>
              <a:gd name="connsiteX84" fmla="*/ 700443 w 1605470"/>
              <a:gd name="connsiteY84" fmla="*/ 4010511 h 6858000"/>
              <a:gd name="connsiteX85" fmla="*/ 698282 w 1605470"/>
              <a:gd name="connsiteY85" fmla="*/ 3998331 h 6858000"/>
              <a:gd name="connsiteX86" fmla="*/ 690830 w 1605470"/>
              <a:gd name="connsiteY86" fmla="*/ 3974753 h 6858000"/>
              <a:gd name="connsiteX87" fmla="*/ 692428 w 1605470"/>
              <a:gd name="connsiteY87" fmla="*/ 3969950 h 6858000"/>
              <a:gd name="connsiteX88" fmla="*/ 685850 w 1605470"/>
              <a:gd name="connsiteY88" fmla="*/ 3933779 h 6858000"/>
              <a:gd name="connsiteX89" fmla="*/ 687181 w 1605470"/>
              <a:gd name="connsiteY89" fmla="*/ 3933093 h 6858000"/>
              <a:gd name="connsiteX90" fmla="*/ 691535 w 1605470"/>
              <a:gd name="connsiteY90" fmla="*/ 3922082 h 6858000"/>
              <a:gd name="connsiteX91" fmla="*/ 696613 w 1605470"/>
              <a:gd name="connsiteY91" fmla="*/ 3901461 h 6858000"/>
              <a:gd name="connsiteX92" fmla="*/ 719207 w 1605470"/>
              <a:gd name="connsiteY92" fmla="*/ 3813873 h 6858000"/>
              <a:gd name="connsiteX93" fmla="*/ 718632 w 1605470"/>
              <a:gd name="connsiteY93" fmla="*/ 3806161 h 6858000"/>
              <a:gd name="connsiteX94" fmla="*/ 718939 w 1605470"/>
              <a:gd name="connsiteY94" fmla="*/ 3805957 h 6858000"/>
              <a:gd name="connsiteX95" fmla="*/ 718966 w 1605470"/>
              <a:gd name="connsiteY95" fmla="*/ 3797724 h 6858000"/>
              <a:gd name="connsiteX96" fmla="*/ 717581 w 1605470"/>
              <a:gd name="connsiteY96" fmla="*/ 3792098 h 6858000"/>
              <a:gd name="connsiteX97" fmla="*/ 716465 w 1605470"/>
              <a:gd name="connsiteY97" fmla="*/ 3777135 h 6858000"/>
              <a:gd name="connsiteX98" fmla="*/ 718198 w 1605470"/>
              <a:gd name="connsiteY98" fmla="*/ 3771656 h 6858000"/>
              <a:gd name="connsiteX99" fmla="*/ 721941 w 1605470"/>
              <a:gd name="connsiteY99" fmla="*/ 3769007 h 6858000"/>
              <a:gd name="connsiteX100" fmla="*/ 721407 w 1605470"/>
              <a:gd name="connsiteY100" fmla="*/ 3767709 h 6858000"/>
              <a:gd name="connsiteX101" fmla="*/ 730103 w 1605470"/>
              <a:gd name="connsiteY101" fmla="*/ 3738082 h 6858000"/>
              <a:gd name="connsiteX102" fmla="*/ 737449 w 1605470"/>
              <a:gd name="connsiteY102" fmla="*/ 3673397 h 6858000"/>
              <a:gd name="connsiteX103" fmla="*/ 736745 w 1605470"/>
              <a:gd name="connsiteY103" fmla="*/ 3637109 h 6858000"/>
              <a:gd name="connsiteX104" fmla="*/ 740188 w 1605470"/>
              <a:gd name="connsiteY104" fmla="*/ 3536883 h 6858000"/>
              <a:gd name="connsiteX105" fmla="*/ 747726 w 1605470"/>
              <a:gd name="connsiteY105" fmla="*/ 3435652 h 6858000"/>
              <a:gd name="connsiteX106" fmla="*/ 774383 w 1605470"/>
              <a:gd name="connsiteY106" fmla="*/ 3381564 h 6858000"/>
              <a:gd name="connsiteX107" fmla="*/ 774870 w 1605470"/>
              <a:gd name="connsiteY107" fmla="*/ 3375761 h 6858000"/>
              <a:gd name="connsiteX108" fmla="*/ 770510 w 1605470"/>
              <a:gd name="connsiteY108" fmla="*/ 3361844 h 6858000"/>
              <a:gd name="connsiteX109" fmla="*/ 767933 w 1605470"/>
              <a:gd name="connsiteY109" fmla="*/ 3356929 h 6858000"/>
              <a:gd name="connsiteX110" fmla="*/ 766158 w 1605470"/>
              <a:gd name="connsiteY110" fmla="*/ 3349058 h 6858000"/>
              <a:gd name="connsiteX111" fmla="*/ 766414 w 1605470"/>
              <a:gd name="connsiteY111" fmla="*/ 3348763 h 6858000"/>
              <a:gd name="connsiteX112" fmla="*/ 764166 w 1605470"/>
              <a:gd name="connsiteY112" fmla="*/ 3341588 h 6858000"/>
              <a:gd name="connsiteX113" fmla="*/ 749397 w 1605470"/>
              <a:gd name="connsiteY113" fmla="*/ 3307769 h 6858000"/>
              <a:gd name="connsiteX114" fmla="*/ 766960 w 1605470"/>
              <a:gd name="connsiteY114" fmla="*/ 3250522 h 6858000"/>
              <a:gd name="connsiteX115" fmla="*/ 767385 w 1605470"/>
              <a:gd name="connsiteY115" fmla="*/ 3229163 h 6858000"/>
              <a:gd name="connsiteX116" fmla="*/ 769208 w 1605470"/>
              <a:gd name="connsiteY116" fmla="*/ 3217217 h 6858000"/>
              <a:gd name="connsiteX117" fmla="*/ 770350 w 1605470"/>
              <a:gd name="connsiteY117" fmla="*/ 3216125 h 6858000"/>
              <a:gd name="connsiteX118" fmla="*/ 756043 w 1605470"/>
              <a:gd name="connsiteY118" fmla="*/ 3183755 h 6858000"/>
              <a:gd name="connsiteX119" fmla="*/ 756544 w 1605470"/>
              <a:gd name="connsiteY119" fmla="*/ 3178642 h 6858000"/>
              <a:gd name="connsiteX120" fmla="*/ 744144 w 1605470"/>
              <a:gd name="connsiteY120" fmla="*/ 3158586 h 6858000"/>
              <a:gd name="connsiteX121" fmla="*/ 739378 w 1605470"/>
              <a:gd name="connsiteY121" fmla="*/ 3147669 h 6858000"/>
              <a:gd name="connsiteX122" fmla="*/ 734648 w 1605470"/>
              <a:gd name="connsiteY122" fmla="*/ 3145733 h 6858000"/>
              <a:gd name="connsiteX123" fmla="*/ 729329 w 1605470"/>
              <a:gd name="connsiteY123" fmla="*/ 3129034 h 6858000"/>
              <a:gd name="connsiteX124" fmla="*/ 729994 w 1605470"/>
              <a:gd name="connsiteY124" fmla="*/ 3126682 h 6858000"/>
              <a:gd name="connsiteX125" fmla="*/ 720862 w 1605470"/>
              <a:gd name="connsiteY125" fmla="*/ 3114519 h 6858000"/>
              <a:gd name="connsiteX126" fmla="*/ 707471 w 1605470"/>
              <a:gd name="connsiteY126" fmla="*/ 3106272 h 6858000"/>
              <a:gd name="connsiteX127" fmla="*/ 680201 w 1605470"/>
              <a:gd name="connsiteY127" fmla="*/ 2958185 h 6858000"/>
              <a:gd name="connsiteX128" fmla="*/ 622815 w 1605470"/>
              <a:gd name="connsiteY128" fmla="*/ 2762989 h 6858000"/>
              <a:gd name="connsiteX129" fmla="*/ 571733 w 1605470"/>
              <a:gd name="connsiteY129" fmla="*/ 2554718 h 6858000"/>
              <a:gd name="connsiteX130" fmla="*/ 551827 w 1605470"/>
              <a:gd name="connsiteY130" fmla="*/ 2485734 h 6858000"/>
              <a:gd name="connsiteX131" fmla="*/ 542550 w 1605470"/>
              <a:gd name="connsiteY131" fmla="*/ 2447068 h 6858000"/>
              <a:gd name="connsiteX132" fmla="*/ 529511 w 1605470"/>
              <a:gd name="connsiteY132" fmla="*/ 2425819 h 6858000"/>
              <a:gd name="connsiteX133" fmla="*/ 528878 w 1605470"/>
              <a:gd name="connsiteY133" fmla="*/ 2408971 h 6858000"/>
              <a:gd name="connsiteX134" fmla="*/ 535510 w 1605470"/>
              <a:gd name="connsiteY134" fmla="*/ 2402874 h 6858000"/>
              <a:gd name="connsiteX135" fmla="*/ 538122 w 1605470"/>
              <a:gd name="connsiteY135" fmla="*/ 2381443 h 6858000"/>
              <a:gd name="connsiteX136" fmla="*/ 514451 w 1605470"/>
              <a:gd name="connsiteY136" fmla="*/ 2261920 h 6858000"/>
              <a:gd name="connsiteX137" fmla="*/ 486968 w 1605470"/>
              <a:gd name="connsiteY137" fmla="*/ 2182937 h 6858000"/>
              <a:gd name="connsiteX138" fmla="*/ 488555 w 1605470"/>
              <a:gd name="connsiteY138" fmla="*/ 2155135 h 6858000"/>
              <a:gd name="connsiteX139" fmla="*/ 486013 w 1605470"/>
              <a:gd name="connsiteY139" fmla="*/ 2118008 h 6858000"/>
              <a:gd name="connsiteX140" fmla="*/ 487006 w 1605470"/>
              <a:gd name="connsiteY140" fmla="*/ 2050531 h 6858000"/>
              <a:gd name="connsiteX141" fmla="*/ 478812 w 1605470"/>
              <a:gd name="connsiteY141" fmla="*/ 1963269 h 6858000"/>
              <a:gd name="connsiteX142" fmla="*/ 442619 w 1605470"/>
              <a:gd name="connsiteY142" fmla="*/ 1910499 h 6858000"/>
              <a:gd name="connsiteX143" fmla="*/ 446785 w 1605470"/>
              <a:gd name="connsiteY143" fmla="*/ 1903212 h 6858000"/>
              <a:gd name="connsiteX144" fmla="*/ 436547 w 1605470"/>
              <a:gd name="connsiteY144" fmla="*/ 1861531 h 6858000"/>
              <a:gd name="connsiteX145" fmla="*/ 390346 w 1605470"/>
              <a:gd name="connsiteY145" fmla="*/ 1732919 h 6858000"/>
              <a:gd name="connsiteX146" fmla="*/ 362657 w 1605470"/>
              <a:gd name="connsiteY146" fmla="*/ 1663540 h 6858000"/>
              <a:gd name="connsiteX147" fmla="*/ 361783 w 1605470"/>
              <a:gd name="connsiteY147" fmla="*/ 1615777 h 6858000"/>
              <a:gd name="connsiteX148" fmla="*/ 342578 w 1605470"/>
              <a:gd name="connsiteY148" fmla="*/ 1563678 h 6858000"/>
              <a:gd name="connsiteX149" fmla="*/ 355658 w 1605470"/>
              <a:gd name="connsiteY149" fmla="*/ 1519474 h 6858000"/>
              <a:gd name="connsiteX150" fmla="*/ 348400 w 1605470"/>
              <a:gd name="connsiteY150" fmla="*/ 1477995 h 6858000"/>
              <a:gd name="connsiteX151" fmla="*/ 334485 w 1605470"/>
              <a:gd name="connsiteY151" fmla="*/ 1373769 h 6858000"/>
              <a:gd name="connsiteX152" fmla="*/ 342792 w 1605470"/>
              <a:gd name="connsiteY152" fmla="*/ 1307086 h 6858000"/>
              <a:gd name="connsiteX153" fmla="*/ 343980 w 1605470"/>
              <a:gd name="connsiteY153" fmla="*/ 1189033 h 6858000"/>
              <a:gd name="connsiteX154" fmla="*/ 348665 w 1605470"/>
              <a:gd name="connsiteY154" fmla="*/ 1168288 h 6858000"/>
              <a:gd name="connsiteX155" fmla="*/ 340947 w 1605470"/>
              <a:gd name="connsiteY155" fmla="*/ 1142577 h 6858000"/>
              <a:gd name="connsiteX156" fmla="*/ 330253 w 1605470"/>
              <a:gd name="connsiteY156" fmla="*/ 1088484 h 6858000"/>
              <a:gd name="connsiteX157" fmla="*/ 318989 w 1605470"/>
              <a:gd name="connsiteY157" fmla="*/ 1016103 h 6858000"/>
              <a:gd name="connsiteX158" fmla="*/ 320445 w 1605470"/>
              <a:gd name="connsiteY158" fmla="*/ 932283 h 6858000"/>
              <a:gd name="connsiteX159" fmla="*/ 322681 w 1605470"/>
              <a:gd name="connsiteY159" fmla="*/ 915925 h 6858000"/>
              <a:gd name="connsiteX160" fmla="*/ 315310 w 1605470"/>
              <a:gd name="connsiteY160" fmla="*/ 896999 h 6858000"/>
              <a:gd name="connsiteX161" fmla="*/ 284718 w 1605470"/>
              <a:gd name="connsiteY161" fmla="*/ 821517 h 6858000"/>
              <a:gd name="connsiteX162" fmla="*/ 263668 w 1605470"/>
              <a:gd name="connsiteY162" fmla="*/ 751353 h 6858000"/>
              <a:gd name="connsiteX163" fmla="*/ 263226 w 1605470"/>
              <a:gd name="connsiteY163" fmla="*/ 721230 h 6858000"/>
              <a:gd name="connsiteX164" fmla="*/ 248897 w 1605470"/>
              <a:gd name="connsiteY164" fmla="*/ 681659 h 6858000"/>
              <a:gd name="connsiteX165" fmla="*/ 234316 w 1605470"/>
              <a:gd name="connsiteY165" fmla="*/ 635218 h 6858000"/>
              <a:gd name="connsiteX166" fmla="*/ 239327 w 1605470"/>
              <a:gd name="connsiteY166" fmla="*/ 613763 h 6858000"/>
              <a:gd name="connsiteX167" fmla="*/ 225269 w 1605470"/>
              <a:gd name="connsiteY167" fmla="*/ 598582 h 6858000"/>
              <a:gd name="connsiteX168" fmla="*/ 224950 w 1605470"/>
              <a:gd name="connsiteY168" fmla="*/ 576846 h 6858000"/>
              <a:gd name="connsiteX169" fmla="*/ 204576 w 1605470"/>
              <a:gd name="connsiteY169" fmla="*/ 530055 h 6858000"/>
              <a:gd name="connsiteX170" fmla="*/ 219064 w 1605470"/>
              <a:gd name="connsiteY170" fmla="*/ 469651 h 6858000"/>
              <a:gd name="connsiteX171" fmla="*/ 195012 w 1605470"/>
              <a:gd name="connsiteY171" fmla="*/ 448559 h 6858000"/>
              <a:gd name="connsiteX172" fmla="*/ 201434 w 1605470"/>
              <a:gd name="connsiteY172" fmla="*/ 441529 h 6858000"/>
              <a:gd name="connsiteX173" fmla="*/ 200655 w 1605470"/>
              <a:gd name="connsiteY173" fmla="*/ 428927 h 6858000"/>
              <a:gd name="connsiteX174" fmla="*/ 190059 w 1605470"/>
              <a:gd name="connsiteY174" fmla="*/ 430161 h 6858000"/>
              <a:gd name="connsiteX175" fmla="*/ 167079 w 1605470"/>
              <a:gd name="connsiteY175" fmla="*/ 367211 h 6858000"/>
              <a:gd name="connsiteX176" fmla="*/ 124571 w 1605470"/>
              <a:gd name="connsiteY176" fmla="*/ 302178 h 6858000"/>
              <a:gd name="connsiteX177" fmla="*/ 103243 w 1605470"/>
              <a:gd name="connsiteY177" fmla="*/ 211375 h 6858000"/>
              <a:gd name="connsiteX178" fmla="*/ 94571 w 1605470"/>
              <a:gd name="connsiteY178" fmla="*/ 184179 h 6858000"/>
              <a:gd name="connsiteX179" fmla="*/ 13437 w 1605470"/>
              <a:gd name="connsiteY179" fmla="*/ 19287 h 6858000"/>
              <a:gd name="connsiteX180" fmla="*/ 0 w 1605470"/>
              <a:gd name="connsiteY180"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935 w 1605470"/>
              <a:gd name="connsiteY68" fmla="*/ 4821504 h 6858000"/>
              <a:gd name="connsiteX69" fmla="*/ 732118 w 1605470"/>
              <a:gd name="connsiteY69" fmla="*/ 4801535 h 6858000"/>
              <a:gd name="connsiteX70" fmla="*/ 739787 w 1605470"/>
              <a:gd name="connsiteY70" fmla="*/ 4797794 h 6858000"/>
              <a:gd name="connsiteX71" fmla="*/ 741081 w 1605470"/>
              <a:gd name="connsiteY71" fmla="*/ 4784526 h 6858000"/>
              <a:gd name="connsiteX72" fmla="*/ 742865 w 1605470"/>
              <a:gd name="connsiteY72" fmla="*/ 4781211 h 6858000"/>
              <a:gd name="connsiteX73" fmla="*/ 751652 w 1605470"/>
              <a:gd name="connsiteY73" fmla="*/ 4761984 h 6858000"/>
              <a:gd name="connsiteX74" fmla="*/ 747700 w 1605470"/>
              <a:gd name="connsiteY74" fmla="*/ 4690749 h 6858000"/>
              <a:gd name="connsiteX75" fmla="*/ 743180 w 1605470"/>
              <a:gd name="connsiteY75" fmla="*/ 4613201 h 6858000"/>
              <a:gd name="connsiteX76" fmla="*/ 738263 w 1605470"/>
              <a:gd name="connsiteY76" fmla="*/ 4444346 h 6858000"/>
              <a:gd name="connsiteX77" fmla="*/ 756542 w 1605470"/>
              <a:gd name="connsiteY77" fmla="*/ 4350346 h 6858000"/>
              <a:gd name="connsiteX78" fmla="*/ 715481 w 1605470"/>
              <a:gd name="connsiteY78" fmla="*/ 4214165 h 6858000"/>
              <a:gd name="connsiteX79" fmla="*/ 719554 w 1605470"/>
              <a:gd name="connsiteY79" fmla="*/ 4090296 h 6858000"/>
              <a:gd name="connsiteX80" fmla="*/ 704810 w 1605470"/>
              <a:gd name="connsiteY80" fmla="*/ 4033999 h 6858000"/>
              <a:gd name="connsiteX81" fmla="*/ 705959 w 1605470"/>
              <a:gd name="connsiteY81" fmla="*/ 4031933 h 6858000"/>
              <a:gd name="connsiteX82" fmla="*/ 704535 w 1605470"/>
              <a:gd name="connsiteY82" fmla="*/ 4013953 h 6858000"/>
              <a:gd name="connsiteX83" fmla="*/ 700443 w 1605470"/>
              <a:gd name="connsiteY83" fmla="*/ 4010511 h 6858000"/>
              <a:gd name="connsiteX84" fmla="*/ 698282 w 1605470"/>
              <a:gd name="connsiteY84" fmla="*/ 3998331 h 6858000"/>
              <a:gd name="connsiteX85" fmla="*/ 690830 w 1605470"/>
              <a:gd name="connsiteY85" fmla="*/ 3974753 h 6858000"/>
              <a:gd name="connsiteX86" fmla="*/ 692428 w 1605470"/>
              <a:gd name="connsiteY86" fmla="*/ 3969950 h 6858000"/>
              <a:gd name="connsiteX87" fmla="*/ 685850 w 1605470"/>
              <a:gd name="connsiteY87" fmla="*/ 3933779 h 6858000"/>
              <a:gd name="connsiteX88" fmla="*/ 687181 w 1605470"/>
              <a:gd name="connsiteY88" fmla="*/ 3933093 h 6858000"/>
              <a:gd name="connsiteX89" fmla="*/ 691535 w 1605470"/>
              <a:gd name="connsiteY89" fmla="*/ 3922082 h 6858000"/>
              <a:gd name="connsiteX90" fmla="*/ 696613 w 1605470"/>
              <a:gd name="connsiteY90" fmla="*/ 3901461 h 6858000"/>
              <a:gd name="connsiteX91" fmla="*/ 719207 w 1605470"/>
              <a:gd name="connsiteY91" fmla="*/ 3813873 h 6858000"/>
              <a:gd name="connsiteX92" fmla="*/ 718632 w 1605470"/>
              <a:gd name="connsiteY92" fmla="*/ 3806161 h 6858000"/>
              <a:gd name="connsiteX93" fmla="*/ 718939 w 1605470"/>
              <a:gd name="connsiteY93" fmla="*/ 3805957 h 6858000"/>
              <a:gd name="connsiteX94" fmla="*/ 718966 w 1605470"/>
              <a:gd name="connsiteY94" fmla="*/ 3797724 h 6858000"/>
              <a:gd name="connsiteX95" fmla="*/ 717581 w 1605470"/>
              <a:gd name="connsiteY95" fmla="*/ 3792098 h 6858000"/>
              <a:gd name="connsiteX96" fmla="*/ 716465 w 1605470"/>
              <a:gd name="connsiteY96" fmla="*/ 3777135 h 6858000"/>
              <a:gd name="connsiteX97" fmla="*/ 718198 w 1605470"/>
              <a:gd name="connsiteY97" fmla="*/ 3771656 h 6858000"/>
              <a:gd name="connsiteX98" fmla="*/ 721941 w 1605470"/>
              <a:gd name="connsiteY98" fmla="*/ 3769007 h 6858000"/>
              <a:gd name="connsiteX99" fmla="*/ 721407 w 1605470"/>
              <a:gd name="connsiteY99" fmla="*/ 3767709 h 6858000"/>
              <a:gd name="connsiteX100" fmla="*/ 730103 w 1605470"/>
              <a:gd name="connsiteY100" fmla="*/ 3738082 h 6858000"/>
              <a:gd name="connsiteX101" fmla="*/ 737449 w 1605470"/>
              <a:gd name="connsiteY101" fmla="*/ 3673397 h 6858000"/>
              <a:gd name="connsiteX102" fmla="*/ 736745 w 1605470"/>
              <a:gd name="connsiteY102" fmla="*/ 3637109 h 6858000"/>
              <a:gd name="connsiteX103" fmla="*/ 740188 w 1605470"/>
              <a:gd name="connsiteY103" fmla="*/ 3536883 h 6858000"/>
              <a:gd name="connsiteX104" fmla="*/ 747726 w 1605470"/>
              <a:gd name="connsiteY104" fmla="*/ 3435652 h 6858000"/>
              <a:gd name="connsiteX105" fmla="*/ 774383 w 1605470"/>
              <a:gd name="connsiteY105" fmla="*/ 3381564 h 6858000"/>
              <a:gd name="connsiteX106" fmla="*/ 774870 w 1605470"/>
              <a:gd name="connsiteY106" fmla="*/ 3375761 h 6858000"/>
              <a:gd name="connsiteX107" fmla="*/ 770510 w 1605470"/>
              <a:gd name="connsiteY107" fmla="*/ 3361844 h 6858000"/>
              <a:gd name="connsiteX108" fmla="*/ 767933 w 1605470"/>
              <a:gd name="connsiteY108" fmla="*/ 3356929 h 6858000"/>
              <a:gd name="connsiteX109" fmla="*/ 766158 w 1605470"/>
              <a:gd name="connsiteY109" fmla="*/ 3349058 h 6858000"/>
              <a:gd name="connsiteX110" fmla="*/ 766414 w 1605470"/>
              <a:gd name="connsiteY110" fmla="*/ 3348763 h 6858000"/>
              <a:gd name="connsiteX111" fmla="*/ 764166 w 1605470"/>
              <a:gd name="connsiteY111" fmla="*/ 3341588 h 6858000"/>
              <a:gd name="connsiteX112" fmla="*/ 749397 w 1605470"/>
              <a:gd name="connsiteY112" fmla="*/ 3307769 h 6858000"/>
              <a:gd name="connsiteX113" fmla="*/ 766960 w 1605470"/>
              <a:gd name="connsiteY113" fmla="*/ 3250522 h 6858000"/>
              <a:gd name="connsiteX114" fmla="*/ 767385 w 1605470"/>
              <a:gd name="connsiteY114" fmla="*/ 3229163 h 6858000"/>
              <a:gd name="connsiteX115" fmla="*/ 769208 w 1605470"/>
              <a:gd name="connsiteY115" fmla="*/ 3217217 h 6858000"/>
              <a:gd name="connsiteX116" fmla="*/ 770350 w 1605470"/>
              <a:gd name="connsiteY116" fmla="*/ 3216125 h 6858000"/>
              <a:gd name="connsiteX117" fmla="*/ 756043 w 1605470"/>
              <a:gd name="connsiteY117" fmla="*/ 3183755 h 6858000"/>
              <a:gd name="connsiteX118" fmla="*/ 756544 w 1605470"/>
              <a:gd name="connsiteY118" fmla="*/ 3178642 h 6858000"/>
              <a:gd name="connsiteX119" fmla="*/ 744144 w 1605470"/>
              <a:gd name="connsiteY119" fmla="*/ 3158586 h 6858000"/>
              <a:gd name="connsiteX120" fmla="*/ 739378 w 1605470"/>
              <a:gd name="connsiteY120" fmla="*/ 3147669 h 6858000"/>
              <a:gd name="connsiteX121" fmla="*/ 734648 w 1605470"/>
              <a:gd name="connsiteY121" fmla="*/ 3145733 h 6858000"/>
              <a:gd name="connsiteX122" fmla="*/ 729329 w 1605470"/>
              <a:gd name="connsiteY122" fmla="*/ 3129034 h 6858000"/>
              <a:gd name="connsiteX123" fmla="*/ 729994 w 1605470"/>
              <a:gd name="connsiteY123" fmla="*/ 3126682 h 6858000"/>
              <a:gd name="connsiteX124" fmla="*/ 720862 w 1605470"/>
              <a:gd name="connsiteY124" fmla="*/ 3114519 h 6858000"/>
              <a:gd name="connsiteX125" fmla="*/ 707471 w 1605470"/>
              <a:gd name="connsiteY125" fmla="*/ 3106272 h 6858000"/>
              <a:gd name="connsiteX126" fmla="*/ 680201 w 1605470"/>
              <a:gd name="connsiteY126" fmla="*/ 2958185 h 6858000"/>
              <a:gd name="connsiteX127" fmla="*/ 622815 w 1605470"/>
              <a:gd name="connsiteY127" fmla="*/ 2762989 h 6858000"/>
              <a:gd name="connsiteX128" fmla="*/ 571733 w 1605470"/>
              <a:gd name="connsiteY128" fmla="*/ 2554718 h 6858000"/>
              <a:gd name="connsiteX129" fmla="*/ 551827 w 1605470"/>
              <a:gd name="connsiteY129" fmla="*/ 2485734 h 6858000"/>
              <a:gd name="connsiteX130" fmla="*/ 542550 w 1605470"/>
              <a:gd name="connsiteY130" fmla="*/ 2447068 h 6858000"/>
              <a:gd name="connsiteX131" fmla="*/ 529511 w 1605470"/>
              <a:gd name="connsiteY131" fmla="*/ 2425819 h 6858000"/>
              <a:gd name="connsiteX132" fmla="*/ 528878 w 1605470"/>
              <a:gd name="connsiteY132" fmla="*/ 2408971 h 6858000"/>
              <a:gd name="connsiteX133" fmla="*/ 535510 w 1605470"/>
              <a:gd name="connsiteY133" fmla="*/ 2402874 h 6858000"/>
              <a:gd name="connsiteX134" fmla="*/ 538122 w 1605470"/>
              <a:gd name="connsiteY134" fmla="*/ 2381443 h 6858000"/>
              <a:gd name="connsiteX135" fmla="*/ 514451 w 1605470"/>
              <a:gd name="connsiteY135" fmla="*/ 2261920 h 6858000"/>
              <a:gd name="connsiteX136" fmla="*/ 486968 w 1605470"/>
              <a:gd name="connsiteY136" fmla="*/ 2182937 h 6858000"/>
              <a:gd name="connsiteX137" fmla="*/ 488555 w 1605470"/>
              <a:gd name="connsiteY137" fmla="*/ 2155135 h 6858000"/>
              <a:gd name="connsiteX138" fmla="*/ 486013 w 1605470"/>
              <a:gd name="connsiteY138" fmla="*/ 2118008 h 6858000"/>
              <a:gd name="connsiteX139" fmla="*/ 487006 w 1605470"/>
              <a:gd name="connsiteY139" fmla="*/ 2050531 h 6858000"/>
              <a:gd name="connsiteX140" fmla="*/ 478812 w 1605470"/>
              <a:gd name="connsiteY140" fmla="*/ 1963269 h 6858000"/>
              <a:gd name="connsiteX141" fmla="*/ 442619 w 1605470"/>
              <a:gd name="connsiteY141" fmla="*/ 1910499 h 6858000"/>
              <a:gd name="connsiteX142" fmla="*/ 446785 w 1605470"/>
              <a:gd name="connsiteY142" fmla="*/ 1903212 h 6858000"/>
              <a:gd name="connsiteX143" fmla="*/ 436547 w 1605470"/>
              <a:gd name="connsiteY143" fmla="*/ 1861531 h 6858000"/>
              <a:gd name="connsiteX144" fmla="*/ 390346 w 1605470"/>
              <a:gd name="connsiteY144" fmla="*/ 1732919 h 6858000"/>
              <a:gd name="connsiteX145" fmla="*/ 362657 w 1605470"/>
              <a:gd name="connsiteY145" fmla="*/ 1663540 h 6858000"/>
              <a:gd name="connsiteX146" fmla="*/ 361783 w 1605470"/>
              <a:gd name="connsiteY146" fmla="*/ 1615777 h 6858000"/>
              <a:gd name="connsiteX147" fmla="*/ 342578 w 1605470"/>
              <a:gd name="connsiteY147" fmla="*/ 1563678 h 6858000"/>
              <a:gd name="connsiteX148" fmla="*/ 355658 w 1605470"/>
              <a:gd name="connsiteY148" fmla="*/ 1519474 h 6858000"/>
              <a:gd name="connsiteX149" fmla="*/ 348400 w 1605470"/>
              <a:gd name="connsiteY149" fmla="*/ 1477995 h 6858000"/>
              <a:gd name="connsiteX150" fmla="*/ 334485 w 1605470"/>
              <a:gd name="connsiteY150" fmla="*/ 1373769 h 6858000"/>
              <a:gd name="connsiteX151" fmla="*/ 342792 w 1605470"/>
              <a:gd name="connsiteY151" fmla="*/ 1307086 h 6858000"/>
              <a:gd name="connsiteX152" fmla="*/ 343980 w 1605470"/>
              <a:gd name="connsiteY152" fmla="*/ 1189033 h 6858000"/>
              <a:gd name="connsiteX153" fmla="*/ 348665 w 1605470"/>
              <a:gd name="connsiteY153" fmla="*/ 1168288 h 6858000"/>
              <a:gd name="connsiteX154" fmla="*/ 340947 w 1605470"/>
              <a:gd name="connsiteY154" fmla="*/ 1142577 h 6858000"/>
              <a:gd name="connsiteX155" fmla="*/ 330253 w 1605470"/>
              <a:gd name="connsiteY155" fmla="*/ 1088484 h 6858000"/>
              <a:gd name="connsiteX156" fmla="*/ 318989 w 1605470"/>
              <a:gd name="connsiteY156" fmla="*/ 1016103 h 6858000"/>
              <a:gd name="connsiteX157" fmla="*/ 320445 w 1605470"/>
              <a:gd name="connsiteY157" fmla="*/ 932283 h 6858000"/>
              <a:gd name="connsiteX158" fmla="*/ 322681 w 1605470"/>
              <a:gd name="connsiteY158" fmla="*/ 915925 h 6858000"/>
              <a:gd name="connsiteX159" fmla="*/ 315310 w 1605470"/>
              <a:gd name="connsiteY159" fmla="*/ 896999 h 6858000"/>
              <a:gd name="connsiteX160" fmla="*/ 284718 w 1605470"/>
              <a:gd name="connsiteY160" fmla="*/ 821517 h 6858000"/>
              <a:gd name="connsiteX161" fmla="*/ 263668 w 1605470"/>
              <a:gd name="connsiteY161" fmla="*/ 751353 h 6858000"/>
              <a:gd name="connsiteX162" fmla="*/ 263226 w 1605470"/>
              <a:gd name="connsiteY162" fmla="*/ 721230 h 6858000"/>
              <a:gd name="connsiteX163" fmla="*/ 248897 w 1605470"/>
              <a:gd name="connsiteY163" fmla="*/ 681659 h 6858000"/>
              <a:gd name="connsiteX164" fmla="*/ 234316 w 1605470"/>
              <a:gd name="connsiteY164" fmla="*/ 635218 h 6858000"/>
              <a:gd name="connsiteX165" fmla="*/ 239327 w 1605470"/>
              <a:gd name="connsiteY165" fmla="*/ 613763 h 6858000"/>
              <a:gd name="connsiteX166" fmla="*/ 225269 w 1605470"/>
              <a:gd name="connsiteY166" fmla="*/ 598582 h 6858000"/>
              <a:gd name="connsiteX167" fmla="*/ 224950 w 1605470"/>
              <a:gd name="connsiteY167" fmla="*/ 576846 h 6858000"/>
              <a:gd name="connsiteX168" fmla="*/ 204576 w 1605470"/>
              <a:gd name="connsiteY168" fmla="*/ 530055 h 6858000"/>
              <a:gd name="connsiteX169" fmla="*/ 219064 w 1605470"/>
              <a:gd name="connsiteY169" fmla="*/ 469651 h 6858000"/>
              <a:gd name="connsiteX170" fmla="*/ 195012 w 1605470"/>
              <a:gd name="connsiteY170" fmla="*/ 448559 h 6858000"/>
              <a:gd name="connsiteX171" fmla="*/ 201434 w 1605470"/>
              <a:gd name="connsiteY171" fmla="*/ 441529 h 6858000"/>
              <a:gd name="connsiteX172" fmla="*/ 200655 w 1605470"/>
              <a:gd name="connsiteY172" fmla="*/ 428927 h 6858000"/>
              <a:gd name="connsiteX173" fmla="*/ 190059 w 1605470"/>
              <a:gd name="connsiteY173" fmla="*/ 430161 h 6858000"/>
              <a:gd name="connsiteX174" fmla="*/ 167079 w 1605470"/>
              <a:gd name="connsiteY174" fmla="*/ 367211 h 6858000"/>
              <a:gd name="connsiteX175" fmla="*/ 124571 w 1605470"/>
              <a:gd name="connsiteY175" fmla="*/ 302178 h 6858000"/>
              <a:gd name="connsiteX176" fmla="*/ 103243 w 1605470"/>
              <a:gd name="connsiteY176" fmla="*/ 211375 h 6858000"/>
              <a:gd name="connsiteX177" fmla="*/ 94571 w 1605470"/>
              <a:gd name="connsiteY177" fmla="*/ 184179 h 6858000"/>
              <a:gd name="connsiteX178" fmla="*/ 13437 w 1605470"/>
              <a:gd name="connsiteY178" fmla="*/ 19287 h 6858000"/>
              <a:gd name="connsiteX179" fmla="*/ 0 w 1605470"/>
              <a:gd name="connsiteY179"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42432 w 1605470"/>
              <a:gd name="connsiteY34" fmla="*/ 5934687 h 6858000"/>
              <a:gd name="connsiteX35" fmla="*/ 489472 w 1605470"/>
              <a:gd name="connsiteY35" fmla="*/ 5732419 h 6858000"/>
              <a:gd name="connsiteX36" fmla="*/ 512623 w 1605470"/>
              <a:gd name="connsiteY36" fmla="*/ 5685392 h 6858000"/>
              <a:gd name="connsiteX37" fmla="*/ 510261 w 1605470"/>
              <a:gd name="connsiteY37" fmla="*/ 5634527 h 6858000"/>
              <a:gd name="connsiteX38" fmla="*/ 523992 w 1605470"/>
              <a:gd name="connsiteY38" fmla="*/ 5619557 h 6858000"/>
              <a:gd name="connsiteX39" fmla="*/ 526609 w 1605470"/>
              <a:gd name="connsiteY39" fmla="*/ 5617081 h 6858000"/>
              <a:gd name="connsiteX40" fmla="*/ 531653 w 1605470"/>
              <a:gd name="connsiteY40" fmla="*/ 5604904 h 6858000"/>
              <a:gd name="connsiteX41" fmla="*/ 539863 w 1605470"/>
              <a:gd name="connsiteY41" fmla="*/ 5604298 h 6858000"/>
              <a:gd name="connsiteX42" fmla="*/ 552319 w 1605470"/>
              <a:gd name="connsiteY42" fmla="*/ 5587997 h 6858000"/>
              <a:gd name="connsiteX43" fmla="*/ 559710 w 1605470"/>
              <a:gd name="connsiteY43" fmla="*/ 5564796 h 6858000"/>
              <a:gd name="connsiteX44" fmla="*/ 587214 w 1605470"/>
              <a:gd name="connsiteY44" fmla="*/ 5451511 h 6858000"/>
              <a:gd name="connsiteX45" fmla="*/ 608019 w 1605470"/>
              <a:gd name="connsiteY45" fmla="*/ 5385461 h 6858000"/>
              <a:gd name="connsiteX46" fmla="*/ 622750 w 1605470"/>
              <a:gd name="connsiteY46" fmla="*/ 5363084 h 6858000"/>
              <a:gd name="connsiteX47" fmla="*/ 638731 w 1605470"/>
              <a:gd name="connsiteY47" fmla="*/ 5330009 h 6858000"/>
              <a:gd name="connsiteX48" fmla="*/ 672224 w 1605470"/>
              <a:gd name="connsiteY48" fmla="*/ 5273739 h 6858000"/>
              <a:gd name="connsiteX49" fmla="*/ 681823 w 1605470"/>
              <a:gd name="connsiteY49" fmla="*/ 5241779 h 6858000"/>
              <a:gd name="connsiteX50" fmla="*/ 693049 w 1605470"/>
              <a:gd name="connsiteY50" fmla="*/ 5225268 h 6858000"/>
              <a:gd name="connsiteX51" fmla="*/ 694069 w 1605470"/>
              <a:gd name="connsiteY51" fmla="*/ 5217684 h 6858000"/>
              <a:gd name="connsiteX52" fmla="*/ 701410 w 1605470"/>
              <a:gd name="connsiteY52" fmla="*/ 5193377 h 6858000"/>
              <a:gd name="connsiteX53" fmla="*/ 704713 w 1605470"/>
              <a:gd name="connsiteY53" fmla="*/ 5179288 h 6858000"/>
              <a:gd name="connsiteX54" fmla="*/ 705697 w 1605470"/>
              <a:gd name="connsiteY54" fmla="*/ 5173621 h 6858000"/>
              <a:gd name="connsiteX55" fmla="*/ 701331 w 1605470"/>
              <a:gd name="connsiteY55" fmla="*/ 5159961 h 6858000"/>
              <a:gd name="connsiteX56" fmla="*/ 708008 w 1605470"/>
              <a:gd name="connsiteY56" fmla="*/ 5144295 h 6858000"/>
              <a:gd name="connsiteX57" fmla="*/ 704941 w 1605470"/>
              <a:gd name="connsiteY57" fmla="*/ 5125185 h 6858000"/>
              <a:gd name="connsiteX58" fmla="*/ 711771 w 1605470"/>
              <a:gd name="connsiteY58" fmla="*/ 5121884 h 6858000"/>
              <a:gd name="connsiteX59" fmla="*/ 721092 w 1605470"/>
              <a:gd name="connsiteY59" fmla="*/ 5108383 h 6858000"/>
              <a:gd name="connsiteX60" fmla="*/ 717045 w 1605470"/>
              <a:gd name="connsiteY60" fmla="*/ 5094705 h 6858000"/>
              <a:gd name="connsiteX61" fmla="*/ 718807 w 1605470"/>
              <a:gd name="connsiteY61" fmla="*/ 5067850 h 6858000"/>
              <a:gd name="connsiteX62" fmla="*/ 721538 w 1605470"/>
              <a:gd name="connsiteY62" fmla="*/ 5060861 h 6858000"/>
              <a:gd name="connsiteX63" fmla="*/ 718242 w 1605470"/>
              <a:gd name="connsiteY63" fmla="*/ 5034192 h 6858000"/>
              <a:gd name="connsiteX64" fmla="*/ 719796 w 1605470"/>
              <a:gd name="connsiteY64" fmla="*/ 4993030 h 6858000"/>
              <a:gd name="connsiteX65" fmla="*/ 726705 w 1605470"/>
              <a:gd name="connsiteY65" fmla="*/ 4946844 h 6858000"/>
              <a:gd name="connsiteX66" fmla="*/ 722561 w 1605470"/>
              <a:gd name="connsiteY66" fmla="*/ 4932692 h 6858000"/>
              <a:gd name="connsiteX67" fmla="*/ 724935 w 1605470"/>
              <a:gd name="connsiteY67" fmla="*/ 4821504 h 6858000"/>
              <a:gd name="connsiteX68" fmla="*/ 732118 w 1605470"/>
              <a:gd name="connsiteY68" fmla="*/ 4801535 h 6858000"/>
              <a:gd name="connsiteX69" fmla="*/ 739787 w 1605470"/>
              <a:gd name="connsiteY69" fmla="*/ 4797794 h 6858000"/>
              <a:gd name="connsiteX70" fmla="*/ 741081 w 1605470"/>
              <a:gd name="connsiteY70" fmla="*/ 4784526 h 6858000"/>
              <a:gd name="connsiteX71" fmla="*/ 742865 w 1605470"/>
              <a:gd name="connsiteY71" fmla="*/ 4781211 h 6858000"/>
              <a:gd name="connsiteX72" fmla="*/ 751652 w 1605470"/>
              <a:gd name="connsiteY72" fmla="*/ 4761984 h 6858000"/>
              <a:gd name="connsiteX73" fmla="*/ 747700 w 1605470"/>
              <a:gd name="connsiteY73" fmla="*/ 4690749 h 6858000"/>
              <a:gd name="connsiteX74" fmla="*/ 743180 w 1605470"/>
              <a:gd name="connsiteY74" fmla="*/ 4613201 h 6858000"/>
              <a:gd name="connsiteX75" fmla="*/ 738263 w 1605470"/>
              <a:gd name="connsiteY75" fmla="*/ 4444346 h 6858000"/>
              <a:gd name="connsiteX76" fmla="*/ 756542 w 1605470"/>
              <a:gd name="connsiteY76" fmla="*/ 4350346 h 6858000"/>
              <a:gd name="connsiteX77" fmla="*/ 715481 w 1605470"/>
              <a:gd name="connsiteY77" fmla="*/ 4214165 h 6858000"/>
              <a:gd name="connsiteX78" fmla="*/ 719554 w 1605470"/>
              <a:gd name="connsiteY78" fmla="*/ 4090296 h 6858000"/>
              <a:gd name="connsiteX79" fmla="*/ 704810 w 1605470"/>
              <a:gd name="connsiteY79" fmla="*/ 4033999 h 6858000"/>
              <a:gd name="connsiteX80" fmla="*/ 705959 w 1605470"/>
              <a:gd name="connsiteY80" fmla="*/ 4031933 h 6858000"/>
              <a:gd name="connsiteX81" fmla="*/ 704535 w 1605470"/>
              <a:gd name="connsiteY81" fmla="*/ 4013953 h 6858000"/>
              <a:gd name="connsiteX82" fmla="*/ 700443 w 1605470"/>
              <a:gd name="connsiteY82" fmla="*/ 4010511 h 6858000"/>
              <a:gd name="connsiteX83" fmla="*/ 698282 w 1605470"/>
              <a:gd name="connsiteY83" fmla="*/ 3998331 h 6858000"/>
              <a:gd name="connsiteX84" fmla="*/ 690830 w 1605470"/>
              <a:gd name="connsiteY84" fmla="*/ 3974753 h 6858000"/>
              <a:gd name="connsiteX85" fmla="*/ 692428 w 1605470"/>
              <a:gd name="connsiteY85" fmla="*/ 3969950 h 6858000"/>
              <a:gd name="connsiteX86" fmla="*/ 685850 w 1605470"/>
              <a:gd name="connsiteY86" fmla="*/ 3933779 h 6858000"/>
              <a:gd name="connsiteX87" fmla="*/ 687181 w 1605470"/>
              <a:gd name="connsiteY87" fmla="*/ 3933093 h 6858000"/>
              <a:gd name="connsiteX88" fmla="*/ 691535 w 1605470"/>
              <a:gd name="connsiteY88" fmla="*/ 3922082 h 6858000"/>
              <a:gd name="connsiteX89" fmla="*/ 696613 w 1605470"/>
              <a:gd name="connsiteY89" fmla="*/ 3901461 h 6858000"/>
              <a:gd name="connsiteX90" fmla="*/ 719207 w 1605470"/>
              <a:gd name="connsiteY90" fmla="*/ 3813873 h 6858000"/>
              <a:gd name="connsiteX91" fmla="*/ 718632 w 1605470"/>
              <a:gd name="connsiteY91" fmla="*/ 3806161 h 6858000"/>
              <a:gd name="connsiteX92" fmla="*/ 718939 w 1605470"/>
              <a:gd name="connsiteY92" fmla="*/ 3805957 h 6858000"/>
              <a:gd name="connsiteX93" fmla="*/ 718966 w 1605470"/>
              <a:gd name="connsiteY93" fmla="*/ 3797724 h 6858000"/>
              <a:gd name="connsiteX94" fmla="*/ 717581 w 1605470"/>
              <a:gd name="connsiteY94" fmla="*/ 3792098 h 6858000"/>
              <a:gd name="connsiteX95" fmla="*/ 716465 w 1605470"/>
              <a:gd name="connsiteY95" fmla="*/ 3777135 h 6858000"/>
              <a:gd name="connsiteX96" fmla="*/ 718198 w 1605470"/>
              <a:gd name="connsiteY96" fmla="*/ 3771656 h 6858000"/>
              <a:gd name="connsiteX97" fmla="*/ 721941 w 1605470"/>
              <a:gd name="connsiteY97" fmla="*/ 3769007 h 6858000"/>
              <a:gd name="connsiteX98" fmla="*/ 721407 w 1605470"/>
              <a:gd name="connsiteY98" fmla="*/ 3767709 h 6858000"/>
              <a:gd name="connsiteX99" fmla="*/ 730103 w 1605470"/>
              <a:gd name="connsiteY99" fmla="*/ 3738082 h 6858000"/>
              <a:gd name="connsiteX100" fmla="*/ 737449 w 1605470"/>
              <a:gd name="connsiteY100" fmla="*/ 3673397 h 6858000"/>
              <a:gd name="connsiteX101" fmla="*/ 736745 w 1605470"/>
              <a:gd name="connsiteY101" fmla="*/ 3637109 h 6858000"/>
              <a:gd name="connsiteX102" fmla="*/ 740188 w 1605470"/>
              <a:gd name="connsiteY102" fmla="*/ 3536883 h 6858000"/>
              <a:gd name="connsiteX103" fmla="*/ 747726 w 1605470"/>
              <a:gd name="connsiteY103" fmla="*/ 3435652 h 6858000"/>
              <a:gd name="connsiteX104" fmla="*/ 774383 w 1605470"/>
              <a:gd name="connsiteY104" fmla="*/ 3381564 h 6858000"/>
              <a:gd name="connsiteX105" fmla="*/ 774870 w 1605470"/>
              <a:gd name="connsiteY105" fmla="*/ 3375761 h 6858000"/>
              <a:gd name="connsiteX106" fmla="*/ 770510 w 1605470"/>
              <a:gd name="connsiteY106" fmla="*/ 3361844 h 6858000"/>
              <a:gd name="connsiteX107" fmla="*/ 767933 w 1605470"/>
              <a:gd name="connsiteY107" fmla="*/ 3356929 h 6858000"/>
              <a:gd name="connsiteX108" fmla="*/ 766158 w 1605470"/>
              <a:gd name="connsiteY108" fmla="*/ 3349058 h 6858000"/>
              <a:gd name="connsiteX109" fmla="*/ 766414 w 1605470"/>
              <a:gd name="connsiteY109" fmla="*/ 3348763 h 6858000"/>
              <a:gd name="connsiteX110" fmla="*/ 764166 w 1605470"/>
              <a:gd name="connsiteY110" fmla="*/ 3341588 h 6858000"/>
              <a:gd name="connsiteX111" fmla="*/ 749397 w 1605470"/>
              <a:gd name="connsiteY111" fmla="*/ 3307769 h 6858000"/>
              <a:gd name="connsiteX112" fmla="*/ 766960 w 1605470"/>
              <a:gd name="connsiteY112" fmla="*/ 3250522 h 6858000"/>
              <a:gd name="connsiteX113" fmla="*/ 767385 w 1605470"/>
              <a:gd name="connsiteY113" fmla="*/ 3229163 h 6858000"/>
              <a:gd name="connsiteX114" fmla="*/ 769208 w 1605470"/>
              <a:gd name="connsiteY114" fmla="*/ 3217217 h 6858000"/>
              <a:gd name="connsiteX115" fmla="*/ 770350 w 1605470"/>
              <a:gd name="connsiteY115" fmla="*/ 3216125 h 6858000"/>
              <a:gd name="connsiteX116" fmla="*/ 756043 w 1605470"/>
              <a:gd name="connsiteY116" fmla="*/ 3183755 h 6858000"/>
              <a:gd name="connsiteX117" fmla="*/ 756544 w 1605470"/>
              <a:gd name="connsiteY117" fmla="*/ 3178642 h 6858000"/>
              <a:gd name="connsiteX118" fmla="*/ 744144 w 1605470"/>
              <a:gd name="connsiteY118" fmla="*/ 3158586 h 6858000"/>
              <a:gd name="connsiteX119" fmla="*/ 739378 w 1605470"/>
              <a:gd name="connsiteY119" fmla="*/ 3147669 h 6858000"/>
              <a:gd name="connsiteX120" fmla="*/ 734648 w 1605470"/>
              <a:gd name="connsiteY120" fmla="*/ 3145733 h 6858000"/>
              <a:gd name="connsiteX121" fmla="*/ 729329 w 1605470"/>
              <a:gd name="connsiteY121" fmla="*/ 3129034 h 6858000"/>
              <a:gd name="connsiteX122" fmla="*/ 729994 w 1605470"/>
              <a:gd name="connsiteY122" fmla="*/ 3126682 h 6858000"/>
              <a:gd name="connsiteX123" fmla="*/ 720862 w 1605470"/>
              <a:gd name="connsiteY123" fmla="*/ 3114519 h 6858000"/>
              <a:gd name="connsiteX124" fmla="*/ 707471 w 1605470"/>
              <a:gd name="connsiteY124" fmla="*/ 3106272 h 6858000"/>
              <a:gd name="connsiteX125" fmla="*/ 680201 w 1605470"/>
              <a:gd name="connsiteY125" fmla="*/ 2958185 h 6858000"/>
              <a:gd name="connsiteX126" fmla="*/ 622815 w 1605470"/>
              <a:gd name="connsiteY126" fmla="*/ 2762989 h 6858000"/>
              <a:gd name="connsiteX127" fmla="*/ 571733 w 1605470"/>
              <a:gd name="connsiteY127" fmla="*/ 2554718 h 6858000"/>
              <a:gd name="connsiteX128" fmla="*/ 551827 w 1605470"/>
              <a:gd name="connsiteY128" fmla="*/ 2485734 h 6858000"/>
              <a:gd name="connsiteX129" fmla="*/ 542550 w 1605470"/>
              <a:gd name="connsiteY129" fmla="*/ 2447068 h 6858000"/>
              <a:gd name="connsiteX130" fmla="*/ 529511 w 1605470"/>
              <a:gd name="connsiteY130" fmla="*/ 2425819 h 6858000"/>
              <a:gd name="connsiteX131" fmla="*/ 528878 w 1605470"/>
              <a:gd name="connsiteY131" fmla="*/ 2408971 h 6858000"/>
              <a:gd name="connsiteX132" fmla="*/ 535510 w 1605470"/>
              <a:gd name="connsiteY132" fmla="*/ 2402874 h 6858000"/>
              <a:gd name="connsiteX133" fmla="*/ 538122 w 1605470"/>
              <a:gd name="connsiteY133" fmla="*/ 2381443 h 6858000"/>
              <a:gd name="connsiteX134" fmla="*/ 514451 w 1605470"/>
              <a:gd name="connsiteY134" fmla="*/ 2261920 h 6858000"/>
              <a:gd name="connsiteX135" fmla="*/ 486968 w 1605470"/>
              <a:gd name="connsiteY135" fmla="*/ 2182937 h 6858000"/>
              <a:gd name="connsiteX136" fmla="*/ 488555 w 1605470"/>
              <a:gd name="connsiteY136" fmla="*/ 2155135 h 6858000"/>
              <a:gd name="connsiteX137" fmla="*/ 486013 w 1605470"/>
              <a:gd name="connsiteY137" fmla="*/ 2118008 h 6858000"/>
              <a:gd name="connsiteX138" fmla="*/ 487006 w 1605470"/>
              <a:gd name="connsiteY138" fmla="*/ 2050531 h 6858000"/>
              <a:gd name="connsiteX139" fmla="*/ 478812 w 1605470"/>
              <a:gd name="connsiteY139" fmla="*/ 1963269 h 6858000"/>
              <a:gd name="connsiteX140" fmla="*/ 442619 w 1605470"/>
              <a:gd name="connsiteY140" fmla="*/ 1910499 h 6858000"/>
              <a:gd name="connsiteX141" fmla="*/ 446785 w 1605470"/>
              <a:gd name="connsiteY141" fmla="*/ 1903212 h 6858000"/>
              <a:gd name="connsiteX142" fmla="*/ 436547 w 1605470"/>
              <a:gd name="connsiteY142" fmla="*/ 1861531 h 6858000"/>
              <a:gd name="connsiteX143" fmla="*/ 390346 w 1605470"/>
              <a:gd name="connsiteY143" fmla="*/ 1732919 h 6858000"/>
              <a:gd name="connsiteX144" fmla="*/ 362657 w 1605470"/>
              <a:gd name="connsiteY144" fmla="*/ 1663540 h 6858000"/>
              <a:gd name="connsiteX145" fmla="*/ 361783 w 1605470"/>
              <a:gd name="connsiteY145" fmla="*/ 1615777 h 6858000"/>
              <a:gd name="connsiteX146" fmla="*/ 342578 w 1605470"/>
              <a:gd name="connsiteY146" fmla="*/ 1563678 h 6858000"/>
              <a:gd name="connsiteX147" fmla="*/ 355658 w 1605470"/>
              <a:gd name="connsiteY147" fmla="*/ 1519474 h 6858000"/>
              <a:gd name="connsiteX148" fmla="*/ 348400 w 1605470"/>
              <a:gd name="connsiteY148" fmla="*/ 1477995 h 6858000"/>
              <a:gd name="connsiteX149" fmla="*/ 334485 w 1605470"/>
              <a:gd name="connsiteY149" fmla="*/ 1373769 h 6858000"/>
              <a:gd name="connsiteX150" fmla="*/ 342792 w 1605470"/>
              <a:gd name="connsiteY150" fmla="*/ 1307086 h 6858000"/>
              <a:gd name="connsiteX151" fmla="*/ 343980 w 1605470"/>
              <a:gd name="connsiteY151" fmla="*/ 1189033 h 6858000"/>
              <a:gd name="connsiteX152" fmla="*/ 348665 w 1605470"/>
              <a:gd name="connsiteY152" fmla="*/ 1168288 h 6858000"/>
              <a:gd name="connsiteX153" fmla="*/ 340947 w 1605470"/>
              <a:gd name="connsiteY153" fmla="*/ 1142577 h 6858000"/>
              <a:gd name="connsiteX154" fmla="*/ 330253 w 1605470"/>
              <a:gd name="connsiteY154" fmla="*/ 1088484 h 6858000"/>
              <a:gd name="connsiteX155" fmla="*/ 318989 w 1605470"/>
              <a:gd name="connsiteY155" fmla="*/ 1016103 h 6858000"/>
              <a:gd name="connsiteX156" fmla="*/ 320445 w 1605470"/>
              <a:gd name="connsiteY156" fmla="*/ 932283 h 6858000"/>
              <a:gd name="connsiteX157" fmla="*/ 322681 w 1605470"/>
              <a:gd name="connsiteY157" fmla="*/ 915925 h 6858000"/>
              <a:gd name="connsiteX158" fmla="*/ 315310 w 1605470"/>
              <a:gd name="connsiteY158" fmla="*/ 896999 h 6858000"/>
              <a:gd name="connsiteX159" fmla="*/ 284718 w 1605470"/>
              <a:gd name="connsiteY159" fmla="*/ 821517 h 6858000"/>
              <a:gd name="connsiteX160" fmla="*/ 263668 w 1605470"/>
              <a:gd name="connsiteY160" fmla="*/ 751353 h 6858000"/>
              <a:gd name="connsiteX161" fmla="*/ 263226 w 1605470"/>
              <a:gd name="connsiteY161" fmla="*/ 721230 h 6858000"/>
              <a:gd name="connsiteX162" fmla="*/ 248897 w 1605470"/>
              <a:gd name="connsiteY162" fmla="*/ 681659 h 6858000"/>
              <a:gd name="connsiteX163" fmla="*/ 234316 w 1605470"/>
              <a:gd name="connsiteY163" fmla="*/ 635218 h 6858000"/>
              <a:gd name="connsiteX164" fmla="*/ 239327 w 1605470"/>
              <a:gd name="connsiteY164" fmla="*/ 613763 h 6858000"/>
              <a:gd name="connsiteX165" fmla="*/ 225269 w 1605470"/>
              <a:gd name="connsiteY165" fmla="*/ 598582 h 6858000"/>
              <a:gd name="connsiteX166" fmla="*/ 224950 w 1605470"/>
              <a:gd name="connsiteY166" fmla="*/ 576846 h 6858000"/>
              <a:gd name="connsiteX167" fmla="*/ 204576 w 1605470"/>
              <a:gd name="connsiteY167" fmla="*/ 530055 h 6858000"/>
              <a:gd name="connsiteX168" fmla="*/ 219064 w 1605470"/>
              <a:gd name="connsiteY168" fmla="*/ 469651 h 6858000"/>
              <a:gd name="connsiteX169" fmla="*/ 195012 w 1605470"/>
              <a:gd name="connsiteY169" fmla="*/ 448559 h 6858000"/>
              <a:gd name="connsiteX170" fmla="*/ 201434 w 1605470"/>
              <a:gd name="connsiteY170" fmla="*/ 441529 h 6858000"/>
              <a:gd name="connsiteX171" fmla="*/ 200655 w 1605470"/>
              <a:gd name="connsiteY171" fmla="*/ 428927 h 6858000"/>
              <a:gd name="connsiteX172" fmla="*/ 190059 w 1605470"/>
              <a:gd name="connsiteY172" fmla="*/ 430161 h 6858000"/>
              <a:gd name="connsiteX173" fmla="*/ 167079 w 1605470"/>
              <a:gd name="connsiteY173" fmla="*/ 367211 h 6858000"/>
              <a:gd name="connsiteX174" fmla="*/ 124571 w 1605470"/>
              <a:gd name="connsiteY174" fmla="*/ 302178 h 6858000"/>
              <a:gd name="connsiteX175" fmla="*/ 103243 w 1605470"/>
              <a:gd name="connsiteY175" fmla="*/ 211375 h 6858000"/>
              <a:gd name="connsiteX176" fmla="*/ 94571 w 1605470"/>
              <a:gd name="connsiteY176" fmla="*/ 184179 h 6858000"/>
              <a:gd name="connsiteX177" fmla="*/ 13437 w 1605470"/>
              <a:gd name="connsiteY177" fmla="*/ 19287 h 6858000"/>
              <a:gd name="connsiteX178" fmla="*/ 0 w 1605470"/>
              <a:gd name="connsiteY178"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415652 w 1605470"/>
              <a:gd name="connsiteY33" fmla="*/ 6028119 h 6858000"/>
              <a:gd name="connsiteX34" fmla="*/ 442432 w 1605470"/>
              <a:gd name="connsiteY34" fmla="*/ 5934687 h 6858000"/>
              <a:gd name="connsiteX35" fmla="*/ 489472 w 1605470"/>
              <a:gd name="connsiteY35" fmla="*/ 5732419 h 6858000"/>
              <a:gd name="connsiteX36" fmla="*/ 512623 w 1605470"/>
              <a:gd name="connsiteY36" fmla="*/ 5685392 h 6858000"/>
              <a:gd name="connsiteX37" fmla="*/ 510261 w 1605470"/>
              <a:gd name="connsiteY37" fmla="*/ 5634527 h 6858000"/>
              <a:gd name="connsiteX38" fmla="*/ 523992 w 1605470"/>
              <a:gd name="connsiteY38" fmla="*/ 5619557 h 6858000"/>
              <a:gd name="connsiteX39" fmla="*/ 526609 w 1605470"/>
              <a:gd name="connsiteY39" fmla="*/ 5617081 h 6858000"/>
              <a:gd name="connsiteX40" fmla="*/ 531653 w 1605470"/>
              <a:gd name="connsiteY40" fmla="*/ 5604904 h 6858000"/>
              <a:gd name="connsiteX41" fmla="*/ 539863 w 1605470"/>
              <a:gd name="connsiteY41" fmla="*/ 5604298 h 6858000"/>
              <a:gd name="connsiteX42" fmla="*/ 552319 w 1605470"/>
              <a:gd name="connsiteY42" fmla="*/ 5587997 h 6858000"/>
              <a:gd name="connsiteX43" fmla="*/ 559710 w 1605470"/>
              <a:gd name="connsiteY43" fmla="*/ 5564796 h 6858000"/>
              <a:gd name="connsiteX44" fmla="*/ 587214 w 1605470"/>
              <a:gd name="connsiteY44" fmla="*/ 5451511 h 6858000"/>
              <a:gd name="connsiteX45" fmla="*/ 608019 w 1605470"/>
              <a:gd name="connsiteY45" fmla="*/ 5385461 h 6858000"/>
              <a:gd name="connsiteX46" fmla="*/ 622750 w 1605470"/>
              <a:gd name="connsiteY46" fmla="*/ 5363084 h 6858000"/>
              <a:gd name="connsiteX47" fmla="*/ 638731 w 1605470"/>
              <a:gd name="connsiteY47" fmla="*/ 5330009 h 6858000"/>
              <a:gd name="connsiteX48" fmla="*/ 672224 w 1605470"/>
              <a:gd name="connsiteY48" fmla="*/ 5273739 h 6858000"/>
              <a:gd name="connsiteX49" fmla="*/ 681823 w 1605470"/>
              <a:gd name="connsiteY49" fmla="*/ 5241779 h 6858000"/>
              <a:gd name="connsiteX50" fmla="*/ 693049 w 1605470"/>
              <a:gd name="connsiteY50" fmla="*/ 5225268 h 6858000"/>
              <a:gd name="connsiteX51" fmla="*/ 694069 w 1605470"/>
              <a:gd name="connsiteY51" fmla="*/ 5217684 h 6858000"/>
              <a:gd name="connsiteX52" fmla="*/ 701410 w 1605470"/>
              <a:gd name="connsiteY52" fmla="*/ 5193377 h 6858000"/>
              <a:gd name="connsiteX53" fmla="*/ 704713 w 1605470"/>
              <a:gd name="connsiteY53" fmla="*/ 5179288 h 6858000"/>
              <a:gd name="connsiteX54" fmla="*/ 705697 w 1605470"/>
              <a:gd name="connsiteY54" fmla="*/ 5173621 h 6858000"/>
              <a:gd name="connsiteX55" fmla="*/ 701331 w 1605470"/>
              <a:gd name="connsiteY55" fmla="*/ 5159961 h 6858000"/>
              <a:gd name="connsiteX56" fmla="*/ 708008 w 1605470"/>
              <a:gd name="connsiteY56" fmla="*/ 5144295 h 6858000"/>
              <a:gd name="connsiteX57" fmla="*/ 704941 w 1605470"/>
              <a:gd name="connsiteY57" fmla="*/ 5125185 h 6858000"/>
              <a:gd name="connsiteX58" fmla="*/ 711771 w 1605470"/>
              <a:gd name="connsiteY58" fmla="*/ 5121884 h 6858000"/>
              <a:gd name="connsiteX59" fmla="*/ 721092 w 1605470"/>
              <a:gd name="connsiteY59" fmla="*/ 5108383 h 6858000"/>
              <a:gd name="connsiteX60" fmla="*/ 717045 w 1605470"/>
              <a:gd name="connsiteY60" fmla="*/ 5094705 h 6858000"/>
              <a:gd name="connsiteX61" fmla="*/ 718807 w 1605470"/>
              <a:gd name="connsiteY61" fmla="*/ 5067850 h 6858000"/>
              <a:gd name="connsiteX62" fmla="*/ 721538 w 1605470"/>
              <a:gd name="connsiteY62" fmla="*/ 5060861 h 6858000"/>
              <a:gd name="connsiteX63" fmla="*/ 718242 w 1605470"/>
              <a:gd name="connsiteY63" fmla="*/ 5034192 h 6858000"/>
              <a:gd name="connsiteX64" fmla="*/ 719796 w 1605470"/>
              <a:gd name="connsiteY64" fmla="*/ 4993030 h 6858000"/>
              <a:gd name="connsiteX65" fmla="*/ 726705 w 1605470"/>
              <a:gd name="connsiteY65" fmla="*/ 4946844 h 6858000"/>
              <a:gd name="connsiteX66" fmla="*/ 722561 w 1605470"/>
              <a:gd name="connsiteY66" fmla="*/ 4932692 h 6858000"/>
              <a:gd name="connsiteX67" fmla="*/ 724935 w 1605470"/>
              <a:gd name="connsiteY67" fmla="*/ 4821504 h 6858000"/>
              <a:gd name="connsiteX68" fmla="*/ 732118 w 1605470"/>
              <a:gd name="connsiteY68" fmla="*/ 4801535 h 6858000"/>
              <a:gd name="connsiteX69" fmla="*/ 739787 w 1605470"/>
              <a:gd name="connsiteY69" fmla="*/ 4797794 h 6858000"/>
              <a:gd name="connsiteX70" fmla="*/ 741081 w 1605470"/>
              <a:gd name="connsiteY70" fmla="*/ 4784526 h 6858000"/>
              <a:gd name="connsiteX71" fmla="*/ 742865 w 1605470"/>
              <a:gd name="connsiteY71" fmla="*/ 4781211 h 6858000"/>
              <a:gd name="connsiteX72" fmla="*/ 751652 w 1605470"/>
              <a:gd name="connsiteY72" fmla="*/ 4761984 h 6858000"/>
              <a:gd name="connsiteX73" fmla="*/ 747700 w 1605470"/>
              <a:gd name="connsiteY73" fmla="*/ 4690749 h 6858000"/>
              <a:gd name="connsiteX74" fmla="*/ 743180 w 1605470"/>
              <a:gd name="connsiteY74" fmla="*/ 4613201 h 6858000"/>
              <a:gd name="connsiteX75" fmla="*/ 738263 w 1605470"/>
              <a:gd name="connsiteY75" fmla="*/ 4444346 h 6858000"/>
              <a:gd name="connsiteX76" fmla="*/ 756542 w 1605470"/>
              <a:gd name="connsiteY76" fmla="*/ 4350346 h 6858000"/>
              <a:gd name="connsiteX77" fmla="*/ 715481 w 1605470"/>
              <a:gd name="connsiteY77" fmla="*/ 4214165 h 6858000"/>
              <a:gd name="connsiteX78" fmla="*/ 719554 w 1605470"/>
              <a:gd name="connsiteY78" fmla="*/ 4090296 h 6858000"/>
              <a:gd name="connsiteX79" fmla="*/ 704810 w 1605470"/>
              <a:gd name="connsiteY79" fmla="*/ 4033999 h 6858000"/>
              <a:gd name="connsiteX80" fmla="*/ 705959 w 1605470"/>
              <a:gd name="connsiteY80" fmla="*/ 4031933 h 6858000"/>
              <a:gd name="connsiteX81" fmla="*/ 704535 w 1605470"/>
              <a:gd name="connsiteY81" fmla="*/ 4013953 h 6858000"/>
              <a:gd name="connsiteX82" fmla="*/ 700443 w 1605470"/>
              <a:gd name="connsiteY82" fmla="*/ 4010511 h 6858000"/>
              <a:gd name="connsiteX83" fmla="*/ 698282 w 1605470"/>
              <a:gd name="connsiteY83" fmla="*/ 3998331 h 6858000"/>
              <a:gd name="connsiteX84" fmla="*/ 690830 w 1605470"/>
              <a:gd name="connsiteY84" fmla="*/ 3974753 h 6858000"/>
              <a:gd name="connsiteX85" fmla="*/ 692428 w 1605470"/>
              <a:gd name="connsiteY85" fmla="*/ 3969950 h 6858000"/>
              <a:gd name="connsiteX86" fmla="*/ 685850 w 1605470"/>
              <a:gd name="connsiteY86" fmla="*/ 3933779 h 6858000"/>
              <a:gd name="connsiteX87" fmla="*/ 687181 w 1605470"/>
              <a:gd name="connsiteY87" fmla="*/ 3933093 h 6858000"/>
              <a:gd name="connsiteX88" fmla="*/ 691535 w 1605470"/>
              <a:gd name="connsiteY88" fmla="*/ 3922082 h 6858000"/>
              <a:gd name="connsiteX89" fmla="*/ 696613 w 1605470"/>
              <a:gd name="connsiteY89" fmla="*/ 3901461 h 6858000"/>
              <a:gd name="connsiteX90" fmla="*/ 719207 w 1605470"/>
              <a:gd name="connsiteY90" fmla="*/ 3813873 h 6858000"/>
              <a:gd name="connsiteX91" fmla="*/ 718632 w 1605470"/>
              <a:gd name="connsiteY91" fmla="*/ 3806161 h 6858000"/>
              <a:gd name="connsiteX92" fmla="*/ 718939 w 1605470"/>
              <a:gd name="connsiteY92" fmla="*/ 3805957 h 6858000"/>
              <a:gd name="connsiteX93" fmla="*/ 718966 w 1605470"/>
              <a:gd name="connsiteY93" fmla="*/ 3797724 h 6858000"/>
              <a:gd name="connsiteX94" fmla="*/ 717581 w 1605470"/>
              <a:gd name="connsiteY94" fmla="*/ 3792098 h 6858000"/>
              <a:gd name="connsiteX95" fmla="*/ 716465 w 1605470"/>
              <a:gd name="connsiteY95" fmla="*/ 3777135 h 6858000"/>
              <a:gd name="connsiteX96" fmla="*/ 718198 w 1605470"/>
              <a:gd name="connsiteY96" fmla="*/ 3771656 h 6858000"/>
              <a:gd name="connsiteX97" fmla="*/ 721941 w 1605470"/>
              <a:gd name="connsiteY97" fmla="*/ 3769007 h 6858000"/>
              <a:gd name="connsiteX98" fmla="*/ 721407 w 1605470"/>
              <a:gd name="connsiteY98" fmla="*/ 3767709 h 6858000"/>
              <a:gd name="connsiteX99" fmla="*/ 730103 w 1605470"/>
              <a:gd name="connsiteY99" fmla="*/ 3738082 h 6858000"/>
              <a:gd name="connsiteX100" fmla="*/ 737449 w 1605470"/>
              <a:gd name="connsiteY100" fmla="*/ 3673397 h 6858000"/>
              <a:gd name="connsiteX101" fmla="*/ 736745 w 1605470"/>
              <a:gd name="connsiteY101" fmla="*/ 3637109 h 6858000"/>
              <a:gd name="connsiteX102" fmla="*/ 740188 w 1605470"/>
              <a:gd name="connsiteY102" fmla="*/ 3536883 h 6858000"/>
              <a:gd name="connsiteX103" fmla="*/ 747726 w 1605470"/>
              <a:gd name="connsiteY103" fmla="*/ 3435652 h 6858000"/>
              <a:gd name="connsiteX104" fmla="*/ 774383 w 1605470"/>
              <a:gd name="connsiteY104" fmla="*/ 3381564 h 6858000"/>
              <a:gd name="connsiteX105" fmla="*/ 774870 w 1605470"/>
              <a:gd name="connsiteY105" fmla="*/ 3375761 h 6858000"/>
              <a:gd name="connsiteX106" fmla="*/ 770510 w 1605470"/>
              <a:gd name="connsiteY106" fmla="*/ 3361844 h 6858000"/>
              <a:gd name="connsiteX107" fmla="*/ 767933 w 1605470"/>
              <a:gd name="connsiteY107" fmla="*/ 3356929 h 6858000"/>
              <a:gd name="connsiteX108" fmla="*/ 766158 w 1605470"/>
              <a:gd name="connsiteY108" fmla="*/ 3349058 h 6858000"/>
              <a:gd name="connsiteX109" fmla="*/ 766414 w 1605470"/>
              <a:gd name="connsiteY109" fmla="*/ 3348763 h 6858000"/>
              <a:gd name="connsiteX110" fmla="*/ 764166 w 1605470"/>
              <a:gd name="connsiteY110" fmla="*/ 3341588 h 6858000"/>
              <a:gd name="connsiteX111" fmla="*/ 749397 w 1605470"/>
              <a:gd name="connsiteY111" fmla="*/ 3307769 h 6858000"/>
              <a:gd name="connsiteX112" fmla="*/ 766960 w 1605470"/>
              <a:gd name="connsiteY112" fmla="*/ 3250522 h 6858000"/>
              <a:gd name="connsiteX113" fmla="*/ 767385 w 1605470"/>
              <a:gd name="connsiteY113" fmla="*/ 3229163 h 6858000"/>
              <a:gd name="connsiteX114" fmla="*/ 769208 w 1605470"/>
              <a:gd name="connsiteY114" fmla="*/ 3217217 h 6858000"/>
              <a:gd name="connsiteX115" fmla="*/ 770350 w 1605470"/>
              <a:gd name="connsiteY115" fmla="*/ 3216125 h 6858000"/>
              <a:gd name="connsiteX116" fmla="*/ 756043 w 1605470"/>
              <a:gd name="connsiteY116" fmla="*/ 3183755 h 6858000"/>
              <a:gd name="connsiteX117" fmla="*/ 756544 w 1605470"/>
              <a:gd name="connsiteY117" fmla="*/ 3178642 h 6858000"/>
              <a:gd name="connsiteX118" fmla="*/ 744144 w 1605470"/>
              <a:gd name="connsiteY118" fmla="*/ 3158586 h 6858000"/>
              <a:gd name="connsiteX119" fmla="*/ 739378 w 1605470"/>
              <a:gd name="connsiteY119" fmla="*/ 3147669 h 6858000"/>
              <a:gd name="connsiteX120" fmla="*/ 734648 w 1605470"/>
              <a:gd name="connsiteY120" fmla="*/ 3145733 h 6858000"/>
              <a:gd name="connsiteX121" fmla="*/ 729329 w 1605470"/>
              <a:gd name="connsiteY121" fmla="*/ 3129034 h 6858000"/>
              <a:gd name="connsiteX122" fmla="*/ 729994 w 1605470"/>
              <a:gd name="connsiteY122" fmla="*/ 3126682 h 6858000"/>
              <a:gd name="connsiteX123" fmla="*/ 720862 w 1605470"/>
              <a:gd name="connsiteY123" fmla="*/ 3114519 h 6858000"/>
              <a:gd name="connsiteX124" fmla="*/ 707471 w 1605470"/>
              <a:gd name="connsiteY124" fmla="*/ 3106272 h 6858000"/>
              <a:gd name="connsiteX125" fmla="*/ 680201 w 1605470"/>
              <a:gd name="connsiteY125" fmla="*/ 2958185 h 6858000"/>
              <a:gd name="connsiteX126" fmla="*/ 622815 w 1605470"/>
              <a:gd name="connsiteY126" fmla="*/ 2762989 h 6858000"/>
              <a:gd name="connsiteX127" fmla="*/ 571733 w 1605470"/>
              <a:gd name="connsiteY127" fmla="*/ 2554718 h 6858000"/>
              <a:gd name="connsiteX128" fmla="*/ 551827 w 1605470"/>
              <a:gd name="connsiteY128" fmla="*/ 2485734 h 6858000"/>
              <a:gd name="connsiteX129" fmla="*/ 542550 w 1605470"/>
              <a:gd name="connsiteY129" fmla="*/ 2447068 h 6858000"/>
              <a:gd name="connsiteX130" fmla="*/ 529511 w 1605470"/>
              <a:gd name="connsiteY130" fmla="*/ 2425819 h 6858000"/>
              <a:gd name="connsiteX131" fmla="*/ 528878 w 1605470"/>
              <a:gd name="connsiteY131" fmla="*/ 2408971 h 6858000"/>
              <a:gd name="connsiteX132" fmla="*/ 535510 w 1605470"/>
              <a:gd name="connsiteY132" fmla="*/ 2402874 h 6858000"/>
              <a:gd name="connsiteX133" fmla="*/ 538122 w 1605470"/>
              <a:gd name="connsiteY133" fmla="*/ 2381443 h 6858000"/>
              <a:gd name="connsiteX134" fmla="*/ 514451 w 1605470"/>
              <a:gd name="connsiteY134" fmla="*/ 2261920 h 6858000"/>
              <a:gd name="connsiteX135" fmla="*/ 486968 w 1605470"/>
              <a:gd name="connsiteY135" fmla="*/ 2182937 h 6858000"/>
              <a:gd name="connsiteX136" fmla="*/ 488555 w 1605470"/>
              <a:gd name="connsiteY136" fmla="*/ 2155135 h 6858000"/>
              <a:gd name="connsiteX137" fmla="*/ 486013 w 1605470"/>
              <a:gd name="connsiteY137" fmla="*/ 2118008 h 6858000"/>
              <a:gd name="connsiteX138" fmla="*/ 487006 w 1605470"/>
              <a:gd name="connsiteY138" fmla="*/ 2050531 h 6858000"/>
              <a:gd name="connsiteX139" fmla="*/ 478812 w 1605470"/>
              <a:gd name="connsiteY139" fmla="*/ 1963269 h 6858000"/>
              <a:gd name="connsiteX140" fmla="*/ 442619 w 1605470"/>
              <a:gd name="connsiteY140" fmla="*/ 1910499 h 6858000"/>
              <a:gd name="connsiteX141" fmla="*/ 446785 w 1605470"/>
              <a:gd name="connsiteY141" fmla="*/ 1903212 h 6858000"/>
              <a:gd name="connsiteX142" fmla="*/ 436547 w 1605470"/>
              <a:gd name="connsiteY142" fmla="*/ 1861531 h 6858000"/>
              <a:gd name="connsiteX143" fmla="*/ 390346 w 1605470"/>
              <a:gd name="connsiteY143" fmla="*/ 1732919 h 6858000"/>
              <a:gd name="connsiteX144" fmla="*/ 362657 w 1605470"/>
              <a:gd name="connsiteY144" fmla="*/ 1663540 h 6858000"/>
              <a:gd name="connsiteX145" fmla="*/ 361783 w 1605470"/>
              <a:gd name="connsiteY145" fmla="*/ 1615777 h 6858000"/>
              <a:gd name="connsiteX146" fmla="*/ 342578 w 1605470"/>
              <a:gd name="connsiteY146" fmla="*/ 1563678 h 6858000"/>
              <a:gd name="connsiteX147" fmla="*/ 355658 w 1605470"/>
              <a:gd name="connsiteY147" fmla="*/ 1519474 h 6858000"/>
              <a:gd name="connsiteX148" fmla="*/ 348400 w 1605470"/>
              <a:gd name="connsiteY148" fmla="*/ 1477995 h 6858000"/>
              <a:gd name="connsiteX149" fmla="*/ 334485 w 1605470"/>
              <a:gd name="connsiteY149" fmla="*/ 1373769 h 6858000"/>
              <a:gd name="connsiteX150" fmla="*/ 342792 w 1605470"/>
              <a:gd name="connsiteY150" fmla="*/ 1307086 h 6858000"/>
              <a:gd name="connsiteX151" fmla="*/ 343980 w 1605470"/>
              <a:gd name="connsiteY151" fmla="*/ 1189033 h 6858000"/>
              <a:gd name="connsiteX152" fmla="*/ 348665 w 1605470"/>
              <a:gd name="connsiteY152" fmla="*/ 1168288 h 6858000"/>
              <a:gd name="connsiteX153" fmla="*/ 340947 w 1605470"/>
              <a:gd name="connsiteY153" fmla="*/ 1142577 h 6858000"/>
              <a:gd name="connsiteX154" fmla="*/ 330253 w 1605470"/>
              <a:gd name="connsiteY154" fmla="*/ 1088484 h 6858000"/>
              <a:gd name="connsiteX155" fmla="*/ 318989 w 1605470"/>
              <a:gd name="connsiteY155" fmla="*/ 1016103 h 6858000"/>
              <a:gd name="connsiteX156" fmla="*/ 320445 w 1605470"/>
              <a:gd name="connsiteY156" fmla="*/ 932283 h 6858000"/>
              <a:gd name="connsiteX157" fmla="*/ 322681 w 1605470"/>
              <a:gd name="connsiteY157" fmla="*/ 915925 h 6858000"/>
              <a:gd name="connsiteX158" fmla="*/ 315310 w 1605470"/>
              <a:gd name="connsiteY158" fmla="*/ 896999 h 6858000"/>
              <a:gd name="connsiteX159" fmla="*/ 284718 w 1605470"/>
              <a:gd name="connsiteY159" fmla="*/ 821517 h 6858000"/>
              <a:gd name="connsiteX160" fmla="*/ 263668 w 1605470"/>
              <a:gd name="connsiteY160" fmla="*/ 751353 h 6858000"/>
              <a:gd name="connsiteX161" fmla="*/ 263226 w 1605470"/>
              <a:gd name="connsiteY161" fmla="*/ 721230 h 6858000"/>
              <a:gd name="connsiteX162" fmla="*/ 248897 w 1605470"/>
              <a:gd name="connsiteY162" fmla="*/ 681659 h 6858000"/>
              <a:gd name="connsiteX163" fmla="*/ 234316 w 1605470"/>
              <a:gd name="connsiteY163" fmla="*/ 635218 h 6858000"/>
              <a:gd name="connsiteX164" fmla="*/ 239327 w 1605470"/>
              <a:gd name="connsiteY164" fmla="*/ 613763 h 6858000"/>
              <a:gd name="connsiteX165" fmla="*/ 225269 w 1605470"/>
              <a:gd name="connsiteY165" fmla="*/ 598582 h 6858000"/>
              <a:gd name="connsiteX166" fmla="*/ 224950 w 1605470"/>
              <a:gd name="connsiteY166" fmla="*/ 576846 h 6858000"/>
              <a:gd name="connsiteX167" fmla="*/ 204576 w 1605470"/>
              <a:gd name="connsiteY167" fmla="*/ 530055 h 6858000"/>
              <a:gd name="connsiteX168" fmla="*/ 219064 w 1605470"/>
              <a:gd name="connsiteY168" fmla="*/ 469651 h 6858000"/>
              <a:gd name="connsiteX169" fmla="*/ 195012 w 1605470"/>
              <a:gd name="connsiteY169" fmla="*/ 448559 h 6858000"/>
              <a:gd name="connsiteX170" fmla="*/ 201434 w 1605470"/>
              <a:gd name="connsiteY170" fmla="*/ 441529 h 6858000"/>
              <a:gd name="connsiteX171" fmla="*/ 200655 w 1605470"/>
              <a:gd name="connsiteY171" fmla="*/ 428927 h 6858000"/>
              <a:gd name="connsiteX172" fmla="*/ 190059 w 1605470"/>
              <a:gd name="connsiteY172" fmla="*/ 430161 h 6858000"/>
              <a:gd name="connsiteX173" fmla="*/ 167079 w 1605470"/>
              <a:gd name="connsiteY173" fmla="*/ 367211 h 6858000"/>
              <a:gd name="connsiteX174" fmla="*/ 124571 w 1605470"/>
              <a:gd name="connsiteY174" fmla="*/ 302178 h 6858000"/>
              <a:gd name="connsiteX175" fmla="*/ 103243 w 1605470"/>
              <a:gd name="connsiteY175" fmla="*/ 211375 h 6858000"/>
              <a:gd name="connsiteX176" fmla="*/ 94571 w 1605470"/>
              <a:gd name="connsiteY176" fmla="*/ 184179 h 6858000"/>
              <a:gd name="connsiteX177" fmla="*/ 13437 w 1605470"/>
              <a:gd name="connsiteY177" fmla="*/ 19287 h 6858000"/>
              <a:gd name="connsiteX178" fmla="*/ 0 w 1605470"/>
              <a:gd name="connsiteY178"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415652 w 1605470"/>
              <a:gd name="connsiteY33" fmla="*/ 6028119 h 6858000"/>
              <a:gd name="connsiteX34" fmla="*/ 442432 w 1605470"/>
              <a:gd name="connsiteY34" fmla="*/ 5934687 h 6858000"/>
              <a:gd name="connsiteX35" fmla="*/ 489472 w 1605470"/>
              <a:gd name="connsiteY35" fmla="*/ 5732419 h 6858000"/>
              <a:gd name="connsiteX36" fmla="*/ 512623 w 1605470"/>
              <a:gd name="connsiteY36" fmla="*/ 5685392 h 6858000"/>
              <a:gd name="connsiteX37" fmla="*/ 510261 w 1605470"/>
              <a:gd name="connsiteY37" fmla="*/ 5634527 h 6858000"/>
              <a:gd name="connsiteX38" fmla="*/ 523992 w 1605470"/>
              <a:gd name="connsiteY38" fmla="*/ 5619557 h 6858000"/>
              <a:gd name="connsiteX39" fmla="*/ 526609 w 1605470"/>
              <a:gd name="connsiteY39" fmla="*/ 5617081 h 6858000"/>
              <a:gd name="connsiteX40" fmla="*/ 531653 w 1605470"/>
              <a:gd name="connsiteY40" fmla="*/ 5604904 h 6858000"/>
              <a:gd name="connsiteX41" fmla="*/ 539863 w 1605470"/>
              <a:gd name="connsiteY41" fmla="*/ 5604298 h 6858000"/>
              <a:gd name="connsiteX42" fmla="*/ 552319 w 1605470"/>
              <a:gd name="connsiteY42" fmla="*/ 5587997 h 6858000"/>
              <a:gd name="connsiteX43" fmla="*/ 559710 w 1605470"/>
              <a:gd name="connsiteY43" fmla="*/ 5564796 h 6858000"/>
              <a:gd name="connsiteX44" fmla="*/ 587214 w 1605470"/>
              <a:gd name="connsiteY44" fmla="*/ 5451511 h 6858000"/>
              <a:gd name="connsiteX45" fmla="*/ 608019 w 1605470"/>
              <a:gd name="connsiteY45" fmla="*/ 5385461 h 6858000"/>
              <a:gd name="connsiteX46" fmla="*/ 622750 w 1605470"/>
              <a:gd name="connsiteY46" fmla="*/ 5363084 h 6858000"/>
              <a:gd name="connsiteX47" fmla="*/ 638731 w 1605470"/>
              <a:gd name="connsiteY47" fmla="*/ 5330009 h 6858000"/>
              <a:gd name="connsiteX48" fmla="*/ 672224 w 1605470"/>
              <a:gd name="connsiteY48" fmla="*/ 5273739 h 6858000"/>
              <a:gd name="connsiteX49" fmla="*/ 681823 w 1605470"/>
              <a:gd name="connsiteY49" fmla="*/ 5241779 h 6858000"/>
              <a:gd name="connsiteX50" fmla="*/ 693049 w 1605470"/>
              <a:gd name="connsiteY50" fmla="*/ 5225268 h 6858000"/>
              <a:gd name="connsiteX51" fmla="*/ 694069 w 1605470"/>
              <a:gd name="connsiteY51" fmla="*/ 5217684 h 6858000"/>
              <a:gd name="connsiteX52" fmla="*/ 701410 w 1605470"/>
              <a:gd name="connsiteY52" fmla="*/ 5193377 h 6858000"/>
              <a:gd name="connsiteX53" fmla="*/ 704713 w 1605470"/>
              <a:gd name="connsiteY53" fmla="*/ 5179288 h 6858000"/>
              <a:gd name="connsiteX54" fmla="*/ 705697 w 1605470"/>
              <a:gd name="connsiteY54" fmla="*/ 5173621 h 6858000"/>
              <a:gd name="connsiteX55" fmla="*/ 701331 w 1605470"/>
              <a:gd name="connsiteY55" fmla="*/ 5159961 h 6858000"/>
              <a:gd name="connsiteX56" fmla="*/ 708008 w 1605470"/>
              <a:gd name="connsiteY56" fmla="*/ 5144295 h 6858000"/>
              <a:gd name="connsiteX57" fmla="*/ 704941 w 1605470"/>
              <a:gd name="connsiteY57" fmla="*/ 5125185 h 6858000"/>
              <a:gd name="connsiteX58" fmla="*/ 711771 w 1605470"/>
              <a:gd name="connsiteY58" fmla="*/ 5121884 h 6858000"/>
              <a:gd name="connsiteX59" fmla="*/ 721092 w 1605470"/>
              <a:gd name="connsiteY59" fmla="*/ 5108383 h 6858000"/>
              <a:gd name="connsiteX60" fmla="*/ 717045 w 1605470"/>
              <a:gd name="connsiteY60" fmla="*/ 5094705 h 6858000"/>
              <a:gd name="connsiteX61" fmla="*/ 718807 w 1605470"/>
              <a:gd name="connsiteY61" fmla="*/ 5067850 h 6858000"/>
              <a:gd name="connsiteX62" fmla="*/ 721538 w 1605470"/>
              <a:gd name="connsiteY62" fmla="*/ 5060861 h 6858000"/>
              <a:gd name="connsiteX63" fmla="*/ 718242 w 1605470"/>
              <a:gd name="connsiteY63" fmla="*/ 5034192 h 6858000"/>
              <a:gd name="connsiteX64" fmla="*/ 719796 w 1605470"/>
              <a:gd name="connsiteY64" fmla="*/ 4993030 h 6858000"/>
              <a:gd name="connsiteX65" fmla="*/ 726705 w 1605470"/>
              <a:gd name="connsiteY65" fmla="*/ 4946844 h 6858000"/>
              <a:gd name="connsiteX66" fmla="*/ 722561 w 1605470"/>
              <a:gd name="connsiteY66" fmla="*/ 4932692 h 6858000"/>
              <a:gd name="connsiteX67" fmla="*/ 724935 w 1605470"/>
              <a:gd name="connsiteY67" fmla="*/ 4821504 h 6858000"/>
              <a:gd name="connsiteX68" fmla="*/ 732118 w 1605470"/>
              <a:gd name="connsiteY68" fmla="*/ 4801535 h 6858000"/>
              <a:gd name="connsiteX69" fmla="*/ 739787 w 1605470"/>
              <a:gd name="connsiteY69" fmla="*/ 4797794 h 6858000"/>
              <a:gd name="connsiteX70" fmla="*/ 741081 w 1605470"/>
              <a:gd name="connsiteY70" fmla="*/ 4784526 h 6858000"/>
              <a:gd name="connsiteX71" fmla="*/ 742865 w 1605470"/>
              <a:gd name="connsiteY71" fmla="*/ 4781211 h 6858000"/>
              <a:gd name="connsiteX72" fmla="*/ 751652 w 1605470"/>
              <a:gd name="connsiteY72" fmla="*/ 4761984 h 6858000"/>
              <a:gd name="connsiteX73" fmla="*/ 747700 w 1605470"/>
              <a:gd name="connsiteY73" fmla="*/ 4690749 h 6858000"/>
              <a:gd name="connsiteX74" fmla="*/ 743180 w 1605470"/>
              <a:gd name="connsiteY74" fmla="*/ 4613201 h 6858000"/>
              <a:gd name="connsiteX75" fmla="*/ 738263 w 1605470"/>
              <a:gd name="connsiteY75" fmla="*/ 4444346 h 6858000"/>
              <a:gd name="connsiteX76" fmla="*/ 756542 w 1605470"/>
              <a:gd name="connsiteY76" fmla="*/ 4350346 h 6858000"/>
              <a:gd name="connsiteX77" fmla="*/ 715481 w 1605470"/>
              <a:gd name="connsiteY77" fmla="*/ 4214165 h 6858000"/>
              <a:gd name="connsiteX78" fmla="*/ 719554 w 1605470"/>
              <a:gd name="connsiteY78" fmla="*/ 4090296 h 6858000"/>
              <a:gd name="connsiteX79" fmla="*/ 704810 w 1605470"/>
              <a:gd name="connsiteY79" fmla="*/ 4033999 h 6858000"/>
              <a:gd name="connsiteX80" fmla="*/ 705959 w 1605470"/>
              <a:gd name="connsiteY80" fmla="*/ 4031933 h 6858000"/>
              <a:gd name="connsiteX81" fmla="*/ 704535 w 1605470"/>
              <a:gd name="connsiteY81" fmla="*/ 4013953 h 6858000"/>
              <a:gd name="connsiteX82" fmla="*/ 700443 w 1605470"/>
              <a:gd name="connsiteY82" fmla="*/ 4010511 h 6858000"/>
              <a:gd name="connsiteX83" fmla="*/ 698282 w 1605470"/>
              <a:gd name="connsiteY83" fmla="*/ 3998331 h 6858000"/>
              <a:gd name="connsiteX84" fmla="*/ 690830 w 1605470"/>
              <a:gd name="connsiteY84" fmla="*/ 3974753 h 6858000"/>
              <a:gd name="connsiteX85" fmla="*/ 692428 w 1605470"/>
              <a:gd name="connsiteY85" fmla="*/ 3969950 h 6858000"/>
              <a:gd name="connsiteX86" fmla="*/ 685850 w 1605470"/>
              <a:gd name="connsiteY86" fmla="*/ 3933779 h 6858000"/>
              <a:gd name="connsiteX87" fmla="*/ 687181 w 1605470"/>
              <a:gd name="connsiteY87" fmla="*/ 3933093 h 6858000"/>
              <a:gd name="connsiteX88" fmla="*/ 691535 w 1605470"/>
              <a:gd name="connsiteY88" fmla="*/ 3922082 h 6858000"/>
              <a:gd name="connsiteX89" fmla="*/ 696613 w 1605470"/>
              <a:gd name="connsiteY89" fmla="*/ 3901461 h 6858000"/>
              <a:gd name="connsiteX90" fmla="*/ 719207 w 1605470"/>
              <a:gd name="connsiteY90" fmla="*/ 3813873 h 6858000"/>
              <a:gd name="connsiteX91" fmla="*/ 718632 w 1605470"/>
              <a:gd name="connsiteY91" fmla="*/ 3806161 h 6858000"/>
              <a:gd name="connsiteX92" fmla="*/ 718939 w 1605470"/>
              <a:gd name="connsiteY92" fmla="*/ 3805957 h 6858000"/>
              <a:gd name="connsiteX93" fmla="*/ 718966 w 1605470"/>
              <a:gd name="connsiteY93" fmla="*/ 3797724 h 6858000"/>
              <a:gd name="connsiteX94" fmla="*/ 717581 w 1605470"/>
              <a:gd name="connsiteY94" fmla="*/ 3792098 h 6858000"/>
              <a:gd name="connsiteX95" fmla="*/ 716465 w 1605470"/>
              <a:gd name="connsiteY95" fmla="*/ 3777135 h 6858000"/>
              <a:gd name="connsiteX96" fmla="*/ 718198 w 1605470"/>
              <a:gd name="connsiteY96" fmla="*/ 3771656 h 6858000"/>
              <a:gd name="connsiteX97" fmla="*/ 721941 w 1605470"/>
              <a:gd name="connsiteY97" fmla="*/ 3769007 h 6858000"/>
              <a:gd name="connsiteX98" fmla="*/ 721407 w 1605470"/>
              <a:gd name="connsiteY98" fmla="*/ 3767709 h 6858000"/>
              <a:gd name="connsiteX99" fmla="*/ 730103 w 1605470"/>
              <a:gd name="connsiteY99" fmla="*/ 3738082 h 6858000"/>
              <a:gd name="connsiteX100" fmla="*/ 737449 w 1605470"/>
              <a:gd name="connsiteY100" fmla="*/ 3673397 h 6858000"/>
              <a:gd name="connsiteX101" fmla="*/ 736745 w 1605470"/>
              <a:gd name="connsiteY101" fmla="*/ 3637109 h 6858000"/>
              <a:gd name="connsiteX102" fmla="*/ 740188 w 1605470"/>
              <a:gd name="connsiteY102" fmla="*/ 3536883 h 6858000"/>
              <a:gd name="connsiteX103" fmla="*/ 747726 w 1605470"/>
              <a:gd name="connsiteY103" fmla="*/ 3435652 h 6858000"/>
              <a:gd name="connsiteX104" fmla="*/ 774383 w 1605470"/>
              <a:gd name="connsiteY104" fmla="*/ 3381564 h 6858000"/>
              <a:gd name="connsiteX105" fmla="*/ 774870 w 1605470"/>
              <a:gd name="connsiteY105" fmla="*/ 3375761 h 6858000"/>
              <a:gd name="connsiteX106" fmla="*/ 770510 w 1605470"/>
              <a:gd name="connsiteY106" fmla="*/ 3361844 h 6858000"/>
              <a:gd name="connsiteX107" fmla="*/ 767933 w 1605470"/>
              <a:gd name="connsiteY107" fmla="*/ 3356929 h 6858000"/>
              <a:gd name="connsiteX108" fmla="*/ 766158 w 1605470"/>
              <a:gd name="connsiteY108" fmla="*/ 3349058 h 6858000"/>
              <a:gd name="connsiteX109" fmla="*/ 766414 w 1605470"/>
              <a:gd name="connsiteY109" fmla="*/ 3348763 h 6858000"/>
              <a:gd name="connsiteX110" fmla="*/ 764166 w 1605470"/>
              <a:gd name="connsiteY110" fmla="*/ 3341588 h 6858000"/>
              <a:gd name="connsiteX111" fmla="*/ 749397 w 1605470"/>
              <a:gd name="connsiteY111" fmla="*/ 3307769 h 6858000"/>
              <a:gd name="connsiteX112" fmla="*/ 766960 w 1605470"/>
              <a:gd name="connsiteY112" fmla="*/ 3250522 h 6858000"/>
              <a:gd name="connsiteX113" fmla="*/ 767385 w 1605470"/>
              <a:gd name="connsiteY113" fmla="*/ 3229163 h 6858000"/>
              <a:gd name="connsiteX114" fmla="*/ 769208 w 1605470"/>
              <a:gd name="connsiteY114" fmla="*/ 3217217 h 6858000"/>
              <a:gd name="connsiteX115" fmla="*/ 770350 w 1605470"/>
              <a:gd name="connsiteY115" fmla="*/ 3216125 h 6858000"/>
              <a:gd name="connsiteX116" fmla="*/ 756043 w 1605470"/>
              <a:gd name="connsiteY116" fmla="*/ 3183755 h 6858000"/>
              <a:gd name="connsiteX117" fmla="*/ 756544 w 1605470"/>
              <a:gd name="connsiteY117" fmla="*/ 3178642 h 6858000"/>
              <a:gd name="connsiteX118" fmla="*/ 744144 w 1605470"/>
              <a:gd name="connsiteY118" fmla="*/ 3158586 h 6858000"/>
              <a:gd name="connsiteX119" fmla="*/ 739378 w 1605470"/>
              <a:gd name="connsiteY119" fmla="*/ 3147669 h 6858000"/>
              <a:gd name="connsiteX120" fmla="*/ 734648 w 1605470"/>
              <a:gd name="connsiteY120" fmla="*/ 3145733 h 6858000"/>
              <a:gd name="connsiteX121" fmla="*/ 729329 w 1605470"/>
              <a:gd name="connsiteY121" fmla="*/ 3129034 h 6858000"/>
              <a:gd name="connsiteX122" fmla="*/ 729994 w 1605470"/>
              <a:gd name="connsiteY122" fmla="*/ 3126682 h 6858000"/>
              <a:gd name="connsiteX123" fmla="*/ 720862 w 1605470"/>
              <a:gd name="connsiteY123" fmla="*/ 3114519 h 6858000"/>
              <a:gd name="connsiteX124" fmla="*/ 707471 w 1605470"/>
              <a:gd name="connsiteY124" fmla="*/ 3106272 h 6858000"/>
              <a:gd name="connsiteX125" fmla="*/ 680201 w 1605470"/>
              <a:gd name="connsiteY125" fmla="*/ 2958185 h 6858000"/>
              <a:gd name="connsiteX126" fmla="*/ 622815 w 1605470"/>
              <a:gd name="connsiteY126" fmla="*/ 2762989 h 6858000"/>
              <a:gd name="connsiteX127" fmla="*/ 571733 w 1605470"/>
              <a:gd name="connsiteY127" fmla="*/ 2554718 h 6858000"/>
              <a:gd name="connsiteX128" fmla="*/ 551827 w 1605470"/>
              <a:gd name="connsiteY128" fmla="*/ 2485734 h 6858000"/>
              <a:gd name="connsiteX129" fmla="*/ 542550 w 1605470"/>
              <a:gd name="connsiteY129" fmla="*/ 2447068 h 6858000"/>
              <a:gd name="connsiteX130" fmla="*/ 529511 w 1605470"/>
              <a:gd name="connsiteY130" fmla="*/ 2425819 h 6858000"/>
              <a:gd name="connsiteX131" fmla="*/ 528878 w 1605470"/>
              <a:gd name="connsiteY131" fmla="*/ 2408971 h 6858000"/>
              <a:gd name="connsiteX132" fmla="*/ 535510 w 1605470"/>
              <a:gd name="connsiteY132" fmla="*/ 2402874 h 6858000"/>
              <a:gd name="connsiteX133" fmla="*/ 538122 w 1605470"/>
              <a:gd name="connsiteY133" fmla="*/ 2381443 h 6858000"/>
              <a:gd name="connsiteX134" fmla="*/ 514451 w 1605470"/>
              <a:gd name="connsiteY134" fmla="*/ 2261920 h 6858000"/>
              <a:gd name="connsiteX135" fmla="*/ 486968 w 1605470"/>
              <a:gd name="connsiteY135" fmla="*/ 2182937 h 6858000"/>
              <a:gd name="connsiteX136" fmla="*/ 488555 w 1605470"/>
              <a:gd name="connsiteY136" fmla="*/ 2155135 h 6858000"/>
              <a:gd name="connsiteX137" fmla="*/ 486013 w 1605470"/>
              <a:gd name="connsiteY137" fmla="*/ 2118008 h 6858000"/>
              <a:gd name="connsiteX138" fmla="*/ 487006 w 1605470"/>
              <a:gd name="connsiteY138" fmla="*/ 2050531 h 6858000"/>
              <a:gd name="connsiteX139" fmla="*/ 478812 w 1605470"/>
              <a:gd name="connsiteY139" fmla="*/ 1963269 h 6858000"/>
              <a:gd name="connsiteX140" fmla="*/ 442619 w 1605470"/>
              <a:gd name="connsiteY140" fmla="*/ 1910499 h 6858000"/>
              <a:gd name="connsiteX141" fmla="*/ 446785 w 1605470"/>
              <a:gd name="connsiteY141" fmla="*/ 1903212 h 6858000"/>
              <a:gd name="connsiteX142" fmla="*/ 436547 w 1605470"/>
              <a:gd name="connsiteY142" fmla="*/ 1861531 h 6858000"/>
              <a:gd name="connsiteX143" fmla="*/ 390346 w 1605470"/>
              <a:gd name="connsiteY143" fmla="*/ 1732919 h 6858000"/>
              <a:gd name="connsiteX144" fmla="*/ 362657 w 1605470"/>
              <a:gd name="connsiteY144" fmla="*/ 1663540 h 6858000"/>
              <a:gd name="connsiteX145" fmla="*/ 361783 w 1605470"/>
              <a:gd name="connsiteY145" fmla="*/ 1615777 h 6858000"/>
              <a:gd name="connsiteX146" fmla="*/ 342578 w 1605470"/>
              <a:gd name="connsiteY146" fmla="*/ 1563678 h 6858000"/>
              <a:gd name="connsiteX147" fmla="*/ 355658 w 1605470"/>
              <a:gd name="connsiteY147" fmla="*/ 1519474 h 6858000"/>
              <a:gd name="connsiteX148" fmla="*/ 348400 w 1605470"/>
              <a:gd name="connsiteY148" fmla="*/ 1477995 h 6858000"/>
              <a:gd name="connsiteX149" fmla="*/ 334485 w 1605470"/>
              <a:gd name="connsiteY149" fmla="*/ 1373769 h 6858000"/>
              <a:gd name="connsiteX150" fmla="*/ 342792 w 1605470"/>
              <a:gd name="connsiteY150" fmla="*/ 1307086 h 6858000"/>
              <a:gd name="connsiteX151" fmla="*/ 343980 w 1605470"/>
              <a:gd name="connsiteY151" fmla="*/ 1189033 h 6858000"/>
              <a:gd name="connsiteX152" fmla="*/ 348665 w 1605470"/>
              <a:gd name="connsiteY152" fmla="*/ 1168288 h 6858000"/>
              <a:gd name="connsiteX153" fmla="*/ 340947 w 1605470"/>
              <a:gd name="connsiteY153" fmla="*/ 1142577 h 6858000"/>
              <a:gd name="connsiteX154" fmla="*/ 330253 w 1605470"/>
              <a:gd name="connsiteY154" fmla="*/ 1088484 h 6858000"/>
              <a:gd name="connsiteX155" fmla="*/ 318989 w 1605470"/>
              <a:gd name="connsiteY155" fmla="*/ 1016103 h 6858000"/>
              <a:gd name="connsiteX156" fmla="*/ 320445 w 1605470"/>
              <a:gd name="connsiteY156" fmla="*/ 932283 h 6858000"/>
              <a:gd name="connsiteX157" fmla="*/ 322681 w 1605470"/>
              <a:gd name="connsiteY157" fmla="*/ 915925 h 6858000"/>
              <a:gd name="connsiteX158" fmla="*/ 315310 w 1605470"/>
              <a:gd name="connsiteY158" fmla="*/ 896999 h 6858000"/>
              <a:gd name="connsiteX159" fmla="*/ 284718 w 1605470"/>
              <a:gd name="connsiteY159" fmla="*/ 821517 h 6858000"/>
              <a:gd name="connsiteX160" fmla="*/ 263668 w 1605470"/>
              <a:gd name="connsiteY160" fmla="*/ 751353 h 6858000"/>
              <a:gd name="connsiteX161" fmla="*/ 263226 w 1605470"/>
              <a:gd name="connsiteY161" fmla="*/ 721230 h 6858000"/>
              <a:gd name="connsiteX162" fmla="*/ 248897 w 1605470"/>
              <a:gd name="connsiteY162" fmla="*/ 681659 h 6858000"/>
              <a:gd name="connsiteX163" fmla="*/ 234316 w 1605470"/>
              <a:gd name="connsiteY163" fmla="*/ 635218 h 6858000"/>
              <a:gd name="connsiteX164" fmla="*/ 239327 w 1605470"/>
              <a:gd name="connsiteY164" fmla="*/ 613763 h 6858000"/>
              <a:gd name="connsiteX165" fmla="*/ 225269 w 1605470"/>
              <a:gd name="connsiteY165" fmla="*/ 598582 h 6858000"/>
              <a:gd name="connsiteX166" fmla="*/ 224950 w 1605470"/>
              <a:gd name="connsiteY166" fmla="*/ 576846 h 6858000"/>
              <a:gd name="connsiteX167" fmla="*/ 204576 w 1605470"/>
              <a:gd name="connsiteY167" fmla="*/ 530055 h 6858000"/>
              <a:gd name="connsiteX168" fmla="*/ 219064 w 1605470"/>
              <a:gd name="connsiteY168" fmla="*/ 469651 h 6858000"/>
              <a:gd name="connsiteX169" fmla="*/ 195012 w 1605470"/>
              <a:gd name="connsiteY169" fmla="*/ 448559 h 6858000"/>
              <a:gd name="connsiteX170" fmla="*/ 201434 w 1605470"/>
              <a:gd name="connsiteY170" fmla="*/ 441529 h 6858000"/>
              <a:gd name="connsiteX171" fmla="*/ 200655 w 1605470"/>
              <a:gd name="connsiteY171" fmla="*/ 428927 h 6858000"/>
              <a:gd name="connsiteX172" fmla="*/ 190059 w 1605470"/>
              <a:gd name="connsiteY172" fmla="*/ 430161 h 6858000"/>
              <a:gd name="connsiteX173" fmla="*/ 167079 w 1605470"/>
              <a:gd name="connsiteY173" fmla="*/ 367211 h 6858000"/>
              <a:gd name="connsiteX174" fmla="*/ 124571 w 1605470"/>
              <a:gd name="connsiteY174" fmla="*/ 302178 h 6858000"/>
              <a:gd name="connsiteX175" fmla="*/ 103243 w 1605470"/>
              <a:gd name="connsiteY175" fmla="*/ 211375 h 6858000"/>
              <a:gd name="connsiteX176" fmla="*/ 94571 w 1605470"/>
              <a:gd name="connsiteY176" fmla="*/ 184179 h 6858000"/>
              <a:gd name="connsiteX177" fmla="*/ 13437 w 1605470"/>
              <a:gd name="connsiteY177" fmla="*/ 19287 h 6858000"/>
              <a:gd name="connsiteX178" fmla="*/ 0 w 1605470"/>
              <a:gd name="connsiteY178"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415652 w 1605470"/>
              <a:gd name="connsiteY33" fmla="*/ 6028119 h 6858000"/>
              <a:gd name="connsiteX34" fmla="*/ 442432 w 1605470"/>
              <a:gd name="connsiteY34" fmla="*/ 5934687 h 6858000"/>
              <a:gd name="connsiteX35" fmla="*/ 489472 w 1605470"/>
              <a:gd name="connsiteY35" fmla="*/ 5732419 h 6858000"/>
              <a:gd name="connsiteX36" fmla="*/ 512623 w 1605470"/>
              <a:gd name="connsiteY36" fmla="*/ 5685392 h 6858000"/>
              <a:gd name="connsiteX37" fmla="*/ 510261 w 1605470"/>
              <a:gd name="connsiteY37" fmla="*/ 5634527 h 6858000"/>
              <a:gd name="connsiteX38" fmla="*/ 523992 w 1605470"/>
              <a:gd name="connsiteY38" fmla="*/ 5619557 h 6858000"/>
              <a:gd name="connsiteX39" fmla="*/ 526609 w 1605470"/>
              <a:gd name="connsiteY39" fmla="*/ 5617081 h 6858000"/>
              <a:gd name="connsiteX40" fmla="*/ 531653 w 1605470"/>
              <a:gd name="connsiteY40" fmla="*/ 5604904 h 6858000"/>
              <a:gd name="connsiteX41" fmla="*/ 539863 w 1605470"/>
              <a:gd name="connsiteY41" fmla="*/ 5604298 h 6858000"/>
              <a:gd name="connsiteX42" fmla="*/ 552319 w 1605470"/>
              <a:gd name="connsiteY42" fmla="*/ 5587997 h 6858000"/>
              <a:gd name="connsiteX43" fmla="*/ 559710 w 1605470"/>
              <a:gd name="connsiteY43" fmla="*/ 5564796 h 6858000"/>
              <a:gd name="connsiteX44" fmla="*/ 587214 w 1605470"/>
              <a:gd name="connsiteY44" fmla="*/ 5451511 h 6858000"/>
              <a:gd name="connsiteX45" fmla="*/ 608019 w 1605470"/>
              <a:gd name="connsiteY45" fmla="*/ 5385461 h 6858000"/>
              <a:gd name="connsiteX46" fmla="*/ 622750 w 1605470"/>
              <a:gd name="connsiteY46" fmla="*/ 5363084 h 6858000"/>
              <a:gd name="connsiteX47" fmla="*/ 638731 w 1605470"/>
              <a:gd name="connsiteY47" fmla="*/ 5330009 h 6858000"/>
              <a:gd name="connsiteX48" fmla="*/ 672224 w 1605470"/>
              <a:gd name="connsiteY48" fmla="*/ 5273739 h 6858000"/>
              <a:gd name="connsiteX49" fmla="*/ 681823 w 1605470"/>
              <a:gd name="connsiteY49" fmla="*/ 5241779 h 6858000"/>
              <a:gd name="connsiteX50" fmla="*/ 693049 w 1605470"/>
              <a:gd name="connsiteY50" fmla="*/ 5225268 h 6858000"/>
              <a:gd name="connsiteX51" fmla="*/ 694069 w 1605470"/>
              <a:gd name="connsiteY51" fmla="*/ 5217684 h 6858000"/>
              <a:gd name="connsiteX52" fmla="*/ 701410 w 1605470"/>
              <a:gd name="connsiteY52" fmla="*/ 5193377 h 6858000"/>
              <a:gd name="connsiteX53" fmla="*/ 704713 w 1605470"/>
              <a:gd name="connsiteY53" fmla="*/ 5179288 h 6858000"/>
              <a:gd name="connsiteX54" fmla="*/ 705697 w 1605470"/>
              <a:gd name="connsiteY54" fmla="*/ 5173621 h 6858000"/>
              <a:gd name="connsiteX55" fmla="*/ 701331 w 1605470"/>
              <a:gd name="connsiteY55" fmla="*/ 5159961 h 6858000"/>
              <a:gd name="connsiteX56" fmla="*/ 708008 w 1605470"/>
              <a:gd name="connsiteY56" fmla="*/ 5144295 h 6858000"/>
              <a:gd name="connsiteX57" fmla="*/ 704941 w 1605470"/>
              <a:gd name="connsiteY57" fmla="*/ 5125185 h 6858000"/>
              <a:gd name="connsiteX58" fmla="*/ 711771 w 1605470"/>
              <a:gd name="connsiteY58" fmla="*/ 5121884 h 6858000"/>
              <a:gd name="connsiteX59" fmla="*/ 721092 w 1605470"/>
              <a:gd name="connsiteY59" fmla="*/ 5108383 h 6858000"/>
              <a:gd name="connsiteX60" fmla="*/ 717045 w 1605470"/>
              <a:gd name="connsiteY60" fmla="*/ 5094705 h 6858000"/>
              <a:gd name="connsiteX61" fmla="*/ 718807 w 1605470"/>
              <a:gd name="connsiteY61" fmla="*/ 5067850 h 6858000"/>
              <a:gd name="connsiteX62" fmla="*/ 721538 w 1605470"/>
              <a:gd name="connsiteY62" fmla="*/ 5060861 h 6858000"/>
              <a:gd name="connsiteX63" fmla="*/ 718242 w 1605470"/>
              <a:gd name="connsiteY63" fmla="*/ 5034192 h 6858000"/>
              <a:gd name="connsiteX64" fmla="*/ 719796 w 1605470"/>
              <a:gd name="connsiteY64" fmla="*/ 4993030 h 6858000"/>
              <a:gd name="connsiteX65" fmla="*/ 726705 w 1605470"/>
              <a:gd name="connsiteY65" fmla="*/ 4946844 h 6858000"/>
              <a:gd name="connsiteX66" fmla="*/ 722561 w 1605470"/>
              <a:gd name="connsiteY66" fmla="*/ 4932692 h 6858000"/>
              <a:gd name="connsiteX67" fmla="*/ 724935 w 1605470"/>
              <a:gd name="connsiteY67" fmla="*/ 4821504 h 6858000"/>
              <a:gd name="connsiteX68" fmla="*/ 732118 w 1605470"/>
              <a:gd name="connsiteY68" fmla="*/ 4801535 h 6858000"/>
              <a:gd name="connsiteX69" fmla="*/ 739787 w 1605470"/>
              <a:gd name="connsiteY69" fmla="*/ 4797794 h 6858000"/>
              <a:gd name="connsiteX70" fmla="*/ 741081 w 1605470"/>
              <a:gd name="connsiteY70" fmla="*/ 4784526 h 6858000"/>
              <a:gd name="connsiteX71" fmla="*/ 742865 w 1605470"/>
              <a:gd name="connsiteY71" fmla="*/ 4781211 h 6858000"/>
              <a:gd name="connsiteX72" fmla="*/ 751652 w 1605470"/>
              <a:gd name="connsiteY72" fmla="*/ 4761984 h 6858000"/>
              <a:gd name="connsiteX73" fmla="*/ 747700 w 1605470"/>
              <a:gd name="connsiteY73" fmla="*/ 4690749 h 6858000"/>
              <a:gd name="connsiteX74" fmla="*/ 743180 w 1605470"/>
              <a:gd name="connsiteY74" fmla="*/ 4613201 h 6858000"/>
              <a:gd name="connsiteX75" fmla="*/ 738263 w 1605470"/>
              <a:gd name="connsiteY75" fmla="*/ 4444346 h 6858000"/>
              <a:gd name="connsiteX76" fmla="*/ 756542 w 1605470"/>
              <a:gd name="connsiteY76" fmla="*/ 4350346 h 6858000"/>
              <a:gd name="connsiteX77" fmla="*/ 715481 w 1605470"/>
              <a:gd name="connsiteY77" fmla="*/ 4214165 h 6858000"/>
              <a:gd name="connsiteX78" fmla="*/ 719554 w 1605470"/>
              <a:gd name="connsiteY78" fmla="*/ 4090296 h 6858000"/>
              <a:gd name="connsiteX79" fmla="*/ 704810 w 1605470"/>
              <a:gd name="connsiteY79" fmla="*/ 4033999 h 6858000"/>
              <a:gd name="connsiteX80" fmla="*/ 705959 w 1605470"/>
              <a:gd name="connsiteY80" fmla="*/ 4031933 h 6858000"/>
              <a:gd name="connsiteX81" fmla="*/ 704535 w 1605470"/>
              <a:gd name="connsiteY81" fmla="*/ 4013953 h 6858000"/>
              <a:gd name="connsiteX82" fmla="*/ 700443 w 1605470"/>
              <a:gd name="connsiteY82" fmla="*/ 4010511 h 6858000"/>
              <a:gd name="connsiteX83" fmla="*/ 698282 w 1605470"/>
              <a:gd name="connsiteY83" fmla="*/ 3998331 h 6858000"/>
              <a:gd name="connsiteX84" fmla="*/ 690830 w 1605470"/>
              <a:gd name="connsiteY84" fmla="*/ 3974753 h 6858000"/>
              <a:gd name="connsiteX85" fmla="*/ 692428 w 1605470"/>
              <a:gd name="connsiteY85" fmla="*/ 3969950 h 6858000"/>
              <a:gd name="connsiteX86" fmla="*/ 685850 w 1605470"/>
              <a:gd name="connsiteY86" fmla="*/ 3933779 h 6858000"/>
              <a:gd name="connsiteX87" fmla="*/ 687181 w 1605470"/>
              <a:gd name="connsiteY87" fmla="*/ 3933093 h 6858000"/>
              <a:gd name="connsiteX88" fmla="*/ 691535 w 1605470"/>
              <a:gd name="connsiteY88" fmla="*/ 3922082 h 6858000"/>
              <a:gd name="connsiteX89" fmla="*/ 696613 w 1605470"/>
              <a:gd name="connsiteY89" fmla="*/ 3901461 h 6858000"/>
              <a:gd name="connsiteX90" fmla="*/ 719207 w 1605470"/>
              <a:gd name="connsiteY90" fmla="*/ 3813873 h 6858000"/>
              <a:gd name="connsiteX91" fmla="*/ 718632 w 1605470"/>
              <a:gd name="connsiteY91" fmla="*/ 3806161 h 6858000"/>
              <a:gd name="connsiteX92" fmla="*/ 718939 w 1605470"/>
              <a:gd name="connsiteY92" fmla="*/ 3805957 h 6858000"/>
              <a:gd name="connsiteX93" fmla="*/ 718966 w 1605470"/>
              <a:gd name="connsiteY93" fmla="*/ 3797724 h 6858000"/>
              <a:gd name="connsiteX94" fmla="*/ 717581 w 1605470"/>
              <a:gd name="connsiteY94" fmla="*/ 3792098 h 6858000"/>
              <a:gd name="connsiteX95" fmla="*/ 716465 w 1605470"/>
              <a:gd name="connsiteY95" fmla="*/ 3777135 h 6858000"/>
              <a:gd name="connsiteX96" fmla="*/ 718198 w 1605470"/>
              <a:gd name="connsiteY96" fmla="*/ 3771656 h 6858000"/>
              <a:gd name="connsiteX97" fmla="*/ 721941 w 1605470"/>
              <a:gd name="connsiteY97" fmla="*/ 3769007 h 6858000"/>
              <a:gd name="connsiteX98" fmla="*/ 721407 w 1605470"/>
              <a:gd name="connsiteY98" fmla="*/ 3767709 h 6858000"/>
              <a:gd name="connsiteX99" fmla="*/ 730103 w 1605470"/>
              <a:gd name="connsiteY99" fmla="*/ 3738082 h 6858000"/>
              <a:gd name="connsiteX100" fmla="*/ 737449 w 1605470"/>
              <a:gd name="connsiteY100" fmla="*/ 3673397 h 6858000"/>
              <a:gd name="connsiteX101" fmla="*/ 736745 w 1605470"/>
              <a:gd name="connsiteY101" fmla="*/ 3637109 h 6858000"/>
              <a:gd name="connsiteX102" fmla="*/ 740188 w 1605470"/>
              <a:gd name="connsiteY102" fmla="*/ 3536883 h 6858000"/>
              <a:gd name="connsiteX103" fmla="*/ 747726 w 1605470"/>
              <a:gd name="connsiteY103" fmla="*/ 3435652 h 6858000"/>
              <a:gd name="connsiteX104" fmla="*/ 774383 w 1605470"/>
              <a:gd name="connsiteY104" fmla="*/ 3381564 h 6858000"/>
              <a:gd name="connsiteX105" fmla="*/ 774870 w 1605470"/>
              <a:gd name="connsiteY105" fmla="*/ 3375761 h 6858000"/>
              <a:gd name="connsiteX106" fmla="*/ 770510 w 1605470"/>
              <a:gd name="connsiteY106" fmla="*/ 3361844 h 6858000"/>
              <a:gd name="connsiteX107" fmla="*/ 767933 w 1605470"/>
              <a:gd name="connsiteY107" fmla="*/ 3356929 h 6858000"/>
              <a:gd name="connsiteX108" fmla="*/ 766158 w 1605470"/>
              <a:gd name="connsiteY108" fmla="*/ 3349058 h 6858000"/>
              <a:gd name="connsiteX109" fmla="*/ 766414 w 1605470"/>
              <a:gd name="connsiteY109" fmla="*/ 3348763 h 6858000"/>
              <a:gd name="connsiteX110" fmla="*/ 764166 w 1605470"/>
              <a:gd name="connsiteY110" fmla="*/ 3341588 h 6858000"/>
              <a:gd name="connsiteX111" fmla="*/ 749397 w 1605470"/>
              <a:gd name="connsiteY111" fmla="*/ 3307769 h 6858000"/>
              <a:gd name="connsiteX112" fmla="*/ 766960 w 1605470"/>
              <a:gd name="connsiteY112" fmla="*/ 3250522 h 6858000"/>
              <a:gd name="connsiteX113" fmla="*/ 767385 w 1605470"/>
              <a:gd name="connsiteY113" fmla="*/ 3229163 h 6858000"/>
              <a:gd name="connsiteX114" fmla="*/ 769208 w 1605470"/>
              <a:gd name="connsiteY114" fmla="*/ 3217217 h 6858000"/>
              <a:gd name="connsiteX115" fmla="*/ 770350 w 1605470"/>
              <a:gd name="connsiteY115" fmla="*/ 3216125 h 6858000"/>
              <a:gd name="connsiteX116" fmla="*/ 756043 w 1605470"/>
              <a:gd name="connsiteY116" fmla="*/ 3183755 h 6858000"/>
              <a:gd name="connsiteX117" fmla="*/ 756544 w 1605470"/>
              <a:gd name="connsiteY117" fmla="*/ 3178642 h 6858000"/>
              <a:gd name="connsiteX118" fmla="*/ 744144 w 1605470"/>
              <a:gd name="connsiteY118" fmla="*/ 3158586 h 6858000"/>
              <a:gd name="connsiteX119" fmla="*/ 739378 w 1605470"/>
              <a:gd name="connsiteY119" fmla="*/ 3147669 h 6858000"/>
              <a:gd name="connsiteX120" fmla="*/ 734648 w 1605470"/>
              <a:gd name="connsiteY120" fmla="*/ 3145733 h 6858000"/>
              <a:gd name="connsiteX121" fmla="*/ 729329 w 1605470"/>
              <a:gd name="connsiteY121" fmla="*/ 3129034 h 6858000"/>
              <a:gd name="connsiteX122" fmla="*/ 729994 w 1605470"/>
              <a:gd name="connsiteY122" fmla="*/ 3126682 h 6858000"/>
              <a:gd name="connsiteX123" fmla="*/ 720862 w 1605470"/>
              <a:gd name="connsiteY123" fmla="*/ 3114519 h 6858000"/>
              <a:gd name="connsiteX124" fmla="*/ 707471 w 1605470"/>
              <a:gd name="connsiteY124" fmla="*/ 3106272 h 6858000"/>
              <a:gd name="connsiteX125" fmla="*/ 680201 w 1605470"/>
              <a:gd name="connsiteY125" fmla="*/ 2958185 h 6858000"/>
              <a:gd name="connsiteX126" fmla="*/ 622815 w 1605470"/>
              <a:gd name="connsiteY126" fmla="*/ 2762989 h 6858000"/>
              <a:gd name="connsiteX127" fmla="*/ 571733 w 1605470"/>
              <a:gd name="connsiteY127" fmla="*/ 2554718 h 6858000"/>
              <a:gd name="connsiteX128" fmla="*/ 551827 w 1605470"/>
              <a:gd name="connsiteY128" fmla="*/ 2485734 h 6858000"/>
              <a:gd name="connsiteX129" fmla="*/ 542550 w 1605470"/>
              <a:gd name="connsiteY129" fmla="*/ 2447068 h 6858000"/>
              <a:gd name="connsiteX130" fmla="*/ 529511 w 1605470"/>
              <a:gd name="connsiteY130" fmla="*/ 2425819 h 6858000"/>
              <a:gd name="connsiteX131" fmla="*/ 528878 w 1605470"/>
              <a:gd name="connsiteY131" fmla="*/ 2408971 h 6858000"/>
              <a:gd name="connsiteX132" fmla="*/ 535510 w 1605470"/>
              <a:gd name="connsiteY132" fmla="*/ 2402874 h 6858000"/>
              <a:gd name="connsiteX133" fmla="*/ 538122 w 1605470"/>
              <a:gd name="connsiteY133" fmla="*/ 2381443 h 6858000"/>
              <a:gd name="connsiteX134" fmla="*/ 514451 w 1605470"/>
              <a:gd name="connsiteY134" fmla="*/ 2261920 h 6858000"/>
              <a:gd name="connsiteX135" fmla="*/ 486968 w 1605470"/>
              <a:gd name="connsiteY135" fmla="*/ 2182937 h 6858000"/>
              <a:gd name="connsiteX136" fmla="*/ 488555 w 1605470"/>
              <a:gd name="connsiteY136" fmla="*/ 2155135 h 6858000"/>
              <a:gd name="connsiteX137" fmla="*/ 486013 w 1605470"/>
              <a:gd name="connsiteY137" fmla="*/ 2118008 h 6858000"/>
              <a:gd name="connsiteX138" fmla="*/ 487006 w 1605470"/>
              <a:gd name="connsiteY138" fmla="*/ 2050531 h 6858000"/>
              <a:gd name="connsiteX139" fmla="*/ 478812 w 1605470"/>
              <a:gd name="connsiteY139" fmla="*/ 1963269 h 6858000"/>
              <a:gd name="connsiteX140" fmla="*/ 442619 w 1605470"/>
              <a:gd name="connsiteY140" fmla="*/ 1910499 h 6858000"/>
              <a:gd name="connsiteX141" fmla="*/ 446785 w 1605470"/>
              <a:gd name="connsiteY141" fmla="*/ 1903212 h 6858000"/>
              <a:gd name="connsiteX142" fmla="*/ 436547 w 1605470"/>
              <a:gd name="connsiteY142" fmla="*/ 1861531 h 6858000"/>
              <a:gd name="connsiteX143" fmla="*/ 390346 w 1605470"/>
              <a:gd name="connsiteY143" fmla="*/ 1732919 h 6858000"/>
              <a:gd name="connsiteX144" fmla="*/ 362657 w 1605470"/>
              <a:gd name="connsiteY144" fmla="*/ 1663540 h 6858000"/>
              <a:gd name="connsiteX145" fmla="*/ 361783 w 1605470"/>
              <a:gd name="connsiteY145" fmla="*/ 1615777 h 6858000"/>
              <a:gd name="connsiteX146" fmla="*/ 342578 w 1605470"/>
              <a:gd name="connsiteY146" fmla="*/ 1563678 h 6858000"/>
              <a:gd name="connsiteX147" fmla="*/ 355658 w 1605470"/>
              <a:gd name="connsiteY147" fmla="*/ 1519474 h 6858000"/>
              <a:gd name="connsiteX148" fmla="*/ 348400 w 1605470"/>
              <a:gd name="connsiteY148" fmla="*/ 1477995 h 6858000"/>
              <a:gd name="connsiteX149" fmla="*/ 334485 w 1605470"/>
              <a:gd name="connsiteY149" fmla="*/ 1373769 h 6858000"/>
              <a:gd name="connsiteX150" fmla="*/ 342792 w 1605470"/>
              <a:gd name="connsiteY150" fmla="*/ 1307086 h 6858000"/>
              <a:gd name="connsiteX151" fmla="*/ 343980 w 1605470"/>
              <a:gd name="connsiteY151" fmla="*/ 1189033 h 6858000"/>
              <a:gd name="connsiteX152" fmla="*/ 348665 w 1605470"/>
              <a:gd name="connsiteY152" fmla="*/ 1168288 h 6858000"/>
              <a:gd name="connsiteX153" fmla="*/ 340947 w 1605470"/>
              <a:gd name="connsiteY153" fmla="*/ 1142577 h 6858000"/>
              <a:gd name="connsiteX154" fmla="*/ 330253 w 1605470"/>
              <a:gd name="connsiteY154" fmla="*/ 1088484 h 6858000"/>
              <a:gd name="connsiteX155" fmla="*/ 318989 w 1605470"/>
              <a:gd name="connsiteY155" fmla="*/ 1016103 h 6858000"/>
              <a:gd name="connsiteX156" fmla="*/ 320445 w 1605470"/>
              <a:gd name="connsiteY156" fmla="*/ 932283 h 6858000"/>
              <a:gd name="connsiteX157" fmla="*/ 322681 w 1605470"/>
              <a:gd name="connsiteY157" fmla="*/ 915925 h 6858000"/>
              <a:gd name="connsiteX158" fmla="*/ 315310 w 1605470"/>
              <a:gd name="connsiteY158" fmla="*/ 896999 h 6858000"/>
              <a:gd name="connsiteX159" fmla="*/ 284718 w 1605470"/>
              <a:gd name="connsiteY159" fmla="*/ 821517 h 6858000"/>
              <a:gd name="connsiteX160" fmla="*/ 263668 w 1605470"/>
              <a:gd name="connsiteY160" fmla="*/ 751353 h 6858000"/>
              <a:gd name="connsiteX161" fmla="*/ 263226 w 1605470"/>
              <a:gd name="connsiteY161" fmla="*/ 721230 h 6858000"/>
              <a:gd name="connsiteX162" fmla="*/ 248897 w 1605470"/>
              <a:gd name="connsiteY162" fmla="*/ 681659 h 6858000"/>
              <a:gd name="connsiteX163" fmla="*/ 234316 w 1605470"/>
              <a:gd name="connsiteY163" fmla="*/ 635218 h 6858000"/>
              <a:gd name="connsiteX164" fmla="*/ 239327 w 1605470"/>
              <a:gd name="connsiteY164" fmla="*/ 613763 h 6858000"/>
              <a:gd name="connsiteX165" fmla="*/ 225269 w 1605470"/>
              <a:gd name="connsiteY165" fmla="*/ 598582 h 6858000"/>
              <a:gd name="connsiteX166" fmla="*/ 224950 w 1605470"/>
              <a:gd name="connsiteY166" fmla="*/ 576846 h 6858000"/>
              <a:gd name="connsiteX167" fmla="*/ 204576 w 1605470"/>
              <a:gd name="connsiteY167" fmla="*/ 530055 h 6858000"/>
              <a:gd name="connsiteX168" fmla="*/ 219064 w 1605470"/>
              <a:gd name="connsiteY168" fmla="*/ 469651 h 6858000"/>
              <a:gd name="connsiteX169" fmla="*/ 195012 w 1605470"/>
              <a:gd name="connsiteY169" fmla="*/ 448559 h 6858000"/>
              <a:gd name="connsiteX170" fmla="*/ 201434 w 1605470"/>
              <a:gd name="connsiteY170" fmla="*/ 441529 h 6858000"/>
              <a:gd name="connsiteX171" fmla="*/ 200655 w 1605470"/>
              <a:gd name="connsiteY171" fmla="*/ 428927 h 6858000"/>
              <a:gd name="connsiteX172" fmla="*/ 190059 w 1605470"/>
              <a:gd name="connsiteY172" fmla="*/ 430161 h 6858000"/>
              <a:gd name="connsiteX173" fmla="*/ 167079 w 1605470"/>
              <a:gd name="connsiteY173" fmla="*/ 367211 h 6858000"/>
              <a:gd name="connsiteX174" fmla="*/ 124571 w 1605470"/>
              <a:gd name="connsiteY174" fmla="*/ 302178 h 6858000"/>
              <a:gd name="connsiteX175" fmla="*/ 103243 w 1605470"/>
              <a:gd name="connsiteY175" fmla="*/ 211375 h 6858000"/>
              <a:gd name="connsiteX176" fmla="*/ 94571 w 1605470"/>
              <a:gd name="connsiteY176" fmla="*/ 184179 h 6858000"/>
              <a:gd name="connsiteX177" fmla="*/ 13437 w 1605470"/>
              <a:gd name="connsiteY177" fmla="*/ 19287 h 6858000"/>
              <a:gd name="connsiteX178" fmla="*/ 0 w 1605470"/>
              <a:gd name="connsiteY178"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89472 w 1605470"/>
              <a:gd name="connsiteY35" fmla="*/ 5732419 h 6858000"/>
              <a:gd name="connsiteX36" fmla="*/ 512623 w 1605470"/>
              <a:gd name="connsiteY36" fmla="*/ 5685392 h 6858000"/>
              <a:gd name="connsiteX37" fmla="*/ 510261 w 1605470"/>
              <a:gd name="connsiteY37" fmla="*/ 5634527 h 6858000"/>
              <a:gd name="connsiteX38" fmla="*/ 523992 w 1605470"/>
              <a:gd name="connsiteY38" fmla="*/ 5619557 h 6858000"/>
              <a:gd name="connsiteX39" fmla="*/ 526609 w 1605470"/>
              <a:gd name="connsiteY39" fmla="*/ 5617081 h 6858000"/>
              <a:gd name="connsiteX40" fmla="*/ 531653 w 1605470"/>
              <a:gd name="connsiteY40" fmla="*/ 5604904 h 6858000"/>
              <a:gd name="connsiteX41" fmla="*/ 539863 w 1605470"/>
              <a:gd name="connsiteY41" fmla="*/ 5604298 h 6858000"/>
              <a:gd name="connsiteX42" fmla="*/ 552319 w 1605470"/>
              <a:gd name="connsiteY42" fmla="*/ 5587997 h 6858000"/>
              <a:gd name="connsiteX43" fmla="*/ 559710 w 1605470"/>
              <a:gd name="connsiteY43" fmla="*/ 5564796 h 6858000"/>
              <a:gd name="connsiteX44" fmla="*/ 587214 w 1605470"/>
              <a:gd name="connsiteY44" fmla="*/ 5451511 h 6858000"/>
              <a:gd name="connsiteX45" fmla="*/ 608019 w 1605470"/>
              <a:gd name="connsiteY45" fmla="*/ 5385461 h 6858000"/>
              <a:gd name="connsiteX46" fmla="*/ 622750 w 1605470"/>
              <a:gd name="connsiteY46" fmla="*/ 5363084 h 6858000"/>
              <a:gd name="connsiteX47" fmla="*/ 638731 w 1605470"/>
              <a:gd name="connsiteY47" fmla="*/ 5330009 h 6858000"/>
              <a:gd name="connsiteX48" fmla="*/ 672224 w 1605470"/>
              <a:gd name="connsiteY48" fmla="*/ 5273739 h 6858000"/>
              <a:gd name="connsiteX49" fmla="*/ 681823 w 1605470"/>
              <a:gd name="connsiteY49" fmla="*/ 5241779 h 6858000"/>
              <a:gd name="connsiteX50" fmla="*/ 693049 w 1605470"/>
              <a:gd name="connsiteY50" fmla="*/ 5225268 h 6858000"/>
              <a:gd name="connsiteX51" fmla="*/ 694069 w 1605470"/>
              <a:gd name="connsiteY51" fmla="*/ 5217684 h 6858000"/>
              <a:gd name="connsiteX52" fmla="*/ 701410 w 1605470"/>
              <a:gd name="connsiteY52" fmla="*/ 5193377 h 6858000"/>
              <a:gd name="connsiteX53" fmla="*/ 704713 w 1605470"/>
              <a:gd name="connsiteY53" fmla="*/ 5179288 h 6858000"/>
              <a:gd name="connsiteX54" fmla="*/ 705697 w 1605470"/>
              <a:gd name="connsiteY54" fmla="*/ 5173621 h 6858000"/>
              <a:gd name="connsiteX55" fmla="*/ 701331 w 1605470"/>
              <a:gd name="connsiteY55" fmla="*/ 5159961 h 6858000"/>
              <a:gd name="connsiteX56" fmla="*/ 708008 w 1605470"/>
              <a:gd name="connsiteY56" fmla="*/ 5144295 h 6858000"/>
              <a:gd name="connsiteX57" fmla="*/ 704941 w 1605470"/>
              <a:gd name="connsiteY57" fmla="*/ 5125185 h 6858000"/>
              <a:gd name="connsiteX58" fmla="*/ 711771 w 1605470"/>
              <a:gd name="connsiteY58" fmla="*/ 5121884 h 6858000"/>
              <a:gd name="connsiteX59" fmla="*/ 721092 w 1605470"/>
              <a:gd name="connsiteY59" fmla="*/ 5108383 h 6858000"/>
              <a:gd name="connsiteX60" fmla="*/ 717045 w 1605470"/>
              <a:gd name="connsiteY60" fmla="*/ 5094705 h 6858000"/>
              <a:gd name="connsiteX61" fmla="*/ 718807 w 1605470"/>
              <a:gd name="connsiteY61" fmla="*/ 5067850 h 6858000"/>
              <a:gd name="connsiteX62" fmla="*/ 721538 w 1605470"/>
              <a:gd name="connsiteY62" fmla="*/ 5060861 h 6858000"/>
              <a:gd name="connsiteX63" fmla="*/ 718242 w 1605470"/>
              <a:gd name="connsiteY63" fmla="*/ 5034192 h 6858000"/>
              <a:gd name="connsiteX64" fmla="*/ 719796 w 1605470"/>
              <a:gd name="connsiteY64" fmla="*/ 4993030 h 6858000"/>
              <a:gd name="connsiteX65" fmla="*/ 726705 w 1605470"/>
              <a:gd name="connsiteY65" fmla="*/ 4946844 h 6858000"/>
              <a:gd name="connsiteX66" fmla="*/ 722561 w 1605470"/>
              <a:gd name="connsiteY66" fmla="*/ 4932692 h 6858000"/>
              <a:gd name="connsiteX67" fmla="*/ 724935 w 1605470"/>
              <a:gd name="connsiteY67" fmla="*/ 4821504 h 6858000"/>
              <a:gd name="connsiteX68" fmla="*/ 732118 w 1605470"/>
              <a:gd name="connsiteY68" fmla="*/ 4801535 h 6858000"/>
              <a:gd name="connsiteX69" fmla="*/ 739787 w 1605470"/>
              <a:gd name="connsiteY69" fmla="*/ 4797794 h 6858000"/>
              <a:gd name="connsiteX70" fmla="*/ 741081 w 1605470"/>
              <a:gd name="connsiteY70" fmla="*/ 4784526 h 6858000"/>
              <a:gd name="connsiteX71" fmla="*/ 742865 w 1605470"/>
              <a:gd name="connsiteY71" fmla="*/ 4781211 h 6858000"/>
              <a:gd name="connsiteX72" fmla="*/ 751652 w 1605470"/>
              <a:gd name="connsiteY72" fmla="*/ 4761984 h 6858000"/>
              <a:gd name="connsiteX73" fmla="*/ 747700 w 1605470"/>
              <a:gd name="connsiteY73" fmla="*/ 4690749 h 6858000"/>
              <a:gd name="connsiteX74" fmla="*/ 743180 w 1605470"/>
              <a:gd name="connsiteY74" fmla="*/ 4613201 h 6858000"/>
              <a:gd name="connsiteX75" fmla="*/ 738263 w 1605470"/>
              <a:gd name="connsiteY75" fmla="*/ 4444346 h 6858000"/>
              <a:gd name="connsiteX76" fmla="*/ 756542 w 1605470"/>
              <a:gd name="connsiteY76" fmla="*/ 4350346 h 6858000"/>
              <a:gd name="connsiteX77" fmla="*/ 715481 w 1605470"/>
              <a:gd name="connsiteY77" fmla="*/ 4214165 h 6858000"/>
              <a:gd name="connsiteX78" fmla="*/ 719554 w 1605470"/>
              <a:gd name="connsiteY78" fmla="*/ 4090296 h 6858000"/>
              <a:gd name="connsiteX79" fmla="*/ 704810 w 1605470"/>
              <a:gd name="connsiteY79" fmla="*/ 4033999 h 6858000"/>
              <a:gd name="connsiteX80" fmla="*/ 705959 w 1605470"/>
              <a:gd name="connsiteY80" fmla="*/ 4031933 h 6858000"/>
              <a:gd name="connsiteX81" fmla="*/ 704535 w 1605470"/>
              <a:gd name="connsiteY81" fmla="*/ 4013953 h 6858000"/>
              <a:gd name="connsiteX82" fmla="*/ 700443 w 1605470"/>
              <a:gd name="connsiteY82" fmla="*/ 4010511 h 6858000"/>
              <a:gd name="connsiteX83" fmla="*/ 698282 w 1605470"/>
              <a:gd name="connsiteY83" fmla="*/ 3998331 h 6858000"/>
              <a:gd name="connsiteX84" fmla="*/ 690830 w 1605470"/>
              <a:gd name="connsiteY84" fmla="*/ 3974753 h 6858000"/>
              <a:gd name="connsiteX85" fmla="*/ 692428 w 1605470"/>
              <a:gd name="connsiteY85" fmla="*/ 3969950 h 6858000"/>
              <a:gd name="connsiteX86" fmla="*/ 685850 w 1605470"/>
              <a:gd name="connsiteY86" fmla="*/ 3933779 h 6858000"/>
              <a:gd name="connsiteX87" fmla="*/ 687181 w 1605470"/>
              <a:gd name="connsiteY87" fmla="*/ 3933093 h 6858000"/>
              <a:gd name="connsiteX88" fmla="*/ 691535 w 1605470"/>
              <a:gd name="connsiteY88" fmla="*/ 3922082 h 6858000"/>
              <a:gd name="connsiteX89" fmla="*/ 696613 w 1605470"/>
              <a:gd name="connsiteY89" fmla="*/ 3901461 h 6858000"/>
              <a:gd name="connsiteX90" fmla="*/ 719207 w 1605470"/>
              <a:gd name="connsiteY90" fmla="*/ 3813873 h 6858000"/>
              <a:gd name="connsiteX91" fmla="*/ 718632 w 1605470"/>
              <a:gd name="connsiteY91" fmla="*/ 3806161 h 6858000"/>
              <a:gd name="connsiteX92" fmla="*/ 718939 w 1605470"/>
              <a:gd name="connsiteY92" fmla="*/ 3805957 h 6858000"/>
              <a:gd name="connsiteX93" fmla="*/ 718966 w 1605470"/>
              <a:gd name="connsiteY93" fmla="*/ 3797724 h 6858000"/>
              <a:gd name="connsiteX94" fmla="*/ 717581 w 1605470"/>
              <a:gd name="connsiteY94" fmla="*/ 3792098 h 6858000"/>
              <a:gd name="connsiteX95" fmla="*/ 716465 w 1605470"/>
              <a:gd name="connsiteY95" fmla="*/ 3777135 h 6858000"/>
              <a:gd name="connsiteX96" fmla="*/ 718198 w 1605470"/>
              <a:gd name="connsiteY96" fmla="*/ 3771656 h 6858000"/>
              <a:gd name="connsiteX97" fmla="*/ 721941 w 1605470"/>
              <a:gd name="connsiteY97" fmla="*/ 3769007 h 6858000"/>
              <a:gd name="connsiteX98" fmla="*/ 721407 w 1605470"/>
              <a:gd name="connsiteY98" fmla="*/ 3767709 h 6858000"/>
              <a:gd name="connsiteX99" fmla="*/ 730103 w 1605470"/>
              <a:gd name="connsiteY99" fmla="*/ 3738082 h 6858000"/>
              <a:gd name="connsiteX100" fmla="*/ 737449 w 1605470"/>
              <a:gd name="connsiteY100" fmla="*/ 3673397 h 6858000"/>
              <a:gd name="connsiteX101" fmla="*/ 736745 w 1605470"/>
              <a:gd name="connsiteY101" fmla="*/ 3637109 h 6858000"/>
              <a:gd name="connsiteX102" fmla="*/ 740188 w 1605470"/>
              <a:gd name="connsiteY102" fmla="*/ 3536883 h 6858000"/>
              <a:gd name="connsiteX103" fmla="*/ 747726 w 1605470"/>
              <a:gd name="connsiteY103" fmla="*/ 3435652 h 6858000"/>
              <a:gd name="connsiteX104" fmla="*/ 774383 w 1605470"/>
              <a:gd name="connsiteY104" fmla="*/ 3381564 h 6858000"/>
              <a:gd name="connsiteX105" fmla="*/ 774870 w 1605470"/>
              <a:gd name="connsiteY105" fmla="*/ 3375761 h 6858000"/>
              <a:gd name="connsiteX106" fmla="*/ 770510 w 1605470"/>
              <a:gd name="connsiteY106" fmla="*/ 3361844 h 6858000"/>
              <a:gd name="connsiteX107" fmla="*/ 767933 w 1605470"/>
              <a:gd name="connsiteY107" fmla="*/ 3356929 h 6858000"/>
              <a:gd name="connsiteX108" fmla="*/ 766158 w 1605470"/>
              <a:gd name="connsiteY108" fmla="*/ 3349058 h 6858000"/>
              <a:gd name="connsiteX109" fmla="*/ 766414 w 1605470"/>
              <a:gd name="connsiteY109" fmla="*/ 3348763 h 6858000"/>
              <a:gd name="connsiteX110" fmla="*/ 764166 w 1605470"/>
              <a:gd name="connsiteY110" fmla="*/ 3341588 h 6858000"/>
              <a:gd name="connsiteX111" fmla="*/ 749397 w 1605470"/>
              <a:gd name="connsiteY111" fmla="*/ 3307769 h 6858000"/>
              <a:gd name="connsiteX112" fmla="*/ 766960 w 1605470"/>
              <a:gd name="connsiteY112" fmla="*/ 3250522 h 6858000"/>
              <a:gd name="connsiteX113" fmla="*/ 767385 w 1605470"/>
              <a:gd name="connsiteY113" fmla="*/ 3229163 h 6858000"/>
              <a:gd name="connsiteX114" fmla="*/ 769208 w 1605470"/>
              <a:gd name="connsiteY114" fmla="*/ 3217217 h 6858000"/>
              <a:gd name="connsiteX115" fmla="*/ 770350 w 1605470"/>
              <a:gd name="connsiteY115" fmla="*/ 3216125 h 6858000"/>
              <a:gd name="connsiteX116" fmla="*/ 756043 w 1605470"/>
              <a:gd name="connsiteY116" fmla="*/ 3183755 h 6858000"/>
              <a:gd name="connsiteX117" fmla="*/ 756544 w 1605470"/>
              <a:gd name="connsiteY117" fmla="*/ 3178642 h 6858000"/>
              <a:gd name="connsiteX118" fmla="*/ 744144 w 1605470"/>
              <a:gd name="connsiteY118" fmla="*/ 3158586 h 6858000"/>
              <a:gd name="connsiteX119" fmla="*/ 739378 w 1605470"/>
              <a:gd name="connsiteY119" fmla="*/ 3147669 h 6858000"/>
              <a:gd name="connsiteX120" fmla="*/ 734648 w 1605470"/>
              <a:gd name="connsiteY120" fmla="*/ 3145733 h 6858000"/>
              <a:gd name="connsiteX121" fmla="*/ 729329 w 1605470"/>
              <a:gd name="connsiteY121" fmla="*/ 3129034 h 6858000"/>
              <a:gd name="connsiteX122" fmla="*/ 729994 w 1605470"/>
              <a:gd name="connsiteY122" fmla="*/ 3126682 h 6858000"/>
              <a:gd name="connsiteX123" fmla="*/ 720862 w 1605470"/>
              <a:gd name="connsiteY123" fmla="*/ 3114519 h 6858000"/>
              <a:gd name="connsiteX124" fmla="*/ 707471 w 1605470"/>
              <a:gd name="connsiteY124" fmla="*/ 3106272 h 6858000"/>
              <a:gd name="connsiteX125" fmla="*/ 680201 w 1605470"/>
              <a:gd name="connsiteY125" fmla="*/ 2958185 h 6858000"/>
              <a:gd name="connsiteX126" fmla="*/ 622815 w 1605470"/>
              <a:gd name="connsiteY126" fmla="*/ 2762989 h 6858000"/>
              <a:gd name="connsiteX127" fmla="*/ 571733 w 1605470"/>
              <a:gd name="connsiteY127" fmla="*/ 2554718 h 6858000"/>
              <a:gd name="connsiteX128" fmla="*/ 551827 w 1605470"/>
              <a:gd name="connsiteY128" fmla="*/ 2485734 h 6858000"/>
              <a:gd name="connsiteX129" fmla="*/ 542550 w 1605470"/>
              <a:gd name="connsiteY129" fmla="*/ 2447068 h 6858000"/>
              <a:gd name="connsiteX130" fmla="*/ 529511 w 1605470"/>
              <a:gd name="connsiteY130" fmla="*/ 2425819 h 6858000"/>
              <a:gd name="connsiteX131" fmla="*/ 528878 w 1605470"/>
              <a:gd name="connsiteY131" fmla="*/ 2408971 h 6858000"/>
              <a:gd name="connsiteX132" fmla="*/ 535510 w 1605470"/>
              <a:gd name="connsiteY132" fmla="*/ 2402874 h 6858000"/>
              <a:gd name="connsiteX133" fmla="*/ 538122 w 1605470"/>
              <a:gd name="connsiteY133" fmla="*/ 2381443 h 6858000"/>
              <a:gd name="connsiteX134" fmla="*/ 514451 w 1605470"/>
              <a:gd name="connsiteY134" fmla="*/ 2261920 h 6858000"/>
              <a:gd name="connsiteX135" fmla="*/ 486968 w 1605470"/>
              <a:gd name="connsiteY135" fmla="*/ 2182937 h 6858000"/>
              <a:gd name="connsiteX136" fmla="*/ 488555 w 1605470"/>
              <a:gd name="connsiteY136" fmla="*/ 2155135 h 6858000"/>
              <a:gd name="connsiteX137" fmla="*/ 486013 w 1605470"/>
              <a:gd name="connsiteY137" fmla="*/ 2118008 h 6858000"/>
              <a:gd name="connsiteX138" fmla="*/ 487006 w 1605470"/>
              <a:gd name="connsiteY138" fmla="*/ 2050531 h 6858000"/>
              <a:gd name="connsiteX139" fmla="*/ 478812 w 1605470"/>
              <a:gd name="connsiteY139" fmla="*/ 1963269 h 6858000"/>
              <a:gd name="connsiteX140" fmla="*/ 442619 w 1605470"/>
              <a:gd name="connsiteY140" fmla="*/ 1910499 h 6858000"/>
              <a:gd name="connsiteX141" fmla="*/ 446785 w 1605470"/>
              <a:gd name="connsiteY141" fmla="*/ 1903212 h 6858000"/>
              <a:gd name="connsiteX142" fmla="*/ 436547 w 1605470"/>
              <a:gd name="connsiteY142" fmla="*/ 1861531 h 6858000"/>
              <a:gd name="connsiteX143" fmla="*/ 390346 w 1605470"/>
              <a:gd name="connsiteY143" fmla="*/ 1732919 h 6858000"/>
              <a:gd name="connsiteX144" fmla="*/ 362657 w 1605470"/>
              <a:gd name="connsiteY144" fmla="*/ 1663540 h 6858000"/>
              <a:gd name="connsiteX145" fmla="*/ 361783 w 1605470"/>
              <a:gd name="connsiteY145" fmla="*/ 1615777 h 6858000"/>
              <a:gd name="connsiteX146" fmla="*/ 342578 w 1605470"/>
              <a:gd name="connsiteY146" fmla="*/ 1563678 h 6858000"/>
              <a:gd name="connsiteX147" fmla="*/ 355658 w 1605470"/>
              <a:gd name="connsiteY147" fmla="*/ 1519474 h 6858000"/>
              <a:gd name="connsiteX148" fmla="*/ 348400 w 1605470"/>
              <a:gd name="connsiteY148" fmla="*/ 1477995 h 6858000"/>
              <a:gd name="connsiteX149" fmla="*/ 334485 w 1605470"/>
              <a:gd name="connsiteY149" fmla="*/ 1373769 h 6858000"/>
              <a:gd name="connsiteX150" fmla="*/ 342792 w 1605470"/>
              <a:gd name="connsiteY150" fmla="*/ 1307086 h 6858000"/>
              <a:gd name="connsiteX151" fmla="*/ 343980 w 1605470"/>
              <a:gd name="connsiteY151" fmla="*/ 1189033 h 6858000"/>
              <a:gd name="connsiteX152" fmla="*/ 348665 w 1605470"/>
              <a:gd name="connsiteY152" fmla="*/ 1168288 h 6858000"/>
              <a:gd name="connsiteX153" fmla="*/ 340947 w 1605470"/>
              <a:gd name="connsiteY153" fmla="*/ 1142577 h 6858000"/>
              <a:gd name="connsiteX154" fmla="*/ 330253 w 1605470"/>
              <a:gd name="connsiteY154" fmla="*/ 1088484 h 6858000"/>
              <a:gd name="connsiteX155" fmla="*/ 318989 w 1605470"/>
              <a:gd name="connsiteY155" fmla="*/ 1016103 h 6858000"/>
              <a:gd name="connsiteX156" fmla="*/ 320445 w 1605470"/>
              <a:gd name="connsiteY156" fmla="*/ 932283 h 6858000"/>
              <a:gd name="connsiteX157" fmla="*/ 322681 w 1605470"/>
              <a:gd name="connsiteY157" fmla="*/ 915925 h 6858000"/>
              <a:gd name="connsiteX158" fmla="*/ 315310 w 1605470"/>
              <a:gd name="connsiteY158" fmla="*/ 896999 h 6858000"/>
              <a:gd name="connsiteX159" fmla="*/ 284718 w 1605470"/>
              <a:gd name="connsiteY159" fmla="*/ 821517 h 6858000"/>
              <a:gd name="connsiteX160" fmla="*/ 263668 w 1605470"/>
              <a:gd name="connsiteY160" fmla="*/ 751353 h 6858000"/>
              <a:gd name="connsiteX161" fmla="*/ 263226 w 1605470"/>
              <a:gd name="connsiteY161" fmla="*/ 721230 h 6858000"/>
              <a:gd name="connsiteX162" fmla="*/ 248897 w 1605470"/>
              <a:gd name="connsiteY162" fmla="*/ 681659 h 6858000"/>
              <a:gd name="connsiteX163" fmla="*/ 234316 w 1605470"/>
              <a:gd name="connsiteY163" fmla="*/ 635218 h 6858000"/>
              <a:gd name="connsiteX164" fmla="*/ 239327 w 1605470"/>
              <a:gd name="connsiteY164" fmla="*/ 613763 h 6858000"/>
              <a:gd name="connsiteX165" fmla="*/ 225269 w 1605470"/>
              <a:gd name="connsiteY165" fmla="*/ 598582 h 6858000"/>
              <a:gd name="connsiteX166" fmla="*/ 224950 w 1605470"/>
              <a:gd name="connsiteY166" fmla="*/ 576846 h 6858000"/>
              <a:gd name="connsiteX167" fmla="*/ 204576 w 1605470"/>
              <a:gd name="connsiteY167" fmla="*/ 530055 h 6858000"/>
              <a:gd name="connsiteX168" fmla="*/ 219064 w 1605470"/>
              <a:gd name="connsiteY168" fmla="*/ 469651 h 6858000"/>
              <a:gd name="connsiteX169" fmla="*/ 195012 w 1605470"/>
              <a:gd name="connsiteY169" fmla="*/ 448559 h 6858000"/>
              <a:gd name="connsiteX170" fmla="*/ 201434 w 1605470"/>
              <a:gd name="connsiteY170" fmla="*/ 441529 h 6858000"/>
              <a:gd name="connsiteX171" fmla="*/ 200655 w 1605470"/>
              <a:gd name="connsiteY171" fmla="*/ 428927 h 6858000"/>
              <a:gd name="connsiteX172" fmla="*/ 190059 w 1605470"/>
              <a:gd name="connsiteY172" fmla="*/ 430161 h 6858000"/>
              <a:gd name="connsiteX173" fmla="*/ 167079 w 1605470"/>
              <a:gd name="connsiteY173" fmla="*/ 367211 h 6858000"/>
              <a:gd name="connsiteX174" fmla="*/ 124571 w 1605470"/>
              <a:gd name="connsiteY174" fmla="*/ 302178 h 6858000"/>
              <a:gd name="connsiteX175" fmla="*/ 103243 w 1605470"/>
              <a:gd name="connsiteY175" fmla="*/ 211375 h 6858000"/>
              <a:gd name="connsiteX176" fmla="*/ 94571 w 1605470"/>
              <a:gd name="connsiteY176" fmla="*/ 184179 h 6858000"/>
              <a:gd name="connsiteX177" fmla="*/ 13437 w 1605470"/>
              <a:gd name="connsiteY177" fmla="*/ 19287 h 6858000"/>
              <a:gd name="connsiteX178" fmla="*/ 0 w 1605470"/>
              <a:gd name="connsiteY178"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89472 w 1605470"/>
              <a:gd name="connsiteY35" fmla="*/ 5732419 h 6858000"/>
              <a:gd name="connsiteX36" fmla="*/ 512623 w 1605470"/>
              <a:gd name="connsiteY36" fmla="*/ 5685392 h 6858000"/>
              <a:gd name="connsiteX37" fmla="*/ 510261 w 1605470"/>
              <a:gd name="connsiteY37" fmla="*/ 5634527 h 6858000"/>
              <a:gd name="connsiteX38" fmla="*/ 523992 w 1605470"/>
              <a:gd name="connsiteY38" fmla="*/ 5619557 h 6858000"/>
              <a:gd name="connsiteX39" fmla="*/ 526609 w 1605470"/>
              <a:gd name="connsiteY39" fmla="*/ 5617081 h 6858000"/>
              <a:gd name="connsiteX40" fmla="*/ 531653 w 1605470"/>
              <a:gd name="connsiteY40" fmla="*/ 5604904 h 6858000"/>
              <a:gd name="connsiteX41" fmla="*/ 539863 w 1605470"/>
              <a:gd name="connsiteY41" fmla="*/ 5604298 h 6858000"/>
              <a:gd name="connsiteX42" fmla="*/ 552319 w 1605470"/>
              <a:gd name="connsiteY42" fmla="*/ 5587997 h 6858000"/>
              <a:gd name="connsiteX43" fmla="*/ 559710 w 1605470"/>
              <a:gd name="connsiteY43" fmla="*/ 5564796 h 6858000"/>
              <a:gd name="connsiteX44" fmla="*/ 587214 w 1605470"/>
              <a:gd name="connsiteY44" fmla="*/ 5451511 h 6858000"/>
              <a:gd name="connsiteX45" fmla="*/ 608019 w 1605470"/>
              <a:gd name="connsiteY45" fmla="*/ 5385461 h 6858000"/>
              <a:gd name="connsiteX46" fmla="*/ 622750 w 1605470"/>
              <a:gd name="connsiteY46" fmla="*/ 5363084 h 6858000"/>
              <a:gd name="connsiteX47" fmla="*/ 638731 w 1605470"/>
              <a:gd name="connsiteY47" fmla="*/ 5330009 h 6858000"/>
              <a:gd name="connsiteX48" fmla="*/ 672224 w 1605470"/>
              <a:gd name="connsiteY48" fmla="*/ 5273739 h 6858000"/>
              <a:gd name="connsiteX49" fmla="*/ 681823 w 1605470"/>
              <a:gd name="connsiteY49" fmla="*/ 5241779 h 6858000"/>
              <a:gd name="connsiteX50" fmla="*/ 693049 w 1605470"/>
              <a:gd name="connsiteY50" fmla="*/ 5225268 h 6858000"/>
              <a:gd name="connsiteX51" fmla="*/ 694069 w 1605470"/>
              <a:gd name="connsiteY51" fmla="*/ 5217684 h 6858000"/>
              <a:gd name="connsiteX52" fmla="*/ 701410 w 1605470"/>
              <a:gd name="connsiteY52" fmla="*/ 5193377 h 6858000"/>
              <a:gd name="connsiteX53" fmla="*/ 704713 w 1605470"/>
              <a:gd name="connsiteY53" fmla="*/ 5179288 h 6858000"/>
              <a:gd name="connsiteX54" fmla="*/ 705697 w 1605470"/>
              <a:gd name="connsiteY54" fmla="*/ 5173621 h 6858000"/>
              <a:gd name="connsiteX55" fmla="*/ 701331 w 1605470"/>
              <a:gd name="connsiteY55" fmla="*/ 5159961 h 6858000"/>
              <a:gd name="connsiteX56" fmla="*/ 708008 w 1605470"/>
              <a:gd name="connsiteY56" fmla="*/ 5144295 h 6858000"/>
              <a:gd name="connsiteX57" fmla="*/ 704941 w 1605470"/>
              <a:gd name="connsiteY57" fmla="*/ 5125185 h 6858000"/>
              <a:gd name="connsiteX58" fmla="*/ 711771 w 1605470"/>
              <a:gd name="connsiteY58" fmla="*/ 5121884 h 6858000"/>
              <a:gd name="connsiteX59" fmla="*/ 721092 w 1605470"/>
              <a:gd name="connsiteY59" fmla="*/ 5108383 h 6858000"/>
              <a:gd name="connsiteX60" fmla="*/ 717045 w 1605470"/>
              <a:gd name="connsiteY60" fmla="*/ 5094705 h 6858000"/>
              <a:gd name="connsiteX61" fmla="*/ 718807 w 1605470"/>
              <a:gd name="connsiteY61" fmla="*/ 5067850 h 6858000"/>
              <a:gd name="connsiteX62" fmla="*/ 721538 w 1605470"/>
              <a:gd name="connsiteY62" fmla="*/ 5060861 h 6858000"/>
              <a:gd name="connsiteX63" fmla="*/ 718242 w 1605470"/>
              <a:gd name="connsiteY63" fmla="*/ 5034192 h 6858000"/>
              <a:gd name="connsiteX64" fmla="*/ 719796 w 1605470"/>
              <a:gd name="connsiteY64" fmla="*/ 4993030 h 6858000"/>
              <a:gd name="connsiteX65" fmla="*/ 726705 w 1605470"/>
              <a:gd name="connsiteY65" fmla="*/ 4946844 h 6858000"/>
              <a:gd name="connsiteX66" fmla="*/ 722561 w 1605470"/>
              <a:gd name="connsiteY66" fmla="*/ 4932692 h 6858000"/>
              <a:gd name="connsiteX67" fmla="*/ 724935 w 1605470"/>
              <a:gd name="connsiteY67" fmla="*/ 4821504 h 6858000"/>
              <a:gd name="connsiteX68" fmla="*/ 732118 w 1605470"/>
              <a:gd name="connsiteY68" fmla="*/ 4801535 h 6858000"/>
              <a:gd name="connsiteX69" fmla="*/ 739787 w 1605470"/>
              <a:gd name="connsiteY69" fmla="*/ 4797794 h 6858000"/>
              <a:gd name="connsiteX70" fmla="*/ 741081 w 1605470"/>
              <a:gd name="connsiteY70" fmla="*/ 4784526 h 6858000"/>
              <a:gd name="connsiteX71" fmla="*/ 742865 w 1605470"/>
              <a:gd name="connsiteY71" fmla="*/ 4781211 h 6858000"/>
              <a:gd name="connsiteX72" fmla="*/ 751652 w 1605470"/>
              <a:gd name="connsiteY72" fmla="*/ 4761984 h 6858000"/>
              <a:gd name="connsiteX73" fmla="*/ 747700 w 1605470"/>
              <a:gd name="connsiteY73" fmla="*/ 4690749 h 6858000"/>
              <a:gd name="connsiteX74" fmla="*/ 743180 w 1605470"/>
              <a:gd name="connsiteY74" fmla="*/ 4613201 h 6858000"/>
              <a:gd name="connsiteX75" fmla="*/ 738263 w 1605470"/>
              <a:gd name="connsiteY75" fmla="*/ 4444346 h 6858000"/>
              <a:gd name="connsiteX76" fmla="*/ 756542 w 1605470"/>
              <a:gd name="connsiteY76" fmla="*/ 4350346 h 6858000"/>
              <a:gd name="connsiteX77" fmla="*/ 715481 w 1605470"/>
              <a:gd name="connsiteY77" fmla="*/ 4214165 h 6858000"/>
              <a:gd name="connsiteX78" fmla="*/ 719554 w 1605470"/>
              <a:gd name="connsiteY78" fmla="*/ 4090296 h 6858000"/>
              <a:gd name="connsiteX79" fmla="*/ 704810 w 1605470"/>
              <a:gd name="connsiteY79" fmla="*/ 4033999 h 6858000"/>
              <a:gd name="connsiteX80" fmla="*/ 705959 w 1605470"/>
              <a:gd name="connsiteY80" fmla="*/ 4031933 h 6858000"/>
              <a:gd name="connsiteX81" fmla="*/ 704535 w 1605470"/>
              <a:gd name="connsiteY81" fmla="*/ 4013953 h 6858000"/>
              <a:gd name="connsiteX82" fmla="*/ 700443 w 1605470"/>
              <a:gd name="connsiteY82" fmla="*/ 4010511 h 6858000"/>
              <a:gd name="connsiteX83" fmla="*/ 698282 w 1605470"/>
              <a:gd name="connsiteY83" fmla="*/ 3998331 h 6858000"/>
              <a:gd name="connsiteX84" fmla="*/ 690830 w 1605470"/>
              <a:gd name="connsiteY84" fmla="*/ 3974753 h 6858000"/>
              <a:gd name="connsiteX85" fmla="*/ 692428 w 1605470"/>
              <a:gd name="connsiteY85" fmla="*/ 3969950 h 6858000"/>
              <a:gd name="connsiteX86" fmla="*/ 685850 w 1605470"/>
              <a:gd name="connsiteY86" fmla="*/ 3933779 h 6858000"/>
              <a:gd name="connsiteX87" fmla="*/ 687181 w 1605470"/>
              <a:gd name="connsiteY87" fmla="*/ 3933093 h 6858000"/>
              <a:gd name="connsiteX88" fmla="*/ 691535 w 1605470"/>
              <a:gd name="connsiteY88" fmla="*/ 3922082 h 6858000"/>
              <a:gd name="connsiteX89" fmla="*/ 696613 w 1605470"/>
              <a:gd name="connsiteY89" fmla="*/ 3901461 h 6858000"/>
              <a:gd name="connsiteX90" fmla="*/ 719207 w 1605470"/>
              <a:gd name="connsiteY90" fmla="*/ 3813873 h 6858000"/>
              <a:gd name="connsiteX91" fmla="*/ 718632 w 1605470"/>
              <a:gd name="connsiteY91" fmla="*/ 3806161 h 6858000"/>
              <a:gd name="connsiteX92" fmla="*/ 718939 w 1605470"/>
              <a:gd name="connsiteY92" fmla="*/ 3805957 h 6858000"/>
              <a:gd name="connsiteX93" fmla="*/ 718966 w 1605470"/>
              <a:gd name="connsiteY93" fmla="*/ 3797724 h 6858000"/>
              <a:gd name="connsiteX94" fmla="*/ 717581 w 1605470"/>
              <a:gd name="connsiteY94" fmla="*/ 3792098 h 6858000"/>
              <a:gd name="connsiteX95" fmla="*/ 716465 w 1605470"/>
              <a:gd name="connsiteY95" fmla="*/ 3777135 h 6858000"/>
              <a:gd name="connsiteX96" fmla="*/ 718198 w 1605470"/>
              <a:gd name="connsiteY96" fmla="*/ 3771656 h 6858000"/>
              <a:gd name="connsiteX97" fmla="*/ 721941 w 1605470"/>
              <a:gd name="connsiteY97" fmla="*/ 3769007 h 6858000"/>
              <a:gd name="connsiteX98" fmla="*/ 721407 w 1605470"/>
              <a:gd name="connsiteY98" fmla="*/ 3767709 h 6858000"/>
              <a:gd name="connsiteX99" fmla="*/ 730103 w 1605470"/>
              <a:gd name="connsiteY99" fmla="*/ 3738082 h 6858000"/>
              <a:gd name="connsiteX100" fmla="*/ 737449 w 1605470"/>
              <a:gd name="connsiteY100" fmla="*/ 3673397 h 6858000"/>
              <a:gd name="connsiteX101" fmla="*/ 736745 w 1605470"/>
              <a:gd name="connsiteY101" fmla="*/ 3637109 h 6858000"/>
              <a:gd name="connsiteX102" fmla="*/ 740188 w 1605470"/>
              <a:gd name="connsiteY102" fmla="*/ 3536883 h 6858000"/>
              <a:gd name="connsiteX103" fmla="*/ 747726 w 1605470"/>
              <a:gd name="connsiteY103" fmla="*/ 3435652 h 6858000"/>
              <a:gd name="connsiteX104" fmla="*/ 774383 w 1605470"/>
              <a:gd name="connsiteY104" fmla="*/ 3381564 h 6858000"/>
              <a:gd name="connsiteX105" fmla="*/ 774870 w 1605470"/>
              <a:gd name="connsiteY105" fmla="*/ 3375761 h 6858000"/>
              <a:gd name="connsiteX106" fmla="*/ 770510 w 1605470"/>
              <a:gd name="connsiteY106" fmla="*/ 3361844 h 6858000"/>
              <a:gd name="connsiteX107" fmla="*/ 767933 w 1605470"/>
              <a:gd name="connsiteY107" fmla="*/ 3356929 h 6858000"/>
              <a:gd name="connsiteX108" fmla="*/ 766158 w 1605470"/>
              <a:gd name="connsiteY108" fmla="*/ 3349058 h 6858000"/>
              <a:gd name="connsiteX109" fmla="*/ 766414 w 1605470"/>
              <a:gd name="connsiteY109" fmla="*/ 3348763 h 6858000"/>
              <a:gd name="connsiteX110" fmla="*/ 764166 w 1605470"/>
              <a:gd name="connsiteY110" fmla="*/ 3341588 h 6858000"/>
              <a:gd name="connsiteX111" fmla="*/ 749397 w 1605470"/>
              <a:gd name="connsiteY111" fmla="*/ 3307769 h 6858000"/>
              <a:gd name="connsiteX112" fmla="*/ 766960 w 1605470"/>
              <a:gd name="connsiteY112" fmla="*/ 3250522 h 6858000"/>
              <a:gd name="connsiteX113" fmla="*/ 767385 w 1605470"/>
              <a:gd name="connsiteY113" fmla="*/ 3229163 h 6858000"/>
              <a:gd name="connsiteX114" fmla="*/ 769208 w 1605470"/>
              <a:gd name="connsiteY114" fmla="*/ 3217217 h 6858000"/>
              <a:gd name="connsiteX115" fmla="*/ 770350 w 1605470"/>
              <a:gd name="connsiteY115" fmla="*/ 3216125 h 6858000"/>
              <a:gd name="connsiteX116" fmla="*/ 756043 w 1605470"/>
              <a:gd name="connsiteY116" fmla="*/ 3183755 h 6858000"/>
              <a:gd name="connsiteX117" fmla="*/ 756544 w 1605470"/>
              <a:gd name="connsiteY117" fmla="*/ 3178642 h 6858000"/>
              <a:gd name="connsiteX118" fmla="*/ 744144 w 1605470"/>
              <a:gd name="connsiteY118" fmla="*/ 3158586 h 6858000"/>
              <a:gd name="connsiteX119" fmla="*/ 739378 w 1605470"/>
              <a:gd name="connsiteY119" fmla="*/ 3147669 h 6858000"/>
              <a:gd name="connsiteX120" fmla="*/ 734648 w 1605470"/>
              <a:gd name="connsiteY120" fmla="*/ 3145733 h 6858000"/>
              <a:gd name="connsiteX121" fmla="*/ 729329 w 1605470"/>
              <a:gd name="connsiteY121" fmla="*/ 3129034 h 6858000"/>
              <a:gd name="connsiteX122" fmla="*/ 729994 w 1605470"/>
              <a:gd name="connsiteY122" fmla="*/ 3126682 h 6858000"/>
              <a:gd name="connsiteX123" fmla="*/ 720862 w 1605470"/>
              <a:gd name="connsiteY123" fmla="*/ 3114519 h 6858000"/>
              <a:gd name="connsiteX124" fmla="*/ 707471 w 1605470"/>
              <a:gd name="connsiteY124" fmla="*/ 3106272 h 6858000"/>
              <a:gd name="connsiteX125" fmla="*/ 680201 w 1605470"/>
              <a:gd name="connsiteY125" fmla="*/ 2958185 h 6858000"/>
              <a:gd name="connsiteX126" fmla="*/ 622815 w 1605470"/>
              <a:gd name="connsiteY126" fmla="*/ 2762989 h 6858000"/>
              <a:gd name="connsiteX127" fmla="*/ 571733 w 1605470"/>
              <a:gd name="connsiteY127" fmla="*/ 2554718 h 6858000"/>
              <a:gd name="connsiteX128" fmla="*/ 551827 w 1605470"/>
              <a:gd name="connsiteY128" fmla="*/ 2485734 h 6858000"/>
              <a:gd name="connsiteX129" fmla="*/ 542550 w 1605470"/>
              <a:gd name="connsiteY129" fmla="*/ 2447068 h 6858000"/>
              <a:gd name="connsiteX130" fmla="*/ 529511 w 1605470"/>
              <a:gd name="connsiteY130" fmla="*/ 2425819 h 6858000"/>
              <a:gd name="connsiteX131" fmla="*/ 528878 w 1605470"/>
              <a:gd name="connsiteY131" fmla="*/ 2408971 h 6858000"/>
              <a:gd name="connsiteX132" fmla="*/ 535510 w 1605470"/>
              <a:gd name="connsiteY132" fmla="*/ 2402874 h 6858000"/>
              <a:gd name="connsiteX133" fmla="*/ 538122 w 1605470"/>
              <a:gd name="connsiteY133" fmla="*/ 2381443 h 6858000"/>
              <a:gd name="connsiteX134" fmla="*/ 514451 w 1605470"/>
              <a:gd name="connsiteY134" fmla="*/ 2261920 h 6858000"/>
              <a:gd name="connsiteX135" fmla="*/ 486968 w 1605470"/>
              <a:gd name="connsiteY135" fmla="*/ 2182937 h 6858000"/>
              <a:gd name="connsiteX136" fmla="*/ 488555 w 1605470"/>
              <a:gd name="connsiteY136" fmla="*/ 2155135 h 6858000"/>
              <a:gd name="connsiteX137" fmla="*/ 486013 w 1605470"/>
              <a:gd name="connsiteY137" fmla="*/ 2118008 h 6858000"/>
              <a:gd name="connsiteX138" fmla="*/ 487006 w 1605470"/>
              <a:gd name="connsiteY138" fmla="*/ 2050531 h 6858000"/>
              <a:gd name="connsiteX139" fmla="*/ 478812 w 1605470"/>
              <a:gd name="connsiteY139" fmla="*/ 1963269 h 6858000"/>
              <a:gd name="connsiteX140" fmla="*/ 442619 w 1605470"/>
              <a:gd name="connsiteY140" fmla="*/ 1910499 h 6858000"/>
              <a:gd name="connsiteX141" fmla="*/ 446785 w 1605470"/>
              <a:gd name="connsiteY141" fmla="*/ 1903212 h 6858000"/>
              <a:gd name="connsiteX142" fmla="*/ 436547 w 1605470"/>
              <a:gd name="connsiteY142" fmla="*/ 1861531 h 6858000"/>
              <a:gd name="connsiteX143" fmla="*/ 390346 w 1605470"/>
              <a:gd name="connsiteY143" fmla="*/ 1732919 h 6858000"/>
              <a:gd name="connsiteX144" fmla="*/ 362657 w 1605470"/>
              <a:gd name="connsiteY144" fmla="*/ 1663540 h 6858000"/>
              <a:gd name="connsiteX145" fmla="*/ 361783 w 1605470"/>
              <a:gd name="connsiteY145" fmla="*/ 1615777 h 6858000"/>
              <a:gd name="connsiteX146" fmla="*/ 342578 w 1605470"/>
              <a:gd name="connsiteY146" fmla="*/ 1563678 h 6858000"/>
              <a:gd name="connsiteX147" fmla="*/ 355658 w 1605470"/>
              <a:gd name="connsiteY147" fmla="*/ 1519474 h 6858000"/>
              <a:gd name="connsiteX148" fmla="*/ 348400 w 1605470"/>
              <a:gd name="connsiteY148" fmla="*/ 1477995 h 6858000"/>
              <a:gd name="connsiteX149" fmla="*/ 334485 w 1605470"/>
              <a:gd name="connsiteY149" fmla="*/ 1373769 h 6858000"/>
              <a:gd name="connsiteX150" fmla="*/ 342792 w 1605470"/>
              <a:gd name="connsiteY150" fmla="*/ 1307086 h 6858000"/>
              <a:gd name="connsiteX151" fmla="*/ 343980 w 1605470"/>
              <a:gd name="connsiteY151" fmla="*/ 1189033 h 6858000"/>
              <a:gd name="connsiteX152" fmla="*/ 348665 w 1605470"/>
              <a:gd name="connsiteY152" fmla="*/ 1168288 h 6858000"/>
              <a:gd name="connsiteX153" fmla="*/ 340947 w 1605470"/>
              <a:gd name="connsiteY153" fmla="*/ 1142577 h 6858000"/>
              <a:gd name="connsiteX154" fmla="*/ 330253 w 1605470"/>
              <a:gd name="connsiteY154" fmla="*/ 1088484 h 6858000"/>
              <a:gd name="connsiteX155" fmla="*/ 318989 w 1605470"/>
              <a:gd name="connsiteY155" fmla="*/ 1016103 h 6858000"/>
              <a:gd name="connsiteX156" fmla="*/ 320445 w 1605470"/>
              <a:gd name="connsiteY156" fmla="*/ 932283 h 6858000"/>
              <a:gd name="connsiteX157" fmla="*/ 322681 w 1605470"/>
              <a:gd name="connsiteY157" fmla="*/ 915925 h 6858000"/>
              <a:gd name="connsiteX158" fmla="*/ 315310 w 1605470"/>
              <a:gd name="connsiteY158" fmla="*/ 896999 h 6858000"/>
              <a:gd name="connsiteX159" fmla="*/ 284718 w 1605470"/>
              <a:gd name="connsiteY159" fmla="*/ 821517 h 6858000"/>
              <a:gd name="connsiteX160" fmla="*/ 263668 w 1605470"/>
              <a:gd name="connsiteY160" fmla="*/ 751353 h 6858000"/>
              <a:gd name="connsiteX161" fmla="*/ 263226 w 1605470"/>
              <a:gd name="connsiteY161" fmla="*/ 721230 h 6858000"/>
              <a:gd name="connsiteX162" fmla="*/ 248897 w 1605470"/>
              <a:gd name="connsiteY162" fmla="*/ 681659 h 6858000"/>
              <a:gd name="connsiteX163" fmla="*/ 234316 w 1605470"/>
              <a:gd name="connsiteY163" fmla="*/ 635218 h 6858000"/>
              <a:gd name="connsiteX164" fmla="*/ 239327 w 1605470"/>
              <a:gd name="connsiteY164" fmla="*/ 613763 h 6858000"/>
              <a:gd name="connsiteX165" fmla="*/ 225269 w 1605470"/>
              <a:gd name="connsiteY165" fmla="*/ 598582 h 6858000"/>
              <a:gd name="connsiteX166" fmla="*/ 224950 w 1605470"/>
              <a:gd name="connsiteY166" fmla="*/ 576846 h 6858000"/>
              <a:gd name="connsiteX167" fmla="*/ 204576 w 1605470"/>
              <a:gd name="connsiteY167" fmla="*/ 530055 h 6858000"/>
              <a:gd name="connsiteX168" fmla="*/ 219064 w 1605470"/>
              <a:gd name="connsiteY168" fmla="*/ 469651 h 6858000"/>
              <a:gd name="connsiteX169" fmla="*/ 195012 w 1605470"/>
              <a:gd name="connsiteY169" fmla="*/ 448559 h 6858000"/>
              <a:gd name="connsiteX170" fmla="*/ 201434 w 1605470"/>
              <a:gd name="connsiteY170" fmla="*/ 441529 h 6858000"/>
              <a:gd name="connsiteX171" fmla="*/ 200655 w 1605470"/>
              <a:gd name="connsiteY171" fmla="*/ 428927 h 6858000"/>
              <a:gd name="connsiteX172" fmla="*/ 190059 w 1605470"/>
              <a:gd name="connsiteY172" fmla="*/ 430161 h 6858000"/>
              <a:gd name="connsiteX173" fmla="*/ 167079 w 1605470"/>
              <a:gd name="connsiteY173" fmla="*/ 367211 h 6858000"/>
              <a:gd name="connsiteX174" fmla="*/ 124571 w 1605470"/>
              <a:gd name="connsiteY174" fmla="*/ 302178 h 6858000"/>
              <a:gd name="connsiteX175" fmla="*/ 103243 w 1605470"/>
              <a:gd name="connsiteY175" fmla="*/ 211375 h 6858000"/>
              <a:gd name="connsiteX176" fmla="*/ 94571 w 1605470"/>
              <a:gd name="connsiteY176" fmla="*/ 184179 h 6858000"/>
              <a:gd name="connsiteX177" fmla="*/ 13437 w 1605470"/>
              <a:gd name="connsiteY177" fmla="*/ 19287 h 6858000"/>
              <a:gd name="connsiteX178" fmla="*/ 0 w 1605470"/>
              <a:gd name="connsiteY178"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89472 w 1605470"/>
              <a:gd name="connsiteY35" fmla="*/ 5732419 h 6858000"/>
              <a:gd name="connsiteX36" fmla="*/ 512623 w 1605470"/>
              <a:gd name="connsiteY36" fmla="*/ 5685392 h 6858000"/>
              <a:gd name="connsiteX37" fmla="*/ 510261 w 1605470"/>
              <a:gd name="connsiteY37" fmla="*/ 5634527 h 6858000"/>
              <a:gd name="connsiteX38" fmla="*/ 523992 w 1605470"/>
              <a:gd name="connsiteY38" fmla="*/ 5619557 h 6858000"/>
              <a:gd name="connsiteX39" fmla="*/ 526609 w 1605470"/>
              <a:gd name="connsiteY39" fmla="*/ 5617081 h 6858000"/>
              <a:gd name="connsiteX40" fmla="*/ 531653 w 1605470"/>
              <a:gd name="connsiteY40" fmla="*/ 5604904 h 6858000"/>
              <a:gd name="connsiteX41" fmla="*/ 539863 w 1605470"/>
              <a:gd name="connsiteY41" fmla="*/ 5604298 h 6858000"/>
              <a:gd name="connsiteX42" fmla="*/ 552319 w 1605470"/>
              <a:gd name="connsiteY42" fmla="*/ 5587997 h 6858000"/>
              <a:gd name="connsiteX43" fmla="*/ 559710 w 1605470"/>
              <a:gd name="connsiteY43" fmla="*/ 5564796 h 6858000"/>
              <a:gd name="connsiteX44" fmla="*/ 587214 w 1605470"/>
              <a:gd name="connsiteY44" fmla="*/ 5451511 h 6858000"/>
              <a:gd name="connsiteX45" fmla="*/ 608019 w 1605470"/>
              <a:gd name="connsiteY45" fmla="*/ 5385461 h 6858000"/>
              <a:gd name="connsiteX46" fmla="*/ 622750 w 1605470"/>
              <a:gd name="connsiteY46" fmla="*/ 5363084 h 6858000"/>
              <a:gd name="connsiteX47" fmla="*/ 638731 w 1605470"/>
              <a:gd name="connsiteY47" fmla="*/ 5330009 h 6858000"/>
              <a:gd name="connsiteX48" fmla="*/ 672224 w 1605470"/>
              <a:gd name="connsiteY48" fmla="*/ 5273739 h 6858000"/>
              <a:gd name="connsiteX49" fmla="*/ 681823 w 1605470"/>
              <a:gd name="connsiteY49" fmla="*/ 5241779 h 6858000"/>
              <a:gd name="connsiteX50" fmla="*/ 693049 w 1605470"/>
              <a:gd name="connsiteY50" fmla="*/ 5225268 h 6858000"/>
              <a:gd name="connsiteX51" fmla="*/ 694069 w 1605470"/>
              <a:gd name="connsiteY51" fmla="*/ 5217684 h 6858000"/>
              <a:gd name="connsiteX52" fmla="*/ 701410 w 1605470"/>
              <a:gd name="connsiteY52" fmla="*/ 5193377 h 6858000"/>
              <a:gd name="connsiteX53" fmla="*/ 704713 w 1605470"/>
              <a:gd name="connsiteY53" fmla="*/ 5179288 h 6858000"/>
              <a:gd name="connsiteX54" fmla="*/ 705697 w 1605470"/>
              <a:gd name="connsiteY54" fmla="*/ 5173621 h 6858000"/>
              <a:gd name="connsiteX55" fmla="*/ 701331 w 1605470"/>
              <a:gd name="connsiteY55" fmla="*/ 5159961 h 6858000"/>
              <a:gd name="connsiteX56" fmla="*/ 708008 w 1605470"/>
              <a:gd name="connsiteY56" fmla="*/ 5144295 h 6858000"/>
              <a:gd name="connsiteX57" fmla="*/ 704941 w 1605470"/>
              <a:gd name="connsiteY57" fmla="*/ 5125185 h 6858000"/>
              <a:gd name="connsiteX58" fmla="*/ 711771 w 1605470"/>
              <a:gd name="connsiteY58" fmla="*/ 5121884 h 6858000"/>
              <a:gd name="connsiteX59" fmla="*/ 721092 w 1605470"/>
              <a:gd name="connsiteY59" fmla="*/ 5108383 h 6858000"/>
              <a:gd name="connsiteX60" fmla="*/ 717045 w 1605470"/>
              <a:gd name="connsiteY60" fmla="*/ 5094705 h 6858000"/>
              <a:gd name="connsiteX61" fmla="*/ 718807 w 1605470"/>
              <a:gd name="connsiteY61" fmla="*/ 5067850 h 6858000"/>
              <a:gd name="connsiteX62" fmla="*/ 721538 w 1605470"/>
              <a:gd name="connsiteY62" fmla="*/ 5060861 h 6858000"/>
              <a:gd name="connsiteX63" fmla="*/ 718242 w 1605470"/>
              <a:gd name="connsiteY63" fmla="*/ 5034192 h 6858000"/>
              <a:gd name="connsiteX64" fmla="*/ 719796 w 1605470"/>
              <a:gd name="connsiteY64" fmla="*/ 4993030 h 6858000"/>
              <a:gd name="connsiteX65" fmla="*/ 726705 w 1605470"/>
              <a:gd name="connsiteY65" fmla="*/ 4946844 h 6858000"/>
              <a:gd name="connsiteX66" fmla="*/ 722561 w 1605470"/>
              <a:gd name="connsiteY66" fmla="*/ 4932692 h 6858000"/>
              <a:gd name="connsiteX67" fmla="*/ 724935 w 1605470"/>
              <a:gd name="connsiteY67" fmla="*/ 4821504 h 6858000"/>
              <a:gd name="connsiteX68" fmla="*/ 732118 w 1605470"/>
              <a:gd name="connsiteY68" fmla="*/ 4801535 h 6858000"/>
              <a:gd name="connsiteX69" fmla="*/ 739787 w 1605470"/>
              <a:gd name="connsiteY69" fmla="*/ 4797794 h 6858000"/>
              <a:gd name="connsiteX70" fmla="*/ 741081 w 1605470"/>
              <a:gd name="connsiteY70" fmla="*/ 4784526 h 6858000"/>
              <a:gd name="connsiteX71" fmla="*/ 742865 w 1605470"/>
              <a:gd name="connsiteY71" fmla="*/ 4781211 h 6858000"/>
              <a:gd name="connsiteX72" fmla="*/ 751652 w 1605470"/>
              <a:gd name="connsiteY72" fmla="*/ 4761984 h 6858000"/>
              <a:gd name="connsiteX73" fmla="*/ 747700 w 1605470"/>
              <a:gd name="connsiteY73" fmla="*/ 4690749 h 6858000"/>
              <a:gd name="connsiteX74" fmla="*/ 743180 w 1605470"/>
              <a:gd name="connsiteY74" fmla="*/ 4613201 h 6858000"/>
              <a:gd name="connsiteX75" fmla="*/ 738263 w 1605470"/>
              <a:gd name="connsiteY75" fmla="*/ 4444346 h 6858000"/>
              <a:gd name="connsiteX76" fmla="*/ 756542 w 1605470"/>
              <a:gd name="connsiteY76" fmla="*/ 4350346 h 6858000"/>
              <a:gd name="connsiteX77" fmla="*/ 715481 w 1605470"/>
              <a:gd name="connsiteY77" fmla="*/ 4214165 h 6858000"/>
              <a:gd name="connsiteX78" fmla="*/ 719554 w 1605470"/>
              <a:gd name="connsiteY78" fmla="*/ 4090296 h 6858000"/>
              <a:gd name="connsiteX79" fmla="*/ 704810 w 1605470"/>
              <a:gd name="connsiteY79" fmla="*/ 4033999 h 6858000"/>
              <a:gd name="connsiteX80" fmla="*/ 705959 w 1605470"/>
              <a:gd name="connsiteY80" fmla="*/ 4031933 h 6858000"/>
              <a:gd name="connsiteX81" fmla="*/ 704535 w 1605470"/>
              <a:gd name="connsiteY81" fmla="*/ 4013953 h 6858000"/>
              <a:gd name="connsiteX82" fmla="*/ 700443 w 1605470"/>
              <a:gd name="connsiteY82" fmla="*/ 4010511 h 6858000"/>
              <a:gd name="connsiteX83" fmla="*/ 698282 w 1605470"/>
              <a:gd name="connsiteY83" fmla="*/ 3998331 h 6858000"/>
              <a:gd name="connsiteX84" fmla="*/ 690830 w 1605470"/>
              <a:gd name="connsiteY84" fmla="*/ 3974753 h 6858000"/>
              <a:gd name="connsiteX85" fmla="*/ 692428 w 1605470"/>
              <a:gd name="connsiteY85" fmla="*/ 3969950 h 6858000"/>
              <a:gd name="connsiteX86" fmla="*/ 685850 w 1605470"/>
              <a:gd name="connsiteY86" fmla="*/ 3933779 h 6858000"/>
              <a:gd name="connsiteX87" fmla="*/ 687181 w 1605470"/>
              <a:gd name="connsiteY87" fmla="*/ 3933093 h 6858000"/>
              <a:gd name="connsiteX88" fmla="*/ 691535 w 1605470"/>
              <a:gd name="connsiteY88" fmla="*/ 3922082 h 6858000"/>
              <a:gd name="connsiteX89" fmla="*/ 696613 w 1605470"/>
              <a:gd name="connsiteY89" fmla="*/ 3901461 h 6858000"/>
              <a:gd name="connsiteX90" fmla="*/ 719207 w 1605470"/>
              <a:gd name="connsiteY90" fmla="*/ 3813873 h 6858000"/>
              <a:gd name="connsiteX91" fmla="*/ 718632 w 1605470"/>
              <a:gd name="connsiteY91" fmla="*/ 3806161 h 6858000"/>
              <a:gd name="connsiteX92" fmla="*/ 718939 w 1605470"/>
              <a:gd name="connsiteY92" fmla="*/ 3805957 h 6858000"/>
              <a:gd name="connsiteX93" fmla="*/ 718966 w 1605470"/>
              <a:gd name="connsiteY93" fmla="*/ 3797724 h 6858000"/>
              <a:gd name="connsiteX94" fmla="*/ 717581 w 1605470"/>
              <a:gd name="connsiteY94" fmla="*/ 3792098 h 6858000"/>
              <a:gd name="connsiteX95" fmla="*/ 716465 w 1605470"/>
              <a:gd name="connsiteY95" fmla="*/ 3777135 h 6858000"/>
              <a:gd name="connsiteX96" fmla="*/ 718198 w 1605470"/>
              <a:gd name="connsiteY96" fmla="*/ 3771656 h 6858000"/>
              <a:gd name="connsiteX97" fmla="*/ 721941 w 1605470"/>
              <a:gd name="connsiteY97" fmla="*/ 3769007 h 6858000"/>
              <a:gd name="connsiteX98" fmla="*/ 721407 w 1605470"/>
              <a:gd name="connsiteY98" fmla="*/ 3767709 h 6858000"/>
              <a:gd name="connsiteX99" fmla="*/ 730103 w 1605470"/>
              <a:gd name="connsiteY99" fmla="*/ 3738082 h 6858000"/>
              <a:gd name="connsiteX100" fmla="*/ 737449 w 1605470"/>
              <a:gd name="connsiteY100" fmla="*/ 3673397 h 6858000"/>
              <a:gd name="connsiteX101" fmla="*/ 736745 w 1605470"/>
              <a:gd name="connsiteY101" fmla="*/ 3637109 h 6858000"/>
              <a:gd name="connsiteX102" fmla="*/ 740188 w 1605470"/>
              <a:gd name="connsiteY102" fmla="*/ 3536883 h 6858000"/>
              <a:gd name="connsiteX103" fmla="*/ 747726 w 1605470"/>
              <a:gd name="connsiteY103" fmla="*/ 3435652 h 6858000"/>
              <a:gd name="connsiteX104" fmla="*/ 774383 w 1605470"/>
              <a:gd name="connsiteY104" fmla="*/ 3381564 h 6858000"/>
              <a:gd name="connsiteX105" fmla="*/ 774870 w 1605470"/>
              <a:gd name="connsiteY105" fmla="*/ 3375761 h 6858000"/>
              <a:gd name="connsiteX106" fmla="*/ 770510 w 1605470"/>
              <a:gd name="connsiteY106" fmla="*/ 3361844 h 6858000"/>
              <a:gd name="connsiteX107" fmla="*/ 767933 w 1605470"/>
              <a:gd name="connsiteY107" fmla="*/ 3356929 h 6858000"/>
              <a:gd name="connsiteX108" fmla="*/ 766158 w 1605470"/>
              <a:gd name="connsiteY108" fmla="*/ 3349058 h 6858000"/>
              <a:gd name="connsiteX109" fmla="*/ 766414 w 1605470"/>
              <a:gd name="connsiteY109" fmla="*/ 3348763 h 6858000"/>
              <a:gd name="connsiteX110" fmla="*/ 764166 w 1605470"/>
              <a:gd name="connsiteY110" fmla="*/ 3341588 h 6858000"/>
              <a:gd name="connsiteX111" fmla="*/ 749397 w 1605470"/>
              <a:gd name="connsiteY111" fmla="*/ 3307769 h 6858000"/>
              <a:gd name="connsiteX112" fmla="*/ 766960 w 1605470"/>
              <a:gd name="connsiteY112" fmla="*/ 3250522 h 6858000"/>
              <a:gd name="connsiteX113" fmla="*/ 767385 w 1605470"/>
              <a:gd name="connsiteY113" fmla="*/ 3229163 h 6858000"/>
              <a:gd name="connsiteX114" fmla="*/ 769208 w 1605470"/>
              <a:gd name="connsiteY114" fmla="*/ 3217217 h 6858000"/>
              <a:gd name="connsiteX115" fmla="*/ 770350 w 1605470"/>
              <a:gd name="connsiteY115" fmla="*/ 3216125 h 6858000"/>
              <a:gd name="connsiteX116" fmla="*/ 756043 w 1605470"/>
              <a:gd name="connsiteY116" fmla="*/ 3183755 h 6858000"/>
              <a:gd name="connsiteX117" fmla="*/ 756544 w 1605470"/>
              <a:gd name="connsiteY117" fmla="*/ 3178642 h 6858000"/>
              <a:gd name="connsiteX118" fmla="*/ 744144 w 1605470"/>
              <a:gd name="connsiteY118" fmla="*/ 3158586 h 6858000"/>
              <a:gd name="connsiteX119" fmla="*/ 739378 w 1605470"/>
              <a:gd name="connsiteY119" fmla="*/ 3147669 h 6858000"/>
              <a:gd name="connsiteX120" fmla="*/ 734648 w 1605470"/>
              <a:gd name="connsiteY120" fmla="*/ 3145733 h 6858000"/>
              <a:gd name="connsiteX121" fmla="*/ 729329 w 1605470"/>
              <a:gd name="connsiteY121" fmla="*/ 3129034 h 6858000"/>
              <a:gd name="connsiteX122" fmla="*/ 729994 w 1605470"/>
              <a:gd name="connsiteY122" fmla="*/ 3126682 h 6858000"/>
              <a:gd name="connsiteX123" fmla="*/ 720862 w 1605470"/>
              <a:gd name="connsiteY123" fmla="*/ 3114519 h 6858000"/>
              <a:gd name="connsiteX124" fmla="*/ 707471 w 1605470"/>
              <a:gd name="connsiteY124" fmla="*/ 3106272 h 6858000"/>
              <a:gd name="connsiteX125" fmla="*/ 680201 w 1605470"/>
              <a:gd name="connsiteY125" fmla="*/ 2958185 h 6858000"/>
              <a:gd name="connsiteX126" fmla="*/ 622815 w 1605470"/>
              <a:gd name="connsiteY126" fmla="*/ 2762989 h 6858000"/>
              <a:gd name="connsiteX127" fmla="*/ 571733 w 1605470"/>
              <a:gd name="connsiteY127" fmla="*/ 2554718 h 6858000"/>
              <a:gd name="connsiteX128" fmla="*/ 551827 w 1605470"/>
              <a:gd name="connsiteY128" fmla="*/ 2485734 h 6858000"/>
              <a:gd name="connsiteX129" fmla="*/ 542550 w 1605470"/>
              <a:gd name="connsiteY129" fmla="*/ 2447068 h 6858000"/>
              <a:gd name="connsiteX130" fmla="*/ 529511 w 1605470"/>
              <a:gd name="connsiteY130" fmla="*/ 2425819 h 6858000"/>
              <a:gd name="connsiteX131" fmla="*/ 528878 w 1605470"/>
              <a:gd name="connsiteY131" fmla="*/ 2408971 h 6858000"/>
              <a:gd name="connsiteX132" fmla="*/ 535510 w 1605470"/>
              <a:gd name="connsiteY132" fmla="*/ 2402874 h 6858000"/>
              <a:gd name="connsiteX133" fmla="*/ 538122 w 1605470"/>
              <a:gd name="connsiteY133" fmla="*/ 2381443 h 6858000"/>
              <a:gd name="connsiteX134" fmla="*/ 514451 w 1605470"/>
              <a:gd name="connsiteY134" fmla="*/ 2261920 h 6858000"/>
              <a:gd name="connsiteX135" fmla="*/ 486968 w 1605470"/>
              <a:gd name="connsiteY135" fmla="*/ 2182937 h 6858000"/>
              <a:gd name="connsiteX136" fmla="*/ 488555 w 1605470"/>
              <a:gd name="connsiteY136" fmla="*/ 2155135 h 6858000"/>
              <a:gd name="connsiteX137" fmla="*/ 486013 w 1605470"/>
              <a:gd name="connsiteY137" fmla="*/ 2118008 h 6858000"/>
              <a:gd name="connsiteX138" fmla="*/ 487006 w 1605470"/>
              <a:gd name="connsiteY138" fmla="*/ 2050531 h 6858000"/>
              <a:gd name="connsiteX139" fmla="*/ 478812 w 1605470"/>
              <a:gd name="connsiteY139" fmla="*/ 1963269 h 6858000"/>
              <a:gd name="connsiteX140" fmla="*/ 442619 w 1605470"/>
              <a:gd name="connsiteY140" fmla="*/ 1910499 h 6858000"/>
              <a:gd name="connsiteX141" fmla="*/ 446785 w 1605470"/>
              <a:gd name="connsiteY141" fmla="*/ 1903212 h 6858000"/>
              <a:gd name="connsiteX142" fmla="*/ 436547 w 1605470"/>
              <a:gd name="connsiteY142" fmla="*/ 1861531 h 6858000"/>
              <a:gd name="connsiteX143" fmla="*/ 390346 w 1605470"/>
              <a:gd name="connsiteY143" fmla="*/ 1732919 h 6858000"/>
              <a:gd name="connsiteX144" fmla="*/ 362657 w 1605470"/>
              <a:gd name="connsiteY144" fmla="*/ 1663540 h 6858000"/>
              <a:gd name="connsiteX145" fmla="*/ 361783 w 1605470"/>
              <a:gd name="connsiteY145" fmla="*/ 1615777 h 6858000"/>
              <a:gd name="connsiteX146" fmla="*/ 342578 w 1605470"/>
              <a:gd name="connsiteY146" fmla="*/ 1563678 h 6858000"/>
              <a:gd name="connsiteX147" fmla="*/ 355658 w 1605470"/>
              <a:gd name="connsiteY147" fmla="*/ 1519474 h 6858000"/>
              <a:gd name="connsiteX148" fmla="*/ 348400 w 1605470"/>
              <a:gd name="connsiteY148" fmla="*/ 1477995 h 6858000"/>
              <a:gd name="connsiteX149" fmla="*/ 334485 w 1605470"/>
              <a:gd name="connsiteY149" fmla="*/ 1373769 h 6858000"/>
              <a:gd name="connsiteX150" fmla="*/ 342792 w 1605470"/>
              <a:gd name="connsiteY150" fmla="*/ 1307086 h 6858000"/>
              <a:gd name="connsiteX151" fmla="*/ 343980 w 1605470"/>
              <a:gd name="connsiteY151" fmla="*/ 1189033 h 6858000"/>
              <a:gd name="connsiteX152" fmla="*/ 348665 w 1605470"/>
              <a:gd name="connsiteY152" fmla="*/ 1168288 h 6858000"/>
              <a:gd name="connsiteX153" fmla="*/ 340947 w 1605470"/>
              <a:gd name="connsiteY153" fmla="*/ 1142577 h 6858000"/>
              <a:gd name="connsiteX154" fmla="*/ 330253 w 1605470"/>
              <a:gd name="connsiteY154" fmla="*/ 1088484 h 6858000"/>
              <a:gd name="connsiteX155" fmla="*/ 318989 w 1605470"/>
              <a:gd name="connsiteY155" fmla="*/ 1016103 h 6858000"/>
              <a:gd name="connsiteX156" fmla="*/ 320445 w 1605470"/>
              <a:gd name="connsiteY156" fmla="*/ 932283 h 6858000"/>
              <a:gd name="connsiteX157" fmla="*/ 322681 w 1605470"/>
              <a:gd name="connsiteY157" fmla="*/ 915925 h 6858000"/>
              <a:gd name="connsiteX158" fmla="*/ 315310 w 1605470"/>
              <a:gd name="connsiteY158" fmla="*/ 896999 h 6858000"/>
              <a:gd name="connsiteX159" fmla="*/ 284718 w 1605470"/>
              <a:gd name="connsiteY159" fmla="*/ 821517 h 6858000"/>
              <a:gd name="connsiteX160" fmla="*/ 263668 w 1605470"/>
              <a:gd name="connsiteY160" fmla="*/ 751353 h 6858000"/>
              <a:gd name="connsiteX161" fmla="*/ 263226 w 1605470"/>
              <a:gd name="connsiteY161" fmla="*/ 721230 h 6858000"/>
              <a:gd name="connsiteX162" fmla="*/ 248897 w 1605470"/>
              <a:gd name="connsiteY162" fmla="*/ 681659 h 6858000"/>
              <a:gd name="connsiteX163" fmla="*/ 234316 w 1605470"/>
              <a:gd name="connsiteY163" fmla="*/ 635218 h 6858000"/>
              <a:gd name="connsiteX164" fmla="*/ 239327 w 1605470"/>
              <a:gd name="connsiteY164" fmla="*/ 613763 h 6858000"/>
              <a:gd name="connsiteX165" fmla="*/ 225269 w 1605470"/>
              <a:gd name="connsiteY165" fmla="*/ 598582 h 6858000"/>
              <a:gd name="connsiteX166" fmla="*/ 224950 w 1605470"/>
              <a:gd name="connsiteY166" fmla="*/ 576846 h 6858000"/>
              <a:gd name="connsiteX167" fmla="*/ 204576 w 1605470"/>
              <a:gd name="connsiteY167" fmla="*/ 530055 h 6858000"/>
              <a:gd name="connsiteX168" fmla="*/ 219064 w 1605470"/>
              <a:gd name="connsiteY168" fmla="*/ 469651 h 6858000"/>
              <a:gd name="connsiteX169" fmla="*/ 195012 w 1605470"/>
              <a:gd name="connsiteY169" fmla="*/ 448559 h 6858000"/>
              <a:gd name="connsiteX170" fmla="*/ 201434 w 1605470"/>
              <a:gd name="connsiteY170" fmla="*/ 441529 h 6858000"/>
              <a:gd name="connsiteX171" fmla="*/ 200655 w 1605470"/>
              <a:gd name="connsiteY171" fmla="*/ 428927 h 6858000"/>
              <a:gd name="connsiteX172" fmla="*/ 190059 w 1605470"/>
              <a:gd name="connsiteY172" fmla="*/ 430161 h 6858000"/>
              <a:gd name="connsiteX173" fmla="*/ 167079 w 1605470"/>
              <a:gd name="connsiteY173" fmla="*/ 367211 h 6858000"/>
              <a:gd name="connsiteX174" fmla="*/ 124571 w 1605470"/>
              <a:gd name="connsiteY174" fmla="*/ 302178 h 6858000"/>
              <a:gd name="connsiteX175" fmla="*/ 103243 w 1605470"/>
              <a:gd name="connsiteY175" fmla="*/ 211375 h 6858000"/>
              <a:gd name="connsiteX176" fmla="*/ 94571 w 1605470"/>
              <a:gd name="connsiteY176" fmla="*/ 184179 h 6858000"/>
              <a:gd name="connsiteX177" fmla="*/ 13437 w 1605470"/>
              <a:gd name="connsiteY177" fmla="*/ 19287 h 6858000"/>
              <a:gd name="connsiteX178" fmla="*/ 0 w 1605470"/>
              <a:gd name="connsiteY178"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12623 w 1605470"/>
              <a:gd name="connsiteY36" fmla="*/ 5685392 h 6858000"/>
              <a:gd name="connsiteX37" fmla="*/ 510261 w 1605470"/>
              <a:gd name="connsiteY37" fmla="*/ 5634527 h 6858000"/>
              <a:gd name="connsiteX38" fmla="*/ 523992 w 1605470"/>
              <a:gd name="connsiteY38" fmla="*/ 5619557 h 6858000"/>
              <a:gd name="connsiteX39" fmla="*/ 526609 w 1605470"/>
              <a:gd name="connsiteY39" fmla="*/ 5617081 h 6858000"/>
              <a:gd name="connsiteX40" fmla="*/ 531653 w 1605470"/>
              <a:gd name="connsiteY40" fmla="*/ 5604904 h 6858000"/>
              <a:gd name="connsiteX41" fmla="*/ 539863 w 1605470"/>
              <a:gd name="connsiteY41" fmla="*/ 5604298 h 6858000"/>
              <a:gd name="connsiteX42" fmla="*/ 552319 w 1605470"/>
              <a:gd name="connsiteY42" fmla="*/ 5587997 h 6858000"/>
              <a:gd name="connsiteX43" fmla="*/ 559710 w 1605470"/>
              <a:gd name="connsiteY43" fmla="*/ 5564796 h 6858000"/>
              <a:gd name="connsiteX44" fmla="*/ 587214 w 1605470"/>
              <a:gd name="connsiteY44" fmla="*/ 5451511 h 6858000"/>
              <a:gd name="connsiteX45" fmla="*/ 608019 w 1605470"/>
              <a:gd name="connsiteY45" fmla="*/ 5385461 h 6858000"/>
              <a:gd name="connsiteX46" fmla="*/ 622750 w 1605470"/>
              <a:gd name="connsiteY46" fmla="*/ 5363084 h 6858000"/>
              <a:gd name="connsiteX47" fmla="*/ 638731 w 1605470"/>
              <a:gd name="connsiteY47" fmla="*/ 5330009 h 6858000"/>
              <a:gd name="connsiteX48" fmla="*/ 672224 w 1605470"/>
              <a:gd name="connsiteY48" fmla="*/ 5273739 h 6858000"/>
              <a:gd name="connsiteX49" fmla="*/ 681823 w 1605470"/>
              <a:gd name="connsiteY49" fmla="*/ 5241779 h 6858000"/>
              <a:gd name="connsiteX50" fmla="*/ 693049 w 1605470"/>
              <a:gd name="connsiteY50" fmla="*/ 5225268 h 6858000"/>
              <a:gd name="connsiteX51" fmla="*/ 694069 w 1605470"/>
              <a:gd name="connsiteY51" fmla="*/ 5217684 h 6858000"/>
              <a:gd name="connsiteX52" fmla="*/ 701410 w 1605470"/>
              <a:gd name="connsiteY52" fmla="*/ 5193377 h 6858000"/>
              <a:gd name="connsiteX53" fmla="*/ 704713 w 1605470"/>
              <a:gd name="connsiteY53" fmla="*/ 5179288 h 6858000"/>
              <a:gd name="connsiteX54" fmla="*/ 705697 w 1605470"/>
              <a:gd name="connsiteY54" fmla="*/ 5173621 h 6858000"/>
              <a:gd name="connsiteX55" fmla="*/ 701331 w 1605470"/>
              <a:gd name="connsiteY55" fmla="*/ 5159961 h 6858000"/>
              <a:gd name="connsiteX56" fmla="*/ 708008 w 1605470"/>
              <a:gd name="connsiteY56" fmla="*/ 5144295 h 6858000"/>
              <a:gd name="connsiteX57" fmla="*/ 704941 w 1605470"/>
              <a:gd name="connsiteY57" fmla="*/ 5125185 h 6858000"/>
              <a:gd name="connsiteX58" fmla="*/ 711771 w 1605470"/>
              <a:gd name="connsiteY58" fmla="*/ 5121884 h 6858000"/>
              <a:gd name="connsiteX59" fmla="*/ 721092 w 1605470"/>
              <a:gd name="connsiteY59" fmla="*/ 5108383 h 6858000"/>
              <a:gd name="connsiteX60" fmla="*/ 717045 w 1605470"/>
              <a:gd name="connsiteY60" fmla="*/ 5094705 h 6858000"/>
              <a:gd name="connsiteX61" fmla="*/ 718807 w 1605470"/>
              <a:gd name="connsiteY61" fmla="*/ 5067850 h 6858000"/>
              <a:gd name="connsiteX62" fmla="*/ 721538 w 1605470"/>
              <a:gd name="connsiteY62" fmla="*/ 5060861 h 6858000"/>
              <a:gd name="connsiteX63" fmla="*/ 718242 w 1605470"/>
              <a:gd name="connsiteY63" fmla="*/ 5034192 h 6858000"/>
              <a:gd name="connsiteX64" fmla="*/ 719796 w 1605470"/>
              <a:gd name="connsiteY64" fmla="*/ 4993030 h 6858000"/>
              <a:gd name="connsiteX65" fmla="*/ 726705 w 1605470"/>
              <a:gd name="connsiteY65" fmla="*/ 4946844 h 6858000"/>
              <a:gd name="connsiteX66" fmla="*/ 722561 w 1605470"/>
              <a:gd name="connsiteY66" fmla="*/ 4932692 h 6858000"/>
              <a:gd name="connsiteX67" fmla="*/ 724935 w 1605470"/>
              <a:gd name="connsiteY67" fmla="*/ 4821504 h 6858000"/>
              <a:gd name="connsiteX68" fmla="*/ 732118 w 1605470"/>
              <a:gd name="connsiteY68" fmla="*/ 4801535 h 6858000"/>
              <a:gd name="connsiteX69" fmla="*/ 739787 w 1605470"/>
              <a:gd name="connsiteY69" fmla="*/ 4797794 h 6858000"/>
              <a:gd name="connsiteX70" fmla="*/ 741081 w 1605470"/>
              <a:gd name="connsiteY70" fmla="*/ 4784526 h 6858000"/>
              <a:gd name="connsiteX71" fmla="*/ 742865 w 1605470"/>
              <a:gd name="connsiteY71" fmla="*/ 4781211 h 6858000"/>
              <a:gd name="connsiteX72" fmla="*/ 751652 w 1605470"/>
              <a:gd name="connsiteY72" fmla="*/ 4761984 h 6858000"/>
              <a:gd name="connsiteX73" fmla="*/ 747700 w 1605470"/>
              <a:gd name="connsiteY73" fmla="*/ 4690749 h 6858000"/>
              <a:gd name="connsiteX74" fmla="*/ 743180 w 1605470"/>
              <a:gd name="connsiteY74" fmla="*/ 4613201 h 6858000"/>
              <a:gd name="connsiteX75" fmla="*/ 738263 w 1605470"/>
              <a:gd name="connsiteY75" fmla="*/ 4444346 h 6858000"/>
              <a:gd name="connsiteX76" fmla="*/ 756542 w 1605470"/>
              <a:gd name="connsiteY76" fmla="*/ 4350346 h 6858000"/>
              <a:gd name="connsiteX77" fmla="*/ 715481 w 1605470"/>
              <a:gd name="connsiteY77" fmla="*/ 4214165 h 6858000"/>
              <a:gd name="connsiteX78" fmla="*/ 719554 w 1605470"/>
              <a:gd name="connsiteY78" fmla="*/ 4090296 h 6858000"/>
              <a:gd name="connsiteX79" fmla="*/ 704810 w 1605470"/>
              <a:gd name="connsiteY79" fmla="*/ 4033999 h 6858000"/>
              <a:gd name="connsiteX80" fmla="*/ 705959 w 1605470"/>
              <a:gd name="connsiteY80" fmla="*/ 4031933 h 6858000"/>
              <a:gd name="connsiteX81" fmla="*/ 704535 w 1605470"/>
              <a:gd name="connsiteY81" fmla="*/ 4013953 h 6858000"/>
              <a:gd name="connsiteX82" fmla="*/ 700443 w 1605470"/>
              <a:gd name="connsiteY82" fmla="*/ 4010511 h 6858000"/>
              <a:gd name="connsiteX83" fmla="*/ 698282 w 1605470"/>
              <a:gd name="connsiteY83" fmla="*/ 3998331 h 6858000"/>
              <a:gd name="connsiteX84" fmla="*/ 690830 w 1605470"/>
              <a:gd name="connsiteY84" fmla="*/ 3974753 h 6858000"/>
              <a:gd name="connsiteX85" fmla="*/ 692428 w 1605470"/>
              <a:gd name="connsiteY85" fmla="*/ 3969950 h 6858000"/>
              <a:gd name="connsiteX86" fmla="*/ 685850 w 1605470"/>
              <a:gd name="connsiteY86" fmla="*/ 3933779 h 6858000"/>
              <a:gd name="connsiteX87" fmla="*/ 687181 w 1605470"/>
              <a:gd name="connsiteY87" fmla="*/ 3933093 h 6858000"/>
              <a:gd name="connsiteX88" fmla="*/ 691535 w 1605470"/>
              <a:gd name="connsiteY88" fmla="*/ 3922082 h 6858000"/>
              <a:gd name="connsiteX89" fmla="*/ 696613 w 1605470"/>
              <a:gd name="connsiteY89" fmla="*/ 3901461 h 6858000"/>
              <a:gd name="connsiteX90" fmla="*/ 719207 w 1605470"/>
              <a:gd name="connsiteY90" fmla="*/ 3813873 h 6858000"/>
              <a:gd name="connsiteX91" fmla="*/ 718632 w 1605470"/>
              <a:gd name="connsiteY91" fmla="*/ 3806161 h 6858000"/>
              <a:gd name="connsiteX92" fmla="*/ 718939 w 1605470"/>
              <a:gd name="connsiteY92" fmla="*/ 3805957 h 6858000"/>
              <a:gd name="connsiteX93" fmla="*/ 718966 w 1605470"/>
              <a:gd name="connsiteY93" fmla="*/ 3797724 h 6858000"/>
              <a:gd name="connsiteX94" fmla="*/ 717581 w 1605470"/>
              <a:gd name="connsiteY94" fmla="*/ 3792098 h 6858000"/>
              <a:gd name="connsiteX95" fmla="*/ 716465 w 1605470"/>
              <a:gd name="connsiteY95" fmla="*/ 3777135 h 6858000"/>
              <a:gd name="connsiteX96" fmla="*/ 718198 w 1605470"/>
              <a:gd name="connsiteY96" fmla="*/ 3771656 h 6858000"/>
              <a:gd name="connsiteX97" fmla="*/ 721941 w 1605470"/>
              <a:gd name="connsiteY97" fmla="*/ 3769007 h 6858000"/>
              <a:gd name="connsiteX98" fmla="*/ 721407 w 1605470"/>
              <a:gd name="connsiteY98" fmla="*/ 3767709 h 6858000"/>
              <a:gd name="connsiteX99" fmla="*/ 730103 w 1605470"/>
              <a:gd name="connsiteY99" fmla="*/ 3738082 h 6858000"/>
              <a:gd name="connsiteX100" fmla="*/ 737449 w 1605470"/>
              <a:gd name="connsiteY100" fmla="*/ 3673397 h 6858000"/>
              <a:gd name="connsiteX101" fmla="*/ 736745 w 1605470"/>
              <a:gd name="connsiteY101" fmla="*/ 3637109 h 6858000"/>
              <a:gd name="connsiteX102" fmla="*/ 740188 w 1605470"/>
              <a:gd name="connsiteY102" fmla="*/ 3536883 h 6858000"/>
              <a:gd name="connsiteX103" fmla="*/ 747726 w 1605470"/>
              <a:gd name="connsiteY103" fmla="*/ 3435652 h 6858000"/>
              <a:gd name="connsiteX104" fmla="*/ 774383 w 1605470"/>
              <a:gd name="connsiteY104" fmla="*/ 3381564 h 6858000"/>
              <a:gd name="connsiteX105" fmla="*/ 774870 w 1605470"/>
              <a:gd name="connsiteY105" fmla="*/ 3375761 h 6858000"/>
              <a:gd name="connsiteX106" fmla="*/ 770510 w 1605470"/>
              <a:gd name="connsiteY106" fmla="*/ 3361844 h 6858000"/>
              <a:gd name="connsiteX107" fmla="*/ 767933 w 1605470"/>
              <a:gd name="connsiteY107" fmla="*/ 3356929 h 6858000"/>
              <a:gd name="connsiteX108" fmla="*/ 766158 w 1605470"/>
              <a:gd name="connsiteY108" fmla="*/ 3349058 h 6858000"/>
              <a:gd name="connsiteX109" fmla="*/ 766414 w 1605470"/>
              <a:gd name="connsiteY109" fmla="*/ 3348763 h 6858000"/>
              <a:gd name="connsiteX110" fmla="*/ 764166 w 1605470"/>
              <a:gd name="connsiteY110" fmla="*/ 3341588 h 6858000"/>
              <a:gd name="connsiteX111" fmla="*/ 749397 w 1605470"/>
              <a:gd name="connsiteY111" fmla="*/ 3307769 h 6858000"/>
              <a:gd name="connsiteX112" fmla="*/ 766960 w 1605470"/>
              <a:gd name="connsiteY112" fmla="*/ 3250522 h 6858000"/>
              <a:gd name="connsiteX113" fmla="*/ 767385 w 1605470"/>
              <a:gd name="connsiteY113" fmla="*/ 3229163 h 6858000"/>
              <a:gd name="connsiteX114" fmla="*/ 769208 w 1605470"/>
              <a:gd name="connsiteY114" fmla="*/ 3217217 h 6858000"/>
              <a:gd name="connsiteX115" fmla="*/ 770350 w 1605470"/>
              <a:gd name="connsiteY115" fmla="*/ 3216125 h 6858000"/>
              <a:gd name="connsiteX116" fmla="*/ 756043 w 1605470"/>
              <a:gd name="connsiteY116" fmla="*/ 3183755 h 6858000"/>
              <a:gd name="connsiteX117" fmla="*/ 756544 w 1605470"/>
              <a:gd name="connsiteY117" fmla="*/ 3178642 h 6858000"/>
              <a:gd name="connsiteX118" fmla="*/ 744144 w 1605470"/>
              <a:gd name="connsiteY118" fmla="*/ 3158586 h 6858000"/>
              <a:gd name="connsiteX119" fmla="*/ 739378 w 1605470"/>
              <a:gd name="connsiteY119" fmla="*/ 3147669 h 6858000"/>
              <a:gd name="connsiteX120" fmla="*/ 734648 w 1605470"/>
              <a:gd name="connsiteY120" fmla="*/ 3145733 h 6858000"/>
              <a:gd name="connsiteX121" fmla="*/ 729329 w 1605470"/>
              <a:gd name="connsiteY121" fmla="*/ 3129034 h 6858000"/>
              <a:gd name="connsiteX122" fmla="*/ 729994 w 1605470"/>
              <a:gd name="connsiteY122" fmla="*/ 3126682 h 6858000"/>
              <a:gd name="connsiteX123" fmla="*/ 720862 w 1605470"/>
              <a:gd name="connsiteY123" fmla="*/ 3114519 h 6858000"/>
              <a:gd name="connsiteX124" fmla="*/ 707471 w 1605470"/>
              <a:gd name="connsiteY124" fmla="*/ 3106272 h 6858000"/>
              <a:gd name="connsiteX125" fmla="*/ 680201 w 1605470"/>
              <a:gd name="connsiteY125" fmla="*/ 2958185 h 6858000"/>
              <a:gd name="connsiteX126" fmla="*/ 622815 w 1605470"/>
              <a:gd name="connsiteY126" fmla="*/ 2762989 h 6858000"/>
              <a:gd name="connsiteX127" fmla="*/ 571733 w 1605470"/>
              <a:gd name="connsiteY127" fmla="*/ 2554718 h 6858000"/>
              <a:gd name="connsiteX128" fmla="*/ 551827 w 1605470"/>
              <a:gd name="connsiteY128" fmla="*/ 2485734 h 6858000"/>
              <a:gd name="connsiteX129" fmla="*/ 542550 w 1605470"/>
              <a:gd name="connsiteY129" fmla="*/ 2447068 h 6858000"/>
              <a:gd name="connsiteX130" fmla="*/ 529511 w 1605470"/>
              <a:gd name="connsiteY130" fmla="*/ 2425819 h 6858000"/>
              <a:gd name="connsiteX131" fmla="*/ 528878 w 1605470"/>
              <a:gd name="connsiteY131" fmla="*/ 2408971 h 6858000"/>
              <a:gd name="connsiteX132" fmla="*/ 535510 w 1605470"/>
              <a:gd name="connsiteY132" fmla="*/ 2402874 h 6858000"/>
              <a:gd name="connsiteX133" fmla="*/ 538122 w 1605470"/>
              <a:gd name="connsiteY133" fmla="*/ 2381443 h 6858000"/>
              <a:gd name="connsiteX134" fmla="*/ 514451 w 1605470"/>
              <a:gd name="connsiteY134" fmla="*/ 2261920 h 6858000"/>
              <a:gd name="connsiteX135" fmla="*/ 486968 w 1605470"/>
              <a:gd name="connsiteY135" fmla="*/ 2182937 h 6858000"/>
              <a:gd name="connsiteX136" fmla="*/ 488555 w 1605470"/>
              <a:gd name="connsiteY136" fmla="*/ 2155135 h 6858000"/>
              <a:gd name="connsiteX137" fmla="*/ 486013 w 1605470"/>
              <a:gd name="connsiteY137" fmla="*/ 2118008 h 6858000"/>
              <a:gd name="connsiteX138" fmla="*/ 487006 w 1605470"/>
              <a:gd name="connsiteY138" fmla="*/ 2050531 h 6858000"/>
              <a:gd name="connsiteX139" fmla="*/ 478812 w 1605470"/>
              <a:gd name="connsiteY139" fmla="*/ 1963269 h 6858000"/>
              <a:gd name="connsiteX140" fmla="*/ 442619 w 1605470"/>
              <a:gd name="connsiteY140" fmla="*/ 1910499 h 6858000"/>
              <a:gd name="connsiteX141" fmla="*/ 446785 w 1605470"/>
              <a:gd name="connsiteY141" fmla="*/ 1903212 h 6858000"/>
              <a:gd name="connsiteX142" fmla="*/ 436547 w 1605470"/>
              <a:gd name="connsiteY142" fmla="*/ 1861531 h 6858000"/>
              <a:gd name="connsiteX143" fmla="*/ 390346 w 1605470"/>
              <a:gd name="connsiteY143" fmla="*/ 1732919 h 6858000"/>
              <a:gd name="connsiteX144" fmla="*/ 362657 w 1605470"/>
              <a:gd name="connsiteY144" fmla="*/ 1663540 h 6858000"/>
              <a:gd name="connsiteX145" fmla="*/ 361783 w 1605470"/>
              <a:gd name="connsiteY145" fmla="*/ 1615777 h 6858000"/>
              <a:gd name="connsiteX146" fmla="*/ 342578 w 1605470"/>
              <a:gd name="connsiteY146" fmla="*/ 1563678 h 6858000"/>
              <a:gd name="connsiteX147" fmla="*/ 355658 w 1605470"/>
              <a:gd name="connsiteY147" fmla="*/ 1519474 h 6858000"/>
              <a:gd name="connsiteX148" fmla="*/ 348400 w 1605470"/>
              <a:gd name="connsiteY148" fmla="*/ 1477995 h 6858000"/>
              <a:gd name="connsiteX149" fmla="*/ 334485 w 1605470"/>
              <a:gd name="connsiteY149" fmla="*/ 1373769 h 6858000"/>
              <a:gd name="connsiteX150" fmla="*/ 342792 w 1605470"/>
              <a:gd name="connsiteY150" fmla="*/ 1307086 h 6858000"/>
              <a:gd name="connsiteX151" fmla="*/ 343980 w 1605470"/>
              <a:gd name="connsiteY151" fmla="*/ 1189033 h 6858000"/>
              <a:gd name="connsiteX152" fmla="*/ 348665 w 1605470"/>
              <a:gd name="connsiteY152" fmla="*/ 1168288 h 6858000"/>
              <a:gd name="connsiteX153" fmla="*/ 340947 w 1605470"/>
              <a:gd name="connsiteY153" fmla="*/ 1142577 h 6858000"/>
              <a:gd name="connsiteX154" fmla="*/ 330253 w 1605470"/>
              <a:gd name="connsiteY154" fmla="*/ 1088484 h 6858000"/>
              <a:gd name="connsiteX155" fmla="*/ 318989 w 1605470"/>
              <a:gd name="connsiteY155" fmla="*/ 1016103 h 6858000"/>
              <a:gd name="connsiteX156" fmla="*/ 320445 w 1605470"/>
              <a:gd name="connsiteY156" fmla="*/ 932283 h 6858000"/>
              <a:gd name="connsiteX157" fmla="*/ 322681 w 1605470"/>
              <a:gd name="connsiteY157" fmla="*/ 915925 h 6858000"/>
              <a:gd name="connsiteX158" fmla="*/ 315310 w 1605470"/>
              <a:gd name="connsiteY158" fmla="*/ 896999 h 6858000"/>
              <a:gd name="connsiteX159" fmla="*/ 284718 w 1605470"/>
              <a:gd name="connsiteY159" fmla="*/ 821517 h 6858000"/>
              <a:gd name="connsiteX160" fmla="*/ 263668 w 1605470"/>
              <a:gd name="connsiteY160" fmla="*/ 751353 h 6858000"/>
              <a:gd name="connsiteX161" fmla="*/ 263226 w 1605470"/>
              <a:gd name="connsiteY161" fmla="*/ 721230 h 6858000"/>
              <a:gd name="connsiteX162" fmla="*/ 248897 w 1605470"/>
              <a:gd name="connsiteY162" fmla="*/ 681659 h 6858000"/>
              <a:gd name="connsiteX163" fmla="*/ 234316 w 1605470"/>
              <a:gd name="connsiteY163" fmla="*/ 635218 h 6858000"/>
              <a:gd name="connsiteX164" fmla="*/ 239327 w 1605470"/>
              <a:gd name="connsiteY164" fmla="*/ 613763 h 6858000"/>
              <a:gd name="connsiteX165" fmla="*/ 225269 w 1605470"/>
              <a:gd name="connsiteY165" fmla="*/ 598582 h 6858000"/>
              <a:gd name="connsiteX166" fmla="*/ 224950 w 1605470"/>
              <a:gd name="connsiteY166" fmla="*/ 576846 h 6858000"/>
              <a:gd name="connsiteX167" fmla="*/ 204576 w 1605470"/>
              <a:gd name="connsiteY167" fmla="*/ 530055 h 6858000"/>
              <a:gd name="connsiteX168" fmla="*/ 219064 w 1605470"/>
              <a:gd name="connsiteY168" fmla="*/ 469651 h 6858000"/>
              <a:gd name="connsiteX169" fmla="*/ 195012 w 1605470"/>
              <a:gd name="connsiteY169" fmla="*/ 448559 h 6858000"/>
              <a:gd name="connsiteX170" fmla="*/ 201434 w 1605470"/>
              <a:gd name="connsiteY170" fmla="*/ 441529 h 6858000"/>
              <a:gd name="connsiteX171" fmla="*/ 200655 w 1605470"/>
              <a:gd name="connsiteY171" fmla="*/ 428927 h 6858000"/>
              <a:gd name="connsiteX172" fmla="*/ 190059 w 1605470"/>
              <a:gd name="connsiteY172" fmla="*/ 430161 h 6858000"/>
              <a:gd name="connsiteX173" fmla="*/ 167079 w 1605470"/>
              <a:gd name="connsiteY173" fmla="*/ 367211 h 6858000"/>
              <a:gd name="connsiteX174" fmla="*/ 124571 w 1605470"/>
              <a:gd name="connsiteY174" fmla="*/ 302178 h 6858000"/>
              <a:gd name="connsiteX175" fmla="*/ 103243 w 1605470"/>
              <a:gd name="connsiteY175" fmla="*/ 211375 h 6858000"/>
              <a:gd name="connsiteX176" fmla="*/ 94571 w 1605470"/>
              <a:gd name="connsiteY176" fmla="*/ 184179 h 6858000"/>
              <a:gd name="connsiteX177" fmla="*/ 13437 w 1605470"/>
              <a:gd name="connsiteY177" fmla="*/ 19287 h 6858000"/>
              <a:gd name="connsiteX178" fmla="*/ 0 w 1605470"/>
              <a:gd name="connsiteY178"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10261 w 1605470"/>
              <a:gd name="connsiteY37" fmla="*/ 5634527 h 6858000"/>
              <a:gd name="connsiteX38" fmla="*/ 523992 w 1605470"/>
              <a:gd name="connsiteY38" fmla="*/ 5619557 h 6858000"/>
              <a:gd name="connsiteX39" fmla="*/ 526609 w 1605470"/>
              <a:gd name="connsiteY39" fmla="*/ 5617081 h 6858000"/>
              <a:gd name="connsiteX40" fmla="*/ 531653 w 1605470"/>
              <a:gd name="connsiteY40" fmla="*/ 5604904 h 6858000"/>
              <a:gd name="connsiteX41" fmla="*/ 539863 w 1605470"/>
              <a:gd name="connsiteY41" fmla="*/ 5604298 h 6858000"/>
              <a:gd name="connsiteX42" fmla="*/ 552319 w 1605470"/>
              <a:gd name="connsiteY42" fmla="*/ 5587997 h 6858000"/>
              <a:gd name="connsiteX43" fmla="*/ 559710 w 1605470"/>
              <a:gd name="connsiteY43" fmla="*/ 5564796 h 6858000"/>
              <a:gd name="connsiteX44" fmla="*/ 587214 w 1605470"/>
              <a:gd name="connsiteY44" fmla="*/ 5451511 h 6858000"/>
              <a:gd name="connsiteX45" fmla="*/ 608019 w 1605470"/>
              <a:gd name="connsiteY45" fmla="*/ 5385461 h 6858000"/>
              <a:gd name="connsiteX46" fmla="*/ 622750 w 1605470"/>
              <a:gd name="connsiteY46" fmla="*/ 5363084 h 6858000"/>
              <a:gd name="connsiteX47" fmla="*/ 638731 w 1605470"/>
              <a:gd name="connsiteY47" fmla="*/ 5330009 h 6858000"/>
              <a:gd name="connsiteX48" fmla="*/ 672224 w 1605470"/>
              <a:gd name="connsiteY48" fmla="*/ 5273739 h 6858000"/>
              <a:gd name="connsiteX49" fmla="*/ 681823 w 1605470"/>
              <a:gd name="connsiteY49" fmla="*/ 5241779 h 6858000"/>
              <a:gd name="connsiteX50" fmla="*/ 693049 w 1605470"/>
              <a:gd name="connsiteY50" fmla="*/ 5225268 h 6858000"/>
              <a:gd name="connsiteX51" fmla="*/ 694069 w 1605470"/>
              <a:gd name="connsiteY51" fmla="*/ 5217684 h 6858000"/>
              <a:gd name="connsiteX52" fmla="*/ 701410 w 1605470"/>
              <a:gd name="connsiteY52" fmla="*/ 5193377 h 6858000"/>
              <a:gd name="connsiteX53" fmla="*/ 704713 w 1605470"/>
              <a:gd name="connsiteY53" fmla="*/ 5179288 h 6858000"/>
              <a:gd name="connsiteX54" fmla="*/ 705697 w 1605470"/>
              <a:gd name="connsiteY54" fmla="*/ 5173621 h 6858000"/>
              <a:gd name="connsiteX55" fmla="*/ 701331 w 1605470"/>
              <a:gd name="connsiteY55" fmla="*/ 5159961 h 6858000"/>
              <a:gd name="connsiteX56" fmla="*/ 708008 w 1605470"/>
              <a:gd name="connsiteY56" fmla="*/ 5144295 h 6858000"/>
              <a:gd name="connsiteX57" fmla="*/ 704941 w 1605470"/>
              <a:gd name="connsiteY57" fmla="*/ 5125185 h 6858000"/>
              <a:gd name="connsiteX58" fmla="*/ 711771 w 1605470"/>
              <a:gd name="connsiteY58" fmla="*/ 5121884 h 6858000"/>
              <a:gd name="connsiteX59" fmla="*/ 721092 w 1605470"/>
              <a:gd name="connsiteY59" fmla="*/ 5108383 h 6858000"/>
              <a:gd name="connsiteX60" fmla="*/ 717045 w 1605470"/>
              <a:gd name="connsiteY60" fmla="*/ 5094705 h 6858000"/>
              <a:gd name="connsiteX61" fmla="*/ 718807 w 1605470"/>
              <a:gd name="connsiteY61" fmla="*/ 5067850 h 6858000"/>
              <a:gd name="connsiteX62" fmla="*/ 721538 w 1605470"/>
              <a:gd name="connsiteY62" fmla="*/ 5060861 h 6858000"/>
              <a:gd name="connsiteX63" fmla="*/ 718242 w 1605470"/>
              <a:gd name="connsiteY63" fmla="*/ 5034192 h 6858000"/>
              <a:gd name="connsiteX64" fmla="*/ 719796 w 1605470"/>
              <a:gd name="connsiteY64" fmla="*/ 4993030 h 6858000"/>
              <a:gd name="connsiteX65" fmla="*/ 726705 w 1605470"/>
              <a:gd name="connsiteY65" fmla="*/ 4946844 h 6858000"/>
              <a:gd name="connsiteX66" fmla="*/ 722561 w 1605470"/>
              <a:gd name="connsiteY66" fmla="*/ 4932692 h 6858000"/>
              <a:gd name="connsiteX67" fmla="*/ 724935 w 1605470"/>
              <a:gd name="connsiteY67" fmla="*/ 4821504 h 6858000"/>
              <a:gd name="connsiteX68" fmla="*/ 732118 w 1605470"/>
              <a:gd name="connsiteY68" fmla="*/ 4801535 h 6858000"/>
              <a:gd name="connsiteX69" fmla="*/ 739787 w 1605470"/>
              <a:gd name="connsiteY69" fmla="*/ 4797794 h 6858000"/>
              <a:gd name="connsiteX70" fmla="*/ 741081 w 1605470"/>
              <a:gd name="connsiteY70" fmla="*/ 4784526 h 6858000"/>
              <a:gd name="connsiteX71" fmla="*/ 742865 w 1605470"/>
              <a:gd name="connsiteY71" fmla="*/ 4781211 h 6858000"/>
              <a:gd name="connsiteX72" fmla="*/ 751652 w 1605470"/>
              <a:gd name="connsiteY72" fmla="*/ 4761984 h 6858000"/>
              <a:gd name="connsiteX73" fmla="*/ 747700 w 1605470"/>
              <a:gd name="connsiteY73" fmla="*/ 4690749 h 6858000"/>
              <a:gd name="connsiteX74" fmla="*/ 743180 w 1605470"/>
              <a:gd name="connsiteY74" fmla="*/ 4613201 h 6858000"/>
              <a:gd name="connsiteX75" fmla="*/ 738263 w 1605470"/>
              <a:gd name="connsiteY75" fmla="*/ 4444346 h 6858000"/>
              <a:gd name="connsiteX76" fmla="*/ 756542 w 1605470"/>
              <a:gd name="connsiteY76" fmla="*/ 4350346 h 6858000"/>
              <a:gd name="connsiteX77" fmla="*/ 715481 w 1605470"/>
              <a:gd name="connsiteY77" fmla="*/ 4214165 h 6858000"/>
              <a:gd name="connsiteX78" fmla="*/ 719554 w 1605470"/>
              <a:gd name="connsiteY78" fmla="*/ 4090296 h 6858000"/>
              <a:gd name="connsiteX79" fmla="*/ 704810 w 1605470"/>
              <a:gd name="connsiteY79" fmla="*/ 4033999 h 6858000"/>
              <a:gd name="connsiteX80" fmla="*/ 705959 w 1605470"/>
              <a:gd name="connsiteY80" fmla="*/ 4031933 h 6858000"/>
              <a:gd name="connsiteX81" fmla="*/ 704535 w 1605470"/>
              <a:gd name="connsiteY81" fmla="*/ 4013953 h 6858000"/>
              <a:gd name="connsiteX82" fmla="*/ 700443 w 1605470"/>
              <a:gd name="connsiteY82" fmla="*/ 4010511 h 6858000"/>
              <a:gd name="connsiteX83" fmla="*/ 698282 w 1605470"/>
              <a:gd name="connsiteY83" fmla="*/ 3998331 h 6858000"/>
              <a:gd name="connsiteX84" fmla="*/ 690830 w 1605470"/>
              <a:gd name="connsiteY84" fmla="*/ 3974753 h 6858000"/>
              <a:gd name="connsiteX85" fmla="*/ 692428 w 1605470"/>
              <a:gd name="connsiteY85" fmla="*/ 3969950 h 6858000"/>
              <a:gd name="connsiteX86" fmla="*/ 685850 w 1605470"/>
              <a:gd name="connsiteY86" fmla="*/ 3933779 h 6858000"/>
              <a:gd name="connsiteX87" fmla="*/ 687181 w 1605470"/>
              <a:gd name="connsiteY87" fmla="*/ 3933093 h 6858000"/>
              <a:gd name="connsiteX88" fmla="*/ 691535 w 1605470"/>
              <a:gd name="connsiteY88" fmla="*/ 3922082 h 6858000"/>
              <a:gd name="connsiteX89" fmla="*/ 696613 w 1605470"/>
              <a:gd name="connsiteY89" fmla="*/ 3901461 h 6858000"/>
              <a:gd name="connsiteX90" fmla="*/ 719207 w 1605470"/>
              <a:gd name="connsiteY90" fmla="*/ 3813873 h 6858000"/>
              <a:gd name="connsiteX91" fmla="*/ 718632 w 1605470"/>
              <a:gd name="connsiteY91" fmla="*/ 3806161 h 6858000"/>
              <a:gd name="connsiteX92" fmla="*/ 718939 w 1605470"/>
              <a:gd name="connsiteY92" fmla="*/ 3805957 h 6858000"/>
              <a:gd name="connsiteX93" fmla="*/ 718966 w 1605470"/>
              <a:gd name="connsiteY93" fmla="*/ 3797724 h 6858000"/>
              <a:gd name="connsiteX94" fmla="*/ 717581 w 1605470"/>
              <a:gd name="connsiteY94" fmla="*/ 3792098 h 6858000"/>
              <a:gd name="connsiteX95" fmla="*/ 716465 w 1605470"/>
              <a:gd name="connsiteY95" fmla="*/ 3777135 h 6858000"/>
              <a:gd name="connsiteX96" fmla="*/ 718198 w 1605470"/>
              <a:gd name="connsiteY96" fmla="*/ 3771656 h 6858000"/>
              <a:gd name="connsiteX97" fmla="*/ 721941 w 1605470"/>
              <a:gd name="connsiteY97" fmla="*/ 3769007 h 6858000"/>
              <a:gd name="connsiteX98" fmla="*/ 721407 w 1605470"/>
              <a:gd name="connsiteY98" fmla="*/ 3767709 h 6858000"/>
              <a:gd name="connsiteX99" fmla="*/ 730103 w 1605470"/>
              <a:gd name="connsiteY99" fmla="*/ 3738082 h 6858000"/>
              <a:gd name="connsiteX100" fmla="*/ 737449 w 1605470"/>
              <a:gd name="connsiteY100" fmla="*/ 3673397 h 6858000"/>
              <a:gd name="connsiteX101" fmla="*/ 736745 w 1605470"/>
              <a:gd name="connsiteY101" fmla="*/ 3637109 h 6858000"/>
              <a:gd name="connsiteX102" fmla="*/ 740188 w 1605470"/>
              <a:gd name="connsiteY102" fmla="*/ 3536883 h 6858000"/>
              <a:gd name="connsiteX103" fmla="*/ 747726 w 1605470"/>
              <a:gd name="connsiteY103" fmla="*/ 3435652 h 6858000"/>
              <a:gd name="connsiteX104" fmla="*/ 774383 w 1605470"/>
              <a:gd name="connsiteY104" fmla="*/ 3381564 h 6858000"/>
              <a:gd name="connsiteX105" fmla="*/ 774870 w 1605470"/>
              <a:gd name="connsiteY105" fmla="*/ 3375761 h 6858000"/>
              <a:gd name="connsiteX106" fmla="*/ 770510 w 1605470"/>
              <a:gd name="connsiteY106" fmla="*/ 3361844 h 6858000"/>
              <a:gd name="connsiteX107" fmla="*/ 767933 w 1605470"/>
              <a:gd name="connsiteY107" fmla="*/ 3356929 h 6858000"/>
              <a:gd name="connsiteX108" fmla="*/ 766158 w 1605470"/>
              <a:gd name="connsiteY108" fmla="*/ 3349058 h 6858000"/>
              <a:gd name="connsiteX109" fmla="*/ 766414 w 1605470"/>
              <a:gd name="connsiteY109" fmla="*/ 3348763 h 6858000"/>
              <a:gd name="connsiteX110" fmla="*/ 764166 w 1605470"/>
              <a:gd name="connsiteY110" fmla="*/ 3341588 h 6858000"/>
              <a:gd name="connsiteX111" fmla="*/ 749397 w 1605470"/>
              <a:gd name="connsiteY111" fmla="*/ 3307769 h 6858000"/>
              <a:gd name="connsiteX112" fmla="*/ 766960 w 1605470"/>
              <a:gd name="connsiteY112" fmla="*/ 3250522 h 6858000"/>
              <a:gd name="connsiteX113" fmla="*/ 767385 w 1605470"/>
              <a:gd name="connsiteY113" fmla="*/ 3229163 h 6858000"/>
              <a:gd name="connsiteX114" fmla="*/ 769208 w 1605470"/>
              <a:gd name="connsiteY114" fmla="*/ 3217217 h 6858000"/>
              <a:gd name="connsiteX115" fmla="*/ 770350 w 1605470"/>
              <a:gd name="connsiteY115" fmla="*/ 3216125 h 6858000"/>
              <a:gd name="connsiteX116" fmla="*/ 756043 w 1605470"/>
              <a:gd name="connsiteY116" fmla="*/ 3183755 h 6858000"/>
              <a:gd name="connsiteX117" fmla="*/ 756544 w 1605470"/>
              <a:gd name="connsiteY117" fmla="*/ 3178642 h 6858000"/>
              <a:gd name="connsiteX118" fmla="*/ 744144 w 1605470"/>
              <a:gd name="connsiteY118" fmla="*/ 3158586 h 6858000"/>
              <a:gd name="connsiteX119" fmla="*/ 739378 w 1605470"/>
              <a:gd name="connsiteY119" fmla="*/ 3147669 h 6858000"/>
              <a:gd name="connsiteX120" fmla="*/ 734648 w 1605470"/>
              <a:gd name="connsiteY120" fmla="*/ 3145733 h 6858000"/>
              <a:gd name="connsiteX121" fmla="*/ 729329 w 1605470"/>
              <a:gd name="connsiteY121" fmla="*/ 3129034 h 6858000"/>
              <a:gd name="connsiteX122" fmla="*/ 729994 w 1605470"/>
              <a:gd name="connsiteY122" fmla="*/ 3126682 h 6858000"/>
              <a:gd name="connsiteX123" fmla="*/ 720862 w 1605470"/>
              <a:gd name="connsiteY123" fmla="*/ 3114519 h 6858000"/>
              <a:gd name="connsiteX124" fmla="*/ 707471 w 1605470"/>
              <a:gd name="connsiteY124" fmla="*/ 3106272 h 6858000"/>
              <a:gd name="connsiteX125" fmla="*/ 680201 w 1605470"/>
              <a:gd name="connsiteY125" fmla="*/ 2958185 h 6858000"/>
              <a:gd name="connsiteX126" fmla="*/ 622815 w 1605470"/>
              <a:gd name="connsiteY126" fmla="*/ 2762989 h 6858000"/>
              <a:gd name="connsiteX127" fmla="*/ 571733 w 1605470"/>
              <a:gd name="connsiteY127" fmla="*/ 2554718 h 6858000"/>
              <a:gd name="connsiteX128" fmla="*/ 551827 w 1605470"/>
              <a:gd name="connsiteY128" fmla="*/ 2485734 h 6858000"/>
              <a:gd name="connsiteX129" fmla="*/ 542550 w 1605470"/>
              <a:gd name="connsiteY129" fmla="*/ 2447068 h 6858000"/>
              <a:gd name="connsiteX130" fmla="*/ 529511 w 1605470"/>
              <a:gd name="connsiteY130" fmla="*/ 2425819 h 6858000"/>
              <a:gd name="connsiteX131" fmla="*/ 528878 w 1605470"/>
              <a:gd name="connsiteY131" fmla="*/ 2408971 h 6858000"/>
              <a:gd name="connsiteX132" fmla="*/ 535510 w 1605470"/>
              <a:gd name="connsiteY132" fmla="*/ 2402874 h 6858000"/>
              <a:gd name="connsiteX133" fmla="*/ 538122 w 1605470"/>
              <a:gd name="connsiteY133" fmla="*/ 2381443 h 6858000"/>
              <a:gd name="connsiteX134" fmla="*/ 514451 w 1605470"/>
              <a:gd name="connsiteY134" fmla="*/ 2261920 h 6858000"/>
              <a:gd name="connsiteX135" fmla="*/ 486968 w 1605470"/>
              <a:gd name="connsiteY135" fmla="*/ 2182937 h 6858000"/>
              <a:gd name="connsiteX136" fmla="*/ 488555 w 1605470"/>
              <a:gd name="connsiteY136" fmla="*/ 2155135 h 6858000"/>
              <a:gd name="connsiteX137" fmla="*/ 486013 w 1605470"/>
              <a:gd name="connsiteY137" fmla="*/ 2118008 h 6858000"/>
              <a:gd name="connsiteX138" fmla="*/ 487006 w 1605470"/>
              <a:gd name="connsiteY138" fmla="*/ 2050531 h 6858000"/>
              <a:gd name="connsiteX139" fmla="*/ 478812 w 1605470"/>
              <a:gd name="connsiteY139" fmla="*/ 1963269 h 6858000"/>
              <a:gd name="connsiteX140" fmla="*/ 442619 w 1605470"/>
              <a:gd name="connsiteY140" fmla="*/ 1910499 h 6858000"/>
              <a:gd name="connsiteX141" fmla="*/ 446785 w 1605470"/>
              <a:gd name="connsiteY141" fmla="*/ 1903212 h 6858000"/>
              <a:gd name="connsiteX142" fmla="*/ 436547 w 1605470"/>
              <a:gd name="connsiteY142" fmla="*/ 1861531 h 6858000"/>
              <a:gd name="connsiteX143" fmla="*/ 390346 w 1605470"/>
              <a:gd name="connsiteY143" fmla="*/ 1732919 h 6858000"/>
              <a:gd name="connsiteX144" fmla="*/ 362657 w 1605470"/>
              <a:gd name="connsiteY144" fmla="*/ 1663540 h 6858000"/>
              <a:gd name="connsiteX145" fmla="*/ 361783 w 1605470"/>
              <a:gd name="connsiteY145" fmla="*/ 1615777 h 6858000"/>
              <a:gd name="connsiteX146" fmla="*/ 342578 w 1605470"/>
              <a:gd name="connsiteY146" fmla="*/ 1563678 h 6858000"/>
              <a:gd name="connsiteX147" fmla="*/ 355658 w 1605470"/>
              <a:gd name="connsiteY147" fmla="*/ 1519474 h 6858000"/>
              <a:gd name="connsiteX148" fmla="*/ 348400 w 1605470"/>
              <a:gd name="connsiteY148" fmla="*/ 1477995 h 6858000"/>
              <a:gd name="connsiteX149" fmla="*/ 334485 w 1605470"/>
              <a:gd name="connsiteY149" fmla="*/ 1373769 h 6858000"/>
              <a:gd name="connsiteX150" fmla="*/ 342792 w 1605470"/>
              <a:gd name="connsiteY150" fmla="*/ 1307086 h 6858000"/>
              <a:gd name="connsiteX151" fmla="*/ 343980 w 1605470"/>
              <a:gd name="connsiteY151" fmla="*/ 1189033 h 6858000"/>
              <a:gd name="connsiteX152" fmla="*/ 348665 w 1605470"/>
              <a:gd name="connsiteY152" fmla="*/ 1168288 h 6858000"/>
              <a:gd name="connsiteX153" fmla="*/ 340947 w 1605470"/>
              <a:gd name="connsiteY153" fmla="*/ 1142577 h 6858000"/>
              <a:gd name="connsiteX154" fmla="*/ 330253 w 1605470"/>
              <a:gd name="connsiteY154" fmla="*/ 1088484 h 6858000"/>
              <a:gd name="connsiteX155" fmla="*/ 318989 w 1605470"/>
              <a:gd name="connsiteY155" fmla="*/ 1016103 h 6858000"/>
              <a:gd name="connsiteX156" fmla="*/ 320445 w 1605470"/>
              <a:gd name="connsiteY156" fmla="*/ 932283 h 6858000"/>
              <a:gd name="connsiteX157" fmla="*/ 322681 w 1605470"/>
              <a:gd name="connsiteY157" fmla="*/ 915925 h 6858000"/>
              <a:gd name="connsiteX158" fmla="*/ 315310 w 1605470"/>
              <a:gd name="connsiteY158" fmla="*/ 896999 h 6858000"/>
              <a:gd name="connsiteX159" fmla="*/ 284718 w 1605470"/>
              <a:gd name="connsiteY159" fmla="*/ 821517 h 6858000"/>
              <a:gd name="connsiteX160" fmla="*/ 263668 w 1605470"/>
              <a:gd name="connsiteY160" fmla="*/ 751353 h 6858000"/>
              <a:gd name="connsiteX161" fmla="*/ 263226 w 1605470"/>
              <a:gd name="connsiteY161" fmla="*/ 721230 h 6858000"/>
              <a:gd name="connsiteX162" fmla="*/ 248897 w 1605470"/>
              <a:gd name="connsiteY162" fmla="*/ 681659 h 6858000"/>
              <a:gd name="connsiteX163" fmla="*/ 234316 w 1605470"/>
              <a:gd name="connsiteY163" fmla="*/ 635218 h 6858000"/>
              <a:gd name="connsiteX164" fmla="*/ 239327 w 1605470"/>
              <a:gd name="connsiteY164" fmla="*/ 613763 h 6858000"/>
              <a:gd name="connsiteX165" fmla="*/ 225269 w 1605470"/>
              <a:gd name="connsiteY165" fmla="*/ 598582 h 6858000"/>
              <a:gd name="connsiteX166" fmla="*/ 224950 w 1605470"/>
              <a:gd name="connsiteY166" fmla="*/ 576846 h 6858000"/>
              <a:gd name="connsiteX167" fmla="*/ 204576 w 1605470"/>
              <a:gd name="connsiteY167" fmla="*/ 530055 h 6858000"/>
              <a:gd name="connsiteX168" fmla="*/ 219064 w 1605470"/>
              <a:gd name="connsiteY168" fmla="*/ 469651 h 6858000"/>
              <a:gd name="connsiteX169" fmla="*/ 195012 w 1605470"/>
              <a:gd name="connsiteY169" fmla="*/ 448559 h 6858000"/>
              <a:gd name="connsiteX170" fmla="*/ 201434 w 1605470"/>
              <a:gd name="connsiteY170" fmla="*/ 441529 h 6858000"/>
              <a:gd name="connsiteX171" fmla="*/ 200655 w 1605470"/>
              <a:gd name="connsiteY171" fmla="*/ 428927 h 6858000"/>
              <a:gd name="connsiteX172" fmla="*/ 190059 w 1605470"/>
              <a:gd name="connsiteY172" fmla="*/ 430161 h 6858000"/>
              <a:gd name="connsiteX173" fmla="*/ 167079 w 1605470"/>
              <a:gd name="connsiteY173" fmla="*/ 367211 h 6858000"/>
              <a:gd name="connsiteX174" fmla="*/ 124571 w 1605470"/>
              <a:gd name="connsiteY174" fmla="*/ 302178 h 6858000"/>
              <a:gd name="connsiteX175" fmla="*/ 103243 w 1605470"/>
              <a:gd name="connsiteY175" fmla="*/ 211375 h 6858000"/>
              <a:gd name="connsiteX176" fmla="*/ 94571 w 1605470"/>
              <a:gd name="connsiteY176" fmla="*/ 184179 h 6858000"/>
              <a:gd name="connsiteX177" fmla="*/ 13437 w 1605470"/>
              <a:gd name="connsiteY177" fmla="*/ 19287 h 6858000"/>
              <a:gd name="connsiteX178" fmla="*/ 0 w 1605470"/>
              <a:gd name="connsiteY178"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10261 w 1605470"/>
              <a:gd name="connsiteY37" fmla="*/ 5634527 h 6858000"/>
              <a:gd name="connsiteX38" fmla="*/ 523992 w 1605470"/>
              <a:gd name="connsiteY38" fmla="*/ 5619557 h 6858000"/>
              <a:gd name="connsiteX39" fmla="*/ 531653 w 1605470"/>
              <a:gd name="connsiteY39" fmla="*/ 5604904 h 6858000"/>
              <a:gd name="connsiteX40" fmla="*/ 539863 w 1605470"/>
              <a:gd name="connsiteY40" fmla="*/ 5604298 h 6858000"/>
              <a:gd name="connsiteX41" fmla="*/ 552319 w 1605470"/>
              <a:gd name="connsiteY41" fmla="*/ 5587997 h 6858000"/>
              <a:gd name="connsiteX42" fmla="*/ 559710 w 1605470"/>
              <a:gd name="connsiteY42" fmla="*/ 5564796 h 6858000"/>
              <a:gd name="connsiteX43" fmla="*/ 587214 w 1605470"/>
              <a:gd name="connsiteY43" fmla="*/ 5451511 h 6858000"/>
              <a:gd name="connsiteX44" fmla="*/ 608019 w 1605470"/>
              <a:gd name="connsiteY44" fmla="*/ 5385461 h 6858000"/>
              <a:gd name="connsiteX45" fmla="*/ 622750 w 1605470"/>
              <a:gd name="connsiteY45" fmla="*/ 5363084 h 6858000"/>
              <a:gd name="connsiteX46" fmla="*/ 638731 w 1605470"/>
              <a:gd name="connsiteY46" fmla="*/ 5330009 h 6858000"/>
              <a:gd name="connsiteX47" fmla="*/ 672224 w 1605470"/>
              <a:gd name="connsiteY47" fmla="*/ 5273739 h 6858000"/>
              <a:gd name="connsiteX48" fmla="*/ 681823 w 1605470"/>
              <a:gd name="connsiteY48" fmla="*/ 5241779 h 6858000"/>
              <a:gd name="connsiteX49" fmla="*/ 693049 w 1605470"/>
              <a:gd name="connsiteY49" fmla="*/ 5225268 h 6858000"/>
              <a:gd name="connsiteX50" fmla="*/ 694069 w 1605470"/>
              <a:gd name="connsiteY50" fmla="*/ 5217684 h 6858000"/>
              <a:gd name="connsiteX51" fmla="*/ 701410 w 1605470"/>
              <a:gd name="connsiteY51" fmla="*/ 5193377 h 6858000"/>
              <a:gd name="connsiteX52" fmla="*/ 704713 w 1605470"/>
              <a:gd name="connsiteY52" fmla="*/ 5179288 h 6858000"/>
              <a:gd name="connsiteX53" fmla="*/ 705697 w 1605470"/>
              <a:gd name="connsiteY53" fmla="*/ 5173621 h 6858000"/>
              <a:gd name="connsiteX54" fmla="*/ 701331 w 1605470"/>
              <a:gd name="connsiteY54" fmla="*/ 5159961 h 6858000"/>
              <a:gd name="connsiteX55" fmla="*/ 708008 w 1605470"/>
              <a:gd name="connsiteY55" fmla="*/ 5144295 h 6858000"/>
              <a:gd name="connsiteX56" fmla="*/ 704941 w 1605470"/>
              <a:gd name="connsiteY56" fmla="*/ 5125185 h 6858000"/>
              <a:gd name="connsiteX57" fmla="*/ 711771 w 1605470"/>
              <a:gd name="connsiteY57" fmla="*/ 5121884 h 6858000"/>
              <a:gd name="connsiteX58" fmla="*/ 721092 w 1605470"/>
              <a:gd name="connsiteY58" fmla="*/ 5108383 h 6858000"/>
              <a:gd name="connsiteX59" fmla="*/ 717045 w 1605470"/>
              <a:gd name="connsiteY59" fmla="*/ 5094705 h 6858000"/>
              <a:gd name="connsiteX60" fmla="*/ 718807 w 1605470"/>
              <a:gd name="connsiteY60" fmla="*/ 5067850 h 6858000"/>
              <a:gd name="connsiteX61" fmla="*/ 721538 w 1605470"/>
              <a:gd name="connsiteY61" fmla="*/ 5060861 h 6858000"/>
              <a:gd name="connsiteX62" fmla="*/ 718242 w 1605470"/>
              <a:gd name="connsiteY62" fmla="*/ 5034192 h 6858000"/>
              <a:gd name="connsiteX63" fmla="*/ 719796 w 1605470"/>
              <a:gd name="connsiteY63" fmla="*/ 4993030 h 6858000"/>
              <a:gd name="connsiteX64" fmla="*/ 726705 w 1605470"/>
              <a:gd name="connsiteY64" fmla="*/ 4946844 h 6858000"/>
              <a:gd name="connsiteX65" fmla="*/ 722561 w 1605470"/>
              <a:gd name="connsiteY65" fmla="*/ 4932692 h 6858000"/>
              <a:gd name="connsiteX66" fmla="*/ 724935 w 1605470"/>
              <a:gd name="connsiteY66" fmla="*/ 4821504 h 6858000"/>
              <a:gd name="connsiteX67" fmla="*/ 732118 w 1605470"/>
              <a:gd name="connsiteY67" fmla="*/ 4801535 h 6858000"/>
              <a:gd name="connsiteX68" fmla="*/ 739787 w 1605470"/>
              <a:gd name="connsiteY68" fmla="*/ 4797794 h 6858000"/>
              <a:gd name="connsiteX69" fmla="*/ 741081 w 1605470"/>
              <a:gd name="connsiteY69" fmla="*/ 4784526 h 6858000"/>
              <a:gd name="connsiteX70" fmla="*/ 742865 w 1605470"/>
              <a:gd name="connsiteY70" fmla="*/ 4781211 h 6858000"/>
              <a:gd name="connsiteX71" fmla="*/ 751652 w 1605470"/>
              <a:gd name="connsiteY71" fmla="*/ 4761984 h 6858000"/>
              <a:gd name="connsiteX72" fmla="*/ 747700 w 1605470"/>
              <a:gd name="connsiteY72" fmla="*/ 4690749 h 6858000"/>
              <a:gd name="connsiteX73" fmla="*/ 743180 w 1605470"/>
              <a:gd name="connsiteY73" fmla="*/ 4613201 h 6858000"/>
              <a:gd name="connsiteX74" fmla="*/ 738263 w 1605470"/>
              <a:gd name="connsiteY74" fmla="*/ 4444346 h 6858000"/>
              <a:gd name="connsiteX75" fmla="*/ 756542 w 1605470"/>
              <a:gd name="connsiteY75" fmla="*/ 4350346 h 6858000"/>
              <a:gd name="connsiteX76" fmla="*/ 715481 w 1605470"/>
              <a:gd name="connsiteY76" fmla="*/ 4214165 h 6858000"/>
              <a:gd name="connsiteX77" fmla="*/ 719554 w 1605470"/>
              <a:gd name="connsiteY77" fmla="*/ 4090296 h 6858000"/>
              <a:gd name="connsiteX78" fmla="*/ 704810 w 1605470"/>
              <a:gd name="connsiteY78" fmla="*/ 4033999 h 6858000"/>
              <a:gd name="connsiteX79" fmla="*/ 705959 w 1605470"/>
              <a:gd name="connsiteY79" fmla="*/ 4031933 h 6858000"/>
              <a:gd name="connsiteX80" fmla="*/ 704535 w 1605470"/>
              <a:gd name="connsiteY80" fmla="*/ 4013953 h 6858000"/>
              <a:gd name="connsiteX81" fmla="*/ 700443 w 1605470"/>
              <a:gd name="connsiteY81" fmla="*/ 4010511 h 6858000"/>
              <a:gd name="connsiteX82" fmla="*/ 698282 w 1605470"/>
              <a:gd name="connsiteY82" fmla="*/ 3998331 h 6858000"/>
              <a:gd name="connsiteX83" fmla="*/ 690830 w 1605470"/>
              <a:gd name="connsiteY83" fmla="*/ 3974753 h 6858000"/>
              <a:gd name="connsiteX84" fmla="*/ 692428 w 1605470"/>
              <a:gd name="connsiteY84" fmla="*/ 3969950 h 6858000"/>
              <a:gd name="connsiteX85" fmla="*/ 685850 w 1605470"/>
              <a:gd name="connsiteY85" fmla="*/ 3933779 h 6858000"/>
              <a:gd name="connsiteX86" fmla="*/ 687181 w 1605470"/>
              <a:gd name="connsiteY86" fmla="*/ 3933093 h 6858000"/>
              <a:gd name="connsiteX87" fmla="*/ 691535 w 1605470"/>
              <a:gd name="connsiteY87" fmla="*/ 3922082 h 6858000"/>
              <a:gd name="connsiteX88" fmla="*/ 696613 w 1605470"/>
              <a:gd name="connsiteY88" fmla="*/ 3901461 h 6858000"/>
              <a:gd name="connsiteX89" fmla="*/ 719207 w 1605470"/>
              <a:gd name="connsiteY89" fmla="*/ 3813873 h 6858000"/>
              <a:gd name="connsiteX90" fmla="*/ 718632 w 1605470"/>
              <a:gd name="connsiteY90" fmla="*/ 3806161 h 6858000"/>
              <a:gd name="connsiteX91" fmla="*/ 718939 w 1605470"/>
              <a:gd name="connsiteY91" fmla="*/ 3805957 h 6858000"/>
              <a:gd name="connsiteX92" fmla="*/ 718966 w 1605470"/>
              <a:gd name="connsiteY92" fmla="*/ 3797724 h 6858000"/>
              <a:gd name="connsiteX93" fmla="*/ 717581 w 1605470"/>
              <a:gd name="connsiteY93" fmla="*/ 3792098 h 6858000"/>
              <a:gd name="connsiteX94" fmla="*/ 716465 w 1605470"/>
              <a:gd name="connsiteY94" fmla="*/ 3777135 h 6858000"/>
              <a:gd name="connsiteX95" fmla="*/ 718198 w 1605470"/>
              <a:gd name="connsiteY95" fmla="*/ 3771656 h 6858000"/>
              <a:gd name="connsiteX96" fmla="*/ 721941 w 1605470"/>
              <a:gd name="connsiteY96" fmla="*/ 3769007 h 6858000"/>
              <a:gd name="connsiteX97" fmla="*/ 721407 w 1605470"/>
              <a:gd name="connsiteY97" fmla="*/ 3767709 h 6858000"/>
              <a:gd name="connsiteX98" fmla="*/ 730103 w 1605470"/>
              <a:gd name="connsiteY98" fmla="*/ 3738082 h 6858000"/>
              <a:gd name="connsiteX99" fmla="*/ 737449 w 1605470"/>
              <a:gd name="connsiteY99" fmla="*/ 3673397 h 6858000"/>
              <a:gd name="connsiteX100" fmla="*/ 736745 w 1605470"/>
              <a:gd name="connsiteY100" fmla="*/ 3637109 h 6858000"/>
              <a:gd name="connsiteX101" fmla="*/ 740188 w 1605470"/>
              <a:gd name="connsiteY101" fmla="*/ 3536883 h 6858000"/>
              <a:gd name="connsiteX102" fmla="*/ 747726 w 1605470"/>
              <a:gd name="connsiteY102" fmla="*/ 3435652 h 6858000"/>
              <a:gd name="connsiteX103" fmla="*/ 774383 w 1605470"/>
              <a:gd name="connsiteY103" fmla="*/ 3381564 h 6858000"/>
              <a:gd name="connsiteX104" fmla="*/ 774870 w 1605470"/>
              <a:gd name="connsiteY104" fmla="*/ 3375761 h 6858000"/>
              <a:gd name="connsiteX105" fmla="*/ 770510 w 1605470"/>
              <a:gd name="connsiteY105" fmla="*/ 3361844 h 6858000"/>
              <a:gd name="connsiteX106" fmla="*/ 767933 w 1605470"/>
              <a:gd name="connsiteY106" fmla="*/ 3356929 h 6858000"/>
              <a:gd name="connsiteX107" fmla="*/ 766158 w 1605470"/>
              <a:gd name="connsiteY107" fmla="*/ 3349058 h 6858000"/>
              <a:gd name="connsiteX108" fmla="*/ 766414 w 1605470"/>
              <a:gd name="connsiteY108" fmla="*/ 3348763 h 6858000"/>
              <a:gd name="connsiteX109" fmla="*/ 764166 w 1605470"/>
              <a:gd name="connsiteY109" fmla="*/ 3341588 h 6858000"/>
              <a:gd name="connsiteX110" fmla="*/ 749397 w 1605470"/>
              <a:gd name="connsiteY110" fmla="*/ 3307769 h 6858000"/>
              <a:gd name="connsiteX111" fmla="*/ 766960 w 1605470"/>
              <a:gd name="connsiteY111" fmla="*/ 3250522 h 6858000"/>
              <a:gd name="connsiteX112" fmla="*/ 767385 w 1605470"/>
              <a:gd name="connsiteY112" fmla="*/ 3229163 h 6858000"/>
              <a:gd name="connsiteX113" fmla="*/ 769208 w 1605470"/>
              <a:gd name="connsiteY113" fmla="*/ 3217217 h 6858000"/>
              <a:gd name="connsiteX114" fmla="*/ 770350 w 1605470"/>
              <a:gd name="connsiteY114" fmla="*/ 3216125 h 6858000"/>
              <a:gd name="connsiteX115" fmla="*/ 756043 w 1605470"/>
              <a:gd name="connsiteY115" fmla="*/ 3183755 h 6858000"/>
              <a:gd name="connsiteX116" fmla="*/ 756544 w 1605470"/>
              <a:gd name="connsiteY116" fmla="*/ 3178642 h 6858000"/>
              <a:gd name="connsiteX117" fmla="*/ 744144 w 1605470"/>
              <a:gd name="connsiteY117" fmla="*/ 3158586 h 6858000"/>
              <a:gd name="connsiteX118" fmla="*/ 739378 w 1605470"/>
              <a:gd name="connsiteY118" fmla="*/ 3147669 h 6858000"/>
              <a:gd name="connsiteX119" fmla="*/ 734648 w 1605470"/>
              <a:gd name="connsiteY119" fmla="*/ 3145733 h 6858000"/>
              <a:gd name="connsiteX120" fmla="*/ 729329 w 1605470"/>
              <a:gd name="connsiteY120" fmla="*/ 3129034 h 6858000"/>
              <a:gd name="connsiteX121" fmla="*/ 729994 w 1605470"/>
              <a:gd name="connsiteY121" fmla="*/ 3126682 h 6858000"/>
              <a:gd name="connsiteX122" fmla="*/ 720862 w 1605470"/>
              <a:gd name="connsiteY122" fmla="*/ 3114519 h 6858000"/>
              <a:gd name="connsiteX123" fmla="*/ 707471 w 1605470"/>
              <a:gd name="connsiteY123" fmla="*/ 3106272 h 6858000"/>
              <a:gd name="connsiteX124" fmla="*/ 680201 w 1605470"/>
              <a:gd name="connsiteY124" fmla="*/ 2958185 h 6858000"/>
              <a:gd name="connsiteX125" fmla="*/ 622815 w 1605470"/>
              <a:gd name="connsiteY125" fmla="*/ 2762989 h 6858000"/>
              <a:gd name="connsiteX126" fmla="*/ 571733 w 1605470"/>
              <a:gd name="connsiteY126" fmla="*/ 2554718 h 6858000"/>
              <a:gd name="connsiteX127" fmla="*/ 551827 w 1605470"/>
              <a:gd name="connsiteY127" fmla="*/ 2485734 h 6858000"/>
              <a:gd name="connsiteX128" fmla="*/ 542550 w 1605470"/>
              <a:gd name="connsiteY128" fmla="*/ 2447068 h 6858000"/>
              <a:gd name="connsiteX129" fmla="*/ 529511 w 1605470"/>
              <a:gd name="connsiteY129" fmla="*/ 2425819 h 6858000"/>
              <a:gd name="connsiteX130" fmla="*/ 528878 w 1605470"/>
              <a:gd name="connsiteY130" fmla="*/ 2408971 h 6858000"/>
              <a:gd name="connsiteX131" fmla="*/ 535510 w 1605470"/>
              <a:gd name="connsiteY131" fmla="*/ 2402874 h 6858000"/>
              <a:gd name="connsiteX132" fmla="*/ 538122 w 1605470"/>
              <a:gd name="connsiteY132" fmla="*/ 2381443 h 6858000"/>
              <a:gd name="connsiteX133" fmla="*/ 514451 w 1605470"/>
              <a:gd name="connsiteY133" fmla="*/ 2261920 h 6858000"/>
              <a:gd name="connsiteX134" fmla="*/ 486968 w 1605470"/>
              <a:gd name="connsiteY134" fmla="*/ 2182937 h 6858000"/>
              <a:gd name="connsiteX135" fmla="*/ 488555 w 1605470"/>
              <a:gd name="connsiteY135" fmla="*/ 2155135 h 6858000"/>
              <a:gd name="connsiteX136" fmla="*/ 486013 w 1605470"/>
              <a:gd name="connsiteY136" fmla="*/ 2118008 h 6858000"/>
              <a:gd name="connsiteX137" fmla="*/ 487006 w 1605470"/>
              <a:gd name="connsiteY137" fmla="*/ 2050531 h 6858000"/>
              <a:gd name="connsiteX138" fmla="*/ 478812 w 1605470"/>
              <a:gd name="connsiteY138" fmla="*/ 1963269 h 6858000"/>
              <a:gd name="connsiteX139" fmla="*/ 442619 w 1605470"/>
              <a:gd name="connsiteY139" fmla="*/ 1910499 h 6858000"/>
              <a:gd name="connsiteX140" fmla="*/ 446785 w 1605470"/>
              <a:gd name="connsiteY140" fmla="*/ 1903212 h 6858000"/>
              <a:gd name="connsiteX141" fmla="*/ 436547 w 1605470"/>
              <a:gd name="connsiteY141" fmla="*/ 1861531 h 6858000"/>
              <a:gd name="connsiteX142" fmla="*/ 390346 w 1605470"/>
              <a:gd name="connsiteY142" fmla="*/ 1732919 h 6858000"/>
              <a:gd name="connsiteX143" fmla="*/ 362657 w 1605470"/>
              <a:gd name="connsiteY143" fmla="*/ 1663540 h 6858000"/>
              <a:gd name="connsiteX144" fmla="*/ 361783 w 1605470"/>
              <a:gd name="connsiteY144" fmla="*/ 1615777 h 6858000"/>
              <a:gd name="connsiteX145" fmla="*/ 342578 w 1605470"/>
              <a:gd name="connsiteY145" fmla="*/ 1563678 h 6858000"/>
              <a:gd name="connsiteX146" fmla="*/ 355658 w 1605470"/>
              <a:gd name="connsiteY146" fmla="*/ 1519474 h 6858000"/>
              <a:gd name="connsiteX147" fmla="*/ 348400 w 1605470"/>
              <a:gd name="connsiteY147" fmla="*/ 1477995 h 6858000"/>
              <a:gd name="connsiteX148" fmla="*/ 334485 w 1605470"/>
              <a:gd name="connsiteY148" fmla="*/ 1373769 h 6858000"/>
              <a:gd name="connsiteX149" fmla="*/ 342792 w 1605470"/>
              <a:gd name="connsiteY149" fmla="*/ 1307086 h 6858000"/>
              <a:gd name="connsiteX150" fmla="*/ 343980 w 1605470"/>
              <a:gd name="connsiteY150" fmla="*/ 1189033 h 6858000"/>
              <a:gd name="connsiteX151" fmla="*/ 348665 w 1605470"/>
              <a:gd name="connsiteY151" fmla="*/ 1168288 h 6858000"/>
              <a:gd name="connsiteX152" fmla="*/ 340947 w 1605470"/>
              <a:gd name="connsiteY152" fmla="*/ 1142577 h 6858000"/>
              <a:gd name="connsiteX153" fmla="*/ 330253 w 1605470"/>
              <a:gd name="connsiteY153" fmla="*/ 1088484 h 6858000"/>
              <a:gd name="connsiteX154" fmla="*/ 318989 w 1605470"/>
              <a:gd name="connsiteY154" fmla="*/ 1016103 h 6858000"/>
              <a:gd name="connsiteX155" fmla="*/ 320445 w 1605470"/>
              <a:gd name="connsiteY155" fmla="*/ 932283 h 6858000"/>
              <a:gd name="connsiteX156" fmla="*/ 322681 w 1605470"/>
              <a:gd name="connsiteY156" fmla="*/ 915925 h 6858000"/>
              <a:gd name="connsiteX157" fmla="*/ 315310 w 1605470"/>
              <a:gd name="connsiteY157" fmla="*/ 896999 h 6858000"/>
              <a:gd name="connsiteX158" fmla="*/ 284718 w 1605470"/>
              <a:gd name="connsiteY158" fmla="*/ 821517 h 6858000"/>
              <a:gd name="connsiteX159" fmla="*/ 263668 w 1605470"/>
              <a:gd name="connsiteY159" fmla="*/ 751353 h 6858000"/>
              <a:gd name="connsiteX160" fmla="*/ 263226 w 1605470"/>
              <a:gd name="connsiteY160" fmla="*/ 721230 h 6858000"/>
              <a:gd name="connsiteX161" fmla="*/ 248897 w 1605470"/>
              <a:gd name="connsiteY161" fmla="*/ 681659 h 6858000"/>
              <a:gd name="connsiteX162" fmla="*/ 234316 w 1605470"/>
              <a:gd name="connsiteY162" fmla="*/ 635218 h 6858000"/>
              <a:gd name="connsiteX163" fmla="*/ 239327 w 1605470"/>
              <a:gd name="connsiteY163" fmla="*/ 613763 h 6858000"/>
              <a:gd name="connsiteX164" fmla="*/ 225269 w 1605470"/>
              <a:gd name="connsiteY164" fmla="*/ 598582 h 6858000"/>
              <a:gd name="connsiteX165" fmla="*/ 224950 w 1605470"/>
              <a:gd name="connsiteY165" fmla="*/ 576846 h 6858000"/>
              <a:gd name="connsiteX166" fmla="*/ 204576 w 1605470"/>
              <a:gd name="connsiteY166" fmla="*/ 530055 h 6858000"/>
              <a:gd name="connsiteX167" fmla="*/ 219064 w 1605470"/>
              <a:gd name="connsiteY167" fmla="*/ 469651 h 6858000"/>
              <a:gd name="connsiteX168" fmla="*/ 195012 w 1605470"/>
              <a:gd name="connsiteY168" fmla="*/ 448559 h 6858000"/>
              <a:gd name="connsiteX169" fmla="*/ 201434 w 1605470"/>
              <a:gd name="connsiteY169" fmla="*/ 441529 h 6858000"/>
              <a:gd name="connsiteX170" fmla="*/ 200655 w 1605470"/>
              <a:gd name="connsiteY170" fmla="*/ 428927 h 6858000"/>
              <a:gd name="connsiteX171" fmla="*/ 190059 w 1605470"/>
              <a:gd name="connsiteY171" fmla="*/ 430161 h 6858000"/>
              <a:gd name="connsiteX172" fmla="*/ 167079 w 1605470"/>
              <a:gd name="connsiteY172" fmla="*/ 367211 h 6858000"/>
              <a:gd name="connsiteX173" fmla="*/ 124571 w 1605470"/>
              <a:gd name="connsiteY173" fmla="*/ 302178 h 6858000"/>
              <a:gd name="connsiteX174" fmla="*/ 103243 w 1605470"/>
              <a:gd name="connsiteY174" fmla="*/ 211375 h 6858000"/>
              <a:gd name="connsiteX175" fmla="*/ 94571 w 1605470"/>
              <a:gd name="connsiteY175" fmla="*/ 184179 h 6858000"/>
              <a:gd name="connsiteX176" fmla="*/ 13437 w 1605470"/>
              <a:gd name="connsiteY176" fmla="*/ 19287 h 6858000"/>
              <a:gd name="connsiteX177" fmla="*/ 0 w 1605470"/>
              <a:gd name="connsiteY177"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3992 w 1605470"/>
              <a:gd name="connsiteY37" fmla="*/ 5619557 h 6858000"/>
              <a:gd name="connsiteX38" fmla="*/ 531653 w 1605470"/>
              <a:gd name="connsiteY38" fmla="*/ 5604904 h 6858000"/>
              <a:gd name="connsiteX39" fmla="*/ 539863 w 1605470"/>
              <a:gd name="connsiteY39" fmla="*/ 5604298 h 6858000"/>
              <a:gd name="connsiteX40" fmla="*/ 552319 w 1605470"/>
              <a:gd name="connsiteY40" fmla="*/ 5587997 h 6858000"/>
              <a:gd name="connsiteX41" fmla="*/ 559710 w 1605470"/>
              <a:gd name="connsiteY41" fmla="*/ 5564796 h 6858000"/>
              <a:gd name="connsiteX42" fmla="*/ 587214 w 1605470"/>
              <a:gd name="connsiteY42" fmla="*/ 5451511 h 6858000"/>
              <a:gd name="connsiteX43" fmla="*/ 608019 w 1605470"/>
              <a:gd name="connsiteY43" fmla="*/ 5385461 h 6858000"/>
              <a:gd name="connsiteX44" fmla="*/ 622750 w 1605470"/>
              <a:gd name="connsiteY44" fmla="*/ 5363084 h 6858000"/>
              <a:gd name="connsiteX45" fmla="*/ 638731 w 1605470"/>
              <a:gd name="connsiteY45" fmla="*/ 5330009 h 6858000"/>
              <a:gd name="connsiteX46" fmla="*/ 672224 w 1605470"/>
              <a:gd name="connsiteY46" fmla="*/ 5273739 h 6858000"/>
              <a:gd name="connsiteX47" fmla="*/ 681823 w 1605470"/>
              <a:gd name="connsiteY47" fmla="*/ 5241779 h 6858000"/>
              <a:gd name="connsiteX48" fmla="*/ 693049 w 1605470"/>
              <a:gd name="connsiteY48" fmla="*/ 5225268 h 6858000"/>
              <a:gd name="connsiteX49" fmla="*/ 694069 w 1605470"/>
              <a:gd name="connsiteY49" fmla="*/ 5217684 h 6858000"/>
              <a:gd name="connsiteX50" fmla="*/ 701410 w 1605470"/>
              <a:gd name="connsiteY50" fmla="*/ 5193377 h 6858000"/>
              <a:gd name="connsiteX51" fmla="*/ 704713 w 1605470"/>
              <a:gd name="connsiteY51" fmla="*/ 5179288 h 6858000"/>
              <a:gd name="connsiteX52" fmla="*/ 705697 w 1605470"/>
              <a:gd name="connsiteY52" fmla="*/ 5173621 h 6858000"/>
              <a:gd name="connsiteX53" fmla="*/ 701331 w 1605470"/>
              <a:gd name="connsiteY53" fmla="*/ 5159961 h 6858000"/>
              <a:gd name="connsiteX54" fmla="*/ 708008 w 1605470"/>
              <a:gd name="connsiteY54" fmla="*/ 5144295 h 6858000"/>
              <a:gd name="connsiteX55" fmla="*/ 704941 w 1605470"/>
              <a:gd name="connsiteY55" fmla="*/ 5125185 h 6858000"/>
              <a:gd name="connsiteX56" fmla="*/ 711771 w 1605470"/>
              <a:gd name="connsiteY56" fmla="*/ 5121884 h 6858000"/>
              <a:gd name="connsiteX57" fmla="*/ 721092 w 1605470"/>
              <a:gd name="connsiteY57" fmla="*/ 5108383 h 6858000"/>
              <a:gd name="connsiteX58" fmla="*/ 717045 w 1605470"/>
              <a:gd name="connsiteY58" fmla="*/ 5094705 h 6858000"/>
              <a:gd name="connsiteX59" fmla="*/ 718807 w 1605470"/>
              <a:gd name="connsiteY59" fmla="*/ 5067850 h 6858000"/>
              <a:gd name="connsiteX60" fmla="*/ 721538 w 1605470"/>
              <a:gd name="connsiteY60" fmla="*/ 5060861 h 6858000"/>
              <a:gd name="connsiteX61" fmla="*/ 718242 w 1605470"/>
              <a:gd name="connsiteY61" fmla="*/ 5034192 h 6858000"/>
              <a:gd name="connsiteX62" fmla="*/ 719796 w 1605470"/>
              <a:gd name="connsiteY62" fmla="*/ 4993030 h 6858000"/>
              <a:gd name="connsiteX63" fmla="*/ 726705 w 1605470"/>
              <a:gd name="connsiteY63" fmla="*/ 4946844 h 6858000"/>
              <a:gd name="connsiteX64" fmla="*/ 722561 w 1605470"/>
              <a:gd name="connsiteY64" fmla="*/ 4932692 h 6858000"/>
              <a:gd name="connsiteX65" fmla="*/ 724935 w 1605470"/>
              <a:gd name="connsiteY65" fmla="*/ 4821504 h 6858000"/>
              <a:gd name="connsiteX66" fmla="*/ 732118 w 1605470"/>
              <a:gd name="connsiteY66" fmla="*/ 4801535 h 6858000"/>
              <a:gd name="connsiteX67" fmla="*/ 739787 w 1605470"/>
              <a:gd name="connsiteY67" fmla="*/ 4797794 h 6858000"/>
              <a:gd name="connsiteX68" fmla="*/ 741081 w 1605470"/>
              <a:gd name="connsiteY68" fmla="*/ 4784526 h 6858000"/>
              <a:gd name="connsiteX69" fmla="*/ 742865 w 1605470"/>
              <a:gd name="connsiteY69" fmla="*/ 4781211 h 6858000"/>
              <a:gd name="connsiteX70" fmla="*/ 751652 w 1605470"/>
              <a:gd name="connsiteY70" fmla="*/ 4761984 h 6858000"/>
              <a:gd name="connsiteX71" fmla="*/ 747700 w 1605470"/>
              <a:gd name="connsiteY71" fmla="*/ 4690749 h 6858000"/>
              <a:gd name="connsiteX72" fmla="*/ 743180 w 1605470"/>
              <a:gd name="connsiteY72" fmla="*/ 4613201 h 6858000"/>
              <a:gd name="connsiteX73" fmla="*/ 738263 w 1605470"/>
              <a:gd name="connsiteY73" fmla="*/ 4444346 h 6858000"/>
              <a:gd name="connsiteX74" fmla="*/ 756542 w 1605470"/>
              <a:gd name="connsiteY74" fmla="*/ 4350346 h 6858000"/>
              <a:gd name="connsiteX75" fmla="*/ 715481 w 1605470"/>
              <a:gd name="connsiteY75" fmla="*/ 4214165 h 6858000"/>
              <a:gd name="connsiteX76" fmla="*/ 719554 w 1605470"/>
              <a:gd name="connsiteY76" fmla="*/ 4090296 h 6858000"/>
              <a:gd name="connsiteX77" fmla="*/ 704810 w 1605470"/>
              <a:gd name="connsiteY77" fmla="*/ 4033999 h 6858000"/>
              <a:gd name="connsiteX78" fmla="*/ 705959 w 1605470"/>
              <a:gd name="connsiteY78" fmla="*/ 4031933 h 6858000"/>
              <a:gd name="connsiteX79" fmla="*/ 704535 w 1605470"/>
              <a:gd name="connsiteY79" fmla="*/ 4013953 h 6858000"/>
              <a:gd name="connsiteX80" fmla="*/ 700443 w 1605470"/>
              <a:gd name="connsiteY80" fmla="*/ 4010511 h 6858000"/>
              <a:gd name="connsiteX81" fmla="*/ 698282 w 1605470"/>
              <a:gd name="connsiteY81" fmla="*/ 3998331 h 6858000"/>
              <a:gd name="connsiteX82" fmla="*/ 690830 w 1605470"/>
              <a:gd name="connsiteY82" fmla="*/ 3974753 h 6858000"/>
              <a:gd name="connsiteX83" fmla="*/ 692428 w 1605470"/>
              <a:gd name="connsiteY83" fmla="*/ 3969950 h 6858000"/>
              <a:gd name="connsiteX84" fmla="*/ 685850 w 1605470"/>
              <a:gd name="connsiteY84" fmla="*/ 3933779 h 6858000"/>
              <a:gd name="connsiteX85" fmla="*/ 687181 w 1605470"/>
              <a:gd name="connsiteY85" fmla="*/ 3933093 h 6858000"/>
              <a:gd name="connsiteX86" fmla="*/ 691535 w 1605470"/>
              <a:gd name="connsiteY86" fmla="*/ 3922082 h 6858000"/>
              <a:gd name="connsiteX87" fmla="*/ 696613 w 1605470"/>
              <a:gd name="connsiteY87" fmla="*/ 3901461 h 6858000"/>
              <a:gd name="connsiteX88" fmla="*/ 719207 w 1605470"/>
              <a:gd name="connsiteY88" fmla="*/ 3813873 h 6858000"/>
              <a:gd name="connsiteX89" fmla="*/ 718632 w 1605470"/>
              <a:gd name="connsiteY89" fmla="*/ 3806161 h 6858000"/>
              <a:gd name="connsiteX90" fmla="*/ 718939 w 1605470"/>
              <a:gd name="connsiteY90" fmla="*/ 3805957 h 6858000"/>
              <a:gd name="connsiteX91" fmla="*/ 718966 w 1605470"/>
              <a:gd name="connsiteY91" fmla="*/ 3797724 h 6858000"/>
              <a:gd name="connsiteX92" fmla="*/ 717581 w 1605470"/>
              <a:gd name="connsiteY92" fmla="*/ 3792098 h 6858000"/>
              <a:gd name="connsiteX93" fmla="*/ 716465 w 1605470"/>
              <a:gd name="connsiteY93" fmla="*/ 3777135 h 6858000"/>
              <a:gd name="connsiteX94" fmla="*/ 718198 w 1605470"/>
              <a:gd name="connsiteY94" fmla="*/ 3771656 h 6858000"/>
              <a:gd name="connsiteX95" fmla="*/ 721941 w 1605470"/>
              <a:gd name="connsiteY95" fmla="*/ 3769007 h 6858000"/>
              <a:gd name="connsiteX96" fmla="*/ 721407 w 1605470"/>
              <a:gd name="connsiteY96" fmla="*/ 3767709 h 6858000"/>
              <a:gd name="connsiteX97" fmla="*/ 730103 w 1605470"/>
              <a:gd name="connsiteY97" fmla="*/ 3738082 h 6858000"/>
              <a:gd name="connsiteX98" fmla="*/ 737449 w 1605470"/>
              <a:gd name="connsiteY98" fmla="*/ 3673397 h 6858000"/>
              <a:gd name="connsiteX99" fmla="*/ 736745 w 1605470"/>
              <a:gd name="connsiteY99" fmla="*/ 3637109 h 6858000"/>
              <a:gd name="connsiteX100" fmla="*/ 740188 w 1605470"/>
              <a:gd name="connsiteY100" fmla="*/ 3536883 h 6858000"/>
              <a:gd name="connsiteX101" fmla="*/ 747726 w 1605470"/>
              <a:gd name="connsiteY101" fmla="*/ 3435652 h 6858000"/>
              <a:gd name="connsiteX102" fmla="*/ 774383 w 1605470"/>
              <a:gd name="connsiteY102" fmla="*/ 3381564 h 6858000"/>
              <a:gd name="connsiteX103" fmla="*/ 774870 w 1605470"/>
              <a:gd name="connsiteY103" fmla="*/ 3375761 h 6858000"/>
              <a:gd name="connsiteX104" fmla="*/ 770510 w 1605470"/>
              <a:gd name="connsiteY104" fmla="*/ 3361844 h 6858000"/>
              <a:gd name="connsiteX105" fmla="*/ 767933 w 1605470"/>
              <a:gd name="connsiteY105" fmla="*/ 3356929 h 6858000"/>
              <a:gd name="connsiteX106" fmla="*/ 766158 w 1605470"/>
              <a:gd name="connsiteY106" fmla="*/ 3349058 h 6858000"/>
              <a:gd name="connsiteX107" fmla="*/ 766414 w 1605470"/>
              <a:gd name="connsiteY107" fmla="*/ 3348763 h 6858000"/>
              <a:gd name="connsiteX108" fmla="*/ 764166 w 1605470"/>
              <a:gd name="connsiteY108" fmla="*/ 3341588 h 6858000"/>
              <a:gd name="connsiteX109" fmla="*/ 749397 w 1605470"/>
              <a:gd name="connsiteY109" fmla="*/ 3307769 h 6858000"/>
              <a:gd name="connsiteX110" fmla="*/ 766960 w 1605470"/>
              <a:gd name="connsiteY110" fmla="*/ 3250522 h 6858000"/>
              <a:gd name="connsiteX111" fmla="*/ 767385 w 1605470"/>
              <a:gd name="connsiteY111" fmla="*/ 3229163 h 6858000"/>
              <a:gd name="connsiteX112" fmla="*/ 769208 w 1605470"/>
              <a:gd name="connsiteY112" fmla="*/ 3217217 h 6858000"/>
              <a:gd name="connsiteX113" fmla="*/ 770350 w 1605470"/>
              <a:gd name="connsiteY113" fmla="*/ 3216125 h 6858000"/>
              <a:gd name="connsiteX114" fmla="*/ 756043 w 1605470"/>
              <a:gd name="connsiteY114" fmla="*/ 3183755 h 6858000"/>
              <a:gd name="connsiteX115" fmla="*/ 756544 w 1605470"/>
              <a:gd name="connsiteY115" fmla="*/ 3178642 h 6858000"/>
              <a:gd name="connsiteX116" fmla="*/ 744144 w 1605470"/>
              <a:gd name="connsiteY116" fmla="*/ 3158586 h 6858000"/>
              <a:gd name="connsiteX117" fmla="*/ 739378 w 1605470"/>
              <a:gd name="connsiteY117" fmla="*/ 3147669 h 6858000"/>
              <a:gd name="connsiteX118" fmla="*/ 734648 w 1605470"/>
              <a:gd name="connsiteY118" fmla="*/ 3145733 h 6858000"/>
              <a:gd name="connsiteX119" fmla="*/ 729329 w 1605470"/>
              <a:gd name="connsiteY119" fmla="*/ 3129034 h 6858000"/>
              <a:gd name="connsiteX120" fmla="*/ 729994 w 1605470"/>
              <a:gd name="connsiteY120" fmla="*/ 3126682 h 6858000"/>
              <a:gd name="connsiteX121" fmla="*/ 720862 w 1605470"/>
              <a:gd name="connsiteY121" fmla="*/ 3114519 h 6858000"/>
              <a:gd name="connsiteX122" fmla="*/ 707471 w 1605470"/>
              <a:gd name="connsiteY122" fmla="*/ 3106272 h 6858000"/>
              <a:gd name="connsiteX123" fmla="*/ 680201 w 1605470"/>
              <a:gd name="connsiteY123" fmla="*/ 2958185 h 6858000"/>
              <a:gd name="connsiteX124" fmla="*/ 622815 w 1605470"/>
              <a:gd name="connsiteY124" fmla="*/ 2762989 h 6858000"/>
              <a:gd name="connsiteX125" fmla="*/ 571733 w 1605470"/>
              <a:gd name="connsiteY125" fmla="*/ 2554718 h 6858000"/>
              <a:gd name="connsiteX126" fmla="*/ 551827 w 1605470"/>
              <a:gd name="connsiteY126" fmla="*/ 2485734 h 6858000"/>
              <a:gd name="connsiteX127" fmla="*/ 542550 w 1605470"/>
              <a:gd name="connsiteY127" fmla="*/ 2447068 h 6858000"/>
              <a:gd name="connsiteX128" fmla="*/ 529511 w 1605470"/>
              <a:gd name="connsiteY128" fmla="*/ 2425819 h 6858000"/>
              <a:gd name="connsiteX129" fmla="*/ 528878 w 1605470"/>
              <a:gd name="connsiteY129" fmla="*/ 2408971 h 6858000"/>
              <a:gd name="connsiteX130" fmla="*/ 535510 w 1605470"/>
              <a:gd name="connsiteY130" fmla="*/ 2402874 h 6858000"/>
              <a:gd name="connsiteX131" fmla="*/ 538122 w 1605470"/>
              <a:gd name="connsiteY131" fmla="*/ 2381443 h 6858000"/>
              <a:gd name="connsiteX132" fmla="*/ 514451 w 1605470"/>
              <a:gd name="connsiteY132" fmla="*/ 2261920 h 6858000"/>
              <a:gd name="connsiteX133" fmla="*/ 486968 w 1605470"/>
              <a:gd name="connsiteY133" fmla="*/ 2182937 h 6858000"/>
              <a:gd name="connsiteX134" fmla="*/ 488555 w 1605470"/>
              <a:gd name="connsiteY134" fmla="*/ 2155135 h 6858000"/>
              <a:gd name="connsiteX135" fmla="*/ 486013 w 1605470"/>
              <a:gd name="connsiteY135" fmla="*/ 2118008 h 6858000"/>
              <a:gd name="connsiteX136" fmla="*/ 487006 w 1605470"/>
              <a:gd name="connsiteY136" fmla="*/ 2050531 h 6858000"/>
              <a:gd name="connsiteX137" fmla="*/ 478812 w 1605470"/>
              <a:gd name="connsiteY137" fmla="*/ 1963269 h 6858000"/>
              <a:gd name="connsiteX138" fmla="*/ 442619 w 1605470"/>
              <a:gd name="connsiteY138" fmla="*/ 1910499 h 6858000"/>
              <a:gd name="connsiteX139" fmla="*/ 446785 w 1605470"/>
              <a:gd name="connsiteY139" fmla="*/ 1903212 h 6858000"/>
              <a:gd name="connsiteX140" fmla="*/ 436547 w 1605470"/>
              <a:gd name="connsiteY140" fmla="*/ 1861531 h 6858000"/>
              <a:gd name="connsiteX141" fmla="*/ 390346 w 1605470"/>
              <a:gd name="connsiteY141" fmla="*/ 1732919 h 6858000"/>
              <a:gd name="connsiteX142" fmla="*/ 362657 w 1605470"/>
              <a:gd name="connsiteY142" fmla="*/ 1663540 h 6858000"/>
              <a:gd name="connsiteX143" fmla="*/ 361783 w 1605470"/>
              <a:gd name="connsiteY143" fmla="*/ 1615777 h 6858000"/>
              <a:gd name="connsiteX144" fmla="*/ 342578 w 1605470"/>
              <a:gd name="connsiteY144" fmla="*/ 1563678 h 6858000"/>
              <a:gd name="connsiteX145" fmla="*/ 355658 w 1605470"/>
              <a:gd name="connsiteY145" fmla="*/ 1519474 h 6858000"/>
              <a:gd name="connsiteX146" fmla="*/ 348400 w 1605470"/>
              <a:gd name="connsiteY146" fmla="*/ 1477995 h 6858000"/>
              <a:gd name="connsiteX147" fmla="*/ 334485 w 1605470"/>
              <a:gd name="connsiteY147" fmla="*/ 1373769 h 6858000"/>
              <a:gd name="connsiteX148" fmla="*/ 342792 w 1605470"/>
              <a:gd name="connsiteY148" fmla="*/ 1307086 h 6858000"/>
              <a:gd name="connsiteX149" fmla="*/ 343980 w 1605470"/>
              <a:gd name="connsiteY149" fmla="*/ 1189033 h 6858000"/>
              <a:gd name="connsiteX150" fmla="*/ 348665 w 1605470"/>
              <a:gd name="connsiteY150" fmla="*/ 1168288 h 6858000"/>
              <a:gd name="connsiteX151" fmla="*/ 340947 w 1605470"/>
              <a:gd name="connsiteY151" fmla="*/ 1142577 h 6858000"/>
              <a:gd name="connsiteX152" fmla="*/ 330253 w 1605470"/>
              <a:gd name="connsiteY152" fmla="*/ 1088484 h 6858000"/>
              <a:gd name="connsiteX153" fmla="*/ 318989 w 1605470"/>
              <a:gd name="connsiteY153" fmla="*/ 1016103 h 6858000"/>
              <a:gd name="connsiteX154" fmla="*/ 320445 w 1605470"/>
              <a:gd name="connsiteY154" fmla="*/ 932283 h 6858000"/>
              <a:gd name="connsiteX155" fmla="*/ 322681 w 1605470"/>
              <a:gd name="connsiteY155" fmla="*/ 915925 h 6858000"/>
              <a:gd name="connsiteX156" fmla="*/ 315310 w 1605470"/>
              <a:gd name="connsiteY156" fmla="*/ 896999 h 6858000"/>
              <a:gd name="connsiteX157" fmla="*/ 284718 w 1605470"/>
              <a:gd name="connsiteY157" fmla="*/ 821517 h 6858000"/>
              <a:gd name="connsiteX158" fmla="*/ 263668 w 1605470"/>
              <a:gd name="connsiteY158" fmla="*/ 751353 h 6858000"/>
              <a:gd name="connsiteX159" fmla="*/ 263226 w 1605470"/>
              <a:gd name="connsiteY159" fmla="*/ 721230 h 6858000"/>
              <a:gd name="connsiteX160" fmla="*/ 248897 w 1605470"/>
              <a:gd name="connsiteY160" fmla="*/ 681659 h 6858000"/>
              <a:gd name="connsiteX161" fmla="*/ 234316 w 1605470"/>
              <a:gd name="connsiteY161" fmla="*/ 635218 h 6858000"/>
              <a:gd name="connsiteX162" fmla="*/ 239327 w 1605470"/>
              <a:gd name="connsiteY162" fmla="*/ 613763 h 6858000"/>
              <a:gd name="connsiteX163" fmla="*/ 225269 w 1605470"/>
              <a:gd name="connsiteY163" fmla="*/ 598582 h 6858000"/>
              <a:gd name="connsiteX164" fmla="*/ 224950 w 1605470"/>
              <a:gd name="connsiteY164" fmla="*/ 576846 h 6858000"/>
              <a:gd name="connsiteX165" fmla="*/ 204576 w 1605470"/>
              <a:gd name="connsiteY165" fmla="*/ 530055 h 6858000"/>
              <a:gd name="connsiteX166" fmla="*/ 219064 w 1605470"/>
              <a:gd name="connsiteY166" fmla="*/ 469651 h 6858000"/>
              <a:gd name="connsiteX167" fmla="*/ 195012 w 1605470"/>
              <a:gd name="connsiteY167" fmla="*/ 448559 h 6858000"/>
              <a:gd name="connsiteX168" fmla="*/ 201434 w 1605470"/>
              <a:gd name="connsiteY168" fmla="*/ 441529 h 6858000"/>
              <a:gd name="connsiteX169" fmla="*/ 200655 w 1605470"/>
              <a:gd name="connsiteY169" fmla="*/ 428927 h 6858000"/>
              <a:gd name="connsiteX170" fmla="*/ 190059 w 1605470"/>
              <a:gd name="connsiteY170" fmla="*/ 430161 h 6858000"/>
              <a:gd name="connsiteX171" fmla="*/ 167079 w 1605470"/>
              <a:gd name="connsiteY171" fmla="*/ 367211 h 6858000"/>
              <a:gd name="connsiteX172" fmla="*/ 124571 w 1605470"/>
              <a:gd name="connsiteY172" fmla="*/ 302178 h 6858000"/>
              <a:gd name="connsiteX173" fmla="*/ 103243 w 1605470"/>
              <a:gd name="connsiteY173" fmla="*/ 211375 h 6858000"/>
              <a:gd name="connsiteX174" fmla="*/ 94571 w 1605470"/>
              <a:gd name="connsiteY174" fmla="*/ 184179 h 6858000"/>
              <a:gd name="connsiteX175" fmla="*/ 13437 w 1605470"/>
              <a:gd name="connsiteY175" fmla="*/ 19287 h 6858000"/>
              <a:gd name="connsiteX176" fmla="*/ 0 w 1605470"/>
              <a:gd name="connsiteY176"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3992 w 1605470"/>
              <a:gd name="connsiteY37" fmla="*/ 5619557 h 6858000"/>
              <a:gd name="connsiteX38" fmla="*/ 531653 w 1605470"/>
              <a:gd name="connsiteY38" fmla="*/ 5604904 h 6858000"/>
              <a:gd name="connsiteX39" fmla="*/ 539863 w 1605470"/>
              <a:gd name="connsiteY39" fmla="*/ 5604298 h 6858000"/>
              <a:gd name="connsiteX40" fmla="*/ 552319 w 1605470"/>
              <a:gd name="connsiteY40" fmla="*/ 5587997 h 6858000"/>
              <a:gd name="connsiteX41" fmla="*/ 564053 w 1605470"/>
              <a:gd name="connsiteY41" fmla="*/ 5539915 h 6858000"/>
              <a:gd name="connsiteX42" fmla="*/ 587214 w 1605470"/>
              <a:gd name="connsiteY42" fmla="*/ 5451511 h 6858000"/>
              <a:gd name="connsiteX43" fmla="*/ 608019 w 1605470"/>
              <a:gd name="connsiteY43" fmla="*/ 5385461 h 6858000"/>
              <a:gd name="connsiteX44" fmla="*/ 622750 w 1605470"/>
              <a:gd name="connsiteY44" fmla="*/ 5363084 h 6858000"/>
              <a:gd name="connsiteX45" fmla="*/ 638731 w 1605470"/>
              <a:gd name="connsiteY45" fmla="*/ 5330009 h 6858000"/>
              <a:gd name="connsiteX46" fmla="*/ 672224 w 1605470"/>
              <a:gd name="connsiteY46" fmla="*/ 5273739 h 6858000"/>
              <a:gd name="connsiteX47" fmla="*/ 681823 w 1605470"/>
              <a:gd name="connsiteY47" fmla="*/ 5241779 h 6858000"/>
              <a:gd name="connsiteX48" fmla="*/ 693049 w 1605470"/>
              <a:gd name="connsiteY48" fmla="*/ 5225268 h 6858000"/>
              <a:gd name="connsiteX49" fmla="*/ 694069 w 1605470"/>
              <a:gd name="connsiteY49" fmla="*/ 5217684 h 6858000"/>
              <a:gd name="connsiteX50" fmla="*/ 701410 w 1605470"/>
              <a:gd name="connsiteY50" fmla="*/ 5193377 h 6858000"/>
              <a:gd name="connsiteX51" fmla="*/ 704713 w 1605470"/>
              <a:gd name="connsiteY51" fmla="*/ 5179288 h 6858000"/>
              <a:gd name="connsiteX52" fmla="*/ 705697 w 1605470"/>
              <a:gd name="connsiteY52" fmla="*/ 5173621 h 6858000"/>
              <a:gd name="connsiteX53" fmla="*/ 701331 w 1605470"/>
              <a:gd name="connsiteY53" fmla="*/ 5159961 h 6858000"/>
              <a:gd name="connsiteX54" fmla="*/ 708008 w 1605470"/>
              <a:gd name="connsiteY54" fmla="*/ 5144295 h 6858000"/>
              <a:gd name="connsiteX55" fmla="*/ 704941 w 1605470"/>
              <a:gd name="connsiteY55" fmla="*/ 5125185 h 6858000"/>
              <a:gd name="connsiteX56" fmla="*/ 711771 w 1605470"/>
              <a:gd name="connsiteY56" fmla="*/ 5121884 h 6858000"/>
              <a:gd name="connsiteX57" fmla="*/ 721092 w 1605470"/>
              <a:gd name="connsiteY57" fmla="*/ 5108383 h 6858000"/>
              <a:gd name="connsiteX58" fmla="*/ 717045 w 1605470"/>
              <a:gd name="connsiteY58" fmla="*/ 5094705 h 6858000"/>
              <a:gd name="connsiteX59" fmla="*/ 718807 w 1605470"/>
              <a:gd name="connsiteY59" fmla="*/ 5067850 h 6858000"/>
              <a:gd name="connsiteX60" fmla="*/ 721538 w 1605470"/>
              <a:gd name="connsiteY60" fmla="*/ 5060861 h 6858000"/>
              <a:gd name="connsiteX61" fmla="*/ 718242 w 1605470"/>
              <a:gd name="connsiteY61" fmla="*/ 5034192 h 6858000"/>
              <a:gd name="connsiteX62" fmla="*/ 719796 w 1605470"/>
              <a:gd name="connsiteY62" fmla="*/ 4993030 h 6858000"/>
              <a:gd name="connsiteX63" fmla="*/ 726705 w 1605470"/>
              <a:gd name="connsiteY63" fmla="*/ 4946844 h 6858000"/>
              <a:gd name="connsiteX64" fmla="*/ 722561 w 1605470"/>
              <a:gd name="connsiteY64" fmla="*/ 4932692 h 6858000"/>
              <a:gd name="connsiteX65" fmla="*/ 724935 w 1605470"/>
              <a:gd name="connsiteY65" fmla="*/ 4821504 h 6858000"/>
              <a:gd name="connsiteX66" fmla="*/ 732118 w 1605470"/>
              <a:gd name="connsiteY66" fmla="*/ 4801535 h 6858000"/>
              <a:gd name="connsiteX67" fmla="*/ 739787 w 1605470"/>
              <a:gd name="connsiteY67" fmla="*/ 4797794 h 6858000"/>
              <a:gd name="connsiteX68" fmla="*/ 741081 w 1605470"/>
              <a:gd name="connsiteY68" fmla="*/ 4784526 h 6858000"/>
              <a:gd name="connsiteX69" fmla="*/ 742865 w 1605470"/>
              <a:gd name="connsiteY69" fmla="*/ 4781211 h 6858000"/>
              <a:gd name="connsiteX70" fmla="*/ 751652 w 1605470"/>
              <a:gd name="connsiteY70" fmla="*/ 4761984 h 6858000"/>
              <a:gd name="connsiteX71" fmla="*/ 747700 w 1605470"/>
              <a:gd name="connsiteY71" fmla="*/ 4690749 h 6858000"/>
              <a:gd name="connsiteX72" fmla="*/ 743180 w 1605470"/>
              <a:gd name="connsiteY72" fmla="*/ 4613201 h 6858000"/>
              <a:gd name="connsiteX73" fmla="*/ 738263 w 1605470"/>
              <a:gd name="connsiteY73" fmla="*/ 4444346 h 6858000"/>
              <a:gd name="connsiteX74" fmla="*/ 756542 w 1605470"/>
              <a:gd name="connsiteY74" fmla="*/ 4350346 h 6858000"/>
              <a:gd name="connsiteX75" fmla="*/ 715481 w 1605470"/>
              <a:gd name="connsiteY75" fmla="*/ 4214165 h 6858000"/>
              <a:gd name="connsiteX76" fmla="*/ 719554 w 1605470"/>
              <a:gd name="connsiteY76" fmla="*/ 4090296 h 6858000"/>
              <a:gd name="connsiteX77" fmla="*/ 704810 w 1605470"/>
              <a:gd name="connsiteY77" fmla="*/ 4033999 h 6858000"/>
              <a:gd name="connsiteX78" fmla="*/ 705959 w 1605470"/>
              <a:gd name="connsiteY78" fmla="*/ 4031933 h 6858000"/>
              <a:gd name="connsiteX79" fmla="*/ 704535 w 1605470"/>
              <a:gd name="connsiteY79" fmla="*/ 4013953 h 6858000"/>
              <a:gd name="connsiteX80" fmla="*/ 700443 w 1605470"/>
              <a:gd name="connsiteY80" fmla="*/ 4010511 h 6858000"/>
              <a:gd name="connsiteX81" fmla="*/ 698282 w 1605470"/>
              <a:gd name="connsiteY81" fmla="*/ 3998331 h 6858000"/>
              <a:gd name="connsiteX82" fmla="*/ 690830 w 1605470"/>
              <a:gd name="connsiteY82" fmla="*/ 3974753 h 6858000"/>
              <a:gd name="connsiteX83" fmla="*/ 692428 w 1605470"/>
              <a:gd name="connsiteY83" fmla="*/ 3969950 h 6858000"/>
              <a:gd name="connsiteX84" fmla="*/ 685850 w 1605470"/>
              <a:gd name="connsiteY84" fmla="*/ 3933779 h 6858000"/>
              <a:gd name="connsiteX85" fmla="*/ 687181 w 1605470"/>
              <a:gd name="connsiteY85" fmla="*/ 3933093 h 6858000"/>
              <a:gd name="connsiteX86" fmla="*/ 691535 w 1605470"/>
              <a:gd name="connsiteY86" fmla="*/ 3922082 h 6858000"/>
              <a:gd name="connsiteX87" fmla="*/ 696613 w 1605470"/>
              <a:gd name="connsiteY87" fmla="*/ 3901461 h 6858000"/>
              <a:gd name="connsiteX88" fmla="*/ 719207 w 1605470"/>
              <a:gd name="connsiteY88" fmla="*/ 3813873 h 6858000"/>
              <a:gd name="connsiteX89" fmla="*/ 718632 w 1605470"/>
              <a:gd name="connsiteY89" fmla="*/ 3806161 h 6858000"/>
              <a:gd name="connsiteX90" fmla="*/ 718939 w 1605470"/>
              <a:gd name="connsiteY90" fmla="*/ 3805957 h 6858000"/>
              <a:gd name="connsiteX91" fmla="*/ 718966 w 1605470"/>
              <a:gd name="connsiteY91" fmla="*/ 3797724 h 6858000"/>
              <a:gd name="connsiteX92" fmla="*/ 717581 w 1605470"/>
              <a:gd name="connsiteY92" fmla="*/ 3792098 h 6858000"/>
              <a:gd name="connsiteX93" fmla="*/ 716465 w 1605470"/>
              <a:gd name="connsiteY93" fmla="*/ 3777135 h 6858000"/>
              <a:gd name="connsiteX94" fmla="*/ 718198 w 1605470"/>
              <a:gd name="connsiteY94" fmla="*/ 3771656 h 6858000"/>
              <a:gd name="connsiteX95" fmla="*/ 721941 w 1605470"/>
              <a:gd name="connsiteY95" fmla="*/ 3769007 h 6858000"/>
              <a:gd name="connsiteX96" fmla="*/ 721407 w 1605470"/>
              <a:gd name="connsiteY96" fmla="*/ 3767709 h 6858000"/>
              <a:gd name="connsiteX97" fmla="*/ 730103 w 1605470"/>
              <a:gd name="connsiteY97" fmla="*/ 3738082 h 6858000"/>
              <a:gd name="connsiteX98" fmla="*/ 737449 w 1605470"/>
              <a:gd name="connsiteY98" fmla="*/ 3673397 h 6858000"/>
              <a:gd name="connsiteX99" fmla="*/ 736745 w 1605470"/>
              <a:gd name="connsiteY99" fmla="*/ 3637109 h 6858000"/>
              <a:gd name="connsiteX100" fmla="*/ 740188 w 1605470"/>
              <a:gd name="connsiteY100" fmla="*/ 3536883 h 6858000"/>
              <a:gd name="connsiteX101" fmla="*/ 747726 w 1605470"/>
              <a:gd name="connsiteY101" fmla="*/ 3435652 h 6858000"/>
              <a:gd name="connsiteX102" fmla="*/ 774383 w 1605470"/>
              <a:gd name="connsiteY102" fmla="*/ 3381564 h 6858000"/>
              <a:gd name="connsiteX103" fmla="*/ 774870 w 1605470"/>
              <a:gd name="connsiteY103" fmla="*/ 3375761 h 6858000"/>
              <a:gd name="connsiteX104" fmla="*/ 770510 w 1605470"/>
              <a:gd name="connsiteY104" fmla="*/ 3361844 h 6858000"/>
              <a:gd name="connsiteX105" fmla="*/ 767933 w 1605470"/>
              <a:gd name="connsiteY105" fmla="*/ 3356929 h 6858000"/>
              <a:gd name="connsiteX106" fmla="*/ 766158 w 1605470"/>
              <a:gd name="connsiteY106" fmla="*/ 3349058 h 6858000"/>
              <a:gd name="connsiteX107" fmla="*/ 766414 w 1605470"/>
              <a:gd name="connsiteY107" fmla="*/ 3348763 h 6858000"/>
              <a:gd name="connsiteX108" fmla="*/ 764166 w 1605470"/>
              <a:gd name="connsiteY108" fmla="*/ 3341588 h 6858000"/>
              <a:gd name="connsiteX109" fmla="*/ 749397 w 1605470"/>
              <a:gd name="connsiteY109" fmla="*/ 3307769 h 6858000"/>
              <a:gd name="connsiteX110" fmla="*/ 766960 w 1605470"/>
              <a:gd name="connsiteY110" fmla="*/ 3250522 h 6858000"/>
              <a:gd name="connsiteX111" fmla="*/ 767385 w 1605470"/>
              <a:gd name="connsiteY111" fmla="*/ 3229163 h 6858000"/>
              <a:gd name="connsiteX112" fmla="*/ 769208 w 1605470"/>
              <a:gd name="connsiteY112" fmla="*/ 3217217 h 6858000"/>
              <a:gd name="connsiteX113" fmla="*/ 770350 w 1605470"/>
              <a:gd name="connsiteY113" fmla="*/ 3216125 h 6858000"/>
              <a:gd name="connsiteX114" fmla="*/ 756043 w 1605470"/>
              <a:gd name="connsiteY114" fmla="*/ 3183755 h 6858000"/>
              <a:gd name="connsiteX115" fmla="*/ 756544 w 1605470"/>
              <a:gd name="connsiteY115" fmla="*/ 3178642 h 6858000"/>
              <a:gd name="connsiteX116" fmla="*/ 744144 w 1605470"/>
              <a:gd name="connsiteY116" fmla="*/ 3158586 h 6858000"/>
              <a:gd name="connsiteX117" fmla="*/ 739378 w 1605470"/>
              <a:gd name="connsiteY117" fmla="*/ 3147669 h 6858000"/>
              <a:gd name="connsiteX118" fmla="*/ 734648 w 1605470"/>
              <a:gd name="connsiteY118" fmla="*/ 3145733 h 6858000"/>
              <a:gd name="connsiteX119" fmla="*/ 729329 w 1605470"/>
              <a:gd name="connsiteY119" fmla="*/ 3129034 h 6858000"/>
              <a:gd name="connsiteX120" fmla="*/ 729994 w 1605470"/>
              <a:gd name="connsiteY120" fmla="*/ 3126682 h 6858000"/>
              <a:gd name="connsiteX121" fmla="*/ 720862 w 1605470"/>
              <a:gd name="connsiteY121" fmla="*/ 3114519 h 6858000"/>
              <a:gd name="connsiteX122" fmla="*/ 707471 w 1605470"/>
              <a:gd name="connsiteY122" fmla="*/ 3106272 h 6858000"/>
              <a:gd name="connsiteX123" fmla="*/ 680201 w 1605470"/>
              <a:gd name="connsiteY123" fmla="*/ 2958185 h 6858000"/>
              <a:gd name="connsiteX124" fmla="*/ 622815 w 1605470"/>
              <a:gd name="connsiteY124" fmla="*/ 2762989 h 6858000"/>
              <a:gd name="connsiteX125" fmla="*/ 571733 w 1605470"/>
              <a:gd name="connsiteY125" fmla="*/ 2554718 h 6858000"/>
              <a:gd name="connsiteX126" fmla="*/ 551827 w 1605470"/>
              <a:gd name="connsiteY126" fmla="*/ 2485734 h 6858000"/>
              <a:gd name="connsiteX127" fmla="*/ 542550 w 1605470"/>
              <a:gd name="connsiteY127" fmla="*/ 2447068 h 6858000"/>
              <a:gd name="connsiteX128" fmla="*/ 529511 w 1605470"/>
              <a:gd name="connsiteY128" fmla="*/ 2425819 h 6858000"/>
              <a:gd name="connsiteX129" fmla="*/ 528878 w 1605470"/>
              <a:gd name="connsiteY129" fmla="*/ 2408971 h 6858000"/>
              <a:gd name="connsiteX130" fmla="*/ 535510 w 1605470"/>
              <a:gd name="connsiteY130" fmla="*/ 2402874 h 6858000"/>
              <a:gd name="connsiteX131" fmla="*/ 538122 w 1605470"/>
              <a:gd name="connsiteY131" fmla="*/ 2381443 h 6858000"/>
              <a:gd name="connsiteX132" fmla="*/ 514451 w 1605470"/>
              <a:gd name="connsiteY132" fmla="*/ 2261920 h 6858000"/>
              <a:gd name="connsiteX133" fmla="*/ 486968 w 1605470"/>
              <a:gd name="connsiteY133" fmla="*/ 2182937 h 6858000"/>
              <a:gd name="connsiteX134" fmla="*/ 488555 w 1605470"/>
              <a:gd name="connsiteY134" fmla="*/ 2155135 h 6858000"/>
              <a:gd name="connsiteX135" fmla="*/ 486013 w 1605470"/>
              <a:gd name="connsiteY135" fmla="*/ 2118008 h 6858000"/>
              <a:gd name="connsiteX136" fmla="*/ 487006 w 1605470"/>
              <a:gd name="connsiteY136" fmla="*/ 2050531 h 6858000"/>
              <a:gd name="connsiteX137" fmla="*/ 478812 w 1605470"/>
              <a:gd name="connsiteY137" fmla="*/ 1963269 h 6858000"/>
              <a:gd name="connsiteX138" fmla="*/ 442619 w 1605470"/>
              <a:gd name="connsiteY138" fmla="*/ 1910499 h 6858000"/>
              <a:gd name="connsiteX139" fmla="*/ 446785 w 1605470"/>
              <a:gd name="connsiteY139" fmla="*/ 1903212 h 6858000"/>
              <a:gd name="connsiteX140" fmla="*/ 436547 w 1605470"/>
              <a:gd name="connsiteY140" fmla="*/ 1861531 h 6858000"/>
              <a:gd name="connsiteX141" fmla="*/ 390346 w 1605470"/>
              <a:gd name="connsiteY141" fmla="*/ 1732919 h 6858000"/>
              <a:gd name="connsiteX142" fmla="*/ 362657 w 1605470"/>
              <a:gd name="connsiteY142" fmla="*/ 1663540 h 6858000"/>
              <a:gd name="connsiteX143" fmla="*/ 361783 w 1605470"/>
              <a:gd name="connsiteY143" fmla="*/ 1615777 h 6858000"/>
              <a:gd name="connsiteX144" fmla="*/ 342578 w 1605470"/>
              <a:gd name="connsiteY144" fmla="*/ 1563678 h 6858000"/>
              <a:gd name="connsiteX145" fmla="*/ 355658 w 1605470"/>
              <a:gd name="connsiteY145" fmla="*/ 1519474 h 6858000"/>
              <a:gd name="connsiteX146" fmla="*/ 348400 w 1605470"/>
              <a:gd name="connsiteY146" fmla="*/ 1477995 h 6858000"/>
              <a:gd name="connsiteX147" fmla="*/ 334485 w 1605470"/>
              <a:gd name="connsiteY147" fmla="*/ 1373769 h 6858000"/>
              <a:gd name="connsiteX148" fmla="*/ 342792 w 1605470"/>
              <a:gd name="connsiteY148" fmla="*/ 1307086 h 6858000"/>
              <a:gd name="connsiteX149" fmla="*/ 343980 w 1605470"/>
              <a:gd name="connsiteY149" fmla="*/ 1189033 h 6858000"/>
              <a:gd name="connsiteX150" fmla="*/ 348665 w 1605470"/>
              <a:gd name="connsiteY150" fmla="*/ 1168288 h 6858000"/>
              <a:gd name="connsiteX151" fmla="*/ 340947 w 1605470"/>
              <a:gd name="connsiteY151" fmla="*/ 1142577 h 6858000"/>
              <a:gd name="connsiteX152" fmla="*/ 330253 w 1605470"/>
              <a:gd name="connsiteY152" fmla="*/ 1088484 h 6858000"/>
              <a:gd name="connsiteX153" fmla="*/ 318989 w 1605470"/>
              <a:gd name="connsiteY153" fmla="*/ 1016103 h 6858000"/>
              <a:gd name="connsiteX154" fmla="*/ 320445 w 1605470"/>
              <a:gd name="connsiteY154" fmla="*/ 932283 h 6858000"/>
              <a:gd name="connsiteX155" fmla="*/ 322681 w 1605470"/>
              <a:gd name="connsiteY155" fmla="*/ 915925 h 6858000"/>
              <a:gd name="connsiteX156" fmla="*/ 315310 w 1605470"/>
              <a:gd name="connsiteY156" fmla="*/ 896999 h 6858000"/>
              <a:gd name="connsiteX157" fmla="*/ 284718 w 1605470"/>
              <a:gd name="connsiteY157" fmla="*/ 821517 h 6858000"/>
              <a:gd name="connsiteX158" fmla="*/ 263668 w 1605470"/>
              <a:gd name="connsiteY158" fmla="*/ 751353 h 6858000"/>
              <a:gd name="connsiteX159" fmla="*/ 263226 w 1605470"/>
              <a:gd name="connsiteY159" fmla="*/ 721230 h 6858000"/>
              <a:gd name="connsiteX160" fmla="*/ 248897 w 1605470"/>
              <a:gd name="connsiteY160" fmla="*/ 681659 h 6858000"/>
              <a:gd name="connsiteX161" fmla="*/ 234316 w 1605470"/>
              <a:gd name="connsiteY161" fmla="*/ 635218 h 6858000"/>
              <a:gd name="connsiteX162" fmla="*/ 239327 w 1605470"/>
              <a:gd name="connsiteY162" fmla="*/ 613763 h 6858000"/>
              <a:gd name="connsiteX163" fmla="*/ 225269 w 1605470"/>
              <a:gd name="connsiteY163" fmla="*/ 598582 h 6858000"/>
              <a:gd name="connsiteX164" fmla="*/ 224950 w 1605470"/>
              <a:gd name="connsiteY164" fmla="*/ 576846 h 6858000"/>
              <a:gd name="connsiteX165" fmla="*/ 204576 w 1605470"/>
              <a:gd name="connsiteY165" fmla="*/ 530055 h 6858000"/>
              <a:gd name="connsiteX166" fmla="*/ 219064 w 1605470"/>
              <a:gd name="connsiteY166" fmla="*/ 469651 h 6858000"/>
              <a:gd name="connsiteX167" fmla="*/ 195012 w 1605470"/>
              <a:gd name="connsiteY167" fmla="*/ 448559 h 6858000"/>
              <a:gd name="connsiteX168" fmla="*/ 201434 w 1605470"/>
              <a:gd name="connsiteY168" fmla="*/ 441529 h 6858000"/>
              <a:gd name="connsiteX169" fmla="*/ 200655 w 1605470"/>
              <a:gd name="connsiteY169" fmla="*/ 428927 h 6858000"/>
              <a:gd name="connsiteX170" fmla="*/ 190059 w 1605470"/>
              <a:gd name="connsiteY170" fmla="*/ 430161 h 6858000"/>
              <a:gd name="connsiteX171" fmla="*/ 167079 w 1605470"/>
              <a:gd name="connsiteY171" fmla="*/ 367211 h 6858000"/>
              <a:gd name="connsiteX172" fmla="*/ 124571 w 1605470"/>
              <a:gd name="connsiteY172" fmla="*/ 302178 h 6858000"/>
              <a:gd name="connsiteX173" fmla="*/ 103243 w 1605470"/>
              <a:gd name="connsiteY173" fmla="*/ 211375 h 6858000"/>
              <a:gd name="connsiteX174" fmla="*/ 94571 w 1605470"/>
              <a:gd name="connsiteY174" fmla="*/ 184179 h 6858000"/>
              <a:gd name="connsiteX175" fmla="*/ 13437 w 1605470"/>
              <a:gd name="connsiteY175" fmla="*/ 19287 h 6858000"/>
              <a:gd name="connsiteX176" fmla="*/ 0 w 1605470"/>
              <a:gd name="connsiteY176"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3992 w 1605470"/>
              <a:gd name="connsiteY37" fmla="*/ 5619557 h 6858000"/>
              <a:gd name="connsiteX38" fmla="*/ 531653 w 1605470"/>
              <a:gd name="connsiteY38" fmla="*/ 5604904 h 6858000"/>
              <a:gd name="connsiteX39" fmla="*/ 539863 w 1605470"/>
              <a:gd name="connsiteY39" fmla="*/ 5604298 h 6858000"/>
              <a:gd name="connsiteX40" fmla="*/ 552319 w 1605470"/>
              <a:gd name="connsiteY40" fmla="*/ 5587997 h 6858000"/>
              <a:gd name="connsiteX41" fmla="*/ 564053 w 1605470"/>
              <a:gd name="connsiteY41" fmla="*/ 5539915 h 6858000"/>
              <a:gd name="connsiteX42" fmla="*/ 587214 w 1605470"/>
              <a:gd name="connsiteY42" fmla="*/ 5451511 h 6858000"/>
              <a:gd name="connsiteX43" fmla="*/ 608019 w 1605470"/>
              <a:gd name="connsiteY43" fmla="*/ 5385461 h 6858000"/>
              <a:gd name="connsiteX44" fmla="*/ 622750 w 1605470"/>
              <a:gd name="connsiteY44" fmla="*/ 5363084 h 6858000"/>
              <a:gd name="connsiteX45" fmla="*/ 638731 w 1605470"/>
              <a:gd name="connsiteY45" fmla="*/ 5330009 h 6858000"/>
              <a:gd name="connsiteX46" fmla="*/ 672224 w 1605470"/>
              <a:gd name="connsiteY46" fmla="*/ 5273739 h 6858000"/>
              <a:gd name="connsiteX47" fmla="*/ 681823 w 1605470"/>
              <a:gd name="connsiteY47" fmla="*/ 5241779 h 6858000"/>
              <a:gd name="connsiteX48" fmla="*/ 693049 w 1605470"/>
              <a:gd name="connsiteY48" fmla="*/ 5225268 h 6858000"/>
              <a:gd name="connsiteX49" fmla="*/ 694069 w 1605470"/>
              <a:gd name="connsiteY49" fmla="*/ 5217684 h 6858000"/>
              <a:gd name="connsiteX50" fmla="*/ 701410 w 1605470"/>
              <a:gd name="connsiteY50" fmla="*/ 5193377 h 6858000"/>
              <a:gd name="connsiteX51" fmla="*/ 704713 w 1605470"/>
              <a:gd name="connsiteY51" fmla="*/ 5179288 h 6858000"/>
              <a:gd name="connsiteX52" fmla="*/ 705697 w 1605470"/>
              <a:gd name="connsiteY52" fmla="*/ 5173621 h 6858000"/>
              <a:gd name="connsiteX53" fmla="*/ 701331 w 1605470"/>
              <a:gd name="connsiteY53" fmla="*/ 5159961 h 6858000"/>
              <a:gd name="connsiteX54" fmla="*/ 708008 w 1605470"/>
              <a:gd name="connsiteY54" fmla="*/ 5144295 h 6858000"/>
              <a:gd name="connsiteX55" fmla="*/ 704941 w 1605470"/>
              <a:gd name="connsiteY55" fmla="*/ 5125185 h 6858000"/>
              <a:gd name="connsiteX56" fmla="*/ 711771 w 1605470"/>
              <a:gd name="connsiteY56" fmla="*/ 5121884 h 6858000"/>
              <a:gd name="connsiteX57" fmla="*/ 721092 w 1605470"/>
              <a:gd name="connsiteY57" fmla="*/ 5108383 h 6858000"/>
              <a:gd name="connsiteX58" fmla="*/ 717045 w 1605470"/>
              <a:gd name="connsiteY58" fmla="*/ 5094705 h 6858000"/>
              <a:gd name="connsiteX59" fmla="*/ 718807 w 1605470"/>
              <a:gd name="connsiteY59" fmla="*/ 5067850 h 6858000"/>
              <a:gd name="connsiteX60" fmla="*/ 721538 w 1605470"/>
              <a:gd name="connsiteY60" fmla="*/ 5060861 h 6858000"/>
              <a:gd name="connsiteX61" fmla="*/ 718242 w 1605470"/>
              <a:gd name="connsiteY61" fmla="*/ 5034192 h 6858000"/>
              <a:gd name="connsiteX62" fmla="*/ 719796 w 1605470"/>
              <a:gd name="connsiteY62" fmla="*/ 4993030 h 6858000"/>
              <a:gd name="connsiteX63" fmla="*/ 726705 w 1605470"/>
              <a:gd name="connsiteY63" fmla="*/ 4946844 h 6858000"/>
              <a:gd name="connsiteX64" fmla="*/ 722561 w 1605470"/>
              <a:gd name="connsiteY64" fmla="*/ 4932692 h 6858000"/>
              <a:gd name="connsiteX65" fmla="*/ 724935 w 1605470"/>
              <a:gd name="connsiteY65" fmla="*/ 4821504 h 6858000"/>
              <a:gd name="connsiteX66" fmla="*/ 732118 w 1605470"/>
              <a:gd name="connsiteY66" fmla="*/ 4801535 h 6858000"/>
              <a:gd name="connsiteX67" fmla="*/ 739787 w 1605470"/>
              <a:gd name="connsiteY67" fmla="*/ 4797794 h 6858000"/>
              <a:gd name="connsiteX68" fmla="*/ 741081 w 1605470"/>
              <a:gd name="connsiteY68" fmla="*/ 4784526 h 6858000"/>
              <a:gd name="connsiteX69" fmla="*/ 742865 w 1605470"/>
              <a:gd name="connsiteY69" fmla="*/ 4781211 h 6858000"/>
              <a:gd name="connsiteX70" fmla="*/ 751652 w 1605470"/>
              <a:gd name="connsiteY70" fmla="*/ 4761984 h 6858000"/>
              <a:gd name="connsiteX71" fmla="*/ 747700 w 1605470"/>
              <a:gd name="connsiteY71" fmla="*/ 4690749 h 6858000"/>
              <a:gd name="connsiteX72" fmla="*/ 743180 w 1605470"/>
              <a:gd name="connsiteY72" fmla="*/ 4584173 h 6858000"/>
              <a:gd name="connsiteX73" fmla="*/ 738263 w 1605470"/>
              <a:gd name="connsiteY73" fmla="*/ 4444346 h 6858000"/>
              <a:gd name="connsiteX74" fmla="*/ 756542 w 1605470"/>
              <a:gd name="connsiteY74" fmla="*/ 4350346 h 6858000"/>
              <a:gd name="connsiteX75" fmla="*/ 715481 w 1605470"/>
              <a:gd name="connsiteY75" fmla="*/ 4214165 h 6858000"/>
              <a:gd name="connsiteX76" fmla="*/ 719554 w 1605470"/>
              <a:gd name="connsiteY76" fmla="*/ 4090296 h 6858000"/>
              <a:gd name="connsiteX77" fmla="*/ 704810 w 1605470"/>
              <a:gd name="connsiteY77" fmla="*/ 4033999 h 6858000"/>
              <a:gd name="connsiteX78" fmla="*/ 705959 w 1605470"/>
              <a:gd name="connsiteY78" fmla="*/ 4031933 h 6858000"/>
              <a:gd name="connsiteX79" fmla="*/ 704535 w 1605470"/>
              <a:gd name="connsiteY79" fmla="*/ 4013953 h 6858000"/>
              <a:gd name="connsiteX80" fmla="*/ 700443 w 1605470"/>
              <a:gd name="connsiteY80" fmla="*/ 4010511 h 6858000"/>
              <a:gd name="connsiteX81" fmla="*/ 698282 w 1605470"/>
              <a:gd name="connsiteY81" fmla="*/ 3998331 h 6858000"/>
              <a:gd name="connsiteX82" fmla="*/ 690830 w 1605470"/>
              <a:gd name="connsiteY82" fmla="*/ 3974753 h 6858000"/>
              <a:gd name="connsiteX83" fmla="*/ 692428 w 1605470"/>
              <a:gd name="connsiteY83" fmla="*/ 3969950 h 6858000"/>
              <a:gd name="connsiteX84" fmla="*/ 685850 w 1605470"/>
              <a:gd name="connsiteY84" fmla="*/ 3933779 h 6858000"/>
              <a:gd name="connsiteX85" fmla="*/ 687181 w 1605470"/>
              <a:gd name="connsiteY85" fmla="*/ 3933093 h 6858000"/>
              <a:gd name="connsiteX86" fmla="*/ 691535 w 1605470"/>
              <a:gd name="connsiteY86" fmla="*/ 3922082 h 6858000"/>
              <a:gd name="connsiteX87" fmla="*/ 696613 w 1605470"/>
              <a:gd name="connsiteY87" fmla="*/ 3901461 h 6858000"/>
              <a:gd name="connsiteX88" fmla="*/ 719207 w 1605470"/>
              <a:gd name="connsiteY88" fmla="*/ 3813873 h 6858000"/>
              <a:gd name="connsiteX89" fmla="*/ 718632 w 1605470"/>
              <a:gd name="connsiteY89" fmla="*/ 3806161 h 6858000"/>
              <a:gd name="connsiteX90" fmla="*/ 718939 w 1605470"/>
              <a:gd name="connsiteY90" fmla="*/ 3805957 h 6858000"/>
              <a:gd name="connsiteX91" fmla="*/ 718966 w 1605470"/>
              <a:gd name="connsiteY91" fmla="*/ 3797724 h 6858000"/>
              <a:gd name="connsiteX92" fmla="*/ 717581 w 1605470"/>
              <a:gd name="connsiteY92" fmla="*/ 3792098 h 6858000"/>
              <a:gd name="connsiteX93" fmla="*/ 716465 w 1605470"/>
              <a:gd name="connsiteY93" fmla="*/ 3777135 h 6858000"/>
              <a:gd name="connsiteX94" fmla="*/ 718198 w 1605470"/>
              <a:gd name="connsiteY94" fmla="*/ 3771656 h 6858000"/>
              <a:gd name="connsiteX95" fmla="*/ 721941 w 1605470"/>
              <a:gd name="connsiteY95" fmla="*/ 3769007 h 6858000"/>
              <a:gd name="connsiteX96" fmla="*/ 721407 w 1605470"/>
              <a:gd name="connsiteY96" fmla="*/ 3767709 h 6858000"/>
              <a:gd name="connsiteX97" fmla="*/ 730103 w 1605470"/>
              <a:gd name="connsiteY97" fmla="*/ 3738082 h 6858000"/>
              <a:gd name="connsiteX98" fmla="*/ 737449 w 1605470"/>
              <a:gd name="connsiteY98" fmla="*/ 3673397 h 6858000"/>
              <a:gd name="connsiteX99" fmla="*/ 736745 w 1605470"/>
              <a:gd name="connsiteY99" fmla="*/ 3637109 h 6858000"/>
              <a:gd name="connsiteX100" fmla="*/ 740188 w 1605470"/>
              <a:gd name="connsiteY100" fmla="*/ 3536883 h 6858000"/>
              <a:gd name="connsiteX101" fmla="*/ 747726 w 1605470"/>
              <a:gd name="connsiteY101" fmla="*/ 3435652 h 6858000"/>
              <a:gd name="connsiteX102" fmla="*/ 774383 w 1605470"/>
              <a:gd name="connsiteY102" fmla="*/ 3381564 h 6858000"/>
              <a:gd name="connsiteX103" fmla="*/ 774870 w 1605470"/>
              <a:gd name="connsiteY103" fmla="*/ 3375761 h 6858000"/>
              <a:gd name="connsiteX104" fmla="*/ 770510 w 1605470"/>
              <a:gd name="connsiteY104" fmla="*/ 3361844 h 6858000"/>
              <a:gd name="connsiteX105" fmla="*/ 767933 w 1605470"/>
              <a:gd name="connsiteY105" fmla="*/ 3356929 h 6858000"/>
              <a:gd name="connsiteX106" fmla="*/ 766158 w 1605470"/>
              <a:gd name="connsiteY106" fmla="*/ 3349058 h 6858000"/>
              <a:gd name="connsiteX107" fmla="*/ 766414 w 1605470"/>
              <a:gd name="connsiteY107" fmla="*/ 3348763 h 6858000"/>
              <a:gd name="connsiteX108" fmla="*/ 764166 w 1605470"/>
              <a:gd name="connsiteY108" fmla="*/ 3341588 h 6858000"/>
              <a:gd name="connsiteX109" fmla="*/ 749397 w 1605470"/>
              <a:gd name="connsiteY109" fmla="*/ 3307769 h 6858000"/>
              <a:gd name="connsiteX110" fmla="*/ 766960 w 1605470"/>
              <a:gd name="connsiteY110" fmla="*/ 3250522 h 6858000"/>
              <a:gd name="connsiteX111" fmla="*/ 767385 w 1605470"/>
              <a:gd name="connsiteY111" fmla="*/ 3229163 h 6858000"/>
              <a:gd name="connsiteX112" fmla="*/ 769208 w 1605470"/>
              <a:gd name="connsiteY112" fmla="*/ 3217217 h 6858000"/>
              <a:gd name="connsiteX113" fmla="*/ 770350 w 1605470"/>
              <a:gd name="connsiteY113" fmla="*/ 3216125 h 6858000"/>
              <a:gd name="connsiteX114" fmla="*/ 756043 w 1605470"/>
              <a:gd name="connsiteY114" fmla="*/ 3183755 h 6858000"/>
              <a:gd name="connsiteX115" fmla="*/ 756544 w 1605470"/>
              <a:gd name="connsiteY115" fmla="*/ 3178642 h 6858000"/>
              <a:gd name="connsiteX116" fmla="*/ 744144 w 1605470"/>
              <a:gd name="connsiteY116" fmla="*/ 3158586 h 6858000"/>
              <a:gd name="connsiteX117" fmla="*/ 739378 w 1605470"/>
              <a:gd name="connsiteY117" fmla="*/ 3147669 h 6858000"/>
              <a:gd name="connsiteX118" fmla="*/ 734648 w 1605470"/>
              <a:gd name="connsiteY118" fmla="*/ 3145733 h 6858000"/>
              <a:gd name="connsiteX119" fmla="*/ 729329 w 1605470"/>
              <a:gd name="connsiteY119" fmla="*/ 3129034 h 6858000"/>
              <a:gd name="connsiteX120" fmla="*/ 729994 w 1605470"/>
              <a:gd name="connsiteY120" fmla="*/ 3126682 h 6858000"/>
              <a:gd name="connsiteX121" fmla="*/ 720862 w 1605470"/>
              <a:gd name="connsiteY121" fmla="*/ 3114519 h 6858000"/>
              <a:gd name="connsiteX122" fmla="*/ 707471 w 1605470"/>
              <a:gd name="connsiteY122" fmla="*/ 3106272 h 6858000"/>
              <a:gd name="connsiteX123" fmla="*/ 680201 w 1605470"/>
              <a:gd name="connsiteY123" fmla="*/ 2958185 h 6858000"/>
              <a:gd name="connsiteX124" fmla="*/ 622815 w 1605470"/>
              <a:gd name="connsiteY124" fmla="*/ 2762989 h 6858000"/>
              <a:gd name="connsiteX125" fmla="*/ 571733 w 1605470"/>
              <a:gd name="connsiteY125" fmla="*/ 2554718 h 6858000"/>
              <a:gd name="connsiteX126" fmla="*/ 551827 w 1605470"/>
              <a:gd name="connsiteY126" fmla="*/ 2485734 h 6858000"/>
              <a:gd name="connsiteX127" fmla="*/ 542550 w 1605470"/>
              <a:gd name="connsiteY127" fmla="*/ 2447068 h 6858000"/>
              <a:gd name="connsiteX128" fmla="*/ 529511 w 1605470"/>
              <a:gd name="connsiteY128" fmla="*/ 2425819 h 6858000"/>
              <a:gd name="connsiteX129" fmla="*/ 528878 w 1605470"/>
              <a:gd name="connsiteY129" fmla="*/ 2408971 h 6858000"/>
              <a:gd name="connsiteX130" fmla="*/ 535510 w 1605470"/>
              <a:gd name="connsiteY130" fmla="*/ 2402874 h 6858000"/>
              <a:gd name="connsiteX131" fmla="*/ 538122 w 1605470"/>
              <a:gd name="connsiteY131" fmla="*/ 2381443 h 6858000"/>
              <a:gd name="connsiteX132" fmla="*/ 514451 w 1605470"/>
              <a:gd name="connsiteY132" fmla="*/ 2261920 h 6858000"/>
              <a:gd name="connsiteX133" fmla="*/ 486968 w 1605470"/>
              <a:gd name="connsiteY133" fmla="*/ 2182937 h 6858000"/>
              <a:gd name="connsiteX134" fmla="*/ 488555 w 1605470"/>
              <a:gd name="connsiteY134" fmla="*/ 2155135 h 6858000"/>
              <a:gd name="connsiteX135" fmla="*/ 486013 w 1605470"/>
              <a:gd name="connsiteY135" fmla="*/ 2118008 h 6858000"/>
              <a:gd name="connsiteX136" fmla="*/ 487006 w 1605470"/>
              <a:gd name="connsiteY136" fmla="*/ 2050531 h 6858000"/>
              <a:gd name="connsiteX137" fmla="*/ 478812 w 1605470"/>
              <a:gd name="connsiteY137" fmla="*/ 1963269 h 6858000"/>
              <a:gd name="connsiteX138" fmla="*/ 442619 w 1605470"/>
              <a:gd name="connsiteY138" fmla="*/ 1910499 h 6858000"/>
              <a:gd name="connsiteX139" fmla="*/ 446785 w 1605470"/>
              <a:gd name="connsiteY139" fmla="*/ 1903212 h 6858000"/>
              <a:gd name="connsiteX140" fmla="*/ 436547 w 1605470"/>
              <a:gd name="connsiteY140" fmla="*/ 1861531 h 6858000"/>
              <a:gd name="connsiteX141" fmla="*/ 390346 w 1605470"/>
              <a:gd name="connsiteY141" fmla="*/ 1732919 h 6858000"/>
              <a:gd name="connsiteX142" fmla="*/ 362657 w 1605470"/>
              <a:gd name="connsiteY142" fmla="*/ 1663540 h 6858000"/>
              <a:gd name="connsiteX143" fmla="*/ 361783 w 1605470"/>
              <a:gd name="connsiteY143" fmla="*/ 1615777 h 6858000"/>
              <a:gd name="connsiteX144" fmla="*/ 342578 w 1605470"/>
              <a:gd name="connsiteY144" fmla="*/ 1563678 h 6858000"/>
              <a:gd name="connsiteX145" fmla="*/ 355658 w 1605470"/>
              <a:gd name="connsiteY145" fmla="*/ 1519474 h 6858000"/>
              <a:gd name="connsiteX146" fmla="*/ 348400 w 1605470"/>
              <a:gd name="connsiteY146" fmla="*/ 1477995 h 6858000"/>
              <a:gd name="connsiteX147" fmla="*/ 334485 w 1605470"/>
              <a:gd name="connsiteY147" fmla="*/ 1373769 h 6858000"/>
              <a:gd name="connsiteX148" fmla="*/ 342792 w 1605470"/>
              <a:gd name="connsiteY148" fmla="*/ 1307086 h 6858000"/>
              <a:gd name="connsiteX149" fmla="*/ 343980 w 1605470"/>
              <a:gd name="connsiteY149" fmla="*/ 1189033 h 6858000"/>
              <a:gd name="connsiteX150" fmla="*/ 348665 w 1605470"/>
              <a:gd name="connsiteY150" fmla="*/ 1168288 h 6858000"/>
              <a:gd name="connsiteX151" fmla="*/ 340947 w 1605470"/>
              <a:gd name="connsiteY151" fmla="*/ 1142577 h 6858000"/>
              <a:gd name="connsiteX152" fmla="*/ 330253 w 1605470"/>
              <a:gd name="connsiteY152" fmla="*/ 1088484 h 6858000"/>
              <a:gd name="connsiteX153" fmla="*/ 318989 w 1605470"/>
              <a:gd name="connsiteY153" fmla="*/ 1016103 h 6858000"/>
              <a:gd name="connsiteX154" fmla="*/ 320445 w 1605470"/>
              <a:gd name="connsiteY154" fmla="*/ 932283 h 6858000"/>
              <a:gd name="connsiteX155" fmla="*/ 322681 w 1605470"/>
              <a:gd name="connsiteY155" fmla="*/ 915925 h 6858000"/>
              <a:gd name="connsiteX156" fmla="*/ 315310 w 1605470"/>
              <a:gd name="connsiteY156" fmla="*/ 896999 h 6858000"/>
              <a:gd name="connsiteX157" fmla="*/ 284718 w 1605470"/>
              <a:gd name="connsiteY157" fmla="*/ 821517 h 6858000"/>
              <a:gd name="connsiteX158" fmla="*/ 263668 w 1605470"/>
              <a:gd name="connsiteY158" fmla="*/ 751353 h 6858000"/>
              <a:gd name="connsiteX159" fmla="*/ 263226 w 1605470"/>
              <a:gd name="connsiteY159" fmla="*/ 721230 h 6858000"/>
              <a:gd name="connsiteX160" fmla="*/ 248897 w 1605470"/>
              <a:gd name="connsiteY160" fmla="*/ 681659 h 6858000"/>
              <a:gd name="connsiteX161" fmla="*/ 234316 w 1605470"/>
              <a:gd name="connsiteY161" fmla="*/ 635218 h 6858000"/>
              <a:gd name="connsiteX162" fmla="*/ 239327 w 1605470"/>
              <a:gd name="connsiteY162" fmla="*/ 613763 h 6858000"/>
              <a:gd name="connsiteX163" fmla="*/ 225269 w 1605470"/>
              <a:gd name="connsiteY163" fmla="*/ 598582 h 6858000"/>
              <a:gd name="connsiteX164" fmla="*/ 224950 w 1605470"/>
              <a:gd name="connsiteY164" fmla="*/ 576846 h 6858000"/>
              <a:gd name="connsiteX165" fmla="*/ 204576 w 1605470"/>
              <a:gd name="connsiteY165" fmla="*/ 530055 h 6858000"/>
              <a:gd name="connsiteX166" fmla="*/ 219064 w 1605470"/>
              <a:gd name="connsiteY166" fmla="*/ 469651 h 6858000"/>
              <a:gd name="connsiteX167" fmla="*/ 195012 w 1605470"/>
              <a:gd name="connsiteY167" fmla="*/ 448559 h 6858000"/>
              <a:gd name="connsiteX168" fmla="*/ 201434 w 1605470"/>
              <a:gd name="connsiteY168" fmla="*/ 441529 h 6858000"/>
              <a:gd name="connsiteX169" fmla="*/ 200655 w 1605470"/>
              <a:gd name="connsiteY169" fmla="*/ 428927 h 6858000"/>
              <a:gd name="connsiteX170" fmla="*/ 190059 w 1605470"/>
              <a:gd name="connsiteY170" fmla="*/ 430161 h 6858000"/>
              <a:gd name="connsiteX171" fmla="*/ 167079 w 1605470"/>
              <a:gd name="connsiteY171" fmla="*/ 367211 h 6858000"/>
              <a:gd name="connsiteX172" fmla="*/ 124571 w 1605470"/>
              <a:gd name="connsiteY172" fmla="*/ 302178 h 6858000"/>
              <a:gd name="connsiteX173" fmla="*/ 103243 w 1605470"/>
              <a:gd name="connsiteY173" fmla="*/ 211375 h 6858000"/>
              <a:gd name="connsiteX174" fmla="*/ 94571 w 1605470"/>
              <a:gd name="connsiteY174" fmla="*/ 184179 h 6858000"/>
              <a:gd name="connsiteX175" fmla="*/ 13437 w 1605470"/>
              <a:gd name="connsiteY175" fmla="*/ 19287 h 6858000"/>
              <a:gd name="connsiteX176" fmla="*/ 0 w 1605470"/>
              <a:gd name="connsiteY176"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3992 w 1605470"/>
              <a:gd name="connsiteY37" fmla="*/ 5619557 h 6858000"/>
              <a:gd name="connsiteX38" fmla="*/ 531653 w 1605470"/>
              <a:gd name="connsiteY38" fmla="*/ 5604904 h 6858000"/>
              <a:gd name="connsiteX39" fmla="*/ 539863 w 1605470"/>
              <a:gd name="connsiteY39" fmla="*/ 5604298 h 6858000"/>
              <a:gd name="connsiteX40" fmla="*/ 552319 w 1605470"/>
              <a:gd name="connsiteY40" fmla="*/ 5587997 h 6858000"/>
              <a:gd name="connsiteX41" fmla="*/ 564053 w 1605470"/>
              <a:gd name="connsiteY41" fmla="*/ 5539915 h 6858000"/>
              <a:gd name="connsiteX42" fmla="*/ 587214 w 1605470"/>
              <a:gd name="connsiteY42" fmla="*/ 5451511 h 6858000"/>
              <a:gd name="connsiteX43" fmla="*/ 608019 w 1605470"/>
              <a:gd name="connsiteY43" fmla="*/ 5385461 h 6858000"/>
              <a:gd name="connsiteX44" fmla="*/ 622750 w 1605470"/>
              <a:gd name="connsiteY44" fmla="*/ 5363084 h 6858000"/>
              <a:gd name="connsiteX45" fmla="*/ 638731 w 1605470"/>
              <a:gd name="connsiteY45" fmla="*/ 5330009 h 6858000"/>
              <a:gd name="connsiteX46" fmla="*/ 672224 w 1605470"/>
              <a:gd name="connsiteY46" fmla="*/ 5273739 h 6858000"/>
              <a:gd name="connsiteX47" fmla="*/ 681823 w 1605470"/>
              <a:gd name="connsiteY47" fmla="*/ 5241779 h 6858000"/>
              <a:gd name="connsiteX48" fmla="*/ 693049 w 1605470"/>
              <a:gd name="connsiteY48" fmla="*/ 5225268 h 6858000"/>
              <a:gd name="connsiteX49" fmla="*/ 694069 w 1605470"/>
              <a:gd name="connsiteY49" fmla="*/ 5217684 h 6858000"/>
              <a:gd name="connsiteX50" fmla="*/ 701410 w 1605470"/>
              <a:gd name="connsiteY50" fmla="*/ 5193377 h 6858000"/>
              <a:gd name="connsiteX51" fmla="*/ 704713 w 1605470"/>
              <a:gd name="connsiteY51" fmla="*/ 5179288 h 6858000"/>
              <a:gd name="connsiteX52" fmla="*/ 705697 w 1605470"/>
              <a:gd name="connsiteY52" fmla="*/ 5173621 h 6858000"/>
              <a:gd name="connsiteX53" fmla="*/ 701331 w 1605470"/>
              <a:gd name="connsiteY53" fmla="*/ 5159961 h 6858000"/>
              <a:gd name="connsiteX54" fmla="*/ 708008 w 1605470"/>
              <a:gd name="connsiteY54" fmla="*/ 5144295 h 6858000"/>
              <a:gd name="connsiteX55" fmla="*/ 704941 w 1605470"/>
              <a:gd name="connsiteY55" fmla="*/ 5125185 h 6858000"/>
              <a:gd name="connsiteX56" fmla="*/ 711771 w 1605470"/>
              <a:gd name="connsiteY56" fmla="*/ 5121884 h 6858000"/>
              <a:gd name="connsiteX57" fmla="*/ 721092 w 1605470"/>
              <a:gd name="connsiteY57" fmla="*/ 5108383 h 6858000"/>
              <a:gd name="connsiteX58" fmla="*/ 717045 w 1605470"/>
              <a:gd name="connsiteY58" fmla="*/ 5094705 h 6858000"/>
              <a:gd name="connsiteX59" fmla="*/ 718807 w 1605470"/>
              <a:gd name="connsiteY59" fmla="*/ 5067850 h 6858000"/>
              <a:gd name="connsiteX60" fmla="*/ 721538 w 1605470"/>
              <a:gd name="connsiteY60" fmla="*/ 5060861 h 6858000"/>
              <a:gd name="connsiteX61" fmla="*/ 718242 w 1605470"/>
              <a:gd name="connsiteY61" fmla="*/ 5034192 h 6858000"/>
              <a:gd name="connsiteX62" fmla="*/ 719796 w 1605470"/>
              <a:gd name="connsiteY62" fmla="*/ 4993030 h 6858000"/>
              <a:gd name="connsiteX63" fmla="*/ 726705 w 1605470"/>
              <a:gd name="connsiteY63" fmla="*/ 4946844 h 6858000"/>
              <a:gd name="connsiteX64" fmla="*/ 722561 w 1605470"/>
              <a:gd name="connsiteY64" fmla="*/ 4932692 h 6858000"/>
              <a:gd name="connsiteX65" fmla="*/ 724935 w 1605470"/>
              <a:gd name="connsiteY65" fmla="*/ 4821504 h 6858000"/>
              <a:gd name="connsiteX66" fmla="*/ 732118 w 1605470"/>
              <a:gd name="connsiteY66" fmla="*/ 4801535 h 6858000"/>
              <a:gd name="connsiteX67" fmla="*/ 739787 w 1605470"/>
              <a:gd name="connsiteY67" fmla="*/ 4797794 h 6858000"/>
              <a:gd name="connsiteX68" fmla="*/ 741081 w 1605470"/>
              <a:gd name="connsiteY68" fmla="*/ 4784526 h 6858000"/>
              <a:gd name="connsiteX69" fmla="*/ 742865 w 1605470"/>
              <a:gd name="connsiteY69" fmla="*/ 4781211 h 6858000"/>
              <a:gd name="connsiteX70" fmla="*/ 751652 w 1605470"/>
              <a:gd name="connsiteY70" fmla="*/ 4761984 h 6858000"/>
              <a:gd name="connsiteX71" fmla="*/ 747700 w 1605470"/>
              <a:gd name="connsiteY71" fmla="*/ 4690749 h 6858000"/>
              <a:gd name="connsiteX72" fmla="*/ 743180 w 1605470"/>
              <a:gd name="connsiteY72" fmla="*/ 4584173 h 6858000"/>
              <a:gd name="connsiteX73" fmla="*/ 738263 w 1605470"/>
              <a:gd name="connsiteY73" fmla="*/ 4444346 h 6858000"/>
              <a:gd name="connsiteX74" fmla="*/ 756542 w 1605470"/>
              <a:gd name="connsiteY74" fmla="*/ 4350346 h 6858000"/>
              <a:gd name="connsiteX75" fmla="*/ 715481 w 1605470"/>
              <a:gd name="connsiteY75" fmla="*/ 4214165 h 6858000"/>
              <a:gd name="connsiteX76" fmla="*/ 719554 w 1605470"/>
              <a:gd name="connsiteY76" fmla="*/ 4090296 h 6858000"/>
              <a:gd name="connsiteX77" fmla="*/ 704810 w 1605470"/>
              <a:gd name="connsiteY77" fmla="*/ 4033999 h 6858000"/>
              <a:gd name="connsiteX78" fmla="*/ 705959 w 1605470"/>
              <a:gd name="connsiteY78" fmla="*/ 4031933 h 6858000"/>
              <a:gd name="connsiteX79" fmla="*/ 704535 w 1605470"/>
              <a:gd name="connsiteY79" fmla="*/ 4013953 h 6858000"/>
              <a:gd name="connsiteX80" fmla="*/ 700443 w 1605470"/>
              <a:gd name="connsiteY80" fmla="*/ 4010511 h 6858000"/>
              <a:gd name="connsiteX81" fmla="*/ 698282 w 1605470"/>
              <a:gd name="connsiteY81" fmla="*/ 3998331 h 6858000"/>
              <a:gd name="connsiteX82" fmla="*/ 690830 w 1605470"/>
              <a:gd name="connsiteY82" fmla="*/ 3974753 h 6858000"/>
              <a:gd name="connsiteX83" fmla="*/ 692428 w 1605470"/>
              <a:gd name="connsiteY83" fmla="*/ 3969950 h 6858000"/>
              <a:gd name="connsiteX84" fmla="*/ 685850 w 1605470"/>
              <a:gd name="connsiteY84" fmla="*/ 3933779 h 6858000"/>
              <a:gd name="connsiteX85" fmla="*/ 687181 w 1605470"/>
              <a:gd name="connsiteY85" fmla="*/ 3933093 h 6858000"/>
              <a:gd name="connsiteX86" fmla="*/ 691535 w 1605470"/>
              <a:gd name="connsiteY86" fmla="*/ 3922082 h 6858000"/>
              <a:gd name="connsiteX87" fmla="*/ 696613 w 1605470"/>
              <a:gd name="connsiteY87" fmla="*/ 3901461 h 6858000"/>
              <a:gd name="connsiteX88" fmla="*/ 719207 w 1605470"/>
              <a:gd name="connsiteY88" fmla="*/ 3813873 h 6858000"/>
              <a:gd name="connsiteX89" fmla="*/ 718632 w 1605470"/>
              <a:gd name="connsiteY89" fmla="*/ 3806161 h 6858000"/>
              <a:gd name="connsiteX90" fmla="*/ 718939 w 1605470"/>
              <a:gd name="connsiteY90" fmla="*/ 3805957 h 6858000"/>
              <a:gd name="connsiteX91" fmla="*/ 718966 w 1605470"/>
              <a:gd name="connsiteY91" fmla="*/ 3797724 h 6858000"/>
              <a:gd name="connsiteX92" fmla="*/ 717581 w 1605470"/>
              <a:gd name="connsiteY92" fmla="*/ 3792098 h 6858000"/>
              <a:gd name="connsiteX93" fmla="*/ 716465 w 1605470"/>
              <a:gd name="connsiteY93" fmla="*/ 3777135 h 6858000"/>
              <a:gd name="connsiteX94" fmla="*/ 718198 w 1605470"/>
              <a:gd name="connsiteY94" fmla="*/ 3771656 h 6858000"/>
              <a:gd name="connsiteX95" fmla="*/ 721941 w 1605470"/>
              <a:gd name="connsiteY95" fmla="*/ 3769007 h 6858000"/>
              <a:gd name="connsiteX96" fmla="*/ 721407 w 1605470"/>
              <a:gd name="connsiteY96" fmla="*/ 3767709 h 6858000"/>
              <a:gd name="connsiteX97" fmla="*/ 730103 w 1605470"/>
              <a:gd name="connsiteY97" fmla="*/ 3738082 h 6858000"/>
              <a:gd name="connsiteX98" fmla="*/ 737449 w 1605470"/>
              <a:gd name="connsiteY98" fmla="*/ 3673397 h 6858000"/>
              <a:gd name="connsiteX99" fmla="*/ 736745 w 1605470"/>
              <a:gd name="connsiteY99" fmla="*/ 3637109 h 6858000"/>
              <a:gd name="connsiteX100" fmla="*/ 740188 w 1605470"/>
              <a:gd name="connsiteY100" fmla="*/ 3536883 h 6858000"/>
              <a:gd name="connsiteX101" fmla="*/ 747726 w 1605470"/>
              <a:gd name="connsiteY101" fmla="*/ 3435652 h 6858000"/>
              <a:gd name="connsiteX102" fmla="*/ 774383 w 1605470"/>
              <a:gd name="connsiteY102" fmla="*/ 3381564 h 6858000"/>
              <a:gd name="connsiteX103" fmla="*/ 774870 w 1605470"/>
              <a:gd name="connsiteY103" fmla="*/ 3375761 h 6858000"/>
              <a:gd name="connsiteX104" fmla="*/ 770510 w 1605470"/>
              <a:gd name="connsiteY104" fmla="*/ 3361844 h 6858000"/>
              <a:gd name="connsiteX105" fmla="*/ 767933 w 1605470"/>
              <a:gd name="connsiteY105" fmla="*/ 3356929 h 6858000"/>
              <a:gd name="connsiteX106" fmla="*/ 766158 w 1605470"/>
              <a:gd name="connsiteY106" fmla="*/ 3349058 h 6858000"/>
              <a:gd name="connsiteX107" fmla="*/ 766414 w 1605470"/>
              <a:gd name="connsiteY107" fmla="*/ 3348763 h 6858000"/>
              <a:gd name="connsiteX108" fmla="*/ 764166 w 1605470"/>
              <a:gd name="connsiteY108" fmla="*/ 3341588 h 6858000"/>
              <a:gd name="connsiteX109" fmla="*/ 749397 w 1605470"/>
              <a:gd name="connsiteY109" fmla="*/ 3307769 h 6858000"/>
              <a:gd name="connsiteX110" fmla="*/ 766960 w 1605470"/>
              <a:gd name="connsiteY110" fmla="*/ 3250522 h 6858000"/>
              <a:gd name="connsiteX111" fmla="*/ 767385 w 1605470"/>
              <a:gd name="connsiteY111" fmla="*/ 3229163 h 6858000"/>
              <a:gd name="connsiteX112" fmla="*/ 769208 w 1605470"/>
              <a:gd name="connsiteY112" fmla="*/ 3217217 h 6858000"/>
              <a:gd name="connsiteX113" fmla="*/ 770350 w 1605470"/>
              <a:gd name="connsiteY113" fmla="*/ 3216125 h 6858000"/>
              <a:gd name="connsiteX114" fmla="*/ 756043 w 1605470"/>
              <a:gd name="connsiteY114" fmla="*/ 3183755 h 6858000"/>
              <a:gd name="connsiteX115" fmla="*/ 756544 w 1605470"/>
              <a:gd name="connsiteY115" fmla="*/ 3178642 h 6858000"/>
              <a:gd name="connsiteX116" fmla="*/ 744144 w 1605470"/>
              <a:gd name="connsiteY116" fmla="*/ 3158586 h 6858000"/>
              <a:gd name="connsiteX117" fmla="*/ 739378 w 1605470"/>
              <a:gd name="connsiteY117" fmla="*/ 3147669 h 6858000"/>
              <a:gd name="connsiteX118" fmla="*/ 734648 w 1605470"/>
              <a:gd name="connsiteY118" fmla="*/ 3145733 h 6858000"/>
              <a:gd name="connsiteX119" fmla="*/ 729329 w 1605470"/>
              <a:gd name="connsiteY119" fmla="*/ 3129034 h 6858000"/>
              <a:gd name="connsiteX120" fmla="*/ 729994 w 1605470"/>
              <a:gd name="connsiteY120" fmla="*/ 3126682 h 6858000"/>
              <a:gd name="connsiteX121" fmla="*/ 720862 w 1605470"/>
              <a:gd name="connsiteY121" fmla="*/ 3114519 h 6858000"/>
              <a:gd name="connsiteX122" fmla="*/ 707471 w 1605470"/>
              <a:gd name="connsiteY122" fmla="*/ 3106272 h 6858000"/>
              <a:gd name="connsiteX123" fmla="*/ 680201 w 1605470"/>
              <a:gd name="connsiteY123" fmla="*/ 2958185 h 6858000"/>
              <a:gd name="connsiteX124" fmla="*/ 622815 w 1605470"/>
              <a:gd name="connsiteY124" fmla="*/ 2762989 h 6858000"/>
              <a:gd name="connsiteX125" fmla="*/ 571733 w 1605470"/>
              <a:gd name="connsiteY125" fmla="*/ 2554718 h 6858000"/>
              <a:gd name="connsiteX126" fmla="*/ 551827 w 1605470"/>
              <a:gd name="connsiteY126" fmla="*/ 2485734 h 6858000"/>
              <a:gd name="connsiteX127" fmla="*/ 542550 w 1605470"/>
              <a:gd name="connsiteY127" fmla="*/ 2447068 h 6858000"/>
              <a:gd name="connsiteX128" fmla="*/ 529511 w 1605470"/>
              <a:gd name="connsiteY128" fmla="*/ 2425819 h 6858000"/>
              <a:gd name="connsiteX129" fmla="*/ 528878 w 1605470"/>
              <a:gd name="connsiteY129" fmla="*/ 2408971 h 6858000"/>
              <a:gd name="connsiteX130" fmla="*/ 535510 w 1605470"/>
              <a:gd name="connsiteY130" fmla="*/ 2402874 h 6858000"/>
              <a:gd name="connsiteX131" fmla="*/ 538122 w 1605470"/>
              <a:gd name="connsiteY131" fmla="*/ 2381443 h 6858000"/>
              <a:gd name="connsiteX132" fmla="*/ 514451 w 1605470"/>
              <a:gd name="connsiteY132" fmla="*/ 2261920 h 6858000"/>
              <a:gd name="connsiteX133" fmla="*/ 486968 w 1605470"/>
              <a:gd name="connsiteY133" fmla="*/ 2182937 h 6858000"/>
              <a:gd name="connsiteX134" fmla="*/ 488555 w 1605470"/>
              <a:gd name="connsiteY134" fmla="*/ 2155135 h 6858000"/>
              <a:gd name="connsiteX135" fmla="*/ 486013 w 1605470"/>
              <a:gd name="connsiteY135" fmla="*/ 2118008 h 6858000"/>
              <a:gd name="connsiteX136" fmla="*/ 487006 w 1605470"/>
              <a:gd name="connsiteY136" fmla="*/ 2050531 h 6858000"/>
              <a:gd name="connsiteX137" fmla="*/ 478812 w 1605470"/>
              <a:gd name="connsiteY137" fmla="*/ 1963269 h 6858000"/>
              <a:gd name="connsiteX138" fmla="*/ 442619 w 1605470"/>
              <a:gd name="connsiteY138" fmla="*/ 1910499 h 6858000"/>
              <a:gd name="connsiteX139" fmla="*/ 446785 w 1605470"/>
              <a:gd name="connsiteY139" fmla="*/ 1903212 h 6858000"/>
              <a:gd name="connsiteX140" fmla="*/ 436547 w 1605470"/>
              <a:gd name="connsiteY140" fmla="*/ 1861531 h 6858000"/>
              <a:gd name="connsiteX141" fmla="*/ 390346 w 1605470"/>
              <a:gd name="connsiteY141" fmla="*/ 1732919 h 6858000"/>
              <a:gd name="connsiteX142" fmla="*/ 362657 w 1605470"/>
              <a:gd name="connsiteY142" fmla="*/ 1663540 h 6858000"/>
              <a:gd name="connsiteX143" fmla="*/ 361783 w 1605470"/>
              <a:gd name="connsiteY143" fmla="*/ 1615777 h 6858000"/>
              <a:gd name="connsiteX144" fmla="*/ 342578 w 1605470"/>
              <a:gd name="connsiteY144" fmla="*/ 1563678 h 6858000"/>
              <a:gd name="connsiteX145" fmla="*/ 355658 w 1605470"/>
              <a:gd name="connsiteY145" fmla="*/ 1519474 h 6858000"/>
              <a:gd name="connsiteX146" fmla="*/ 348400 w 1605470"/>
              <a:gd name="connsiteY146" fmla="*/ 1477995 h 6858000"/>
              <a:gd name="connsiteX147" fmla="*/ 334485 w 1605470"/>
              <a:gd name="connsiteY147" fmla="*/ 1373769 h 6858000"/>
              <a:gd name="connsiteX148" fmla="*/ 342792 w 1605470"/>
              <a:gd name="connsiteY148" fmla="*/ 1307086 h 6858000"/>
              <a:gd name="connsiteX149" fmla="*/ 343980 w 1605470"/>
              <a:gd name="connsiteY149" fmla="*/ 1189033 h 6858000"/>
              <a:gd name="connsiteX150" fmla="*/ 348665 w 1605470"/>
              <a:gd name="connsiteY150" fmla="*/ 1168288 h 6858000"/>
              <a:gd name="connsiteX151" fmla="*/ 340947 w 1605470"/>
              <a:gd name="connsiteY151" fmla="*/ 1142577 h 6858000"/>
              <a:gd name="connsiteX152" fmla="*/ 330253 w 1605470"/>
              <a:gd name="connsiteY152" fmla="*/ 1088484 h 6858000"/>
              <a:gd name="connsiteX153" fmla="*/ 318989 w 1605470"/>
              <a:gd name="connsiteY153" fmla="*/ 1016103 h 6858000"/>
              <a:gd name="connsiteX154" fmla="*/ 320445 w 1605470"/>
              <a:gd name="connsiteY154" fmla="*/ 932283 h 6858000"/>
              <a:gd name="connsiteX155" fmla="*/ 322681 w 1605470"/>
              <a:gd name="connsiteY155" fmla="*/ 915925 h 6858000"/>
              <a:gd name="connsiteX156" fmla="*/ 315310 w 1605470"/>
              <a:gd name="connsiteY156" fmla="*/ 896999 h 6858000"/>
              <a:gd name="connsiteX157" fmla="*/ 284718 w 1605470"/>
              <a:gd name="connsiteY157" fmla="*/ 821517 h 6858000"/>
              <a:gd name="connsiteX158" fmla="*/ 263668 w 1605470"/>
              <a:gd name="connsiteY158" fmla="*/ 751353 h 6858000"/>
              <a:gd name="connsiteX159" fmla="*/ 263226 w 1605470"/>
              <a:gd name="connsiteY159" fmla="*/ 721230 h 6858000"/>
              <a:gd name="connsiteX160" fmla="*/ 248897 w 1605470"/>
              <a:gd name="connsiteY160" fmla="*/ 681659 h 6858000"/>
              <a:gd name="connsiteX161" fmla="*/ 234316 w 1605470"/>
              <a:gd name="connsiteY161" fmla="*/ 635218 h 6858000"/>
              <a:gd name="connsiteX162" fmla="*/ 239327 w 1605470"/>
              <a:gd name="connsiteY162" fmla="*/ 613763 h 6858000"/>
              <a:gd name="connsiteX163" fmla="*/ 225269 w 1605470"/>
              <a:gd name="connsiteY163" fmla="*/ 598582 h 6858000"/>
              <a:gd name="connsiteX164" fmla="*/ 224950 w 1605470"/>
              <a:gd name="connsiteY164" fmla="*/ 576846 h 6858000"/>
              <a:gd name="connsiteX165" fmla="*/ 204576 w 1605470"/>
              <a:gd name="connsiteY165" fmla="*/ 530055 h 6858000"/>
              <a:gd name="connsiteX166" fmla="*/ 219064 w 1605470"/>
              <a:gd name="connsiteY166" fmla="*/ 469651 h 6858000"/>
              <a:gd name="connsiteX167" fmla="*/ 195012 w 1605470"/>
              <a:gd name="connsiteY167" fmla="*/ 448559 h 6858000"/>
              <a:gd name="connsiteX168" fmla="*/ 201434 w 1605470"/>
              <a:gd name="connsiteY168" fmla="*/ 441529 h 6858000"/>
              <a:gd name="connsiteX169" fmla="*/ 200655 w 1605470"/>
              <a:gd name="connsiteY169" fmla="*/ 428927 h 6858000"/>
              <a:gd name="connsiteX170" fmla="*/ 190059 w 1605470"/>
              <a:gd name="connsiteY170" fmla="*/ 430161 h 6858000"/>
              <a:gd name="connsiteX171" fmla="*/ 167079 w 1605470"/>
              <a:gd name="connsiteY171" fmla="*/ 367211 h 6858000"/>
              <a:gd name="connsiteX172" fmla="*/ 124571 w 1605470"/>
              <a:gd name="connsiteY172" fmla="*/ 302178 h 6858000"/>
              <a:gd name="connsiteX173" fmla="*/ 103243 w 1605470"/>
              <a:gd name="connsiteY173" fmla="*/ 211375 h 6858000"/>
              <a:gd name="connsiteX174" fmla="*/ 94571 w 1605470"/>
              <a:gd name="connsiteY174" fmla="*/ 184179 h 6858000"/>
              <a:gd name="connsiteX175" fmla="*/ 13437 w 1605470"/>
              <a:gd name="connsiteY175" fmla="*/ 19287 h 6858000"/>
              <a:gd name="connsiteX176" fmla="*/ 0 w 1605470"/>
              <a:gd name="connsiteY176"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3992 w 1605470"/>
              <a:gd name="connsiteY37" fmla="*/ 5619557 h 6858000"/>
              <a:gd name="connsiteX38" fmla="*/ 531653 w 1605470"/>
              <a:gd name="connsiteY38" fmla="*/ 5604904 h 6858000"/>
              <a:gd name="connsiteX39" fmla="*/ 539863 w 1605470"/>
              <a:gd name="connsiteY39" fmla="*/ 5604298 h 6858000"/>
              <a:gd name="connsiteX40" fmla="*/ 552319 w 1605470"/>
              <a:gd name="connsiteY40" fmla="*/ 5587997 h 6858000"/>
              <a:gd name="connsiteX41" fmla="*/ 564053 w 1605470"/>
              <a:gd name="connsiteY41" fmla="*/ 5539915 h 6858000"/>
              <a:gd name="connsiteX42" fmla="*/ 587214 w 1605470"/>
              <a:gd name="connsiteY42" fmla="*/ 5451511 h 6858000"/>
              <a:gd name="connsiteX43" fmla="*/ 608019 w 1605470"/>
              <a:gd name="connsiteY43" fmla="*/ 5385461 h 6858000"/>
              <a:gd name="connsiteX44" fmla="*/ 622750 w 1605470"/>
              <a:gd name="connsiteY44" fmla="*/ 5363084 h 6858000"/>
              <a:gd name="connsiteX45" fmla="*/ 638731 w 1605470"/>
              <a:gd name="connsiteY45" fmla="*/ 5330009 h 6858000"/>
              <a:gd name="connsiteX46" fmla="*/ 672224 w 1605470"/>
              <a:gd name="connsiteY46" fmla="*/ 5273739 h 6858000"/>
              <a:gd name="connsiteX47" fmla="*/ 681823 w 1605470"/>
              <a:gd name="connsiteY47" fmla="*/ 5241779 h 6858000"/>
              <a:gd name="connsiteX48" fmla="*/ 693049 w 1605470"/>
              <a:gd name="connsiteY48" fmla="*/ 5225268 h 6858000"/>
              <a:gd name="connsiteX49" fmla="*/ 694069 w 1605470"/>
              <a:gd name="connsiteY49" fmla="*/ 5217684 h 6858000"/>
              <a:gd name="connsiteX50" fmla="*/ 701410 w 1605470"/>
              <a:gd name="connsiteY50" fmla="*/ 5193377 h 6858000"/>
              <a:gd name="connsiteX51" fmla="*/ 704713 w 1605470"/>
              <a:gd name="connsiteY51" fmla="*/ 5179288 h 6858000"/>
              <a:gd name="connsiteX52" fmla="*/ 705697 w 1605470"/>
              <a:gd name="connsiteY52" fmla="*/ 5173621 h 6858000"/>
              <a:gd name="connsiteX53" fmla="*/ 701331 w 1605470"/>
              <a:gd name="connsiteY53" fmla="*/ 5159961 h 6858000"/>
              <a:gd name="connsiteX54" fmla="*/ 708008 w 1605470"/>
              <a:gd name="connsiteY54" fmla="*/ 5144295 h 6858000"/>
              <a:gd name="connsiteX55" fmla="*/ 704941 w 1605470"/>
              <a:gd name="connsiteY55" fmla="*/ 5125185 h 6858000"/>
              <a:gd name="connsiteX56" fmla="*/ 711771 w 1605470"/>
              <a:gd name="connsiteY56" fmla="*/ 5121884 h 6858000"/>
              <a:gd name="connsiteX57" fmla="*/ 721092 w 1605470"/>
              <a:gd name="connsiteY57" fmla="*/ 5108383 h 6858000"/>
              <a:gd name="connsiteX58" fmla="*/ 718807 w 1605470"/>
              <a:gd name="connsiteY58" fmla="*/ 5067850 h 6858000"/>
              <a:gd name="connsiteX59" fmla="*/ 721538 w 1605470"/>
              <a:gd name="connsiteY59" fmla="*/ 5060861 h 6858000"/>
              <a:gd name="connsiteX60" fmla="*/ 718242 w 1605470"/>
              <a:gd name="connsiteY60" fmla="*/ 5034192 h 6858000"/>
              <a:gd name="connsiteX61" fmla="*/ 719796 w 1605470"/>
              <a:gd name="connsiteY61" fmla="*/ 4993030 h 6858000"/>
              <a:gd name="connsiteX62" fmla="*/ 726705 w 1605470"/>
              <a:gd name="connsiteY62" fmla="*/ 4946844 h 6858000"/>
              <a:gd name="connsiteX63" fmla="*/ 722561 w 1605470"/>
              <a:gd name="connsiteY63" fmla="*/ 4932692 h 6858000"/>
              <a:gd name="connsiteX64" fmla="*/ 724935 w 1605470"/>
              <a:gd name="connsiteY64" fmla="*/ 4821504 h 6858000"/>
              <a:gd name="connsiteX65" fmla="*/ 732118 w 1605470"/>
              <a:gd name="connsiteY65" fmla="*/ 4801535 h 6858000"/>
              <a:gd name="connsiteX66" fmla="*/ 739787 w 1605470"/>
              <a:gd name="connsiteY66" fmla="*/ 4797794 h 6858000"/>
              <a:gd name="connsiteX67" fmla="*/ 741081 w 1605470"/>
              <a:gd name="connsiteY67" fmla="*/ 4784526 h 6858000"/>
              <a:gd name="connsiteX68" fmla="*/ 742865 w 1605470"/>
              <a:gd name="connsiteY68" fmla="*/ 4781211 h 6858000"/>
              <a:gd name="connsiteX69" fmla="*/ 751652 w 1605470"/>
              <a:gd name="connsiteY69" fmla="*/ 4761984 h 6858000"/>
              <a:gd name="connsiteX70" fmla="*/ 747700 w 1605470"/>
              <a:gd name="connsiteY70" fmla="*/ 4690749 h 6858000"/>
              <a:gd name="connsiteX71" fmla="*/ 743180 w 1605470"/>
              <a:gd name="connsiteY71" fmla="*/ 4584173 h 6858000"/>
              <a:gd name="connsiteX72" fmla="*/ 738263 w 1605470"/>
              <a:gd name="connsiteY72" fmla="*/ 4444346 h 6858000"/>
              <a:gd name="connsiteX73" fmla="*/ 756542 w 1605470"/>
              <a:gd name="connsiteY73" fmla="*/ 4350346 h 6858000"/>
              <a:gd name="connsiteX74" fmla="*/ 715481 w 1605470"/>
              <a:gd name="connsiteY74" fmla="*/ 4214165 h 6858000"/>
              <a:gd name="connsiteX75" fmla="*/ 719554 w 1605470"/>
              <a:gd name="connsiteY75" fmla="*/ 4090296 h 6858000"/>
              <a:gd name="connsiteX76" fmla="*/ 704810 w 1605470"/>
              <a:gd name="connsiteY76" fmla="*/ 4033999 h 6858000"/>
              <a:gd name="connsiteX77" fmla="*/ 705959 w 1605470"/>
              <a:gd name="connsiteY77" fmla="*/ 4031933 h 6858000"/>
              <a:gd name="connsiteX78" fmla="*/ 704535 w 1605470"/>
              <a:gd name="connsiteY78" fmla="*/ 4013953 h 6858000"/>
              <a:gd name="connsiteX79" fmla="*/ 700443 w 1605470"/>
              <a:gd name="connsiteY79" fmla="*/ 4010511 h 6858000"/>
              <a:gd name="connsiteX80" fmla="*/ 698282 w 1605470"/>
              <a:gd name="connsiteY80" fmla="*/ 3998331 h 6858000"/>
              <a:gd name="connsiteX81" fmla="*/ 690830 w 1605470"/>
              <a:gd name="connsiteY81" fmla="*/ 3974753 h 6858000"/>
              <a:gd name="connsiteX82" fmla="*/ 692428 w 1605470"/>
              <a:gd name="connsiteY82" fmla="*/ 3969950 h 6858000"/>
              <a:gd name="connsiteX83" fmla="*/ 685850 w 1605470"/>
              <a:gd name="connsiteY83" fmla="*/ 3933779 h 6858000"/>
              <a:gd name="connsiteX84" fmla="*/ 687181 w 1605470"/>
              <a:gd name="connsiteY84" fmla="*/ 3933093 h 6858000"/>
              <a:gd name="connsiteX85" fmla="*/ 691535 w 1605470"/>
              <a:gd name="connsiteY85" fmla="*/ 3922082 h 6858000"/>
              <a:gd name="connsiteX86" fmla="*/ 696613 w 1605470"/>
              <a:gd name="connsiteY86" fmla="*/ 3901461 h 6858000"/>
              <a:gd name="connsiteX87" fmla="*/ 719207 w 1605470"/>
              <a:gd name="connsiteY87" fmla="*/ 3813873 h 6858000"/>
              <a:gd name="connsiteX88" fmla="*/ 718632 w 1605470"/>
              <a:gd name="connsiteY88" fmla="*/ 3806161 h 6858000"/>
              <a:gd name="connsiteX89" fmla="*/ 718939 w 1605470"/>
              <a:gd name="connsiteY89" fmla="*/ 3805957 h 6858000"/>
              <a:gd name="connsiteX90" fmla="*/ 718966 w 1605470"/>
              <a:gd name="connsiteY90" fmla="*/ 3797724 h 6858000"/>
              <a:gd name="connsiteX91" fmla="*/ 717581 w 1605470"/>
              <a:gd name="connsiteY91" fmla="*/ 3792098 h 6858000"/>
              <a:gd name="connsiteX92" fmla="*/ 716465 w 1605470"/>
              <a:gd name="connsiteY92" fmla="*/ 3777135 h 6858000"/>
              <a:gd name="connsiteX93" fmla="*/ 718198 w 1605470"/>
              <a:gd name="connsiteY93" fmla="*/ 3771656 h 6858000"/>
              <a:gd name="connsiteX94" fmla="*/ 721941 w 1605470"/>
              <a:gd name="connsiteY94" fmla="*/ 3769007 h 6858000"/>
              <a:gd name="connsiteX95" fmla="*/ 721407 w 1605470"/>
              <a:gd name="connsiteY95" fmla="*/ 3767709 h 6858000"/>
              <a:gd name="connsiteX96" fmla="*/ 730103 w 1605470"/>
              <a:gd name="connsiteY96" fmla="*/ 3738082 h 6858000"/>
              <a:gd name="connsiteX97" fmla="*/ 737449 w 1605470"/>
              <a:gd name="connsiteY97" fmla="*/ 3673397 h 6858000"/>
              <a:gd name="connsiteX98" fmla="*/ 736745 w 1605470"/>
              <a:gd name="connsiteY98" fmla="*/ 3637109 h 6858000"/>
              <a:gd name="connsiteX99" fmla="*/ 740188 w 1605470"/>
              <a:gd name="connsiteY99" fmla="*/ 3536883 h 6858000"/>
              <a:gd name="connsiteX100" fmla="*/ 747726 w 1605470"/>
              <a:gd name="connsiteY100" fmla="*/ 3435652 h 6858000"/>
              <a:gd name="connsiteX101" fmla="*/ 774383 w 1605470"/>
              <a:gd name="connsiteY101" fmla="*/ 3381564 h 6858000"/>
              <a:gd name="connsiteX102" fmla="*/ 774870 w 1605470"/>
              <a:gd name="connsiteY102" fmla="*/ 3375761 h 6858000"/>
              <a:gd name="connsiteX103" fmla="*/ 770510 w 1605470"/>
              <a:gd name="connsiteY103" fmla="*/ 3361844 h 6858000"/>
              <a:gd name="connsiteX104" fmla="*/ 767933 w 1605470"/>
              <a:gd name="connsiteY104" fmla="*/ 3356929 h 6858000"/>
              <a:gd name="connsiteX105" fmla="*/ 766158 w 1605470"/>
              <a:gd name="connsiteY105" fmla="*/ 3349058 h 6858000"/>
              <a:gd name="connsiteX106" fmla="*/ 766414 w 1605470"/>
              <a:gd name="connsiteY106" fmla="*/ 3348763 h 6858000"/>
              <a:gd name="connsiteX107" fmla="*/ 764166 w 1605470"/>
              <a:gd name="connsiteY107" fmla="*/ 3341588 h 6858000"/>
              <a:gd name="connsiteX108" fmla="*/ 749397 w 1605470"/>
              <a:gd name="connsiteY108" fmla="*/ 3307769 h 6858000"/>
              <a:gd name="connsiteX109" fmla="*/ 766960 w 1605470"/>
              <a:gd name="connsiteY109" fmla="*/ 3250522 h 6858000"/>
              <a:gd name="connsiteX110" fmla="*/ 767385 w 1605470"/>
              <a:gd name="connsiteY110" fmla="*/ 3229163 h 6858000"/>
              <a:gd name="connsiteX111" fmla="*/ 769208 w 1605470"/>
              <a:gd name="connsiteY111" fmla="*/ 3217217 h 6858000"/>
              <a:gd name="connsiteX112" fmla="*/ 770350 w 1605470"/>
              <a:gd name="connsiteY112" fmla="*/ 3216125 h 6858000"/>
              <a:gd name="connsiteX113" fmla="*/ 756043 w 1605470"/>
              <a:gd name="connsiteY113" fmla="*/ 3183755 h 6858000"/>
              <a:gd name="connsiteX114" fmla="*/ 756544 w 1605470"/>
              <a:gd name="connsiteY114" fmla="*/ 3178642 h 6858000"/>
              <a:gd name="connsiteX115" fmla="*/ 744144 w 1605470"/>
              <a:gd name="connsiteY115" fmla="*/ 3158586 h 6858000"/>
              <a:gd name="connsiteX116" fmla="*/ 739378 w 1605470"/>
              <a:gd name="connsiteY116" fmla="*/ 3147669 h 6858000"/>
              <a:gd name="connsiteX117" fmla="*/ 734648 w 1605470"/>
              <a:gd name="connsiteY117" fmla="*/ 3145733 h 6858000"/>
              <a:gd name="connsiteX118" fmla="*/ 729329 w 1605470"/>
              <a:gd name="connsiteY118" fmla="*/ 3129034 h 6858000"/>
              <a:gd name="connsiteX119" fmla="*/ 729994 w 1605470"/>
              <a:gd name="connsiteY119" fmla="*/ 3126682 h 6858000"/>
              <a:gd name="connsiteX120" fmla="*/ 720862 w 1605470"/>
              <a:gd name="connsiteY120" fmla="*/ 3114519 h 6858000"/>
              <a:gd name="connsiteX121" fmla="*/ 707471 w 1605470"/>
              <a:gd name="connsiteY121" fmla="*/ 3106272 h 6858000"/>
              <a:gd name="connsiteX122" fmla="*/ 680201 w 1605470"/>
              <a:gd name="connsiteY122" fmla="*/ 2958185 h 6858000"/>
              <a:gd name="connsiteX123" fmla="*/ 622815 w 1605470"/>
              <a:gd name="connsiteY123" fmla="*/ 2762989 h 6858000"/>
              <a:gd name="connsiteX124" fmla="*/ 571733 w 1605470"/>
              <a:gd name="connsiteY124" fmla="*/ 2554718 h 6858000"/>
              <a:gd name="connsiteX125" fmla="*/ 551827 w 1605470"/>
              <a:gd name="connsiteY125" fmla="*/ 2485734 h 6858000"/>
              <a:gd name="connsiteX126" fmla="*/ 542550 w 1605470"/>
              <a:gd name="connsiteY126" fmla="*/ 2447068 h 6858000"/>
              <a:gd name="connsiteX127" fmla="*/ 529511 w 1605470"/>
              <a:gd name="connsiteY127" fmla="*/ 2425819 h 6858000"/>
              <a:gd name="connsiteX128" fmla="*/ 528878 w 1605470"/>
              <a:gd name="connsiteY128" fmla="*/ 2408971 h 6858000"/>
              <a:gd name="connsiteX129" fmla="*/ 535510 w 1605470"/>
              <a:gd name="connsiteY129" fmla="*/ 2402874 h 6858000"/>
              <a:gd name="connsiteX130" fmla="*/ 538122 w 1605470"/>
              <a:gd name="connsiteY130" fmla="*/ 2381443 h 6858000"/>
              <a:gd name="connsiteX131" fmla="*/ 514451 w 1605470"/>
              <a:gd name="connsiteY131" fmla="*/ 2261920 h 6858000"/>
              <a:gd name="connsiteX132" fmla="*/ 486968 w 1605470"/>
              <a:gd name="connsiteY132" fmla="*/ 2182937 h 6858000"/>
              <a:gd name="connsiteX133" fmla="*/ 488555 w 1605470"/>
              <a:gd name="connsiteY133" fmla="*/ 2155135 h 6858000"/>
              <a:gd name="connsiteX134" fmla="*/ 486013 w 1605470"/>
              <a:gd name="connsiteY134" fmla="*/ 2118008 h 6858000"/>
              <a:gd name="connsiteX135" fmla="*/ 487006 w 1605470"/>
              <a:gd name="connsiteY135" fmla="*/ 2050531 h 6858000"/>
              <a:gd name="connsiteX136" fmla="*/ 478812 w 1605470"/>
              <a:gd name="connsiteY136" fmla="*/ 1963269 h 6858000"/>
              <a:gd name="connsiteX137" fmla="*/ 442619 w 1605470"/>
              <a:gd name="connsiteY137" fmla="*/ 1910499 h 6858000"/>
              <a:gd name="connsiteX138" fmla="*/ 446785 w 1605470"/>
              <a:gd name="connsiteY138" fmla="*/ 1903212 h 6858000"/>
              <a:gd name="connsiteX139" fmla="*/ 436547 w 1605470"/>
              <a:gd name="connsiteY139" fmla="*/ 1861531 h 6858000"/>
              <a:gd name="connsiteX140" fmla="*/ 390346 w 1605470"/>
              <a:gd name="connsiteY140" fmla="*/ 1732919 h 6858000"/>
              <a:gd name="connsiteX141" fmla="*/ 362657 w 1605470"/>
              <a:gd name="connsiteY141" fmla="*/ 1663540 h 6858000"/>
              <a:gd name="connsiteX142" fmla="*/ 361783 w 1605470"/>
              <a:gd name="connsiteY142" fmla="*/ 1615777 h 6858000"/>
              <a:gd name="connsiteX143" fmla="*/ 342578 w 1605470"/>
              <a:gd name="connsiteY143" fmla="*/ 1563678 h 6858000"/>
              <a:gd name="connsiteX144" fmla="*/ 355658 w 1605470"/>
              <a:gd name="connsiteY144" fmla="*/ 1519474 h 6858000"/>
              <a:gd name="connsiteX145" fmla="*/ 348400 w 1605470"/>
              <a:gd name="connsiteY145" fmla="*/ 1477995 h 6858000"/>
              <a:gd name="connsiteX146" fmla="*/ 334485 w 1605470"/>
              <a:gd name="connsiteY146" fmla="*/ 1373769 h 6858000"/>
              <a:gd name="connsiteX147" fmla="*/ 342792 w 1605470"/>
              <a:gd name="connsiteY147" fmla="*/ 1307086 h 6858000"/>
              <a:gd name="connsiteX148" fmla="*/ 343980 w 1605470"/>
              <a:gd name="connsiteY148" fmla="*/ 1189033 h 6858000"/>
              <a:gd name="connsiteX149" fmla="*/ 348665 w 1605470"/>
              <a:gd name="connsiteY149" fmla="*/ 1168288 h 6858000"/>
              <a:gd name="connsiteX150" fmla="*/ 340947 w 1605470"/>
              <a:gd name="connsiteY150" fmla="*/ 1142577 h 6858000"/>
              <a:gd name="connsiteX151" fmla="*/ 330253 w 1605470"/>
              <a:gd name="connsiteY151" fmla="*/ 1088484 h 6858000"/>
              <a:gd name="connsiteX152" fmla="*/ 318989 w 1605470"/>
              <a:gd name="connsiteY152" fmla="*/ 1016103 h 6858000"/>
              <a:gd name="connsiteX153" fmla="*/ 320445 w 1605470"/>
              <a:gd name="connsiteY153" fmla="*/ 932283 h 6858000"/>
              <a:gd name="connsiteX154" fmla="*/ 322681 w 1605470"/>
              <a:gd name="connsiteY154" fmla="*/ 915925 h 6858000"/>
              <a:gd name="connsiteX155" fmla="*/ 315310 w 1605470"/>
              <a:gd name="connsiteY155" fmla="*/ 896999 h 6858000"/>
              <a:gd name="connsiteX156" fmla="*/ 284718 w 1605470"/>
              <a:gd name="connsiteY156" fmla="*/ 821517 h 6858000"/>
              <a:gd name="connsiteX157" fmla="*/ 263668 w 1605470"/>
              <a:gd name="connsiteY157" fmla="*/ 751353 h 6858000"/>
              <a:gd name="connsiteX158" fmla="*/ 263226 w 1605470"/>
              <a:gd name="connsiteY158" fmla="*/ 721230 h 6858000"/>
              <a:gd name="connsiteX159" fmla="*/ 248897 w 1605470"/>
              <a:gd name="connsiteY159" fmla="*/ 681659 h 6858000"/>
              <a:gd name="connsiteX160" fmla="*/ 234316 w 1605470"/>
              <a:gd name="connsiteY160" fmla="*/ 635218 h 6858000"/>
              <a:gd name="connsiteX161" fmla="*/ 239327 w 1605470"/>
              <a:gd name="connsiteY161" fmla="*/ 613763 h 6858000"/>
              <a:gd name="connsiteX162" fmla="*/ 225269 w 1605470"/>
              <a:gd name="connsiteY162" fmla="*/ 598582 h 6858000"/>
              <a:gd name="connsiteX163" fmla="*/ 224950 w 1605470"/>
              <a:gd name="connsiteY163" fmla="*/ 576846 h 6858000"/>
              <a:gd name="connsiteX164" fmla="*/ 204576 w 1605470"/>
              <a:gd name="connsiteY164" fmla="*/ 530055 h 6858000"/>
              <a:gd name="connsiteX165" fmla="*/ 219064 w 1605470"/>
              <a:gd name="connsiteY165" fmla="*/ 469651 h 6858000"/>
              <a:gd name="connsiteX166" fmla="*/ 195012 w 1605470"/>
              <a:gd name="connsiteY166" fmla="*/ 448559 h 6858000"/>
              <a:gd name="connsiteX167" fmla="*/ 201434 w 1605470"/>
              <a:gd name="connsiteY167" fmla="*/ 441529 h 6858000"/>
              <a:gd name="connsiteX168" fmla="*/ 200655 w 1605470"/>
              <a:gd name="connsiteY168" fmla="*/ 428927 h 6858000"/>
              <a:gd name="connsiteX169" fmla="*/ 190059 w 1605470"/>
              <a:gd name="connsiteY169" fmla="*/ 430161 h 6858000"/>
              <a:gd name="connsiteX170" fmla="*/ 167079 w 1605470"/>
              <a:gd name="connsiteY170" fmla="*/ 367211 h 6858000"/>
              <a:gd name="connsiteX171" fmla="*/ 124571 w 1605470"/>
              <a:gd name="connsiteY171" fmla="*/ 302178 h 6858000"/>
              <a:gd name="connsiteX172" fmla="*/ 103243 w 1605470"/>
              <a:gd name="connsiteY172" fmla="*/ 211375 h 6858000"/>
              <a:gd name="connsiteX173" fmla="*/ 94571 w 1605470"/>
              <a:gd name="connsiteY173" fmla="*/ 184179 h 6858000"/>
              <a:gd name="connsiteX174" fmla="*/ 13437 w 1605470"/>
              <a:gd name="connsiteY174" fmla="*/ 19287 h 6858000"/>
              <a:gd name="connsiteX175" fmla="*/ 0 w 1605470"/>
              <a:gd name="connsiteY175"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3992 w 1605470"/>
              <a:gd name="connsiteY37" fmla="*/ 5619557 h 6858000"/>
              <a:gd name="connsiteX38" fmla="*/ 531653 w 1605470"/>
              <a:gd name="connsiteY38" fmla="*/ 5604904 h 6858000"/>
              <a:gd name="connsiteX39" fmla="*/ 539863 w 1605470"/>
              <a:gd name="connsiteY39" fmla="*/ 5604298 h 6858000"/>
              <a:gd name="connsiteX40" fmla="*/ 552319 w 1605470"/>
              <a:gd name="connsiteY40" fmla="*/ 5587997 h 6858000"/>
              <a:gd name="connsiteX41" fmla="*/ 564053 w 1605470"/>
              <a:gd name="connsiteY41" fmla="*/ 5539915 h 6858000"/>
              <a:gd name="connsiteX42" fmla="*/ 587214 w 1605470"/>
              <a:gd name="connsiteY42" fmla="*/ 5451511 h 6858000"/>
              <a:gd name="connsiteX43" fmla="*/ 608019 w 1605470"/>
              <a:gd name="connsiteY43" fmla="*/ 5385461 h 6858000"/>
              <a:gd name="connsiteX44" fmla="*/ 622750 w 1605470"/>
              <a:gd name="connsiteY44" fmla="*/ 5363084 h 6858000"/>
              <a:gd name="connsiteX45" fmla="*/ 638731 w 1605470"/>
              <a:gd name="connsiteY45" fmla="*/ 5330009 h 6858000"/>
              <a:gd name="connsiteX46" fmla="*/ 672224 w 1605470"/>
              <a:gd name="connsiteY46" fmla="*/ 5273739 h 6858000"/>
              <a:gd name="connsiteX47" fmla="*/ 681823 w 1605470"/>
              <a:gd name="connsiteY47" fmla="*/ 5241779 h 6858000"/>
              <a:gd name="connsiteX48" fmla="*/ 693049 w 1605470"/>
              <a:gd name="connsiteY48" fmla="*/ 5225268 h 6858000"/>
              <a:gd name="connsiteX49" fmla="*/ 694069 w 1605470"/>
              <a:gd name="connsiteY49" fmla="*/ 5217684 h 6858000"/>
              <a:gd name="connsiteX50" fmla="*/ 701410 w 1605470"/>
              <a:gd name="connsiteY50" fmla="*/ 5193377 h 6858000"/>
              <a:gd name="connsiteX51" fmla="*/ 704713 w 1605470"/>
              <a:gd name="connsiteY51" fmla="*/ 5179288 h 6858000"/>
              <a:gd name="connsiteX52" fmla="*/ 705697 w 1605470"/>
              <a:gd name="connsiteY52" fmla="*/ 5173621 h 6858000"/>
              <a:gd name="connsiteX53" fmla="*/ 701331 w 1605470"/>
              <a:gd name="connsiteY53" fmla="*/ 5159961 h 6858000"/>
              <a:gd name="connsiteX54" fmla="*/ 708008 w 1605470"/>
              <a:gd name="connsiteY54" fmla="*/ 5144295 h 6858000"/>
              <a:gd name="connsiteX55" fmla="*/ 704941 w 1605470"/>
              <a:gd name="connsiteY55" fmla="*/ 5125185 h 6858000"/>
              <a:gd name="connsiteX56" fmla="*/ 711771 w 1605470"/>
              <a:gd name="connsiteY56" fmla="*/ 5121884 h 6858000"/>
              <a:gd name="connsiteX57" fmla="*/ 718807 w 1605470"/>
              <a:gd name="connsiteY57" fmla="*/ 5067850 h 6858000"/>
              <a:gd name="connsiteX58" fmla="*/ 721538 w 1605470"/>
              <a:gd name="connsiteY58" fmla="*/ 5060861 h 6858000"/>
              <a:gd name="connsiteX59" fmla="*/ 718242 w 1605470"/>
              <a:gd name="connsiteY59" fmla="*/ 5034192 h 6858000"/>
              <a:gd name="connsiteX60" fmla="*/ 719796 w 1605470"/>
              <a:gd name="connsiteY60" fmla="*/ 4993030 h 6858000"/>
              <a:gd name="connsiteX61" fmla="*/ 726705 w 1605470"/>
              <a:gd name="connsiteY61" fmla="*/ 4946844 h 6858000"/>
              <a:gd name="connsiteX62" fmla="*/ 722561 w 1605470"/>
              <a:gd name="connsiteY62" fmla="*/ 4932692 h 6858000"/>
              <a:gd name="connsiteX63" fmla="*/ 724935 w 1605470"/>
              <a:gd name="connsiteY63" fmla="*/ 4821504 h 6858000"/>
              <a:gd name="connsiteX64" fmla="*/ 732118 w 1605470"/>
              <a:gd name="connsiteY64" fmla="*/ 4801535 h 6858000"/>
              <a:gd name="connsiteX65" fmla="*/ 739787 w 1605470"/>
              <a:gd name="connsiteY65" fmla="*/ 4797794 h 6858000"/>
              <a:gd name="connsiteX66" fmla="*/ 741081 w 1605470"/>
              <a:gd name="connsiteY66" fmla="*/ 4784526 h 6858000"/>
              <a:gd name="connsiteX67" fmla="*/ 742865 w 1605470"/>
              <a:gd name="connsiteY67" fmla="*/ 4781211 h 6858000"/>
              <a:gd name="connsiteX68" fmla="*/ 751652 w 1605470"/>
              <a:gd name="connsiteY68" fmla="*/ 4761984 h 6858000"/>
              <a:gd name="connsiteX69" fmla="*/ 747700 w 1605470"/>
              <a:gd name="connsiteY69" fmla="*/ 4690749 h 6858000"/>
              <a:gd name="connsiteX70" fmla="*/ 743180 w 1605470"/>
              <a:gd name="connsiteY70" fmla="*/ 4584173 h 6858000"/>
              <a:gd name="connsiteX71" fmla="*/ 738263 w 1605470"/>
              <a:gd name="connsiteY71" fmla="*/ 4444346 h 6858000"/>
              <a:gd name="connsiteX72" fmla="*/ 756542 w 1605470"/>
              <a:gd name="connsiteY72" fmla="*/ 4350346 h 6858000"/>
              <a:gd name="connsiteX73" fmla="*/ 715481 w 1605470"/>
              <a:gd name="connsiteY73" fmla="*/ 4214165 h 6858000"/>
              <a:gd name="connsiteX74" fmla="*/ 719554 w 1605470"/>
              <a:gd name="connsiteY74" fmla="*/ 4090296 h 6858000"/>
              <a:gd name="connsiteX75" fmla="*/ 704810 w 1605470"/>
              <a:gd name="connsiteY75" fmla="*/ 4033999 h 6858000"/>
              <a:gd name="connsiteX76" fmla="*/ 705959 w 1605470"/>
              <a:gd name="connsiteY76" fmla="*/ 4031933 h 6858000"/>
              <a:gd name="connsiteX77" fmla="*/ 704535 w 1605470"/>
              <a:gd name="connsiteY77" fmla="*/ 4013953 h 6858000"/>
              <a:gd name="connsiteX78" fmla="*/ 700443 w 1605470"/>
              <a:gd name="connsiteY78" fmla="*/ 4010511 h 6858000"/>
              <a:gd name="connsiteX79" fmla="*/ 698282 w 1605470"/>
              <a:gd name="connsiteY79" fmla="*/ 3998331 h 6858000"/>
              <a:gd name="connsiteX80" fmla="*/ 690830 w 1605470"/>
              <a:gd name="connsiteY80" fmla="*/ 3974753 h 6858000"/>
              <a:gd name="connsiteX81" fmla="*/ 692428 w 1605470"/>
              <a:gd name="connsiteY81" fmla="*/ 3969950 h 6858000"/>
              <a:gd name="connsiteX82" fmla="*/ 685850 w 1605470"/>
              <a:gd name="connsiteY82" fmla="*/ 3933779 h 6858000"/>
              <a:gd name="connsiteX83" fmla="*/ 687181 w 1605470"/>
              <a:gd name="connsiteY83" fmla="*/ 3933093 h 6858000"/>
              <a:gd name="connsiteX84" fmla="*/ 691535 w 1605470"/>
              <a:gd name="connsiteY84" fmla="*/ 3922082 h 6858000"/>
              <a:gd name="connsiteX85" fmla="*/ 696613 w 1605470"/>
              <a:gd name="connsiteY85" fmla="*/ 3901461 h 6858000"/>
              <a:gd name="connsiteX86" fmla="*/ 719207 w 1605470"/>
              <a:gd name="connsiteY86" fmla="*/ 3813873 h 6858000"/>
              <a:gd name="connsiteX87" fmla="*/ 718632 w 1605470"/>
              <a:gd name="connsiteY87" fmla="*/ 3806161 h 6858000"/>
              <a:gd name="connsiteX88" fmla="*/ 718939 w 1605470"/>
              <a:gd name="connsiteY88" fmla="*/ 3805957 h 6858000"/>
              <a:gd name="connsiteX89" fmla="*/ 718966 w 1605470"/>
              <a:gd name="connsiteY89" fmla="*/ 3797724 h 6858000"/>
              <a:gd name="connsiteX90" fmla="*/ 717581 w 1605470"/>
              <a:gd name="connsiteY90" fmla="*/ 3792098 h 6858000"/>
              <a:gd name="connsiteX91" fmla="*/ 716465 w 1605470"/>
              <a:gd name="connsiteY91" fmla="*/ 3777135 h 6858000"/>
              <a:gd name="connsiteX92" fmla="*/ 718198 w 1605470"/>
              <a:gd name="connsiteY92" fmla="*/ 3771656 h 6858000"/>
              <a:gd name="connsiteX93" fmla="*/ 721941 w 1605470"/>
              <a:gd name="connsiteY93" fmla="*/ 3769007 h 6858000"/>
              <a:gd name="connsiteX94" fmla="*/ 721407 w 1605470"/>
              <a:gd name="connsiteY94" fmla="*/ 3767709 h 6858000"/>
              <a:gd name="connsiteX95" fmla="*/ 730103 w 1605470"/>
              <a:gd name="connsiteY95" fmla="*/ 3738082 h 6858000"/>
              <a:gd name="connsiteX96" fmla="*/ 737449 w 1605470"/>
              <a:gd name="connsiteY96" fmla="*/ 3673397 h 6858000"/>
              <a:gd name="connsiteX97" fmla="*/ 736745 w 1605470"/>
              <a:gd name="connsiteY97" fmla="*/ 3637109 h 6858000"/>
              <a:gd name="connsiteX98" fmla="*/ 740188 w 1605470"/>
              <a:gd name="connsiteY98" fmla="*/ 3536883 h 6858000"/>
              <a:gd name="connsiteX99" fmla="*/ 747726 w 1605470"/>
              <a:gd name="connsiteY99" fmla="*/ 3435652 h 6858000"/>
              <a:gd name="connsiteX100" fmla="*/ 774383 w 1605470"/>
              <a:gd name="connsiteY100" fmla="*/ 3381564 h 6858000"/>
              <a:gd name="connsiteX101" fmla="*/ 774870 w 1605470"/>
              <a:gd name="connsiteY101" fmla="*/ 3375761 h 6858000"/>
              <a:gd name="connsiteX102" fmla="*/ 770510 w 1605470"/>
              <a:gd name="connsiteY102" fmla="*/ 3361844 h 6858000"/>
              <a:gd name="connsiteX103" fmla="*/ 767933 w 1605470"/>
              <a:gd name="connsiteY103" fmla="*/ 3356929 h 6858000"/>
              <a:gd name="connsiteX104" fmla="*/ 766158 w 1605470"/>
              <a:gd name="connsiteY104" fmla="*/ 3349058 h 6858000"/>
              <a:gd name="connsiteX105" fmla="*/ 766414 w 1605470"/>
              <a:gd name="connsiteY105" fmla="*/ 3348763 h 6858000"/>
              <a:gd name="connsiteX106" fmla="*/ 764166 w 1605470"/>
              <a:gd name="connsiteY106" fmla="*/ 3341588 h 6858000"/>
              <a:gd name="connsiteX107" fmla="*/ 749397 w 1605470"/>
              <a:gd name="connsiteY107" fmla="*/ 3307769 h 6858000"/>
              <a:gd name="connsiteX108" fmla="*/ 766960 w 1605470"/>
              <a:gd name="connsiteY108" fmla="*/ 3250522 h 6858000"/>
              <a:gd name="connsiteX109" fmla="*/ 767385 w 1605470"/>
              <a:gd name="connsiteY109" fmla="*/ 3229163 h 6858000"/>
              <a:gd name="connsiteX110" fmla="*/ 769208 w 1605470"/>
              <a:gd name="connsiteY110" fmla="*/ 3217217 h 6858000"/>
              <a:gd name="connsiteX111" fmla="*/ 770350 w 1605470"/>
              <a:gd name="connsiteY111" fmla="*/ 3216125 h 6858000"/>
              <a:gd name="connsiteX112" fmla="*/ 756043 w 1605470"/>
              <a:gd name="connsiteY112" fmla="*/ 3183755 h 6858000"/>
              <a:gd name="connsiteX113" fmla="*/ 756544 w 1605470"/>
              <a:gd name="connsiteY113" fmla="*/ 3178642 h 6858000"/>
              <a:gd name="connsiteX114" fmla="*/ 744144 w 1605470"/>
              <a:gd name="connsiteY114" fmla="*/ 3158586 h 6858000"/>
              <a:gd name="connsiteX115" fmla="*/ 739378 w 1605470"/>
              <a:gd name="connsiteY115" fmla="*/ 3147669 h 6858000"/>
              <a:gd name="connsiteX116" fmla="*/ 734648 w 1605470"/>
              <a:gd name="connsiteY116" fmla="*/ 3145733 h 6858000"/>
              <a:gd name="connsiteX117" fmla="*/ 729329 w 1605470"/>
              <a:gd name="connsiteY117" fmla="*/ 3129034 h 6858000"/>
              <a:gd name="connsiteX118" fmla="*/ 729994 w 1605470"/>
              <a:gd name="connsiteY118" fmla="*/ 3126682 h 6858000"/>
              <a:gd name="connsiteX119" fmla="*/ 720862 w 1605470"/>
              <a:gd name="connsiteY119" fmla="*/ 3114519 h 6858000"/>
              <a:gd name="connsiteX120" fmla="*/ 707471 w 1605470"/>
              <a:gd name="connsiteY120" fmla="*/ 3106272 h 6858000"/>
              <a:gd name="connsiteX121" fmla="*/ 680201 w 1605470"/>
              <a:gd name="connsiteY121" fmla="*/ 2958185 h 6858000"/>
              <a:gd name="connsiteX122" fmla="*/ 622815 w 1605470"/>
              <a:gd name="connsiteY122" fmla="*/ 2762989 h 6858000"/>
              <a:gd name="connsiteX123" fmla="*/ 571733 w 1605470"/>
              <a:gd name="connsiteY123" fmla="*/ 2554718 h 6858000"/>
              <a:gd name="connsiteX124" fmla="*/ 551827 w 1605470"/>
              <a:gd name="connsiteY124" fmla="*/ 2485734 h 6858000"/>
              <a:gd name="connsiteX125" fmla="*/ 542550 w 1605470"/>
              <a:gd name="connsiteY125" fmla="*/ 2447068 h 6858000"/>
              <a:gd name="connsiteX126" fmla="*/ 529511 w 1605470"/>
              <a:gd name="connsiteY126" fmla="*/ 2425819 h 6858000"/>
              <a:gd name="connsiteX127" fmla="*/ 528878 w 1605470"/>
              <a:gd name="connsiteY127" fmla="*/ 2408971 h 6858000"/>
              <a:gd name="connsiteX128" fmla="*/ 535510 w 1605470"/>
              <a:gd name="connsiteY128" fmla="*/ 2402874 h 6858000"/>
              <a:gd name="connsiteX129" fmla="*/ 538122 w 1605470"/>
              <a:gd name="connsiteY129" fmla="*/ 2381443 h 6858000"/>
              <a:gd name="connsiteX130" fmla="*/ 514451 w 1605470"/>
              <a:gd name="connsiteY130" fmla="*/ 2261920 h 6858000"/>
              <a:gd name="connsiteX131" fmla="*/ 486968 w 1605470"/>
              <a:gd name="connsiteY131" fmla="*/ 2182937 h 6858000"/>
              <a:gd name="connsiteX132" fmla="*/ 488555 w 1605470"/>
              <a:gd name="connsiteY132" fmla="*/ 2155135 h 6858000"/>
              <a:gd name="connsiteX133" fmla="*/ 486013 w 1605470"/>
              <a:gd name="connsiteY133" fmla="*/ 2118008 h 6858000"/>
              <a:gd name="connsiteX134" fmla="*/ 487006 w 1605470"/>
              <a:gd name="connsiteY134" fmla="*/ 2050531 h 6858000"/>
              <a:gd name="connsiteX135" fmla="*/ 478812 w 1605470"/>
              <a:gd name="connsiteY135" fmla="*/ 1963269 h 6858000"/>
              <a:gd name="connsiteX136" fmla="*/ 442619 w 1605470"/>
              <a:gd name="connsiteY136" fmla="*/ 1910499 h 6858000"/>
              <a:gd name="connsiteX137" fmla="*/ 446785 w 1605470"/>
              <a:gd name="connsiteY137" fmla="*/ 1903212 h 6858000"/>
              <a:gd name="connsiteX138" fmla="*/ 436547 w 1605470"/>
              <a:gd name="connsiteY138" fmla="*/ 1861531 h 6858000"/>
              <a:gd name="connsiteX139" fmla="*/ 390346 w 1605470"/>
              <a:gd name="connsiteY139" fmla="*/ 1732919 h 6858000"/>
              <a:gd name="connsiteX140" fmla="*/ 362657 w 1605470"/>
              <a:gd name="connsiteY140" fmla="*/ 1663540 h 6858000"/>
              <a:gd name="connsiteX141" fmla="*/ 361783 w 1605470"/>
              <a:gd name="connsiteY141" fmla="*/ 1615777 h 6858000"/>
              <a:gd name="connsiteX142" fmla="*/ 342578 w 1605470"/>
              <a:gd name="connsiteY142" fmla="*/ 1563678 h 6858000"/>
              <a:gd name="connsiteX143" fmla="*/ 355658 w 1605470"/>
              <a:gd name="connsiteY143" fmla="*/ 1519474 h 6858000"/>
              <a:gd name="connsiteX144" fmla="*/ 348400 w 1605470"/>
              <a:gd name="connsiteY144" fmla="*/ 1477995 h 6858000"/>
              <a:gd name="connsiteX145" fmla="*/ 334485 w 1605470"/>
              <a:gd name="connsiteY145" fmla="*/ 1373769 h 6858000"/>
              <a:gd name="connsiteX146" fmla="*/ 342792 w 1605470"/>
              <a:gd name="connsiteY146" fmla="*/ 1307086 h 6858000"/>
              <a:gd name="connsiteX147" fmla="*/ 343980 w 1605470"/>
              <a:gd name="connsiteY147" fmla="*/ 1189033 h 6858000"/>
              <a:gd name="connsiteX148" fmla="*/ 348665 w 1605470"/>
              <a:gd name="connsiteY148" fmla="*/ 1168288 h 6858000"/>
              <a:gd name="connsiteX149" fmla="*/ 340947 w 1605470"/>
              <a:gd name="connsiteY149" fmla="*/ 1142577 h 6858000"/>
              <a:gd name="connsiteX150" fmla="*/ 330253 w 1605470"/>
              <a:gd name="connsiteY150" fmla="*/ 1088484 h 6858000"/>
              <a:gd name="connsiteX151" fmla="*/ 318989 w 1605470"/>
              <a:gd name="connsiteY151" fmla="*/ 1016103 h 6858000"/>
              <a:gd name="connsiteX152" fmla="*/ 320445 w 1605470"/>
              <a:gd name="connsiteY152" fmla="*/ 932283 h 6858000"/>
              <a:gd name="connsiteX153" fmla="*/ 322681 w 1605470"/>
              <a:gd name="connsiteY153" fmla="*/ 915925 h 6858000"/>
              <a:gd name="connsiteX154" fmla="*/ 315310 w 1605470"/>
              <a:gd name="connsiteY154" fmla="*/ 896999 h 6858000"/>
              <a:gd name="connsiteX155" fmla="*/ 284718 w 1605470"/>
              <a:gd name="connsiteY155" fmla="*/ 821517 h 6858000"/>
              <a:gd name="connsiteX156" fmla="*/ 263668 w 1605470"/>
              <a:gd name="connsiteY156" fmla="*/ 751353 h 6858000"/>
              <a:gd name="connsiteX157" fmla="*/ 263226 w 1605470"/>
              <a:gd name="connsiteY157" fmla="*/ 721230 h 6858000"/>
              <a:gd name="connsiteX158" fmla="*/ 248897 w 1605470"/>
              <a:gd name="connsiteY158" fmla="*/ 681659 h 6858000"/>
              <a:gd name="connsiteX159" fmla="*/ 234316 w 1605470"/>
              <a:gd name="connsiteY159" fmla="*/ 635218 h 6858000"/>
              <a:gd name="connsiteX160" fmla="*/ 239327 w 1605470"/>
              <a:gd name="connsiteY160" fmla="*/ 613763 h 6858000"/>
              <a:gd name="connsiteX161" fmla="*/ 225269 w 1605470"/>
              <a:gd name="connsiteY161" fmla="*/ 598582 h 6858000"/>
              <a:gd name="connsiteX162" fmla="*/ 224950 w 1605470"/>
              <a:gd name="connsiteY162" fmla="*/ 576846 h 6858000"/>
              <a:gd name="connsiteX163" fmla="*/ 204576 w 1605470"/>
              <a:gd name="connsiteY163" fmla="*/ 530055 h 6858000"/>
              <a:gd name="connsiteX164" fmla="*/ 219064 w 1605470"/>
              <a:gd name="connsiteY164" fmla="*/ 469651 h 6858000"/>
              <a:gd name="connsiteX165" fmla="*/ 195012 w 1605470"/>
              <a:gd name="connsiteY165" fmla="*/ 448559 h 6858000"/>
              <a:gd name="connsiteX166" fmla="*/ 201434 w 1605470"/>
              <a:gd name="connsiteY166" fmla="*/ 441529 h 6858000"/>
              <a:gd name="connsiteX167" fmla="*/ 200655 w 1605470"/>
              <a:gd name="connsiteY167" fmla="*/ 428927 h 6858000"/>
              <a:gd name="connsiteX168" fmla="*/ 190059 w 1605470"/>
              <a:gd name="connsiteY168" fmla="*/ 430161 h 6858000"/>
              <a:gd name="connsiteX169" fmla="*/ 167079 w 1605470"/>
              <a:gd name="connsiteY169" fmla="*/ 367211 h 6858000"/>
              <a:gd name="connsiteX170" fmla="*/ 124571 w 1605470"/>
              <a:gd name="connsiteY170" fmla="*/ 302178 h 6858000"/>
              <a:gd name="connsiteX171" fmla="*/ 103243 w 1605470"/>
              <a:gd name="connsiteY171" fmla="*/ 211375 h 6858000"/>
              <a:gd name="connsiteX172" fmla="*/ 94571 w 1605470"/>
              <a:gd name="connsiteY172" fmla="*/ 184179 h 6858000"/>
              <a:gd name="connsiteX173" fmla="*/ 13437 w 1605470"/>
              <a:gd name="connsiteY173" fmla="*/ 19287 h 6858000"/>
              <a:gd name="connsiteX174" fmla="*/ 0 w 1605470"/>
              <a:gd name="connsiteY174"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3992 w 1605470"/>
              <a:gd name="connsiteY37" fmla="*/ 5619557 h 6858000"/>
              <a:gd name="connsiteX38" fmla="*/ 531653 w 1605470"/>
              <a:gd name="connsiteY38" fmla="*/ 5604904 h 6858000"/>
              <a:gd name="connsiteX39" fmla="*/ 539863 w 1605470"/>
              <a:gd name="connsiteY39" fmla="*/ 5604298 h 6858000"/>
              <a:gd name="connsiteX40" fmla="*/ 552319 w 1605470"/>
              <a:gd name="connsiteY40" fmla="*/ 5587997 h 6858000"/>
              <a:gd name="connsiteX41" fmla="*/ 587214 w 1605470"/>
              <a:gd name="connsiteY41" fmla="*/ 5451511 h 6858000"/>
              <a:gd name="connsiteX42" fmla="*/ 608019 w 1605470"/>
              <a:gd name="connsiteY42" fmla="*/ 5385461 h 6858000"/>
              <a:gd name="connsiteX43" fmla="*/ 622750 w 1605470"/>
              <a:gd name="connsiteY43" fmla="*/ 5363084 h 6858000"/>
              <a:gd name="connsiteX44" fmla="*/ 638731 w 1605470"/>
              <a:gd name="connsiteY44" fmla="*/ 5330009 h 6858000"/>
              <a:gd name="connsiteX45" fmla="*/ 672224 w 1605470"/>
              <a:gd name="connsiteY45" fmla="*/ 5273739 h 6858000"/>
              <a:gd name="connsiteX46" fmla="*/ 681823 w 1605470"/>
              <a:gd name="connsiteY46" fmla="*/ 5241779 h 6858000"/>
              <a:gd name="connsiteX47" fmla="*/ 693049 w 1605470"/>
              <a:gd name="connsiteY47" fmla="*/ 5225268 h 6858000"/>
              <a:gd name="connsiteX48" fmla="*/ 694069 w 1605470"/>
              <a:gd name="connsiteY48" fmla="*/ 5217684 h 6858000"/>
              <a:gd name="connsiteX49" fmla="*/ 701410 w 1605470"/>
              <a:gd name="connsiteY49" fmla="*/ 5193377 h 6858000"/>
              <a:gd name="connsiteX50" fmla="*/ 704713 w 1605470"/>
              <a:gd name="connsiteY50" fmla="*/ 5179288 h 6858000"/>
              <a:gd name="connsiteX51" fmla="*/ 705697 w 1605470"/>
              <a:gd name="connsiteY51" fmla="*/ 5173621 h 6858000"/>
              <a:gd name="connsiteX52" fmla="*/ 701331 w 1605470"/>
              <a:gd name="connsiteY52" fmla="*/ 5159961 h 6858000"/>
              <a:gd name="connsiteX53" fmla="*/ 708008 w 1605470"/>
              <a:gd name="connsiteY53" fmla="*/ 5144295 h 6858000"/>
              <a:gd name="connsiteX54" fmla="*/ 704941 w 1605470"/>
              <a:gd name="connsiteY54" fmla="*/ 5125185 h 6858000"/>
              <a:gd name="connsiteX55" fmla="*/ 711771 w 1605470"/>
              <a:gd name="connsiteY55" fmla="*/ 5121884 h 6858000"/>
              <a:gd name="connsiteX56" fmla="*/ 718807 w 1605470"/>
              <a:gd name="connsiteY56" fmla="*/ 5067850 h 6858000"/>
              <a:gd name="connsiteX57" fmla="*/ 721538 w 1605470"/>
              <a:gd name="connsiteY57" fmla="*/ 5060861 h 6858000"/>
              <a:gd name="connsiteX58" fmla="*/ 718242 w 1605470"/>
              <a:gd name="connsiteY58" fmla="*/ 5034192 h 6858000"/>
              <a:gd name="connsiteX59" fmla="*/ 719796 w 1605470"/>
              <a:gd name="connsiteY59" fmla="*/ 4993030 h 6858000"/>
              <a:gd name="connsiteX60" fmla="*/ 726705 w 1605470"/>
              <a:gd name="connsiteY60" fmla="*/ 4946844 h 6858000"/>
              <a:gd name="connsiteX61" fmla="*/ 722561 w 1605470"/>
              <a:gd name="connsiteY61" fmla="*/ 4932692 h 6858000"/>
              <a:gd name="connsiteX62" fmla="*/ 724935 w 1605470"/>
              <a:gd name="connsiteY62" fmla="*/ 4821504 h 6858000"/>
              <a:gd name="connsiteX63" fmla="*/ 732118 w 1605470"/>
              <a:gd name="connsiteY63" fmla="*/ 4801535 h 6858000"/>
              <a:gd name="connsiteX64" fmla="*/ 739787 w 1605470"/>
              <a:gd name="connsiteY64" fmla="*/ 4797794 h 6858000"/>
              <a:gd name="connsiteX65" fmla="*/ 741081 w 1605470"/>
              <a:gd name="connsiteY65" fmla="*/ 4784526 h 6858000"/>
              <a:gd name="connsiteX66" fmla="*/ 742865 w 1605470"/>
              <a:gd name="connsiteY66" fmla="*/ 4781211 h 6858000"/>
              <a:gd name="connsiteX67" fmla="*/ 751652 w 1605470"/>
              <a:gd name="connsiteY67" fmla="*/ 4761984 h 6858000"/>
              <a:gd name="connsiteX68" fmla="*/ 747700 w 1605470"/>
              <a:gd name="connsiteY68" fmla="*/ 4690749 h 6858000"/>
              <a:gd name="connsiteX69" fmla="*/ 743180 w 1605470"/>
              <a:gd name="connsiteY69" fmla="*/ 4584173 h 6858000"/>
              <a:gd name="connsiteX70" fmla="*/ 738263 w 1605470"/>
              <a:gd name="connsiteY70" fmla="*/ 4444346 h 6858000"/>
              <a:gd name="connsiteX71" fmla="*/ 756542 w 1605470"/>
              <a:gd name="connsiteY71" fmla="*/ 4350346 h 6858000"/>
              <a:gd name="connsiteX72" fmla="*/ 715481 w 1605470"/>
              <a:gd name="connsiteY72" fmla="*/ 4214165 h 6858000"/>
              <a:gd name="connsiteX73" fmla="*/ 719554 w 1605470"/>
              <a:gd name="connsiteY73" fmla="*/ 4090296 h 6858000"/>
              <a:gd name="connsiteX74" fmla="*/ 704810 w 1605470"/>
              <a:gd name="connsiteY74" fmla="*/ 4033999 h 6858000"/>
              <a:gd name="connsiteX75" fmla="*/ 705959 w 1605470"/>
              <a:gd name="connsiteY75" fmla="*/ 4031933 h 6858000"/>
              <a:gd name="connsiteX76" fmla="*/ 704535 w 1605470"/>
              <a:gd name="connsiteY76" fmla="*/ 4013953 h 6858000"/>
              <a:gd name="connsiteX77" fmla="*/ 700443 w 1605470"/>
              <a:gd name="connsiteY77" fmla="*/ 4010511 h 6858000"/>
              <a:gd name="connsiteX78" fmla="*/ 698282 w 1605470"/>
              <a:gd name="connsiteY78" fmla="*/ 3998331 h 6858000"/>
              <a:gd name="connsiteX79" fmla="*/ 690830 w 1605470"/>
              <a:gd name="connsiteY79" fmla="*/ 3974753 h 6858000"/>
              <a:gd name="connsiteX80" fmla="*/ 692428 w 1605470"/>
              <a:gd name="connsiteY80" fmla="*/ 3969950 h 6858000"/>
              <a:gd name="connsiteX81" fmla="*/ 685850 w 1605470"/>
              <a:gd name="connsiteY81" fmla="*/ 3933779 h 6858000"/>
              <a:gd name="connsiteX82" fmla="*/ 687181 w 1605470"/>
              <a:gd name="connsiteY82" fmla="*/ 3933093 h 6858000"/>
              <a:gd name="connsiteX83" fmla="*/ 691535 w 1605470"/>
              <a:gd name="connsiteY83" fmla="*/ 3922082 h 6858000"/>
              <a:gd name="connsiteX84" fmla="*/ 696613 w 1605470"/>
              <a:gd name="connsiteY84" fmla="*/ 3901461 h 6858000"/>
              <a:gd name="connsiteX85" fmla="*/ 719207 w 1605470"/>
              <a:gd name="connsiteY85" fmla="*/ 3813873 h 6858000"/>
              <a:gd name="connsiteX86" fmla="*/ 718632 w 1605470"/>
              <a:gd name="connsiteY86" fmla="*/ 3806161 h 6858000"/>
              <a:gd name="connsiteX87" fmla="*/ 718939 w 1605470"/>
              <a:gd name="connsiteY87" fmla="*/ 3805957 h 6858000"/>
              <a:gd name="connsiteX88" fmla="*/ 718966 w 1605470"/>
              <a:gd name="connsiteY88" fmla="*/ 3797724 h 6858000"/>
              <a:gd name="connsiteX89" fmla="*/ 717581 w 1605470"/>
              <a:gd name="connsiteY89" fmla="*/ 3792098 h 6858000"/>
              <a:gd name="connsiteX90" fmla="*/ 716465 w 1605470"/>
              <a:gd name="connsiteY90" fmla="*/ 3777135 h 6858000"/>
              <a:gd name="connsiteX91" fmla="*/ 718198 w 1605470"/>
              <a:gd name="connsiteY91" fmla="*/ 3771656 h 6858000"/>
              <a:gd name="connsiteX92" fmla="*/ 721941 w 1605470"/>
              <a:gd name="connsiteY92" fmla="*/ 3769007 h 6858000"/>
              <a:gd name="connsiteX93" fmla="*/ 721407 w 1605470"/>
              <a:gd name="connsiteY93" fmla="*/ 3767709 h 6858000"/>
              <a:gd name="connsiteX94" fmla="*/ 730103 w 1605470"/>
              <a:gd name="connsiteY94" fmla="*/ 3738082 h 6858000"/>
              <a:gd name="connsiteX95" fmla="*/ 737449 w 1605470"/>
              <a:gd name="connsiteY95" fmla="*/ 3673397 h 6858000"/>
              <a:gd name="connsiteX96" fmla="*/ 736745 w 1605470"/>
              <a:gd name="connsiteY96" fmla="*/ 3637109 h 6858000"/>
              <a:gd name="connsiteX97" fmla="*/ 740188 w 1605470"/>
              <a:gd name="connsiteY97" fmla="*/ 3536883 h 6858000"/>
              <a:gd name="connsiteX98" fmla="*/ 747726 w 1605470"/>
              <a:gd name="connsiteY98" fmla="*/ 3435652 h 6858000"/>
              <a:gd name="connsiteX99" fmla="*/ 774383 w 1605470"/>
              <a:gd name="connsiteY99" fmla="*/ 3381564 h 6858000"/>
              <a:gd name="connsiteX100" fmla="*/ 774870 w 1605470"/>
              <a:gd name="connsiteY100" fmla="*/ 3375761 h 6858000"/>
              <a:gd name="connsiteX101" fmla="*/ 770510 w 1605470"/>
              <a:gd name="connsiteY101" fmla="*/ 3361844 h 6858000"/>
              <a:gd name="connsiteX102" fmla="*/ 767933 w 1605470"/>
              <a:gd name="connsiteY102" fmla="*/ 3356929 h 6858000"/>
              <a:gd name="connsiteX103" fmla="*/ 766158 w 1605470"/>
              <a:gd name="connsiteY103" fmla="*/ 3349058 h 6858000"/>
              <a:gd name="connsiteX104" fmla="*/ 766414 w 1605470"/>
              <a:gd name="connsiteY104" fmla="*/ 3348763 h 6858000"/>
              <a:gd name="connsiteX105" fmla="*/ 764166 w 1605470"/>
              <a:gd name="connsiteY105" fmla="*/ 3341588 h 6858000"/>
              <a:gd name="connsiteX106" fmla="*/ 749397 w 1605470"/>
              <a:gd name="connsiteY106" fmla="*/ 3307769 h 6858000"/>
              <a:gd name="connsiteX107" fmla="*/ 766960 w 1605470"/>
              <a:gd name="connsiteY107" fmla="*/ 3250522 h 6858000"/>
              <a:gd name="connsiteX108" fmla="*/ 767385 w 1605470"/>
              <a:gd name="connsiteY108" fmla="*/ 3229163 h 6858000"/>
              <a:gd name="connsiteX109" fmla="*/ 769208 w 1605470"/>
              <a:gd name="connsiteY109" fmla="*/ 3217217 h 6858000"/>
              <a:gd name="connsiteX110" fmla="*/ 770350 w 1605470"/>
              <a:gd name="connsiteY110" fmla="*/ 3216125 h 6858000"/>
              <a:gd name="connsiteX111" fmla="*/ 756043 w 1605470"/>
              <a:gd name="connsiteY111" fmla="*/ 3183755 h 6858000"/>
              <a:gd name="connsiteX112" fmla="*/ 756544 w 1605470"/>
              <a:gd name="connsiteY112" fmla="*/ 3178642 h 6858000"/>
              <a:gd name="connsiteX113" fmla="*/ 744144 w 1605470"/>
              <a:gd name="connsiteY113" fmla="*/ 3158586 h 6858000"/>
              <a:gd name="connsiteX114" fmla="*/ 739378 w 1605470"/>
              <a:gd name="connsiteY114" fmla="*/ 3147669 h 6858000"/>
              <a:gd name="connsiteX115" fmla="*/ 734648 w 1605470"/>
              <a:gd name="connsiteY115" fmla="*/ 3145733 h 6858000"/>
              <a:gd name="connsiteX116" fmla="*/ 729329 w 1605470"/>
              <a:gd name="connsiteY116" fmla="*/ 3129034 h 6858000"/>
              <a:gd name="connsiteX117" fmla="*/ 729994 w 1605470"/>
              <a:gd name="connsiteY117" fmla="*/ 3126682 h 6858000"/>
              <a:gd name="connsiteX118" fmla="*/ 720862 w 1605470"/>
              <a:gd name="connsiteY118" fmla="*/ 3114519 h 6858000"/>
              <a:gd name="connsiteX119" fmla="*/ 707471 w 1605470"/>
              <a:gd name="connsiteY119" fmla="*/ 3106272 h 6858000"/>
              <a:gd name="connsiteX120" fmla="*/ 680201 w 1605470"/>
              <a:gd name="connsiteY120" fmla="*/ 2958185 h 6858000"/>
              <a:gd name="connsiteX121" fmla="*/ 622815 w 1605470"/>
              <a:gd name="connsiteY121" fmla="*/ 2762989 h 6858000"/>
              <a:gd name="connsiteX122" fmla="*/ 571733 w 1605470"/>
              <a:gd name="connsiteY122" fmla="*/ 2554718 h 6858000"/>
              <a:gd name="connsiteX123" fmla="*/ 551827 w 1605470"/>
              <a:gd name="connsiteY123" fmla="*/ 2485734 h 6858000"/>
              <a:gd name="connsiteX124" fmla="*/ 542550 w 1605470"/>
              <a:gd name="connsiteY124" fmla="*/ 2447068 h 6858000"/>
              <a:gd name="connsiteX125" fmla="*/ 529511 w 1605470"/>
              <a:gd name="connsiteY125" fmla="*/ 2425819 h 6858000"/>
              <a:gd name="connsiteX126" fmla="*/ 528878 w 1605470"/>
              <a:gd name="connsiteY126" fmla="*/ 2408971 h 6858000"/>
              <a:gd name="connsiteX127" fmla="*/ 535510 w 1605470"/>
              <a:gd name="connsiteY127" fmla="*/ 2402874 h 6858000"/>
              <a:gd name="connsiteX128" fmla="*/ 538122 w 1605470"/>
              <a:gd name="connsiteY128" fmla="*/ 2381443 h 6858000"/>
              <a:gd name="connsiteX129" fmla="*/ 514451 w 1605470"/>
              <a:gd name="connsiteY129" fmla="*/ 2261920 h 6858000"/>
              <a:gd name="connsiteX130" fmla="*/ 486968 w 1605470"/>
              <a:gd name="connsiteY130" fmla="*/ 2182937 h 6858000"/>
              <a:gd name="connsiteX131" fmla="*/ 488555 w 1605470"/>
              <a:gd name="connsiteY131" fmla="*/ 2155135 h 6858000"/>
              <a:gd name="connsiteX132" fmla="*/ 486013 w 1605470"/>
              <a:gd name="connsiteY132" fmla="*/ 2118008 h 6858000"/>
              <a:gd name="connsiteX133" fmla="*/ 487006 w 1605470"/>
              <a:gd name="connsiteY133" fmla="*/ 2050531 h 6858000"/>
              <a:gd name="connsiteX134" fmla="*/ 478812 w 1605470"/>
              <a:gd name="connsiteY134" fmla="*/ 1963269 h 6858000"/>
              <a:gd name="connsiteX135" fmla="*/ 442619 w 1605470"/>
              <a:gd name="connsiteY135" fmla="*/ 1910499 h 6858000"/>
              <a:gd name="connsiteX136" fmla="*/ 446785 w 1605470"/>
              <a:gd name="connsiteY136" fmla="*/ 1903212 h 6858000"/>
              <a:gd name="connsiteX137" fmla="*/ 436547 w 1605470"/>
              <a:gd name="connsiteY137" fmla="*/ 1861531 h 6858000"/>
              <a:gd name="connsiteX138" fmla="*/ 390346 w 1605470"/>
              <a:gd name="connsiteY138" fmla="*/ 1732919 h 6858000"/>
              <a:gd name="connsiteX139" fmla="*/ 362657 w 1605470"/>
              <a:gd name="connsiteY139" fmla="*/ 1663540 h 6858000"/>
              <a:gd name="connsiteX140" fmla="*/ 361783 w 1605470"/>
              <a:gd name="connsiteY140" fmla="*/ 1615777 h 6858000"/>
              <a:gd name="connsiteX141" fmla="*/ 342578 w 1605470"/>
              <a:gd name="connsiteY141" fmla="*/ 1563678 h 6858000"/>
              <a:gd name="connsiteX142" fmla="*/ 355658 w 1605470"/>
              <a:gd name="connsiteY142" fmla="*/ 1519474 h 6858000"/>
              <a:gd name="connsiteX143" fmla="*/ 348400 w 1605470"/>
              <a:gd name="connsiteY143" fmla="*/ 1477995 h 6858000"/>
              <a:gd name="connsiteX144" fmla="*/ 334485 w 1605470"/>
              <a:gd name="connsiteY144" fmla="*/ 1373769 h 6858000"/>
              <a:gd name="connsiteX145" fmla="*/ 342792 w 1605470"/>
              <a:gd name="connsiteY145" fmla="*/ 1307086 h 6858000"/>
              <a:gd name="connsiteX146" fmla="*/ 343980 w 1605470"/>
              <a:gd name="connsiteY146" fmla="*/ 1189033 h 6858000"/>
              <a:gd name="connsiteX147" fmla="*/ 348665 w 1605470"/>
              <a:gd name="connsiteY147" fmla="*/ 1168288 h 6858000"/>
              <a:gd name="connsiteX148" fmla="*/ 340947 w 1605470"/>
              <a:gd name="connsiteY148" fmla="*/ 1142577 h 6858000"/>
              <a:gd name="connsiteX149" fmla="*/ 330253 w 1605470"/>
              <a:gd name="connsiteY149" fmla="*/ 1088484 h 6858000"/>
              <a:gd name="connsiteX150" fmla="*/ 318989 w 1605470"/>
              <a:gd name="connsiteY150" fmla="*/ 1016103 h 6858000"/>
              <a:gd name="connsiteX151" fmla="*/ 320445 w 1605470"/>
              <a:gd name="connsiteY151" fmla="*/ 932283 h 6858000"/>
              <a:gd name="connsiteX152" fmla="*/ 322681 w 1605470"/>
              <a:gd name="connsiteY152" fmla="*/ 915925 h 6858000"/>
              <a:gd name="connsiteX153" fmla="*/ 315310 w 1605470"/>
              <a:gd name="connsiteY153" fmla="*/ 896999 h 6858000"/>
              <a:gd name="connsiteX154" fmla="*/ 284718 w 1605470"/>
              <a:gd name="connsiteY154" fmla="*/ 821517 h 6858000"/>
              <a:gd name="connsiteX155" fmla="*/ 263668 w 1605470"/>
              <a:gd name="connsiteY155" fmla="*/ 751353 h 6858000"/>
              <a:gd name="connsiteX156" fmla="*/ 263226 w 1605470"/>
              <a:gd name="connsiteY156" fmla="*/ 721230 h 6858000"/>
              <a:gd name="connsiteX157" fmla="*/ 248897 w 1605470"/>
              <a:gd name="connsiteY157" fmla="*/ 681659 h 6858000"/>
              <a:gd name="connsiteX158" fmla="*/ 234316 w 1605470"/>
              <a:gd name="connsiteY158" fmla="*/ 635218 h 6858000"/>
              <a:gd name="connsiteX159" fmla="*/ 239327 w 1605470"/>
              <a:gd name="connsiteY159" fmla="*/ 613763 h 6858000"/>
              <a:gd name="connsiteX160" fmla="*/ 225269 w 1605470"/>
              <a:gd name="connsiteY160" fmla="*/ 598582 h 6858000"/>
              <a:gd name="connsiteX161" fmla="*/ 224950 w 1605470"/>
              <a:gd name="connsiteY161" fmla="*/ 576846 h 6858000"/>
              <a:gd name="connsiteX162" fmla="*/ 204576 w 1605470"/>
              <a:gd name="connsiteY162" fmla="*/ 530055 h 6858000"/>
              <a:gd name="connsiteX163" fmla="*/ 219064 w 1605470"/>
              <a:gd name="connsiteY163" fmla="*/ 469651 h 6858000"/>
              <a:gd name="connsiteX164" fmla="*/ 195012 w 1605470"/>
              <a:gd name="connsiteY164" fmla="*/ 448559 h 6858000"/>
              <a:gd name="connsiteX165" fmla="*/ 201434 w 1605470"/>
              <a:gd name="connsiteY165" fmla="*/ 441529 h 6858000"/>
              <a:gd name="connsiteX166" fmla="*/ 200655 w 1605470"/>
              <a:gd name="connsiteY166" fmla="*/ 428927 h 6858000"/>
              <a:gd name="connsiteX167" fmla="*/ 190059 w 1605470"/>
              <a:gd name="connsiteY167" fmla="*/ 430161 h 6858000"/>
              <a:gd name="connsiteX168" fmla="*/ 167079 w 1605470"/>
              <a:gd name="connsiteY168" fmla="*/ 367211 h 6858000"/>
              <a:gd name="connsiteX169" fmla="*/ 124571 w 1605470"/>
              <a:gd name="connsiteY169" fmla="*/ 302178 h 6858000"/>
              <a:gd name="connsiteX170" fmla="*/ 103243 w 1605470"/>
              <a:gd name="connsiteY170" fmla="*/ 211375 h 6858000"/>
              <a:gd name="connsiteX171" fmla="*/ 94571 w 1605470"/>
              <a:gd name="connsiteY171" fmla="*/ 184179 h 6858000"/>
              <a:gd name="connsiteX172" fmla="*/ 13437 w 1605470"/>
              <a:gd name="connsiteY172" fmla="*/ 19287 h 6858000"/>
              <a:gd name="connsiteX173" fmla="*/ 0 w 1605470"/>
              <a:gd name="connsiteY173"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3992 w 1605470"/>
              <a:gd name="connsiteY37" fmla="*/ 5619557 h 6858000"/>
              <a:gd name="connsiteX38" fmla="*/ 531653 w 1605470"/>
              <a:gd name="connsiteY38" fmla="*/ 5604904 h 6858000"/>
              <a:gd name="connsiteX39" fmla="*/ 539863 w 1605470"/>
              <a:gd name="connsiteY39" fmla="*/ 5604298 h 6858000"/>
              <a:gd name="connsiteX40" fmla="*/ 552319 w 1605470"/>
              <a:gd name="connsiteY40" fmla="*/ 5587997 h 6858000"/>
              <a:gd name="connsiteX41" fmla="*/ 591557 w 1605470"/>
              <a:gd name="connsiteY41" fmla="*/ 5476393 h 6858000"/>
              <a:gd name="connsiteX42" fmla="*/ 608019 w 1605470"/>
              <a:gd name="connsiteY42" fmla="*/ 5385461 h 6858000"/>
              <a:gd name="connsiteX43" fmla="*/ 622750 w 1605470"/>
              <a:gd name="connsiteY43" fmla="*/ 5363084 h 6858000"/>
              <a:gd name="connsiteX44" fmla="*/ 638731 w 1605470"/>
              <a:gd name="connsiteY44" fmla="*/ 5330009 h 6858000"/>
              <a:gd name="connsiteX45" fmla="*/ 672224 w 1605470"/>
              <a:gd name="connsiteY45" fmla="*/ 5273739 h 6858000"/>
              <a:gd name="connsiteX46" fmla="*/ 681823 w 1605470"/>
              <a:gd name="connsiteY46" fmla="*/ 5241779 h 6858000"/>
              <a:gd name="connsiteX47" fmla="*/ 693049 w 1605470"/>
              <a:gd name="connsiteY47" fmla="*/ 5225268 h 6858000"/>
              <a:gd name="connsiteX48" fmla="*/ 694069 w 1605470"/>
              <a:gd name="connsiteY48" fmla="*/ 5217684 h 6858000"/>
              <a:gd name="connsiteX49" fmla="*/ 701410 w 1605470"/>
              <a:gd name="connsiteY49" fmla="*/ 5193377 h 6858000"/>
              <a:gd name="connsiteX50" fmla="*/ 704713 w 1605470"/>
              <a:gd name="connsiteY50" fmla="*/ 5179288 h 6858000"/>
              <a:gd name="connsiteX51" fmla="*/ 705697 w 1605470"/>
              <a:gd name="connsiteY51" fmla="*/ 5173621 h 6858000"/>
              <a:gd name="connsiteX52" fmla="*/ 701331 w 1605470"/>
              <a:gd name="connsiteY52" fmla="*/ 5159961 h 6858000"/>
              <a:gd name="connsiteX53" fmla="*/ 708008 w 1605470"/>
              <a:gd name="connsiteY53" fmla="*/ 5144295 h 6858000"/>
              <a:gd name="connsiteX54" fmla="*/ 704941 w 1605470"/>
              <a:gd name="connsiteY54" fmla="*/ 5125185 h 6858000"/>
              <a:gd name="connsiteX55" fmla="*/ 711771 w 1605470"/>
              <a:gd name="connsiteY55" fmla="*/ 5121884 h 6858000"/>
              <a:gd name="connsiteX56" fmla="*/ 718807 w 1605470"/>
              <a:gd name="connsiteY56" fmla="*/ 5067850 h 6858000"/>
              <a:gd name="connsiteX57" fmla="*/ 721538 w 1605470"/>
              <a:gd name="connsiteY57" fmla="*/ 5060861 h 6858000"/>
              <a:gd name="connsiteX58" fmla="*/ 718242 w 1605470"/>
              <a:gd name="connsiteY58" fmla="*/ 5034192 h 6858000"/>
              <a:gd name="connsiteX59" fmla="*/ 719796 w 1605470"/>
              <a:gd name="connsiteY59" fmla="*/ 4993030 h 6858000"/>
              <a:gd name="connsiteX60" fmla="*/ 726705 w 1605470"/>
              <a:gd name="connsiteY60" fmla="*/ 4946844 h 6858000"/>
              <a:gd name="connsiteX61" fmla="*/ 722561 w 1605470"/>
              <a:gd name="connsiteY61" fmla="*/ 4932692 h 6858000"/>
              <a:gd name="connsiteX62" fmla="*/ 724935 w 1605470"/>
              <a:gd name="connsiteY62" fmla="*/ 4821504 h 6858000"/>
              <a:gd name="connsiteX63" fmla="*/ 732118 w 1605470"/>
              <a:gd name="connsiteY63" fmla="*/ 4801535 h 6858000"/>
              <a:gd name="connsiteX64" fmla="*/ 739787 w 1605470"/>
              <a:gd name="connsiteY64" fmla="*/ 4797794 h 6858000"/>
              <a:gd name="connsiteX65" fmla="*/ 741081 w 1605470"/>
              <a:gd name="connsiteY65" fmla="*/ 4784526 h 6858000"/>
              <a:gd name="connsiteX66" fmla="*/ 742865 w 1605470"/>
              <a:gd name="connsiteY66" fmla="*/ 4781211 h 6858000"/>
              <a:gd name="connsiteX67" fmla="*/ 751652 w 1605470"/>
              <a:gd name="connsiteY67" fmla="*/ 4761984 h 6858000"/>
              <a:gd name="connsiteX68" fmla="*/ 747700 w 1605470"/>
              <a:gd name="connsiteY68" fmla="*/ 4690749 h 6858000"/>
              <a:gd name="connsiteX69" fmla="*/ 743180 w 1605470"/>
              <a:gd name="connsiteY69" fmla="*/ 4584173 h 6858000"/>
              <a:gd name="connsiteX70" fmla="*/ 738263 w 1605470"/>
              <a:gd name="connsiteY70" fmla="*/ 4444346 h 6858000"/>
              <a:gd name="connsiteX71" fmla="*/ 756542 w 1605470"/>
              <a:gd name="connsiteY71" fmla="*/ 4350346 h 6858000"/>
              <a:gd name="connsiteX72" fmla="*/ 715481 w 1605470"/>
              <a:gd name="connsiteY72" fmla="*/ 4214165 h 6858000"/>
              <a:gd name="connsiteX73" fmla="*/ 719554 w 1605470"/>
              <a:gd name="connsiteY73" fmla="*/ 4090296 h 6858000"/>
              <a:gd name="connsiteX74" fmla="*/ 704810 w 1605470"/>
              <a:gd name="connsiteY74" fmla="*/ 4033999 h 6858000"/>
              <a:gd name="connsiteX75" fmla="*/ 705959 w 1605470"/>
              <a:gd name="connsiteY75" fmla="*/ 4031933 h 6858000"/>
              <a:gd name="connsiteX76" fmla="*/ 704535 w 1605470"/>
              <a:gd name="connsiteY76" fmla="*/ 4013953 h 6858000"/>
              <a:gd name="connsiteX77" fmla="*/ 700443 w 1605470"/>
              <a:gd name="connsiteY77" fmla="*/ 4010511 h 6858000"/>
              <a:gd name="connsiteX78" fmla="*/ 698282 w 1605470"/>
              <a:gd name="connsiteY78" fmla="*/ 3998331 h 6858000"/>
              <a:gd name="connsiteX79" fmla="*/ 690830 w 1605470"/>
              <a:gd name="connsiteY79" fmla="*/ 3974753 h 6858000"/>
              <a:gd name="connsiteX80" fmla="*/ 692428 w 1605470"/>
              <a:gd name="connsiteY80" fmla="*/ 3969950 h 6858000"/>
              <a:gd name="connsiteX81" fmla="*/ 685850 w 1605470"/>
              <a:gd name="connsiteY81" fmla="*/ 3933779 h 6858000"/>
              <a:gd name="connsiteX82" fmla="*/ 687181 w 1605470"/>
              <a:gd name="connsiteY82" fmla="*/ 3933093 h 6858000"/>
              <a:gd name="connsiteX83" fmla="*/ 691535 w 1605470"/>
              <a:gd name="connsiteY83" fmla="*/ 3922082 h 6858000"/>
              <a:gd name="connsiteX84" fmla="*/ 696613 w 1605470"/>
              <a:gd name="connsiteY84" fmla="*/ 3901461 h 6858000"/>
              <a:gd name="connsiteX85" fmla="*/ 719207 w 1605470"/>
              <a:gd name="connsiteY85" fmla="*/ 3813873 h 6858000"/>
              <a:gd name="connsiteX86" fmla="*/ 718632 w 1605470"/>
              <a:gd name="connsiteY86" fmla="*/ 3806161 h 6858000"/>
              <a:gd name="connsiteX87" fmla="*/ 718939 w 1605470"/>
              <a:gd name="connsiteY87" fmla="*/ 3805957 h 6858000"/>
              <a:gd name="connsiteX88" fmla="*/ 718966 w 1605470"/>
              <a:gd name="connsiteY88" fmla="*/ 3797724 h 6858000"/>
              <a:gd name="connsiteX89" fmla="*/ 717581 w 1605470"/>
              <a:gd name="connsiteY89" fmla="*/ 3792098 h 6858000"/>
              <a:gd name="connsiteX90" fmla="*/ 716465 w 1605470"/>
              <a:gd name="connsiteY90" fmla="*/ 3777135 h 6858000"/>
              <a:gd name="connsiteX91" fmla="*/ 718198 w 1605470"/>
              <a:gd name="connsiteY91" fmla="*/ 3771656 h 6858000"/>
              <a:gd name="connsiteX92" fmla="*/ 721941 w 1605470"/>
              <a:gd name="connsiteY92" fmla="*/ 3769007 h 6858000"/>
              <a:gd name="connsiteX93" fmla="*/ 721407 w 1605470"/>
              <a:gd name="connsiteY93" fmla="*/ 3767709 h 6858000"/>
              <a:gd name="connsiteX94" fmla="*/ 730103 w 1605470"/>
              <a:gd name="connsiteY94" fmla="*/ 3738082 h 6858000"/>
              <a:gd name="connsiteX95" fmla="*/ 737449 w 1605470"/>
              <a:gd name="connsiteY95" fmla="*/ 3673397 h 6858000"/>
              <a:gd name="connsiteX96" fmla="*/ 736745 w 1605470"/>
              <a:gd name="connsiteY96" fmla="*/ 3637109 h 6858000"/>
              <a:gd name="connsiteX97" fmla="*/ 740188 w 1605470"/>
              <a:gd name="connsiteY97" fmla="*/ 3536883 h 6858000"/>
              <a:gd name="connsiteX98" fmla="*/ 747726 w 1605470"/>
              <a:gd name="connsiteY98" fmla="*/ 3435652 h 6858000"/>
              <a:gd name="connsiteX99" fmla="*/ 774383 w 1605470"/>
              <a:gd name="connsiteY99" fmla="*/ 3381564 h 6858000"/>
              <a:gd name="connsiteX100" fmla="*/ 774870 w 1605470"/>
              <a:gd name="connsiteY100" fmla="*/ 3375761 h 6858000"/>
              <a:gd name="connsiteX101" fmla="*/ 770510 w 1605470"/>
              <a:gd name="connsiteY101" fmla="*/ 3361844 h 6858000"/>
              <a:gd name="connsiteX102" fmla="*/ 767933 w 1605470"/>
              <a:gd name="connsiteY102" fmla="*/ 3356929 h 6858000"/>
              <a:gd name="connsiteX103" fmla="*/ 766158 w 1605470"/>
              <a:gd name="connsiteY103" fmla="*/ 3349058 h 6858000"/>
              <a:gd name="connsiteX104" fmla="*/ 766414 w 1605470"/>
              <a:gd name="connsiteY104" fmla="*/ 3348763 h 6858000"/>
              <a:gd name="connsiteX105" fmla="*/ 764166 w 1605470"/>
              <a:gd name="connsiteY105" fmla="*/ 3341588 h 6858000"/>
              <a:gd name="connsiteX106" fmla="*/ 749397 w 1605470"/>
              <a:gd name="connsiteY106" fmla="*/ 3307769 h 6858000"/>
              <a:gd name="connsiteX107" fmla="*/ 766960 w 1605470"/>
              <a:gd name="connsiteY107" fmla="*/ 3250522 h 6858000"/>
              <a:gd name="connsiteX108" fmla="*/ 767385 w 1605470"/>
              <a:gd name="connsiteY108" fmla="*/ 3229163 h 6858000"/>
              <a:gd name="connsiteX109" fmla="*/ 769208 w 1605470"/>
              <a:gd name="connsiteY109" fmla="*/ 3217217 h 6858000"/>
              <a:gd name="connsiteX110" fmla="*/ 770350 w 1605470"/>
              <a:gd name="connsiteY110" fmla="*/ 3216125 h 6858000"/>
              <a:gd name="connsiteX111" fmla="*/ 756043 w 1605470"/>
              <a:gd name="connsiteY111" fmla="*/ 3183755 h 6858000"/>
              <a:gd name="connsiteX112" fmla="*/ 756544 w 1605470"/>
              <a:gd name="connsiteY112" fmla="*/ 3178642 h 6858000"/>
              <a:gd name="connsiteX113" fmla="*/ 744144 w 1605470"/>
              <a:gd name="connsiteY113" fmla="*/ 3158586 h 6858000"/>
              <a:gd name="connsiteX114" fmla="*/ 739378 w 1605470"/>
              <a:gd name="connsiteY114" fmla="*/ 3147669 h 6858000"/>
              <a:gd name="connsiteX115" fmla="*/ 734648 w 1605470"/>
              <a:gd name="connsiteY115" fmla="*/ 3145733 h 6858000"/>
              <a:gd name="connsiteX116" fmla="*/ 729329 w 1605470"/>
              <a:gd name="connsiteY116" fmla="*/ 3129034 h 6858000"/>
              <a:gd name="connsiteX117" fmla="*/ 729994 w 1605470"/>
              <a:gd name="connsiteY117" fmla="*/ 3126682 h 6858000"/>
              <a:gd name="connsiteX118" fmla="*/ 720862 w 1605470"/>
              <a:gd name="connsiteY118" fmla="*/ 3114519 h 6858000"/>
              <a:gd name="connsiteX119" fmla="*/ 707471 w 1605470"/>
              <a:gd name="connsiteY119" fmla="*/ 3106272 h 6858000"/>
              <a:gd name="connsiteX120" fmla="*/ 680201 w 1605470"/>
              <a:gd name="connsiteY120" fmla="*/ 2958185 h 6858000"/>
              <a:gd name="connsiteX121" fmla="*/ 622815 w 1605470"/>
              <a:gd name="connsiteY121" fmla="*/ 2762989 h 6858000"/>
              <a:gd name="connsiteX122" fmla="*/ 571733 w 1605470"/>
              <a:gd name="connsiteY122" fmla="*/ 2554718 h 6858000"/>
              <a:gd name="connsiteX123" fmla="*/ 551827 w 1605470"/>
              <a:gd name="connsiteY123" fmla="*/ 2485734 h 6858000"/>
              <a:gd name="connsiteX124" fmla="*/ 542550 w 1605470"/>
              <a:gd name="connsiteY124" fmla="*/ 2447068 h 6858000"/>
              <a:gd name="connsiteX125" fmla="*/ 529511 w 1605470"/>
              <a:gd name="connsiteY125" fmla="*/ 2425819 h 6858000"/>
              <a:gd name="connsiteX126" fmla="*/ 528878 w 1605470"/>
              <a:gd name="connsiteY126" fmla="*/ 2408971 h 6858000"/>
              <a:gd name="connsiteX127" fmla="*/ 535510 w 1605470"/>
              <a:gd name="connsiteY127" fmla="*/ 2402874 h 6858000"/>
              <a:gd name="connsiteX128" fmla="*/ 538122 w 1605470"/>
              <a:gd name="connsiteY128" fmla="*/ 2381443 h 6858000"/>
              <a:gd name="connsiteX129" fmla="*/ 514451 w 1605470"/>
              <a:gd name="connsiteY129" fmla="*/ 2261920 h 6858000"/>
              <a:gd name="connsiteX130" fmla="*/ 486968 w 1605470"/>
              <a:gd name="connsiteY130" fmla="*/ 2182937 h 6858000"/>
              <a:gd name="connsiteX131" fmla="*/ 488555 w 1605470"/>
              <a:gd name="connsiteY131" fmla="*/ 2155135 h 6858000"/>
              <a:gd name="connsiteX132" fmla="*/ 486013 w 1605470"/>
              <a:gd name="connsiteY132" fmla="*/ 2118008 h 6858000"/>
              <a:gd name="connsiteX133" fmla="*/ 487006 w 1605470"/>
              <a:gd name="connsiteY133" fmla="*/ 2050531 h 6858000"/>
              <a:gd name="connsiteX134" fmla="*/ 478812 w 1605470"/>
              <a:gd name="connsiteY134" fmla="*/ 1963269 h 6858000"/>
              <a:gd name="connsiteX135" fmla="*/ 442619 w 1605470"/>
              <a:gd name="connsiteY135" fmla="*/ 1910499 h 6858000"/>
              <a:gd name="connsiteX136" fmla="*/ 446785 w 1605470"/>
              <a:gd name="connsiteY136" fmla="*/ 1903212 h 6858000"/>
              <a:gd name="connsiteX137" fmla="*/ 436547 w 1605470"/>
              <a:gd name="connsiteY137" fmla="*/ 1861531 h 6858000"/>
              <a:gd name="connsiteX138" fmla="*/ 390346 w 1605470"/>
              <a:gd name="connsiteY138" fmla="*/ 1732919 h 6858000"/>
              <a:gd name="connsiteX139" fmla="*/ 362657 w 1605470"/>
              <a:gd name="connsiteY139" fmla="*/ 1663540 h 6858000"/>
              <a:gd name="connsiteX140" fmla="*/ 361783 w 1605470"/>
              <a:gd name="connsiteY140" fmla="*/ 1615777 h 6858000"/>
              <a:gd name="connsiteX141" fmla="*/ 342578 w 1605470"/>
              <a:gd name="connsiteY141" fmla="*/ 1563678 h 6858000"/>
              <a:gd name="connsiteX142" fmla="*/ 355658 w 1605470"/>
              <a:gd name="connsiteY142" fmla="*/ 1519474 h 6858000"/>
              <a:gd name="connsiteX143" fmla="*/ 348400 w 1605470"/>
              <a:gd name="connsiteY143" fmla="*/ 1477995 h 6858000"/>
              <a:gd name="connsiteX144" fmla="*/ 334485 w 1605470"/>
              <a:gd name="connsiteY144" fmla="*/ 1373769 h 6858000"/>
              <a:gd name="connsiteX145" fmla="*/ 342792 w 1605470"/>
              <a:gd name="connsiteY145" fmla="*/ 1307086 h 6858000"/>
              <a:gd name="connsiteX146" fmla="*/ 343980 w 1605470"/>
              <a:gd name="connsiteY146" fmla="*/ 1189033 h 6858000"/>
              <a:gd name="connsiteX147" fmla="*/ 348665 w 1605470"/>
              <a:gd name="connsiteY147" fmla="*/ 1168288 h 6858000"/>
              <a:gd name="connsiteX148" fmla="*/ 340947 w 1605470"/>
              <a:gd name="connsiteY148" fmla="*/ 1142577 h 6858000"/>
              <a:gd name="connsiteX149" fmla="*/ 330253 w 1605470"/>
              <a:gd name="connsiteY149" fmla="*/ 1088484 h 6858000"/>
              <a:gd name="connsiteX150" fmla="*/ 318989 w 1605470"/>
              <a:gd name="connsiteY150" fmla="*/ 1016103 h 6858000"/>
              <a:gd name="connsiteX151" fmla="*/ 320445 w 1605470"/>
              <a:gd name="connsiteY151" fmla="*/ 932283 h 6858000"/>
              <a:gd name="connsiteX152" fmla="*/ 322681 w 1605470"/>
              <a:gd name="connsiteY152" fmla="*/ 915925 h 6858000"/>
              <a:gd name="connsiteX153" fmla="*/ 315310 w 1605470"/>
              <a:gd name="connsiteY153" fmla="*/ 896999 h 6858000"/>
              <a:gd name="connsiteX154" fmla="*/ 284718 w 1605470"/>
              <a:gd name="connsiteY154" fmla="*/ 821517 h 6858000"/>
              <a:gd name="connsiteX155" fmla="*/ 263668 w 1605470"/>
              <a:gd name="connsiteY155" fmla="*/ 751353 h 6858000"/>
              <a:gd name="connsiteX156" fmla="*/ 263226 w 1605470"/>
              <a:gd name="connsiteY156" fmla="*/ 721230 h 6858000"/>
              <a:gd name="connsiteX157" fmla="*/ 248897 w 1605470"/>
              <a:gd name="connsiteY157" fmla="*/ 681659 h 6858000"/>
              <a:gd name="connsiteX158" fmla="*/ 234316 w 1605470"/>
              <a:gd name="connsiteY158" fmla="*/ 635218 h 6858000"/>
              <a:gd name="connsiteX159" fmla="*/ 239327 w 1605470"/>
              <a:gd name="connsiteY159" fmla="*/ 613763 h 6858000"/>
              <a:gd name="connsiteX160" fmla="*/ 225269 w 1605470"/>
              <a:gd name="connsiteY160" fmla="*/ 598582 h 6858000"/>
              <a:gd name="connsiteX161" fmla="*/ 224950 w 1605470"/>
              <a:gd name="connsiteY161" fmla="*/ 576846 h 6858000"/>
              <a:gd name="connsiteX162" fmla="*/ 204576 w 1605470"/>
              <a:gd name="connsiteY162" fmla="*/ 530055 h 6858000"/>
              <a:gd name="connsiteX163" fmla="*/ 219064 w 1605470"/>
              <a:gd name="connsiteY163" fmla="*/ 469651 h 6858000"/>
              <a:gd name="connsiteX164" fmla="*/ 195012 w 1605470"/>
              <a:gd name="connsiteY164" fmla="*/ 448559 h 6858000"/>
              <a:gd name="connsiteX165" fmla="*/ 201434 w 1605470"/>
              <a:gd name="connsiteY165" fmla="*/ 441529 h 6858000"/>
              <a:gd name="connsiteX166" fmla="*/ 200655 w 1605470"/>
              <a:gd name="connsiteY166" fmla="*/ 428927 h 6858000"/>
              <a:gd name="connsiteX167" fmla="*/ 190059 w 1605470"/>
              <a:gd name="connsiteY167" fmla="*/ 430161 h 6858000"/>
              <a:gd name="connsiteX168" fmla="*/ 167079 w 1605470"/>
              <a:gd name="connsiteY168" fmla="*/ 367211 h 6858000"/>
              <a:gd name="connsiteX169" fmla="*/ 124571 w 1605470"/>
              <a:gd name="connsiteY169" fmla="*/ 302178 h 6858000"/>
              <a:gd name="connsiteX170" fmla="*/ 103243 w 1605470"/>
              <a:gd name="connsiteY170" fmla="*/ 211375 h 6858000"/>
              <a:gd name="connsiteX171" fmla="*/ 94571 w 1605470"/>
              <a:gd name="connsiteY171" fmla="*/ 184179 h 6858000"/>
              <a:gd name="connsiteX172" fmla="*/ 13437 w 1605470"/>
              <a:gd name="connsiteY172" fmla="*/ 19287 h 6858000"/>
              <a:gd name="connsiteX173" fmla="*/ 0 w 1605470"/>
              <a:gd name="connsiteY173"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3992 w 1605470"/>
              <a:gd name="connsiteY37" fmla="*/ 5619557 h 6858000"/>
              <a:gd name="connsiteX38" fmla="*/ 531653 w 1605470"/>
              <a:gd name="connsiteY38" fmla="*/ 5604904 h 6858000"/>
              <a:gd name="connsiteX39" fmla="*/ 539863 w 1605470"/>
              <a:gd name="connsiteY39" fmla="*/ 5604298 h 6858000"/>
              <a:gd name="connsiteX40" fmla="*/ 552319 w 1605470"/>
              <a:gd name="connsiteY40" fmla="*/ 5587997 h 6858000"/>
              <a:gd name="connsiteX41" fmla="*/ 591557 w 1605470"/>
              <a:gd name="connsiteY41" fmla="*/ 5476393 h 6858000"/>
              <a:gd name="connsiteX42" fmla="*/ 622750 w 1605470"/>
              <a:gd name="connsiteY42" fmla="*/ 5363084 h 6858000"/>
              <a:gd name="connsiteX43" fmla="*/ 638731 w 1605470"/>
              <a:gd name="connsiteY43" fmla="*/ 5330009 h 6858000"/>
              <a:gd name="connsiteX44" fmla="*/ 672224 w 1605470"/>
              <a:gd name="connsiteY44" fmla="*/ 5273739 h 6858000"/>
              <a:gd name="connsiteX45" fmla="*/ 681823 w 1605470"/>
              <a:gd name="connsiteY45" fmla="*/ 5241779 h 6858000"/>
              <a:gd name="connsiteX46" fmla="*/ 693049 w 1605470"/>
              <a:gd name="connsiteY46" fmla="*/ 5225268 h 6858000"/>
              <a:gd name="connsiteX47" fmla="*/ 694069 w 1605470"/>
              <a:gd name="connsiteY47" fmla="*/ 5217684 h 6858000"/>
              <a:gd name="connsiteX48" fmla="*/ 701410 w 1605470"/>
              <a:gd name="connsiteY48" fmla="*/ 5193377 h 6858000"/>
              <a:gd name="connsiteX49" fmla="*/ 704713 w 1605470"/>
              <a:gd name="connsiteY49" fmla="*/ 5179288 h 6858000"/>
              <a:gd name="connsiteX50" fmla="*/ 705697 w 1605470"/>
              <a:gd name="connsiteY50" fmla="*/ 5173621 h 6858000"/>
              <a:gd name="connsiteX51" fmla="*/ 701331 w 1605470"/>
              <a:gd name="connsiteY51" fmla="*/ 5159961 h 6858000"/>
              <a:gd name="connsiteX52" fmla="*/ 708008 w 1605470"/>
              <a:gd name="connsiteY52" fmla="*/ 5144295 h 6858000"/>
              <a:gd name="connsiteX53" fmla="*/ 704941 w 1605470"/>
              <a:gd name="connsiteY53" fmla="*/ 5125185 h 6858000"/>
              <a:gd name="connsiteX54" fmla="*/ 711771 w 1605470"/>
              <a:gd name="connsiteY54" fmla="*/ 5121884 h 6858000"/>
              <a:gd name="connsiteX55" fmla="*/ 718807 w 1605470"/>
              <a:gd name="connsiteY55" fmla="*/ 5067850 h 6858000"/>
              <a:gd name="connsiteX56" fmla="*/ 721538 w 1605470"/>
              <a:gd name="connsiteY56" fmla="*/ 5060861 h 6858000"/>
              <a:gd name="connsiteX57" fmla="*/ 718242 w 1605470"/>
              <a:gd name="connsiteY57" fmla="*/ 5034192 h 6858000"/>
              <a:gd name="connsiteX58" fmla="*/ 719796 w 1605470"/>
              <a:gd name="connsiteY58" fmla="*/ 4993030 h 6858000"/>
              <a:gd name="connsiteX59" fmla="*/ 726705 w 1605470"/>
              <a:gd name="connsiteY59" fmla="*/ 4946844 h 6858000"/>
              <a:gd name="connsiteX60" fmla="*/ 722561 w 1605470"/>
              <a:gd name="connsiteY60" fmla="*/ 4932692 h 6858000"/>
              <a:gd name="connsiteX61" fmla="*/ 724935 w 1605470"/>
              <a:gd name="connsiteY61" fmla="*/ 4821504 h 6858000"/>
              <a:gd name="connsiteX62" fmla="*/ 732118 w 1605470"/>
              <a:gd name="connsiteY62" fmla="*/ 4801535 h 6858000"/>
              <a:gd name="connsiteX63" fmla="*/ 739787 w 1605470"/>
              <a:gd name="connsiteY63" fmla="*/ 4797794 h 6858000"/>
              <a:gd name="connsiteX64" fmla="*/ 741081 w 1605470"/>
              <a:gd name="connsiteY64" fmla="*/ 4784526 h 6858000"/>
              <a:gd name="connsiteX65" fmla="*/ 742865 w 1605470"/>
              <a:gd name="connsiteY65" fmla="*/ 4781211 h 6858000"/>
              <a:gd name="connsiteX66" fmla="*/ 751652 w 1605470"/>
              <a:gd name="connsiteY66" fmla="*/ 4761984 h 6858000"/>
              <a:gd name="connsiteX67" fmla="*/ 747700 w 1605470"/>
              <a:gd name="connsiteY67" fmla="*/ 4690749 h 6858000"/>
              <a:gd name="connsiteX68" fmla="*/ 743180 w 1605470"/>
              <a:gd name="connsiteY68" fmla="*/ 4584173 h 6858000"/>
              <a:gd name="connsiteX69" fmla="*/ 738263 w 1605470"/>
              <a:gd name="connsiteY69" fmla="*/ 4444346 h 6858000"/>
              <a:gd name="connsiteX70" fmla="*/ 756542 w 1605470"/>
              <a:gd name="connsiteY70" fmla="*/ 4350346 h 6858000"/>
              <a:gd name="connsiteX71" fmla="*/ 715481 w 1605470"/>
              <a:gd name="connsiteY71" fmla="*/ 4214165 h 6858000"/>
              <a:gd name="connsiteX72" fmla="*/ 719554 w 1605470"/>
              <a:gd name="connsiteY72" fmla="*/ 4090296 h 6858000"/>
              <a:gd name="connsiteX73" fmla="*/ 704810 w 1605470"/>
              <a:gd name="connsiteY73" fmla="*/ 4033999 h 6858000"/>
              <a:gd name="connsiteX74" fmla="*/ 705959 w 1605470"/>
              <a:gd name="connsiteY74" fmla="*/ 4031933 h 6858000"/>
              <a:gd name="connsiteX75" fmla="*/ 704535 w 1605470"/>
              <a:gd name="connsiteY75" fmla="*/ 4013953 h 6858000"/>
              <a:gd name="connsiteX76" fmla="*/ 700443 w 1605470"/>
              <a:gd name="connsiteY76" fmla="*/ 4010511 h 6858000"/>
              <a:gd name="connsiteX77" fmla="*/ 698282 w 1605470"/>
              <a:gd name="connsiteY77" fmla="*/ 3998331 h 6858000"/>
              <a:gd name="connsiteX78" fmla="*/ 690830 w 1605470"/>
              <a:gd name="connsiteY78" fmla="*/ 3974753 h 6858000"/>
              <a:gd name="connsiteX79" fmla="*/ 692428 w 1605470"/>
              <a:gd name="connsiteY79" fmla="*/ 3969950 h 6858000"/>
              <a:gd name="connsiteX80" fmla="*/ 685850 w 1605470"/>
              <a:gd name="connsiteY80" fmla="*/ 3933779 h 6858000"/>
              <a:gd name="connsiteX81" fmla="*/ 687181 w 1605470"/>
              <a:gd name="connsiteY81" fmla="*/ 3933093 h 6858000"/>
              <a:gd name="connsiteX82" fmla="*/ 691535 w 1605470"/>
              <a:gd name="connsiteY82" fmla="*/ 3922082 h 6858000"/>
              <a:gd name="connsiteX83" fmla="*/ 696613 w 1605470"/>
              <a:gd name="connsiteY83" fmla="*/ 3901461 h 6858000"/>
              <a:gd name="connsiteX84" fmla="*/ 719207 w 1605470"/>
              <a:gd name="connsiteY84" fmla="*/ 3813873 h 6858000"/>
              <a:gd name="connsiteX85" fmla="*/ 718632 w 1605470"/>
              <a:gd name="connsiteY85" fmla="*/ 3806161 h 6858000"/>
              <a:gd name="connsiteX86" fmla="*/ 718939 w 1605470"/>
              <a:gd name="connsiteY86" fmla="*/ 3805957 h 6858000"/>
              <a:gd name="connsiteX87" fmla="*/ 718966 w 1605470"/>
              <a:gd name="connsiteY87" fmla="*/ 3797724 h 6858000"/>
              <a:gd name="connsiteX88" fmla="*/ 717581 w 1605470"/>
              <a:gd name="connsiteY88" fmla="*/ 3792098 h 6858000"/>
              <a:gd name="connsiteX89" fmla="*/ 716465 w 1605470"/>
              <a:gd name="connsiteY89" fmla="*/ 3777135 h 6858000"/>
              <a:gd name="connsiteX90" fmla="*/ 718198 w 1605470"/>
              <a:gd name="connsiteY90" fmla="*/ 3771656 h 6858000"/>
              <a:gd name="connsiteX91" fmla="*/ 721941 w 1605470"/>
              <a:gd name="connsiteY91" fmla="*/ 3769007 h 6858000"/>
              <a:gd name="connsiteX92" fmla="*/ 721407 w 1605470"/>
              <a:gd name="connsiteY92" fmla="*/ 3767709 h 6858000"/>
              <a:gd name="connsiteX93" fmla="*/ 730103 w 1605470"/>
              <a:gd name="connsiteY93" fmla="*/ 3738082 h 6858000"/>
              <a:gd name="connsiteX94" fmla="*/ 737449 w 1605470"/>
              <a:gd name="connsiteY94" fmla="*/ 3673397 h 6858000"/>
              <a:gd name="connsiteX95" fmla="*/ 736745 w 1605470"/>
              <a:gd name="connsiteY95" fmla="*/ 3637109 h 6858000"/>
              <a:gd name="connsiteX96" fmla="*/ 740188 w 1605470"/>
              <a:gd name="connsiteY96" fmla="*/ 3536883 h 6858000"/>
              <a:gd name="connsiteX97" fmla="*/ 747726 w 1605470"/>
              <a:gd name="connsiteY97" fmla="*/ 3435652 h 6858000"/>
              <a:gd name="connsiteX98" fmla="*/ 774383 w 1605470"/>
              <a:gd name="connsiteY98" fmla="*/ 3381564 h 6858000"/>
              <a:gd name="connsiteX99" fmla="*/ 774870 w 1605470"/>
              <a:gd name="connsiteY99" fmla="*/ 3375761 h 6858000"/>
              <a:gd name="connsiteX100" fmla="*/ 770510 w 1605470"/>
              <a:gd name="connsiteY100" fmla="*/ 3361844 h 6858000"/>
              <a:gd name="connsiteX101" fmla="*/ 767933 w 1605470"/>
              <a:gd name="connsiteY101" fmla="*/ 3356929 h 6858000"/>
              <a:gd name="connsiteX102" fmla="*/ 766158 w 1605470"/>
              <a:gd name="connsiteY102" fmla="*/ 3349058 h 6858000"/>
              <a:gd name="connsiteX103" fmla="*/ 766414 w 1605470"/>
              <a:gd name="connsiteY103" fmla="*/ 3348763 h 6858000"/>
              <a:gd name="connsiteX104" fmla="*/ 764166 w 1605470"/>
              <a:gd name="connsiteY104" fmla="*/ 3341588 h 6858000"/>
              <a:gd name="connsiteX105" fmla="*/ 749397 w 1605470"/>
              <a:gd name="connsiteY105" fmla="*/ 3307769 h 6858000"/>
              <a:gd name="connsiteX106" fmla="*/ 766960 w 1605470"/>
              <a:gd name="connsiteY106" fmla="*/ 3250522 h 6858000"/>
              <a:gd name="connsiteX107" fmla="*/ 767385 w 1605470"/>
              <a:gd name="connsiteY107" fmla="*/ 3229163 h 6858000"/>
              <a:gd name="connsiteX108" fmla="*/ 769208 w 1605470"/>
              <a:gd name="connsiteY108" fmla="*/ 3217217 h 6858000"/>
              <a:gd name="connsiteX109" fmla="*/ 770350 w 1605470"/>
              <a:gd name="connsiteY109" fmla="*/ 3216125 h 6858000"/>
              <a:gd name="connsiteX110" fmla="*/ 756043 w 1605470"/>
              <a:gd name="connsiteY110" fmla="*/ 3183755 h 6858000"/>
              <a:gd name="connsiteX111" fmla="*/ 756544 w 1605470"/>
              <a:gd name="connsiteY111" fmla="*/ 3178642 h 6858000"/>
              <a:gd name="connsiteX112" fmla="*/ 744144 w 1605470"/>
              <a:gd name="connsiteY112" fmla="*/ 3158586 h 6858000"/>
              <a:gd name="connsiteX113" fmla="*/ 739378 w 1605470"/>
              <a:gd name="connsiteY113" fmla="*/ 3147669 h 6858000"/>
              <a:gd name="connsiteX114" fmla="*/ 734648 w 1605470"/>
              <a:gd name="connsiteY114" fmla="*/ 3145733 h 6858000"/>
              <a:gd name="connsiteX115" fmla="*/ 729329 w 1605470"/>
              <a:gd name="connsiteY115" fmla="*/ 3129034 h 6858000"/>
              <a:gd name="connsiteX116" fmla="*/ 729994 w 1605470"/>
              <a:gd name="connsiteY116" fmla="*/ 3126682 h 6858000"/>
              <a:gd name="connsiteX117" fmla="*/ 720862 w 1605470"/>
              <a:gd name="connsiteY117" fmla="*/ 3114519 h 6858000"/>
              <a:gd name="connsiteX118" fmla="*/ 707471 w 1605470"/>
              <a:gd name="connsiteY118" fmla="*/ 3106272 h 6858000"/>
              <a:gd name="connsiteX119" fmla="*/ 680201 w 1605470"/>
              <a:gd name="connsiteY119" fmla="*/ 2958185 h 6858000"/>
              <a:gd name="connsiteX120" fmla="*/ 622815 w 1605470"/>
              <a:gd name="connsiteY120" fmla="*/ 2762989 h 6858000"/>
              <a:gd name="connsiteX121" fmla="*/ 571733 w 1605470"/>
              <a:gd name="connsiteY121" fmla="*/ 2554718 h 6858000"/>
              <a:gd name="connsiteX122" fmla="*/ 551827 w 1605470"/>
              <a:gd name="connsiteY122" fmla="*/ 2485734 h 6858000"/>
              <a:gd name="connsiteX123" fmla="*/ 542550 w 1605470"/>
              <a:gd name="connsiteY123" fmla="*/ 2447068 h 6858000"/>
              <a:gd name="connsiteX124" fmla="*/ 529511 w 1605470"/>
              <a:gd name="connsiteY124" fmla="*/ 2425819 h 6858000"/>
              <a:gd name="connsiteX125" fmla="*/ 528878 w 1605470"/>
              <a:gd name="connsiteY125" fmla="*/ 2408971 h 6858000"/>
              <a:gd name="connsiteX126" fmla="*/ 535510 w 1605470"/>
              <a:gd name="connsiteY126" fmla="*/ 2402874 h 6858000"/>
              <a:gd name="connsiteX127" fmla="*/ 538122 w 1605470"/>
              <a:gd name="connsiteY127" fmla="*/ 2381443 h 6858000"/>
              <a:gd name="connsiteX128" fmla="*/ 514451 w 1605470"/>
              <a:gd name="connsiteY128" fmla="*/ 2261920 h 6858000"/>
              <a:gd name="connsiteX129" fmla="*/ 486968 w 1605470"/>
              <a:gd name="connsiteY129" fmla="*/ 2182937 h 6858000"/>
              <a:gd name="connsiteX130" fmla="*/ 488555 w 1605470"/>
              <a:gd name="connsiteY130" fmla="*/ 2155135 h 6858000"/>
              <a:gd name="connsiteX131" fmla="*/ 486013 w 1605470"/>
              <a:gd name="connsiteY131" fmla="*/ 2118008 h 6858000"/>
              <a:gd name="connsiteX132" fmla="*/ 487006 w 1605470"/>
              <a:gd name="connsiteY132" fmla="*/ 2050531 h 6858000"/>
              <a:gd name="connsiteX133" fmla="*/ 478812 w 1605470"/>
              <a:gd name="connsiteY133" fmla="*/ 1963269 h 6858000"/>
              <a:gd name="connsiteX134" fmla="*/ 442619 w 1605470"/>
              <a:gd name="connsiteY134" fmla="*/ 1910499 h 6858000"/>
              <a:gd name="connsiteX135" fmla="*/ 446785 w 1605470"/>
              <a:gd name="connsiteY135" fmla="*/ 1903212 h 6858000"/>
              <a:gd name="connsiteX136" fmla="*/ 436547 w 1605470"/>
              <a:gd name="connsiteY136" fmla="*/ 1861531 h 6858000"/>
              <a:gd name="connsiteX137" fmla="*/ 390346 w 1605470"/>
              <a:gd name="connsiteY137" fmla="*/ 1732919 h 6858000"/>
              <a:gd name="connsiteX138" fmla="*/ 362657 w 1605470"/>
              <a:gd name="connsiteY138" fmla="*/ 1663540 h 6858000"/>
              <a:gd name="connsiteX139" fmla="*/ 361783 w 1605470"/>
              <a:gd name="connsiteY139" fmla="*/ 1615777 h 6858000"/>
              <a:gd name="connsiteX140" fmla="*/ 342578 w 1605470"/>
              <a:gd name="connsiteY140" fmla="*/ 1563678 h 6858000"/>
              <a:gd name="connsiteX141" fmla="*/ 355658 w 1605470"/>
              <a:gd name="connsiteY141" fmla="*/ 1519474 h 6858000"/>
              <a:gd name="connsiteX142" fmla="*/ 348400 w 1605470"/>
              <a:gd name="connsiteY142" fmla="*/ 1477995 h 6858000"/>
              <a:gd name="connsiteX143" fmla="*/ 334485 w 1605470"/>
              <a:gd name="connsiteY143" fmla="*/ 1373769 h 6858000"/>
              <a:gd name="connsiteX144" fmla="*/ 342792 w 1605470"/>
              <a:gd name="connsiteY144" fmla="*/ 1307086 h 6858000"/>
              <a:gd name="connsiteX145" fmla="*/ 343980 w 1605470"/>
              <a:gd name="connsiteY145" fmla="*/ 1189033 h 6858000"/>
              <a:gd name="connsiteX146" fmla="*/ 348665 w 1605470"/>
              <a:gd name="connsiteY146" fmla="*/ 1168288 h 6858000"/>
              <a:gd name="connsiteX147" fmla="*/ 340947 w 1605470"/>
              <a:gd name="connsiteY147" fmla="*/ 1142577 h 6858000"/>
              <a:gd name="connsiteX148" fmla="*/ 330253 w 1605470"/>
              <a:gd name="connsiteY148" fmla="*/ 1088484 h 6858000"/>
              <a:gd name="connsiteX149" fmla="*/ 318989 w 1605470"/>
              <a:gd name="connsiteY149" fmla="*/ 1016103 h 6858000"/>
              <a:gd name="connsiteX150" fmla="*/ 320445 w 1605470"/>
              <a:gd name="connsiteY150" fmla="*/ 932283 h 6858000"/>
              <a:gd name="connsiteX151" fmla="*/ 322681 w 1605470"/>
              <a:gd name="connsiteY151" fmla="*/ 915925 h 6858000"/>
              <a:gd name="connsiteX152" fmla="*/ 315310 w 1605470"/>
              <a:gd name="connsiteY152" fmla="*/ 896999 h 6858000"/>
              <a:gd name="connsiteX153" fmla="*/ 284718 w 1605470"/>
              <a:gd name="connsiteY153" fmla="*/ 821517 h 6858000"/>
              <a:gd name="connsiteX154" fmla="*/ 263668 w 1605470"/>
              <a:gd name="connsiteY154" fmla="*/ 751353 h 6858000"/>
              <a:gd name="connsiteX155" fmla="*/ 263226 w 1605470"/>
              <a:gd name="connsiteY155" fmla="*/ 721230 h 6858000"/>
              <a:gd name="connsiteX156" fmla="*/ 248897 w 1605470"/>
              <a:gd name="connsiteY156" fmla="*/ 681659 h 6858000"/>
              <a:gd name="connsiteX157" fmla="*/ 234316 w 1605470"/>
              <a:gd name="connsiteY157" fmla="*/ 635218 h 6858000"/>
              <a:gd name="connsiteX158" fmla="*/ 239327 w 1605470"/>
              <a:gd name="connsiteY158" fmla="*/ 613763 h 6858000"/>
              <a:gd name="connsiteX159" fmla="*/ 225269 w 1605470"/>
              <a:gd name="connsiteY159" fmla="*/ 598582 h 6858000"/>
              <a:gd name="connsiteX160" fmla="*/ 224950 w 1605470"/>
              <a:gd name="connsiteY160" fmla="*/ 576846 h 6858000"/>
              <a:gd name="connsiteX161" fmla="*/ 204576 w 1605470"/>
              <a:gd name="connsiteY161" fmla="*/ 530055 h 6858000"/>
              <a:gd name="connsiteX162" fmla="*/ 219064 w 1605470"/>
              <a:gd name="connsiteY162" fmla="*/ 469651 h 6858000"/>
              <a:gd name="connsiteX163" fmla="*/ 195012 w 1605470"/>
              <a:gd name="connsiteY163" fmla="*/ 448559 h 6858000"/>
              <a:gd name="connsiteX164" fmla="*/ 201434 w 1605470"/>
              <a:gd name="connsiteY164" fmla="*/ 441529 h 6858000"/>
              <a:gd name="connsiteX165" fmla="*/ 200655 w 1605470"/>
              <a:gd name="connsiteY165" fmla="*/ 428927 h 6858000"/>
              <a:gd name="connsiteX166" fmla="*/ 190059 w 1605470"/>
              <a:gd name="connsiteY166" fmla="*/ 430161 h 6858000"/>
              <a:gd name="connsiteX167" fmla="*/ 167079 w 1605470"/>
              <a:gd name="connsiteY167" fmla="*/ 367211 h 6858000"/>
              <a:gd name="connsiteX168" fmla="*/ 124571 w 1605470"/>
              <a:gd name="connsiteY168" fmla="*/ 302178 h 6858000"/>
              <a:gd name="connsiteX169" fmla="*/ 103243 w 1605470"/>
              <a:gd name="connsiteY169" fmla="*/ 211375 h 6858000"/>
              <a:gd name="connsiteX170" fmla="*/ 94571 w 1605470"/>
              <a:gd name="connsiteY170" fmla="*/ 184179 h 6858000"/>
              <a:gd name="connsiteX171" fmla="*/ 13437 w 1605470"/>
              <a:gd name="connsiteY171" fmla="*/ 19287 h 6858000"/>
              <a:gd name="connsiteX172" fmla="*/ 0 w 1605470"/>
              <a:gd name="connsiteY172"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3992 w 1605470"/>
              <a:gd name="connsiteY37" fmla="*/ 5619557 h 6858000"/>
              <a:gd name="connsiteX38" fmla="*/ 531653 w 1605470"/>
              <a:gd name="connsiteY38" fmla="*/ 5604904 h 6858000"/>
              <a:gd name="connsiteX39" fmla="*/ 539863 w 1605470"/>
              <a:gd name="connsiteY39" fmla="*/ 5604298 h 6858000"/>
              <a:gd name="connsiteX40" fmla="*/ 552319 w 1605470"/>
              <a:gd name="connsiteY40" fmla="*/ 5587997 h 6858000"/>
              <a:gd name="connsiteX41" fmla="*/ 591557 w 1605470"/>
              <a:gd name="connsiteY41" fmla="*/ 5476393 h 6858000"/>
              <a:gd name="connsiteX42" fmla="*/ 622750 w 1605470"/>
              <a:gd name="connsiteY42" fmla="*/ 5396260 h 6858000"/>
              <a:gd name="connsiteX43" fmla="*/ 638731 w 1605470"/>
              <a:gd name="connsiteY43" fmla="*/ 5330009 h 6858000"/>
              <a:gd name="connsiteX44" fmla="*/ 672224 w 1605470"/>
              <a:gd name="connsiteY44" fmla="*/ 5273739 h 6858000"/>
              <a:gd name="connsiteX45" fmla="*/ 681823 w 1605470"/>
              <a:gd name="connsiteY45" fmla="*/ 5241779 h 6858000"/>
              <a:gd name="connsiteX46" fmla="*/ 693049 w 1605470"/>
              <a:gd name="connsiteY46" fmla="*/ 5225268 h 6858000"/>
              <a:gd name="connsiteX47" fmla="*/ 694069 w 1605470"/>
              <a:gd name="connsiteY47" fmla="*/ 5217684 h 6858000"/>
              <a:gd name="connsiteX48" fmla="*/ 701410 w 1605470"/>
              <a:gd name="connsiteY48" fmla="*/ 5193377 h 6858000"/>
              <a:gd name="connsiteX49" fmla="*/ 704713 w 1605470"/>
              <a:gd name="connsiteY49" fmla="*/ 5179288 h 6858000"/>
              <a:gd name="connsiteX50" fmla="*/ 705697 w 1605470"/>
              <a:gd name="connsiteY50" fmla="*/ 5173621 h 6858000"/>
              <a:gd name="connsiteX51" fmla="*/ 701331 w 1605470"/>
              <a:gd name="connsiteY51" fmla="*/ 5159961 h 6858000"/>
              <a:gd name="connsiteX52" fmla="*/ 708008 w 1605470"/>
              <a:gd name="connsiteY52" fmla="*/ 5144295 h 6858000"/>
              <a:gd name="connsiteX53" fmla="*/ 704941 w 1605470"/>
              <a:gd name="connsiteY53" fmla="*/ 5125185 h 6858000"/>
              <a:gd name="connsiteX54" fmla="*/ 711771 w 1605470"/>
              <a:gd name="connsiteY54" fmla="*/ 5121884 h 6858000"/>
              <a:gd name="connsiteX55" fmla="*/ 718807 w 1605470"/>
              <a:gd name="connsiteY55" fmla="*/ 5067850 h 6858000"/>
              <a:gd name="connsiteX56" fmla="*/ 721538 w 1605470"/>
              <a:gd name="connsiteY56" fmla="*/ 5060861 h 6858000"/>
              <a:gd name="connsiteX57" fmla="*/ 718242 w 1605470"/>
              <a:gd name="connsiteY57" fmla="*/ 5034192 h 6858000"/>
              <a:gd name="connsiteX58" fmla="*/ 719796 w 1605470"/>
              <a:gd name="connsiteY58" fmla="*/ 4993030 h 6858000"/>
              <a:gd name="connsiteX59" fmla="*/ 726705 w 1605470"/>
              <a:gd name="connsiteY59" fmla="*/ 4946844 h 6858000"/>
              <a:gd name="connsiteX60" fmla="*/ 722561 w 1605470"/>
              <a:gd name="connsiteY60" fmla="*/ 4932692 h 6858000"/>
              <a:gd name="connsiteX61" fmla="*/ 724935 w 1605470"/>
              <a:gd name="connsiteY61" fmla="*/ 4821504 h 6858000"/>
              <a:gd name="connsiteX62" fmla="*/ 732118 w 1605470"/>
              <a:gd name="connsiteY62" fmla="*/ 4801535 h 6858000"/>
              <a:gd name="connsiteX63" fmla="*/ 739787 w 1605470"/>
              <a:gd name="connsiteY63" fmla="*/ 4797794 h 6858000"/>
              <a:gd name="connsiteX64" fmla="*/ 741081 w 1605470"/>
              <a:gd name="connsiteY64" fmla="*/ 4784526 h 6858000"/>
              <a:gd name="connsiteX65" fmla="*/ 742865 w 1605470"/>
              <a:gd name="connsiteY65" fmla="*/ 4781211 h 6858000"/>
              <a:gd name="connsiteX66" fmla="*/ 751652 w 1605470"/>
              <a:gd name="connsiteY66" fmla="*/ 4761984 h 6858000"/>
              <a:gd name="connsiteX67" fmla="*/ 747700 w 1605470"/>
              <a:gd name="connsiteY67" fmla="*/ 4690749 h 6858000"/>
              <a:gd name="connsiteX68" fmla="*/ 743180 w 1605470"/>
              <a:gd name="connsiteY68" fmla="*/ 4584173 h 6858000"/>
              <a:gd name="connsiteX69" fmla="*/ 738263 w 1605470"/>
              <a:gd name="connsiteY69" fmla="*/ 4444346 h 6858000"/>
              <a:gd name="connsiteX70" fmla="*/ 756542 w 1605470"/>
              <a:gd name="connsiteY70" fmla="*/ 4350346 h 6858000"/>
              <a:gd name="connsiteX71" fmla="*/ 715481 w 1605470"/>
              <a:gd name="connsiteY71" fmla="*/ 4214165 h 6858000"/>
              <a:gd name="connsiteX72" fmla="*/ 719554 w 1605470"/>
              <a:gd name="connsiteY72" fmla="*/ 4090296 h 6858000"/>
              <a:gd name="connsiteX73" fmla="*/ 704810 w 1605470"/>
              <a:gd name="connsiteY73" fmla="*/ 4033999 h 6858000"/>
              <a:gd name="connsiteX74" fmla="*/ 705959 w 1605470"/>
              <a:gd name="connsiteY74" fmla="*/ 4031933 h 6858000"/>
              <a:gd name="connsiteX75" fmla="*/ 704535 w 1605470"/>
              <a:gd name="connsiteY75" fmla="*/ 4013953 h 6858000"/>
              <a:gd name="connsiteX76" fmla="*/ 700443 w 1605470"/>
              <a:gd name="connsiteY76" fmla="*/ 4010511 h 6858000"/>
              <a:gd name="connsiteX77" fmla="*/ 698282 w 1605470"/>
              <a:gd name="connsiteY77" fmla="*/ 3998331 h 6858000"/>
              <a:gd name="connsiteX78" fmla="*/ 690830 w 1605470"/>
              <a:gd name="connsiteY78" fmla="*/ 3974753 h 6858000"/>
              <a:gd name="connsiteX79" fmla="*/ 692428 w 1605470"/>
              <a:gd name="connsiteY79" fmla="*/ 3969950 h 6858000"/>
              <a:gd name="connsiteX80" fmla="*/ 685850 w 1605470"/>
              <a:gd name="connsiteY80" fmla="*/ 3933779 h 6858000"/>
              <a:gd name="connsiteX81" fmla="*/ 687181 w 1605470"/>
              <a:gd name="connsiteY81" fmla="*/ 3933093 h 6858000"/>
              <a:gd name="connsiteX82" fmla="*/ 691535 w 1605470"/>
              <a:gd name="connsiteY82" fmla="*/ 3922082 h 6858000"/>
              <a:gd name="connsiteX83" fmla="*/ 696613 w 1605470"/>
              <a:gd name="connsiteY83" fmla="*/ 3901461 h 6858000"/>
              <a:gd name="connsiteX84" fmla="*/ 719207 w 1605470"/>
              <a:gd name="connsiteY84" fmla="*/ 3813873 h 6858000"/>
              <a:gd name="connsiteX85" fmla="*/ 718632 w 1605470"/>
              <a:gd name="connsiteY85" fmla="*/ 3806161 h 6858000"/>
              <a:gd name="connsiteX86" fmla="*/ 718939 w 1605470"/>
              <a:gd name="connsiteY86" fmla="*/ 3805957 h 6858000"/>
              <a:gd name="connsiteX87" fmla="*/ 718966 w 1605470"/>
              <a:gd name="connsiteY87" fmla="*/ 3797724 h 6858000"/>
              <a:gd name="connsiteX88" fmla="*/ 717581 w 1605470"/>
              <a:gd name="connsiteY88" fmla="*/ 3792098 h 6858000"/>
              <a:gd name="connsiteX89" fmla="*/ 716465 w 1605470"/>
              <a:gd name="connsiteY89" fmla="*/ 3777135 h 6858000"/>
              <a:gd name="connsiteX90" fmla="*/ 718198 w 1605470"/>
              <a:gd name="connsiteY90" fmla="*/ 3771656 h 6858000"/>
              <a:gd name="connsiteX91" fmla="*/ 721941 w 1605470"/>
              <a:gd name="connsiteY91" fmla="*/ 3769007 h 6858000"/>
              <a:gd name="connsiteX92" fmla="*/ 721407 w 1605470"/>
              <a:gd name="connsiteY92" fmla="*/ 3767709 h 6858000"/>
              <a:gd name="connsiteX93" fmla="*/ 730103 w 1605470"/>
              <a:gd name="connsiteY93" fmla="*/ 3738082 h 6858000"/>
              <a:gd name="connsiteX94" fmla="*/ 737449 w 1605470"/>
              <a:gd name="connsiteY94" fmla="*/ 3673397 h 6858000"/>
              <a:gd name="connsiteX95" fmla="*/ 736745 w 1605470"/>
              <a:gd name="connsiteY95" fmla="*/ 3637109 h 6858000"/>
              <a:gd name="connsiteX96" fmla="*/ 740188 w 1605470"/>
              <a:gd name="connsiteY96" fmla="*/ 3536883 h 6858000"/>
              <a:gd name="connsiteX97" fmla="*/ 747726 w 1605470"/>
              <a:gd name="connsiteY97" fmla="*/ 3435652 h 6858000"/>
              <a:gd name="connsiteX98" fmla="*/ 774383 w 1605470"/>
              <a:gd name="connsiteY98" fmla="*/ 3381564 h 6858000"/>
              <a:gd name="connsiteX99" fmla="*/ 774870 w 1605470"/>
              <a:gd name="connsiteY99" fmla="*/ 3375761 h 6858000"/>
              <a:gd name="connsiteX100" fmla="*/ 770510 w 1605470"/>
              <a:gd name="connsiteY100" fmla="*/ 3361844 h 6858000"/>
              <a:gd name="connsiteX101" fmla="*/ 767933 w 1605470"/>
              <a:gd name="connsiteY101" fmla="*/ 3356929 h 6858000"/>
              <a:gd name="connsiteX102" fmla="*/ 766158 w 1605470"/>
              <a:gd name="connsiteY102" fmla="*/ 3349058 h 6858000"/>
              <a:gd name="connsiteX103" fmla="*/ 766414 w 1605470"/>
              <a:gd name="connsiteY103" fmla="*/ 3348763 h 6858000"/>
              <a:gd name="connsiteX104" fmla="*/ 764166 w 1605470"/>
              <a:gd name="connsiteY104" fmla="*/ 3341588 h 6858000"/>
              <a:gd name="connsiteX105" fmla="*/ 749397 w 1605470"/>
              <a:gd name="connsiteY105" fmla="*/ 3307769 h 6858000"/>
              <a:gd name="connsiteX106" fmla="*/ 766960 w 1605470"/>
              <a:gd name="connsiteY106" fmla="*/ 3250522 h 6858000"/>
              <a:gd name="connsiteX107" fmla="*/ 767385 w 1605470"/>
              <a:gd name="connsiteY107" fmla="*/ 3229163 h 6858000"/>
              <a:gd name="connsiteX108" fmla="*/ 769208 w 1605470"/>
              <a:gd name="connsiteY108" fmla="*/ 3217217 h 6858000"/>
              <a:gd name="connsiteX109" fmla="*/ 770350 w 1605470"/>
              <a:gd name="connsiteY109" fmla="*/ 3216125 h 6858000"/>
              <a:gd name="connsiteX110" fmla="*/ 756043 w 1605470"/>
              <a:gd name="connsiteY110" fmla="*/ 3183755 h 6858000"/>
              <a:gd name="connsiteX111" fmla="*/ 756544 w 1605470"/>
              <a:gd name="connsiteY111" fmla="*/ 3178642 h 6858000"/>
              <a:gd name="connsiteX112" fmla="*/ 744144 w 1605470"/>
              <a:gd name="connsiteY112" fmla="*/ 3158586 h 6858000"/>
              <a:gd name="connsiteX113" fmla="*/ 739378 w 1605470"/>
              <a:gd name="connsiteY113" fmla="*/ 3147669 h 6858000"/>
              <a:gd name="connsiteX114" fmla="*/ 734648 w 1605470"/>
              <a:gd name="connsiteY114" fmla="*/ 3145733 h 6858000"/>
              <a:gd name="connsiteX115" fmla="*/ 729329 w 1605470"/>
              <a:gd name="connsiteY115" fmla="*/ 3129034 h 6858000"/>
              <a:gd name="connsiteX116" fmla="*/ 729994 w 1605470"/>
              <a:gd name="connsiteY116" fmla="*/ 3126682 h 6858000"/>
              <a:gd name="connsiteX117" fmla="*/ 720862 w 1605470"/>
              <a:gd name="connsiteY117" fmla="*/ 3114519 h 6858000"/>
              <a:gd name="connsiteX118" fmla="*/ 707471 w 1605470"/>
              <a:gd name="connsiteY118" fmla="*/ 3106272 h 6858000"/>
              <a:gd name="connsiteX119" fmla="*/ 680201 w 1605470"/>
              <a:gd name="connsiteY119" fmla="*/ 2958185 h 6858000"/>
              <a:gd name="connsiteX120" fmla="*/ 622815 w 1605470"/>
              <a:gd name="connsiteY120" fmla="*/ 2762989 h 6858000"/>
              <a:gd name="connsiteX121" fmla="*/ 571733 w 1605470"/>
              <a:gd name="connsiteY121" fmla="*/ 2554718 h 6858000"/>
              <a:gd name="connsiteX122" fmla="*/ 551827 w 1605470"/>
              <a:gd name="connsiteY122" fmla="*/ 2485734 h 6858000"/>
              <a:gd name="connsiteX123" fmla="*/ 542550 w 1605470"/>
              <a:gd name="connsiteY123" fmla="*/ 2447068 h 6858000"/>
              <a:gd name="connsiteX124" fmla="*/ 529511 w 1605470"/>
              <a:gd name="connsiteY124" fmla="*/ 2425819 h 6858000"/>
              <a:gd name="connsiteX125" fmla="*/ 528878 w 1605470"/>
              <a:gd name="connsiteY125" fmla="*/ 2408971 h 6858000"/>
              <a:gd name="connsiteX126" fmla="*/ 535510 w 1605470"/>
              <a:gd name="connsiteY126" fmla="*/ 2402874 h 6858000"/>
              <a:gd name="connsiteX127" fmla="*/ 538122 w 1605470"/>
              <a:gd name="connsiteY127" fmla="*/ 2381443 h 6858000"/>
              <a:gd name="connsiteX128" fmla="*/ 514451 w 1605470"/>
              <a:gd name="connsiteY128" fmla="*/ 2261920 h 6858000"/>
              <a:gd name="connsiteX129" fmla="*/ 486968 w 1605470"/>
              <a:gd name="connsiteY129" fmla="*/ 2182937 h 6858000"/>
              <a:gd name="connsiteX130" fmla="*/ 488555 w 1605470"/>
              <a:gd name="connsiteY130" fmla="*/ 2155135 h 6858000"/>
              <a:gd name="connsiteX131" fmla="*/ 486013 w 1605470"/>
              <a:gd name="connsiteY131" fmla="*/ 2118008 h 6858000"/>
              <a:gd name="connsiteX132" fmla="*/ 487006 w 1605470"/>
              <a:gd name="connsiteY132" fmla="*/ 2050531 h 6858000"/>
              <a:gd name="connsiteX133" fmla="*/ 478812 w 1605470"/>
              <a:gd name="connsiteY133" fmla="*/ 1963269 h 6858000"/>
              <a:gd name="connsiteX134" fmla="*/ 442619 w 1605470"/>
              <a:gd name="connsiteY134" fmla="*/ 1910499 h 6858000"/>
              <a:gd name="connsiteX135" fmla="*/ 446785 w 1605470"/>
              <a:gd name="connsiteY135" fmla="*/ 1903212 h 6858000"/>
              <a:gd name="connsiteX136" fmla="*/ 436547 w 1605470"/>
              <a:gd name="connsiteY136" fmla="*/ 1861531 h 6858000"/>
              <a:gd name="connsiteX137" fmla="*/ 390346 w 1605470"/>
              <a:gd name="connsiteY137" fmla="*/ 1732919 h 6858000"/>
              <a:gd name="connsiteX138" fmla="*/ 362657 w 1605470"/>
              <a:gd name="connsiteY138" fmla="*/ 1663540 h 6858000"/>
              <a:gd name="connsiteX139" fmla="*/ 361783 w 1605470"/>
              <a:gd name="connsiteY139" fmla="*/ 1615777 h 6858000"/>
              <a:gd name="connsiteX140" fmla="*/ 342578 w 1605470"/>
              <a:gd name="connsiteY140" fmla="*/ 1563678 h 6858000"/>
              <a:gd name="connsiteX141" fmla="*/ 355658 w 1605470"/>
              <a:gd name="connsiteY141" fmla="*/ 1519474 h 6858000"/>
              <a:gd name="connsiteX142" fmla="*/ 348400 w 1605470"/>
              <a:gd name="connsiteY142" fmla="*/ 1477995 h 6858000"/>
              <a:gd name="connsiteX143" fmla="*/ 334485 w 1605470"/>
              <a:gd name="connsiteY143" fmla="*/ 1373769 h 6858000"/>
              <a:gd name="connsiteX144" fmla="*/ 342792 w 1605470"/>
              <a:gd name="connsiteY144" fmla="*/ 1307086 h 6858000"/>
              <a:gd name="connsiteX145" fmla="*/ 343980 w 1605470"/>
              <a:gd name="connsiteY145" fmla="*/ 1189033 h 6858000"/>
              <a:gd name="connsiteX146" fmla="*/ 348665 w 1605470"/>
              <a:gd name="connsiteY146" fmla="*/ 1168288 h 6858000"/>
              <a:gd name="connsiteX147" fmla="*/ 340947 w 1605470"/>
              <a:gd name="connsiteY147" fmla="*/ 1142577 h 6858000"/>
              <a:gd name="connsiteX148" fmla="*/ 330253 w 1605470"/>
              <a:gd name="connsiteY148" fmla="*/ 1088484 h 6858000"/>
              <a:gd name="connsiteX149" fmla="*/ 318989 w 1605470"/>
              <a:gd name="connsiteY149" fmla="*/ 1016103 h 6858000"/>
              <a:gd name="connsiteX150" fmla="*/ 320445 w 1605470"/>
              <a:gd name="connsiteY150" fmla="*/ 932283 h 6858000"/>
              <a:gd name="connsiteX151" fmla="*/ 322681 w 1605470"/>
              <a:gd name="connsiteY151" fmla="*/ 915925 h 6858000"/>
              <a:gd name="connsiteX152" fmla="*/ 315310 w 1605470"/>
              <a:gd name="connsiteY152" fmla="*/ 896999 h 6858000"/>
              <a:gd name="connsiteX153" fmla="*/ 284718 w 1605470"/>
              <a:gd name="connsiteY153" fmla="*/ 821517 h 6858000"/>
              <a:gd name="connsiteX154" fmla="*/ 263668 w 1605470"/>
              <a:gd name="connsiteY154" fmla="*/ 751353 h 6858000"/>
              <a:gd name="connsiteX155" fmla="*/ 263226 w 1605470"/>
              <a:gd name="connsiteY155" fmla="*/ 721230 h 6858000"/>
              <a:gd name="connsiteX156" fmla="*/ 248897 w 1605470"/>
              <a:gd name="connsiteY156" fmla="*/ 681659 h 6858000"/>
              <a:gd name="connsiteX157" fmla="*/ 234316 w 1605470"/>
              <a:gd name="connsiteY157" fmla="*/ 635218 h 6858000"/>
              <a:gd name="connsiteX158" fmla="*/ 239327 w 1605470"/>
              <a:gd name="connsiteY158" fmla="*/ 613763 h 6858000"/>
              <a:gd name="connsiteX159" fmla="*/ 225269 w 1605470"/>
              <a:gd name="connsiteY159" fmla="*/ 598582 h 6858000"/>
              <a:gd name="connsiteX160" fmla="*/ 224950 w 1605470"/>
              <a:gd name="connsiteY160" fmla="*/ 576846 h 6858000"/>
              <a:gd name="connsiteX161" fmla="*/ 204576 w 1605470"/>
              <a:gd name="connsiteY161" fmla="*/ 530055 h 6858000"/>
              <a:gd name="connsiteX162" fmla="*/ 219064 w 1605470"/>
              <a:gd name="connsiteY162" fmla="*/ 469651 h 6858000"/>
              <a:gd name="connsiteX163" fmla="*/ 195012 w 1605470"/>
              <a:gd name="connsiteY163" fmla="*/ 448559 h 6858000"/>
              <a:gd name="connsiteX164" fmla="*/ 201434 w 1605470"/>
              <a:gd name="connsiteY164" fmla="*/ 441529 h 6858000"/>
              <a:gd name="connsiteX165" fmla="*/ 200655 w 1605470"/>
              <a:gd name="connsiteY165" fmla="*/ 428927 h 6858000"/>
              <a:gd name="connsiteX166" fmla="*/ 190059 w 1605470"/>
              <a:gd name="connsiteY166" fmla="*/ 430161 h 6858000"/>
              <a:gd name="connsiteX167" fmla="*/ 167079 w 1605470"/>
              <a:gd name="connsiteY167" fmla="*/ 367211 h 6858000"/>
              <a:gd name="connsiteX168" fmla="*/ 124571 w 1605470"/>
              <a:gd name="connsiteY168" fmla="*/ 302178 h 6858000"/>
              <a:gd name="connsiteX169" fmla="*/ 103243 w 1605470"/>
              <a:gd name="connsiteY169" fmla="*/ 211375 h 6858000"/>
              <a:gd name="connsiteX170" fmla="*/ 94571 w 1605470"/>
              <a:gd name="connsiteY170" fmla="*/ 184179 h 6858000"/>
              <a:gd name="connsiteX171" fmla="*/ 13437 w 1605470"/>
              <a:gd name="connsiteY171" fmla="*/ 19287 h 6858000"/>
              <a:gd name="connsiteX172" fmla="*/ 0 w 1605470"/>
              <a:gd name="connsiteY172"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3992 w 1605470"/>
              <a:gd name="connsiteY37" fmla="*/ 5619557 h 6858000"/>
              <a:gd name="connsiteX38" fmla="*/ 531653 w 1605470"/>
              <a:gd name="connsiteY38" fmla="*/ 5604904 h 6858000"/>
              <a:gd name="connsiteX39" fmla="*/ 539863 w 1605470"/>
              <a:gd name="connsiteY39" fmla="*/ 5604298 h 6858000"/>
              <a:gd name="connsiteX40" fmla="*/ 552319 w 1605470"/>
              <a:gd name="connsiteY40" fmla="*/ 5587997 h 6858000"/>
              <a:gd name="connsiteX41" fmla="*/ 591557 w 1605470"/>
              <a:gd name="connsiteY41" fmla="*/ 5476393 h 6858000"/>
              <a:gd name="connsiteX42" fmla="*/ 622750 w 1605470"/>
              <a:gd name="connsiteY42" fmla="*/ 5396260 h 6858000"/>
              <a:gd name="connsiteX43" fmla="*/ 638731 w 1605470"/>
              <a:gd name="connsiteY43" fmla="*/ 5330009 h 6858000"/>
              <a:gd name="connsiteX44" fmla="*/ 672224 w 1605470"/>
              <a:gd name="connsiteY44" fmla="*/ 5273739 h 6858000"/>
              <a:gd name="connsiteX45" fmla="*/ 681823 w 1605470"/>
              <a:gd name="connsiteY45" fmla="*/ 5241779 h 6858000"/>
              <a:gd name="connsiteX46" fmla="*/ 693049 w 1605470"/>
              <a:gd name="connsiteY46" fmla="*/ 5225268 h 6858000"/>
              <a:gd name="connsiteX47" fmla="*/ 694069 w 1605470"/>
              <a:gd name="connsiteY47" fmla="*/ 5217684 h 6858000"/>
              <a:gd name="connsiteX48" fmla="*/ 701410 w 1605470"/>
              <a:gd name="connsiteY48" fmla="*/ 5193377 h 6858000"/>
              <a:gd name="connsiteX49" fmla="*/ 704713 w 1605470"/>
              <a:gd name="connsiteY49" fmla="*/ 5179288 h 6858000"/>
              <a:gd name="connsiteX50" fmla="*/ 705697 w 1605470"/>
              <a:gd name="connsiteY50" fmla="*/ 5173621 h 6858000"/>
              <a:gd name="connsiteX51" fmla="*/ 701331 w 1605470"/>
              <a:gd name="connsiteY51" fmla="*/ 5159961 h 6858000"/>
              <a:gd name="connsiteX52" fmla="*/ 708008 w 1605470"/>
              <a:gd name="connsiteY52" fmla="*/ 5144295 h 6858000"/>
              <a:gd name="connsiteX53" fmla="*/ 704941 w 1605470"/>
              <a:gd name="connsiteY53" fmla="*/ 5125185 h 6858000"/>
              <a:gd name="connsiteX54" fmla="*/ 711771 w 1605470"/>
              <a:gd name="connsiteY54" fmla="*/ 5121884 h 6858000"/>
              <a:gd name="connsiteX55" fmla="*/ 718807 w 1605470"/>
              <a:gd name="connsiteY55" fmla="*/ 5067850 h 6858000"/>
              <a:gd name="connsiteX56" fmla="*/ 721538 w 1605470"/>
              <a:gd name="connsiteY56" fmla="*/ 5060861 h 6858000"/>
              <a:gd name="connsiteX57" fmla="*/ 718242 w 1605470"/>
              <a:gd name="connsiteY57" fmla="*/ 5034192 h 6858000"/>
              <a:gd name="connsiteX58" fmla="*/ 719796 w 1605470"/>
              <a:gd name="connsiteY58" fmla="*/ 4993030 h 6858000"/>
              <a:gd name="connsiteX59" fmla="*/ 726705 w 1605470"/>
              <a:gd name="connsiteY59" fmla="*/ 4946844 h 6858000"/>
              <a:gd name="connsiteX60" fmla="*/ 722561 w 1605470"/>
              <a:gd name="connsiteY60" fmla="*/ 4932692 h 6858000"/>
              <a:gd name="connsiteX61" fmla="*/ 724935 w 1605470"/>
              <a:gd name="connsiteY61" fmla="*/ 4821504 h 6858000"/>
              <a:gd name="connsiteX62" fmla="*/ 732118 w 1605470"/>
              <a:gd name="connsiteY62" fmla="*/ 4801535 h 6858000"/>
              <a:gd name="connsiteX63" fmla="*/ 739787 w 1605470"/>
              <a:gd name="connsiteY63" fmla="*/ 4797794 h 6858000"/>
              <a:gd name="connsiteX64" fmla="*/ 741081 w 1605470"/>
              <a:gd name="connsiteY64" fmla="*/ 4784526 h 6858000"/>
              <a:gd name="connsiteX65" fmla="*/ 742865 w 1605470"/>
              <a:gd name="connsiteY65" fmla="*/ 4781211 h 6858000"/>
              <a:gd name="connsiteX66" fmla="*/ 751652 w 1605470"/>
              <a:gd name="connsiteY66" fmla="*/ 4761984 h 6858000"/>
              <a:gd name="connsiteX67" fmla="*/ 747700 w 1605470"/>
              <a:gd name="connsiteY67" fmla="*/ 4690749 h 6858000"/>
              <a:gd name="connsiteX68" fmla="*/ 743180 w 1605470"/>
              <a:gd name="connsiteY68" fmla="*/ 4584173 h 6858000"/>
              <a:gd name="connsiteX69" fmla="*/ 738263 w 1605470"/>
              <a:gd name="connsiteY69" fmla="*/ 4444346 h 6858000"/>
              <a:gd name="connsiteX70" fmla="*/ 734828 w 1605470"/>
              <a:gd name="connsiteY70" fmla="*/ 4375228 h 6858000"/>
              <a:gd name="connsiteX71" fmla="*/ 715481 w 1605470"/>
              <a:gd name="connsiteY71" fmla="*/ 4214165 h 6858000"/>
              <a:gd name="connsiteX72" fmla="*/ 719554 w 1605470"/>
              <a:gd name="connsiteY72" fmla="*/ 4090296 h 6858000"/>
              <a:gd name="connsiteX73" fmla="*/ 704810 w 1605470"/>
              <a:gd name="connsiteY73" fmla="*/ 4033999 h 6858000"/>
              <a:gd name="connsiteX74" fmla="*/ 705959 w 1605470"/>
              <a:gd name="connsiteY74" fmla="*/ 4031933 h 6858000"/>
              <a:gd name="connsiteX75" fmla="*/ 704535 w 1605470"/>
              <a:gd name="connsiteY75" fmla="*/ 4013953 h 6858000"/>
              <a:gd name="connsiteX76" fmla="*/ 700443 w 1605470"/>
              <a:gd name="connsiteY76" fmla="*/ 4010511 h 6858000"/>
              <a:gd name="connsiteX77" fmla="*/ 698282 w 1605470"/>
              <a:gd name="connsiteY77" fmla="*/ 3998331 h 6858000"/>
              <a:gd name="connsiteX78" fmla="*/ 690830 w 1605470"/>
              <a:gd name="connsiteY78" fmla="*/ 3974753 h 6858000"/>
              <a:gd name="connsiteX79" fmla="*/ 692428 w 1605470"/>
              <a:gd name="connsiteY79" fmla="*/ 3969950 h 6858000"/>
              <a:gd name="connsiteX80" fmla="*/ 685850 w 1605470"/>
              <a:gd name="connsiteY80" fmla="*/ 3933779 h 6858000"/>
              <a:gd name="connsiteX81" fmla="*/ 687181 w 1605470"/>
              <a:gd name="connsiteY81" fmla="*/ 3933093 h 6858000"/>
              <a:gd name="connsiteX82" fmla="*/ 691535 w 1605470"/>
              <a:gd name="connsiteY82" fmla="*/ 3922082 h 6858000"/>
              <a:gd name="connsiteX83" fmla="*/ 696613 w 1605470"/>
              <a:gd name="connsiteY83" fmla="*/ 3901461 h 6858000"/>
              <a:gd name="connsiteX84" fmla="*/ 719207 w 1605470"/>
              <a:gd name="connsiteY84" fmla="*/ 3813873 h 6858000"/>
              <a:gd name="connsiteX85" fmla="*/ 718632 w 1605470"/>
              <a:gd name="connsiteY85" fmla="*/ 3806161 h 6858000"/>
              <a:gd name="connsiteX86" fmla="*/ 718939 w 1605470"/>
              <a:gd name="connsiteY86" fmla="*/ 3805957 h 6858000"/>
              <a:gd name="connsiteX87" fmla="*/ 718966 w 1605470"/>
              <a:gd name="connsiteY87" fmla="*/ 3797724 h 6858000"/>
              <a:gd name="connsiteX88" fmla="*/ 717581 w 1605470"/>
              <a:gd name="connsiteY88" fmla="*/ 3792098 h 6858000"/>
              <a:gd name="connsiteX89" fmla="*/ 716465 w 1605470"/>
              <a:gd name="connsiteY89" fmla="*/ 3777135 h 6858000"/>
              <a:gd name="connsiteX90" fmla="*/ 718198 w 1605470"/>
              <a:gd name="connsiteY90" fmla="*/ 3771656 h 6858000"/>
              <a:gd name="connsiteX91" fmla="*/ 721941 w 1605470"/>
              <a:gd name="connsiteY91" fmla="*/ 3769007 h 6858000"/>
              <a:gd name="connsiteX92" fmla="*/ 721407 w 1605470"/>
              <a:gd name="connsiteY92" fmla="*/ 3767709 h 6858000"/>
              <a:gd name="connsiteX93" fmla="*/ 730103 w 1605470"/>
              <a:gd name="connsiteY93" fmla="*/ 3738082 h 6858000"/>
              <a:gd name="connsiteX94" fmla="*/ 737449 w 1605470"/>
              <a:gd name="connsiteY94" fmla="*/ 3673397 h 6858000"/>
              <a:gd name="connsiteX95" fmla="*/ 736745 w 1605470"/>
              <a:gd name="connsiteY95" fmla="*/ 3637109 h 6858000"/>
              <a:gd name="connsiteX96" fmla="*/ 740188 w 1605470"/>
              <a:gd name="connsiteY96" fmla="*/ 3536883 h 6858000"/>
              <a:gd name="connsiteX97" fmla="*/ 747726 w 1605470"/>
              <a:gd name="connsiteY97" fmla="*/ 3435652 h 6858000"/>
              <a:gd name="connsiteX98" fmla="*/ 774383 w 1605470"/>
              <a:gd name="connsiteY98" fmla="*/ 3381564 h 6858000"/>
              <a:gd name="connsiteX99" fmla="*/ 774870 w 1605470"/>
              <a:gd name="connsiteY99" fmla="*/ 3375761 h 6858000"/>
              <a:gd name="connsiteX100" fmla="*/ 770510 w 1605470"/>
              <a:gd name="connsiteY100" fmla="*/ 3361844 h 6858000"/>
              <a:gd name="connsiteX101" fmla="*/ 767933 w 1605470"/>
              <a:gd name="connsiteY101" fmla="*/ 3356929 h 6858000"/>
              <a:gd name="connsiteX102" fmla="*/ 766158 w 1605470"/>
              <a:gd name="connsiteY102" fmla="*/ 3349058 h 6858000"/>
              <a:gd name="connsiteX103" fmla="*/ 766414 w 1605470"/>
              <a:gd name="connsiteY103" fmla="*/ 3348763 h 6858000"/>
              <a:gd name="connsiteX104" fmla="*/ 764166 w 1605470"/>
              <a:gd name="connsiteY104" fmla="*/ 3341588 h 6858000"/>
              <a:gd name="connsiteX105" fmla="*/ 749397 w 1605470"/>
              <a:gd name="connsiteY105" fmla="*/ 3307769 h 6858000"/>
              <a:gd name="connsiteX106" fmla="*/ 766960 w 1605470"/>
              <a:gd name="connsiteY106" fmla="*/ 3250522 h 6858000"/>
              <a:gd name="connsiteX107" fmla="*/ 767385 w 1605470"/>
              <a:gd name="connsiteY107" fmla="*/ 3229163 h 6858000"/>
              <a:gd name="connsiteX108" fmla="*/ 769208 w 1605470"/>
              <a:gd name="connsiteY108" fmla="*/ 3217217 h 6858000"/>
              <a:gd name="connsiteX109" fmla="*/ 770350 w 1605470"/>
              <a:gd name="connsiteY109" fmla="*/ 3216125 h 6858000"/>
              <a:gd name="connsiteX110" fmla="*/ 756043 w 1605470"/>
              <a:gd name="connsiteY110" fmla="*/ 3183755 h 6858000"/>
              <a:gd name="connsiteX111" fmla="*/ 756544 w 1605470"/>
              <a:gd name="connsiteY111" fmla="*/ 3178642 h 6858000"/>
              <a:gd name="connsiteX112" fmla="*/ 744144 w 1605470"/>
              <a:gd name="connsiteY112" fmla="*/ 3158586 h 6858000"/>
              <a:gd name="connsiteX113" fmla="*/ 739378 w 1605470"/>
              <a:gd name="connsiteY113" fmla="*/ 3147669 h 6858000"/>
              <a:gd name="connsiteX114" fmla="*/ 734648 w 1605470"/>
              <a:gd name="connsiteY114" fmla="*/ 3145733 h 6858000"/>
              <a:gd name="connsiteX115" fmla="*/ 729329 w 1605470"/>
              <a:gd name="connsiteY115" fmla="*/ 3129034 h 6858000"/>
              <a:gd name="connsiteX116" fmla="*/ 729994 w 1605470"/>
              <a:gd name="connsiteY116" fmla="*/ 3126682 h 6858000"/>
              <a:gd name="connsiteX117" fmla="*/ 720862 w 1605470"/>
              <a:gd name="connsiteY117" fmla="*/ 3114519 h 6858000"/>
              <a:gd name="connsiteX118" fmla="*/ 707471 w 1605470"/>
              <a:gd name="connsiteY118" fmla="*/ 3106272 h 6858000"/>
              <a:gd name="connsiteX119" fmla="*/ 680201 w 1605470"/>
              <a:gd name="connsiteY119" fmla="*/ 2958185 h 6858000"/>
              <a:gd name="connsiteX120" fmla="*/ 622815 w 1605470"/>
              <a:gd name="connsiteY120" fmla="*/ 2762989 h 6858000"/>
              <a:gd name="connsiteX121" fmla="*/ 571733 w 1605470"/>
              <a:gd name="connsiteY121" fmla="*/ 2554718 h 6858000"/>
              <a:gd name="connsiteX122" fmla="*/ 551827 w 1605470"/>
              <a:gd name="connsiteY122" fmla="*/ 2485734 h 6858000"/>
              <a:gd name="connsiteX123" fmla="*/ 542550 w 1605470"/>
              <a:gd name="connsiteY123" fmla="*/ 2447068 h 6858000"/>
              <a:gd name="connsiteX124" fmla="*/ 529511 w 1605470"/>
              <a:gd name="connsiteY124" fmla="*/ 2425819 h 6858000"/>
              <a:gd name="connsiteX125" fmla="*/ 528878 w 1605470"/>
              <a:gd name="connsiteY125" fmla="*/ 2408971 h 6858000"/>
              <a:gd name="connsiteX126" fmla="*/ 535510 w 1605470"/>
              <a:gd name="connsiteY126" fmla="*/ 2402874 h 6858000"/>
              <a:gd name="connsiteX127" fmla="*/ 538122 w 1605470"/>
              <a:gd name="connsiteY127" fmla="*/ 2381443 h 6858000"/>
              <a:gd name="connsiteX128" fmla="*/ 514451 w 1605470"/>
              <a:gd name="connsiteY128" fmla="*/ 2261920 h 6858000"/>
              <a:gd name="connsiteX129" fmla="*/ 486968 w 1605470"/>
              <a:gd name="connsiteY129" fmla="*/ 2182937 h 6858000"/>
              <a:gd name="connsiteX130" fmla="*/ 488555 w 1605470"/>
              <a:gd name="connsiteY130" fmla="*/ 2155135 h 6858000"/>
              <a:gd name="connsiteX131" fmla="*/ 486013 w 1605470"/>
              <a:gd name="connsiteY131" fmla="*/ 2118008 h 6858000"/>
              <a:gd name="connsiteX132" fmla="*/ 487006 w 1605470"/>
              <a:gd name="connsiteY132" fmla="*/ 2050531 h 6858000"/>
              <a:gd name="connsiteX133" fmla="*/ 478812 w 1605470"/>
              <a:gd name="connsiteY133" fmla="*/ 1963269 h 6858000"/>
              <a:gd name="connsiteX134" fmla="*/ 442619 w 1605470"/>
              <a:gd name="connsiteY134" fmla="*/ 1910499 h 6858000"/>
              <a:gd name="connsiteX135" fmla="*/ 446785 w 1605470"/>
              <a:gd name="connsiteY135" fmla="*/ 1903212 h 6858000"/>
              <a:gd name="connsiteX136" fmla="*/ 436547 w 1605470"/>
              <a:gd name="connsiteY136" fmla="*/ 1861531 h 6858000"/>
              <a:gd name="connsiteX137" fmla="*/ 390346 w 1605470"/>
              <a:gd name="connsiteY137" fmla="*/ 1732919 h 6858000"/>
              <a:gd name="connsiteX138" fmla="*/ 362657 w 1605470"/>
              <a:gd name="connsiteY138" fmla="*/ 1663540 h 6858000"/>
              <a:gd name="connsiteX139" fmla="*/ 361783 w 1605470"/>
              <a:gd name="connsiteY139" fmla="*/ 1615777 h 6858000"/>
              <a:gd name="connsiteX140" fmla="*/ 342578 w 1605470"/>
              <a:gd name="connsiteY140" fmla="*/ 1563678 h 6858000"/>
              <a:gd name="connsiteX141" fmla="*/ 355658 w 1605470"/>
              <a:gd name="connsiteY141" fmla="*/ 1519474 h 6858000"/>
              <a:gd name="connsiteX142" fmla="*/ 348400 w 1605470"/>
              <a:gd name="connsiteY142" fmla="*/ 1477995 h 6858000"/>
              <a:gd name="connsiteX143" fmla="*/ 334485 w 1605470"/>
              <a:gd name="connsiteY143" fmla="*/ 1373769 h 6858000"/>
              <a:gd name="connsiteX144" fmla="*/ 342792 w 1605470"/>
              <a:gd name="connsiteY144" fmla="*/ 1307086 h 6858000"/>
              <a:gd name="connsiteX145" fmla="*/ 343980 w 1605470"/>
              <a:gd name="connsiteY145" fmla="*/ 1189033 h 6858000"/>
              <a:gd name="connsiteX146" fmla="*/ 348665 w 1605470"/>
              <a:gd name="connsiteY146" fmla="*/ 1168288 h 6858000"/>
              <a:gd name="connsiteX147" fmla="*/ 340947 w 1605470"/>
              <a:gd name="connsiteY147" fmla="*/ 1142577 h 6858000"/>
              <a:gd name="connsiteX148" fmla="*/ 330253 w 1605470"/>
              <a:gd name="connsiteY148" fmla="*/ 1088484 h 6858000"/>
              <a:gd name="connsiteX149" fmla="*/ 318989 w 1605470"/>
              <a:gd name="connsiteY149" fmla="*/ 1016103 h 6858000"/>
              <a:gd name="connsiteX150" fmla="*/ 320445 w 1605470"/>
              <a:gd name="connsiteY150" fmla="*/ 932283 h 6858000"/>
              <a:gd name="connsiteX151" fmla="*/ 322681 w 1605470"/>
              <a:gd name="connsiteY151" fmla="*/ 915925 h 6858000"/>
              <a:gd name="connsiteX152" fmla="*/ 315310 w 1605470"/>
              <a:gd name="connsiteY152" fmla="*/ 896999 h 6858000"/>
              <a:gd name="connsiteX153" fmla="*/ 284718 w 1605470"/>
              <a:gd name="connsiteY153" fmla="*/ 821517 h 6858000"/>
              <a:gd name="connsiteX154" fmla="*/ 263668 w 1605470"/>
              <a:gd name="connsiteY154" fmla="*/ 751353 h 6858000"/>
              <a:gd name="connsiteX155" fmla="*/ 263226 w 1605470"/>
              <a:gd name="connsiteY155" fmla="*/ 721230 h 6858000"/>
              <a:gd name="connsiteX156" fmla="*/ 248897 w 1605470"/>
              <a:gd name="connsiteY156" fmla="*/ 681659 h 6858000"/>
              <a:gd name="connsiteX157" fmla="*/ 234316 w 1605470"/>
              <a:gd name="connsiteY157" fmla="*/ 635218 h 6858000"/>
              <a:gd name="connsiteX158" fmla="*/ 239327 w 1605470"/>
              <a:gd name="connsiteY158" fmla="*/ 613763 h 6858000"/>
              <a:gd name="connsiteX159" fmla="*/ 225269 w 1605470"/>
              <a:gd name="connsiteY159" fmla="*/ 598582 h 6858000"/>
              <a:gd name="connsiteX160" fmla="*/ 224950 w 1605470"/>
              <a:gd name="connsiteY160" fmla="*/ 576846 h 6858000"/>
              <a:gd name="connsiteX161" fmla="*/ 204576 w 1605470"/>
              <a:gd name="connsiteY161" fmla="*/ 530055 h 6858000"/>
              <a:gd name="connsiteX162" fmla="*/ 219064 w 1605470"/>
              <a:gd name="connsiteY162" fmla="*/ 469651 h 6858000"/>
              <a:gd name="connsiteX163" fmla="*/ 195012 w 1605470"/>
              <a:gd name="connsiteY163" fmla="*/ 448559 h 6858000"/>
              <a:gd name="connsiteX164" fmla="*/ 201434 w 1605470"/>
              <a:gd name="connsiteY164" fmla="*/ 441529 h 6858000"/>
              <a:gd name="connsiteX165" fmla="*/ 200655 w 1605470"/>
              <a:gd name="connsiteY165" fmla="*/ 428927 h 6858000"/>
              <a:gd name="connsiteX166" fmla="*/ 190059 w 1605470"/>
              <a:gd name="connsiteY166" fmla="*/ 430161 h 6858000"/>
              <a:gd name="connsiteX167" fmla="*/ 167079 w 1605470"/>
              <a:gd name="connsiteY167" fmla="*/ 367211 h 6858000"/>
              <a:gd name="connsiteX168" fmla="*/ 124571 w 1605470"/>
              <a:gd name="connsiteY168" fmla="*/ 302178 h 6858000"/>
              <a:gd name="connsiteX169" fmla="*/ 103243 w 1605470"/>
              <a:gd name="connsiteY169" fmla="*/ 211375 h 6858000"/>
              <a:gd name="connsiteX170" fmla="*/ 94571 w 1605470"/>
              <a:gd name="connsiteY170" fmla="*/ 184179 h 6858000"/>
              <a:gd name="connsiteX171" fmla="*/ 13437 w 1605470"/>
              <a:gd name="connsiteY171" fmla="*/ 19287 h 6858000"/>
              <a:gd name="connsiteX172" fmla="*/ 0 w 1605470"/>
              <a:gd name="connsiteY172"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3992 w 1605470"/>
              <a:gd name="connsiteY37" fmla="*/ 5619557 h 6858000"/>
              <a:gd name="connsiteX38" fmla="*/ 531653 w 1605470"/>
              <a:gd name="connsiteY38" fmla="*/ 5604904 h 6858000"/>
              <a:gd name="connsiteX39" fmla="*/ 539863 w 1605470"/>
              <a:gd name="connsiteY39" fmla="*/ 5604298 h 6858000"/>
              <a:gd name="connsiteX40" fmla="*/ 552319 w 1605470"/>
              <a:gd name="connsiteY40" fmla="*/ 5587997 h 6858000"/>
              <a:gd name="connsiteX41" fmla="*/ 591557 w 1605470"/>
              <a:gd name="connsiteY41" fmla="*/ 5476393 h 6858000"/>
              <a:gd name="connsiteX42" fmla="*/ 622750 w 1605470"/>
              <a:gd name="connsiteY42" fmla="*/ 5396260 h 6858000"/>
              <a:gd name="connsiteX43" fmla="*/ 638731 w 1605470"/>
              <a:gd name="connsiteY43" fmla="*/ 5330009 h 6858000"/>
              <a:gd name="connsiteX44" fmla="*/ 672224 w 1605470"/>
              <a:gd name="connsiteY44" fmla="*/ 5273739 h 6858000"/>
              <a:gd name="connsiteX45" fmla="*/ 681823 w 1605470"/>
              <a:gd name="connsiteY45" fmla="*/ 5241779 h 6858000"/>
              <a:gd name="connsiteX46" fmla="*/ 693049 w 1605470"/>
              <a:gd name="connsiteY46" fmla="*/ 5225268 h 6858000"/>
              <a:gd name="connsiteX47" fmla="*/ 694069 w 1605470"/>
              <a:gd name="connsiteY47" fmla="*/ 5217684 h 6858000"/>
              <a:gd name="connsiteX48" fmla="*/ 701410 w 1605470"/>
              <a:gd name="connsiteY48" fmla="*/ 5193377 h 6858000"/>
              <a:gd name="connsiteX49" fmla="*/ 704713 w 1605470"/>
              <a:gd name="connsiteY49" fmla="*/ 5179288 h 6858000"/>
              <a:gd name="connsiteX50" fmla="*/ 705697 w 1605470"/>
              <a:gd name="connsiteY50" fmla="*/ 5173621 h 6858000"/>
              <a:gd name="connsiteX51" fmla="*/ 701331 w 1605470"/>
              <a:gd name="connsiteY51" fmla="*/ 5159961 h 6858000"/>
              <a:gd name="connsiteX52" fmla="*/ 708008 w 1605470"/>
              <a:gd name="connsiteY52" fmla="*/ 5144295 h 6858000"/>
              <a:gd name="connsiteX53" fmla="*/ 704941 w 1605470"/>
              <a:gd name="connsiteY53" fmla="*/ 5125185 h 6858000"/>
              <a:gd name="connsiteX54" fmla="*/ 711771 w 1605470"/>
              <a:gd name="connsiteY54" fmla="*/ 5121884 h 6858000"/>
              <a:gd name="connsiteX55" fmla="*/ 718807 w 1605470"/>
              <a:gd name="connsiteY55" fmla="*/ 5067850 h 6858000"/>
              <a:gd name="connsiteX56" fmla="*/ 721538 w 1605470"/>
              <a:gd name="connsiteY56" fmla="*/ 5060861 h 6858000"/>
              <a:gd name="connsiteX57" fmla="*/ 718242 w 1605470"/>
              <a:gd name="connsiteY57" fmla="*/ 5034192 h 6858000"/>
              <a:gd name="connsiteX58" fmla="*/ 719796 w 1605470"/>
              <a:gd name="connsiteY58" fmla="*/ 4993030 h 6858000"/>
              <a:gd name="connsiteX59" fmla="*/ 726705 w 1605470"/>
              <a:gd name="connsiteY59" fmla="*/ 4946844 h 6858000"/>
              <a:gd name="connsiteX60" fmla="*/ 722561 w 1605470"/>
              <a:gd name="connsiteY60" fmla="*/ 4932692 h 6858000"/>
              <a:gd name="connsiteX61" fmla="*/ 724935 w 1605470"/>
              <a:gd name="connsiteY61" fmla="*/ 4821504 h 6858000"/>
              <a:gd name="connsiteX62" fmla="*/ 732118 w 1605470"/>
              <a:gd name="connsiteY62" fmla="*/ 4801535 h 6858000"/>
              <a:gd name="connsiteX63" fmla="*/ 739787 w 1605470"/>
              <a:gd name="connsiteY63" fmla="*/ 4797794 h 6858000"/>
              <a:gd name="connsiteX64" fmla="*/ 741081 w 1605470"/>
              <a:gd name="connsiteY64" fmla="*/ 4784526 h 6858000"/>
              <a:gd name="connsiteX65" fmla="*/ 742865 w 1605470"/>
              <a:gd name="connsiteY65" fmla="*/ 4781211 h 6858000"/>
              <a:gd name="connsiteX66" fmla="*/ 751652 w 1605470"/>
              <a:gd name="connsiteY66" fmla="*/ 4761984 h 6858000"/>
              <a:gd name="connsiteX67" fmla="*/ 747700 w 1605470"/>
              <a:gd name="connsiteY67" fmla="*/ 4690749 h 6858000"/>
              <a:gd name="connsiteX68" fmla="*/ 743180 w 1605470"/>
              <a:gd name="connsiteY68" fmla="*/ 4584173 h 6858000"/>
              <a:gd name="connsiteX69" fmla="*/ 738263 w 1605470"/>
              <a:gd name="connsiteY69" fmla="*/ 4444346 h 6858000"/>
              <a:gd name="connsiteX70" fmla="*/ 734828 w 1605470"/>
              <a:gd name="connsiteY70" fmla="*/ 4375228 h 6858000"/>
              <a:gd name="connsiteX71" fmla="*/ 715481 w 1605470"/>
              <a:gd name="connsiteY71" fmla="*/ 4214165 h 6858000"/>
              <a:gd name="connsiteX72" fmla="*/ 719554 w 1605470"/>
              <a:gd name="connsiteY72" fmla="*/ 4090296 h 6858000"/>
              <a:gd name="connsiteX73" fmla="*/ 704810 w 1605470"/>
              <a:gd name="connsiteY73" fmla="*/ 4033999 h 6858000"/>
              <a:gd name="connsiteX74" fmla="*/ 705959 w 1605470"/>
              <a:gd name="connsiteY74" fmla="*/ 4031933 h 6858000"/>
              <a:gd name="connsiteX75" fmla="*/ 704535 w 1605470"/>
              <a:gd name="connsiteY75" fmla="*/ 4013953 h 6858000"/>
              <a:gd name="connsiteX76" fmla="*/ 700443 w 1605470"/>
              <a:gd name="connsiteY76" fmla="*/ 4010511 h 6858000"/>
              <a:gd name="connsiteX77" fmla="*/ 698282 w 1605470"/>
              <a:gd name="connsiteY77" fmla="*/ 3998331 h 6858000"/>
              <a:gd name="connsiteX78" fmla="*/ 690830 w 1605470"/>
              <a:gd name="connsiteY78" fmla="*/ 3974753 h 6858000"/>
              <a:gd name="connsiteX79" fmla="*/ 692428 w 1605470"/>
              <a:gd name="connsiteY79" fmla="*/ 3969950 h 6858000"/>
              <a:gd name="connsiteX80" fmla="*/ 685850 w 1605470"/>
              <a:gd name="connsiteY80" fmla="*/ 3933779 h 6858000"/>
              <a:gd name="connsiteX81" fmla="*/ 687181 w 1605470"/>
              <a:gd name="connsiteY81" fmla="*/ 3933093 h 6858000"/>
              <a:gd name="connsiteX82" fmla="*/ 691535 w 1605470"/>
              <a:gd name="connsiteY82" fmla="*/ 3922082 h 6858000"/>
              <a:gd name="connsiteX83" fmla="*/ 696613 w 1605470"/>
              <a:gd name="connsiteY83" fmla="*/ 3901461 h 6858000"/>
              <a:gd name="connsiteX84" fmla="*/ 719207 w 1605470"/>
              <a:gd name="connsiteY84" fmla="*/ 3813873 h 6858000"/>
              <a:gd name="connsiteX85" fmla="*/ 718632 w 1605470"/>
              <a:gd name="connsiteY85" fmla="*/ 3806161 h 6858000"/>
              <a:gd name="connsiteX86" fmla="*/ 718939 w 1605470"/>
              <a:gd name="connsiteY86" fmla="*/ 3805957 h 6858000"/>
              <a:gd name="connsiteX87" fmla="*/ 718966 w 1605470"/>
              <a:gd name="connsiteY87" fmla="*/ 3797724 h 6858000"/>
              <a:gd name="connsiteX88" fmla="*/ 717581 w 1605470"/>
              <a:gd name="connsiteY88" fmla="*/ 3792098 h 6858000"/>
              <a:gd name="connsiteX89" fmla="*/ 716465 w 1605470"/>
              <a:gd name="connsiteY89" fmla="*/ 3777135 h 6858000"/>
              <a:gd name="connsiteX90" fmla="*/ 718198 w 1605470"/>
              <a:gd name="connsiteY90" fmla="*/ 3771656 h 6858000"/>
              <a:gd name="connsiteX91" fmla="*/ 721941 w 1605470"/>
              <a:gd name="connsiteY91" fmla="*/ 3769007 h 6858000"/>
              <a:gd name="connsiteX92" fmla="*/ 721407 w 1605470"/>
              <a:gd name="connsiteY92" fmla="*/ 3767709 h 6858000"/>
              <a:gd name="connsiteX93" fmla="*/ 730103 w 1605470"/>
              <a:gd name="connsiteY93" fmla="*/ 3738082 h 6858000"/>
              <a:gd name="connsiteX94" fmla="*/ 737449 w 1605470"/>
              <a:gd name="connsiteY94" fmla="*/ 3673397 h 6858000"/>
              <a:gd name="connsiteX95" fmla="*/ 736745 w 1605470"/>
              <a:gd name="connsiteY95" fmla="*/ 3637109 h 6858000"/>
              <a:gd name="connsiteX96" fmla="*/ 740188 w 1605470"/>
              <a:gd name="connsiteY96" fmla="*/ 3536883 h 6858000"/>
              <a:gd name="connsiteX97" fmla="*/ 747726 w 1605470"/>
              <a:gd name="connsiteY97" fmla="*/ 3435652 h 6858000"/>
              <a:gd name="connsiteX98" fmla="*/ 774383 w 1605470"/>
              <a:gd name="connsiteY98" fmla="*/ 3381564 h 6858000"/>
              <a:gd name="connsiteX99" fmla="*/ 774870 w 1605470"/>
              <a:gd name="connsiteY99" fmla="*/ 3375761 h 6858000"/>
              <a:gd name="connsiteX100" fmla="*/ 770510 w 1605470"/>
              <a:gd name="connsiteY100" fmla="*/ 3361844 h 6858000"/>
              <a:gd name="connsiteX101" fmla="*/ 767933 w 1605470"/>
              <a:gd name="connsiteY101" fmla="*/ 3356929 h 6858000"/>
              <a:gd name="connsiteX102" fmla="*/ 766158 w 1605470"/>
              <a:gd name="connsiteY102" fmla="*/ 3349058 h 6858000"/>
              <a:gd name="connsiteX103" fmla="*/ 766414 w 1605470"/>
              <a:gd name="connsiteY103" fmla="*/ 3348763 h 6858000"/>
              <a:gd name="connsiteX104" fmla="*/ 764166 w 1605470"/>
              <a:gd name="connsiteY104" fmla="*/ 3341588 h 6858000"/>
              <a:gd name="connsiteX105" fmla="*/ 749397 w 1605470"/>
              <a:gd name="connsiteY105" fmla="*/ 3307769 h 6858000"/>
              <a:gd name="connsiteX106" fmla="*/ 766960 w 1605470"/>
              <a:gd name="connsiteY106" fmla="*/ 3250522 h 6858000"/>
              <a:gd name="connsiteX107" fmla="*/ 767385 w 1605470"/>
              <a:gd name="connsiteY107" fmla="*/ 3229163 h 6858000"/>
              <a:gd name="connsiteX108" fmla="*/ 769208 w 1605470"/>
              <a:gd name="connsiteY108" fmla="*/ 3217217 h 6858000"/>
              <a:gd name="connsiteX109" fmla="*/ 770350 w 1605470"/>
              <a:gd name="connsiteY109" fmla="*/ 3216125 h 6858000"/>
              <a:gd name="connsiteX110" fmla="*/ 756043 w 1605470"/>
              <a:gd name="connsiteY110" fmla="*/ 3183755 h 6858000"/>
              <a:gd name="connsiteX111" fmla="*/ 756544 w 1605470"/>
              <a:gd name="connsiteY111" fmla="*/ 3178642 h 6858000"/>
              <a:gd name="connsiteX112" fmla="*/ 744144 w 1605470"/>
              <a:gd name="connsiteY112" fmla="*/ 3158586 h 6858000"/>
              <a:gd name="connsiteX113" fmla="*/ 739378 w 1605470"/>
              <a:gd name="connsiteY113" fmla="*/ 3147669 h 6858000"/>
              <a:gd name="connsiteX114" fmla="*/ 734648 w 1605470"/>
              <a:gd name="connsiteY114" fmla="*/ 3145733 h 6858000"/>
              <a:gd name="connsiteX115" fmla="*/ 729329 w 1605470"/>
              <a:gd name="connsiteY115" fmla="*/ 3129034 h 6858000"/>
              <a:gd name="connsiteX116" fmla="*/ 729994 w 1605470"/>
              <a:gd name="connsiteY116" fmla="*/ 3126682 h 6858000"/>
              <a:gd name="connsiteX117" fmla="*/ 720862 w 1605470"/>
              <a:gd name="connsiteY117" fmla="*/ 3114519 h 6858000"/>
              <a:gd name="connsiteX118" fmla="*/ 707471 w 1605470"/>
              <a:gd name="connsiteY118" fmla="*/ 3106272 h 6858000"/>
              <a:gd name="connsiteX119" fmla="*/ 680201 w 1605470"/>
              <a:gd name="connsiteY119" fmla="*/ 2958185 h 6858000"/>
              <a:gd name="connsiteX120" fmla="*/ 622815 w 1605470"/>
              <a:gd name="connsiteY120" fmla="*/ 2762989 h 6858000"/>
              <a:gd name="connsiteX121" fmla="*/ 571733 w 1605470"/>
              <a:gd name="connsiteY121" fmla="*/ 2554718 h 6858000"/>
              <a:gd name="connsiteX122" fmla="*/ 551827 w 1605470"/>
              <a:gd name="connsiteY122" fmla="*/ 2485734 h 6858000"/>
              <a:gd name="connsiteX123" fmla="*/ 542550 w 1605470"/>
              <a:gd name="connsiteY123" fmla="*/ 2447068 h 6858000"/>
              <a:gd name="connsiteX124" fmla="*/ 529511 w 1605470"/>
              <a:gd name="connsiteY124" fmla="*/ 2425819 h 6858000"/>
              <a:gd name="connsiteX125" fmla="*/ 528878 w 1605470"/>
              <a:gd name="connsiteY125" fmla="*/ 2408971 h 6858000"/>
              <a:gd name="connsiteX126" fmla="*/ 535510 w 1605470"/>
              <a:gd name="connsiteY126" fmla="*/ 2402874 h 6858000"/>
              <a:gd name="connsiteX127" fmla="*/ 538122 w 1605470"/>
              <a:gd name="connsiteY127" fmla="*/ 2381443 h 6858000"/>
              <a:gd name="connsiteX128" fmla="*/ 514451 w 1605470"/>
              <a:gd name="connsiteY128" fmla="*/ 2261920 h 6858000"/>
              <a:gd name="connsiteX129" fmla="*/ 486968 w 1605470"/>
              <a:gd name="connsiteY129" fmla="*/ 2182937 h 6858000"/>
              <a:gd name="connsiteX130" fmla="*/ 488555 w 1605470"/>
              <a:gd name="connsiteY130" fmla="*/ 2155135 h 6858000"/>
              <a:gd name="connsiteX131" fmla="*/ 486013 w 1605470"/>
              <a:gd name="connsiteY131" fmla="*/ 2118008 h 6858000"/>
              <a:gd name="connsiteX132" fmla="*/ 487006 w 1605470"/>
              <a:gd name="connsiteY132" fmla="*/ 2050531 h 6858000"/>
              <a:gd name="connsiteX133" fmla="*/ 478812 w 1605470"/>
              <a:gd name="connsiteY133" fmla="*/ 1963269 h 6858000"/>
              <a:gd name="connsiteX134" fmla="*/ 442619 w 1605470"/>
              <a:gd name="connsiteY134" fmla="*/ 1910499 h 6858000"/>
              <a:gd name="connsiteX135" fmla="*/ 436547 w 1605470"/>
              <a:gd name="connsiteY135" fmla="*/ 1861531 h 6858000"/>
              <a:gd name="connsiteX136" fmla="*/ 390346 w 1605470"/>
              <a:gd name="connsiteY136" fmla="*/ 1732919 h 6858000"/>
              <a:gd name="connsiteX137" fmla="*/ 362657 w 1605470"/>
              <a:gd name="connsiteY137" fmla="*/ 1663540 h 6858000"/>
              <a:gd name="connsiteX138" fmla="*/ 361783 w 1605470"/>
              <a:gd name="connsiteY138" fmla="*/ 1615777 h 6858000"/>
              <a:gd name="connsiteX139" fmla="*/ 342578 w 1605470"/>
              <a:gd name="connsiteY139" fmla="*/ 1563678 h 6858000"/>
              <a:gd name="connsiteX140" fmla="*/ 355658 w 1605470"/>
              <a:gd name="connsiteY140" fmla="*/ 1519474 h 6858000"/>
              <a:gd name="connsiteX141" fmla="*/ 348400 w 1605470"/>
              <a:gd name="connsiteY141" fmla="*/ 1477995 h 6858000"/>
              <a:gd name="connsiteX142" fmla="*/ 334485 w 1605470"/>
              <a:gd name="connsiteY142" fmla="*/ 1373769 h 6858000"/>
              <a:gd name="connsiteX143" fmla="*/ 342792 w 1605470"/>
              <a:gd name="connsiteY143" fmla="*/ 1307086 h 6858000"/>
              <a:gd name="connsiteX144" fmla="*/ 343980 w 1605470"/>
              <a:gd name="connsiteY144" fmla="*/ 1189033 h 6858000"/>
              <a:gd name="connsiteX145" fmla="*/ 348665 w 1605470"/>
              <a:gd name="connsiteY145" fmla="*/ 1168288 h 6858000"/>
              <a:gd name="connsiteX146" fmla="*/ 340947 w 1605470"/>
              <a:gd name="connsiteY146" fmla="*/ 1142577 h 6858000"/>
              <a:gd name="connsiteX147" fmla="*/ 330253 w 1605470"/>
              <a:gd name="connsiteY147" fmla="*/ 1088484 h 6858000"/>
              <a:gd name="connsiteX148" fmla="*/ 318989 w 1605470"/>
              <a:gd name="connsiteY148" fmla="*/ 1016103 h 6858000"/>
              <a:gd name="connsiteX149" fmla="*/ 320445 w 1605470"/>
              <a:gd name="connsiteY149" fmla="*/ 932283 h 6858000"/>
              <a:gd name="connsiteX150" fmla="*/ 322681 w 1605470"/>
              <a:gd name="connsiteY150" fmla="*/ 915925 h 6858000"/>
              <a:gd name="connsiteX151" fmla="*/ 315310 w 1605470"/>
              <a:gd name="connsiteY151" fmla="*/ 896999 h 6858000"/>
              <a:gd name="connsiteX152" fmla="*/ 284718 w 1605470"/>
              <a:gd name="connsiteY152" fmla="*/ 821517 h 6858000"/>
              <a:gd name="connsiteX153" fmla="*/ 263668 w 1605470"/>
              <a:gd name="connsiteY153" fmla="*/ 751353 h 6858000"/>
              <a:gd name="connsiteX154" fmla="*/ 263226 w 1605470"/>
              <a:gd name="connsiteY154" fmla="*/ 721230 h 6858000"/>
              <a:gd name="connsiteX155" fmla="*/ 248897 w 1605470"/>
              <a:gd name="connsiteY155" fmla="*/ 681659 h 6858000"/>
              <a:gd name="connsiteX156" fmla="*/ 234316 w 1605470"/>
              <a:gd name="connsiteY156" fmla="*/ 635218 h 6858000"/>
              <a:gd name="connsiteX157" fmla="*/ 239327 w 1605470"/>
              <a:gd name="connsiteY157" fmla="*/ 613763 h 6858000"/>
              <a:gd name="connsiteX158" fmla="*/ 225269 w 1605470"/>
              <a:gd name="connsiteY158" fmla="*/ 598582 h 6858000"/>
              <a:gd name="connsiteX159" fmla="*/ 224950 w 1605470"/>
              <a:gd name="connsiteY159" fmla="*/ 576846 h 6858000"/>
              <a:gd name="connsiteX160" fmla="*/ 204576 w 1605470"/>
              <a:gd name="connsiteY160" fmla="*/ 530055 h 6858000"/>
              <a:gd name="connsiteX161" fmla="*/ 219064 w 1605470"/>
              <a:gd name="connsiteY161" fmla="*/ 469651 h 6858000"/>
              <a:gd name="connsiteX162" fmla="*/ 195012 w 1605470"/>
              <a:gd name="connsiteY162" fmla="*/ 448559 h 6858000"/>
              <a:gd name="connsiteX163" fmla="*/ 201434 w 1605470"/>
              <a:gd name="connsiteY163" fmla="*/ 441529 h 6858000"/>
              <a:gd name="connsiteX164" fmla="*/ 200655 w 1605470"/>
              <a:gd name="connsiteY164" fmla="*/ 428927 h 6858000"/>
              <a:gd name="connsiteX165" fmla="*/ 190059 w 1605470"/>
              <a:gd name="connsiteY165" fmla="*/ 430161 h 6858000"/>
              <a:gd name="connsiteX166" fmla="*/ 167079 w 1605470"/>
              <a:gd name="connsiteY166" fmla="*/ 367211 h 6858000"/>
              <a:gd name="connsiteX167" fmla="*/ 124571 w 1605470"/>
              <a:gd name="connsiteY167" fmla="*/ 302178 h 6858000"/>
              <a:gd name="connsiteX168" fmla="*/ 103243 w 1605470"/>
              <a:gd name="connsiteY168" fmla="*/ 211375 h 6858000"/>
              <a:gd name="connsiteX169" fmla="*/ 94571 w 1605470"/>
              <a:gd name="connsiteY169" fmla="*/ 184179 h 6858000"/>
              <a:gd name="connsiteX170" fmla="*/ 13437 w 1605470"/>
              <a:gd name="connsiteY170" fmla="*/ 19287 h 6858000"/>
              <a:gd name="connsiteX171" fmla="*/ 0 w 1605470"/>
              <a:gd name="connsiteY171"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3992 w 1605470"/>
              <a:gd name="connsiteY37" fmla="*/ 5619557 h 6858000"/>
              <a:gd name="connsiteX38" fmla="*/ 531653 w 1605470"/>
              <a:gd name="connsiteY38" fmla="*/ 5604904 h 6858000"/>
              <a:gd name="connsiteX39" fmla="*/ 539863 w 1605470"/>
              <a:gd name="connsiteY39" fmla="*/ 5604298 h 6858000"/>
              <a:gd name="connsiteX40" fmla="*/ 552319 w 1605470"/>
              <a:gd name="connsiteY40" fmla="*/ 5587997 h 6858000"/>
              <a:gd name="connsiteX41" fmla="*/ 591557 w 1605470"/>
              <a:gd name="connsiteY41" fmla="*/ 5476393 h 6858000"/>
              <a:gd name="connsiteX42" fmla="*/ 622750 w 1605470"/>
              <a:gd name="connsiteY42" fmla="*/ 5396260 h 6858000"/>
              <a:gd name="connsiteX43" fmla="*/ 638731 w 1605470"/>
              <a:gd name="connsiteY43" fmla="*/ 5330009 h 6858000"/>
              <a:gd name="connsiteX44" fmla="*/ 672224 w 1605470"/>
              <a:gd name="connsiteY44" fmla="*/ 5273739 h 6858000"/>
              <a:gd name="connsiteX45" fmla="*/ 681823 w 1605470"/>
              <a:gd name="connsiteY45" fmla="*/ 5241779 h 6858000"/>
              <a:gd name="connsiteX46" fmla="*/ 693049 w 1605470"/>
              <a:gd name="connsiteY46" fmla="*/ 5225268 h 6858000"/>
              <a:gd name="connsiteX47" fmla="*/ 694069 w 1605470"/>
              <a:gd name="connsiteY47" fmla="*/ 5217684 h 6858000"/>
              <a:gd name="connsiteX48" fmla="*/ 701410 w 1605470"/>
              <a:gd name="connsiteY48" fmla="*/ 5193377 h 6858000"/>
              <a:gd name="connsiteX49" fmla="*/ 704713 w 1605470"/>
              <a:gd name="connsiteY49" fmla="*/ 5179288 h 6858000"/>
              <a:gd name="connsiteX50" fmla="*/ 705697 w 1605470"/>
              <a:gd name="connsiteY50" fmla="*/ 5173621 h 6858000"/>
              <a:gd name="connsiteX51" fmla="*/ 701331 w 1605470"/>
              <a:gd name="connsiteY51" fmla="*/ 5159961 h 6858000"/>
              <a:gd name="connsiteX52" fmla="*/ 708008 w 1605470"/>
              <a:gd name="connsiteY52" fmla="*/ 5144295 h 6858000"/>
              <a:gd name="connsiteX53" fmla="*/ 704941 w 1605470"/>
              <a:gd name="connsiteY53" fmla="*/ 5125185 h 6858000"/>
              <a:gd name="connsiteX54" fmla="*/ 711771 w 1605470"/>
              <a:gd name="connsiteY54" fmla="*/ 5121884 h 6858000"/>
              <a:gd name="connsiteX55" fmla="*/ 718807 w 1605470"/>
              <a:gd name="connsiteY55" fmla="*/ 5067850 h 6858000"/>
              <a:gd name="connsiteX56" fmla="*/ 721538 w 1605470"/>
              <a:gd name="connsiteY56" fmla="*/ 5060861 h 6858000"/>
              <a:gd name="connsiteX57" fmla="*/ 718242 w 1605470"/>
              <a:gd name="connsiteY57" fmla="*/ 5034192 h 6858000"/>
              <a:gd name="connsiteX58" fmla="*/ 719796 w 1605470"/>
              <a:gd name="connsiteY58" fmla="*/ 4993030 h 6858000"/>
              <a:gd name="connsiteX59" fmla="*/ 726705 w 1605470"/>
              <a:gd name="connsiteY59" fmla="*/ 4946844 h 6858000"/>
              <a:gd name="connsiteX60" fmla="*/ 722561 w 1605470"/>
              <a:gd name="connsiteY60" fmla="*/ 4932692 h 6858000"/>
              <a:gd name="connsiteX61" fmla="*/ 724935 w 1605470"/>
              <a:gd name="connsiteY61" fmla="*/ 4821504 h 6858000"/>
              <a:gd name="connsiteX62" fmla="*/ 732118 w 1605470"/>
              <a:gd name="connsiteY62" fmla="*/ 4801535 h 6858000"/>
              <a:gd name="connsiteX63" fmla="*/ 739787 w 1605470"/>
              <a:gd name="connsiteY63" fmla="*/ 4797794 h 6858000"/>
              <a:gd name="connsiteX64" fmla="*/ 741081 w 1605470"/>
              <a:gd name="connsiteY64" fmla="*/ 4784526 h 6858000"/>
              <a:gd name="connsiteX65" fmla="*/ 742865 w 1605470"/>
              <a:gd name="connsiteY65" fmla="*/ 4781211 h 6858000"/>
              <a:gd name="connsiteX66" fmla="*/ 751652 w 1605470"/>
              <a:gd name="connsiteY66" fmla="*/ 4761984 h 6858000"/>
              <a:gd name="connsiteX67" fmla="*/ 747700 w 1605470"/>
              <a:gd name="connsiteY67" fmla="*/ 4690749 h 6858000"/>
              <a:gd name="connsiteX68" fmla="*/ 743180 w 1605470"/>
              <a:gd name="connsiteY68" fmla="*/ 4584173 h 6858000"/>
              <a:gd name="connsiteX69" fmla="*/ 738263 w 1605470"/>
              <a:gd name="connsiteY69" fmla="*/ 4444346 h 6858000"/>
              <a:gd name="connsiteX70" fmla="*/ 734828 w 1605470"/>
              <a:gd name="connsiteY70" fmla="*/ 4375228 h 6858000"/>
              <a:gd name="connsiteX71" fmla="*/ 715481 w 1605470"/>
              <a:gd name="connsiteY71" fmla="*/ 4214165 h 6858000"/>
              <a:gd name="connsiteX72" fmla="*/ 719554 w 1605470"/>
              <a:gd name="connsiteY72" fmla="*/ 4090296 h 6858000"/>
              <a:gd name="connsiteX73" fmla="*/ 704810 w 1605470"/>
              <a:gd name="connsiteY73" fmla="*/ 4033999 h 6858000"/>
              <a:gd name="connsiteX74" fmla="*/ 705959 w 1605470"/>
              <a:gd name="connsiteY74" fmla="*/ 4031933 h 6858000"/>
              <a:gd name="connsiteX75" fmla="*/ 704535 w 1605470"/>
              <a:gd name="connsiteY75" fmla="*/ 4013953 h 6858000"/>
              <a:gd name="connsiteX76" fmla="*/ 700443 w 1605470"/>
              <a:gd name="connsiteY76" fmla="*/ 4010511 h 6858000"/>
              <a:gd name="connsiteX77" fmla="*/ 698282 w 1605470"/>
              <a:gd name="connsiteY77" fmla="*/ 3998331 h 6858000"/>
              <a:gd name="connsiteX78" fmla="*/ 690830 w 1605470"/>
              <a:gd name="connsiteY78" fmla="*/ 3974753 h 6858000"/>
              <a:gd name="connsiteX79" fmla="*/ 692428 w 1605470"/>
              <a:gd name="connsiteY79" fmla="*/ 3969950 h 6858000"/>
              <a:gd name="connsiteX80" fmla="*/ 685850 w 1605470"/>
              <a:gd name="connsiteY80" fmla="*/ 3933779 h 6858000"/>
              <a:gd name="connsiteX81" fmla="*/ 687181 w 1605470"/>
              <a:gd name="connsiteY81" fmla="*/ 3933093 h 6858000"/>
              <a:gd name="connsiteX82" fmla="*/ 691535 w 1605470"/>
              <a:gd name="connsiteY82" fmla="*/ 3922082 h 6858000"/>
              <a:gd name="connsiteX83" fmla="*/ 696613 w 1605470"/>
              <a:gd name="connsiteY83" fmla="*/ 3901461 h 6858000"/>
              <a:gd name="connsiteX84" fmla="*/ 719207 w 1605470"/>
              <a:gd name="connsiteY84" fmla="*/ 3813873 h 6858000"/>
              <a:gd name="connsiteX85" fmla="*/ 718632 w 1605470"/>
              <a:gd name="connsiteY85" fmla="*/ 3806161 h 6858000"/>
              <a:gd name="connsiteX86" fmla="*/ 718939 w 1605470"/>
              <a:gd name="connsiteY86" fmla="*/ 3805957 h 6858000"/>
              <a:gd name="connsiteX87" fmla="*/ 718966 w 1605470"/>
              <a:gd name="connsiteY87" fmla="*/ 3797724 h 6858000"/>
              <a:gd name="connsiteX88" fmla="*/ 717581 w 1605470"/>
              <a:gd name="connsiteY88" fmla="*/ 3792098 h 6858000"/>
              <a:gd name="connsiteX89" fmla="*/ 716465 w 1605470"/>
              <a:gd name="connsiteY89" fmla="*/ 3777135 h 6858000"/>
              <a:gd name="connsiteX90" fmla="*/ 718198 w 1605470"/>
              <a:gd name="connsiteY90" fmla="*/ 3771656 h 6858000"/>
              <a:gd name="connsiteX91" fmla="*/ 721941 w 1605470"/>
              <a:gd name="connsiteY91" fmla="*/ 3769007 h 6858000"/>
              <a:gd name="connsiteX92" fmla="*/ 721407 w 1605470"/>
              <a:gd name="connsiteY92" fmla="*/ 3767709 h 6858000"/>
              <a:gd name="connsiteX93" fmla="*/ 730103 w 1605470"/>
              <a:gd name="connsiteY93" fmla="*/ 3738082 h 6858000"/>
              <a:gd name="connsiteX94" fmla="*/ 737449 w 1605470"/>
              <a:gd name="connsiteY94" fmla="*/ 3673397 h 6858000"/>
              <a:gd name="connsiteX95" fmla="*/ 736745 w 1605470"/>
              <a:gd name="connsiteY95" fmla="*/ 3637109 h 6858000"/>
              <a:gd name="connsiteX96" fmla="*/ 740188 w 1605470"/>
              <a:gd name="connsiteY96" fmla="*/ 3536883 h 6858000"/>
              <a:gd name="connsiteX97" fmla="*/ 747726 w 1605470"/>
              <a:gd name="connsiteY97" fmla="*/ 3435652 h 6858000"/>
              <a:gd name="connsiteX98" fmla="*/ 774383 w 1605470"/>
              <a:gd name="connsiteY98" fmla="*/ 3381564 h 6858000"/>
              <a:gd name="connsiteX99" fmla="*/ 774870 w 1605470"/>
              <a:gd name="connsiteY99" fmla="*/ 3375761 h 6858000"/>
              <a:gd name="connsiteX100" fmla="*/ 770510 w 1605470"/>
              <a:gd name="connsiteY100" fmla="*/ 3361844 h 6858000"/>
              <a:gd name="connsiteX101" fmla="*/ 767933 w 1605470"/>
              <a:gd name="connsiteY101" fmla="*/ 3356929 h 6858000"/>
              <a:gd name="connsiteX102" fmla="*/ 766158 w 1605470"/>
              <a:gd name="connsiteY102" fmla="*/ 3349058 h 6858000"/>
              <a:gd name="connsiteX103" fmla="*/ 766414 w 1605470"/>
              <a:gd name="connsiteY103" fmla="*/ 3348763 h 6858000"/>
              <a:gd name="connsiteX104" fmla="*/ 764166 w 1605470"/>
              <a:gd name="connsiteY104" fmla="*/ 3341588 h 6858000"/>
              <a:gd name="connsiteX105" fmla="*/ 749397 w 1605470"/>
              <a:gd name="connsiteY105" fmla="*/ 3307769 h 6858000"/>
              <a:gd name="connsiteX106" fmla="*/ 766960 w 1605470"/>
              <a:gd name="connsiteY106" fmla="*/ 3250522 h 6858000"/>
              <a:gd name="connsiteX107" fmla="*/ 767385 w 1605470"/>
              <a:gd name="connsiteY107" fmla="*/ 3229163 h 6858000"/>
              <a:gd name="connsiteX108" fmla="*/ 769208 w 1605470"/>
              <a:gd name="connsiteY108" fmla="*/ 3217217 h 6858000"/>
              <a:gd name="connsiteX109" fmla="*/ 770350 w 1605470"/>
              <a:gd name="connsiteY109" fmla="*/ 3216125 h 6858000"/>
              <a:gd name="connsiteX110" fmla="*/ 756043 w 1605470"/>
              <a:gd name="connsiteY110" fmla="*/ 3183755 h 6858000"/>
              <a:gd name="connsiteX111" fmla="*/ 756544 w 1605470"/>
              <a:gd name="connsiteY111" fmla="*/ 3178642 h 6858000"/>
              <a:gd name="connsiteX112" fmla="*/ 744144 w 1605470"/>
              <a:gd name="connsiteY112" fmla="*/ 3158586 h 6858000"/>
              <a:gd name="connsiteX113" fmla="*/ 739378 w 1605470"/>
              <a:gd name="connsiteY113" fmla="*/ 3147669 h 6858000"/>
              <a:gd name="connsiteX114" fmla="*/ 734648 w 1605470"/>
              <a:gd name="connsiteY114" fmla="*/ 3145733 h 6858000"/>
              <a:gd name="connsiteX115" fmla="*/ 729329 w 1605470"/>
              <a:gd name="connsiteY115" fmla="*/ 3129034 h 6858000"/>
              <a:gd name="connsiteX116" fmla="*/ 729994 w 1605470"/>
              <a:gd name="connsiteY116" fmla="*/ 3126682 h 6858000"/>
              <a:gd name="connsiteX117" fmla="*/ 720862 w 1605470"/>
              <a:gd name="connsiteY117" fmla="*/ 3114519 h 6858000"/>
              <a:gd name="connsiteX118" fmla="*/ 707471 w 1605470"/>
              <a:gd name="connsiteY118" fmla="*/ 3106272 h 6858000"/>
              <a:gd name="connsiteX119" fmla="*/ 680201 w 1605470"/>
              <a:gd name="connsiteY119" fmla="*/ 2958185 h 6858000"/>
              <a:gd name="connsiteX120" fmla="*/ 622815 w 1605470"/>
              <a:gd name="connsiteY120" fmla="*/ 2762989 h 6858000"/>
              <a:gd name="connsiteX121" fmla="*/ 571733 w 1605470"/>
              <a:gd name="connsiteY121" fmla="*/ 2554718 h 6858000"/>
              <a:gd name="connsiteX122" fmla="*/ 551827 w 1605470"/>
              <a:gd name="connsiteY122" fmla="*/ 2485734 h 6858000"/>
              <a:gd name="connsiteX123" fmla="*/ 542550 w 1605470"/>
              <a:gd name="connsiteY123" fmla="*/ 2447068 h 6858000"/>
              <a:gd name="connsiteX124" fmla="*/ 529511 w 1605470"/>
              <a:gd name="connsiteY124" fmla="*/ 2425819 h 6858000"/>
              <a:gd name="connsiteX125" fmla="*/ 528878 w 1605470"/>
              <a:gd name="connsiteY125" fmla="*/ 2408971 h 6858000"/>
              <a:gd name="connsiteX126" fmla="*/ 535510 w 1605470"/>
              <a:gd name="connsiteY126" fmla="*/ 2402874 h 6858000"/>
              <a:gd name="connsiteX127" fmla="*/ 538122 w 1605470"/>
              <a:gd name="connsiteY127" fmla="*/ 2381443 h 6858000"/>
              <a:gd name="connsiteX128" fmla="*/ 514451 w 1605470"/>
              <a:gd name="connsiteY128" fmla="*/ 2261920 h 6858000"/>
              <a:gd name="connsiteX129" fmla="*/ 486968 w 1605470"/>
              <a:gd name="connsiteY129" fmla="*/ 2182937 h 6858000"/>
              <a:gd name="connsiteX130" fmla="*/ 488555 w 1605470"/>
              <a:gd name="connsiteY130" fmla="*/ 2155135 h 6858000"/>
              <a:gd name="connsiteX131" fmla="*/ 486013 w 1605470"/>
              <a:gd name="connsiteY131" fmla="*/ 2118008 h 6858000"/>
              <a:gd name="connsiteX132" fmla="*/ 487006 w 1605470"/>
              <a:gd name="connsiteY132" fmla="*/ 2050531 h 6858000"/>
              <a:gd name="connsiteX133" fmla="*/ 478812 w 1605470"/>
              <a:gd name="connsiteY133" fmla="*/ 1963269 h 6858000"/>
              <a:gd name="connsiteX134" fmla="*/ 459990 w 1605470"/>
              <a:gd name="connsiteY134" fmla="*/ 1906352 h 6858000"/>
              <a:gd name="connsiteX135" fmla="*/ 436547 w 1605470"/>
              <a:gd name="connsiteY135" fmla="*/ 1861531 h 6858000"/>
              <a:gd name="connsiteX136" fmla="*/ 390346 w 1605470"/>
              <a:gd name="connsiteY136" fmla="*/ 1732919 h 6858000"/>
              <a:gd name="connsiteX137" fmla="*/ 362657 w 1605470"/>
              <a:gd name="connsiteY137" fmla="*/ 1663540 h 6858000"/>
              <a:gd name="connsiteX138" fmla="*/ 361783 w 1605470"/>
              <a:gd name="connsiteY138" fmla="*/ 1615777 h 6858000"/>
              <a:gd name="connsiteX139" fmla="*/ 342578 w 1605470"/>
              <a:gd name="connsiteY139" fmla="*/ 1563678 h 6858000"/>
              <a:gd name="connsiteX140" fmla="*/ 355658 w 1605470"/>
              <a:gd name="connsiteY140" fmla="*/ 1519474 h 6858000"/>
              <a:gd name="connsiteX141" fmla="*/ 348400 w 1605470"/>
              <a:gd name="connsiteY141" fmla="*/ 1477995 h 6858000"/>
              <a:gd name="connsiteX142" fmla="*/ 334485 w 1605470"/>
              <a:gd name="connsiteY142" fmla="*/ 1373769 h 6858000"/>
              <a:gd name="connsiteX143" fmla="*/ 342792 w 1605470"/>
              <a:gd name="connsiteY143" fmla="*/ 1307086 h 6858000"/>
              <a:gd name="connsiteX144" fmla="*/ 343980 w 1605470"/>
              <a:gd name="connsiteY144" fmla="*/ 1189033 h 6858000"/>
              <a:gd name="connsiteX145" fmla="*/ 348665 w 1605470"/>
              <a:gd name="connsiteY145" fmla="*/ 1168288 h 6858000"/>
              <a:gd name="connsiteX146" fmla="*/ 340947 w 1605470"/>
              <a:gd name="connsiteY146" fmla="*/ 1142577 h 6858000"/>
              <a:gd name="connsiteX147" fmla="*/ 330253 w 1605470"/>
              <a:gd name="connsiteY147" fmla="*/ 1088484 h 6858000"/>
              <a:gd name="connsiteX148" fmla="*/ 318989 w 1605470"/>
              <a:gd name="connsiteY148" fmla="*/ 1016103 h 6858000"/>
              <a:gd name="connsiteX149" fmla="*/ 320445 w 1605470"/>
              <a:gd name="connsiteY149" fmla="*/ 932283 h 6858000"/>
              <a:gd name="connsiteX150" fmla="*/ 322681 w 1605470"/>
              <a:gd name="connsiteY150" fmla="*/ 915925 h 6858000"/>
              <a:gd name="connsiteX151" fmla="*/ 315310 w 1605470"/>
              <a:gd name="connsiteY151" fmla="*/ 896999 h 6858000"/>
              <a:gd name="connsiteX152" fmla="*/ 284718 w 1605470"/>
              <a:gd name="connsiteY152" fmla="*/ 821517 h 6858000"/>
              <a:gd name="connsiteX153" fmla="*/ 263668 w 1605470"/>
              <a:gd name="connsiteY153" fmla="*/ 751353 h 6858000"/>
              <a:gd name="connsiteX154" fmla="*/ 263226 w 1605470"/>
              <a:gd name="connsiteY154" fmla="*/ 721230 h 6858000"/>
              <a:gd name="connsiteX155" fmla="*/ 248897 w 1605470"/>
              <a:gd name="connsiteY155" fmla="*/ 681659 h 6858000"/>
              <a:gd name="connsiteX156" fmla="*/ 234316 w 1605470"/>
              <a:gd name="connsiteY156" fmla="*/ 635218 h 6858000"/>
              <a:gd name="connsiteX157" fmla="*/ 239327 w 1605470"/>
              <a:gd name="connsiteY157" fmla="*/ 613763 h 6858000"/>
              <a:gd name="connsiteX158" fmla="*/ 225269 w 1605470"/>
              <a:gd name="connsiteY158" fmla="*/ 598582 h 6858000"/>
              <a:gd name="connsiteX159" fmla="*/ 224950 w 1605470"/>
              <a:gd name="connsiteY159" fmla="*/ 576846 h 6858000"/>
              <a:gd name="connsiteX160" fmla="*/ 204576 w 1605470"/>
              <a:gd name="connsiteY160" fmla="*/ 530055 h 6858000"/>
              <a:gd name="connsiteX161" fmla="*/ 219064 w 1605470"/>
              <a:gd name="connsiteY161" fmla="*/ 469651 h 6858000"/>
              <a:gd name="connsiteX162" fmla="*/ 195012 w 1605470"/>
              <a:gd name="connsiteY162" fmla="*/ 448559 h 6858000"/>
              <a:gd name="connsiteX163" fmla="*/ 201434 w 1605470"/>
              <a:gd name="connsiteY163" fmla="*/ 441529 h 6858000"/>
              <a:gd name="connsiteX164" fmla="*/ 200655 w 1605470"/>
              <a:gd name="connsiteY164" fmla="*/ 428927 h 6858000"/>
              <a:gd name="connsiteX165" fmla="*/ 190059 w 1605470"/>
              <a:gd name="connsiteY165" fmla="*/ 430161 h 6858000"/>
              <a:gd name="connsiteX166" fmla="*/ 167079 w 1605470"/>
              <a:gd name="connsiteY166" fmla="*/ 367211 h 6858000"/>
              <a:gd name="connsiteX167" fmla="*/ 124571 w 1605470"/>
              <a:gd name="connsiteY167" fmla="*/ 302178 h 6858000"/>
              <a:gd name="connsiteX168" fmla="*/ 103243 w 1605470"/>
              <a:gd name="connsiteY168" fmla="*/ 211375 h 6858000"/>
              <a:gd name="connsiteX169" fmla="*/ 94571 w 1605470"/>
              <a:gd name="connsiteY169" fmla="*/ 184179 h 6858000"/>
              <a:gd name="connsiteX170" fmla="*/ 13437 w 1605470"/>
              <a:gd name="connsiteY170" fmla="*/ 19287 h 6858000"/>
              <a:gd name="connsiteX171" fmla="*/ 0 w 1605470"/>
              <a:gd name="connsiteY171"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3992 w 1605470"/>
              <a:gd name="connsiteY37" fmla="*/ 5619557 h 6858000"/>
              <a:gd name="connsiteX38" fmla="*/ 531653 w 1605470"/>
              <a:gd name="connsiteY38" fmla="*/ 5604904 h 6858000"/>
              <a:gd name="connsiteX39" fmla="*/ 539863 w 1605470"/>
              <a:gd name="connsiteY39" fmla="*/ 5604298 h 6858000"/>
              <a:gd name="connsiteX40" fmla="*/ 552319 w 1605470"/>
              <a:gd name="connsiteY40" fmla="*/ 5587997 h 6858000"/>
              <a:gd name="connsiteX41" fmla="*/ 591557 w 1605470"/>
              <a:gd name="connsiteY41" fmla="*/ 5476393 h 6858000"/>
              <a:gd name="connsiteX42" fmla="*/ 622750 w 1605470"/>
              <a:gd name="connsiteY42" fmla="*/ 5396260 h 6858000"/>
              <a:gd name="connsiteX43" fmla="*/ 638731 w 1605470"/>
              <a:gd name="connsiteY43" fmla="*/ 5330009 h 6858000"/>
              <a:gd name="connsiteX44" fmla="*/ 672224 w 1605470"/>
              <a:gd name="connsiteY44" fmla="*/ 5273739 h 6858000"/>
              <a:gd name="connsiteX45" fmla="*/ 681823 w 1605470"/>
              <a:gd name="connsiteY45" fmla="*/ 5241779 h 6858000"/>
              <a:gd name="connsiteX46" fmla="*/ 693049 w 1605470"/>
              <a:gd name="connsiteY46" fmla="*/ 5225268 h 6858000"/>
              <a:gd name="connsiteX47" fmla="*/ 694069 w 1605470"/>
              <a:gd name="connsiteY47" fmla="*/ 5217684 h 6858000"/>
              <a:gd name="connsiteX48" fmla="*/ 701410 w 1605470"/>
              <a:gd name="connsiteY48" fmla="*/ 5193377 h 6858000"/>
              <a:gd name="connsiteX49" fmla="*/ 704713 w 1605470"/>
              <a:gd name="connsiteY49" fmla="*/ 5179288 h 6858000"/>
              <a:gd name="connsiteX50" fmla="*/ 705697 w 1605470"/>
              <a:gd name="connsiteY50" fmla="*/ 5173621 h 6858000"/>
              <a:gd name="connsiteX51" fmla="*/ 701331 w 1605470"/>
              <a:gd name="connsiteY51" fmla="*/ 5159961 h 6858000"/>
              <a:gd name="connsiteX52" fmla="*/ 708008 w 1605470"/>
              <a:gd name="connsiteY52" fmla="*/ 5144295 h 6858000"/>
              <a:gd name="connsiteX53" fmla="*/ 704941 w 1605470"/>
              <a:gd name="connsiteY53" fmla="*/ 5125185 h 6858000"/>
              <a:gd name="connsiteX54" fmla="*/ 711771 w 1605470"/>
              <a:gd name="connsiteY54" fmla="*/ 5121884 h 6858000"/>
              <a:gd name="connsiteX55" fmla="*/ 718807 w 1605470"/>
              <a:gd name="connsiteY55" fmla="*/ 5067850 h 6858000"/>
              <a:gd name="connsiteX56" fmla="*/ 721538 w 1605470"/>
              <a:gd name="connsiteY56" fmla="*/ 5060861 h 6858000"/>
              <a:gd name="connsiteX57" fmla="*/ 718242 w 1605470"/>
              <a:gd name="connsiteY57" fmla="*/ 5034192 h 6858000"/>
              <a:gd name="connsiteX58" fmla="*/ 719796 w 1605470"/>
              <a:gd name="connsiteY58" fmla="*/ 4993030 h 6858000"/>
              <a:gd name="connsiteX59" fmla="*/ 726705 w 1605470"/>
              <a:gd name="connsiteY59" fmla="*/ 4946844 h 6858000"/>
              <a:gd name="connsiteX60" fmla="*/ 722561 w 1605470"/>
              <a:gd name="connsiteY60" fmla="*/ 4932692 h 6858000"/>
              <a:gd name="connsiteX61" fmla="*/ 724935 w 1605470"/>
              <a:gd name="connsiteY61" fmla="*/ 4821504 h 6858000"/>
              <a:gd name="connsiteX62" fmla="*/ 732118 w 1605470"/>
              <a:gd name="connsiteY62" fmla="*/ 4801535 h 6858000"/>
              <a:gd name="connsiteX63" fmla="*/ 739787 w 1605470"/>
              <a:gd name="connsiteY63" fmla="*/ 4797794 h 6858000"/>
              <a:gd name="connsiteX64" fmla="*/ 741081 w 1605470"/>
              <a:gd name="connsiteY64" fmla="*/ 4784526 h 6858000"/>
              <a:gd name="connsiteX65" fmla="*/ 742865 w 1605470"/>
              <a:gd name="connsiteY65" fmla="*/ 4781211 h 6858000"/>
              <a:gd name="connsiteX66" fmla="*/ 751652 w 1605470"/>
              <a:gd name="connsiteY66" fmla="*/ 4761984 h 6858000"/>
              <a:gd name="connsiteX67" fmla="*/ 747700 w 1605470"/>
              <a:gd name="connsiteY67" fmla="*/ 4690749 h 6858000"/>
              <a:gd name="connsiteX68" fmla="*/ 743180 w 1605470"/>
              <a:gd name="connsiteY68" fmla="*/ 4584173 h 6858000"/>
              <a:gd name="connsiteX69" fmla="*/ 738263 w 1605470"/>
              <a:gd name="connsiteY69" fmla="*/ 4444346 h 6858000"/>
              <a:gd name="connsiteX70" fmla="*/ 734828 w 1605470"/>
              <a:gd name="connsiteY70" fmla="*/ 4375228 h 6858000"/>
              <a:gd name="connsiteX71" fmla="*/ 715481 w 1605470"/>
              <a:gd name="connsiteY71" fmla="*/ 4214165 h 6858000"/>
              <a:gd name="connsiteX72" fmla="*/ 719554 w 1605470"/>
              <a:gd name="connsiteY72" fmla="*/ 4090296 h 6858000"/>
              <a:gd name="connsiteX73" fmla="*/ 704810 w 1605470"/>
              <a:gd name="connsiteY73" fmla="*/ 4033999 h 6858000"/>
              <a:gd name="connsiteX74" fmla="*/ 705959 w 1605470"/>
              <a:gd name="connsiteY74" fmla="*/ 4031933 h 6858000"/>
              <a:gd name="connsiteX75" fmla="*/ 704535 w 1605470"/>
              <a:gd name="connsiteY75" fmla="*/ 4013953 h 6858000"/>
              <a:gd name="connsiteX76" fmla="*/ 700443 w 1605470"/>
              <a:gd name="connsiteY76" fmla="*/ 4010511 h 6858000"/>
              <a:gd name="connsiteX77" fmla="*/ 698282 w 1605470"/>
              <a:gd name="connsiteY77" fmla="*/ 3998331 h 6858000"/>
              <a:gd name="connsiteX78" fmla="*/ 690830 w 1605470"/>
              <a:gd name="connsiteY78" fmla="*/ 3974753 h 6858000"/>
              <a:gd name="connsiteX79" fmla="*/ 692428 w 1605470"/>
              <a:gd name="connsiteY79" fmla="*/ 3969950 h 6858000"/>
              <a:gd name="connsiteX80" fmla="*/ 685850 w 1605470"/>
              <a:gd name="connsiteY80" fmla="*/ 3933779 h 6858000"/>
              <a:gd name="connsiteX81" fmla="*/ 687181 w 1605470"/>
              <a:gd name="connsiteY81" fmla="*/ 3933093 h 6858000"/>
              <a:gd name="connsiteX82" fmla="*/ 691535 w 1605470"/>
              <a:gd name="connsiteY82" fmla="*/ 3922082 h 6858000"/>
              <a:gd name="connsiteX83" fmla="*/ 696613 w 1605470"/>
              <a:gd name="connsiteY83" fmla="*/ 3901461 h 6858000"/>
              <a:gd name="connsiteX84" fmla="*/ 719207 w 1605470"/>
              <a:gd name="connsiteY84" fmla="*/ 3813873 h 6858000"/>
              <a:gd name="connsiteX85" fmla="*/ 718632 w 1605470"/>
              <a:gd name="connsiteY85" fmla="*/ 3806161 h 6858000"/>
              <a:gd name="connsiteX86" fmla="*/ 718939 w 1605470"/>
              <a:gd name="connsiteY86" fmla="*/ 3805957 h 6858000"/>
              <a:gd name="connsiteX87" fmla="*/ 718966 w 1605470"/>
              <a:gd name="connsiteY87" fmla="*/ 3797724 h 6858000"/>
              <a:gd name="connsiteX88" fmla="*/ 717581 w 1605470"/>
              <a:gd name="connsiteY88" fmla="*/ 3792098 h 6858000"/>
              <a:gd name="connsiteX89" fmla="*/ 716465 w 1605470"/>
              <a:gd name="connsiteY89" fmla="*/ 3777135 h 6858000"/>
              <a:gd name="connsiteX90" fmla="*/ 718198 w 1605470"/>
              <a:gd name="connsiteY90" fmla="*/ 3771656 h 6858000"/>
              <a:gd name="connsiteX91" fmla="*/ 721941 w 1605470"/>
              <a:gd name="connsiteY91" fmla="*/ 3769007 h 6858000"/>
              <a:gd name="connsiteX92" fmla="*/ 721407 w 1605470"/>
              <a:gd name="connsiteY92" fmla="*/ 3767709 h 6858000"/>
              <a:gd name="connsiteX93" fmla="*/ 730103 w 1605470"/>
              <a:gd name="connsiteY93" fmla="*/ 3738082 h 6858000"/>
              <a:gd name="connsiteX94" fmla="*/ 737449 w 1605470"/>
              <a:gd name="connsiteY94" fmla="*/ 3673397 h 6858000"/>
              <a:gd name="connsiteX95" fmla="*/ 736745 w 1605470"/>
              <a:gd name="connsiteY95" fmla="*/ 3637109 h 6858000"/>
              <a:gd name="connsiteX96" fmla="*/ 740188 w 1605470"/>
              <a:gd name="connsiteY96" fmla="*/ 3536883 h 6858000"/>
              <a:gd name="connsiteX97" fmla="*/ 747726 w 1605470"/>
              <a:gd name="connsiteY97" fmla="*/ 3435652 h 6858000"/>
              <a:gd name="connsiteX98" fmla="*/ 774383 w 1605470"/>
              <a:gd name="connsiteY98" fmla="*/ 3381564 h 6858000"/>
              <a:gd name="connsiteX99" fmla="*/ 774870 w 1605470"/>
              <a:gd name="connsiteY99" fmla="*/ 3375761 h 6858000"/>
              <a:gd name="connsiteX100" fmla="*/ 770510 w 1605470"/>
              <a:gd name="connsiteY100" fmla="*/ 3361844 h 6858000"/>
              <a:gd name="connsiteX101" fmla="*/ 767933 w 1605470"/>
              <a:gd name="connsiteY101" fmla="*/ 3356929 h 6858000"/>
              <a:gd name="connsiteX102" fmla="*/ 766158 w 1605470"/>
              <a:gd name="connsiteY102" fmla="*/ 3349058 h 6858000"/>
              <a:gd name="connsiteX103" fmla="*/ 766414 w 1605470"/>
              <a:gd name="connsiteY103" fmla="*/ 3348763 h 6858000"/>
              <a:gd name="connsiteX104" fmla="*/ 764166 w 1605470"/>
              <a:gd name="connsiteY104" fmla="*/ 3341588 h 6858000"/>
              <a:gd name="connsiteX105" fmla="*/ 749397 w 1605470"/>
              <a:gd name="connsiteY105" fmla="*/ 3307769 h 6858000"/>
              <a:gd name="connsiteX106" fmla="*/ 766960 w 1605470"/>
              <a:gd name="connsiteY106" fmla="*/ 3250522 h 6858000"/>
              <a:gd name="connsiteX107" fmla="*/ 767385 w 1605470"/>
              <a:gd name="connsiteY107" fmla="*/ 3229163 h 6858000"/>
              <a:gd name="connsiteX108" fmla="*/ 769208 w 1605470"/>
              <a:gd name="connsiteY108" fmla="*/ 3217217 h 6858000"/>
              <a:gd name="connsiteX109" fmla="*/ 770350 w 1605470"/>
              <a:gd name="connsiteY109" fmla="*/ 3216125 h 6858000"/>
              <a:gd name="connsiteX110" fmla="*/ 756043 w 1605470"/>
              <a:gd name="connsiteY110" fmla="*/ 3183755 h 6858000"/>
              <a:gd name="connsiteX111" fmla="*/ 756544 w 1605470"/>
              <a:gd name="connsiteY111" fmla="*/ 3178642 h 6858000"/>
              <a:gd name="connsiteX112" fmla="*/ 744144 w 1605470"/>
              <a:gd name="connsiteY112" fmla="*/ 3158586 h 6858000"/>
              <a:gd name="connsiteX113" fmla="*/ 739378 w 1605470"/>
              <a:gd name="connsiteY113" fmla="*/ 3147669 h 6858000"/>
              <a:gd name="connsiteX114" fmla="*/ 734648 w 1605470"/>
              <a:gd name="connsiteY114" fmla="*/ 3145733 h 6858000"/>
              <a:gd name="connsiteX115" fmla="*/ 729329 w 1605470"/>
              <a:gd name="connsiteY115" fmla="*/ 3129034 h 6858000"/>
              <a:gd name="connsiteX116" fmla="*/ 729994 w 1605470"/>
              <a:gd name="connsiteY116" fmla="*/ 3126682 h 6858000"/>
              <a:gd name="connsiteX117" fmla="*/ 720862 w 1605470"/>
              <a:gd name="connsiteY117" fmla="*/ 3114519 h 6858000"/>
              <a:gd name="connsiteX118" fmla="*/ 707471 w 1605470"/>
              <a:gd name="connsiteY118" fmla="*/ 3106272 h 6858000"/>
              <a:gd name="connsiteX119" fmla="*/ 680201 w 1605470"/>
              <a:gd name="connsiteY119" fmla="*/ 2958185 h 6858000"/>
              <a:gd name="connsiteX120" fmla="*/ 622815 w 1605470"/>
              <a:gd name="connsiteY120" fmla="*/ 2762989 h 6858000"/>
              <a:gd name="connsiteX121" fmla="*/ 571733 w 1605470"/>
              <a:gd name="connsiteY121" fmla="*/ 2554718 h 6858000"/>
              <a:gd name="connsiteX122" fmla="*/ 551827 w 1605470"/>
              <a:gd name="connsiteY122" fmla="*/ 2485734 h 6858000"/>
              <a:gd name="connsiteX123" fmla="*/ 542550 w 1605470"/>
              <a:gd name="connsiteY123" fmla="*/ 2447068 h 6858000"/>
              <a:gd name="connsiteX124" fmla="*/ 529511 w 1605470"/>
              <a:gd name="connsiteY124" fmla="*/ 2425819 h 6858000"/>
              <a:gd name="connsiteX125" fmla="*/ 528878 w 1605470"/>
              <a:gd name="connsiteY125" fmla="*/ 2408971 h 6858000"/>
              <a:gd name="connsiteX126" fmla="*/ 535510 w 1605470"/>
              <a:gd name="connsiteY126" fmla="*/ 2402874 h 6858000"/>
              <a:gd name="connsiteX127" fmla="*/ 538122 w 1605470"/>
              <a:gd name="connsiteY127" fmla="*/ 2381443 h 6858000"/>
              <a:gd name="connsiteX128" fmla="*/ 514451 w 1605470"/>
              <a:gd name="connsiteY128" fmla="*/ 2261920 h 6858000"/>
              <a:gd name="connsiteX129" fmla="*/ 504338 w 1605470"/>
              <a:gd name="connsiteY129" fmla="*/ 2195378 h 6858000"/>
              <a:gd name="connsiteX130" fmla="*/ 488555 w 1605470"/>
              <a:gd name="connsiteY130" fmla="*/ 2155135 h 6858000"/>
              <a:gd name="connsiteX131" fmla="*/ 486013 w 1605470"/>
              <a:gd name="connsiteY131" fmla="*/ 2118008 h 6858000"/>
              <a:gd name="connsiteX132" fmla="*/ 487006 w 1605470"/>
              <a:gd name="connsiteY132" fmla="*/ 2050531 h 6858000"/>
              <a:gd name="connsiteX133" fmla="*/ 478812 w 1605470"/>
              <a:gd name="connsiteY133" fmla="*/ 1963269 h 6858000"/>
              <a:gd name="connsiteX134" fmla="*/ 459990 w 1605470"/>
              <a:gd name="connsiteY134" fmla="*/ 1906352 h 6858000"/>
              <a:gd name="connsiteX135" fmla="*/ 436547 w 1605470"/>
              <a:gd name="connsiteY135" fmla="*/ 1861531 h 6858000"/>
              <a:gd name="connsiteX136" fmla="*/ 390346 w 1605470"/>
              <a:gd name="connsiteY136" fmla="*/ 1732919 h 6858000"/>
              <a:gd name="connsiteX137" fmla="*/ 362657 w 1605470"/>
              <a:gd name="connsiteY137" fmla="*/ 1663540 h 6858000"/>
              <a:gd name="connsiteX138" fmla="*/ 361783 w 1605470"/>
              <a:gd name="connsiteY138" fmla="*/ 1615777 h 6858000"/>
              <a:gd name="connsiteX139" fmla="*/ 342578 w 1605470"/>
              <a:gd name="connsiteY139" fmla="*/ 1563678 h 6858000"/>
              <a:gd name="connsiteX140" fmla="*/ 355658 w 1605470"/>
              <a:gd name="connsiteY140" fmla="*/ 1519474 h 6858000"/>
              <a:gd name="connsiteX141" fmla="*/ 348400 w 1605470"/>
              <a:gd name="connsiteY141" fmla="*/ 1477995 h 6858000"/>
              <a:gd name="connsiteX142" fmla="*/ 334485 w 1605470"/>
              <a:gd name="connsiteY142" fmla="*/ 1373769 h 6858000"/>
              <a:gd name="connsiteX143" fmla="*/ 342792 w 1605470"/>
              <a:gd name="connsiteY143" fmla="*/ 1307086 h 6858000"/>
              <a:gd name="connsiteX144" fmla="*/ 343980 w 1605470"/>
              <a:gd name="connsiteY144" fmla="*/ 1189033 h 6858000"/>
              <a:gd name="connsiteX145" fmla="*/ 348665 w 1605470"/>
              <a:gd name="connsiteY145" fmla="*/ 1168288 h 6858000"/>
              <a:gd name="connsiteX146" fmla="*/ 340947 w 1605470"/>
              <a:gd name="connsiteY146" fmla="*/ 1142577 h 6858000"/>
              <a:gd name="connsiteX147" fmla="*/ 330253 w 1605470"/>
              <a:gd name="connsiteY147" fmla="*/ 1088484 h 6858000"/>
              <a:gd name="connsiteX148" fmla="*/ 318989 w 1605470"/>
              <a:gd name="connsiteY148" fmla="*/ 1016103 h 6858000"/>
              <a:gd name="connsiteX149" fmla="*/ 320445 w 1605470"/>
              <a:gd name="connsiteY149" fmla="*/ 932283 h 6858000"/>
              <a:gd name="connsiteX150" fmla="*/ 322681 w 1605470"/>
              <a:gd name="connsiteY150" fmla="*/ 915925 h 6858000"/>
              <a:gd name="connsiteX151" fmla="*/ 315310 w 1605470"/>
              <a:gd name="connsiteY151" fmla="*/ 896999 h 6858000"/>
              <a:gd name="connsiteX152" fmla="*/ 284718 w 1605470"/>
              <a:gd name="connsiteY152" fmla="*/ 821517 h 6858000"/>
              <a:gd name="connsiteX153" fmla="*/ 263668 w 1605470"/>
              <a:gd name="connsiteY153" fmla="*/ 751353 h 6858000"/>
              <a:gd name="connsiteX154" fmla="*/ 263226 w 1605470"/>
              <a:gd name="connsiteY154" fmla="*/ 721230 h 6858000"/>
              <a:gd name="connsiteX155" fmla="*/ 248897 w 1605470"/>
              <a:gd name="connsiteY155" fmla="*/ 681659 h 6858000"/>
              <a:gd name="connsiteX156" fmla="*/ 234316 w 1605470"/>
              <a:gd name="connsiteY156" fmla="*/ 635218 h 6858000"/>
              <a:gd name="connsiteX157" fmla="*/ 239327 w 1605470"/>
              <a:gd name="connsiteY157" fmla="*/ 613763 h 6858000"/>
              <a:gd name="connsiteX158" fmla="*/ 225269 w 1605470"/>
              <a:gd name="connsiteY158" fmla="*/ 598582 h 6858000"/>
              <a:gd name="connsiteX159" fmla="*/ 224950 w 1605470"/>
              <a:gd name="connsiteY159" fmla="*/ 576846 h 6858000"/>
              <a:gd name="connsiteX160" fmla="*/ 204576 w 1605470"/>
              <a:gd name="connsiteY160" fmla="*/ 530055 h 6858000"/>
              <a:gd name="connsiteX161" fmla="*/ 219064 w 1605470"/>
              <a:gd name="connsiteY161" fmla="*/ 469651 h 6858000"/>
              <a:gd name="connsiteX162" fmla="*/ 195012 w 1605470"/>
              <a:gd name="connsiteY162" fmla="*/ 448559 h 6858000"/>
              <a:gd name="connsiteX163" fmla="*/ 201434 w 1605470"/>
              <a:gd name="connsiteY163" fmla="*/ 441529 h 6858000"/>
              <a:gd name="connsiteX164" fmla="*/ 200655 w 1605470"/>
              <a:gd name="connsiteY164" fmla="*/ 428927 h 6858000"/>
              <a:gd name="connsiteX165" fmla="*/ 190059 w 1605470"/>
              <a:gd name="connsiteY165" fmla="*/ 430161 h 6858000"/>
              <a:gd name="connsiteX166" fmla="*/ 167079 w 1605470"/>
              <a:gd name="connsiteY166" fmla="*/ 367211 h 6858000"/>
              <a:gd name="connsiteX167" fmla="*/ 124571 w 1605470"/>
              <a:gd name="connsiteY167" fmla="*/ 302178 h 6858000"/>
              <a:gd name="connsiteX168" fmla="*/ 103243 w 1605470"/>
              <a:gd name="connsiteY168" fmla="*/ 211375 h 6858000"/>
              <a:gd name="connsiteX169" fmla="*/ 94571 w 1605470"/>
              <a:gd name="connsiteY169" fmla="*/ 184179 h 6858000"/>
              <a:gd name="connsiteX170" fmla="*/ 13437 w 1605470"/>
              <a:gd name="connsiteY170" fmla="*/ 19287 h 6858000"/>
              <a:gd name="connsiteX171" fmla="*/ 0 w 1605470"/>
              <a:gd name="connsiteY171"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3992 w 1605470"/>
              <a:gd name="connsiteY37" fmla="*/ 5619557 h 6858000"/>
              <a:gd name="connsiteX38" fmla="*/ 531653 w 1605470"/>
              <a:gd name="connsiteY38" fmla="*/ 5604904 h 6858000"/>
              <a:gd name="connsiteX39" fmla="*/ 539863 w 1605470"/>
              <a:gd name="connsiteY39" fmla="*/ 5604298 h 6858000"/>
              <a:gd name="connsiteX40" fmla="*/ 552319 w 1605470"/>
              <a:gd name="connsiteY40" fmla="*/ 5587997 h 6858000"/>
              <a:gd name="connsiteX41" fmla="*/ 591557 w 1605470"/>
              <a:gd name="connsiteY41" fmla="*/ 5476393 h 6858000"/>
              <a:gd name="connsiteX42" fmla="*/ 622750 w 1605470"/>
              <a:gd name="connsiteY42" fmla="*/ 5396260 h 6858000"/>
              <a:gd name="connsiteX43" fmla="*/ 638731 w 1605470"/>
              <a:gd name="connsiteY43" fmla="*/ 5330009 h 6858000"/>
              <a:gd name="connsiteX44" fmla="*/ 672224 w 1605470"/>
              <a:gd name="connsiteY44" fmla="*/ 5273739 h 6858000"/>
              <a:gd name="connsiteX45" fmla="*/ 681823 w 1605470"/>
              <a:gd name="connsiteY45" fmla="*/ 5241779 h 6858000"/>
              <a:gd name="connsiteX46" fmla="*/ 693049 w 1605470"/>
              <a:gd name="connsiteY46" fmla="*/ 5225268 h 6858000"/>
              <a:gd name="connsiteX47" fmla="*/ 694069 w 1605470"/>
              <a:gd name="connsiteY47" fmla="*/ 5217684 h 6858000"/>
              <a:gd name="connsiteX48" fmla="*/ 701410 w 1605470"/>
              <a:gd name="connsiteY48" fmla="*/ 5193377 h 6858000"/>
              <a:gd name="connsiteX49" fmla="*/ 704713 w 1605470"/>
              <a:gd name="connsiteY49" fmla="*/ 5179288 h 6858000"/>
              <a:gd name="connsiteX50" fmla="*/ 705697 w 1605470"/>
              <a:gd name="connsiteY50" fmla="*/ 5173621 h 6858000"/>
              <a:gd name="connsiteX51" fmla="*/ 701331 w 1605470"/>
              <a:gd name="connsiteY51" fmla="*/ 5159961 h 6858000"/>
              <a:gd name="connsiteX52" fmla="*/ 708008 w 1605470"/>
              <a:gd name="connsiteY52" fmla="*/ 5144295 h 6858000"/>
              <a:gd name="connsiteX53" fmla="*/ 704941 w 1605470"/>
              <a:gd name="connsiteY53" fmla="*/ 5125185 h 6858000"/>
              <a:gd name="connsiteX54" fmla="*/ 711771 w 1605470"/>
              <a:gd name="connsiteY54" fmla="*/ 5121884 h 6858000"/>
              <a:gd name="connsiteX55" fmla="*/ 718807 w 1605470"/>
              <a:gd name="connsiteY55" fmla="*/ 5067850 h 6858000"/>
              <a:gd name="connsiteX56" fmla="*/ 721538 w 1605470"/>
              <a:gd name="connsiteY56" fmla="*/ 5060861 h 6858000"/>
              <a:gd name="connsiteX57" fmla="*/ 718242 w 1605470"/>
              <a:gd name="connsiteY57" fmla="*/ 5034192 h 6858000"/>
              <a:gd name="connsiteX58" fmla="*/ 719796 w 1605470"/>
              <a:gd name="connsiteY58" fmla="*/ 4993030 h 6858000"/>
              <a:gd name="connsiteX59" fmla="*/ 726705 w 1605470"/>
              <a:gd name="connsiteY59" fmla="*/ 4946844 h 6858000"/>
              <a:gd name="connsiteX60" fmla="*/ 722561 w 1605470"/>
              <a:gd name="connsiteY60" fmla="*/ 4932692 h 6858000"/>
              <a:gd name="connsiteX61" fmla="*/ 737964 w 1605470"/>
              <a:gd name="connsiteY61" fmla="*/ 4858827 h 6858000"/>
              <a:gd name="connsiteX62" fmla="*/ 732118 w 1605470"/>
              <a:gd name="connsiteY62" fmla="*/ 4801535 h 6858000"/>
              <a:gd name="connsiteX63" fmla="*/ 739787 w 1605470"/>
              <a:gd name="connsiteY63" fmla="*/ 4797794 h 6858000"/>
              <a:gd name="connsiteX64" fmla="*/ 741081 w 1605470"/>
              <a:gd name="connsiteY64" fmla="*/ 4784526 h 6858000"/>
              <a:gd name="connsiteX65" fmla="*/ 742865 w 1605470"/>
              <a:gd name="connsiteY65" fmla="*/ 4781211 h 6858000"/>
              <a:gd name="connsiteX66" fmla="*/ 751652 w 1605470"/>
              <a:gd name="connsiteY66" fmla="*/ 4761984 h 6858000"/>
              <a:gd name="connsiteX67" fmla="*/ 747700 w 1605470"/>
              <a:gd name="connsiteY67" fmla="*/ 4690749 h 6858000"/>
              <a:gd name="connsiteX68" fmla="*/ 743180 w 1605470"/>
              <a:gd name="connsiteY68" fmla="*/ 4584173 h 6858000"/>
              <a:gd name="connsiteX69" fmla="*/ 738263 w 1605470"/>
              <a:gd name="connsiteY69" fmla="*/ 4444346 h 6858000"/>
              <a:gd name="connsiteX70" fmla="*/ 734828 w 1605470"/>
              <a:gd name="connsiteY70" fmla="*/ 4375228 h 6858000"/>
              <a:gd name="connsiteX71" fmla="*/ 715481 w 1605470"/>
              <a:gd name="connsiteY71" fmla="*/ 4214165 h 6858000"/>
              <a:gd name="connsiteX72" fmla="*/ 719554 w 1605470"/>
              <a:gd name="connsiteY72" fmla="*/ 4090296 h 6858000"/>
              <a:gd name="connsiteX73" fmla="*/ 704810 w 1605470"/>
              <a:gd name="connsiteY73" fmla="*/ 4033999 h 6858000"/>
              <a:gd name="connsiteX74" fmla="*/ 705959 w 1605470"/>
              <a:gd name="connsiteY74" fmla="*/ 4031933 h 6858000"/>
              <a:gd name="connsiteX75" fmla="*/ 704535 w 1605470"/>
              <a:gd name="connsiteY75" fmla="*/ 4013953 h 6858000"/>
              <a:gd name="connsiteX76" fmla="*/ 700443 w 1605470"/>
              <a:gd name="connsiteY76" fmla="*/ 4010511 h 6858000"/>
              <a:gd name="connsiteX77" fmla="*/ 698282 w 1605470"/>
              <a:gd name="connsiteY77" fmla="*/ 3998331 h 6858000"/>
              <a:gd name="connsiteX78" fmla="*/ 690830 w 1605470"/>
              <a:gd name="connsiteY78" fmla="*/ 3974753 h 6858000"/>
              <a:gd name="connsiteX79" fmla="*/ 692428 w 1605470"/>
              <a:gd name="connsiteY79" fmla="*/ 3969950 h 6858000"/>
              <a:gd name="connsiteX80" fmla="*/ 685850 w 1605470"/>
              <a:gd name="connsiteY80" fmla="*/ 3933779 h 6858000"/>
              <a:gd name="connsiteX81" fmla="*/ 687181 w 1605470"/>
              <a:gd name="connsiteY81" fmla="*/ 3933093 h 6858000"/>
              <a:gd name="connsiteX82" fmla="*/ 691535 w 1605470"/>
              <a:gd name="connsiteY82" fmla="*/ 3922082 h 6858000"/>
              <a:gd name="connsiteX83" fmla="*/ 696613 w 1605470"/>
              <a:gd name="connsiteY83" fmla="*/ 3901461 h 6858000"/>
              <a:gd name="connsiteX84" fmla="*/ 719207 w 1605470"/>
              <a:gd name="connsiteY84" fmla="*/ 3813873 h 6858000"/>
              <a:gd name="connsiteX85" fmla="*/ 718632 w 1605470"/>
              <a:gd name="connsiteY85" fmla="*/ 3806161 h 6858000"/>
              <a:gd name="connsiteX86" fmla="*/ 718939 w 1605470"/>
              <a:gd name="connsiteY86" fmla="*/ 3805957 h 6858000"/>
              <a:gd name="connsiteX87" fmla="*/ 718966 w 1605470"/>
              <a:gd name="connsiteY87" fmla="*/ 3797724 h 6858000"/>
              <a:gd name="connsiteX88" fmla="*/ 717581 w 1605470"/>
              <a:gd name="connsiteY88" fmla="*/ 3792098 h 6858000"/>
              <a:gd name="connsiteX89" fmla="*/ 716465 w 1605470"/>
              <a:gd name="connsiteY89" fmla="*/ 3777135 h 6858000"/>
              <a:gd name="connsiteX90" fmla="*/ 718198 w 1605470"/>
              <a:gd name="connsiteY90" fmla="*/ 3771656 h 6858000"/>
              <a:gd name="connsiteX91" fmla="*/ 721941 w 1605470"/>
              <a:gd name="connsiteY91" fmla="*/ 3769007 h 6858000"/>
              <a:gd name="connsiteX92" fmla="*/ 721407 w 1605470"/>
              <a:gd name="connsiteY92" fmla="*/ 3767709 h 6858000"/>
              <a:gd name="connsiteX93" fmla="*/ 730103 w 1605470"/>
              <a:gd name="connsiteY93" fmla="*/ 3738082 h 6858000"/>
              <a:gd name="connsiteX94" fmla="*/ 737449 w 1605470"/>
              <a:gd name="connsiteY94" fmla="*/ 3673397 h 6858000"/>
              <a:gd name="connsiteX95" fmla="*/ 736745 w 1605470"/>
              <a:gd name="connsiteY95" fmla="*/ 3637109 h 6858000"/>
              <a:gd name="connsiteX96" fmla="*/ 740188 w 1605470"/>
              <a:gd name="connsiteY96" fmla="*/ 3536883 h 6858000"/>
              <a:gd name="connsiteX97" fmla="*/ 747726 w 1605470"/>
              <a:gd name="connsiteY97" fmla="*/ 3435652 h 6858000"/>
              <a:gd name="connsiteX98" fmla="*/ 774383 w 1605470"/>
              <a:gd name="connsiteY98" fmla="*/ 3381564 h 6858000"/>
              <a:gd name="connsiteX99" fmla="*/ 774870 w 1605470"/>
              <a:gd name="connsiteY99" fmla="*/ 3375761 h 6858000"/>
              <a:gd name="connsiteX100" fmla="*/ 770510 w 1605470"/>
              <a:gd name="connsiteY100" fmla="*/ 3361844 h 6858000"/>
              <a:gd name="connsiteX101" fmla="*/ 767933 w 1605470"/>
              <a:gd name="connsiteY101" fmla="*/ 3356929 h 6858000"/>
              <a:gd name="connsiteX102" fmla="*/ 766158 w 1605470"/>
              <a:gd name="connsiteY102" fmla="*/ 3349058 h 6858000"/>
              <a:gd name="connsiteX103" fmla="*/ 766414 w 1605470"/>
              <a:gd name="connsiteY103" fmla="*/ 3348763 h 6858000"/>
              <a:gd name="connsiteX104" fmla="*/ 764166 w 1605470"/>
              <a:gd name="connsiteY104" fmla="*/ 3341588 h 6858000"/>
              <a:gd name="connsiteX105" fmla="*/ 749397 w 1605470"/>
              <a:gd name="connsiteY105" fmla="*/ 3307769 h 6858000"/>
              <a:gd name="connsiteX106" fmla="*/ 766960 w 1605470"/>
              <a:gd name="connsiteY106" fmla="*/ 3250522 h 6858000"/>
              <a:gd name="connsiteX107" fmla="*/ 767385 w 1605470"/>
              <a:gd name="connsiteY107" fmla="*/ 3229163 h 6858000"/>
              <a:gd name="connsiteX108" fmla="*/ 769208 w 1605470"/>
              <a:gd name="connsiteY108" fmla="*/ 3217217 h 6858000"/>
              <a:gd name="connsiteX109" fmla="*/ 770350 w 1605470"/>
              <a:gd name="connsiteY109" fmla="*/ 3216125 h 6858000"/>
              <a:gd name="connsiteX110" fmla="*/ 756043 w 1605470"/>
              <a:gd name="connsiteY110" fmla="*/ 3183755 h 6858000"/>
              <a:gd name="connsiteX111" fmla="*/ 756544 w 1605470"/>
              <a:gd name="connsiteY111" fmla="*/ 3178642 h 6858000"/>
              <a:gd name="connsiteX112" fmla="*/ 744144 w 1605470"/>
              <a:gd name="connsiteY112" fmla="*/ 3158586 h 6858000"/>
              <a:gd name="connsiteX113" fmla="*/ 739378 w 1605470"/>
              <a:gd name="connsiteY113" fmla="*/ 3147669 h 6858000"/>
              <a:gd name="connsiteX114" fmla="*/ 734648 w 1605470"/>
              <a:gd name="connsiteY114" fmla="*/ 3145733 h 6858000"/>
              <a:gd name="connsiteX115" fmla="*/ 729329 w 1605470"/>
              <a:gd name="connsiteY115" fmla="*/ 3129034 h 6858000"/>
              <a:gd name="connsiteX116" fmla="*/ 729994 w 1605470"/>
              <a:gd name="connsiteY116" fmla="*/ 3126682 h 6858000"/>
              <a:gd name="connsiteX117" fmla="*/ 720862 w 1605470"/>
              <a:gd name="connsiteY117" fmla="*/ 3114519 h 6858000"/>
              <a:gd name="connsiteX118" fmla="*/ 707471 w 1605470"/>
              <a:gd name="connsiteY118" fmla="*/ 3106272 h 6858000"/>
              <a:gd name="connsiteX119" fmla="*/ 680201 w 1605470"/>
              <a:gd name="connsiteY119" fmla="*/ 2958185 h 6858000"/>
              <a:gd name="connsiteX120" fmla="*/ 622815 w 1605470"/>
              <a:gd name="connsiteY120" fmla="*/ 2762989 h 6858000"/>
              <a:gd name="connsiteX121" fmla="*/ 571733 w 1605470"/>
              <a:gd name="connsiteY121" fmla="*/ 2554718 h 6858000"/>
              <a:gd name="connsiteX122" fmla="*/ 551827 w 1605470"/>
              <a:gd name="connsiteY122" fmla="*/ 2485734 h 6858000"/>
              <a:gd name="connsiteX123" fmla="*/ 542550 w 1605470"/>
              <a:gd name="connsiteY123" fmla="*/ 2447068 h 6858000"/>
              <a:gd name="connsiteX124" fmla="*/ 529511 w 1605470"/>
              <a:gd name="connsiteY124" fmla="*/ 2425819 h 6858000"/>
              <a:gd name="connsiteX125" fmla="*/ 528878 w 1605470"/>
              <a:gd name="connsiteY125" fmla="*/ 2408971 h 6858000"/>
              <a:gd name="connsiteX126" fmla="*/ 535510 w 1605470"/>
              <a:gd name="connsiteY126" fmla="*/ 2402874 h 6858000"/>
              <a:gd name="connsiteX127" fmla="*/ 538122 w 1605470"/>
              <a:gd name="connsiteY127" fmla="*/ 2381443 h 6858000"/>
              <a:gd name="connsiteX128" fmla="*/ 514451 w 1605470"/>
              <a:gd name="connsiteY128" fmla="*/ 2261920 h 6858000"/>
              <a:gd name="connsiteX129" fmla="*/ 504338 w 1605470"/>
              <a:gd name="connsiteY129" fmla="*/ 2195378 h 6858000"/>
              <a:gd name="connsiteX130" fmla="*/ 488555 w 1605470"/>
              <a:gd name="connsiteY130" fmla="*/ 2155135 h 6858000"/>
              <a:gd name="connsiteX131" fmla="*/ 486013 w 1605470"/>
              <a:gd name="connsiteY131" fmla="*/ 2118008 h 6858000"/>
              <a:gd name="connsiteX132" fmla="*/ 487006 w 1605470"/>
              <a:gd name="connsiteY132" fmla="*/ 2050531 h 6858000"/>
              <a:gd name="connsiteX133" fmla="*/ 478812 w 1605470"/>
              <a:gd name="connsiteY133" fmla="*/ 1963269 h 6858000"/>
              <a:gd name="connsiteX134" fmla="*/ 459990 w 1605470"/>
              <a:gd name="connsiteY134" fmla="*/ 1906352 h 6858000"/>
              <a:gd name="connsiteX135" fmla="*/ 436547 w 1605470"/>
              <a:gd name="connsiteY135" fmla="*/ 1861531 h 6858000"/>
              <a:gd name="connsiteX136" fmla="*/ 390346 w 1605470"/>
              <a:gd name="connsiteY136" fmla="*/ 1732919 h 6858000"/>
              <a:gd name="connsiteX137" fmla="*/ 362657 w 1605470"/>
              <a:gd name="connsiteY137" fmla="*/ 1663540 h 6858000"/>
              <a:gd name="connsiteX138" fmla="*/ 361783 w 1605470"/>
              <a:gd name="connsiteY138" fmla="*/ 1615777 h 6858000"/>
              <a:gd name="connsiteX139" fmla="*/ 342578 w 1605470"/>
              <a:gd name="connsiteY139" fmla="*/ 1563678 h 6858000"/>
              <a:gd name="connsiteX140" fmla="*/ 355658 w 1605470"/>
              <a:gd name="connsiteY140" fmla="*/ 1519474 h 6858000"/>
              <a:gd name="connsiteX141" fmla="*/ 348400 w 1605470"/>
              <a:gd name="connsiteY141" fmla="*/ 1477995 h 6858000"/>
              <a:gd name="connsiteX142" fmla="*/ 334485 w 1605470"/>
              <a:gd name="connsiteY142" fmla="*/ 1373769 h 6858000"/>
              <a:gd name="connsiteX143" fmla="*/ 342792 w 1605470"/>
              <a:gd name="connsiteY143" fmla="*/ 1307086 h 6858000"/>
              <a:gd name="connsiteX144" fmla="*/ 343980 w 1605470"/>
              <a:gd name="connsiteY144" fmla="*/ 1189033 h 6858000"/>
              <a:gd name="connsiteX145" fmla="*/ 348665 w 1605470"/>
              <a:gd name="connsiteY145" fmla="*/ 1168288 h 6858000"/>
              <a:gd name="connsiteX146" fmla="*/ 340947 w 1605470"/>
              <a:gd name="connsiteY146" fmla="*/ 1142577 h 6858000"/>
              <a:gd name="connsiteX147" fmla="*/ 330253 w 1605470"/>
              <a:gd name="connsiteY147" fmla="*/ 1088484 h 6858000"/>
              <a:gd name="connsiteX148" fmla="*/ 318989 w 1605470"/>
              <a:gd name="connsiteY148" fmla="*/ 1016103 h 6858000"/>
              <a:gd name="connsiteX149" fmla="*/ 320445 w 1605470"/>
              <a:gd name="connsiteY149" fmla="*/ 932283 h 6858000"/>
              <a:gd name="connsiteX150" fmla="*/ 322681 w 1605470"/>
              <a:gd name="connsiteY150" fmla="*/ 915925 h 6858000"/>
              <a:gd name="connsiteX151" fmla="*/ 315310 w 1605470"/>
              <a:gd name="connsiteY151" fmla="*/ 896999 h 6858000"/>
              <a:gd name="connsiteX152" fmla="*/ 284718 w 1605470"/>
              <a:gd name="connsiteY152" fmla="*/ 821517 h 6858000"/>
              <a:gd name="connsiteX153" fmla="*/ 263668 w 1605470"/>
              <a:gd name="connsiteY153" fmla="*/ 751353 h 6858000"/>
              <a:gd name="connsiteX154" fmla="*/ 263226 w 1605470"/>
              <a:gd name="connsiteY154" fmla="*/ 721230 h 6858000"/>
              <a:gd name="connsiteX155" fmla="*/ 248897 w 1605470"/>
              <a:gd name="connsiteY155" fmla="*/ 681659 h 6858000"/>
              <a:gd name="connsiteX156" fmla="*/ 234316 w 1605470"/>
              <a:gd name="connsiteY156" fmla="*/ 635218 h 6858000"/>
              <a:gd name="connsiteX157" fmla="*/ 239327 w 1605470"/>
              <a:gd name="connsiteY157" fmla="*/ 613763 h 6858000"/>
              <a:gd name="connsiteX158" fmla="*/ 225269 w 1605470"/>
              <a:gd name="connsiteY158" fmla="*/ 598582 h 6858000"/>
              <a:gd name="connsiteX159" fmla="*/ 224950 w 1605470"/>
              <a:gd name="connsiteY159" fmla="*/ 576846 h 6858000"/>
              <a:gd name="connsiteX160" fmla="*/ 204576 w 1605470"/>
              <a:gd name="connsiteY160" fmla="*/ 530055 h 6858000"/>
              <a:gd name="connsiteX161" fmla="*/ 219064 w 1605470"/>
              <a:gd name="connsiteY161" fmla="*/ 469651 h 6858000"/>
              <a:gd name="connsiteX162" fmla="*/ 195012 w 1605470"/>
              <a:gd name="connsiteY162" fmla="*/ 448559 h 6858000"/>
              <a:gd name="connsiteX163" fmla="*/ 201434 w 1605470"/>
              <a:gd name="connsiteY163" fmla="*/ 441529 h 6858000"/>
              <a:gd name="connsiteX164" fmla="*/ 200655 w 1605470"/>
              <a:gd name="connsiteY164" fmla="*/ 428927 h 6858000"/>
              <a:gd name="connsiteX165" fmla="*/ 190059 w 1605470"/>
              <a:gd name="connsiteY165" fmla="*/ 430161 h 6858000"/>
              <a:gd name="connsiteX166" fmla="*/ 167079 w 1605470"/>
              <a:gd name="connsiteY166" fmla="*/ 367211 h 6858000"/>
              <a:gd name="connsiteX167" fmla="*/ 124571 w 1605470"/>
              <a:gd name="connsiteY167" fmla="*/ 302178 h 6858000"/>
              <a:gd name="connsiteX168" fmla="*/ 103243 w 1605470"/>
              <a:gd name="connsiteY168" fmla="*/ 211375 h 6858000"/>
              <a:gd name="connsiteX169" fmla="*/ 94571 w 1605470"/>
              <a:gd name="connsiteY169" fmla="*/ 184179 h 6858000"/>
              <a:gd name="connsiteX170" fmla="*/ 13437 w 1605470"/>
              <a:gd name="connsiteY170" fmla="*/ 19287 h 6858000"/>
              <a:gd name="connsiteX171" fmla="*/ 0 w 1605470"/>
              <a:gd name="connsiteY171"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3992 w 1605470"/>
              <a:gd name="connsiteY37" fmla="*/ 5619557 h 6858000"/>
              <a:gd name="connsiteX38" fmla="*/ 531653 w 1605470"/>
              <a:gd name="connsiteY38" fmla="*/ 5604904 h 6858000"/>
              <a:gd name="connsiteX39" fmla="*/ 544206 w 1605470"/>
              <a:gd name="connsiteY39" fmla="*/ 5641620 h 6858000"/>
              <a:gd name="connsiteX40" fmla="*/ 552319 w 1605470"/>
              <a:gd name="connsiteY40" fmla="*/ 5587997 h 6858000"/>
              <a:gd name="connsiteX41" fmla="*/ 591557 w 1605470"/>
              <a:gd name="connsiteY41" fmla="*/ 5476393 h 6858000"/>
              <a:gd name="connsiteX42" fmla="*/ 622750 w 1605470"/>
              <a:gd name="connsiteY42" fmla="*/ 5396260 h 6858000"/>
              <a:gd name="connsiteX43" fmla="*/ 638731 w 1605470"/>
              <a:gd name="connsiteY43" fmla="*/ 5330009 h 6858000"/>
              <a:gd name="connsiteX44" fmla="*/ 672224 w 1605470"/>
              <a:gd name="connsiteY44" fmla="*/ 5273739 h 6858000"/>
              <a:gd name="connsiteX45" fmla="*/ 681823 w 1605470"/>
              <a:gd name="connsiteY45" fmla="*/ 5241779 h 6858000"/>
              <a:gd name="connsiteX46" fmla="*/ 693049 w 1605470"/>
              <a:gd name="connsiteY46" fmla="*/ 5225268 h 6858000"/>
              <a:gd name="connsiteX47" fmla="*/ 694069 w 1605470"/>
              <a:gd name="connsiteY47" fmla="*/ 5217684 h 6858000"/>
              <a:gd name="connsiteX48" fmla="*/ 701410 w 1605470"/>
              <a:gd name="connsiteY48" fmla="*/ 5193377 h 6858000"/>
              <a:gd name="connsiteX49" fmla="*/ 704713 w 1605470"/>
              <a:gd name="connsiteY49" fmla="*/ 5179288 h 6858000"/>
              <a:gd name="connsiteX50" fmla="*/ 705697 w 1605470"/>
              <a:gd name="connsiteY50" fmla="*/ 5173621 h 6858000"/>
              <a:gd name="connsiteX51" fmla="*/ 701331 w 1605470"/>
              <a:gd name="connsiteY51" fmla="*/ 5159961 h 6858000"/>
              <a:gd name="connsiteX52" fmla="*/ 708008 w 1605470"/>
              <a:gd name="connsiteY52" fmla="*/ 5144295 h 6858000"/>
              <a:gd name="connsiteX53" fmla="*/ 704941 w 1605470"/>
              <a:gd name="connsiteY53" fmla="*/ 5125185 h 6858000"/>
              <a:gd name="connsiteX54" fmla="*/ 711771 w 1605470"/>
              <a:gd name="connsiteY54" fmla="*/ 5121884 h 6858000"/>
              <a:gd name="connsiteX55" fmla="*/ 718807 w 1605470"/>
              <a:gd name="connsiteY55" fmla="*/ 5067850 h 6858000"/>
              <a:gd name="connsiteX56" fmla="*/ 721538 w 1605470"/>
              <a:gd name="connsiteY56" fmla="*/ 5060861 h 6858000"/>
              <a:gd name="connsiteX57" fmla="*/ 718242 w 1605470"/>
              <a:gd name="connsiteY57" fmla="*/ 5034192 h 6858000"/>
              <a:gd name="connsiteX58" fmla="*/ 719796 w 1605470"/>
              <a:gd name="connsiteY58" fmla="*/ 4993030 h 6858000"/>
              <a:gd name="connsiteX59" fmla="*/ 726705 w 1605470"/>
              <a:gd name="connsiteY59" fmla="*/ 4946844 h 6858000"/>
              <a:gd name="connsiteX60" fmla="*/ 722561 w 1605470"/>
              <a:gd name="connsiteY60" fmla="*/ 4932692 h 6858000"/>
              <a:gd name="connsiteX61" fmla="*/ 737964 w 1605470"/>
              <a:gd name="connsiteY61" fmla="*/ 4858827 h 6858000"/>
              <a:gd name="connsiteX62" fmla="*/ 732118 w 1605470"/>
              <a:gd name="connsiteY62" fmla="*/ 4801535 h 6858000"/>
              <a:gd name="connsiteX63" fmla="*/ 739787 w 1605470"/>
              <a:gd name="connsiteY63" fmla="*/ 4797794 h 6858000"/>
              <a:gd name="connsiteX64" fmla="*/ 741081 w 1605470"/>
              <a:gd name="connsiteY64" fmla="*/ 4784526 h 6858000"/>
              <a:gd name="connsiteX65" fmla="*/ 742865 w 1605470"/>
              <a:gd name="connsiteY65" fmla="*/ 4781211 h 6858000"/>
              <a:gd name="connsiteX66" fmla="*/ 751652 w 1605470"/>
              <a:gd name="connsiteY66" fmla="*/ 4761984 h 6858000"/>
              <a:gd name="connsiteX67" fmla="*/ 747700 w 1605470"/>
              <a:gd name="connsiteY67" fmla="*/ 4690749 h 6858000"/>
              <a:gd name="connsiteX68" fmla="*/ 743180 w 1605470"/>
              <a:gd name="connsiteY68" fmla="*/ 4584173 h 6858000"/>
              <a:gd name="connsiteX69" fmla="*/ 738263 w 1605470"/>
              <a:gd name="connsiteY69" fmla="*/ 4444346 h 6858000"/>
              <a:gd name="connsiteX70" fmla="*/ 734828 w 1605470"/>
              <a:gd name="connsiteY70" fmla="*/ 4375228 h 6858000"/>
              <a:gd name="connsiteX71" fmla="*/ 715481 w 1605470"/>
              <a:gd name="connsiteY71" fmla="*/ 4214165 h 6858000"/>
              <a:gd name="connsiteX72" fmla="*/ 719554 w 1605470"/>
              <a:gd name="connsiteY72" fmla="*/ 4090296 h 6858000"/>
              <a:gd name="connsiteX73" fmla="*/ 704810 w 1605470"/>
              <a:gd name="connsiteY73" fmla="*/ 4033999 h 6858000"/>
              <a:gd name="connsiteX74" fmla="*/ 705959 w 1605470"/>
              <a:gd name="connsiteY74" fmla="*/ 4031933 h 6858000"/>
              <a:gd name="connsiteX75" fmla="*/ 704535 w 1605470"/>
              <a:gd name="connsiteY75" fmla="*/ 4013953 h 6858000"/>
              <a:gd name="connsiteX76" fmla="*/ 700443 w 1605470"/>
              <a:gd name="connsiteY76" fmla="*/ 4010511 h 6858000"/>
              <a:gd name="connsiteX77" fmla="*/ 698282 w 1605470"/>
              <a:gd name="connsiteY77" fmla="*/ 3998331 h 6858000"/>
              <a:gd name="connsiteX78" fmla="*/ 690830 w 1605470"/>
              <a:gd name="connsiteY78" fmla="*/ 3974753 h 6858000"/>
              <a:gd name="connsiteX79" fmla="*/ 692428 w 1605470"/>
              <a:gd name="connsiteY79" fmla="*/ 3969950 h 6858000"/>
              <a:gd name="connsiteX80" fmla="*/ 685850 w 1605470"/>
              <a:gd name="connsiteY80" fmla="*/ 3933779 h 6858000"/>
              <a:gd name="connsiteX81" fmla="*/ 687181 w 1605470"/>
              <a:gd name="connsiteY81" fmla="*/ 3933093 h 6858000"/>
              <a:gd name="connsiteX82" fmla="*/ 691535 w 1605470"/>
              <a:gd name="connsiteY82" fmla="*/ 3922082 h 6858000"/>
              <a:gd name="connsiteX83" fmla="*/ 696613 w 1605470"/>
              <a:gd name="connsiteY83" fmla="*/ 3901461 h 6858000"/>
              <a:gd name="connsiteX84" fmla="*/ 719207 w 1605470"/>
              <a:gd name="connsiteY84" fmla="*/ 3813873 h 6858000"/>
              <a:gd name="connsiteX85" fmla="*/ 718632 w 1605470"/>
              <a:gd name="connsiteY85" fmla="*/ 3806161 h 6858000"/>
              <a:gd name="connsiteX86" fmla="*/ 718939 w 1605470"/>
              <a:gd name="connsiteY86" fmla="*/ 3805957 h 6858000"/>
              <a:gd name="connsiteX87" fmla="*/ 718966 w 1605470"/>
              <a:gd name="connsiteY87" fmla="*/ 3797724 h 6858000"/>
              <a:gd name="connsiteX88" fmla="*/ 717581 w 1605470"/>
              <a:gd name="connsiteY88" fmla="*/ 3792098 h 6858000"/>
              <a:gd name="connsiteX89" fmla="*/ 716465 w 1605470"/>
              <a:gd name="connsiteY89" fmla="*/ 3777135 h 6858000"/>
              <a:gd name="connsiteX90" fmla="*/ 718198 w 1605470"/>
              <a:gd name="connsiteY90" fmla="*/ 3771656 h 6858000"/>
              <a:gd name="connsiteX91" fmla="*/ 721941 w 1605470"/>
              <a:gd name="connsiteY91" fmla="*/ 3769007 h 6858000"/>
              <a:gd name="connsiteX92" fmla="*/ 721407 w 1605470"/>
              <a:gd name="connsiteY92" fmla="*/ 3767709 h 6858000"/>
              <a:gd name="connsiteX93" fmla="*/ 730103 w 1605470"/>
              <a:gd name="connsiteY93" fmla="*/ 3738082 h 6858000"/>
              <a:gd name="connsiteX94" fmla="*/ 737449 w 1605470"/>
              <a:gd name="connsiteY94" fmla="*/ 3673397 h 6858000"/>
              <a:gd name="connsiteX95" fmla="*/ 736745 w 1605470"/>
              <a:gd name="connsiteY95" fmla="*/ 3637109 h 6858000"/>
              <a:gd name="connsiteX96" fmla="*/ 740188 w 1605470"/>
              <a:gd name="connsiteY96" fmla="*/ 3536883 h 6858000"/>
              <a:gd name="connsiteX97" fmla="*/ 747726 w 1605470"/>
              <a:gd name="connsiteY97" fmla="*/ 3435652 h 6858000"/>
              <a:gd name="connsiteX98" fmla="*/ 774383 w 1605470"/>
              <a:gd name="connsiteY98" fmla="*/ 3381564 h 6858000"/>
              <a:gd name="connsiteX99" fmla="*/ 774870 w 1605470"/>
              <a:gd name="connsiteY99" fmla="*/ 3375761 h 6858000"/>
              <a:gd name="connsiteX100" fmla="*/ 770510 w 1605470"/>
              <a:gd name="connsiteY100" fmla="*/ 3361844 h 6858000"/>
              <a:gd name="connsiteX101" fmla="*/ 767933 w 1605470"/>
              <a:gd name="connsiteY101" fmla="*/ 3356929 h 6858000"/>
              <a:gd name="connsiteX102" fmla="*/ 766158 w 1605470"/>
              <a:gd name="connsiteY102" fmla="*/ 3349058 h 6858000"/>
              <a:gd name="connsiteX103" fmla="*/ 766414 w 1605470"/>
              <a:gd name="connsiteY103" fmla="*/ 3348763 h 6858000"/>
              <a:gd name="connsiteX104" fmla="*/ 764166 w 1605470"/>
              <a:gd name="connsiteY104" fmla="*/ 3341588 h 6858000"/>
              <a:gd name="connsiteX105" fmla="*/ 749397 w 1605470"/>
              <a:gd name="connsiteY105" fmla="*/ 3307769 h 6858000"/>
              <a:gd name="connsiteX106" fmla="*/ 766960 w 1605470"/>
              <a:gd name="connsiteY106" fmla="*/ 3250522 h 6858000"/>
              <a:gd name="connsiteX107" fmla="*/ 767385 w 1605470"/>
              <a:gd name="connsiteY107" fmla="*/ 3229163 h 6858000"/>
              <a:gd name="connsiteX108" fmla="*/ 769208 w 1605470"/>
              <a:gd name="connsiteY108" fmla="*/ 3217217 h 6858000"/>
              <a:gd name="connsiteX109" fmla="*/ 770350 w 1605470"/>
              <a:gd name="connsiteY109" fmla="*/ 3216125 h 6858000"/>
              <a:gd name="connsiteX110" fmla="*/ 756043 w 1605470"/>
              <a:gd name="connsiteY110" fmla="*/ 3183755 h 6858000"/>
              <a:gd name="connsiteX111" fmla="*/ 756544 w 1605470"/>
              <a:gd name="connsiteY111" fmla="*/ 3178642 h 6858000"/>
              <a:gd name="connsiteX112" fmla="*/ 744144 w 1605470"/>
              <a:gd name="connsiteY112" fmla="*/ 3158586 h 6858000"/>
              <a:gd name="connsiteX113" fmla="*/ 739378 w 1605470"/>
              <a:gd name="connsiteY113" fmla="*/ 3147669 h 6858000"/>
              <a:gd name="connsiteX114" fmla="*/ 734648 w 1605470"/>
              <a:gd name="connsiteY114" fmla="*/ 3145733 h 6858000"/>
              <a:gd name="connsiteX115" fmla="*/ 729329 w 1605470"/>
              <a:gd name="connsiteY115" fmla="*/ 3129034 h 6858000"/>
              <a:gd name="connsiteX116" fmla="*/ 729994 w 1605470"/>
              <a:gd name="connsiteY116" fmla="*/ 3126682 h 6858000"/>
              <a:gd name="connsiteX117" fmla="*/ 720862 w 1605470"/>
              <a:gd name="connsiteY117" fmla="*/ 3114519 h 6858000"/>
              <a:gd name="connsiteX118" fmla="*/ 707471 w 1605470"/>
              <a:gd name="connsiteY118" fmla="*/ 3106272 h 6858000"/>
              <a:gd name="connsiteX119" fmla="*/ 680201 w 1605470"/>
              <a:gd name="connsiteY119" fmla="*/ 2958185 h 6858000"/>
              <a:gd name="connsiteX120" fmla="*/ 622815 w 1605470"/>
              <a:gd name="connsiteY120" fmla="*/ 2762989 h 6858000"/>
              <a:gd name="connsiteX121" fmla="*/ 571733 w 1605470"/>
              <a:gd name="connsiteY121" fmla="*/ 2554718 h 6858000"/>
              <a:gd name="connsiteX122" fmla="*/ 551827 w 1605470"/>
              <a:gd name="connsiteY122" fmla="*/ 2485734 h 6858000"/>
              <a:gd name="connsiteX123" fmla="*/ 542550 w 1605470"/>
              <a:gd name="connsiteY123" fmla="*/ 2447068 h 6858000"/>
              <a:gd name="connsiteX124" fmla="*/ 529511 w 1605470"/>
              <a:gd name="connsiteY124" fmla="*/ 2425819 h 6858000"/>
              <a:gd name="connsiteX125" fmla="*/ 528878 w 1605470"/>
              <a:gd name="connsiteY125" fmla="*/ 2408971 h 6858000"/>
              <a:gd name="connsiteX126" fmla="*/ 535510 w 1605470"/>
              <a:gd name="connsiteY126" fmla="*/ 2402874 h 6858000"/>
              <a:gd name="connsiteX127" fmla="*/ 538122 w 1605470"/>
              <a:gd name="connsiteY127" fmla="*/ 2381443 h 6858000"/>
              <a:gd name="connsiteX128" fmla="*/ 514451 w 1605470"/>
              <a:gd name="connsiteY128" fmla="*/ 2261920 h 6858000"/>
              <a:gd name="connsiteX129" fmla="*/ 504338 w 1605470"/>
              <a:gd name="connsiteY129" fmla="*/ 2195378 h 6858000"/>
              <a:gd name="connsiteX130" fmla="*/ 488555 w 1605470"/>
              <a:gd name="connsiteY130" fmla="*/ 2155135 h 6858000"/>
              <a:gd name="connsiteX131" fmla="*/ 486013 w 1605470"/>
              <a:gd name="connsiteY131" fmla="*/ 2118008 h 6858000"/>
              <a:gd name="connsiteX132" fmla="*/ 487006 w 1605470"/>
              <a:gd name="connsiteY132" fmla="*/ 2050531 h 6858000"/>
              <a:gd name="connsiteX133" fmla="*/ 478812 w 1605470"/>
              <a:gd name="connsiteY133" fmla="*/ 1963269 h 6858000"/>
              <a:gd name="connsiteX134" fmla="*/ 459990 w 1605470"/>
              <a:gd name="connsiteY134" fmla="*/ 1906352 h 6858000"/>
              <a:gd name="connsiteX135" fmla="*/ 436547 w 1605470"/>
              <a:gd name="connsiteY135" fmla="*/ 1861531 h 6858000"/>
              <a:gd name="connsiteX136" fmla="*/ 390346 w 1605470"/>
              <a:gd name="connsiteY136" fmla="*/ 1732919 h 6858000"/>
              <a:gd name="connsiteX137" fmla="*/ 362657 w 1605470"/>
              <a:gd name="connsiteY137" fmla="*/ 1663540 h 6858000"/>
              <a:gd name="connsiteX138" fmla="*/ 361783 w 1605470"/>
              <a:gd name="connsiteY138" fmla="*/ 1615777 h 6858000"/>
              <a:gd name="connsiteX139" fmla="*/ 342578 w 1605470"/>
              <a:gd name="connsiteY139" fmla="*/ 1563678 h 6858000"/>
              <a:gd name="connsiteX140" fmla="*/ 355658 w 1605470"/>
              <a:gd name="connsiteY140" fmla="*/ 1519474 h 6858000"/>
              <a:gd name="connsiteX141" fmla="*/ 348400 w 1605470"/>
              <a:gd name="connsiteY141" fmla="*/ 1477995 h 6858000"/>
              <a:gd name="connsiteX142" fmla="*/ 334485 w 1605470"/>
              <a:gd name="connsiteY142" fmla="*/ 1373769 h 6858000"/>
              <a:gd name="connsiteX143" fmla="*/ 342792 w 1605470"/>
              <a:gd name="connsiteY143" fmla="*/ 1307086 h 6858000"/>
              <a:gd name="connsiteX144" fmla="*/ 343980 w 1605470"/>
              <a:gd name="connsiteY144" fmla="*/ 1189033 h 6858000"/>
              <a:gd name="connsiteX145" fmla="*/ 348665 w 1605470"/>
              <a:gd name="connsiteY145" fmla="*/ 1168288 h 6858000"/>
              <a:gd name="connsiteX146" fmla="*/ 340947 w 1605470"/>
              <a:gd name="connsiteY146" fmla="*/ 1142577 h 6858000"/>
              <a:gd name="connsiteX147" fmla="*/ 330253 w 1605470"/>
              <a:gd name="connsiteY147" fmla="*/ 1088484 h 6858000"/>
              <a:gd name="connsiteX148" fmla="*/ 318989 w 1605470"/>
              <a:gd name="connsiteY148" fmla="*/ 1016103 h 6858000"/>
              <a:gd name="connsiteX149" fmla="*/ 320445 w 1605470"/>
              <a:gd name="connsiteY149" fmla="*/ 932283 h 6858000"/>
              <a:gd name="connsiteX150" fmla="*/ 322681 w 1605470"/>
              <a:gd name="connsiteY150" fmla="*/ 915925 h 6858000"/>
              <a:gd name="connsiteX151" fmla="*/ 315310 w 1605470"/>
              <a:gd name="connsiteY151" fmla="*/ 896999 h 6858000"/>
              <a:gd name="connsiteX152" fmla="*/ 284718 w 1605470"/>
              <a:gd name="connsiteY152" fmla="*/ 821517 h 6858000"/>
              <a:gd name="connsiteX153" fmla="*/ 263668 w 1605470"/>
              <a:gd name="connsiteY153" fmla="*/ 751353 h 6858000"/>
              <a:gd name="connsiteX154" fmla="*/ 263226 w 1605470"/>
              <a:gd name="connsiteY154" fmla="*/ 721230 h 6858000"/>
              <a:gd name="connsiteX155" fmla="*/ 248897 w 1605470"/>
              <a:gd name="connsiteY155" fmla="*/ 681659 h 6858000"/>
              <a:gd name="connsiteX156" fmla="*/ 234316 w 1605470"/>
              <a:gd name="connsiteY156" fmla="*/ 635218 h 6858000"/>
              <a:gd name="connsiteX157" fmla="*/ 239327 w 1605470"/>
              <a:gd name="connsiteY157" fmla="*/ 613763 h 6858000"/>
              <a:gd name="connsiteX158" fmla="*/ 225269 w 1605470"/>
              <a:gd name="connsiteY158" fmla="*/ 598582 h 6858000"/>
              <a:gd name="connsiteX159" fmla="*/ 224950 w 1605470"/>
              <a:gd name="connsiteY159" fmla="*/ 576846 h 6858000"/>
              <a:gd name="connsiteX160" fmla="*/ 204576 w 1605470"/>
              <a:gd name="connsiteY160" fmla="*/ 530055 h 6858000"/>
              <a:gd name="connsiteX161" fmla="*/ 219064 w 1605470"/>
              <a:gd name="connsiteY161" fmla="*/ 469651 h 6858000"/>
              <a:gd name="connsiteX162" fmla="*/ 195012 w 1605470"/>
              <a:gd name="connsiteY162" fmla="*/ 448559 h 6858000"/>
              <a:gd name="connsiteX163" fmla="*/ 201434 w 1605470"/>
              <a:gd name="connsiteY163" fmla="*/ 441529 h 6858000"/>
              <a:gd name="connsiteX164" fmla="*/ 200655 w 1605470"/>
              <a:gd name="connsiteY164" fmla="*/ 428927 h 6858000"/>
              <a:gd name="connsiteX165" fmla="*/ 190059 w 1605470"/>
              <a:gd name="connsiteY165" fmla="*/ 430161 h 6858000"/>
              <a:gd name="connsiteX166" fmla="*/ 167079 w 1605470"/>
              <a:gd name="connsiteY166" fmla="*/ 367211 h 6858000"/>
              <a:gd name="connsiteX167" fmla="*/ 124571 w 1605470"/>
              <a:gd name="connsiteY167" fmla="*/ 302178 h 6858000"/>
              <a:gd name="connsiteX168" fmla="*/ 103243 w 1605470"/>
              <a:gd name="connsiteY168" fmla="*/ 211375 h 6858000"/>
              <a:gd name="connsiteX169" fmla="*/ 94571 w 1605470"/>
              <a:gd name="connsiteY169" fmla="*/ 184179 h 6858000"/>
              <a:gd name="connsiteX170" fmla="*/ 13437 w 1605470"/>
              <a:gd name="connsiteY170" fmla="*/ 19287 h 6858000"/>
              <a:gd name="connsiteX171" fmla="*/ 0 w 1605470"/>
              <a:gd name="connsiteY171"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3992 w 1605470"/>
              <a:gd name="connsiteY37" fmla="*/ 5619557 h 6858000"/>
              <a:gd name="connsiteX38" fmla="*/ 531653 w 1605470"/>
              <a:gd name="connsiteY38" fmla="*/ 5604904 h 6858000"/>
              <a:gd name="connsiteX39" fmla="*/ 544206 w 1605470"/>
              <a:gd name="connsiteY39" fmla="*/ 5641620 h 6858000"/>
              <a:gd name="connsiteX40" fmla="*/ 591557 w 1605470"/>
              <a:gd name="connsiteY40" fmla="*/ 5476393 h 6858000"/>
              <a:gd name="connsiteX41" fmla="*/ 622750 w 1605470"/>
              <a:gd name="connsiteY41" fmla="*/ 5396260 h 6858000"/>
              <a:gd name="connsiteX42" fmla="*/ 638731 w 1605470"/>
              <a:gd name="connsiteY42" fmla="*/ 5330009 h 6858000"/>
              <a:gd name="connsiteX43" fmla="*/ 672224 w 1605470"/>
              <a:gd name="connsiteY43" fmla="*/ 5273739 h 6858000"/>
              <a:gd name="connsiteX44" fmla="*/ 681823 w 1605470"/>
              <a:gd name="connsiteY44" fmla="*/ 5241779 h 6858000"/>
              <a:gd name="connsiteX45" fmla="*/ 693049 w 1605470"/>
              <a:gd name="connsiteY45" fmla="*/ 5225268 h 6858000"/>
              <a:gd name="connsiteX46" fmla="*/ 694069 w 1605470"/>
              <a:gd name="connsiteY46" fmla="*/ 5217684 h 6858000"/>
              <a:gd name="connsiteX47" fmla="*/ 701410 w 1605470"/>
              <a:gd name="connsiteY47" fmla="*/ 5193377 h 6858000"/>
              <a:gd name="connsiteX48" fmla="*/ 704713 w 1605470"/>
              <a:gd name="connsiteY48" fmla="*/ 5179288 h 6858000"/>
              <a:gd name="connsiteX49" fmla="*/ 705697 w 1605470"/>
              <a:gd name="connsiteY49" fmla="*/ 5173621 h 6858000"/>
              <a:gd name="connsiteX50" fmla="*/ 701331 w 1605470"/>
              <a:gd name="connsiteY50" fmla="*/ 5159961 h 6858000"/>
              <a:gd name="connsiteX51" fmla="*/ 708008 w 1605470"/>
              <a:gd name="connsiteY51" fmla="*/ 5144295 h 6858000"/>
              <a:gd name="connsiteX52" fmla="*/ 704941 w 1605470"/>
              <a:gd name="connsiteY52" fmla="*/ 5125185 h 6858000"/>
              <a:gd name="connsiteX53" fmla="*/ 711771 w 1605470"/>
              <a:gd name="connsiteY53" fmla="*/ 5121884 h 6858000"/>
              <a:gd name="connsiteX54" fmla="*/ 718807 w 1605470"/>
              <a:gd name="connsiteY54" fmla="*/ 5067850 h 6858000"/>
              <a:gd name="connsiteX55" fmla="*/ 721538 w 1605470"/>
              <a:gd name="connsiteY55" fmla="*/ 5060861 h 6858000"/>
              <a:gd name="connsiteX56" fmla="*/ 718242 w 1605470"/>
              <a:gd name="connsiteY56" fmla="*/ 5034192 h 6858000"/>
              <a:gd name="connsiteX57" fmla="*/ 719796 w 1605470"/>
              <a:gd name="connsiteY57" fmla="*/ 4993030 h 6858000"/>
              <a:gd name="connsiteX58" fmla="*/ 726705 w 1605470"/>
              <a:gd name="connsiteY58" fmla="*/ 4946844 h 6858000"/>
              <a:gd name="connsiteX59" fmla="*/ 722561 w 1605470"/>
              <a:gd name="connsiteY59" fmla="*/ 4932692 h 6858000"/>
              <a:gd name="connsiteX60" fmla="*/ 737964 w 1605470"/>
              <a:gd name="connsiteY60" fmla="*/ 4858827 h 6858000"/>
              <a:gd name="connsiteX61" fmla="*/ 732118 w 1605470"/>
              <a:gd name="connsiteY61" fmla="*/ 4801535 h 6858000"/>
              <a:gd name="connsiteX62" fmla="*/ 739787 w 1605470"/>
              <a:gd name="connsiteY62" fmla="*/ 4797794 h 6858000"/>
              <a:gd name="connsiteX63" fmla="*/ 741081 w 1605470"/>
              <a:gd name="connsiteY63" fmla="*/ 4784526 h 6858000"/>
              <a:gd name="connsiteX64" fmla="*/ 742865 w 1605470"/>
              <a:gd name="connsiteY64" fmla="*/ 4781211 h 6858000"/>
              <a:gd name="connsiteX65" fmla="*/ 751652 w 1605470"/>
              <a:gd name="connsiteY65" fmla="*/ 4761984 h 6858000"/>
              <a:gd name="connsiteX66" fmla="*/ 747700 w 1605470"/>
              <a:gd name="connsiteY66" fmla="*/ 4690749 h 6858000"/>
              <a:gd name="connsiteX67" fmla="*/ 743180 w 1605470"/>
              <a:gd name="connsiteY67" fmla="*/ 4584173 h 6858000"/>
              <a:gd name="connsiteX68" fmla="*/ 738263 w 1605470"/>
              <a:gd name="connsiteY68" fmla="*/ 4444346 h 6858000"/>
              <a:gd name="connsiteX69" fmla="*/ 734828 w 1605470"/>
              <a:gd name="connsiteY69" fmla="*/ 4375228 h 6858000"/>
              <a:gd name="connsiteX70" fmla="*/ 715481 w 1605470"/>
              <a:gd name="connsiteY70" fmla="*/ 4214165 h 6858000"/>
              <a:gd name="connsiteX71" fmla="*/ 719554 w 1605470"/>
              <a:gd name="connsiteY71" fmla="*/ 4090296 h 6858000"/>
              <a:gd name="connsiteX72" fmla="*/ 704810 w 1605470"/>
              <a:gd name="connsiteY72" fmla="*/ 4033999 h 6858000"/>
              <a:gd name="connsiteX73" fmla="*/ 705959 w 1605470"/>
              <a:gd name="connsiteY73" fmla="*/ 4031933 h 6858000"/>
              <a:gd name="connsiteX74" fmla="*/ 704535 w 1605470"/>
              <a:gd name="connsiteY74" fmla="*/ 4013953 h 6858000"/>
              <a:gd name="connsiteX75" fmla="*/ 700443 w 1605470"/>
              <a:gd name="connsiteY75" fmla="*/ 4010511 h 6858000"/>
              <a:gd name="connsiteX76" fmla="*/ 698282 w 1605470"/>
              <a:gd name="connsiteY76" fmla="*/ 3998331 h 6858000"/>
              <a:gd name="connsiteX77" fmla="*/ 690830 w 1605470"/>
              <a:gd name="connsiteY77" fmla="*/ 3974753 h 6858000"/>
              <a:gd name="connsiteX78" fmla="*/ 692428 w 1605470"/>
              <a:gd name="connsiteY78" fmla="*/ 3969950 h 6858000"/>
              <a:gd name="connsiteX79" fmla="*/ 685850 w 1605470"/>
              <a:gd name="connsiteY79" fmla="*/ 3933779 h 6858000"/>
              <a:gd name="connsiteX80" fmla="*/ 687181 w 1605470"/>
              <a:gd name="connsiteY80" fmla="*/ 3933093 h 6858000"/>
              <a:gd name="connsiteX81" fmla="*/ 691535 w 1605470"/>
              <a:gd name="connsiteY81" fmla="*/ 3922082 h 6858000"/>
              <a:gd name="connsiteX82" fmla="*/ 696613 w 1605470"/>
              <a:gd name="connsiteY82" fmla="*/ 3901461 h 6858000"/>
              <a:gd name="connsiteX83" fmla="*/ 719207 w 1605470"/>
              <a:gd name="connsiteY83" fmla="*/ 3813873 h 6858000"/>
              <a:gd name="connsiteX84" fmla="*/ 718632 w 1605470"/>
              <a:gd name="connsiteY84" fmla="*/ 3806161 h 6858000"/>
              <a:gd name="connsiteX85" fmla="*/ 718939 w 1605470"/>
              <a:gd name="connsiteY85" fmla="*/ 3805957 h 6858000"/>
              <a:gd name="connsiteX86" fmla="*/ 718966 w 1605470"/>
              <a:gd name="connsiteY86" fmla="*/ 3797724 h 6858000"/>
              <a:gd name="connsiteX87" fmla="*/ 717581 w 1605470"/>
              <a:gd name="connsiteY87" fmla="*/ 3792098 h 6858000"/>
              <a:gd name="connsiteX88" fmla="*/ 716465 w 1605470"/>
              <a:gd name="connsiteY88" fmla="*/ 3777135 h 6858000"/>
              <a:gd name="connsiteX89" fmla="*/ 718198 w 1605470"/>
              <a:gd name="connsiteY89" fmla="*/ 3771656 h 6858000"/>
              <a:gd name="connsiteX90" fmla="*/ 721941 w 1605470"/>
              <a:gd name="connsiteY90" fmla="*/ 3769007 h 6858000"/>
              <a:gd name="connsiteX91" fmla="*/ 721407 w 1605470"/>
              <a:gd name="connsiteY91" fmla="*/ 3767709 h 6858000"/>
              <a:gd name="connsiteX92" fmla="*/ 730103 w 1605470"/>
              <a:gd name="connsiteY92" fmla="*/ 3738082 h 6858000"/>
              <a:gd name="connsiteX93" fmla="*/ 737449 w 1605470"/>
              <a:gd name="connsiteY93" fmla="*/ 3673397 h 6858000"/>
              <a:gd name="connsiteX94" fmla="*/ 736745 w 1605470"/>
              <a:gd name="connsiteY94" fmla="*/ 3637109 h 6858000"/>
              <a:gd name="connsiteX95" fmla="*/ 740188 w 1605470"/>
              <a:gd name="connsiteY95" fmla="*/ 3536883 h 6858000"/>
              <a:gd name="connsiteX96" fmla="*/ 747726 w 1605470"/>
              <a:gd name="connsiteY96" fmla="*/ 3435652 h 6858000"/>
              <a:gd name="connsiteX97" fmla="*/ 774383 w 1605470"/>
              <a:gd name="connsiteY97" fmla="*/ 3381564 h 6858000"/>
              <a:gd name="connsiteX98" fmla="*/ 774870 w 1605470"/>
              <a:gd name="connsiteY98" fmla="*/ 3375761 h 6858000"/>
              <a:gd name="connsiteX99" fmla="*/ 770510 w 1605470"/>
              <a:gd name="connsiteY99" fmla="*/ 3361844 h 6858000"/>
              <a:gd name="connsiteX100" fmla="*/ 767933 w 1605470"/>
              <a:gd name="connsiteY100" fmla="*/ 3356929 h 6858000"/>
              <a:gd name="connsiteX101" fmla="*/ 766158 w 1605470"/>
              <a:gd name="connsiteY101" fmla="*/ 3349058 h 6858000"/>
              <a:gd name="connsiteX102" fmla="*/ 766414 w 1605470"/>
              <a:gd name="connsiteY102" fmla="*/ 3348763 h 6858000"/>
              <a:gd name="connsiteX103" fmla="*/ 764166 w 1605470"/>
              <a:gd name="connsiteY103" fmla="*/ 3341588 h 6858000"/>
              <a:gd name="connsiteX104" fmla="*/ 749397 w 1605470"/>
              <a:gd name="connsiteY104" fmla="*/ 3307769 h 6858000"/>
              <a:gd name="connsiteX105" fmla="*/ 766960 w 1605470"/>
              <a:gd name="connsiteY105" fmla="*/ 3250522 h 6858000"/>
              <a:gd name="connsiteX106" fmla="*/ 767385 w 1605470"/>
              <a:gd name="connsiteY106" fmla="*/ 3229163 h 6858000"/>
              <a:gd name="connsiteX107" fmla="*/ 769208 w 1605470"/>
              <a:gd name="connsiteY107" fmla="*/ 3217217 h 6858000"/>
              <a:gd name="connsiteX108" fmla="*/ 770350 w 1605470"/>
              <a:gd name="connsiteY108" fmla="*/ 3216125 h 6858000"/>
              <a:gd name="connsiteX109" fmla="*/ 756043 w 1605470"/>
              <a:gd name="connsiteY109" fmla="*/ 3183755 h 6858000"/>
              <a:gd name="connsiteX110" fmla="*/ 756544 w 1605470"/>
              <a:gd name="connsiteY110" fmla="*/ 3178642 h 6858000"/>
              <a:gd name="connsiteX111" fmla="*/ 744144 w 1605470"/>
              <a:gd name="connsiteY111" fmla="*/ 3158586 h 6858000"/>
              <a:gd name="connsiteX112" fmla="*/ 739378 w 1605470"/>
              <a:gd name="connsiteY112" fmla="*/ 3147669 h 6858000"/>
              <a:gd name="connsiteX113" fmla="*/ 734648 w 1605470"/>
              <a:gd name="connsiteY113" fmla="*/ 3145733 h 6858000"/>
              <a:gd name="connsiteX114" fmla="*/ 729329 w 1605470"/>
              <a:gd name="connsiteY114" fmla="*/ 3129034 h 6858000"/>
              <a:gd name="connsiteX115" fmla="*/ 729994 w 1605470"/>
              <a:gd name="connsiteY115" fmla="*/ 3126682 h 6858000"/>
              <a:gd name="connsiteX116" fmla="*/ 720862 w 1605470"/>
              <a:gd name="connsiteY116" fmla="*/ 3114519 h 6858000"/>
              <a:gd name="connsiteX117" fmla="*/ 707471 w 1605470"/>
              <a:gd name="connsiteY117" fmla="*/ 3106272 h 6858000"/>
              <a:gd name="connsiteX118" fmla="*/ 680201 w 1605470"/>
              <a:gd name="connsiteY118" fmla="*/ 2958185 h 6858000"/>
              <a:gd name="connsiteX119" fmla="*/ 622815 w 1605470"/>
              <a:gd name="connsiteY119" fmla="*/ 2762989 h 6858000"/>
              <a:gd name="connsiteX120" fmla="*/ 571733 w 1605470"/>
              <a:gd name="connsiteY120" fmla="*/ 2554718 h 6858000"/>
              <a:gd name="connsiteX121" fmla="*/ 551827 w 1605470"/>
              <a:gd name="connsiteY121" fmla="*/ 2485734 h 6858000"/>
              <a:gd name="connsiteX122" fmla="*/ 542550 w 1605470"/>
              <a:gd name="connsiteY122" fmla="*/ 2447068 h 6858000"/>
              <a:gd name="connsiteX123" fmla="*/ 529511 w 1605470"/>
              <a:gd name="connsiteY123" fmla="*/ 2425819 h 6858000"/>
              <a:gd name="connsiteX124" fmla="*/ 528878 w 1605470"/>
              <a:gd name="connsiteY124" fmla="*/ 2408971 h 6858000"/>
              <a:gd name="connsiteX125" fmla="*/ 535510 w 1605470"/>
              <a:gd name="connsiteY125" fmla="*/ 2402874 h 6858000"/>
              <a:gd name="connsiteX126" fmla="*/ 538122 w 1605470"/>
              <a:gd name="connsiteY126" fmla="*/ 2381443 h 6858000"/>
              <a:gd name="connsiteX127" fmla="*/ 514451 w 1605470"/>
              <a:gd name="connsiteY127" fmla="*/ 2261920 h 6858000"/>
              <a:gd name="connsiteX128" fmla="*/ 504338 w 1605470"/>
              <a:gd name="connsiteY128" fmla="*/ 2195378 h 6858000"/>
              <a:gd name="connsiteX129" fmla="*/ 488555 w 1605470"/>
              <a:gd name="connsiteY129" fmla="*/ 2155135 h 6858000"/>
              <a:gd name="connsiteX130" fmla="*/ 486013 w 1605470"/>
              <a:gd name="connsiteY130" fmla="*/ 2118008 h 6858000"/>
              <a:gd name="connsiteX131" fmla="*/ 487006 w 1605470"/>
              <a:gd name="connsiteY131" fmla="*/ 2050531 h 6858000"/>
              <a:gd name="connsiteX132" fmla="*/ 478812 w 1605470"/>
              <a:gd name="connsiteY132" fmla="*/ 1963269 h 6858000"/>
              <a:gd name="connsiteX133" fmla="*/ 459990 w 1605470"/>
              <a:gd name="connsiteY133" fmla="*/ 1906352 h 6858000"/>
              <a:gd name="connsiteX134" fmla="*/ 436547 w 1605470"/>
              <a:gd name="connsiteY134" fmla="*/ 1861531 h 6858000"/>
              <a:gd name="connsiteX135" fmla="*/ 390346 w 1605470"/>
              <a:gd name="connsiteY135" fmla="*/ 1732919 h 6858000"/>
              <a:gd name="connsiteX136" fmla="*/ 362657 w 1605470"/>
              <a:gd name="connsiteY136" fmla="*/ 1663540 h 6858000"/>
              <a:gd name="connsiteX137" fmla="*/ 361783 w 1605470"/>
              <a:gd name="connsiteY137" fmla="*/ 1615777 h 6858000"/>
              <a:gd name="connsiteX138" fmla="*/ 342578 w 1605470"/>
              <a:gd name="connsiteY138" fmla="*/ 1563678 h 6858000"/>
              <a:gd name="connsiteX139" fmla="*/ 355658 w 1605470"/>
              <a:gd name="connsiteY139" fmla="*/ 1519474 h 6858000"/>
              <a:gd name="connsiteX140" fmla="*/ 348400 w 1605470"/>
              <a:gd name="connsiteY140" fmla="*/ 1477995 h 6858000"/>
              <a:gd name="connsiteX141" fmla="*/ 334485 w 1605470"/>
              <a:gd name="connsiteY141" fmla="*/ 1373769 h 6858000"/>
              <a:gd name="connsiteX142" fmla="*/ 342792 w 1605470"/>
              <a:gd name="connsiteY142" fmla="*/ 1307086 h 6858000"/>
              <a:gd name="connsiteX143" fmla="*/ 343980 w 1605470"/>
              <a:gd name="connsiteY143" fmla="*/ 1189033 h 6858000"/>
              <a:gd name="connsiteX144" fmla="*/ 348665 w 1605470"/>
              <a:gd name="connsiteY144" fmla="*/ 1168288 h 6858000"/>
              <a:gd name="connsiteX145" fmla="*/ 340947 w 1605470"/>
              <a:gd name="connsiteY145" fmla="*/ 1142577 h 6858000"/>
              <a:gd name="connsiteX146" fmla="*/ 330253 w 1605470"/>
              <a:gd name="connsiteY146" fmla="*/ 1088484 h 6858000"/>
              <a:gd name="connsiteX147" fmla="*/ 318989 w 1605470"/>
              <a:gd name="connsiteY147" fmla="*/ 1016103 h 6858000"/>
              <a:gd name="connsiteX148" fmla="*/ 320445 w 1605470"/>
              <a:gd name="connsiteY148" fmla="*/ 932283 h 6858000"/>
              <a:gd name="connsiteX149" fmla="*/ 322681 w 1605470"/>
              <a:gd name="connsiteY149" fmla="*/ 915925 h 6858000"/>
              <a:gd name="connsiteX150" fmla="*/ 315310 w 1605470"/>
              <a:gd name="connsiteY150" fmla="*/ 896999 h 6858000"/>
              <a:gd name="connsiteX151" fmla="*/ 284718 w 1605470"/>
              <a:gd name="connsiteY151" fmla="*/ 821517 h 6858000"/>
              <a:gd name="connsiteX152" fmla="*/ 263668 w 1605470"/>
              <a:gd name="connsiteY152" fmla="*/ 751353 h 6858000"/>
              <a:gd name="connsiteX153" fmla="*/ 263226 w 1605470"/>
              <a:gd name="connsiteY153" fmla="*/ 721230 h 6858000"/>
              <a:gd name="connsiteX154" fmla="*/ 248897 w 1605470"/>
              <a:gd name="connsiteY154" fmla="*/ 681659 h 6858000"/>
              <a:gd name="connsiteX155" fmla="*/ 234316 w 1605470"/>
              <a:gd name="connsiteY155" fmla="*/ 635218 h 6858000"/>
              <a:gd name="connsiteX156" fmla="*/ 239327 w 1605470"/>
              <a:gd name="connsiteY156" fmla="*/ 613763 h 6858000"/>
              <a:gd name="connsiteX157" fmla="*/ 225269 w 1605470"/>
              <a:gd name="connsiteY157" fmla="*/ 598582 h 6858000"/>
              <a:gd name="connsiteX158" fmla="*/ 224950 w 1605470"/>
              <a:gd name="connsiteY158" fmla="*/ 576846 h 6858000"/>
              <a:gd name="connsiteX159" fmla="*/ 204576 w 1605470"/>
              <a:gd name="connsiteY159" fmla="*/ 530055 h 6858000"/>
              <a:gd name="connsiteX160" fmla="*/ 219064 w 1605470"/>
              <a:gd name="connsiteY160" fmla="*/ 469651 h 6858000"/>
              <a:gd name="connsiteX161" fmla="*/ 195012 w 1605470"/>
              <a:gd name="connsiteY161" fmla="*/ 448559 h 6858000"/>
              <a:gd name="connsiteX162" fmla="*/ 201434 w 1605470"/>
              <a:gd name="connsiteY162" fmla="*/ 441529 h 6858000"/>
              <a:gd name="connsiteX163" fmla="*/ 200655 w 1605470"/>
              <a:gd name="connsiteY163" fmla="*/ 428927 h 6858000"/>
              <a:gd name="connsiteX164" fmla="*/ 190059 w 1605470"/>
              <a:gd name="connsiteY164" fmla="*/ 430161 h 6858000"/>
              <a:gd name="connsiteX165" fmla="*/ 167079 w 1605470"/>
              <a:gd name="connsiteY165" fmla="*/ 367211 h 6858000"/>
              <a:gd name="connsiteX166" fmla="*/ 124571 w 1605470"/>
              <a:gd name="connsiteY166" fmla="*/ 302178 h 6858000"/>
              <a:gd name="connsiteX167" fmla="*/ 103243 w 1605470"/>
              <a:gd name="connsiteY167" fmla="*/ 211375 h 6858000"/>
              <a:gd name="connsiteX168" fmla="*/ 94571 w 1605470"/>
              <a:gd name="connsiteY168" fmla="*/ 184179 h 6858000"/>
              <a:gd name="connsiteX169" fmla="*/ 13437 w 1605470"/>
              <a:gd name="connsiteY169" fmla="*/ 19287 h 6858000"/>
              <a:gd name="connsiteX170" fmla="*/ 0 w 1605470"/>
              <a:gd name="connsiteY170"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3992 w 1605470"/>
              <a:gd name="connsiteY37" fmla="*/ 5619557 h 6858000"/>
              <a:gd name="connsiteX38" fmla="*/ 531653 w 1605470"/>
              <a:gd name="connsiteY38" fmla="*/ 5604904 h 6858000"/>
              <a:gd name="connsiteX39" fmla="*/ 591557 w 1605470"/>
              <a:gd name="connsiteY39" fmla="*/ 5476393 h 6858000"/>
              <a:gd name="connsiteX40" fmla="*/ 622750 w 1605470"/>
              <a:gd name="connsiteY40" fmla="*/ 5396260 h 6858000"/>
              <a:gd name="connsiteX41" fmla="*/ 638731 w 1605470"/>
              <a:gd name="connsiteY41" fmla="*/ 5330009 h 6858000"/>
              <a:gd name="connsiteX42" fmla="*/ 672224 w 1605470"/>
              <a:gd name="connsiteY42" fmla="*/ 5273739 h 6858000"/>
              <a:gd name="connsiteX43" fmla="*/ 681823 w 1605470"/>
              <a:gd name="connsiteY43" fmla="*/ 5241779 h 6858000"/>
              <a:gd name="connsiteX44" fmla="*/ 693049 w 1605470"/>
              <a:gd name="connsiteY44" fmla="*/ 5225268 h 6858000"/>
              <a:gd name="connsiteX45" fmla="*/ 694069 w 1605470"/>
              <a:gd name="connsiteY45" fmla="*/ 5217684 h 6858000"/>
              <a:gd name="connsiteX46" fmla="*/ 701410 w 1605470"/>
              <a:gd name="connsiteY46" fmla="*/ 5193377 h 6858000"/>
              <a:gd name="connsiteX47" fmla="*/ 704713 w 1605470"/>
              <a:gd name="connsiteY47" fmla="*/ 5179288 h 6858000"/>
              <a:gd name="connsiteX48" fmla="*/ 705697 w 1605470"/>
              <a:gd name="connsiteY48" fmla="*/ 5173621 h 6858000"/>
              <a:gd name="connsiteX49" fmla="*/ 701331 w 1605470"/>
              <a:gd name="connsiteY49" fmla="*/ 5159961 h 6858000"/>
              <a:gd name="connsiteX50" fmla="*/ 708008 w 1605470"/>
              <a:gd name="connsiteY50" fmla="*/ 5144295 h 6858000"/>
              <a:gd name="connsiteX51" fmla="*/ 704941 w 1605470"/>
              <a:gd name="connsiteY51" fmla="*/ 5125185 h 6858000"/>
              <a:gd name="connsiteX52" fmla="*/ 711771 w 1605470"/>
              <a:gd name="connsiteY52" fmla="*/ 5121884 h 6858000"/>
              <a:gd name="connsiteX53" fmla="*/ 718807 w 1605470"/>
              <a:gd name="connsiteY53" fmla="*/ 5067850 h 6858000"/>
              <a:gd name="connsiteX54" fmla="*/ 721538 w 1605470"/>
              <a:gd name="connsiteY54" fmla="*/ 5060861 h 6858000"/>
              <a:gd name="connsiteX55" fmla="*/ 718242 w 1605470"/>
              <a:gd name="connsiteY55" fmla="*/ 5034192 h 6858000"/>
              <a:gd name="connsiteX56" fmla="*/ 719796 w 1605470"/>
              <a:gd name="connsiteY56" fmla="*/ 4993030 h 6858000"/>
              <a:gd name="connsiteX57" fmla="*/ 726705 w 1605470"/>
              <a:gd name="connsiteY57" fmla="*/ 4946844 h 6858000"/>
              <a:gd name="connsiteX58" fmla="*/ 722561 w 1605470"/>
              <a:gd name="connsiteY58" fmla="*/ 4932692 h 6858000"/>
              <a:gd name="connsiteX59" fmla="*/ 737964 w 1605470"/>
              <a:gd name="connsiteY59" fmla="*/ 4858827 h 6858000"/>
              <a:gd name="connsiteX60" fmla="*/ 732118 w 1605470"/>
              <a:gd name="connsiteY60" fmla="*/ 4801535 h 6858000"/>
              <a:gd name="connsiteX61" fmla="*/ 739787 w 1605470"/>
              <a:gd name="connsiteY61" fmla="*/ 4797794 h 6858000"/>
              <a:gd name="connsiteX62" fmla="*/ 741081 w 1605470"/>
              <a:gd name="connsiteY62" fmla="*/ 4784526 h 6858000"/>
              <a:gd name="connsiteX63" fmla="*/ 742865 w 1605470"/>
              <a:gd name="connsiteY63" fmla="*/ 4781211 h 6858000"/>
              <a:gd name="connsiteX64" fmla="*/ 751652 w 1605470"/>
              <a:gd name="connsiteY64" fmla="*/ 4761984 h 6858000"/>
              <a:gd name="connsiteX65" fmla="*/ 747700 w 1605470"/>
              <a:gd name="connsiteY65" fmla="*/ 4690749 h 6858000"/>
              <a:gd name="connsiteX66" fmla="*/ 743180 w 1605470"/>
              <a:gd name="connsiteY66" fmla="*/ 4584173 h 6858000"/>
              <a:gd name="connsiteX67" fmla="*/ 738263 w 1605470"/>
              <a:gd name="connsiteY67" fmla="*/ 4444346 h 6858000"/>
              <a:gd name="connsiteX68" fmla="*/ 734828 w 1605470"/>
              <a:gd name="connsiteY68" fmla="*/ 4375228 h 6858000"/>
              <a:gd name="connsiteX69" fmla="*/ 715481 w 1605470"/>
              <a:gd name="connsiteY69" fmla="*/ 4214165 h 6858000"/>
              <a:gd name="connsiteX70" fmla="*/ 719554 w 1605470"/>
              <a:gd name="connsiteY70" fmla="*/ 4090296 h 6858000"/>
              <a:gd name="connsiteX71" fmla="*/ 704810 w 1605470"/>
              <a:gd name="connsiteY71" fmla="*/ 4033999 h 6858000"/>
              <a:gd name="connsiteX72" fmla="*/ 705959 w 1605470"/>
              <a:gd name="connsiteY72" fmla="*/ 4031933 h 6858000"/>
              <a:gd name="connsiteX73" fmla="*/ 704535 w 1605470"/>
              <a:gd name="connsiteY73" fmla="*/ 4013953 h 6858000"/>
              <a:gd name="connsiteX74" fmla="*/ 700443 w 1605470"/>
              <a:gd name="connsiteY74" fmla="*/ 4010511 h 6858000"/>
              <a:gd name="connsiteX75" fmla="*/ 698282 w 1605470"/>
              <a:gd name="connsiteY75" fmla="*/ 3998331 h 6858000"/>
              <a:gd name="connsiteX76" fmla="*/ 690830 w 1605470"/>
              <a:gd name="connsiteY76" fmla="*/ 3974753 h 6858000"/>
              <a:gd name="connsiteX77" fmla="*/ 692428 w 1605470"/>
              <a:gd name="connsiteY77" fmla="*/ 3969950 h 6858000"/>
              <a:gd name="connsiteX78" fmla="*/ 685850 w 1605470"/>
              <a:gd name="connsiteY78" fmla="*/ 3933779 h 6858000"/>
              <a:gd name="connsiteX79" fmla="*/ 687181 w 1605470"/>
              <a:gd name="connsiteY79" fmla="*/ 3933093 h 6858000"/>
              <a:gd name="connsiteX80" fmla="*/ 691535 w 1605470"/>
              <a:gd name="connsiteY80" fmla="*/ 3922082 h 6858000"/>
              <a:gd name="connsiteX81" fmla="*/ 696613 w 1605470"/>
              <a:gd name="connsiteY81" fmla="*/ 3901461 h 6858000"/>
              <a:gd name="connsiteX82" fmla="*/ 719207 w 1605470"/>
              <a:gd name="connsiteY82" fmla="*/ 3813873 h 6858000"/>
              <a:gd name="connsiteX83" fmla="*/ 718632 w 1605470"/>
              <a:gd name="connsiteY83" fmla="*/ 3806161 h 6858000"/>
              <a:gd name="connsiteX84" fmla="*/ 718939 w 1605470"/>
              <a:gd name="connsiteY84" fmla="*/ 3805957 h 6858000"/>
              <a:gd name="connsiteX85" fmla="*/ 718966 w 1605470"/>
              <a:gd name="connsiteY85" fmla="*/ 3797724 h 6858000"/>
              <a:gd name="connsiteX86" fmla="*/ 717581 w 1605470"/>
              <a:gd name="connsiteY86" fmla="*/ 3792098 h 6858000"/>
              <a:gd name="connsiteX87" fmla="*/ 716465 w 1605470"/>
              <a:gd name="connsiteY87" fmla="*/ 3777135 h 6858000"/>
              <a:gd name="connsiteX88" fmla="*/ 718198 w 1605470"/>
              <a:gd name="connsiteY88" fmla="*/ 3771656 h 6858000"/>
              <a:gd name="connsiteX89" fmla="*/ 721941 w 1605470"/>
              <a:gd name="connsiteY89" fmla="*/ 3769007 h 6858000"/>
              <a:gd name="connsiteX90" fmla="*/ 721407 w 1605470"/>
              <a:gd name="connsiteY90" fmla="*/ 3767709 h 6858000"/>
              <a:gd name="connsiteX91" fmla="*/ 730103 w 1605470"/>
              <a:gd name="connsiteY91" fmla="*/ 3738082 h 6858000"/>
              <a:gd name="connsiteX92" fmla="*/ 737449 w 1605470"/>
              <a:gd name="connsiteY92" fmla="*/ 3673397 h 6858000"/>
              <a:gd name="connsiteX93" fmla="*/ 736745 w 1605470"/>
              <a:gd name="connsiteY93" fmla="*/ 3637109 h 6858000"/>
              <a:gd name="connsiteX94" fmla="*/ 740188 w 1605470"/>
              <a:gd name="connsiteY94" fmla="*/ 3536883 h 6858000"/>
              <a:gd name="connsiteX95" fmla="*/ 747726 w 1605470"/>
              <a:gd name="connsiteY95" fmla="*/ 3435652 h 6858000"/>
              <a:gd name="connsiteX96" fmla="*/ 774383 w 1605470"/>
              <a:gd name="connsiteY96" fmla="*/ 3381564 h 6858000"/>
              <a:gd name="connsiteX97" fmla="*/ 774870 w 1605470"/>
              <a:gd name="connsiteY97" fmla="*/ 3375761 h 6858000"/>
              <a:gd name="connsiteX98" fmla="*/ 770510 w 1605470"/>
              <a:gd name="connsiteY98" fmla="*/ 3361844 h 6858000"/>
              <a:gd name="connsiteX99" fmla="*/ 767933 w 1605470"/>
              <a:gd name="connsiteY99" fmla="*/ 3356929 h 6858000"/>
              <a:gd name="connsiteX100" fmla="*/ 766158 w 1605470"/>
              <a:gd name="connsiteY100" fmla="*/ 3349058 h 6858000"/>
              <a:gd name="connsiteX101" fmla="*/ 766414 w 1605470"/>
              <a:gd name="connsiteY101" fmla="*/ 3348763 h 6858000"/>
              <a:gd name="connsiteX102" fmla="*/ 764166 w 1605470"/>
              <a:gd name="connsiteY102" fmla="*/ 3341588 h 6858000"/>
              <a:gd name="connsiteX103" fmla="*/ 749397 w 1605470"/>
              <a:gd name="connsiteY103" fmla="*/ 3307769 h 6858000"/>
              <a:gd name="connsiteX104" fmla="*/ 766960 w 1605470"/>
              <a:gd name="connsiteY104" fmla="*/ 3250522 h 6858000"/>
              <a:gd name="connsiteX105" fmla="*/ 767385 w 1605470"/>
              <a:gd name="connsiteY105" fmla="*/ 3229163 h 6858000"/>
              <a:gd name="connsiteX106" fmla="*/ 769208 w 1605470"/>
              <a:gd name="connsiteY106" fmla="*/ 3217217 h 6858000"/>
              <a:gd name="connsiteX107" fmla="*/ 770350 w 1605470"/>
              <a:gd name="connsiteY107" fmla="*/ 3216125 h 6858000"/>
              <a:gd name="connsiteX108" fmla="*/ 756043 w 1605470"/>
              <a:gd name="connsiteY108" fmla="*/ 3183755 h 6858000"/>
              <a:gd name="connsiteX109" fmla="*/ 756544 w 1605470"/>
              <a:gd name="connsiteY109" fmla="*/ 3178642 h 6858000"/>
              <a:gd name="connsiteX110" fmla="*/ 744144 w 1605470"/>
              <a:gd name="connsiteY110" fmla="*/ 3158586 h 6858000"/>
              <a:gd name="connsiteX111" fmla="*/ 739378 w 1605470"/>
              <a:gd name="connsiteY111" fmla="*/ 3147669 h 6858000"/>
              <a:gd name="connsiteX112" fmla="*/ 734648 w 1605470"/>
              <a:gd name="connsiteY112" fmla="*/ 3145733 h 6858000"/>
              <a:gd name="connsiteX113" fmla="*/ 729329 w 1605470"/>
              <a:gd name="connsiteY113" fmla="*/ 3129034 h 6858000"/>
              <a:gd name="connsiteX114" fmla="*/ 729994 w 1605470"/>
              <a:gd name="connsiteY114" fmla="*/ 3126682 h 6858000"/>
              <a:gd name="connsiteX115" fmla="*/ 720862 w 1605470"/>
              <a:gd name="connsiteY115" fmla="*/ 3114519 h 6858000"/>
              <a:gd name="connsiteX116" fmla="*/ 707471 w 1605470"/>
              <a:gd name="connsiteY116" fmla="*/ 3106272 h 6858000"/>
              <a:gd name="connsiteX117" fmla="*/ 680201 w 1605470"/>
              <a:gd name="connsiteY117" fmla="*/ 2958185 h 6858000"/>
              <a:gd name="connsiteX118" fmla="*/ 622815 w 1605470"/>
              <a:gd name="connsiteY118" fmla="*/ 2762989 h 6858000"/>
              <a:gd name="connsiteX119" fmla="*/ 571733 w 1605470"/>
              <a:gd name="connsiteY119" fmla="*/ 2554718 h 6858000"/>
              <a:gd name="connsiteX120" fmla="*/ 551827 w 1605470"/>
              <a:gd name="connsiteY120" fmla="*/ 2485734 h 6858000"/>
              <a:gd name="connsiteX121" fmla="*/ 542550 w 1605470"/>
              <a:gd name="connsiteY121" fmla="*/ 2447068 h 6858000"/>
              <a:gd name="connsiteX122" fmla="*/ 529511 w 1605470"/>
              <a:gd name="connsiteY122" fmla="*/ 2425819 h 6858000"/>
              <a:gd name="connsiteX123" fmla="*/ 528878 w 1605470"/>
              <a:gd name="connsiteY123" fmla="*/ 2408971 h 6858000"/>
              <a:gd name="connsiteX124" fmla="*/ 535510 w 1605470"/>
              <a:gd name="connsiteY124" fmla="*/ 2402874 h 6858000"/>
              <a:gd name="connsiteX125" fmla="*/ 538122 w 1605470"/>
              <a:gd name="connsiteY125" fmla="*/ 2381443 h 6858000"/>
              <a:gd name="connsiteX126" fmla="*/ 514451 w 1605470"/>
              <a:gd name="connsiteY126" fmla="*/ 2261920 h 6858000"/>
              <a:gd name="connsiteX127" fmla="*/ 504338 w 1605470"/>
              <a:gd name="connsiteY127" fmla="*/ 2195378 h 6858000"/>
              <a:gd name="connsiteX128" fmla="*/ 488555 w 1605470"/>
              <a:gd name="connsiteY128" fmla="*/ 2155135 h 6858000"/>
              <a:gd name="connsiteX129" fmla="*/ 486013 w 1605470"/>
              <a:gd name="connsiteY129" fmla="*/ 2118008 h 6858000"/>
              <a:gd name="connsiteX130" fmla="*/ 487006 w 1605470"/>
              <a:gd name="connsiteY130" fmla="*/ 2050531 h 6858000"/>
              <a:gd name="connsiteX131" fmla="*/ 478812 w 1605470"/>
              <a:gd name="connsiteY131" fmla="*/ 1963269 h 6858000"/>
              <a:gd name="connsiteX132" fmla="*/ 459990 w 1605470"/>
              <a:gd name="connsiteY132" fmla="*/ 1906352 h 6858000"/>
              <a:gd name="connsiteX133" fmla="*/ 436547 w 1605470"/>
              <a:gd name="connsiteY133" fmla="*/ 1861531 h 6858000"/>
              <a:gd name="connsiteX134" fmla="*/ 390346 w 1605470"/>
              <a:gd name="connsiteY134" fmla="*/ 1732919 h 6858000"/>
              <a:gd name="connsiteX135" fmla="*/ 362657 w 1605470"/>
              <a:gd name="connsiteY135" fmla="*/ 1663540 h 6858000"/>
              <a:gd name="connsiteX136" fmla="*/ 361783 w 1605470"/>
              <a:gd name="connsiteY136" fmla="*/ 1615777 h 6858000"/>
              <a:gd name="connsiteX137" fmla="*/ 342578 w 1605470"/>
              <a:gd name="connsiteY137" fmla="*/ 1563678 h 6858000"/>
              <a:gd name="connsiteX138" fmla="*/ 355658 w 1605470"/>
              <a:gd name="connsiteY138" fmla="*/ 1519474 h 6858000"/>
              <a:gd name="connsiteX139" fmla="*/ 348400 w 1605470"/>
              <a:gd name="connsiteY139" fmla="*/ 1477995 h 6858000"/>
              <a:gd name="connsiteX140" fmla="*/ 334485 w 1605470"/>
              <a:gd name="connsiteY140" fmla="*/ 1373769 h 6858000"/>
              <a:gd name="connsiteX141" fmla="*/ 342792 w 1605470"/>
              <a:gd name="connsiteY141" fmla="*/ 1307086 h 6858000"/>
              <a:gd name="connsiteX142" fmla="*/ 343980 w 1605470"/>
              <a:gd name="connsiteY142" fmla="*/ 1189033 h 6858000"/>
              <a:gd name="connsiteX143" fmla="*/ 348665 w 1605470"/>
              <a:gd name="connsiteY143" fmla="*/ 1168288 h 6858000"/>
              <a:gd name="connsiteX144" fmla="*/ 340947 w 1605470"/>
              <a:gd name="connsiteY144" fmla="*/ 1142577 h 6858000"/>
              <a:gd name="connsiteX145" fmla="*/ 330253 w 1605470"/>
              <a:gd name="connsiteY145" fmla="*/ 1088484 h 6858000"/>
              <a:gd name="connsiteX146" fmla="*/ 318989 w 1605470"/>
              <a:gd name="connsiteY146" fmla="*/ 1016103 h 6858000"/>
              <a:gd name="connsiteX147" fmla="*/ 320445 w 1605470"/>
              <a:gd name="connsiteY147" fmla="*/ 932283 h 6858000"/>
              <a:gd name="connsiteX148" fmla="*/ 322681 w 1605470"/>
              <a:gd name="connsiteY148" fmla="*/ 915925 h 6858000"/>
              <a:gd name="connsiteX149" fmla="*/ 315310 w 1605470"/>
              <a:gd name="connsiteY149" fmla="*/ 896999 h 6858000"/>
              <a:gd name="connsiteX150" fmla="*/ 284718 w 1605470"/>
              <a:gd name="connsiteY150" fmla="*/ 821517 h 6858000"/>
              <a:gd name="connsiteX151" fmla="*/ 263668 w 1605470"/>
              <a:gd name="connsiteY151" fmla="*/ 751353 h 6858000"/>
              <a:gd name="connsiteX152" fmla="*/ 263226 w 1605470"/>
              <a:gd name="connsiteY152" fmla="*/ 721230 h 6858000"/>
              <a:gd name="connsiteX153" fmla="*/ 248897 w 1605470"/>
              <a:gd name="connsiteY153" fmla="*/ 681659 h 6858000"/>
              <a:gd name="connsiteX154" fmla="*/ 234316 w 1605470"/>
              <a:gd name="connsiteY154" fmla="*/ 635218 h 6858000"/>
              <a:gd name="connsiteX155" fmla="*/ 239327 w 1605470"/>
              <a:gd name="connsiteY155" fmla="*/ 613763 h 6858000"/>
              <a:gd name="connsiteX156" fmla="*/ 225269 w 1605470"/>
              <a:gd name="connsiteY156" fmla="*/ 598582 h 6858000"/>
              <a:gd name="connsiteX157" fmla="*/ 224950 w 1605470"/>
              <a:gd name="connsiteY157" fmla="*/ 576846 h 6858000"/>
              <a:gd name="connsiteX158" fmla="*/ 204576 w 1605470"/>
              <a:gd name="connsiteY158" fmla="*/ 530055 h 6858000"/>
              <a:gd name="connsiteX159" fmla="*/ 219064 w 1605470"/>
              <a:gd name="connsiteY159" fmla="*/ 469651 h 6858000"/>
              <a:gd name="connsiteX160" fmla="*/ 195012 w 1605470"/>
              <a:gd name="connsiteY160" fmla="*/ 448559 h 6858000"/>
              <a:gd name="connsiteX161" fmla="*/ 201434 w 1605470"/>
              <a:gd name="connsiteY161" fmla="*/ 441529 h 6858000"/>
              <a:gd name="connsiteX162" fmla="*/ 200655 w 1605470"/>
              <a:gd name="connsiteY162" fmla="*/ 428927 h 6858000"/>
              <a:gd name="connsiteX163" fmla="*/ 190059 w 1605470"/>
              <a:gd name="connsiteY163" fmla="*/ 430161 h 6858000"/>
              <a:gd name="connsiteX164" fmla="*/ 167079 w 1605470"/>
              <a:gd name="connsiteY164" fmla="*/ 367211 h 6858000"/>
              <a:gd name="connsiteX165" fmla="*/ 124571 w 1605470"/>
              <a:gd name="connsiteY165" fmla="*/ 302178 h 6858000"/>
              <a:gd name="connsiteX166" fmla="*/ 103243 w 1605470"/>
              <a:gd name="connsiteY166" fmla="*/ 211375 h 6858000"/>
              <a:gd name="connsiteX167" fmla="*/ 94571 w 1605470"/>
              <a:gd name="connsiteY167" fmla="*/ 184179 h 6858000"/>
              <a:gd name="connsiteX168" fmla="*/ 13437 w 1605470"/>
              <a:gd name="connsiteY168" fmla="*/ 19287 h 6858000"/>
              <a:gd name="connsiteX169" fmla="*/ 0 w 1605470"/>
              <a:gd name="connsiteY169"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3992 w 1605470"/>
              <a:gd name="connsiteY37" fmla="*/ 5619557 h 6858000"/>
              <a:gd name="connsiteX38" fmla="*/ 562052 w 1605470"/>
              <a:gd name="connsiteY38" fmla="*/ 5563435 h 6858000"/>
              <a:gd name="connsiteX39" fmla="*/ 591557 w 1605470"/>
              <a:gd name="connsiteY39" fmla="*/ 5476393 h 6858000"/>
              <a:gd name="connsiteX40" fmla="*/ 622750 w 1605470"/>
              <a:gd name="connsiteY40" fmla="*/ 5396260 h 6858000"/>
              <a:gd name="connsiteX41" fmla="*/ 638731 w 1605470"/>
              <a:gd name="connsiteY41" fmla="*/ 5330009 h 6858000"/>
              <a:gd name="connsiteX42" fmla="*/ 672224 w 1605470"/>
              <a:gd name="connsiteY42" fmla="*/ 5273739 h 6858000"/>
              <a:gd name="connsiteX43" fmla="*/ 681823 w 1605470"/>
              <a:gd name="connsiteY43" fmla="*/ 5241779 h 6858000"/>
              <a:gd name="connsiteX44" fmla="*/ 693049 w 1605470"/>
              <a:gd name="connsiteY44" fmla="*/ 5225268 h 6858000"/>
              <a:gd name="connsiteX45" fmla="*/ 694069 w 1605470"/>
              <a:gd name="connsiteY45" fmla="*/ 5217684 h 6858000"/>
              <a:gd name="connsiteX46" fmla="*/ 701410 w 1605470"/>
              <a:gd name="connsiteY46" fmla="*/ 5193377 h 6858000"/>
              <a:gd name="connsiteX47" fmla="*/ 704713 w 1605470"/>
              <a:gd name="connsiteY47" fmla="*/ 5179288 h 6858000"/>
              <a:gd name="connsiteX48" fmla="*/ 705697 w 1605470"/>
              <a:gd name="connsiteY48" fmla="*/ 5173621 h 6858000"/>
              <a:gd name="connsiteX49" fmla="*/ 701331 w 1605470"/>
              <a:gd name="connsiteY49" fmla="*/ 5159961 h 6858000"/>
              <a:gd name="connsiteX50" fmla="*/ 708008 w 1605470"/>
              <a:gd name="connsiteY50" fmla="*/ 5144295 h 6858000"/>
              <a:gd name="connsiteX51" fmla="*/ 704941 w 1605470"/>
              <a:gd name="connsiteY51" fmla="*/ 5125185 h 6858000"/>
              <a:gd name="connsiteX52" fmla="*/ 711771 w 1605470"/>
              <a:gd name="connsiteY52" fmla="*/ 5121884 h 6858000"/>
              <a:gd name="connsiteX53" fmla="*/ 718807 w 1605470"/>
              <a:gd name="connsiteY53" fmla="*/ 5067850 h 6858000"/>
              <a:gd name="connsiteX54" fmla="*/ 721538 w 1605470"/>
              <a:gd name="connsiteY54" fmla="*/ 5060861 h 6858000"/>
              <a:gd name="connsiteX55" fmla="*/ 718242 w 1605470"/>
              <a:gd name="connsiteY55" fmla="*/ 5034192 h 6858000"/>
              <a:gd name="connsiteX56" fmla="*/ 719796 w 1605470"/>
              <a:gd name="connsiteY56" fmla="*/ 4993030 h 6858000"/>
              <a:gd name="connsiteX57" fmla="*/ 726705 w 1605470"/>
              <a:gd name="connsiteY57" fmla="*/ 4946844 h 6858000"/>
              <a:gd name="connsiteX58" fmla="*/ 722561 w 1605470"/>
              <a:gd name="connsiteY58" fmla="*/ 4932692 h 6858000"/>
              <a:gd name="connsiteX59" fmla="*/ 737964 w 1605470"/>
              <a:gd name="connsiteY59" fmla="*/ 4858827 h 6858000"/>
              <a:gd name="connsiteX60" fmla="*/ 732118 w 1605470"/>
              <a:gd name="connsiteY60" fmla="*/ 4801535 h 6858000"/>
              <a:gd name="connsiteX61" fmla="*/ 739787 w 1605470"/>
              <a:gd name="connsiteY61" fmla="*/ 4797794 h 6858000"/>
              <a:gd name="connsiteX62" fmla="*/ 741081 w 1605470"/>
              <a:gd name="connsiteY62" fmla="*/ 4784526 h 6858000"/>
              <a:gd name="connsiteX63" fmla="*/ 742865 w 1605470"/>
              <a:gd name="connsiteY63" fmla="*/ 4781211 h 6858000"/>
              <a:gd name="connsiteX64" fmla="*/ 751652 w 1605470"/>
              <a:gd name="connsiteY64" fmla="*/ 4761984 h 6858000"/>
              <a:gd name="connsiteX65" fmla="*/ 747700 w 1605470"/>
              <a:gd name="connsiteY65" fmla="*/ 4690749 h 6858000"/>
              <a:gd name="connsiteX66" fmla="*/ 743180 w 1605470"/>
              <a:gd name="connsiteY66" fmla="*/ 4584173 h 6858000"/>
              <a:gd name="connsiteX67" fmla="*/ 738263 w 1605470"/>
              <a:gd name="connsiteY67" fmla="*/ 4444346 h 6858000"/>
              <a:gd name="connsiteX68" fmla="*/ 734828 w 1605470"/>
              <a:gd name="connsiteY68" fmla="*/ 4375228 h 6858000"/>
              <a:gd name="connsiteX69" fmla="*/ 715481 w 1605470"/>
              <a:gd name="connsiteY69" fmla="*/ 4214165 h 6858000"/>
              <a:gd name="connsiteX70" fmla="*/ 719554 w 1605470"/>
              <a:gd name="connsiteY70" fmla="*/ 4090296 h 6858000"/>
              <a:gd name="connsiteX71" fmla="*/ 704810 w 1605470"/>
              <a:gd name="connsiteY71" fmla="*/ 4033999 h 6858000"/>
              <a:gd name="connsiteX72" fmla="*/ 705959 w 1605470"/>
              <a:gd name="connsiteY72" fmla="*/ 4031933 h 6858000"/>
              <a:gd name="connsiteX73" fmla="*/ 704535 w 1605470"/>
              <a:gd name="connsiteY73" fmla="*/ 4013953 h 6858000"/>
              <a:gd name="connsiteX74" fmla="*/ 700443 w 1605470"/>
              <a:gd name="connsiteY74" fmla="*/ 4010511 h 6858000"/>
              <a:gd name="connsiteX75" fmla="*/ 698282 w 1605470"/>
              <a:gd name="connsiteY75" fmla="*/ 3998331 h 6858000"/>
              <a:gd name="connsiteX76" fmla="*/ 690830 w 1605470"/>
              <a:gd name="connsiteY76" fmla="*/ 3974753 h 6858000"/>
              <a:gd name="connsiteX77" fmla="*/ 692428 w 1605470"/>
              <a:gd name="connsiteY77" fmla="*/ 3969950 h 6858000"/>
              <a:gd name="connsiteX78" fmla="*/ 685850 w 1605470"/>
              <a:gd name="connsiteY78" fmla="*/ 3933779 h 6858000"/>
              <a:gd name="connsiteX79" fmla="*/ 687181 w 1605470"/>
              <a:gd name="connsiteY79" fmla="*/ 3933093 h 6858000"/>
              <a:gd name="connsiteX80" fmla="*/ 691535 w 1605470"/>
              <a:gd name="connsiteY80" fmla="*/ 3922082 h 6858000"/>
              <a:gd name="connsiteX81" fmla="*/ 696613 w 1605470"/>
              <a:gd name="connsiteY81" fmla="*/ 3901461 h 6858000"/>
              <a:gd name="connsiteX82" fmla="*/ 719207 w 1605470"/>
              <a:gd name="connsiteY82" fmla="*/ 3813873 h 6858000"/>
              <a:gd name="connsiteX83" fmla="*/ 718632 w 1605470"/>
              <a:gd name="connsiteY83" fmla="*/ 3806161 h 6858000"/>
              <a:gd name="connsiteX84" fmla="*/ 718939 w 1605470"/>
              <a:gd name="connsiteY84" fmla="*/ 3805957 h 6858000"/>
              <a:gd name="connsiteX85" fmla="*/ 718966 w 1605470"/>
              <a:gd name="connsiteY85" fmla="*/ 3797724 h 6858000"/>
              <a:gd name="connsiteX86" fmla="*/ 717581 w 1605470"/>
              <a:gd name="connsiteY86" fmla="*/ 3792098 h 6858000"/>
              <a:gd name="connsiteX87" fmla="*/ 716465 w 1605470"/>
              <a:gd name="connsiteY87" fmla="*/ 3777135 h 6858000"/>
              <a:gd name="connsiteX88" fmla="*/ 718198 w 1605470"/>
              <a:gd name="connsiteY88" fmla="*/ 3771656 h 6858000"/>
              <a:gd name="connsiteX89" fmla="*/ 721941 w 1605470"/>
              <a:gd name="connsiteY89" fmla="*/ 3769007 h 6858000"/>
              <a:gd name="connsiteX90" fmla="*/ 721407 w 1605470"/>
              <a:gd name="connsiteY90" fmla="*/ 3767709 h 6858000"/>
              <a:gd name="connsiteX91" fmla="*/ 730103 w 1605470"/>
              <a:gd name="connsiteY91" fmla="*/ 3738082 h 6858000"/>
              <a:gd name="connsiteX92" fmla="*/ 737449 w 1605470"/>
              <a:gd name="connsiteY92" fmla="*/ 3673397 h 6858000"/>
              <a:gd name="connsiteX93" fmla="*/ 736745 w 1605470"/>
              <a:gd name="connsiteY93" fmla="*/ 3637109 h 6858000"/>
              <a:gd name="connsiteX94" fmla="*/ 740188 w 1605470"/>
              <a:gd name="connsiteY94" fmla="*/ 3536883 h 6858000"/>
              <a:gd name="connsiteX95" fmla="*/ 747726 w 1605470"/>
              <a:gd name="connsiteY95" fmla="*/ 3435652 h 6858000"/>
              <a:gd name="connsiteX96" fmla="*/ 774383 w 1605470"/>
              <a:gd name="connsiteY96" fmla="*/ 3381564 h 6858000"/>
              <a:gd name="connsiteX97" fmla="*/ 774870 w 1605470"/>
              <a:gd name="connsiteY97" fmla="*/ 3375761 h 6858000"/>
              <a:gd name="connsiteX98" fmla="*/ 770510 w 1605470"/>
              <a:gd name="connsiteY98" fmla="*/ 3361844 h 6858000"/>
              <a:gd name="connsiteX99" fmla="*/ 767933 w 1605470"/>
              <a:gd name="connsiteY99" fmla="*/ 3356929 h 6858000"/>
              <a:gd name="connsiteX100" fmla="*/ 766158 w 1605470"/>
              <a:gd name="connsiteY100" fmla="*/ 3349058 h 6858000"/>
              <a:gd name="connsiteX101" fmla="*/ 766414 w 1605470"/>
              <a:gd name="connsiteY101" fmla="*/ 3348763 h 6858000"/>
              <a:gd name="connsiteX102" fmla="*/ 764166 w 1605470"/>
              <a:gd name="connsiteY102" fmla="*/ 3341588 h 6858000"/>
              <a:gd name="connsiteX103" fmla="*/ 749397 w 1605470"/>
              <a:gd name="connsiteY103" fmla="*/ 3307769 h 6858000"/>
              <a:gd name="connsiteX104" fmla="*/ 766960 w 1605470"/>
              <a:gd name="connsiteY104" fmla="*/ 3250522 h 6858000"/>
              <a:gd name="connsiteX105" fmla="*/ 767385 w 1605470"/>
              <a:gd name="connsiteY105" fmla="*/ 3229163 h 6858000"/>
              <a:gd name="connsiteX106" fmla="*/ 769208 w 1605470"/>
              <a:gd name="connsiteY106" fmla="*/ 3217217 h 6858000"/>
              <a:gd name="connsiteX107" fmla="*/ 770350 w 1605470"/>
              <a:gd name="connsiteY107" fmla="*/ 3216125 h 6858000"/>
              <a:gd name="connsiteX108" fmla="*/ 756043 w 1605470"/>
              <a:gd name="connsiteY108" fmla="*/ 3183755 h 6858000"/>
              <a:gd name="connsiteX109" fmla="*/ 756544 w 1605470"/>
              <a:gd name="connsiteY109" fmla="*/ 3178642 h 6858000"/>
              <a:gd name="connsiteX110" fmla="*/ 744144 w 1605470"/>
              <a:gd name="connsiteY110" fmla="*/ 3158586 h 6858000"/>
              <a:gd name="connsiteX111" fmla="*/ 739378 w 1605470"/>
              <a:gd name="connsiteY111" fmla="*/ 3147669 h 6858000"/>
              <a:gd name="connsiteX112" fmla="*/ 734648 w 1605470"/>
              <a:gd name="connsiteY112" fmla="*/ 3145733 h 6858000"/>
              <a:gd name="connsiteX113" fmla="*/ 729329 w 1605470"/>
              <a:gd name="connsiteY113" fmla="*/ 3129034 h 6858000"/>
              <a:gd name="connsiteX114" fmla="*/ 729994 w 1605470"/>
              <a:gd name="connsiteY114" fmla="*/ 3126682 h 6858000"/>
              <a:gd name="connsiteX115" fmla="*/ 720862 w 1605470"/>
              <a:gd name="connsiteY115" fmla="*/ 3114519 h 6858000"/>
              <a:gd name="connsiteX116" fmla="*/ 707471 w 1605470"/>
              <a:gd name="connsiteY116" fmla="*/ 3106272 h 6858000"/>
              <a:gd name="connsiteX117" fmla="*/ 680201 w 1605470"/>
              <a:gd name="connsiteY117" fmla="*/ 2958185 h 6858000"/>
              <a:gd name="connsiteX118" fmla="*/ 622815 w 1605470"/>
              <a:gd name="connsiteY118" fmla="*/ 2762989 h 6858000"/>
              <a:gd name="connsiteX119" fmla="*/ 571733 w 1605470"/>
              <a:gd name="connsiteY119" fmla="*/ 2554718 h 6858000"/>
              <a:gd name="connsiteX120" fmla="*/ 551827 w 1605470"/>
              <a:gd name="connsiteY120" fmla="*/ 2485734 h 6858000"/>
              <a:gd name="connsiteX121" fmla="*/ 542550 w 1605470"/>
              <a:gd name="connsiteY121" fmla="*/ 2447068 h 6858000"/>
              <a:gd name="connsiteX122" fmla="*/ 529511 w 1605470"/>
              <a:gd name="connsiteY122" fmla="*/ 2425819 h 6858000"/>
              <a:gd name="connsiteX123" fmla="*/ 528878 w 1605470"/>
              <a:gd name="connsiteY123" fmla="*/ 2408971 h 6858000"/>
              <a:gd name="connsiteX124" fmla="*/ 535510 w 1605470"/>
              <a:gd name="connsiteY124" fmla="*/ 2402874 h 6858000"/>
              <a:gd name="connsiteX125" fmla="*/ 538122 w 1605470"/>
              <a:gd name="connsiteY125" fmla="*/ 2381443 h 6858000"/>
              <a:gd name="connsiteX126" fmla="*/ 514451 w 1605470"/>
              <a:gd name="connsiteY126" fmla="*/ 2261920 h 6858000"/>
              <a:gd name="connsiteX127" fmla="*/ 504338 w 1605470"/>
              <a:gd name="connsiteY127" fmla="*/ 2195378 h 6858000"/>
              <a:gd name="connsiteX128" fmla="*/ 488555 w 1605470"/>
              <a:gd name="connsiteY128" fmla="*/ 2155135 h 6858000"/>
              <a:gd name="connsiteX129" fmla="*/ 486013 w 1605470"/>
              <a:gd name="connsiteY129" fmla="*/ 2118008 h 6858000"/>
              <a:gd name="connsiteX130" fmla="*/ 487006 w 1605470"/>
              <a:gd name="connsiteY130" fmla="*/ 2050531 h 6858000"/>
              <a:gd name="connsiteX131" fmla="*/ 478812 w 1605470"/>
              <a:gd name="connsiteY131" fmla="*/ 1963269 h 6858000"/>
              <a:gd name="connsiteX132" fmla="*/ 459990 w 1605470"/>
              <a:gd name="connsiteY132" fmla="*/ 1906352 h 6858000"/>
              <a:gd name="connsiteX133" fmla="*/ 436547 w 1605470"/>
              <a:gd name="connsiteY133" fmla="*/ 1861531 h 6858000"/>
              <a:gd name="connsiteX134" fmla="*/ 390346 w 1605470"/>
              <a:gd name="connsiteY134" fmla="*/ 1732919 h 6858000"/>
              <a:gd name="connsiteX135" fmla="*/ 362657 w 1605470"/>
              <a:gd name="connsiteY135" fmla="*/ 1663540 h 6858000"/>
              <a:gd name="connsiteX136" fmla="*/ 361783 w 1605470"/>
              <a:gd name="connsiteY136" fmla="*/ 1615777 h 6858000"/>
              <a:gd name="connsiteX137" fmla="*/ 342578 w 1605470"/>
              <a:gd name="connsiteY137" fmla="*/ 1563678 h 6858000"/>
              <a:gd name="connsiteX138" fmla="*/ 355658 w 1605470"/>
              <a:gd name="connsiteY138" fmla="*/ 1519474 h 6858000"/>
              <a:gd name="connsiteX139" fmla="*/ 348400 w 1605470"/>
              <a:gd name="connsiteY139" fmla="*/ 1477995 h 6858000"/>
              <a:gd name="connsiteX140" fmla="*/ 334485 w 1605470"/>
              <a:gd name="connsiteY140" fmla="*/ 1373769 h 6858000"/>
              <a:gd name="connsiteX141" fmla="*/ 342792 w 1605470"/>
              <a:gd name="connsiteY141" fmla="*/ 1307086 h 6858000"/>
              <a:gd name="connsiteX142" fmla="*/ 343980 w 1605470"/>
              <a:gd name="connsiteY142" fmla="*/ 1189033 h 6858000"/>
              <a:gd name="connsiteX143" fmla="*/ 348665 w 1605470"/>
              <a:gd name="connsiteY143" fmla="*/ 1168288 h 6858000"/>
              <a:gd name="connsiteX144" fmla="*/ 340947 w 1605470"/>
              <a:gd name="connsiteY144" fmla="*/ 1142577 h 6858000"/>
              <a:gd name="connsiteX145" fmla="*/ 330253 w 1605470"/>
              <a:gd name="connsiteY145" fmla="*/ 1088484 h 6858000"/>
              <a:gd name="connsiteX146" fmla="*/ 318989 w 1605470"/>
              <a:gd name="connsiteY146" fmla="*/ 1016103 h 6858000"/>
              <a:gd name="connsiteX147" fmla="*/ 320445 w 1605470"/>
              <a:gd name="connsiteY147" fmla="*/ 932283 h 6858000"/>
              <a:gd name="connsiteX148" fmla="*/ 322681 w 1605470"/>
              <a:gd name="connsiteY148" fmla="*/ 915925 h 6858000"/>
              <a:gd name="connsiteX149" fmla="*/ 315310 w 1605470"/>
              <a:gd name="connsiteY149" fmla="*/ 896999 h 6858000"/>
              <a:gd name="connsiteX150" fmla="*/ 284718 w 1605470"/>
              <a:gd name="connsiteY150" fmla="*/ 821517 h 6858000"/>
              <a:gd name="connsiteX151" fmla="*/ 263668 w 1605470"/>
              <a:gd name="connsiteY151" fmla="*/ 751353 h 6858000"/>
              <a:gd name="connsiteX152" fmla="*/ 263226 w 1605470"/>
              <a:gd name="connsiteY152" fmla="*/ 721230 h 6858000"/>
              <a:gd name="connsiteX153" fmla="*/ 248897 w 1605470"/>
              <a:gd name="connsiteY153" fmla="*/ 681659 h 6858000"/>
              <a:gd name="connsiteX154" fmla="*/ 234316 w 1605470"/>
              <a:gd name="connsiteY154" fmla="*/ 635218 h 6858000"/>
              <a:gd name="connsiteX155" fmla="*/ 239327 w 1605470"/>
              <a:gd name="connsiteY155" fmla="*/ 613763 h 6858000"/>
              <a:gd name="connsiteX156" fmla="*/ 225269 w 1605470"/>
              <a:gd name="connsiteY156" fmla="*/ 598582 h 6858000"/>
              <a:gd name="connsiteX157" fmla="*/ 224950 w 1605470"/>
              <a:gd name="connsiteY157" fmla="*/ 576846 h 6858000"/>
              <a:gd name="connsiteX158" fmla="*/ 204576 w 1605470"/>
              <a:gd name="connsiteY158" fmla="*/ 530055 h 6858000"/>
              <a:gd name="connsiteX159" fmla="*/ 219064 w 1605470"/>
              <a:gd name="connsiteY159" fmla="*/ 469651 h 6858000"/>
              <a:gd name="connsiteX160" fmla="*/ 195012 w 1605470"/>
              <a:gd name="connsiteY160" fmla="*/ 448559 h 6858000"/>
              <a:gd name="connsiteX161" fmla="*/ 201434 w 1605470"/>
              <a:gd name="connsiteY161" fmla="*/ 441529 h 6858000"/>
              <a:gd name="connsiteX162" fmla="*/ 200655 w 1605470"/>
              <a:gd name="connsiteY162" fmla="*/ 428927 h 6858000"/>
              <a:gd name="connsiteX163" fmla="*/ 190059 w 1605470"/>
              <a:gd name="connsiteY163" fmla="*/ 430161 h 6858000"/>
              <a:gd name="connsiteX164" fmla="*/ 167079 w 1605470"/>
              <a:gd name="connsiteY164" fmla="*/ 367211 h 6858000"/>
              <a:gd name="connsiteX165" fmla="*/ 124571 w 1605470"/>
              <a:gd name="connsiteY165" fmla="*/ 302178 h 6858000"/>
              <a:gd name="connsiteX166" fmla="*/ 103243 w 1605470"/>
              <a:gd name="connsiteY166" fmla="*/ 211375 h 6858000"/>
              <a:gd name="connsiteX167" fmla="*/ 94571 w 1605470"/>
              <a:gd name="connsiteY167" fmla="*/ 184179 h 6858000"/>
              <a:gd name="connsiteX168" fmla="*/ 13437 w 1605470"/>
              <a:gd name="connsiteY168" fmla="*/ 19287 h 6858000"/>
              <a:gd name="connsiteX169" fmla="*/ 0 w 1605470"/>
              <a:gd name="connsiteY169"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8335 w 1605470"/>
              <a:gd name="connsiteY37" fmla="*/ 5665173 h 6858000"/>
              <a:gd name="connsiteX38" fmla="*/ 562052 w 1605470"/>
              <a:gd name="connsiteY38" fmla="*/ 5563435 h 6858000"/>
              <a:gd name="connsiteX39" fmla="*/ 591557 w 1605470"/>
              <a:gd name="connsiteY39" fmla="*/ 5476393 h 6858000"/>
              <a:gd name="connsiteX40" fmla="*/ 622750 w 1605470"/>
              <a:gd name="connsiteY40" fmla="*/ 5396260 h 6858000"/>
              <a:gd name="connsiteX41" fmla="*/ 638731 w 1605470"/>
              <a:gd name="connsiteY41" fmla="*/ 5330009 h 6858000"/>
              <a:gd name="connsiteX42" fmla="*/ 672224 w 1605470"/>
              <a:gd name="connsiteY42" fmla="*/ 5273739 h 6858000"/>
              <a:gd name="connsiteX43" fmla="*/ 681823 w 1605470"/>
              <a:gd name="connsiteY43" fmla="*/ 5241779 h 6858000"/>
              <a:gd name="connsiteX44" fmla="*/ 693049 w 1605470"/>
              <a:gd name="connsiteY44" fmla="*/ 5225268 h 6858000"/>
              <a:gd name="connsiteX45" fmla="*/ 694069 w 1605470"/>
              <a:gd name="connsiteY45" fmla="*/ 5217684 h 6858000"/>
              <a:gd name="connsiteX46" fmla="*/ 701410 w 1605470"/>
              <a:gd name="connsiteY46" fmla="*/ 5193377 h 6858000"/>
              <a:gd name="connsiteX47" fmla="*/ 704713 w 1605470"/>
              <a:gd name="connsiteY47" fmla="*/ 5179288 h 6858000"/>
              <a:gd name="connsiteX48" fmla="*/ 705697 w 1605470"/>
              <a:gd name="connsiteY48" fmla="*/ 5173621 h 6858000"/>
              <a:gd name="connsiteX49" fmla="*/ 701331 w 1605470"/>
              <a:gd name="connsiteY49" fmla="*/ 5159961 h 6858000"/>
              <a:gd name="connsiteX50" fmla="*/ 708008 w 1605470"/>
              <a:gd name="connsiteY50" fmla="*/ 5144295 h 6858000"/>
              <a:gd name="connsiteX51" fmla="*/ 704941 w 1605470"/>
              <a:gd name="connsiteY51" fmla="*/ 5125185 h 6858000"/>
              <a:gd name="connsiteX52" fmla="*/ 711771 w 1605470"/>
              <a:gd name="connsiteY52" fmla="*/ 5121884 h 6858000"/>
              <a:gd name="connsiteX53" fmla="*/ 718807 w 1605470"/>
              <a:gd name="connsiteY53" fmla="*/ 5067850 h 6858000"/>
              <a:gd name="connsiteX54" fmla="*/ 721538 w 1605470"/>
              <a:gd name="connsiteY54" fmla="*/ 5060861 h 6858000"/>
              <a:gd name="connsiteX55" fmla="*/ 718242 w 1605470"/>
              <a:gd name="connsiteY55" fmla="*/ 5034192 h 6858000"/>
              <a:gd name="connsiteX56" fmla="*/ 719796 w 1605470"/>
              <a:gd name="connsiteY56" fmla="*/ 4993030 h 6858000"/>
              <a:gd name="connsiteX57" fmla="*/ 726705 w 1605470"/>
              <a:gd name="connsiteY57" fmla="*/ 4946844 h 6858000"/>
              <a:gd name="connsiteX58" fmla="*/ 722561 w 1605470"/>
              <a:gd name="connsiteY58" fmla="*/ 4932692 h 6858000"/>
              <a:gd name="connsiteX59" fmla="*/ 737964 w 1605470"/>
              <a:gd name="connsiteY59" fmla="*/ 4858827 h 6858000"/>
              <a:gd name="connsiteX60" fmla="*/ 732118 w 1605470"/>
              <a:gd name="connsiteY60" fmla="*/ 4801535 h 6858000"/>
              <a:gd name="connsiteX61" fmla="*/ 739787 w 1605470"/>
              <a:gd name="connsiteY61" fmla="*/ 4797794 h 6858000"/>
              <a:gd name="connsiteX62" fmla="*/ 741081 w 1605470"/>
              <a:gd name="connsiteY62" fmla="*/ 4784526 h 6858000"/>
              <a:gd name="connsiteX63" fmla="*/ 742865 w 1605470"/>
              <a:gd name="connsiteY63" fmla="*/ 4781211 h 6858000"/>
              <a:gd name="connsiteX64" fmla="*/ 751652 w 1605470"/>
              <a:gd name="connsiteY64" fmla="*/ 4761984 h 6858000"/>
              <a:gd name="connsiteX65" fmla="*/ 747700 w 1605470"/>
              <a:gd name="connsiteY65" fmla="*/ 4690749 h 6858000"/>
              <a:gd name="connsiteX66" fmla="*/ 743180 w 1605470"/>
              <a:gd name="connsiteY66" fmla="*/ 4584173 h 6858000"/>
              <a:gd name="connsiteX67" fmla="*/ 738263 w 1605470"/>
              <a:gd name="connsiteY67" fmla="*/ 4444346 h 6858000"/>
              <a:gd name="connsiteX68" fmla="*/ 734828 w 1605470"/>
              <a:gd name="connsiteY68" fmla="*/ 4375228 h 6858000"/>
              <a:gd name="connsiteX69" fmla="*/ 715481 w 1605470"/>
              <a:gd name="connsiteY69" fmla="*/ 4214165 h 6858000"/>
              <a:gd name="connsiteX70" fmla="*/ 719554 w 1605470"/>
              <a:gd name="connsiteY70" fmla="*/ 4090296 h 6858000"/>
              <a:gd name="connsiteX71" fmla="*/ 704810 w 1605470"/>
              <a:gd name="connsiteY71" fmla="*/ 4033999 h 6858000"/>
              <a:gd name="connsiteX72" fmla="*/ 705959 w 1605470"/>
              <a:gd name="connsiteY72" fmla="*/ 4031933 h 6858000"/>
              <a:gd name="connsiteX73" fmla="*/ 704535 w 1605470"/>
              <a:gd name="connsiteY73" fmla="*/ 4013953 h 6858000"/>
              <a:gd name="connsiteX74" fmla="*/ 700443 w 1605470"/>
              <a:gd name="connsiteY74" fmla="*/ 4010511 h 6858000"/>
              <a:gd name="connsiteX75" fmla="*/ 698282 w 1605470"/>
              <a:gd name="connsiteY75" fmla="*/ 3998331 h 6858000"/>
              <a:gd name="connsiteX76" fmla="*/ 690830 w 1605470"/>
              <a:gd name="connsiteY76" fmla="*/ 3974753 h 6858000"/>
              <a:gd name="connsiteX77" fmla="*/ 692428 w 1605470"/>
              <a:gd name="connsiteY77" fmla="*/ 3969950 h 6858000"/>
              <a:gd name="connsiteX78" fmla="*/ 685850 w 1605470"/>
              <a:gd name="connsiteY78" fmla="*/ 3933779 h 6858000"/>
              <a:gd name="connsiteX79" fmla="*/ 687181 w 1605470"/>
              <a:gd name="connsiteY79" fmla="*/ 3933093 h 6858000"/>
              <a:gd name="connsiteX80" fmla="*/ 691535 w 1605470"/>
              <a:gd name="connsiteY80" fmla="*/ 3922082 h 6858000"/>
              <a:gd name="connsiteX81" fmla="*/ 696613 w 1605470"/>
              <a:gd name="connsiteY81" fmla="*/ 3901461 h 6858000"/>
              <a:gd name="connsiteX82" fmla="*/ 719207 w 1605470"/>
              <a:gd name="connsiteY82" fmla="*/ 3813873 h 6858000"/>
              <a:gd name="connsiteX83" fmla="*/ 718632 w 1605470"/>
              <a:gd name="connsiteY83" fmla="*/ 3806161 h 6858000"/>
              <a:gd name="connsiteX84" fmla="*/ 718939 w 1605470"/>
              <a:gd name="connsiteY84" fmla="*/ 3805957 h 6858000"/>
              <a:gd name="connsiteX85" fmla="*/ 718966 w 1605470"/>
              <a:gd name="connsiteY85" fmla="*/ 3797724 h 6858000"/>
              <a:gd name="connsiteX86" fmla="*/ 717581 w 1605470"/>
              <a:gd name="connsiteY86" fmla="*/ 3792098 h 6858000"/>
              <a:gd name="connsiteX87" fmla="*/ 716465 w 1605470"/>
              <a:gd name="connsiteY87" fmla="*/ 3777135 h 6858000"/>
              <a:gd name="connsiteX88" fmla="*/ 718198 w 1605470"/>
              <a:gd name="connsiteY88" fmla="*/ 3771656 h 6858000"/>
              <a:gd name="connsiteX89" fmla="*/ 721941 w 1605470"/>
              <a:gd name="connsiteY89" fmla="*/ 3769007 h 6858000"/>
              <a:gd name="connsiteX90" fmla="*/ 721407 w 1605470"/>
              <a:gd name="connsiteY90" fmla="*/ 3767709 h 6858000"/>
              <a:gd name="connsiteX91" fmla="*/ 730103 w 1605470"/>
              <a:gd name="connsiteY91" fmla="*/ 3738082 h 6858000"/>
              <a:gd name="connsiteX92" fmla="*/ 737449 w 1605470"/>
              <a:gd name="connsiteY92" fmla="*/ 3673397 h 6858000"/>
              <a:gd name="connsiteX93" fmla="*/ 736745 w 1605470"/>
              <a:gd name="connsiteY93" fmla="*/ 3637109 h 6858000"/>
              <a:gd name="connsiteX94" fmla="*/ 740188 w 1605470"/>
              <a:gd name="connsiteY94" fmla="*/ 3536883 h 6858000"/>
              <a:gd name="connsiteX95" fmla="*/ 747726 w 1605470"/>
              <a:gd name="connsiteY95" fmla="*/ 3435652 h 6858000"/>
              <a:gd name="connsiteX96" fmla="*/ 774383 w 1605470"/>
              <a:gd name="connsiteY96" fmla="*/ 3381564 h 6858000"/>
              <a:gd name="connsiteX97" fmla="*/ 774870 w 1605470"/>
              <a:gd name="connsiteY97" fmla="*/ 3375761 h 6858000"/>
              <a:gd name="connsiteX98" fmla="*/ 770510 w 1605470"/>
              <a:gd name="connsiteY98" fmla="*/ 3361844 h 6858000"/>
              <a:gd name="connsiteX99" fmla="*/ 767933 w 1605470"/>
              <a:gd name="connsiteY99" fmla="*/ 3356929 h 6858000"/>
              <a:gd name="connsiteX100" fmla="*/ 766158 w 1605470"/>
              <a:gd name="connsiteY100" fmla="*/ 3349058 h 6858000"/>
              <a:gd name="connsiteX101" fmla="*/ 766414 w 1605470"/>
              <a:gd name="connsiteY101" fmla="*/ 3348763 h 6858000"/>
              <a:gd name="connsiteX102" fmla="*/ 764166 w 1605470"/>
              <a:gd name="connsiteY102" fmla="*/ 3341588 h 6858000"/>
              <a:gd name="connsiteX103" fmla="*/ 749397 w 1605470"/>
              <a:gd name="connsiteY103" fmla="*/ 3307769 h 6858000"/>
              <a:gd name="connsiteX104" fmla="*/ 766960 w 1605470"/>
              <a:gd name="connsiteY104" fmla="*/ 3250522 h 6858000"/>
              <a:gd name="connsiteX105" fmla="*/ 767385 w 1605470"/>
              <a:gd name="connsiteY105" fmla="*/ 3229163 h 6858000"/>
              <a:gd name="connsiteX106" fmla="*/ 769208 w 1605470"/>
              <a:gd name="connsiteY106" fmla="*/ 3217217 h 6858000"/>
              <a:gd name="connsiteX107" fmla="*/ 770350 w 1605470"/>
              <a:gd name="connsiteY107" fmla="*/ 3216125 h 6858000"/>
              <a:gd name="connsiteX108" fmla="*/ 756043 w 1605470"/>
              <a:gd name="connsiteY108" fmla="*/ 3183755 h 6858000"/>
              <a:gd name="connsiteX109" fmla="*/ 756544 w 1605470"/>
              <a:gd name="connsiteY109" fmla="*/ 3178642 h 6858000"/>
              <a:gd name="connsiteX110" fmla="*/ 744144 w 1605470"/>
              <a:gd name="connsiteY110" fmla="*/ 3158586 h 6858000"/>
              <a:gd name="connsiteX111" fmla="*/ 739378 w 1605470"/>
              <a:gd name="connsiteY111" fmla="*/ 3147669 h 6858000"/>
              <a:gd name="connsiteX112" fmla="*/ 734648 w 1605470"/>
              <a:gd name="connsiteY112" fmla="*/ 3145733 h 6858000"/>
              <a:gd name="connsiteX113" fmla="*/ 729329 w 1605470"/>
              <a:gd name="connsiteY113" fmla="*/ 3129034 h 6858000"/>
              <a:gd name="connsiteX114" fmla="*/ 729994 w 1605470"/>
              <a:gd name="connsiteY114" fmla="*/ 3126682 h 6858000"/>
              <a:gd name="connsiteX115" fmla="*/ 720862 w 1605470"/>
              <a:gd name="connsiteY115" fmla="*/ 3114519 h 6858000"/>
              <a:gd name="connsiteX116" fmla="*/ 707471 w 1605470"/>
              <a:gd name="connsiteY116" fmla="*/ 3106272 h 6858000"/>
              <a:gd name="connsiteX117" fmla="*/ 680201 w 1605470"/>
              <a:gd name="connsiteY117" fmla="*/ 2958185 h 6858000"/>
              <a:gd name="connsiteX118" fmla="*/ 622815 w 1605470"/>
              <a:gd name="connsiteY118" fmla="*/ 2762989 h 6858000"/>
              <a:gd name="connsiteX119" fmla="*/ 571733 w 1605470"/>
              <a:gd name="connsiteY119" fmla="*/ 2554718 h 6858000"/>
              <a:gd name="connsiteX120" fmla="*/ 551827 w 1605470"/>
              <a:gd name="connsiteY120" fmla="*/ 2485734 h 6858000"/>
              <a:gd name="connsiteX121" fmla="*/ 542550 w 1605470"/>
              <a:gd name="connsiteY121" fmla="*/ 2447068 h 6858000"/>
              <a:gd name="connsiteX122" fmla="*/ 529511 w 1605470"/>
              <a:gd name="connsiteY122" fmla="*/ 2425819 h 6858000"/>
              <a:gd name="connsiteX123" fmla="*/ 528878 w 1605470"/>
              <a:gd name="connsiteY123" fmla="*/ 2408971 h 6858000"/>
              <a:gd name="connsiteX124" fmla="*/ 535510 w 1605470"/>
              <a:gd name="connsiteY124" fmla="*/ 2402874 h 6858000"/>
              <a:gd name="connsiteX125" fmla="*/ 538122 w 1605470"/>
              <a:gd name="connsiteY125" fmla="*/ 2381443 h 6858000"/>
              <a:gd name="connsiteX126" fmla="*/ 514451 w 1605470"/>
              <a:gd name="connsiteY126" fmla="*/ 2261920 h 6858000"/>
              <a:gd name="connsiteX127" fmla="*/ 504338 w 1605470"/>
              <a:gd name="connsiteY127" fmla="*/ 2195378 h 6858000"/>
              <a:gd name="connsiteX128" fmla="*/ 488555 w 1605470"/>
              <a:gd name="connsiteY128" fmla="*/ 2155135 h 6858000"/>
              <a:gd name="connsiteX129" fmla="*/ 486013 w 1605470"/>
              <a:gd name="connsiteY129" fmla="*/ 2118008 h 6858000"/>
              <a:gd name="connsiteX130" fmla="*/ 487006 w 1605470"/>
              <a:gd name="connsiteY130" fmla="*/ 2050531 h 6858000"/>
              <a:gd name="connsiteX131" fmla="*/ 478812 w 1605470"/>
              <a:gd name="connsiteY131" fmla="*/ 1963269 h 6858000"/>
              <a:gd name="connsiteX132" fmla="*/ 459990 w 1605470"/>
              <a:gd name="connsiteY132" fmla="*/ 1906352 h 6858000"/>
              <a:gd name="connsiteX133" fmla="*/ 436547 w 1605470"/>
              <a:gd name="connsiteY133" fmla="*/ 1861531 h 6858000"/>
              <a:gd name="connsiteX134" fmla="*/ 390346 w 1605470"/>
              <a:gd name="connsiteY134" fmla="*/ 1732919 h 6858000"/>
              <a:gd name="connsiteX135" fmla="*/ 362657 w 1605470"/>
              <a:gd name="connsiteY135" fmla="*/ 1663540 h 6858000"/>
              <a:gd name="connsiteX136" fmla="*/ 361783 w 1605470"/>
              <a:gd name="connsiteY136" fmla="*/ 1615777 h 6858000"/>
              <a:gd name="connsiteX137" fmla="*/ 342578 w 1605470"/>
              <a:gd name="connsiteY137" fmla="*/ 1563678 h 6858000"/>
              <a:gd name="connsiteX138" fmla="*/ 355658 w 1605470"/>
              <a:gd name="connsiteY138" fmla="*/ 1519474 h 6858000"/>
              <a:gd name="connsiteX139" fmla="*/ 348400 w 1605470"/>
              <a:gd name="connsiteY139" fmla="*/ 1477995 h 6858000"/>
              <a:gd name="connsiteX140" fmla="*/ 334485 w 1605470"/>
              <a:gd name="connsiteY140" fmla="*/ 1373769 h 6858000"/>
              <a:gd name="connsiteX141" fmla="*/ 342792 w 1605470"/>
              <a:gd name="connsiteY141" fmla="*/ 1307086 h 6858000"/>
              <a:gd name="connsiteX142" fmla="*/ 343980 w 1605470"/>
              <a:gd name="connsiteY142" fmla="*/ 1189033 h 6858000"/>
              <a:gd name="connsiteX143" fmla="*/ 348665 w 1605470"/>
              <a:gd name="connsiteY143" fmla="*/ 1168288 h 6858000"/>
              <a:gd name="connsiteX144" fmla="*/ 340947 w 1605470"/>
              <a:gd name="connsiteY144" fmla="*/ 1142577 h 6858000"/>
              <a:gd name="connsiteX145" fmla="*/ 330253 w 1605470"/>
              <a:gd name="connsiteY145" fmla="*/ 1088484 h 6858000"/>
              <a:gd name="connsiteX146" fmla="*/ 318989 w 1605470"/>
              <a:gd name="connsiteY146" fmla="*/ 1016103 h 6858000"/>
              <a:gd name="connsiteX147" fmla="*/ 320445 w 1605470"/>
              <a:gd name="connsiteY147" fmla="*/ 932283 h 6858000"/>
              <a:gd name="connsiteX148" fmla="*/ 322681 w 1605470"/>
              <a:gd name="connsiteY148" fmla="*/ 915925 h 6858000"/>
              <a:gd name="connsiteX149" fmla="*/ 315310 w 1605470"/>
              <a:gd name="connsiteY149" fmla="*/ 896999 h 6858000"/>
              <a:gd name="connsiteX150" fmla="*/ 284718 w 1605470"/>
              <a:gd name="connsiteY150" fmla="*/ 821517 h 6858000"/>
              <a:gd name="connsiteX151" fmla="*/ 263668 w 1605470"/>
              <a:gd name="connsiteY151" fmla="*/ 751353 h 6858000"/>
              <a:gd name="connsiteX152" fmla="*/ 263226 w 1605470"/>
              <a:gd name="connsiteY152" fmla="*/ 721230 h 6858000"/>
              <a:gd name="connsiteX153" fmla="*/ 248897 w 1605470"/>
              <a:gd name="connsiteY153" fmla="*/ 681659 h 6858000"/>
              <a:gd name="connsiteX154" fmla="*/ 234316 w 1605470"/>
              <a:gd name="connsiteY154" fmla="*/ 635218 h 6858000"/>
              <a:gd name="connsiteX155" fmla="*/ 239327 w 1605470"/>
              <a:gd name="connsiteY155" fmla="*/ 613763 h 6858000"/>
              <a:gd name="connsiteX156" fmla="*/ 225269 w 1605470"/>
              <a:gd name="connsiteY156" fmla="*/ 598582 h 6858000"/>
              <a:gd name="connsiteX157" fmla="*/ 224950 w 1605470"/>
              <a:gd name="connsiteY157" fmla="*/ 576846 h 6858000"/>
              <a:gd name="connsiteX158" fmla="*/ 204576 w 1605470"/>
              <a:gd name="connsiteY158" fmla="*/ 530055 h 6858000"/>
              <a:gd name="connsiteX159" fmla="*/ 219064 w 1605470"/>
              <a:gd name="connsiteY159" fmla="*/ 469651 h 6858000"/>
              <a:gd name="connsiteX160" fmla="*/ 195012 w 1605470"/>
              <a:gd name="connsiteY160" fmla="*/ 448559 h 6858000"/>
              <a:gd name="connsiteX161" fmla="*/ 201434 w 1605470"/>
              <a:gd name="connsiteY161" fmla="*/ 441529 h 6858000"/>
              <a:gd name="connsiteX162" fmla="*/ 200655 w 1605470"/>
              <a:gd name="connsiteY162" fmla="*/ 428927 h 6858000"/>
              <a:gd name="connsiteX163" fmla="*/ 190059 w 1605470"/>
              <a:gd name="connsiteY163" fmla="*/ 430161 h 6858000"/>
              <a:gd name="connsiteX164" fmla="*/ 167079 w 1605470"/>
              <a:gd name="connsiteY164" fmla="*/ 367211 h 6858000"/>
              <a:gd name="connsiteX165" fmla="*/ 124571 w 1605470"/>
              <a:gd name="connsiteY165" fmla="*/ 302178 h 6858000"/>
              <a:gd name="connsiteX166" fmla="*/ 103243 w 1605470"/>
              <a:gd name="connsiteY166" fmla="*/ 211375 h 6858000"/>
              <a:gd name="connsiteX167" fmla="*/ 94571 w 1605470"/>
              <a:gd name="connsiteY167" fmla="*/ 184179 h 6858000"/>
              <a:gd name="connsiteX168" fmla="*/ 13437 w 1605470"/>
              <a:gd name="connsiteY168" fmla="*/ 19287 h 6858000"/>
              <a:gd name="connsiteX169" fmla="*/ 0 w 1605470"/>
              <a:gd name="connsiteY169"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8335 w 1605470"/>
              <a:gd name="connsiteY37" fmla="*/ 5665173 h 6858000"/>
              <a:gd name="connsiteX38" fmla="*/ 562052 w 1605470"/>
              <a:gd name="connsiteY38" fmla="*/ 5563435 h 6858000"/>
              <a:gd name="connsiteX39" fmla="*/ 591557 w 1605470"/>
              <a:gd name="connsiteY39" fmla="*/ 5476393 h 6858000"/>
              <a:gd name="connsiteX40" fmla="*/ 622750 w 1605470"/>
              <a:gd name="connsiteY40" fmla="*/ 5396260 h 6858000"/>
              <a:gd name="connsiteX41" fmla="*/ 638731 w 1605470"/>
              <a:gd name="connsiteY41" fmla="*/ 5330009 h 6858000"/>
              <a:gd name="connsiteX42" fmla="*/ 672224 w 1605470"/>
              <a:gd name="connsiteY42" fmla="*/ 5273739 h 6858000"/>
              <a:gd name="connsiteX43" fmla="*/ 681823 w 1605470"/>
              <a:gd name="connsiteY43" fmla="*/ 5241779 h 6858000"/>
              <a:gd name="connsiteX44" fmla="*/ 693049 w 1605470"/>
              <a:gd name="connsiteY44" fmla="*/ 5225268 h 6858000"/>
              <a:gd name="connsiteX45" fmla="*/ 694069 w 1605470"/>
              <a:gd name="connsiteY45" fmla="*/ 5217684 h 6858000"/>
              <a:gd name="connsiteX46" fmla="*/ 701410 w 1605470"/>
              <a:gd name="connsiteY46" fmla="*/ 5193377 h 6858000"/>
              <a:gd name="connsiteX47" fmla="*/ 704713 w 1605470"/>
              <a:gd name="connsiteY47" fmla="*/ 5179288 h 6858000"/>
              <a:gd name="connsiteX48" fmla="*/ 705697 w 1605470"/>
              <a:gd name="connsiteY48" fmla="*/ 5173621 h 6858000"/>
              <a:gd name="connsiteX49" fmla="*/ 701331 w 1605470"/>
              <a:gd name="connsiteY49" fmla="*/ 5159961 h 6858000"/>
              <a:gd name="connsiteX50" fmla="*/ 708008 w 1605470"/>
              <a:gd name="connsiteY50" fmla="*/ 5144295 h 6858000"/>
              <a:gd name="connsiteX51" fmla="*/ 704941 w 1605470"/>
              <a:gd name="connsiteY51" fmla="*/ 5125185 h 6858000"/>
              <a:gd name="connsiteX52" fmla="*/ 711771 w 1605470"/>
              <a:gd name="connsiteY52" fmla="*/ 5121884 h 6858000"/>
              <a:gd name="connsiteX53" fmla="*/ 718807 w 1605470"/>
              <a:gd name="connsiteY53" fmla="*/ 5067850 h 6858000"/>
              <a:gd name="connsiteX54" fmla="*/ 721538 w 1605470"/>
              <a:gd name="connsiteY54" fmla="*/ 5060861 h 6858000"/>
              <a:gd name="connsiteX55" fmla="*/ 718242 w 1605470"/>
              <a:gd name="connsiteY55" fmla="*/ 5034192 h 6858000"/>
              <a:gd name="connsiteX56" fmla="*/ 719796 w 1605470"/>
              <a:gd name="connsiteY56" fmla="*/ 4993030 h 6858000"/>
              <a:gd name="connsiteX57" fmla="*/ 726705 w 1605470"/>
              <a:gd name="connsiteY57" fmla="*/ 4946844 h 6858000"/>
              <a:gd name="connsiteX58" fmla="*/ 722561 w 1605470"/>
              <a:gd name="connsiteY58" fmla="*/ 4932692 h 6858000"/>
              <a:gd name="connsiteX59" fmla="*/ 737964 w 1605470"/>
              <a:gd name="connsiteY59" fmla="*/ 4858827 h 6858000"/>
              <a:gd name="connsiteX60" fmla="*/ 732118 w 1605470"/>
              <a:gd name="connsiteY60" fmla="*/ 4801535 h 6858000"/>
              <a:gd name="connsiteX61" fmla="*/ 739787 w 1605470"/>
              <a:gd name="connsiteY61" fmla="*/ 4797794 h 6858000"/>
              <a:gd name="connsiteX62" fmla="*/ 741081 w 1605470"/>
              <a:gd name="connsiteY62" fmla="*/ 4784526 h 6858000"/>
              <a:gd name="connsiteX63" fmla="*/ 742865 w 1605470"/>
              <a:gd name="connsiteY63" fmla="*/ 4781211 h 6858000"/>
              <a:gd name="connsiteX64" fmla="*/ 751652 w 1605470"/>
              <a:gd name="connsiteY64" fmla="*/ 4761984 h 6858000"/>
              <a:gd name="connsiteX65" fmla="*/ 747700 w 1605470"/>
              <a:gd name="connsiteY65" fmla="*/ 4690749 h 6858000"/>
              <a:gd name="connsiteX66" fmla="*/ 743180 w 1605470"/>
              <a:gd name="connsiteY66" fmla="*/ 4584173 h 6858000"/>
              <a:gd name="connsiteX67" fmla="*/ 738263 w 1605470"/>
              <a:gd name="connsiteY67" fmla="*/ 4444346 h 6858000"/>
              <a:gd name="connsiteX68" fmla="*/ 734828 w 1605470"/>
              <a:gd name="connsiteY68" fmla="*/ 4375228 h 6858000"/>
              <a:gd name="connsiteX69" fmla="*/ 715481 w 1605470"/>
              <a:gd name="connsiteY69" fmla="*/ 4214165 h 6858000"/>
              <a:gd name="connsiteX70" fmla="*/ 719554 w 1605470"/>
              <a:gd name="connsiteY70" fmla="*/ 4090296 h 6858000"/>
              <a:gd name="connsiteX71" fmla="*/ 704810 w 1605470"/>
              <a:gd name="connsiteY71" fmla="*/ 4033999 h 6858000"/>
              <a:gd name="connsiteX72" fmla="*/ 705959 w 1605470"/>
              <a:gd name="connsiteY72" fmla="*/ 4031933 h 6858000"/>
              <a:gd name="connsiteX73" fmla="*/ 704535 w 1605470"/>
              <a:gd name="connsiteY73" fmla="*/ 4013953 h 6858000"/>
              <a:gd name="connsiteX74" fmla="*/ 700443 w 1605470"/>
              <a:gd name="connsiteY74" fmla="*/ 4010511 h 6858000"/>
              <a:gd name="connsiteX75" fmla="*/ 698282 w 1605470"/>
              <a:gd name="connsiteY75" fmla="*/ 3998331 h 6858000"/>
              <a:gd name="connsiteX76" fmla="*/ 690830 w 1605470"/>
              <a:gd name="connsiteY76" fmla="*/ 3974753 h 6858000"/>
              <a:gd name="connsiteX77" fmla="*/ 692428 w 1605470"/>
              <a:gd name="connsiteY77" fmla="*/ 3969950 h 6858000"/>
              <a:gd name="connsiteX78" fmla="*/ 685850 w 1605470"/>
              <a:gd name="connsiteY78" fmla="*/ 3933779 h 6858000"/>
              <a:gd name="connsiteX79" fmla="*/ 687181 w 1605470"/>
              <a:gd name="connsiteY79" fmla="*/ 3933093 h 6858000"/>
              <a:gd name="connsiteX80" fmla="*/ 691535 w 1605470"/>
              <a:gd name="connsiteY80" fmla="*/ 3922082 h 6858000"/>
              <a:gd name="connsiteX81" fmla="*/ 696613 w 1605470"/>
              <a:gd name="connsiteY81" fmla="*/ 3901461 h 6858000"/>
              <a:gd name="connsiteX82" fmla="*/ 719207 w 1605470"/>
              <a:gd name="connsiteY82" fmla="*/ 3813873 h 6858000"/>
              <a:gd name="connsiteX83" fmla="*/ 718632 w 1605470"/>
              <a:gd name="connsiteY83" fmla="*/ 3806161 h 6858000"/>
              <a:gd name="connsiteX84" fmla="*/ 718939 w 1605470"/>
              <a:gd name="connsiteY84" fmla="*/ 3805957 h 6858000"/>
              <a:gd name="connsiteX85" fmla="*/ 718966 w 1605470"/>
              <a:gd name="connsiteY85" fmla="*/ 3797724 h 6858000"/>
              <a:gd name="connsiteX86" fmla="*/ 717581 w 1605470"/>
              <a:gd name="connsiteY86" fmla="*/ 3792098 h 6858000"/>
              <a:gd name="connsiteX87" fmla="*/ 716465 w 1605470"/>
              <a:gd name="connsiteY87" fmla="*/ 3777135 h 6858000"/>
              <a:gd name="connsiteX88" fmla="*/ 718198 w 1605470"/>
              <a:gd name="connsiteY88" fmla="*/ 3771656 h 6858000"/>
              <a:gd name="connsiteX89" fmla="*/ 721941 w 1605470"/>
              <a:gd name="connsiteY89" fmla="*/ 3769007 h 6858000"/>
              <a:gd name="connsiteX90" fmla="*/ 721407 w 1605470"/>
              <a:gd name="connsiteY90" fmla="*/ 3767709 h 6858000"/>
              <a:gd name="connsiteX91" fmla="*/ 730103 w 1605470"/>
              <a:gd name="connsiteY91" fmla="*/ 3738082 h 6858000"/>
              <a:gd name="connsiteX92" fmla="*/ 737449 w 1605470"/>
              <a:gd name="connsiteY92" fmla="*/ 3673397 h 6858000"/>
              <a:gd name="connsiteX93" fmla="*/ 736745 w 1605470"/>
              <a:gd name="connsiteY93" fmla="*/ 3637109 h 6858000"/>
              <a:gd name="connsiteX94" fmla="*/ 740188 w 1605470"/>
              <a:gd name="connsiteY94" fmla="*/ 3536883 h 6858000"/>
              <a:gd name="connsiteX95" fmla="*/ 747726 w 1605470"/>
              <a:gd name="connsiteY95" fmla="*/ 3435652 h 6858000"/>
              <a:gd name="connsiteX96" fmla="*/ 774383 w 1605470"/>
              <a:gd name="connsiteY96" fmla="*/ 3381564 h 6858000"/>
              <a:gd name="connsiteX97" fmla="*/ 770510 w 1605470"/>
              <a:gd name="connsiteY97" fmla="*/ 3361844 h 6858000"/>
              <a:gd name="connsiteX98" fmla="*/ 767933 w 1605470"/>
              <a:gd name="connsiteY98" fmla="*/ 3356929 h 6858000"/>
              <a:gd name="connsiteX99" fmla="*/ 766158 w 1605470"/>
              <a:gd name="connsiteY99" fmla="*/ 3349058 h 6858000"/>
              <a:gd name="connsiteX100" fmla="*/ 766414 w 1605470"/>
              <a:gd name="connsiteY100" fmla="*/ 3348763 h 6858000"/>
              <a:gd name="connsiteX101" fmla="*/ 764166 w 1605470"/>
              <a:gd name="connsiteY101" fmla="*/ 3341588 h 6858000"/>
              <a:gd name="connsiteX102" fmla="*/ 749397 w 1605470"/>
              <a:gd name="connsiteY102" fmla="*/ 3307769 h 6858000"/>
              <a:gd name="connsiteX103" fmla="*/ 766960 w 1605470"/>
              <a:gd name="connsiteY103" fmla="*/ 3250522 h 6858000"/>
              <a:gd name="connsiteX104" fmla="*/ 767385 w 1605470"/>
              <a:gd name="connsiteY104" fmla="*/ 3229163 h 6858000"/>
              <a:gd name="connsiteX105" fmla="*/ 769208 w 1605470"/>
              <a:gd name="connsiteY105" fmla="*/ 3217217 h 6858000"/>
              <a:gd name="connsiteX106" fmla="*/ 770350 w 1605470"/>
              <a:gd name="connsiteY106" fmla="*/ 3216125 h 6858000"/>
              <a:gd name="connsiteX107" fmla="*/ 756043 w 1605470"/>
              <a:gd name="connsiteY107" fmla="*/ 3183755 h 6858000"/>
              <a:gd name="connsiteX108" fmla="*/ 756544 w 1605470"/>
              <a:gd name="connsiteY108" fmla="*/ 3178642 h 6858000"/>
              <a:gd name="connsiteX109" fmla="*/ 744144 w 1605470"/>
              <a:gd name="connsiteY109" fmla="*/ 3158586 h 6858000"/>
              <a:gd name="connsiteX110" fmla="*/ 739378 w 1605470"/>
              <a:gd name="connsiteY110" fmla="*/ 3147669 h 6858000"/>
              <a:gd name="connsiteX111" fmla="*/ 734648 w 1605470"/>
              <a:gd name="connsiteY111" fmla="*/ 3145733 h 6858000"/>
              <a:gd name="connsiteX112" fmla="*/ 729329 w 1605470"/>
              <a:gd name="connsiteY112" fmla="*/ 3129034 h 6858000"/>
              <a:gd name="connsiteX113" fmla="*/ 729994 w 1605470"/>
              <a:gd name="connsiteY113" fmla="*/ 3126682 h 6858000"/>
              <a:gd name="connsiteX114" fmla="*/ 720862 w 1605470"/>
              <a:gd name="connsiteY114" fmla="*/ 3114519 h 6858000"/>
              <a:gd name="connsiteX115" fmla="*/ 707471 w 1605470"/>
              <a:gd name="connsiteY115" fmla="*/ 3106272 h 6858000"/>
              <a:gd name="connsiteX116" fmla="*/ 680201 w 1605470"/>
              <a:gd name="connsiteY116" fmla="*/ 2958185 h 6858000"/>
              <a:gd name="connsiteX117" fmla="*/ 622815 w 1605470"/>
              <a:gd name="connsiteY117" fmla="*/ 2762989 h 6858000"/>
              <a:gd name="connsiteX118" fmla="*/ 571733 w 1605470"/>
              <a:gd name="connsiteY118" fmla="*/ 2554718 h 6858000"/>
              <a:gd name="connsiteX119" fmla="*/ 551827 w 1605470"/>
              <a:gd name="connsiteY119" fmla="*/ 2485734 h 6858000"/>
              <a:gd name="connsiteX120" fmla="*/ 542550 w 1605470"/>
              <a:gd name="connsiteY120" fmla="*/ 2447068 h 6858000"/>
              <a:gd name="connsiteX121" fmla="*/ 529511 w 1605470"/>
              <a:gd name="connsiteY121" fmla="*/ 2425819 h 6858000"/>
              <a:gd name="connsiteX122" fmla="*/ 528878 w 1605470"/>
              <a:gd name="connsiteY122" fmla="*/ 2408971 h 6858000"/>
              <a:gd name="connsiteX123" fmla="*/ 535510 w 1605470"/>
              <a:gd name="connsiteY123" fmla="*/ 2402874 h 6858000"/>
              <a:gd name="connsiteX124" fmla="*/ 538122 w 1605470"/>
              <a:gd name="connsiteY124" fmla="*/ 2381443 h 6858000"/>
              <a:gd name="connsiteX125" fmla="*/ 514451 w 1605470"/>
              <a:gd name="connsiteY125" fmla="*/ 2261920 h 6858000"/>
              <a:gd name="connsiteX126" fmla="*/ 504338 w 1605470"/>
              <a:gd name="connsiteY126" fmla="*/ 2195378 h 6858000"/>
              <a:gd name="connsiteX127" fmla="*/ 488555 w 1605470"/>
              <a:gd name="connsiteY127" fmla="*/ 2155135 h 6858000"/>
              <a:gd name="connsiteX128" fmla="*/ 486013 w 1605470"/>
              <a:gd name="connsiteY128" fmla="*/ 2118008 h 6858000"/>
              <a:gd name="connsiteX129" fmla="*/ 487006 w 1605470"/>
              <a:gd name="connsiteY129" fmla="*/ 2050531 h 6858000"/>
              <a:gd name="connsiteX130" fmla="*/ 478812 w 1605470"/>
              <a:gd name="connsiteY130" fmla="*/ 1963269 h 6858000"/>
              <a:gd name="connsiteX131" fmla="*/ 459990 w 1605470"/>
              <a:gd name="connsiteY131" fmla="*/ 1906352 h 6858000"/>
              <a:gd name="connsiteX132" fmla="*/ 436547 w 1605470"/>
              <a:gd name="connsiteY132" fmla="*/ 1861531 h 6858000"/>
              <a:gd name="connsiteX133" fmla="*/ 390346 w 1605470"/>
              <a:gd name="connsiteY133" fmla="*/ 1732919 h 6858000"/>
              <a:gd name="connsiteX134" fmla="*/ 362657 w 1605470"/>
              <a:gd name="connsiteY134" fmla="*/ 1663540 h 6858000"/>
              <a:gd name="connsiteX135" fmla="*/ 361783 w 1605470"/>
              <a:gd name="connsiteY135" fmla="*/ 1615777 h 6858000"/>
              <a:gd name="connsiteX136" fmla="*/ 342578 w 1605470"/>
              <a:gd name="connsiteY136" fmla="*/ 1563678 h 6858000"/>
              <a:gd name="connsiteX137" fmla="*/ 355658 w 1605470"/>
              <a:gd name="connsiteY137" fmla="*/ 1519474 h 6858000"/>
              <a:gd name="connsiteX138" fmla="*/ 348400 w 1605470"/>
              <a:gd name="connsiteY138" fmla="*/ 1477995 h 6858000"/>
              <a:gd name="connsiteX139" fmla="*/ 334485 w 1605470"/>
              <a:gd name="connsiteY139" fmla="*/ 1373769 h 6858000"/>
              <a:gd name="connsiteX140" fmla="*/ 342792 w 1605470"/>
              <a:gd name="connsiteY140" fmla="*/ 1307086 h 6858000"/>
              <a:gd name="connsiteX141" fmla="*/ 343980 w 1605470"/>
              <a:gd name="connsiteY141" fmla="*/ 1189033 h 6858000"/>
              <a:gd name="connsiteX142" fmla="*/ 348665 w 1605470"/>
              <a:gd name="connsiteY142" fmla="*/ 1168288 h 6858000"/>
              <a:gd name="connsiteX143" fmla="*/ 340947 w 1605470"/>
              <a:gd name="connsiteY143" fmla="*/ 1142577 h 6858000"/>
              <a:gd name="connsiteX144" fmla="*/ 330253 w 1605470"/>
              <a:gd name="connsiteY144" fmla="*/ 1088484 h 6858000"/>
              <a:gd name="connsiteX145" fmla="*/ 318989 w 1605470"/>
              <a:gd name="connsiteY145" fmla="*/ 1016103 h 6858000"/>
              <a:gd name="connsiteX146" fmla="*/ 320445 w 1605470"/>
              <a:gd name="connsiteY146" fmla="*/ 932283 h 6858000"/>
              <a:gd name="connsiteX147" fmla="*/ 322681 w 1605470"/>
              <a:gd name="connsiteY147" fmla="*/ 915925 h 6858000"/>
              <a:gd name="connsiteX148" fmla="*/ 315310 w 1605470"/>
              <a:gd name="connsiteY148" fmla="*/ 896999 h 6858000"/>
              <a:gd name="connsiteX149" fmla="*/ 284718 w 1605470"/>
              <a:gd name="connsiteY149" fmla="*/ 821517 h 6858000"/>
              <a:gd name="connsiteX150" fmla="*/ 263668 w 1605470"/>
              <a:gd name="connsiteY150" fmla="*/ 751353 h 6858000"/>
              <a:gd name="connsiteX151" fmla="*/ 263226 w 1605470"/>
              <a:gd name="connsiteY151" fmla="*/ 721230 h 6858000"/>
              <a:gd name="connsiteX152" fmla="*/ 248897 w 1605470"/>
              <a:gd name="connsiteY152" fmla="*/ 681659 h 6858000"/>
              <a:gd name="connsiteX153" fmla="*/ 234316 w 1605470"/>
              <a:gd name="connsiteY153" fmla="*/ 635218 h 6858000"/>
              <a:gd name="connsiteX154" fmla="*/ 239327 w 1605470"/>
              <a:gd name="connsiteY154" fmla="*/ 613763 h 6858000"/>
              <a:gd name="connsiteX155" fmla="*/ 225269 w 1605470"/>
              <a:gd name="connsiteY155" fmla="*/ 598582 h 6858000"/>
              <a:gd name="connsiteX156" fmla="*/ 224950 w 1605470"/>
              <a:gd name="connsiteY156" fmla="*/ 576846 h 6858000"/>
              <a:gd name="connsiteX157" fmla="*/ 204576 w 1605470"/>
              <a:gd name="connsiteY157" fmla="*/ 530055 h 6858000"/>
              <a:gd name="connsiteX158" fmla="*/ 219064 w 1605470"/>
              <a:gd name="connsiteY158" fmla="*/ 469651 h 6858000"/>
              <a:gd name="connsiteX159" fmla="*/ 195012 w 1605470"/>
              <a:gd name="connsiteY159" fmla="*/ 448559 h 6858000"/>
              <a:gd name="connsiteX160" fmla="*/ 201434 w 1605470"/>
              <a:gd name="connsiteY160" fmla="*/ 441529 h 6858000"/>
              <a:gd name="connsiteX161" fmla="*/ 200655 w 1605470"/>
              <a:gd name="connsiteY161" fmla="*/ 428927 h 6858000"/>
              <a:gd name="connsiteX162" fmla="*/ 190059 w 1605470"/>
              <a:gd name="connsiteY162" fmla="*/ 430161 h 6858000"/>
              <a:gd name="connsiteX163" fmla="*/ 167079 w 1605470"/>
              <a:gd name="connsiteY163" fmla="*/ 367211 h 6858000"/>
              <a:gd name="connsiteX164" fmla="*/ 124571 w 1605470"/>
              <a:gd name="connsiteY164" fmla="*/ 302178 h 6858000"/>
              <a:gd name="connsiteX165" fmla="*/ 103243 w 1605470"/>
              <a:gd name="connsiteY165" fmla="*/ 211375 h 6858000"/>
              <a:gd name="connsiteX166" fmla="*/ 94571 w 1605470"/>
              <a:gd name="connsiteY166" fmla="*/ 184179 h 6858000"/>
              <a:gd name="connsiteX167" fmla="*/ 13437 w 1605470"/>
              <a:gd name="connsiteY167" fmla="*/ 19287 h 6858000"/>
              <a:gd name="connsiteX168" fmla="*/ 0 w 1605470"/>
              <a:gd name="connsiteY168"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8335 w 1605470"/>
              <a:gd name="connsiteY37" fmla="*/ 5665173 h 6858000"/>
              <a:gd name="connsiteX38" fmla="*/ 562052 w 1605470"/>
              <a:gd name="connsiteY38" fmla="*/ 5563435 h 6858000"/>
              <a:gd name="connsiteX39" fmla="*/ 591557 w 1605470"/>
              <a:gd name="connsiteY39" fmla="*/ 5476393 h 6858000"/>
              <a:gd name="connsiteX40" fmla="*/ 622750 w 1605470"/>
              <a:gd name="connsiteY40" fmla="*/ 5396260 h 6858000"/>
              <a:gd name="connsiteX41" fmla="*/ 638731 w 1605470"/>
              <a:gd name="connsiteY41" fmla="*/ 5330009 h 6858000"/>
              <a:gd name="connsiteX42" fmla="*/ 672224 w 1605470"/>
              <a:gd name="connsiteY42" fmla="*/ 5273739 h 6858000"/>
              <a:gd name="connsiteX43" fmla="*/ 681823 w 1605470"/>
              <a:gd name="connsiteY43" fmla="*/ 5241779 h 6858000"/>
              <a:gd name="connsiteX44" fmla="*/ 693049 w 1605470"/>
              <a:gd name="connsiteY44" fmla="*/ 5225268 h 6858000"/>
              <a:gd name="connsiteX45" fmla="*/ 694069 w 1605470"/>
              <a:gd name="connsiteY45" fmla="*/ 5217684 h 6858000"/>
              <a:gd name="connsiteX46" fmla="*/ 701410 w 1605470"/>
              <a:gd name="connsiteY46" fmla="*/ 5193377 h 6858000"/>
              <a:gd name="connsiteX47" fmla="*/ 704713 w 1605470"/>
              <a:gd name="connsiteY47" fmla="*/ 5179288 h 6858000"/>
              <a:gd name="connsiteX48" fmla="*/ 705697 w 1605470"/>
              <a:gd name="connsiteY48" fmla="*/ 5173621 h 6858000"/>
              <a:gd name="connsiteX49" fmla="*/ 701331 w 1605470"/>
              <a:gd name="connsiteY49" fmla="*/ 5159961 h 6858000"/>
              <a:gd name="connsiteX50" fmla="*/ 708008 w 1605470"/>
              <a:gd name="connsiteY50" fmla="*/ 5144295 h 6858000"/>
              <a:gd name="connsiteX51" fmla="*/ 704941 w 1605470"/>
              <a:gd name="connsiteY51" fmla="*/ 5125185 h 6858000"/>
              <a:gd name="connsiteX52" fmla="*/ 711771 w 1605470"/>
              <a:gd name="connsiteY52" fmla="*/ 5121884 h 6858000"/>
              <a:gd name="connsiteX53" fmla="*/ 718807 w 1605470"/>
              <a:gd name="connsiteY53" fmla="*/ 5067850 h 6858000"/>
              <a:gd name="connsiteX54" fmla="*/ 721538 w 1605470"/>
              <a:gd name="connsiteY54" fmla="*/ 5060861 h 6858000"/>
              <a:gd name="connsiteX55" fmla="*/ 718242 w 1605470"/>
              <a:gd name="connsiteY55" fmla="*/ 5034192 h 6858000"/>
              <a:gd name="connsiteX56" fmla="*/ 719796 w 1605470"/>
              <a:gd name="connsiteY56" fmla="*/ 4993030 h 6858000"/>
              <a:gd name="connsiteX57" fmla="*/ 726705 w 1605470"/>
              <a:gd name="connsiteY57" fmla="*/ 4946844 h 6858000"/>
              <a:gd name="connsiteX58" fmla="*/ 722561 w 1605470"/>
              <a:gd name="connsiteY58" fmla="*/ 4932692 h 6858000"/>
              <a:gd name="connsiteX59" fmla="*/ 737964 w 1605470"/>
              <a:gd name="connsiteY59" fmla="*/ 4858827 h 6858000"/>
              <a:gd name="connsiteX60" fmla="*/ 732118 w 1605470"/>
              <a:gd name="connsiteY60" fmla="*/ 4801535 h 6858000"/>
              <a:gd name="connsiteX61" fmla="*/ 739787 w 1605470"/>
              <a:gd name="connsiteY61" fmla="*/ 4797794 h 6858000"/>
              <a:gd name="connsiteX62" fmla="*/ 741081 w 1605470"/>
              <a:gd name="connsiteY62" fmla="*/ 4784526 h 6858000"/>
              <a:gd name="connsiteX63" fmla="*/ 742865 w 1605470"/>
              <a:gd name="connsiteY63" fmla="*/ 4781211 h 6858000"/>
              <a:gd name="connsiteX64" fmla="*/ 751652 w 1605470"/>
              <a:gd name="connsiteY64" fmla="*/ 4761984 h 6858000"/>
              <a:gd name="connsiteX65" fmla="*/ 747700 w 1605470"/>
              <a:gd name="connsiteY65" fmla="*/ 4690749 h 6858000"/>
              <a:gd name="connsiteX66" fmla="*/ 743180 w 1605470"/>
              <a:gd name="connsiteY66" fmla="*/ 4584173 h 6858000"/>
              <a:gd name="connsiteX67" fmla="*/ 738263 w 1605470"/>
              <a:gd name="connsiteY67" fmla="*/ 4444346 h 6858000"/>
              <a:gd name="connsiteX68" fmla="*/ 734828 w 1605470"/>
              <a:gd name="connsiteY68" fmla="*/ 4375228 h 6858000"/>
              <a:gd name="connsiteX69" fmla="*/ 715481 w 1605470"/>
              <a:gd name="connsiteY69" fmla="*/ 4214165 h 6858000"/>
              <a:gd name="connsiteX70" fmla="*/ 719554 w 1605470"/>
              <a:gd name="connsiteY70" fmla="*/ 4090296 h 6858000"/>
              <a:gd name="connsiteX71" fmla="*/ 704810 w 1605470"/>
              <a:gd name="connsiteY71" fmla="*/ 4033999 h 6858000"/>
              <a:gd name="connsiteX72" fmla="*/ 705959 w 1605470"/>
              <a:gd name="connsiteY72" fmla="*/ 4031933 h 6858000"/>
              <a:gd name="connsiteX73" fmla="*/ 704535 w 1605470"/>
              <a:gd name="connsiteY73" fmla="*/ 4013953 h 6858000"/>
              <a:gd name="connsiteX74" fmla="*/ 700443 w 1605470"/>
              <a:gd name="connsiteY74" fmla="*/ 4010511 h 6858000"/>
              <a:gd name="connsiteX75" fmla="*/ 698282 w 1605470"/>
              <a:gd name="connsiteY75" fmla="*/ 3998331 h 6858000"/>
              <a:gd name="connsiteX76" fmla="*/ 690830 w 1605470"/>
              <a:gd name="connsiteY76" fmla="*/ 3974753 h 6858000"/>
              <a:gd name="connsiteX77" fmla="*/ 692428 w 1605470"/>
              <a:gd name="connsiteY77" fmla="*/ 3969950 h 6858000"/>
              <a:gd name="connsiteX78" fmla="*/ 685850 w 1605470"/>
              <a:gd name="connsiteY78" fmla="*/ 3933779 h 6858000"/>
              <a:gd name="connsiteX79" fmla="*/ 687181 w 1605470"/>
              <a:gd name="connsiteY79" fmla="*/ 3933093 h 6858000"/>
              <a:gd name="connsiteX80" fmla="*/ 691535 w 1605470"/>
              <a:gd name="connsiteY80" fmla="*/ 3922082 h 6858000"/>
              <a:gd name="connsiteX81" fmla="*/ 696613 w 1605470"/>
              <a:gd name="connsiteY81" fmla="*/ 3901461 h 6858000"/>
              <a:gd name="connsiteX82" fmla="*/ 719207 w 1605470"/>
              <a:gd name="connsiteY82" fmla="*/ 3813873 h 6858000"/>
              <a:gd name="connsiteX83" fmla="*/ 718632 w 1605470"/>
              <a:gd name="connsiteY83" fmla="*/ 3806161 h 6858000"/>
              <a:gd name="connsiteX84" fmla="*/ 718939 w 1605470"/>
              <a:gd name="connsiteY84" fmla="*/ 3805957 h 6858000"/>
              <a:gd name="connsiteX85" fmla="*/ 718966 w 1605470"/>
              <a:gd name="connsiteY85" fmla="*/ 3797724 h 6858000"/>
              <a:gd name="connsiteX86" fmla="*/ 717581 w 1605470"/>
              <a:gd name="connsiteY86" fmla="*/ 3792098 h 6858000"/>
              <a:gd name="connsiteX87" fmla="*/ 716465 w 1605470"/>
              <a:gd name="connsiteY87" fmla="*/ 3777135 h 6858000"/>
              <a:gd name="connsiteX88" fmla="*/ 718198 w 1605470"/>
              <a:gd name="connsiteY88" fmla="*/ 3771656 h 6858000"/>
              <a:gd name="connsiteX89" fmla="*/ 721941 w 1605470"/>
              <a:gd name="connsiteY89" fmla="*/ 3769007 h 6858000"/>
              <a:gd name="connsiteX90" fmla="*/ 721407 w 1605470"/>
              <a:gd name="connsiteY90" fmla="*/ 3767709 h 6858000"/>
              <a:gd name="connsiteX91" fmla="*/ 730103 w 1605470"/>
              <a:gd name="connsiteY91" fmla="*/ 3738082 h 6858000"/>
              <a:gd name="connsiteX92" fmla="*/ 737449 w 1605470"/>
              <a:gd name="connsiteY92" fmla="*/ 3673397 h 6858000"/>
              <a:gd name="connsiteX93" fmla="*/ 736745 w 1605470"/>
              <a:gd name="connsiteY93" fmla="*/ 3637109 h 6858000"/>
              <a:gd name="connsiteX94" fmla="*/ 740188 w 1605470"/>
              <a:gd name="connsiteY94" fmla="*/ 3536883 h 6858000"/>
              <a:gd name="connsiteX95" fmla="*/ 747726 w 1605470"/>
              <a:gd name="connsiteY95" fmla="*/ 3435652 h 6858000"/>
              <a:gd name="connsiteX96" fmla="*/ 774383 w 1605470"/>
              <a:gd name="connsiteY96" fmla="*/ 3381564 h 6858000"/>
              <a:gd name="connsiteX97" fmla="*/ 770510 w 1605470"/>
              <a:gd name="connsiteY97" fmla="*/ 3361844 h 6858000"/>
              <a:gd name="connsiteX98" fmla="*/ 766158 w 1605470"/>
              <a:gd name="connsiteY98" fmla="*/ 3349058 h 6858000"/>
              <a:gd name="connsiteX99" fmla="*/ 766414 w 1605470"/>
              <a:gd name="connsiteY99" fmla="*/ 3348763 h 6858000"/>
              <a:gd name="connsiteX100" fmla="*/ 764166 w 1605470"/>
              <a:gd name="connsiteY100" fmla="*/ 3341588 h 6858000"/>
              <a:gd name="connsiteX101" fmla="*/ 749397 w 1605470"/>
              <a:gd name="connsiteY101" fmla="*/ 3307769 h 6858000"/>
              <a:gd name="connsiteX102" fmla="*/ 766960 w 1605470"/>
              <a:gd name="connsiteY102" fmla="*/ 3250522 h 6858000"/>
              <a:gd name="connsiteX103" fmla="*/ 767385 w 1605470"/>
              <a:gd name="connsiteY103" fmla="*/ 3229163 h 6858000"/>
              <a:gd name="connsiteX104" fmla="*/ 769208 w 1605470"/>
              <a:gd name="connsiteY104" fmla="*/ 3217217 h 6858000"/>
              <a:gd name="connsiteX105" fmla="*/ 770350 w 1605470"/>
              <a:gd name="connsiteY105" fmla="*/ 3216125 h 6858000"/>
              <a:gd name="connsiteX106" fmla="*/ 756043 w 1605470"/>
              <a:gd name="connsiteY106" fmla="*/ 3183755 h 6858000"/>
              <a:gd name="connsiteX107" fmla="*/ 756544 w 1605470"/>
              <a:gd name="connsiteY107" fmla="*/ 3178642 h 6858000"/>
              <a:gd name="connsiteX108" fmla="*/ 744144 w 1605470"/>
              <a:gd name="connsiteY108" fmla="*/ 3158586 h 6858000"/>
              <a:gd name="connsiteX109" fmla="*/ 739378 w 1605470"/>
              <a:gd name="connsiteY109" fmla="*/ 3147669 h 6858000"/>
              <a:gd name="connsiteX110" fmla="*/ 734648 w 1605470"/>
              <a:gd name="connsiteY110" fmla="*/ 3145733 h 6858000"/>
              <a:gd name="connsiteX111" fmla="*/ 729329 w 1605470"/>
              <a:gd name="connsiteY111" fmla="*/ 3129034 h 6858000"/>
              <a:gd name="connsiteX112" fmla="*/ 729994 w 1605470"/>
              <a:gd name="connsiteY112" fmla="*/ 3126682 h 6858000"/>
              <a:gd name="connsiteX113" fmla="*/ 720862 w 1605470"/>
              <a:gd name="connsiteY113" fmla="*/ 3114519 h 6858000"/>
              <a:gd name="connsiteX114" fmla="*/ 707471 w 1605470"/>
              <a:gd name="connsiteY114" fmla="*/ 3106272 h 6858000"/>
              <a:gd name="connsiteX115" fmla="*/ 680201 w 1605470"/>
              <a:gd name="connsiteY115" fmla="*/ 2958185 h 6858000"/>
              <a:gd name="connsiteX116" fmla="*/ 622815 w 1605470"/>
              <a:gd name="connsiteY116" fmla="*/ 2762989 h 6858000"/>
              <a:gd name="connsiteX117" fmla="*/ 571733 w 1605470"/>
              <a:gd name="connsiteY117" fmla="*/ 2554718 h 6858000"/>
              <a:gd name="connsiteX118" fmla="*/ 551827 w 1605470"/>
              <a:gd name="connsiteY118" fmla="*/ 2485734 h 6858000"/>
              <a:gd name="connsiteX119" fmla="*/ 542550 w 1605470"/>
              <a:gd name="connsiteY119" fmla="*/ 2447068 h 6858000"/>
              <a:gd name="connsiteX120" fmla="*/ 529511 w 1605470"/>
              <a:gd name="connsiteY120" fmla="*/ 2425819 h 6858000"/>
              <a:gd name="connsiteX121" fmla="*/ 528878 w 1605470"/>
              <a:gd name="connsiteY121" fmla="*/ 2408971 h 6858000"/>
              <a:gd name="connsiteX122" fmla="*/ 535510 w 1605470"/>
              <a:gd name="connsiteY122" fmla="*/ 2402874 h 6858000"/>
              <a:gd name="connsiteX123" fmla="*/ 538122 w 1605470"/>
              <a:gd name="connsiteY123" fmla="*/ 2381443 h 6858000"/>
              <a:gd name="connsiteX124" fmla="*/ 514451 w 1605470"/>
              <a:gd name="connsiteY124" fmla="*/ 2261920 h 6858000"/>
              <a:gd name="connsiteX125" fmla="*/ 504338 w 1605470"/>
              <a:gd name="connsiteY125" fmla="*/ 2195378 h 6858000"/>
              <a:gd name="connsiteX126" fmla="*/ 488555 w 1605470"/>
              <a:gd name="connsiteY126" fmla="*/ 2155135 h 6858000"/>
              <a:gd name="connsiteX127" fmla="*/ 486013 w 1605470"/>
              <a:gd name="connsiteY127" fmla="*/ 2118008 h 6858000"/>
              <a:gd name="connsiteX128" fmla="*/ 487006 w 1605470"/>
              <a:gd name="connsiteY128" fmla="*/ 2050531 h 6858000"/>
              <a:gd name="connsiteX129" fmla="*/ 478812 w 1605470"/>
              <a:gd name="connsiteY129" fmla="*/ 1963269 h 6858000"/>
              <a:gd name="connsiteX130" fmla="*/ 459990 w 1605470"/>
              <a:gd name="connsiteY130" fmla="*/ 1906352 h 6858000"/>
              <a:gd name="connsiteX131" fmla="*/ 436547 w 1605470"/>
              <a:gd name="connsiteY131" fmla="*/ 1861531 h 6858000"/>
              <a:gd name="connsiteX132" fmla="*/ 390346 w 1605470"/>
              <a:gd name="connsiteY132" fmla="*/ 1732919 h 6858000"/>
              <a:gd name="connsiteX133" fmla="*/ 362657 w 1605470"/>
              <a:gd name="connsiteY133" fmla="*/ 1663540 h 6858000"/>
              <a:gd name="connsiteX134" fmla="*/ 361783 w 1605470"/>
              <a:gd name="connsiteY134" fmla="*/ 1615777 h 6858000"/>
              <a:gd name="connsiteX135" fmla="*/ 342578 w 1605470"/>
              <a:gd name="connsiteY135" fmla="*/ 1563678 h 6858000"/>
              <a:gd name="connsiteX136" fmla="*/ 355658 w 1605470"/>
              <a:gd name="connsiteY136" fmla="*/ 1519474 h 6858000"/>
              <a:gd name="connsiteX137" fmla="*/ 348400 w 1605470"/>
              <a:gd name="connsiteY137" fmla="*/ 1477995 h 6858000"/>
              <a:gd name="connsiteX138" fmla="*/ 334485 w 1605470"/>
              <a:gd name="connsiteY138" fmla="*/ 1373769 h 6858000"/>
              <a:gd name="connsiteX139" fmla="*/ 342792 w 1605470"/>
              <a:gd name="connsiteY139" fmla="*/ 1307086 h 6858000"/>
              <a:gd name="connsiteX140" fmla="*/ 343980 w 1605470"/>
              <a:gd name="connsiteY140" fmla="*/ 1189033 h 6858000"/>
              <a:gd name="connsiteX141" fmla="*/ 348665 w 1605470"/>
              <a:gd name="connsiteY141" fmla="*/ 1168288 h 6858000"/>
              <a:gd name="connsiteX142" fmla="*/ 340947 w 1605470"/>
              <a:gd name="connsiteY142" fmla="*/ 1142577 h 6858000"/>
              <a:gd name="connsiteX143" fmla="*/ 330253 w 1605470"/>
              <a:gd name="connsiteY143" fmla="*/ 1088484 h 6858000"/>
              <a:gd name="connsiteX144" fmla="*/ 318989 w 1605470"/>
              <a:gd name="connsiteY144" fmla="*/ 1016103 h 6858000"/>
              <a:gd name="connsiteX145" fmla="*/ 320445 w 1605470"/>
              <a:gd name="connsiteY145" fmla="*/ 932283 h 6858000"/>
              <a:gd name="connsiteX146" fmla="*/ 322681 w 1605470"/>
              <a:gd name="connsiteY146" fmla="*/ 915925 h 6858000"/>
              <a:gd name="connsiteX147" fmla="*/ 315310 w 1605470"/>
              <a:gd name="connsiteY147" fmla="*/ 896999 h 6858000"/>
              <a:gd name="connsiteX148" fmla="*/ 284718 w 1605470"/>
              <a:gd name="connsiteY148" fmla="*/ 821517 h 6858000"/>
              <a:gd name="connsiteX149" fmla="*/ 263668 w 1605470"/>
              <a:gd name="connsiteY149" fmla="*/ 751353 h 6858000"/>
              <a:gd name="connsiteX150" fmla="*/ 263226 w 1605470"/>
              <a:gd name="connsiteY150" fmla="*/ 721230 h 6858000"/>
              <a:gd name="connsiteX151" fmla="*/ 248897 w 1605470"/>
              <a:gd name="connsiteY151" fmla="*/ 681659 h 6858000"/>
              <a:gd name="connsiteX152" fmla="*/ 234316 w 1605470"/>
              <a:gd name="connsiteY152" fmla="*/ 635218 h 6858000"/>
              <a:gd name="connsiteX153" fmla="*/ 239327 w 1605470"/>
              <a:gd name="connsiteY153" fmla="*/ 613763 h 6858000"/>
              <a:gd name="connsiteX154" fmla="*/ 225269 w 1605470"/>
              <a:gd name="connsiteY154" fmla="*/ 598582 h 6858000"/>
              <a:gd name="connsiteX155" fmla="*/ 224950 w 1605470"/>
              <a:gd name="connsiteY155" fmla="*/ 576846 h 6858000"/>
              <a:gd name="connsiteX156" fmla="*/ 204576 w 1605470"/>
              <a:gd name="connsiteY156" fmla="*/ 530055 h 6858000"/>
              <a:gd name="connsiteX157" fmla="*/ 219064 w 1605470"/>
              <a:gd name="connsiteY157" fmla="*/ 469651 h 6858000"/>
              <a:gd name="connsiteX158" fmla="*/ 195012 w 1605470"/>
              <a:gd name="connsiteY158" fmla="*/ 448559 h 6858000"/>
              <a:gd name="connsiteX159" fmla="*/ 201434 w 1605470"/>
              <a:gd name="connsiteY159" fmla="*/ 441529 h 6858000"/>
              <a:gd name="connsiteX160" fmla="*/ 200655 w 1605470"/>
              <a:gd name="connsiteY160" fmla="*/ 428927 h 6858000"/>
              <a:gd name="connsiteX161" fmla="*/ 190059 w 1605470"/>
              <a:gd name="connsiteY161" fmla="*/ 430161 h 6858000"/>
              <a:gd name="connsiteX162" fmla="*/ 167079 w 1605470"/>
              <a:gd name="connsiteY162" fmla="*/ 367211 h 6858000"/>
              <a:gd name="connsiteX163" fmla="*/ 124571 w 1605470"/>
              <a:gd name="connsiteY163" fmla="*/ 302178 h 6858000"/>
              <a:gd name="connsiteX164" fmla="*/ 103243 w 1605470"/>
              <a:gd name="connsiteY164" fmla="*/ 211375 h 6858000"/>
              <a:gd name="connsiteX165" fmla="*/ 94571 w 1605470"/>
              <a:gd name="connsiteY165" fmla="*/ 184179 h 6858000"/>
              <a:gd name="connsiteX166" fmla="*/ 13437 w 1605470"/>
              <a:gd name="connsiteY166" fmla="*/ 19287 h 6858000"/>
              <a:gd name="connsiteX167" fmla="*/ 0 w 1605470"/>
              <a:gd name="connsiteY167"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8335 w 1605470"/>
              <a:gd name="connsiteY37" fmla="*/ 5665173 h 6858000"/>
              <a:gd name="connsiteX38" fmla="*/ 562052 w 1605470"/>
              <a:gd name="connsiteY38" fmla="*/ 5563435 h 6858000"/>
              <a:gd name="connsiteX39" fmla="*/ 591557 w 1605470"/>
              <a:gd name="connsiteY39" fmla="*/ 5476393 h 6858000"/>
              <a:gd name="connsiteX40" fmla="*/ 622750 w 1605470"/>
              <a:gd name="connsiteY40" fmla="*/ 5396260 h 6858000"/>
              <a:gd name="connsiteX41" fmla="*/ 638731 w 1605470"/>
              <a:gd name="connsiteY41" fmla="*/ 5330009 h 6858000"/>
              <a:gd name="connsiteX42" fmla="*/ 672224 w 1605470"/>
              <a:gd name="connsiteY42" fmla="*/ 5273739 h 6858000"/>
              <a:gd name="connsiteX43" fmla="*/ 681823 w 1605470"/>
              <a:gd name="connsiteY43" fmla="*/ 5241779 h 6858000"/>
              <a:gd name="connsiteX44" fmla="*/ 693049 w 1605470"/>
              <a:gd name="connsiteY44" fmla="*/ 5225268 h 6858000"/>
              <a:gd name="connsiteX45" fmla="*/ 694069 w 1605470"/>
              <a:gd name="connsiteY45" fmla="*/ 5217684 h 6858000"/>
              <a:gd name="connsiteX46" fmla="*/ 701410 w 1605470"/>
              <a:gd name="connsiteY46" fmla="*/ 5193377 h 6858000"/>
              <a:gd name="connsiteX47" fmla="*/ 704713 w 1605470"/>
              <a:gd name="connsiteY47" fmla="*/ 5179288 h 6858000"/>
              <a:gd name="connsiteX48" fmla="*/ 705697 w 1605470"/>
              <a:gd name="connsiteY48" fmla="*/ 5173621 h 6858000"/>
              <a:gd name="connsiteX49" fmla="*/ 701331 w 1605470"/>
              <a:gd name="connsiteY49" fmla="*/ 5159961 h 6858000"/>
              <a:gd name="connsiteX50" fmla="*/ 708008 w 1605470"/>
              <a:gd name="connsiteY50" fmla="*/ 5144295 h 6858000"/>
              <a:gd name="connsiteX51" fmla="*/ 704941 w 1605470"/>
              <a:gd name="connsiteY51" fmla="*/ 5125185 h 6858000"/>
              <a:gd name="connsiteX52" fmla="*/ 711771 w 1605470"/>
              <a:gd name="connsiteY52" fmla="*/ 5121884 h 6858000"/>
              <a:gd name="connsiteX53" fmla="*/ 718807 w 1605470"/>
              <a:gd name="connsiteY53" fmla="*/ 5067850 h 6858000"/>
              <a:gd name="connsiteX54" fmla="*/ 721538 w 1605470"/>
              <a:gd name="connsiteY54" fmla="*/ 5060861 h 6858000"/>
              <a:gd name="connsiteX55" fmla="*/ 718242 w 1605470"/>
              <a:gd name="connsiteY55" fmla="*/ 5034192 h 6858000"/>
              <a:gd name="connsiteX56" fmla="*/ 719796 w 1605470"/>
              <a:gd name="connsiteY56" fmla="*/ 4993030 h 6858000"/>
              <a:gd name="connsiteX57" fmla="*/ 726705 w 1605470"/>
              <a:gd name="connsiteY57" fmla="*/ 4946844 h 6858000"/>
              <a:gd name="connsiteX58" fmla="*/ 722561 w 1605470"/>
              <a:gd name="connsiteY58" fmla="*/ 4932692 h 6858000"/>
              <a:gd name="connsiteX59" fmla="*/ 737964 w 1605470"/>
              <a:gd name="connsiteY59" fmla="*/ 4858827 h 6858000"/>
              <a:gd name="connsiteX60" fmla="*/ 732118 w 1605470"/>
              <a:gd name="connsiteY60" fmla="*/ 4801535 h 6858000"/>
              <a:gd name="connsiteX61" fmla="*/ 739787 w 1605470"/>
              <a:gd name="connsiteY61" fmla="*/ 4797794 h 6858000"/>
              <a:gd name="connsiteX62" fmla="*/ 741081 w 1605470"/>
              <a:gd name="connsiteY62" fmla="*/ 4784526 h 6858000"/>
              <a:gd name="connsiteX63" fmla="*/ 742865 w 1605470"/>
              <a:gd name="connsiteY63" fmla="*/ 4781211 h 6858000"/>
              <a:gd name="connsiteX64" fmla="*/ 751652 w 1605470"/>
              <a:gd name="connsiteY64" fmla="*/ 4761984 h 6858000"/>
              <a:gd name="connsiteX65" fmla="*/ 747700 w 1605470"/>
              <a:gd name="connsiteY65" fmla="*/ 4690749 h 6858000"/>
              <a:gd name="connsiteX66" fmla="*/ 743180 w 1605470"/>
              <a:gd name="connsiteY66" fmla="*/ 4584173 h 6858000"/>
              <a:gd name="connsiteX67" fmla="*/ 738263 w 1605470"/>
              <a:gd name="connsiteY67" fmla="*/ 4444346 h 6858000"/>
              <a:gd name="connsiteX68" fmla="*/ 734828 w 1605470"/>
              <a:gd name="connsiteY68" fmla="*/ 4375228 h 6858000"/>
              <a:gd name="connsiteX69" fmla="*/ 715481 w 1605470"/>
              <a:gd name="connsiteY69" fmla="*/ 4214165 h 6858000"/>
              <a:gd name="connsiteX70" fmla="*/ 719554 w 1605470"/>
              <a:gd name="connsiteY70" fmla="*/ 4090296 h 6858000"/>
              <a:gd name="connsiteX71" fmla="*/ 704810 w 1605470"/>
              <a:gd name="connsiteY71" fmla="*/ 4033999 h 6858000"/>
              <a:gd name="connsiteX72" fmla="*/ 705959 w 1605470"/>
              <a:gd name="connsiteY72" fmla="*/ 4031933 h 6858000"/>
              <a:gd name="connsiteX73" fmla="*/ 704535 w 1605470"/>
              <a:gd name="connsiteY73" fmla="*/ 4013953 h 6858000"/>
              <a:gd name="connsiteX74" fmla="*/ 700443 w 1605470"/>
              <a:gd name="connsiteY74" fmla="*/ 4010511 h 6858000"/>
              <a:gd name="connsiteX75" fmla="*/ 698282 w 1605470"/>
              <a:gd name="connsiteY75" fmla="*/ 3998331 h 6858000"/>
              <a:gd name="connsiteX76" fmla="*/ 690830 w 1605470"/>
              <a:gd name="connsiteY76" fmla="*/ 3974753 h 6858000"/>
              <a:gd name="connsiteX77" fmla="*/ 692428 w 1605470"/>
              <a:gd name="connsiteY77" fmla="*/ 3969950 h 6858000"/>
              <a:gd name="connsiteX78" fmla="*/ 685850 w 1605470"/>
              <a:gd name="connsiteY78" fmla="*/ 3933779 h 6858000"/>
              <a:gd name="connsiteX79" fmla="*/ 687181 w 1605470"/>
              <a:gd name="connsiteY79" fmla="*/ 3933093 h 6858000"/>
              <a:gd name="connsiteX80" fmla="*/ 691535 w 1605470"/>
              <a:gd name="connsiteY80" fmla="*/ 3922082 h 6858000"/>
              <a:gd name="connsiteX81" fmla="*/ 696613 w 1605470"/>
              <a:gd name="connsiteY81" fmla="*/ 3901461 h 6858000"/>
              <a:gd name="connsiteX82" fmla="*/ 719207 w 1605470"/>
              <a:gd name="connsiteY82" fmla="*/ 3813873 h 6858000"/>
              <a:gd name="connsiteX83" fmla="*/ 718632 w 1605470"/>
              <a:gd name="connsiteY83" fmla="*/ 3806161 h 6858000"/>
              <a:gd name="connsiteX84" fmla="*/ 718939 w 1605470"/>
              <a:gd name="connsiteY84" fmla="*/ 3805957 h 6858000"/>
              <a:gd name="connsiteX85" fmla="*/ 718966 w 1605470"/>
              <a:gd name="connsiteY85" fmla="*/ 3797724 h 6858000"/>
              <a:gd name="connsiteX86" fmla="*/ 717581 w 1605470"/>
              <a:gd name="connsiteY86" fmla="*/ 3792098 h 6858000"/>
              <a:gd name="connsiteX87" fmla="*/ 716465 w 1605470"/>
              <a:gd name="connsiteY87" fmla="*/ 3777135 h 6858000"/>
              <a:gd name="connsiteX88" fmla="*/ 718198 w 1605470"/>
              <a:gd name="connsiteY88" fmla="*/ 3771656 h 6858000"/>
              <a:gd name="connsiteX89" fmla="*/ 721941 w 1605470"/>
              <a:gd name="connsiteY89" fmla="*/ 3769007 h 6858000"/>
              <a:gd name="connsiteX90" fmla="*/ 721407 w 1605470"/>
              <a:gd name="connsiteY90" fmla="*/ 3767709 h 6858000"/>
              <a:gd name="connsiteX91" fmla="*/ 730103 w 1605470"/>
              <a:gd name="connsiteY91" fmla="*/ 3738082 h 6858000"/>
              <a:gd name="connsiteX92" fmla="*/ 737449 w 1605470"/>
              <a:gd name="connsiteY92" fmla="*/ 3673397 h 6858000"/>
              <a:gd name="connsiteX93" fmla="*/ 736745 w 1605470"/>
              <a:gd name="connsiteY93" fmla="*/ 3637109 h 6858000"/>
              <a:gd name="connsiteX94" fmla="*/ 740188 w 1605470"/>
              <a:gd name="connsiteY94" fmla="*/ 3536883 h 6858000"/>
              <a:gd name="connsiteX95" fmla="*/ 747726 w 1605470"/>
              <a:gd name="connsiteY95" fmla="*/ 3435652 h 6858000"/>
              <a:gd name="connsiteX96" fmla="*/ 770510 w 1605470"/>
              <a:gd name="connsiteY96" fmla="*/ 3361844 h 6858000"/>
              <a:gd name="connsiteX97" fmla="*/ 766158 w 1605470"/>
              <a:gd name="connsiteY97" fmla="*/ 3349058 h 6858000"/>
              <a:gd name="connsiteX98" fmla="*/ 766414 w 1605470"/>
              <a:gd name="connsiteY98" fmla="*/ 3348763 h 6858000"/>
              <a:gd name="connsiteX99" fmla="*/ 764166 w 1605470"/>
              <a:gd name="connsiteY99" fmla="*/ 3341588 h 6858000"/>
              <a:gd name="connsiteX100" fmla="*/ 749397 w 1605470"/>
              <a:gd name="connsiteY100" fmla="*/ 3307769 h 6858000"/>
              <a:gd name="connsiteX101" fmla="*/ 766960 w 1605470"/>
              <a:gd name="connsiteY101" fmla="*/ 3250522 h 6858000"/>
              <a:gd name="connsiteX102" fmla="*/ 767385 w 1605470"/>
              <a:gd name="connsiteY102" fmla="*/ 3229163 h 6858000"/>
              <a:gd name="connsiteX103" fmla="*/ 769208 w 1605470"/>
              <a:gd name="connsiteY103" fmla="*/ 3217217 h 6858000"/>
              <a:gd name="connsiteX104" fmla="*/ 770350 w 1605470"/>
              <a:gd name="connsiteY104" fmla="*/ 3216125 h 6858000"/>
              <a:gd name="connsiteX105" fmla="*/ 756043 w 1605470"/>
              <a:gd name="connsiteY105" fmla="*/ 3183755 h 6858000"/>
              <a:gd name="connsiteX106" fmla="*/ 756544 w 1605470"/>
              <a:gd name="connsiteY106" fmla="*/ 3178642 h 6858000"/>
              <a:gd name="connsiteX107" fmla="*/ 744144 w 1605470"/>
              <a:gd name="connsiteY107" fmla="*/ 3158586 h 6858000"/>
              <a:gd name="connsiteX108" fmla="*/ 739378 w 1605470"/>
              <a:gd name="connsiteY108" fmla="*/ 3147669 h 6858000"/>
              <a:gd name="connsiteX109" fmla="*/ 734648 w 1605470"/>
              <a:gd name="connsiteY109" fmla="*/ 3145733 h 6858000"/>
              <a:gd name="connsiteX110" fmla="*/ 729329 w 1605470"/>
              <a:gd name="connsiteY110" fmla="*/ 3129034 h 6858000"/>
              <a:gd name="connsiteX111" fmla="*/ 729994 w 1605470"/>
              <a:gd name="connsiteY111" fmla="*/ 3126682 h 6858000"/>
              <a:gd name="connsiteX112" fmla="*/ 720862 w 1605470"/>
              <a:gd name="connsiteY112" fmla="*/ 3114519 h 6858000"/>
              <a:gd name="connsiteX113" fmla="*/ 707471 w 1605470"/>
              <a:gd name="connsiteY113" fmla="*/ 3106272 h 6858000"/>
              <a:gd name="connsiteX114" fmla="*/ 680201 w 1605470"/>
              <a:gd name="connsiteY114" fmla="*/ 2958185 h 6858000"/>
              <a:gd name="connsiteX115" fmla="*/ 622815 w 1605470"/>
              <a:gd name="connsiteY115" fmla="*/ 2762989 h 6858000"/>
              <a:gd name="connsiteX116" fmla="*/ 571733 w 1605470"/>
              <a:gd name="connsiteY116" fmla="*/ 2554718 h 6858000"/>
              <a:gd name="connsiteX117" fmla="*/ 551827 w 1605470"/>
              <a:gd name="connsiteY117" fmla="*/ 2485734 h 6858000"/>
              <a:gd name="connsiteX118" fmla="*/ 542550 w 1605470"/>
              <a:gd name="connsiteY118" fmla="*/ 2447068 h 6858000"/>
              <a:gd name="connsiteX119" fmla="*/ 529511 w 1605470"/>
              <a:gd name="connsiteY119" fmla="*/ 2425819 h 6858000"/>
              <a:gd name="connsiteX120" fmla="*/ 528878 w 1605470"/>
              <a:gd name="connsiteY120" fmla="*/ 2408971 h 6858000"/>
              <a:gd name="connsiteX121" fmla="*/ 535510 w 1605470"/>
              <a:gd name="connsiteY121" fmla="*/ 2402874 h 6858000"/>
              <a:gd name="connsiteX122" fmla="*/ 538122 w 1605470"/>
              <a:gd name="connsiteY122" fmla="*/ 2381443 h 6858000"/>
              <a:gd name="connsiteX123" fmla="*/ 514451 w 1605470"/>
              <a:gd name="connsiteY123" fmla="*/ 2261920 h 6858000"/>
              <a:gd name="connsiteX124" fmla="*/ 504338 w 1605470"/>
              <a:gd name="connsiteY124" fmla="*/ 2195378 h 6858000"/>
              <a:gd name="connsiteX125" fmla="*/ 488555 w 1605470"/>
              <a:gd name="connsiteY125" fmla="*/ 2155135 h 6858000"/>
              <a:gd name="connsiteX126" fmla="*/ 486013 w 1605470"/>
              <a:gd name="connsiteY126" fmla="*/ 2118008 h 6858000"/>
              <a:gd name="connsiteX127" fmla="*/ 487006 w 1605470"/>
              <a:gd name="connsiteY127" fmla="*/ 2050531 h 6858000"/>
              <a:gd name="connsiteX128" fmla="*/ 478812 w 1605470"/>
              <a:gd name="connsiteY128" fmla="*/ 1963269 h 6858000"/>
              <a:gd name="connsiteX129" fmla="*/ 459990 w 1605470"/>
              <a:gd name="connsiteY129" fmla="*/ 1906352 h 6858000"/>
              <a:gd name="connsiteX130" fmla="*/ 436547 w 1605470"/>
              <a:gd name="connsiteY130" fmla="*/ 1861531 h 6858000"/>
              <a:gd name="connsiteX131" fmla="*/ 390346 w 1605470"/>
              <a:gd name="connsiteY131" fmla="*/ 1732919 h 6858000"/>
              <a:gd name="connsiteX132" fmla="*/ 362657 w 1605470"/>
              <a:gd name="connsiteY132" fmla="*/ 1663540 h 6858000"/>
              <a:gd name="connsiteX133" fmla="*/ 361783 w 1605470"/>
              <a:gd name="connsiteY133" fmla="*/ 1615777 h 6858000"/>
              <a:gd name="connsiteX134" fmla="*/ 342578 w 1605470"/>
              <a:gd name="connsiteY134" fmla="*/ 1563678 h 6858000"/>
              <a:gd name="connsiteX135" fmla="*/ 355658 w 1605470"/>
              <a:gd name="connsiteY135" fmla="*/ 1519474 h 6858000"/>
              <a:gd name="connsiteX136" fmla="*/ 348400 w 1605470"/>
              <a:gd name="connsiteY136" fmla="*/ 1477995 h 6858000"/>
              <a:gd name="connsiteX137" fmla="*/ 334485 w 1605470"/>
              <a:gd name="connsiteY137" fmla="*/ 1373769 h 6858000"/>
              <a:gd name="connsiteX138" fmla="*/ 342792 w 1605470"/>
              <a:gd name="connsiteY138" fmla="*/ 1307086 h 6858000"/>
              <a:gd name="connsiteX139" fmla="*/ 343980 w 1605470"/>
              <a:gd name="connsiteY139" fmla="*/ 1189033 h 6858000"/>
              <a:gd name="connsiteX140" fmla="*/ 348665 w 1605470"/>
              <a:gd name="connsiteY140" fmla="*/ 1168288 h 6858000"/>
              <a:gd name="connsiteX141" fmla="*/ 340947 w 1605470"/>
              <a:gd name="connsiteY141" fmla="*/ 1142577 h 6858000"/>
              <a:gd name="connsiteX142" fmla="*/ 330253 w 1605470"/>
              <a:gd name="connsiteY142" fmla="*/ 1088484 h 6858000"/>
              <a:gd name="connsiteX143" fmla="*/ 318989 w 1605470"/>
              <a:gd name="connsiteY143" fmla="*/ 1016103 h 6858000"/>
              <a:gd name="connsiteX144" fmla="*/ 320445 w 1605470"/>
              <a:gd name="connsiteY144" fmla="*/ 932283 h 6858000"/>
              <a:gd name="connsiteX145" fmla="*/ 322681 w 1605470"/>
              <a:gd name="connsiteY145" fmla="*/ 915925 h 6858000"/>
              <a:gd name="connsiteX146" fmla="*/ 315310 w 1605470"/>
              <a:gd name="connsiteY146" fmla="*/ 896999 h 6858000"/>
              <a:gd name="connsiteX147" fmla="*/ 284718 w 1605470"/>
              <a:gd name="connsiteY147" fmla="*/ 821517 h 6858000"/>
              <a:gd name="connsiteX148" fmla="*/ 263668 w 1605470"/>
              <a:gd name="connsiteY148" fmla="*/ 751353 h 6858000"/>
              <a:gd name="connsiteX149" fmla="*/ 263226 w 1605470"/>
              <a:gd name="connsiteY149" fmla="*/ 721230 h 6858000"/>
              <a:gd name="connsiteX150" fmla="*/ 248897 w 1605470"/>
              <a:gd name="connsiteY150" fmla="*/ 681659 h 6858000"/>
              <a:gd name="connsiteX151" fmla="*/ 234316 w 1605470"/>
              <a:gd name="connsiteY151" fmla="*/ 635218 h 6858000"/>
              <a:gd name="connsiteX152" fmla="*/ 239327 w 1605470"/>
              <a:gd name="connsiteY152" fmla="*/ 613763 h 6858000"/>
              <a:gd name="connsiteX153" fmla="*/ 225269 w 1605470"/>
              <a:gd name="connsiteY153" fmla="*/ 598582 h 6858000"/>
              <a:gd name="connsiteX154" fmla="*/ 224950 w 1605470"/>
              <a:gd name="connsiteY154" fmla="*/ 576846 h 6858000"/>
              <a:gd name="connsiteX155" fmla="*/ 204576 w 1605470"/>
              <a:gd name="connsiteY155" fmla="*/ 530055 h 6858000"/>
              <a:gd name="connsiteX156" fmla="*/ 219064 w 1605470"/>
              <a:gd name="connsiteY156" fmla="*/ 469651 h 6858000"/>
              <a:gd name="connsiteX157" fmla="*/ 195012 w 1605470"/>
              <a:gd name="connsiteY157" fmla="*/ 448559 h 6858000"/>
              <a:gd name="connsiteX158" fmla="*/ 201434 w 1605470"/>
              <a:gd name="connsiteY158" fmla="*/ 441529 h 6858000"/>
              <a:gd name="connsiteX159" fmla="*/ 200655 w 1605470"/>
              <a:gd name="connsiteY159" fmla="*/ 428927 h 6858000"/>
              <a:gd name="connsiteX160" fmla="*/ 190059 w 1605470"/>
              <a:gd name="connsiteY160" fmla="*/ 430161 h 6858000"/>
              <a:gd name="connsiteX161" fmla="*/ 167079 w 1605470"/>
              <a:gd name="connsiteY161" fmla="*/ 367211 h 6858000"/>
              <a:gd name="connsiteX162" fmla="*/ 124571 w 1605470"/>
              <a:gd name="connsiteY162" fmla="*/ 302178 h 6858000"/>
              <a:gd name="connsiteX163" fmla="*/ 103243 w 1605470"/>
              <a:gd name="connsiteY163" fmla="*/ 211375 h 6858000"/>
              <a:gd name="connsiteX164" fmla="*/ 94571 w 1605470"/>
              <a:gd name="connsiteY164" fmla="*/ 184179 h 6858000"/>
              <a:gd name="connsiteX165" fmla="*/ 13437 w 1605470"/>
              <a:gd name="connsiteY165" fmla="*/ 19287 h 6858000"/>
              <a:gd name="connsiteX166" fmla="*/ 0 w 1605470"/>
              <a:gd name="connsiteY166"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8335 w 1605470"/>
              <a:gd name="connsiteY37" fmla="*/ 5665173 h 6858000"/>
              <a:gd name="connsiteX38" fmla="*/ 562052 w 1605470"/>
              <a:gd name="connsiteY38" fmla="*/ 5563435 h 6858000"/>
              <a:gd name="connsiteX39" fmla="*/ 591557 w 1605470"/>
              <a:gd name="connsiteY39" fmla="*/ 5476393 h 6858000"/>
              <a:gd name="connsiteX40" fmla="*/ 622750 w 1605470"/>
              <a:gd name="connsiteY40" fmla="*/ 5396260 h 6858000"/>
              <a:gd name="connsiteX41" fmla="*/ 638731 w 1605470"/>
              <a:gd name="connsiteY41" fmla="*/ 5330009 h 6858000"/>
              <a:gd name="connsiteX42" fmla="*/ 672224 w 1605470"/>
              <a:gd name="connsiteY42" fmla="*/ 5273739 h 6858000"/>
              <a:gd name="connsiteX43" fmla="*/ 681823 w 1605470"/>
              <a:gd name="connsiteY43" fmla="*/ 5241779 h 6858000"/>
              <a:gd name="connsiteX44" fmla="*/ 693049 w 1605470"/>
              <a:gd name="connsiteY44" fmla="*/ 5225268 h 6858000"/>
              <a:gd name="connsiteX45" fmla="*/ 694069 w 1605470"/>
              <a:gd name="connsiteY45" fmla="*/ 5217684 h 6858000"/>
              <a:gd name="connsiteX46" fmla="*/ 701410 w 1605470"/>
              <a:gd name="connsiteY46" fmla="*/ 5193377 h 6858000"/>
              <a:gd name="connsiteX47" fmla="*/ 704713 w 1605470"/>
              <a:gd name="connsiteY47" fmla="*/ 5179288 h 6858000"/>
              <a:gd name="connsiteX48" fmla="*/ 705697 w 1605470"/>
              <a:gd name="connsiteY48" fmla="*/ 5173621 h 6858000"/>
              <a:gd name="connsiteX49" fmla="*/ 701331 w 1605470"/>
              <a:gd name="connsiteY49" fmla="*/ 5159961 h 6858000"/>
              <a:gd name="connsiteX50" fmla="*/ 708008 w 1605470"/>
              <a:gd name="connsiteY50" fmla="*/ 5144295 h 6858000"/>
              <a:gd name="connsiteX51" fmla="*/ 704941 w 1605470"/>
              <a:gd name="connsiteY51" fmla="*/ 5125185 h 6858000"/>
              <a:gd name="connsiteX52" fmla="*/ 711771 w 1605470"/>
              <a:gd name="connsiteY52" fmla="*/ 5121884 h 6858000"/>
              <a:gd name="connsiteX53" fmla="*/ 718807 w 1605470"/>
              <a:gd name="connsiteY53" fmla="*/ 5067850 h 6858000"/>
              <a:gd name="connsiteX54" fmla="*/ 721538 w 1605470"/>
              <a:gd name="connsiteY54" fmla="*/ 5060861 h 6858000"/>
              <a:gd name="connsiteX55" fmla="*/ 718242 w 1605470"/>
              <a:gd name="connsiteY55" fmla="*/ 5034192 h 6858000"/>
              <a:gd name="connsiteX56" fmla="*/ 719796 w 1605470"/>
              <a:gd name="connsiteY56" fmla="*/ 4993030 h 6858000"/>
              <a:gd name="connsiteX57" fmla="*/ 726705 w 1605470"/>
              <a:gd name="connsiteY57" fmla="*/ 4946844 h 6858000"/>
              <a:gd name="connsiteX58" fmla="*/ 722561 w 1605470"/>
              <a:gd name="connsiteY58" fmla="*/ 4932692 h 6858000"/>
              <a:gd name="connsiteX59" fmla="*/ 737964 w 1605470"/>
              <a:gd name="connsiteY59" fmla="*/ 4858827 h 6858000"/>
              <a:gd name="connsiteX60" fmla="*/ 732118 w 1605470"/>
              <a:gd name="connsiteY60" fmla="*/ 4801535 h 6858000"/>
              <a:gd name="connsiteX61" fmla="*/ 739787 w 1605470"/>
              <a:gd name="connsiteY61" fmla="*/ 4797794 h 6858000"/>
              <a:gd name="connsiteX62" fmla="*/ 741081 w 1605470"/>
              <a:gd name="connsiteY62" fmla="*/ 4784526 h 6858000"/>
              <a:gd name="connsiteX63" fmla="*/ 742865 w 1605470"/>
              <a:gd name="connsiteY63" fmla="*/ 4781211 h 6858000"/>
              <a:gd name="connsiteX64" fmla="*/ 751652 w 1605470"/>
              <a:gd name="connsiteY64" fmla="*/ 4761984 h 6858000"/>
              <a:gd name="connsiteX65" fmla="*/ 747700 w 1605470"/>
              <a:gd name="connsiteY65" fmla="*/ 4690749 h 6858000"/>
              <a:gd name="connsiteX66" fmla="*/ 743180 w 1605470"/>
              <a:gd name="connsiteY66" fmla="*/ 4584173 h 6858000"/>
              <a:gd name="connsiteX67" fmla="*/ 738263 w 1605470"/>
              <a:gd name="connsiteY67" fmla="*/ 4444346 h 6858000"/>
              <a:gd name="connsiteX68" fmla="*/ 734828 w 1605470"/>
              <a:gd name="connsiteY68" fmla="*/ 4375228 h 6858000"/>
              <a:gd name="connsiteX69" fmla="*/ 715481 w 1605470"/>
              <a:gd name="connsiteY69" fmla="*/ 4214165 h 6858000"/>
              <a:gd name="connsiteX70" fmla="*/ 719554 w 1605470"/>
              <a:gd name="connsiteY70" fmla="*/ 4090296 h 6858000"/>
              <a:gd name="connsiteX71" fmla="*/ 704810 w 1605470"/>
              <a:gd name="connsiteY71" fmla="*/ 4033999 h 6858000"/>
              <a:gd name="connsiteX72" fmla="*/ 705959 w 1605470"/>
              <a:gd name="connsiteY72" fmla="*/ 4031933 h 6858000"/>
              <a:gd name="connsiteX73" fmla="*/ 704535 w 1605470"/>
              <a:gd name="connsiteY73" fmla="*/ 4013953 h 6858000"/>
              <a:gd name="connsiteX74" fmla="*/ 700443 w 1605470"/>
              <a:gd name="connsiteY74" fmla="*/ 4010511 h 6858000"/>
              <a:gd name="connsiteX75" fmla="*/ 698282 w 1605470"/>
              <a:gd name="connsiteY75" fmla="*/ 3998331 h 6858000"/>
              <a:gd name="connsiteX76" fmla="*/ 690830 w 1605470"/>
              <a:gd name="connsiteY76" fmla="*/ 3974753 h 6858000"/>
              <a:gd name="connsiteX77" fmla="*/ 692428 w 1605470"/>
              <a:gd name="connsiteY77" fmla="*/ 3969950 h 6858000"/>
              <a:gd name="connsiteX78" fmla="*/ 685850 w 1605470"/>
              <a:gd name="connsiteY78" fmla="*/ 3933779 h 6858000"/>
              <a:gd name="connsiteX79" fmla="*/ 687181 w 1605470"/>
              <a:gd name="connsiteY79" fmla="*/ 3933093 h 6858000"/>
              <a:gd name="connsiteX80" fmla="*/ 691535 w 1605470"/>
              <a:gd name="connsiteY80" fmla="*/ 3922082 h 6858000"/>
              <a:gd name="connsiteX81" fmla="*/ 696613 w 1605470"/>
              <a:gd name="connsiteY81" fmla="*/ 3901461 h 6858000"/>
              <a:gd name="connsiteX82" fmla="*/ 719207 w 1605470"/>
              <a:gd name="connsiteY82" fmla="*/ 3813873 h 6858000"/>
              <a:gd name="connsiteX83" fmla="*/ 718632 w 1605470"/>
              <a:gd name="connsiteY83" fmla="*/ 3806161 h 6858000"/>
              <a:gd name="connsiteX84" fmla="*/ 718939 w 1605470"/>
              <a:gd name="connsiteY84" fmla="*/ 3805957 h 6858000"/>
              <a:gd name="connsiteX85" fmla="*/ 718966 w 1605470"/>
              <a:gd name="connsiteY85" fmla="*/ 3797724 h 6858000"/>
              <a:gd name="connsiteX86" fmla="*/ 717581 w 1605470"/>
              <a:gd name="connsiteY86" fmla="*/ 3792098 h 6858000"/>
              <a:gd name="connsiteX87" fmla="*/ 716465 w 1605470"/>
              <a:gd name="connsiteY87" fmla="*/ 3777135 h 6858000"/>
              <a:gd name="connsiteX88" fmla="*/ 718198 w 1605470"/>
              <a:gd name="connsiteY88" fmla="*/ 3771656 h 6858000"/>
              <a:gd name="connsiteX89" fmla="*/ 721941 w 1605470"/>
              <a:gd name="connsiteY89" fmla="*/ 3769007 h 6858000"/>
              <a:gd name="connsiteX90" fmla="*/ 721407 w 1605470"/>
              <a:gd name="connsiteY90" fmla="*/ 3767709 h 6858000"/>
              <a:gd name="connsiteX91" fmla="*/ 730103 w 1605470"/>
              <a:gd name="connsiteY91" fmla="*/ 3738082 h 6858000"/>
              <a:gd name="connsiteX92" fmla="*/ 737449 w 1605470"/>
              <a:gd name="connsiteY92" fmla="*/ 3673397 h 6858000"/>
              <a:gd name="connsiteX93" fmla="*/ 736745 w 1605470"/>
              <a:gd name="connsiteY93" fmla="*/ 3637109 h 6858000"/>
              <a:gd name="connsiteX94" fmla="*/ 740188 w 1605470"/>
              <a:gd name="connsiteY94" fmla="*/ 3536883 h 6858000"/>
              <a:gd name="connsiteX95" fmla="*/ 747726 w 1605470"/>
              <a:gd name="connsiteY95" fmla="*/ 3435652 h 6858000"/>
              <a:gd name="connsiteX96" fmla="*/ 770510 w 1605470"/>
              <a:gd name="connsiteY96" fmla="*/ 3361844 h 6858000"/>
              <a:gd name="connsiteX97" fmla="*/ 766158 w 1605470"/>
              <a:gd name="connsiteY97" fmla="*/ 3349058 h 6858000"/>
              <a:gd name="connsiteX98" fmla="*/ 764166 w 1605470"/>
              <a:gd name="connsiteY98" fmla="*/ 3341588 h 6858000"/>
              <a:gd name="connsiteX99" fmla="*/ 749397 w 1605470"/>
              <a:gd name="connsiteY99" fmla="*/ 3307769 h 6858000"/>
              <a:gd name="connsiteX100" fmla="*/ 766960 w 1605470"/>
              <a:gd name="connsiteY100" fmla="*/ 3250522 h 6858000"/>
              <a:gd name="connsiteX101" fmla="*/ 767385 w 1605470"/>
              <a:gd name="connsiteY101" fmla="*/ 3229163 h 6858000"/>
              <a:gd name="connsiteX102" fmla="*/ 769208 w 1605470"/>
              <a:gd name="connsiteY102" fmla="*/ 3217217 h 6858000"/>
              <a:gd name="connsiteX103" fmla="*/ 770350 w 1605470"/>
              <a:gd name="connsiteY103" fmla="*/ 3216125 h 6858000"/>
              <a:gd name="connsiteX104" fmla="*/ 756043 w 1605470"/>
              <a:gd name="connsiteY104" fmla="*/ 3183755 h 6858000"/>
              <a:gd name="connsiteX105" fmla="*/ 756544 w 1605470"/>
              <a:gd name="connsiteY105" fmla="*/ 3178642 h 6858000"/>
              <a:gd name="connsiteX106" fmla="*/ 744144 w 1605470"/>
              <a:gd name="connsiteY106" fmla="*/ 3158586 h 6858000"/>
              <a:gd name="connsiteX107" fmla="*/ 739378 w 1605470"/>
              <a:gd name="connsiteY107" fmla="*/ 3147669 h 6858000"/>
              <a:gd name="connsiteX108" fmla="*/ 734648 w 1605470"/>
              <a:gd name="connsiteY108" fmla="*/ 3145733 h 6858000"/>
              <a:gd name="connsiteX109" fmla="*/ 729329 w 1605470"/>
              <a:gd name="connsiteY109" fmla="*/ 3129034 h 6858000"/>
              <a:gd name="connsiteX110" fmla="*/ 729994 w 1605470"/>
              <a:gd name="connsiteY110" fmla="*/ 3126682 h 6858000"/>
              <a:gd name="connsiteX111" fmla="*/ 720862 w 1605470"/>
              <a:gd name="connsiteY111" fmla="*/ 3114519 h 6858000"/>
              <a:gd name="connsiteX112" fmla="*/ 707471 w 1605470"/>
              <a:gd name="connsiteY112" fmla="*/ 3106272 h 6858000"/>
              <a:gd name="connsiteX113" fmla="*/ 680201 w 1605470"/>
              <a:gd name="connsiteY113" fmla="*/ 2958185 h 6858000"/>
              <a:gd name="connsiteX114" fmla="*/ 622815 w 1605470"/>
              <a:gd name="connsiteY114" fmla="*/ 2762989 h 6858000"/>
              <a:gd name="connsiteX115" fmla="*/ 571733 w 1605470"/>
              <a:gd name="connsiteY115" fmla="*/ 2554718 h 6858000"/>
              <a:gd name="connsiteX116" fmla="*/ 551827 w 1605470"/>
              <a:gd name="connsiteY116" fmla="*/ 2485734 h 6858000"/>
              <a:gd name="connsiteX117" fmla="*/ 542550 w 1605470"/>
              <a:gd name="connsiteY117" fmla="*/ 2447068 h 6858000"/>
              <a:gd name="connsiteX118" fmla="*/ 529511 w 1605470"/>
              <a:gd name="connsiteY118" fmla="*/ 2425819 h 6858000"/>
              <a:gd name="connsiteX119" fmla="*/ 528878 w 1605470"/>
              <a:gd name="connsiteY119" fmla="*/ 2408971 h 6858000"/>
              <a:gd name="connsiteX120" fmla="*/ 535510 w 1605470"/>
              <a:gd name="connsiteY120" fmla="*/ 2402874 h 6858000"/>
              <a:gd name="connsiteX121" fmla="*/ 538122 w 1605470"/>
              <a:gd name="connsiteY121" fmla="*/ 2381443 h 6858000"/>
              <a:gd name="connsiteX122" fmla="*/ 514451 w 1605470"/>
              <a:gd name="connsiteY122" fmla="*/ 2261920 h 6858000"/>
              <a:gd name="connsiteX123" fmla="*/ 504338 w 1605470"/>
              <a:gd name="connsiteY123" fmla="*/ 2195378 h 6858000"/>
              <a:gd name="connsiteX124" fmla="*/ 488555 w 1605470"/>
              <a:gd name="connsiteY124" fmla="*/ 2155135 h 6858000"/>
              <a:gd name="connsiteX125" fmla="*/ 486013 w 1605470"/>
              <a:gd name="connsiteY125" fmla="*/ 2118008 h 6858000"/>
              <a:gd name="connsiteX126" fmla="*/ 487006 w 1605470"/>
              <a:gd name="connsiteY126" fmla="*/ 2050531 h 6858000"/>
              <a:gd name="connsiteX127" fmla="*/ 478812 w 1605470"/>
              <a:gd name="connsiteY127" fmla="*/ 1963269 h 6858000"/>
              <a:gd name="connsiteX128" fmla="*/ 459990 w 1605470"/>
              <a:gd name="connsiteY128" fmla="*/ 1906352 h 6858000"/>
              <a:gd name="connsiteX129" fmla="*/ 436547 w 1605470"/>
              <a:gd name="connsiteY129" fmla="*/ 1861531 h 6858000"/>
              <a:gd name="connsiteX130" fmla="*/ 390346 w 1605470"/>
              <a:gd name="connsiteY130" fmla="*/ 1732919 h 6858000"/>
              <a:gd name="connsiteX131" fmla="*/ 362657 w 1605470"/>
              <a:gd name="connsiteY131" fmla="*/ 1663540 h 6858000"/>
              <a:gd name="connsiteX132" fmla="*/ 361783 w 1605470"/>
              <a:gd name="connsiteY132" fmla="*/ 1615777 h 6858000"/>
              <a:gd name="connsiteX133" fmla="*/ 342578 w 1605470"/>
              <a:gd name="connsiteY133" fmla="*/ 1563678 h 6858000"/>
              <a:gd name="connsiteX134" fmla="*/ 355658 w 1605470"/>
              <a:gd name="connsiteY134" fmla="*/ 1519474 h 6858000"/>
              <a:gd name="connsiteX135" fmla="*/ 348400 w 1605470"/>
              <a:gd name="connsiteY135" fmla="*/ 1477995 h 6858000"/>
              <a:gd name="connsiteX136" fmla="*/ 334485 w 1605470"/>
              <a:gd name="connsiteY136" fmla="*/ 1373769 h 6858000"/>
              <a:gd name="connsiteX137" fmla="*/ 342792 w 1605470"/>
              <a:gd name="connsiteY137" fmla="*/ 1307086 h 6858000"/>
              <a:gd name="connsiteX138" fmla="*/ 343980 w 1605470"/>
              <a:gd name="connsiteY138" fmla="*/ 1189033 h 6858000"/>
              <a:gd name="connsiteX139" fmla="*/ 348665 w 1605470"/>
              <a:gd name="connsiteY139" fmla="*/ 1168288 h 6858000"/>
              <a:gd name="connsiteX140" fmla="*/ 340947 w 1605470"/>
              <a:gd name="connsiteY140" fmla="*/ 1142577 h 6858000"/>
              <a:gd name="connsiteX141" fmla="*/ 330253 w 1605470"/>
              <a:gd name="connsiteY141" fmla="*/ 1088484 h 6858000"/>
              <a:gd name="connsiteX142" fmla="*/ 318989 w 1605470"/>
              <a:gd name="connsiteY142" fmla="*/ 1016103 h 6858000"/>
              <a:gd name="connsiteX143" fmla="*/ 320445 w 1605470"/>
              <a:gd name="connsiteY143" fmla="*/ 932283 h 6858000"/>
              <a:gd name="connsiteX144" fmla="*/ 322681 w 1605470"/>
              <a:gd name="connsiteY144" fmla="*/ 915925 h 6858000"/>
              <a:gd name="connsiteX145" fmla="*/ 315310 w 1605470"/>
              <a:gd name="connsiteY145" fmla="*/ 896999 h 6858000"/>
              <a:gd name="connsiteX146" fmla="*/ 284718 w 1605470"/>
              <a:gd name="connsiteY146" fmla="*/ 821517 h 6858000"/>
              <a:gd name="connsiteX147" fmla="*/ 263668 w 1605470"/>
              <a:gd name="connsiteY147" fmla="*/ 751353 h 6858000"/>
              <a:gd name="connsiteX148" fmla="*/ 263226 w 1605470"/>
              <a:gd name="connsiteY148" fmla="*/ 721230 h 6858000"/>
              <a:gd name="connsiteX149" fmla="*/ 248897 w 1605470"/>
              <a:gd name="connsiteY149" fmla="*/ 681659 h 6858000"/>
              <a:gd name="connsiteX150" fmla="*/ 234316 w 1605470"/>
              <a:gd name="connsiteY150" fmla="*/ 635218 h 6858000"/>
              <a:gd name="connsiteX151" fmla="*/ 239327 w 1605470"/>
              <a:gd name="connsiteY151" fmla="*/ 613763 h 6858000"/>
              <a:gd name="connsiteX152" fmla="*/ 225269 w 1605470"/>
              <a:gd name="connsiteY152" fmla="*/ 598582 h 6858000"/>
              <a:gd name="connsiteX153" fmla="*/ 224950 w 1605470"/>
              <a:gd name="connsiteY153" fmla="*/ 576846 h 6858000"/>
              <a:gd name="connsiteX154" fmla="*/ 204576 w 1605470"/>
              <a:gd name="connsiteY154" fmla="*/ 530055 h 6858000"/>
              <a:gd name="connsiteX155" fmla="*/ 219064 w 1605470"/>
              <a:gd name="connsiteY155" fmla="*/ 469651 h 6858000"/>
              <a:gd name="connsiteX156" fmla="*/ 195012 w 1605470"/>
              <a:gd name="connsiteY156" fmla="*/ 448559 h 6858000"/>
              <a:gd name="connsiteX157" fmla="*/ 201434 w 1605470"/>
              <a:gd name="connsiteY157" fmla="*/ 441529 h 6858000"/>
              <a:gd name="connsiteX158" fmla="*/ 200655 w 1605470"/>
              <a:gd name="connsiteY158" fmla="*/ 428927 h 6858000"/>
              <a:gd name="connsiteX159" fmla="*/ 190059 w 1605470"/>
              <a:gd name="connsiteY159" fmla="*/ 430161 h 6858000"/>
              <a:gd name="connsiteX160" fmla="*/ 167079 w 1605470"/>
              <a:gd name="connsiteY160" fmla="*/ 367211 h 6858000"/>
              <a:gd name="connsiteX161" fmla="*/ 124571 w 1605470"/>
              <a:gd name="connsiteY161" fmla="*/ 302178 h 6858000"/>
              <a:gd name="connsiteX162" fmla="*/ 103243 w 1605470"/>
              <a:gd name="connsiteY162" fmla="*/ 211375 h 6858000"/>
              <a:gd name="connsiteX163" fmla="*/ 94571 w 1605470"/>
              <a:gd name="connsiteY163" fmla="*/ 184179 h 6858000"/>
              <a:gd name="connsiteX164" fmla="*/ 13437 w 1605470"/>
              <a:gd name="connsiteY164" fmla="*/ 19287 h 6858000"/>
              <a:gd name="connsiteX165" fmla="*/ 0 w 1605470"/>
              <a:gd name="connsiteY165"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8335 w 1605470"/>
              <a:gd name="connsiteY37" fmla="*/ 5665173 h 6858000"/>
              <a:gd name="connsiteX38" fmla="*/ 562052 w 1605470"/>
              <a:gd name="connsiteY38" fmla="*/ 5563435 h 6858000"/>
              <a:gd name="connsiteX39" fmla="*/ 591557 w 1605470"/>
              <a:gd name="connsiteY39" fmla="*/ 5476393 h 6858000"/>
              <a:gd name="connsiteX40" fmla="*/ 622750 w 1605470"/>
              <a:gd name="connsiteY40" fmla="*/ 5396260 h 6858000"/>
              <a:gd name="connsiteX41" fmla="*/ 638731 w 1605470"/>
              <a:gd name="connsiteY41" fmla="*/ 5330009 h 6858000"/>
              <a:gd name="connsiteX42" fmla="*/ 672224 w 1605470"/>
              <a:gd name="connsiteY42" fmla="*/ 5273739 h 6858000"/>
              <a:gd name="connsiteX43" fmla="*/ 681823 w 1605470"/>
              <a:gd name="connsiteY43" fmla="*/ 5241779 h 6858000"/>
              <a:gd name="connsiteX44" fmla="*/ 693049 w 1605470"/>
              <a:gd name="connsiteY44" fmla="*/ 5225268 h 6858000"/>
              <a:gd name="connsiteX45" fmla="*/ 694069 w 1605470"/>
              <a:gd name="connsiteY45" fmla="*/ 5217684 h 6858000"/>
              <a:gd name="connsiteX46" fmla="*/ 701410 w 1605470"/>
              <a:gd name="connsiteY46" fmla="*/ 5193377 h 6858000"/>
              <a:gd name="connsiteX47" fmla="*/ 704713 w 1605470"/>
              <a:gd name="connsiteY47" fmla="*/ 5179288 h 6858000"/>
              <a:gd name="connsiteX48" fmla="*/ 705697 w 1605470"/>
              <a:gd name="connsiteY48" fmla="*/ 5173621 h 6858000"/>
              <a:gd name="connsiteX49" fmla="*/ 701331 w 1605470"/>
              <a:gd name="connsiteY49" fmla="*/ 5159961 h 6858000"/>
              <a:gd name="connsiteX50" fmla="*/ 708008 w 1605470"/>
              <a:gd name="connsiteY50" fmla="*/ 5144295 h 6858000"/>
              <a:gd name="connsiteX51" fmla="*/ 704941 w 1605470"/>
              <a:gd name="connsiteY51" fmla="*/ 5125185 h 6858000"/>
              <a:gd name="connsiteX52" fmla="*/ 711771 w 1605470"/>
              <a:gd name="connsiteY52" fmla="*/ 5121884 h 6858000"/>
              <a:gd name="connsiteX53" fmla="*/ 718807 w 1605470"/>
              <a:gd name="connsiteY53" fmla="*/ 5067850 h 6858000"/>
              <a:gd name="connsiteX54" fmla="*/ 721538 w 1605470"/>
              <a:gd name="connsiteY54" fmla="*/ 5060861 h 6858000"/>
              <a:gd name="connsiteX55" fmla="*/ 718242 w 1605470"/>
              <a:gd name="connsiteY55" fmla="*/ 5034192 h 6858000"/>
              <a:gd name="connsiteX56" fmla="*/ 719796 w 1605470"/>
              <a:gd name="connsiteY56" fmla="*/ 4993030 h 6858000"/>
              <a:gd name="connsiteX57" fmla="*/ 726705 w 1605470"/>
              <a:gd name="connsiteY57" fmla="*/ 4946844 h 6858000"/>
              <a:gd name="connsiteX58" fmla="*/ 722561 w 1605470"/>
              <a:gd name="connsiteY58" fmla="*/ 4932692 h 6858000"/>
              <a:gd name="connsiteX59" fmla="*/ 737964 w 1605470"/>
              <a:gd name="connsiteY59" fmla="*/ 4858827 h 6858000"/>
              <a:gd name="connsiteX60" fmla="*/ 732118 w 1605470"/>
              <a:gd name="connsiteY60" fmla="*/ 4801535 h 6858000"/>
              <a:gd name="connsiteX61" fmla="*/ 739787 w 1605470"/>
              <a:gd name="connsiteY61" fmla="*/ 4797794 h 6858000"/>
              <a:gd name="connsiteX62" fmla="*/ 741081 w 1605470"/>
              <a:gd name="connsiteY62" fmla="*/ 4784526 h 6858000"/>
              <a:gd name="connsiteX63" fmla="*/ 742865 w 1605470"/>
              <a:gd name="connsiteY63" fmla="*/ 4781211 h 6858000"/>
              <a:gd name="connsiteX64" fmla="*/ 751652 w 1605470"/>
              <a:gd name="connsiteY64" fmla="*/ 4761984 h 6858000"/>
              <a:gd name="connsiteX65" fmla="*/ 747700 w 1605470"/>
              <a:gd name="connsiteY65" fmla="*/ 4690749 h 6858000"/>
              <a:gd name="connsiteX66" fmla="*/ 743180 w 1605470"/>
              <a:gd name="connsiteY66" fmla="*/ 4584173 h 6858000"/>
              <a:gd name="connsiteX67" fmla="*/ 738263 w 1605470"/>
              <a:gd name="connsiteY67" fmla="*/ 4444346 h 6858000"/>
              <a:gd name="connsiteX68" fmla="*/ 734828 w 1605470"/>
              <a:gd name="connsiteY68" fmla="*/ 4375228 h 6858000"/>
              <a:gd name="connsiteX69" fmla="*/ 715481 w 1605470"/>
              <a:gd name="connsiteY69" fmla="*/ 4214165 h 6858000"/>
              <a:gd name="connsiteX70" fmla="*/ 719554 w 1605470"/>
              <a:gd name="connsiteY70" fmla="*/ 4090296 h 6858000"/>
              <a:gd name="connsiteX71" fmla="*/ 704810 w 1605470"/>
              <a:gd name="connsiteY71" fmla="*/ 4033999 h 6858000"/>
              <a:gd name="connsiteX72" fmla="*/ 705959 w 1605470"/>
              <a:gd name="connsiteY72" fmla="*/ 4031933 h 6858000"/>
              <a:gd name="connsiteX73" fmla="*/ 704535 w 1605470"/>
              <a:gd name="connsiteY73" fmla="*/ 4013953 h 6858000"/>
              <a:gd name="connsiteX74" fmla="*/ 700443 w 1605470"/>
              <a:gd name="connsiteY74" fmla="*/ 4010511 h 6858000"/>
              <a:gd name="connsiteX75" fmla="*/ 698282 w 1605470"/>
              <a:gd name="connsiteY75" fmla="*/ 3998331 h 6858000"/>
              <a:gd name="connsiteX76" fmla="*/ 690830 w 1605470"/>
              <a:gd name="connsiteY76" fmla="*/ 3974753 h 6858000"/>
              <a:gd name="connsiteX77" fmla="*/ 692428 w 1605470"/>
              <a:gd name="connsiteY77" fmla="*/ 3969950 h 6858000"/>
              <a:gd name="connsiteX78" fmla="*/ 685850 w 1605470"/>
              <a:gd name="connsiteY78" fmla="*/ 3933779 h 6858000"/>
              <a:gd name="connsiteX79" fmla="*/ 687181 w 1605470"/>
              <a:gd name="connsiteY79" fmla="*/ 3933093 h 6858000"/>
              <a:gd name="connsiteX80" fmla="*/ 691535 w 1605470"/>
              <a:gd name="connsiteY80" fmla="*/ 3922082 h 6858000"/>
              <a:gd name="connsiteX81" fmla="*/ 696613 w 1605470"/>
              <a:gd name="connsiteY81" fmla="*/ 3901461 h 6858000"/>
              <a:gd name="connsiteX82" fmla="*/ 719207 w 1605470"/>
              <a:gd name="connsiteY82" fmla="*/ 3813873 h 6858000"/>
              <a:gd name="connsiteX83" fmla="*/ 718632 w 1605470"/>
              <a:gd name="connsiteY83" fmla="*/ 3806161 h 6858000"/>
              <a:gd name="connsiteX84" fmla="*/ 718939 w 1605470"/>
              <a:gd name="connsiteY84" fmla="*/ 3805957 h 6858000"/>
              <a:gd name="connsiteX85" fmla="*/ 718966 w 1605470"/>
              <a:gd name="connsiteY85" fmla="*/ 3797724 h 6858000"/>
              <a:gd name="connsiteX86" fmla="*/ 717581 w 1605470"/>
              <a:gd name="connsiteY86" fmla="*/ 3792098 h 6858000"/>
              <a:gd name="connsiteX87" fmla="*/ 716465 w 1605470"/>
              <a:gd name="connsiteY87" fmla="*/ 3777135 h 6858000"/>
              <a:gd name="connsiteX88" fmla="*/ 718198 w 1605470"/>
              <a:gd name="connsiteY88" fmla="*/ 3771656 h 6858000"/>
              <a:gd name="connsiteX89" fmla="*/ 721941 w 1605470"/>
              <a:gd name="connsiteY89" fmla="*/ 3769007 h 6858000"/>
              <a:gd name="connsiteX90" fmla="*/ 721407 w 1605470"/>
              <a:gd name="connsiteY90" fmla="*/ 3767709 h 6858000"/>
              <a:gd name="connsiteX91" fmla="*/ 730103 w 1605470"/>
              <a:gd name="connsiteY91" fmla="*/ 3738082 h 6858000"/>
              <a:gd name="connsiteX92" fmla="*/ 737449 w 1605470"/>
              <a:gd name="connsiteY92" fmla="*/ 3673397 h 6858000"/>
              <a:gd name="connsiteX93" fmla="*/ 736745 w 1605470"/>
              <a:gd name="connsiteY93" fmla="*/ 3637109 h 6858000"/>
              <a:gd name="connsiteX94" fmla="*/ 740188 w 1605470"/>
              <a:gd name="connsiteY94" fmla="*/ 3536883 h 6858000"/>
              <a:gd name="connsiteX95" fmla="*/ 747726 w 1605470"/>
              <a:gd name="connsiteY95" fmla="*/ 3435652 h 6858000"/>
              <a:gd name="connsiteX96" fmla="*/ 770510 w 1605470"/>
              <a:gd name="connsiteY96" fmla="*/ 3361844 h 6858000"/>
              <a:gd name="connsiteX97" fmla="*/ 766158 w 1605470"/>
              <a:gd name="connsiteY97" fmla="*/ 3349058 h 6858000"/>
              <a:gd name="connsiteX98" fmla="*/ 749397 w 1605470"/>
              <a:gd name="connsiteY98" fmla="*/ 3307769 h 6858000"/>
              <a:gd name="connsiteX99" fmla="*/ 766960 w 1605470"/>
              <a:gd name="connsiteY99" fmla="*/ 3250522 h 6858000"/>
              <a:gd name="connsiteX100" fmla="*/ 767385 w 1605470"/>
              <a:gd name="connsiteY100" fmla="*/ 3229163 h 6858000"/>
              <a:gd name="connsiteX101" fmla="*/ 769208 w 1605470"/>
              <a:gd name="connsiteY101" fmla="*/ 3217217 h 6858000"/>
              <a:gd name="connsiteX102" fmla="*/ 770350 w 1605470"/>
              <a:gd name="connsiteY102" fmla="*/ 3216125 h 6858000"/>
              <a:gd name="connsiteX103" fmla="*/ 756043 w 1605470"/>
              <a:gd name="connsiteY103" fmla="*/ 3183755 h 6858000"/>
              <a:gd name="connsiteX104" fmla="*/ 756544 w 1605470"/>
              <a:gd name="connsiteY104" fmla="*/ 3178642 h 6858000"/>
              <a:gd name="connsiteX105" fmla="*/ 744144 w 1605470"/>
              <a:gd name="connsiteY105" fmla="*/ 3158586 h 6858000"/>
              <a:gd name="connsiteX106" fmla="*/ 739378 w 1605470"/>
              <a:gd name="connsiteY106" fmla="*/ 3147669 h 6858000"/>
              <a:gd name="connsiteX107" fmla="*/ 734648 w 1605470"/>
              <a:gd name="connsiteY107" fmla="*/ 3145733 h 6858000"/>
              <a:gd name="connsiteX108" fmla="*/ 729329 w 1605470"/>
              <a:gd name="connsiteY108" fmla="*/ 3129034 h 6858000"/>
              <a:gd name="connsiteX109" fmla="*/ 729994 w 1605470"/>
              <a:gd name="connsiteY109" fmla="*/ 3126682 h 6858000"/>
              <a:gd name="connsiteX110" fmla="*/ 720862 w 1605470"/>
              <a:gd name="connsiteY110" fmla="*/ 3114519 h 6858000"/>
              <a:gd name="connsiteX111" fmla="*/ 707471 w 1605470"/>
              <a:gd name="connsiteY111" fmla="*/ 3106272 h 6858000"/>
              <a:gd name="connsiteX112" fmla="*/ 680201 w 1605470"/>
              <a:gd name="connsiteY112" fmla="*/ 2958185 h 6858000"/>
              <a:gd name="connsiteX113" fmla="*/ 622815 w 1605470"/>
              <a:gd name="connsiteY113" fmla="*/ 2762989 h 6858000"/>
              <a:gd name="connsiteX114" fmla="*/ 571733 w 1605470"/>
              <a:gd name="connsiteY114" fmla="*/ 2554718 h 6858000"/>
              <a:gd name="connsiteX115" fmla="*/ 551827 w 1605470"/>
              <a:gd name="connsiteY115" fmla="*/ 2485734 h 6858000"/>
              <a:gd name="connsiteX116" fmla="*/ 542550 w 1605470"/>
              <a:gd name="connsiteY116" fmla="*/ 2447068 h 6858000"/>
              <a:gd name="connsiteX117" fmla="*/ 529511 w 1605470"/>
              <a:gd name="connsiteY117" fmla="*/ 2425819 h 6858000"/>
              <a:gd name="connsiteX118" fmla="*/ 528878 w 1605470"/>
              <a:gd name="connsiteY118" fmla="*/ 2408971 h 6858000"/>
              <a:gd name="connsiteX119" fmla="*/ 535510 w 1605470"/>
              <a:gd name="connsiteY119" fmla="*/ 2402874 h 6858000"/>
              <a:gd name="connsiteX120" fmla="*/ 538122 w 1605470"/>
              <a:gd name="connsiteY120" fmla="*/ 2381443 h 6858000"/>
              <a:gd name="connsiteX121" fmla="*/ 514451 w 1605470"/>
              <a:gd name="connsiteY121" fmla="*/ 2261920 h 6858000"/>
              <a:gd name="connsiteX122" fmla="*/ 504338 w 1605470"/>
              <a:gd name="connsiteY122" fmla="*/ 2195378 h 6858000"/>
              <a:gd name="connsiteX123" fmla="*/ 488555 w 1605470"/>
              <a:gd name="connsiteY123" fmla="*/ 2155135 h 6858000"/>
              <a:gd name="connsiteX124" fmla="*/ 486013 w 1605470"/>
              <a:gd name="connsiteY124" fmla="*/ 2118008 h 6858000"/>
              <a:gd name="connsiteX125" fmla="*/ 487006 w 1605470"/>
              <a:gd name="connsiteY125" fmla="*/ 2050531 h 6858000"/>
              <a:gd name="connsiteX126" fmla="*/ 478812 w 1605470"/>
              <a:gd name="connsiteY126" fmla="*/ 1963269 h 6858000"/>
              <a:gd name="connsiteX127" fmla="*/ 459990 w 1605470"/>
              <a:gd name="connsiteY127" fmla="*/ 1906352 h 6858000"/>
              <a:gd name="connsiteX128" fmla="*/ 436547 w 1605470"/>
              <a:gd name="connsiteY128" fmla="*/ 1861531 h 6858000"/>
              <a:gd name="connsiteX129" fmla="*/ 390346 w 1605470"/>
              <a:gd name="connsiteY129" fmla="*/ 1732919 h 6858000"/>
              <a:gd name="connsiteX130" fmla="*/ 362657 w 1605470"/>
              <a:gd name="connsiteY130" fmla="*/ 1663540 h 6858000"/>
              <a:gd name="connsiteX131" fmla="*/ 361783 w 1605470"/>
              <a:gd name="connsiteY131" fmla="*/ 1615777 h 6858000"/>
              <a:gd name="connsiteX132" fmla="*/ 342578 w 1605470"/>
              <a:gd name="connsiteY132" fmla="*/ 1563678 h 6858000"/>
              <a:gd name="connsiteX133" fmla="*/ 355658 w 1605470"/>
              <a:gd name="connsiteY133" fmla="*/ 1519474 h 6858000"/>
              <a:gd name="connsiteX134" fmla="*/ 348400 w 1605470"/>
              <a:gd name="connsiteY134" fmla="*/ 1477995 h 6858000"/>
              <a:gd name="connsiteX135" fmla="*/ 334485 w 1605470"/>
              <a:gd name="connsiteY135" fmla="*/ 1373769 h 6858000"/>
              <a:gd name="connsiteX136" fmla="*/ 342792 w 1605470"/>
              <a:gd name="connsiteY136" fmla="*/ 1307086 h 6858000"/>
              <a:gd name="connsiteX137" fmla="*/ 343980 w 1605470"/>
              <a:gd name="connsiteY137" fmla="*/ 1189033 h 6858000"/>
              <a:gd name="connsiteX138" fmla="*/ 348665 w 1605470"/>
              <a:gd name="connsiteY138" fmla="*/ 1168288 h 6858000"/>
              <a:gd name="connsiteX139" fmla="*/ 340947 w 1605470"/>
              <a:gd name="connsiteY139" fmla="*/ 1142577 h 6858000"/>
              <a:gd name="connsiteX140" fmla="*/ 330253 w 1605470"/>
              <a:gd name="connsiteY140" fmla="*/ 1088484 h 6858000"/>
              <a:gd name="connsiteX141" fmla="*/ 318989 w 1605470"/>
              <a:gd name="connsiteY141" fmla="*/ 1016103 h 6858000"/>
              <a:gd name="connsiteX142" fmla="*/ 320445 w 1605470"/>
              <a:gd name="connsiteY142" fmla="*/ 932283 h 6858000"/>
              <a:gd name="connsiteX143" fmla="*/ 322681 w 1605470"/>
              <a:gd name="connsiteY143" fmla="*/ 915925 h 6858000"/>
              <a:gd name="connsiteX144" fmla="*/ 315310 w 1605470"/>
              <a:gd name="connsiteY144" fmla="*/ 896999 h 6858000"/>
              <a:gd name="connsiteX145" fmla="*/ 284718 w 1605470"/>
              <a:gd name="connsiteY145" fmla="*/ 821517 h 6858000"/>
              <a:gd name="connsiteX146" fmla="*/ 263668 w 1605470"/>
              <a:gd name="connsiteY146" fmla="*/ 751353 h 6858000"/>
              <a:gd name="connsiteX147" fmla="*/ 263226 w 1605470"/>
              <a:gd name="connsiteY147" fmla="*/ 721230 h 6858000"/>
              <a:gd name="connsiteX148" fmla="*/ 248897 w 1605470"/>
              <a:gd name="connsiteY148" fmla="*/ 681659 h 6858000"/>
              <a:gd name="connsiteX149" fmla="*/ 234316 w 1605470"/>
              <a:gd name="connsiteY149" fmla="*/ 635218 h 6858000"/>
              <a:gd name="connsiteX150" fmla="*/ 239327 w 1605470"/>
              <a:gd name="connsiteY150" fmla="*/ 613763 h 6858000"/>
              <a:gd name="connsiteX151" fmla="*/ 225269 w 1605470"/>
              <a:gd name="connsiteY151" fmla="*/ 598582 h 6858000"/>
              <a:gd name="connsiteX152" fmla="*/ 224950 w 1605470"/>
              <a:gd name="connsiteY152" fmla="*/ 576846 h 6858000"/>
              <a:gd name="connsiteX153" fmla="*/ 204576 w 1605470"/>
              <a:gd name="connsiteY153" fmla="*/ 530055 h 6858000"/>
              <a:gd name="connsiteX154" fmla="*/ 219064 w 1605470"/>
              <a:gd name="connsiteY154" fmla="*/ 469651 h 6858000"/>
              <a:gd name="connsiteX155" fmla="*/ 195012 w 1605470"/>
              <a:gd name="connsiteY155" fmla="*/ 448559 h 6858000"/>
              <a:gd name="connsiteX156" fmla="*/ 201434 w 1605470"/>
              <a:gd name="connsiteY156" fmla="*/ 441529 h 6858000"/>
              <a:gd name="connsiteX157" fmla="*/ 200655 w 1605470"/>
              <a:gd name="connsiteY157" fmla="*/ 428927 h 6858000"/>
              <a:gd name="connsiteX158" fmla="*/ 190059 w 1605470"/>
              <a:gd name="connsiteY158" fmla="*/ 430161 h 6858000"/>
              <a:gd name="connsiteX159" fmla="*/ 167079 w 1605470"/>
              <a:gd name="connsiteY159" fmla="*/ 367211 h 6858000"/>
              <a:gd name="connsiteX160" fmla="*/ 124571 w 1605470"/>
              <a:gd name="connsiteY160" fmla="*/ 302178 h 6858000"/>
              <a:gd name="connsiteX161" fmla="*/ 103243 w 1605470"/>
              <a:gd name="connsiteY161" fmla="*/ 211375 h 6858000"/>
              <a:gd name="connsiteX162" fmla="*/ 94571 w 1605470"/>
              <a:gd name="connsiteY162" fmla="*/ 184179 h 6858000"/>
              <a:gd name="connsiteX163" fmla="*/ 13437 w 1605470"/>
              <a:gd name="connsiteY163" fmla="*/ 19287 h 6858000"/>
              <a:gd name="connsiteX164" fmla="*/ 0 w 1605470"/>
              <a:gd name="connsiteY164"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8335 w 1605470"/>
              <a:gd name="connsiteY37" fmla="*/ 5665173 h 6858000"/>
              <a:gd name="connsiteX38" fmla="*/ 562052 w 1605470"/>
              <a:gd name="connsiteY38" fmla="*/ 5563435 h 6858000"/>
              <a:gd name="connsiteX39" fmla="*/ 591557 w 1605470"/>
              <a:gd name="connsiteY39" fmla="*/ 5476393 h 6858000"/>
              <a:gd name="connsiteX40" fmla="*/ 622750 w 1605470"/>
              <a:gd name="connsiteY40" fmla="*/ 5396260 h 6858000"/>
              <a:gd name="connsiteX41" fmla="*/ 638731 w 1605470"/>
              <a:gd name="connsiteY41" fmla="*/ 5330009 h 6858000"/>
              <a:gd name="connsiteX42" fmla="*/ 672224 w 1605470"/>
              <a:gd name="connsiteY42" fmla="*/ 5273739 h 6858000"/>
              <a:gd name="connsiteX43" fmla="*/ 681823 w 1605470"/>
              <a:gd name="connsiteY43" fmla="*/ 5241779 h 6858000"/>
              <a:gd name="connsiteX44" fmla="*/ 693049 w 1605470"/>
              <a:gd name="connsiteY44" fmla="*/ 5225268 h 6858000"/>
              <a:gd name="connsiteX45" fmla="*/ 694069 w 1605470"/>
              <a:gd name="connsiteY45" fmla="*/ 5217684 h 6858000"/>
              <a:gd name="connsiteX46" fmla="*/ 701410 w 1605470"/>
              <a:gd name="connsiteY46" fmla="*/ 5193377 h 6858000"/>
              <a:gd name="connsiteX47" fmla="*/ 704713 w 1605470"/>
              <a:gd name="connsiteY47" fmla="*/ 5179288 h 6858000"/>
              <a:gd name="connsiteX48" fmla="*/ 705697 w 1605470"/>
              <a:gd name="connsiteY48" fmla="*/ 5173621 h 6858000"/>
              <a:gd name="connsiteX49" fmla="*/ 701331 w 1605470"/>
              <a:gd name="connsiteY49" fmla="*/ 5159961 h 6858000"/>
              <a:gd name="connsiteX50" fmla="*/ 708008 w 1605470"/>
              <a:gd name="connsiteY50" fmla="*/ 5144295 h 6858000"/>
              <a:gd name="connsiteX51" fmla="*/ 704941 w 1605470"/>
              <a:gd name="connsiteY51" fmla="*/ 5125185 h 6858000"/>
              <a:gd name="connsiteX52" fmla="*/ 711771 w 1605470"/>
              <a:gd name="connsiteY52" fmla="*/ 5121884 h 6858000"/>
              <a:gd name="connsiteX53" fmla="*/ 718807 w 1605470"/>
              <a:gd name="connsiteY53" fmla="*/ 5067850 h 6858000"/>
              <a:gd name="connsiteX54" fmla="*/ 721538 w 1605470"/>
              <a:gd name="connsiteY54" fmla="*/ 5060861 h 6858000"/>
              <a:gd name="connsiteX55" fmla="*/ 718242 w 1605470"/>
              <a:gd name="connsiteY55" fmla="*/ 5034192 h 6858000"/>
              <a:gd name="connsiteX56" fmla="*/ 719796 w 1605470"/>
              <a:gd name="connsiteY56" fmla="*/ 4993030 h 6858000"/>
              <a:gd name="connsiteX57" fmla="*/ 726705 w 1605470"/>
              <a:gd name="connsiteY57" fmla="*/ 4946844 h 6858000"/>
              <a:gd name="connsiteX58" fmla="*/ 722561 w 1605470"/>
              <a:gd name="connsiteY58" fmla="*/ 4932692 h 6858000"/>
              <a:gd name="connsiteX59" fmla="*/ 737964 w 1605470"/>
              <a:gd name="connsiteY59" fmla="*/ 4858827 h 6858000"/>
              <a:gd name="connsiteX60" fmla="*/ 732118 w 1605470"/>
              <a:gd name="connsiteY60" fmla="*/ 4801535 h 6858000"/>
              <a:gd name="connsiteX61" fmla="*/ 739787 w 1605470"/>
              <a:gd name="connsiteY61" fmla="*/ 4797794 h 6858000"/>
              <a:gd name="connsiteX62" fmla="*/ 741081 w 1605470"/>
              <a:gd name="connsiteY62" fmla="*/ 4784526 h 6858000"/>
              <a:gd name="connsiteX63" fmla="*/ 742865 w 1605470"/>
              <a:gd name="connsiteY63" fmla="*/ 4781211 h 6858000"/>
              <a:gd name="connsiteX64" fmla="*/ 751652 w 1605470"/>
              <a:gd name="connsiteY64" fmla="*/ 4761984 h 6858000"/>
              <a:gd name="connsiteX65" fmla="*/ 747700 w 1605470"/>
              <a:gd name="connsiteY65" fmla="*/ 4690749 h 6858000"/>
              <a:gd name="connsiteX66" fmla="*/ 743180 w 1605470"/>
              <a:gd name="connsiteY66" fmla="*/ 4584173 h 6858000"/>
              <a:gd name="connsiteX67" fmla="*/ 738263 w 1605470"/>
              <a:gd name="connsiteY67" fmla="*/ 4444346 h 6858000"/>
              <a:gd name="connsiteX68" fmla="*/ 734828 w 1605470"/>
              <a:gd name="connsiteY68" fmla="*/ 4375228 h 6858000"/>
              <a:gd name="connsiteX69" fmla="*/ 715481 w 1605470"/>
              <a:gd name="connsiteY69" fmla="*/ 4214165 h 6858000"/>
              <a:gd name="connsiteX70" fmla="*/ 719554 w 1605470"/>
              <a:gd name="connsiteY70" fmla="*/ 4090296 h 6858000"/>
              <a:gd name="connsiteX71" fmla="*/ 704810 w 1605470"/>
              <a:gd name="connsiteY71" fmla="*/ 4033999 h 6858000"/>
              <a:gd name="connsiteX72" fmla="*/ 705959 w 1605470"/>
              <a:gd name="connsiteY72" fmla="*/ 4031933 h 6858000"/>
              <a:gd name="connsiteX73" fmla="*/ 704535 w 1605470"/>
              <a:gd name="connsiteY73" fmla="*/ 4013953 h 6858000"/>
              <a:gd name="connsiteX74" fmla="*/ 700443 w 1605470"/>
              <a:gd name="connsiteY74" fmla="*/ 4010511 h 6858000"/>
              <a:gd name="connsiteX75" fmla="*/ 698282 w 1605470"/>
              <a:gd name="connsiteY75" fmla="*/ 3998331 h 6858000"/>
              <a:gd name="connsiteX76" fmla="*/ 690830 w 1605470"/>
              <a:gd name="connsiteY76" fmla="*/ 3974753 h 6858000"/>
              <a:gd name="connsiteX77" fmla="*/ 692428 w 1605470"/>
              <a:gd name="connsiteY77" fmla="*/ 3969950 h 6858000"/>
              <a:gd name="connsiteX78" fmla="*/ 685850 w 1605470"/>
              <a:gd name="connsiteY78" fmla="*/ 3933779 h 6858000"/>
              <a:gd name="connsiteX79" fmla="*/ 687181 w 1605470"/>
              <a:gd name="connsiteY79" fmla="*/ 3933093 h 6858000"/>
              <a:gd name="connsiteX80" fmla="*/ 691535 w 1605470"/>
              <a:gd name="connsiteY80" fmla="*/ 3922082 h 6858000"/>
              <a:gd name="connsiteX81" fmla="*/ 696613 w 1605470"/>
              <a:gd name="connsiteY81" fmla="*/ 3901461 h 6858000"/>
              <a:gd name="connsiteX82" fmla="*/ 719207 w 1605470"/>
              <a:gd name="connsiteY82" fmla="*/ 3813873 h 6858000"/>
              <a:gd name="connsiteX83" fmla="*/ 718632 w 1605470"/>
              <a:gd name="connsiteY83" fmla="*/ 3806161 h 6858000"/>
              <a:gd name="connsiteX84" fmla="*/ 718939 w 1605470"/>
              <a:gd name="connsiteY84" fmla="*/ 3805957 h 6858000"/>
              <a:gd name="connsiteX85" fmla="*/ 718966 w 1605470"/>
              <a:gd name="connsiteY85" fmla="*/ 3797724 h 6858000"/>
              <a:gd name="connsiteX86" fmla="*/ 717581 w 1605470"/>
              <a:gd name="connsiteY86" fmla="*/ 3792098 h 6858000"/>
              <a:gd name="connsiteX87" fmla="*/ 716465 w 1605470"/>
              <a:gd name="connsiteY87" fmla="*/ 3777135 h 6858000"/>
              <a:gd name="connsiteX88" fmla="*/ 718198 w 1605470"/>
              <a:gd name="connsiteY88" fmla="*/ 3771656 h 6858000"/>
              <a:gd name="connsiteX89" fmla="*/ 721941 w 1605470"/>
              <a:gd name="connsiteY89" fmla="*/ 3769007 h 6858000"/>
              <a:gd name="connsiteX90" fmla="*/ 721407 w 1605470"/>
              <a:gd name="connsiteY90" fmla="*/ 3767709 h 6858000"/>
              <a:gd name="connsiteX91" fmla="*/ 730103 w 1605470"/>
              <a:gd name="connsiteY91" fmla="*/ 3738082 h 6858000"/>
              <a:gd name="connsiteX92" fmla="*/ 737449 w 1605470"/>
              <a:gd name="connsiteY92" fmla="*/ 3673397 h 6858000"/>
              <a:gd name="connsiteX93" fmla="*/ 736745 w 1605470"/>
              <a:gd name="connsiteY93" fmla="*/ 3637109 h 6858000"/>
              <a:gd name="connsiteX94" fmla="*/ 740188 w 1605470"/>
              <a:gd name="connsiteY94" fmla="*/ 3536883 h 6858000"/>
              <a:gd name="connsiteX95" fmla="*/ 747726 w 1605470"/>
              <a:gd name="connsiteY95" fmla="*/ 3435652 h 6858000"/>
              <a:gd name="connsiteX96" fmla="*/ 770510 w 1605470"/>
              <a:gd name="connsiteY96" fmla="*/ 3361844 h 6858000"/>
              <a:gd name="connsiteX97" fmla="*/ 749397 w 1605470"/>
              <a:gd name="connsiteY97" fmla="*/ 3307769 h 6858000"/>
              <a:gd name="connsiteX98" fmla="*/ 766960 w 1605470"/>
              <a:gd name="connsiteY98" fmla="*/ 3250522 h 6858000"/>
              <a:gd name="connsiteX99" fmla="*/ 767385 w 1605470"/>
              <a:gd name="connsiteY99" fmla="*/ 3229163 h 6858000"/>
              <a:gd name="connsiteX100" fmla="*/ 769208 w 1605470"/>
              <a:gd name="connsiteY100" fmla="*/ 3217217 h 6858000"/>
              <a:gd name="connsiteX101" fmla="*/ 770350 w 1605470"/>
              <a:gd name="connsiteY101" fmla="*/ 3216125 h 6858000"/>
              <a:gd name="connsiteX102" fmla="*/ 756043 w 1605470"/>
              <a:gd name="connsiteY102" fmla="*/ 3183755 h 6858000"/>
              <a:gd name="connsiteX103" fmla="*/ 756544 w 1605470"/>
              <a:gd name="connsiteY103" fmla="*/ 3178642 h 6858000"/>
              <a:gd name="connsiteX104" fmla="*/ 744144 w 1605470"/>
              <a:gd name="connsiteY104" fmla="*/ 3158586 h 6858000"/>
              <a:gd name="connsiteX105" fmla="*/ 739378 w 1605470"/>
              <a:gd name="connsiteY105" fmla="*/ 3147669 h 6858000"/>
              <a:gd name="connsiteX106" fmla="*/ 734648 w 1605470"/>
              <a:gd name="connsiteY106" fmla="*/ 3145733 h 6858000"/>
              <a:gd name="connsiteX107" fmla="*/ 729329 w 1605470"/>
              <a:gd name="connsiteY107" fmla="*/ 3129034 h 6858000"/>
              <a:gd name="connsiteX108" fmla="*/ 729994 w 1605470"/>
              <a:gd name="connsiteY108" fmla="*/ 3126682 h 6858000"/>
              <a:gd name="connsiteX109" fmla="*/ 720862 w 1605470"/>
              <a:gd name="connsiteY109" fmla="*/ 3114519 h 6858000"/>
              <a:gd name="connsiteX110" fmla="*/ 707471 w 1605470"/>
              <a:gd name="connsiteY110" fmla="*/ 3106272 h 6858000"/>
              <a:gd name="connsiteX111" fmla="*/ 680201 w 1605470"/>
              <a:gd name="connsiteY111" fmla="*/ 2958185 h 6858000"/>
              <a:gd name="connsiteX112" fmla="*/ 622815 w 1605470"/>
              <a:gd name="connsiteY112" fmla="*/ 2762989 h 6858000"/>
              <a:gd name="connsiteX113" fmla="*/ 571733 w 1605470"/>
              <a:gd name="connsiteY113" fmla="*/ 2554718 h 6858000"/>
              <a:gd name="connsiteX114" fmla="*/ 551827 w 1605470"/>
              <a:gd name="connsiteY114" fmla="*/ 2485734 h 6858000"/>
              <a:gd name="connsiteX115" fmla="*/ 542550 w 1605470"/>
              <a:gd name="connsiteY115" fmla="*/ 2447068 h 6858000"/>
              <a:gd name="connsiteX116" fmla="*/ 529511 w 1605470"/>
              <a:gd name="connsiteY116" fmla="*/ 2425819 h 6858000"/>
              <a:gd name="connsiteX117" fmla="*/ 528878 w 1605470"/>
              <a:gd name="connsiteY117" fmla="*/ 2408971 h 6858000"/>
              <a:gd name="connsiteX118" fmla="*/ 535510 w 1605470"/>
              <a:gd name="connsiteY118" fmla="*/ 2402874 h 6858000"/>
              <a:gd name="connsiteX119" fmla="*/ 538122 w 1605470"/>
              <a:gd name="connsiteY119" fmla="*/ 2381443 h 6858000"/>
              <a:gd name="connsiteX120" fmla="*/ 514451 w 1605470"/>
              <a:gd name="connsiteY120" fmla="*/ 2261920 h 6858000"/>
              <a:gd name="connsiteX121" fmla="*/ 504338 w 1605470"/>
              <a:gd name="connsiteY121" fmla="*/ 2195378 h 6858000"/>
              <a:gd name="connsiteX122" fmla="*/ 488555 w 1605470"/>
              <a:gd name="connsiteY122" fmla="*/ 2155135 h 6858000"/>
              <a:gd name="connsiteX123" fmla="*/ 486013 w 1605470"/>
              <a:gd name="connsiteY123" fmla="*/ 2118008 h 6858000"/>
              <a:gd name="connsiteX124" fmla="*/ 487006 w 1605470"/>
              <a:gd name="connsiteY124" fmla="*/ 2050531 h 6858000"/>
              <a:gd name="connsiteX125" fmla="*/ 478812 w 1605470"/>
              <a:gd name="connsiteY125" fmla="*/ 1963269 h 6858000"/>
              <a:gd name="connsiteX126" fmla="*/ 459990 w 1605470"/>
              <a:gd name="connsiteY126" fmla="*/ 1906352 h 6858000"/>
              <a:gd name="connsiteX127" fmla="*/ 436547 w 1605470"/>
              <a:gd name="connsiteY127" fmla="*/ 1861531 h 6858000"/>
              <a:gd name="connsiteX128" fmla="*/ 390346 w 1605470"/>
              <a:gd name="connsiteY128" fmla="*/ 1732919 h 6858000"/>
              <a:gd name="connsiteX129" fmla="*/ 362657 w 1605470"/>
              <a:gd name="connsiteY129" fmla="*/ 1663540 h 6858000"/>
              <a:gd name="connsiteX130" fmla="*/ 361783 w 1605470"/>
              <a:gd name="connsiteY130" fmla="*/ 1615777 h 6858000"/>
              <a:gd name="connsiteX131" fmla="*/ 342578 w 1605470"/>
              <a:gd name="connsiteY131" fmla="*/ 1563678 h 6858000"/>
              <a:gd name="connsiteX132" fmla="*/ 355658 w 1605470"/>
              <a:gd name="connsiteY132" fmla="*/ 1519474 h 6858000"/>
              <a:gd name="connsiteX133" fmla="*/ 348400 w 1605470"/>
              <a:gd name="connsiteY133" fmla="*/ 1477995 h 6858000"/>
              <a:gd name="connsiteX134" fmla="*/ 334485 w 1605470"/>
              <a:gd name="connsiteY134" fmla="*/ 1373769 h 6858000"/>
              <a:gd name="connsiteX135" fmla="*/ 342792 w 1605470"/>
              <a:gd name="connsiteY135" fmla="*/ 1307086 h 6858000"/>
              <a:gd name="connsiteX136" fmla="*/ 343980 w 1605470"/>
              <a:gd name="connsiteY136" fmla="*/ 1189033 h 6858000"/>
              <a:gd name="connsiteX137" fmla="*/ 348665 w 1605470"/>
              <a:gd name="connsiteY137" fmla="*/ 1168288 h 6858000"/>
              <a:gd name="connsiteX138" fmla="*/ 340947 w 1605470"/>
              <a:gd name="connsiteY138" fmla="*/ 1142577 h 6858000"/>
              <a:gd name="connsiteX139" fmla="*/ 330253 w 1605470"/>
              <a:gd name="connsiteY139" fmla="*/ 1088484 h 6858000"/>
              <a:gd name="connsiteX140" fmla="*/ 318989 w 1605470"/>
              <a:gd name="connsiteY140" fmla="*/ 1016103 h 6858000"/>
              <a:gd name="connsiteX141" fmla="*/ 320445 w 1605470"/>
              <a:gd name="connsiteY141" fmla="*/ 932283 h 6858000"/>
              <a:gd name="connsiteX142" fmla="*/ 322681 w 1605470"/>
              <a:gd name="connsiteY142" fmla="*/ 915925 h 6858000"/>
              <a:gd name="connsiteX143" fmla="*/ 315310 w 1605470"/>
              <a:gd name="connsiteY143" fmla="*/ 896999 h 6858000"/>
              <a:gd name="connsiteX144" fmla="*/ 284718 w 1605470"/>
              <a:gd name="connsiteY144" fmla="*/ 821517 h 6858000"/>
              <a:gd name="connsiteX145" fmla="*/ 263668 w 1605470"/>
              <a:gd name="connsiteY145" fmla="*/ 751353 h 6858000"/>
              <a:gd name="connsiteX146" fmla="*/ 263226 w 1605470"/>
              <a:gd name="connsiteY146" fmla="*/ 721230 h 6858000"/>
              <a:gd name="connsiteX147" fmla="*/ 248897 w 1605470"/>
              <a:gd name="connsiteY147" fmla="*/ 681659 h 6858000"/>
              <a:gd name="connsiteX148" fmla="*/ 234316 w 1605470"/>
              <a:gd name="connsiteY148" fmla="*/ 635218 h 6858000"/>
              <a:gd name="connsiteX149" fmla="*/ 239327 w 1605470"/>
              <a:gd name="connsiteY149" fmla="*/ 613763 h 6858000"/>
              <a:gd name="connsiteX150" fmla="*/ 225269 w 1605470"/>
              <a:gd name="connsiteY150" fmla="*/ 598582 h 6858000"/>
              <a:gd name="connsiteX151" fmla="*/ 224950 w 1605470"/>
              <a:gd name="connsiteY151" fmla="*/ 576846 h 6858000"/>
              <a:gd name="connsiteX152" fmla="*/ 204576 w 1605470"/>
              <a:gd name="connsiteY152" fmla="*/ 530055 h 6858000"/>
              <a:gd name="connsiteX153" fmla="*/ 219064 w 1605470"/>
              <a:gd name="connsiteY153" fmla="*/ 469651 h 6858000"/>
              <a:gd name="connsiteX154" fmla="*/ 195012 w 1605470"/>
              <a:gd name="connsiteY154" fmla="*/ 448559 h 6858000"/>
              <a:gd name="connsiteX155" fmla="*/ 201434 w 1605470"/>
              <a:gd name="connsiteY155" fmla="*/ 441529 h 6858000"/>
              <a:gd name="connsiteX156" fmla="*/ 200655 w 1605470"/>
              <a:gd name="connsiteY156" fmla="*/ 428927 h 6858000"/>
              <a:gd name="connsiteX157" fmla="*/ 190059 w 1605470"/>
              <a:gd name="connsiteY157" fmla="*/ 430161 h 6858000"/>
              <a:gd name="connsiteX158" fmla="*/ 167079 w 1605470"/>
              <a:gd name="connsiteY158" fmla="*/ 367211 h 6858000"/>
              <a:gd name="connsiteX159" fmla="*/ 124571 w 1605470"/>
              <a:gd name="connsiteY159" fmla="*/ 302178 h 6858000"/>
              <a:gd name="connsiteX160" fmla="*/ 103243 w 1605470"/>
              <a:gd name="connsiteY160" fmla="*/ 211375 h 6858000"/>
              <a:gd name="connsiteX161" fmla="*/ 94571 w 1605470"/>
              <a:gd name="connsiteY161" fmla="*/ 184179 h 6858000"/>
              <a:gd name="connsiteX162" fmla="*/ 13437 w 1605470"/>
              <a:gd name="connsiteY162" fmla="*/ 19287 h 6858000"/>
              <a:gd name="connsiteX163" fmla="*/ 0 w 1605470"/>
              <a:gd name="connsiteY163"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8335 w 1605470"/>
              <a:gd name="connsiteY37" fmla="*/ 5665173 h 6858000"/>
              <a:gd name="connsiteX38" fmla="*/ 562052 w 1605470"/>
              <a:gd name="connsiteY38" fmla="*/ 5563435 h 6858000"/>
              <a:gd name="connsiteX39" fmla="*/ 591557 w 1605470"/>
              <a:gd name="connsiteY39" fmla="*/ 5476393 h 6858000"/>
              <a:gd name="connsiteX40" fmla="*/ 622750 w 1605470"/>
              <a:gd name="connsiteY40" fmla="*/ 5396260 h 6858000"/>
              <a:gd name="connsiteX41" fmla="*/ 638731 w 1605470"/>
              <a:gd name="connsiteY41" fmla="*/ 5330009 h 6858000"/>
              <a:gd name="connsiteX42" fmla="*/ 672224 w 1605470"/>
              <a:gd name="connsiteY42" fmla="*/ 5273739 h 6858000"/>
              <a:gd name="connsiteX43" fmla="*/ 681823 w 1605470"/>
              <a:gd name="connsiteY43" fmla="*/ 5241779 h 6858000"/>
              <a:gd name="connsiteX44" fmla="*/ 693049 w 1605470"/>
              <a:gd name="connsiteY44" fmla="*/ 5225268 h 6858000"/>
              <a:gd name="connsiteX45" fmla="*/ 694069 w 1605470"/>
              <a:gd name="connsiteY45" fmla="*/ 5217684 h 6858000"/>
              <a:gd name="connsiteX46" fmla="*/ 701410 w 1605470"/>
              <a:gd name="connsiteY46" fmla="*/ 5193377 h 6858000"/>
              <a:gd name="connsiteX47" fmla="*/ 704713 w 1605470"/>
              <a:gd name="connsiteY47" fmla="*/ 5179288 h 6858000"/>
              <a:gd name="connsiteX48" fmla="*/ 705697 w 1605470"/>
              <a:gd name="connsiteY48" fmla="*/ 5173621 h 6858000"/>
              <a:gd name="connsiteX49" fmla="*/ 701331 w 1605470"/>
              <a:gd name="connsiteY49" fmla="*/ 5159961 h 6858000"/>
              <a:gd name="connsiteX50" fmla="*/ 708008 w 1605470"/>
              <a:gd name="connsiteY50" fmla="*/ 5144295 h 6858000"/>
              <a:gd name="connsiteX51" fmla="*/ 704941 w 1605470"/>
              <a:gd name="connsiteY51" fmla="*/ 5125185 h 6858000"/>
              <a:gd name="connsiteX52" fmla="*/ 711771 w 1605470"/>
              <a:gd name="connsiteY52" fmla="*/ 5121884 h 6858000"/>
              <a:gd name="connsiteX53" fmla="*/ 718807 w 1605470"/>
              <a:gd name="connsiteY53" fmla="*/ 5067850 h 6858000"/>
              <a:gd name="connsiteX54" fmla="*/ 721538 w 1605470"/>
              <a:gd name="connsiteY54" fmla="*/ 5060861 h 6858000"/>
              <a:gd name="connsiteX55" fmla="*/ 718242 w 1605470"/>
              <a:gd name="connsiteY55" fmla="*/ 5034192 h 6858000"/>
              <a:gd name="connsiteX56" fmla="*/ 719796 w 1605470"/>
              <a:gd name="connsiteY56" fmla="*/ 4993030 h 6858000"/>
              <a:gd name="connsiteX57" fmla="*/ 726705 w 1605470"/>
              <a:gd name="connsiteY57" fmla="*/ 4946844 h 6858000"/>
              <a:gd name="connsiteX58" fmla="*/ 722561 w 1605470"/>
              <a:gd name="connsiteY58" fmla="*/ 4932692 h 6858000"/>
              <a:gd name="connsiteX59" fmla="*/ 737964 w 1605470"/>
              <a:gd name="connsiteY59" fmla="*/ 4858827 h 6858000"/>
              <a:gd name="connsiteX60" fmla="*/ 732118 w 1605470"/>
              <a:gd name="connsiteY60" fmla="*/ 4801535 h 6858000"/>
              <a:gd name="connsiteX61" fmla="*/ 739787 w 1605470"/>
              <a:gd name="connsiteY61" fmla="*/ 4797794 h 6858000"/>
              <a:gd name="connsiteX62" fmla="*/ 741081 w 1605470"/>
              <a:gd name="connsiteY62" fmla="*/ 4784526 h 6858000"/>
              <a:gd name="connsiteX63" fmla="*/ 742865 w 1605470"/>
              <a:gd name="connsiteY63" fmla="*/ 4781211 h 6858000"/>
              <a:gd name="connsiteX64" fmla="*/ 751652 w 1605470"/>
              <a:gd name="connsiteY64" fmla="*/ 4761984 h 6858000"/>
              <a:gd name="connsiteX65" fmla="*/ 747700 w 1605470"/>
              <a:gd name="connsiteY65" fmla="*/ 4690749 h 6858000"/>
              <a:gd name="connsiteX66" fmla="*/ 743180 w 1605470"/>
              <a:gd name="connsiteY66" fmla="*/ 4584173 h 6858000"/>
              <a:gd name="connsiteX67" fmla="*/ 738263 w 1605470"/>
              <a:gd name="connsiteY67" fmla="*/ 4444346 h 6858000"/>
              <a:gd name="connsiteX68" fmla="*/ 734828 w 1605470"/>
              <a:gd name="connsiteY68" fmla="*/ 4375228 h 6858000"/>
              <a:gd name="connsiteX69" fmla="*/ 715481 w 1605470"/>
              <a:gd name="connsiteY69" fmla="*/ 4214165 h 6858000"/>
              <a:gd name="connsiteX70" fmla="*/ 719554 w 1605470"/>
              <a:gd name="connsiteY70" fmla="*/ 4090296 h 6858000"/>
              <a:gd name="connsiteX71" fmla="*/ 704810 w 1605470"/>
              <a:gd name="connsiteY71" fmla="*/ 4033999 h 6858000"/>
              <a:gd name="connsiteX72" fmla="*/ 705959 w 1605470"/>
              <a:gd name="connsiteY72" fmla="*/ 4031933 h 6858000"/>
              <a:gd name="connsiteX73" fmla="*/ 704535 w 1605470"/>
              <a:gd name="connsiteY73" fmla="*/ 4013953 h 6858000"/>
              <a:gd name="connsiteX74" fmla="*/ 700443 w 1605470"/>
              <a:gd name="connsiteY74" fmla="*/ 4010511 h 6858000"/>
              <a:gd name="connsiteX75" fmla="*/ 698282 w 1605470"/>
              <a:gd name="connsiteY75" fmla="*/ 3998331 h 6858000"/>
              <a:gd name="connsiteX76" fmla="*/ 690830 w 1605470"/>
              <a:gd name="connsiteY76" fmla="*/ 3974753 h 6858000"/>
              <a:gd name="connsiteX77" fmla="*/ 692428 w 1605470"/>
              <a:gd name="connsiteY77" fmla="*/ 3969950 h 6858000"/>
              <a:gd name="connsiteX78" fmla="*/ 685850 w 1605470"/>
              <a:gd name="connsiteY78" fmla="*/ 3933779 h 6858000"/>
              <a:gd name="connsiteX79" fmla="*/ 687181 w 1605470"/>
              <a:gd name="connsiteY79" fmla="*/ 3933093 h 6858000"/>
              <a:gd name="connsiteX80" fmla="*/ 691535 w 1605470"/>
              <a:gd name="connsiteY80" fmla="*/ 3922082 h 6858000"/>
              <a:gd name="connsiteX81" fmla="*/ 696613 w 1605470"/>
              <a:gd name="connsiteY81" fmla="*/ 3901461 h 6858000"/>
              <a:gd name="connsiteX82" fmla="*/ 719207 w 1605470"/>
              <a:gd name="connsiteY82" fmla="*/ 3813873 h 6858000"/>
              <a:gd name="connsiteX83" fmla="*/ 718632 w 1605470"/>
              <a:gd name="connsiteY83" fmla="*/ 3806161 h 6858000"/>
              <a:gd name="connsiteX84" fmla="*/ 718939 w 1605470"/>
              <a:gd name="connsiteY84" fmla="*/ 3805957 h 6858000"/>
              <a:gd name="connsiteX85" fmla="*/ 718966 w 1605470"/>
              <a:gd name="connsiteY85" fmla="*/ 3797724 h 6858000"/>
              <a:gd name="connsiteX86" fmla="*/ 717581 w 1605470"/>
              <a:gd name="connsiteY86" fmla="*/ 3792098 h 6858000"/>
              <a:gd name="connsiteX87" fmla="*/ 716465 w 1605470"/>
              <a:gd name="connsiteY87" fmla="*/ 3777135 h 6858000"/>
              <a:gd name="connsiteX88" fmla="*/ 718198 w 1605470"/>
              <a:gd name="connsiteY88" fmla="*/ 3771656 h 6858000"/>
              <a:gd name="connsiteX89" fmla="*/ 721941 w 1605470"/>
              <a:gd name="connsiteY89" fmla="*/ 3769007 h 6858000"/>
              <a:gd name="connsiteX90" fmla="*/ 721407 w 1605470"/>
              <a:gd name="connsiteY90" fmla="*/ 3767709 h 6858000"/>
              <a:gd name="connsiteX91" fmla="*/ 730103 w 1605470"/>
              <a:gd name="connsiteY91" fmla="*/ 3738082 h 6858000"/>
              <a:gd name="connsiteX92" fmla="*/ 737449 w 1605470"/>
              <a:gd name="connsiteY92" fmla="*/ 3673397 h 6858000"/>
              <a:gd name="connsiteX93" fmla="*/ 736745 w 1605470"/>
              <a:gd name="connsiteY93" fmla="*/ 3637109 h 6858000"/>
              <a:gd name="connsiteX94" fmla="*/ 740188 w 1605470"/>
              <a:gd name="connsiteY94" fmla="*/ 3536883 h 6858000"/>
              <a:gd name="connsiteX95" fmla="*/ 747726 w 1605470"/>
              <a:gd name="connsiteY95" fmla="*/ 3435652 h 6858000"/>
              <a:gd name="connsiteX96" fmla="*/ 749397 w 1605470"/>
              <a:gd name="connsiteY96" fmla="*/ 3307769 h 6858000"/>
              <a:gd name="connsiteX97" fmla="*/ 766960 w 1605470"/>
              <a:gd name="connsiteY97" fmla="*/ 3250522 h 6858000"/>
              <a:gd name="connsiteX98" fmla="*/ 767385 w 1605470"/>
              <a:gd name="connsiteY98" fmla="*/ 3229163 h 6858000"/>
              <a:gd name="connsiteX99" fmla="*/ 769208 w 1605470"/>
              <a:gd name="connsiteY99" fmla="*/ 3217217 h 6858000"/>
              <a:gd name="connsiteX100" fmla="*/ 770350 w 1605470"/>
              <a:gd name="connsiteY100" fmla="*/ 3216125 h 6858000"/>
              <a:gd name="connsiteX101" fmla="*/ 756043 w 1605470"/>
              <a:gd name="connsiteY101" fmla="*/ 3183755 h 6858000"/>
              <a:gd name="connsiteX102" fmla="*/ 756544 w 1605470"/>
              <a:gd name="connsiteY102" fmla="*/ 3178642 h 6858000"/>
              <a:gd name="connsiteX103" fmla="*/ 744144 w 1605470"/>
              <a:gd name="connsiteY103" fmla="*/ 3158586 h 6858000"/>
              <a:gd name="connsiteX104" fmla="*/ 739378 w 1605470"/>
              <a:gd name="connsiteY104" fmla="*/ 3147669 h 6858000"/>
              <a:gd name="connsiteX105" fmla="*/ 734648 w 1605470"/>
              <a:gd name="connsiteY105" fmla="*/ 3145733 h 6858000"/>
              <a:gd name="connsiteX106" fmla="*/ 729329 w 1605470"/>
              <a:gd name="connsiteY106" fmla="*/ 3129034 h 6858000"/>
              <a:gd name="connsiteX107" fmla="*/ 729994 w 1605470"/>
              <a:gd name="connsiteY107" fmla="*/ 3126682 h 6858000"/>
              <a:gd name="connsiteX108" fmla="*/ 720862 w 1605470"/>
              <a:gd name="connsiteY108" fmla="*/ 3114519 h 6858000"/>
              <a:gd name="connsiteX109" fmla="*/ 707471 w 1605470"/>
              <a:gd name="connsiteY109" fmla="*/ 3106272 h 6858000"/>
              <a:gd name="connsiteX110" fmla="*/ 680201 w 1605470"/>
              <a:gd name="connsiteY110" fmla="*/ 2958185 h 6858000"/>
              <a:gd name="connsiteX111" fmla="*/ 622815 w 1605470"/>
              <a:gd name="connsiteY111" fmla="*/ 2762989 h 6858000"/>
              <a:gd name="connsiteX112" fmla="*/ 571733 w 1605470"/>
              <a:gd name="connsiteY112" fmla="*/ 2554718 h 6858000"/>
              <a:gd name="connsiteX113" fmla="*/ 551827 w 1605470"/>
              <a:gd name="connsiteY113" fmla="*/ 2485734 h 6858000"/>
              <a:gd name="connsiteX114" fmla="*/ 542550 w 1605470"/>
              <a:gd name="connsiteY114" fmla="*/ 2447068 h 6858000"/>
              <a:gd name="connsiteX115" fmla="*/ 529511 w 1605470"/>
              <a:gd name="connsiteY115" fmla="*/ 2425819 h 6858000"/>
              <a:gd name="connsiteX116" fmla="*/ 528878 w 1605470"/>
              <a:gd name="connsiteY116" fmla="*/ 2408971 h 6858000"/>
              <a:gd name="connsiteX117" fmla="*/ 535510 w 1605470"/>
              <a:gd name="connsiteY117" fmla="*/ 2402874 h 6858000"/>
              <a:gd name="connsiteX118" fmla="*/ 538122 w 1605470"/>
              <a:gd name="connsiteY118" fmla="*/ 2381443 h 6858000"/>
              <a:gd name="connsiteX119" fmla="*/ 514451 w 1605470"/>
              <a:gd name="connsiteY119" fmla="*/ 2261920 h 6858000"/>
              <a:gd name="connsiteX120" fmla="*/ 504338 w 1605470"/>
              <a:gd name="connsiteY120" fmla="*/ 2195378 h 6858000"/>
              <a:gd name="connsiteX121" fmla="*/ 488555 w 1605470"/>
              <a:gd name="connsiteY121" fmla="*/ 2155135 h 6858000"/>
              <a:gd name="connsiteX122" fmla="*/ 486013 w 1605470"/>
              <a:gd name="connsiteY122" fmla="*/ 2118008 h 6858000"/>
              <a:gd name="connsiteX123" fmla="*/ 487006 w 1605470"/>
              <a:gd name="connsiteY123" fmla="*/ 2050531 h 6858000"/>
              <a:gd name="connsiteX124" fmla="*/ 478812 w 1605470"/>
              <a:gd name="connsiteY124" fmla="*/ 1963269 h 6858000"/>
              <a:gd name="connsiteX125" fmla="*/ 459990 w 1605470"/>
              <a:gd name="connsiteY125" fmla="*/ 1906352 h 6858000"/>
              <a:gd name="connsiteX126" fmla="*/ 436547 w 1605470"/>
              <a:gd name="connsiteY126" fmla="*/ 1861531 h 6858000"/>
              <a:gd name="connsiteX127" fmla="*/ 390346 w 1605470"/>
              <a:gd name="connsiteY127" fmla="*/ 1732919 h 6858000"/>
              <a:gd name="connsiteX128" fmla="*/ 362657 w 1605470"/>
              <a:gd name="connsiteY128" fmla="*/ 1663540 h 6858000"/>
              <a:gd name="connsiteX129" fmla="*/ 361783 w 1605470"/>
              <a:gd name="connsiteY129" fmla="*/ 1615777 h 6858000"/>
              <a:gd name="connsiteX130" fmla="*/ 342578 w 1605470"/>
              <a:gd name="connsiteY130" fmla="*/ 1563678 h 6858000"/>
              <a:gd name="connsiteX131" fmla="*/ 355658 w 1605470"/>
              <a:gd name="connsiteY131" fmla="*/ 1519474 h 6858000"/>
              <a:gd name="connsiteX132" fmla="*/ 348400 w 1605470"/>
              <a:gd name="connsiteY132" fmla="*/ 1477995 h 6858000"/>
              <a:gd name="connsiteX133" fmla="*/ 334485 w 1605470"/>
              <a:gd name="connsiteY133" fmla="*/ 1373769 h 6858000"/>
              <a:gd name="connsiteX134" fmla="*/ 342792 w 1605470"/>
              <a:gd name="connsiteY134" fmla="*/ 1307086 h 6858000"/>
              <a:gd name="connsiteX135" fmla="*/ 343980 w 1605470"/>
              <a:gd name="connsiteY135" fmla="*/ 1189033 h 6858000"/>
              <a:gd name="connsiteX136" fmla="*/ 348665 w 1605470"/>
              <a:gd name="connsiteY136" fmla="*/ 1168288 h 6858000"/>
              <a:gd name="connsiteX137" fmla="*/ 340947 w 1605470"/>
              <a:gd name="connsiteY137" fmla="*/ 1142577 h 6858000"/>
              <a:gd name="connsiteX138" fmla="*/ 330253 w 1605470"/>
              <a:gd name="connsiteY138" fmla="*/ 1088484 h 6858000"/>
              <a:gd name="connsiteX139" fmla="*/ 318989 w 1605470"/>
              <a:gd name="connsiteY139" fmla="*/ 1016103 h 6858000"/>
              <a:gd name="connsiteX140" fmla="*/ 320445 w 1605470"/>
              <a:gd name="connsiteY140" fmla="*/ 932283 h 6858000"/>
              <a:gd name="connsiteX141" fmla="*/ 322681 w 1605470"/>
              <a:gd name="connsiteY141" fmla="*/ 915925 h 6858000"/>
              <a:gd name="connsiteX142" fmla="*/ 315310 w 1605470"/>
              <a:gd name="connsiteY142" fmla="*/ 896999 h 6858000"/>
              <a:gd name="connsiteX143" fmla="*/ 284718 w 1605470"/>
              <a:gd name="connsiteY143" fmla="*/ 821517 h 6858000"/>
              <a:gd name="connsiteX144" fmla="*/ 263668 w 1605470"/>
              <a:gd name="connsiteY144" fmla="*/ 751353 h 6858000"/>
              <a:gd name="connsiteX145" fmla="*/ 263226 w 1605470"/>
              <a:gd name="connsiteY145" fmla="*/ 721230 h 6858000"/>
              <a:gd name="connsiteX146" fmla="*/ 248897 w 1605470"/>
              <a:gd name="connsiteY146" fmla="*/ 681659 h 6858000"/>
              <a:gd name="connsiteX147" fmla="*/ 234316 w 1605470"/>
              <a:gd name="connsiteY147" fmla="*/ 635218 h 6858000"/>
              <a:gd name="connsiteX148" fmla="*/ 239327 w 1605470"/>
              <a:gd name="connsiteY148" fmla="*/ 613763 h 6858000"/>
              <a:gd name="connsiteX149" fmla="*/ 225269 w 1605470"/>
              <a:gd name="connsiteY149" fmla="*/ 598582 h 6858000"/>
              <a:gd name="connsiteX150" fmla="*/ 224950 w 1605470"/>
              <a:gd name="connsiteY150" fmla="*/ 576846 h 6858000"/>
              <a:gd name="connsiteX151" fmla="*/ 204576 w 1605470"/>
              <a:gd name="connsiteY151" fmla="*/ 530055 h 6858000"/>
              <a:gd name="connsiteX152" fmla="*/ 219064 w 1605470"/>
              <a:gd name="connsiteY152" fmla="*/ 469651 h 6858000"/>
              <a:gd name="connsiteX153" fmla="*/ 195012 w 1605470"/>
              <a:gd name="connsiteY153" fmla="*/ 448559 h 6858000"/>
              <a:gd name="connsiteX154" fmla="*/ 201434 w 1605470"/>
              <a:gd name="connsiteY154" fmla="*/ 441529 h 6858000"/>
              <a:gd name="connsiteX155" fmla="*/ 200655 w 1605470"/>
              <a:gd name="connsiteY155" fmla="*/ 428927 h 6858000"/>
              <a:gd name="connsiteX156" fmla="*/ 190059 w 1605470"/>
              <a:gd name="connsiteY156" fmla="*/ 430161 h 6858000"/>
              <a:gd name="connsiteX157" fmla="*/ 167079 w 1605470"/>
              <a:gd name="connsiteY157" fmla="*/ 367211 h 6858000"/>
              <a:gd name="connsiteX158" fmla="*/ 124571 w 1605470"/>
              <a:gd name="connsiteY158" fmla="*/ 302178 h 6858000"/>
              <a:gd name="connsiteX159" fmla="*/ 103243 w 1605470"/>
              <a:gd name="connsiteY159" fmla="*/ 211375 h 6858000"/>
              <a:gd name="connsiteX160" fmla="*/ 94571 w 1605470"/>
              <a:gd name="connsiteY160" fmla="*/ 184179 h 6858000"/>
              <a:gd name="connsiteX161" fmla="*/ 13437 w 1605470"/>
              <a:gd name="connsiteY161" fmla="*/ 19287 h 6858000"/>
              <a:gd name="connsiteX162" fmla="*/ 0 w 1605470"/>
              <a:gd name="connsiteY162"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8335 w 1605470"/>
              <a:gd name="connsiteY37" fmla="*/ 5665173 h 6858000"/>
              <a:gd name="connsiteX38" fmla="*/ 562052 w 1605470"/>
              <a:gd name="connsiteY38" fmla="*/ 5563435 h 6858000"/>
              <a:gd name="connsiteX39" fmla="*/ 591557 w 1605470"/>
              <a:gd name="connsiteY39" fmla="*/ 5476393 h 6858000"/>
              <a:gd name="connsiteX40" fmla="*/ 622750 w 1605470"/>
              <a:gd name="connsiteY40" fmla="*/ 5396260 h 6858000"/>
              <a:gd name="connsiteX41" fmla="*/ 638731 w 1605470"/>
              <a:gd name="connsiteY41" fmla="*/ 5330009 h 6858000"/>
              <a:gd name="connsiteX42" fmla="*/ 672224 w 1605470"/>
              <a:gd name="connsiteY42" fmla="*/ 5273739 h 6858000"/>
              <a:gd name="connsiteX43" fmla="*/ 681823 w 1605470"/>
              <a:gd name="connsiteY43" fmla="*/ 5241779 h 6858000"/>
              <a:gd name="connsiteX44" fmla="*/ 693049 w 1605470"/>
              <a:gd name="connsiteY44" fmla="*/ 5225268 h 6858000"/>
              <a:gd name="connsiteX45" fmla="*/ 694069 w 1605470"/>
              <a:gd name="connsiteY45" fmla="*/ 5217684 h 6858000"/>
              <a:gd name="connsiteX46" fmla="*/ 701410 w 1605470"/>
              <a:gd name="connsiteY46" fmla="*/ 5193377 h 6858000"/>
              <a:gd name="connsiteX47" fmla="*/ 704713 w 1605470"/>
              <a:gd name="connsiteY47" fmla="*/ 5179288 h 6858000"/>
              <a:gd name="connsiteX48" fmla="*/ 705697 w 1605470"/>
              <a:gd name="connsiteY48" fmla="*/ 5173621 h 6858000"/>
              <a:gd name="connsiteX49" fmla="*/ 701331 w 1605470"/>
              <a:gd name="connsiteY49" fmla="*/ 5159961 h 6858000"/>
              <a:gd name="connsiteX50" fmla="*/ 708008 w 1605470"/>
              <a:gd name="connsiteY50" fmla="*/ 5144295 h 6858000"/>
              <a:gd name="connsiteX51" fmla="*/ 704941 w 1605470"/>
              <a:gd name="connsiteY51" fmla="*/ 5125185 h 6858000"/>
              <a:gd name="connsiteX52" fmla="*/ 711771 w 1605470"/>
              <a:gd name="connsiteY52" fmla="*/ 5121884 h 6858000"/>
              <a:gd name="connsiteX53" fmla="*/ 718807 w 1605470"/>
              <a:gd name="connsiteY53" fmla="*/ 5067850 h 6858000"/>
              <a:gd name="connsiteX54" fmla="*/ 721538 w 1605470"/>
              <a:gd name="connsiteY54" fmla="*/ 5060861 h 6858000"/>
              <a:gd name="connsiteX55" fmla="*/ 718242 w 1605470"/>
              <a:gd name="connsiteY55" fmla="*/ 5034192 h 6858000"/>
              <a:gd name="connsiteX56" fmla="*/ 719796 w 1605470"/>
              <a:gd name="connsiteY56" fmla="*/ 4993030 h 6858000"/>
              <a:gd name="connsiteX57" fmla="*/ 726705 w 1605470"/>
              <a:gd name="connsiteY57" fmla="*/ 4946844 h 6858000"/>
              <a:gd name="connsiteX58" fmla="*/ 722561 w 1605470"/>
              <a:gd name="connsiteY58" fmla="*/ 4932692 h 6858000"/>
              <a:gd name="connsiteX59" fmla="*/ 737964 w 1605470"/>
              <a:gd name="connsiteY59" fmla="*/ 4858827 h 6858000"/>
              <a:gd name="connsiteX60" fmla="*/ 732118 w 1605470"/>
              <a:gd name="connsiteY60" fmla="*/ 4801535 h 6858000"/>
              <a:gd name="connsiteX61" fmla="*/ 739787 w 1605470"/>
              <a:gd name="connsiteY61" fmla="*/ 4797794 h 6858000"/>
              <a:gd name="connsiteX62" fmla="*/ 741081 w 1605470"/>
              <a:gd name="connsiteY62" fmla="*/ 4784526 h 6858000"/>
              <a:gd name="connsiteX63" fmla="*/ 742865 w 1605470"/>
              <a:gd name="connsiteY63" fmla="*/ 4781211 h 6858000"/>
              <a:gd name="connsiteX64" fmla="*/ 751652 w 1605470"/>
              <a:gd name="connsiteY64" fmla="*/ 4761984 h 6858000"/>
              <a:gd name="connsiteX65" fmla="*/ 747700 w 1605470"/>
              <a:gd name="connsiteY65" fmla="*/ 4690749 h 6858000"/>
              <a:gd name="connsiteX66" fmla="*/ 743180 w 1605470"/>
              <a:gd name="connsiteY66" fmla="*/ 4584173 h 6858000"/>
              <a:gd name="connsiteX67" fmla="*/ 738263 w 1605470"/>
              <a:gd name="connsiteY67" fmla="*/ 4444346 h 6858000"/>
              <a:gd name="connsiteX68" fmla="*/ 734828 w 1605470"/>
              <a:gd name="connsiteY68" fmla="*/ 4375228 h 6858000"/>
              <a:gd name="connsiteX69" fmla="*/ 715481 w 1605470"/>
              <a:gd name="connsiteY69" fmla="*/ 4214165 h 6858000"/>
              <a:gd name="connsiteX70" fmla="*/ 719554 w 1605470"/>
              <a:gd name="connsiteY70" fmla="*/ 4090296 h 6858000"/>
              <a:gd name="connsiteX71" fmla="*/ 704810 w 1605470"/>
              <a:gd name="connsiteY71" fmla="*/ 4033999 h 6858000"/>
              <a:gd name="connsiteX72" fmla="*/ 705959 w 1605470"/>
              <a:gd name="connsiteY72" fmla="*/ 4031933 h 6858000"/>
              <a:gd name="connsiteX73" fmla="*/ 704535 w 1605470"/>
              <a:gd name="connsiteY73" fmla="*/ 4013953 h 6858000"/>
              <a:gd name="connsiteX74" fmla="*/ 700443 w 1605470"/>
              <a:gd name="connsiteY74" fmla="*/ 4010511 h 6858000"/>
              <a:gd name="connsiteX75" fmla="*/ 698282 w 1605470"/>
              <a:gd name="connsiteY75" fmla="*/ 3998331 h 6858000"/>
              <a:gd name="connsiteX76" fmla="*/ 690830 w 1605470"/>
              <a:gd name="connsiteY76" fmla="*/ 3974753 h 6858000"/>
              <a:gd name="connsiteX77" fmla="*/ 692428 w 1605470"/>
              <a:gd name="connsiteY77" fmla="*/ 3969950 h 6858000"/>
              <a:gd name="connsiteX78" fmla="*/ 685850 w 1605470"/>
              <a:gd name="connsiteY78" fmla="*/ 3933779 h 6858000"/>
              <a:gd name="connsiteX79" fmla="*/ 687181 w 1605470"/>
              <a:gd name="connsiteY79" fmla="*/ 3933093 h 6858000"/>
              <a:gd name="connsiteX80" fmla="*/ 691535 w 1605470"/>
              <a:gd name="connsiteY80" fmla="*/ 3922082 h 6858000"/>
              <a:gd name="connsiteX81" fmla="*/ 696613 w 1605470"/>
              <a:gd name="connsiteY81" fmla="*/ 3901461 h 6858000"/>
              <a:gd name="connsiteX82" fmla="*/ 719207 w 1605470"/>
              <a:gd name="connsiteY82" fmla="*/ 3813873 h 6858000"/>
              <a:gd name="connsiteX83" fmla="*/ 718632 w 1605470"/>
              <a:gd name="connsiteY83" fmla="*/ 3806161 h 6858000"/>
              <a:gd name="connsiteX84" fmla="*/ 718939 w 1605470"/>
              <a:gd name="connsiteY84" fmla="*/ 3805957 h 6858000"/>
              <a:gd name="connsiteX85" fmla="*/ 718966 w 1605470"/>
              <a:gd name="connsiteY85" fmla="*/ 3797724 h 6858000"/>
              <a:gd name="connsiteX86" fmla="*/ 717581 w 1605470"/>
              <a:gd name="connsiteY86" fmla="*/ 3792098 h 6858000"/>
              <a:gd name="connsiteX87" fmla="*/ 716465 w 1605470"/>
              <a:gd name="connsiteY87" fmla="*/ 3777135 h 6858000"/>
              <a:gd name="connsiteX88" fmla="*/ 718198 w 1605470"/>
              <a:gd name="connsiteY88" fmla="*/ 3771656 h 6858000"/>
              <a:gd name="connsiteX89" fmla="*/ 721941 w 1605470"/>
              <a:gd name="connsiteY89" fmla="*/ 3769007 h 6858000"/>
              <a:gd name="connsiteX90" fmla="*/ 721407 w 1605470"/>
              <a:gd name="connsiteY90" fmla="*/ 3767709 h 6858000"/>
              <a:gd name="connsiteX91" fmla="*/ 730103 w 1605470"/>
              <a:gd name="connsiteY91" fmla="*/ 3738082 h 6858000"/>
              <a:gd name="connsiteX92" fmla="*/ 737449 w 1605470"/>
              <a:gd name="connsiteY92" fmla="*/ 3673397 h 6858000"/>
              <a:gd name="connsiteX93" fmla="*/ 736745 w 1605470"/>
              <a:gd name="connsiteY93" fmla="*/ 3637109 h 6858000"/>
              <a:gd name="connsiteX94" fmla="*/ 740188 w 1605470"/>
              <a:gd name="connsiteY94" fmla="*/ 3536883 h 6858000"/>
              <a:gd name="connsiteX95" fmla="*/ 747726 w 1605470"/>
              <a:gd name="connsiteY95" fmla="*/ 3435652 h 6858000"/>
              <a:gd name="connsiteX96" fmla="*/ 749397 w 1605470"/>
              <a:gd name="connsiteY96" fmla="*/ 3307769 h 6858000"/>
              <a:gd name="connsiteX97" fmla="*/ 766960 w 1605470"/>
              <a:gd name="connsiteY97" fmla="*/ 3250522 h 6858000"/>
              <a:gd name="connsiteX98" fmla="*/ 767385 w 1605470"/>
              <a:gd name="connsiteY98" fmla="*/ 3229163 h 6858000"/>
              <a:gd name="connsiteX99" fmla="*/ 769208 w 1605470"/>
              <a:gd name="connsiteY99" fmla="*/ 3217217 h 6858000"/>
              <a:gd name="connsiteX100" fmla="*/ 770350 w 1605470"/>
              <a:gd name="connsiteY100" fmla="*/ 3216125 h 6858000"/>
              <a:gd name="connsiteX101" fmla="*/ 756043 w 1605470"/>
              <a:gd name="connsiteY101" fmla="*/ 3183755 h 6858000"/>
              <a:gd name="connsiteX102" fmla="*/ 756544 w 1605470"/>
              <a:gd name="connsiteY102" fmla="*/ 3178642 h 6858000"/>
              <a:gd name="connsiteX103" fmla="*/ 744144 w 1605470"/>
              <a:gd name="connsiteY103" fmla="*/ 3158586 h 6858000"/>
              <a:gd name="connsiteX104" fmla="*/ 739378 w 1605470"/>
              <a:gd name="connsiteY104" fmla="*/ 3147669 h 6858000"/>
              <a:gd name="connsiteX105" fmla="*/ 734648 w 1605470"/>
              <a:gd name="connsiteY105" fmla="*/ 3145733 h 6858000"/>
              <a:gd name="connsiteX106" fmla="*/ 729329 w 1605470"/>
              <a:gd name="connsiteY106" fmla="*/ 3129034 h 6858000"/>
              <a:gd name="connsiteX107" fmla="*/ 729994 w 1605470"/>
              <a:gd name="connsiteY107" fmla="*/ 3126682 h 6858000"/>
              <a:gd name="connsiteX108" fmla="*/ 720862 w 1605470"/>
              <a:gd name="connsiteY108" fmla="*/ 3114519 h 6858000"/>
              <a:gd name="connsiteX109" fmla="*/ 707471 w 1605470"/>
              <a:gd name="connsiteY109" fmla="*/ 3106272 h 6858000"/>
              <a:gd name="connsiteX110" fmla="*/ 680201 w 1605470"/>
              <a:gd name="connsiteY110" fmla="*/ 2958185 h 6858000"/>
              <a:gd name="connsiteX111" fmla="*/ 622815 w 1605470"/>
              <a:gd name="connsiteY111" fmla="*/ 2762989 h 6858000"/>
              <a:gd name="connsiteX112" fmla="*/ 571733 w 1605470"/>
              <a:gd name="connsiteY112" fmla="*/ 2554718 h 6858000"/>
              <a:gd name="connsiteX113" fmla="*/ 551827 w 1605470"/>
              <a:gd name="connsiteY113" fmla="*/ 2485734 h 6858000"/>
              <a:gd name="connsiteX114" fmla="*/ 542550 w 1605470"/>
              <a:gd name="connsiteY114" fmla="*/ 2447068 h 6858000"/>
              <a:gd name="connsiteX115" fmla="*/ 529511 w 1605470"/>
              <a:gd name="connsiteY115" fmla="*/ 2425819 h 6858000"/>
              <a:gd name="connsiteX116" fmla="*/ 535510 w 1605470"/>
              <a:gd name="connsiteY116" fmla="*/ 2402874 h 6858000"/>
              <a:gd name="connsiteX117" fmla="*/ 538122 w 1605470"/>
              <a:gd name="connsiteY117" fmla="*/ 2381443 h 6858000"/>
              <a:gd name="connsiteX118" fmla="*/ 514451 w 1605470"/>
              <a:gd name="connsiteY118" fmla="*/ 2261920 h 6858000"/>
              <a:gd name="connsiteX119" fmla="*/ 504338 w 1605470"/>
              <a:gd name="connsiteY119" fmla="*/ 2195378 h 6858000"/>
              <a:gd name="connsiteX120" fmla="*/ 488555 w 1605470"/>
              <a:gd name="connsiteY120" fmla="*/ 2155135 h 6858000"/>
              <a:gd name="connsiteX121" fmla="*/ 486013 w 1605470"/>
              <a:gd name="connsiteY121" fmla="*/ 2118008 h 6858000"/>
              <a:gd name="connsiteX122" fmla="*/ 487006 w 1605470"/>
              <a:gd name="connsiteY122" fmla="*/ 2050531 h 6858000"/>
              <a:gd name="connsiteX123" fmla="*/ 478812 w 1605470"/>
              <a:gd name="connsiteY123" fmla="*/ 1963269 h 6858000"/>
              <a:gd name="connsiteX124" fmla="*/ 459990 w 1605470"/>
              <a:gd name="connsiteY124" fmla="*/ 1906352 h 6858000"/>
              <a:gd name="connsiteX125" fmla="*/ 436547 w 1605470"/>
              <a:gd name="connsiteY125" fmla="*/ 1861531 h 6858000"/>
              <a:gd name="connsiteX126" fmla="*/ 390346 w 1605470"/>
              <a:gd name="connsiteY126" fmla="*/ 1732919 h 6858000"/>
              <a:gd name="connsiteX127" fmla="*/ 362657 w 1605470"/>
              <a:gd name="connsiteY127" fmla="*/ 1663540 h 6858000"/>
              <a:gd name="connsiteX128" fmla="*/ 361783 w 1605470"/>
              <a:gd name="connsiteY128" fmla="*/ 1615777 h 6858000"/>
              <a:gd name="connsiteX129" fmla="*/ 342578 w 1605470"/>
              <a:gd name="connsiteY129" fmla="*/ 1563678 h 6858000"/>
              <a:gd name="connsiteX130" fmla="*/ 355658 w 1605470"/>
              <a:gd name="connsiteY130" fmla="*/ 1519474 h 6858000"/>
              <a:gd name="connsiteX131" fmla="*/ 348400 w 1605470"/>
              <a:gd name="connsiteY131" fmla="*/ 1477995 h 6858000"/>
              <a:gd name="connsiteX132" fmla="*/ 334485 w 1605470"/>
              <a:gd name="connsiteY132" fmla="*/ 1373769 h 6858000"/>
              <a:gd name="connsiteX133" fmla="*/ 342792 w 1605470"/>
              <a:gd name="connsiteY133" fmla="*/ 1307086 h 6858000"/>
              <a:gd name="connsiteX134" fmla="*/ 343980 w 1605470"/>
              <a:gd name="connsiteY134" fmla="*/ 1189033 h 6858000"/>
              <a:gd name="connsiteX135" fmla="*/ 348665 w 1605470"/>
              <a:gd name="connsiteY135" fmla="*/ 1168288 h 6858000"/>
              <a:gd name="connsiteX136" fmla="*/ 340947 w 1605470"/>
              <a:gd name="connsiteY136" fmla="*/ 1142577 h 6858000"/>
              <a:gd name="connsiteX137" fmla="*/ 330253 w 1605470"/>
              <a:gd name="connsiteY137" fmla="*/ 1088484 h 6858000"/>
              <a:gd name="connsiteX138" fmla="*/ 318989 w 1605470"/>
              <a:gd name="connsiteY138" fmla="*/ 1016103 h 6858000"/>
              <a:gd name="connsiteX139" fmla="*/ 320445 w 1605470"/>
              <a:gd name="connsiteY139" fmla="*/ 932283 h 6858000"/>
              <a:gd name="connsiteX140" fmla="*/ 322681 w 1605470"/>
              <a:gd name="connsiteY140" fmla="*/ 915925 h 6858000"/>
              <a:gd name="connsiteX141" fmla="*/ 315310 w 1605470"/>
              <a:gd name="connsiteY141" fmla="*/ 896999 h 6858000"/>
              <a:gd name="connsiteX142" fmla="*/ 284718 w 1605470"/>
              <a:gd name="connsiteY142" fmla="*/ 821517 h 6858000"/>
              <a:gd name="connsiteX143" fmla="*/ 263668 w 1605470"/>
              <a:gd name="connsiteY143" fmla="*/ 751353 h 6858000"/>
              <a:gd name="connsiteX144" fmla="*/ 263226 w 1605470"/>
              <a:gd name="connsiteY144" fmla="*/ 721230 h 6858000"/>
              <a:gd name="connsiteX145" fmla="*/ 248897 w 1605470"/>
              <a:gd name="connsiteY145" fmla="*/ 681659 h 6858000"/>
              <a:gd name="connsiteX146" fmla="*/ 234316 w 1605470"/>
              <a:gd name="connsiteY146" fmla="*/ 635218 h 6858000"/>
              <a:gd name="connsiteX147" fmla="*/ 239327 w 1605470"/>
              <a:gd name="connsiteY147" fmla="*/ 613763 h 6858000"/>
              <a:gd name="connsiteX148" fmla="*/ 225269 w 1605470"/>
              <a:gd name="connsiteY148" fmla="*/ 598582 h 6858000"/>
              <a:gd name="connsiteX149" fmla="*/ 224950 w 1605470"/>
              <a:gd name="connsiteY149" fmla="*/ 576846 h 6858000"/>
              <a:gd name="connsiteX150" fmla="*/ 204576 w 1605470"/>
              <a:gd name="connsiteY150" fmla="*/ 530055 h 6858000"/>
              <a:gd name="connsiteX151" fmla="*/ 219064 w 1605470"/>
              <a:gd name="connsiteY151" fmla="*/ 469651 h 6858000"/>
              <a:gd name="connsiteX152" fmla="*/ 195012 w 1605470"/>
              <a:gd name="connsiteY152" fmla="*/ 448559 h 6858000"/>
              <a:gd name="connsiteX153" fmla="*/ 201434 w 1605470"/>
              <a:gd name="connsiteY153" fmla="*/ 441529 h 6858000"/>
              <a:gd name="connsiteX154" fmla="*/ 200655 w 1605470"/>
              <a:gd name="connsiteY154" fmla="*/ 428927 h 6858000"/>
              <a:gd name="connsiteX155" fmla="*/ 190059 w 1605470"/>
              <a:gd name="connsiteY155" fmla="*/ 430161 h 6858000"/>
              <a:gd name="connsiteX156" fmla="*/ 167079 w 1605470"/>
              <a:gd name="connsiteY156" fmla="*/ 367211 h 6858000"/>
              <a:gd name="connsiteX157" fmla="*/ 124571 w 1605470"/>
              <a:gd name="connsiteY157" fmla="*/ 302178 h 6858000"/>
              <a:gd name="connsiteX158" fmla="*/ 103243 w 1605470"/>
              <a:gd name="connsiteY158" fmla="*/ 211375 h 6858000"/>
              <a:gd name="connsiteX159" fmla="*/ 94571 w 1605470"/>
              <a:gd name="connsiteY159" fmla="*/ 184179 h 6858000"/>
              <a:gd name="connsiteX160" fmla="*/ 13437 w 1605470"/>
              <a:gd name="connsiteY160" fmla="*/ 19287 h 6858000"/>
              <a:gd name="connsiteX161" fmla="*/ 0 w 1605470"/>
              <a:gd name="connsiteY161"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8335 w 1605470"/>
              <a:gd name="connsiteY37" fmla="*/ 5665173 h 6858000"/>
              <a:gd name="connsiteX38" fmla="*/ 562052 w 1605470"/>
              <a:gd name="connsiteY38" fmla="*/ 5563435 h 6858000"/>
              <a:gd name="connsiteX39" fmla="*/ 591557 w 1605470"/>
              <a:gd name="connsiteY39" fmla="*/ 5476393 h 6858000"/>
              <a:gd name="connsiteX40" fmla="*/ 622750 w 1605470"/>
              <a:gd name="connsiteY40" fmla="*/ 5396260 h 6858000"/>
              <a:gd name="connsiteX41" fmla="*/ 638731 w 1605470"/>
              <a:gd name="connsiteY41" fmla="*/ 5330009 h 6858000"/>
              <a:gd name="connsiteX42" fmla="*/ 672224 w 1605470"/>
              <a:gd name="connsiteY42" fmla="*/ 5273739 h 6858000"/>
              <a:gd name="connsiteX43" fmla="*/ 681823 w 1605470"/>
              <a:gd name="connsiteY43" fmla="*/ 5241779 h 6858000"/>
              <a:gd name="connsiteX44" fmla="*/ 693049 w 1605470"/>
              <a:gd name="connsiteY44" fmla="*/ 5225268 h 6858000"/>
              <a:gd name="connsiteX45" fmla="*/ 694069 w 1605470"/>
              <a:gd name="connsiteY45" fmla="*/ 5217684 h 6858000"/>
              <a:gd name="connsiteX46" fmla="*/ 701410 w 1605470"/>
              <a:gd name="connsiteY46" fmla="*/ 5193377 h 6858000"/>
              <a:gd name="connsiteX47" fmla="*/ 704713 w 1605470"/>
              <a:gd name="connsiteY47" fmla="*/ 5179288 h 6858000"/>
              <a:gd name="connsiteX48" fmla="*/ 705697 w 1605470"/>
              <a:gd name="connsiteY48" fmla="*/ 5173621 h 6858000"/>
              <a:gd name="connsiteX49" fmla="*/ 701331 w 1605470"/>
              <a:gd name="connsiteY49" fmla="*/ 5159961 h 6858000"/>
              <a:gd name="connsiteX50" fmla="*/ 708008 w 1605470"/>
              <a:gd name="connsiteY50" fmla="*/ 5144295 h 6858000"/>
              <a:gd name="connsiteX51" fmla="*/ 704941 w 1605470"/>
              <a:gd name="connsiteY51" fmla="*/ 5125185 h 6858000"/>
              <a:gd name="connsiteX52" fmla="*/ 711771 w 1605470"/>
              <a:gd name="connsiteY52" fmla="*/ 5121884 h 6858000"/>
              <a:gd name="connsiteX53" fmla="*/ 718807 w 1605470"/>
              <a:gd name="connsiteY53" fmla="*/ 5067850 h 6858000"/>
              <a:gd name="connsiteX54" fmla="*/ 721538 w 1605470"/>
              <a:gd name="connsiteY54" fmla="*/ 5060861 h 6858000"/>
              <a:gd name="connsiteX55" fmla="*/ 718242 w 1605470"/>
              <a:gd name="connsiteY55" fmla="*/ 5034192 h 6858000"/>
              <a:gd name="connsiteX56" fmla="*/ 719796 w 1605470"/>
              <a:gd name="connsiteY56" fmla="*/ 4993030 h 6858000"/>
              <a:gd name="connsiteX57" fmla="*/ 726705 w 1605470"/>
              <a:gd name="connsiteY57" fmla="*/ 4946844 h 6858000"/>
              <a:gd name="connsiteX58" fmla="*/ 722561 w 1605470"/>
              <a:gd name="connsiteY58" fmla="*/ 4932692 h 6858000"/>
              <a:gd name="connsiteX59" fmla="*/ 737964 w 1605470"/>
              <a:gd name="connsiteY59" fmla="*/ 4858827 h 6858000"/>
              <a:gd name="connsiteX60" fmla="*/ 732118 w 1605470"/>
              <a:gd name="connsiteY60" fmla="*/ 4801535 h 6858000"/>
              <a:gd name="connsiteX61" fmla="*/ 739787 w 1605470"/>
              <a:gd name="connsiteY61" fmla="*/ 4797794 h 6858000"/>
              <a:gd name="connsiteX62" fmla="*/ 741081 w 1605470"/>
              <a:gd name="connsiteY62" fmla="*/ 4784526 h 6858000"/>
              <a:gd name="connsiteX63" fmla="*/ 742865 w 1605470"/>
              <a:gd name="connsiteY63" fmla="*/ 4781211 h 6858000"/>
              <a:gd name="connsiteX64" fmla="*/ 751652 w 1605470"/>
              <a:gd name="connsiteY64" fmla="*/ 4761984 h 6858000"/>
              <a:gd name="connsiteX65" fmla="*/ 747700 w 1605470"/>
              <a:gd name="connsiteY65" fmla="*/ 4690749 h 6858000"/>
              <a:gd name="connsiteX66" fmla="*/ 743180 w 1605470"/>
              <a:gd name="connsiteY66" fmla="*/ 4584173 h 6858000"/>
              <a:gd name="connsiteX67" fmla="*/ 738263 w 1605470"/>
              <a:gd name="connsiteY67" fmla="*/ 4444346 h 6858000"/>
              <a:gd name="connsiteX68" fmla="*/ 734828 w 1605470"/>
              <a:gd name="connsiteY68" fmla="*/ 4375228 h 6858000"/>
              <a:gd name="connsiteX69" fmla="*/ 715481 w 1605470"/>
              <a:gd name="connsiteY69" fmla="*/ 4214165 h 6858000"/>
              <a:gd name="connsiteX70" fmla="*/ 719554 w 1605470"/>
              <a:gd name="connsiteY70" fmla="*/ 4090296 h 6858000"/>
              <a:gd name="connsiteX71" fmla="*/ 704810 w 1605470"/>
              <a:gd name="connsiteY71" fmla="*/ 4033999 h 6858000"/>
              <a:gd name="connsiteX72" fmla="*/ 705959 w 1605470"/>
              <a:gd name="connsiteY72" fmla="*/ 4031933 h 6858000"/>
              <a:gd name="connsiteX73" fmla="*/ 704535 w 1605470"/>
              <a:gd name="connsiteY73" fmla="*/ 4013953 h 6858000"/>
              <a:gd name="connsiteX74" fmla="*/ 700443 w 1605470"/>
              <a:gd name="connsiteY74" fmla="*/ 4010511 h 6858000"/>
              <a:gd name="connsiteX75" fmla="*/ 698282 w 1605470"/>
              <a:gd name="connsiteY75" fmla="*/ 3998331 h 6858000"/>
              <a:gd name="connsiteX76" fmla="*/ 690830 w 1605470"/>
              <a:gd name="connsiteY76" fmla="*/ 3974753 h 6858000"/>
              <a:gd name="connsiteX77" fmla="*/ 692428 w 1605470"/>
              <a:gd name="connsiteY77" fmla="*/ 3969950 h 6858000"/>
              <a:gd name="connsiteX78" fmla="*/ 685850 w 1605470"/>
              <a:gd name="connsiteY78" fmla="*/ 3933779 h 6858000"/>
              <a:gd name="connsiteX79" fmla="*/ 687181 w 1605470"/>
              <a:gd name="connsiteY79" fmla="*/ 3933093 h 6858000"/>
              <a:gd name="connsiteX80" fmla="*/ 691535 w 1605470"/>
              <a:gd name="connsiteY80" fmla="*/ 3922082 h 6858000"/>
              <a:gd name="connsiteX81" fmla="*/ 696613 w 1605470"/>
              <a:gd name="connsiteY81" fmla="*/ 3901461 h 6858000"/>
              <a:gd name="connsiteX82" fmla="*/ 719207 w 1605470"/>
              <a:gd name="connsiteY82" fmla="*/ 3813873 h 6858000"/>
              <a:gd name="connsiteX83" fmla="*/ 718632 w 1605470"/>
              <a:gd name="connsiteY83" fmla="*/ 3806161 h 6858000"/>
              <a:gd name="connsiteX84" fmla="*/ 718939 w 1605470"/>
              <a:gd name="connsiteY84" fmla="*/ 3805957 h 6858000"/>
              <a:gd name="connsiteX85" fmla="*/ 718966 w 1605470"/>
              <a:gd name="connsiteY85" fmla="*/ 3797724 h 6858000"/>
              <a:gd name="connsiteX86" fmla="*/ 717581 w 1605470"/>
              <a:gd name="connsiteY86" fmla="*/ 3792098 h 6858000"/>
              <a:gd name="connsiteX87" fmla="*/ 716465 w 1605470"/>
              <a:gd name="connsiteY87" fmla="*/ 3777135 h 6858000"/>
              <a:gd name="connsiteX88" fmla="*/ 718198 w 1605470"/>
              <a:gd name="connsiteY88" fmla="*/ 3771656 h 6858000"/>
              <a:gd name="connsiteX89" fmla="*/ 721941 w 1605470"/>
              <a:gd name="connsiteY89" fmla="*/ 3769007 h 6858000"/>
              <a:gd name="connsiteX90" fmla="*/ 721407 w 1605470"/>
              <a:gd name="connsiteY90" fmla="*/ 3767709 h 6858000"/>
              <a:gd name="connsiteX91" fmla="*/ 730103 w 1605470"/>
              <a:gd name="connsiteY91" fmla="*/ 3738082 h 6858000"/>
              <a:gd name="connsiteX92" fmla="*/ 737449 w 1605470"/>
              <a:gd name="connsiteY92" fmla="*/ 3673397 h 6858000"/>
              <a:gd name="connsiteX93" fmla="*/ 736745 w 1605470"/>
              <a:gd name="connsiteY93" fmla="*/ 3637109 h 6858000"/>
              <a:gd name="connsiteX94" fmla="*/ 740188 w 1605470"/>
              <a:gd name="connsiteY94" fmla="*/ 3536883 h 6858000"/>
              <a:gd name="connsiteX95" fmla="*/ 747726 w 1605470"/>
              <a:gd name="connsiteY95" fmla="*/ 3435652 h 6858000"/>
              <a:gd name="connsiteX96" fmla="*/ 749397 w 1605470"/>
              <a:gd name="connsiteY96" fmla="*/ 3307769 h 6858000"/>
              <a:gd name="connsiteX97" fmla="*/ 766960 w 1605470"/>
              <a:gd name="connsiteY97" fmla="*/ 3250522 h 6858000"/>
              <a:gd name="connsiteX98" fmla="*/ 767385 w 1605470"/>
              <a:gd name="connsiteY98" fmla="*/ 3229163 h 6858000"/>
              <a:gd name="connsiteX99" fmla="*/ 769208 w 1605470"/>
              <a:gd name="connsiteY99" fmla="*/ 3217217 h 6858000"/>
              <a:gd name="connsiteX100" fmla="*/ 756043 w 1605470"/>
              <a:gd name="connsiteY100" fmla="*/ 3183755 h 6858000"/>
              <a:gd name="connsiteX101" fmla="*/ 756544 w 1605470"/>
              <a:gd name="connsiteY101" fmla="*/ 3178642 h 6858000"/>
              <a:gd name="connsiteX102" fmla="*/ 744144 w 1605470"/>
              <a:gd name="connsiteY102" fmla="*/ 3158586 h 6858000"/>
              <a:gd name="connsiteX103" fmla="*/ 739378 w 1605470"/>
              <a:gd name="connsiteY103" fmla="*/ 3147669 h 6858000"/>
              <a:gd name="connsiteX104" fmla="*/ 734648 w 1605470"/>
              <a:gd name="connsiteY104" fmla="*/ 3145733 h 6858000"/>
              <a:gd name="connsiteX105" fmla="*/ 729329 w 1605470"/>
              <a:gd name="connsiteY105" fmla="*/ 3129034 h 6858000"/>
              <a:gd name="connsiteX106" fmla="*/ 729994 w 1605470"/>
              <a:gd name="connsiteY106" fmla="*/ 3126682 h 6858000"/>
              <a:gd name="connsiteX107" fmla="*/ 720862 w 1605470"/>
              <a:gd name="connsiteY107" fmla="*/ 3114519 h 6858000"/>
              <a:gd name="connsiteX108" fmla="*/ 707471 w 1605470"/>
              <a:gd name="connsiteY108" fmla="*/ 3106272 h 6858000"/>
              <a:gd name="connsiteX109" fmla="*/ 680201 w 1605470"/>
              <a:gd name="connsiteY109" fmla="*/ 2958185 h 6858000"/>
              <a:gd name="connsiteX110" fmla="*/ 622815 w 1605470"/>
              <a:gd name="connsiteY110" fmla="*/ 2762989 h 6858000"/>
              <a:gd name="connsiteX111" fmla="*/ 571733 w 1605470"/>
              <a:gd name="connsiteY111" fmla="*/ 2554718 h 6858000"/>
              <a:gd name="connsiteX112" fmla="*/ 551827 w 1605470"/>
              <a:gd name="connsiteY112" fmla="*/ 2485734 h 6858000"/>
              <a:gd name="connsiteX113" fmla="*/ 542550 w 1605470"/>
              <a:gd name="connsiteY113" fmla="*/ 2447068 h 6858000"/>
              <a:gd name="connsiteX114" fmla="*/ 529511 w 1605470"/>
              <a:gd name="connsiteY114" fmla="*/ 2425819 h 6858000"/>
              <a:gd name="connsiteX115" fmla="*/ 535510 w 1605470"/>
              <a:gd name="connsiteY115" fmla="*/ 2402874 h 6858000"/>
              <a:gd name="connsiteX116" fmla="*/ 538122 w 1605470"/>
              <a:gd name="connsiteY116" fmla="*/ 2381443 h 6858000"/>
              <a:gd name="connsiteX117" fmla="*/ 514451 w 1605470"/>
              <a:gd name="connsiteY117" fmla="*/ 2261920 h 6858000"/>
              <a:gd name="connsiteX118" fmla="*/ 504338 w 1605470"/>
              <a:gd name="connsiteY118" fmla="*/ 2195378 h 6858000"/>
              <a:gd name="connsiteX119" fmla="*/ 488555 w 1605470"/>
              <a:gd name="connsiteY119" fmla="*/ 2155135 h 6858000"/>
              <a:gd name="connsiteX120" fmla="*/ 486013 w 1605470"/>
              <a:gd name="connsiteY120" fmla="*/ 2118008 h 6858000"/>
              <a:gd name="connsiteX121" fmla="*/ 487006 w 1605470"/>
              <a:gd name="connsiteY121" fmla="*/ 2050531 h 6858000"/>
              <a:gd name="connsiteX122" fmla="*/ 478812 w 1605470"/>
              <a:gd name="connsiteY122" fmla="*/ 1963269 h 6858000"/>
              <a:gd name="connsiteX123" fmla="*/ 459990 w 1605470"/>
              <a:gd name="connsiteY123" fmla="*/ 1906352 h 6858000"/>
              <a:gd name="connsiteX124" fmla="*/ 436547 w 1605470"/>
              <a:gd name="connsiteY124" fmla="*/ 1861531 h 6858000"/>
              <a:gd name="connsiteX125" fmla="*/ 390346 w 1605470"/>
              <a:gd name="connsiteY125" fmla="*/ 1732919 h 6858000"/>
              <a:gd name="connsiteX126" fmla="*/ 362657 w 1605470"/>
              <a:gd name="connsiteY126" fmla="*/ 1663540 h 6858000"/>
              <a:gd name="connsiteX127" fmla="*/ 361783 w 1605470"/>
              <a:gd name="connsiteY127" fmla="*/ 1615777 h 6858000"/>
              <a:gd name="connsiteX128" fmla="*/ 342578 w 1605470"/>
              <a:gd name="connsiteY128" fmla="*/ 1563678 h 6858000"/>
              <a:gd name="connsiteX129" fmla="*/ 355658 w 1605470"/>
              <a:gd name="connsiteY129" fmla="*/ 1519474 h 6858000"/>
              <a:gd name="connsiteX130" fmla="*/ 348400 w 1605470"/>
              <a:gd name="connsiteY130" fmla="*/ 1477995 h 6858000"/>
              <a:gd name="connsiteX131" fmla="*/ 334485 w 1605470"/>
              <a:gd name="connsiteY131" fmla="*/ 1373769 h 6858000"/>
              <a:gd name="connsiteX132" fmla="*/ 342792 w 1605470"/>
              <a:gd name="connsiteY132" fmla="*/ 1307086 h 6858000"/>
              <a:gd name="connsiteX133" fmla="*/ 343980 w 1605470"/>
              <a:gd name="connsiteY133" fmla="*/ 1189033 h 6858000"/>
              <a:gd name="connsiteX134" fmla="*/ 348665 w 1605470"/>
              <a:gd name="connsiteY134" fmla="*/ 1168288 h 6858000"/>
              <a:gd name="connsiteX135" fmla="*/ 340947 w 1605470"/>
              <a:gd name="connsiteY135" fmla="*/ 1142577 h 6858000"/>
              <a:gd name="connsiteX136" fmla="*/ 330253 w 1605470"/>
              <a:gd name="connsiteY136" fmla="*/ 1088484 h 6858000"/>
              <a:gd name="connsiteX137" fmla="*/ 318989 w 1605470"/>
              <a:gd name="connsiteY137" fmla="*/ 1016103 h 6858000"/>
              <a:gd name="connsiteX138" fmla="*/ 320445 w 1605470"/>
              <a:gd name="connsiteY138" fmla="*/ 932283 h 6858000"/>
              <a:gd name="connsiteX139" fmla="*/ 322681 w 1605470"/>
              <a:gd name="connsiteY139" fmla="*/ 915925 h 6858000"/>
              <a:gd name="connsiteX140" fmla="*/ 315310 w 1605470"/>
              <a:gd name="connsiteY140" fmla="*/ 896999 h 6858000"/>
              <a:gd name="connsiteX141" fmla="*/ 284718 w 1605470"/>
              <a:gd name="connsiteY141" fmla="*/ 821517 h 6858000"/>
              <a:gd name="connsiteX142" fmla="*/ 263668 w 1605470"/>
              <a:gd name="connsiteY142" fmla="*/ 751353 h 6858000"/>
              <a:gd name="connsiteX143" fmla="*/ 263226 w 1605470"/>
              <a:gd name="connsiteY143" fmla="*/ 721230 h 6858000"/>
              <a:gd name="connsiteX144" fmla="*/ 248897 w 1605470"/>
              <a:gd name="connsiteY144" fmla="*/ 681659 h 6858000"/>
              <a:gd name="connsiteX145" fmla="*/ 234316 w 1605470"/>
              <a:gd name="connsiteY145" fmla="*/ 635218 h 6858000"/>
              <a:gd name="connsiteX146" fmla="*/ 239327 w 1605470"/>
              <a:gd name="connsiteY146" fmla="*/ 613763 h 6858000"/>
              <a:gd name="connsiteX147" fmla="*/ 225269 w 1605470"/>
              <a:gd name="connsiteY147" fmla="*/ 598582 h 6858000"/>
              <a:gd name="connsiteX148" fmla="*/ 224950 w 1605470"/>
              <a:gd name="connsiteY148" fmla="*/ 576846 h 6858000"/>
              <a:gd name="connsiteX149" fmla="*/ 204576 w 1605470"/>
              <a:gd name="connsiteY149" fmla="*/ 530055 h 6858000"/>
              <a:gd name="connsiteX150" fmla="*/ 219064 w 1605470"/>
              <a:gd name="connsiteY150" fmla="*/ 469651 h 6858000"/>
              <a:gd name="connsiteX151" fmla="*/ 195012 w 1605470"/>
              <a:gd name="connsiteY151" fmla="*/ 448559 h 6858000"/>
              <a:gd name="connsiteX152" fmla="*/ 201434 w 1605470"/>
              <a:gd name="connsiteY152" fmla="*/ 441529 h 6858000"/>
              <a:gd name="connsiteX153" fmla="*/ 200655 w 1605470"/>
              <a:gd name="connsiteY153" fmla="*/ 428927 h 6858000"/>
              <a:gd name="connsiteX154" fmla="*/ 190059 w 1605470"/>
              <a:gd name="connsiteY154" fmla="*/ 430161 h 6858000"/>
              <a:gd name="connsiteX155" fmla="*/ 167079 w 1605470"/>
              <a:gd name="connsiteY155" fmla="*/ 367211 h 6858000"/>
              <a:gd name="connsiteX156" fmla="*/ 124571 w 1605470"/>
              <a:gd name="connsiteY156" fmla="*/ 302178 h 6858000"/>
              <a:gd name="connsiteX157" fmla="*/ 103243 w 1605470"/>
              <a:gd name="connsiteY157" fmla="*/ 211375 h 6858000"/>
              <a:gd name="connsiteX158" fmla="*/ 94571 w 1605470"/>
              <a:gd name="connsiteY158" fmla="*/ 184179 h 6858000"/>
              <a:gd name="connsiteX159" fmla="*/ 13437 w 1605470"/>
              <a:gd name="connsiteY159" fmla="*/ 19287 h 6858000"/>
              <a:gd name="connsiteX160" fmla="*/ 0 w 1605470"/>
              <a:gd name="connsiteY160"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8335 w 1605470"/>
              <a:gd name="connsiteY37" fmla="*/ 5665173 h 6858000"/>
              <a:gd name="connsiteX38" fmla="*/ 562052 w 1605470"/>
              <a:gd name="connsiteY38" fmla="*/ 5563435 h 6858000"/>
              <a:gd name="connsiteX39" fmla="*/ 591557 w 1605470"/>
              <a:gd name="connsiteY39" fmla="*/ 5476393 h 6858000"/>
              <a:gd name="connsiteX40" fmla="*/ 622750 w 1605470"/>
              <a:gd name="connsiteY40" fmla="*/ 5396260 h 6858000"/>
              <a:gd name="connsiteX41" fmla="*/ 638731 w 1605470"/>
              <a:gd name="connsiteY41" fmla="*/ 5330009 h 6858000"/>
              <a:gd name="connsiteX42" fmla="*/ 672224 w 1605470"/>
              <a:gd name="connsiteY42" fmla="*/ 5273739 h 6858000"/>
              <a:gd name="connsiteX43" fmla="*/ 681823 w 1605470"/>
              <a:gd name="connsiteY43" fmla="*/ 5241779 h 6858000"/>
              <a:gd name="connsiteX44" fmla="*/ 693049 w 1605470"/>
              <a:gd name="connsiteY44" fmla="*/ 5225268 h 6858000"/>
              <a:gd name="connsiteX45" fmla="*/ 694069 w 1605470"/>
              <a:gd name="connsiteY45" fmla="*/ 5217684 h 6858000"/>
              <a:gd name="connsiteX46" fmla="*/ 701410 w 1605470"/>
              <a:gd name="connsiteY46" fmla="*/ 5193377 h 6858000"/>
              <a:gd name="connsiteX47" fmla="*/ 704713 w 1605470"/>
              <a:gd name="connsiteY47" fmla="*/ 5179288 h 6858000"/>
              <a:gd name="connsiteX48" fmla="*/ 705697 w 1605470"/>
              <a:gd name="connsiteY48" fmla="*/ 5173621 h 6858000"/>
              <a:gd name="connsiteX49" fmla="*/ 701331 w 1605470"/>
              <a:gd name="connsiteY49" fmla="*/ 5159961 h 6858000"/>
              <a:gd name="connsiteX50" fmla="*/ 708008 w 1605470"/>
              <a:gd name="connsiteY50" fmla="*/ 5144295 h 6858000"/>
              <a:gd name="connsiteX51" fmla="*/ 704941 w 1605470"/>
              <a:gd name="connsiteY51" fmla="*/ 5125185 h 6858000"/>
              <a:gd name="connsiteX52" fmla="*/ 711771 w 1605470"/>
              <a:gd name="connsiteY52" fmla="*/ 5121884 h 6858000"/>
              <a:gd name="connsiteX53" fmla="*/ 718807 w 1605470"/>
              <a:gd name="connsiteY53" fmla="*/ 5067850 h 6858000"/>
              <a:gd name="connsiteX54" fmla="*/ 721538 w 1605470"/>
              <a:gd name="connsiteY54" fmla="*/ 5060861 h 6858000"/>
              <a:gd name="connsiteX55" fmla="*/ 718242 w 1605470"/>
              <a:gd name="connsiteY55" fmla="*/ 5034192 h 6858000"/>
              <a:gd name="connsiteX56" fmla="*/ 719796 w 1605470"/>
              <a:gd name="connsiteY56" fmla="*/ 4993030 h 6858000"/>
              <a:gd name="connsiteX57" fmla="*/ 726705 w 1605470"/>
              <a:gd name="connsiteY57" fmla="*/ 4946844 h 6858000"/>
              <a:gd name="connsiteX58" fmla="*/ 722561 w 1605470"/>
              <a:gd name="connsiteY58" fmla="*/ 4932692 h 6858000"/>
              <a:gd name="connsiteX59" fmla="*/ 737964 w 1605470"/>
              <a:gd name="connsiteY59" fmla="*/ 4858827 h 6858000"/>
              <a:gd name="connsiteX60" fmla="*/ 732118 w 1605470"/>
              <a:gd name="connsiteY60" fmla="*/ 4801535 h 6858000"/>
              <a:gd name="connsiteX61" fmla="*/ 739787 w 1605470"/>
              <a:gd name="connsiteY61" fmla="*/ 4797794 h 6858000"/>
              <a:gd name="connsiteX62" fmla="*/ 741081 w 1605470"/>
              <a:gd name="connsiteY62" fmla="*/ 4784526 h 6858000"/>
              <a:gd name="connsiteX63" fmla="*/ 742865 w 1605470"/>
              <a:gd name="connsiteY63" fmla="*/ 4781211 h 6858000"/>
              <a:gd name="connsiteX64" fmla="*/ 751652 w 1605470"/>
              <a:gd name="connsiteY64" fmla="*/ 4761984 h 6858000"/>
              <a:gd name="connsiteX65" fmla="*/ 747700 w 1605470"/>
              <a:gd name="connsiteY65" fmla="*/ 4690749 h 6858000"/>
              <a:gd name="connsiteX66" fmla="*/ 743180 w 1605470"/>
              <a:gd name="connsiteY66" fmla="*/ 4584173 h 6858000"/>
              <a:gd name="connsiteX67" fmla="*/ 738263 w 1605470"/>
              <a:gd name="connsiteY67" fmla="*/ 4444346 h 6858000"/>
              <a:gd name="connsiteX68" fmla="*/ 734828 w 1605470"/>
              <a:gd name="connsiteY68" fmla="*/ 4375228 h 6858000"/>
              <a:gd name="connsiteX69" fmla="*/ 715481 w 1605470"/>
              <a:gd name="connsiteY69" fmla="*/ 4214165 h 6858000"/>
              <a:gd name="connsiteX70" fmla="*/ 719554 w 1605470"/>
              <a:gd name="connsiteY70" fmla="*/ 4090296 h 6858000"/>
              <a:gd name="connsiteX71" fmla="*/ 704810 w 1605470"/>
              <a:gd name="connsiteY71" fmla="*/ 4033999 h 6858000"/>
              <a:gd name="connsiteX72" fmla="*/ 705959 w 1605470"/>
              <a:gd name="connsiteY72" fmla="*/ 4031933 h 6858000"/>
              <a:gd name="connsiteX73" fmla="*/ 704535 w 1605470"/>
              <a:gd name="connsiteY73" fmla="*/ 4013953 h 6858000"/>
              <a:gd name="connsiteX74" fmla="*/ 700443 w 1605470"/>
              <a:gd name="connsiteY74" fmla="*/ 4010511 h 6858000"/>
              <a:gd name="connsiteX75" fmla="*/ 698282 w 1605470"/>
              <a:gd name="connsiteY75" fmla="*/ 3998331 h 6858000"/>
              <a:gd name="connsiteX76" fmla="*/ 690830 w 1605470"/>
              <a:gd name="connsiteY76" fmla="*/ 3974753 h 6858000"/>
              <a:gd name="connsiteX77" fmla="*/ 692428 w 1605470"/>
              <a:gd name="connsiteY77" fmla="*/ 3969950 h 6858000"/>
              <a:gd name="connsiteX78" fmla="*/ 685850 w 1605470"/>
              <a:gd name="connsiteY78" fmla="*/ 3933779 h 6858000"/>
              <a:gd name="connsiteX79" fmla="*/ 687181 w 1605470"/>
              <a:gd name="connsiteY79" fmla="*/ 3933093 h 6858000"/>
              <a:gd name="connsiteX80" fmla="*/ 691535 w 1605470"/>
              <a:gd name="connsiteY80" fmla="*/ 3922082 h 6858000"/>
              <a:gd name="connsiteX81" fmla="*/ 696613 w 1605470"/>
              <a:gd name="connsiteY81" fmla="*/ 3901461 h 6858000"/>
              <a:gd name="connsiteX82" fmla="*/ 719207 w 1605470"/>
              <a:gd name="connsiteY82" fmla="*/ 3813873 h 6858000"/>
              <a:gd name="connsiteX83" fmla="*/ 718632 w 1605470"/>
              <a:gd name="connsiteY83" fmla="*/ 3806161 h 6858000"/>
              <a:gd name="connsiteX84" fmla="*/ 718939 w 1605470"/>
              <a:gd name="connsiteY84" fmla="*/ 3805957 h 6858000"/>
              <a:gd name="connsiteX85" fmla="*/ 718966 w 1605470"/>
              <a:gd name="connsiteY85" fmla="*/ 3797724 h 6858000"/>
              <a:gd name="connsiteX86" fmla="*/ 717581 w 1605470"/>
              <a:gd name="connsiteY86" fmla="*/ 3792098 h 6858000"/>
              <a:gd name="connsiteX87" fmla="*/ 716465 w 1605470"/>
              <a:gd name="connsiteY87" fmla="*/ 3777135 h 6858000"/>
              <a:gd name="connsiteX88" fmla="*/ 718198 w 1605470"/>
              <a:gd name="connsiteY88" fmla="*/ 3771656 h 6858000"/>
              <a:gd name="connsiteX89" fmla="*/ 721941 w 1605470"/>
              <a:gd name="connsiteY89" fmla="*/ 3769007 h 6858000"/>
              <a:gd name="connsiteX90" fmla="*/ 721407 w 1605470"/>
              <a:gd name="connsiteY90" fmla="*/ 3767709 h 6858000"/>
              <a:gd name="connsiteX91" fmla="*/ 730103 w 1605470"/>
              <a:gd name="connsiteY91" fmla="*/ 3738082 h 6858000"/>
              <a:gd name="connsiteX92" fmla="*/ 737449 w 1605470"/>
              <a:gd name="connsiteY92" fmla="*/ 3673397 h 6858000"/>
              <a:gd name="connsiteX93" fmla="*/ 736745 w 1605470"/>
              <a:gd name="connsiteY93" fmla="*/ 3637109 h 6858000"/>
              <a:gd name="connsiteX94" fmla="*/ 740188 w 1605470"/>
              <a:gd name="connsiteY94" fmla="*/ 3536883 h 6858000"/>
              <a:gd name="connsiteX95" fmla="*/ 747726 w 1605470"/>
              <a:gd name="connsiteY95" fmla="*/ 3435652 h 6858000"/>
              <a:gd name="connsiteX96" fmla="*/ 749397 w 1605470"/>
              <a:gd name="connsiteY96" fmla="*/ 3307769 h 6858000"/>
              <a:gd name="connsiteX97" fmla="*/ 766960 w 1605470"/>
              <a:gd name="connsiteY97" fmla="*/ 3250522 h 6858000"/>
              <a:gd name="connsiteX98" fmla="*/ 767385 w 1605470"/>
              <a:gd name="connsiteY98" fmla="*/ 3229163 h 6858000"/>
              <a:gd name="connsiteX99" fmla="*/ 769208 w 1605470"/>
              <a:gd name="connsiteY99" fmla="*/ 3217217 h 6858000"/>
              <a:gd name="connsiteX100" fmla="*/ 756043 w 1605470"/>
              <a:gd name="connsiteY100" fmla="*/ 3183755 h 6858000"/>
              <a:gd name="connsiteX101" fmla="*/ 756544 w 1605470"/>
              <a:gd name="connsiteY101" fmla="*/ 3178642 h 6858000"/>
              <a:gd name="connsiteX102" fmla="*/ 744144 w 1605470"/>
              <a:gd name="connsiteY102" fmla="*/ 3158586 h 6858000"/>
              <a:gd name="connsiteX103" fmla="*/ 739378 w 1605470"/>
              <a:gd name="connsiteY103" fmla="*/ 3147669 h 6858000"/>
              <a:gd name="connsiteX104" fmla="*/ 729329 w 1605470"/>
              <a:gd name="connsiteY104" fmla="*/ 3129034 h 6858000"/>
              <a:gd name="connsiteX105" fmla="*/ 729994 w 1605470"/>
              <a:gd name="connsiteY105" fmla="*/ 3126682 h 6858000"/>
              <a:gd name="connsiteX106" fmla="*/ 720862 w 1605470"/>
              <a:gd name="connsiteY106" fmla="*/ 3114519 h 6858000"/>
              <a:gd name="connsiteX107" fmla="*/ 707471 w 1605470"/>
              <a:gd name="connsiteY107" fmla="*/ 3106272 h 6858000"/>
              <a:gd name="connsiteX108" fmla="*/ 680201 w 1605470"/>
              <a:gd name="connsiteY108" fmla="*/ 2958185 h 6858000"/>
              <a:gd name="connsiteX109" fmla="*/ 622815 w 1605470"/>
              <a:gd name="connsiteY109" fmla="*/ 2762989 h 6858000"/>
              <a:gd name="connsiteX110" fmla="*/ 571733 w 1605470"/>
              <a:gd name="connsiteY110" fmla="*/ 2554718 h 6858000"/>
              <a:gd name="connsiteX111" fmla="*/ 551827 w 1605470"/>
              <a:gd name="connsiteY111" fmla="*/ 2485734 h 6858000"/>
              <a:gd name="connsiteX112" fmla="*/ 542550 w 1605470"/>
              <a:gd name="connsiteY112" fmla="*/ 2447068 h 6858000"/>
              <a:gd name="connsiteX113" fmla="*/ 529511 w 1605470"/>
              <a:gd name="connsiteY113" fmla="*/ 2425819 h 6858000"/>
              <a:gd name="connsiteX114" fmla="*/ 535510 w 1605470"/>
              <a:gd name="connsiteY114" fmla="*/ 2402874 h 6858000"/>
              <a:gd name="connsiteX115" fmla="*/ 538122 w 1605470"/>
              <a:gd name="connsiteY115" fmla="*/ 2381443 h 6858000"/>
              <a:gd name="connsiteX116" fmla="*/ 514451 w 1605470"/>
              <a:gd name="connsiteY116" fmla="*/ 2261920 h 6858000"/>
              <a:gd name="connsiteX117" fmla="*/ 504338 w 1605470"/>
              <a:gd name="connsiteY117" fmla="*/ 2195378 h 6858000"/>
              <a:gd name="connsiteX118" fmla="*/ 488555 w 1605470"/>
              <a:gd name="connsiteY118" fmla="*/ 2155135 h 6858000"/>
              <a:gd name="connsiteX119" fmla="*/ 486013 w 1605470"/>
              <a:gd name="connsiteY119" fmla="*/ 2118008 h 6858000"/>
              <a:gd name="connsiteX120" fmla="*/ 487006 w 1605470"/>
              <a:gd name="connsiteY120" fmla="*/ 2050531 h 6858000"/>
              <a:gd name="connsiteX121" fmla="*/ 478812 w 1605470"/>
              <a:gd name="connsiteY121" fmla="*/ 1963269 h 6858000"/>
              <a:gd name="connsiteX122" fmla="*/ 459990 w 1605470"/>
              <a:gd name="connsiteY122" fmla="*/ 1906352 h 6858000"/>
              <a:gd name="connsiteX123" fmla="*/ 436547 w 1605470"/>
              <a:gd name="connsiteY123" fmla="*/ 1861531 h 6858000"/>
              <a:gd name="connsiteX124" fmla="*/ 390346 w 1605470"/>
              <a:gd name="connsiteY124" fmla="*/ 1732919 h 6858000"/>
              <a:gd name="connsiteX125" fmla="*/ 362657 w 1605470"/>
              <a:gd name="connsiteY125" fmla="*/ 1663540 h 6858000"/>
              <a:gd name="connsiteX126" fmla="*/ 361783 w 1605470"/>
              <a:gd name="connsiteY126" fmla="*/ 1615777 h 6858000"/>
              <a:gd name="connsiteX127" fmla="*/ 342578 w 1605470"/>
              <a:gd name="connsiteY127" fmla="*/ 1563678 h 6858000"/>
              <a:gd name="connsiteX128" fmla="*/ 355658 w 1605470"/>
              <a:gd name="connsiteY128" fmla="*/ 1519474 h 6858000"/>
              <a:gd name="connsiteX129" fmla="*/ 348400 w 1605470"/>
              <a:gd name="connsiteY129" fmla="*/ 1477995 h 6858000"/>
              <a:gd name="connsiteX130" fmla="*/ 334485 w 1605470"/>
              <a:gd name="connsiteY130" fmla="*/ 1373769 h 6858000"/>
              <a:gd name="connsiteX131" fmla="*/ 342792 w 1605470"/>
              <a:gd name="connsiteY131" fmla="*/ 1307086 h 6858000"/>
              <a:gd name="connsiteX132" fmla="*/ 343980 w 1605470"/>
              <a:gd name="connsiteY132" fmla="*/ 1189033 h 6858000"/>
              <a:gd name="connsiteX133" fmla="*/ 348665 w 1605470"/>
              <a:gd name="connsiteY133" fmla="*/ 1168288 h 6858000"/>
              <a:gd name="connsiteX134" fmla="*/ 340947 w 1605470"/>
              <a:gd name="connsiteY134" fmla="*/ 1142577 h 6858000"/>
              <a:gd name="connsiteX135" fmla="*/ 330253 w 1605470"/>
              <a:gd name="connsiteY135" fmla="*/ 1088484 h 6858000"/>
              <a:gd name="connsiteX136" fmla="*/ 318989 w 1605470"/>
              <a:gd name="connsiteY136" fmla="*/ 1016103 h 6858000"/>
              <a:gd name="connsiteX137" fmla="*/ 320445 w 1605470"/>
              <a:gd name="connsiteY137" fmla="*/ 932283 h 6858000"/>
              <a:gd name="connsiteX138" fmla="*/ 322681 w 1605470"/>
              <a:gd name="connsiteY138" fmla="*/ 915925 h 6858000"/>
              <a:gd name="connsiteX139" fmla="*/ 315310 w 1605470"/>
              <a:gd name="connsiteY139" fmla="*/ 896999 h 6858000"/>
              <a:gd name="connsiteX140" fmla="*/ 284718 w 1605470"/>
              <a:gd name="connsiteY140" fmla="*/ 821517 h 6858000"/>
              <a:gd name="connsiteX141" fmla="*/ 263668 w 1605470"/>
              <a:gd name="connsiteY141" fmla="*/ 751353 h 6858000"/>
              <a:gd name="connsiteX142" fmla="*/ 263226 w 1605470"/>
              <a:gd name="connsiteY142" fmla="*/ 721230 h 6858000"/>
              <a:gd name="connsiteX143" fmla="*/ 248897 w 1605470"/>
              <a:gd name="connsiteY143" fmla="*/ 681659 h 6858000"/>
              <a:gd name="connsiteX144" fmla="*/ 234316 w 1605470"/>
              <a:gd name="connsiteY144" fmla="*/ 635218 h 6858000"/>
              <a:gd name="connsiteX145" fmla="*/ 239327 w 1605470"/>
              <a:gd name="connsiteY145" fmla="*/ 613763 h 6858000"/>
              <a:gd name="connsiteX146" fmla="*/ 225269 w 1605470"/>
              <a:gd name="connsiteY146" fmla="*/ 598582 h 6858000"/>
              <a:gd name="connsiteX147" fmla="*/ 224950 w 1605470"/>
              <a:gd name="connsiteY147" fmla="*/ 576846 h 6858000"/>
              <a:gd name="connsiteX148" fmla="*/ 204576 w 1605470"/>
              <a:gd name="connsiteY148" fmla="*/ 530055 h 6858000"/>
              <a:gd name="connsiteX149" fmla="*/ 219064 w 1605470"/>
              <a:gd name="connsiteY149" fmla="*/ 469651 h 6858000"/>
              <a:gd name="connsiteX150" fmla="*/ 195012 w 1605470"/>
              <a:gd name="connsiteY150" fmla="*/ 448559 h 6858000"/>
              <a:gd name="connsiteX151" fmla="*/ 201434 w 1605470"/>
              <a:gd name="connsiteY151" fmla="*/ 441529 h 6858000"/>
              <a:gd name="connsiteX152" fmla="*/ 200655 w 1605470"/>
              <a:gd name="connsiteY152" fmla="*/ 428927 h 6858000"/>
              <a:gd name="connsiteX153" fmla="*/ 190059 w 1605470"/>
              <a:gd name="connsiteY153" fmla="*/ 430161 h 6858000"/>
              <a:gd name="connsiteX154" fmla="*/ 167079 w 1605470"/>
              <a:gd name="connsiteY154" fmla="*/ 367211 h 6858000"/>
              <a:gd name="connsiteX155" fmla="*/ 124571 w 1605470"/>
              <a:gd name="connsiteY155" fmla="*/ 302178 h 6858000"/>
              <a:gd name="connsiteX156" fmla="*/ 103243 w 1605470"/>
              <a:gd name="connsiteY156" fmla="*/ 211375 h 6858000"/>
              <a:gd name="connsiteX157" fmla="*/ 94571 w 1605470"/>
              <a:gd name="connsiteY157" fmla="*/ 184179 h 6858000"/>
              <a:gd name="connsiteX158" fmla="*/ 13437 w 1605470"/>
              <a:gd name="connsiteY158" fmla="*/ 19287 h 6858000"/>
              <a:gd name="connsiteX159" fmla="*/ 0 w 1605470"/>
              <a:gd name="connsiteY159"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8335 w 1605470"/>
              <a:gd name="connsiteY37" fmla="*/ 5665173 h 6858000"/>
              <a:gd name="connsiteX38" fmla="*/ 562052 w 1605470"/>
              <a:gd name="connsiteY38" fmla="*/ 5563435 h 6858000"/>
              <a:gd name="connsiteX39" fmla="*/ 591557 w 1605470"/>
              <a:gd name="connsiteY39" fmla="*/ 5476393 h 6858000"/>
              <a:gd name="connsiteX40" fmla="*/ 622750 w 1605470"/>
              <a:gd name="connsiteY40" fmla="*/ 5396260 h 6858000"/>
              <a:gd name="connsiteX41" fmla="*/ 638731 w 1605470"/>
              <a:gd name="connsiteY41" fmla="*/ 5330009 h 6858000"/>
              <a:gd name="connsiteX42" fmla="*/ 672224 w 1605470"/>
              <a:gd name="connsiteY42" fmla="*/ 5273739 h 6858000"/>
              <a:gd name="connsiteX43" fmla="*/ 681823 w 1605470"/>
              <a:gd name="connsiteY43" fmla="*/ 5241779 h 6858000"/>
              <a:gd name="connsiteX44" fmla="*/ 693049 w 1605470"/>
              <a:gd name="connsiteY44" fmla="*/ 5225268 h 6858000"/>
              <a:gd name="connsiteX45" fmla="*/ 694069 w 1605470"/>
              <a:gd name="connsiteY45" fmla="*/ 5217684 h 6858000"/>
              <a:gd name="connsiteX46" fmla="*/ 701410 w 1605470"/>
              <a:gd name="connsiteY46" fmla="*/ 5193377 h 6858000"/>
              <a:gd name="connsiteX47" fmla="*/ 704713 w 1605470"/>
              <a:gd name="connsiteY47" fmla="*/ 5179288 h 6858000"/>
              <a:gd name="connsiteX48" fmla="*/ 705697 w 1605470"/>
              <a:gd name="connsiteY48" fmla="*/ 5173621 h 6858000"/>
              <a:gd name="connsiteX49" fmla="*/ 701331 w 1605470"/>
              <a:gd name="connsiteY49" fmla="*/ 5159961 h 6858000"/>
              <a:gd name="connsiteX50" fmla="*/ 708008 w 1605470"/>
              <a:gd name="connsiteY50" fmla="*/ 5144295 h 6858000"/>
              <a:gd name="connsiteX51" fmla="*/ 704941 w 1605470"/>
              <a:gd name="connsiteY51" fmla="*/ 5125185 h 6858000"/>
              <a:gd name="connsiteX52" fmla="*/ 711771 w 1605470"/>
              <a:gd name="connsiteY52" fmla="*/ 5121884 h 6858000"/>
              <a:gd name="connsiteX53" fmla="*/ 718807 w 1605470"/>
              <a:gd name="connsiteY53" fmla="*/ 5067850 h 6858000"/>
              <a:gd name="connsiteX54" fmla="*/ 721538 w 1605470"/>
              <a:gd name="connsiteY54" fmla="*/ 5060861 h 6858000"/>
              <a:gd name="connsiteX55" fmla="*/ 718242 w 1605470"/>
              <a:gd name="connsiteY55" fmla="*/ 5034192 h 6858000"/>
              <a:gd name="connsiteX56" fmla="*/ 719796 w 1605470"/>
              <a:gd name="connsiteY56" fmla="*/ 4993030 h 6858000"/>
              <a:gd name="connsiteX57" fmla="*/ 726705 w 1605470"/>
              <a:gd name="connsiteY57" fmla="*/ 4946844 h 6858000"/>
              <a:gd name="connsiteX58" fmla="*/ 722561 w 1605470"/>
              <a:gd name="connsiteY58" fmla="*/ 4932692 h 6858000"/>
              <a:gd name="connsiteX59" fmla="*/ 737964 w 1605470"/>
              <a:gd name="connsiteY59" fmla="*/ 4858827 h 6858000"/>
              <a:gd name="connsiteX60" fmla="*/ 732118 w 1605470"/>
              <a:gd name="connsiteY60" fmla="*/ 4801535 h 6858000"/>
              <a:gd name="connsiteX61" fmla="*/ 739787 w 1605470"/>
              <a:gd name="connsiteY61" fmla="*/ 4797794 h 6858000"/>
              <a:gd name="connsiteX62" fmla="*/ 741081 w 1605470"/>
              <a:gd name="connsiteY62" fmla="*/ 4784526 h 6858000"/>
              <a:gd name="connsiteX63" fmla="*/ 742865 w 1605470"/>
              <a:gd name="connsiteY63" fmla="*/ 4781211 h 6858000"/>
              <a:gd name="connsiteX64" fmla="*/ 751652 w 1605470"/>
              <a:gd name="connsiteY64" fmla="*/ 4761984 h 6858000"/>
              <a:gd name="connsiteX65" fmla="*/ 747700 w 1605470"/>
              <a:gd name="connsiteY65" fmla="*/ 4690749 h 6858000"/>
              <a:gd name="connsiteX66" fmla="*/ 743180 w 1605470"/>
              <a:gd name="connsiteY66" fmla="*/ 4584173 h 6858000"/>
              <a:gd name="connsiteX67" fmla="*/ 738263 w 1605470"/>
              <a:gd name="connsiteY67" fmla="*/ 4444346 h 6858000"/>
              <a:gd name="connsiteX68" fmla="*/ 734828 w 1605470"/>
              <a:gd name="connsiteY68" fmla="*/ 4375228 h 6858000"/>
              <a:gd name="connsiteX69" fmla="*/ 715481 w 1605470"/>
              <a:gd name="connsiteY69" fmla="*/ 4214165 h 6858000"/>
              <a:gd name="connsiteX70" fmla="*/ 719554 w 1605470"/>
              <a:gd name="connsiteY70" fmla="*/ 4090296 h 6858000"/>
              <a:gd name="connsiteX71" fmla="*/ 704810 w 1605470"/>
              <a:gd name="connsiteY71" fmla="*/ 4033999 h 6858000"/>
              <a:gd name="connsiteX72" fmla="*/ 705959 w 1605470"/>
              <a:gd name="connsiteY72" fmla="*/ 4031933 h 6858000"/>
              <a:gd name="connsiteX73" fmla="*/ 704535 w 1605470"/>
              <a:gd name="connsiteY73" fmla="*/ 4013953 h 6858000"/>
              <a:gd name="connsiteX74" fmla="*/ 700443 w 1605470"/>
              <a:gd name="connsiteY74" fmla="*/ 4010511 h 6858000"/>
              <a:gd name="connsiteX75" fmla="*/ 698282 w 1605470"/>
              <a:gd name="connsiteY75" fmla="*/ 3998331 h 6858000"/>
              <a:gd name="connsiteX76" fmla="*/ 690830 w 1605470"/>
              <a:gd name="connsiteY76" fmla="*/ 3974753 h 6858000"/>
              <a:gd name="connsiteX77" fmla="*/ 692428 w 1605470"/>
              <a:gd name="connsiteY77" fmla="*/ 3969950 h 6858000"/>
              <a:gd name="connsiteX78" fmla="*/ 685850 w 1605470"/>
              <a:gd name="connsiteY78" fmla="*/ 3933779 h 6858000"/>
              <a:gd name="connsiteX79" fmla="*/ 687181 w 1605470"/>
              <a:gd name="connsiteY79" fmla="*/ 3933093 h 6858000"/>
              <a:gd name="connsiteX80" fmla="*/ 691535 w 1605470"/>
              <a:gd name="connsiteY80" fmla="*/ 3922082 h 6858000"/>
              <a:gd name="connsiteX81" fmla="*/ 696613 w 1605470"/>
              <a:gd name="connsiteY81" fmla="*/ 3901461 h 6858000"/>
              <a:gd name="connsiteX82" fmla="*/ 719207 w 1605470"/>
              <a:gd name="connsiteY82" fmla="*/ 3813873 h 6858000"/>
              <a:gd name="connsiteX83" fmla="*/ 718632 w 1605470"/>
              <a:gd name="connsiteY83" fmla="*/ 3806161 h 6858000"/>
              <a:gd name="connsiteX84" fmla="*/ 718939 w 1605470"/>
              <a:gd name="connsiteY84" fmla="*/ 3805957 h 6858000"/>
              <a:gd name="connsiteX85" fmla="*/ 718966 w 1605470"/>
              <a:gd name="connsiteY85" fmla="*/ 3797724 h 6858000"/>
              <a:gd name="connsiteX86" fmla="*/ 717581 w 1605470"/>
              <a:gd name="connsiteY86" fmla="*/ 3792098 h 6858000"/>
              <a:gd name="connsiteX87" fmla="*/ 716465 w 1605470"/>
              <a:gd name="connsiteY87" fmla="*/ 3777135 h 6858000"/>
              <a:gd name="connsiteX88" fmla="*/ 718198 w 1605470"/>
              <a:gd name="connsiteY88" fmla="*/ 3771656 h 6858000"/>
              <a:gd name="connsiteX89" fmla="*/ 721941 w 1605470"/>
              <a:gd name="connsiteY89" fmla="*/ 3769007 h 6858000"/>
              <a:gd name="connsiteX90" fmla="*/ 721407 w 1605470"/>
              <a:gd name="connsiteY90" fmla="*/ 3767709 h 6858000"/>
              <a:gd name="connsiteX91" fmla="*/ 730103 w 1605470"/>
              <a:gd name="connsiteY91" fmla="*/ 3738082 h 6858000"/>
              <a:gd name="connsiteX92" fmla="*/ 737449 w 1605470"/>
              <a:gd name="connsiteY92" fmla="*/ 3673397 h 6858000"/>
              <a:gd name="connsiteX93" fmla="*/ 736745 w 1605470"/>
              <a:gd name="connsiteY93" fmla="*/ 3637109 h 6858000"/>
              <a:gd name="connsiteX94" fmla="*/ 740188 w 1605470"/>
              <a:gd name="connsiteY94" fmla="*/ 3536883 h 6858000"/>
              <a:gd name="connsiteX95" fmla="*/ 747726 w 1605470"/>
              <a:gd name="connsiteY95" fmla="*/ 3435652 h 6858000"/>
              <a:gd name="connsiteX96" fmla="*/ 749397 w 1605470"/>
              <a:gd name="connsiteY96" fmla="*/ 3307769 h 6858000"/>
              <a:gd name="connsiteX97" fmla="*/ 766960 w 1605470"/>
              <a:gd name="connsiteY97" fmla="*/ 3250522 h 6858000"/>
              <a:gd name="connsiteX98" fmla="*/ 767385 w 1605470"/>
              <a:gd name="connsiteY98" fmla="*/ 3229163 h 6858000"/>
              <a:gd name="connsiteX99" fmla="*/ 769208 w 1605470"/>
              <a:gd name="connsiteY99" fmla="*/ 3217217 h 6858000"/>
              <a:gd name="connsiteX100" fmla="*/ 756043 w 1605470"/>
              <a:gd name="connsiteY100" fmla="*/ 3183755 h 6858000"/>
              <a:gd name="connsiteX101" fmla="*/ 756544 w 1605470"/>
              <a:gd name="connsiteY101" fmla="*/ 3178642 h 6858000"/>
              <a:gd name="connsiteX102" fmla="*/ 744144 w 1605470"/>
              <a:gd name="connsiteY102" fmla="*/ 3158586 h 6858000"/>
              <a:gd name="connsiteX103" fmla="*/ 729329 w 1605470"/>
              <a:gd name="connsiteY103" fmla="*/ 3129034 h 6858000"/>
              <a:gd name="connsiteX104" fmla="*/ 729994 w 1605470"/>
              <a:gd name="connsiteY104" fmla="*/ 3126682 h 6858000"/>
              <a:gd name="connsiteX105" fmla="*/ 720862 w 1605470"/>
              <a:gd name="connsiteY105" fmla="*/ 3114519 h 6858000"/>
              <a:gd name="connsiteX106" fmla="*/ 707471 w 1605470"/>
              <a:gd name="connsiteY106" fmla="*/ 3106272 h 6858000"/>
              <a:gd name="connsiteX107" fmla="*/ 680201 w 1605470"/>
              <a:gd name="connsiteY107" fmla="*/ 2958185 h 6858000"/>
              <a:gd name="connsiteX108" fmla="*/ 622815 w 1605470"/>
              <a:gd name="connsiteY108" fmla="*/ 2762989 h 6858000"/>
              <a:gd name="connsiteX109" fmla="*/ 571733 w 1605470"/>
              <a:gd name="connsiteY109" fmla="*/ 2554718 h 6858000"/>
              <a:gd name="connsiteX110" fmla="*/ 551827 w 1605470"/>
              <a:gd name="connsiteY110" fmla="*/ 2485734 h 6858000"/>
              <a:gd name="connsiteX111" fmla="*/ 542550 w 1605470"/>
              <a:gd name="connsiteY111" fmla="*/ 2447068 h 6858000"/>
              <a:gd name="connsiteX112" fmla="*/ 529511 w 1605470"/>
              <a:gd name="connsiteY112" fmla="*/ 2425819 h 6858000"/>
              <a:gd name="connsiteX113" fmla="*/ 535510 w 1605470"/>
              <a:gd name="connsiteY113" fmla="*/ 2402874 h 6858000"/>
              <a:gd name="connsiteX114" fmla="*/ 538122 w 1605470"/>
              <a:gd name="connsiteY114" fmla="*/ 2381443 h 6858000"/>
              <a:gd name="connsiteX115" fmla="*/ 514451 w 1605470"/>
              <a:gd name="connsiteY115" fmla="*/ 2261920 h 6858000"/>
              <a:gd name="connsiteX116" fmla="*/ 504338 w 1605470"/>
              <a:gd name="connsiteY116" fmla="*/ 2195378 h 6858000"/>
              <a:gd name="connsiteX117" fmla="*/ 488555 w 1605470"/>
              <a:gd name="connsiteY117" fmla="*/ 2155135 h 6858000"/>
              <a:gd name="connsiteX118" fmla="*/ 486013 w 1605470"/>
              <a:gd name="connsiteY118" fmla="*/ 2118008 h 6858000"/>
              <a:gd name="connsiteX119" fmla="*/ 487006 w 1605470"/>
              <a:gd name="connsiteY119" fmla="*/ 2050531 h 6858000"/>
              <a:gd name="connsiteX120" fmla="*/ 478812 w 1605470"/>
              <a:gd name="connsiteY120" fmla="*/ 1963269 h 6858000"/>
              <a:gd name="connsiteX121" fmla="*/ 459990 w 1605470"/>
              <a:gd name="connsiteY121" fmla="*/ 1906352 h 6858000"/>
              <a:gd name="connsiteX122" fmla="*/ 436547 w 1605470"/>
              <a:gd name="connsiteY122" fmla="*/ 1861531 h 6858000"/>
              <a:gd name="connsiteX123" fmla="*/ 390346 w 1605470"/>
              <a:gd name="connsiteY123" fmla="*/ 1732919 h 6858000"/>
              <a:gd name="connsiteX124" fmla="*/ 362657 w 1605470"/>
              <a:gd name="connsiteY124" fmla="*/ 1663540 h 6858000"/>
              <a:gd name="connsiteX125" fmla="*/ 361783 w 1605470"/>
              <a:gd name="connsiteY125" fmla="*/ 1615777 h 6858000"/>
              <a:gd name="connsiteX126" fmla="*/ 342578 w 1605470"/>
              <a:gd name="connsiteY126" fmla="*/ 1563678 h 6858000"/>
              <a:gd name="connsiteX127" fmla="*/ 355658 w 1605470"/>
              <a:gd name="connsiteY127" fmla="*/ 1519474 h 6858000"/>
              <a:gd name="connsiteX128" fmla="*/ 348400 w 1605470"/>
              <a:gd name="connsiteY128" fmla="*/ 1477995 h 6858000"/>
              <a:gd name="connsiteX129" fmla="*/ 334485 w 1605470"/>
              <a:gd name="connsiteY129" fmla="*/ 1373769 h 6858000"/>
              <a:gd name="connsiteX130" fmla="*/ 342792 w 1605470"/>
              <a:gd name="connsiteY130" fmla="*/ 1307086 h 6858000"/>
              <a:gd name="connsiteX131" fmla="*/ 343980 w 1605470"/>
              <a:gd name="connsiteY131" fmla="*/ 1189033 h 6858000"/>
              <a:gd name="connsiteX132" fmla="*/ 348665 w 1605470"/>
              <a:gd name="connsiteY132" fmla="*/ 1168288 h 6858000"/>
              <a:gd name="connsiteX133" fmla="*/ 340947 w 1605470"/>
              <a:gd name="connsiteY133" fmla="*/ 1142577 h 6858000"/>
              <a:gd name="connsiteX134" fmla="*/ 330253 w 1605470"/>
              <a:gd name="connsiteY134" fmla="*/ 1088484 h 6858000"/>
              <a:gd name="connsiteX135" fmla="*/ 318989 w 1605470"/>
              <a:gd name="connsiteY135" fmla="*/ 1016103 h 6858000"/>
              <a:gd name="connsiteX136" fmla="*/ 320445 w 1605470"/>
              <a:gd name="connsiteY136" fmla="*/ 932283 h 6858000"/>
              <a:gd name="connsiteX137" fmla="*/ 322681 w 1605470"/>
              <a:gd name="connsiteY137" fmla="*/ 915925 h 6858000"/>
              <a:gd name="connsiteX138" fmla="*/ 315310 w 1605470"/>
              <a:gd name="connsiteY138" fmla="*/ 896999 h 6858000"/>
              <a:gd name="connsiteX139" fmla="*/ 284718 w 1605470"/>
              <a:gd name="connsiteY139" fmla="*/ 821517 h 6858000"/>
              <a:gd name="connsiteX140" fmla="*/ 263668 w 1605470"/>
              <a:gd name="connsiteY140" fmla="*/ 751353 h 6858000"/>
              <a:gd name="connsiteX141" fmla="*/ 263226 w 1605470"/>
              <a:gd name="connsiteY141" fmla="*/ 721230 h 6858000"/>
              <a:gd name="connsiteX142" fmla="*/ 248897 w 1605470"/>
              <a:gd name="connsiteY142" fmla="*/ 681659 h 6858000"/>
              <a:gd name="connsiteX143" fmla="*/ 234316 w 1605470"/>
              <a:gd name="connsiteY143" fmla="*/ 635218 h 6858000"/>
              <a:gd name="connsiteX144" fmla="*/ 239327 w 1605470"/>
              <a:gd name="connsiteY144" fmla="*/ 613763 h 6858000"/>
              <a:gd name="connsiteX145" fmla="*/ 225269 w 1605470"/>
              <a:gd name="connsiteY145" fmla="*/ 598582 h 6858000"/>
              <a:gd name="connsiteX146" fmla="*/ 224950 w 1605470"/>
              <a:gd name="connsiteY146" fmla="*/ 576846 h 6858000"/>
              <a:gd name="connsiteX147" fmla="*/ 204576 w 1605470"/>
              <a:gd name="connsiteY147" fmla="*/ 530055 h 6858000"/>
              <a:gd name="connsiteX148" fmla="*/ 219064 w 1605470"/>
              <a:gd name="connsiteY148" fmla="*/ 469651 h 6858000"/>
              <a:gd name="connsiteX149" fmla="*/ 195012 w 1605470"/>
              <a:gd name="connsiteY149" fmla="*/ 448559 h 6858000"/>
              <a:gd name="connsiteX150" fmla="*/ 201434 w 1605470"/>
              <a:gd name="connsiteY150" fmla="*/ 441529 h 6858000"/>
              <a:gd name="connsiteX151" fmla="*/ 200655 w 1605470"/>
              <a:gd name="connsiteY151" fmla="*/ 428927 h 6858000"/>
              <a:gd name="connsiteX152" fmla="*/ 190059 w 1605470"/>
              <a:gd name="connsiteY152" fmla="*/ 430161 h 6858000"/>
              <a:gd name="connsiteX153" fmla="*/ 167079 w 1605470"/>
              <a:gd name="connsiteY153" fmla="*/ 367211 h 6858000"/>
              <a:gd name="connsiteX154" fmla="*/ 124571 w 1605470"/>
              <a:gd name="connsiteY154" fmla="*/ 302178 h 6858000"/>
              <a:gd name="connsiteX155" fmla="*/ 103243 w 1605470"/>
              <a:gd name="connsiteY155" fmla="*/ 211375 h 6858000"/>
              <a:gd name="connsiteX156" fmla="*/ 94571 w 1605470"/>
              <a:gd name="connsiteY156" fmla="*/ 184179 h 6858000"/>
              <a:gd name="connsiteX157" fmla="*/ 13437 w 1605470"/>
              <a:gd name="connsiteY157" fmla="*/ 19287 h 6858000"/>
              <a:gd name="connsiteX158" fmla="*/ 0 w 1605470"/>
              <a:gd name="connsiteY158"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8335 w 1605470"/>
              <a:gd name="connsiteY37" fmla="*/ 5665173 h 6858000"/>
              <a:gd name="connsiteX38" fmla="*/ 562052 w 1605470"/>
              <a:gd name="connsiteY38" fmla="*/ 5563435 h 6858000"/>
              <a:gd name="connsiteX39" fmla="*/ 591557 w 1605470"/>
              <a:gd name="connsiteY39" fmla="*/ 5476393 h 6858000"/>
              <a:gd name="connsiteX40" fmla="*/ 622750 w 1605470"/>
              <a:gd name="connsiteY40" fmla="*/ 5396260 h 6858000"/>
              <a:gd name="connsiteX41" fmla="*/ 638731 w 1605470"/>
              <a:gd name="connsiteY41" fmla="*/ 5330009 h 6858000"/>
              <a:gd name="connsiteX42" fmla="*/ 672224 w 1605470"/>
              <a:gd name="connsiteY42" fmla="*/ 5273739 h 6858000"/>
              <a:gd name="connsiteX43" fmla="*/ 681823 w 1605470"/>
              <a:gd name="connsiteY43" fmla="*/ 5241779 h 6858000"/>
              <a:gd name="connsiteX44" fmla="*/ 693049 w 1605470"/>
              <a:gd name="connsiteY44" fmla="*/ 5225268 h 6858000"/>
              <a:gd name="connsiteX45" fmla="*/ 694069 w 1605470"/>
              <a:gd name="connsiteY45" fmla="*/ 5217684 h 6858000"/>
              <a:gd name="connsiteX46" fmla="*/ 701410 w 1605470"/>
              <a:gd name="connsiteY46" fmla="*/ 5193377 h 6858000"/>
              <a:gd name="connsiteX47" fmla="*/ 704713 w 1605470"/>
              <a:gd name="connsiteY47" fmla="*/ 5179288 h 6858000"/>
              <a:gd name="connsiteX48" fmla="*/ 705697 w 1605470"/>
              <a:gd name="connsiteY48" fmla="*/ 5173621 h 6858000"/>
              <a:gd name="connsiteX49" fmla="*/ 701331 w 1605470"/>
              <a:gd name="connsiteY49" fmla="*/ 5159961 h 6858000"/>
              <a:gd name="connsiteX50" fmla="*/ 708008 w 1605470"/>
              <a:gd name="connsiteY50" fmla="*/ 5144295 h 6858000"/>
              <a:gd name="connsiteX51" fmla="*/ 704941 w 1605470"/>
              <a:gd name="connsiteY51" fmla="*/ 5125185 h 6858000"/>
              <a:gd name="connsiteX52" fmla="*/ 711771 w 1605470"/>
              <a:gd name="connsiteY52" fmla="*/ 5121884 h 6858000"/>
              <a:gd name="connsiteX53" fmla="*/ 718807 w 1605470"/>
              <a:gd name="connsiteY53" fmla="*/ 5067850 h 6858000"/>
              <a:gd name="connsiteX54" fmla="*/ 721538 w 1605470"/>
              <a:gd name="connsiteY54" fmla="*/ 5060861 h 6858000"/>
              <a:gd name="connsiteX55" fmla="*/ 718242 w 1605470"/>
              <a:gd name="connsiteY55" fmla="*/ 5034192 h 6858000"/>
              <a:gd name="connsiteX56" fmla="*/ 719796 w 1605470"/>
              <a:gd name="connsiteY56" fmla="*/ 4993030 h 6858000"/>
              <a:gd name="connsiteX57" fmla="*/ 726705 w 1605470"/>
              <a:gd name="connsiteY57" fmla="*/ 4946844 h 6858000"/>
              <a:gd name="connsiteX58" fmla="*/ 722561 w 1605470"/>
              <a:gd name="connsiteY58" fmla="*/ 4932692 h 6858000"/>
              <a:gd name="connsiteX59" fmla="*/ 737964 w 1605470"/>
              <a:gd name="connsiteY59" fmla="*/ 4858827 h 6858000"/>
              <a:gd name="connsiteX60" fmla="*/ 732118 w 1605470"/>
              <a:gd name="connsiteY60" fmla="*/ 4801535 h 6858000"/>
              <a:gd name="connsiteX61" fmla="*/ 739787 w 1605470"/>
              <a:gd name="connsiteY61" fmla="*/ 4797794 h 6858000"/>
              <a:gd name="connsiteX62" fmla="*/ 741081 w 1605470"/>
              <a:gd name="connsiteY62" fmla="*/ 4784526 h 6858000"/>
              <a:gd name="connsiteX63" fmla="*/ 742865 w 1605470"/>
              <a:gd name="connsiteY63" fmla="*/ 4781211 h 6858000"/>
              <a:gd name="connsiteX64" fmla="*/ 751652 w 1605470"/>
              <a:gd name="connsiteY64" fmla="*/ 4761984 h 6858000"/>
              <a:gd name="connsiteX65" fmla="*/ 747700 w 1605470"/>
              <a:gd name="connsiteY65" fmla="*/ 4690749 h 6858000"/>
              <a:gd name="connsiteX66" fmla="*/ 743180 w 1605470"/>
              <a:gd name="connsiteY66" fmla="*/ 4584173 h 6858000"/>
              <a:gd name="connsiteX67" fmla="*/ 738263 w 1605470"/>
              <a:gd name="connsiteY67" fmla="*/ 4444346 h 6858000"/>
              <a:gd name="connsiteX68" fmla="*/ 734828 w 1605470"/>
              <a:gd name="connsiteY68" fmla="*/ 4375228 h 6858000"/>
              <a:gd name="connsiteX69" fmla="*/ 715481 w 1605470"/>
              <a:gd name="connsiteY69" fmla="*/ 4214165 h 6858000"/>
              <a:gd name="connsiteX70" fmla="*/ 719554 w 1605470"/>
              <a:gd name="connsiteY70" fmla="*/ 4090296 h 6858000"/>
              <a:gd name="connsiteX71" fmla="*/ 704810 w 1605470"/>
              <a:gd name="connsiteY71" fmla="*/ 4033999 h 6858000"/>
              <a:gd name="connsiteX72" fmla="*/ 705959 w 1605470"/>
              <a:gd name="connsiteY72" fmla="*/ 4031933 h 6858000"/>
              <a:gd name="connsiteX73" fmla="*/ 704535 w 1605470"/>
              <a:gd name="connsiteY73" fmla="*/ 4013953 h 6858000"/>
              <a:gd name="connsiteX74" fmla="*/ 700443 w 1605470"/>
              <a:gd name="connsiteY74" fmla="*/ 4010511 h 6858000"/>
              <a:gd name="connsiteX75" fmla="*/ 690830 w 1605470"/>
              <a:gd name="connsiteY75" fmla="*/ 3974753 h 6858000"/>
              <a:gd name="connsiteX76" fmla="*/ 692428 w 1605470"/>
              <a:gd name="connsiteY76" fmla="*/ 3969950 h 6858000"/>
              <a:gd name="connsiteX77" fmla="*/ 685850 w 1605470"/>
              <a:gd name="connsiteY77" fmla="*/ 3933779 h 6858000"/>
              <a:gd name="connsiteX78" fmla="*/ 687181 w 1605470"/>
              <a:gd name="connsiteY78" fmla="*/ 3933093 h 6858000"/>
              <a:gd name="connsiteX79" fmla="*/ 691535 w 1605470"/>
              <a:gd name="connsiteY79" fmla="*/ 3922082 h 6858000"/>
              <a:gd name="connsiteX80" fmla="*/ 696613 w 1605470"/>
              <a:gd name="connsiteY80" fmla="*/ 3901461 h 6858000"/>
              <a:gd name="connsiteX81" fmla="*/ 719207 w 1605470"/>
              <a:gd name="connsiteY81" fmla="*/ 3813873 h 6858000"/>
              <a:gd name="connsiteX82" fmla="*/ 718632 w 1605470"/>
              <a:gd name="connsiteY82" fmla="*/ 3806161 h 6858000"/>
              <a:gd name="connsiteX83" fmla="*/ 718939 w 1605470"/>
              <a:gd name="connsiteY83" fmla="*/ 3805957 h 6858000"/>
              <a:gd name="connsiteX84" fmla="*/ 718966 w 1605470"/>
              <a:gd name="connsiteY84" fmla="*/ 3797724 h 6858000"/>
              <a:gd name="connsiteX85" fmla="*/ 717581 w 1605470"/>
              <a:gd name="connsiteY85" fmla="*/ 3792098 h 6858000"/>
              <a:gd name="connsiteX86" fmla="*/ 716465 w 1605470"/>
              <a:gd name="connsiteY86" fmla="*/ 3777135 h 6858000"/>
              <a:gd name="connsiteX87" fmla="*/ 718198 w 1605470"/>
              <a:gd name="connsiteY87" fmla="*/ 3771656 h 6858000"/>
              <a:gd name="connsiteX88" fmla="*/ 721941 w 1605470"/>
              <a:gd name="connsiteY88" fmla="*/ 3769007 h 6858000"/>
              <a:gd name="connsiteX89" fmla="*/ 721407 w 1605470"/>
              <a:gd name="connsiteY89" fmla="*/ 3767709 h 6858000"/>
              <a:gd name="connsiteX90" fmla="*/ 730103 w 1605470"/>
              <a:gd name="connsiteY90" fmla="*/ 3738082 h 6858000"/>
              <a:gd name="connsiteX91" fmla="*/ 737449 w 1605470"/>
              <a:gd name="connsiteY91" fmla="*/ 3673397 h 6858000"/>
              <a:gd name="connsiteX92" fmla="*/ 736745 w 1605470"/>
              <a:gd name="connsiteY92" fmla="*/ 3637109 h 6858000"/>
              <a:gd name="connsiteX93" fmla="*/ 740188 w 1605470"/>
              <a:gd name="connsiteY93" fmla="*/ 3536883 h 6858000"/>
              <a:gd name="connsiteX94" fmla="*/ 747726 w 1605470"/>
              <a:gd name="connsiteY94" fmla="*/ 3435652 h 6858000"/>
              <a:gd name="connsiteX95" fmla="*/ 749397 w 1605470"/>
              <a:gd name="connsiteY95" fmla="*/ 3307769 h 6858000"/>
              <a:gd name="connsiteX96" fmla="*/ 766960 w 1605470"/>
              <a:gd name="connsiteY96" fmla="*/ 3250522 h 6858000"/>
              <a:gd name="connsiteX97" fmla="*/ 767385 w 1605470"/>
              <a:gd name="connsiteY97" fmla="*/ 3229163 h 6858000"/>
              <a:gd name="connsiteX98" fmla="*/ 769208 w 1605470"/>
              <a:gd name="connsiteY98" fmla="*/ 3217217 h 6858000"/>
              <a:gd name="connsiteX99" fmla="*/ 756043 w 1605470"/>
              <a:gd name="connsiteY99" fmla="*/ 3183755 h 6858000"/>
              <a:gd name="connsiteX100" fmla="*/ 756544 w 1605470"/>
              <a:gd name="connsiteY100" fmla="*/ 3178642 h 6858000"/>
              <a:gd name="connsiteX101" fmla="*/ 744144 w 1605470"/>
              <a:gd name="connsiteY101" fmla="*/ 3158586 h 6858000"/>
              <a:gd name="connsiteX102" fmla="*/ 729329 w 1605470"/>
              <a:gd name="connsiteY102" fmla="*/ 3129034 h 6858000"/>
              <a:gd name="connsiteX103" fmla="*/ 729994 w 1605470"/>
              <a:gd name="connsiteY103" fmla="*/ 3126682 h 6858000"/>
              <a:gd name="connsiteX104" fmla="*/ 720862 w 1605470"/>
              <a:gd name="connsiteY104" fmla="*/ 3114519 h 6858000"/>
              <a:gd name="connsiteX105" fmla="*/ 707471 w 1605470"/>
              <a:gd name="connsiteY105" fmla="*/ 3106272 h 6858000"/>
              <a:gd name="connsiteX106" fmla="*/ 680201 w 1605470"/>
              <a:gd name="connsiteY106" fmla="*/ 2958185 h 6858000"/>
              <a:gd name="connsiteX107" fmla="*/ 622815 w 1605470"/>
              <a:gd name="connsiteY107" fmla="*/ 2762989 h 6858000"/>
              <a:gd name="connsiteX108" fmla="*/ 571733 w 1605470"/>
              <a:gd name="connsiteY108" fmla="*/ 2554718 h 6858000"/>
              <a:gd name="connsiteX109" fmla="*/ 551827 w 1605470"/>
              <a:gd name="connsiteY109" fmla="*/ 2485734 h 6858000"/>
              <a:gd name="connsiteX110" fmla="*/ 542550 w 1605470"/>
              <a:gd name="connsiteY110" fmla="*/ 2447068 h 6858000"/>
              <a:gd name="connsiteX111" fmla="*/ 529511 w 1605470"/>
              <a:gd name="connsiteY111" fmla="*/ 2425819 h 6858000"/>
              <a:gd name="connsiteX112" fmla="*/ 535510 w 1605470"/>
              <a:gd name="connsiteY112" fmla="*/ 2402874 h 6858000"/>
              <a:gd name="connsiteX113" fmla="*/ 538122 w 1605470"/>
              <a:gd name="connsiteY113" fmla="*/ 2381443 h 6858000"/>
              <a:gd name="connsiteX114" fmla="*/ 514451 w 1605470"/>
              <a:gd name="connsiteY114" fmla="*/ 2261920 h 6858000"/>
              <a:gd name="connsiteX115" fmla="*/ 504338 w 1605470"/>
              <a:gd name="connsiteY115" fmla="*/ 2195378 h 6858000"/>
              <a:gd name="connsiteX116" fmla="*/ 488555 w 1605470"/>
              <a:gd name="connsiteY116" fmla="*/ 2155135 h 6858000"/>
              <a:gd name="connsiteX117" fmla="*/ 486013 w 1605470"/>
              <a:gd name="connsiteY117" fmla="*/ 2118008 h 6858000"/>
              <a:gd name="connsiteX118" fmla="*/ 487006 w 1605470"/>
              <a:gd name="connsiteY118" fmla="*/ 2050531 h 6858000"/>
              <a:gd name="connsiteX119" fmla="*/ 478812 w 1605470"/>
              <a:gd name="connsiteY119" fmla="*/ 1963269 h 6858000"/>
              <a:gd name="connsiteX120" fmla="*/ 459990 w 1605470"/>
              <a:gd name="connsiteY120" fmla="*/ 1906352 h 6858000"/>
              <a:gd name="connsiteX121" fmla="*/ 436547 w 1605470"/>
              <a:gd name="connsiteY121" fmla="*/ 1861531 h 6858000"/>
              <a:gd name="connsiteX122" fmla="*/ 390346 w 1605470"/>
              <a:gd name="connsiteY122" fmla="*/ 1732919 h 6858000"/>
              <a:gd name="connsiteX123" fmla="*/ 362657 w 1605470"/>
              <a:gd name="connsiteY123" fmla="*/ 1663540 h 6858000"/>
              <a:gd name="connsiteX124" fmla="*/ 361783 w 1605470"/>
              <a:gd name="connsiteY124" fmla="*/ 1615777 h 6858000"/>
              <a:gd name="connsiteX125" fmla="*/ 342578 w 1605470"/>
              <a:gd name="connsiteY125" fmla="*/ 1563678 h 6858000"/>
              <a:gd name="connsiteX126" fmla="*/ 355658 w 1605470"/>
              <a:gd name="connsiteY126" fmla="*/ 1519474 h 6858000"/>
              <a:gd name="connsiteX127" fmla="*/ 348400 w 1605470"/>
              <a:gd name="connsiteY127" fmla="*/ 1477995 h 6858000"/>
              <a:gd name="connsiteX128" fmla="*/ 334485 w 1605470"/>
              <a:gd name="connsiteY128" fmla="*/ 1373769 h 6858000"/>
              <a:gd name="connsiteX129" fmla="*/ 342792 w 1605470"/>
              <a:gd name="connsiteY129" fmla="*/ 1307086 h 6858000"/>
              <a:gd name="connsiteX130" fmla="*/ 343980 w 1605470"/>
              <a:gd name="connsiteY130" fmla="*/ 1189033 h 6858000"/>
              <a:gd name="connsiteX131" fmla="*/ 348665 w 1605470"/>
              <a:gd name="connsiteY131" fmla="*/ 1168288 h 6858000"/>
              <a:gd name="connsiteX132" fmla="*/ 340947 w 1605470"/>
              <a:gd name="connsiteY132" fmla="*/ 1142577 h 6858000"/>
              <a:gd name="connsiteX133" fmla="*/ 330253 w 1605470"/>
              <a:gd name="connsiteY133" fmla="*/ 1088484 h 6858000"/>
              <a:gd name="connsiteX134" fmla="*/ 318989 w 1605470"/>
              <a:gd name="connsiteY134" fmla="*/ 1016103 h 6858000"/>
              <a:gd name="connsiteX135" fmla="*/ 320445 w 1605470"/>
              <a:gd name="connsiteY135" fmla="*/ 932283 h 6858000"/>
              <a:gd name="connsiteX136" fmla="*/ 322681 w 1605470"/>
              <a:gd name="connsiteY136" fmla="*/ 915925 h 6858000"/>
              <a:gd name="connsiteX137" fmla="*/ 315310 w 1605470"/>
              <a:gd name="connsiteY137" fmla="*/ 896999 h 6858000"/>
              <a:gd name="connsiteX138" fmla="*/ 284718 w 1605470"/>
              <a:gd name="connsiteY138" fmla="*/ 821517 h 6858000"/>
              <a:gd name="connsiteX139" fmla="*/ 263668 w 1605470"/>
              <a:gd name="connsiteY139" fmla="*/ 751353 h 6858000"/>
              <a:gd name="connsiteX140" fmla="*/ 263226 w 1605470"/>
              <a:gd name="connsiteY140" fmla="*/ 721230 h 6858000"/>
              <a:gd name="connsiteX141" fmla="*/ 248897 w 1605470"/>
              <a:gd name="connsiteY141" fmla="*/ 681659 h 6858000"/>
              <a:gd name="connsiteX142" fmla="*/ 234316 w 1605470"/>
              <a:gd name="connsiteY142" fmla="*/ 635218 h 6858000"/>
              <a:gd name="connsiteX143" fmla="*/ 239327 w 1605470"/>
              <a:gd name="connsiteY143" fmla="*/ 613763 h 6858000"/>
              <a:gd name="connsiteX144" fmla="*/ 225269 w 1605470"/>
              <a:gd name="connsiteY144" fmla="*/ 598582 h 6858000"/>
              <a:gd name="connsiteX145" fmla="*/ 224950 w 1605470"/>
              <a:gd name="connsiteY145" fmla="*/ 576846 h 6858000"/>
              <a:gd name="connsiteX146" fmla="*/ 204576 w 1605470"/>
              <a:gd name="connsiteY146" fmla="*/ 530055 h 6858000"/>
              <a:gd name="connsiteX147" fmla="*/ 219064 w 1605470"/>
              <a:gd name="connsiteY147" fmla="*/ 469651 h 6858000"/>
              <a:gd name="connsiteX148" fmla="*/ 195012 w 1605470"/>
              <a:gd name="connsiteY148" fmla="*/ 448559 h 6858000"/>
              <a:gd name="connsiteX149" fmla="*/ 201434 w 1605470"/>
              <a:gd name="connsiteY149" fmla="*/ 441529 h 6858000"/>
              <a:gd name="connsiteX150" fmla="*/ 200655 w 1605470"/>
              <a:gd name="connsiteY150" fmla="*/ 428927 h 6858000"/>
              <a:gd name="connsiteX151" fmla="*/ 190059 w 1605470"/>
              <a:gd name="connsiteY151" fmla="*/ 430161 h 6858000"/>
              <a:gd name="connsiteX152" fmla="*/ 167079 w 1605470"/>
              <a:gd name="connsiteY152" fmla="*/ 367211 h 6858000"/>
              <a:gd name="connsiteX153" fmla="*/ 124571 w 1605470"/>
              <a:gd name="connsiteY153" fmla="*/ 302178 h 6858000"/>
              <a:gd name="connsiteX154" fmla="*/ 103243 w 1605470"/>
              <a:gd name="connsiteY154" fmla="*/ 211375 h 6858000"/>
              <a:gd name="connsiteX155" fmla="*/ 94571 w 1605470"/>
              <a:gd name="connsiteY155" fmla="*/ 184179 h 6858000"/>
              <a:gd name="connsiteX156" fmla="*/ 13437 w 1605470"/>
              <a:gd name="connsiteY156" fmla="*/ 19287 h 6858000"/>
              <a:gd name="connsiteX157" fmla="*/ 0 w 1605470"/>
              <a:gd name="connsiteY157"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8335 w 1605470"/>
              <a:gd name="connsiteY37" fmla="*/ 5665173 h 6858000"/>
              <a:gd name="connsiteX38" fmla="*/ 562052 w 1605470"/>
              <a:gd name="connsiteY38" fmla="*/ 5563435 h 6858000"/>
              <a:gd name="connsiteX39" fmla="*/ 591557 w 1605470"/>
              <a:gd name="connsiteY39" fmla="*/ 5476393 h 6858000"/>
              <a:gd name="connsiteX40" fmla="*/ 622750 w 1605470"/>
              <a:gd name="connsiteY40" fmla="*/ 5396260 h 6858000"/>
              <a:gd name="connsiteX41" fmla="*/ 638731 w 1605470"/>
              <a:gd name="connsiteY41" fmla="*/ 5330009 h 6858000"/>
              <a:gd name="connsiteX42" fmla="*/ 672224 w 1605470"/>
              <a:gd name="connsiteY42" fmla="*/ 5273739 h 6858000"/>
              <a:gd name="connsiteX43" fmla="*/ 681823 w 1605470"/>
              <a:gd name="connsiteY43" fmla="*/ 5241779 h 6858000"/>
              <a:gd name="connsiteX44" fmla="*/ 693049 w 1605470"/>
              <a:gd name="connsiteY44" fmla="*/ 5225268 h 6858000"/>
              <a:gd name="connsiteX45" fmla="*/ 694069 w 1605470"/>
              <a:gd name="connsiteY45" fmla="*/ 5217684 h 6858000"/>
              <a:gd name="connsiteX46" fmla="*/ 701410 w 1605470"/>
              <a:gd name="connsiteY46" fmla="*/ 5193377 h 6858000"/>
              <a:gd name="connsiteX47" fmla="*/ 704713 w 1605470"/>
              <a:gd name="connsiteY47" fmla="*/ 5179288 h 6858000"/>
              <a:gd name="connsiteX48" fmla="*/ 705697 w 1605470"/>
              <a:gd name="connsiteY48" fmla="*/ 5173621 h 6858000"/>
              <a:gd name="connsiteX49" fmla="*/ 701331 w 1605470"/>
              <a:gd name="connsiteY49" fmla="*/ 5159961 h 6858000"/>
              <a:gd name="connsiteX50" fmla="*/ 708008 w 1605470"/>
              <a:gd name="connsiteY50" fmla="*/ 5144295 h 6858000"/>
              <a:gd name="connsiteX51" fmla="*/ 704941 w 1605470"/>
              <a:gd name="connsiteY51" fmla="*/ 5125185 h 6858000"/>
              <a:gd name="connsiteX52" fmla="*/ 711771 w 1605470"/>
              <a:gd name="connsiteY52" fmla="*/ 5121884 h 6858000"/>
              <a:gd name="connsiteX53" fmla="*/ 718807 w 1605470"/>
              <a:gd name="connsiteY53" fmla="*/ 5067850 h 6858000"/>
              <a:gd name="connsiteX54" fmla="*/ 721538 w 1605470"/>
              <a:gd name="connsiteY54" fmla="*/ 5060861 h 6858000"/>
              <a:gd name="connsiteX55" fmla="*/ 718242 w 1605470"/>
              <a:gd name="connsiteY55" fmla="*/ 5034192 h 6858000"/>
              <a:gd name="connsiteX56" fmla="*/ 719796 w 1605470"/>
              <a:gd name="connsiteY56" fmla="*/ 4993030 h 6858000"/>
              <a:gd name="connsiteX57" fmla="*/ 726705 w 1605470"/>
              <a:gd name="connsiteY57" fmla="*/ 4946844 h 6858000"/>
              <a:gd name="connsiteX58" fmla="*/ 722561 w 1605470"/>
              <a:gd name="connsiteY58" fmla="*/ 4932692 h 6858000"/>
              <a:gd name="connsiteX59" fmla="*/ 737964 w 1605470"/>
              <a:gd name="connsiteY59" fmla="*/ 4858827 h 6858000"/>
              <a:gd name="connsiteX60" fmla="*/ 732118 w 1605470"/>
              <a:gd name="connsiteY60" fmla="*/ 4801535 h 6858000"/>
              <a:gd name="connsiteX61" fmla="*/ 739787 w 1605470"/>
              <a:gd name="connsiteY61" fmla="*/ 4797794 h 6858000"/>
              <a:gd name="connsiteX62" fmla="*/ 741081 w 1605470"/>
              <a:gd name="connsiteY62" fmla="*/ 4784526 h 6858000"/>
              <a:gd name="connsiteX63" fmla="*/ 742865 w 1605470"/>
              <a:gd name="connsiteY63" fmla="*/ 4781211 h 6858000"/>
              <a:gd name="connsiteX64" fmla="*/ 751652 w 1605470"/>
              <a:gd name="connsiteY64" fmla="*/ 4761984 h 6858000"/>
              <a:gd name="connsiteX65" fmla="*/ 747700 w 1605470"/>
              <a:gd name="connsiteY65" fmla="*/ 4690749 h 6858000"/>
              <a:gd name="connsiteX66" fmla="*/ 743180 w 1605470"/>
              <a:gd name="connsiteY66" fmla="*/ 4584173 h 6858000"/>
              <a:gd name="connsiteX67" fmla="*/ 738263 w 1605470"/>
              <a:gd name="connsiteY67" fmla="*/ 4444346 h 6858000"/>
              <a:gd name="connsiteX68" fmla="*/ 734828 w 1605470"/>
              <a:gd name="connsiteY68" fmla="*/ 4375228 h 6858000"/>
              <a:gd name="connsiteX69" fmla="*/ 715481 w 1605470"/>
              <a:gd name="connsiteY69" fmla="*/ 4214165 h 6858000"/>
              <a:gd name="connsiteX70" fmla="*/ 719554 w 1605470"/>
              <a:gd name="connsiteY70" fmla="*/ 4090296 h 6858000"/>
              <a:gd name="connsiteX71" fmla="*/ 704810 w 1605470"/>
              <a:gd name="connsiteY71" fmla="*/ 4033999 h 6858000"/>
              <a:gd name="connsiteX72" fmla="*/ 705959 w 1605470"/>
              <a:gd name="connsiteY72" fmla="*/ 4031933 h 6858000"/>
              <a:gd name="connsiteX73" fmla="*/ 704535 w 1605470"/>
              <a:gd name="connsiteY73" fmla="*/ 4013953 h 6858000"/>
              <a:gd name="connsiteX74" fmla="*/ 690830 w 1605470"/>
              <a:gd name="connsiteY74" fmla="*/ 3974753 h 6858000"/>
              <a:gd name="connsiteX75" fmla="*/ 692428 w 1605470"/>
              <a:gd name="connsiteY75" fmla="*/ 3969950 h 6858000"/>
              <a:gd name="connsiteX76" fmla="*/ 685850 w 1605470"/>
              <a:gd name="connsiteY76" fmla="*/ 3933779 h 6858000"/>
              <a:gd name="connsiteX77" fmla="*/ 687181 w 1605470"/>
              <a:gd name="connsiteY77" fmla="*/ 3933093 h 6858000"/>
              <a:gd name="connsiteX78" fmla="*/ 691535 w 1605470"/>
              <a:gd name="connsiteY78" fmla="*/ 3922082 h 6858000"/>
              <a:gd name="connsiteX79" fmla="*/ 696613 w 1605470"/>
              <a:gd name="connsiteY79" fmla="*/ 3901461 h 6858000"/>
              <a:gd name="connsiteX80" fmla="*/ 719207 w 1605470"/>
              <a:gd name="connsiteY80" fmla="*/ 3813873 h 6858000"/>
              <a:gd name="connsiteX81" fmla="*/ 718632 w 1605470"/>
              <a:gd name="connsiteY81" fmla="*/ 3806161 h 6858000"/>
              <a:gd name="connsiteX82" fmla="*/ 718939 w 1605470"/>
              <a:gd name="connsiteY82" fmla="*/ 3805957 h 6858000"/>
              <a:gd name="connsiteX83" fmla="*/ 718966 w 1605470"/>
              <a:gd name="connsiteY83" fmla="*/ 3797724 h 6858000"/>
              <a:gd name="connsiteX84" fmla="*/ 717581 w 1605470"/>
              <a:gd name="connsiteY84" fmla="*/ 3792098 h 6858000"/>
              <a:gd name="connsiteX85" fmla="*/ 716465 w 1605470"/>
              <a:gd name="connsiteY85" fmla="*/ 3777135 h 6858000"/>
              <a:gd name="connsiteX86" fmla="*/ 718198 w 1605470"/>
              <a:gd name="connsiteY86" fmla="*/ 3771656 h 6858000"/>
              <a:gd name="connsiteX87" fmla="*/ 721941 w 1605470"/>
              <a:gd name="connsiteY87" fmla="*/ 3769007 h 6858000"/>
              <a:gd name="connsiteX88" fmla="*/ 721407 w 1605470"/>
              <a:gd name="connsiteY88" fmla="*/ 3767709 h 6858000"/>
              <a:gd name="connsiteX89" fmla="*/ 730103 w 1605470"/>
              <a:gd name="connsiteY89" fmla="*/ 3738082 h 6858000"/>
              <a:gd name="connsiteX90" fmla="*/ 737449 w 1605470"/>
              <a:gd name="connsiteY90" fmla="*/ 3673397 h 6858000"/>
              <a:gd name="connsiteX91" fmla="*/ 736745 w 1605470"/>
              <a:gd name="connsiteY91" fmla="*/ 3637109 h 6858000"/>
              <a:gd name="connsiteX92" fmla="*/ 740188 w 1605470"/>
              <a:gd name="connsiteY92" fmla="*/ 3536883 h 6858000"/>
              <a:gd name="connsiteX93" fmla="*/ 747726 w 1605470"/>
              <a:gd name="connsiteY93" fmla="*/ 3435652 h 6858000"/>
              <a:gd name="connsiteX94" fmla="*/ 749397 w 1605470"/>
              <a:gd name="connsiteY94" fmla="*/ 3307769 h 6858000"/>
              <a:gd name="connsiteX95" fmla="*/ 766960 w 1605470"/>
              <a:gd name="connsiteY95" fmla="*/ 3250522 h 6858000"/>
              <a:gd name="connsiteX96" fmla="*/ 767385 w 1605470"/>
              <a:gd name="connsiteY96" fmla="*/ 3229163 h 6858000"/>
              <a:gd name="connsiteX97" fmla="*/ 769208 w 1605470"/>
              <a:gd name="connsiteY97" fmla="*/ 3217217 h 6858000"/>
              <a:gd name="connsiteX98" fmla="*/ 756043 w 1605470"/>
              <a:gd name="connsiteY98" fmla="*/ 3183755 h 6858000"/>
              <a:gd name="connsiteX99" fmla="*/ 756544 w 1605470"/>
              <a:gd name="connsiteY99" fmla="*/ 3178642 h 6858000"/>
              <a:gd name="connsiteX100" fmla="*/ 744144 w 1605470"/>
              <a:gd name="connsiteY100" fmla="*/ 3158586 h 6858000"/>
              <a:gd name="connsiteX101" fmla="*/ 729329 w 1605470"/>
              <a:gd name="connsiteY101" fmla="*/ 3129034 h 6858000"/>
              <a:gd name="connsiteX102" fmla="*/ 729994 w 1605470"/>
              <a:gd name="connsiteY102" fmla="*/ 3126682 h 6858000"/>
              <a:gd name="connsiteX103" fmla="*/ 720862 w 1605470"/>
              <a:gd name="connsiteY103" fmla="*/ 3114519 h 6858000"/>
              <a:gd name="connsiteX104" fmla="*/ 707471 w 1605470"/>
              <a:gd name="connsiteY104" fmla="*/ 3106272 h 6858000"/>
              <a:gd name="connsiteX105" fmla="*/ 680201 w 1605470"/>
              <a:gd name="connsiteY105" fmla="*/ 2958185 h 6858000"/>
              <a:gd name="connsiteX106" fmla="*/ 622815 w 1605470"/>
              <a:gd name="connsiteY106" fmla="*/ 2762989 h 6858000"/>
              <a:gd name="connsiteX107" fmla="*/ 571733 w 1605470"/>
              <a:gd name="connsiteY107" fmla="*/ 2554718 h 6858000"/>
              <a:gd name="connsiteX108" fmla="*/ 551827 w 1605470"/>
              <a:gd name="connsiteY108" fmla="*/ 2485734 h 6858000"/>
              <a:gd name="connsiteX109" fmla="*/ 542550 w 1605470"/>
              <a:gd name="connsiteY109" fmla="*/ 2447068 h 6858000"/>
              <a:gd name="connsiteX110" fmla="*/ 529511 w 1605470"/>
              <a:gd name="connsiteY110" fmla="*/ 2425819 h 6858000"/>
              <a:gd name="connsiteX111" fmla="*/ 535510 w 1605470"/>
              <a:gd name="connsiteY111" fmla="*/ 2402874 h 6858000"/>
              <a:gd name="connsiteX112" fmla="*/ 538122 w 1605470"/>
              <a:gd name="connsiteY112" fmla="*/ 2381443 h 6858000"/>
              <a:gd name="connsiteX113" fmla="*/ 514451 w 1605470"/>
              <a:gd name="connsiteY113" fmla="*/ 2261920 h 6858000"/>
              <a:gd name="connsiteX114" fmla="*/ 504338 w 1605470"/>
              <a:gd name="connsiteY114" fmla="*/ 2195378 h 6858000"/>
              <a:gd name="connsiteX115" fmla="*/ 488555 w 1605470"/>
              <a:gd name="connsiteY115" fmla="*/ 2155135 h 6858000"/>
              <a:gd name="connsiteX116" fmla="*/ 486013 w 1605470"/>
              <a:gd name="connsiteY116" fmla="*/ 2118008 h 6858000"/>
              <a:gd name="connsiteX117" fmla="*/ 487006 w 1605470"/>
              <a:gd name="connsiteY117" fmla="*/ 2050531 h 6858000"/>
              <a:gd name="connsiteX118" fmla="*/ 478812 w 1605470"/>
              <a:gd name="connsiteY118" fmla="*/ 1963269 h 6858000"/>
              <a:gd name="connsiteX119" fmla="*/ 459990 w 1605470"/>
              <a:gd name="connsiteY119" fmla="*/ 1906352 h 6858000"/>
              <a:gd name="connsiteX120" fmla="*/ 436547 w 1605470"/>
              <a:gd name="connsiteY120" fmla="*/ 1861531 h 6858000"/>
              <a:gd name="connsiteX121" fmla="*/ 390346 w 1605470"/>
              <a:gd name="connsiteY121" fmla="*/ 1732919 h 6858000"/>
              <a:gd name="connsiteX122" fmla="*/ 362657 w 1605470"/>
              <a:gd name="connsiteY122" fmla="*/ 1663540 h 6858000"/>
              <a:gd name="connsiteX123" fmla="*/ 361783 w 1605470"/>
              <a:gd name="connsiteY123" fmla="*/ 1615777 h 6858000"/>
              <a:gd name="connsiteX124" fmla="*/ 342578 w 1605470"/>
              <a:gd name="connsiteY124" fmla="*/ 1563678 h 6858000"/>
              <a:gd name="connsiteX125" fmla="*/ 355658 w 1605470"/>
              <a:gd name="connsiteY125" fmla="*/ 1519474 h 6858000"/>
              <a:gd name="connsiteX126" fmla="*/ 348400 w 1605470"/>
              <a:gd name="connsiteY126" fmla="*/ 1477995 h 6858000"/>
              <a:gd name="connsiteX127" fmla="*/ 334485 w 1605470"/>
              <a:gd name="connsiteY127" fmla="*/ 1373769 h 6858000"/>
              <a:gd name="connsiteX128" fmla="*/ 342792 w 1605470"/>
              <a:gd name="connsiteY128" fmla="*/ 1307086 h 6858000"/>
              <a:gd name="connsiteX129" fmla="*/ 343980 w 1605470"/>
              <a:gd name="connsiteY129" fmla="*/ 1189033 h 6858000"/>
              <a:gd name="connsiteX130" fmla="*/ 348665 w 1605470"/>
              <a:gd name="connsiteY130" fmla="*/ 1168288 h 6858000"/>
              <a:gd name="connsiteX131" fmla="*/ 340947 w 1605470"/>
              <a:gd name="connsiteY131" fmla="*/ 1142577 h 6858000"/>
              <a:gd name="connsiteX132" fmla="*/ 330253 w 1605470"/>
              <a:gd name="connsiteY132" fmla="*/ 1088484 h 6858000"/>
              <a:gd name="connsiteX133" fmla="*/ 318989 w 1605470"/>
              <a:gd name="connsiteY133" fmla="*/ 1016103 h 6858000"/>
              <a:gd name="connsiteX134" fmla="*/ 320445 w 1605470"/>
              <a:gd name="connsiteY134" fmla="*/ 932283 h 6858000"/>
              <a:gd name="connsiteX135" fmla="*/ 322681 w 1605470"/>
              <a:gd name="connsiteY135" fmla="*/ 915925 h 6858000"/>
              <a:gd name="connsiteX136" fmla="*/ 315310 w 1605470"/>
              <a:gd name="connsiteY136" fmla="*/ 896999 h 6858000"/>
              <a:gd name="connsiteX137" fmla="*/ 284718 w 1605470"/>
              <a:gd name="connsiteY137" fmla="*/ 821517 h 6858000"/>
              <a:gd name="connsiteX138" fmla="*/ 263668 w 1605470"/>
              <a:gd name="connsiteY138" fmla="*/ 751353 h 6858000"/>
              <a:gd name="connsiteX139" fmla="*/ 263226 w 1605470"/>
              <a:gd name="connsiteY139" fmla="*/ 721230 h 6858000"/>
              <a:gd name="connsiteX140" fmla="*/ 248897 w 1605470"/>
              <a:gd name="connsiteY140" fmla="*/ 681659 h 6858000"/>
              <a:gd name="connsiteX141" fmla="*/ 234316 w 1605470"/>
              <a:gd name="connsiteY141" fmla="*/ 635218 h 6858000"/>
              <a:gd name="connsiteX142" fmla="*/ 239327 w 1605470"/>
              <a:gd name="connsiteY142" fmla="*/ 613763 h 6858000"/>
              <a:gd name="connsiteX143" fmla="*/ 225269 w 1605470"/>
              <a:gd name="connsiteY143" fmla="*/ 598582 h 6858000"/>
              <a:gd name="connsiteX144" fmla="*/ 224950 w 1605470"/>
              <a:gd name="connsiteY144" fmla="*/ 576846 h 6858000"/>
              <a:gd name="connsiteX145" fmla="*/ 204576 w 1605470"/>
              <a:gd name="connsiteY145" fmla="*/ 530055 h 6858000"/>
              <a:gd name="connsiteX146" fmla="*/ 219064 w 1605470"/>
              <a:gd name="connsiteY146" fmla="*/ 469651 h 6858000"/>
              <a:gd name="connsiteX147" fmla="*/ 195012 w 1605470"/>
              <a:gd name="connsiteY147" fmla="*/ 448559 h 6858000"/>
              <a:gd name="connsiteX148" fmla="*/ 201434 w 1605470"/>
              <a:gd name="connsiteY148" fmla="*/ 441529 h 6858000"/>
              <a:gd name="connsiteX149" fmla="*/ 200655 w 1605470"/>
              <a:gd name="connsiteY149" fmla="*/ 428927 h 6858000"/>
              <a:gd name="connsiteX150" fmla="*/ 190059 w 1605470"/>
              <a:gd name="connsiteY150" fmla="*/ 430161 h 6858000"/>
              <a:gd name="connsiteX151" fmla="*/ 167079 w 1605470"/>
              <a:gd name="connsiteY151" fmla="*/ 367211 h 6858000"/>
              <a:gd name="connsiteX152" fmla="*/ 124571 w 1605470"/>
              <a:gd name="connsiteY152" fmla="*/ 302178 h 6858000"/>
              <a:gd name="connsiteX153" fmla="*/ 103243 w 1605470"/>
              <a:gd name="connsiteY153" fmla="*/ 211375 h 6858000"/>
              <a:gd name="connsiteX154" fmla="*/ 94571 w 1605470"/>
              <a:gd name="connsiteY154" fmla="*/ 184179 h 6858000"/>
              <a:gd name="connsiteX155" fmla="*/ 13437 w 1605470"/>
              <a:gd name="connsiteY155" fmla="*/ 19287 h 6858000"/>
              <a:gd name="connsiteX156" fmla="*/ 0 w 1605470"/>
              <a:gd name="connsiteY156"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8335 w 1605470"/>
              <a:gd name="connsiteY37" fmla="*/ 5665173 h 6858000"/>
              <a:gd name="connsiteX38" fmla="*/ 562052 w 1605470"/>
              <a:gd name="connsiteY38" fmla="*/ 5563435 h 6858000"/>
              <a:gd name="connsiteX39" fmla="*/ 591557 w 1605470"/>
              <a:gd name="connsiteY39" fmla="*/ 5476393 h 6858000"/>
              <a:gd name="connsiteX40" fmla="*/ 622750 w 1605470"/>
              <a:gd name="connsiteY40" fmla="*/ 5396260 h 6858000"/>
              <a:gd name="connsiteX41" fmla="*/ 638731 w 1605470"/>
              <a:gd name="connsiteY41" fmla="*/ 5330009 h 6858000"/>
              <a:gd name="connsiteX42" fmla="*/ 672224 w 1605470"/>
              <a:gd name="connsiteY42" fmla="*/ 5273739 h 6858000"/>
              <a:gd name="connsiteX43" fmla="*/ 681823 w 1605470"/>
              <a:gd name="connsiteY43" fmla="*/ 5241779 h 6858000"/>
              <a:gd name="connsiteX44" fmla="*/ 693049 w 1605470"/>
              <a:gd name="connsiteY44" fmla="*/ 5225268 h 6858000"/>
              <a:gd name="connsiteX45" fmla="*/ 694069 w 1605470"/>
              <a:gd name="connsiteY45" fmla="*/ 5217684 h 6858000"/>
              <a:gd name="connsiteX46" fmla="*/ 701410 w 1605470"/>
              <a:gd name="connsiteY46" fmla="*/ 5193377 h 6858000"/>
              <a:gd name="connsiteX47" fmla="*/ 704713 w 1605470"/>
              <a:gd name="connsiteY47" fmla="*/ 5179288 h 6858000"/>
              <a:gd name="connsiteX48" fmla="*/ 705697 w 1605470"/>
              <a:gd name="connsiteY48" fmla="*/ 5173621 h 6858000"/>
              <a:gd name="connsiteX49" fmla="*/ 701331 w 1605470"/>
              <a:gd name="connsiteY49" fmla="*/ 5159961 h 6858000"/>
              <a:gd name="connsiteX50" fmla="*/ 708008 w 1605470"/>
              <a:gd name="connsiteY50" fmla="*/ 5144295 h 6858000"/>
              <a:gd name="connsiteX51" fmla="*/ 704941 w 1605470"/>
              <a:gd name="connsiteY51" fmla="*/ 5125185 h 6858000"/>
              <a:gd name="connsiteX52" fmla="*/ 711771 w 1605470"/>
              <a:gd name="connsiteY52" fmla="*/ 5121884 h 6858000"/>
              <a:gd name="connsiteX53" fmla="*/ 718807 w 1605470"/>
              <a:gd name="connsiteY53" fmla="*/ 5067850 h 6858000"/>
              <a:gd name="connsiteX54" fmla="*/ 721538 w 1605470"/>
              <a:gd name="connsiteY54" fmla="*/ 5060861 h 6858000"/>
              <a:gd name="connsiteX55" fmla="*/ 718242 w 1605470"/>
              <a:gd name="connsiteY55" fmla="*/ 5034192 h 6858000"/>
              <a:gd name="connsiteX56" fmla="*/ 719796 w 1605470"/>
              <a:gd name="connsiteY56" fmla="*/ 4993030 h 6858000"/>
              <a:gd name="connsiteX57" fmla="*/ 726705 w 1605470"/>
              <a:gd name="connsiteY57" fmla="*/ 4946844 h 6858000"/>
              <a:gd name="connsiteX58" fmla="*/ 722561 w 1605470"/>
              <a:gd name="connsiteY58" fmla="*/ 4932692 h 6858000"/>
              <a:gd name="connsiteX59" fmla="*/ 737964 w 1605470"/>
              <a:gd name="connsiteY59" fmla="*/ 4858827 h 6858000"/>
              <a:gd name="connsiteX60" fmla="*/ 732118 w 1605470"/>
              <a:gd name="connsiteY60" fmla="*/ 4801535 h 6858000"/>
              <a:gd name="connsiteX61" fmla="*/ 739787 w 1605470"/>
              <a:gd name="connsiteY61" fmla="*/ 4797794 h 6858000"/>
              <a:gd name="connsiteX62" fmla="*/ 741081 w 1605470"/>
              <a:gd name="connsiteY62" fmla="*/ 4784526 h 6858000"/>
              <a:gd name="connsiteX63" fmla="*/ 742865 w 1605470"/>
              <a:gd name="connsiteY63" fmla="*/ 4781211 h 6858000"/>
              <a:gd name="connsiteX64" fmla="*/ 751652 w 1605470"/>
              <a:gd name="connsiteY64" fmla="*/ 4761984 h 6858000"/>
              <a:gd name="connsiteX65" fmla="*/ 747700 w 1605470"/>
              <a:gd name="connsiteY65" fmla="*/ 4690749 h 6858000"/>
              <a:gd name="connsiteX66" fmla="*/ 743180 w 1605470"/>
              <a:gd name="connsiteY66" fmla="*/ 4584173 h 6858000"/>
              <a:gd name="connsiteX67" fmla="*/ 738263 w 1605470"/>
              <a:gd name="connsiteY67" fmla="*/ 4444346 h 6858000"/>
              <a:gd name="connsiteX68" fmla="*/ 734828 w 1605470"/>
              <a:gd name="connsiteY68" fmla="*/ 4375228 h 6858000"/>
              <a:gd name="connsiteX69" fmla="*/ 715481 w 1605470"/>
              <a:gd name="connsiteY69" fmla="*/ 4214165 h 6858000"/>
              <a:gd name="connsiteX70" fmla="*/ 719554 w 1605470"/>
              <a:gd name="connsiteY70" fmla="*/ 4090296 h 6858000"/>
              <a:gd name="connsiteX71" fmla="*/ 704810 w 1605470"/>
              <a:gd name="connsiteY71" fmla="*/ 4033999 h 6858000"/>
              <a:gd name="connsiteX72" fmla="*/ 705959 w 1605470"/>
              <a:gd name="connsiteY72" fmla="*/ 4031933 h 6858000"/>
              <a:gd name="connsiteX73" fmla="*/ 704535 w 1605470"/>
              <a:gd name="connsiteY73" fmla="*/ 4013953 h 6858000"/>
              <a:gd name="connsiteX74" fmla="*/ 690830 w 1605470"/>
              <a:gd name="connsiteY74" fmla="*/ 3974753 h 6858000"/>
              <a:gd name="connsiteX75" fmla="*/ 692428 w 1605470"/>
              <a:gd name="connsiteY75" fmla="*/ 3969950 h 6858000"/>
              <a:gd name="connsiteX76" fmla="*/ 685850 w 1605470"/>
              <a:gd name="connsiteY76" fmla="*/ 3933779 h 6858000"/>
              <a:gd name="connsiteX77" fmla="*/ 687181 w 1605470"/>
              <a:gd name="connsiteY77" fmla="*/ 3933093 h 6858000"/>
              <a:gd name="connsiteX78" fmla="*/ 691535 w 1605470"/>
              <a:gd name="connsiteY78" fmla="*/ 3922082 h 6858000"/>
              <a:gd name="connsiteX79" fmla="*/ 696613 w 1605470"/>
              <a:gd name="connsiteY79" fmla="*/ 3901461 h 6858000"/>
              <a:gd name="connsiteX80" fmla="*/ 719207 w 1605470"/>
              <a:gd name="connsiteY80" fmla="*/ 3813873 h 6858000"/>
              <a:gd name="connsiteX81" fmla="*/ 718632 w 1605470"/>
              <a:gd name="connsiteY81" fmla="*/ 3806161 h 6858000"/>
              <a:gd name="connsiteX82" fmla="*/ 718939 w 1605470"/>
              <a:gd name="connsiteY82" fmla="*/ 3805957 h 6858000"/>
              <a:gd name="connsiteX83" fmla="*/ 718966 w 1605470"/>
              <a:gd name="connsiteY83" fmla="*/ 3797724 h 6858000"/>
              <a:gd name="connsiteX84" fmla="*/ 717581 w 1605470"/>
              <a:gd name="connsiteY84" fmla="*/ 3792098 h 6858000"/>
              <a:gd name="connsiteX85" fmla="*/ 716465 w 1605470"/>
              <a:gd name="connsiteY85" fmla="*/ 3777135 h 6858000"/>
              <a:gd name="connsiteX86" fmla="*/ 718198 w 1605470"/>
              <a:gd name="connsiteY86" fmla="*/ 3771656 h 6858000"/>
              <a:gd name="connsiteX87" fmla="*/ 721941 w 1605470"/>
              <a:gd name="connsiteY87" fmla="*/ 3769007 h 6858000"/>
              <a:gd name="connsiteX88" fmla="*/ 721407 w 1605470"/>
              <a:gd name="connsiteY88" fmla="*/ 3767709 h 6858000"/>
              <a:gd name="connsiteX89" fmla="*/ 730103 w 1605470"/>
              <a:gd name="connsiteY89" fmla="*/ 3738082 h 6858000"/>
              <a:gd name="connsiteX90" fmla="*/ 737449 w 1605470"/>
              <a:gd name="connsiteY90" fmla="*/ 3673397 h 6858000"/>
              <a:gd name="connsiteX91" fmla="*/ 736745 w 1605470"/>
              <a:gd name="connsiteY91" fmla="*/ 3637109 h 6858000"/>
              <a:gd name="connsiteX92" fmla="*/ 740188 w 1605470"/>
              <a:gd name="connsiteY92" fmla="*/ 3536883 h 6858000"/>
              <a:gd name="connsiteX93" fmla="*/ 747726 w 1605470"/>
              <a:gd name="connsiteY93" fmla="*/ 3435652 h 6858000"/>
              <a:gd name="connsiteX94" fmla="*/ 749397 w 1605470"/>
              <a:gd name="connsiteY94" fmla="*/ 3307769 h 6858000"/>
              <a:gd name="connsiteX95" fmla="*/ 766960 w 1605470"/>
              <a:gd name="connsiteY95" fmla="*/ 3250522 h 6858000"/>
              <a:gd name="connsiteX96" fmla="*/ 767385 w 1605470"/>
              <a:gd name="connsiteY96" fmla="*/ 3229163 h 6858000"/>
              <a:gd name="connsiteX97" fmla="*/ 769208 w 1605470"/>
              <a:gd name="connsiteY97" fmla="*/ 3217217 h 6858000"/>
              <a:gd name="connsiteX98" fmla="*/ 756043 w 1605470"/>
              <a:gd name="connsiteY98" fmla="*/ 3183755 h 6858000"/>
              <a:gd name="connsiteX99" fmla="*/ 756544 w 1605470"/>
              <a:gd name="connsiteY99" fmla="*/ 3178642 h 6858000"/>
              <a:gd name="connsiteX100" fmla="*/ 744144 w 1605470"/>
              <a:gd name="connsiteY100" fmla="*/ 3158586 h 6858000"/>
              <a:gd name="connsiteX101" fmla="*/ 729329 w 1605470"/>
              <a:gd name="connsiteY101" fmla="*/ 3129034 h 6858000"/>
              <a:gd name="connsiteX102" fmla="*/ 729994 w 1605470"/>
              <a:gd name="connsiteY102" fmla="*/ 3126682 h 6858000"/>
              <a:gd name="connsiteX103" fmla="*/ 720862 w 1605470"/>
              <a:gd name="connsiteY103" fmla="*/ 3114519 h 6858000"/>
              <a:gd name="connsiteX104" fmla="*/ 707471 w 1605470"/>
              <a:gd name="connsiteY104" fmla="*/ 3106272 h 6858000"/>
              <a:gd name="connsiteX105" fmla="*/ 680201 w 1605470"/>
              <a:gd name="connsiteY105" fmla="*/ 2958185 h 6858000"/>
              <a:gd name="connsiteX106" fmla="*/ 622815 w 1605470"/>
              <a:gd name="connsiteY106" fmla="*/ 2762989 h 6858000"/>
              <a:gd name="connsiteX107" fmla="*/ 571733 w 1605470"/>
              <a:gd name="connsiteY107" fmla="*/ 2554718 h 6858000"/>
              <a:gd name="connsiteX108" fmla="*/ 551827 w 1605470"/>
              <a:gd name="connsiteY108" fmla="*/ 2485734 h 6858000"/>
              <a:gd name="connsiteX109" fmla="*/ 542550 w 1605470"/>
              <a:gd name="connsiteY109" fmla="*/ 2447068 h 6858000"/>
              <a:gd name="connsiteX110" fmla="*/ 529511 w 1605470"/>
              <a:gd name="connsiteY110" fmla="*/ 2425819 h 6858000"/>
              <a:gd name="connsiteX111" fmla="*/ 535510 w 1605470"/>
              <a:gd name="connsiteY111" fmla="*/ 2402874 h 6858000"/>
              <a:gd name="connsiteX112" fmla="*/ 538122 w 1605470"/>
              <a:gd name="connsiteY112" fmla="*/ 2381443 h 6858000"/>
              <a:gd name="connsiteX113" fmla="*/ 514451 w 1605470"/>
              <a:gd name="connsiteY113" fmla="*/ 2261920 h 6858000"/>
              <a:gd name="connsiteX114" fmla="*/ 504338 w 1605470"/>
              <a:gd name="connsiteY114" fmla="*/ 2195378 h 6858000"/>
              <a:gd name="connsiteX115" fmla="*/ 488555 w 1605470"/>
              <a:gd name="connsiteY115" fmla="*/ 2155135 h 6858000"/>
              <a:gd name="connsiteX116" fmla="*/ 486013 w 1605470"/>
              <a:gd name="connsiteY116" fmla="*/ 2118008 h 6858000"/>
              <a:gd name="connsiteX117" fmla="*/ 487006 w 1605470"/>
              <a:gd name="connsiteY117" fmla="*/ 2050531 h 6858000"/>
              <a:gd name="connsiteX118" fmla="*/ 478812 w 1605470"/>
              <a:gd name="connsiteY118" fmla="*/ 1963269 h 6858000"/>
              <a:gd name="connsiteX119" fmla="*/ 459990 w 1605470"/>
              <a:gd name="connsiteY119" fmla="*/ 1906352 h 6858000"/>
              <a:gd name="connsiteX120" fmla="*/ 436547 w 1605470"/>
              <a:gd name="connsiteY120" fmla="*/ 1861531 h 6858000"/>
              <a:gd name="connsiteX121" fmla="*/ 390346 w 1605470"/>
              <a:gd name="connsiteY121" fmla="*/ 1732919 h 6858000"/>
              <a:gd name="connsiteX122" fmla="*/ 362657 w 1605470"/>
              <a:gd name="connsiteY122" fmla="*/ 1663540 h 6858000"/>
              <a:gd name="connsiteX123" fmla="*/ 361783 w 1605470"/>
              <a:gd name="connsiteY123" fmla="*/ 1615777 h 6858000"/>
              <a:gd name="connsiteX124" fmla="*/ 342578 w 1605470"/>
              <a:gd name="connsiteY124" fmla="*/ 1563678 h 6858000"/>
              <a:gd name="connsiteX125" fmla="*/ 355658 w 1605470"/>
              <a:gd name="connsiteY125" fmla="*/ 1519474 h 6858000"/>
              <a:gd name="connsiteX126" fmla="*/ 348400 w 1605470"/>
              <a:gd name="connsiteY126" fmla="*/ 1477995 h 6858000"/>
              <a:gd name="connsiteX127" fmla="*/ 334485 w 1605470"/>
              <a:gd name="connsiteY127" fmla="*/ 1373769 h 6858000"/>
              <a:gd name="connsiteX128" fmla="*/ 342792 w 1605470"/>
              <a:gd name="connsiteY128" fmla="*/ 1307086 h 6858000"/>
              <a:gd name="connsiteX129" fmla="*/ 343980 w 1605470"/>
              <a:gd name="connsiteY129" fmla="*/ 1189033 h 6858000"/>
              <a:gd name="connsiteX130" fmla="*/ 348665 w 1605470"/>
              <a:gd name="connsiteY130" fmla="*/ 1168288 h 6858000"/>
              <a:gd name="connsiteX131" fmla="*/ 340947 w 1605470"/>
              <a:gd name="connsiteY131" fmla="*/ 1142577 h 6858000"/>
              <a:gd name="connsiteX132" fmla="*/ 330253 w 1605470"/>
              <a:gd name="connsiteY132" fmla="*/ 1088484 h 6858000"/>
              <a:gd name="connsiteX133" fmla="*/ 318989 w 1605470"/>
              <a:gd name="connsiteY133" fmla="*/ 1016103 h 6858000"/>
              <a:gd name="connsiteX134" fmla="*/ 320445 w 1605470"/>
              <a:gd name="connsiteY134" fmla="*/ 932283 h 6858000"/>
              <a:gd name="connsiteX135" fmla="*/ 322681 w 1605470"/>
              <a:gd name="connsiteY135" fmla="*/ 915925 h 6858000"/>
              <a:gd name="connsiteX136" fmla="*/ 315310 w 1605470"/>
              <a:gd name="connsiteY136" fmla="*/ 896999 h 6858000"/>
              <a:gd name="connsiteX137" fmla="*/ 284718 w 1605470"/>
              <a:gd name="connsiteY137" fmla="*/ 821517 h 6858000"/>
              <a:gd name="connsiteX138" fmla="*/ 263668 w 1605470"/>
              <a:gd name="connsiteY138" fmla="*/ 751353 h 6858000"/>
              <a:gd name="connsiteX139" fmla="*/ 263226 w 1605470"/>
              <a:gd name="connsiteY139" fmla="*/ 721230 h 6858000"/>
              <a:gd name="connsiteX140" fmla="*/ 248897 w 1605470"/>
              <a:gd name="connsiteY140" fmla="*/ 681659 h 6858000"/>
              <a:gd name="connsiteX141" fmla="*/ 234316 w 1605470"/>
              <a:gd name="connsiteY141" fmla="*/ 635218 h 6858000"/>
              <a:gd name="connsiteX142" fmla="*/ 239327 w 1605470"/>
              <a:gd name="connsiteY142" fmla="*/ 613763 h 6858000"/>
              <a:gd name="connsiteX143" fmla="*/ 225269 w 1605470"/>
              <a:gd name="connsiteY143" fmla="*/ 598582 h 6858000"/>
              <a:gd name="connsiteX144" fmla="*/ 224950 w 1605470"/>
              <a:gd name="connsiteY144" fmla="*/ 576846 h 6858000"/>
              <a:gd name="connsiteX145" fmla="*/ 204576 w 1605470"/>
              <a:gd name="connsiteY145" fmla="*/ 530055 h 6858000"/>
              <a:gd name="connsiteX146" fmla="*/ 195012 w 1605470"/>
              <a:gd name="connsiteY146" fmla="*/ 448559 h 6858000"/>
              <a:gd name="connsiteX147" fmla="*/ 201434 w 1605470"/>
              <a:gd name="connsiteY147" fmla="*/ 441529 h 6858000"/>
              <a:gd name="connsiteX148" fmla="*/ 200655 w 1605470"/>
              <a:gd name="connsiteY148" fmla="*/ 428927 h 6858000"/>
              <a:gd name="connsiteX149" fmla="*/ 190059 w 1605470"/>
              <a:gd name="connsiteY149" fmla="*/ 430161 h 6858000"/>
              <a:gd name="connsiteX150" fmla="*/ 167079 w 1605470"/>
              <a:gd name="connsiteY150" fmla="*/ 367211 h 6858000"/>
              <a:gd name="connsiteX151" fmla="*/ 124571 w 1605470"/>
              <a:gd name="connsiteY151" fmla="*/ 302178 h 6858000"/>
              <a:gd name="connsiteX152" fmla="*/ 103243 w 1605470"/>
              <a:gd name="connsiteY152" fmla="*/ 211375 h 6858000"/>
              <a:gd name="connsiteX153" fmla="*/ 94571 w 1605470"/>
              <a:gd name="connsiteY153" fmla="*/ 184179 h 6858000"/>
              <a:gd name="connsiteX154" fmla="*/ 13437 w 1605470"/>
              <a:gd name="connsiteY154" fmla="*/ 19287 h 6858000"/>
              <a:gd name="connsiteX155" fmla="*/ 0 w 1605470"/>
              <a:gd name="connsiteY155"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8335 w 1605470"/>
              <a:gd name="connsiteY37" fmla="*/ 5665173 h 6858000"/>
              <a:gd name="connsiteX38" fmla="*/ 562052 w 1605470"/>
              <a:gd name="connsiteY38" fmla="*/ 5563435 h 6858000"/>
              <a:gd name="connsiteX39" fmla="*/ 591557 w 1605470"/>
              <a:gd name="connsiteY39" fmla="*/ 5476393 h 6858000"/>
              <a:gd name="connsiteX40" fmla="*/ 622750 w 1605470"/>
              <a:gd name="connsiteY40" fmla="*/ 5396260 h 6858000"/>
              <a:gd name="connsiteX41" fmla="*/ 638731 w 1605470"/>
              <a:gd name="connsiteY41" fmla="*/ 5330009 h 6858000"/>
              <a:gd name="connsiteX42" fmla="*/ 672224 w 1605470"/>
              <a:gd name="connsiteY42" fmla="*/ 5273739 h 6858000"/>
              <a:gd name="connsiteX43" fmla="*/ 681823 w 1605470"/>
              <a:gd name="connsiteY43" fmla="*/ 5241779 h 6858000"/>
              <a:gd name="connsiteX44" fmla="*/ 693049 w 1605470"/>
              <a:gd name="connsiteY44" fmla="*/ 5225268 h 6858000"/>
              <a:gd name="connsiteX45" fmla="*/ 694069 w 1605470"/>
              <a:gd name="connsiteY45" fmla="*/ 5217684 h 6858000"/>
              <a:gd name="connsiteX46" fmla="*/ 701410 w 1605470"/>
              <a:gd name="connsiteY46" fmla="*/ 5193377 h 6858000"/>
              <a:gd name="connsiteX47" fmla="*/ 704713 w 1605470"/>
              <a:gd name="connsiteY47" fmla="*/ 5179288 h 6858000"/>
              <a:gd name="connsiteX48" fmla="*/ 705697 w 1605470"/>
              <a:gd name="connsiteY48" fmla="*/ 5173621 h 6858000"/>
              <a:gd name="connsiteX49" fmla="*/ 701331 w 1605470"/>
              <a:gd name="connsiteY49" fmla="*/ 5159961 h 6858000"/>
              <a:gd name="connsiteX50" fmla="*/ 708008 w 1605470"/>
              <a:gd name="connsiteY50" fmla="*/ 5144295 h 6858000"/>
              <a:gd name="connsiteX51" fmla="*/ 704941 w 1605470"/>
              <a:gd name="connsiteY51" fmla="*/ 5125185 h 6858000"/>
              <a:gd name="connsiteX52" fmla="*/ 711771 w 1605470"/>
              <a:gd name="connsiteY52" fmla="*/ 5121884 h 6858000"/>
              <a:gd name="connsiteX53" fmla="*/ 718807 w 1605470"/>
              <a:gd name="connsiteY53" fmla="*/ 5067850 h 6858000"/>
              <a:gd name="connsiteX54" fmla="*/ 721538 w 1605470"/>
              <a:gd name="connsiteY54" fmla="*/ 5060861 h 6858000"/>
              <a:gd name="connsiteX55" fmla="*/ 718242 w 1605470"/>
              <a:gd name="connsiteY55" fmla="*/ 5034192 h 6858000"/>
              <a:gd name="connsiteX56" fmla="*/ 719796 w 1605470"/>
              <a:gd name="connsiteY56" fmla="*/ 4993030 h 6858000"/>
              <a:gd name="connsiteX57" fmla="*/ 726705 w 1605470"/>
              <a:gd name="connsiteY57" fmla="*/ 4946844 h 6858000"/>
              <a:gd name="connsiteX58" fmla="*/ 722561 w 1605470"/>
              <a:gd name="connsiteY58" fmla="*/ 4932692 h 6858000"/>
              <a:gd name="connsiteX59" fmla="*/ 737964 w 1605470"/>
              <a:gd name="connsiteY59" fmla="*/ 4858827 h 6858000"/>
              <a:gd name="connsiteX60" fmla="*/ 732118 w 1605470"/>
              <a:gd name="connsiteY60" fmla="*/ 4801535 h 6858000"/>
              <a:gd name="connsiteX61" fmla="*/ 739787 w 1605470"/>
              <a:gd name="connsiteY61" fmla="*/ 4797794 h 6858000"/>
              <a:gd name="connsiteX62" fmla="*/ 741081 w 1605470"/>
              <a:gd name="connsiteY62" fmla="*/ 4784526 h 6858000"/>
              <a:gd name="connsiteX63" fmla="*/ 742865 w 1605470"/>
              <a:gd name="connsiteY63" fmla="*/ 4781211 h 6858000"/>
              <a:gd name="connsiteX64" fmla="*/ 751652 w 1605470"/>
              <a:gd name="connsiteY64" fmla="*/ 4761984 h 6858000"/>
              <a:gd name="connsiteX65" fmla="*/ 747700 w 1605470"/>
              <a:gd name="connsiteY65" fmla="*/ 4690749 h 6858000"/>
              <a:gd name="connsiteX66" fmla="*/ 743180 w 1605470"/>
              <a:gd name="connsiteY66" fmla="*/ 4584173 h 6858000"/>
              <a:gd name="connsiteX67" fmla="*/ 738263 w 1605470"/>
              <a:gd name="connsiteY67" fmla="*/ 4444346 h 6858000"/>
              <a:gd name="connsiteX68" fmla="*/ 734828 w 1605470"/>
              <a:gd name="connsiteY68" fmla="*/ 4375228 h 6858000"/>
              <a:gd name="connsiteX69" fmla="*/ 715481 w 1605470"/>
              <a:gd name="connsiteY69" fmla="*/ 4214165 h 6858000"/>
              <a:gd name="connsiteX70" fmla="*/ 719554 w 1605470"/>
              <a:gd name="connsiteY70" fmla="*/ 4090296 h 6858000"/>
              <a:gd name="connsiteX71" fmla="*/ 704810 w 1605470"/>
              <a:gd name="connsiteY71" fmla="*/ 4033999 h 6858000"/>
              <a:gd name="connsiteX72" fmla="*/ 705959 w 1605470"/>
              <a:gd name="connsiteY72" fmla="*/ 4031933 h 6858000"/>
              <a:gd name="connsiteX73" fmla="*/ 704535 w 1605470"/>
              <a:gd name="connsiteY73" fmla="*/ 4013953 h 6858000"/>
              <a:gd name="connsiteX74" fmla="*/ 690830 w 1605470"/>
              <a:gd name="connsiteY74" fmla="*/ 3974753 h 6858000"/>
              <a:gd name="connsiteX75" fmla="*/ 692428 w 1605470"/>
              <a:gd name="connsiteY75" fmla="*/ 3969950 h 6858000"/>
              <a:gd name="connsiteX76" fmla="*/ 685850 w 1605470"/>
              <a:gd name="connsiteY76" fmla="*/ 3933779 h 6858000"/>
              <a:gd name="connsiteX77" fmla="*/ 687181 w 1605470"/>
              <a:gd name="connsiteY77" fmla="*/ 3933093 h 6858000"/>
              <a:gd name="connsiteX78" fmla="*/ 691535 w 1605470"/>
              <a:gd name="connsiteY78" fmla="*/ 3922082 h 6858000"/>
              <a:gd name="connsiteX79" fmla="*/ 696613 w 1605470"/>
              <a:gd name="connsiteY79" fmla="*/ 3901461 h 6858000"/>
              <a:gd name="connsiteX80" fmla="*/ 719207 w 1605470"/>
              <a:gd name="connsiteY80" fmla="*/ 3813873 h 6858000"/>
              <a:gd name="connsiteX81" fmla="*/ 718632 w 1605470"/>
              <a:gd name="connsiteY81" fmla="*/ 3806161 h 6858000"/>
              <a:gd name="connsiteX82" fmla="*/ 718939 w 1605470"/>
              <a:gd name="connsiteY82" fmla="*/ 3805957 h 6858000"/>
              <a:gd name="connsiteX83" fmla="*/ 718966 w 1605470"/>
              <a:gd name="connsiteY83" fmla="*/ 3797724 h 6858000"/>
              <a:gd name="connsiteX84" fmla="*/ 717581 w 1605470"/>
              <a:gd name="connsiteY84" fmla="*/ 3792098 h 6858000"/>
              <a:gd name="connsiteX85" fmla="*/ 716465 w 1605470"/>
              <a:gd name="connsiteY85" fmla="*/ 3777135 h 6858000"/>
              <a:gd name="connsiteX86" fmla="*/ 718198 w 1605470"/>
              <a:gd name="connsiteY86" fmla="*/ 3771656 h 6858000"/>
              <a:gd name="connsiteX87" fmla="*/ 721941 w 1605470"/>
              <a:gd name="connsiteY87" fmla="*/ 3769007 h 6858000"/>
              <a:gd name="connsiteX88" fmla="*/ 721407 w 1605470"/>
              <a:gd name="connsiteY88" fmla="*/ 3767709 h 6858000"/>
              <a:gd name="connsiteX89" fmla="*/ 730103 w 1605470"/>
              <a:gd name="connsiteY89" fmla="*/ 3738082 h 6858000"/>
              <a:gd name="connsiteX90" fmla="*/ 737449 w 1605470"/>
              <a:gd name="connsiteY90" fmla="*/ 3673397 h 6858000"/>
              <a:gd name="connsiteX91" fmla="*/ 736745 w 1605470"/>
              <a:gd name="connsiteY91" fmla="*/ 3637109 h 6858000"/>
              <a:gd name="connsiteX92" fmla="*/ 740188 w 1605470"/>
              <a:gd name="connsiteY92" fmla="*/ 3536883 h 6858000"/>
              <a:gd name="connsiteX93" fmla="*/ 747726 w 1605470"/>
              <a:gd name="connsiteY93" fmla="*/ 3435652 h 6858000"/>
              <a:gd name="connsiteX94" fmla="*/ 749397 w 1605470"/>
              <a:gd name="connsiteY94" fmla="*/ 3307769 h 6858000"/>
              <a:gd name="connsiteX95" fmla="*/ 766960 w 1605470"/>
              <a:gd name="connsiteY95" fmla="*/ 3250522 h 6858000"/>
              <a:gd name="connsiteX96" fmla="*/ 767385 w 1605470"/>
              <a:gd name="connsiteY96" fmla="*/ 3229163 h 6858000"/>
              <a:gd name="connsiteX97" fmla="*/ 769208 w 1605470"/>
              <a:gd name="connsiteY97" fmla="*/ 3217217 h 6858000"/>
              <a:gd name="connsiteX98" fmla="*/ 756043 w 1605470"/>
              <a:gd name="connsiteY98" fmla="*/ 3183755 h 6858000"/>
              <a:gd name="connsiteX99" fmla="*/ 756544 w 1605470"/>
              <a:gd name="connsiteY99" fmla="*/ 3178642 h 6858000"/>
              <a:gd name="connsiteX100" fmla="*/ 744144 w 1605470"/>
              <a:gd name="connsiteY100" fmla="*/ 3158586 h 6858000"/>
              <a:gd name="connsiteX101" fmla="*/ 729329 w 1605470"/>
              <a:gd name="connsiteY101" fmla="*/ 3129034 h 6858000"/>
              <a:gd name="connsiteX102" fmla="*/ 729994 w 1605470"/>
              <a:gd name="connsiteY102" fmla="*/ 3126682 h 6858000"/>
              <a:gd name="connsiteX103" fmla="*/ 720862 w 1605470"/>
              <a:gd name="connsiteY103" fmla="*/ 3114519 h 6858000"/>
              <a:gd name="connsiteX104" fmla="*/ 707471 w 1605470"/>
              <a:gd name="connsiteY104" fmla="*/ 3106272 h 6858000"/>
              <a:gd name="connsiteX105" fmla="*/ 680201 w 1605470"/>
              <a:gd name="connsiteY105" fmla="*/ 2958185 h 6858000"/>
              <a:gd name="connsiteX106" fmla="*/ 622815 w 1605470"/>
              <a:gd name="connsiteY106" fmla="*/ 2762989 h 6858000"/>
              <a:gd name="connsiteX107" fmla="*/ 571733 w 1605470"/>
              <a:gd name="connsiteY107" fmla="*/ 2554718 h 6858000"/>
              <a:gd name="connsiteX108" fmla="*/ 551827 w 1605470"/>
              <a:gd name="connsiteY108" fmla="*/ 2485734 h 6858000"/>
              <a:gd name="connsiteX109" fmla="*/ 542550 w 1605470"/>
              <a:gd name="connsiteY109" fmla="*/ 2447068 h 6858000"/>
              <a:gd name="connsiteX110" fmla="*/ 529511 w 1605470"/>
              <a:gd name="connsiteY110" fmla="*/ 2425819 h 6858000"/>
              <a:gd name="connsiteX111" fmla="*/ 535510 w 1605470"/>
              <a:gd name="connsiteY111" fmla="*/ 2402874 h 6858000"/>
              <a:gd name="connsiteX112" fmla="*/ 538122 w 1605470"/>
              <a:gd name="connsiteY112" fmla="*/ 2381443 h 6858000"/>
              <a:gd name="connsiteX113" fmla="*/ 514451 w 1605470"/>
              <a:gd name="connsiteY113" fmla="*/ 2261920 h 6858000"/>
              <a:gd name="connsiteX114" fmla="*/ 504338 w 1605470"/>
              <a:gd name="connsiteY114" fmla="*/ 2195378 h 6858000"/>
              <a:gd name="connsiteX115" fmla="*/ 488555 w 1605470"/>
              <a:gd name="connsiteY115" fmla="*/ 2155135 h 6858000"/>
              <a:gd name="connsiteX116" fmla="*/ 486013 w 1605470"/>
              <a:gd name="connsiteY116" fmla="*/ 2118008 h 6858000"/>
              <a:gd name="connsiteX117" fmla="*/ 487006 w 1605470"/>
              <a:gd name="connsiteY117" fmla="*/ 2050531 h 6858000"/>
              <a:gd name="connsiteX118" fmla="*/ 478812 w 1605470"/>
              <a:gd name="connsiteY118" fmla="*/ 1963269 h 6858000"/>
              <a:gd name="connsiteX119" fmla="*/ 459990 w 1605470"/>
              <a:gd name="connsiteY119" fmla="*/ 1906352 h 6858000"/>
              <a:gd name="connsiteX120" fmla="*/ 436547 w 1605470"/>
              <a:gd name="connsiteY120" fmla="*/ 1861531 h 6858000"/>
              <a:gd name="connsiteX121" fmla="*/ 390346 w 1605470"/>
              <a:gd name="connsiteY121" fmla="*/ 1732919 h 6858000"/>
              <a:gd name="connsiteX122" fmla="*/ 362657 w 1605470"/>
              <a:gd name="connsiteY122" fmla="*/ 1663540 h 6858000"/>
              <a:gd name="connsiteX123" fmla="*/ 361783 w 1605470"/>
              <a:gd name="connsiteY123" fmla="*/ 1615777 h 6858000"/>
              <a:gd name="connsiteX124" fmla="*/ 342578 w 1605470"/>
              <a:gd name="connsiteY124" fmla="*/ 1563678 h 6858000"/>
              <a:gd name="connsiteX125" fmla="*/ 355658 w 1605470"/>
              <a:gd name="connsiteY125" fmla="*/ 1519474 h 6858000"/>
              <a:gd name="connsiteX126" fmla="*/ 348400 w 1605470"/>
              <a:gd name="connsiteY126" fmla="*/ 1477995 h 6858000"/>
              <a:gd name="connsiteX127" fmla="*/ 334485 w 1605470"/>
              <a:gd name="connsiteY127" fmla="*/ 1373769 h 6858000"/>
              <a:gd name="connsiteX128" fmla="*/ 342792 w 1605470"/>
              <a:gd name="connsiteY128" fmla="*/ 1307086 h 6858000"/>
              <a:gd name="connsiteX129" fmla="*/ 343980 w 1605470"/>
              <a:gd name="connsiteY129" fmla="*/ 1189033 h 6858000"/>
              <a:gd name="connsiteX130" fmla="*/ 348665 w 1605470"/>
              <a:gd name="connsiteY130" fmla="*/ 1168288 h 6858000"/>
              <a:gd name="connsiteX131" fmla="*/ 340947 w 1605470"/>
              <a:gd name="connsiteY131" fmla="*/ 1142577 h 6858000"/>
              <a:gd name="connsiteX132" fmla="*/ 330253 w 1605470"/>
              <a:gd name="connsiteY132" fmla="*/ 1088484 h 6858000"/>
              <a:gd name="connsiteX133" fmla="*/ 318989 w 1605470"/>
              <a:gd name="connsiteY133" fmla="*/ 1016103 h 6858000"/>
              <a:gd name="connsiteX134" fmla="*/ 320445 w 1605470"/>
              <a:gd name="connsiteY134" fmla="*/ 932283 h 6858000"/>
              <a:gd name="connsiteX135" fmla="*/ 322681 w 1605470"/>
              <a:gd name="connsiteY135" fmla="*/ 915925 h 6858000"/>
              <a:gd name="connsiteX136" fmla="*/ 315310 w 1605470"/>
              <a:gd name="connsiteY136" fmla="*/ 896999 h 6858000"/>
              <a:gd name="connsiteX137" fmla="*/ 284718 w 1605470"/>
              <a:gd name="connsiteY137" fmla="*/ 821517 h 6858000"/>
              <a:gd name="connsiteX138" fmla="*/ 263668 w 1605470"/>
              <a:gd name="connsiteY138" fmla="*/ 751353 h 6858000"/>
              <a:gd name="connsiteX139" fmla="*/ 263226 w 1605470"/>
              <a:gd name="connsiteY139" fmla="*/ 721230 h 6858000"/>
              <a:gd name="connsiteX140" fmla="*/ 248897 w 1605470"/>
              <a:gd name="connsiteY140" fmla="*/ 681659 h 6858000"/>
              <a:gd name="connsiteX141" fmla="*/ 234316 w 1605470"/>
              <a:gd name="connsiteY141" fmla="*/ 635218 h 6858000"/>
              <a:gd name="connsiteX142" fmla="*/ 239327 w 1605470"/>
              <a:gd name="connsiteY142" fmla="*/ 613763 h 6858000"/>
              <a:gd name="connsiteX143" fmla="*/ 225269 w 1605470"/>
              <a:gd name="connsiteY143" fmla="*/ 598582 h 6858000"/>
              <a:gd name="connsiteX144" fmla="*/ 224950 w 1605470"/>
              <a:gd name="connsiteY144" fmla="*/ 576846 h 6858000"/>
              <a:gd name="connsiteX145" fmla="*/ 204576 w 1605470"/>
              <a:gd name="connsiteY145" fmla="*/ 530055 h 6858000"/>
              <a:gd name="connsiteX146" fmla="*/ 195012 w 1605470"/>
              <a:gd name="connsiteY146" fmla="*/ 448559 h 6858000"/>
              <a:gd name="connsiteX147" fmla="*/ 201434 w 1605470"/>
              <a:gd name="connsiteY147" fmla="*/ 441529 h 6858000"/>
              <a:gd name="connsiteX148" fmla="*/ 200655 w 1605470"/>
              <a:gd name="connsiteY148" fmla="*/ 428927 h 6858000"/>
              <a:gd name="connsiteX149" fmla="*/ 190059 w 1605470"/>
              <a:gd name="connsiteY149" fmla="*/ 430161 h 6858000"/>
              <a:gd name="connsiteX150" fmla="*/ 167079 w 1605470"/>
              <a:gd name="connsiteY150" fmla="*/ 367211 h 6858000"/>
              <a:gd name="connsiteX151" fmla="*/ 124571 w 1605470"/>
              <a:gd name="connsiteY151" fmla="*/ 302178 h 6858000"/>
              <a:gd name="connsiteX152" fmla="*/ 103243 w 1605470"/>
              <a:gd name="connsiteY152" fmla="*/ 211375 h 6858000"/>
              <a:gd name="connsiteX153" fmla="*/ 94571 w 1605470"/>
              <a:gd name="connsiteY153" fmla="*/ 184179 h 6858000"/>
              <a:gd name="connsiteX154" fmla="*/ 48685 w 1605470"/>
              <a:gd name="connsiteY154" fmla="*/ 13677 h 6858000"/>
              <a:gd name="connsiteX155" fmla="*/ 0 w 1605470"/>
              <a:gd name="connsiteY155" fmla="*/ 0 h 6858000"/>
              <a:gd name="connsiteX0" fmla="*/ 48246 w 1556785"/>
              <a:gd name="connsiteY0" fmla="*/ 0 h 6858000"/>
              <a:gd name="connsiteX1" fmla="*/ 1556785 w 1556785"/>
              <a:gd name="connsiteY1" fmla="*/ 0 h 6858000"/>
              <a:gd name="connsiteX2" fmla="*/ 1556785 w 1556785"/>
              <a:gd name="connsiteY2" fmla="*/ 6858000 h 6858000"/>
              <a:gd name="connsiteX3" fmla="*/ 105420 w 1556785"/>
              <a:gd name="connsiteY3" fmla="*/ 6858000 h 6858000"/>
              <a:gd name="connsiteX4" fmla="*/ 105561 w 1556785"/>
              <a:gd name="connsiteY4" fmla="*/ 6857735 h 6858000"/>
              <a:gd name="connsiteX5" fmla="*/ 117610 w 1556785"/>
              <a:gd name="connsiteY5" fmla="*/ 6809549 h 6858000"/>
              <a:gd name="connsiteX6" fmla="*/ 149821 w 1556785"/>
              <a:gd name="connsiteY6" fmla="*/ 6715115 h 6858000"/>
              <a:gd name="connsiteX7" fmla="*/ 159672 w 1556785"/>
              <a:gd name="connsiteY7" fmla="*/ 6680170 h 6858000"/>
              <a:gd name="connsiteX8" fmla="*/ 185222 w 1556785"/>
              <a:gd name="connsiteY8" fmla="*/ 6621207 h 6858000"/>
              <a:gd name="connsiteX9" fmla="*/ 201879 w 1556785"/>
              <a:gd name="connsiteY9" fmla="*/ 6596265 h 6858000"/>
              <a:gd name="connsiteX10" fmla="*/ 201758 w 1556785"/>
              <a:gd name="connsiteY10" fmla="*/ 6594818 h 6858000"/>
              <a:gd name="connsiteX11" fmla="*/ 206003 w 1556785"/>
              <a:gd name="connsiteY11" fmla="*/ 6593735 h 6858000"/>
              <a:gd name="connsiteX12" fmla="*/ 209200 w 1556785"/>
              <a:gd name="connsiteY12" fmla="*/ 6589172 h 6858000"/>
              <a:gd name="connsiteX13" fmla="*/ 212494 w 1556785"/>
              <a:gd name="connsiteY13" fmla="*/ 6574442 h 6858000"/>
              <a:gd name="connsiteX14" fmla="*/ 212834 w 1556785"/>
              <a:gd name="connsiteY14" fmla="*/ 6568530 h 6858000"/>
              <a:gd name="connsiteX15" fmla="*/ 215243 w 1556785"/>
              <a:gd name="connsiteY15" fmla="*/ 6560674 h 6858000"/>
              <a:gd name="connsiteX16" fmla="*/ 215588 w 1556785"/>
              <a:gd name="connsiteY16" fmla="*/ 6560598 h 6858000"/>
              <a:gd name="connsiteX17" fmla="*/ 217285 w 1556785"/>
              <a:gd name="connsiteY17" fmla="*/ 6553006 h 6858000"/>
              <a:gd name="connsiteX18" fmla="*/ 221981 w 1556785"/>
              <a:gd name="connsiteY18" fmla="*/ 6514360 h 6858000"/>
              <a:gd name="connsiteX19" fmla="*/ 263635 w 1556785"/>
              <a:gd name="connsiteY19" fmla="*/ 6478062 h 6858000"/>
              <a:gd name="connsiteX20" fmla="*/ 274324 w 1556785"/>
              <a:gd name="connsiteY20" fmla="*/ 6460325 h 6858000"/>
              <a:gd name="connsiteX21" fmla="*/ 281557 w 1556785"/>
              <a:gd name="connsiteY21" fmla="*/ 6451488 h 6858000"/>
              <a:gd name="connsiteX22" fmla="*/ 282992 w 1556785"/>
              <a:gd name="connsiteY22" fmla="*/ 6451348 h 6858000"/>
              <a:gd name="connsiteX23" fmla="*/ 287350 w 1556785"/>
              <a:gd name="connsiteY23" fmla="*/ 6414240 h 6858000"/>
              <a:gd name="connsiteX24" fmla="*/ 290226 w 1556785"/>
              <a:gd name="connsiteY24" fmla="*/ 6410269 h 6858000"/>
              <a:gd name="connsiteX25" fmla="*/ 290126 w 1556785"/>
              <a:gd name="connsiteY25" fmla="*/ 6384857 h 6858000"/>
              <a:gd name="connsiteX26" fmla="*/ 291643 w 1556785"/>
              <a:gd name="connsiteY26" fmla="*/ 6372381 h 6858000"/>
              <a:gd name="connsiteX27" fmla="*/ 288837 w 1556785"/>
              <a:gd name="connsiteY27" fmla="*/ 6367510 h 6858000"/>
              <a:gd name="connsiteX28" fmla="*/ 292717 w 1556785"/>
              <a:gd name="connsiteY28" fmla="*/ 6349778 h 6858000"/>
              <a:gd name="connsiteX29" fmla="*/ 294382 w 1556785"/>
              <a:gd name="connsiteY29" fmla="*/ 6348250 h 6858000"/>
              <a:gd name="connsiteX30" fmla="*/ 310416 w 1556785"/>
              <a:gd name="connsiteY30" fmla="*/ 6281972 h 6858000"/>
              <a:gd name="connsiteX31" fmla="*/ 321179 w 1556785"/>
              <a:gd name="connsiteY31" fmla="*/ 6211940 h 6858000"/>
              <a:gd name="connsiteX32" fmla="*/ 362674 w 1556785"/>
              <a:gd name="connsiteY32" fmla="*/ 6113913 h 6858000"/>
              <a:gd name="connsiteX33" fmla="*/ 366967 w 1556785"/>
              <a:gd name="connsiteY33" fmla="*/ 6028119 h 6858000"/>
              <a:gd name="connsiteX34" fmla="*/ 393747 w 1556785"/>
              <a:gd name="connsiteY34" fmla="*/ 5934687 h 6858000"/>
              <a:gd name="connsiteX35" fmla="*/ 427759 w 1556785"/>
              <a:gd name="connsiteY35" fmla="*/ 5765594 h 6858000"/>
              <a:gd name="connsiteX36" fmla="*/ 459595 w 1556785"/>
              <a:gd name="connsiteY36" fmla="*/ 5693685 h 6858000"/>
              <a:gd name="connsiteX37" fmla="*/ 479650 w 1556785"/>
              <a:gd name="connsiteY37" fmla="*/ 5665173 h 6858000"/>
              <a:gd name="connsiteX38" fmla="*/ 513367 w 1556785"/>
              <a:gd name="connsiteY38" fmla="*/ 5563435 h 6858000"/>
              <a:gd name="connsiteX39" fmla="*/ 542872 w 1556785"/>
              <a:gd name="connsiteY39" fmla="*/ 5476393 h 6858000"/>
              <a:gd name="connsiteX40" fmla="*/ 574065 w 1556785"/>
              <a:gd name="connsiteY40" fmla="*/ 5396260 h 6858000"/>
              <a:gd name="connsiteX41" fmla="*/ 590046 w 1556785"/>
              <a:gd name="connsiteY41" fmla="*/ 5330009 h 6858000"/>
              <a:gd name="connsiteX42" fmla="*/ 623539 w 1556785"/>
              <a:gd name="connsiteY42" fmla="*/ 5273739 h 6858000"/>
              <a:gd name="connsiteX43" fmla="*/ 633138 w 1556785"/>
              <a:gd name="connsiteY43" fmla="*/ 5241779 h 6858000"/>
              <a:gd name="connsiteX44" fmla="*/ 644364 w 1556785"/>
              <a:gd name="connsiteY44" fmla="*/ 5225268 h 6858000"/>
              <a:gd name="connsiteX45" fmla="*/ 645384 w 1556785"/>
              <a:gd name="connsiteY45" fmla="*/ 5217684 h 6858000"/>
              <a:gd name="connsiteX46" fmla="*/ 652725 w 1556785"/>
              <a:gd name="connsiteY46" fmla="*/ 5193377 h 6858000"/>
              <a:gd name="connsiteX47" fmla="*/ 656028 w 1556785"/>
              <a:gd name="connsiteY47" fmla="*/ 5179288 h 6858000"/>
              <a:gd name="connsiteX48" fmla="*/ 657012 w 1556785"/>
              <a:gd name="connsiteY48" fmla="*/ 5173621 h 6858000"/>
              <a:gd name="connsiteX49" fmla="*/ 652646 w 1556785"/>
              <a:gd name="connsiteY49" fmla="*/ 5159961 h 6858000"/>
              <a:gd name="connsiteX50" fmla="*/ 659323 w 1556785"/>
              <a:gd name="connsiteY50" fmla="*/ 5144295 h 6858000"/>
              <a:gd name="connsiteX51" fmla="*/ 656256 w 1556785"/>
              <a:gd name="connsiteY51" fmla="*/ 5125185 h 6858000"/>
              <a:gd name="connsiteX52" fmla="*/ 663086 w 1556785"/>
              <a:gd name="connsiteY52" fmla="*/ 5121884 h 6858000"/>
              <a:gd name="connsiteX53" fmla="*/ 670122 w 1556785"/>
              <a:gd name="connsiteY53" fmla="*/ 5067850 h 6858000"/>
              <a:gd name="connsiteX54" fmla="*/ 672853 w 1556785"/>
              <a:gd name="connsiteY54" fmla="*/ 5060861 h 6858000"/>
              <a:gd name="connsiteX55" fmla="*/ 669557 w 1556785"/>
              <a:gd name="connsiteY55" fmla="*/ 5034192 h 6858000"/>
              <a:gd name="connsiteX56" fmla="*/ 671111 w 1556785"/>
              <a:gd name="connsiteY56" fmla="*/ 4993030 h 6858000"/>
              <a:gd name="connsiteX57" fmla="*/ 678020 w 1556785"/>
              <a:gd name="connsiteY57" fmla="*/ 4946844 h 6858000"/>
              <a:gd name="connsiteX58" fmla="*/ 673876 w 1556785"/>
              <a:gd name="connsiteY58" fmla="*/ 4932692 h 6858000"/>
              <a:gd name="connsiteX59" fmla="*/ 689279 w 1556785"/>
              <a:gd name="connsiteY59" fmla="*/ 4858827 h 6858000"/>
              <a:gd name="connsiteX60" fmla="*/ 683433 w 1556785"/>
              <a:gd name="connsiteY60" fmla="*/ 4801535 h 6858000"/>
              <a:gd name="connsiteX61" fmla="*/ 691102 w 1556785"/>
              <a:gd name="connsiteY61" fmla="*/ 4797794 h 6858000"/>
              <a:gd name="connsiteX62" fmla="*/ 692396 w 1556785"/>
              <a:gd name="connsiteY62" fmla="*/ 4784526 h 6858000"/>
              <a:gd name="connsiteX63" fmla="*/ 694180 w 1556785"/>
              <a:gd name="connsiteY63" fmla="*/ 4781211 h 6858000"/>
              <a:gd name="connsiteX64" fmla="*/ 702967 w 1556785"/>
              <a:gd name="connsiteY64" fmla="*/ 4761984 h 6858000"/>
              <a:gd name="connsiteX65" fmla="*/ 699015 w 1556785"/>
              <a:gd name="connsiteY65" fmla="*/ 4690749 h 6858000"/>
              <a:gd name="connsiteX66" fmla="*/ 694495 w 1556785"/>
              <a:gd name="connsiteY66" fmla="*/ 4584173 h 6858000"/>
              <a:gd name="connsiteX67" fmla="*/ 689578 w 1556785"/>
              <a:gd name="connsiteY67" fmla="*/ 4444346 h 6858000"/>
              <a:gd name="connsiteX68" fmla="*/ 686143 w 1556785"/>
              <a:gd name="connsiteY68" fmla="*/ 4375228 h 6858000"/>
              <a:gd name="connsiteX69" fmla="*/ 666796 w 1556785"/>
              <a:gd name="connsiteY69" fmla="*/ 4214165 h 6858000"/>
              <a:gd name="connsiteX70" fmla="*/ 670869 w 1556785"/>
              <a:gd name="connsiteY70" fmla="*/ 4090296 h 6858000"/>
              <a:gd name="connsiteX71" fmla="*/ 656125 w 1556785"/>
              <a:gd name="connsiteY71" fmla="*/ 4033999 h 6858000"/>
              <a:gd name="connsiteX72" fmla="*/ 657274 w 1556785"/>
              <a:gd name="connsiteY72" fmla="*/ 4031933 h 6858000"/>
              <a:gd name="connsiteX73" fmla="*/ 655850 w 1556785"/>
              <a:gd name="connsiteY73" fmla="*/ 4013953 h 6858000"/>
              <a:gd name="connsiteX74" fmla="*/ 642145 w 1556785"/>
              <a:gd name="connsiteY74" fmla="*/ 3974753 h 6858000"/>
              <a:gd name="connsiteX75" fmla="*/ 643743 w 1556785"/>
              <a:gd name="connsiteY75" fmla="*/ 3969950 h 6858000"/>
              <a:gd name="connsiteX76" fmla="*/ 637165 w 1556785"/>
              <a:gd name="connsiteY76" fmla="*/ 3933779 h 6858000"/>
              <a:gd name="connsiteX77" fmla="*/ 638496 w 1556785"/>
              <a:gd name="connsiteY77" fmla="*/ 3933093 h 6858000"/>
              <a:gd name="connsiteX78" fmla="*/ 642850 w 1556785"/>
              <a:gd name="connsiteY78" fmla="*/ 3922082 h 6858000"/>
              <a:gd name="connsiteX79" fmla="*/ 647928 w 1556785"/>
              <a:gd name="connsiteY79" fmla="*/ 3901461 h 6858000"/>
              <a:gd name="connsiteX80" fmla="*/ 670522 w 1556785"/>
              <a:gd name="connsiteY80" fmla="*/ 3813873 h 6858000"/>
              <a:gd name="connsiteX81" fmla="*/ 669947 w 1556785"/>
              <a:gd name="connsiteY81" fmla="*/ 3806161 h 6858000"/>
              <a:gd name="connsiteX82" fmla="*/ 670254 w 1556785"/>
              <a:gd name="connsiteY82" fmla="*/ 3805957 h 6858000"/>
              <a:gd name="connsiteX83" fmla="*/ 670281 w 1556785"/>
              <a:gd name="connsiteY83" fmla="*/ 3797724 h 6858000"/>
              <a:gd name="connsiteX84" fmla="*/ 668896 w 1556785"/>
              <a:gd name="connsiteY84" fmla="*/ 3792098 h 6858000"/>
              <a:gd name="connsiteX85" fmla="*/ 667780 w 1556785"/>
              <a:gd name="connsiteY85" fmla="*/ 3777135 h 6858000"/>
              <a:gd name="connsiteX86" fmla="*/ 669513 w 1556785"/>
              <a:gd name="connsiteY86" fmla="*/ 3771656 h 6858000"/>
              <a:gd name="connsiteX87" fmla="*/ 673256 w 1556785"/>
              <a:gd name="connsiteY87" fmla="*/ 3769007 h 6858000"/>
              <a:gd name="connsiteX88" fmla="*/ 672722 w 1556785"/>
              <a:gd name="connsiteY88" fmla="*/ 3767709 h 6858000"/>
              <a:gd name="connsiteX89" fmla="*/ 681418 w 1556785"/>
              <a:gd name="connsiteY89" fmla="*/ 3738082 h 6858000"/>
              <a:gd name="connsiteX90" fmla="*/ 688764 w 1556785"/>
              <a:gd name="connsiteY90" fmla="*/ 3673397 h 6858000"/>
              <a:gd name="connsiteX91" fmla="*/ 688060 w 1556785"/>
              <a:gd name="connsiteY91" fmla="*/ 3637109 h 6858000"/>
              <a:gd name="connsiteX92" fmla="*/ 691503 w 1556785"/>
              <a:gd name="connsiteY92" fmla="*/ 3536883 h 6858000"/>
              <a:gd name="connsiteX93" fmla="*/ 699041 w 1556785"/>
              <a:gd name="connsiteY93" fmla="*/ 3435652 h 6858000"/>
              <a:gd name="connsiteX94" fmla="*/ 700712 w 1556785"/>
              <a:gd name="connsiteY94" fmla="*/ 3307769 h 6858000"/>
              <a:gd name="connsiteX95" fmla="*/ 718275 w 1556785"/>
              <a:gd name="connsiteY95" fmla="*/ 3250522 h 6858000"/>
              <a:gd name="connsiteX96" fmla="*/ 718700 w 1556785"/>
              <a:gd name="connsiteY96" fmla="*/ 3229163 h 6858000"/>
              <a:gd name="connsiteX97" fmla="*/ 720523 w 1556785"/>
              <a:gd name="connsiteY97" fmla="*/ 3217217 h 6858000"/>
              <a:gd name="connsiteX98" fmla="*/ 707358 w 1556785"/>
              <a:gd name="connsiteY98" fmla="*/ 3183755 h 6858000"/>
              <a:gd name="connsiteX99" fmla="*/ 707859 w 1556785"/>
              <a:gd name="connsiteY99" fmla="*/ 3178642 h 6858000"/>
              <a:gd name="connsiteX100" fmla="*/ 695459 w 1556785"/>
              <a:gd name="connsiteY100" fmla="*/ 3158586 h 6858000"/>
              <a:gd name="connsiteX101" fmla="*/ 680644 w 1556785"/>
              <a:gd name="connsiteY101" fmla="*/ 3129034 h 6858000"/>
              <a:gd name="connsiteX102" fmla="*/ 681309 w 1556785"/>
              <a:gd name="connsiteY102" fmla="*/ 3126682 h 6858000"/>
              <a:gd name="connsiteX103" fmla="*/ 672177 w 1556785"/>
              <a:gd name="connsiteY103" fmla="*/ 3114519 h 6858000"/>
              <a:gd name="connsiteX104" fmla="*/ 658786 w 1556785"/>
              <a:gd name="connsiteY104" fmla="*/ 3106272 h 6858000"/>
              <a:gd name="connsiteX105" fmla="*/ 631516 w 1556785"/>
              <a:gd name="connsiteY105" fmla="*/ 2958185 h 6858000"/>
              <a:gd name="connsiteX106" fmla="*/ 574130 w 1556785"/>
              <a:gd name="connsiteY106" fmla="*/ 2762989 h 6858000"/>
              <a:gd name="connsiteX107" fmla="*/ 523048 w 1556785"/>
              <a:gd name="connsiteY107" fmla="*/ 2554718 h 6858000"/>
              <a:gd name="connsiteX108" fmla="*/ 503142 w 1556785"/>
              <a:gd name="connsiteY108" fmla="*/ 2485734 h 6858000"/>
              <a:gd name="connsiteX109" fmla="*/ 493865 w 1556785"/>
              <a:gd name="connsiteY109" fmla="*/ 2447068 h 6858000"/>
              <a:gd name="connsiteX110" fmla="*/ 480826 w 1556785"/>
              <a:gd name="connsiteY110" fmla="*/ 2425819 h 6858000"/>
              <a:gd name="connsiteX111" fmla="*/ 486825 w 1556785"/>
              <a:gd name="connsiteY111" fmla="*/ 2402874 h 6858000"/>
              <a:gd name="connsiteX112" fmla="*/ 489437 w 1556785"/>
              <a:gd name="connsiteY112" fmla="*/ 2381443 h 6858000"/>
              <a:gd name="connsiteX113" fmla="*/ 465766 w 1556785"/>
              <a:gd name="connsiteY113" fmla="*/ 2261920 h 6858000"/>
              <a:gd name="connsiteX114" fmla="*/ 455653 w 1556785"/>
              <a:gd name="connsiteY114" fmla="*/ 2195378 h 6858000"/>
              <a:gd name="connsiteX115" fmla="*/ 439870 w 1556785"/>
              <a:gd name="connsiteY115" fmla="*/ 2155135 h 6858000"/>
              <a:gd name="connsiteX116" fmla="*/ 437328 w 1556785"/>
              <a:gd name="connsiteY116" fmla="*/ 2118008 h 6858000"/>
              <a:gd name="connsiteX117" fmla="*/ 438321 w 1556785"/>
              <a:gd name="connsiteY117" fmla="*/ 2050531 h 6858000"/>
              <a:gd name="connsiteX118" fmla="*/ 430127 w 1556785"/>
              <a:gd name="connsiteY118" fmla="*/ 1963269 h 6858000"/>
              <a:gd name="connsiteX119" fmla="*/ 411305 w 1556785"/>
              <a:gd name="connsiteY119" fmla="*/ 1906352 h 6858000"/>
              <a:gd name="connsiteX120" fmla="*/ 387862 w 1556785"/>
              <a:gd name="connsiteY120" fmla="*/ 1861531 h 6858000"/>
              <a:gd name="connsiteX121" fmla="*/ 341661 w 1556785"/>
              <a:gd name="connsiteY121" fmla="*/ 1732919 h 6858000"/>
              <a:gd name="connsiteX122" fmla="*/ 313972 w 1556785"/>
              <a:gd name="connsiteY122" fmla="*/ 1663540 h 6858000"/>
              <a:gd name="connsiteX123" fmla="*/ 313098 w 1556785"/>
              <a:gd name="connsiteY123" fmla="*/ 1615777 h 6858000"/>
              <a:gd name="connsiteX124" fmla="*/ 293893 w 1556785"/>
              <a:gd name="connsiteY124" fmla="*/ 1563678 h 6858000"/>
              <a:gd name="connsiteX125" fmla="*/ 306973 w 1556785"/>
              <a:gd name="connsiteY125" fmla="*/ 1519474 h 6858000"/>
              <a:gd name="connsiteX126" fmla="*/ 299715 w 1556785"/>
              <a:gd name="connsiteY126" fmla="*/ 1477995 h 6858000"/>
              <a:gd name="connsiteX127" fmla="*/ 285800 w 1556785"/>
              <a:gd name="connsiteY127" fmla="*/ 1373769 h 6858000"/>
              <a:gd name="connsiteX128" fmla="*/ 294107 w 1556785"/>
              <a:gd name="connsiteY128" fmla="*/ 1307086 h 6858000"/>
              <a:gd name="connsiteX129" fmla="*/ 295295 w 1556785"/>
              <a:gd name="connsiteY129" fmla="*/ 1189033 h 6858000"/>
              <a:gd name="connsiteX130" fmla="*/ 299980 w 1556785"/>
              <a:gd name="connsiteY130" fmla="*/ 1168288 h 6858000"/>
              <a:gd name="connsiteX131" fmla="*/ 292262 w 1556785"/>
              <a:gd name="connsiteY131" fmla="*/ 1142577 h 6858000"/>
              <a:gd name="connsiteX132" fmla="*/ 281568 w 1556785"/>
              <a:gd name="connsiteY132" fmla="*/ 1088484 h 6858000"/>
              <a:gd name="connsiteX133" fmla="*/ 270304 w 1556785"/>
              <a:gd name="connsiteY133" fmla="*/ 1016103 h 6858000"/>
              <a:gd name="connsiteX134" fmla="*/ 271760 w 1556785"/>
              <a:gd name="connsiteY134" fmla="*/ 932283 h 6858000"/>
              <a:gd name="connsiteX135" fmla="*/ 273996 w 1556785"/>
              <a:gd name="connsiteY135" fmla="*/ 915925 h 6858000"/>
              <a:gd name="connsiteX136" fmla="*/ 266625 w 1556785"/>
              <a:gd name="connsiteY136" fmla="*/ 896999 h 6858000"/>
              <a:gd name="connsiteX137" fmla="*/ 236033 w 1556785"/>
              <a:gd name="connsiteY137" fmla="*/ 821517 h 6858000"/>
              <a:gd name="connsiteX138" fmla="*/ 214983 w 1556785"/>
              <a:gd name="connsiteY138" fmla="*/ 751353 h 6858000"/>
              <a:gd name="connsiteX139" fmla="*/ 214541 w 1556785"/>
              <a:gd name="connsiteY139" fmla="*/ 721230 h 6858000"/>
              <a:gd name="connsiteX140" fmla="*/ 200212 w 1556785"/>
              <a:gd name="connsiteY140" fmla="*/ 681659 h 6858000"/>
              <a:gd name="connsiteX141" fmla="*/ 185631 w 1556785"/>
              <a:gd name="connsiteY141" fmla="*/ 635218 h 6858000"/>
              <a:gd name="connsiteX142" fmla="*/ 190642 w 1556785"/>
              <a:gd name="connsiteY142" fmla="*/ 613763 h 6858000"/>
              <a:gd name="connsiteX143" fmla="*/ 176584 w 1556785"/>
              <a:gd name="connsiteY143" fmla="*/ 598582 h 6858000"/>
              <a:gd name="connsiteX144" fmla="*/ 176265 w 1556785"/>
              <a:gd name="connsiteY144" fmla="*/ 576846 h 6858000"/>
              <a:gd name="connsiteX145" fmla="*/ 155891 w 1556785"/>
              <a:gd name="connsiteY145" fmla="*/ 530055 h 6858000"/>
              <a:gd name="connsiteX146" fmla="*/ 146327 w 1556785"/>
              <a:gd name="connsiteY146" fmla="*/ 448559 h 6858000"/>
              <a:gd name="connsiteX147" fmla="*/ 152749 w 1556785"/>
              <a:gd name="connsiteY147" fmla="*/ 441529 h 6858000"/>
              <a:gd name="connsiteX148" fmla="*/ 151970 w 1556785"/>
              <a:gd name="connsiteY148" fmla="*/ 428927 h 6858000"/>
              <a:gd name="connsiteX149" fmla="*/ 141374 w 1556785"/>
              <a:gd name="connsiteY149" fmla="*/ 430161 h 6858000"/>
              <a:gd name="connsiteX150" fmla="*/ 118394 w 1556785"/>
              <a:gd name="connsiteY150" fmla="*/ 367211 h 6858000"/>
              <a:gd name="connsiteX151" fmla="*/ 75886 w 1556785"/>
              <a:gd name="connsiteY151" fmla="*/ 302178 h 6858000"/>
              <a:gd name="connsiteX152" fmla="*/ 54558 w 1556785"/>
              <a:gd name="connsiteY152" fmla="*/ 211375 h 6858000"/>
              <a:gd name="connsiteX153" fmla="*/ 45886 w 1556785"/>
              <a:gd name="connsiteY153" fmla="*/ 184179 h 6858000"/>
              <a:gd name="connsiteX154" fmla="*/ 0 w 1556785"/>
              <a:gd name="connsiteY154" fmla="*/ 13677 h 6858000"/>
              <a:gd name="connsiteX155" fmla="*/ 48246 w 1556785"/>
              <a:gd name="connsiteY155" fmla="*/ 0 h 6858000"/>
              <a:gd name="connsiteX0" fmla="*/ 6323 w 1514862"/>
              <a:gd name="connsiteY0" fmla="*/ 0 h 6858000"/>
              <a:gd name="connsiteX1" fmla="*/ 1514862 w 1514862"/>
              <a:gd name="connsiteY1" fmla="*/ 0 h 6858000"/>
              <a:gd name="connsiteX2" fmla="*/ 1514862 w 1514862"/>
              <a:gd name="connsiteY2" fmla="*/ 6858000 h 6858000"/>
              <a:gd name="connsiteX3" fmla="*/ 63497 w 1514862"/>
              <a:gd name="connsiteY3" fmla="*/ 6858000 h 6858000"/>
              <a:gd name="connsiteX4" fmla="*/ 63638 w 1514862"/>
              <a:gd name="connsiteY4" fmla="*/ 6857735 h 6858000"/>
              <a:gd name="connsiteX5" fmla="*/ 75687 w 1514862"/>
              <a:gd name="connsiteY5" fmla="*/ 6809549 h 6858000"/>
              <a:gd name="connsiteX6" fmla="*/ 107898 w 1514862"/>
              <a:gd name="connsiteY6" fmla="*/ 6715115 h 6858000"/>
              <a:gd name="connsiteX7" fmla="*/ 117749 w 1514862"/>
              <a:gd name="connsiteY7" fmla="*/ 6680170 h 6858000"/>
              <a:gd name="connsiteX8" fmla="*/ 143299 w 1514862"/>
              <a:gd name="connsiteY8" fmla="*/ 6621207 h 6858000"/>
              <a:gd name="connsiteX9" fmla="*/ 159956 w 1514862"/>
              <a:gd name="connsiteY9" fmla="*/ 6596265 h 6858000"/>
              <a:gd name="connsiteX10" fmla="*/ 159835 w 1514862"/>
              <a:gd name="connsiteY10" fmla="*/ 6594818 h 6858000"/>
              <a:gd name="connsiteX11" fmla="*/ 164080 w 1514862"/>
              <a:gd name="connsiteY11" fmla="*/ 6593735 h 6858000"/>
              <a:gd name="connsiteX12" fmla="*/ 167277 w 1514862"/>
              <a:gd name="connsiteY12" fmla="*/ 6589172 h 6858000"/>
              <a:gd name="connsiteX13" fmla="*/ 170571 w 1514862"/>
              <a:gd name="connsiteY13" fmla="*/ 6574442 h 6858000"/>
              <a:gd name="connsiteX14" fmla="*/ 170911 w 1514862"/>
              <a:gd name="connsiteY14" fmla="*/ 6568530 h 6858000"/>
              <a:gd name="connsiteX15" fmla="*/ 173320 w 1514862"/>
              <a:gd name="connsiteY15" fmla="*/ 6560674 h 6858000"/>
              <a:gd name="connsiteX16" fmla="*/ 173665 w 1514862"/>
              <a:gd name="connsiteY16" fmla="*/ 6560598 h 6858000"/>
              <a:gd name="connsiteX17" fmla="*/ 175362 w 1514862"/>
              <a:gd name="connsiteY17" fmla="*/ 6553006 h 6858000"/>
              <a:gd name="connsiteX18" fmla="*/ 180058 w 1514862"/>
              <a:gd name="connsiteY18" fmla="*/ 6514360 h 6858000"/>
              <a:gd name="connsiteX19" fmla="*/ 221712 w 1514862"/>
              <a:gd name="connsiteY19" fmla="*/ 6478062 h 6858000"/>
              <a:gd name="connsiteX20" fmla="*/ 232401 w 1514862"/>
              <a:gd name="connsiteY20" fmla="*/ 6460325 h 6858000"/>
              <a:gd name="connsiteX21" fmla="*/ 239634 w 1514862"/>
              <a:gd name="connsiteY21" fmla="*/ 6451488 h 6858000"/>
              <a:gd name="connsiteX22" fmla="*/ 241069 w 1514862"/>
              <a:gd name="connsiteY22" fmla="*/ 6451348 h 6858000"/>
              <a:gd name="connsiteX23" fmla="*/ 245427 w 1514862"/>
              <a:gd name="connsiteY23" fmla="*/ 6414240 h 6858000"/>
              <a:gd name="connsiteX24" fmla="*/ 248303 w 1514862"/>
              <a:gd name="connsiteY24" fmla="*/ 6410269 h 6858000"/>
              <a:gd name="connsiteX25" fmla="*/ 248203 w 1514862"/>
              <a:gd name="connsiteY25" fmla="*/ 6384857 h 6858000"/>
              <a:gd name="connsiteX26" fmla="*/ 249720 w 1514862"/>
              <a:gd name="connsiteY26" fmla="*/ 6372381 h 6858000"/>
              <a:gd name="connsiteX27" fmla="*/ 246914 w 1514862"/>
              <a:gd name="connsiteY27" fmla="*/ 6367510 h 6858000"/>
              <a:gd name="connsiteX28" fmla="*/ 250794 w 1514862"/>
              <a:gd name="connsiteY28" fmla="*/ 6349778 h 6858000"/>
              <a:gd name="connsiteX29" fmla="*/ 252459 w 1514862"/>
              <a:gd name="connsiteY29" fmla="*/ 6348250 h 6858000"/>
              <a:gd name="connsiteX30" fmla="*/ 268493 w 1514862"/>
              <a:gd name="connsiteY30" fmla="*/ 6281972 h 6858000"/>
              <a:gd name="connsiteX31" fmla="*/ 279256 w 1514862"/>
              <a:gd name="connsiteY31" fmla="*/ 6211940 h 6858000"/>
              <a:gd name="connsiteX32" fmla="*/ 320751 w 1514862"/>
              <a:gd name="connsiteY32" fmla="*/ 6113913 h 6858000"/>
              <a:gd name="connsiteX33" fmla="*/ 325044 w 1514862"/>
              <a:gd name="connsiteY33" fmla="*/ 6028119 h 6858000"/>
              <a:gd name="connsiteX34" fmla="*/ 351824 w 1514862"/>
              <a:gd name="connsiteY34" fmla="*/ 5934687 h 6858000"/>
              <a:gd name="connsiteX35" fmla="*/ 385836 w 1514862"/>
              <a:gd name="connsiteY35" fmla="*/ 5765594 h 6858000"/>
              <a:gd name="connsiteX36" fmla="*/ 417672 w 1514862"/>
              <a:gd name="connsiteY36" fmla="*/ 5693685 h 6858000"/>
              <a:gd name="connsiteX37" fmla="*/ 437727 w 1514862"/>
              <a:gd name="connsiteY37" fmla="*/ 5665173 h 6858000"/>
              <a:gd name="connsiteX38" fmla="*/ 471444 w 1514862"/>
              <a:gd name="connsiteY38" fmla="*/ 5563435 h 6858000"/>
              <a:gd name="connsiteX39" fmla="*/ 500949 w 1514862"/>
              <a:gd name="connsiteY39" fmla="*/ 5476393 h 6858000"/>
              <a:gd name="connsiteX40" fmla="*/ 532142 w 1514862"/>
              <a:gd name="connsiteY40" fmla="*/ 5396260 h 6858000"/>
              <a:gd name="connsiteX41" fmla="*/ 548123 w 1514862"/>
              <a:gd name="connsiteY41" fmla="*/ 5330009 h 6858000"/>
              <a:gd name="connsiteX42" fmla="*/ 581616 w 1514862"/>
              <a:gd name="connsiteY42" fmla="*/ 5273739 h 6858000"/>
              <a:gd name="connsiteX43" fmla="*/ 591215 w 1514862"/>
              <a:gd name="connsiteY43" fmla="*/ 5241779 h 6858000"/>
              <a:gd name="connsiteX44" fmla="*/ 602441 w 1514862"/>
              <a:gd name="connsiteY44" fmla="*/ 5225268 h 6858000"/>
              <a:gd name="connsiteX45" fmla="*/ 603461 w 1514862"/>
              <a:gd name="connsiteY45" fmla="*/ 5217684 h 6858000"/>
              <a:gd name="connsiteX46" fmla="*/ 610802 w 1514862"/>
              <a:gd name="connsiteY46" fmla="*/ 5193377 h 6858000"/>
              <a:gd name="connsiteX47" fmla="*/ 614105 w 1514862"/>
              <a:gd name="connsiteY47" fmla="*/ 5179288 h 6858000"/>
              <a:gd name="connsiteX48" fmla="*/ 615089 w 1514862"/>
              <a:gd name="connsiteY48" fmla="*/ 5173621 h 6858000"/>
              <a:gd name="connsiteX49" fmla="*/ 610723 w 1514862"/>
              <a:gd name="connsiteY49" fmla="*/ 5159961 h 6858000"/>
              <a:gd name="connsiteX50" fmla="*/ 617400 w 1514862"/>
              <a:gd name="connsiteY50" fmla="*/ 5144295 h 6858000"/>
              <a:gd name="connsiteX51" fmla="*/ 614333 w 1514862"/>
              <a:gd name="connsiteY51" fmla="*/ 5125185 h 6858000"/>
              <a:gd name="connsiteX52" fmla="*/ 621163 w 1514862"/>
              <a:gd name="connsiteY52" fmla="*/ 5121884 h 6858000"/>
              <a:gd name="connsiteX53" fmla="*/ 628199 w 1514862"/>
              <a:gd name="connsiteY53" fmla="*/ 5067850 h 6858000"/>
              <a:gd name="connsiteX54" fmla="*/ 630930 w 1514862"/>
              <a:gd name="connsiteY54" fmla="*/ 5060861 h 6858000"/>
              <a:gd name="connsiteX55" fmla="*/ 627634 w 1514862"/>
              <a:gd name="connsiteY55" fmla="*/ 5034192 h 6858000"/>
              <a:gd name="connsiteX56" fmla="*/ 629188 w 1514862"/>
              <a:gd name="connsiteY56" fmla="*/ 4993030 h 6858000"/>
              <a:gd name="connsiteX57" fmla="*/ 636097 w 1514862"/>
              <a:gd name="connsiteY57" fmla="*/ 4946844 h 6858000"/>
              <a:gd name="connsiteX58" fmla="*/ 631953 w 1514862"/>
              <a:gd name="connsiteY58" fmla="*/ 4932692 h 6858000"/>
              <a:gd name="connsiteX59" fmla="*/ 647356 w 1514862"/>
              <a:gd name="connsiteY59" fmla="*/ 4858827 h 6858000"/>
              <a:gd name="connsiteX60" fmla="*/ 641510 w 1514862"/>
              <a:gd name="connsiteY60" fmla="*/ 4801535 h 6858000"/>
              <a:gd name="connsiteX61" fmla="*/ 649179 w 1514862"/>
              <a:gd name="connsiteY61" fmla="*/ 4797794 h 6858000"/>
              <a:gd name="connsiteX62" fmla="*/ 650473 w 1514862"/>
              <a:gd name="connsiteY62" fmla="*/ 4784526 h 6858000"/>
              <a:gd name="connsiteX63" fmla="*/ 652257 w 1514862"/>
              <a:gd name="connsiteY63" fmla="*/ 4781211 h 6858000"/>
              <a:gd name="connsiteX64" fmla="*/ 661044 w 1514862"/>
              <a:gd name="connsiteY64" fmla="*/ 4761984 h 6858000"/>
              <a:gd name="connsiteX65" fmla="*/ 657092 w 1514862"/>
              <a:gd name="connsiteY65" fmla="*/ 4690749 h 6858000"/>
              <a:gd name="connsiteX66" fmla="*/ 652572 w 1514862"/>
              <a:gd name="connsiteY66" fmla="*/ 4584173 h 6858000"/>
              <a:gd name="connsiteX67" fmla="*/ 647655 w 1514862"/>
              <a:gd name="connsiteY67" fmla="*/ 4444346 h 6858000"/>
              <a:gd name="connsiteX68" fmla="*/ 644220 w 1514862"/>
              <a:gd name="connsiteY68" fmla="*/ 4375228 h 6858000"/>
              <a:gd name="connsiteX69" fmla="*/ 624873 w 1514862"/>
              <a:gd name="connsiteY69" fmla="*/ 4214165 h 6858000"/>
              <a:gd name="connsiteX70" fmla="*/ 628946 w 1514862"/>
              <a:gd name="connsiteY70" fmla="*/ 4090296 h 6858000"/>
              <a:gd name="connsiteX71" fmla="*/ 614202 w 1514862"/>
              <a:gd name="connsiteY71" fmla="*/ 4033999 h 6858000"/>
              <a:gd name="connsiteX72" fmla="*/ 615351 w 1514862"/>
              <a:gd name="connsiteY72" fmla="*/ 4031933 h 6858000"/>
              <a:gd name="connsiteX73" fmla="*/ 613927 w 1514862"/>
              <a:gd name="connsiteY73" fmla="*/ 4013953 h 6858000"/>
              <a:gd name="connsiteX74" fmla="*/ 600222 w 1514862"/>
              <a:gd name="connsiteY74" fmla="*/ 3974753 h 6858000"/>
              <a:gd name="connsiteX75" fmla="*/ 601820 w 1514862"/>
              <a:gd name="connsiteY75" fmla="*/ 3969950 h 6858000"/>
              <a:gd name="connsiteX76" fmla="*/ 595242 w 1514862"/>
              <a:gd name="connsiteY76" fmla="*/ 3933779 h 6858000"/>
              <a:gd name="connsiteX77" fmla="*/ 596573 w 1514862"/>
              <a:gd name="connsiteY77" fmla="*/ 3933093 h 6858000"/>
              <a:gd name="connsiteX78" fmla="*/ 600927 w 1514862"/>
              <a:gd name="connsiteY78" fmla="*/ 3922082 h 6858000"/>
              <a:gd name="connsiteX79" fmla="*/ 606005 w 1514862"/>
              <a:gd name="connsiteY79" fmla="*/ 3901461 h 6858000"/>
              <a:gd name="connsiteX80" fmla="*/ 628599 w 1514862"/>
              <a:gd name="connsiteY80" fmla="*/ 3813873 h 6858000"/>
              <a:gd name="connsiteX81" fmla="*/ 628024 w 1514862"/>
              <a:gd name="connsiteY81" fmla="*/ 3806161 h 6858000"/>
              <a:gd name="connsiteX82" fmla="*/ 628331 w 1514862"/>
              <a:gd name="connsiteY82" fmla="*/ 3805957 h 6858000"/>
              <a:gd name="connsiteX83" fmla="*/ 628358 w 1514862"/>
              <a:gd name="connsiteY83" fmla="*/ 3797724 h 6858000"/>
              <a:gd name="connsiteX84" fmla="*/ 626973 w 1514862"/>
              <a:gd name="connsiteY84" fmla="*/ 3792098 h 6858000"/>
              <a:gd name="connsiteX85" fmla="*/ 625857 w 1514862"/>
              <a:gd name="connsiteY85" fmla="*/ 3777135 h 6858000"/>
              <a:gd name="connsiteX86" fmla="*/ 627590 w 1514862"/>
              <a:gd name="connsiteY86" fmla="*/ 3771656 h 6858000"/>
              <a:gd name="connsiteX87" fmla="*/ 631333 w 1514862"/>
              <a:gd name="connsiteY87" fmla="*/ 3769007 h 6858000"/>
              <a:gd name="connsiteX88" fmla="*/ 630799 w 1514862"/>
              <a:gd name="connsiteY88" fmla="*/ 3767709 h 6858000"/>
              <a:gd name="connsiteX89" fmla="*/ 639495 w 1514862"/>
              <a:gd name="connsiteY89" fmla="*/ 3738082 h 6858000"/>
              <a:gd name="connsiteX90" fmla="*/ 646841 w 1514862"/>
              <a:gd name="connsiteY90" fmla="*/ 3673397 h 6858000"/>
              <a:gd name="connsiteX91" fmla="*/ 646137 w 1514862"/>
              <a:gd name="connsiteY91" fmla="*/ 3637109 h 6858000"/>
              <a:gd name="connsiteX92" fmla="*/ 649580 w 1514862"/>
              <a:gd name="connsiteY92" fmla="*/ 3536883 h 6858000"/>
              <a:gd name="connsiteX93" fmla="*/ 657118 w 1514862"/>
              <a:gd name="connsiteY93" fmla="*/ 3435652 h 6858000"/>
              <a:gd name="connsiteX94" fmla="*/ 658789 w 1514862"/>
              <a:gd name="connsiteY94" fmla="*/ 3307769 h 6858000"/>
              <a:gd name="connsiteX95" fmla="*/ 676352 w 1514862"/>
              <a:gd name="connsiteY95" fmla="*/ 3250522 h 6858000"/>
              <a:gd name="connsiteX96" fmla="*/ 676777 w 1514862"/>
              <a:gd name="connsiteY96" fmla="*/ 3229163 h 6858000"/>
              <a:gd name="connsiteX97" fmla="*/ 678600 w 1514862"/>
              <a:gd name="connsiteY97" fmla="*/ 3217217 h 6858000"/>
              <a:gd name="connsiteX98" fmla="*/ 665435 w 1514862"/>
              <a:gd name="connsiteY98" fmla="*/ 3183755 h 6858000"/>
              <a:gd name="connsiteX99" fmla="*/ 665936 w 1514862"/>
              <a:gd name="connsiteY99" fmla="*/ 3178642 h 6858000"/>
              <a:gd name="connsiteX100" fmla="*/ 653536 w 1514862"/>
              <a:gd name="connsiteY100" fmla="*/ 3158586 h 6858000"/>
              <a:gd name="connsiteX101" fmla="*/ 638721 w 1514862"/>
              <a:gd name="connsiteY101" fmla="*/ 3129034 h 6858000"/>
              <a:gd name="connsiteX102" fmla="*/ 639386 w 1514862"/>
              <a:gd name="connsiteY102" fmla="*/ 3126682 h 6858000"/>
              <a:gd name="connsiteX103" fmla="*/ 630254 w 1514862"/>
              <a:gd name="connsiteY103" fmla="*/ 3114519 h 6858000"/>
              <a:gd name="connsiteX104" fmla="*/ 616863 w 1514862"/>
              <a:gd name="connsiteY104" fmla="*/ 3106272 h 6858000"/>
              <a:gd name="connsiteX105" fmla="*/ 589593 w 1514862"/>
              <a:gd name="connsiteY105" fmla="*/ 2958185 h 6858000"/>
              <a:gd name="connsiteX106" fmla="*/ 532207 w 1514862"/>
              <a:gd name="connsiteY106" fmla="*/ 2762989 h 6858000"/>
              <a:gd name="connsiteX107" fmla="*/ 481125 w 1514862"/>
              <a:gd name="connsiteY107" fmla="*/ 2554718 h 6858000"/>
              <a:gd name="connsiteX108" fmla="*/ 461219 w 1514862"/>
              <a:gd name="connsiteY108" fmla="*/ 2485734 h 6858000"/>
              <a:gd name="connsiteX109" fmla="*/ 451942 w 1514862"/>
              <a:gd name="connsiteY109" fmla="*/ 2447068 h 6858000"/>
              <a:gd name="connsiteX110" fmla="*/ 438903 w 1514862"/>
              <a:gd name="connsiteY110" fmla="*/ 2425819 h 6858000"/>
              <a:gd name="connsiteX111" fmla="*/ 444902 w 1514862"/>
              <a:gd name="connsiteY111" fmla="*/ 2402874 h 6858000"/>
              <a:gd name="connsiteX112" fmla="*/ 447514 w 1514862"/>
              <a:gd name="connsiteY112" fmla="*/ 2381443 h 6858000"/>
              <a:gd name="connsiteX113" fmla="*/ 423843 w 1514862"/>
              <a:gd name="connsiteY113" fmla="*/ 2261920 h 6858000"/>
              <a:gd name="connsiteX114" fmla="*/ 413730 w 1514862"/>
              <a:gd name="connsiteY114" fmla="*/ 2195378 h 6858000"/>
              <a:gd name="connsiteX115" fmla="*/ 397947 w 1514862"/>
              <a:gd name="connsiteY115" fmla="*/ 2155135 h 6858000"/>
              <a:gd name="connsiteX116" fmla="*/ 395405 w 1514862"/>
              <a:gd name="connsiteY116" fmla="*/ 2118008 h 6858000"/>
              <a:gd name="connsiteX117" fmla="*/ 396398 w 1514862"/>
              <a:gd name="connsiteY117" fmla="*/ 2050531 h 6858000"/>
              <a:gd name="connsiteX118" fmla="*/ 388204 w 1514862"/>
              <a:gd name="connsiteY118" fmla="*/ 1963269 h 6858000"/>
              <a:gd name="connsiteX119" fmla="*/ 369382 w 1514862"/>
              <a:gd name="connsiteY119" fmla="*/ 1906352 h 6858000"/>
              <a:gd name="connsiteX120" fmla="*/ 345939 w 1514862"/>
              <a:gd name="connsiteY120" fmla="*/ 1861531 h 6858000"/>
              <a:gd name="connsiteX121" fmla="*/ 299738 w 1514862"/>
              <a:gd name="connsiteY121" fmla="*/ 1732919 h 6858000"/>
              <a:gd name="connsiteX122" fmla="*/ 272049 w 1514862"/>
              <a:gd name="connsiteY122" fmla="*/ 1663540 h 6858000"/>
              <a:gd name="connsiteX123" fmla="*/ 271175 w 1514862"/>
              <a:gd name="connsiteY123" fmla="*/ 1615777 h 6858000"/>
              <a:gd name="connsiteX124" fmla="*/ 251970 w 1514862"/>
              <a:gd name="connsiteY124" fmla="*/ 1563678 h 6858000"/>
              <a:gd name="connsiteX125" fmla="*/ 265050 w 1514862"/>
              <a:gd name="connsiteY125" fmla="*/ 1519474 h 6858000"/>
              <a:gd name="connsiteX126" fmla="*/ 257792 w 1514862"/>
              <a:gd name="connsiteY126" fmla="*/ 1477995 h 6858000"/>
              <a:gd name="connsiteX127" fmla="*/ 243877 w 1514862"/>
              <a:gd name="connsiteY127" fmla="*/ 1373769 h 6858000"/>
              <a:gd name="connsiteX128" fmla="*/ 252184 w 1514862"/>
              <a:gd name="connsiteY128" fmla="*/ 1307086 h 6858000"/>
              <a:gd name="connsiteX129" fmla="*/ 253372 w 1514862"/>
              <a:gd name="connsiteY129" fmla="*/ 1189033 h 6858000"/>
              <a:gd name="connsiteX130" fmla="*/ 258057 w 1514862"/>
              <a:gd name="connsiteY130" fmla="*/ 1168288 h 6858000"/>
              <a:gd name="connsiteX131" fmla="*/ 250339 w 1514862"/>
              <a:gd name="connsiteY131" fmla="*/ 1142577 h 6858000"/>
              <a:gd name="connsiteX132" fmla="*/ 239645 w 1514862"/>
              <a:gd name="connsiteY132" fmla="*/ 1088484 h 6858000"/>
              <a:gd name="connsiteX133" fmla="*/ 228381 w 1514862"/>
              <a:gd name="connsiteY133" fmla="*/ 1016103 h 6858000"/>
              <a:gd name="connsiteX134" fmla="*/ 229837 w 1514862"/>
              <a:gd name="connsiteY134" fmla="*/ 932283 h 6858000"/>
              <a:gd name="connsiteX135" fmla="*/ 232073 w 1514862"/>
              <a:gd name="connsiteY135" fmla="*/ 915925 h 6858000"/>
              <a:gd name="connsiteX136" fmla="*/ 224702 w 1514862"/>
              <a:gd name="connsiteY136" fmla="*/ 896999 h 6858000"/>
              <a:gd name="connsiteX137" fmla="*/ 194110 w 1514862"/>
              <a:gd name="connsiteY137" fmla="*/ 821517 h 6858000"/>
              <a:gd name="connsiteX138" fmla="*/ 173060 w 1514862"/>
              <a:gd name="connsiteY138" fmla="*/ 751353 h 6858000"/>
              <a:gd name="connsiteX139" fmla="*/ 172618 w 1514862"/>
              <a:gd name="connsiteY139" fmla="*/ 721230 h 6858000"/>
              <a:gd name="connsiteX140" fmla="*/ 158289 w 1514862"/>
              <a:gd name="connsiteY140" fmla="*/ 681659 h 6858000"/>
              <a:gd name="connsiteX141" fmla="*/ 143708 w 1514862"/>
              <a:gd name="connsiteY141" fmla="*/ 635218 h 6858000"/>
              <a:gd name="connsiteX142" fmla="*/ 148719 w 1514862"/>
              <a:gd name="connsiteY142" fmla="*/ 613763 h 6858000"/>
              <a:gd name="connsiteX143" fmla="*/ 134661 w 1514862"/>
              <a:gd name="connsiteY143" fmla="*/ 598582 h 6858000"/>
              <a:gd name="connsiteX144" fmla="*/ 134342 w 1514862"/>
              <a:gd name="connsiteY144" fmla="*/ 576846 h 6858000"/>
              <a:gd name="connsiteX145" fmla="*/ 113968 w 1514862"/>
              <a:gd name="connsiteY145" fmla="*/ 530055 h 6858000"/>
              <a:gd name="connsiteX146" fmla="*/ 104404 w 1514862"/>
              <a:gd name="connsiteY146" fmla="*/ 448559 h 6858000"/>
              <a:gd name="connsiteX147" fmla="*/ 110826 w 1514862"/>
              <a:gd name="connsiteY147" fmla="*/ 441529 h 6858000"/>
              <a:gd name="connsiteX148" fmla="*/ 110047 w 1514862"/>
              <a:gd name="connsiteY148" fmla="*/ 428927 h 6858000"/>
              <a:gd name="connsiteX149" fmla="*/ 99451 w 1514862"/>
              <a:gd name="connsiteY149" fmla="*/ 430161 h 6858000"/>
              <a:gd name="connsiteX150" fmla="*/ 76471 w 1514862"/>
              <a:gd name="connsiteY150" fmla="*/ 367211 h 6858000"/>
              <a:gd name="connsiteX151" fmla="*/ 33963 w 1514862"/>
              <a:gd name="connsiteY151" fmla="*/ 302178 h 6858000"/>
              <a:gd name="connsiteX152" fmla="*/ 12635 w 1514862"/>
              <a:gd name="connsiteY152" fmla="*/ 211375 h 6858000"/>
              <a:gd name="connsiteX153" fmla="*/ 3963 w 1514862"/>
              <a:gd name="connsiteY153" fmla="*/ 184179 h 6858000"/>
              <a:gd name="connsiteX154" fmla="*/ 25635 w 1514862"/>
              <a:gd name="connsiteY154" fmla="*/ 47336 h 6858000"/>
              <a:gd name="connsiteX155" fmla="*/ 6323 w 1514862"/>
              <a:gd name="connsiteY155" fmla="*/ 0 h 6858000"/>
              <a:gd name="connsiteX0" fmla="*/ 0 w 1508539"/>
              <a:gd name="connsiteY0" fmla="*/ 0 h 6858000"/>
              <a:gd name="connsiteX1" fmla="*/ 1508539 w 1508539"/>
              <a:gd name="connsiteY1" fmla="*/ 0 h 6858000"/>
              <a:gd name="connsiteX2" fmla="*/ 1508539 w 1508539"/>
              <a:gd name="connsiteY2" fmla="*/ 6858000 h 6858000"/>
              <a:gd name="connsiteX3" fmla="*/ 57174 w 1508539"/>
              <a:gd name="connsiteY3" fmla="*/ 6858000 h 6858000"/>
              <a:gd name="connsiteX4" fmla="*/ 57315 w 1508539"/>
              <a:gd name="connsiteY4" fmla="*/ 6857735 h 6858000"/>
              <a:gd name="connsiteX5" fmla="*/ 69364 w 1508539"/>
              <a:gd name="connsiteY5" fmla="*/ 6809549 h 6858000"/>
              <a:gd name="connsiteX6" fmla="*/ 101575 w 1508539"/>
              <a:gd name="connsiteY6" fmla="*/ 6715115 h 6858000"/>
              <a:gd name="connsiteX7" fmla="*/ 111426 w 1508539"/>
              <a:gd name="connsiteY7" fmla="*/ 6680170 h 6858000"/>
              <a:gd name="connsiteX8" fmla="*/ 136976 w 1508539"/>
              <a:gd name="connsiteY8" fmla="*/ 6621207 h 6858000"/>
              <a:gd name="connsiteX9" fmla="*/ 153633 w 1508539"/>
              <a:gd name="connsiteY9" fmla="*/ 6596265 h 6858000"/>
              <a:gd name="connsiteX10" fmla="*/ 153512 w 1508539"/>
              <a:gd name="connsiteY10" fmla="*/ 6594818 h 6858000"/>
              <a:gd name="connsiteX11" fmla="*/ 157757 w 1508539"/>
              <a:gd name="connsiteY11" fmla="*/ 6593735 h 6858000"/>
              <a:gd name="connsiteX12" fmla="*/ 160954 w 1508539"/>
              <a:gd name="connsiteY12" fmla="*/ 6589172 h 6858000"/>
              <a:gd name="connsiteX13" fmla="*/ 164248 w 1508539"/>
              <a:gd name="connsiteY13" fmla="*/ 6574442 h 6858000"/>
              <a:gd name="connsiteX14" fmla="*/ 164588 w 1508539"/>
              <a:gd name="connsiteY14" fmla="*/ 6568530 h 6858000"/>
              <a:gd name="connsiteX15" fmla="*/ 166997 w 1508539"/>
              <a:gd name="connsiteY15" fmla="*/ 6560674 h 6858000"/>
              <a:gd name="connsiteX16" fmla="*/ 167342 w 1508539"/>
              <a:gd name="connsiteY16" fmla="*/ 6560598 h 6858000"/>
              <a:gd name="connsiteX17" fmla="*/ 169039 w 1508539"/>
              <a:gd name="connsiteY17" fmla="*/ 6553006 h 6858000"/>
              <a:gd name="connsiteX18" fmla="*/ 173735 w 1508539"/>
              <a:gd name="connsiteY18" fmla="*/ 6514360 h 6858000"/>
              <a:gd name="connsiteX19" fmla="*/ 215389 w 1508539"/>
              <a:gd name="connsiteY19" fmla="*/ 6478062 h 6858000"/>
              <a:gd name="connsiteX20" fmla="*/ 226078 w 1508539"/>
              <a:gd name="connsiteY20" fmla="*/ 6460325 h 6858000"/>
              <a:gd name="connsiteX21" fmla="*/ 233311 w 1508539"/>
              <a:gd name="connsiteY21" fmla="*/ 6451488 h 6858000"/>
              <a:gd name="connsiteX22" fmla="*/ 234746 w 1508539"/>
              <a:gd name="connsiteY22" fmla="*/ 6451348 h 6858000"/>
              <a:gd name="connsiteX23" fmla="*/ 239104 w 1508539"/>
              <a:gd name="connsiteY23" fmla="*/ 6414240 h 6858000"/>
              <a:gd name="connsiteX24" fmla="*/ 241980 w 1508539"/>
              <a:gd name="connsiteY24" fmla="*/ 6410269 h 6858000"/>
              <a:gd name="connsiteX25" fmla="*/ 241880 w 1508539"/>
              <a:gd name="connsiteY25" fmla="*/ 6384857 h 6858000"/>
              <a:gd name="connsiteX26" fmla="*/ 243397 w 1508539"/>
              <a:gd name="connsiteY26" fmla="*/ 6372381 h 6858000"/>
              <a:gd name="connsiteX27" fmla="*/ 240591 w 1508539"/>
              <a:gd name="connsiteY27" fmla="*/ 6367510 h 6858000"/>
              <a:gd name="connsiteX28" fmla="*/ 244471 w 1508539"/>
              <a:gd name="connsiteY28" fmla="*/ 6349778 h 6858000"/>
              <a:gd name="connsiteX29" fmla="*/ 246136 w 1508539"/>
              <a:gd name="connsiteY29" fmla="*/ 6348250 h 6858000"/>
              <a:gd name="connsiteX30" fmla="*/ 262170 w 1508539"/>
              <a:gd name="connsiteY30" fmla="*/ 6281972 h 6858000"/>
              <a:gd name="connsiteX31" fmla="*/ 272933 w 1508539"/>
              <a:gd name="connsiteY31" fmla="*/ 6211940 h 6858000"/>
              <a:gd name="connsiteX32" fmla="*/ 314428 w 1508539"/>
              <a:gd name="connsiteY32" fmla="*/ 6113913 h 6858000"/>
              <a:gd name="connsiteX33" fmla="*/ 318721 w 1508539"/>
              <a:gd name="connsiteY33" fmla="*/ 6028119 h 6858000"/>
              <a:gd name="connsiteX34" fmla="*/ 345501 w 1508539"/>
              <a:gd name="connsiteY34" fmla="*/ 5934687 h 6858000"/>
              <a:gd name="connsiteX35" fmla="*/ 379513 w 1508539"/>
              <a:gd name="connsiteY35" fmla="*/ 5765594 h 6858000"/>
              <a:gd name="connsiteX36" fmla="*/ 411349 w 1508539"/>
              <a:gd name="connsiteY36" fmla="*/ 5693685 h 6858000"/>
              <a:gd name="connsiteX37" fmla="*/ 431404 w 1508539"/>
              <a:gd name="connsiteY37" fmla="*/ 5665173 h 6858000"/>
              <a:gd name="connsiteX38" fmla="*/ 465121 w 1508539"/>
              <a:gd name="connsiteY38" fmla="*/ 5563435 h 6858000"/>
              <a:gd name="connsiteX39" fmla="*/ 494626 w 1508539"/>
              <a:gd name="connsiteY39" fmla="*/ 5476393 h 6858000"/>
              <a:gd name="connsiteX40" fmla="*/ 525819 w 1508539"/>
              <a:gd name="connsiteY40" fmla="*/ 5396260 h 6858000"/>
              <a:gd name="connsiteX41" fmla="*/ 541800 w 1508539"/>
              <a:gd name="connsiteY41" fmla="*/ 5330009 h 6858000"/>
              <a:gd name="connsiteX42" fmla="*/ 575293 w 1508539"/>
              <a:gd name="connsiteY42" fmla="*/ 5273739 h 6858000"/>
              <a:gd name="connsiteX43" fmla="*/ 584892 w 1508539"/>
              <a:gd name="connsiteY43" fmla="*/ 5241779 h 6858000"/>
              <a:gd name="connsiteX44" fmla="*/ 596118 w 1508539"/>
              <a:gd name="connsiteY44" fmla="*/ 5225268 h 6858000"/>
              <a:gd name="connsiteX45" fmla="*/ 597138 w 1508539"/>
              <a:gd name="connsiteY45" fmla="*/ 5217684 h 6858000"/>
              <a:gd name="connsiteX46" fmla="*/ 604479 w 1508539"/>
              <a:gd name="connsiteY46" fmla="*/ 5193377 h 6858000"/>
              <a:gd name="connsiteX47" fmla="*/ 607782 w 1508539"/>
              <a:gd name="connsiteY47" fmla="*/ 5179288 h 6858000"/>
              <a:gd name="connsiteX48" fmla="*/ 608766 w 1508539"/>
              <a:gd name="connsiteY48" fmla="*/ 5173621 h 6858000"/>
              <a:gd name="connsiteX49" fmla="*/ 604400 w 1508539"/>
              <a:gd name="connsiteY49" fmla="*/ 5159961 h 6858000"/>
              <a:gd name="connsiteX50" fmla="*/ 611077 w 1508539"/>
              <a:gd name="connsiteY50" fmla="*/ 5144295 h 6858000"/>
              <a:gd name="connsiteX51" fmla="*/ 608010 w 1508539"/>
              <a:gd name="connsiteY51" fmla="*/ 5125185 h 6858000"/>
              <a:gd name="connsiteX52" fmla="*/ 614840 w 1508539"/>
              <a:gd name="connsiteY52" fmla="*/ 5121884 h 6858000"/>
              <a:gd name="connsiteX53" fmla="*/ 621876 w 1508539"/>
              <a:gd name="connsiteY53" fmla="*/ 5067850 h 6858000"/>
              <a:gd name="connsiteX54" fmla="*/ 624607 w 1508539"/>
              <a:gd name="connsiteY54" fmla="*/ 5060861 h 6858000"/>
              <a:gd name="connsiteX55" fmla="*/ 621311 w 1508539"/>
              <a:gd name="connsiteY55" fmla="*/ 5034192 h 6858000"/>
              <a:gd name="connsiteX56" fmla="*/ 622865 w 1508539"/>
              <a:gd name="connsiteY56" fmla="*/ 4993030 h 6858000"/>
              <a:gd name="connsiteX57" fmla="*/ 629774 w 1508539"/>
              <a:gd name="connsiteY57" fmla="*/ 4946844 h 6858000"/>
              <a:gd name="connsiteX58" fmla="*/ 625630 w 1508539"/>
              <a:gd name="connsiteY58" fmla="*/ 4932692 h 6858000"/>
              <a:gd name="connsiteX59" fmla="*/ 641033 w 1508539"/>
              <a:gd name="connsiteY59" fmla="*/ 4858827 h 6858000"/>
              <a:gd name="connsiteX60" fmla="*/ 635187 w 1508539"/>
              <a:gd name="connsiteY60" fmla="*/ 4801535 h 6858000"/>
              <a:gd name="connsiteX61" fmla="*/ 642856 w 1508539"/>
              <a:gd name="connsiteY61" fmla="*/ 4797794 h 6858000"/>
              <a:gd name="connsiteX62" fmla="*/ 644150 w 1508539"/>
              <a:gd name="connsiteY62" fmla="*/ 4784526 h 6858000"/>
              <a:gd name="connsiteX63" fmla="*/ 645934 w 1508539"/>
              <a:gd name="connsiteY63" fmla="*/ 4781211 h 6858000"/>
              <a:gd name="connsiteX64" fmla="*/ 654721 w 1508539"/>
              <a:gd name="connsiteY64" fmla="*/ 4761984 h 6858000"/>
              <a:gd name="connsiteX65" fmla="*/ 650769 w 1508539"/>
              <a:gd name="connsiteY65" fmla="*/ 4690749 h 6858000"/>
              <a:gd name="connsiteX66" fmla="*/ 646249 w 1508539"/>
              <a:gd name="connsiteY66" fmla="*/ 4584173 h 6858000"/>
              <a:gd name="connsiteX67" fmla="*/ 641332 w 1508539"/>
              <a:gd name="connsiteY67" fmla="*/ 4444346 h 6858000"/>
              <a:gd name="connsiteX68" fmla="*/ 637897 w 1508539"/>
              <a:gd name="connsiteY68" fmla="*/ 4375228 h 6858000"/>
              <a:gd name="connsiteX69" fmla="*/ 618550 w 1508539"/>
              <a:gd name="connsiteY69" fmla="*/ 4214165 h 6858000"/>
              <a:gd name="connsiteX70" fmla="*/ 622623 w 1508539"/>
              <a:gd name="connsiteY70" fmla="*/ 4090296 h 6858000"/>
              <a:gd name="connsiteX71" fmla="*/ 607879 w 1508539"/>
              <a:gd name="connsiteY71" fmla="*/ 4033999 h 6858000"/>
              <a:gd name="connsiteX72" fmla="*/ 609028 w 1508539"/>
              <a:gd name="connsiteY72" fmla="*/ 4031933 h 6858000"/>
              <a:gd name="connsiteX73" fmla="*/ 607604 w 1508539"/>
              <a:gd name="connsiteY73" fmla="*/ 4013953 h 6858000"/>
              <a:gd name="connsiteX74" fmla="*/ 593899 w 1508539"/>
              <a:gd name="connsiteY74" fmla="*/ 3974753 h 6858000"/>
              <a:gd name="connsiteX75" fmla="*/ 595497 w 1508539"/>
              <a:gd name="connsiteY75" fmla="*/ 3969950 h 6858000"/>
              <a:gd name="connsiteX76" fmla="*/ 588919 w 1508539"/>
              <a:gd name="connsiteY76" fmla="*/ 3933779 h 6858000"/>
              <a:gd name="connsiteX77" fmla="*/ 590250 w 1508539"/>
              <a:gd name="connsiteY77" fmla="*/ 3933093 h 6858000"/>
              <a:gd name="connsiteX78" fmla="*/ 594604 w 1508539"/>
              <a:gd name="connsiteY78" fmla="*/ 3922082 h 6858000"/>
              <a:gd name="connsiteX79" fmla="*/ 599682 w 1508539"/>
              <a:gd name="connsiteY79" fmla="*/ 3901461 h 6858000"/>
              <a:gd name="connsiteX80" fmla="*/ 622276 w 1508539"/>
              <a:gd name="connsiteY80" fmla="*/ 3813873 h 6858000"/>
              <a:gd name="connsiteX81" fmla="*/ 621701 w 1508539"/>
              <a:gd name="connsiteY81" fmla="*/ 3806161 h 6858000"/>
              <a:gd name="connsiteX82" fmla="*/ 622008 w 1508539"/>
              <a:gd name="connsiteY82" fmla="*/ 3805957 h 6858000"/>
              <a:gd name="connsiteX83" fmla="*/ 622035 w 1508539"/>
              <a:gd name="connsiteY83" fmla="*/ 3797724 h 6858000"/>
              <a:gd name="connsiteX84" fmla="*/ 620650 w 1508539"/>
              <a:gd name="connsiteY84" fmla="*/ 3792098 h 6858000"/>
              <a:gd name="connsiteX85" fmla="*/ 619534 w 1508539"/>
              <a:gd name="connsiteY85" fmla="*/ 3777135 h 6858000"/>
              <a:gd name="connsiteX86" fmla="*/ 621267 w 1508539"/>
              <a:gd name="connsiteY86" fmla="*/ 3771656 h 6858000"/>
              <a:gd name="connsiteX87" fmla="*/ 625010 w 1508539"/>
              <a:gd name="connsiteY87" fmla="*/ 3769007 h 6858000"/>
              <a:gd name="connsiteX88" fmla="*/ 624476 w 1508539"/>
              <a:gd name="connsiteY88" fmla="*/ 3767709 h 6858000"/>
              <a:gd name="connsiteX89" fmla="*/ 633172 w 1508539"/>
              <a:gd name="connsiteY89" fmla="*/ 3738082 h 6858000"/>
              <a:gd name="connsiteX90" fmla="*/ 640518 w 1508539"/>
              <a:gd name="connsiteY90" fmla="*/ 3673397 h 6858000"/>
              <a:gd name="connsiteX91" fmla="*/ 639814 w 1508539"/>
              <a:gd name="connsiteY91" fmla="*/ 3637109 h 6858000"/>
              <a:gd name="connsiteX92" fmla="*/ 643257 w 1508539"/>
              <a:gd name="connsiteY92" fmla="*/ 3536883 h 6858000"/>
              <a:gd name="connsiteX93" fmla="*/ 650795 w 1508539"/>
              <a:gd name="connsiteY93" fmla="*/ 3435652 h 6858000"/>
              <a:gd name="connsiteX94" fmla="*/ 652466 w 1508539"/>
              <a:gd name="connsiteY94" fmla="*/ 3307769 h 6858000"/>
              <a:gd name="connsiteX95" fmla="*/ 670029 w 1508539"/>
              <a:gd name="connsiteY95" fmla="*/ 3250522 h 6858000"/>
              <a:gd name="connsiteX96" fmla="*/ 670454 w 1508539"/>
              <a:gd name="connsiteY96" fmla="*/ 3229163 h 6858000"/>
              <a:gd name="connsiteX97" fmla="*/ 672277 w 1508539"/>
              <a:gd name="connsiteY97" fmla="*/ 3217217 h 6858000"/>
              <a:gd name="connsiteX98" fmla="*/ 659112 w 1508539"/>
              <a:gd name="connsiteY98" fmla="*/ 3183755 h 6858000"/>
              <a:gd name="connsiteX99" fmla="*/ 659613 w 1508539"/>
              <a:gd name="connsiteY99" fmla="*/ 3178642 h 6858000"/>
              <a:gd name="connsiteX100" fmla="*/ 647213 w 1508539"/>
              <a:gd name="connsiteY100" fmla="*/ 3158586 h 6858000"/>
              <a:gd name="connsiteX101" fmla="*/ 632398 w 1508539"/>
              <a:gd name="connsiteY101" fmla="*/ 3129034 h 6858000"/>
              <a:gd name="connsiteX102" fmla="*/ 633063 w 1508539"/>
              <a:gd name="connsiteY102" fmla="*/ 3126682 h 6858000"/>
              <a:gd name="connsiteX103" fmla="*/ 623931 w 1508539"/>
              <a:gd name="connsiteY103" fmla="*/ 3114519 h 6858000"/>
              <a:gd name="connsiteX104" fmla="*/ 610540 w 1508539"/>
              <a:gd name="connsiteY104" fmla="*/ 3106272 h 6858000"/>
              <a:gd name="connsiteX105" fmla="*/ 583270 w 1508539"/>
              <a:gd name="connsiteY105" fmla="*/ 2958185 h 6858000"/>
              <a:gd name="connsiteX106" fmla="*/ 525884 w 1508539"/>
              <a:gd name="connsiteY106" fmla="*/ 2762989 h 6858000"/>
              <a:gd name="connsiteX107" fmla="*/ 474802 w 1508539"/>
              <a:gd name="connsiteY107" fmla="*/ 2554718 h 6858000"/>
              <a:gd name="connsiteX108" fmla="*/ 454896 w 1508539"/>
              <a:gd name="connsiteY108" fmla="*/ 2485734 h 6858000"/>
              <a:gd name="connsiteX109" fmla="*/ 445619 w 1508539"/>
              <a:gd name="connsiteY109" fmla="*/ 2447068 h 6858000"/>
              <a:gd name="connsiteX110" fmla="*/ 432580 w 1508539"/>
              <a:gd name="connsiteY110" fmla="*/ 2425819 h 6858000"/>
              <a:gd name="connsiteX111" fmla="*/ 438579 w 1508539"/>
              <a:gd name="connsiteY111" fmla="*/ 2402874 h 6858000"/>
              <a:gd name="connsiteX112" fmla="*/ 441191 w 1508539"/>
              <a:gd name="connsiteY112" fmla="*/ 2381443 h 6858000"/>
              <a:gd name="connsiteX113" fmla="*/ 417520 w 1508539"/>
              <a:gd name="connsiteY113" fmla="*/ 2261920 h 6858000"/>
              <a:gd name="connsiteX114" fmla="*/ 407407 w 1508539"/>
              <a:gd name="connsiteY114" fmla="*/ 2195378 h 6858000"/>
              <a:gd name="connsiteX115" fmla="*/ 391624 w 1508539"/>
              <a:gd name="connsiteY115" fmla="*/ 2155135 h 6858000"/>
              <a:gd name="connsiteX116" fmla="*/ 389082 w 1508539"/>
              <a:gd name="connsiteY116" fmla="*/ 2118008 h 6858000"/>
              <a:gd name="connsiteX117" fmla="*/ 390075 w 1508539"/>
              <a:gd name="connsiteY117" fmla="*/ 2050531 h 6858000"/>
              <a:gd name="connsiteX118" fmla="*/ 381881 w 1508539"/>
              <a:gd name="connsiteY118" fmla="*/ 1963269 h 6858000"/>
              <a:gd name="connsiteX119" fmla="*/ 363059 w 1508539"/>
              <a:gd name="connsiteY119" fmla="*/ 1906352 h 6858000"/>
              <a:gd name="connsiteX120" fmla="*/ 339616 w 1508539"/>
              <a:gd name="connsiteY120" fmla="*/ 1861531 h 6858000"/>
              <a:gd name="connsiteX121" fmla="*/ 293415 w 1508539"/>
              <a:gd name="connsiteY121" fmla="*/ 1732919 h 6858000"/>
              <a:gd name="connsiteX122" fmla="*/ 265726 w 1508539"/>
              <a:gd name="connsiteY122" fmla="*/ 1663540 h 6858000"/>
              <a:gd name="connsiteX123" fmla="*/ 264852 w 1508539"/>
              <a:gd name="connsiteY123" fmla="*/ 1615777 h 6858000"/>
              <a:gd name="connsiteX124" fmla="*/ 245647 w 1508539"/>
              <a:gd name="connsiteY124" fmla="*/ 1563678 h 6858000"/>
              <a:gd name="connsiteX125" fmla="*/ 258727 w 1508539"/>
              <a:gd name="connsiteY125" fmla="*/ 1519474 h 6858000"/>
              <a:gd name="connsiteX126" fmla="*/ 251469 w 1508539"/>
              <a:gd name="connsiteY126" fmla="*/ 1477995 h 6858000"/>
              <a:gd name="connsiteX127" fmla="*/ 237554 w 1508539"/>
              <a:gd name="connsiteY127" fmla="*/ 1373769 h 6858000"/>
              <a:gd name="connsiteX128" fmla="*/ 245861 w 1508539"/>
              <a:gd name="connsiteY128" fmla="*/ 1307086 h 6858000"/>
              <a:gd name="connsiteX129" fmla="*/ 247049 w 1508539"/>
              <a:gd name="connsiteY129" fmla="*/ 1189033 h 6858000"/>
              <a:gd name="connsiteX130" fmla="*/ 251734 w 1508539"/>
              <a:gd name="connsiteY130" fmla="*/ 1168288 h 6858000"/>
              <a:gd name="connsiteX131" fmla="*/ 244016 w 1508539"/>
              <a:gd name="connsiteY131" fmla="*/ 1142577 h 6858000"/>
              <a:gd name="connsiteX132" fmla="*/ 233322 w 1508539"/>
              <a:gd name="connsiteY132" fmla="*/ 1088484 h 6858000"/>
              <a:gd name="connsiteX133" fmla="*/ 222058 w 1508539"/>
              <a:gd name="connsiteY133" fmla="*/ 1016103 h 6858000"/>
              <a:gd name="connsiteX134" fmla="*/ 223514 w 1508539"/>
              <a:gd name="connsiteY134" fmla="*/ 932283 h 6858000"/>
              <a:gd name="connsiteX135" fmla="*/ 225750 w 1508539"/>
              <a:gd name="connsiteY135" fmla="*/ 915925 h 6858000"/>
              <a:gd name="connsiteX136" fmla="*/ 218379 w 1508539"/>
              <a:gd name="connsiteY136" fmla="*/ 896999 h 6858000"/>
              <a:gd name="connsiteX137" fmla="*/ 187787 w 1508539"/>
              <a:gd name="connsiteY137" fmla="*/ 821517 h 6858000"/>
              <a:gd name="connsiteX138" fmla="*/ 166737 w 1508539"/>
              <a:gd name="connsiteY138" fmla="*/ 751353 h 6858000"/>
              <a:gd name="connsiteX139" fmla="*/ 166295 w 1508539"/>
              <a:gd name="connsiteY139" fmla="*/ 721230 h 6858000"/>
              <a:gd name="connsiteX140" fmla="*/ 151966 w 1508539"/>
              <a:gd name="connsiteY140" fmla="*/ 681659 h 6858000"/>
              <a:gd name="connsiteX141" fmla="*/ 137385 w 1508539"/>
              <a:gd name="connsiteY141" fmla="*/ 635218 h 6858000"/>
              <a:gd name="connsiteX142" fmla="*/ 142396 w 1508539"/>
              <a:gd name="connsiteY142" fmla="*/ 613763 h 6858000"/>
              <a:gd name="connsiteX143" fmla="*/ 128338 w 1508539"/>
              <a:gd name="connsiteY143" fmla="*/ 598582 h 6858000"/>
              <a:gd name="connsiteX144" fmla="*/ 128019 w 1508539"/>
              <a:gd name="connsiteY144" fmla="*/ 576846 h 6858000"/>
              <a:gd name="connsiteX145" fmla="*/ 107645 w 1508539"/>
              <a:gd name="connsiteY145" fmla="*/ 530055 h 6858000"/>
              <a:gd name="connsiteX146" fmla="*/ 98081 w 1508539"/>
              <a:gd name="connsiteY146" fmla="*/ 448559 h 6858000"/>
              <a:gd name="connsiteX147" fmla="*/ 104503 w 1508539"/>
              <a:gd name="connsiteY147" fmla="*/ 441529 h 6858000"/>
              <a:gd name="connsiteX148" fmla="*/ 103724 w 1508539"/>
              <a:gd name="connsiteY148" fmla="*/ 428927 h 6858000"/>
              <a:gd name="connsiteX149" fmla="*/ 93128 w 1508539"/>
              <a:gd name="connsiteY149" fmla="*/ 430161 h 6858000"/>
              <a:gd name="connsiteX150" fmla="*/ 70148 w 1508539"/>
              <a:gd name="connsiteY150" fmla="*/ 367211 h 6858000"/>
              <a:gd name="connsiteX151" fmla="*/ 27640 w 1508539"/>
              <a:gd name="connsiteY151" fmla="*/ 302178 h 6858000"/>
              <a:gd name="connsiteX152" fmla="*/ 6312 w 1508539"/>
              <a:gd name="connsiteY152" fmla="*/ 211375 h 6858000"/>
              <a:gd name="connsiteX153" fmla="*/ 19312 w 1508539"/>
              <a:gd name="connsiteY153" fmla="*/ 47336 h 6858000"/>
              <a:gd name="connsiteX154" fmla="*/ 0 w 1508539"/>
              <a:gd name="connsiteY154" fmla="*/ 0 h 6858000"/>
              <a:gd name="connsiteX0" fmla="*/ 0 w 1508539"/>
              <a:gd name="connsiteY0" fmla="*/ 0 h 6858000"/>
              <a:gd name="connsiteX1" fmla="*/ 1508539 w 1508539"/>
              <a:gd name="connsiteY1" fmla="*/ 0 h 6858000"/>
              <a:gd name="connsiteX2" fmla="*/ 1508539 w 1508539"/>
              <a:gd name="connsiteY2" fmla="*/ 6858000 h 6858000"/>
              <a:gd name="connsiteX3" fmla="*/ 57174 w 1508539"/>
              <a:gd name="connsiteY3" fmla="*/ 6858000 h 6858000"/>
              <a:gd name="connsiteX4" fmla="*/ 57315 w 1508539"/>
              <a:gd name="connsiteY4" fmla="*/ 6857735 h 6858000"/>
              <a:gd name="connsiteX5" fmla="*/ 69364 w 1508539"/>
              <a:gd name="connsiteY5" fmla="*/ 6809549 h 6858000"/>
              <a:gd name="connsiteX6" fmla="*/ 101575 w 1508539"/>
              <a:gd name="connsiteY6" fmla="*/ 6715115 h 6858000"/>
              <a:gd name="connsiteX7" fmla="*/ 111426 w 1508539"/>
              <a:gd name="connsiteY7" fmla="*/ 6680170 h 6858000"/>
              <a:gd name="connsiteX8" fmla="*/ 136976 w 1508539"/>
              <a:gd name="connsiteY8" fmla="*/ 6621207 h 6858000"/>
              <a:gd name="connsiteX9" fmla="*/ 153633 w 1508539"/>
              <a:gd name="connsiteY9" fmla="*/ 6596265 h 6858000"/>
              <a:gd name="connsiteX10" fmla="*/ 153512 w 1508539"/>
              <a:gd name="connsiteY10" fmla="*/ 6594818 h 6858000"/>
              <a:gd name="connsiteX11" fmla="*/ 157757 w 1508539"/>
              <a:gd name="connsiteY11" fmla="*/ 6593735 h 6858000"/>
              <a:gd name="connsiteX12" fmla="*/ 160954 w 1508539"/>
              <a:gd name="connsiteY12" fmla="*/ 6589172 h 6858000"/>
              <a:gd name="connsiteX13" fmla="*/ 164248 w 1508539"/>
              <a:gd name="connsiteY13" fmla="*/ 6574442 h 6858000"/>
              <a:gd name="connsiteX14" fmla="*/ 164588 w 1508539"/>
              <a:gd name="connsiteY14" fmla="*/ 6568530 h 6858000"/>
              <a:gd name="connsiteX15" fmla="*/ 166997 w 1508539"/>
              <a:gd name="connsiteY15" fmla="*/ 6560674 h 6858000"/>
              <a:gd name="connsiteX16" fmla="*/ 167342 w 1508539"/>
              <a:gd name="connsiteY16" fmla="*/ 6560598 h 6858000"/>
              <a:gd name="connsiteX17" fmla="*/ 169039 w 1508539"/>
              <a:gd name="connsiteY17" fmla="*/ 6553006 h 6858000"/>
              <a:gd name="connsiteX18" fmla="*/ 173735 w 1508539"/>
              <a:gd name="connsiteY18" fmla="*/ 6514360 h 6858000"/>
              <a:gd name="connsiteX19" fmla="*/ 215389 w 1508539"/>
              <a:gd name="connsiteY19" fmla="*/ 6478062 h 6858000"/>
              <a:gd name="connsiteX20" fmla="*/ 226078 w 1508539"/>
              <a:gd name="connsiteY20" fmla="*/ 6460325 h 6858000"/>
              <a:gd name="connsiteX21" fmla="*/ 233311 w 1508539"/>
              <a:gd name="connsiteY21" fmla="*/ 6451488 h 6858000"/>
              <a:gd name="connsiteX22" fmla="*/ 234746 w 1508539"/>
              <a:gd name="connsiteY22" fmla="*/ 6451348 h 6858000"/>
              <a:gd name="connsiteX23" fmla="*/ 239104 w 1508539"/>
              <a:gd name="connsiteY23" fmla="*/ 6414240 h 6858000"/>
              <a:gd name="connsiteX24" fmla="*/ 241980 w 1508539"/>
              <a:gd name="connsiteY24" fmla="*/ 6410269 h 6858000"/>
              <a:gd name="connsiteX25" fmla="*/ 241880 w 1508539"/>
              <a:gd name="connsiteY25" fmla="*/ 6384857 h 6858000"/>
              <a:gd name="connsiteX26" fmla="*/ 243397 w 1508539"/>
              <a:gd name="connsiteY26" fmla="*/ 6372381 h 6858000"/>
              <a:gd name="connsiteX27" fmla="*/ 240591 w 1508539"/>
              <a:gd name="connsiteY27" fmla="*/ 6367510 h 6858000"/>
              <a:gd name="connsiteX28" fmla="*/ 244471 w 1508539"/>
              <a:gd name="connsiteY28" fmla="*/ 6349778 h 6858000"/>
              <a:gd name="connsiteX29" fmla="*/ 246136 w 1508539"/>
              <a:gd name="connsiteY29" fmla="*/ 6348250 h 6858000"/>
              <a:gd name="connsiteX30" fmla="*/ 262170 w 1508539"/>
              <a:gd name="connsiteY30" fmla="*/ 6281972 h 6858000"/>
              <a:gd name="connsiteX31" fmla="*/ 272933 w 1508539"/>
              <a:gd name="connsiteY31" fmla="*/ 6211940 h 6858000"/>
              <a:gd name="connsiteX32" fmla="*/ 314428 w 1508539"/>
              <a:gd name="connsiteY32" fmla="*/ 6113913 h 6858000"/>
              <a:gd name="connsiteX33" fmla="*/ 318721 w 1508539"/>
              <a:gd name="connsiteY33" fmla="*/ 6028119 h 6858000"/>
              <a:gd name="connsiteX34" fmla="*/ 345501 w 1508539"/>
              <a:gd name="connsiteY34" fmla="*/ 5934687 h 6858000"/>
              <a:gd name="connsiteX35" fmla="*/ 379513 w 1508539"/>
              <a:gd name="connsiteY35" fmla="*/ 5765594 h 6858000"/>
              <a:gd name="connsiteX36" fmla="*/ 411349 w 1508539"/>
              <a:gd name="connsiteY36" fmla="*/ 5693685 h 6858000"/>
              <a:gd name="connsiteX37" fmla="*/ 431404 w 1508539"/>
              <a:gd name="connsiteY37" fmla="*/ 5665173 h 6858000"/>
              <a:gd name="connsiteX38" fmla="*/ 465121 w 1508539"/>
              <a:gd name="connsiteY38" fmla="*/ 5563435 h 6858000"/>
              <a:gd name="connsiteX39" fmla="*/ 494626 w 1508539"/>
              <a:gd name="connsiteY39" fmla="*/ 5476393 h 6858000"/>
              <a:gd name="connsiteX40" fmla="*/ 525819 w 1508539"/>
              <a:gd name="connsiteY40" fmla="*/ 5396260 h 6858000"/>
              <a:gd name="connsiteX41" fmla="*/ 541800 w 1508539"/>
              <a:gd name="connsiteY41" fmla="*/ 5330009 h 6858000"/>
              <a:gd name="connsiteX42" fmla="*/ 575293 w 1508539"/>
              <a:gd name="connsiteY42" fmla="*/ 5273739 h 6858000"/>
              <a:gd name="connsiteX43" fmla="*/ 584892 w 1508539"/>
              <a:gd name="connsiteY43" fmla="*/ 5241779 h 6858000"/>
              <a:gd name="connsiteX44" fmla="*/ 596118 w 1508539"/>
              <a:gd name="connsiteY44" fmla="*/ 5225268 h 6858000"/>
              <a:gd name="connsiteX45" fmla="*/ 597138 w 1508539"/>
              <a:gd name="connsiteY45" fmla="*/ 5217684 h 6858000"/>
              <a:gd name="connsiteX46" fmla="*/ 604479 w 1508539"/>
              <a:gd name="connsiteY46" fmla="*/ 5193377 h 6858000"/>
              <a:gd name="connsiteX47" fmla="*/ 607782 w 1508539"/>
              <a:gd name="connsiteY47" fmla="*/ 5179288 h 6858000"/>
              <a:gd name="connsiteX48" fmla="*/ 608766 w 1508539"/>
              <a:gd name="connsiteY48" fmla="*/ 5173621 h 6858000"/>
              <a:gd name="connsiteX49" fmla="*/ 604400 w 1508539"/>
              <a:gd name="connsiteY49" fmla="*/ 5159961 h 6858000"/>
              <a:gd name="connsiteX50" fmla="*/ 611077 w 1508539"/>
              <a:gd name="connsiteY50" fmla="*/ 5144295 h 6858000"/>
              <a:gd name="connsiteX51" fmla="*/ 608010 w 1508539"/>
              <a:gd name="connsiteY51" fmla="*/ 5125185 h 6858000"/>
              <a:gd name="connsiteX52" fmla="*/ 614840 w 1508539"/>
              <a:gd name="connsiteY52" fmla="*/ 5121884 h 6858000"/>
              <a:gd name="connsiteX53" fmla="*/ 621876 w 1508539"/>
              <a:gd name="connsiteY53" fmla="*/ 5067850 h 6858000"/>
              <a:gd name="connsiteX54" fmla="*/ 624607 w 1508539"/>
              <a:gd name="connsiteY54" fmla="*/ 5060861 h 6858000"/>
              <a:gd name="connsiteX55" fmla="*/ 621311 w 1508539"/>
              <a:gd name="connsiteY55" fmla="*/ 5034192 h 6858000"/>
              <a:gd name="connsiteX56" fmla="*/ 622865 w 1508539"/>
              <a:gd name="connsiteY56" fmla="*/ 4993030 h 6858000"/>
              <a:gd name="connsiteX57" fmla="*/ 629774 w 1508539"/>
              <a:gd name="connsiteY57" fmla="*/ 4946844 h 6858000"/>
              <a:gd name="connsiteX58" fmla="*/ 625630 w 1508539"/>
              <a:gd name="connsiteY58" fmla="*/ 4932692 h 6858000"/>
              <a:gd name="connsiteX59" fmla="*/ 641033 w 1508539"/>
              <a:gd name="connsiteY59" fmla="*/ 4858827 h 6858000"/>
              <a:gd name="connsiteX60" fmla="*/ 635187 w 1508539"/>
              <a:gd name="connsiteY60" fmla="*/ 4801535 h 6858000"/>
              <a:gd name="connsiteX61" fmla="*/ 642856 w 1508539"/>
              <a:gd name="connsiteY61" fmla="*/ 4797794 h 6858000"/>
              <a:gd name="connsiteX62" fmla="*/ 644150 w 1508539"/>
              <a:gd name="connsiteY62" fmla="*/ 4784526 h 6858000"/>
              <a:gd name="connsiteX63" fmla="*/ 645934 w 1508539"/>
              <a:gd name="connsiteY63" fmla="*/ 4781211 h 6858000"/>
              <a:gd name="connsiteX64" fmla="*/ 654721 w 1508539"/>
              <a:gd name="connsiteY64" fmla="*/ 4761984 h 6858000"/>
              <a:gd name="connsiteX65" fmla="*/ 650769 w 1508539"/>
              <a:gd name="connsiteY65" fmla="*/ 4690749 h 6858000"/>
              <a:gd name="connsiteX66" fmla="*/ 646249 w 1508539"/>
              <a:gd name="connsiteY66" fmla="*/ 4584173 h 6858000"/>
              <a:gd name="connsiteX67" fmla="*/ 641332 w 1508539"/>
              <a:gd name="connsiteY67" fmla="*/ 4444346 h 6858000"/>
              <a:gd name="connsiteX68" fmla="*/ 637897 w 1508539"/>
              <a:gd name="connsiteY68" fmla="*/ 4375228 h 6858000"/>
              <a:gd name="connsiteX69" fmla="*/ 618550 w 1508539"/>
              <a:gd name="connsiteY69" fmla="*/ 4214165 h 6858000"/>
              <a:gd name="connsiteX70" fmla="*/ 622623 w 1508539"/>
              <a:gd name="connsiteY70" fmla="*/ 4090296 h 6858000"/>
              <a:gd name="connsiteX71" fmla="*/ 607879 w 1508539"/>
              <a:gd name="connsiteY71" fmla="*/ 4033999 h 6858000"/>
              <a:gd name="connsiteX72" fmla="*/ 609028 w 1508539"/>
              <a:gd name="connsiteY72" fmla="*/ 4031933 h 6858000"/>
              <a:gd name="connsiteX73" fmla="*/ 607604 w 1508539"/>
              <a:gd name="connsiteY73" fmla="*/ 4013953 h 6858000"/>
              <a:gd name="connsiteX74" fmla="*/ 593899 w 1508539"/>
              <a:gd name="connsiteY74" fmla="*/ 3974753 h 6858000"/>
              <a:gd name="connsiteX75" fmla="*/ 595497 w 1508539"/>
              <a:gd name="connsiteY75" fmla="*/ 3969950 h 6858000"/>
              <a:gd name="connsiteX76" fmla="*/ 588919 w 1508539"/>
              <a:gd name="connsiteY76" fmla="*/ 3933779 h 6858000"/>
              <a:gd name="connsiteX77" fmla="*/ 590250 w 1508539"/>
              <a:gd name="connsiteY77" fmla="*/ 3933093 h 6858000"/>
              <a:gd name="connsiteX78" fmla="*/ 594604 w 1508539"/>
              <a:gd name="connsiteY78" fmla="*/ 3922082 h 6858000"/>
              <a:gd name="connsiteX79" fmla="*/ 599682 w 1508539"/>
              <a:gd name="connsiteY79" fmla="*/ 3901461 h 6858000"/>
              <a:gd name="connsiteX80" fmla="*/ 622276 w 1508539"/>
              <a:gd name="connsiteY80" fmla="*/ 3813873 h 6858000"/>
              <a:gd name="connsiteX81" fmla="*/ 621701 w 1508539"/>
              <a:gd name="connsiteY81" fmla="*/ 3806161 h 6858000"/>
              <a:gd name="connsiteX82" fmla="*/ 622008 w 1508539"/>
              <a:gd name="connsiteY82" fmla="*/ 3805957 h 6858000"/>
              <a:gd name="connsiteX83" fmla="*/ 622035 w 1508539"/>
              <a:gd name="connsiteY83" fmla="*/ 3797724 h 6858000"/>
              <a:gd name="connsiteX84" fmla="*/ 620650 w 1508539"/>
              <a:gd name="connsiteY84" fmla="*/ 3792098 h 6858000"/>
              <a:gd name="connsiteX85" fmla="*/ 619534 w 1508539"/>
              <a:gd name="connsiteY85" fmla="*/ 3777135 h 6858000"/>
              <a:gd name="connsiteX86" fmla="*/ 621267 w 1508539"/>
              <a:gd name="connsiteY86" fmla="*/ 3771656 h 6858000"/>
              <a:gd name="connsiteX87" fmla="*/ 625010 w 1508539"/>
              <a:gd name="connsiteY87" fmla="*/ 3769007 h 6858000"/>
              <a:gd name="connsiteX88" fmla="*/ 624476 w 1508539"/>
              <a:gd name="connsiteY88" fmla="*/ 3767709 h 6858000"/>
              <a:gd name="connsiteX89" fmla="*/ 633172 w 1508539"/>
              <a:gd name="connsiteY89" fmla="*/ 3738082 h 6858000"/>
              <a:gd name="connsiteX90" fmla="*/ 640518 w 1508539"/>
              <a:gd name="connsiteY90" fmla="*/ 3673397 h 6858000"/>
              <a:gd name="connsiteX91" fmla="*/ 639814 w 1508539"/>
              <a:gd name="connsiteY91" fmla="*/ 3637109 h 6858000"/>
              <a:gd name="connsiteX92" fmla="*/ 643257 w 1508539"/>
              <a:gd name="connsiteY92" fmla="*/ 3536883 h 6858000"/>
              <a:gd name="connsiteX93" fmla="*/ 650795 w 1508539"/>
              <a:gd name="connsiteY93" fmla="*/ 3435652 h 6858000"/>
              <a:gd name="connsiteX94" fmla="*/ 652466 w 1508539"/>
              <a:gd name="connsiteY94" fmla="*/ 3307769 h 6858000"/>
              <a:gd name="connsiteX95" fmla="*/ 670029 w 1508539"/>
              <a:gd name="connsiteY95" fmla="*/ 3250522 h 6858000"/>
              <a:gd name="connsiteX96" fmla="*/ 670454 w 1508539"/>
              <a:gd name="connsiteY96" fmla="*/ 3229163 h 6858000"/>
              <a:gd name="connsiteX97" fmla="*/ 672277 w 1508539"/>
              <a:gd name="connsiteY97" fmla="*/ 3217217 h 6858000"/>
              <a:gd name="connsiteX98" fmla="*/ 659112 w 1508539"/>
              <a:gd name="connsiteY98" fmla="*/ 3183755 h 6858000"/>
              <a:gd name="connsiteX99" fmla="*/ 659613 w 1508539"/>
              <a:gd name="connsiteY99" fmla="*/ 3178642 h 6858000"/>
              <a:gd name="connsiteX100" fmla="*/ 647213 w 1508539"/>
              <a:gd name="connsiteY100" fmla="*/ 3158586 h 6858000"/>
              <a:gd name="connsiteX101" fmla="*/ 632398 w 1508539"/>
              <a:gd name="connsiteY101" fmla="*/ 3129034 h 6858000"/>
              <a:gd name="connsiteX102" fmla="*/ 633063 w 1508539"/>
              <a:gd name="connsiteY102" fmla="*/ 3126682 h 6858000"/>
              <a:gd name="connsiteX103" fmla="*/ 623931 w 1508539"/>
              <a:gd name="connsiteY103" fmla="*/ 3114519 h 6858000"/>
              <a:gd name="connsiteX104" fmla="*/ 610540 w 1508539"/>
              <a:gd name="connsiteY104" fmla="*/ 3106272 h 6858000"/>
              <a:gd name="connsiteX105" fmla="*/ 583270 w 1508539"/>
              <a:gd name="connsiteY105" fmla="*/ 2958185 h 6858000"/>
              <a:gd name="connsiteX106" fmla="*/ 525884 w 1508539"/>
              <a:gd name="connsiteY106" fmla="*/ 2762989 h 6858000"/>
              <a:gd name="connsiteX107" fmla="*/ 474802 w 1508539"/>
              <a:gd name="connsiteY107" fmla="*/ 2554718 h 6858000"/>
              <a:gd name="connsiteX108" fmla="*/ 454896 w 1508539"/>
              <a:gd name="connsiteY108" fmla="*/ 2485734 h 6858000"/>
              <a:gd name="connsiteX109" fmla="*/ 445619 w 1508539"/>
              <a:gd name="connsiteY109" fmla="*/ 2447068 h 6858000"/>
              <a:gd name="connsiteX110" fmla="*/ 432580 w 1508539"/>
              <a:gd name="connsiteY110" fmla="*/ 2425819 h 6858000"/>
              <a:gd name="connsiteX111" fmla="*/ 438579 w 1508539"/>
              <a:gd name="connsiteY111" fmla="*/ 2402874 h 6858000"/>
              <a:gd name="connsiteX112" fmla="*/ 441191 w 1508539"/>
              <a:gd name="connsiteY112" fmla="*/ 2381443 h 6858000"/>
              <a:gd name="connsiteX113" fmla="*/ 417520 w 1508539"/>
              <a:gd name="connsiteY113" fmla="*/ 2261920 h 6858000"/>
              <a:gd name="connsiteX114" fmla="*/ 407407 w 1508539"/>
              <a:gd name="connsiteY114" fmla="*/ 2195378 h 6858000"/>
              <a:gd name="connsiteX115" fmla="*/ 391624 w 1508539"/>
              <a:gd name="connsiteY115" fmla="*/ 2155135 h 6858000"/>
              <a:gd name="connsiteX116" fmla="*/ 389082 w 1508539"/>
              <a:gd name="connsiteY116" fmla="*/ 2118008 h 6858000"/>
              <a:gd name="connsiteX117" fmla="*/ 390075 w 1508539"/>
              <a:gd name="connsiteY117" fmla="*/ 2050531 h 6858000"/>
              <a:gd name="connsiteX118" fmla="*/ 381881 w 1508539"/>
              <a:gd name="connsiteY118" fmla="*/ 1963269 h 6858000"/>
              <a:gd name="connsiteX119" fmla="*/ 363059 w 1508539"/>
              <a:gd name="connsiteY119" fmla="*/ 1906352 h 6858000"/>
              <a:gd name="connsiteX120" fmla="*/ 339616 w 1508539"/>
              <a:gd name="connsiteY120" fmla="*/ 1861531 h 6858000"/>
              <a:gd name="connsiteX121" fmla="*/ 293415 w 1508539"/>
              <a:gd name="connsiteY121" fmla="*/ 1732919 h 6858000"/>
              <a:gd name="connsiteX122" fmla="*/ 265726 w 1508539"/>
              <a:gd name="connsiteY122" fmla="*/ 1663540 h 6858000"/>
              <a:gd name="connsiteX123" fmla="*/ 264852 w 1508539"/>
              <a:gd name="connsiteY123" fmla="*/ 1615777 h 6858000"/>
              <a:gd name="connsiteX124" fmla="*/ 245647 w 1508539"/>
              <a:gd name="connsiteY124" fmla="*/ 1563678 h 6858000"/>
              <a:gd name="connsiteX125" fmla="*/ 258727 w 1508539"/>
              <a:gd name="connsiteY125" fmla="*/ 1519474 h 6858000"/>
              <a:gd name="connsiteX126" fmla="*/ 251469 w 1508539"/>
              <a:gd name="connsiteY126" fmla="*/ 1477995 h 6858000"/>
              <a:gd name="connsiteX127" fmla="*/ 237554 w 1508539"/>
              <a:gd name="connsiteY127" fmla="*/ 1373769 h 6858000"/>
              <a:gd name="connsiteX128" fmla="*/ 245861 w 1508539"/>
              <a:gd name="connsiteY128" fmla="*/ 1307086 h 6858000"/>
              <a:gd name="connsiteX129" fmla="*/ 247049 w 1508539"/>
              <a:gd name="connsiteY129" fmla="*/ 1189033 h 6858000"/>
              <a:gd name="connsiteX130" fmla="*/ 251734 w 1508539"/>
              <a:gd name="connsiteY130" fmla="*/ 1168288 h 6858000"/>
              <a:gd name="connsiteX131" fmla="*/ 244016 w 1508539"/>
              <a:gd name="connsiteY131" fmla="*/ 1142577 h 6858000"/>
              <a:gd name="connsiteX132" fmla="*/ 233322 w 1508539"/>
              <a:gd name="connsiteY132" fmla="*/ 1088484 h 6858000"/>
              <a:gd name="connsiteX133" fmla="*/ 222058 w 1508539"/>
              <a:gd name="connsiteY133" fmla="*/ 1016103 h 6858000"/>
              <a:gd name="connsiteX134" fmla="*/ 223514 w 1508539"/>
              <a:gd name="connsiteY134" fmla="*/ 932283 h 6858000"/>
              <a:gd name="connsiteX135" fmla="*/ 225750 w 1508539"/>
              <a:gd name="connsiteY135" fmla="*/ 915925 h 6858000"/>
              <a:gd name="connsiteX136" fmla="*/ 218379 w 1508539"/>
              <a:gd name="connsiteY136" fmla="*/ 896999 h 6858000"/>
              <a:gd name="connsiteX137" fmla="*/ 187787 w 1508539"/>
              <a:gd name="connsiteY137" fmla="*/ 821517 h 6858000"/>
              <a:gd name="connsiteX138" fmla="*/ 166737 w 1508539"/>
              <a:gd name="connsiteY138" fmla="*/ 751353 h 6858000"/>
              <a:gd name="connsiteX139" fmla="*/ 166295 w 1508539"/>
              <a:gd name="connsiteY139" fmla="*/ 721230 h 6858000"/>
              <a:gd name="connsiteX140" fmla="*/ 151966 w 1508539"/>
              <a:gd name="connsiteY140" fmla="*/ 681659 h 6858000"/>
              <a:gd name="connsiteX141" fmla="*/ 137385 w 1508539"/>
              <a:gd name="connsiteY141" fmla="*/ 635218 h 6858000"/>
              <a:gd name="connsiteX142" fmla="*/ 142396 w 1508539"/>
              <a:gd name="connsiteY142" fmla="*/ 613763 h 6858000"/>
              <a:gd name="connsiteX143" fmla="*/ 128338 w 1508539"/>
              <a:gd name="connsiteY143" fmla="*/ 598582 h 6858000"/>
              <a:gd name="connsiteX144" fmla="*/ 128019 w 1508539"/>
              <a:gd name="connsiteY144" fmla="*/ 576846 h 6858000"/>
              <a:gd name="connsiteX145" fmla="*/ 107645 w 1508539"/>
              <a:gd name="connsiteY145" fmla="*/ 530055 h 6858000"/>
              <a:gd name="connsiteX146" fmla="*/ 98081 w 1508539"/>
              <a:gd name="connsiteY146" fmla="*/ 448559 h 6858000"/>
              <a:gd name="connsiteX147" fmla="*/ 104503 w 1508539"/>
              <a:gd name="connsiteY147" fmla="*/ 441529 h 6858000"/>
              <a:gd name="connsiteX148" fmla="*/ 103724 w 1508539"/>
              <a:gd name="connsiteY148" fmla="*/ 428927 h 6858000"/>
              <a:gd name="connsiteX149" fmla="*/ 93128 w 1508539"/>
              <a:gd name="connsiteY149" fmla="*/ 430161 h 6858000"/>
              <a:gd name="connsiteX150" fmla="*/ 70148 w 1508539"/>
              <a:gd name="connsiteY150" fmla="*/ 367211 h 6858000"/>
              <a:gd name="connsiteX151" fmla="*/ 27640 w 1508539"/>
              <a:gd name="connsiteY151" fmla="*/ 302178 h 6858000"/>
              <a:gd name="connsiteX152" fmla="*/ 32747 w 1508539"/>
              <a:gd name="connsiteY152" fmla="*/ 158081 h 6858000"/>
              <a:gd name="connsiteX153" fmla="*/ 19312 w 1508539"/>
              <a:gd name="connsiteY153" fmla="*/ 47336 h 6858000"/>
              <a:gd name="connsiteX154" fmla="*/ 0 w 1508539"/>
              <a:gd name="connsiteY154" fmla="*/ 0 h 6858000"/>
              <a:gd name="connsiteX0" fmla="*/ 0 w 1508539"/>
              <a:gd name="connsiteY0" fmla="*/ 0 h 6858000"/>
              <a:gd name="connsiteX1" fmla="*/ 1508539 w 1508539"/>
              <a:gd name="connsiteY1" fmla="*/ 0 h 6858000"/>
              <a:gd name="connsiteX2" fmla="*/ 1508539 w 1508539"/>
              <a:gd name="connsiteY2" fmla="*/ 6858000 h 6858000"/>
              <a:gd name="connsiteX3" fmla="*/ 57174 w 1508539"/>
              <a:gd name="connsiteY3" fmla="*/ 6858000 h 6858000"/>
              <a:gd name="connsiteX4" fmla="*/ 57315 w 1508539"/>
              <a:gd name="connsiteY4" fmla="*/ 6857735 h 6858000"/>
              <a:gd name="connsiteX5" fmla="*/ 69364 w 1508539"/>
              <a:gd name="connsiteY5" fmla="*/ 6809549 h 6858000"/>
              <a:gd name="connsiteX6" fmla="*/ 101575 w 1508539"/>
              <a:gd name="connsiteY6" fmla="*/ 6715115 h 6858000"/>
              <a:gd name="connsiteX7" fmla="*/ 111426 w 1508539"/>
              <a:gd name="connsiteY7" fmla="*/ 6680170 h 6858000"/>
              <a:gd name="connsiteX8" fmla="*/ 136976 w 1508539"/>
              <a:gd name="connsiteY8" fmla="*/ 6621207 h 6858000"/>
              <a:gd name="connsiteX9" fmla="*/ 153633 w 1508539"/>
              <a:gd name="connsiteY9" fmla="*/ 6596265 h 6858000"/>
              <a:gd name="connsiteX10" fmla="*/ 153512 w 1508539"/>
              <a:gd name="connsiteY10" fmla="*/ 6594818 h 6858000"/>
              <a:gd name="connsiteX11" fmla="*/ 157757 w 1508539"/>
              <a:gd name="connsiteY11" fmla="*/ 6593735 h 6858000"/>
              <a:gd name="connsiteX12" fmla="*/ 160954 w 1508539"/>
              <a:gd name="connsiteY12" fmla="*/ 6589172 h 6858000"/>
              <a:gd name="connsiteX13" fmla="*/ 164248 w 1508539"/>
              <a:gd name="connsiteY13" fmla="*/ 6574442 h 6858000"/>
              <a:gd name="connsiteX14" fmla="*/ 164588 w 1508539"/>
              <a:gd name="connsiteY14" fmla="*/ 6568530 h 6858000"/>
              <a:gd name="connsiteX15" fmla="*/ 166997 w 1508539"/>
              <a:gd name="connsiteY15" fmla="*/ 6560674 h 6858000"/>
              <a:gd name="connsiteX16" fmla="*/ 167342 w 1508539"/>
              <a:gd name="connsiteY16" fmla="*/ 6560598 h 6858000"/>
              <a:gd name="connsiteX17" fmla="*/ 169039 w 1508539"/>
              <a:gd name="connsiteY17" fmla="*/ 6553006 h 6858000"/>
              <a:gd name="connsiteX18" fmla="*/ 173735 w 1508539"/>
              <a:gd name="connsiteY18" fmla="*/ 6514360 h 6858000"/>
              <a:gd name="connsiteX19" fmla="*/ 215389 w 1508539"/>
              <a:gd name="connsiteY19" fmla="*/ 6478062 h 6858000"/>
              <a:gd name="connsiteX20" fmla="*/ 226078 w 1508539"/>
              <a:gd name="connsiteY20" fmla="*/ 6460325 h 6858000"/>
              <a:gd name="connsiteX21" fmla="*/ 233311 w 1508539"/>
              <a:gd name="connsiteY21" fmla="*/ 6451488 h 6858000"/>
              <a:gd name="connsiteX22" fmla="*/ 234746 w 1508539"/>
              <a:gd name="connsiteY22" fmla="*/ 6451348 h 6858000"/>
              <a:gd name="connsiteX23" fmla="*/ 239104 w 1508539"/>
              <a:gd name="connsiteY23" fmla="*/ 6414240 h 6858000"/>
              <a:gd name="connsiteX24" fmla="*/ 241980 w 1508539"/>
              <a:gd name="connsiteY24" fmla="*/ 6410269 h 6858000"/>
              <a:gd name="connsiteX25" fmla="*/ 241880 w 1508539"/>
              <a:gd name="connsiteY25" fmla="*/ 6384857 h 6858000"/>
              <a:gd name="connsiteX26" fmla="*/ 243397 w 1508539"/>
              <a:gd name="connsiteY26" fmla="*/ 6372381 h 6858000"/>
              <a:gd name="connsiteX27" fmla="*/ 240591 w 1508539"/>
              <a:gd name="connsiteY27" fmla="*/ 6367510 h 6858000"/>
              <a:gd name="connsiteX28" fmla="*/ 244471 w 1508539"/>
              <a:gd name="connsiteY28" fmla="*/ 6349778 h 6858000"/>
              <a:gd name="connsiteX29" fmla="*/ 246136 w 1508539"/>
              <a:gd name="connsiteY29" fmla="*/ 6348250 h 6858000"/>
              <a:gd name="connsiteX30" fmla="*/ 262170 w 1508539"/>
              <a:gd name="connsiteY30" fmla="*/ 6281972 h 6858000"/>
              <a:gd name="connsiteX31" fmla="*/ 272933 w 1508539"/>
              <a:gd name="connsiteY31" fmla="*/ 6211940 h 6858000"/>
              <a:gd name="connsiteX32" fmla="*/ 314428 w 1508539"/>
              <a:gd name="connsiteY32" fmla="*/ 6113913 h 6858000"/>
              <a:gd name="connsiteX33" fmla="*/ 318721 w 1508539"/>
              <a:gd name="connsiteY33" fmla="*/ 6028119 h 6858000"/>
              <a:gd name="connsiteX34" fmla="*/ 345501 w 1508539"/>
              <a:gd name="connsiteY34" fmla="*/ 5934687 h 6858000"/>
              <a:gd name="connsiteX35" fmla="*/ 379513 w 1508539"/>
              <a:gd name="connsiteY35" fmla="*/ 5765594 h 6858000"/>
              <a:gd name="connsiteX36" fmla="*/ 411349 w 1508539"/>
              <a:gd name="connsiteY36" fmla="*/ 5693685 h 6858000"/>
              <a:gd name="connsiteX37" fmla="*/ 431404 w 1508539"/>
              <a:gd name="connsiteY37" fmla="*/ 5665173 h 6858000"/>
              <a:gd name="connsiteX38" fmla="*/ 465121 w 1508539"/>
              <a:gd name="connsiteY38" fmla="*/ 5563435 h 6858000"/>
              <a:gd name="connsiteX39" fmla="*/ 494626 w 1508539"/>
              <a:gd name="connsiteY39" fmla="*/ 5476393 h 6858000"/>
              <a:gd name="connsiteX40" fmla="*/ 525819 w 1508539"/>
              <a:gd name="connsiteY40" fmla="*/ 5396260 h 6858000"/>
              <a:gd name="connsiteX41" fmla="*/ 541800 w 1508539"/>
              <a:gd name="connsiteY41" fmla="*/ 5330009 h 6858000"/>
              <a:gd name="connsiteX42" fmla="*/ 575293 w 1508539"/>
              <a:gd name="connsiteY42" fmla="*/ 5273739 h 6858000"/>
              <a:gd name="connsiteX43" fmla="*/ 584892 w 1508539"/>
              <a:gd name="connsiteY43" fmla="*/ 5241779 h 6858000"/>
              <a:gd name="connsiteX44" fmla="*/ 596118 w 1508539"/>
              <a:gd name="connsiteY44" fmla="*/ 5225268 h 6858000"/>
              <a:gd name="connsiteX45" fmla="*/ 597138 w 1508539"/>
              <a:gd name="connsiteY45" fmla="*/ 5217684 h 6858000"/>
              <a:gd name="connsiteX46" fmla="*/ 604479 w 1508539"/>
              <a:gd name="connsiteY46" fmla="*/ 5193377 h 6858000"/>
              <a:gd name="connsiteX47" fmla="*/ 607782 w 1508539"/>
              <a:gd name="connsiteY47" fmla="*/ 5179288 h 6858000"/>
              <a:gd name="connsiteX48" fmla="*/ 608766 w 1508539"/>
              <a:gd name="connsiteY48" fmla="*/ 5173621 h 6858000"/>
              <a:gd name="connsiteX49" fmla="*/ 604400 w 1508539"/>
              <a:gd name="connsiteY49" fmla="*/ 5159961 h 6858000"/>
              <a:gd name="connsiteX50" fmla="*/ 611077 w 1508539"/>
              <a:gd name="connsiteY50" fmla="*/ 5144295 h 6858000"/>
              <a:gd name="connsiteX51" fmla="*/ 608010 w 1508539"/>
              <a:gd name="connsiteY51" fmla="*/ 5125185 h 6858000"/>
              <a:gd name="connsiteX52" fmla="*/ 614840 w 1508539"/>
              <a:gd name="connsiteY52" fmla="*/ 5121884 h 6858000"/>
              <a:gd name="connsiteX53" fmla="*/ 621876 w 1508539"/>
              <a:gd name="connsiteY53" fmla="*/ 5067850 h 6858000"/>
              <a:gd name="connsiteX54" fmla="*/ 624607 w 1508539"/>
              <a:gd name="connsiteY54" fmla="*/ 5060861 h 6858000"/>
              <a:gd name="connsiteX55" fmla="*/ 621311 w 1508539"/>
              <a:gd name="connsiteY55" fmla="*/ 5034192 h 6858000"/>
              <a:gd name="connsiteX56" fmla="*/ 622865 w 1508539"/>
              <a:gd name="connsiteY56" fmla="*/ 4993030 h 6858000"/>
              <a:gd name="connsiteX57" fmla="*/ 629774 w 1508539"/>
              <a:gd name="connsiteY57" fmla="*/ 4946844 h 6858000"/>
              <a:gd name="connsiteX58" fmla="*/ 625630 w 1508539"/>
              <a:gd name="connsiteY58" fmla="*/ 4932692 h 6858000"/>
              <a:gd name="connsiteX59" fmla="*/ 641033 w 1508539"/>
              <a:gd name="connsiteY59" fmla="*/ 4858827 h 6858000"/>
              <a:gd name="connsiteX60" fmla="*/ 635187 w 1508539"/>
              <a:gd name="connsiteY60" fmla="*/ 4801535 h 6858000"/>
              <a:gd name="connsiteX61" fmla="*/ 642856 w 1508539"/>
              <a:gd name="connsiteY61" fmla="*/ 4797794 h 6858000"/>
              <a:gd name="connsiteX62" fmla="*/ 644150 w 1508539"/>
              <a:gd name="connsiteY62" fmla="*/ 4784526 h 6858000"/>
              <a:gd name="connsiteX63" fmla="*/ 645934 w 1508539"/>
              <a:gd name="connsiteY63" fmla="*/ 4781211 h 6858000"/>
              <a:gd name="connsiteX64" fmla="*/ 654721 w 1508539"/>
              <a:gd name="connsiteY64" fmla="*/ 4761984 h 6858000"/>
              <a:gd name="connsiteX65" fmla="*/ 650769 w 1508539"/>
              <a:gd name="connsiteY65" fmla="*/ 4690749 h 6858000"/>
              <a:gd name="connsiteX66" fmla="*/ 646249 w 1508539"/>
              <a:gd name="connsiteY66" fmla="*/ 4584173 h 6858000"/>
              <a:gd name="connsiteX67" fmla="*/ 641332 w 1508539"/>
              <a:gd name="connsiteY67" fmla="*/ 4444346 h 6858000"/>
              <a:gd name="connsiteX68" fmla="*/ 637897 w 1508539"/>
              <a:gd name="connsiteY68" fmla="*/ 4375228 h 6858000"/>
              <a:gd name="connsiteX69" fmla="*/ 618550 w 1508539"/>
              <a:gd name="connsiteY69" fmla="*/ 4214165 h 6858000"/>
              <a:gd name="connsiteX70" fmla="*/ 622623 w 1508539"/>
              <a:gd name="connsiteY70" fmla="*/ 4090296 h 6858000"/>
              <a:gd name="connsiteX71" fmla="*/ 607879 w 1508539"/>
              <a:gd name="connsiteY71" fmla="*/ 4033999 h 6858000"/>
              <a:gd name="connsiteX72" fmla="*/ 609028 w 1508539"/>
              <a:gd name="connsiteY72" fmla="*/ 4031933 h 6858000"/>
              <a:gd name="connsiteX73" fmla="*/ 607604 w 1508539"/>
              <a:gd name="connsiteY73" fmla="*/ 4013953 h 6858000"/>
              <a:gd name="connsiteX74" fmla="*/ 593899 w 1508539"/>
              <a:gd name="connsiteY74" fmla="*/ 3974753 h 6858000"/>
              <a:gd name="connsiteX75" fmla="*/ 595497 w 1508539"/>
              <a:gd name="connsiteY75" fmla="*/ 3969950 h 6858000"/>
              <a:gd name="connsiteX76" fmla="*/ 588919 w 1508539"/>
              <a:gd name="connsiteY76" fmla="*/ 3933779 h 6858000"/>
              <a:gd name="connsiteX77" fmla="*/ 590250 w 1508539"/>
              <a:gd name="connsiteY77" fmla="*/ 3933093 h 6858000"/>
              <a:gd name="connsiteX78" fmla="*/ 594604 w 1508539"/>
              <a:gd name="connsiteY78" fmla="*/ 3922082 h 6858000"/>
              <a:gd name="connsiteX79" fmla="*/ 599682 w 1508539"/>
              <a:gd name="connsiteY79" fmla="*/ 3901461 h 6858000"/>
              <a:gd name="connsiteX80" fmla="*/ 622276 w 1508539"/>
              <a:gd name="connsiteY80" fmla="*/ 3813873 h 6858000"/>
              <a:gd name="connsiteX81" fmla="*/ 621701 w 1508539"/>
              <a:gd name="connsiteY81" fmla="*/ 3806161 h 6858000"/>
              <a:gd name="connsiteX82" fmla="*/ 622008 w 1508539"/>
              <a:gd name="connsiteY82" fmla="*/ 3805957 h 6858000"/>
              <a:gd name="connsiteX83" fmla="*/ 622035 w 1508539"/>
              <a:gd name="connsiteY83" fmla="*/ 3797724 h 6858000"/>
              <a:gd name="connsiteX84" fmla="*/ 620650 w 1508539"/>
              <a:gd name="connsiteY84" fmla="*/ 3792098 h 6858000"/>
              <a:gd name="connsiteX85" fmla="*/ 619534 w 1508539"/>
              <a:gd name="connsiteY85" fmla="*/ 3777135 h 6858000"/>
              <a:gd name="connsiteX86" fmla="*/ 621267 w 1508539"/>
              <a:gd name="connsiteY86" fmla="*/ 3771656 h 6858000"/>
              <a:gd name="connsiteX87" fmla="*/ 625010 w 1508539"/>
              <a:gd name="connsiteY87" fmla="*/ 3769007 h 6858000"/>
              <a:gd name="connsiteX88" fmla="*/ 624476 w 1508539"/>
              <a:gd name="connsiteY88" fmla="*/ 3767709 h 6858000"/>
              <a:gd name="connsiteX89" fmla="*/ 633172 w 1508539"/>
              <a:gd name="connsiteY89" fmla="*/ 3738082 h 6858000"/>
              <a:gd name="connsiteX90" fmla="*/ 640518 w 1508539"/>
              <a:gd name="connsiteY90" fmla="*/ 3673397 h 6858000"/>
              <a:gd name="connsiteX91" fmla="*/ 639814 w 1508539"/>
              <a:gd name="connsiteY91" fmla="*/ 3637109 h 6858000"/>
              <a:gd name="connsiteX92" fmla="*/ 643257 w 1508539"/>
              <a:gd name="connsiteY92" fmla="*/ 3536883 h 6858000"/>
              <a:gd name="connsiteX93" fmla="*/ 650795 w 1508539"/>
              <a:gd name="connsiteY93" fmla="*/ 3435652 h 6858000"/>
              <a:gd name="connsiteX94" fmla="*/ 652466 w 1508539"/>
              <a:gd name="connsiteY94" fmla="*/ 3307769 h 6858000"/>
              <a:gd name="connsiteX95" fmla="*/ 670029 w 1508539"/>
              <a:gd name="connsiteY95" fmla="*/ 3250522 h 6858000"/>
              <a:gd name="connsiteX96" fmla="*/ 670454 w 1508539"/>
              <a:gd name="connsiteY96" fmla="*/ 3229163 h 6858000"/>
              <a:gd name="connsiteX97" fmla="*/ 672277 w 1508539"/>
              <a:gd name="connsiteY97" fmla="*/ 3217217 h 6858000"/>
              <a:gd name="connsiteX98" fmla="*/ 659112 w 1508539"/>
              <a:gd name="connsiteY98" fmla="*/ 3183755 h 6858000"/>
              <a:gd name="connsiteX99" fmla="*/ 659613 w 1508539"/>
              <a:gd name="connsiteY99" fmla="*/ 3178642 h 6858000"/>
              <a:gd name="connsiteX100" fmla="*/ 647213 w 1508539"/>
              <a:gd name="connsiteY100" fmla="*/ 3158586 h 6858000"/>
              <a:gd name="connsiteX101" fmla="*/ 632398 w 1508539"/>
              <a:gd name="connsiteY101" fmla="*/ 3129034 h 6858000"/>
              <a:gd name="connsiteX102" fmla="*/ 633063 w 1508539"/>
              <a:gd name="connsiteY102" fmla="*/ 3126682 h 6858000"/>
              <a:gd name="connsiteX103" fmla="*/ 623931 w 1508539"/>
              <a:gd name="connsiteY103" fmla="*/ 3114519 h 6858000"/>
              <a:gd name="connsiteX104" fmla="*/ 610540 w 1508539"/>
              <a:gd name="connsiteY104" fmla="*/ 3106272 h 6858000"/>
              <a:gd name="connsiteX105" fmla="*/ 583270 w 1508539"/>
              <a:gd name="connsiteY105" fmla="*/ 2958185 h 6858000"/>
              <a:gd name="connsiteX106" fmla="*/ 525884 w 1508539"/>
              <a:gd name="connsiteY106" fmla="*/ 2762989 h 6858000"/>
              <a:gd name="connsiteX107" fmla="*/ 474802 w 1508539"/>
              <a:gd name="connsiteY107" fmla="*/ 2554718 h 6858000"/>
              <a:gd name="connsiteX108" fmla="*/ 454896 w 1508539"/>
              <a:gd name="connsiteY108" fmla="*/ 2485734 h 6858000"/>
              <a:gd name="connsiteX109" fmla="*/ 445619 w 1508539"/>
              <a:gd name="connsiteY109" fmla="*/ 2447068 h 6858000"/>
              <a:gd name="connsiteX110" fmla="*/ 432580 w 1508539"/>
              <a:gd name="connsiteY110" fmla="*/ 2425819 h 6858000"/>
              <a:gd name="connsiteX111" fmla="*/ 438579 w 1508539"/>
              <a:gd name="connsiteY111" fmla="*/ 2402874 h 6858000"/>
              <a:gd name="connsiteX112" fmla="*/ 441191 w 1508539"/>
              <a:gd name="connsiteY112" fmla="*/ 2381443 h 6858000"/>
              <a:gd name="connsiteX113" fmla="*/ 417520 w 1508539"/>
              <a:gd name="connsiteY113" fmla="*/ 2261920 h 6858000"/>
              <a:gd name="connsiteX114" fmla="*/ 407407 w 1508539"/>
              <a:gd name="connsiteY114" fmla="*/ 2195378 h 6858000"/>
              <a:gd name="connsiteX115" fmla="*/ 391624 w 1508539"/>
              <a:gd name="connsiteY115" fmla="*/ 2155135 h 6858000"/>
              <a:gd name="connsiteX116" fmla="*/ 389082 w 1508539"/>
              <a:gd name="connsiteY116" fmla="*/ 2118008 h 6858000"/>
              <a:gd name="connsiteX117" fmla="*/ 390075 w 1508539"/>
              <a:gd name="connsiteY117" fmla="*/ 2050531 h 6858000"/>
              <a:gd name="connsiteX118" fmla="*/ 381881 w 1508539"/>
              <a:gd name="connsiteY118" fmla="*/ 1963269 h 6858000"/>
              <a:gd name="connsiteX119" fmla="*/ 363059 w 1508539"/>
              <a:gd name="connsiteY119" fmla="*/ 1906352 h 6858000"/>
              <a:gd name="connsiteX120" fmla="*/ 339616 w 1508539"/>
              <a:gd name="connsiteY120" fmla="*/ 1861531 h 6858000"/>
              <a:gd name="connsiteX121" fmla="*/ 293415 w 1508539"/>
              <a:gd name="connsiteY121" fmla="*/ 1732919 h 6858000"/>
              <a:gd name="connsiteX122" fmla="*/ 265726 w 1508539"/>
              <a:gd name="connsiteY122" fmla="*/ 1663540 h 6858000"/>
              <a:gd name="connsiteX123" fmla="*/ 264852 w 1508539"/>
              <a:gd name="connsiteY123" fmla="*/ 1615777 h 6858000"/>
              <a:gd name="connsiteX124" fmla="*/ 245647 w 1508539"/>
              <a:gd name="connsiteY124" fmla="*/ 1563678 h 6858000"/>
              <a:gd name="connsiteX125" fmla="*/ 258727 w 1508539"/>
              <a:gd name="connsiteY125" fmla="*/ 1519474 h 6858000"/>
              <a:gd name="connsiteX126" fmla="*/ 251469 w 1508539"/>
              <a:gd name="connsiteY126" fmla="*/ 1477995 h 6858000"/>
              <a:gd name="connsiteX127" fmla="*/ 237554 w 1508539"/>
              <a:gd name="connsiteY127" fmla="*/ 1373769 h 6858000"/>
              <a:gd name="connsiteX128" fmla="*/ 245861 w 1508539"/>
              <a:gd name="connsiteY128" fmla="*/ 1307086 h 6858000"/>
              <a:gd name="connsiteX129" fmla="*/ 247049 w 1508539"/>
              <a:gd name="connsiteY129" fmla="*/ 1189033 h 6858000"/>
              <a:gd name="connsiteX130" fmla="*/ 251734 w 1508539"/>
              <a:gd name="connsiteY130" fmla="*/ 1168288 h 6858000"/>
              <a:gd name="connsiteX131" fmla="*/ 244016 w 1508539"/>
              <a:gd name="connsiteY131" fmla="*/ 1142577 h 6858000"/>
              <a:gd name="connsiteX132" fmla="*/ 233322 w 1508539"/>
              <a:gd name="connsiteY132" fmla="*/ 1088484 h 6858000"/>
              <a:gd name="connsiteX133" fmla="*/ 222058 w 1508539"/>
              <a:gd name="connsiteY133" fmla="*/ 1016103 h 6858000"/>
              <a:gd name="connsiteX134" fmla="*/ 223514 w 1508539"/>
              <a:gd name="connsiteY134" fmla="*/ 932283 h 6858000"/>
              <a:gd name="connsiteX135" fmla="*/ 225750 w 1508539"/>
              <a:gd name="connsiteY135" fmla="*/ 915925 h 6858000"/>
              <a:gd name="connsiteX136" fmla="*/ 218379 w 1508539"/>
              <a:gd name="connsiteY136" fmla="*/ 896999 h 6858000"/>
              <a:gd name="connsiteX137" fmla="*/ 187787 w 1508539"/>
              <a:gd name="connsiteY137" fmla="*/ 821517 h 6858000"/>
              <a:gd name="connsiteX138" fmla="*/ 166737 w 1508539"/>
              <a:gd name="connsiteY138" fmla="*/ 751353 h 6858000"/>
              <a:gd name="connsiteX139" fmla="*/ 166295 w 1508539"/>
              <a:gd name="connsiteY139" fmla="*/ 721230 h 6858000"/>
              <a:gd name="connsiteX140" fmla="*/ 151966 w 1508539"/>
              <a:gd name="connsiteY140" fmla="*/ 681659 h 6858000"/>
              <a:gd name="connsiteX141" fmla="*/ 137385 w 1508539"/>
              <a:gd name="connsiteY141" fmla="*/ 635218 h 6858000"/>
              <a:gd name="connsiteX142" fmla="*/ 142396 w 1508539"/>
              <a:gd name="connsiteY142" fmla="*/ 613763 h 6858000"/>
              <a:gd name="connsiteX143" fmla="*/ 128338 w 1508539"/>
              <a:gd name="connsiteY143" fmla="*/ 598582 h 6858000"/>
              <a:gd name="connsiteX144" fmla="*/ 128019 w 1508539"/>
              <a:gd name="connsiteY144" fmla="*/ 576846 h 6858000"/>
              <a:gd name="connsiteX145" fmla="*/ 107645 w 1508539"/>
              <a:gd name="connsiteY145" fmla="*/ 530055 h 6858000"/>
              <a:gd name="connsiteX146" fmla="*/ 98081 w 1508539"/>
              <a:gd name="connsiteY146" fmla="*/ 448559 h 6858000"/>
              <a:gd name="connsiteX147" fmla="*/ 104503 w 1508539"/>
              <a:gd name="connsiteY147" fmla="*/ 441529 h 6858000"/>
              <a:gd name="connsiteX148" fmla="*/ 103724 w 1508539"/>
              <a:gd name="connsiteY148" fmla="*/ 428927 h 6858000"/>
              <a:gd name="connsiteX149" fmla="*/ 93128 w 1508539"/>
              <a:gd name="connsiteY149" fmla="*/ 430161 h 6858000"/>
              <a:gd name="connsiteX150" fmla="*/ 70148 w 1508539"/>
              <a:gd name="connsiteY150" fmla="*/ 367211 h 6858000"/>
              <a:gd name="connsiteX151" fmla="*/ 36452 w 1508539"/>
              <a:gd name="connsiteY151" fmla="*/ 268519 h 6858000"/>
              <a:gd name="connsiteX152" fmla="*/ 32747 w 1508539"/>
              <a:gd name="connsiteY152" fmla="*/ 158081 h 6858000"/>
              <a:gd name="connsiteX153" fmla="*/ 19312 w 1508539"/>
              <a:gd name="connsiteY153" fmla="*/ 47336 h 6858000"/>
              <a:gd name="connsiteX154" fmla="*/ 0 w 1508539"/>
              <a:gd name="connsiteY154" fmla="*/ 0 h 6858000"/>
              <a:gd name="connsiteX0" fmla="*/ 0 w 1508539"/>
              <a:gd name="connsiteY0" fmla="*/ 0 h 6858000"/>
              <a:gd name="connsiteX1" fmla="*/ 1508539 w 1508539"/>
              <a:gd name="connsiteY1" fmla="*/ 0 h 6858000"/>
              <a:gd name="connsiteX2" fmla="*/ 1508539 w 1508539"/>
              <a:gd name="connsiteY2" fmla="*/ 6858000 h 6858000"/>
              <a:gd name="connsiteX3" fmla="*/ 57174 w 1508539"/>
              <a:gd name="connsiteY3" fmla="*/ 6858000 h 6858000"/>
              <a:gd name="connsiteX4" fmla="*/ 57315 w 1508539"/>
              <a:gd name="connsiteY4" fmla="*/ 6857735 h 6858000"/>
              <a:gd name="connsiteX5" fmla="*/ 69364 w 1508539"/>
              <a:gd name="connsiteY5" fmla="*/ 6809549 h 6858000"/>
              <a:gd name="connsiteX6" fmla="*/ 101575 w 1508539"/>
              <a:gd name="connsiteY6" fmla="*/ 6715115 h 6858000"/>
              <a:gd name="connsiteX7" fmla="*/ 111426 w 1508539"/>
              <a:gd name="connsiteY7" fmla="*/ 6680170 h 6858000"/>
              <a:gd name="connsiteX8" fmla="*/ 136976 w 1508539"/>
              <a:gd name="connsiteY8" fmla="*/ 6621207 h 6858000"/>
              <a:gd name="connsiteX9" fmla="*/ 153633 w 1508539"/>
              <a:gd name="connsiteY9" fmla="*/ 6596265 h 6858000"/>
              <a:gd name="connsiteX10" fmla="*/ 153512 w 1508539"/>
              <a:gd name="connsiteY10" fmla="*/ 6594818 h 6858000"/>
              <a:gd name="connsiteX11" fmla="*/ 157757 w 1508539"/>
              <a:gd name="connsiteY11" fmla="*/ 6593735 h 6858000"/>
              <a:gd name="connsiteX12" fmla="*/ 160954 w 1508539"/>
              <a:gd name="connsiteY12" fmla="*/ 6589172 h 6858000"/>
              <a:gd name="connsiteX13" fmla="*/ 164248 w 1508539"/>
              <a:gd name="connsiteY13" fmla="*/ 6574442 h 6858000"/>
              <a:gd name="connsiteX14" fmla="*/ 164588 w 1508539"/>
              <a:gd name="connsiteY14" fmla="*/ 6568530 h 6858000"/>
              <a:gd name="connsiteX15" fmla="*/ 166997 w 1508539"/>
              <a:gd name="connsiteY15" fmla="*/ 6560674 h 6858000"/>
              <a:gd name="connsiteX16" fmla="*/ 167342 w 1508539"/>
              <a:gd name="connsiteY16" fmla="*/ 6560598 h 6858000"/>
              <a:gd name="connsiteX17" fmla="*/ 169039 w 1508539"/>
              <a:gd name="connsiteY17" fmla="*/ 6553006 h 6858000"/>
              <a:gd name="connsiteX18" fmla="*/ 173735 w 1508539"/>
              <a:gd name="connsiteY18" fmla="*/ 6514360 h 6858000"/>
              <a:gd name="connsiteX19" fmla="*/ 215389 w 1508539"/>
              <a:gd name="connsiteY19" fmla="*/ 6478062 h 6858000"/>
              <a:gd name="connsiteX20" fmla="*/ 226078 w 1508539"/>
              <a:gd name="connsiteY20" fmla="*/ 6460325 h 6858000"/>
              <a:gd name="connsiteX21" fmla="*/ 233311 w 1508539"/>
              <a:gd name="connsiteY21" fmla="*/ 6451488 h 6858000"/>
              <a:gd name="connsiteX22" fmla="*/ 234746 w 1508539"/>
              <a:gd name="connsiteY22" fmla="*/ 6451348 h 6858000"/>
              <a:gd name="connsiteX23" fmla="*/ 239104 w 1508539"/>
              <a:gd name="connsiteY23" fmla="*/ 6414240 h 6858000"/>
              <a:gd name="connsiteX24" fmla="*/ 241980 w 1508539"/>
              <a:gd name="connsiteY24" fmla="*/ 6410269 h 6858000"/>
              <a:gd name="connsiteX25" fmla="*/ 241880 w 1508539"/>
              <a:gd name="connsiteY25" fmla="*/ 6384857 h 6858000"/>
              <a:gd name="connsiteX26" fmla="*/ 243397 w 1508539"/>
              <a:gd name="connsiteY26" fmla="*/ 6372381 h 6858000"/>
              <a:gd name="connsiteX27" fmla="*/ 240591 w 1508539"/>
              <a:gd name="connsiteY27" fmla="*/ 6367510 h 6858000"/>
              <a:gd name="connsiteX28" fmla="*/ 244471 w 1508539"/>
              <a:gd name="connsiteY28" fmla="*/ 6349778 h 6858000"/>
              <a:gd name="connsiteX29" fmla="*/ 246136 w 1508539"/>
              <a:gd name="connsiteY29" fmla="*/ 6348250 h 6858000"/>
              <a:gd name="connsiteX30" fmla="*/ 262170 w 1508539"/>
              <a:gd name="connsiteY30" fmla="*/ 6281972 h 6858000"/>
              <a:gd name="connsiteX31" fmla="*/ 272933 w 1508539"/>
              <a:gd name="connsiteY31" fmla="*/ 6211940 h 6858000"/>
              <a:gd name="connsiteX32" fmla="*/ 314428 w 1508539"/>
              <a:gd name="connsiteY32" fmla="*/ 6113913 h 6858000"/>
              <a:gd name="connsiteX33" fmla="*/ 318721 w 1508539"/>
              <a:gd name="connsiteY33" fmla="*/ 6028119 h 6858000"/>
              <a:gd name="connsiteX34" fmla="*/ 345501 w 1508539"/>
              <a:gd name="connsiteY34" fmla="*/ 5934687 h 6858000"/>
              <a:gd name="connsiteX35" fmla="*/ 379513 w 1508539"/>
              <a:gd name="connsiteY35" fmla="*/ 5765594 h 6858000"/>
              <a:gd name="connsiteX36" fmla="*/ 411349 w 1508539"/>
              <a:gd name="connsiteY36" fmla="*/ 5693685 h 6858000"/>
              <a:gd name="connsiteX37" fmla="*/ 431404 w 1508539"/>
              <a:gd name="connsiteY37" fmla="*/ 5665173 h 6858000"/>
              <a:gd name="connsiteX38" fmla="*/ 465121 w 1508539"/>
              <a:gd name="connsiteY38" fmla="*/ 5563435 h 6858000"/>
              <a:gd name="connsiteX39" fmla="*/ 494626 w 1508539"/>
              <a:gd name="connsiteY39" fmla="*/ 5476393 h 6858000"/>
              <a:gd name="connsiteX40" fmla="*/ 525819 w 1508539"/>
              <a:gd name="connsiteY40" fmla="*/ 5396260 h 6858000"/>
              <a:gd name="connsiteX41" fmla="*/ 541800 w 1508539"/>
              <a:gd name="connsiteY41" fmla="*/ 5330009 h 6858000"/>
              <a:gd name="connsiteX42" fmla="*/ 575293 w 1508539"/>
              <a:gd name="connsiteY42" fmla="*/ 5273739 h 6858000"/>
              <a:gd name="connsiteX43" fmla="*/ 584892 w 1508539"/>
              <a:gd name="connsiteY43" fmla="*/ 5241779 h 6858000"/>
              <a:gd name="connsiteX44" fmla="*/ 596118 w 1508539"/>
              <a:gd name="connsiteY44" fmla="*/ 5225268 h 6858000"/>
              <a:gd name="connsiteX45" fmla="*/ 597138 w 1508539"/>
              <a:gd name="connsiteY45" fmla="*/ 5217684 h 6858000"/>
              <a:gd name="connsiteX46" fmla="*/ 604479 w 1508539"/>
              <a:gd name="connsiteY46" fmla="*/ 5193377 h 6858000"/>
              <a:gd name="connsiteX47" fmla="*/ 607782 w 1508539"/>
              <a:gd name="connsiteY47" fmla="*/ 5179288 h 6858000"/>
              <a:gd name="connsiteX48" fmla="*/ 608766 w 1508539"/>
              <a:gd name="connsiteY48" fmla="*/ 5173621 h 6858000"/>
              <a:gd name="connsiteX49" fmla="*/ 604400 w 1508539"/>
              <a:gd name="connsiteY49" fmla="*/ 5159961 h 6858000"/>
              <a:gd name="connsiteX50" fmla="*/ 611077 w 1508539"/>
              <a:gd name="connsiteY50" fmla="*/ 5144295 h 6858000"/>
              <a:gd name="connsiteX51" fmla="*/ 608010 w 1508539"/>
              <a:gd name="connsiteY51" fmla="*/ 5125185 h 6858000"/>
              <a:gd name="connsiteX52" fmla="*/ 614840 w 1508539"/>
              <a:gd name="connsiteY52" fmla="*/ 5121884 h 6858000"/>
              <a:gd name="connsiteX53" fmla="*/ 621876 w 1508539"/>
              <a:gd name="connsiteY53" fmla="*/ 5067850 h 6858000"/>
              <a:gd name="connsiteX54" fmla="*/ 624607 w 1508539"/>
              <a:gd name="connsiteY54" fmla="*/ 5060861 h 6858000"/>
              <a:gd name="connsiteX55" fmla="*/ 621311 w 1508539"/>
              <a:gd name="connsiteY55" fmla="*/ 5034192 h 6858000"/>
              <a:gd name="connsiteX56" fmla="*/ 622865 w 1508539"/>
              <a:gd name="connsiteY56" fmla="*/ 4993030 h 6858000"/>
              <a:gd name="connsiteX57" fmla="*/ 629774 w 1508539"/>
              <a:gd name="connsiteY57" fmla="*/ 4946844 h 6858000"/>
              <a:gd name="connsiteX58" fmla="*/ 625630 w 1508539"/>
              <a:gd name="connsiteY58" fmla="*/ 4932692 h 6858000"/>
              <a:gd name="connsiteX59" fmla="*/ 641033 w 1508539"/>
              <a:gd name="connsiteY59" fmla="*/ 4858827 h 6858000"/>
              <a:gd name="connsiteX60" fmla="*/ 635187 w 1508539"/>
              <a:gd name="connsiteY60" fmla="*/ 4801535 h 6858000"/>
              <a:gd name="connsiteX61" fmla="*/ 642856 w 1508539"/>
              <a:gd name="connsiteY61" fmla="*/ 4797794 h 6858000"/>
              <a:gd name="connsiteX62" fmla="*/ 644150 w 1508539"/>
              <a:gd name="connsiteY62" fmla="*/ 4784526 h 6858000"/>
              <a:gd name="connsiteX63" fmla="*/ 645934 w 1508539"/>
              <a:gd name="connsiteY63" fmla="*/ 4781211 h 6858000"/>
              <a:gd name="connsiteX64" fmla="*/ 654721 w 1508539"/>
              <a:gd name="connsiteY64" fmla="*/ 4761984 h 6858000"/>
              <a:gd name="connsiteX65" fmla="*/ 650769 w 1508539"/>
              <a:gd name="connsiteY65" fmla="*/ 4690749 h 6858000"/>
              <a:gd name="connsiteX66" fmla="*/ 646249 w 1508539"/>
              <a:gd name="connsiteY66" fmla="*/ 4584173 h 6858000"/>
              <a:gd name="connsiteX67" fmla="*/ 641332 w 1508539"/>
              <a:gd name="connsiteY67" fmla="*/ 4444346 h 6858000"/>
              <a:gd name="connsiteX68" fmla="*/ 637897 w 1508539"/>
              <a:gd name="connsiteY68" fmla="*/ 4375228 h 6858000"/>
              <a:gd name="connsiteX69" fmla="*/ 618550 w 1508539"/>
              <a:gd name="connsiteY69" fmla="*/ 4214165 h 6858000"/>
              <a:gd name="connsiteX70" fmla="*/ 622623 w 1508539"/>
              <a:gd name="connsiteY70" fmla="*/ 4090296 h 6858000"/>
              <a:gd name="connsiteX71" fmla="*/ 607879 w 1508539"/>
              <a:gd name="connsiteY71" fmla="*/ 4033999 h 6858000"/>
              <a:gd name="connsiteX72" fmla="*/ 609028 w 1508539"/>
              <a:gd name="connsiteY72" fmla="*/ 4031933 h 6858000"/>
              <a:gd name="connsiteX73" fmla="*/ 607604 w 1508539"/>
              <a:gd name="connsiteY73" fmla="*/ 4013953 h 6858000"/>
              <a:gd name="connsiteX74" fmla="*/ 593899 w 1508539"/>
              <a:gd name="connsiteY74" fmla="*/ 3974753 h 6858000"/>
              <a:gd name="connsiteX75" fmla="*/ 595497 w 1508539"/>
              <a:gd name="connsiteY75" fmla="*/ 3969950 h 6858000"/>
              <a:gd name="connsiteX76" fmla="*/ 588919 w 1508539"/>
              <a:gd name="connsiteY76" fmla="*/ 3933779 h 6858000"/>
              <a:gd name="connsiteX77" fmla="*/ 590250 w 1508539"/>
              <a:gd name="connsiteY77" fmla="*/ 3933093 h 6858000"/>
              <a:gd name="connsiteX78" fmla="*/ 594604 w 1508539"/>
              <a:gd name="connsiteY78" fmla="*/ 3922082 h 6858000"/>
              <a:gd name="connsiteX79" fmla="*/ 599682 w 1508539"/>
              <a:gd name="connsiteY79" fmla="*/ 3901461 h 6858000"/>
              <a:gd name="connsiteX80" fmla="*/ 622276 w 1508539"/>
              <a:gd name="connsiteY80" fmla="*/ 3813873 h 6858000"/>
              <a:gd name="connsiteX81" fmla="*/ 621701 w 1508539"/>
              <a:gd name="connsiteY81" fmla="*/ 3806161 h 6858000"/>
              <a:gd name="connsiteX82" fmla="*/ 622008 w 1508539"/>
              <a:gd name="connsiteY82" fmla="*/ 3805957 h 6858000"/>
              <a:gd name="connsiteX83" fmla="*/ 622035 w 1508539"/>
              <a:gd name="connsiteY83" fmla="*/ 3797724 h 6858000"/>
              <a:gd name="connsiteX84" fmla="*/ 620650 w 1508539"/>
              <a:gd name="connsiteY84" fmla="*/ 3792098 h 6858000"/>
              <a:gd name="connsiteX85" fmla="*/ 619534 w 1508539"/>
              <a:gd name="connsiteY85" fmla="*/ 3777135 h 6858000"/>
              <a:gd name="connsiteX86" fmla="*/ 621267 w 1508539"/>
              <a:gd name="connsiteY86" fmla="*/ 3771656 h 6858000"/>
              <a:gd name="connsiteX87" fmla="*/ 625010 w 1508539"/>
              <a:gd name="connsiteY87" fmla="*/ 3769007 h 6858000"/>
              <a:gd name="connsiteX88" fmla="*/ 624476 w 1508539"/>
              <a:gd name="connsiteY88" fmla="*/ 3767709 h 6858000"/>
              <a:gd name="connsiteX89" fmla="*/ 633172 w 1508539"/>
              <a:gd name="connsiteY89" fmla="*/ 3738082 h 6858000"/>
              <a:gd name="connsiteX90" fmla="*/ 640518 w 1508539"/>
              <a:gd name="connsiteY90" fmla="*/ 3673397 h 6858000"/>
              <a:gd name="connsiteX91" fmla="*/ 639814 w 1508539"/>
              <a:gd name="connsiteY91" fmla="*/ 3637109 h 6858000"/>
              <a:gd name="connsiteX92" fmla="*/ 643257 w 1508539"/>
              <a:gd name="connsiteY92" fmla="*/ 3536883 h 6858000"/>
              <a:gd name="connsiteX93" fmla="*/ 650795 w 1508539"/>
              <a:gd name="connsiteY93" fmla="*/ 3435652 h 6858000"/>
              <a:gd name="connsiteX94" fmla="*/ 652466 w 1508539"/>
              <a:gd name="connsiteY94" fmla="*/ 3307769 h 6858000"/>
              <a:gd name="connsiteX95" fmla="*/ 670029 w 1508539"/>
              <a:gd name="connsiteY95" fmla="*/ 3250522 h 6858000"/>
              <a:gd name="connsiteX96" fmla="*/ 670454 w 1508539"/>
              <a:gd name="connsiteY96" fmla="*/ 3229163 h 6858000"/>
              <a:gd name="connsiteX97" fmla="*/ 672277 w 1508539"/>
              <a:gd name="connsiteY97" fmla="*/ 3217217 h 6858000"/>
              <a:gd name="connsiteX98" fmla="*/ 659112 w 1508539"/>
              <a:gd name="connsiteY98" fmla="*/ 3183755 h 6858000"/>
              <a:gd name="connsiteX99" fmla="*/ 659613 w 1508539"/>
              <a:gd name="connsiteY99" fmla="*/ 3178642 h 6858000"/>
              <a:gd name="connsiteX100" fmla="*/ 647213 w 1508539"/>
              <a:gd name="connsiteY100" fmla="*/ 3158586 h 6858000"/>
              <a:gd name="connsiteX101" fmla="*/ 632398 w 1508539"/>
              <a:gd name="connsiteY101" fmla="*/ 3129034 h 6858000"/>
              <a:gd name="connsiteX102" fmla="*/ 633063 w 1508539"/>
              <a:gd name="connsiteY102" fmla="*/ 3126682 h 6858000"/>
              <a:gd name="connsiteX103" fmla="*/ 623931 w 1508539"/>
              <a:gd name="connsiteY103" fmla="*/ 3114519 h 6858000"/>
              <a:gd name="connsiteX104" fmla="*/ 610540 w 1508539"/>
              <a:gd name="connsiteY104" fmla="*/ 3106272 h 6858000"/>
              <a:gd name="connsiteX105" fmla="*/ 583270 w 1508539"/>
              <a:gd name="connsiteY105" fmla="*/ 2958185 h 6858000"/>
              <a:gd name="connsiteX106" fmla="*/ 525884 w 1508539"/>
              <a:gd name="connsiteY106" fmla="*/ 2762989 h 6858000"/>
              <a:gd name="connsiteX107" fmla="*/ 474802 w 1508539"/>
              <a:gd name="connsiteY107" fmla="*/ 2554718 h 6858000"/>
              <a:gd name="connsiteX108" fmla="*/ 454896 w 1508539"/>
              <a:gd name="connsiteY108" fmla="*/ 2485734 h 6858000"/>
              <a:gd name="connsiteX109" fmla="*/ 445619 w 1508539"/>
              <a:gd name="connsiteY109" fmla="*/ 2447068 h 6858000"/>
              <a:gd name="connsiteX110" fmla="*/ 432580 w 1508539"/>
              <a:gd name="connsiteY110" fmla="*/ 2425819 h 6858000"/>
              <a:gd name="connsiteX111" fmla="*/ 438579 w 1508539"/>
              <a:gd name="connsiteY111" fmla="*/ 2402874 h 6858000"/>
              <a:gd name="connsiteX112" fmla="*/ 441191 w 1508539"/>
              <a:gd name="connsiteY112" fmla="*/ 2381443 h 6858000"/>
              <a:gd name="connsiteX113" fmla="*/ 417520 w 1508539"/>
              <a:gd name="connsiteY113" fmla="*/ 2261920 h 6858000"/>
              <a:gd name="connsiteX114" fmla="*/ 407407 w 1508539"/>
              <a:gd name="connsiteY114" fmla="*/ 2195378 h 6858000"/>
              <a:gd name="connsiteX115" fmla="*/ 391624 w 1508539"/>
              <a:gd name="connsiteY115" fmla="*/ 2155135 h 6858000"/>
              <a:gd name="connsiteX116" fmla="*/ 389082 w 1508539"/>
              <a:gd name="connsiteY116" fmla="*/ 2118008 h 6858000"/>
              <a:gd name="connsiteX117" fmla="*/ 390075 w 1508539"/>
              <a:gd name="connsiteY117" fmla="*/ 2050531 h 6858000"/>
              <a:gd name="connsiteX118" fmla="*/ 381881 w 1508539"/>
              <a:gd name="connsiteY118" fmla="*/ 1963269 h 6858000"/>
              <a:gd name="connsiteX119" fmla="*/ 363059 w 1508539"/>
              <a:gd name="connsiteY119" fmla="*/ 1906352 h 6858000"/>
              <a:gd name="connsiteX120" fmla="*/ 339616 w 1508539"/>
              <a:gd name="connsiteY120" fmla="*/ 1861531 h 6858000"/>
              <a:gd name="connsiteX121" fmla="*/ 293415 w 1508539"/>
              <a:gd name="connsiteY121" fmla="*/ 1732919 h 6858000"/>
              <a:gd name="connsiteX122" fmla="*/ 265726 w 1508539"/>
              <a:gd name="connsiteY122" fmla="*/ 1663540 h 6858000"/>
              <a:gd name="connsiteX123" fmla="*/ 264852 w 1508539"/>
              <a:gd name="connsiteY123" fmla="*/ 1615777 h 6858000"/>
              <a:gd name="connsiteX124" fmla="*/ 245647 w 1508539"/>
              <a:gd name="connsiteY124" fmla="*/ 1563678 h 6858000"/>
              <a:gd name="connsiteX125" fmla="*/ 258727 w 1508539"/>
              <a:gd name="connsiteY125" fmla="*/ 1519474 h 6858000"/>
              <a:gd name="connsiteX126" fmla="*/ 251469 w 1508539"/>
              <a:gd name="connsiteY126" fmla="*/ 1477995 h 6858000"/>
              <a:gd name="connsiteX127" fmla="*/ 237554 w 1508539"/>
              <a:gd name="connsiteY127" fmla="*/ 1373769 h 6858000"/>
              <a:gd name="connsiteX128" fmla="*/ 245861 w 1508539"/>
              <a:gd name="connsiteY128" fmla="*/ 1307086 h 6858000"/>
              <a:gd name="connsiteX129" fmla="*/ 247049 w 1508539"/>
              <a:gd name="connsiteY129" fmla="*/ 1189033 h 6858000"/>
              <a:gd name="connsiteX130" fmla="*/ 251734 w 1508539"/>
              <a:gd name="connsiteY130" fmla="*/ 1168288 h 6858000"/>
              <a:gd name="connsiteX131" fmla="*/ 244016 w 1508539"/>
              <a:gd name="connsiteY131" fmla="*/ 1142577 h 6858000"/>
              <a:gd name="connsiteX132" fmla="*/ 233322 w 1508539"/>
              <a:gd name="connsiteY132" fmla="*/ 1088484 h 6858000"/>
              <a:gd name="connsiteX133" fmla="*/ 222058 w 1508539"/>
              <a:gd name="connsiteY133" fmla="*/ 1016103 h 6858000"/>
              <a:gd name="connsiteX134" fmla="*/ 223514 w 1508539"/>
              <a:gd name="connsiteY134" fmla="*/ 932283 h 6858000"/>
              <a:gd name="connsiteX135" fmla="*/ 225750 w 1508539"/>
              <a:gd name="connsiteY135" fmla="*/ 915925 h 6858000"/>
              <a:gd name="connsiteX136" fmla="*/ 218379 w 1508539"/>
              <a:gd name="connsiteY136" fmla="*/ 896999 h 6858000"/>
              <a:gd name="connsiteX137" fmla="*/ 187787 w 1508539"/>
              <a:gd name="connsiteY137" fmla="*/ 821517 h 6858000"/>
              <a:gd name="connsiteX138" fmla="*/ 166737 w 1508539"/>
              <a:gd name="connsiteY138" fmla="*/ 751353 h 6858000"/>
              <a:gd name="connsiteX139" fmla="*/ 166295 w 1508539"/>
              <a:gd name="connsiteY139" fmla="*/ 721230 h 6858000"/>
              <a:gd name="connsiteX140" fmla="*/ 151966 w 1508539"/>
              <a:gd name="connsiteY140" fmla="*/ 681659 h 6858000"/>
              <a:gd name="connsiteX141" fmla="*/ 137385 w 1508539"/>
              <a:gd name="connsiteY141" fmla="*/ 635218 h 6858000"/>
              <a:gd name="connsiteX142" fmla="*/ 142396 w 1508539"/>
              <a:gd name="connsiteY142" fmla="*/ 613763 h 6858000"/>
              <a:gd name="connsiteX143" fmla="*/ 128338 w 1508539"/>
              <a:gd name="connsiteY143" fmla="*/ 598582 h 6858000"/>
              <a:gd name="connsiteX144" fmla="*/ 128019 w 1508539"/>
              <a:gd name="connsiteY144" fmla="*/ 576846 h 6858000"/>
              <a:gd name="connsiteX145" fmla="*/ 107645 w 1508539"/>
              <a:gd name="connsiteY145" fmla="*/ 530055 h 6858000"/>
              <a:gd name="connsiteX146" fmla="*/ 98081 w 1508539"/>
              <a:gd name="connsiteY146" fmla="*/ 448559 h 6858000"/>
              <a:gd name="connsiteX147" fmla="*/ 104503 w 1508539"/>
              <a:gd name="connsiteY147" fmla="*/ 441529 h 6858000"/>
              <a:gd name="connsiteX148" fmla="*/ 103724 w 1508539"/>
              <a:gd name="connsiteY148" fmla="*/ 428927 h 6858000"/>
              <a:gd name="connsiteX149" fmla="*/ 93128 w 1508539"/>
              <a:gd name="connsiteY149" fmla="*/ 430161 h 6858000"/>
              <a:gd name="connsiteX150" fmla="*/ 70148 w 1508539"/>
              <a:gd name="connsiteY150" fmla="*/ 367211 h 6858000"/>
              <a:gd name="connsiteX151" fmla="*/ 36452 w 1508539"/>
              <a:gd name="connsiteY151" fmla="*/ 268519 h 6858000"/>
              <a:gd name="connsiteX152" fmla="*/ 23935 w 1508539"/>
              <a:gd name="connsiteY152" fmla="*/ 160886 h 6858000"/>
              <a:gd name="connsiteX153" fmla="*/ 19312 w 1508539"/>
              <a:gd name="connsiteY153" fmla="*/ 47336 h 6858000"/>
              <a:gd name="connsiteX154" fmla="*/ 0 w 1508539"/>
              <a:gd name="connsiteY154" fmla="*/ 0 h 6858000"/>
              <a:gd name="connsiteX0" fmla="*/ 0 w 1508539"/>
              <a:gd name="connsiteY0" fmla="*/ 0 h 6858000"/>
              <a:gd name="connsiteX1" fmla="*/ 1508539 w 1508539"/>
              <a:gd name="connsiteY1" fmla="*/ 0 h 6858000"/>
              <a:gd name="connsiteX2" fmla="*/ 1508539 w 1508539"/>
              <a:gd name="connsiteY2" fmla="*/ 6858000 h 6858000"/>
              <a:gd name="connsiteX3" fmla="*/ 57174 w 1508539"/>
              <a:gd name="connsiteY3" fmla="*/ 6858000 h 6858000"/>
              <a:gd name="connsiteX4" fmla="*/ 57315 w 1508539"/>
              <a:gd name="connsiteY4" fmla="*/ 6857735 h 6858000"/>
              <a:gd name="connsiteX5" fmla="*/ 69364 w 1508539"/>
              <a:gd name="connsiteY5" fmla="*/ 6809549 h 6858000"/>
              <a:gd name="connsiteX6" fmla="*/ 101575 w 1508539"/>
              <a:gd name="connsiteY6" fmla="*/ 6715115 h 6858000"/>
              <a:gd name="connsiteX7" fmla="*/ 111426 w 1508539"/>
              <a:gd name="connsiteY7" fmla="*/ 6680170 h 6858000"/>
              <a:gd name="connsiteX8" fmla="*/ 136976 w 1508539"/>
              <a:gd name="connsiteY8" fmla="*/ 6621207 h 6858000"/>
              <a:gd name="connsiteX9" fmla="*/ 153633 w 1508539"/>
              <a:gd name="connsiteY9" fmla="*/ 6596265 h 6858000"/>
              <a:gd name="connsiteX10" fmla="*/ 153512 w 1508539"/>
              <a:gd name="connsiteY10" fmla="*/ 6594818 h 6858000"/>
              <a:gd name="connsiteX11" fmla="*/ 157757 w 1508539"/>
              <a:gd name="connsiteY11" fmla="*/ 6593735 h 6858000"/>
              <a:gd name="connsiteX12" fmla="*/ 160954 w 1508539"/>
              <a:gd name="connsiteY12" fmla="*/ 6589172 h 6858000"/>
              <a:gd name="connsiteX13" fmla="*/ 164248 w 1508539"/>
              <a:gd name="connsiteY13" fmla="*/ 6574442 h 6858000"/>
              <a:gd name="connsiteX14" fmla="*/ 164588 w 1508539"/>
              <a:gd name="connsiteY14" fmla="*/ 6568530 h 6858000"/>
              <a:gd name="connsiteX15" fmla="*/ 166997 w 1508539"/>
              <a:gd name="connsiteY15" fmla="*/ 6560674 h 6858000"/>
              <a:gd name="connsiteX16" fmla="*/ 167342 w 1508539"/>
              <a:gd name="connsiteY16" fmla="*/ 6560598 h 6858000"/>
              <a:gd name="connsiteX17" fmla="*/ 169039 w 1508539"/>
              <a:gd name="connsiteY17" fmla="*/ 6553006 h 6858000"/>
              <a:gd name="connsiteX18" fmla="*/ 173735 w 1508539"/>
              <a:gd name="connsiteY18" fmla="*/ 6514360 h 6858000"/>
              <a:gd name="connsiteX19" fmla="*/ 215389 w 1508539"/>
              <a:gd name="connsiteY19" fmla="*/ 6478062 h 6858000"/>
              <a:gd name="connsiteX20" fmla="*/ 226078 w 1508539"/>
              <a:gd name="connsiteY20" fmla="*/ 6460325 h 6858000"/>
              <a:gd name="connsiteX21" fmla="*/ 233311 w 1508539"/>
              <a:gd name="connsiteY21" fmla="*/ 6451488 h 6858000"/>
              <a:gd name="connsiteX22" fmla="*/ 234746 w 1508539"/>
              <a:gd name="connsiteY22" fmla="*/ 6451348 h 6858000"/>
              <a:gd name="connsiteX23" fmla="*/ 239104 w 1508539"/>
              <a:gd name="connsiteY23" fmla="*/ 6414240 h 6858000"/>
              <a:gd name="connsiteX24" fmla="*/ 241980 w 1508539"/>
              <a:gd name="connsiteY24" fmla="*/ 6410269 h 6858000"/>
              <a:gd name="connsiteX25" fmla="*/ 241880 w 1508539"/>
              <a:gd name="connsiteY25" fmla="*/ 6384857 h 6858000"/>
              <a:gd name="connsiteX26" fmla="*/ 243397 w 1508539"/>
              <a:gd name="connsiteY26" fmla="*/ 6372381 h 6858000"/>
              <a:gd name="connsiteX27" fmla="*/ 240591 w 1508539"/>
              <a:gd name="connsiteY27" fmla="*/ 6367510 h 6858000"/>
              <a:gd name="connsiteX28" fmla="*/ 244471 w 1508539"/>
              <a:gd name="connsiteY28" fmla="*/ 6349778 h 6858000"/>
              <a:gd name="connsiteX29" fmla="*/ 246136 w 1508539"/>
              <a:gd name="connsiteY29" fmla="*/ 6348250 h 6858000"/>
              <a:gd name="connsiteX30" fmla="*/ 262170 w 1508539"/>
              <a:gd name="connsiteY30" fmla="*/ 6281972 h 6858000"/>
              <a:gd name="connsiteX31" fmla="*/ 272933 w 1508539"/>
              <a:gd name="connsiteY31" fmla="*/ 6211940 h 6858000"/>
              <a:gd name="connsiteX32" fmla="*/ 314428 w 1508539"/>
              <a:gd name="connsiteY32" fmla="*/ 6113913 h 6858000"/>
              <a:gd name="connsiteX33" fmla="*/ 318721 w 1508539"/>
              <a:gd name="connsiteY33" fmla="*/ 6028119 h 6858000"/>
              <a:gd name="connsiteX34" fmla="*/ 345501 w 1508539"/>
              <a:gd name="connsiteY34" fmla="*/ 5934687 h 6858000"/>
              <a:gd name="connsiteX35" fmla="*/ 379513 w 1508539"/>
              <a:gd name="connsiteY35" fmla="*/ 5765594 h 6858000"/>
              <a:gd name="connsiteX36" fmla="*/ 411349 w 1508539"/>
              <a:gd name="connsiteY36" fmla="*/ 5693685 h 6858000"/>
              <a:gd name="connsiteX37" fmla="*/ 431404 w 1508539"/>
              <a:gd name="connsiteY37" fmla="*/ 5665173 h 6858000"/>
              <a:gd name="connsiteX38" fmla="*/ 465121 w 1508539"/>
              <a:gd name="connsiteY38" fmla="*/ 5563435 h 6858000"/>
              <a:gd name="connsiteX39" fmla="*/ 494626 w 1508539"/>
              <a:gd name="connsiteY39" fmla="*/ 5476393 h 6858000"/>
              <a:gd name="connsiteX40" fmla="*/ 525819 w 1508539"/>
              <a:gd name="connsiteY40" fmla="*/ 5396260 h 6858000"/>
              <a:gd name="connsiteX41" fmla="*/ 541800 w 1508539"/>
              <a:gd name="connsiteY41" fmla="*/ 5330009 h 6858000"/>
              <a:gd name="connsiteX42" fmla="*/ 575293 w 1508539"/>
              <a:gd name="connsiteY42" fmla="*/ 5273739 h 6858000"/>
              <a:gd name="connsiteX43" fmla="*/ 584892 w 1508539"/>
              <a:gd name="connsiteY43" fmla="*/ 5241779 h 6858000"/>
              <a:gd name="connsiteX44" fmla="*/ 596118 w 1508539"/>
              <a:gd name="connsiteY44" fmla="*/ 5225268 h 6858000"/>
              <a:gd name="connsiteX45" fmla="*/ 597138 w 1508539"/>
              <a:gd name="connsiteY45" fmla="*/ 5217684 h 6858000"/>
              <a:gd name="connsiteX46" fmla="*/ 604479 w 1508539"/>
              <a:gd name="connsiteY46" fmla="*/ 5193377 h 6858000"/>
              <a:gd name="connsiteX47" fmla="*/ 607782 w 1508539"/>
              <a:gd name="connsiteY47" fmla="*/ 5179288 h 6858000"/>
              <a:gd name="connsiteX48" fmla="*/ 608766 w 1508539"/>
              <a:gd name="connsiteY48" fmla="*/ 5173621 h 6858000"/>
              <a:gd name="connsiteX49" fmla="*/ 604400 w 1508539"/>
              <a:gd name="connsiteY49" fmla="*/ 5159961 h 6858000"/>
              <a:gd name="connsiteX50" fmla="*/ 611077 w 1508539"/>
              <a:gd name="connsiteY50" fmla="*/ 5144295 h 6858000"/>
              <a:gd name="connsiteX51" fmla="*/ 608010 w 1508539"/>
              <a:gd name="connsiteY51" fmla="*/ 5125185 h 6858000"/>
              <a:gd name="connsiteX52" fmla="*/ 614840 w 1508539"/>
              <a:gd name="connsiteY52" fmla="*/ 5121884 h 6858000"/>
              <a:gd name="connsiteX53" fmla="*/ 621876 w 1508539"/>
              <a:gd name="connsiteY53" fmla="*/ 5067850 h 6858000"/>
              <a:gd name="connsiteX54" fmla="*/ 624607 w 1508539"/>
              <a:gd name="connsiteY54" fmla="*/ 5060861 h 6858000"/>
              <a:gd name="connsiteX55" fmla="*/ 621311 w 1508539"/>
              <a:gd name="connsiteY55" fmla="*/ 5034192 h 6858000"/>
              <a:gd name="connsiteX56" fmla="*/ 622865 w 1508539"/>
              <a:gd name="connsiteY56" fmla="*/ 4993030 h 6858000"/>
              <a:gd name="connsiteX57" fmla="*/ 629774 w 1508539"/>
              <a:gd name="connsiteY57" fmla="*/ 4946844 h 6858000"/>
              <a:gd name="connsiteX58" fmla="*/ 625630 w 1508539"/>
              <a:gd name="connsiteY58" fmla="*/ 4932692 h 6858000"/>
              <a:gd name="connsiteX59" fmla="*/ 641033 w 1508539"/>
              <a:gd name="connsiteY59" fmla="*/ 4858827 h 6858000"/>
              <a:gd name="connsiteX60" fmla="*/ 635187 w 1508539"/>
              <a:gd name="connsiteY60" fmla="*/ 4801535 h 6858000"/>
              <a:gd name="connsiteX61" fmla="*/ 642856 w 1508539"/>
              <a:gd name="connsiteY61" fmla="*/ 4797794 h 6858000"/>
              <a:gd name="connsiteX62" fmla="*/ 644150 w 1508539"/>
              <a:gd name="connsiteY62" fmla="*/ 4784526 h 6858000"/>
              <a:gd name="connsiteX63" fmla="*/ 645934 w 1508539"/>
              <a:gd name="connsiteY63" fmla="*/ 4781211 h 6858000"/>
              <a:gd name="connsiteX64" fmla="*/ 654721 w 1508539"/>
              <a:gd name="connsiteY64" fmla="*/ 4761984 h 6858000"/>
              <a:gd name="connsiteX65" fmla="*/ 650769 w 1508539"/>
              <a:gd name="connsiteY65" fmla="*/ 4690749 h 6858000"/>
              <a:gd name="connsiteX66" fmla="*/ 646249 w 1508539"/>
              <a:gd name="connsiteY66" fmla="*/ 4584173 h 6858000"/>
              <a:gd name="connsiteX67" fmla="*/ 641332 w 1508539"/>
              <a:gd name="connsiteY67" fmla="*/ 4444346 h 6858000"/>
              <a:gd name="connsiteX68" fmla="*/ 637897 w 1508539"/>
              <a:gd name="connsiteY68" fmla="*/ 4375228 h 6858000"/>
              <a:gd name="connsiteX69" fmla="*/ 618550 w 1508539"/>
              <a:gd name="connsiteY69" fmla="*/ 4214165 h 6858000"/>
              <a:gd name="connsiteX70" fmla="*/ 622623 w 1508539"/>
              <a:gd name="connsiteY70" fmla="*/ 4090296 h 6858000"/>
              <a:gd name="connsiteX71" fmla="*/ 607879 w 1508539"/>
              <a:gd name="connsiteY71" fmla="*/ 4033999 h 6858000"/>
              <a:gd name="connsiteX72" fmla="*/ 609028 w 1508539"/>
              <a:gd name="connsiteY72" fmla="*/ 4031933 h 6858000"/>
              <a:gd name="connsiteX73" fmla="*/ 607604 w 1508539"/>
              <a:gd name="connsiteY73" fmla="*/ 4013953 h 6858000"/>
              <a:gd name="connsiteX74" fmla="*/ 593899 w 1508539"/>
              <a:gd name="connsiteY74" fmla="*/ 3974753 h 6858000"/>
              <a:gd name="connsiteX75" fmla="*/ 595497 w 1508539"/>
              <a:gd name="connsiteY75" fmla="*/ 3969950 h 6858000"/>
              <a:gd name="connsiteX76" fmla="*/ 588919 w 1508539"/>
              <a:gd name="connsiteY76" fmla="*/ 3933779 h 6858000"/>
              <a:gd name="connsiteX77" fmla="*/ 590250 w 1508539"/>
              <a:gd name="connsiteY77" fmla="*/ 3933093 h 6858000"/>
              <a:gd name="connsiteX78" fmla="*/ 594604 w 1508539"/>
              <a:gd name="connsiteY78" fmla="*/ 3922082 h 6858000"/>
              <a:gd name="connsiteX79" fmla="*/ 599682 w 1508539"/>
              <a:gd name="connsiteY79" fmla="*/ 3901461 h 6858000"/>
              <a:gd name="connsiteX80" fmla="*/ 622276 w 1508539"/>
              <a:gd name="connsiteY80" fmla="*/ 3813873 h 6858000"/>
              <a:gd name="connsiteX81" fmla="*/ 621701 w 1508539"/>
              <a:gd name="connsiteY81" fmla="*/ 3806161 h 6858000"/>
              <a:gd name="connsiteX82" fmla="*/ 622008 w 1508539"/>
              <a:gd name="connsiteY82" fmla="*/ 3805957 h 6858000"/>
              <a:gd name="connsiteX83" fmla="*/ 622035 w 1508539"/>
              <a:gd name="connsiteY83" fmla="*/ 3797724 h 6858000"/>
              <a:gd name="connsiteX84" fmla="*/ 620650 w 1508539"/>
              <a:gd name="connsiteY84" fmla="*/ 3792098 h 6858000"/>
              <a:gd name="connsiteX85" fmla="*/ 619534 w 1508539"/>
              <a:gd name="connsiteY85" fmla="*/ 3777135 h 6858000"/>
              <a:gd name="connsiteX86" fmla="*/ 621267 w 1508539"/>
              <a:gd name="connsiteY86" fmla="*/ 3771656 h 6858000"/>
              <a:gd name="connsiteX87" fmla="*/ 625010 w 1508539"/>
              <a:gd name="connsiteY87" fmla="*/ 3769007 h 6858000"/>
              <a:gd name="connsiteX88" fmla="*/ 624476 w 1508539"/>
              <a:gd name="connsiteY88" fmla="*/ 3767709 h 6858000"/>
              <a:gd name="connsiteX89" fmla="*/ 633172 w 1508539"/>
              <a:gd name="connsiteY89" fmla="*/ 3738082 h 6858000"/>
              <a:gd name="connsiteX90" fmla="*/ 640518 w 1508539"/>
              <a:gd name="connsiteY90" fmla="*/ 3673397 h 6858000"/>
              <a:gd name="connsiteX91" fmla="*/ 639814 w 1508539"/>
              <a:gd name="connsiteY91" fmla="*/ 3637109 h 6858000"/>
              <a:gd name="connsiteX92" fmla="*/ 643257 w 1508539"/>
              <a:gd name="connsiteY92" fmla="*/ 3536883 h 6858000"/>
              <a:gd name="connsiteX93" fmla="*/ 650795 w 1508539"/>
              <a:gd name="connsiteY93" fmla="*/ 3435652 h 6858000"/>
              <a:gd name="connsiteX94" fmla="*/ 652466 w 1508539"/>
              <a:gd name="connsiteY94" fmla="*/ 3307769 h 6858000"/>
              <a:gd name="connsiteX95" fmla="*/ 670029 w 1508539"/>
              <a:gd name="connsiteY95" fmla="*/ 3250522 h 6858000"/>
              <a:gd name="connsiteX96" fmla="*/ 670454 w 1508539"/>
              <a:gd name="connsiteY96" fmla="*/ 3229163 h 6858000"/>
              <a:gd name="connsiteX97" fmla="*/ 672277 w 1508539"/>
              <a:gd name="connsiteY97" fmla="*/ 3217217 h 6858000"/>
              <a:gd name="connsiteX98" fmla="*/ 659112 w 1508539"/>
              <a:gd name="connsiteY98" fmla="*/ 3183755 h 6858000"/>
              <a:gd name="connsiteX99" fmla="*/ 659613 w 1508539"/>
              <a:gd name="connsiteY99" fmla="*/ 3178642 h 6858000"/>
              <a:gd name="connsiteX100" fmla="*/ 647213 w 1508539"/>
              <a:gd name="connsiteY100" fmla="*/ 3158586 h 6858000"/>
              <a:gd name="connsiteX101" fmla="*/ 632398 w 1508539"/>
              <a:gd name="connsiteY101" fmla="*/ 3129034 h 6858000"/>
              <a:gd name="connsiteX102" fmla="*/ 633063 w 1508539"/>
              <a:gd name="connsiteY102" fmla="*/ 3126682 h 6858000"/>
              <a:gd name="connsiteX103" fmla="*/ 623931 w 1508539"/>
              <a:gd name="connsiteY103" fmla="*/ 3114519 h 6858000"/>
              <a:gd name="connsiteX104" fmla="*/ 610540 w 1508539"/>
              <a:gd name="connsiteY104" fmla="*/ 3106272 h 6858000"/>
              <a:gd name="connsiteX105" fmla="*/ 583270 w 1508539"/>
              <a:gd name="connsiteY105" fmla="*/ 2958185 h 6858000"/>
              <a:gd name="connsiteX106" fmla="*/ 525884 w 1508539"/>
              <a:gd name="connsiteY106" fmla="*/ 2762989 h 6858000"/>
              <a:gd name="connsiteX107" fmla="*/ 474802 w 1508539"/>
              <a:gd name="connsiteY107" fmla="*/ 2554718 h 6858000"/>
              <a:gd name="connsiteX108" fmla="*/ 454896 w 1508539"/>
              <a:gd name="connsiteY108" fmla="*/ 2485734 h 6858000"/>
              <a:gd name="connsiteX109" fmla="*/ 445619 w 1508539"/>
              <a:gd name="connsiteY109" fmla="*/ 2447068 h 6858000"/>
              <a:gd name="connsiteX110" fmla="*/ 432580 w 1508539"/>
              <a:gd name="connsiteY110" fmla="*/ 2425819 h 6858000"/>
              <a:gd name="connsiteX111" fmla="*/ 438579 w 1508539"/>
              <a:gd name="connsiteY111" fmla="*/ 2402874 h 6858000"/>
              <a:gd name="connsiteX112" fmla="*/ 441191 w 1508539"/>
              <a:gd name="connsiteY112" fmla="*/ 2381443 h 6858000"/>
              <a:gd name="connsiteX113" fmla="*/ 417520 w 1508539"/>
              <a:gd name="connsiteY113" fmla="*/ 2261920 h 6858000"/>
              <a:gd name="connsiteX114" fmla="*/ 407407 w 1508539"/>
              <a:gd name="connsiteY114" fmla="*/ 2195378 h 6858000"/>
              <a:gd name="connsiteX115" fmla="*/ 391624 w 1508539"/>
              <a:gd name="connsiteY115" fmla="*/ 2155135 h 6858000"/>
              <a:gd name="connsiteX116" fmla="*/ 389082 w 1508539"/>
              <a:gd name="connsiteY116" fmla="*/ 2118008 h 6858000"/>
              <a:gd name="connsiteX117" fmla="*/ 390075 w 1508539"/>
              <a:gd name="connsiteY117" fmla="*/ 2050531 h 6858000"/>
              <a:gd name="connsiteX118" fmla="*/ 381881 w 1508539"/>
              <a:gd name="connsiteY118" fmla="*/ 1963269 h 6858000"/>
              <a:gd name="connsiteX119" fmla="*/ 363059 w 1508539"/>
              <a:gd name="connsiteY119" fmla="*/ 1906352 h 6858000"/>
              <a:gd name="connsiteX120" fmla="*/ 339616 w 1508539"/>
              <a:gd name="connsiteY120" fmla="*/ 1861531 h 6858000"/>
              <a:gd name="connsiteX121" fmla="*/ 293415 w 1508539"/>
              <a:gd name="connsiteY121" fmla="*/ 1732919 h 6858000"/>
              <a:gd name="connsiteX122" fmla="*/ 265726 w 1508539"/>
              <a:gd name="connsiteY122" fmla="*/ 1663540 h 6858000"/>
              <a:gd name="connsiteX123" fmla="*/ 264852 w 1508539"/>
              <a:gd name="connsiteY123" fmla="*/ 1615777 h 6858000"/>
              <a:gd name="connsiteX124" fmla="*/ 245647 w 1508539"/>
              <a:gd name="connsiteY124" fmla="*/ 1563678 h 6858000"/>
              <a:gd name="connsiteX125" fmla="*/ 258727 w 1508539"/>
              <a:gd name="connsiteY125" fmla="*/ 1519474 h 6858000"/>
              <a:gd name="connsiteX126" fmla="*/ 251469 w 1508539"/>
              <a:gd name="connsiteY126" fmla="*/ 1477995 h 6858000"/>
              <a:gd name="connsiteX127" fmla="*/ 237554 w 1508539"/>
              <a:gd name="connsiteY127" fmla="*/ 1373769 h 6858000"/>
              <a:gd name="connsiteX128" fmla="*/ 245861 w 1508539"/>
              <a:gd name="connsiteY128" fmla="*/ 1307086 h 6858000"/>
              <a:gd name="connsiteX129" fmla="*/ 247049 w 1508539"/>
              <a:gd name="connsiteY129" fmla="*/ 1189033 h 6858000"/>
              <a:gd name="connsiteX130" fmla="*/ 251734 w 1508539"/>
              <a:gd name="connsiteY130" fmla="*/ 1168288 h 6858000"/>
              <a:gd name="connsiteX131" fmla="*/ 244016 w 1508539"/>
              <a:gd name="connsiteY131" fmla="*/ 1142577 h 6858000"/>
              <a:gd name="connsiteX132" fmla="*/ 233322 w 1508539"/>
              <a:gd name="connsiteY132" fmla="*/ 1088484 h 6858000"/>
              <a:gd name="connsiteX133" fmla="*/ 222058 w 1508539"/>
              <a:gd name="connsiteY133" fmla="*/ 1016103 h 6858000"/>
              <a:gd name="connsiteX134" fmla="*/ 223514 w 1508539"/>
              <a:gd name="connsiteY134" fmla="*/ 932283 h 6858000"/>
              <a:gd name="connsiteX135" fmla="*/ 225750 w 1508539"/>
              <a:gd name="connsiteY135" fmla="*/ 915925 h 6858000"/>
              <a:gd name="connsiteX136" fmla="*/ 218379 w 1508539"/>
              <a:gd name="connsiteY136" fmla="*/ 896999 h 6858000"/>
              <a:gd name="connsiteX137" fmla="*/ 187787 w 1508539"/>
              <a:gd name="connsiteY137" fmla="*/ 821517 h 6858000"/>
              <a:gd name="connsiteX138" fmla="*/ 166737 w 1508539"/>
              <a:gd name="connsiteY138" fmla="*/ 751353 h 6858000"/>
              <a:gd name="connsiteX139" fmla="*/ 166295 w 1508539"/>
              <a:gd name="connsiteY139" fmla="*/ 721230 h 6858000"/>
              <a:gd name="connsiteX140" fmla="*/ 151966 w 1508539"/>
              <a:gd name="connsiteY140" fmla="*/ 681659 h 6858000"/>
              <a:gd name="connsiteX141" fmla="*/ 137385 w 1508539"/>
              <a:gd name="connsiteY141" fmla="*/ 635218 h 6858000"/>
              <a:gd name="connsiteX142" fmla="*/ 142396 w 1508539"/>
              <a:gd name="connsiteY142" fmla="*/ 613763 h 6858000"/>
              <a:gd name="connsiteX143" fmla="*/ 128338 w 1508539"/>
              <a:gd name="connsiteY143" fmla="*/ 598582 h 6858000"/>
              <a:gd name="connsiteX144" fmla="*/ 128019 w 1508539"/>
              <a:gd name="connsiteY144" fmla="*/ 576846 h 6858000"/>
              <a:gd name="connsiteX145" fmla="*/ 107645 w 1508539"/>
              <a:gd name="connsiteY145" fmla="*/ 530055 h 6858000"/>
              <a:gd name="connsiteX146" fmla="*/ 98081 w 1508539"/>
              <a:gd name="connsiteY146" fmla="*/ 448559 h 6858000"/>
              <a:gd name="connsiteX147" fmla="*/ 104503 w 1508539"/>
              <a:gd name="connsiteY147" fmla="*/ 441529 h 6858000"/>
              <a:gd name="connsiteX148" fmla="*/ 103724 w 1508539"/>
              <a:gd name="connsiteY148" fmla="*/ 428927 h 6858000"/>
              <a:gd name="connsiteX149" fmla="*/ 93128 w 1508539"/>
              <a:gd name="connsiteY149" fmla="*/ 430161 h 6858000"/>
              <a:gd name="connsiteX150" fmla="*/ 70148 w 1508539"/>
              <a:gd name="connsiteY150" fmla="*/ 367211 h 6858000"/>
              <a:gd name="connsiteX151" fmla="*/ 36452 w 1508539"/>
              <a:gd name="connsiteY151" fmla="*/ 268519 h 6858000"/>
              <a:gd name="connsiteX152" fmla="*/ 23935 w 1508539"/>
              <a:gd name="connsiteY152" fmla="*/ 160886 h 6858000"/>
              <a:gd name="connsiteX153" fmla="*/ 19312 w 1508539"/>
              <a:gd name="connsiteY153" fmla="*/ 47336 h 6858000"/>
              <a:gd name="connsiteX154" fmla="*/ 0 w 1508539"/>
              <a:gd name="connsiteY154" fmla="*/ 0 h 6858000"/>
              <a:gd name="connsiteX0" fmla="*/ 0 w 1508539"/>
              <a:gd name="connsiteY0" fmla="*/ 0 h 6858000"/>
              <a:gd name="connsiteX1" fmla="*/ 1508539 w 1508539"/>
              <a:gd name="connsiteY1" fmla="*/ 0 h 6858000"/>
              <a:gd name="connsiteX2" fmla="*/ 1508539 w 1508539"/>
              <a:gd name="connsiteY2" fmla="*/ 6858000 h 6858000"/>
              <a:gd name="connsiteX3" fmla="*/ 57174 w 1508539"/>
              <a:gd name="connsiteY3" fmla="*/ 6858000 h 6858000"/>
              <a:gd name="connsiteX4" fmla="*/ 57315 w 1508539"/>
              <a:gd name="connsiteY4" fmla="*/ 6857735 h 6858000"/>
              <a:gd name="connsiteX5" fmla="*/ 69364 w 1508539"/>
              <a:gd name="connsiteY5" fmla="*/ 6809549 h 6858000"/>
              <a:gd name="connsiteX6" fmla="*/ 101575 w 1508539"/>
              <a:gd name="connsiteY6" fmla="*/ 6715115 h 6858000"/>
              <a:gd name="connsiteX7" fmla="*/ 111426 w 1508539"/>
              <a:gd name="connsiteY7" fmla="*/ 6680170 h 6858000"/>
              <a:gd name="connsiteX8" fmla="*/ 136976 w 1508539"/>
              <a:gd name="connsiteY8" fmla="*/ 6621207 h 6858000"/>
              <a:gd name="connsiteX9" fmla="*/ 153633 w 1508539"/>
              <a:gd name="connsiteY9" fmla="*/ 6596265 h 6858000"/>
              <a:gd name="connsiteX10" fmla="*/ 153512 w 1508539"/>
              <a:gd name="connsiteY10" fmla="*/ 6594818 h 6858000"/>
              <a:gd name="connsiteX11" fmla="*/ 157757 w 1508539"/>
              <a:gd name="connsiteY11" fmla="*/ 6593735 h 6858000"/>
              <a:gd name="connsiteX12" fmla="*/ 160954 w 1508539"/>
              <a:gd name="connsiteY12" fmla="*/ 6589172 h 6858000"/>
              <a:gd name="connsiteX13" fmla="*/ 164248 w 1508539"/>
              <a:gd name="connsiteY13" fmla="*/ 6574442 h 6858000"/>
              <a:gd name="connsiteX14" fmla="*/ 164588 w 1508539"/>
              <a:gd name="connsiteY14" fmla="*/ 6568530 h 6858000"/>
              <a:gd name="connsiteX15" fmla="*/ 166997 w 1508539"/>
              <a:gd name="connsiteY15" fmla="*/ 6560674 h 6858000"/>
              <a:gd name="connsiteX16" fmla="*/ 167342 w 1508539"/>
              <a:gd name="connsiteY16" fmla="*/ 6560598 h 6858000"/>
              <a:gd name="connsiteX17" fmla="*/ 169039 w 1508539"/>
              <a:gd name="connsiteY17" fmla="*/ 6553006 h 6858000"/>
              <a:gd name="connsiteX18" fmla="*/ 173735 w 1508539"/>
              <a:gd name="connsiteY18" fmla="*/ 6514360 h 6858000"/>
              <a:gd name="connsiteX19" fmla="*/ 215389 w 1508539"/>
              <a:gd name="connsiteY19" fmla="*/ 6478062 h 6858000"/>
              <a:gd name="connsiteX20" fmla="*/ 226078 w 1508539"/>
              <a:gd name="connsiteY20" fmla="*/ 6460325 h 6858000"/>
              <a:gd name="connsiteX21" fmla="*/ 233311 w 1508539"/>
              <a:gd name="connsiteY21" fmla="*/ 6451488 h 6858000"/>
              <a:gd name="connsiteX22" fmla="*/ 234746 w 1508539"/>
              <a:gd name="connsiteY22" fmla="*/ 6451348 h 6858000"/>
              <a:gd name="connsiteX23" fmla="*/ 239104 w 1508539"/>
              <a:gd name="connsiteY23" fmla="*/ 6414240 h 6858000"/>
              <a:gd name="connsiteX24" fmla="*/ 241980 w 1508539"/>
              <a:gd name="connsiteY24" fmla="*/ 6410269 h 6858000"/>
              <a:gd name="connsiteX25" fmla="*/ 241880 w 1508539"/>
              <a:gd name="connsiteY25" fmla="*/ 6384857 h 6858000"/>
              <a:gd name="connsiteX26" fmla="*/ 243397 w 1508539"/>
              <a:gd name="connsiteY26" fmla="*/ 6372381 h 6858000"/>
              <a:gd name="connsiteX27" fmla="*/ 240591 w 1508539"/>
              <a:gd name="connsiteY27" fmla="*/ 6367510 h 6858000"/>
              <a:gd name="connsiteX28" fmla="*/ 244471 w 1508539"/>
              <a:gd name="connsiteY28" fmla="*/ 6349778 h 6858000"/>
              <a:gd name="connsiteX29" fmla="*/ 246136 w 1508539"/>
              <a:gd name="connsiteY29" fmla="*/ 6348250 h 6858000"/>
              <a:gd name="connsiteX30" fmla="*/ 262170 w 1508539"/>
              <a:gd name="connsiteY30" fmla="*/ 6281972 h 6858000"/>
              <a:gd name="connsiteX31" fmla="*/ 272933 w 1508539"/>
              <a:gd name="connsiteY31" fmla="*/ 6211940 h 6858000"/>
              <a:gd name="connsiteX32" fmla="*/ 314428 w 1508539"/>
              <a:gd name="connsiteY32" fmla="*/ 6113913 h 6858000"/>
              <a:gd name="connsiteX33" fmla="*/ 318721 w 1508539"/>
              <a:gd name="connsiteY33" fmla="*/ 6028119 h 6858000"/>
              <a:gd name="connsiteX34" fmla="*/ 345501 w 1508539"/>
              <a:gd name="connsiteY34" fmla="*/ 5934687 h 6858000"/>
              <a:gd name="connsiteX35" fmla="*/ 379513 w 1508539"/>
              <a:gd name="connsiteY35" fmla="*/ 5765594 h 6858000"/>
              <a:gd name="connsiteX36" fmla="*/ 411349 w 1508539"/>
              <a:gd name="connsiteY36" fmla="*/ 5693685 h 6858000"/>
              <a:gd name="connsiteX37" fmla="*/ 431404 w 1508539"/>
              <a:gd name="connsiteY37" fmla="*/ 5665173 h 6858000"/>
              <a:gd name="connsiteX38" fmla="*/ 465121 w 1508539"/>
              <a:gd name="connsiteY38" fmla="*/ 5563435 h 6858000"/>
              <a:gd name="connsiteX39" fmla="*/ 494626 w 1508539"/>
              <a:gd name="connsiteY39" fmla="*/ 5476393 h 6858000"/>
              <a:gd name="connsiteX40" fmla="*/ 525819 w 1508539"/>
              <a:gd name="connsiteY40" fmla="*/ 5396260 h 6858000"/>
              <a:gd name="connsiteX41" fmla="*/ 541800 w 1508539"/>
              <a:gd name="connsiteY41" fmla="*/ 5330009 h 6858000"/>
              <a:gd name="connsiteX42" fmla="*/ 575293 w 1508539"/>
              <a:gd name="connsiteY42" fmla="*/ 5273739 h 6858000"/>
              <a:gd name="connsiteX43" fmla="*/ 584892 w 1508539"/>
              <a:gd name="connsiteY43" fmla="*/ 5241779 h 6858000"/>
              <a:gd name="connsiteX44" fmla="*/ 596118 w 1508539"/>
              <a:gd name="connsiteY44" fmla="*/ 5225268 h 6858000"/>
              <a:gd name="connsiteX45" fmla="*/ 597138 w 1508539"/>
              <a:gd name="connsiteY45" fmla="*/ 5217684 h 6858000"/>
              <a:gd name="connsiteX46" fmla="*/ 604479 w 1508539"/>
              <a:gd name="connsiteY46" fmla="*/ 5193377 h 6858000"/>
              <a:gd name="connsiteX47" fmla="*/ 607782 w 1508539"/>
              <a:gd name="connsiteY47" fmla="*/ 5179288 h 6858000"/>
              <a:gd name="connsiteX48" fmla="*/ 608766 w 1508539"/>
              <a:gd name="connsiteY48" fmla="*/ 5173621 h 6858000"/>
              <a:gd name="connsiteX49" fmla="*/ 604400 w 1508539"/>
              <a:gd name="connsiteY49" fmla="*/ 5159961 h 6858000"/>
              <a:gd name="connsiteX50" fmla="*/ 611077 w 1508539"/>
              <a:gd name="connsiteY50" fmla="*/ 5144295 h 6858000"/>
              <a:gd name="connsiteX51" fmla="*/ 608010 w 1508539"/>
              <a:gd name="connsiteY51" fmla="*/ 5125185 h 6858000"/>
              <a:gd name="connsiteX52" fmla="*/ 614840 w 1508539"/>
              <a:gd name="connsiteY52" fmla="*/ 5121884 h 6858000"/>
              <a:gd name="connsiteX53" fmla="*/ 621876 w 1508539"/>
              <a:gd name="connsiteY53" fmla="*/ 5067850 h 6858000"/>
              <a:gd name="connsiteX54" fmla="*/ 624607 w 1508539"/>
              <a:gd name="connsiteY54" fmla="*/ 5060861 h 6858000"/>
              <a:gd name="connsiteX55" fmla="*/ 621311 w 1508539"/>
              <a:gd name="connsiteY55" fmla="*/ 5034192 h 6858000"/>
              <a:gd name="connsiteX56" fmla="*/ 622865 w 1508539"/>
              <a:gd name="connsiteY56" fmla="*/ 4993030 h 6858000"/>
              <a:gd name="connsiteX57" fmla="*/ 629774 w 1508539"/>
              <a:gd name="connsiteY57" fmla="*/ 4946844 h 6858000"/>
              <a:gd name="connsiteX58" fmla="*/ 625630 w 1508539"/>
              <a:gd name="connsiteY58" fmla="*/ 4932692 h 6858000"/>
              <a:gd name="connsiteX59" fmla="*/ 641033 w 1508539"/>
              <a:gd name="connsiteY59" fmla="*/ 4858827 h 6858000"/>
              <a:gd name="connsiteX60" fmla="*/ 635187 w 1508539"/>
              <a:gd name="connsiteY60" fmla="*/ 4801535 h 6858000"/>
              <a:gd name="connsiteX61" fmla="*/ 642856 w 1508539"/>
              <a:gd name="connsiteY61" fmla="*/ 4797794 h 6858000"/>
              <a:gd name="connsiteX62" fmla="*/ 644150 w 1508539"/>
              <a:gd name="connsiteY62" fmla="*/ 4784526 h 6858000"/>
              <a:gd name="connsiteX63" fmla="*/ 645934 w 1508539"/>
              <a:gd name="connsiteY63" fmla="*/ 4781211 h 6858000"/>
              <a:gd name="connsiteX64" fmla="*/ 654721 w 1508539"/>
              <a:gd name="connsiteY64" fmla="*/ 4761984 h 6858000"/>
              <a:gd name="connsiteX65" fmla="*/ 650769 w 1508539"/>
              <a:gd name="connsiteY65" fmla="*/ 4690749 h 6858000"/>
              <a:gd name="connsiteX66" fmla="*/ 646249 w 1508539"/>
              <a:gd name="connsiteY66" fmla="*/ 4584173 h 6858000"/>
              <a:gd name="connsiteX67" fmla="*/ 641332 w 1508539"/>
              <a:gd name="connsiteY67" fmla="*/ 4444346 h 6858000"/>
              <a:gd name="connsiteX68" fmla="*/ 637897 w 1508539"/>
              <a:gd name="connsiteY68" fmla="*/ 4375228 h 6858000"/>
              <a:gd name="connsiteX69" fmla="*/ 618550 w 1508539"/>
              <a:gd name="connsiteY69" fmla="*/ 4214165 h 6858000"/>
              <a:gd name="connsiteX70" fmla="*/ 622623 w 1508539"/>
              <a:gd name="connsiteY70" fmla="*/ 4090296 h 6858000"/>
              <a:gd name="connsiteX71" fmla="*/ 607879 w 1508539"/>
              <a:gd name="connsiteY71" fmla="*/ 4033999 h 6858000"/>
              <a:gd name="connsiteX72" fmla="*/ 609028 w 1508539"/>
              <a:gd name="connsiteY72" fmla="*/ 4031933 h 6858000"/>
              <a:gd name="connsiteX73" fmla="*/ 607604 w 1508539"/>
              <a:gd name="connsiteY73" fmla="*/ 4013953 h 6858000"/>
              <a:gd name="connsiteX74" fmla="*/ 593899 w 1508539"/>
              <a:gd name="connsiteY74" fmla="*/ 3974753 h 6858000"/>
              <a:gd name="connsiteX75" fmla="*/ 595497 w 1508539"/>
              <a:gd name="connsiteY75" fmla="*/ 3969950 h 6858000"/>
              <a:gd name="connsiteX76" fmla="*/ 588919 w 1508539"/>
              <a:gd name="connsiteY76" fmla="*/ 3933779 h 6858000"/>
              <a:gd name="connsiteX77" fmla="*/ 590250 w 1508539"/>
              <a:gd name="connsiteY77" fmla="*/ 3933093 h 6858000"/>
              <a:gd name="connsiteX78" fmla="*/ 594604 w 1508539"/>
              <a:gd name="connsiteY78" fmla="*/ 3922082 h 6858000"/>
              <a:gd name="connsiteX79" fmla="*/ 599682 w 1508539"/>
              <a:gd name="connsiteY79" fmla="*/ 3901461 h 6858000"/>
              <a:gd name="connsiteX80" fmla="*/ 622276 w 1508539"/>
              <a:gd name="connsiteY80" fmla="*/ 3813873 h 6858000"/>
              <a:gd name="connsiteX81" fmla="*/ 621701 w 1508539"/>
              <a:gd name="connsiteY81" fmla="*/ 3806161 h 6858000"/>
              <a:gd name="connsiteX82" fmla="*/ 622008 w 1508539"/>
              <a:gd name="connsiteY82" fmla="*/ 3805957 h 6858000"/>
              <a:gd name="connsiteX83" fmla="*/ 622035 w 1508539"/>
              <a:gd name="connsiteY83" fmla="*/ 3797724 h 6858000"/>
              <a:gd name="connsiteX84" fmla="*/ 620650 w 1508539"/>
              <a:gd name="connsiteY84" fmla="*/ 3792098 h 6858000"/>
              <a:gd name="connsiteX85" fmla="*/ 619534 w 1508539"/>
              <a:gd name="connsiteY85" fmla="*/ 3777135 h 6858000"/>
              <a:gd name="connsiteX86" fmla="*/ 621267 w 1508539"/>
              <a:gd name="connsiteY86" fmla="*/ 3771656 h 6858000"/>
              <a:gd name="connsiteX87" fmla="*/ 625010 w 1508539"/>
              <a:gd name="connsiteY87" fmla="*/ 3769007 h 6858000"/>
              <a:gd name="connsiteX88" fmla="*/ 624476 w 1508539"/>
              <a:gd name="connsiteY88" fmla="*/ 3767709 h 6858000"/>
              <a:gd name="connsiteX89" fmla="*/ 633172 w 1508539"/>
              <a:gd name="connsiteY89" fmla="*/ 3738082 h 6858000"/>
              <a:gd name="connsiteX90" fmla="*/ 640518 w 1508539"/>
              <a:gd name="connsiteY90" fmla="*/ 3673397 h 6858000"/>
              <a:gd name="connsiteX91" fmla="*/ 639814 w 1508539"/>
              <a:gd name="connsiteY91" fmla="*/ 3637109 h 6858000"/>
              <a:gd name="connsiteX92" fmla="*/ 643257 w 1508539"/>
              <a:gd name="connsiteY92" fmla="*/ 3536883 h 6858000"/>
              <a:gd name="connsiteX93" fmla="*/ 650795 w 1508539"/>
              <a:gd name="connsiteY93" fmla="*/ 3435652 h 6858000"/>
              <a:gd name="connsiteX94" fmla="*/ 652466 w 1508539"/>
              <a:gd name="connsiteY94" fmla="*/ 3307769 h 6858000"/>
              <a:gd name="connsiteX95" fmla="*/ 670029 w 1508539"/>
              <a:gd name="connsiteY95" fmla="*/ 3250522 h 6858000"/>
              <a:gd name="connsiteX96" fmla="*/ 670454 w 1508539"/>
              <a:gd name="connsiteY96" fmla="*/ 3229163 h 6858000"/>
              <a:gd name="connsiteX97" fmla="*/ 672277 w 1508539"/>
              <a:gd name="connsiteY97" fmla="*/ 3217217 h 6858000"/>
              <a:gd name="connsiteX98" fmla="*/ 659112 w 1508539"/>
              <a:gd name="connsiteY98" fmla="*/ 3183755 h 6858000"/>
              <a:gd name="connsiteX99" fmla="*/ 659613 w 1508539"/>
              <a:gd name="connsiteY99" fmla="*/ 3178642 h 6858000"/>
              <a:gd name="connsiteX100" fmla="*/ 647213 w 1508539"/>
              <a:gd name="connsiteY100" fmla="*/ 3158586 h 6858000"/>
              <a:gd name="connsiteX101" fmla="*/ 632398 w 1508539"/>
              <a:gd name="connsiteY101" fmla="*/ 3129034 h 6858000"/>
              <a:gd name="connsiteX102" fmla="*/ 633063 w 1508539"/>
              <a:gd name="connsiteY102" fmla="*/ 3126682 h 6858000"/>
              <a:gd name="connsiteX103" fmla="*/ 623931 w 1508539"/>
              <a:gd name="connsiteY103" fmla="*/ 3114519 h 6858000"/>
              <a:gd name="connsiteX104" fmla="*/ 610540 w 1508539"/>
              <a:gd name="connsiteY104" fmla="*/ 3106272 h 6858000"/>
              <a:gd name="connsiteX105" fmla="*/ 583270 w 1508539"/>
              <a:gd name="connsiteY105" fmla="*/ 2958185 h 6858000"/>
              <a:gd name="connsiteX106" fmla="*/ 525884 w 1508539"/>
              <a:gd name="connsiteY106" fmla="*/ 2762989 h 6858000"/>
              <a:gd name="connsiteX107" fmla="*/ 474802 w 1508539"/>
              <a:gd name="connsiteY107" fmla="*/ 2554718 h 6858000"/>
              <a:gd name="connsiteX108" fmla="*/ 454896 w 1508539"/>
              <a:gd name="connsiteY108" fmla="*/ 2485734 h 6858000"/>
              <a:gd name="connsiteX109" fmla="*/ 445619 w 1508539"/>
              <a:gd name="connsiteY109" fmla="*/ 2447068 h 6858000"/>
              <a:gd name="connsiteX110" fmla="*/ 432580 w 1508539"/>
              <a:gd name="connsiteY110" fmla="*/ 2425819 h 6858000"/>
              <a:gd name="connsiteX111" fmla="*/ 438579 w 1508539"/>
              <a:gd name="connsiteY111" fmla="*/ 2402874 h 6858000"/>
              <a:gd name="connsiteX112" fmla="*/ 441191 w 1508539"/>
              <a:gd name="connsiteY112" fmla="*/ 2381443 h 6858000"/>
              <a:gd name="connsiteX113" fmla="*/ 417520 w 1508539"/>
              <a:gd name="connsiteY113" fmla="*/ 2261920 h 6858000"/>
              <a:gd name="connsiteX114" fmla="*/ 407407 w 1508539"/>
              <a:gd name="connsiteY114" fmla="*/ 2195378 h 6858000"/>
              <a:gd name="connsiteX115" fmla="*/ 391624 w 1508539"/>
              <a:gd name="connsiteY115" fmla="*/ 2155135 h 6858000"/>
              <a:gd name="connsiteX116" fmla="*/ 389082 w 1508539"/>
              <a:gd name="connsiteY116" fmla="*/ 2118008 h 6858000"/>
              <a:gd name="connsiteX117" fmla="*/ 390075 w 1508539"/>
              <a:gd name="connsiteY117" fmla="*/ 2050531 h 6858000"/>
              <a:gd name="connsiteX118" fmla="*/ 381881 w 1508539"/>
              <a:gd name="connsiteY118" fmla="*/ 1963269 h 6858000"/>
              <a:gd name="connsiteX119" fmla="*/ 363059 w 1508539"/>
              <a:gd name="connsiteY119" fmla="*/ 1906352 h 6858000"/>
              <a:gd name="connsiteX120" fmla="*/ 339616 w 1508539"/>
              <a:gd name="connsiteY120" fmla="*/ 1861531 h 6858000"/>
              <a:gd name="connsiteX121" fmla="*/ 293415 w 1508539"/>
              <a:gd name="connsiteY121" fmla="*/ 1732919 h 6858000"/>
              <a:gd name="connsiteX122" fmla="*/ 265726 w 1508539"/>
              <a:gd name="connsiteY122" fmla="*/ 1663540 h 6858000"/>
              <a:gd name="connsiteX123" fmla="*/ 264852 w 1508539"/>
              <a:gd name="connsiteY123" fmla="*/ 1615777 h 6858000"/>
              <a:gd name="connsiteX124" fmla="*/ 245647 w 1508539"/>
              <a:gd name="connsiteY124" fmla="*/ 1563678 h 6858000"/>
              <a:gd name="connsiteX125" fmla="*/ 258727 w 1508539"/>
              <a:gd name="connsiteY125" fmla="*/ 1519474 h 6858000"/>
              <a:gd name="connsiteX126" fmla="*/ 251469 w 1508539"/>
              <a:gd name="connsiteY126" fmla="*/ 1477995 h 6858000"/>
              <a:gd name="connsiteX127" fmla="*/ 237554 w 1508539"/>
              <a:gd name="connsiteY127" fmla="*/ 1373769 h 6858000"/>
              <a:gd name="connsiteX128" fmla="*/ 245861 w 1508539"/>
              <a:gd name="connsiteY128" fmla="*/ 1307086 h 6858000"/>
              <a:gd name="connsiteX129" fmla="*/ 247049 w 1508539"/>
              <a:gd name="connsiteY129" fmla="*/ 1189033 h 6858000"/>
              <a:gd name="connsiteX130" fmla="*/ 251734 w 1508539"/>
              <a:gd name="connsiteY130" fmla="*/ 1168288 h 6858000"/>
              <a:gd name="connsiteX131" fmla="*/ 244016 w 1508539"/>
              <a:gd name="connsiteY131" fmla="*/ 1142577 h 6858000"/>
              <a:gd name="connsiteX132" fmla="*/ 233322 w 1508539"/>
              <a:gd name="connsiteY132" fmla="*/ 1088484 h 6858000"/>
              <a:gd name="connsiteX133" fmla="*/ 222058 w 1508539"/>
              <a:gd name="connsiteY133" fmla="*/ 1016103 h 6858000"/>
              <a:gd name="connsiteX134" fmla="*/ 223514 w 1508539"/>
              <a:gd name="connsiteY134" fmla="*/ 932283 h 6858000"/>
              <a:gd name="connsiteX135" fmla="*/ 225750 w 1508539"/>
              <a:gd name="connsiteY135" fmla="*/ 915925 h 6858000"/>
              <a:gd name="connsiteX136" fmla="*/ 218379 w 1508539"/>
              <a:gd name="connsiteY136" fmla="*/ 896999 h 6858000"/>
              <a:gd name="connsiteX137" fmla="*/ 187787 w 1508539"/>
              <a:gd name="connsiteY137" fmla="*/ 821517 h 6858000"/>
              <a:gd name="connsiteX138" fmla="*/ 166737 w 1508539"/>
              <a:gd name="connsiteY138" fmla="*/ 751353 h 6858000"/>
              <a:gd name="connsiteX139" fmla="*/ 166295 w 1508539"/>
              <a:gd name="connsiteY139" fmla="*/ 721230 h 6858000"/>
              <a:gd name="connsiteX140" fmla="*/ 151966 w 1508539"/>
              <a:gd name="connsiteY140" fmla="*/ 681659 h 6858000"/>
              <a:gd name="connsiteX141" fmla="*/ 137385 w 1508539"/>
              <a:gd name="connsiteY141" fmla="*/ 635218 h 6858000"/>
              <a:gd name="connsiteX142" fmla="*/ 142396 w 1508539"/>
              <a:gd name="connsiteY142" fmla="*/ 613763 h 6858000"/>
              <a:gd name="connsiteX143" fmla="*/ 128338 w 1508539"/>
              <a:gd name="connsiteY143" fmla="*/ 598582 h 6858000"/>
              <a:gd name="connsiteX144" fmla="*/ 128019 w 1508539"/>
              <a:gd name="connsiteY144" fmla="*/ 576846 h 6858000"/>
              <a:gd name="connsiteX145" fmla="*/ 107645 w 1508539"/>
              <a:gd name="connsiteY145" fmla="*/ 530055 h 6858000"/>
              <a:gd name="connsiteX146" fmla="*/ 98081 w 1508539"/>
              <a:gd name="connsiteY146" fmla="*/ 448559 h 6858000"/>
              <a:gd name="connsiteX147" fmla="*/ 104503 w 1508539"/>
              <a:gd name="connsiteY147" fmla="*/ 441529 h 6858000"/>
              <a:gd name="connsiteX148" fmla="*/ 103724 w 1508539"/>
              <a:gd name="connsiteY148" fmla="*/ 428927 h 6858000"/>
              <a:gd name="connsiteX149" fmla="*/ 90191 w 1508539"/>
              <a:gd name="connsiteY149" fmla="*/ 404917 h 6858000"/>
              <a:gd name="connsiteX150" fmla="*/ 70148 w 1508539"/>
              <a:gd name="connsiteY150" fmla="*/ 367211 h 6858000"/>
              <a:gd name="connsiteX151" fmla="*/ 36452 w 1508539"/>
              <a:gd name="connsiteY151" fmla="*/ 268519 h 6858000"/>
              <a:gd name="connsiteX152" fmla="*/ 23935 w 1508539"/>
              <a:gd name="connsiteY152" fmla="*/ 160886 h 6858000"/>
              <a:gd name="connsiteX153" fmla="*/ 19312 w 1508539"/>
              <a:gd name="connsiteY153" fmla="*/ 47336 h 6858000"/>
              <a:gd name="connsiteX154" fmla="*/ 0 w 1508539"/>
              <a:gd name="connsiteY154" fmla="*/ 0 h 6858000"/>
              <a:gd name="connsiteX0" fmla="*/ 0 w 1508539"/>
              <a:gd name="connsiteY0" fmla="*/ 0 h 6858000"/>
              <a:gd name="connsiteX1" fmla="*/ 1508539 w 1508539"/>
              <a:gd name="connsiteY1" fmla="*/ 0 h 6858000"/>
              <a:gd name="connsiteX2" fmla="*/ 1508539 w 1508539"/>
              <a:gd name="connsiteY2" fmla="*/ 6858000 h 6858000"/>
              <a:gd name="connsiteX3" fmla="*/ 57174 w 1508539"/>
              <a:gd name="connsiteY3" fmla="*/ 6858000 h 6858000"/>
              <a:gd name="connsiteX4" fmla="*/ 57315 w 1508539"/>
              <a:gd name="connsiteY4" fmla="*/ 6857735 h 6858000"/>
              <a:gd name="connsiteX5" fmla="*/ 69364 w 1508539"/>
              <a:gd name="connsiteY5" fmla="*/ 6809549 h 6858000"/>
              <a:gd name="connsiteX6" fmla="*/ 101575 w 1508539"/>
              <a:gd name="connsiteY6" fmla="*/ 6715115 h 6858000"/>
              <a:gd name="connsiteX7" fmla="*/ 111426 w 1508539"/>
              <a:gd name="connsiteY7" fmla="*/ 6680170 h 6858000"/>
              <a:gd name="connsiteX8" fmla="*/ 136976 w 1508539"/>
              <a:gd name="connsiteY8" fmla="*/ 6621207 h 6858000"/>
              <a:gd name="connsiteX9" fmla="*/ 153633 w 1508539"/>
              <a:gd name="connsiteY9" fmla="*/ 6596265 h 6858000"/>
              <a:gd name="connsiteX10" fmla="*/ 153512 w 1508539"/>
              <a:gd name="connsiteY10" fmla="*/ 6594818 h 6858000"/>
              <a:gd name="connsiteX11" fmla="*/ 157757 w 1508539"/>
              <a:gd name="connsiteY11" fmla="*/ 6593735 h 6858000"/>
              <a:gd name="connsiteX12" fmla="*/ 160954 w 1508539"/>
              <a:gd name="connsiteY12" fmla="*/ 6589172 h 6858000"/>
              <a:gd name="connsiteX13" fmla="*/ 164248 w 1508539"/>
              <a:gd name="connsiteY13" fmla="*/ 6574442 h 6858000"/>
              <a:gd name="connsiteX14" fmla="*/ 164588 w 1508539"/>
              <a:gd name="connsiteY14" fmla="*/ 6568530 h 6858000"/>
              <a:gd name="connsiteX15" fmla="*/ 166997 w 1508539"/>
              <a:gd name="connsiteY15" fmla="*/ 6560674 h 6858000"/>
              <a:gd name="connsiteX16" fmla="*/ 167342 w 1508539"/>
              <a:gd name="connsiteY16" fmla="*/ 6560598 h 6858000"/>
              <a:gd name="connsiteX17" fmla="*/ 169039 w 1508539"/>
              <a:gd name="connsiteY17" fmla="*/ 6553006 h 6858000"/>
              <a:gd name="connsiteX18" fmla="*/ 173735 w 1508539"/>
              <a:gd name="connsiteY18" fmla="*/ 6514360 h 6858000"/>
              <a:gd name="connsiteX19" fmla="*/ 215389 w 1508539"/>
              <a:gd name="connsiteY19" fmla="*/ 6478062 h 6858000"/>
              <a:gd name="connsiteX20" fmla="*/ 226078 w 1508539"/>
              <a:gd name="connsiteY20" fmla="*/ 6460325 h 6858000"/>
              <a:gd name="connsiteX21" fmla="*/ 233311 w 1508539"/>
              <a:gd name="connsiteY21" fmla="*/ 6451488 h 6858000"/>
              <a:gd name="connsiteX22" fmla="*/ 234746 w 1508539"/>
              <a:gd name="connsiteY22" fmla="*/ 6451348 h 6858000"/>
              <a:gd name="connsiteX23" fmla="*/ 239104 w 1508539"/>
              <a:gd name="connsiteY23" fmla="*/ 6414240 h 6858000"/>
              <a:gd name="connsiteX24" fmla="*/ 241980 w 1508539"/>
              <a:gd name="connsiteY24" fmla="*/ 6410269 h 6858000"/>
              <a:gd name="connsiteX25" fmla="*/ 241880 w 1508539"/>
              <a:gd name="connsiteY25" fmla="*/ 6384857 h 6858000"/>
              <a:gd name="connsiteX26" fmla="*/ 243397 w 1508539"/>
              <a:gd name="connsiteY26" fmla="*/ 6372381 h 6858000"/>
              <a:gd name="connsiteX27" fmla="*/ 240591 w 1508539"/>
              <a:gd name="connsiteY27" fmla="*/ 6367510 h 6858000"/>
              <a:gd name="connsiteX28" fmla="*/ 244471 w 1508539"/>
              <a:gd name="connsiteY28" fmla="*/ 6349778 h 6858000"/>
              <a:gd name="connsiteX29" fmla="*/ 246136 w 1508539"/>
              <a:gd name="connsiteY29" fmla="*/ 6348250 h 6858000"/>
              <a:gd name="connsiteX30" fmla="*/ 262170 w 1508539"/>
              <a:gd name="connsiteY30" fmla="*/ 6281972 h 6858000"/>
              <a:gd name="connsiteX31" fmla="*/ 272933 w 1508539"/>
              <a:gd name="connsiteY31" fmla="*/ 6211940 h 6858000"/>
              <a:gd name="connsiteX32" fmla="*/ 314428 w 1508539"/>
              <a:gd name="connsiteY32" fmla="*/ 6113913 h 6858000"/>
              <a:gd name="connsiteX33" fmla="*/ 318721 w 1508539"/>
              <a:gd name="connsiteY33" fmla="*/ 6028119 h 6858000"/>
              <a:gd name="connsiteX34" fmla="*/ 345501 w 1508539"/>
              <a:gd name="connsiteY34" fmla="*/ 5934687 h 6858000"/>
              <a:gd name="connsiteX35" fmla="*/ 379513 w 1508539"/>
              <a:gd name="connsiteY35" fmla="*/ 5765594 h 6858000"/>
              <a:gd name="connsiteX36" fmla="*/ 411349 w 1508539"/>
              <a:gd name="connsiteY36" fmla="*/ 5693685 h 6858000"/>
              <a:gd name="connsiteX37" fmla="*/ 431404 w 1508539"/>
              <a:gd name="connsiteY37" fmla="*/ 5665173 h 6858000"/>
              <a:gd name="connsiteX38" fmla="*/ 465121 w 1508539"/>
              <a:gd name="connsiteY38" fmla="*/ 5563435 h 6858000"/>
              <a:gd name="connsiteX39" fmla="*/ 494626 w 1508539"/>
              <a:gd name="connsiteY39" fmla="*/ 5476393 h 6858000"/>
              <a:gd name="connsiteX40" fmla="*/ 525819 w 1508539"/>
              <a:gd name="connsiteY40" fmla="*/ 5396260 h 6858000"/>
              <a:gd name="connsiteX41" fmla="*/ 541800 w 1508539"/>
              <a:gd name="connsiteY41" fmla="*/ 5330009 h 6858000"/>
              <a:gd name="connsiteX42" fmla="*/ 575293 w 1508539"/>
              <a:gd name="connsiteY42" fmla="*/ 5273739 h 6858000"/>
              <a:gd name="connsiteX43" fmla="*/ 584892 w 1508539"/>
              <a:gd name="connsiteY43" fmla="*/ 5241779 h 6858000"/>
              <a:gd name="connsiteX44" fmla="*/ 596118 w 1508539"/>
              <a:gd name="connsiteY44" fmla="*/ 5225268 h 6858000"/>
              <a:gd name="connsiteX45" fmla="*/ 597138 w 1508539"/>
              <a:gd name="connsiteY45" fmla="*/ 5217684 h 6858000"/>
              <a:gd name="connsiteX46" fmla="*/ 604479 w 1508539"/>
              <a:gd name="connsiteY46" fmla="*/ 5193377 h 6858000"/>
              <a:gd name="connsiteX47" fmla="*/ 607782 w 1508539"/>
              <a:gd name="connsiteY47" fmla="*/ 5179288 h 6858000"/>
              <a:gd name="connsiteX48" fmla="*/ 608766 w 1508539"/>
              <a:gd name="connsiteY48" fmla="*/ 5173621 h 6858000"/>
              <a:gd name="connsiteX49" fmla="*/ 604400 w 1508539"/>
              <a:gd name="connsiteY49" fmla="*/ 5159961 h 6858000"/>
              <a:gd name="connsiteX50" fmla="*/ 611077 w 1508539"/>
              <a:gd name="connsiteY50" fmla="*/ 5144295 h 6858000"/>
              <a:gd name="connsiteX51" fmla="*/ 608010 w 1508539"/>
              <a:gd name="connsiteY51" fmla="*/ 5125185 h 6858000"/>
              <a:gd name="connsiteX52" fmla="*/ 614840 w 1508539"/>
              <a:gd name="connsiteY52" fmla="*/ 5121884 h 6858000"/>
              <a:gd name="connsiteX53" fmla="*/ 621876 w 1508539"/>
              <a:gd name="connsiteY53" fmla="*/ 5067850 h 6858000"/>
              <a:gd name="connsiteX54" fmla="*/ 624607 w 1508539"/>
              <a:gd name="connsiteY54" fmla="*/ 5060861 h 6858000"/>
              <a:gd name="connsiteX55" fmla="*/ 621311 w 1508539"/>
              <a:gd name="connsiteY55" fmla="*/ 5034192 h 6858000"/>
              <a:gd name="connsiteX56" fmla="*/ 622865 w 1508539"/>
              <a:gd name="connsiteY56" fmla="*/ 4993030 h 6858000"/>
              <a:gd name="connsiteX57" fmla="*/ 629774 w 1508539"/>
              <a:gd name="connsiteY57" fmla="*/ 4946844 h 6858000"/>
              <a:gd name="connsiteX58" fmla="*/ 625630 w 1508539"/>
              <a:gd name="connsiteY58" fmla="*/ 4932692 h 6858000"/>
              <a:gd name="connsiteX59" fmla="*/ 641033 w 1508539"/>
              <a:gd name="connsiteY59" fmla="*/ 4858827 h 6858000"/>
              <a:gd name="connsiteX60" fmla="*/ 635187 w 1508539"/>
              <a:gd name="connsiteY60" fmla="*/ 4801535 h 6858000"/>
              <a:gd name="connsiteX61" fmla="*/ 642856 w 1508539"/>
              <a:gd name="connsiteY61" fmla="*/ 4797794 h 6858000"/>
              <a:gd name="connsiteX62" fmla="*/ 644150 w 1508539"/>
              <a:gd name="connsiteY62" fmla="*/ 4784526 h 6858000"/>
              <a:gd name="connsiteX63" fmla="*/ 645934 w 1508539"/>
              <a:gd name="connsiteY63" fmla="*/ 4781211 h 6858000"/>
              <a:gd name="connsiteX64" fmla="*/ 654721 w 1508539"/>
              <a:gd name="connsiteY64" fmla="*/ 4761984 h 6858000"/>
              <a:gd name="connsiteX65" fmla="*/ 650769 w 1508539"/>
              <a:gd name="connsiteY65" fmla="*/ 4690749 h 6858000"/>
              <a:gd name="connsiteX66" fmla="*/ 646249 w 1508539"/>
              <a:gd name="connsiteY66" fmla="*/ 4584173 h 6858000"/>
              <a:gd name="connsiteX67" fmla="*/ 641332 w 1508539"/>
              <a:gd name="connsiteY67" fmla="*/ 4444346 h 6858000"/>
              <a:gd name="connsiteX68" fmla="*/ 637897 w 1508539"/>
              <a:gd name="connsiteY68" fmla="*/ 4375228 h 6858000"/>
              <a:gd name="connsiteX69" fmla="*/ 618550 w 1508539"/>
              <a:gd name="connsiteY69" fmla="*/ 4214165 h 6858000"/>
              <a:gd name="connsiteX70" fmla="*/ 622623 w 1508539"/>
              <a:gd name="connsiteY70" fmla="*/ 4090296 h 6858000"/>
              <a:gd name="connsiteX71" fmla="*/ 607879 w 1508539"/>
              <a:gd name="connsiteY71" fmla="*/ 4033999 h 6858000"/>
              <a:gd name="connsiteX72" fmla="*/ 609028 w 1508539"/>
              <a:gd name="connsiteY72" fmla="*/ 4031933 h 6858000"/>
              <a:gd name="connsiteX73" fmla="*/ 607604 w 1508539"/>
              <a:gd name="connsiteY73" fmla="*/ 4013953 h 6858000"/>
              <a:gd name="connsiteX74" fmla="*/ 593899 w 1508539"/>
              <a:gd name="connsiteY74" fmla="*/ 3974753 h 6858000"/>
              <a:gd name="connsiteX75" fmla="*/ 595497 w 1508539"/>
              <a:gd name="connsiteY75" fmla="*/ 3969950 h 6858000"/>
              <a:gd name="connsiteX76" fmla="*/ 588919 w 1508539"/>
              <a:gd name="connsiteY76" fmla="*/ 3933779 h 6858000"/>
              <a:gd name="connsiteX77" fmla="*/ 590250 w 1508539"/>
              <a:gd name="connsiteY77" fmla="*/ 3933093 h 6858000"/>
              <a:gd name="connsiteX78" fmla="*/ 594604 w 1508539"/>
              <a:gd name="connsiteY78" fmla="*/ 3922082 h 6858000"/>
              <a:gd name="connsiteX79" fmla="*/ 599682 w 1508539"/>
              <a:gd name="connsiteY79" fmla="*/ 3901461 h 6858000"/>
              <a:gd name="connsiteX80" fmla="*/ 622276 w 1508539"/>
              <a:gd name="connsiteY80" fmla="*/ 3813873 h 6858000"/>
              <a:gd name="connsiteX81" fmla="*/ 621701 w 1508539"/>
              <a:gd name="connsiteY81" fmla="*/ 3806161 h 6858000"/>
              <a:gd name="connsiteX82" fmla="*/ 622008 w 1508539"/>
              <a:gd name="connsiteY82" fmla="*/ 3805957 h 6858000"/>
              <a:gd name="connsiteX83" fmla="*/ 622035 w 1508539"/>
              <a:gd name="connsiteY83" fmla="*/ 3797724 h 6858000"/>
              <a:gd name="connsiteX84" fmla="*/ 620650 w 1508539"/>
              <a:gd name="connsiteY84" fmla="*/ 3792098 h 6858000"/>
              <a:gd name="connsiteX85" fmla="*/ 619534 w 1508539"/>
              <a:gd name="connsiteY85" fmla="*/ 3777135 h 6858000"/>
              <a:gd name="connsiteX86" fmla="*/ 621267 w 1508539"/>
              <a:gd name="connsiteY86" fmla="*/ 3771656 h 6858000"/>
              <a:gd name="connsiteX87" fmla="*/ 625010 w 1508539"/>
              <a:gd name="connsiteY87" fmla="*/ 3769007 h 6858000"/>
              <a:gd name="connsiteX88" fmla="*/ 624476 w 1508539"/>
              <a:gd name="connsiteY88" fmla="*/ 3767709 h 6858000"/>
              <a:gd name="connsiteX89" fmla="*/ 633172 w 1508539"/>
              <a:gd name="connsiteY89" fmla="*/ 3738082 h 6858000"/>
              <a:gd name="connsiteX90" fmla="*/ 640518 w 1508539"/>
              <a:gd name="connsiteY90" fmla="*/ 3673397 h 6858000"/>
              <a:gd name="connsiteX91" fmla="*/ 639814 w 1508539"/>
              <a:gd name="connsiteY91" fmla="*/ 3637109 h 6858000"/>
              <a:gd name="connsiteX92" fmla="*/ 643257 w 1508539"/>
              <a:gd name="connsiteY92" fmla="*/ 3536883 h 6858000"/>
              <a:gd name="connsiteX93" fmla="*/ 650795 w 1508539"/>
              <a:gd name="connsiteY93" fmla="*/ 3435652 h 6858000"/>
              <a:gd name="connsiteX94" fmla="*/ 652466 w 1508539"/>
              <a:gd name="connsiteY94" fmla="*/ 3307769 h 6858000"/>
              <a:gd name="connsiteX95" fmla="*/ 670029 w 1508539"/>
              <a:gd name="connsiteY95" fmla="*/ 3250522 h 6858000"/>
              <a:gd name="connsiteX96" fmla="*/ 670454 w 1508539"/>
              <a:gd name="connsiteY96" fmla="*/ 3229163 h 6858000"/>
              <a:gd name="connsiteX97" fmla="*/ 672277 w 1508539"/>
              <a:gd name="connsiteY97" fmla="*/ 3217217 h 6858000"/>
              <a:gd name="connsiteX98" fmla="*/ 659112 w 1508539"/>
              <a:gd name="connsiteY98" fmla="*/ 3183755 h 6858000"/>
              <a:gd name="connsiteX99" fmla="*/ 659613 w 1508539"/>
              <a:gd name="connsiteY99" fmla="*/ 3178642 h 6858000"/>
              <a:gd name="connsiteX100" fmla="*/ 647213 w 1508539"/>
              <a:gd name="connsiteY100" fmla="*/ 3158586 h 6858000"/>
              <a:gd name="connsiteX101" fmla="*/ 632398 w 1508539"/>
              <a:gd name="connsiteY101" fmla="*/ 3129034 h 6858000"/>
              <a:gd name="connsiteX102" fmla="*/ 633063 w 1508539"/>
              <a:gd name="connsiteY102" fmla="*/ 3126682 h 6858000"/>
              <a:gd name="connsiteX103" fmla="*/ 623931 w 1508539"/>
              <a:gd name="connsiteY103" fmla="*/ 3114519 h 6858000"/>
              <a:gd name="connsiteX104" fmla="*/ 610540 w 1508539"/>
              <a:gd name="connsiteY104" fmla="*/ 3106272 h 6858000"/>
              <a:gd name="connsiteX105" fmla="*/ 583270 w 1508539"/>
              <a:gd name="connsiteY105" fmla="*/ 2958185 h 6858000"/>
              <a:gd name="connsiteX106" fmla="*/ 525884 w 1508539"/>
              <a:gd name="connsiteY106" fmla="*/ 2762989 h 6858000"/>
              <a:gd name="connsiteX107" fmla="*/ 474802 w 1508539"/>
              <a:gd name="connsiteY107" fmla="*/ 2554718 h 6858000"/>
              <a:gd name="connsiteX108" fmla="*/ 454896 w 1508539"/>
              <a:gd name="connsiteY108" fmla="*/ 2485734 h 6858000"/>
              <a:gd name="connsiteX109" fmla="*/ 445619 w 1508539"/>
              <a:gd name="connsiteY109" fmla="*/ 2447068 h 6858000"/>
              <a:gd name="connsiteX110" fmla="*/ 432580 w 1508539"/>
              <a:gd name="connsiteY110" fmla="*/ 2425819 h 6858000"/>
              <a:gd name="connsiteX111" fmla="*/ 438579 w 1508539"/>
              <a:gd name="connsiteY111" fmla="*/ 2402874 h 6858000"/>
              <a:gd name="connsiteX112" fmla="*/ 441191 w 1508539"/>
              <a:gd name="connsiteY112" fmla="*/ 2381443 h 6858000"/>
              <a:gd name="connsiteX113" fmla="*/ 417520 w 1508539"/>
              <a:gd name="connsiteY113" fmla="*/ 2261920 h 6858000"/>
              <a:gd name="connsiteX114" fmla="*/ 407407 w 1508539"/>
              <a:gd name="connsiteY114" fmla="*/ 2195378 h 6858000"/>
              <a:gd name="connsiteX115" fmla="*/ 391624 w 1508539"/>
              <a:gd name="connsiteY115" fmla="*/ 2155135 h 6858000"/>
              <a:gd name="connsiteX116" fmla="*/ 389082 w 1508539"/>
              <a:gd name="connsiteY116" fmla="*/ 2118008 h 6858000"/>
              <a:gd name="connsiteX117" fmla="*/ 390075 w 1508539"/>
              <a:gd name="connsiteY117" fmla="*/ 2050531 h 6858000"/>
              <a:gd name="connsiteX118" fmla="*/ 381881 w 1508539"/>
              <a:gd name="connsiteY118" fmla="*/ 1963269 h 6858000"/>
              <a:gd name="connsiteX119" fmla="*/ 363059 w 1508539"/>
              <a:gd name="connsiteY119" fmla="*/ 1906352 h 6858000"/>
              <a:gd name="connsiteX120" fmla="*/ 339616 w 1508539"/>
              <a:gd name="connsiteY120" fmla="*/ 1861531 h 6858000"/>
              <a:gd name="connsiteX121" fmla="*/ 293415 w 1508539"/>
              <a:gd name="connsiteY121" fmla="*/ 1732919 h 6858000"/>
              <a:gd name="connsiteX122" fmla="*/ 265726 w 1508539"/>
              <a:gd name="connsiteY122" fmla="*/ 1663540 h 6858000"/>
              <a:gd name="connsiteX123" fmla="*/ 264852 w 1508539"/>
              <a:gd name="connsiteY123" fmla="*/ 1615777 h 6858000"/>
              <a:gd name="connsiteX124" fmla="*/ 245647 w 1508539"/>
              <a:gd name="connsiteY124" fmla="*/ 1563678 h 6858000"/>
              <a:gd name="connsiteX125" fmla="*/ 258727 w 1508539"/>
              <a:gd name="connsiteY125" fmla="*/ 1519474 h 6858000"/>
              <a:gd name="connsiteX126" fmla="*/ 251469 w 1508539"/>
              <a:gd name="connsiteY126" fmla="*/ 1477995 h 6858000"/>
              <a:gd name="connsiteX127" fmla="*/ 237554 w 1508539"/>
              <a:gd name="connsiteY127" fmla="*/ 1373769 h 6858000"/>
              <a:gd name="connsiteX128" fmla="*/ 245861 w 1508539"/>
              <a:gd name="connsiteY128" fmla="*/ 1307086 h 6858000"/>
              <a:gd name="connsiteX129" fmla="*/ 247049 w 1508539"/>
              <a:gd name="connsiteY129" fmla="*/ 1189033 h 6858000"/>
              <a:gd name="connsiteX130" fmla="*/ 251734 w 1508539"/>
              <a:gd name="connsiteY130" fmla="*/ 1168288 h 6858000"/>
              <a:gd name="connsiteX131" fmla="*/ 244016 w 1508539"/>
              <a:gd name="connsiteY131" fmla="*/ 1142577 h 6858000"/>
              <a:gd name="connsiteX132" fmla="*/ 233322 w 1508539"/>
              <a:gd name="connsiteY132" fmla="*/ 1088484 h 6858000"/>
              <a:gd name="connsiteX133" fmla="*/ 222058 w 1508539"/>
              <a:gd name="connsiteY133" fmla="*/ 1016103 h 6858000"/>
              <a:gd name="connsiteX134" fmla="*/ 223514 w 1508539"/>
              <a:gd name="connsiteY134" fmla="*/ 932283 h 6858000"/>
              <a:gd name="connsiteX135" fmla="*/ 225750 w 1508539"/>
              <a:gd name="connsiteY135" fmla="*/ 915925 h 6858000"/>
              <a:gd name="connsiteX136" fmla="*/ 218379 w 1508539"/>
              <a:gd name="connsiteY136" fmla="*/ 896999 h 6858000"/>
              <a:gd name="connsiteX137" fmla="*/ 187787 w 1508539"/>
              <a:gd name="connsiteY137" fmla="*/ 821517 h 6858000"/>
              <a:gd name="connsiteX138" fmla="*/ 166737 w 1508539"/>
              <a:gd name="connsiteY138" fmla="*/ 751353 h 6858000"/>
              <a:gd name="connsiteX139" fmla="*/ 166295 w 1508539"/>
              <a:gd name="connsiteY139" fmla="*/ 721230 h 6858000"/>
              <a:gd name="connsiteX140" fmla="*/ 151966 w 1508539"/>
              <a:gd name="connsiteY140" fmla="*/ 681659 h 6858000"/>
              <a:gd name="connsiteX141" fmla="*/ 137385 w 1508539"/>
              <a:gd name="connsiteY141" fmla="*/ 635218 h 6858000"/>
              <a:gd name="connsiteX142" fmla="*/ 142396 w 1508539"/>
              <a:gd name="connsiteY142" fmla="*/ 613763 h 6858000"/>
              <a:gd name="connsiteX143" fmla="*/ 128338 w 1508539"/>
              <a:gd name="connsiteY143" fmla="*/ 598582 h 6858000"/>
              <a:gd name="connsiteX144" fmla="*/ 128019 w 1508539"/>
              <a:gd name="connsiteY144" fmla="*/ 576846 h 6858000"/>
              <a:gd name="connsiteX145" fmla="*/ 107645 w 1508539"/>
              <a:gd name="connsiteY145" fmla="*/ 530055 h 6858000"/>
              <a:gd name="connsiteX146" fmla="*/ 98081 w 1508539"/>
              <a:gd name="connsiteY146" fmla="*/ 448559 h 6858000"/>
              <a:gd name="connsiteX147" fmla="*/ 104503 w 1508539"/>
              <a:gd name="connsiteY147" fmla="*/ 441529 h 6858000"/>
              <a:gd name="connsiteX148" fmla="*/ 90191 w 1508539"/>
              <a:gd name="connsiteY148" fmla="*/ 404917 h 6858000"/>
              <a:gd name="connsiteX149" fmla="*/ 70148 w 1508539"/>
              <a:gd name="connsiteY149" fmla="*/ 367211 h 6858000"/>
              <a:gd name="connsiteX150" fmla="*/ 36452 w 1508539"/>
              <a:gd name="connsiteY150" fmla="*/ 268519 h 6858000"/>
              <a:gd name="connsiteX151" fmla="*/ 23935 w 1508539"/>
              <a:gd name="connsiteY151" fmla="*/ 160886 h 6858000"/>
              <a:gd name="connsiteX152" fmla="*/ 19312 w 1508539"/>
              <a:gd name="connsiteY152" fmla="*/ 47336 h 6858000"/>
              <a:gd name="connsiteX153" fmla="*/ 0 w 1508539"/>
              <a:gd name="connsiteY153" fmla="*/ 0 h 6858000"/>
              <a:gd name="connsiteX0" fmla="*/ 0 w 1508539"/>
              <a:gd name="connsiteY0" fmla="*/ 0 h 6858000"/>
              <a:gd name="connsiteX1" fmla="*/ 1508539 w 1508539"/>
              <a:gd name="connsiteY1" fmla="*/ 0 h 6858000"/>
              <a:gd name="connsiteX2" fmla="*/ 1508539 w 1508539"/>
              <a:gd name="connsiteY2" fmla="*/ 6858000 h 6858000"/>
              <a:gd name="connsiteX3" fmla="*/ 57174 w 1508539"/>
              <a:gd name="connsiteY3" fmla="*/ 6858000 h 6858000"/>
              <a:gd name="connsiteX4" fmla="*/ 57315 w 1508539"/>
              <a:gd name="connsiteY4" fmla="*/ 6857735 h 6858000"/>
              <a:gd name="connsiteX5" fmla="*/ 69364 w 1508539"/>
              <a:gd name="connsiteY5" fmla="*/ 6809549 h 6858000"/>
              <a:gd name="connsiteX6" fmla="*/ 101575 w 1508539"/>
              <a:gd name="connsiteY6" fmla="*/ 6715115 h 6858000"/>
              <a:gd name="connsiteX7" fmla="*/ 111426 w 1508539"/>
              <a:gd name="connsiteY7" fmla="*/ 6680170 h 6858000"/>
              <a:gd name="connsiteX8" fmla="*/ 136976 w 1508539"/>
              <a:gd name="connsiteY8" fmla="*/ 6621207 h 6858000"/>
              <a:gd name="connsiteX9" fmla="*/ 153633 w 1508539"/>
              <a:gd name="connsiteY9" fmla="*/ 6596265 h 6858000"/>
              <a:gd name="connsiteX10" fmla="*/ 153512 w 1508539"/>
              <a:gd name="connsiteY10" fmla="*/ 6594818 h 6858000"/>
              <a:gd name="connsiteX11" fmla="*/ 157757 w 1508539"/>
              <a:gd name="connsiteY11" fmla="*/ 6593735 h 6858000"/>
              <a:gd name="connsiteX12" fmla="*/ 160954 w 1508539"/>
              <a:gd name="connsiteY12" fmla="*/ 6589172 h 6858000"/>
              <a:gd name="connsiteX13" fmla="*/ 164248 w 1508539"/>
              <a:gd name="connsiteY13" fmla="*/ 6574442 h 6858000"/>
              <a:gd name="connsiteX14" fmla="*/ 164588 w 1508539"/>
              <a:gd name="connsiteY14" fmla="*/ 6568530 h 6858000"/>
              <a:gd name="connsiteX15" fmla="*/ 166997 w 1508539"/>
              <a:gd name="connsiteY15" fmla="*/ 6560674 h 6858000"/>
              <a:gd name="connsiteX16" fmla="*/ 167342 w 1508539"/>
              <a:gd name="connsiteY16" fmla="*/ 6560598 h 6858000"/>
              <a:gd name="connsiteX17" fmla="*/ 169039 w 1508539"/>
              <a:gd name="connsiteY17" fmla="*/ 6553006 h 6858000"/>
              <a:gd name="connsiteX18" fmla="*/ 173735 w 1508539"/>
              <a:gd name="connsiteY18" fmla="*/ 6514360 h 6858000"/>
              <a:gd name="connsiteX19" fmla="*/ 215389 w 1508539"/>
              <a:gd name="connsiteY19" fmla="*/ 6478062 h 6858000"/>
              <a:gd name="connsiteX20" fmla="*/ 226078 w 1508539"/>
              <a:gd name="connsiteY20" fmla="*/ 6460325 h 6858000"/>
              <a:gd name="connsiteX21" fmla="*/ 233311 w 1508539"/>
              <a:gd name="connsiteY21" fmla="*/ 6451488 h 6858000"/>
              <a:gd name="connsiteX22" fmla="*/ 234746 w 1508539"/>
              <a:gd name="connsiteY22" fmla="*/ 6451348 h 6858000"/>
              <a:gd name="connsiteX23" fmla="*/ 239104 w 1508539"/>
              <a:gd name="connsiteY23" fmla="*/ 6414240 h 6858000"/>
              <a:gd name="connsiteX24" fmla="*/ 241980 w 1508539"/>
              <a:gd name="connsiteY24" fmla="*/ 6410269 h 6858000"/>
              <a:gd name="connsiteX25" fmla="*/ 241880 w 1508539"/>
              <a:gd name="connsiteY25" fmla="*/ 6384857 h 6858000"/>
              <a:gd name="connsiteX26" fmla="*/ 243397 w 1508539"/>
              <a:gd name="connsiteY26" fmla="*/ 6372381 h 6858000"/>
              <a:gd name="connsiteX27" fmla="*/ 240591 w 1508539"/>
              <a:gd name="connsiteY27" fmla="*/ 6367510 h 6858000"/>
              <a:gd name="connsiteX28" fmla="*/ 244471 w 1508539"/>
              <a:gd name="connsiteY28" fmla="*/ 6349778 h 6858000"/>
              <a:gd name="connsiteX29" fmla="*/ 246136 w 1508539"/>
              <a:gd name="connsiteY29" fmla="*/ 6348250 h 6858000"/>
              <a:gd name="connsiteX30" fmla="*/ 262170 w 1508539"/>
              <a:gd name="connsiteY30" fmla="*/ 6281972 h 6858000"/>
              <a:gd name="connsiteX31" fmla="*/ 272933 w 1508539"/>
              <a:gd name="connsiteY31" fmla="*/ 6211940 h 6858000"/>
              <a:gd name="connsiteX32" fmla="*/ 314428 w 1508539"/>
              <a:gd name="connsiteY32" fmla="*/ 6113913 h 6858000"/>
              <a:gd name="connsiteX33" fmla="*/ 318721 w 1508539"/>
              <a:gd name="connsiteY33" fmla="*/ 6028119 h 6858000"/>
              <a:gd name="connsiteX34" fmla="*/ 345501 w 1508539"/>
              <a:gd name="connsiteY34" fmla="*/ 5934687 h 6858000"/>
              <a:gd name="connsiteX35" fmla="*/ 379513 w 1508539"/>
              <a:gd name="connsiteY35" fmla="*/ 5765594 h 6858000"/>
              <a:gd name="connsiteX36" fmla="*/ 411349 w 1508539"/>
              <a:gd name="connsiteY36" fmla="*/ 5693685 h 6858000"/>
              <a:gd name="connsiteX37" fmla="*/ 431404 w 1508539"/>
              <a:gd name="connsiteY37" fmla="*/ 5665173 h 6858000"/>
              <a:gd name="connsiteX38" fmla="*/ 465121 w 1508539"/>
              <a:gd name="connsiteY38" fmla="*/ 5563435 h 6858000"/>
              <a:gd name="connsiteX39" fmla="*/ 494626 w 1508539"/>
              <a:gd name="connsiteY39" fmla="*/ 5476393 h 6858000"/>
              <a:gd name="connsiteX40" fmla="*/ 525819 w 1508539"/>
              <a:gd name="connsiteY40" fmla="*/ 5396260 h 6858000"/>
              <a:gd name="connsiteX41" fmla="*/ 541800 w 1508539"/>
              <a:gd name="connsiteY41" fmla="*/ 5330009 h 6858000"/>
              <a:gd name="connsiteX42" fmla="*/ 575293 w 1508539"/>
              <a:gd name="connsiteY42" fmla="*/ 5273739 h 6858000"/>
              <a:gd name="connsiteX43" fmla="*/ 584892 w 1508539"/>
              <a:gd name="connsiteY43" fmla="*/ 5241779 h 6858000"/>
              <a:gd name="connsiteX44" fmla="*/ 596118 w 1508539"/>
              <a:gd name="connsiteY44" fmla="*/ 5225268 h 6858000"/>
              <a:gd name="connsiteX45" fmla="*/ 597138 w 1508539"/>
              <a:gd name="connsiteY45" fmla="*/ 5217684 h 6858000"/>
              <a:gd name="connsiteX46" fmla="*/ 604479 w 1508539"/>
              <a:gd name="connsiteY46" fmla="*/ 5193377 h 6858000"/>
              <a:gd name="connsiteX47" fmla="*/ 607782 w 1508539"/>
              <a:gd name="connsiteY47" fmla="*/ 5179288 h 6858000"/>
              <a:gd name="connsiteX48" fmla="*/ 608766 w 1508539"/>
              <a:gd name="connsiteY48" fmla="*/ 5173621 h 6858000"/>
              <a:gd name="connsiteX49" fmla="*/ 604400 w 1508539"/>
              <a:gd name="connsiteY49" fmla="*/ 5159961 h 6858000"/>
              <a:gd name="connsiteX50" fmla="*/ 611077 w 1508539"/>
              <a:gd name="connsiteY50" fmla="*/ 5144295 h 6858000"/>
              <a:gd name="connsiteX51" fmla="*/ 608010 w 1508539"/>
              <a:gd name="connsiteY51" fmla="*/ 5125185 h 6858000"/>
              <a:gd name="connsiteX52" fmla="*/ 614840 w 1508539"/>
              <a:gd name="connsiteY52" fmla="*/ 5121884 h 6858000"/>
              <a:gd name="connsiteX53" fmla="*/ 621876 w 1508539"/>
              <a:gd name="connsiteY53" fmla="*/ 5067850 h 6858000"/>
              <a:gd name="connsiteX54" fmla="*/ 624607 w 1508539"/>
              <a:gd name="connsiteY54" fmla="*/ 5060861 h 6858000"/>
              <a:gd name="connsiteX55" fmla="*/ 621311 w 1508539"/>
              <a:gd name="connsiteY55" fmla="*/ 5034192 h 6858000"/>
              <a:gd name="connsiteX56" fmla="*/ 622865 w 1508539"/>
              <a:gd name="connsiteY56" fmla="*/ 4993030 h 6858000"/>
              <a:gd name="connsiteX57" fmla="*/ 629774 w 1508539"/>
              <a:gd name="connsiteY57" fmla="*/ 4946844 h 6858000"/>
              <a:gd name="connsiteX58" fmla="*/ 625630 w 1508539"/>
              <a:gd name="connsiteY58" fmla="*/ 4932692 h 6858000"/>
              <a:gd name="connsiteX59" fmla="*/ 641033 w 1508539"/>
              <a:gd name="connsiteY59" fmla="*/ 4858827 h 6858000"/>
              <a:gd name="connsiteX60" fmla="*/ 635187 w 1508539"/>
              <a:gd name="connsiteY60" fmla="*/ 4801535 h 6858000"/>
              <a:gd name="connsiteX61" fmla="*/ 642856 w 1508539"/>
              <a:gd name="connsiteY61" fmla="*/ 4797794 h 6858000"/>
              <a:gd name="connsiteX62" fmla="*/ 644150 w 1508539"/>
              <a:gd name="connsiteY62" fmla="*/ 4784526 h 6858000"/>
              <a:gd name="connsiteX63" fmla="*/ 645934 w 1508539"/>
              <a:gd name="connsiteY63" fmla="*/ 4781211 h 6858000"/>
              <a:gd name="connsiteX64" fmla="*/ 654721 w 1508539"/>
              <a:gd name="connsiteY64" fmla="*/ 4761984 h 6858000"/>
              <a:gd name="connsiteX65" fmla="*/ 650769 w 1508539"/>
              <a:gd name="connsiteY65" fmla="*/ 4690749 h 6858000"/>
              <a:gd name="connsiteX66" fmla="*/ 646249 w 1508539"/>
              <a:gd name="connsiteY66" fmla="*/ 4584173 h 6858000"/>
              <a:gd name="connsiteX67" fmla="*/ 641332 w 1508539"/>
              <a:gd name="connsiteY67" fmla="*/ 4444346 h 6858000"/>
              <a:gd name="connsiteX68" fmla="*/ 637897 w 1508539"/>
              <a:gd name="connsiteY68" fmla="*/ 4375228 h 6858000"/>
              <a:gd name="connsiteX69" fmla="*/ 618550 w 1508539"/>
              <a:gd name="connsiteY69" fmla="*/ 4214165 h 6858000"/>
              <a:gd name="connsiteX70" fmla="*/ 622623 w 1508539"/>
              <a:gd name="connsiteY70" fmla="*/ 4090296 h 6858000"/>
              <a:gd name="connsiteX71" fmla="*/ 607879 w 1508539"/>
              <a:gd name="connsiteY71" fmla="*/ 4033999 h 6858000"/>
              <a:gd name="connsiteX72" fmla="*/ 609028 w 1508539"/>
              <a:gd name="connsiteY72" fmla="*/ 4031933 h 6858000"/>
              <a:gd name="connsiteX73" fmla="*/ 607604 w 1508539"/>
              <a:gd name="connsiteY73" fmla="*/ 4013953 h 6858000"/>
              <a:gd name="connsiteX74" fmla="*/ 593899 w 1508539"/>
              <a:gd name="connsiteY74" fmla="*/ 3974753 h 6858000"/>
              <a:gd name="connsiteX75" fmla="*/ 595497 w 1508539"/>
              <a:gd name="connsiteY75" fmla="*/ 3969950 h 6858000"/>
              <a:gd name="connsiteX76" fmla="*/ 588919 w 1508539"/>
              <a:gd name="connsiteY76" fmla="*/ 3933779 h 6858000"/>
              <a:gd name="connsiteX77" fmla="*/ 590250 w 1508539"/>
              <a:gd name="connsiteY77" fmla="*/ 3933093 h 6858000"/>
              <a:gd name="connsiteX78" fmla="*/ 594604 w 1508539"/>
              <a:gd name="connsiteY78" fmla="*/ 3922082 h 6858000"/>
              <a:gd name="connsiteX79" fmla="*/ 599682 w 1508539"/>
              <a:gd name="connsiteY79" fmla="*/ 3901461 h 6858000"/>
              <a:gd name="connsiteX80" fmla="*/ 622276 w 1508539"/>
              <a:gd name="connsiteY80" fmla="*/ 3813873 h 6858000"/>
              <a:gd name="connsiteX81" fmla="*/ 621701 w 1508539"/>
              <a:gd name="connsiteY81" fmla="*/ 3806161 h 6858000"/>
              <a:gd name="connsiteX82" fmla="*/ 622008 w 1508539"/>
              <a:gd name="connsiteY82" fmla="*/ 3805957 h 6858000"/>
              <a:gd name="connsiteX83" fmla="*/ 622035 w 1508539"/>
              <a:gd name="connsiteY83" fmla="*/ 3797724 h 6858000"/>
              <a:gd name="connsiteX84" fmla="*/ 620650 w 1508539"/>
              <a:gd name="connsiteY84" fmla="*/ 3792098 h 6858000"/>
              <a:gd name="connsiteX85" fmla="*/ 619534 w 1508539"/>
              <a:gd name="connsiteY85" fmla="*/ 3777135 h 6858000"/>
              <a:gd name="connsiteX86" fmla="*/ 621267 w 1508539"/>
              <a:gd name="connsiteY86" fmla="*/ 3771656 h 6858000"/>
              <a:gd name="connsiteX87" fmla="*/ 625010 w 1508539"/>
              <a:gd name="connsiteY87" fmla="*/ 3769007 h 6858000"/>
              <a:gd name="connsiteX88" fmla="*/ 624476 w 1508539"/>
              <a:gd name="connsiteY88" fmla="*/ 3767709 h 6858000"/>
              <a:gd name="connsiteX89" fmla="*/ 633172 w 1508539"/>
              <a:gd name="connsiteY89" fmla="*/ 3738082 h 6858000"/>
              <a:gd name="connsiteX90" fmla="*/ 640518 w 1508539"/>
              <a:gd name="connsiteY90" fmla="*/ 3673397 h 6858000"/>
              <a:gd name="connsiteX91" fmla="*/ 639814 w 1508539"/>
              <a:gd name="connsiteY91" fmla="*/ 3637109 h 6858000"/>
              <a:gd name="connsiteX92" fmla="*/ 643257 w 1508539"/>
              <a:gd name="connsiteY92" fmla="*/ 3536883 h 6858000"/>
              <a:gd name="connsiteX93" fmla="*/ 650795 w 1508539"/>
              <a:gd name="connsiteY93" fmla="*/ 3435652 h 6858000"/>
              <a:gd name="connsiteX94" fmla="*/ 652466 w 1508539"/>
              <a:gd name="connsiteY94" fmla="*/ 3307769 h 6858000"/>
              <a:gd name="connsiteX95" fmla="*/ 670029 w 1508539"/>
              <a:gd name="connsiteY95" fmla="*/ 3250522 h 6858000"/>
              <a:gd name="connsiteX96" fmla="*/ 670454 w 1508539"/>
              <a:gd name="connsiteY96" fmla="*/ 3229163 h 6858000"/>
              <a:gd name="connsiteX97" fmla="*/ 672277 w 1508539"/>
              <a:gd name="connsiteY97" fmla="*/ 3217217 h 6858000"/>
              <a:gd name="connsiteX98" fmla="*/ 659112 w 1508539"/>
              <a:gd name="connsiteY98" fmla="*/ 3183755 h 6858000"/>
              <a:gd name="connsiteX99" fmla="*/ 659613 w 1508539"/>
              <a:gd name="connsiteY99" fmla="*/ 3178642 h 6858000"/>
              <a:gd name="connsiteX100" fmla="*/ 647213 w 1508539"/>
              <a:gd name="connsiteY100" fmla="*/ 3158586 h 6858000"/>
              <a:gd name="connsiteX101" fmla="*/ 632398 w 1508539"/>
              <a:gd name="connsiteY101" fmla="*/ 3129034 h 6858000"/>
              <a:gd name="connsiteX102" fmla="*/ 633063 w 1508539"/>
              <a:gd name="connsiteY102" fmla="*/ 3126682 h 6858000"/>
              <a:gd name="connsiteX103" fmla="*/ 623931 w 1508539"/>
              <a:gd name="connsiteY103" fmla="*/ 3114519 h 6858000"/>
              <a:gd name="connsiteX104" fmla="*/ 610540 w 1508539"/>
              <a:gd name="connsiteY104" fmla="*/ 3106272 h 6858000"/>
              <a:gd name="connsiteX105" fmla="*/ 583270 w 1508539"/>
              <a:gd name="connsiteY105" fmla="*/ 2958185 h 6858000"/>
              <a:gd name="connsiteX106" fmla="*/ 525884 w 1508539"/>
              <a:gd name="connsiteY106" fmla="*/ 2762989 h 6858000"/>
              <a:gd name="connsiteX107" fmla="*/ 474802 w 1508539"/>
              <a:gd name="connsiteY107" fmla="*/ 2554718 h 6858000"/>
              <a:gd name="connsiteX108" fmla="*/ 454896 w 1508539"/>
              <a:gd name="connsiteY108" fmla="*/ 2485734 h 6858000"/>
              <a:gd name="connsiteX109" fmla="*/ 445619 w 1508539"/>
              <a:gd name="connsiteY109" fmla="*/ 2447068 h 6858000"/>
              <a:gd name="connsiteX110" fmla="*/ 432580 w 1508539"/>
              <a:gd name="connsiteY110" fmla="*/ 2425819 h 6858000"/>
              <a:gd name="connsiteX111" fmla="*/ 438579 w 1508539"/>
              <a:gd name="connsiteY111" fmla="*/ 2402874 h 6858000"/>
              <a:gd name="connsiteX112" fmla="*/ 441191 w 1508539"/>
              <a:gd name="connsiteY112" fmla="*/ 2381443 h 6858000"/>
              <a:gd name="connsiteX113" fmla="*/ 417520 w 1508539"/>
              <a:gd name="connsiteY113" fmla="*/ 2261920 h 6858000"/>
              <a:gd name="connsiteX114" fmla="*/ 407407 w 1508539"/>
              <a:gd name="connsiteY114" fmla="*/ 2195378 h 6858000"/>
              <a:gd name="connsiteX115" fmla="*/ 391624 w 1508539"/>
              <a:gd name="connsiteY115" fmla="*/ 2155135 h 6858000"/>
              <a:gd name="connsiteX116" fmla="*/ 389082 w 1508539"/>
              <a:gd name="connsiteY116" fmla="*/ 2118008 h 6858000"/>
              <a:gd name="connsiteX117" fmla="*/ 390075 w 1508539"/>
              <a:gd name="connsiteY117" fmla="*/ 2050531 h 6858000"/>
              <a:gd name="connsiteX118" fmla="*/ 381881 w 1508539"/>
              <a:gd name="connsiteY118" fmla="*/ 1963269 h 6858000"/>
              <a:gd name="connsiteX119" fmla="*/ 363059 w 1508539"/>
              <a:gd name="connsiteY119" fmla="*/ 1906352 h 6858000"/>
              <a:gd name="connsiteX120" fmla="*/ 339616 w 1508539"/>
              <a:gd name="connsiteY120" fmla="*/ 1861531 h 6858000"/>
              <a:gd name="connsiteX121" fmla="*/ 293415 w 1508539"/>
              <a:gd name="connsiteY121" fmla="*/ 1732919 h 6858000"/>
              <a:gd name="connsiteX122" fmla="*/ 265726 w 1508539"/>
              <a:gd name="connsiteY122" fmla="*/ 1663540 h 6858000"/>
              <a:gd name="connsiteX123" fmla="*/ 264852 w 1508539"/>
              <a:gd name="connsiteY123" fmla="*/ 1615777 h 6858000"/>
              <a:gd name="connsiteX124" fmla="*/ 245647 w 1508539"/>
              <a:gd name="connsiteY124" fmla="*/ 1563678 h 6858000"/>
              <a:gd name="connsiteX125" fmla="*/ 258727 w 1508539"/>
              <a:gd name="connsiteY125" fmla="*/ 1519474 h 6858000"/>
              <a:gd name="connsiteX126" fmla="*/ 251469 w 1508539"/>
              <a:gd name="connsiteY126" fmla="*/ 1477995 h 6858000"/>
              <a:gd name="connsiteX127" fmla="*/ 237554 w 1508539"/>
              <a:gd name="connsiteY127" fmla="*/ 1373769 h 6858000"/>
              <a:gd name="connsiteX128" fmla="*/ 245861 w 1508539"/>
              <a:gd name="connsiteY128" fmla="*/ 1307086 h 6858000"/>
              <a:gd name="connsiteX129" fmla="*/ 247049 w 1508539"/>
              <a:gd name="connsiteY129" fmla="*/ 1189033 h 6858000"/>
              <a:gd name="connsiteX130" fmla="*/ 251734 w 1508539"/>
              <a:gd name="connsiteY130" fmla="*/ 1168288 h 6858000"/>
              <a:gd name="connsiteX131" fmla="*/ 244016 w 1508539"/>
              <a:gd name="connsiteY131" fmla="*/ 1142577 h 6858000"/>
              <a:gd name="connsiteX132" fmla="*/ 233322 w 1508539"/>
              <a:gd name="connsiteY132" fmla="*/ 1088484 h 6858000"/>
              <a:gd name="connsiteX133" fmla="*/ 222058 w 1508539"/>
              <a:gd name="connsiteY133" fmla="*/ 1016103 h 6858000"/>
              <a:gd name="connsiteX134" fmla="*/ 223514 w 1508539"/>
              <a:gd name="connsiteY134" fmla="*/ 932283 h 6858000"/>
              <a:gd name="connsiteX135" fmla="*/ 225750 w 1508539"/>
              <a:gd name="connsiteY135" fmla="*/ 915925 h 6858000"/>
              <a:gd name="connsiteX136" fmla="*/ 218379 w 1508539"/>
              <a:gd name="connsiteY136" fmla="*/ 896999 h 6858000"/>
              <a:gd name="connsiteX137" fmla="*/ 187787 w 1508539"/>
              <a:gd name="connsiteY137" fmla="*/ 821517 h 6858000"/>
              <a:gd name="connsiteX138" fmla="*/ 166737 w 1508539"/>
              <a:gd name="connsiteY138" fmla="*/ 751353 h 6858000"/>
              <a:gd name="connsiteX139" fmla="*/ 166295 w 1508539"/>
              <a:gd name="connsiteY139" fmla="*/ 721230 h 6858000"/>
              <a:gd name="connsiteX140" fmla="*/ 151966 w 1508539"/>
              <a:gd name="connsiteY140" fmla="*/ 681659 h 6858000"/>
              <a:gd name="connsiteX141" fmla="*/ 137385 w 1508539"/>
              <a:gd name="connsiteY141" fmla="*/ 635218 h 6858000"/>
              <a:gd name="connsiteX142" fmla="*/ 142396 w 1508539"/>
              <a:gd name="connsiteY142" fmla="*/ 613763 h 6858000"/>
              <a:gd name="connsiteX143" fmla="*/ 128338 w 1508539"/>
              <a:gd name="connsiteY143" fmla="*/ 598582 h 6858000"/>
              <a:gd name="connsiteX144" fmla="*/ 128019 w 1508539"/>
              <a:gd name="connsiteY144" fmla="*/ 576846 h 6858000"/>
              <a:gd name="connsiteX145" fmla="*/ 107645 w 1508539"/>
              <a:gd name="connsiteY145" fmla="*/ 530055 h 6858000"/>
              <a:gd name="connsiteX146" fmla="*/ 98081 w 1508539"/>
              <a:gd name="connsiteY146" fmla="*/ 448559 h 6858000"/>
              <a:gd name="connsiteX147" fmla="*/ 89816 w 1508539"/>
              <a:gd name="connsiteY147" fmla="*/ 424699 h 6858000"/>
              <a:gd name="connsiteX148" fmla="*/ 90191 w 1508539"/>
              <a:gd name="connsiteY148" fmla="*/ 404917 h 6858000"/>
              <a:gd name="connsiteX149" fmla="*/ 70148 w 1508539"/>
              <a:gd name="connsiteY149" fmla="*/ 367211 h 6858000"/>
              <a:gd name="connsiteX150" fmla="*/ 36452 w 1508539"/>
              <a:gd name="connsiteY150" fmla="*/ 268519 h 6858000"/>
              <a:gd name="connsiteX151" fmla="*/ 23935 w 1508539"/>
              <a:gd name="connsiteY151" fmla="*/ 160886 h 6858000"/>
              <a:gd name="connsiteX152" fmla="*/ 19312 w 1508539"/>
              <a:gd name="connsiteY152" fmla="*/ 47336 h 6858000"/>
              <a:gd name="connsiteX153" fmla="*/ 0 w 1508539"/>
              <a:gd name="connsiteY153" fmla="*/ 0 h 6858000"/>
              <a:gd name="connsiteX0" fmla="*/ 0 w 1508539"/>
              <a:gd name="connsiteY0" fmla="*/ 0 h 6858000"/>
              <a:gd name="connsiteX1" fmla="*/ 1508539 w 1508539"/>
              <a:gd name="connsiteY1" fmla="*/ 0 h 6858000"/>
              <a:gd name="connsiteX2" fmla="*/ 1508539 w 1508539"/>
              <a:gd name="connsiteY2" fmla="*/ 6858000 h 6858000"/>
              <a:gd name="connsiteX3" fmla="*/ 57174 w 1508539"/>
              <a:gd name="connsiteY3" fmla="*/ 6858000 h 6858000"/>
              <a:gd name="connsiteX4" fmla="*/ 57315 w 1508539"/>
              <a:gd name="connsiteY4" fmla="*/ 6857735 h 6858000"/>
              <a:gd name="connsiteX5" fmla="*/ 69364 w 1508539"/>
              <a:gd name="connsiteY5" fmla="*/ 6809549 h 6858000"/>
              <a:gd name="connsiteX6" fmla="*/ 101575 w 1508539"/>
              <a:gd name="connsiteY6" fmla="*/ 6715115 h 6858000"/>
              <a:gd name="connsiteX7" fmla="*/ 111426 w 1508539"/>
              <a:gd name="connsiteY7" fmla="*/ 6680170 h 6858000"/>
              <a:gd name="connsiteX8" fmla="*/ 136976 w 1508539"/>
              <a:gd name="connsiteY8" fmla="*/ 6621207 h 6858000"/>
              <a:gd name="connsiteX9" fmla="*/ 153633 w 1508539"/>
              <a:gd name="connsiteY9" fmla="*/ 6596265 h 6858000"/>
              <a:gd name="connsiteX10" fmla="*/ 153512 w 1508539"/>
              <a:gd name="connsiteY10" fmla="*/ 6594818 h 6858000"/>
              <a:gd name="connsiteX11" fmla="*/ 157757 w 1508539"/>
              <a:gd name="connsiteY11" fmla="*/ 6593735 h 6858000"/>
              <a:gd name="connsiteX12" fmla="*/ 160954 w 1508539"/>
              <a:gd name="connsiteY12" fmla="*/ 6589172 h 6858000"/>
              <a:gd name="connsiteX13" fmla="*/ 164248 w 1508539"/>
              <a:gd name="connsiteY13" fmla="*/ 6574442 h 6858000"/>
              <a:gd name="connsiteX14" fmla="*/ 164588 w 1508539"/>
              <a:gd name="connsiteY14" fmla="*/ 6568530 h 6858000"/>
              <a:gd name="connsiteX15" fmla="*/ 166997 w 1508539"/>
              <a:gd name="connsiteY15" fmla="*/ 6560674 h 6858000"/>
              <a:gd name="connsiteX16" fmla="*/ 167342 w 1508539"/>
              <a:gd name="connsiteY16" fmla="*/ 6560598 h 6858000"/>
              <a:gd name="connsiteX17" fmla="*/ 169039 w 1508539"/>
              <a:gd name="connsiteY17" fmla="*/ 6553006 h 6858000"/>
              <a:gd name="connsiteX18" fmla="*/ 173735 w 1508539"/>
              <a:gd name="connsiteY18" fmla="*/ 6514360 h 6858000"/>
              <a:gd name="connsiteX19" fmla="*/ 215389 w 1508539"/>
              <a:gd name="connsiteY19" fmla="*/ 6478062 h 6858000"/>
              <a:gd name="connsiteX20" fmla="*/ 226078 w 1508539"/>
              <a:gd name="connsiteY20" fmla="*/ 6460325 h 6858000"/>
              <a:gd name="connsiteX21" fmla="*/ 233311 w 1508539"/>
              <a:gd name="connsiteY21" fmla="*/ 6451488 h 6858000"/>
              <a:gd name="connsiteX22" fmla="*/ 234746 w 1508539"/>
              <a:gd name="connsiteY22" fmla="*/ 6451348 h 6858000"/>
              <a:gd name="connsiteX23" fmla="*/ 239104 w 1508539"/>
              <a:gd name="connsiteY23" fmla="*/ 6414240 h 6858000"/>
              <a:gd name="connsiteX24" fmla="*/ 241980 w 1508539"/>
              <a:gd name="connsiteY24" fmla="*/ 6410269 h 6858000"/>
              <a:gd name="connsiteX25" fmla="*/ 241880 w 1508539"/>
              <a:gd name="connsiteY25" fmla="*/ 6384857 h 6858000"/>
              <a:gd name="connsiteX26" fmla="*/ 243397 w 1508539"/>
              <a:gd name="connsiteY26" fmla="*/ 6372381 h 6858000"/>
              <a:gd name="connsiteX27" fmla="*/ 240591 w 1508539"/>
              <a:gd name="connsiteY27" fmla="*/ 6367510 h 6858000"/>
              <a:gd name="connsiteX28" fmla="*/ 244471 w 1508539"/>
              <a:gd name="connsiteY28" fmla="*/ 6349778 h 6858000"/>
              <a:gd name="connsiteX29" fmla="*/ 246136 w 1508539"/>
              <a:gd name="connsiteY29" fmla="*/ 6348250 h 6858000"/>
              <a:gd name="connsiteX30" fmla="*/ 262170 w 1508539"/>
              <a:gd name="connsiteY30" fmla="*/ 6281972 h 6858000"/>
              <a:gd name="connsiteX31" fmla="*/ 272933 w 1508539"/>
              <a:gd name="connsiteY31" fmla="*/ 6211940 h 6858000"/>
              <a:gd name="connsiteX32" fmla="*/ 314428 w 1508539"/>
              <a:gd name="connsiteY32" fmla="*/ 6113913 h 6858000"/>
              <a:gd name="connsiteX33" fmla="*/ 318721 w 1508539"/>
              <a:gd name="connsiteY33" fmla="*/ 6028119 h 6858000"/>
              <a:gd name="connsiteX34" fmla="*/ 345501 w 1508539"/>
              <a:gd name="connsiteY34" fmla="*/ 5934687 h 6858000"/>
              <a:gd name="connsiteX35" fmla="*/ 379513 w 1508539"/>
              <a:gd name="connsiteY35" fmla="*/ 5765594 h 6858000"/>
              <a:gd name="connsiteX36" fmla="*/ 411349 w 1508539"/>
              <a:gd name="connsiteY36" fmla="*/ 5693685 h 6858000"/>
              <a:gd name="connsiteX37" fmla="*/ 431404 w 1508539"/>
              <a:gd name="connsiteY37" fmla="*/ 5665173 h 6858000"/>
              <a:gd name="connsiteX38" fmla="*/ 465121 w 1508539"/>
              <a:gd name="connsiteY38" fmla="*/ 5563435 h 6858000"/>
              <a:gd name="connsiteX39" fmla="*/ 494626 w 1508539"/>
              <a:gd name="connsiteY39" fmla="*/ 5476393 h 6858000"/>
              <a:gd name="connsiteX40" fmla="*/ 525819 w 1508539"/>
              <a:gd name="connsiteY40" fmla="*/ 5396260 h 6858000"/>
              <a:gd name="connsiteX41" fmla="*/ 541800 w 1508539"/>
              <a:gd name="connsiteY41" fmla="*/ 5330009 h 6858000"/>
              <a:gd name="connsiteX42" fmla="*/ 575293 w 1508539"/>
              <a:gd name="connsiteY42" fmla="*/ 5273739 h 6858000"/>
              <a:gd name="connsiteX43" fmla="*/ 584892 w 1508539"/>
              <a:gd name="connsiteY43" fmla="*/ 5241779 h 6858000"/>
              <a:gd name="connsiteX44" fmla="*/ 596118 w 1508539"/>
              <a:gd name="connsiteY44" fmla="*/ 5225268 h 6858000"/>
              <a:gd name="connsiteX45" fmla="*/ 597138 w 1508539"/>
              <a:gd name="connsiteY45" fmla="*/ 5217684 h 6858000"/>
              <a:gd name="connsiteX46" fmla="*/ 604479 w 1508539"/>
              <a:gd name="connsiteY46" fmla="*/ 5193377 h 6858000"/>
              <a:gd name="connsiteX47" fmla="*/ 607782 w 1508539"/>
              <a:gd name="connsiteY47" fmla="*/ 5179288 h 6858000"/>
              <a:gd name="connsiteX48" fmla="*/ 608766 w 1508539"/>
              <a:gd name="connsiteY48" fmla="*/ 5173621 h 6858000"/>
              <a:gd name="connsiteX49" fmla="*/ 604400 w 1508539"/>
              <a:gd name="connsiteY49" fmla="*/ 5159961 h 6858000"/>
              <a:gd name="connsiteX50" fmla="*/ 611077 w 1508539"/>
              <a:gd name="connsiteY50" fmla="*/ 5144295 h 6858000"/>
              <a:gd name="connsiteX51" fmla="*/ 608010 w 1508539"/>
              <a:gd name="connsiteY51" fmla="*/ 5125185 h 6858000"/>
              <a:gd name="connsiteX52" fmla="*/ 614840 w 1508539"/>
              <a:gd name="connsiteY52" fmla="*/ 5121884 h 6858000"/>
              <a:gd name="connsiteX53" fmla="*/ 621876 w 1508539"/>
              <a:gd name="connsiteY53" fmla="*/ 5067850 h 6858000"/>
              <a:gd name="connsiteX54" fmla="*/ 624607 w 1508539"/>
              <a:gd name="connsiteY54" fmla="*/ 5060861 h 6858000"/>
              <a:gd name="connsiteX55" fmla="*/ 621311 w 1508539"/>
              <a:gd name="connsiteY55" fmla="*/ 5034192 h 6858000"/>
              <a:gd name="connsiteX56" fmla="*/ 622865 w 1508539"/>
              <a:gd name="connsiteY56" fmla="*/ 4993030 h 6858000"/>
              <a:gd name="connsiteX57" fmla="*/ 629774 w 1508539"/>
              <a:gd name="connsiteY57" fmla="*/ 4946844 h 6858000"/>
              <a:gd name="connsiteX58" fmla="*/ 625630 w 1508539"/>
              <a:gd name="connsiteY58" fmla="*/ 4932692 h 6858000"/>
              <a:gd name="connsiteX59" fmla="*/ 641033 w 1508539"/>
              <a:gd name="connsiteY59" fmla="*/ 4858827 h 6858000"/>
              <a:gd name="connsiteX60" fmla="*/ 635187 w 1508539"/>
              <a:gd name="connsiteY60" fmla="*/ 4801535 h 6858000"/>
              <a:gd name="connsiteX61" fmla="*/ 642856 w 1508539"/>
              <a:gd name="connsiteY61" fmla="*/ 4797794 h 6858000"/>
              <a:gd name="connsiteX62" fmla="*/ 644150 w 1508539"/>
              <a:gd name="connsiteY62" fmla="*/ 4784526 h 6858000"/>
              <a:gd name="connsiteX63" fmla="*/ 645934 w 1508539"/>
              <a:gd name="connsiteY63" fmla="*/ 4781211 h 6858000"/>
              <a:gd name="connsiteX64" fmla="*/ 654721 w 1508539"/>
              <a:gd name="connsiteY64" fmla="*/ 4761984 h 6858000"/>
              <a:gd name="connsiteX65" fmla="*/ 650769 w 1508539"/>
              <a:gd name="connsiteY65" fmla="*/ 4690749 h 6858000"/>
              <a:gd name="connsiteX66" fmla="*/ 646249 w 1508539"/>
              <a:gd name="connsiteY66" fmla="*/ 4584173 h 6858000"/>
              <a:gd name="connsiteX67" fmla="*/ 641332 w 1508539"/>
              <a:gd name="connsiteY67" fmla="*/ 4444346 h 6858000"/>
              <a:gd name="connsiteX68" fmla="*/ 637897 w 1508539"/>
              <a:gd name="connsiteY68" fmla="*/ 4375228 h 6858000"/>
              <a:gd name="connsiteX69" fmla="*/ 618550 w 1508539"/>
              <a:gd name="connsiteY69" fmla="*/ 4214165 h 6858000"/>
              <a:gd name="connsiteX70" fmla="*/ 622623 w 1508539"/>
              <a:gd name="connsiteY70" fmla="*/ 4090296 h 6858000"/>
              <a:gd name="connsiteX71" fmla="*/ 607879 w 1508539"/>
              <a:gd name="connsiteY71" fmla="*/ 4033999 h 6858000"/>
              <a:gd name="connsiteX72" fmla="*/ 609028 w 1508539"/>
              <a:gd name="connsiteY72" fmla="*/ 4031933 h 6858000"/>
              <a:gd name="connsiteX73" fmla="*/ 607604 w 1508539"/>
              <a:gd name="connsiteY73" fmla="*/ 4013953 h 6858000"/>
              <a:gd name="connsiteX74" fmla="*/ 593899 w 1508539"/>
              <a:gd name="connsiteY74" fmla="*/ 3974753 h 6858000"/>
              <a:gd name="connsiteX75" fmla="*/ 595497 w 1508539"/>
              <a:gd name="connsiteY75" fmla="*/ 3969950 h 6858000"/>
              <a:gd name="connsiteX76" fmla="*/ 588919 w 1508539"/>
              <a:gd name="connsiteY76" fmla="*/ 3933779 h 6858000"/>
              <a:gd name="connsiteX77" fmla="*/ 590250 w 1508539"/>
              <a:gd name="connsiteY77" fmla="*/ 3933093 h 6858000"/>
              <a:gd name="connsiteX78" fmla="*/ 594604 w 1508539"/>
              <a:gd name="connsiteY78" fmla="*/ 3922082 h 6858000"/>
              <a:gd name="connsiteX79" fmla="*/ 599682 w 1508539"/>
              <a:gd name="connsiteY79" fmla="*/ 3901461 h 6858000"/>
              <a:gd name="connsiteX80" fmla="*/ 622276 w 1508539"/>
              <a:gd name="connsiteY80" fmla="*/ 3813873 h 6858000"/>
              <a:gd name="connsiteX81" fmla="*/ 621701 w 1508539"/>
              <a:gd name="connsiteY81" fmla="*/ 3806161 h 6858000"/>
              <a:gd name="connsiteX82" fmla="*/ 622008 w 1508539"/>
              <a:gd name="connsiteY82" fmla="*/ 3805957 h 6858000"/>
              <a:gd name="connsiteX83" fmla="*/ 622035 w 1508539"/>
              <a:gd name="connsiteY83" fmla="*/ 3797724 h 6858000"/>
              <a:gd name="connsiteX84" fmla="*/ 620650 w 1508539"/>
              <a:gd name="connsiteY84" fmla="*/ 3792098 h 6858000"/>
              <a:gd name="connsiteX85" fmla="*/ 619534 w 1508539"/>
              <a:gd name="connsiteY85" fmla="*/ 3777135 h 6858000"/>
              <a:gd name="connsiteX86" fmla="*/ 621267 w 1508539"/>
              <a:gd name="connsiteY86" fmla="*/ 3771656 h 6858000"/>
              <a:gd name="connsiteX87" fmla="*/ 625010 w 1508539"/>
              <a:gd name="connsiteY87" fmla="*/ 3769007 h 6858000"/>
              <a:gd name="connsiteX88" fmla="*/ 624476 w 1508539"/>
              <a:gd name="connsiteY88" fmla="*/ 3767709 h 6858000"/>
              <a:gd name="connsiteX89" fmla="*/ 633172 w 1508539"/>
              <a:gd name="connsiteY89" fmla="*/ 3738082 h 6858000"/>
              <a:gd name="connsiteX90" fmla="*/ 640518 w 1508539"/>
              <a:gd name="connsiteY90" fmla="*/ 3673397 h 6858000"/>
              <a:gd name="connsiteX91" fmla="*/ 639814 w 1508539"/>
              <a:gd name="connsiteY91" fmla="*/ 3637109 h 6858000"/>
              <a:gd name="connsiteX92" fmla="*/ 643257 w 1508539"/>
              <a:gd name="connsiteY92" fmla="*/ 3536883 h 6858000"/>
              <a:gd name="connsiteX93" fmla="*/ 650795 w 1508539"/>
              <a:gd name="connsiteY93" fmla="*/ 3435652 h 6858000"/>
              <a:gd name="connsiteX94" fmla="*/ 652466 w 1508539"/>
              <a:gd name="connsiteY94" fmla="*/ 3307769 h 6858000"/>
              <a:gd name="connsiteX95" fmla="*/ 670029 w 1508539"/>
              <a:gd name="connsiteY95" fmla="*/ 3250522 h 6858000"/>
              <a:gd name="connsiteX96" fmla="*/ 670454 w 1508539"/>
              <a:gd name="connsiteY96" fmla="*/ 3229163 h 6858000"/>
              <a:gd name="connsiteX97" fmla="*/ 672277 w 1508539"/>
              <a:gd name="connsiteY97" fmla="*/ 3217217 h 6858000"/>
              <a:gd name="connsiteX98" fmla="*/ 659112 w 1508539"/>
              <a:gd name="connsiteY98" fmla="*/ 3183755 h 6858000"/>
              <a:gd name="connsiteX99" fmla="*/ 659613 w 1508539"/>
              <a:gd name="connsiteY99" fmla="*/ 3178642 h 6858000"/>
              <a:gd name="connsiteX100" fmla="*/ 647213 w 1508539"/>
              <a:gd name="connsiteY100" fmla="*/ 3158586 h 6858000"/>
              <a:gd name="connsiteX101" fmla="*/ 632398 w 1508539"/>
              <a:gd name="connsiteY101" fmla="*/ 3129034 h 6858000"/>
              <a:gd name="connsiteX102" fmla="*/ 633063 w 1508539"/>
              <a:gd name="connsiteY102" fmla="*/ 3126682 h 6858000"/>
              <a:gd name="connsiteX103" fmla="*/ 623931 w 1508539"/>
              <a:gd name="connsiteY103" fmla="*/ 3114519 h 6858000"/>
              <a:gd name="connsiteX104" fmla="*/ 610540 w 1508539"/>
              <a:gd name="connsiteY104" fmla="*/ 3106272 h 6858000"/>
              <a:gd name="connsiteX105" fmla="*/ 583270 w 1508539"/>
              <a:gd name="connsiteY105" fmla="*/ 2958185 h 6858000"/>
              <a:gd name="connsiteX106" fmla="*/ 525884 w 1508539"/>
              <a:gd name="connsiteY106" fmla="*/ 2762989 h 6858000"/>
              <a:gd name="connsiteX107" fmla="*/ 474802 w 1508539"/>
              <a:gd name="connsiteY107" fmla="*/ 2554718 h 6858000"/>
              <a:gd name="connsiteX108" fmla="*/ 454896 w 1508539"/>
              <a:gd name="connsiteY108" fmla="*/ 2485734 h 6858000"/>
              <a:gd name="connsiteX109" fmla="*/ 445619 w 1508539"/>
              <a:gd name="connsiteY109" fmla="*/ 2447068 h 6858000"/>
              <a:gd name="connsiteX110" fmla="*/ 432580 w 1508539"/>
              <a:gd name="connsiteY110" fmla="*/ 2425819 h 6858000"/>
              <a:gd name="connsiteX111" fmla="*/ 438579 w 1508539"/>
              <a:gd name="connsiteY111" fmla="*/ 2402874 h 6858000"/>
              <a:gd name="connsiteX112" fmla="*/ 441191 w 1508539"/>
              <a:gd name="connsiteY112" fmla="*/ 2381443 h 6858000"/>
              <a:gd name="connsiteX113" fmla="*/ 417520 w 1508539"/>
              <a:gd name="connsiteY113" fmla="*/ 2261920 h 6858000"/>
              <a:gd name="connsiteX114" fmla="*/ 407407 w 1508539"/>
              <a:gd name="connsiteY114" fmla="*/ 2195378 h 6858000"/>
              <a:gd name="connsiteX115" fmla="*/ 391624 w 1508539"/>
              <a:gd name="connsiteY115" fmla="*/ 2155135 h 6858000"/>
              <a:gd name="connsiteX116" fmla="*/ 389082 w 1508539"/>
              <a:gd name="connsiteY116" fmla="*/ 2118008 h 6858000"/>
              <a:gd name="connsiteX117" fmla="*/ 390075 w 1508539"/>
              <a:gd name="connsiteY117" fmla="*/ 2050531 h 6858000"/>
              <a:gd name="connsiteX118" fmla="*/ 381881 w 1508539"/>
              <a:gd name="connsiteY118" fmla="*/ 1963269 h 6858000"/>
              <a:gd name="connsiteX119" fmla="*/ 363059 w 1508539"/>
              <a:gd name="connsiteY119" fmla="*/ 1906352 h 6858000"/>
              <a:gd name="connsiteX120" fmla="*/ 339616 w 1508539"/>
              <a:gd name="connsiteY120" fmla="*/ 1861531 h 6858000"/>
              <a:gd name="connsiteX121" fmla="*/ 293415 w 1508539"/>
              <a:gd name="connsiteY121" fmla="*/ 1732919 h 6858000"/>
              <a:gd name="connsiteX122" fmla="*/ 265726 w 1508539"/>
              <a:gd name="connsiteY122" fmla="*/ 1663540 h 6858000"/>
              <a:gd name="connsiteX123" fmla="*/ 264852 w 1508539"/>
              <a:gd name="connsiteY123" fmla="*/ 1615777 h 6858000"/>
              <a:gd name="connsiteX124" fmla="*/ 245647 w 1508539"/>
              <a:gd name="connsiteY124" fmla="*/ 1563678 h 6858000"/>
              <a:gd name="connsiteX125" fmla="*/ 258727 w 1508539"/>
              <a:gd name="connsiteY125" fmla="*/ 1519474 h 6858000"/>
              <a:gd name="connsiteX126" fmla="*/ 251469 w 1508539"/>
              <a:gd name="connsiteY126" fmla="*/ 1477995 h 6858000"/>
              <a:gd name="connsiteX127" fmla="*/ 237554 w 1508539"/>
              <a:gd name="connsiteY127" fmla="*/ 1373769 h 6858000"/>
              <a:gd name="connsiteX128" fmla="*/ 245861 w 1508539"/>
              <a:gd name="connsiteY128" fmla="*/ 1307086 h 6858000"/>
              <a:gd name="connsiteX129" fmla="*/ 247049 w 1508539"/>
              <a:gd name="connsiteY129" fmla="*/ 1189033 h 6858000"/>
              <a:gd name="connsiteX130" fmla="*/ 251734 w 1508539"/>
              <a:gd name="connsiteY130" fmla="*/ 1168288 h 6858000"/>
              <a:gd name="connsiteX131" fmla="*/ 244016 w 1508539"/>
              <a:gd name="connsiteY131" fmla="*/ 1142577 h 6858000"/>
              <a:gd name="connsiteX132" fmla="*/ 233322 w 1508539"/>
              <a:gd name="connsiteY132" fmla="*/ 1088484 h 6858000"/>
              <a:gd name="connsiteX133" fmla="*/ 222058 w 1508539"/>
              <a:gd name="connsiteY133" fmla="*/ 1016103 h 6858000"/>
              <a:gd name="connsiteX134" fmla="*/ 223514 w 1508539"/>
              <a:gd name="connsiteY134" fmla="*/ 932283 h 6858000"/>
              <a:gd name="connsiteX135" fmla="*/ 225750 w 1508539"/>
              <a:gd name="connsiteY135" fmla="*/ 915925 h 6858000"/>
              <a:gd name="connsiteX136" fmla="*/ 218379 w 1508539"/>
              <a:gd name="connsiteY136" fmla="*/ 896999 h 6858000"/>
              <a:gd name="connsiteX137" fmla="*/ 187787 w 1508539"/>
              <a:gd name="connsiteY137" fmla="*/ 821517 h 6858000"/>
              <a:gd name="connsiteX138" fmla="*/ 166737 w 1508539"/>
              <a:gd name="connsiteY138" fmla="*/ 751353 h 6858000"/>
              <a:gd name="connsiteX139" fmla="*/ 166295 w 1508539"/>
              <a:gd name="connsiteY139" fmla="*/ 721230 h 6858000"/>
              <a:gd name="connsiteX140" fmla="*/ 151966 w 1508539"/>
              <a:gd name="connsiteY140" fmla="*/ 681659 h 6858000"/>
              <a:gd name="connsiteX141" fmla="*/ 137385 w 1508539"/>
              <a:gd name="connsiteY141" fmla="*/ 635218 h 6858000"/>
              <a:gd name="connsiteX142" fmla="*/ 142396 w 1508539"/>
              <a:gd name="connsiteY142" fmla="*/ 613763 h 6858000"/>
              <a:gd name="connsiteX143" fmla="*/ 128338 w 1508539"/>
              <a:gd name="connsiteY143" fmla="*/ 598582 h 6858000"/>
              <a:gd name="connsiteX144" fmla="*/ 128019 w 1508539"/>
              <a:gd name="connsiteY144" fmla="*/ 576846 h 6858000"/>
              <a:gd name="connsiteX145" fmla="*/ 107645 w 1508539"/>
              <a:gd name="connsiteY145" fmla="*/ 530055 h 6858000"/>
              <a:gd name="connsiteX146" fmla="*/ 106893 w 1508539"/>
              <a:gd name="connsiteY146" fmla="*/ 465389 h 6858000"/>
              <a:gd name="connsiteX147" fmla="*/ 89816 w 1508539"/>
              <a:gd name="connsiteY147" fmla="*/ 424699 h 6858000"/>
              <a:gd name="connsiteX148" fmla="*/ 90191 w 1508539"/>
              <a:gd name="connsiteY148" fmla="*/ 404917 h 6858000"/>
              <a:gd name="connsiteX149" fmla="*/ 70148 w 1508539"/>
              <a:gd name="connsiteY149" fmla="*/ 367211 h 6858000"/>
              <a:gd name="connsiteX150" fmla="*/ 36452 w 1508539"/>
              <a:gd name="connsiteY150" fmla="*/ 268519 h 6858000"/>
              <a:gd name="connsiteX151" fmla="*/ 23935 w 1508539"/>
              <a:gd name="connsiteY151" fmla="*/ 160886 h 6858000"/>
              <a:gd name="connsiteX152" fmla="*/ 19312 w 1508539"/>
              <a:gd name="connsiteY152" fmla="*/ 47336 h 6858000"/>
              <a:gd name="connsiteX153" fmla="*/ 0 w 1508539"/>
              <a:gd name="connsiteY153" fmla="*/ 0 h 6858000"/>
              <a:gd name="connsiteX0" fmla="*/ 0 w 1508539"/>
              <a:gd name="connsiteY0" fmla="*/ 0 h 6858000"/>
              <a:gd name="connsiteX1" fmla="*/ 1508539 w 1508539"/>
              <a:gd name="connsiteY1" fmla="*/ 0 h 6858000"/>
              <a:gd name="connsiteX2" fmla="*/ 1508539 w 1508539"/>
              <a:gd name="connsiteY2" fmla="*/ 6858000 h 6858000"/>
              <a:gd name="connsiteX3" fmla="*/ 57174 w 1508539"/>
              <a:gd name="connsiteY3" fmla="*/ 6858000 h 6858000"/>
              <a:gd name="connsiteX4" fmla="*/ 57315 w 1508539"/>
              <a:gd name="connsiteY4" fmla="*/ 6857735 h 6858000"/>
              <a:gd name="connsiteX5" fmla="*/ 69364 w 1508539"/>
              <a:gd name="connsiteY5" fmla="*/ 6809549 h 6858000"/>
              <a:gd name="connsiteX6" fmla="*/ 101575 w 1508539"/>
              <a:gd name="connsiteY6" fmla="*/ 6715115 h 6858000"/>
              <a:gd name="connsiteX7" fmla="*/ 111426 w 1508539"/>
              <a:gd name="connsiteY7" fmla="*/ 6680170 h 6858000"/>
              <a:gd name="connsiteX8" fmla="*/ 136976 w 1508539"/>
              <a:gd name="connsiteY8" fmla="*/ 6621207 h 6858000"/>
              <a:gd name="connsiteX9" fmla="*/ 153633 w 1508539"/>
              <a:gd name="connsiteY9" fmla="*/ 6596265 h 6858000"/>
              <a:gd name="connsiteX10" fmla="*/ 153512 w 1508539"/>
              <a:gd name="connsiteY10" fmla="*/ 6594818 h 6858000"/>
              <a:gd name="connsiteX11" fmla="*/ 157757 w 1508539"/>
              <a:gd name="connsiteY11" fmla="*/ 6593735 h 6858000"/>
              <a:gd name="connsiteX12" fmla="*/ 160954 w 1508539"/>
              <a:gd name="connsiteY12" fmla="*/ 6589172 h 6858000"/>
              <a:gd name="connsiteX13" fmla="*/ 164248 w 1508539"/>
              <a:gd name="connsiteY13" fmla="*/ 6574442 h 6858000"/>
              <a:gd name="connsiteX14" fmla="*/ 164588 w 1508539"/>
              <a:gd name="connsiteY14" fmla="*/ 6568530 h 6858000"/>
              <a:gd name="connsiteX15" fmla="*/ 166997 w 1508539"/>
              <a:gd name="connsiteY15" fmla="*/ 6560674 h 6858000"/>
              <a:gd name="connsiteX16" fmla="*/ 167342 w 1508539"/>
              <a:gd name="connsiteY16" fmla="*/ 6560598 h 6858000"/>
              <a:gd name="connsiteX17" fmla="*/ 169039 w 1508539"/>
              <a:gd name="connsiteY17" fmla="*/ 6553006 h 6858000"/>
              <a:gd name="connsiteX18" fmla="*/ 173735 w 1508539"/>
              <a:gd name="connsiteY18" fmla="*/ 6514360 h 6858000"/>
              <a:gd name="connsiteX19" fmla="*/ 215389 w 1508539"/>
              <a:gd name="connsiteY19" fmla="*/ 6478062 h 6858000"/>
              <a:gd name="connsiteX20" fmla="*/ 226078 w 1508539"/>
              <a:gd name="connsiteY20" fmla="*/ 6460325 h 6858000"/>
              <a:gd name="connsiteX21" fmla="*/ 233311 w 1508539"/>
              <a:gd name="connsiteY21" fmla="*/ 6451488 h 6858000"/>
              <a:gd name="connsiteX22" fmla="*/ 234746 w 1508539"/>
              <a:gd name="connsiteY22" fmla="*/ 6451348 h 6858000"/>
              <a:gd name="connsiteX23" fmla="*/ 239104 w 1508539"/>
              <a:gd name="connsiteY23" fmla="*/ 6414240 h 6858000"/>
              <a:gd name="connsiteX24" fmla="*/ 241980 w 1508539"/>
              <a:gd name="connsiteY24" fmla="*/ 6410269 h 6858000"/>
              <a:gd name="connsiteX25" fmla="*/ 241880 w 1508539"/>
              <a:gd name="connsiteY25" fmla="*/ 6384857 h 6858000"/>
              <a:gd name="connsiteX26" fmla="*/ 243397 w 1508539"/>
              <a:gd name="connsiteY26" fmla="*/ 6372381 h 6858000"/>
              <a:gd name="connsiteX27" fmla="*/ 240591 w 1508539"/>
              <a:gd name="connsiteY27" fmla="*/ 6367510 h 6858000"/>
              <a:gd name="connsiteX28" fmla="*/ 244471 w 1508539"/>
              <a:gd name="connsiteY28" fmla="*/ 6349778 h 6858000"/>
              <a:gd name="connsiteX29" fmla="*/ 246136 w 1508539"/>
              <a:gd name="connsiteY29" fmla="*/ 6348250 h 6858000"/>
              <a:gd name="connsiteX30" fmla="*/ 262170 w 1508539"/>
              <a:gd name="connsiteY30" fmla="*/ 6281972 h 6858000"/>
              <a:gd name="connsiteX31" fmla="*/ 272933 w 1508539"/>
              <a:gd name="connsiteY31" fmla="*/ 6211940 h 6858000"/>
              <a:gd name="connsiteX32" fmla="*/ 314428 w 1508539"/>
              <a:gd name="connsiteY32" fmla="*/ 6113913 h 6858000"/>
              <a:gd name="connsiteX33" fmla="*/ 318721 w 1508539"/>
              <a:gd name="connsiteY33" fmla="*/ 6028119 h 6858000"/>
              <a:gd name="connsiteX34" fmla="*/ 345501 w 1508539"/>
              <a:gd name="connsiteY34" fmla="*/ 5934687 h 6858000"/>
              <a:gd name="connsiteX35" fmla="*/ 379513 w 1508539"/>
              <a:gd name="connsiteY35" fmla="*/ 5765594 h 6858000"/>
              <a:gd name="connsiteX36" fmla="*/ 411349 w 1508539"/>
              <a:gd name="connsiteY36" fmla="*/ 5693685 h 6858000"/>
              <a:gd name="connsiteX37" fmla="*/ 431404 w 1508539"/>
              <a:gd name="connsiteY37" fmla="*/ 5665173 h 6858000"/>
              <a:gd name="connsiteX38" fmla="*/ 465121 w 1508539"/>
              <a:gd name="connsiteY38" fmla="*/ 5563435 h 6858000"/>
              <a:gd name="connsiteX39" fmla="*/ 494626 w 1508539"/>
              <a:gd name="connsiteY39" fmla="*/ 5476393 h 6858000"/>
              <a:gd name="connsiteX40" fmla="*/ 525819 w 1508539"/>
              <a:gd name="connsiteY40" fmla="*/ 5396260 h 6858000"/>
              <a:gd name="connsiteX41" fmla="*/ 541800 w 1508539"/>
              <a:gd name="connsiteY41" fmla="*/ 5330009 h 6858000"/>
              <a:gd name="connsiteX42" fmla="*/ 575293 w 1508539"/>
              <a:gd name="connsiteY42" fmla="*/ 5273739 h 6858000"/>
              <a:gd name="connsiteX43" fmla="*/ 584892 w 1508539"/>
              <a:gd name="connsiteY43" fmla="*/ 5241779 h 6858000"/>
              <a:gd name="connsiteX44" fmla="*/ 596118 w 1508539"/>
              <a:gd name="connsiteY44" fmla="*/ 5225268 h 6858000"/>
              <a:gd name="connsiteX45" fmla="*/ 597138 w 1508539"/>
              <a:gd name="connsiteY45" fmla="*/ 5217684 h 6858000"/>
              <a:gd name="connsiteX46" fmla="*/ 604479 w 1508539"/>
              <a:gd name="connsiteY46" fmla="*/ 5193377 h 6858000"/>
              <a:gd name="connsiteX47" fmla="*/ 607782 w 1508539"/>
              <a:gd name="connsiteY47" fmla="*/ 5179288 h 6858000"/>
              <a:gd name="connsiteX48" fmla="*/ 608766 w 1508539"/>
              <a:gd name="connsiteY48" fmla="*/ 5173621 h 6858000"/>
              <a:gd name="connsiteX49" fmla="*/ 604400 w 1508539"/>
              <a:gd name="connsiteY49" fmla="*/ 5159961 h 6858000"/>
              <a:gd name="connsiteX50" fmla="*/ 611077 w 1508539"/>
              <a:gd name="connsiteY50" fmla="*/ 5144295 h 6858000"/>
              <a:gd name="connsiteX51" fmla="*/ 608010 w 1508539"/>
              <a:gd name="connsiteY51" fmla="*/ 5125185 h 6858000"/>
              <a:gd name="connsiteX52" fmla="*/ 614840 w 1508539"/>
              <a:gd name="connsiteY52" fmla="*/ 5121884 h 6858000"/>
              <a:gd name="connsiteX53" fmla="*/ 621876 w 1508539"/>
              <a:gd name="connsiteY53" fmla="*/ 5067850 h 6858000"/>
              <a:gd name="connsiteX54" fmla="*/ 624607 w 1508539"/>
              <a:gd name="connsiteY54" fmla="*/ 5060861 h 6858000"/>
              <a:gd name="connsiteX55" fmla="*/ 621311 w 1508539"/>
              <a:gd name="connsiteY55" fmla="*/ 5034192 h 6858000"/>
              <a:gd name="connsiteX56" fmla="*/ 622865 w 1508539"/>
              <a:gd name="connsiteY56" fmla="*/ 4993030 h 6858000"/>
              <a:gd name="connsiteX57" fmla="*/ 629774 w 1508539"/>
              <a:gd name="connsiteY57" fmla="*/ 4946844 h 6858000"/>
              <a:gd name="connsiteX58" fmla="*/ 625630 w 1508539"/>
              <a:gd name="connsiteY58" fmla="*/ 4932692 h 6858000"/>
              <a:gd name="connsiteX59" fmla="*/ 641033 w 1508539"/>
              <a:gd name="connsiteY59" fmla="*/ 4858827 h 6858000"/>
              <a:gd name="connsiteX60" fmla="*/ 635187 w 1508539"/>
              <a:gd name="connsiteY60" fmla="*/ 4801535 h 6858000"/>
              <a:gd name="connsiteX61" fmla="*/ 642856 w 1508539"/>
              <a:gd name="connsiteY61" fmla="*/ 4797794 h 6858000"/>
              <a:gd name="connsiteX62" fmla="*/ 644150 w 1508539"/>
              <a:gd name="connsiteY62" fmla="*/ 4784526 h 6858000"/>
              <a:gd name="connsiteX63" fmla="*/ 654721 w 1508539"/>
              <a:gd name="connsiteY63" fmla="*/ 4761984 h 6858000"/>
              <a:gd name="connsiteX64" fmla="*/ 650769 w 1508539"/>
              <a:gd name="connsiteY64" fmla="*/ 4690749 h 6858000"/>
              <a:gd name="connsiteX65" fmla="*/ 646249 w 1508539"/>
              <a:gd name="connsiteY65" fmla="*/ 4584173 h 6858000"/>
              <a:gd name="connsiteX66" fmla="*/ 641332 w 1508539"/>
              <a:gd name="connsiteY66" fmla="*/ 4444346 h 6858000"/>
              <a:gd name="connsiteX67" fmla="*/ 637897 w 1508539"/>
              <a:gd name="connsiteY67" fmla="*/ 4375228 h 6858000"/>
              <a:gd name="connsiteX68" fmla="*/ 618550 w 1508539"/>
              <a:gd name="connsiteY68" fmla="*/ 4214165 h 6858000"/>
              <a:gd name="connsiteX69" fmla="*/ 622623 w 1508539"/>
              <a:gd name="connsiteY69" fmla="*/ 4090296 h 6858000"/>
              <a:gd name="connsiteX70" fmla="*/ 607879 w 1508539"/>
              <a:gd name="connsiteY70" fmla="*/ 4033999 h 6858000"/>
              <a:gd name="connsiteX71" fmla="*/ 609028 w 1508539"/>
              <a:gd name="connsiteY71" fmla="*/ 4031933 h 6858000"/>
              <a:gd name="connsiteX72" fmla="*/ 607604 w 1508539"/>
              <a:gd name="connsiteY72" fmla="*/ 4013953 h 6858000"/>
              <a:gd name="connsiteX73" fmla="*/ 593899 w 1508539"/>
              <a:gd name="connsiteY73" fmla="*/ 3974753 h 6858000"/>
              <a:gd name="connsiteX74" fmla="*/ 595497 w 1508539"/>
              <a:gd name="connsiteY74" fmla="*/ 3969950 h 6858000"/>
              <a:gd name="connsiteX75" fmla="*/ 588919 w 1508539"/>
              <a:gd name="connsiteY75" fmla="*/ 3933779 h 6858000"/>
              <a:gd name="connsiteX76" fmla="*/ 590250 w 1508539"/>
              <a:gd name="connsiteY76" fmla="*/ 3933093 h 6858000"/>
              <a:gd name="connsiteX77" fmla="*/ 594604 w 1508539"/>
              <a:gd name="connsiteY77" fmla="*/ 3922082 h 6858000"/>
              <a:gd name="connsiteX78" fmla="*/ 599682 w 1508539"/>
              <a:gd name="connsiteY78" fmla="*/ 3901461 h 6858000"/>
              <a:gd name="connsiteX79" fmla="*/ 622276 w 1508539"/>
              <a:gd name="connsiteY79" fmla="*/ 3813873 h 6858000"/>
              <a:gd name="connsiteX80" fmla="*/ 621701 w 1508539"/>
              <a:gd name="connsiteY80" fmla="*/ 3806161 h 6858000"/>
              <a:gd name="connsiteX81" fmla="*/ 622008 w 1508539"/>
              <a:gd name="connsiteY81" fmla="*/ 3805957 h 6858000"/>
              <a:gd name="connsiteX82" fmla="*/ 622035 w 1508539"/>
              <a:gd name="connsiteY82" fmla="*/ 3797724 h 6858000"/>
              <a:gd name="connsiteX83" fmla="*/ 620650 w 1508539"/>
              <a:gd name="connsiteY83" fmla="*/ 3792098 h 6858000"/>
              <a:gd name="connsiteX84" fmla="*/ 619534 w 1508539"/>
              <a:gd name="connsiteY84" fmla="*/ 3777135 h 6858000"/>
              <a:gd name="connsiteX85" fmla="*/ 621267 w 1508539"/>
              <a:gd name="connsiteY85" fmla="*/ 3771656 h 6858000"/>
              <a:gd name="connsiteX86" fmla="*/ 625010 w 1508539"/>
              <a:gd name="connsiteY86" fmla="*/ 3769007 h 6858000"/>
              <a:gd name="connsiteX87" fmla="*/ 624476 w 1508539"/>
              <a:gd name="connsiteY87" fmla="*/ 3767709 h 6858000"/>
              <a:gd name="connsiteX88" fmla="*/ 633172 w 1508539"/>
              <a:gd name="connsiteY88" fmla="*/ 3738082 h 6858000"/>
              <a:gd name="connsiteX89" fmla="*/ 640518 w 1508539"/>
              <a:gd name="connsiteY89" fmla="*/ 3673397 h 6858000"/>
              <a:gd name="connsiteX90" fmla="*/ 639814 w 1508539"/>
              <a:gd name="connsiteY90" fmla="*/ 3637109 h 6858000"/>
              <a:gd name="connsiteX91" fmla="*/ 643257 w 1508539"/>
              <a:gd name="connsiteY91" fmla="*/ 3536883 h 6858000"/>
              <a:gd name="connsiteX92" fmla="*/ 650795 w 1508539"/>
              <a:gd name="connsiteY92" fmla="*/ 3435652 h 6858000"/>
              <a:gd name="connsiteX93" fmla="*/ 652466 w 1508539"/>
              <a:gd name="connsiteY93" fmla="*/ 3307769 h 6858000"/>
              <a:gd name="connsiteX94" fmla="*/ 670029 w 1508539"/>
              <a:gd name="connsiteY94" fmla="*/ 3250522 h 6858000"/>
              <a:gd name="connsiteX95" fmla="*/ 670454 w 1508539"/>
              <a:gd name="connsiteY95" fmla="*/ 3229163 h 6858000"/>
              <a:gd name="connsiteX96" fmla="*/ 672277 w 1508539"/>
              <a:gd name="connsiteY96" fmla="*/ 3217217 h 6858000"/>
              <a:gd name="connsiteX97" fmla="*/ 659112 w 1508539"/>
              <a:gd name="connsiteY97" fmla="*/ 3183755 h 6858000"/>
              <a:gd name="connsiteX98" fmla="*/ 659613 w 1508539"/>
              <a:gd name="connsiteY98" fmla="*/ 3178642 h 6858000"/>
              <a:gd name="connsiteX99" fmla="*/ 647213 w 1508539"/>
              <a:gd name="connsiteY99" fmla="*/ 3158586 h 6858000"/>
              <a:gd name="connsiteX100" fmla="*/ 632398 w 1508539"/>
              <a:gd name="connsiteY100" fmla="*/ 3129034 h 6858000"/>
              <a:gd name="connsiteX101" fmla="*/ 633063 w 1508539"/>
              <a:gd name="connsiteY101" fmla="*/ 3126682 h 6858000"/>
              <a:gd name="connsiteX102" fmla="*/ 623931 w 1508539"/>
              <a:gd name="connsiteY102" fmla="*/ 3114519 h 6858000"/>
              <a:gd name="connsiteX103" fmla="*/ 610540 w 1508539"/>
              <a:gd name="connsiteY103" fmla="*/ 3106272 h 6858000"/>
              <a:gd name="connsiteX104" fmla="*/ 583270 w 1508539"/>
              <a:gd name="connsiteY104" fmla="*/ 2958185 h 6858000"/>
              <a:gd name="connsiteX105" fmla="*/ 525884 w 1508539"/>
              <a:gd name="connsiteY105" fmla="*/ 2762989 h 6858000"/>
              <a:gd name="connsiteX106" fmla="*/ 474802 w 1508539"/>
              <a:gd name="connsiteY106" fmla="*/ 2554718 h 6858000"/>
              <a:gd name="connsiteX107" fmla="*/ 454896 w 1508539"/>
              <a:gd name="connsiteY107" fmla="*/ 2485734 h 6858000"/>
              <a:gd name="connsiteX108" fmla="*/ 445619 w 1508539"/>
              <a:gd name="connsiteY108" fmla="*/ 2447068 h 6858000"/>
              <a:gd name="connsiteX109" fmla="*/ 432580 w 1508539"/>
              <a:gd name="connsiteY109" fmla="*/ 2425819 h 6858000"/>
              <a:gd name="connsiteX110" fmla="*/ 438579 w 1508539"/>
              <a:gd name="connsiteY110" fmla="*/ 2402874 h 6858000"/>
              <a:gd name="connsiteX111" fmla="*/ 441191 w 1508539"/>
              <a:gd name="connsiteY111" fmla="*/ 2381443 h 6858000"/>
              <a:gd name="connsiteX112" fmla="*/ 417520 w 1508539"/>
              <a:gd name="connsiteY112" fmla="*/ 2261920 h 6858000"/>
              <a:gd name="connsiteX113" fmla="*/ 407407 w 1508539"/>
              <a:gd name="connsiteY113" fmla="*/ 2195378 h 6858000"/>
              <a:gd name="connsiteX114" fmla="*/ 391624 w 1508539"/>
              <a:gd name="connsiteY114" fmla="*/ 2155135 h 6858000"/>
              <a:gd name="connsiteX115" fmla="*/ 389082 w 1508539"/>
              <a:gd name="connsiteY115" fmla="*/ 2118008 h 6858000"/>
              <a:gd name="connsiteX116" fmla="*/ 390075 w 1508539"/>
              <a:gd name="connsiteY116" fmla="*/ 2050531 h 6858000"/>
              <a:gd name="connsiteX117" fmla="*/ 381881 w 1508539"/>
              <a:gd name="connsiteY117" fmla="*/ 1963269 h 6858000"/>
              <a:gd name="connsiteX118" fmla="*/ 363059 w 1508539"/>
              <a:gd name="connsiteY118" fmla="*/ 1906352 h 6858000"/>
              <a:gd name="connsiteX119" fmla="*/ 339616 w 1508539"/>
              <a:gd name="connsiteY119" fmla="*/ 1861531 h 6858000"/>
              <a:gd name="connsiteX120" fmla="*/ 293415 w 1508539"/>
              <a:gd name="connsiteY120" fmla="*/ 1732919 h 6858000"/>
              <a:gd name="connsiteX121" fmla="*/ 265726 w 1508539"/>
              <a:gd name="connsiteY121" fmla="*/ 1663540 h 6858000"/>
              <a:gd name="connsiteX122" fmla="*/ 264852 w 1508539"/>
              <a:gd name="connsiteY122" fmla="*/ 1615777 h 6858000"/>
              <a:gd name="connsiteX123" fmla="*/ 245647 w 1508539"/>
              <a:gd name="connsiteY123" fmla="*/ 1563678 h 6858000"/>
              <a:gd name="connsiteX124" fmla="*/ 258727 w 1508539"/>
              <a:gd name="connsiteY124" fmla="*/ 1519474 h 6858000"/>
              <a:gd name="connsiteX125" fmla="*/ 251469 w 1508539"/>
              <a:gd name="connsiteY125" fmla="*/ 1477995 h 6858000"/>
              <a:gd name="connsiteX126" fmla="*/ 237554 w 1508539"/>
              <a:gd name="connsiteY126" fmla="*/ 1373769 h 6858000"/>
              <a:gd name="connsiteX127" fmla="*/ 245861 w 1508539"/>
              <a:gd name="connsiteY127" fmla="*/ 1307086 h 6858000"/>
              <a:gd name="connsiteX128" fmla="*/ 247049 w 1508539"/>
              <a:gd name="connsiteY128" fmla="*/ 1189033 h 6858000"/>
              <a:gd name="connsiteX129" fmla="*/ 251734 w 1508539"/>
              <a:gd name="connsiteY129" fmla="*/ 1168288 h 6858000"/>
              <a:gd name="connsiteX130" fmla="*/ 244016 w 1508539"/>
              <a:gd name="connsiteY130" fmla="*/ 1142577 h 6858000"/>
              <a:gd name="connsiteX131" fmla="*/ 233322 w 1508539"/>
              <a:gd name="connsiteY131" fmla="*/ 1088484 h 6858000"/>
              <a:gd name="connsiteX132" fmla="*/ 222058 w 1508539"/>
              <a:gd name="connsiteY132" fmla="*/ 1016103 h 6858000"/>
              <a:gd name="connsiteX133" fmla="*/ 223514 w 1508539"/>
              <a:gd name="connsiteY133" fmla="*/ 932283 h 6858000"/>
              <a:gd name="connsiteX134" fmla="*/ 225750 w 1508539"/>
              <a:gd name="connsiteY134" fmla="*/ 915925 h 6858000"/>
              <a:gd name="connsiteX135" fmla="*/ 218379 w 1508539"/>
              <a:gd name="connsiteY135" fmla="*/ 896999 h 6858000"/>
              <a:gd name="connsiteX136" fmla="*/ 187787 w 1508539"/>
              <a:gd name="connsiteY136" fmla="*/ 821517 h 6858000"/>
              <a:gd name="connsiteX137" fmla="*/ 166737 w 1508539"/>
              <a:gd name="connsiteY137" fmla="*/ 751353 h 6858000"/>
              <a:gd name="connsiteX138" fmla="*/ 166295 w 1508539"/>
              <a:gd name="connsiteY138" fmla="*/ 721230 h 6858000"/>
              <a:gd name="connsiteX139" fmla="*/ 151966 w 1508539"/>
              <a:gd name="connsiteY139" fmla="*/ 681659 h 6858000"/>
              <a:gd name="connsiteX140" fmla="*/ 137385 w 1508539"/>
              <a:gd name="connsiteY140" fmla="*/ 635218 h 6858000"/>
              <a:gd name="connsiteX141" fmla="*/ 142396 w 1508539"/>
              <a:gd name="connsiteY141" fmla="*/ 613763 h 6858000"/>
              <a:gd name="connsiteX142" fmla="*/ 128338 w 1508539"/>
              <a:gd name="connsiteY142" fmla="*/ 598582 h 6858000"/>
              <a:gd name="connsiteX143" fmla="*/ 128019 w 1508539"/>
              <a:gd name="connsiteY143" fmla="*/ 576846 h 6858000"/>
              <a:gd name="connsiteX144" fmla="*/ 107645 w 1508539"/>
              <a:gd name="connsiteY144" fmla="*/ 530055 h 6858000"/>
              <a:gd name="connsiteX145" fmla="*/ 106893 w 1508539"/>
              <a:gd name="connsiteY145" fmla="*/ 465389 h 6858000"/>
              <a:gd name="connsiteX146" fmla="*/ 89816 w 1508539"/>
              <a:gd name="connsiteY146" fmla="*/ 424699 h 6858000"/>
              <a:gd name="connsiteX147" fmla="*/ 90191 w 1508539"/>
              <a:gd name="connsiteY147" fmla="*/ 404917 h 6858000"/>
              <a:gd name="connsiteX148" fmla="*/ 70148 w 1508539"/>
              <a:gd name="connsiteY148" fmla="*/ 367211 h 6858000"/>
              <a:gd name="connsiteX149" fmla="*/ 36452 w 1508539"/>
              <a:gd name="connsiteY149" fmla="*/ 268519 h 6858000"/>
              <a:gd name="connsiteX150" fmla="*/ 23935 w 1508539"/>
              <a:gd name="connsiteY150" fmla="*/ 160886 h 6858000"/>
              <a:gd name="connsiteX151" fmla="*/ 19312 w 1508539"/>
              <a:gd name="connsiteY151" fmla="*/ 47336 h 6858000"/>
              <a:gd name="connsiteX152" fmla="*/ 0 w 1508539"/>
              <a:gd name="connsiteY152" fmla="*/ 0 h 6858000"/>
              <a:gd name="connsiteX0" fmla="*/ 0 w 1508539"/>
              <a:gd name="connsiteY0" fmla="*/ 0 h 6858000"/>
              <a:gd name="connsiteX1" fmla="*/ 1508539 w 1508539"/>
              <a:gd name="connsiteY1" fmla="*/ 0 h 6858000"/>
              <a:gd name="connsiteX2" fmla="*/ 1508539 w 1508539"/>
              <a:gd name="connsiteY2" fmla="*/ 6858000 h 6858000"/>
              <a:gd name="connsiteX3" fmla="*/ 57174 w 1508539"/>
              <a:gd name="connsiteY3" fmla="*/ 6858000 h 6858000"/>
              <a:gd name="connsiteX4" fmla="*/ 57315 w 1508539"/>
              <a:gd name="connsiteY4" fmla="*/ 6857735 h 6858000"/>
              <a:gd name="connsiteX5" fmla="*/ 69364 w 1508539"/>
              <a:gd name="connsiteY5" fmla="*/ 6809549 h 6858000"/>
              <a:gd name="connsiteX6" fmla="*/ 101575 w 1508539"/>
              <a:gd name="connsiteY6" fmla="*/ 6715115 h 6858000"/>
              <a:gd name="connsiteX7" fmla="*/ 111426 w 1508539"/>
              <a:gd name="connsiteY7" fmla="*/ 6680170 h 6858000"/>
              <a:gd name="connsiteX8" fmla="*/ 136976 w 1508539"/>
              <a:gd name="connsiteY8" fmla="*/ 6621207 h 6858000"/>
              <a:gd name="connsiteX9" fmla="*/ 153633 w 1508539"/>
              <a:gd name="connsiteY9" fmla="*/ 6596265 h 6858000"/>
              <a:gd name="connsiteX10" fmla="*/ 153512 w 1508539"/>
              <a:gd name="connsiteY10" fmla="*/ 6594818 h 6858000"/>
              <a:gd name="connsiteX11" fmla="*/ 157757 w 1508539"/>
              <a:gd name="connsiteY11" fmla="*/ 6593735 h 6858000"/>
              <a:gd name="connsiteX12" fmla="*/ 160954 w 1508539"/>
              <a:gd name="connsiteY12" fmla="*/ 6589172 h 6858000"/>
              <a:gd name="connsiteX13" fmla="*/ 164248 w 1508539"/>
              <a:gd name="connsiteY13" fmla="*/ 6574442 h 6858000"/>
              <a:gd name="connsiteX14" fmla="*/ 164588 w 1508539"/>
              <a:gd name="connsiteY14" fmla="*/ 6568530 h 6858000"/>
              <a:gd name="connsiteX15" fmla="*/ 166997 w 1508539"/>
              <a:gd name="connsiteY15" fmla="*/ 6560674 h 6858000"/>
              <a:gd name="connsiteX16" fmla="*/ 167342 w 1508539"/>
              <a:gd name="connsiteY16" fmla="*/ 6560598 h 6858000"/>
              <a:gd name="connsiteX17" fmla="*/ 169039 w 1508539"/>
              <a:gd name="connsiteY17" fmla="*/ 6553006 h 6858000"/>
              <a:gd name="connsiteX18" fmla="*/ 173735 w 1508539"/>
              <a:gd name="connsiteY18" fmla="*/ 6514360 h 6858000"/>
              <a:gd name="connsiteX19" fmla="*/ 215389 w 1508539"/>
              <a:gd name="connsiteY19" fmla="*/ 6478062 h 6858000"/>
              <a:gd name="connsiteX20" fmla="*/ 226078 w 1508539"/>
              <a:gd name="connsiteY20" fmla="*/ 6460325 h 6858000"/>
              <a:gd name="connsiteX21" fmla="*/ 233311 w 1508539"/>
              <a:gd name="connsiteY21" fmla="*/ 6451488 h 6858000"/>
              <a:gd name="connsiteX22" fmla="*/ 234746 w 1508539"/>
              <a:gd name="connsiteY22" fmla="*/ 6451348 h 6858000"/>
              <a:gd name="connsiteX23" fmla="*/ 239104 w 1508539"/>
              <a:gd name="connsiteY23" fmla="*/ 6414240 h 6858000"/>
              <a:gd name="connsiteX24" fmla="*/ 241980 w 1508539"/>
              <a:gd name="connsiteY24" fmla="*/ 6410269 h 6858000"/>
              <a:gd name="connsiteX25" fmla="*/ 241880 w 1508539"/>
              <a:gd name="connsiteY25" fmla="*/ 6384857 h 6858000"/>
              <a:gd name="connsiteX26" fmla="*/ 243397 w 1508539"/>
              <a:gd name="connsiteY26" fmla="*/ 6372381 h 6858000"/>
              <a:gd name="connsiteX27" fmla="*/ 240591 w 1508539"/>
              <a:gd name="connsiteY27" fmla="*/ 6367510 h 6858000"/>
              <a:gd name="connsiteX28" fmla="*/ 244471 w 1508539"/>
              <a:gd name="connsiteY28" fmla="*/ 6349778 h 6858000"/>
              <a:gd name="connsiteX29" fmla="*/ 246136 w 1508539"/>
              <a:gd name="connsiteY29" fmla="*/ 6348250 h 6858000"/>
              <a:gd name="connsiteX30" fmla="*/ 262170 w 1508539"/>
              <a:gd name="connsiteY30" fmla="*/ 6281972 h 6858000"/>
              <a:gd name="connsiteX31" fmla="*/ 272933 w 1508539"/>
              <a:gd name="connsiteY31" fmla="*/ 6211940 h 6858000"/>
              <a:gd name="connsiteX32" fmla="*/ 314428 w 1508539"/>
              <a:gd name="connsiteY32" fmla="*/ 6113913 h 6858000"/>
              <a:gd name="connsiteX33" fmla="*/ 318721 w 1508539"/>
              <a:gd name="connsiteY33" fmla="*/ 6028119 h 6858000"/>
              <a:gd name="connsiteX34" fmla="*/ 345501 w 1508539"/>
              <a:gd name="connsiteY34" fmla="*/ 5934687 h 6858000"/>
              <a:gd name="connsiteX35" fmla="*/ 379513 w 1508539"/>
              <a:gd name="connsiteY35" fmla="*/ 5765594 h 6858000"/>
              <a:gd name="connsiteX36" fmla="*/ 411349 w 1508539"/>
              <a:gd name="connsiteY36" fmla="*/ 5693685 h 6858000"/>
              <a:gd name="connsiteX37" fmla="*/ 431404 w 1508539"/>
              <a:gd name="connsiteY37" fmla="*/ 5665173 h 6858000"/>
              <a:gd name="connsiteX38" fmla="*/ 465121 w 1508539"/>
              <a:gd name="connsiteY38" fmla="*/ 5563435 h 6858000"/>
              <a:gd name="connsiteX39" fmla="*/ 494626 w 1508539"/>
              <a:gd name="connsiteY39" fmla="*/ 5476393 h 6858000"/>
              <a:gd name="connsiteX40" fmla="*/ 525819 w 1508539"/>
              <a:gd name="connsiteY40" fmla="*/ 5396260 h 6858000"/>
              <a:gd name="connsiteX41" fmla="*/ 541800 w 1508539"/>
              <a:gd name="connsiteY41" fmla="*/ 5330009 h 6858000"/>
              <a:gd name="connsiteX42" fmla="*/ 575293 w 1508539"/>
              <a:gd name="connsiteY42" fmla="*/ 5273739 h 6858000"/>
              <a:gd name="connsiteX43" fmla="*/ 584892 w 1508539"/>
              <a:gd name="connsiteY43" fmla="*/ 5241779 h 6858000"/>
              <a:gd name="connsiteX44" fmla="*/ 596118 w 1508539"/>
              <a:gd name="connsiteY44" fmla="*/ 5225268 h 6858000"/>
              <a:gd name="connsiteX45" fmla="*/ 597138 w 1508539"/>
              <a:gd name="connsiteY45" fmla="*/ 5217684 h 6858000"/>
              <a:gd name="connsiteX46" fmla="*/ 604479 w 1508539"/>
              <a:gd name="connsiteY46" fmla="*/ 5193377 h 6858000"/>
              <a:gd name="connsiteX47" fmla="*/ 607782 w 1508539"/>
              <a:gd name="connsiteY47" fmla="*/ 5179288 h 6858000"/>
              <a:gd name="connsiteX48" fmla="*/ 608766 w 1508539"/>
              <a:gd name="connsiteY48" fmla="*/ 5173621 h 6858000"/>
              <a:gd name="connsiteX49" fmla="*/ 604400 w 1508539"/>
              <a:gd name="connsiteY49" fmla="*/ 5159961 h 6858000"/>
              <a:gd name="connsiteX50" fmla="*/ 611077 w 1508539"/>
              <a:gd name="connsiteY50" fmla="*/ 5144295 h 6858000"/>
              <a:gd name="connsiteX51" fmla="*/ 608010 w 1508539"/>
              <a:gd name="connsiteY51" fmla="*/ 5125185 h 6858000"/>
              <a:gd name="connsiteX52" fmla="*/ 614840 w 1508539"/>
              <a:gd name="connsiteY52" fmla="*/ 5121884 h 6858000"/>
              <a:gd name="connsiteX53" fmla="*/ 621876 w 1508539"/>
              <a:gd name="connsiteY53" fmla="*/ 5067850 h 6858000"/>
              <a:gd name="connsiteX54" fmla="*/ 624607 w 1508539"/>
              <a:gd name="connsiteY54" fmla="*/ 5060861 h 6858000"/>
              <a:gd name="connsiteX55" fmla="*/ 621311 w 1508539"/>
              <a:gd name="connsiteY55" fmla="*/ 5034192 h 6858000"/>
              <a:gd name="connsiteX56" fmla="*/ 622865 w 1508539"/>
              <a:gd name="connsiteY56" fmla="*/ 4993030 h 6858000"/>
              <a:gd name="connsiteX57" fmla="*/ 629774 w 1508539"/>
              <a:gd name="connsiteY57" fmla="*/ 4946844 h 6858000"/>
              <a:gd name="connsiteX58" fmla="*/ 625630 w 1508539"/>
              <a:gd name="connsiteY58" fmla="*/ 4932692 h 6858000"/>
              <a:gd name="connsiteX59" fmla="*/ 641033 w 1508539"/>
              <a:gd name="connsiteY59" fmla="*/ 4858827 h 6858000"/>
              <a:gd name="connsiteX60" fmla="*/ 635187 w 1508539"/>
              <a:gd name="connsiteY60" fmla="*/ 4801535 h 6858000"/>
              <a:gd name="connsiteX61" fmla="*/ 642856 w 1508539"/>
              <a:gd name="connsiteY61" fmla="*/ 4797794 h 6858000"/>
              <a:gd name="connsiteX62" fmla="*/ 644150 w 1508539"/>
              <a:gd name="connsiteY62" fmla="*/ 4784526 h 6858000"/>
              <a:gd name="connsiteX63" fmla="*/ 650769 w 1508539"/>
              <a:gd name="connsiteY63" fmla="*/ 4690749 h 6858000"/>
              <a:gd name="connsiteX64" fmla="*/ 646249 w 1508539"/>
              <a:gd name="connsiteY64" fmla="*/ 4584173 h 6858000"/>
              <a:gd name="connsiteX65" fmla="*/ 641332 w 1508539"/>
              <a:gd name="connsiteY65" fmla="*/ 4444346 h 6858000"/>
              <a:gd name="connsiteX66" fmla="*/ 637897 w 1508539"/>
              <a:gd name="connsiteY66" fmla="*/ 4375228 h 6858000"/>
              <a:gd name="connsiteX67" fmla="*/ 618550 w 1508539"/>
              <a:gd name="connsiteY67" fmla="*/ 4214165 h 6858000"/>
              <a:gd name="connsiteX68" fmla="*/ 622623 w 1508539"/>
              <a:gd name="connsiteY68" fmla="*/ 4090296 h 6858000"/>
              <a:gd name="connsiteX69" fmla="*/ 607879 w 1508539"/>
              <a:gd name="connsiteY69" fmla="*/ 4033999 h 6858000"/>
              <a:gd name="connsiteX70" fmla="*/ 609028 w 1508539"/>
              <a:gd name="connsiteY70" fmla="*/ 4031933 h 6858000"/>
              <a:gd name="connsiteX71" fmla="*/ 607604 w 1508539"/>
              <a:gd name="connsiteY71" fmla="*/ 4013953 h 6858000"/>
              <a:gd name="connsiteX72" fmla="*/ 593899 w 1508539"/>
              <a:gd name="connsiteY72" fmla="*/ 3974753 h 6858000"/>
              <a:gd name="connsiteX73" fmla="*/ 595497 w 1508539"/>
              <a:gd name="connsiteY73" fmla="*/ 3969950 h 6858000"/>
              <a:gd name="connsiteX74" fmla="*/ 588919 w 1508539"/>
              <a:gd name="connsiteY74" fmla="*/ 3933779 h 6858000"/>
              <a:gd name="connsiteX75" fmla="*/ 590250 w 1508539"/>
              <a:gd name="connsiteY75" fmla="*/ 3933093 h 6858000"/>
              <a:gd name="connsiteX76" fmla="*/ 594604 w 1508539"/>
              <a:gd name="connsiteY76" fmla="*/ 3922082 h 6858000"/>
              <a:gd name="connsiteX77" fmla="*/ 599682 w 1508539"/>
              <a:gd name="connsiteY77" fmla="*/ 3901461 h 6858000"/>
              <a:gd name="connsiteX78" fmla="*/ 622276 w 1508539"/>
              <a:gd name="connsiteY78" fmla="*/ 3813873 h 6858000"/>
              <a:gd name="connsiteX79" fmla="*/ 621701 w 1508539"/>
              <a:gd name="connsiteY79" fmla="*/ 3806161 h 6858000"/>
              <a:gd name="connsiteX80" fmla="*/ 622008 w 1508539"/>
              <a:gd name="connsiteY80" fmla="*/ 3805957 h 6858000"/>
              <a:gd name="connsiteX81" fmla="*/ 622035 w 1508539"/>
              <a:gd name="connsiteY81" fmla="*/ 3797724 h 6858000"/>
              <a:gd name="connsiteX82" fmla="*/ 620650 w 1508539"/>
              <a:gd name="connsiteY82" fmla="*/ 3792098 h 6858000"/>
              <a:gd name="connsiteX83" fmla="*/ 619534 w 1508539"/>
              <a:gd name="connsiteY83" fmla="*/ 3777135 h 6858000"/>
              <a:gd name="connsiteX84" fmla="*/ 621267 w 1508539"/>
              <a:gd name="connsiteY84" fmla="*/ 3771656 h 6858000"/>
              <a:gd name="connsiteX85" fmla="*/ 625010 w 1508539"/>
              <a:gd name="connsiteY85" fmla="*/ 3769007 h 6858000"/>
              <a:gd name="connsiteX86" fmla="*/ 624476 w 1508539"/>
              <a:gd name="connsiteY86" fmla="*/ 3767709 h 6858000"/>
              <a:gd name="connsiteX87" fmla="*/ 633172 w 1508539"/>
              <a:gd name="connsiteY87" fmla="*/ 3738082 h 6858000"/>
              <a:gd name="connsiteX88" fmla="*/ 640518 w 1508539"/>
              <a:gd name="connsiteY88" fmla="*/ 3673397 h 6858000"/>
              <a:gd name="connsiteX89" fmla="*/ 639814 w 1508539"/>
              <a:gd name="connsiteY89" fmla="*/ 3637109 h 6858000"/>
              <a:gd name="connsiteX90" fmla="*/ 643257 w 1508539"/>
              <a:gd name="connsiteY90" fmla="*/ 3536883 h 6858000"/>
              <a:gd name="connsiteX91" fmla="*/ 650795 w 1508539"/>
              <a:gd name="connsiteY91" fmla="*/ 3435652 h 6858000"/>
              <a:gd name="connsiteX92" fmla="*/ 652466 w 1508539"/>
              <a:gd name="connsiteY92" fmla="*/ 3307769 h 6858000"/>
              <a:gd name="connsiteX93" fmla="*/ 670029 w 1508539"/>
              <a:gd name="connsiteY93" fmla="*/ 3250522 h 6858000"/>
              <a:gd name="connsiteX94" fmla="*/ 670454 w 1508539"/>
              <a:gd name="connsiteY94" fmla="*/ 3229163 h 6858000"/>
              <a:gd name="connsiteX95" fmla="*/ 672277 w 1508539"/>
              <a:gd name="connsiteY95" fmla="*/ 3217217 h 6858000"/>
              <a:gd name="connsiteX96" fmla="*/ 659112 w 1508539"/>
              <a:gd name="connsiteY96" fmla="*/ 3183755 h 6858000"/>
              <a:gd name="connsiteX97" fmla="*/ 659613 w 1508539"/>
              <a:gd name="connsiteY97" fmla="*/ 3178642 h 6858000"/>
              <a:gd name="connsiteX98" fmla="*/ 647213 w 1508539"/>
              <a:gd name="connsiteY98" fmla="*/ 3158586 h 6858000"/>
              <a:gd name="connsiteX99" fmla="*/ 632398 w 1508539"/>
              <a:gd name="connsiteY99" fmla="*/ 3129034 h 6858000"/>
              <a:gd name="connsiteX100" fmla="*/ 633063 w 1508539"/>
              <a:gd name="connsiteY100" fmla="*/ 3126682 h 6858000"/>
              <a:gd name="connsiteX101" fmla="*/ 623931 w 1508539"/>
              <a:gd name="connsiteY101" fmla="*/ 3114519 h 6858000"/>
              <a:gd name="connsiteX102" fmla="*/ 610540 w 1508539"/>
              <a:gd name="connsiteY102" fmla="*/ 3106272 h 6858000"/>
              <a:gd name="connsiteX103" fmla="*/ 583270 w 1508539"/>
              <a:gd name="connsiteY103" fmla="*/ 2958185 h 6858000"/>
              <a:gd name="connsiteX104" fmla="*/ 525884 w 1508539"/>
              <a:gd name="connsiteY104" fmla="*/ 2762989 h 6858000"/>
              <a:gd name="connsiteX105" fmla="*/ 474802 w 1508539"/>
              <a:gd name="connsiteY105" fmla="*/ 2554718 h 6858000"/>
              <a:gd name="connsiteX106" fmla="*/ 454896 w 1508539"/>
              <a:gd name="connsiteY106" fmla="*/ 2485734 h 6858000"/>
              <a:gd name="connsiteX107" fmla="*/ 445619 w 1508539"/>
              <a:gd name="connsiteY107" fmla="*/ 2447068 h 6858000"/>
              <a:gd name="connsiteX108" fmla="*/ 432580 w 1508539"/>
              <a:gd name="connsiteY108" fmla="*/ 2425819 h 6858000"/>
              <a:gd name="connsiteX109" fmla="*/ 438579 w 1508539"/>
              <a:gd name="connsiteY109" fmla="*/ 2402874 h 6858000"/>
              <a:gd name="connsiteX110" fmla="*/ 441191 w 1508539"/>
              <a:gd name="connsiteY110" fmla="*/ 2381443 h 6858000"/>
              <a:gd name="connsiteX111" fmla="*/ 417520 w 1508539"/>
              <a:gd name="connsiteY111" fmla="*/ 2261920 h 6858000"/>
              <a:gd name="connsiteX112" fmla="*/ 407407 w 1508539"/>
              <a:gd name="connsiteY112" fmla="*/ 2195378 h 6858000"/>
              <a:gd name="connsiteX113" fmla="*/ 391624 w 1508539"/>
              <a:gd name="connsiteY113" fmla="*/ 2155135 h 6858000"/>
              <a:gd name="connsiteX114" fmla="*/ 389082 w 1508539"/>
              <a:gd name="connsiteY114" fmla="*/ 2118008 h 6858000"/>
              <a:gd name="connsiteX115" fmla="*/ 390075 w 1508539"/>
              <a:gd name="connsiteY115" fmla="*/ 2050531 h 6858000"/>
              <a:gd name="connsiteX116" fmla="*/ 381881 w 1508539"/>
              <a:gd name="connsiteY116" fmla="*/ 1963269 h 6858000"/>
              <a:gd name="connsiteX117" fmla="*/ 363059 w 1508539"/>
              <a:gd name="connsiteY117" fmla="*/ 1906352 h 6858000"/>
              <a:gd name="connsiteX118" fmla="*/ 339616 w 1508539"/>
              <a:gd name="connsiteY118" fmla="*/ 1861531 h 6858000"/>
              <a:gd name="connsiteX119" fmla="*/ 293415 w 1508539"/>
              <a:gd name="connsiteY119" fmla="*/ 1732919 h 6858000"/>
              <a:gd name="connsiteX120" fmla="*/ 265726 w 1508539"/>
              <a:gd name="connsiteY120" fmla="*/ 1663540 h 6858000"/>
              <a:gd name="connsiteX121" fmla="*/ 264852 w 1508539"/>
              <a:gd name="connsiteY121" fmla="*/ 1615777 h 6858000"/>
              <a:gd name="connsiteX122" fmla="*/ 245647 w 1508539"/>
              <a:gd name="connsiteY122" fmla="*/ 1563678 h 6858000"/>
              <a:gd name="connsiteX123" fmla="*/ 258727 w 1508539"/>
              <a:gd name="connsiteY123" fmla="*/ 1519474 h 6858000"/>
              <a:gd name="connsiteX124" fmla="*/ 251469 w 1508539"/>
              <a:gd name="connsiteY124" fmla="*/ 1477995 h 6858000"/>
              <a:gd name="connsiteX125" fmla="*/ 237554 w 1508539"/>
              <a:gd name="connsiteY125" fmla="*/ 1373769 h 6858000"/>
              <a:gd name="connsiteX126" fmla="*/ 245861 w 1508539"/>
              <a:gd name="connsiteY126" fmla="*/ 1307086 h 6858000"/>
              <a:gd name="connsiteX127" fmla="*/ 247049 w 1508539"/>
              <a:gd name="connsiteY127" fmla="*/ 1189033 h 6858000"/>
              <a:gd name="connsiteX128" fmla="*/ 251734 w 1508539"/>
              <a:gd name="connsiteY128" fmla="*/ 1168288 h 6858000"/>
              <a:gd name="connsiteX129" fmla="*/ 244016 w 1508539"/>
              <a:gd name="connsiteY129" fmla="*/ 1142577 h 6858000"/>
              <a:gd name="connsiteX130" fmla="*/ 233322 w 1508539"/>
              <a:gd name="connsiteY130" fmla="*/ 1088484 h 6858000"/>
              <a:gd name="connsiteX131" fmla="*/ 222058 w 1508539"/>
              <a:gd name="connsiteY131" fmla="*/ 1016103 h 6858000"/>
              <a:gd name="connsiteX132" fmla="*/ 223514 w 1508539"/>
              <a:gd name="connsiteY132" fmla="*/ 932283 h 6858000"/>
              <a:gd name="connsiteX133" fmla="*/ 225750 w 1508539"/>
              <a:gd name="connsiteY133" fmla="*/ 915925 h 6858000"/>
              <a:gd name="connsiteX134" fmla="*/ 218379 w 1508539"/>
              <a:gd name="connsiteY134" fmla="*/ 896999 h 6858000"/>
              <a:gd name="connsiteX135" fmla="*/ 187787 w 1508539"/>
              <a:gd name="connsiteY135" fmla="*/ 821517 h 6858000"/>
              <a:gd name="connsiteX136" fmla="*/ 166737 w 1508539"/>
              <a:gd name="connsiteY136" fmla="*/ 751353 h 6858000"/>
              <a:gd name="connsiteX137" fmla="*/ 166295 w 1508539"/>
              <a:gd name="connsiteY137" fmla="*/ 721230 h 6858000"/>
              <a:gd name="connsiteX138" fmla="*/ 151966 w 1508539"/>
              <a:gd name="connsiteY138" fmla="*/ 681659 h 6858000"/>
              <a:gd name="connsiteX139" fmla="*/ 137385 w 1508539"/>
              <a:gd name="connsiteY139" fmla="*/ 635218 h 6858000"/>
              <a:gd name="connsiteX140" fmla="*/ 142396 w 1508539"/>
              <a:gd name="connsiteY140" fmla="*/ 613763 h 6858000"/>
              <a:gd name="connsiteX141" fmla="*/ 128338 w 1508539"/>
              <a:gd name="connsiteY141" fmla="*/ 598582 h 6858000"/>
              <a:gd name="connsiteX142" fmla="*/ 128019 w 1508539"/>
              <a:gd name="connsiteY142" fmla="*/ 576846 h 6858000"/>
              <a:gd name="connsiteX143" fmla="*/ 107645 w 1508539"/>
              <a:gd name="connsiteY143" fmla="*/ 530055 h 6858000"/>
              <a:gd name="connsiteX144" fmla="*/ 106893 w 1508539"/>
              <a:gd name="connsiteY144" fmla="*/ 465389 h 6858000"/>
              <a:gd name="connsiteX145" fmla="*/ 89816 w 1508539"/>
              <a:gd name="connsiteY145" fmla="*/ 424699 h 6858000"/>
              <a:gd name="connsiteX146" fmla="*/ 90191 w 1508539"/>
              <a:gd name="connsiteY146" fmla="*/ 404917 h 6858000"/>
              <a:gd name="connsiteX147" fmla="*/ 70148 w 1508539"/>
              <a:gd name="connsiteY147" fmla="*/ 367211 h 6858000"/>
              <a:gd name="connsiteX148" fmla="*/ 36452 w 1508539"/>
              <a:gd name="connsiteY148" fmla="*/ 268519 h 6858000"/>
              <a:gd name="connsiteX149" fmla="*/ 23935 w 1508539"/>
              <a:gd name="connsiteY149" fmla="*/ 160886 h 6858000"/>
              <a:gd name="connsiteX150" fmla="*/ 19312 w 1508539"/>
              <a:gd name="connsiteY150" fmla="*/ 47336 h 6858000"/>
              <a:gd name="connsiteX151" fmla="*/ 0 w 1508539"/>
              <a:gd name="connsiteY151" fmla="*/ 0 h 6858000"/>
              <a:gd name="connsiteX0" fmla="*/ 0 w 1508539"/>
              <a:gd name="connsiteY0" fmla="*/ 0 h 6858000"/>
              <a:gd name="connsiteX1" fmla="*/ 1508539 w 1508539"/>
              <a:gd name="connsiteY1" fmla="*/ 0 h 6858000"/>
              <a:gd name="connsiteX2" fmla="*/ 1508539 w 1508539"/>
              <a:gd name="connsiteY2" fmla="*/ 6858000 h 6858000"/>
              <a:gd name="connsiteX3" fmla="*/ 57174 w 1508539"/>
              <a:gd name="connsiteY3" fmla="*/ 6858000 h 6858000"/>
              <a:gd name="connsiteX4" fmla="*/ 57315 w 1508539"/>
              <a:gd name="connsiteY4" fmla="*/ 6857735 h 6858000"/>
              <a:gd name="connsiteX5" fmla="*/ 69364 w 1508539"/>
              <a:gd name="connsiteY5" fmla="*/ 6809549 h 6858000"/>
              <a:gd name="connsiteX6" fmla="*/ 101575 w 1508539"/>
              <a:gd name="connsiteY6" fmla="*/ 6715115 h 6858000"/>
              <a:gd name="connsiteX7" fmla="*/ 111426 w 1508539"/>
              <a:gd name="connsiteY7" fmla="*/ 6680170 h 6858000"/>
              <a:gd name="connsiteX8" fmla="*/ 136976 w 1508539"/>
              <a:gd name="connsiteY8" fmla="*/ 6621207 h 6858000"/>
              <a:gd name="connsiteX9" fmla="*/ 153633 w 1508539"/>
              <a:gd name="connsiteY9" fmla="*/ 6596265 h 6858000"/>
              <a:gd name="connsiteX10" fmla="*/ 153512 w 1508539"/>
              <a:gd name="connsiteY10" fmla="*/ 6594818 h 6858000"/>
              <a:gd name="connsiteX11" fmla="*/ 157757 w 1508539"/>
              <a:gd name="connsiteY11" fmla="*/ 6593735 h 6858000"/>
              <a:gd name="connsiteX12" fmla="*/ 160954 w 1508539"/>
              <a:gd name="connsiteY12" fmla="*/ 6589172 h 6858000"/>
              <a:gd name="connsiteX13" fmla="*/ 164248 w 1508539"/>
              <a:gd name="connsiteY13" fmla="*/ 6574442 h 6858000"/>
              <a:gd name="connsiteX14" fmla="*/ 164588 w 1508539"/>
              <a:gd name="connsiteY14" fmla="*/ 6568530 h 6858000"/>
              <a:gd name="connsiteX15" fmla="*/ 166997 w 1508539"/>
              <a:gd name="connsiteY15" fmla="*/ 6560674 h 6858000"/>
              <a:gd name="connsiteX16" fmla="*/ 167342 w 1508539"/>
              <a:gd name="connsiteY16" fmla="*/ 6560598 h 6858000"/>
              <a:gd name="connsiteX17" fmla="*/ 169039 w 1508539"/>
              <a:gd name="connsiteY17" fmla="*/ 6553006 h 6858000"/>
              <a:gd name="connsiteX18" fmla="*/ 173735 w 1508539"/>
              <a:gd name="connsiteY18" fmla="*/ 6514360 h 6858000"/>
              <a:gd name="connsiteX19" fmla="*/ 215389 w 1508539"/>
              <a:gd name="connsiteY19" fmla="*/ 6478062 h 6858000"/>
              <a:gd name="connsiteX20" fmla="*/ 226078 w 1508539"/>
              <a:gd name="connsiteY20" fmla="*/ 6460325 h 6858000"/>
              <a:gd name="connsiteX21" fmla="*/ 233311 w 1508539"/>
              <a:gd name="connsiteY21" fmla="*/ 6451488 h 6858000"/>
              <a:gd name="connsiteX22" fmla="*/ 234746 w 1508539"/>
              <a:gd name="connsiteY22" fmla="*/ 6451348 h 6858000"/>
              <a:gd name="connsiteX23" fmla="*/ 239104 w 1508539"/>
              <a:gd name="connsiteY23" fmla="*/ 6414240 h 6858000"/>
              <a:gd name="connsiteX24" fmla="*/ 241980 w 1508539"/>
              <a:gd name="connsiteY24" fmla="*/ 6410269 h 6858000"/>
              <a:gd name="connsiteX25" fmla="*/ 241880 w 1508539"/>
              <a:gd name="connsiteY25" fmla="*/ 6384857 h 6858000"/>
              <a:gd name="connsiteX26" fmla="*/ 243397 w 1508539"/>
              <a:gd name="connsiteY26" fmla="*/ 6372381 h 6858000"/>
              <a:gd name="connsiteX27" fmla="*/ 240591 w 1508539"/>
              <a:gd name="connsiteY27" fmla="*/ 6367510 h 6858000"/>
              <a:gd name="connsiteX28" fmla="*/ 244471 w 1508539"/>
              <a:gd name="connsiteY28" fmla="*/ 6349778 h 6858000"/>
              <a:gd name="connsiteX29" fmla="*/ 246136 w 1508539"/>
              <a:gd name="connsiteY29" fmla="*/ 6348250 h 6858000"/>
              <a:gd name="connsiteX30" fmla="*/ 262170 w 1508539"/>
              <a:gd name="connsiteY30" fmla="*/ 6281972 h 6858000"/>
              <a:gd name="connsiteX31" fmla="*/ 272933 w 1508539"/>
              <a:gd name="connsiteY31" fmla="*/ 6211940 h 6858000"/>
              <a:gd name="connsiteX32" fmla="*/ 314428 w 1508539"/>
              <a:gd name="connsiteY32" fmla="*/ 6113913 h 6858000"/>
              <a:gd name="connsiteX33" fmla="*/ 318721 w 1508539"/>
              <a:gd name="connsiteY33" fmla="*/ 6028119 h 6858000"/>
              <a:gd name="connsiteX34" fmla="*/ 345501 w 1508539"/>
              <a:gd name="connsiteY34" fmla="*/ 5934687 h 6858000"/>
              <a:gd name="connsiteX35" fmla="*/ 379513 w 1508539"/>
              <a:gd name="connsiteY35" fmla="*/ 5765594 h 6858000"/>
              <a:gd name="connsiteX36" fmla="*/ 411349 w 1508539"/>
              <a:gd name="connsiteY36" fmla="*/ 5693685 h 6858000"/>
              <a:gd name="connsiteX37" fmla="*/ 431404 w 1508539"/>
              <a:gd name="connsiteY37" fmla="*/ 5665173 h 6858000"/>
              <a:gd name="connsiteX38" fmla="*/ 465121 w 1508539"/>
              <a:gd name="connsiteY38" fmla="*/ 5563435 h 6858000"/>
              <a:gd name="connsiteX39" fmla="*/ 494626 w 1508539"/>
              <a:gd name="connsiteY39" fmla="*/ 5476393 h 6858000"/>
              <a:gd name="connsiteX40" fmla="*/ 525819 w 1508539"/>
              <a:gd name="connsiteY40" fmla="*/ 5396260 h 6858000"/>
              <a:gd name="connsiteX41" fmla="*/ 541800 w 1508539"/>
              <a:gd name="connsiteY41" fmla="*/ 5330009 h 6858000"/>
              <a:gd name="connsiteX42" fmla="*/ 575293 w 1508539"/>
              <a:gd name="connsiteY42" fmla="*/ 5273739 h 6858000"/>
              <a:gd name="connsiteX43" fmla="*/ 584892 w 1508539"/>
              <a:gd name="connsiteY43" fmla="*/ 5241779 h 6858000"/>
              <a:gd name="connsiteX44" fmla="*/ 596118 w 1508539"/>
              <a:gd name="connsiteY44" fmla="*/ 5225268 h 6858000"/>
              <a:gd name="connsiteX45" fmla="*/ 597138 w 1508539"/>
              <a:gd name="connsiteY45" fmla="*/ 5217684 h 6858000"/>
              <a:gd name="connsiteX46" fmla="*/ 604479 w 1508539"/>
              <a:gd name="connsiteY46" fmla="*/ 5193377 h 6858000"/>
              <a:gd name="connsiteX47" fmla="*/ 607782 w 1508539"/>
              <a:gd name="connsiteY47" fmla="*/ 5179288 h 6858000"/>
              <a:gd name="connsiteX48" fmla="*/ 608766 w 1508539"/>
              <a:gd name="connsiteY48" fmla="*/ 5173621 h 6858000"/>
              <a:gd name="connsiteX49" fmla="*/ 604400 w 1508539"/>
              <a:gd name="connsiteY49" fmla="*/ 5159961 h 6858000"/>
              <a:gd name="connsiteX50" fmla="*/ 611077 w 1508539"/>
              <a:gd name="connsiteY50" fmla="*/ 5144295 h 6858000"/>
              <a:gd name="connsiteX51" fmla="*/ 608010 w 1508539"/>
              <a:gd name="connsiteY51" fmla="*/ 5125185 h 6858000"/>
              <a:gd name="connsiteX52" fmla="*/ 614840 w 1508539"/>
              <a:gd name="connsiteY52" fmla="*/ 5121884 h 6858000"/>
              <a:gd name="connsiteX53" fmla="*/ 621876 w 1508539"/>
              <a:gd name="connsiteY53" fmla="*/ 5067850 h 6858000"/>
              <a:gd name="connsiteX54" fmla="*/ 624607 w 1508539"/>
              <a:gd name="connsiteY54" fmla="*/ 5060861 h 6858000"/>
              <a:gd name="connsiteX55" fmla="*/ 621311 w 1508539"/>
              <a:gd name="connsiteY55" fmla="*/ 5034192 h 6858000"/>
              <a:gd name="connsiteX56" fmla="*/ 622865 w 1508539"/>
              <a:gd name="connsiteY56" fmla="*/ 4993030 h 6858000"/>
              <a:gd name="connsiteX57" fmla="*/ 629774 w 1508539"/>
              <a:gd name="connsiteY57" fmla="*/ 4946844 h 6858000"/>
              <a:gd name="connsiteX58" fmla="*/ 625630 w 1508539"/>
              <a:gd name="connsiteY58" fmla="*/ 4932692 h 6858000"/>
              <a:gd name="connsiteX59" fmla="*/ 641033 w 1508539"/>
              <a:gd name="connsiteY59" fmla="*/ 4858827 h 6858000"/>
              <a:gd name="connsiteX60" fmla="*/ 635187 w 1508539"/>
              <a:gd name="connsiteY60" fmla="*/ 4801535 h 6858000"/>
              <a:gd name="connsiteX61" fmla="*/ 642856 w 1508539"/>
              <a:gd name="connsiteY61" fmla="*/ 4797794 h 6858000"/>
              <a:gd name="connsiteX62" fmla="*/ 652962 w 1508539"/>
              <a:gd name="connsiteY62" fmla="*/ 4750867 h 6858000"/>
              <a:gd name="connsiteX63" fmla="*/ 650769 w 1508539"/>
              <a:gd name="connsiteY63" fmla="*/ 4690749 h 6858000"/>
              <a:gd name="connsiteX64" fmla="*/ 646249 w 1508539"/>
              <a:gd name="connsiteY64" fmla="*/ 4584173 h 6858000"/>
              <a:gd name="connsiteX65" fmla="*/ 641332 w 1508539"/>
              <a:gd name="connsiteY65" fmla="*/ 4444346 h 6858000"/>
              <a:gd name="connsiteX66" fmla="*/ 637897 w 1508539"/>
              <a:gd name="connsiteY66" fmla="*/ 4375228 h 6858000"/>
              <a:gd name="connsiteX67" fmla="*/ 618550 w 1508539"/>
              <a:gd name="connsiteY67" fmla="*/ 4214165 h 6858000"/>
              <a:gd name="connsiteX68" fmla="*/ 622623 w 1508539"/>
              <a:gd name="connsiteY68" fmla="*/ 4090296 h 6858000"/>
              <a:gd name="connsiteX69" fmla="*/ 607879 w 1508539"/>
              <a:gd name="connsiteY69" fmla="*/ 4033999 h 6858000"/>
              <a:gd name="connsiteX70" fmla="*/ 609028 w 1508539"/>
              <a:gd name="connsiteY70" fmla="*/ 4031933 h 6858000"/>
              <a:gd name="connsiteX71" fmla="*/ 607604 w 1508539"/>
              <a:gd name="connsiteY71" fmla="*/ 4013953 h 6858000"/>
              <a:gd name="connsiteX72" fmla="*/ 593899 w 1508539"/>
              <a:gd name="connsiteY72" fmla="*/ 3974753 h 6858000"/>
              <a:gd name="connsiteX73" fmla="*/ 595497 w 1508539"/>
              <a:gd name="connsiteY73" fmla="*/ 3969950 h 6858000"/>
              <a:gd name="connsiteX74" fmla="*/ 588919 w 1508539"/>
              <a:gd name="connsiteY74" fmla="*/ 3933779 h 6858000"/>
              <a:gd name="connsiteX75" fmla="*/ 590250 w 1508539"/>
              <a:gd name="connsiteY75" fmla="*/ 3933093 h 6858000"/>
              <a:gd name="connsiteX76" fmla="*/ 594604 w 1508539"/>
              <a:gd name="connsiteY76" fmla="*/ 3922082 h 6858000"/>
              <a:gd name="connsiteX77" fmla="*/ 599682 w 1508539"/>
              <a:gd name="connsiteY77" fmla="*/ 3901461 h 6858000"/>
              <a:gd name="connsiteX78" fmla="*/ 622276 w 1508539"/>
              <a:gd name="connsiteY78" fmla="*/ 3813873 h 6858000"/>
              <a:gd name="connsiteX79" fmla="*/ 621701 w 1508539"/>
              <a:gd name="connsiteY79" fmla="*/ 3806161 h 6858000"/>
              <a:gd name="connsiteX80" fmla="*/ 622008 w 1508539"/>
              <a:gd name="connsiteY80" fmla="*/ 3805957 h 6858000"/>
              <a:gd name="connsiteX81" fmla="*/ 622035 w 1508539"/>
              <a:gd name="connsiteY81" fmla="*/ 3797724 h 6858000"/>
              <a:gd name="connsiteX82" fmla="*/ 620650 w 1508539"/>
              <a:gd name="connsiteY82" fmla="*/ 3792098 h 6858000"/>
              <a:gd name="connsiteX83" fmla="*/ 619534 w 1508539"/>
              <a:gd name="connsiteY83" fmla="*/ 3777135 h 6858000"/>
              <a:gd name="connsiteX84" fmla="*/ 621267 w 1508539"/>
              <a:gd name="connsiteY84" fmla="*/ 3771656 h 6858000"/>
              <a:gd name="connsiteX85" fmla="*/ 625010 w 1508539"/>
              <a:gd name="connsiteY85" fmla="*/ 3769007 h 6858000"/>
              <a:gd name="connsiteX86" fmla="*/ 624476 w 1508539"/>
              <a:gd name="connsiteY86" fmla="*/ 3767709 h 6858000"/>
              <a:gd name="connsiteX87" fmla="*/ 633172 w 1508539"/>
              <a:gd name="connsiteY87" fmla="*/ 3738082 h 6858000"/>
              <a:gd name="connsiteX88" fmla="*/ 640518 w 1508539"/>
              <a:gd name="connsiteY88" fmla="*/ 3673397 h 6858000"/>
              <a:gd name="connsiteX89" fmla="*/ 639814 w 1508539"/>
              <a:gd name="connsiteY89" fmla="*/ 3637109 h 6858000"/>
              <a:gd name="connsiteX90" fmla="*/ 643257 w 1508539"/>
              <a:gd name="connsiteY90" fmla="*/ 3536883 h 6858000"/>
              <a:gd name="connsiteX91" fmla="*/ 650795 w 1508539"/>
              <a:gd name="connsiteY91" fmla="*/ 3435652 h 6858000"/>
              <a:gd name="connsiteX92" fmla="*/ 652466 w 1508539"/>
              <a:gd name="connsiteY92" fmla="*/ 3307769 h 6858000"/>
              <a:gd name="connsiteX93" fmla="*/ 670029 w 1508539"/>
              <a:gd name="connsiteY93" fmla="*/ 3250522 h 6858000"/>
              <a:gd name="connsiteX94" fmla="*/ 670454 w 1508539"/>
              <a:gd name="connsiteY94" fmla="*/ 3229163 h 6858000"/>
              <a:gd name="connsiteX95" fmla="*/ 672277 w 1508539"/>
              <a:gd name="connsiteY95" fmla="*/ 3217217 h 6858000"/>
              <a:gd name="connsiteX96" fmla="*/ 659112 w 1508539"/>
              <a:gd name="connsiteY96" fmla="*/ 3183755 h 6858000"/>
              <a:gd name="connsiteX97" fmla="*/ 659613 w 1508539"/>
              <a:gd name="connsiteY97" fmla="*/ 3178642 h 6858000"/>
              <a:gd name="connsiteX98" fmla="*/ 647213 w 1508539"/>
              <a:gd name="connsiteY98" fmla="*/ 3158586 h 6858000"/>
              <a:gd name="connsiteX99" fmla="*/ 632398 w 1508539"/>
              <a:gd name="connsiteY99" fmla="*/ 3129034 h 6858000"/>
              <a:gd name="connsiteX100" fmla="*/ 633063 w 1508539"/>
              <a:gd name="connsiteY100" fmla="*/ 3126682 h 6858000"/>
              <a:gd name="connsiteX101" fmla="*/ 623931 w 1508539"/>
              <a:gd name="connsiteY101" fmla="*/ 3114519 h 6858000"/>
              <a:gd name="connsiteX102" fmla="*/ 610540 w 1508539"/>
              <a:gd name="connsiteY102" fmla="*/ 3106272 h 6858000"/>
              <a:gd name="connsiteX103" fmla="*/ 583270 w 1508539"/>
              <a:gd name="connsiteY103" fmla="*/ 2958185 h 6858000"/>
              <a:gd name="connsiteX104" fmla="*/ 525884 w 1508539"/>
              <a:gd name="connsiteY104" fmla="*/ 2762989 h 6858000"/>
              <a:gd name="connsiteX105" fmla="*/ 474802 w 1508539"/>
              <a:gd name="connsiteY105" fmla="*/ 2554718 h 6858000"/>
              <a:gd name="connsiteX106" fmla="*/ 454896 w 1508539"/>
              <a:gd name="connsiteY106" fmla="*/ 2485734 h 6858000"/>
              <a:gd name="connsiteX107" fmla="*/ 445619 w 1508539"/>
              <a:gd name="connsiteY107" fmla="*/ 2447068 h 6858000"/>
              <a:gd name="connsiteX108" fmla="*/ 432580 w 1508539"/>
              <a:gd name="connsiteY108" fmla="*/ 2425819 h 6858000"/>
              <a:gd name="connsiteX109" fmla="*/ 438579 w 1508539"/>
              <a:gd name="connsiteY109" fmla="*/ 2402874 h 6858000"/>
              <a:gd name="connsiteX110" fmla="*/ 441191 w 1508539"/>
              <a:gd name="connsiteY110" fmla="*/ 2381443 h 6858000"/>
              <a:gd name="connsiteX111" fmla="*/ 417520 w 1508539"/>
              <a:gd name="connsiteY111" fmla="*/ 2261920 h 6858000"/>
              <a:gd name="connsiteX112" fmla="*/ 407407 w 1508539"/>
              <a:gd name="connsiteY112" fmla="*/ 2195378 h 6858000"/>
              <a:gd name="connsiteX113" fmla="*/ 391624 w 1508539"/>
              <a:gd name="connsiteY113" fmla="*/ 2155135 h 6858000"/>
              <a:gd name="connsiteX114" fmla="*/ 389082 w 1508539"/>
              <a:gd name="connsiteY114" fmla="*/ 2118008 h 6858000"/>
              <a:gd name="connsiteX115" fmla="*/ 390075 w 1508539"/>
              <a:gd name="connsiteY115" fmla="*/ 2050531 h 6858000"/>
              <a:gd name="connsiteX116" fmla="*/ 381881 w 1508539"/>
              <a:gd name="connsiteY116" fmla="*/ 1963269 h 6858000"/>
              <a:gd name="connsiteX117" fmla="*/ 363059 w 1508539"/>
              <a:gd name="connsiteY117" fmla="*/ 1906352 h 6858000"/>
              <a:gd name="connsiteX118" fmla="*/ 339616 w 1508539"/>
              <a:gd name="connsiteY118" fmla="*/ 1861531 h 6858000"/>
              <a:gd name="connsiteX119" fmla="*/ 293415 w 1508539"/>
              <a:gd name="connsiteY119" fmla="*/ 1732919 h 6858000"/>
              <a:gd name="connsiteX120" fmla="*/ 265726 w 1508539"/>
              <a:gd name="connsiteY120" fmla="*/ 1663540 h 6858000"/>
              <a:gd name="connsiteX121" fmla="*/ 264852 w 1508539"/>
              <a:gd name="connsiteY121" fmla="*/ 1615777 h 6858000"/>
              <a:gd name="connsiteX122" fmla="*/ 245647 w 1508539"/>
              <a:gd name="connsiteY122" fmla="*/ 1563678 h 6858000"/>
              <a:gd name="connsiteX123" fmla="*/ 258727 w 1508539"/>
              <a:gd name="connsiteY123" fmla="*/ 1519474 h 6858000"/>
              <a:gd name="connsiteX124" fmla="*/ 251469 w 1508539"/>
              <a:gd name="connsiteY124" fmla="*/ 1477995 h 6858000"/>
              <a:gd name="connsiteX125" fmla="*/ 237554 w 1508539"/>
              <a:gd name="connsiteY125" fmla="*/ 1373769 h 6858000"/>
              <a:gd name="connsiteX126" fmla="*/ 245861 w 1508539"/>
              <a:gd name="connsiteY126" fmla="*/ 1307086 h 6858000"/>
              <a:gd name="connsiteX127" fmla="*/ 247049 w 1508539"/>
              <a:gd name="connsiteY127" fmla="*/ 1189033 h 6858000"/>
              <a:gd name="connsiteX128" fmla="*/ 251734 w 1508539"/>
              <a:gd name="connsiteY128" fmla="*/ 1168288 h 6858000"/>
              <a:gd name="connsiteX129" fmla="*/ 244016 w 1508539"/>
              <a:gd name="connsiteY129" fmla="*/ 1142577 h 6858000"/>
              <a:gd name="connsiteX130" fmla="*/ 233322 w 1508539"/>
              <a:gd name="connsiteY130" fmla="*/ 1088484 h 6858000"/>
              <a:gd name="connsiteX131" fmla="*/ 222058 w 1508539"/>
              <a:gd name="connsiteY131" fmla="*/ 1016103 h 6858000"/>
              <a:gd name="connsiteX132" fmla="*/ 223514 w 1508539"/>
              <a:gd name="connsiteY132" fmla="*/ 932283 h 6858000"/>
              <a:gd name="connsiteX133" fmla="*/ 225750 w 1508539"/>
              <a:gd name="connsiteY133" fmla="*/ 915925 h 6858000"/>
              <a:gd name="connsiteX134" fmla="*/ 218379 w 1508539"/>
              <a:gd name="connsiteY134" fmla="*/ 896999 h 6858000"/>
              <a:gd name="connsiteX135" fmla="*/ 187787 w 1508539"/>
              <a:gd name="connsiteY135" fmla="*/ 821517 h 6858000"/>
              <a:gd name="connsiteX136" fmla="*/ 166737 w 1508539"/>
              <a:gd name="connsiteY136" fmla="*/ 751353 h 6858000"/>
              <a:gd name="connsiteX137" fmla="*/ 166295 w 1508539"/>
              <a:gd name="connsiteY137" fmla="*/ 721230 h 6858000"/>
              <a:gd name="connsiteX138" fmla="*/ 151966 w 1508539"/>
              <a:gd name="connsiteY138" fmla="*/ 681659 h 6858000"/>
              <a:gd name="connsiteX139" fmla="*/ 137385 w 1508539"/>
              <a:gd name="connsiteY139" fmla="*/ 635218 h 6858000"/>
              <a:gd name="connsiteX140" fmla="*/ 142396 w 1508539"/>
              <a:gd name="connsiteY140" fmla="*/ 613763 h 6858000"/>
              <a:gd name="connsiteX141" fmla="*/ 128338 w 1508539"/>
              <a:gd name="connsiteY141" fmla="*/ 598582 h 6858000"/>
              <a:gd name="connsiteX142" fmla="*/ 128019 w 1508539"/>
              <a:gd name="connsiteY142" fmla="*/ 576846 h 6858000"/>
              <a:gd name="connsiteX143" fmla="*/ 107645 w 1508539"/>
              <a:gd name="connsiteY143" fmla="*/ 530055 h 6858000"/>
              <a:gd name="connsiteX144" fmla="*/ 106893 w 1508539"/>
              <a:gd name="connsiteY144" fmla="*/ 465389 h 6858000"/>
              <a:gd name="connsiteX145" fmla="*/ 89816 w 1508539"/>
              <a:gd name="connsiteY145" fmla="*/ 424699 h 6858000"/>
              <a:gd name="connsiteX146" fmla="*/ 90191 w 1508539"/>
              <a:gd name="connsiteY146" fmla="*/ 404917 h 6858000"/>
              <a:gd name="connsiteX147" fmla="*/ 70148 w 1508539"/>
              <a:gd name="connsiteY147" fmla="*/ 367211 h 6858000"/>
              <a:gd name="connsiteX148" fmla="*/ 36452 w 1508539"/>
              <a:gd name="connsiteY148" fmla="*/ 268519 h 6858000"/>
              <a:gd name="connsiteX149" fmla="*/ 23935 w 1508539"/>
              <a:gd name="connsiteY149" fmla="*/ 160886 h 6858000"/>
              <a:gd name="connsiteX150" fmla="*/ 19312 w 1508539"/>
              <a:gd name="connsiteY150" fmla="*/ 47336 h 6858000"/>
              <a:gd name="connsiteX151" fmla="*/ 0 w 1508539"/>
              <a:gd name="connsiteY151" fmla="*/ 0 h 6858000"/>
              <a:gd name="connsiteX0" fmla="*/ 0 w 1508539"/>
              <a:gd name="connsiteY0" fmla="*/ 0 h 6858000"/>
              <a:gd name="connsiteX1" fmla="*/ 1508539 w 1508539"/>
              <a:gd name="connsiteY1" fmla="*/ 0 h 6858000"/>
              <a:gd name="connsiteX2" fmla="*/ 1508539 w 1508539"/>
              <a:gd name="connsiteY2" fmla="*/ 6858000 h 6858000"/>
              <a:gd name="connsiteX3" fmla="*/ 57174 w 1508539"/>
              <a:gd name="connsiteY3" fmla="*/ 6858000 h 6858000"/>
              <a:gd name="connsiteX4" fmla="*/ 57315 w 1508539"/>
              <a:gd name="connsiteY4" fmla="*/ 6857735 h 6858000"/>
              <a:gd name="connsiteX5" fmla="*/ 69364 w 1508539"/>
              <a:gd name="connsiteY5" fmla="*/ 6809549 h 6858000"/>
              <a:gd name="connsiteX6" fmla="*/ 101575 w 1508539"/>
              <a:gd name="connsiteY6" fmla="*/ 6715115 h 6858000"/>
              <a:gd name="connsiteX7" fmla="*/ 111426 w 1508539"/>
              <a:gd name="connsiteY7" fmla="*/ 6680170 h 6858000"/>
              <a:gd name="connsiteX8" fmla="*/ 136976 w 1508539"/>
              <a:gd name="connsiteY8" fmla="*/ 6621207 h 6858000"/>
              <a:gd name="connsiteX9" fmla="*/ 153633 w 1508539"/>
              <a:gd name="connsiteY9" fmla="*/ 6596265 h 6858000"/>
              <a:gd name="connsiteX10" fmla="*/ 153512 w 1508539"/>
              <a:gd name="connsiteY10" fmla="*/ 6594818 h 6858000"/>
              <a:gd name="connsiteX11" fmla="*/ 157757 w 1508539"/>
              <a:gd name="connsiteY11" fmla="*/ 6593735 h 6858000"/>
              <a:gd name="connsiteX12" fmla="*/ 160954 w 1508539"/>
              <a:gd name="connsiteY12" fmla="*/ 6589172 h 6858000"/>
              <a:gd name="connsiteX13" fmla="*/ 164248 w 1508539"/>
              <a:gd name="connsiteY13" fmla="*/ 6574442 h 6858000"/>
              <a:gd name="connsiteX14" fmla="*/ 164588 w 1508539"/>
              <a:gd name="connsiteY14" fmla="*/ 6568530 h 6858000"/>
              <a:gd name="connsiteX15" fmla="*/ 166997 w 1508539"/>
              <a:gd name="connsiteY15" fmla="*/ 6560674 h 6858000"/>
              <a:gd name="connsiteX16" fmla="*/ 167342 w 1508539"/>
              <a:gd name="connsiteY16" fmla="*/ 6560598 h 6858000"/>
              <a:gd name="connsiteX17" fmla="*/ 169039 w 1508539"/>
              <a:gd name="connsiteY17" fmla="*/ 6553006 h 6858000"/>
              <a:gd name="connsiteX18" fmla="*/ 173735 w 1508539"/>
              <a:gd name="connsiteY18" fmla="*/ 6514360 h 6858000"/>
              <a:gd name="connsiteX19" fmla="*/ 215389 w 1508539"/>
              <a:gd name="connsiteY19" fmla="*/ 6478062 h 6858000"/>
              <a:gd name="connsiteX20" fmla="*/ 226078 w 1508539"/>
              <a:gd name="connsiteY20" fmla="*/ 6460325 h 6858000"/>
              <a:gd name="connsiteX21" fmla="*/ 233311 w 1508539"/>
              <a:gd name="connsiteY21" fmla="*/ 6451488 h 6858000"/>
              <a:gd name="connsiteX22" fmla="*/ 234746 w 1508539"/>
              <a:gd name="connsiteY22" fmla="*/ 6451348 h 6858000"/>
              <a:gd name="connsiteX23" fmla="*/ 239104 w 1508539"/>
              <a:gd name="connsiteY23" fmla="*/ 6414240 h 6858000"/>
              <a:gd name="connsiteX24" fmla="*/ 241980 w 1508539"/>
              <a:gd name="connsiteY24" fmla="*/ 6410269 h 6858000"/>
              <a:gd name="connsiteX25" fmla="*/ 241880 w 1508539"/>
              <a:gd name="connsiteY25" fmla="*/ 6384857 h 6858000"/>
              <a:gd name="connsiteX26" fmla="*/ 243397 w 1508539"/>
              <a:gd name="connsiteY26" fmla="*/ 6372381 h 6858000"/>
              <a:gd name="connsiteX27" fmla="*/ 240591 w 1508539"/>
              <a:gd name="connsiteY27" fmla="*/ 6367510 h 6858000"/>
              <a:gd name="connsiteX28" fmla="*/ 244471 w 1508539"/>
              <a:gd name="connsiteY28" fmla="*/ 6349778 h 6858000"/>
              <a:gd name="connsiteX29" fmla="*/ 246136 w 1508539"/>
              <a:gd name="connsiteY29" fmla="*/ 6348250 h 6858000"/>
              <a:gd name="connsiteX30" fmla="*/ 262170 w 1508539"/>
              <a:gd name="connsiteY30" fmla="*/ 6281972 h 6858000"/>
              <a:gd name="connsiteX31" fmla="*/ 272933 w 1508539"/>
              <a:gd name="connsiteY31" fmla="*/ 6211940 h 6858000"/>
              <a:gd name="connsiteX32" fmla="*/ 314428 w 1508539"/>
              <a:gd name="connsiteY32" fmla="*/ 6113913 h 6858000"/>
              <a:gd name="connsiteX33" fmla="*/ 318721 w 1508539"/>
              <a:gd name="connsiteY33" fmla="*/ 6028119 h 6858000"/>
              <a:gd name="connsiteX34" fmla="*/ 345501 w 1508539"/>
              <a:gd name="connsiteY34" fmla="*/ 5934687 h 6858000"/>
              <a:gd name="connsiteX35" fmla="*/ 379513 w 1508539"/>
              <a:gd name="connsiteY35" fmla="*/ 5765594 h 6858000"/>
              <a:gd name="connsiteX36" fmla="*/ 411349 w 1508539"/>
              <a:gd name="connsiteY36" fmla="*/ 5693685 h 6858000"/>
              <a:gd name="connsiteX37" fmla="*/ 431404 w 1508539"/>
              <a:gd name="connsiteY37" fmla="*/ 5665173 h 6858000"/>
              <a:gd name="connsiteX38" fmla="*/ 465121 w 1508539"/>
              <a:gd name="connsiteY38" fmla="*/ 5563435 h 6858000"/>
              <a:gd name="connsiteX39" fmla="*/ 494626 w 1508539"/>
              <a:gd name="connsiteY39" fmla="*/ 5476393 h 6858000"/>
              <a:gd name="connsiteX40" fmla="*/ 525819 w 1508539"/>
              <a:gd name="connsiteY40" fmla="*/ 5396260 h 6858000"/>
              <a:gd name="connsiteX41" fmla="*/ 541800 w 1508539"/>
              <a:gd name="connsiteY41" fmla="*/ 5330009 h 6858000"/>
              <a:gd name="connsiteX42" fmla="*/ 575293 w 1508539"/>
              <a:gd name="connsiteY42" fmla="*/ 5273739 h 6858000"/>
              <a:gd name="connsiteX43" fmla="*/ 584892 w 1508539"/>
              <a:gd name="connsiteY43" fmla="*/ 5241779 h 6858000"/>
              <a:gd name="connsiteX44" fmla="*/ 596118 w 1508539"/>
              <a:gd name="connsiteY44" fmla="*/ 5225268 h 6858000"/>
              <a:gd name="connsiteX45" fmla="*/ 597138 w 1508539"/>
              <a:gd name="connsiteY45" fmla="*/ 5217684 h 6858000"/>
              <a:gd name="connsiteX46" fmla="*/ 604479 w 1508539"/>
              <a:gd name="connsiteY46" fmla="*/ 5193377 h 6858000"/>
              <a:gd name="connsiteX47" fmla="*/ 607782 w 1508539"/>
              <a:gd name="connsiteY47" fmla="*/ 5179288 h 6858000"/>
              <a:gd name="connsiteX48" fmla="*/ 608766 w 1508539"/>
              <a:gd name="connsiteY48" fmla="*/ 5173621 h 6858000"/>
              <a:gd name="connsiteX49" fmla="*/ 604400 w 1508539"/>
              <a:gd name="connsiteY49" fmla="*/ 5159961 h 6858000"/>
              <a:gd name="connsiteX50" fmla="*/ 611077 w 1508539"/>
              <a:gd name="connsiteY50" fmla="*/ 5144295 h 6858000"/>
              <a:gd name="connsiteX51" fmla="*/ 608010 w 1508539"/>
              <a:gd name="connsiteY51" fmla="*/ 5125185 h 6858000"/>
              <a:gd name="connsiteX52" fmla="*/ 614840 w 1508539"/>
              <a:gd name="connsiteY52" fmla="*/ 5121884 h 6858000"/>
              <a:gd name="connsiteX53" fmla="*/ 621876 w 1508539"/>
              <a:gd name="connsiteY53" fmla="*/ 5067850 h 6858000"/>
              <a:gd name="connsiteX54" fmla="*/ 624607 w 1508539"/>
              <a:gd name="connsiteY54" fmla="*/ 5060861 h 6858000"/>
              <a:gd name="connsiteX55" fmla="*/ 621311 w 1508539"/>
              <a:gd name="connsiteY55" fmla="*/ 5034192 h 6858000"/>
              <a:gd name="connsiteX56" fmla="*/ 622865 w 1508539"/>
              <a:gd name="connsiteY56" fmla="*/ 4993030 h 6858000"/>
              <a:gd name="connsiteX57" fmla="*/ 629774 w 1508539"/>
              <a:gd name="connsiteY57" fmla="*/ 4946844 h 6858000"/>
              <a:gd name="connsiteX58" fmla="*/ 625630 w 1508539"/>
              <a:gd name="connsiteY58" fmla="*/ 4932692 h 6858000"/>
              <a:gd name="connsiteX59" fmla="*/ 641033 w 1508539"/>
              <a:gd name="connsiteY59" fmla="*/ 4858827 h 6858000"/>
              <a:gd name="connsiteX60" fmla="*/ 635187 w 1508539"/>
              <a:gd name="connsiteY60" fmla="*/ 4801535 h 6858000"/>
              <a:gd name="connsiteX61" fmla="*/ 651669 w 1508539"/>
              <a:gd name="connsiteY61" fmla="*/ 4780965 h 6858000"/>
              <a:gd name="connsiteX62" fmla="*/ 652962 w 1508539"/>
              <a:gd name="connsiteY62" fmla="*/ 4750867 h 6858000"/>
              <a:gd name="connsiteX63" fmla="*/ 650769 w 1508539"/>
              <a:gd name="connsiteY63" fmla="*/ 4690749 h 6858000"/>
              <a:gd name="connsiteX64" fmla="*/ 646249 w 1508539"/>
              <a:gd name="connsiteY64" fmla="*/ 4584173 h 6858000"/>
              <a:gd name="connsiteX65" fmla="*/ 641332 w 1508539"/>
              <a:gd name="connsiteY65" fmla="*/ 4444346 h 6858000"/>
              <a:gd name="connsiteX66" fmla="*/ 637897 w 1508539"/>
              <a:gd name="connsiteY66" fmla="*/ 4375228 h 6858000"/>
              <a:gd name="connsiteX67" fmla="*/ 618550 w 1508539"/>
              <a:gd name="connsiteY67" fmla="*/ 4214165 h 6858000"/>
              <a:gd name="connsiteX68" fmla="*/ 622623 w 1508539"/>
              <a:gd name="connsiteY68" fmla="*/ 4090296 h 6858000"/>
              <a:gd name="connsiteX69" fmla="*/ 607879 w 1508539"/>
              <a:gd name="connsiteY69" fmla="*/ 4033999 h 6858000"/>
              <a:gd name="connsiteX70" fmla="*/ 609028 w 1508539"/>
              <a:gd name="connsiteY70" fmla="*/ 4031933 h 6858000"/>
              <a:gd name="connsiteX71" fmla="*/ 607604 w 1508539"/>
              <a:gd name="connsiteY71" fmla="*/ 4013953 h 6858000"/>
              <a:gd name="connsiteX72" fmla="*/ 593899 w 1508539"/>
              <a:gd name="connsiteY72" fmla="*/ 3974753 h 6858000"/>
              <a:gd name="connsiteX73" fmla="*/ 595497 w 1508539"/>
              <a:gd name="connsiteY73" fmla="*/ 3969950 h 6858000"/>
              <a:gd name="connsiteX74" fmla="*/ 588919 w 1508539"/>
              <a:gd name="connsiteY74" fmla="*/ 3933779 h 6858000"/>
              <a:gd name="connsiteX75" fmla="*/ 590250 w 1508539"/>
              <a:gd name="connsiteY75" fmla="*/ 3933093 h 6858000"/>
              <a:gd name="connsiteX76" fmla="*/ 594604 w 1508539"/>
              <a:gd name="connsiteY76" fmla="*/ 3922082 h 6858000"/>
              <a:gd name="connsiteX77" fmla="*/ 599682 w 1508539"/>
              <a:gd name="connsiteY77" fmla="*/ 3901461 h 6858000"/>
              <a:gd name="connsiteX78" fmla="*/ 622276 w 1508539"/>
              <a:gd name="connsiteY78" fmla="*/ 3813873 h 6858000"/>
              <a:gd name="connsiteX79" fmla="*/ 621701 w 1508539"/>
              <a:gd name="connsiteY79" fmla="*/ 3806161 h 6858000"/>
              <a:gd name="connsiteX80" fmla="*/ 622008 w 1508539"/>
              <a:gd name="connsiteY80" fmla="*/ 3805957 h 6858000"/>
              <a:gd name="connsiteX81" fmla="*/ 622035 w 1508539"/>
              <a:gd name="connsiteY81" fmla="*/ 3797724 h 6858000"/>
              <a:gd name="connsiteX82" fmla="*/ 620650 w 1508539"/>
              <a:gd name="connsiteY82" fmla="*/ 3792098 h 6858000"/>
              <a:gd name="connsiteX83" fmla="*/ 619534 w 1508539"/>
              <a:gd name="connsiteY83" fmla="*/ 3777135 h 6858000"/>
              <a:gd name="connsiteX84" fmla="*/ 621267 w 1508539"/>
              <a:gd name="connsiteY84" fmla="*/ 3771656 h 6858000"/>
              <a:gd name="connsiteX85" fmla="*/ 625010 w 1508539"/>
              <a:gd name="connsiteY85" fmla="*/ 3769007 h 6858000"/>
              <a:gd name="connsiteX86" fmla="*/ 624476 w 1508539"/>
              <a:gd name="connsiteY86" fmla="*/ 3767709 h 6858000"/>
              <a:gd name="connsiteX87" fmla="*/ 633172 w 1508539"/>
              <a:gd name="connsiteY87" fmla="*/ 3738082 h 6858000"/>
              <a:gd name="connsiteX88" fmla="*/ 640518 w 1508539"/>
              <a:gd name="connsiteY88" fmla="*/ 3673397 h 6858000"/>
              <a:gd name="connsiteX89" fmla="*/ 639814 w 1508539"/>
              <a:gd name="connsiteY89" fmla="*/ 3637109 h 6858000"/>
              <a:gd name="connsiteX90" fmla="*/ 643257 w 1508539"/>
              <a:gd name="connsiteY90" fmla="*/ 3536883 h 6858000"/>
              <a:gd name="connsiteX91" fmla="*/ 650795 w 1508539"/>
              <a:gd name="connsiteY91" fmla="*/ 3435652 h 6858000"/>
              <a:gd name="connsiteX92" fmla="*/ 652466 w 1508539"/>
              <a:gd name="connsiteY92" fmla="*/ 3307769 h 6858000"/>
              <a:gd name="connsiteX93" fmla="*/ 670029 w 1508539"/>
              <a:gd name="connsiteY93" fmla="*/ 3250522 h 6858000"/>
              <a:gd name="connsiteX94" fmla="*/ 670454 w 1508539"/>
              <a:gd name="connsiteY94" fmla="*/ 3229163 h 6858000"/>
              <a:gd name="connsiteX95" fmla="*/ 672277 w 1508539"/>
              <a:gd name="connsiteY95" fmla="*/ 3217217 h 6858000"/>
              <a:gd name="connsiteX96" fmla="*/ 659112 w 1508539"/>
              <a:gd name="connsiteY96" fmla="*/ 3183755 h 6858000"/>
              <a:gd name="connsiteX97" fmla="*/ 659613 w 1508539"/>
              <a:gd name="connsiteY97" fmla="*/ 3178642 h 6858000"/>
              <a:gd name="connsiteX98" fmla="*/ 647213 w 1508539"/>
              <a:gd name="connsiteY98" fmla="*/ 3158586 h 6858000"/>
              <a:gd name="connsiteX99" fmla="*/ 632398 w 1508539"/>
              <a:gd name="connsiteY99" fmla="*/ 3129034 h 6858000"/>
              <a:gd name="connsiteX100" fmla="*/ 633063 w 1508539"/>
              <a:gd name="connsiteY100" fmla="*/ 3126682 h 6858000"/>
              <a:gd name="connsiteX101" fmla="*/ 623931 w 1508539"/>
              <a:gd name="connsiteY101" fmla="*/ 3114519 h 6858000"/>
              <a:gd name="connsiteX102" fmla="*/ 610540 w 1508539"/>
              <a:gd name="connsiteY102" fmla="*/ 3106272 h 6858000"/>
              <a:gd name="connsiteX103" fmla="*/ 583270 w 1508539"/>
              <a:gd name="connsiteY103" fmla="*/ 2958185 h 6858000"/>
              <a:gd name="connsiteX104" fmla="*/ 525884 w 1508539"/>
              <a:gd name="connsiteY104" fmla="*/ 2762989 h 6858000"/>
              <a:gd name="connsiteX105" fmla="*/ 474802 w 1508539"/>
              <a:gd name="connsiteY105" fmla="*/ 2554718 h 6858000"/>
              <a:gd name="connsiteX106" fmla="*/ 454896 w 1508539"/>
              <a:gd name="connsiteY106" fmla="*/ 2485734 h 6858000"/>
              <a:gd name="connsiteX107" fmla="*/ 445619 w 1508539"/>
              <a:gd name="connsiteY107" fmla="*/ 2447068 h 6858000"/>
              <a:gd name="connsiteX108" fmla="*/ 432580 w 1508539"/>
              <a:gd name="connsiteY108" fmla="*/ 2425819 h 6858000"/>
              <a:gd name="connsiteX109" fmla="*/ 438579 w 1508539"/>
              <a:gd name="connsiteY109" fmla="*/ 2402874 h 6858000"/>
              <a:gd name="connsiteX110" fmla="*/ 441191 w 1508539"/>
              <a:gd name="connsiteY110" fmla="*/ 2381443 h 6858000"/>
              <a:gd name="connsiteX111" fmla="*/ 417520 w 1508539"/>
              <a:gd name="connsiteY111" fmla="*/ 2261920 h 6858000"/>
              <a:gd name="connsiteX112" fmla="*/ 407407 w 1508539"/>
              <a:gd name="connsiteY112" fmla="*/ 2195378 h 6858000"/>
              <a:gd name="connsiteX113" fmla="*/ 391624 w 1508539"/>
              <a:gd name="connsiteY113" fmla="*/ 2155135 h 6858000"/>
              <a:gd name="connsiteX114" fmla="*/ 389082 w 1508539"/>
              <a:gd name="connsiteY114" fmla="*/ 2118008 h 6858000"/>
              <a:gd name="connsiteX115" fmla="*/ 390075 w 1508539"/>
              <a:gd name="connsiteY115" fmla="*/ 2050531 h 6858000"/>
              <a:gd name="connsiteX116" fmla="*/ 381881 w 1508539"/>
              <a:gd name="connsiteY116" fmla="*/ 1963269 h 6858000"/>
              <a:gd name="connsiteX117" fmla="*/ 363059 w 1508539"/>
              <a:gd name="connsiteY117" fmla="*/ 1906352 h 6858000"/>
              <a:gd name="connsiteX118" fmla="*/ 339616 w 1508539"/>
              <a:gd name="connsiteY118" fmla="*/ 1861531 h 6858000"/>
              <a:gd name="connsiteX119" fmla="*/ 293415 w 1508539"/>
              <a:gd name="connsiteY119" fmla="*/ 1732919 h 6858000"/>
              <a:gd name="connsiteX120" fmla="*/ 265726 w 1508539"/>
              <a:gd name="connsiteY120" fmla="*/ 1663540 h 6858000"/>
              <a:gd name="connsiteX121" fmla="*/ 264852 w 1508539"/>
              <a:gd name="connsiteY121" fmla="*/ 1615777 h 6858000"/>
              <a:gd name="connsiteX122" fmla="*/ 245647 w 1508539"/>
              <a:gd name="connsiteY122" fmla="*/ 1563678 h 6858000"/>
              <a:gd name="connsiteX123" fmla="*/ 258727 w 1508539"/>
              <a:gd name="connsiteY123" fmla="*/ 1519474 h 6858000"/>
              <a:gd name="connsiteX124" fmla="*/ 251469 w 1508539"/>
              <a:gd name="connsiteY124" fmla="*/ 1477995 h 6858000"/>
              <a:gd name="connsiteX125" fmla="*/ 237554 w 1508539"/>
              <a:gd name="connsiteY125" fmla="*/ 1373769 h 6858000"/>
              <a:gd name="connsiteX126" fmla="*/ 245861 w 1508539"/>
              <a:gd name="connsiteY126" fmla="*/ 1307086 h 6858000"/>
              <a:gd name="connsiteX127" fmla="*/ 247049 w 1508539"/>
              <a:gd name="connsiteY127" fmla="*/ 1189033 h 6858000"/>
              <a:gd name="connsiteX128" fmla="*/ 251734 w 1508539"/>
              <a:gd name="connsiteY128" fmla="*/ 1168288 h 6858000"/>
              <a:gd name="connsiteX129" fmla="*/ 244016 w 1508539"/>
              <a:gd name="connsiteY129" fmla="*/ 1142577 h 6858000"/>
              <a:gd name="connsiteX130" fmla="*/ 233322 w 1508539"/>
              <a:gd name="connsiteY130" fmla="*/ 1088484 h 6858000"/>
              <a:gd name="connsiteX131" fmla="*/ 222058 w 1508539"/>
              <a:gd name="connsiteY131" fmla="*/ 1016103 h 6858000"/>
              <a:gd name="connsiteX132" fmla="*/ 223514 w 1508539"/>
              <a:gd name="connsiteY132" fmla="*/ 932283 h 6858000"/>
              <a:gd name="connsiteX133" fmla="*/ 225750 w 1508539"/>
              <a:gd name="connsiteY133" fmla="*/ 915925 h 6858000"/>
              <a:gd name="connsiteX134" fmla="*/ 218379 w 1508539"/>
              <a:gd name="connsiteY134" fmla="*/ 896999 h 6858000"/>
              <a:gd name="connsiteX135" fmla="*/ 187787 w 1508539"/>
              <a:gd name="connsiteY135" fmla="*/ 821517 h 6858000"/>
              <a:gd name="connsiteX136" fmla="*/ 166737 w 1508539"/>
              <a:gd name="connsiteY136" fmla="*/ 751353 h 6858000"/>
              <a:gd name="connsiteX137" fmla="*/ 166295 w 1508539"/>
              <a:gd name="connsiteY137" fmla="*/ 721230 h 6858000"/>
              <a:gd name="connsiteX138" fmla="*/ 151966 w 1508539"/>
              <a:gd name="connsiteY138" fmla="*/ 681659 h 6858000"/>
              <a:gd name="connsiteX139" fmla="*/ 137385 w 1508539"/>
              <a:gd name="connsiteY139" fmla="*/ 635218 h 6858000"/>
              <a:gd name="connsiteX140" fmla="*/ 142396 w 1508539"/>
              <a:gd name="connsiteY140" fmla="*/ 613763 h 6858000"/>
              <a:gd name="connsiteX141" fmla="*/ 128338 w 1508539"/>
              <a:gd name="connsiteY141" fmla="*/ 598582 h 6858000"/>
              <a:gd name="connsiteX142" fmla="*/ 128019 w 1508539"/>
              <a:gd name="connsiteY142" fmla="*/ 576846 h 6858000"/>
              <a:gd name="connsiteX143" fmla="*/ 107645 w 1508539"/>
              <a:gd name="connsiteY143" fmla="*/ 530055 h 6858000"/>
              <a:gd name="connsiteX144" fmla="*/ 106893 w 1508539"/>
              <a:gd name="connsiteY144" fmla="*/ 465389 h 6858000"/>
              <a:gd name="connsiteX145" fmla="*/ 89816 w 1508539"/>
              <a:gd name="connsiteY145" fmla="*/ 424699 h 6858000"/>
              <a:gd name="connsiteX146" fmla="*/ 90191 w 1508539"/>
              <a:gd name="connsiteY146" fmla="*/ 404917 h 6858000"/>
              <a:gd name="connsiteX147" fmla="*/ 70148 w 1508539"/>
              <a:gd name="connsiteY147" fmla="*/ 367211 h 6858000"/>
              <a:gd name="connsiteX148" fmla="*/ 36452 w 1508539"/>
              <a:gd name="connsiteY148" fmla="*/ 268519 h 6858000"/>
              <a:gd name="connsiteX149" fmla="*/ 23935 w 1508539"/>
              <a:gd name="connsiteY149" fmla="*/ 160886 h 6858000"/>
              <a:gd name="connsiteX150" fmla="*/ 19312 w 1508539"/>
              <a:gd name="connsiteY150" fmla="*/ 47336 h 6858000"/>
              <a:gd name="connsiteX151" fmla="*/ 0 w 1508539"/>
              <a:gd name="connsiteY151" fmla="*/ 0 h 6858000"/>
              <a:gd name="connsiteX0" fmla="*/ 0 w 1508539"/>
              <a:gd name="connsiteY0" fmla="*/ 0 h 6858000"/>
              <a:gd name="connsiteX1" fmla="*/ 1508539 w 1508539"/>
              <a:gd name="connsiteY1" fmla="*/ 0 h 6858000"/>
              <a:gd name="connsiteX2" fmla="*/ 1508539 w 1508539"/>
              <a:gd name="connsiteY2" fmla="*/ 6858000 h 6858000"/>
              <a:gd name="connsiteX3" fmla="*/ 57174 w 1508539"/>
              <a:gd name="connsiteY3" fmla="*/ 6858000 h 6858000"/>
              <a:gd name="connsiteX4" fmla="*/ 57315 w 1508539"/>
              <a:gd name="connsiteY4" fmla="*/ 6857735 h 6858000"/>
              <a:gd name="connsiteX5" fmla="*/ 69364 w 1508539"/>
              <a:gd name="connsiteY5" fmla="*/ 6809549 h 6858000"/>
              <a:gd name="connsiteX6" fmla="*/ 101575 w 1508539"/>
              <a:gd name="connsiteY6" fmla="*/ 6715115 h 6858000"/>
              <a:gd name="connsiteX7" fmla="*/ 111426 w 1508539"/>
              <a:gd name="connsiteY7" fmla="*/ 6680170 h 6858000"/>
              <a:gd name="connsiteX8" fmla="*/ 136976 w 1508539"/>
              <a:gd name="connsiteY8" fmla="*/ 6621207 h 6858000"/>
              <a:gd name="connsiteX9" fmla="*/ 153633 w 1508539"/>
              <a:gd name="connsiteY9" fmla="*/ 6596265 h 6858000"/>
              <a:gd name="connsiteX10" fmla="*/ 153512 w 1508539"/>
              <a:gd name="connsiteY10" fmla="*/ 6594818 h 6858000"/>
              <a:gd name="connsiteX11" fmla="*/ 157757 w 1508539"/>
              <a:gd name="connsiteY11" fmla="*/ 6593735 h 6858000"/>
              <a:gd name="connsiteX12" fmla="*/ 160954 w 1508539"/>
              <a:gd name="connsiteY12" fmla="*/ 6589172 h 6858000"/>
              <a:gd name="connsiteX13" fmla="*/ 164248 w 1508539"/>
              <a:gd name="connsiteY13" fmla="*/ 6574442 h 6858000"/>
              <a:gd name="connsiteX14" fmla="*/ 164588 w 1508539"/>
              <a:gd name="connsiteY14" fmla="*/ 6568530 h 6858000"/>
              <a:gd name="connsiteX15" fmla="*/ 166997 w 1508539"/>
              <a:gd name="connsiteY15" fmla="*/ 6560674 h 6858000"/>
              <a:gd name="connsiteX16" fmla="*/ 167342 w 1508539"/>
              <a:gd name="connsiteY16" fmla="*/ 6560598 h 6858000"/>
              <a:gd name="connsiteX17" fmla="*/ 169039 w 1508539"/>
              <a:gd name="connsiteY17" fmla="*/ 6553006 h 6858000"/>
              <a:gd name="connsiteX18" fmla="*/ 173735 w 1508539"/>
              <a:gd name="connsiteY18" fmla="*/ 6514360 h 6858000"/>
              <a:gd name="connsiteX19" fmla="*/ 215389 w 1508539"/>
              <a:gd name="connsiteY19" fmla="*/ 6478062 h 6858000"/>
              <a:gd name="connsiteX20" fmla="*/ 226078 w 1508539"/>
              <a:gd name="connsiteY20" fmla="*/ 6460325 h 6858000"/>
              <a:gd name="connsiteX21" fmla="*/ 233311 w 1508539"/>
              <a:gd name="connsiteY21" fmla="*/ 6451488 h 6858000"/>
              <a:gd name="connsiteX22" fmla="*/ 234746 w 1508539"/>
              <a:gd name="connsiteY22" fmla="*/ 6451348 h 6858000"/>
              <a:gd name="connsiteX23" fmla="*/ 239104 w 1508539"/>
              <a:gd name="connsiteY23" fmla="*/ 6414240 h 6858000"/>
              <a:gd name="connsiteX24" fmla="*/ 241980 w 1508539"/>
              <a:gd name="connsiteY24" fmla="*/ 6410269 h 6858000"/>
              <a:gd name="connsiteX25" fmla="*/ 241880 w 1508539"/>
              <a:gd name="connsiteY25" fmla="*/ 6384857 h 6858000"/>
              <a:gd name="connsiteX26" fmla="*/ 243397 w 1508539"/>
              <a:gd name="connsiteY26" fmla="*/ 6372381 h 6858000"/>
              <a:gd name="connsiteX27" fmla="*/ 240591 w 1508539"/>
              <a:gd name="connsiteY27" fmla="*/ 6367510 h 6858000"/>
              <a:gd name="connsiteX28" fmla="*/ 244471 w 1508539"/>
              <a:gd name="connsiteY28" fmla="*/ 6349778 h 6858000"/>
              <a:gd name="connsiteX29" fmla="*/ 246136 w 1508539"/>
              <a:gd name="connsiteY29" fmla="*/ 6348250 h 6858000"/>
              <a:gd name="connsiteX30" fmla="*/ 262170 w 1508539"/>
              <a:gd name="connsiteY30" fmla="*/ 6281972 h 6858000"/>
              <a:gd name="connsiteX31" fmla="*/ 272933 w 1508539"/>
              <a:gd name="connsiteY31" fmla="*/ 6211940 h 6858000"/>
              <a:gd name="connsiteX32" fmla="*/ 314428 w 1508539"/>
              <a:gd name="connsiteY32" fmla="*/ 6113913 h 6858000"/>
              <a:gd name="connsiteX33" fmla="*/ 318721 w 1508539"/>
              <a:gd name="connsiteY33" fmla="*/ 6028119 h 6858000"/>
              <a:gd name="connsiteX34" fmla="*/ 345501 w 1508539"/>
              <a:gd name="connsiteY34" fmla="*/ 5934687 h 6858000"/>
              <a:gd name="connsiteX35" fmla="*/ 379513 w 1508539"/>
              <a:gd name="connsiteY35" fmla="*/ 5765594 h 6858000"/>
              <a:gd name="connsiteX36" fmla="*/ 411349 w 1508539"/>
              <a:gd name="connsiteY36" fmla="*/ 5693685 h 6858000"/>
              <a:gd name="connsiteX37" fmla="*/ 431404 w 1508539"/>
              <a:gd name="connsiteY37" fmla="*/ 5665173 h 6858000"/>
              <a:gd name="connsiteX38" fmla="*/ 465121 w 1508539"/>
              <a:gd name="connsiteY38" fmla="*/ 5563435 h 6858000"/>
              <a:gd name="connsiteX39" fmla="*/ 494626 w 1508539"/>
              <a:gd name="connsiteY39" fmla="*/ 5476393 h 6858000"/>
              <a:gd name="connsiteX40" fmla="*/ 525819 w 1508539"/>
              <a:gd name="connsiteY40" fmla="*/ 5396260 h 6858000"/>
              <a:gd name="connsiteX41" fmla="*/ 541800 w 1508539"/>
              <a:gd name="connsiteY41" fmla="*/ 5330009 h 6858000"/>
              <a:gd name="connsiteX42" fmla="*/ 575293 w 1508539"/>
              <a:gd name="connsiteY42" fmla="*/ 5273739 h 6858000"/>
              <a:gd name="connsiteX43" fmla="*/ 584892 w 1508539"/>
              <a:gd name="connsiteY43" fmla="*/ 5241779 h 6858000"/>
              <a:gd name="connsiteX44" fmla="*/ 596118 w 1508539"/>
              <a:gd name="connsiteY44" fmla="*/ 5225268 h 6858000"/>
              <a:gd name="connsiteX45" fmla="*/ 597138 w 1508539"/>
              <a:gd name="connsiteY45" fmla="*/ 5217684 h 6858000"/>
              <a:gd name="connsiteX46" fmla="*/ 604479 w 1508539"/>
              <a:gd name="connsiteY46" fmla="*/ 5193377 h 6858000"/>
              <a:gd name="connsiteX47" fmla="*/ 607782 w 1508539"/>
              <a:gd name="connsiteY47" fmla="*/ 5179288 h 6858000"/>
              <a:gd name="connsiteX48" fmla="*/ 608766 w 1508539"/>
              <a:gd name="connsiteY48" fmla="*/ 5173621 h 6858000"/>
              <a:gd name="connsiteX49" fmla="*/ 604400 w 1508539"/>
              <a:gd name="connsiteY49" fmla="*/ 5159961 h 6858000"/>
              <a:gd name="connsiteX50" fmla="*/ 611077 w 1508539"/>
              <a:gd name="connsiteY50" fmla="*/ 5144295 h 6858000"/>
              <a:gd name="connsiteX51" fmla="*/ 608010 w 1508539"/>
              <a:gd name="connsiteY51" fmla="*/ 5125185 h 6858000"/>
              <a:gd name="connsiteX52" fmla="*/ 614840 w 1508539"/>
              <a:gd name="connsiteY52" fmla="*/ 5121884 h 6858000"/>
              <a:gd name="connsiteX53" fmla="*/ 621876 w 1508539"/>
              <a:gd name="connsiteY53" fmla="*/ 5067850 h 6858000"/>
              <a:gd name="connsiteX54" fmla="*/ 624607 w 1508539"/>
              <a:gd name="connsiteY54" fmla="*/ 5060861 h 6858000"/>
              <a:gd name="connsiteX55" fmla="*/ 621311 w 1508539"/>
              <a:gd name="connsiteY55" fmla="*/ 5034192 h 6858000"/>
              <a:gd name="connsiteX56" fmla="*/ 622865 w 1508539"/>
              <a:gd name="connsiteY56" fmla="*/ 4993030 h 6858000"/>
              <a:gd name="connsiteX57" fmla="*/ 629774 w 1508539"/>
              <a:gd name="connsiteY57" fmla="*/ 4946844 h 6858000"/>
              <a:gd name="connsiteX58" fmla="*/ 625630 w 1508539"/>
              <a:gd name="connsiteY58" fmla="*/ 4932692 h 6858000"/>
              <a:gd name="connsiteX59" fmla="*/ 641033 w 1508539"/>
              <a:gd name="connsiteY59" fmla="*/ 4858827 h 6858000"/>
              <a:gd name="connsiteX60" fmla="*/ 646936 w 1508539"/>
              <a:gd name="connsiteY60" fmla="*/ 4821170 h 6858000"/>
              <a:gd name="connsiteX61" fmla="*/ 651669 w 1508539"/>
              <a:gd name="connsiteY61" fmla="*/ 4780965 h 6858000"/>
              <a:gd name="connsiteX62" fmla="*/ 652962 w 1508539"/>
              <a:gd name="connsiteY62" fmla="*/ 4750867 h 6858000"/>
              <a:gd name="connsiteX63" fmla="*/ 650769 w 1508539"/>
              <a:gd name="connsiteY63" fmla="*/ 4690749 h 6858000"/>
              <a:gd name="connsiteX64" fmla="*/ 646249 w 1508539"/>
              <a:gd name="connsiteY64" fmla="*/ 4584173 h 6858000"/>
              <a:gd name="connsiteX65" fmla="*/ 641332 w 1508539"/>
              <a:gd name="connsiteY65" fmla="*/ 4444346 h 6858000"/>
              <a:gd name="connsiteX66" fmla="*/ 637897 w 1508539"/>
              <a:gd name="connsiteY66" fmla="*/ 4375228 h 6858000"/>
              <a:gd name="connsiteX67" fmla="*/ 618550 w 1508539"/>
              <a:gd name="connsiteY67" fmla="*/ 4214165 h 6858000"/>
              <a:gd name="connsiteX68" fmla="*/ 622623 w 1508539"/>
              <a:gd name="connsiteY68" fmla="*/ 4090296 h 6858000"/>
              <a:gd name="connsiteX69" fmla="*/ 607879 w 1508539"/>
              <a:gd name="connsiteY69" fmla="*/ 4033999 h 6858000"/>
              <a:gd name="connsiteX70" fmla="*/ 609028 w 1508539"/>
              <a:gd name="connsiteY70" fmla="*/ 4031933 h 6858000"/>
              <a:gd name="connsiteX71" fmla="*/ 607604 w 1508539"/>
              <a:gd name="connsiteY71" fmla="*/ 4013953 h 6858000"/>
              <a:gd name="connsiteX72" fmla="*/ 593899 w 1508539"/>
              <a:gd name="connsiteY72" fmla="*/ 3974753 h 6858000"/>
              <a:gd name="connsiteX73" fmla="*/ 595497 w 1508539"/>
              <a:gd name="connsiteY73" fmla="*/ 3969950 h 6858000"/>
              <a:gd name="connsiteX74" fmla="*/ 588919 w 1508539"/>
              <a:gd name="connsiteY74" fmla="*/ 3933779 h 6858000"/>
              <a:gd name="connsiteX75" fmla="*/ 590250 w 1508539"/>
              <a:gd name="connsiteY75" fmla="*/ 3933093 h 6858000"/>
              <a:gd name="connsiteX76" fmla="*/ 594604 w 1508539"/>
              <a:gd name="connsiteY76" fmla="*/ 3922082 h 6858000"/>
              <a:gd name="connsiteX77" fmla="*/ 599682 w 1508539"/>
              <a:gd name="connsiteY77" fmla="*/ 3901461 h 6858000"/>
              <a:gd name="connsiteX78" fmla="*/ 622276 w 1508539"/>
              <a:gd name="connsiteY78" fmla="*/ 3813873 h 6858000"/>
              <a:gd name="connsiteX79" fmla="*/ 621701 w 1508539"/>
              <a:gd name="connsiteY79" fmla="*/ 3806161 h 6858000"/>
              <a:gd name="connsiteX80" fmla="*/ 622008 w 1508539"/>
              <a:gd name="connsiteY80" fmla="*/ 3805957 h 6858000"/>
              <a:gd name="connsiteX81" fmla="*/ 622035 w 1508539"/>
              <a:gd name="connsiteY81" fmla="*/ 3797724 h 6858000"/>
              <a:gd name="connsiteX82" fmla="*/ 620650 w 1508539"/>
              <a:gd name="connsiteY82" fmla="*/ 3792098 h 6858000"/>
              <a:gd name="connsiteX83" fmla="*/ 619534 w 1508539"/>
              <a:gd name="connsiteY83" fmla="*/ 3777135 h 6858000"/>
              <a:gd name="connsiteX84" fmla="*/ 621267 w 1508539"/>
              <a:gd name="connsiteY84" fmla="*/ 3771656 h 6858000"/>
              <a:gd name="connsiteX85" fmla="*/ 625010 w 1508539"/>
              <a:gd name="connsiteY85" fmla="*/ 3769007 h 6858000"/>
              <a:gd name="connsiteX86" fmla="*/ 624476 w 1508539"/>
              <a:gd name="connsiteY86" fmla="*/ 3767709 h 6858000"/>
              <a:gd name="connsiteX87" fmla="*/ 633172 w 1508539"/>
              <a:gd name="connsiteY87" fmla="*/ 3738082 h 6858000"/>
              <a:gd name="connsiteX88" fmla="*/ 640518 w 1508539"/>
              <a:gd name="connsiteY88" fmla="*/ 3673397 h 6858000"/>
              <a:gd name="connsiteX89" fmla="*/ 639814 w 1508539"/>
              <a:gd name="connsiteY89" fmla="*/ 3637109 h 6858000"/>
              <a:gd name="connsiteX90" fmla="*/ 643257 w 1508539"/>
              <a:gd name="connsiteY90" fmla="*/ 3536883 h 6858000"/>
              <a:gd name="connsiteX91" fmla="*/ 650795 w 1508539"/>
              <a:gd name="connsiteY91" fmla="*/ 3435652 h 6858000"/>
              <a:gd name="connsiteX92" fmla="*/ 652466 w 1508539"/>
              <a:gd name="connsiteY92" fmla="*/ 3307769 h 6858000"/>
              <a:gd name="connsiteX93" fmla="*/ 670029 w 1508539"/>
              <a:gd name="connsiteY93" fmla="*/ 3250522 h 6858000"/>
              <a:gd name="connsiteX94" fmla="*/ 670454 w 1508539"/>
              <a:gd name="connsiteY94" fmla="*/ 3229163 h 6858000"/>
              <a:gd name="connsiteX95" fmla="*/ 672277 w 1508539"/>
              <a:gd name="connsiteY95" fmla="*/ 3217217 h 6858000"/>
              <a:gd name="connsiteX96" fmla="*/ 659112 w 1508539"/>
              <a:gd name="connsiteY96" fmla="*/ 3183755 h 6858000"/>
              <a:gd name="connsiteX97" fmla="*/ 659613 w 1508539"/>
              <a:gd name="connsiteY97" fmla="*/ 3178642 h 6858000"/>
              <a:gd name="connsiteX98" fmla="*/ 647213 w 1508539"/>
              <a:gd name="connsiteY98" fmla="*/ 3158586 h 6858000"/>
              <a:gd name="connsiteX99" fmla="*/ 632398 w 1508539"/>
              <a:gd name="connsiteY99" fmla="*/ 3129034 h 6858000"/>
              <a:gd name="connsiteX100" fmla="*/ 633063 w 1508539"/>
              <a:gd name="connsiteY100" fmla="*/ 3126682 h 6858000"/>
              <a:gd name="connsiteX101" fmla="*/ 623931 w 1508539"/>
              <a:gd name="connsiteY101" fmla="*/ 3114519 h 6858000"/>
              <a:gd name="connsiteX102" fmla="*/ 610540 w 1508539"/>
              <a:gd name="connsiteY102" fmla="*/ 3106272 h 6858000"/>
              <a:gd name="connsiteX103" fmla="*/ 583270 w 1508539"/>
              <a:gd name="connsiteY103" fmla="*/ 2958185 h 6858000"/>
              <a:gd name="connsiteX104" fmla="*/ 525884 w 1508539"/>
              <a:gd name="connsiteY104" fmla="*/ 2762989 h 6858000"/>
              <a:gd name="connsiteX105" fmla="*/ 474802 w 1508539"/>
              <a:gd name="connsiteY105" fmla="*/ 2554718 h 6858000"/>
              <a:gd name="connsiteX106" fmla="*/ 454896 w 1508539"/>
              <a:gd name="connsiteY106" fmla="*/ 2485734 h 6858000"/>
              <a:gd name="connsiteX107" fmla="*/ 445619 w 1508539"/>
              <a:gd name="connsiteY107" fmla="*/ 2447068 h 6858000"/>
              <a:gd name="connsiteX108" fmla="*/ 432580 w 1508539"/>
              <a:gd name="connsiteY108" fmla="*/ 2425819 h 6858000"/>
              <a:gd name="connsiteX109" fmla="*/ 438579 w 1508539"/>
              <a:gd name="connsiteY109" fmla="*/ 2402874 h 6858000"/>
              <a:gd name="connsiteX110" fmla="*/ 441191 w 1508539"/>
              <a:gd name="connsiteY110" fmla="*/ 2381443 h 6858000"/>
              <a:gd name="connsiteX111" fmla="*/ 417520 w 1508539"/>
              <a:gd name="connsiteY111" fmla="*/ 2261920 h 6858000"/>
              <a:gd name="connsiteX112" fmla="*/ 407407 w 1508539"/>
              <a:gd name="connsiteY112" fmla="*/ 2195378 h 6858000"/>
              <a:gd name="connsiteX113" fmla="*/ 391624 w 1508539"/>
              <a:gd name="connsiteY113" fmla="*/ 2155135 h 6858000"/>
              <a:gd name="connsiteX114" fmla="*/ 389082 w 1508539"/>
              <a:gd name="connsiteY114" fmla="*/ 2118008 h 6858000"/>
              <a:gd name="connsiteX115" fmla="*/ 390075 w 1508539"/>
              <a:gd name="connsiteY115" fmla="*/ 2050531 h 6858000"/>
              <a:gd name="connsiteX116" fmla="*/ 381881 w 1508539"/>
              <a:gd name="connsiteY116" fmla="*/ 1963269 h 6858000"/>
              <a:gd name="connsiteX117" fmla="*/ 363059 w 1508539"/>
              <a:gd name="connsiteY117" fmla="*/ 1906352 h 6858000"/>
              <a:gd name="connsiteX118" fmla="*/ 339616 w 1508539"/>
              <a:gd name="connsiteY118" fmla="*/ 1861531 h 6858000"/>
              <a:gd name="connsiteX119" fmla="*/ 293415 w 1508539"/>
              <a:gd name="connsiteY119" fmla="*/ 1732919 h 6858000"/>
              <a:gd name="connsiteX120" fmla="*/ 265726 w 1508539"/>
              <a:gd name="connsiteY120" fmla="*/ 1663540 h 6858000"/>
              <a:gd name="connsiteX121" fmla="*/ 264852 w 1508539"/>
              <a:gd name="connsiteY121" fmla="*/ 1615777 h 6858000"/>
              <a:gd name="connsiteX122" fmla="*/ 245647 w 1508539"/>
              <a:gd name="connsiteY122" fmla="*/ 1563678 h 6858000"/>
              <a:gd name="connsiteX123" fmla="*/ 258727 w 1508539"/>
              <a:gd name="connsiteY123" fmla="*/ 1519474 h 6858000"/>
              <a:gd name="connsiteX124" fmla="*/ 251469 w 1508539"/>
              <a:gd name="connsiteY124" fmla="*/ 1477995 h 6858000"/>
              <a:gd name="connsiteX125" fmla="*/ 237554 w 1508539"/>
              <a:gd name="connsiteY125" fmla="*/ 1373769 h 6858000"/>
              <a:gd name="connsiteX126" fmla="*/ 245861 w 1508539"/>
              <a:gd name="connsiteY126" fmla="*/ 1307086 h 6858000"/>
              <a:gd name="connsiteX127" fmla="*/ 247049 w 1508539"/>
              <a:gd name="connsiteY127" fmla="*/ 1189033 h 6858000"/>
              <a:gd name="connsiteX128" fmla="*/ 251734 w 1508539"/>
              <a:gd name="connsiteY128" fmla="*/ 1168288 h 6858000"/>
              <a:gd name="connsiteX129" fmla="*/ 244016 w 1508539"/>
              <a:gd name="connsiteY129" fmla="*/ 1142577 h 6858000"/>
              <a:gd name="connsiteX130" fmla="*/ 233322 w 1508539"/>
              <a:gd name="connsiteY130" fmla="*/ 1088484 h 6858000"/>
              <a:gd name="connsiteX131" fmla="*/ 222058 w 1508539"/>
              <a:gd name="connsiteY131" fmla="*/ 1016103 h 6858000"/>
              <a:gd name="connsiteX132" fmla="*/ 223514 w 1508539"/>
              <a:gd name="connsiteY132" fmla="*/ 932283 h 6858000"/>
              <a:gd name="connsiteX133" fmla="*/ 225750 w 1508539"/>
              <a:gd name="connsiteY133" fmla="*/ 915925 h 6858000"/>
              <a:gd name="connsiteX134" fmla="*/ 218379 w 1508539"/>
              <a:gd name="connsiteY134" fmla="*/ 896999 h 6858000"/>
              <a:gd name="connsiteX135" fmla="*/ 187787 w 1508539"/>
              <a:gd name="connsiteY135" fmla="*/ 821517 h 6858000"/>
              <a:gd name="connsiteX136" fmla="*/ 166737 w 1508539"/>
              <a:gd name="connsiteY136" fmla="*/ 751353 h 6858000"/>
              <a:gd name="connsiteX137" fmla="*/ 166295 w 1508539"/>
              <a:gd name="connsiteY137" fmla="*/ 721230 h 6858000"/>
              <a:gd name="connsiteX138" fmla="*/ 151966 w 1508539"/>
              <a:gd name="connsiteY138" fmla="*/ 681659 h 6858000"/>
              <a:gd name="connsiteX139" fmla="*/ 137385 w 1508539"/>
              <a:gd name="connsiteY139" fmla="*/ 635218 h 6858000"/>
              <a:gd name="connsiteX140" fmla="*/ 142396 w 1508539"/>
              <a:gd name="connsiteY140" fmla="*/ 613763 h 6858000"/>
              <a:gd name="connsiteX141" fmla="*/ 128338 w 1508539"/>
              <a:gd name="connsiteY141" fmla="*/ 598582 h 6858000"/>
              <a:gd name="connsiteX142" fmla="*/ 128019 w 1508539"/>
              <a:gd name="connsiteY142" fmla="*/ 576846 h 6858000"/>
              <a:gd name="connsiteX143" fmla="*/ 107645 w 1508539"/>
              <a:gd name="connsiteY143" fmla="*/ 530055 h 6858000"/>
              <a:gd name="connsiteX144" fmla="*/ 106893 w 1508539"/>
              <a:gd name="connsiteY144" fmla="*/ 465389 h 6858000"/>
              <a:gd name="connsiteX145" fmla="*/ 89816 w 1508539"/>
              <a:gd name="connsiteY145" fmla="*/ 424699 h 6858000"/>
              <a:gd name="connsiteX146" fmla="*/ 90191 w 1508539"/>
              <a:gd name="connsiteY146" fmla="*/ 404917 h 6858000"/>
              <a:gd name="connsiteX147" fmla="*/ 70148 w 1508539"/>
              <a:gd name="connsiteY147" fmla="*/ 367211 h 6858000"/>
              <a:gd name="connsiteX148" fmla="*/ 36452 w 1508539"/>
              <a:gd name="connsiteY148" fmla="*/ 268519 h 6858000"/>
              <a:gd name="connsiteX149" fmla="*/ 23935 w 1508539"/>
              <a:gd name="connsiteY149" fmla="*/ 160886 h 6858000"/>
              <a:gd name="connsiteX150" fmla="*/ 19312 w 1508539"/>
              <a:gd name="connsiteY150" fmla="*/ 47336 h 6858000"/>
              <a:gd name="connsiteX151" fmla="*/ 0 w 1508539"/>
              <a:gd name="connsiteY151" fmla="*/ 0 h 6858000"/>
              <a:gd name="connsiteX0" fmla="*/ 0 w 1508539"/>
              <a:gd name="connsiteY0" fmla="*/ 0 h 6858000"/>
              <a:gd name="connsiteX1" fmla="*/ 1508539 w 1508539"/>
              <a:gd name="connsiteY1" fmla="*/ 0 h 6858000"/>
              <a:gd name="connsiteX2" fmla="*/ 1508539 w 1508539"/>
              <a:gd name="connsiteY2" fmla="*/ 6858000 h 6858000"/>
              <a:gd name="connsiteX3" fmla="*/ 57174 w 1508539"/>
              <a:gd name="connsiteY3" fmla="*/ 6858000 h 6858000"/>
              <a:gd name="connsiteX4" fmla="*/ 57315 w 1508539"/>
              <a:gd name="connsiteY4" fmla="*/ 6857735 h 6858000"/>
              <a:gd name="connsiteX5" fmla="*/ 69364 w 1508539"/>
              <a:gd name="connsiteY5" fmla="*/ 6809549 h 6858000"/>
              <a:gd name="connsiteX6" fmla="*/ 101575 w 1508539"/>
              <a:gd name="connsiteY6" fmla="*/ 6715115 h 6858000"/>
              <a:gd name="connsiteX7" fmla="*/ 111426 w 1508539"/>
              <a:gd name="connsiteY7" fmla="*/ 6680170 h 6858000"/>
              <a:gd name="connsiteX8" fmla="*/ 136976 w 1508539"/>
              <a:gd name="connsiteY8" fmla="*/ 6621207 h 6858000"/>
              <a:gd name="connsiteX9" fmla="*/ 153633 w 1508539"/>
              <a:gd name="connsiteY9" fmla="*/ 6596265 h 6858000"/>
              <a:gd name="connsiteX10" fmla="*/ 153512 w 1508539"/>
              <a:gd name="connsiteY10" fmla="*/ 6594818 h 6858000"/>
              <a:gd name="connsiteX11" fmla="*/ 157757 w 1508539"/>
              <a:gd name="connsiteY11" fmla="*/ 6593735 h 6858000"/>
              <a:gd name="connsiteX12" fmla="*/ 160954 w 1508539"/>
              <a:gd name="connsiteY12" fmla="*/ 6589172 h 6858000"/>
              <a:gd name="connsiteX13" fmla="*/ 164248 w 1508539"/>
              <a:gd name="connsiteY13" fmla="*/ 6574442 h 6858000"/>
              <a:gd name="connsiteX14" fmla="*/ 164588 w 1508539"/>
              <a:gd name="connsiteY14" fmla="*/ 6568530 h 6858000"/>
              <a:gd name="connsiteX15" fmla="*/ 166997 w 1508539"/>
              <a:gd name="connsiteY15" fmla="*/ 6560674 h 6858000"/>
              <a:gd name="connsiteX16" fmla="*/ 167342 w 1508539"/>
              <a:gd name="connsiteY16" fmla="*/ 6560598 h 6858000"/>
              <a:gd name="connsiteX17" fmla="*/ 169039 w 1508539"/>
              <a:gd name="connsiteY17" fmla="*/ 6553006 h 6858000"/>
              <a:gd name="connsiteX18" fmla="*/ 173735 w 1508539"/>
              <a:gd name="connsiteY18" fmla="*/ 6514360 h 6858000"/>
              <a:gd name="connsiteX19" fmla="*/ 215389 w 1508539"/>
              <a:gd name="connsiteY19" fmla="*/ 6478062 h 6858000"/>
              <a:gd name="connsiteX20" fmla="*/ 226078 w 1508539"/>
              <a:gd name="connsiteY20" fmla="*/ 6460325 h 6858000"/>
              <a:gd name="connsiteX21" fmla="*/ 233311 w 1508539"/>
              <a:gd name="connsiteY21" fmla="*/ 6451488 h 6858000"/>
              <a:gd name="connsiteX22" fmla="*/ 234746 w 1508539"/>
              <a:gd name="connsiteY22" fmla="*/ 6451348 h 6858000"/>
              <a:gd name="connsiteX23" fmla="*/ 239104 w 1508539"/>
              <a:gd name="connsiteY23" fmla="*/ 6414240 h 6858000"/>
              <a:gd name="connsiteX24" fmla="*/ 241880 w 1508539"/>
              <a:gd name="connsiteY24" fmla="*/ 6384857 h 6858000"/>
              <a:gd name="connsiteX25" fmla="*/ 243397 w 1508539"/>
              <a:gd name="connsiteY25" fmla="*/ 6372381 h 6858000"/>
              <a:gd name="connsiteX26" fmla="*/ 240591 w 1508539"/>
              <a:gd name="connsiteY26" fmla="*/ 6367510 h 6858000"/>
              <a:gd name="connsiteX27" fmla="*/ 244471 w 1508539"/>
              <a:gd name="connsiteY27" fmla="*/ 6349778 h 6858000"/>
              <a:gd name="connsiteX28" fmla="*/ 246136 w 1508539"/>
              <a:gd name="connsiteY28" fmla="*/ 6348250 h 6858000"/>
              <a:gd name="connsiteX29" fmla="*/ 262170 w 1508539"/>
              <a:gd name="connsiteY29" fmla="*/ 6281972 h 6858000"/>
              <a:gd name="connsiteX30" fmla="*/ 272933 w 1508539"/>
              <a:gd name="connsiteY30" fmla="*/ 6211940 h 6858000"/>
              <a:gd name="connsiteX31" fmla="*/ 314428 w 1508539"/>
              <a:gd name="connsiteY31" fmla="*/ 6113913 h 6858000"/>
              <a:gd name="connsiteX32" fmla="*/ 318721 w 1508539"/>
              <a:gd name="connsiteY32" fmla="*/ 6028119 h 6858000"/>
              <a:gd name="connsiteX33" fmla="*/ 345501 w 1508539"/>
              <a:gd name="connsiteY33" fmla="*/ 5934687 h 6858000"/>
              <a:gd name="connsiteX34" fmla="*/ 379513 w 1508539"/>
              <a:gd name="connsiteY34" fmla="*/ 5765594 h 6858000"/>
              <a:gd name="connsiteX35" fmla="*/ 411349 w 1508539"/>
              <a:gd name="connsiteY35" fmla="*/ 5693685 h 6858000"/>
              <a:gd name="connsiteX36" fmla="*/ 431404 w 1508539"/>
              <a:gd name="connsiteY36" fmla="*/ 5665173 h 6858000"/>
              <a:gd name="connsiteX37" fmla="*/ 465121 w 1508539"/>
              <a:gd name="connsiteY37" fmla="*/ 5563435 h 6858000"/>
              <a:gd name="connsiteX38" fmla="*/ 494626 w 1508539"/>
              <a:gd name="connsiteY38" fmla="*/ 5476393 h 6858000"/>
              <a:gd name="connsiteX39" fmla="*/ 525819 w 1508539"/>
              <a:gd name="connsiteY39" fmla="*/ 5396260 h 6858000"/>
              <a:gd name="connsiteX40" fmla="*/ 541800 w 1508539"/>
              <a:gd name="connsiteY40" fmla="*/ 5330009 h 6858000"/>
              <a:gd name="connsiteX41" fmla="*/ 575293 w 1508539"/>
              <a:gd name="connsiteY41" fmla="*/ 5273739 h 6858000"/>
              <a:gd name="connsiteX42" fmla="*/ 584892 w 1508539"/>
              <a:gd name="connsiteY42" fmla="*/ 5241779 h 6858000"/>
              <a:gd name="connsiteX43" fmla="*/ 596118 w 1508539"/>
              <a:gd name="connsiteY43" fmla="*/ 5225268 h 6858000"/>
              <a:gd name="connsiteX44" fmla="*/ 597138 w 1508539"/>
              <a:gd name="connsiteY44" fmla="*/ 5217684 h 6858000"/>
              <a:gd name="connsiteX45" fmla="*/ 604479 w 1508539"/>
              <a:gd name="connsiteY45" fmla="*/ 5193377 h 6858000"/>
              <a:gd name="connsiteX46" fmla="*/ 607782 w 1508539"/>
              <a:gd name="connsiteY46" fmla="*/ 5179288 h 6858000"/>
              <a:gd name="connsiteX47" fmla="*/ 608766 w 1508539"/>
              <a:gd name="connsiteY47" fmla="*/ 5173621 h 6858000"/>
              <a:gd name="connsiteX48" fmla="*/ 604400 w 1508539"/>
              <a:gd name="connsiteY48" fmla="*/ 5159961 h 6858000"/>
              <a:gd name="connsiteX49" fmla="*/ 611077 w 1508539"/>
              <a:gd name="connsiteY49" fmla="*/ 5144295 h 6858000"/>
              <a:gd name="connsiteX50" fmla="*/ 608010 w 1508539"/>
              <a:gd name="connsiteY50" fmla="*/ 5125185 h 6858000"/>
              <a:gd name="connsiteX51" fmla="*/ 614840 w 1508539"/>
              <a:gd name="connsiteY51" fmla="*/ 5121884 h 6858000"/>
              <a:gd name="connsiteX52" fmla="*/ 621876 w 1508539"/>
              <a:gd name="connsiteY52" fmla="*/ 5067850 h 6858000"/>
              <a:gd name="connsiteX53" fmla="*/ 624607 w 1508539"/>
              <a:gd name="connsiteY53" fmla="*/ 5060861 h 6858000"/>
              <a:gd name="connsiteX54" fmla="*/ 621311 w 1508539"/>
              <a:gd name="connsiteY54" fmla="*/ 5034192 h 6858000"/>
              <a:gd name="connsiteX55" fmla="*/ 622865 w 1508539"/>
              <a:gd name="connsiteY55" fmla="*/ 4993030 h 6858000"/>
              <a:gd name="connsiteX56" fmla="*/ 629774 w 1508539"/>
              <a:gd name="connsiteY56" fmla="*/ 4946844 h 6858000"/>
              <a:gd name="connsiteX57" fmla="*/ 625630 w 1508539"/>
              <a:gd name="connsiteY57" fmla="*/ 4932692 h 6858000"/>
              <a:gd name="connsiteX58" fmla="*/ 641033 w 1508539"/>
              <a:gd name="connsiteY58" fmla="*/ 4858827 h 6858000"/>
              <a:gd name="connsiteX59" fmla="*/ 646936 w 1508539"/>
              <a:gd name="connsiteY59" fmla="*/ 4821170 h 6858000"/>
              <a:gd name="connsiteX60" fmla="*/ 651669 w 1508539"/>
              <a:gd name="connsiteY60" fmla="*/ 4780965 h 6858000"/>
              <a:gd name="connsiteX61" fmla="*/ 652962 w 1508539"/>
              <a:gd name="connsiteY61" fmla="*/ 4750867 h 6858000"/>
              <a:gd name="connsiteX62" fmla="*/ 650769 w 1508539"/>
              <a:gd name="connsiteY62" fmla="*/ 4690749 h 6858000"/>
              <a:gd name="connsiteX63" fmla="*/ 646249 w 1508539"/>
              <a:gd name="connsiteY63" fmla="*/ 4584173 h 6858000"/>
              <a:gd name="connsiteX64" fmla="*/ 641332 w 1508539"/>
              <a:gd name="connsiteY64" fmla="*/ 4444346 h 6858000"/>
              <a:gd name="connsiteX65" fmla="*/ 637897 w 1508539"/>
              <a:gd name="connsiteY65" fmla="*/ 4375228 h 6858000"/>
              <a:gd name="connsiteX66" fmla="*/ 618550 w 1508539"/>
              <a:gd name="connsiteY66" fmla="*/ 4214165 h 6858000"/>
              <a:gd name="connsiteX67" fmla="*/ 622623 w 1508539"/>
              <a:gd name="connsiteY67" fmla="*/ 4090296 h 6858000"/>
              <a:gd name="connsiteX68" fmla="*/ 607879 w 1508539"/>
              <a:gd name="connsiteY68" fmla="*/ 4033999 h 6858000"/>
              <a:gd name="connsiteX69" fmla="*/ 609028 w 1508539"/>
              <a:gd name="connsiteY69" fmla="*/ 4031933 h 6858000"/>
              <a:gd name="connsiteX70" fmla="*/ 607604 w 1508539"/>
              <a:gd name="connsiteY70" fmla="*/ 4013953 h 6858000"/>
              <a:gd name="connsiteX71" fmla="*/ 593899 w 1508539"/>
              <a:gd name="connsiteY71" fmla="*/ 3974753 h 6858000"/>
              <a:gd name="connsiteX72" fmla="*/ 595497 w 1508539"/>
              <a:gd name="connsiteY72" fmla="*/ 3969950 h 6858000"/>
              <a:gd name="connsiteX73" fmla="*/ 588919 w 1508539"/>
              <a:gd name="connsiteY73" fmla="*/ 3933779 h 6858000"/>
              <a:gd name="connsiteX74" fmla="*/ 590250 w 1508539"/>
              <a:gd name="connsiteY74" fmla="*/ 3933093 h 6858000"/>
              <a:gd name="connsiteX75" fmla="*/ 594604 w 1508539"/>
              <a:gd name="connsiteY75" fmla="*/ 3922082 h 6858000"/>
              <a:gd name="connsiteX76" fmla="*/ 599682 w 1508539"/>
              <a:gd name="connsiteY76" fmla="*/ 3901461 h 6858000"/>
              <a:gd name="connsiteX77" fmla="*/ 622276 w 1508539"/>
              <a:gd name="connsiteY77" fmla="*/ 3813873 h 6858000"/>
              <a:gd name="connsiteX78" fmla="*/ 621701 w 1508539"/>
              <a:gd name="connsiteY78" fmla="*/ 3806161 h 6858000"/>
              <a:gd name="connsiteX79" fmla="*/ 622008 w 1508539"/>
              <a:gd name="connsiteY79" fmla="*/ 3805957 h 6858000"/>
              <a:gd name="connsiteX80" fmla="*/ 622035 w 1508539"/>
              <a:gd name="connsiteY80" fmla="*/ 3797724 h 6858000"/>
              <a:gd name="connsiteX81" fmla="*/ 620650 w 1508539"/>
              <a:gd name="connsiteY81" fmla="*/ 3792098 h 6858000"/>
              <a:gd name="connsiteX82" fmla="*/ 619534 w 1508539"/>
              <a:gd name="connsiteY82" fmla="*/ 3777135 h 6858000"/>
              <a:gd name="connsiteX83" fmla="*/ 621267 w 1508539"/>
              <a:gd name="connsiteY83" fmla="*/ 3771656 h 6858000"/>
              <a:gd name="connsiteX84" fmla="*/ 625010 w 1508539"/>
              <a:gd name="connsiteY84" fmla="*/ 3769007 h 6858000"/>
              <a:gd name="connsiteX85" fmla="*/ 624476 w 1508539"/>
              <a:gd name="connsiteY85" fmla="*/ 3767709 h 6858000"/>
              <a:gd name="connsiteX86" fmla="*/ 633172 w 1508539"/>
              <a:gd name="connsiteY86" fmla="*/ 3738082 h 6858000"/>
              <a:gd name="connsiteX87" fmla="*/ 640518 w 1508539"/>
              <a:gd name="connsiteY87" fmla="*/ 3673397 h 6858000"/>
              <a:gd name="connsiteX88" fmla="*/ 639814 w 1508539"/>
              <a:gd name="connsiteY88" fmla="*/ 3637109 h 6858000"/>
              <a:gd name="connsiteX89" fmla="*/ 643257 w 1508539"/>
              <a:gd name="connsiteY89" fmla="*/ 3536883 h 6858000"/>
              <a:gd name="connsiteX90" fmla="*/ 650795 w 1508539"/>
              <a:gd name="connsiteY90" fmla="*/ 3435652 h 6858000"/>
              <a:gd name="connsiteX91" fmla="*/ 652466 w 1508539"/>
              <a:gd name="connsiteY91" fmla="*/ 3307769 h 6858000"/>
              <a:gd name="connsiteX92" fmla="*/ 670029 w 1508539"/>
              <a:gd name="connsiteY92" fmla="*/ 3250522 h 6858000"/>
              <a:gd name="connsiteX93" fmla="*/ 670454 w 1508539"/>
              <a:gd name="connsiteY93" fmla="*/ 3229163 h 6858000"/>
              <a:gd name="connsiteX94" fmla="*/ 672277 w 1508539"/>
              <a:gd name="connsiteY94" fmla="*/ 3217217 h 6858000"/>
              <a:gd name="connsiteX95" fmla="*/ 659112 w 1508539"/>
              <a:gd name="connsiteY95" fmla="*/ 3183755 h 6858000"/>
              <a:gd name="connsiteX96" fmla="*/ 659613 w 1508539"/>
              <a:gd name="connsiteY96" fmla="*/ 3178642 h 6858000"/>
              <a:gd name="connsiteX97" fmla="*/ 647213 w 1508539"/>
              <a:gd name="connsiteY97" fmla="*/ 3158586 h 6858000"/>
              <a:gd name="connsiteX98" fmla="*/ 632398 w 1508539"/>
              <a:gd name="connsiteY98" fmla="*/ 3129034 h 6858000"/>
              <a:gd name="connsiteX99" fmla="*/ 633063 w 1508539"/>
              <a:gd name="connsiteY99" fmla="*/ 3126682 h 6858000"/>
              <a:gd name="connsiteX100" fmla="*/ 623931 w 1508539"/>
              <a:gd name="connsiteY100" fmla="*/ 3114519 h 6858000"/>
              <a:gd name="connsiteX101" fmla="*/ 610540 w 1508539"/>
              <a:gd name="connsiteY101" fmla="*/ 3106272 h 6858000"/>
              <a:gd name="connsiteX102" fmla="*/ 583270 w 1508539"/>
              <a:gd name="connsiteY102" fmla="*/ 2958185 h 6858000"/>
              <a:gd name="connsiteX103" fmla="*/ 525884 w 1508539"/>
              <a:gd name="connsiteY103" fmla="*/ 2762989 h 6858000"/>
              <a:gd name="connsiteX104" fmla="*/ 474802 w 1508539"/>
              <a:gd name="connsiteY104" fmla="*/ 2554718 h 6858000"/>
              <a:gd name="connsiteX105" fmla="*/ 454896 w 1508539"/>
              <a:gd name="connsiteY105" fmla="*/ 2485734 h 6858000"/>
              <a:gd name="connsiteX106" fmla="*/ 445619 w 1508539"/>
              <a:gd name="connsiteY106" fmla="*/ 2447068 h 6858000"/>
              <a:gd name="connsiteX107" fmla="*/ 432580 w 1508539"/>
              <a:gd name="connsiteY107" fmla="*/ 2425819 h 6858000"/>
              <a:gd name="connsiteX108" fmla="*/ 438579 w 1508539"/>
              <a:gd name="connsiteY108" fmla="*/ 2402874 h 6858000"/>
              <a:gd name="connsiteX109" fmla="*/ 441191 w 1508539"/>
              <a:gd name="connsiteY109" fmla="*/ 2381443 h 6858000"/>
              <a:gd name="connsiteX110" fmla="*/ 417520 w 1508539"/>
              <a:gd name="connsiteY110" fmla="*/ 2261920 h 6858000"/>
              <a:gd name="connsiteX111" fmla="*/ 407407 w 1508539"/>
              <a:gd name="connsiteY111" fmla="*/ 2195378 h 6858000"/>
              <a:gd name="connsiteX112" fmla="*/ 391624 w 1508539"/>
              <a:gd name="connsiteY112" fmla="*/ 2155135 h 6858000"/>
              <a:gd name="connsiteX113" fmla="*/ 389082 w 1508539"/>
              <a:gd name="connsiteY113" fmla="*/ 2118008 h 6858000"/>
              <a:gd name="connsiteX114" fmla="*/ 390075 w 1508539"/>
              <a:gd name="connsiteY114" fmla="*/ 2050531 h 6858000"/>
              <a:gd name="connsiteX115" fmla="*/ 381881 w 1508539"/>
              <a:gd name="connsiteY115" fmla="*/ 1963269 h 6858000"/>
              <a:gd name="connsiteX116" fmla="*/ 363059 w 1508539"/>
              <a:gd name="connsiteY116" fmla="*/ 1906352 h 6858000"/>
              <a:gd name="connsiteX117" fmla="*/ 339616 w 1508539"/>
              <a:gd name="connsiteY117" fmla="*/ 1861531 h 6858000"/>
              <a:gd name="connsiteX118" fmla="*/ 293415 w 1508539"/>
              <a:gd name="connsiteY118" fmla="*/ 1732919 h 6858000"/>
              <a:gd name="connsiteX119" fmla="*/ 265726 w 1508539"/>
              <a:gd name="connsiteY119" fmla="*/ 1663540 h 6858000"/>
              <a:gd name="connsiteX120" fmla="*/ 264852 w 1508539"/>
              <a:gd name="connsiteY120" fmla="*/ 1615777 h 6858000"/>
              <a:gd name="connsiteX121" fmla="*/ 245647 w 1508539"/>
              <a:gd name="connsiteY121" fmla="*/ 1563678 h 6858000"/>
              <a:gd name="connsiteX122" fmla="*/ 258727 w 1508539"/>
              <a:gd name="connsiteY122" fmla="*/ 1519474 h 6858000"/>
              <a:gd name="connsiteX123" fmla="*/ 251469 w 1508539"/>
              <a:gd name="connsiteY123" fmla="*/ 1477995 h 6858000"/>
              <a:gd name="connsiteX124" fmla="*/ 237554 w 1508539"/>
              <a:gd name="connsiteY124" fmla="*/ 1373769 h 6858000"/>
              <a:gd name="connsiteX125" fmla="*/ 245861 w 1508539"/>
              <a:gd name="connsiteY125" fmla="*/ 1307086 h 6858000"/>
              <a:gd name="connsiteX126" fmla="*/ 247049 w 1508539"/>
              <a:gd name="connsiteY126" fmla="*/ 1189033 h 6858000"/>
              <a:gd name="connsiteX127" fmla="*/ 251734 w 1508539"/>
              <a:gd name="connsiteY127" fmla="*/ 1168288 h 6858000"/>
              <a:gd name="connsiteX128" fmla="*/ 244016 w 1508539"/>
              <a:gd name="connsiteY128" fmla="*/ 1142577 h 6858000"/>
              <a:gd name="connsiteX129" fmla="*/ 233322 w 1508539"/>
              <a:gd name="connsiteY129" fmla="*/ 1088484 h 6858000"/>
              <a:gd name="connsiteX130" fmla="*/ 222058 w 1508539"/>
              <a:gd name="connsiteY130" fmla="*/ 1016103 h 6858000"/>
              <a:gd name="connsiteX131" fmla="*/ 223514 w 1508539"/>
              <a:gd name="connsiteY131" fmla="*/ 932283 h 6858000"/>
              <a:gd name="connsiteX132" fmla="*/ 225750 w 1508539"/>
              <a:gd name="connsiteY132" fmla="*/ 915925 h 6858000"/>
              <a:gd name="connsiteX133" fmla="*/ 218379 w 1508539"/>
              <a:gd name="connsiteY133" fmla="*/ 896999 h 6858000"/>
              <a:gd name="connsiteX134" fmla="*/ 187787 w 1508539"/>
              <a:gd name="connsiteY134" fmla="*/ 821517 h 6858000"/>
              <a:gd name="connsiteX135" fmla="*/ 166737 w 1508539"/>
              <a:gd name="connsiteY135" fmla="*/ 751353 h 6858000"/>
              <a:gd name="connsiteX136" fmla="*/ 166295 w 1508539"/>
              <a:gd name="connsiteY136" fmla="*/ 721230 h 6858000"/>
              <a:gd name="connsiteX137" fmla="*/ 151966 w 1508539"/>
              <a:gd name="connsiteY137" fmla="*/ 681659 h 6858000"/>
              <a:gd name="connsiteX138" fmla="*/ 137385 w 1508539"/>
              <a:gd name="connsiteY138" fmla="*/ 635218 h 6858000"/>
              <a:gd name="connsiteX139" fmla="*/ 142396 w 1508539"/>
              <a:gd name="connsiteY139" fmla="*/ 613763 h 6858000"/>
              <a:gd name="connsiteX140" fmla="*/ 128338 w 1508539"/>
              <a:gd name="connsiteY140" fmla="*/ 598582 h 6858000"/>
              <a:gd name="connsiteX141" fmla="*/ 128019 w 1508539"/>
              <a:gd name="connsiteY141" fmla="*/ 576846 h 6858000"/>
              <a:gd name="connsiteX142" fmla="*/ 107645 w 1508539"/>
              <a:gd name="connsiteY142" fmla="*/ 530055 h 6858000"/>
              <a:gd name="connsiteX143" fmla="*/ 106893 w 1508539"/>
              <a:gd name="connsiteY143" fmla="*/ 465389 h 6858000"/>
              <a:gd name="connsiteX144" fmla="*/ 89816 w 1508539"/>
              <a:gd name="connsiteY144" fmla="*/ 424699 h 6858000"/>
              <a:gd name="connsiteX145" fmla="*/ 90191 w 1508539"/>
              <a:gd name="connsiteY145" fmla="*/ 404917 h 6858000"/>
              <a:gd name="connsiteX146" fmla="*/ 70148 w 1508539"/>
              <a:gd name="connsiteY146" fmla="*/ 367211 h 6858000"/>
              <a:gd name="connsiteX147" fmla="*/ 36452 w 1508539"/>
              <a:gd name="connsiteY147" fmla="*/ 268519 h 6858000"/>
              <a:gd name="connsiteX148" fmla="*/ 23935 w 1508539"/>
              <a:gd name="connsiteY148" fmla="*/ 160886 h 6858000"/>
              <a:gd name="connsiteX149" fmla="*/ 19312 w 1508539"/>
              <a:gd name="connsiteY149" fmla="*/ 47336 h 6858000"/>
              <a:gd name="connsiteX150" fmla="*/ 0 w 1508539"/>
              <a:gd name="connsiteY150" fmla="*/ 0 h 6858000"/>
              <a:gd name="connsiteX0" fmla="*/ 0 w 1508539"/>
              <a:gd name="connsiteY0" fmla="*/ 0 h 6858000"/>
              <a:gd name="connsiteX1" fmla="*/ 1508539 w 1508539"/>
              <a:gd name="connsiteY1" fmla="*/ 0 h 6858000"/>
              <a:gd name="connsiteX2" fmla="*/ 1508539 w 1508539"/>
              <a:gd name="connsiteY2" fmla="*/ 6858000 h 6858000"/>
              <a:gd name="connsiteX3" fmla="*/ 57174 w 1508539"/>
              <a:gd name="connsiteY3" fmla="*/ 6858000 h 6858000"/>
              <a:gd name="connsiteX4" fmla="*/ 57315 w 1508539"/>
              <a:gd name="connsiteY4" fmla="*/ 6857735 h 6858000"/>
              <a:gd name="connsiteX5" fmla="*/ 69364 w 1508539"/>
              <a:gd name="connsiteY5" fmla="*/ 6809549 h 6858000"/>
              <a:gd name="connsiteX6" fmla="*/ 101575 w 1508539"/>
              <a:gd name="connsiteY6" fmla="*/ 6715115 h 6858000"/>
              <a:gd name="connsiteX7" fmla="*/ 111426 w 1508539"/>
              <a:gd name="connsiteY7" fmla="*/ 6680170 h 6858000"/>
              <a:gd name="connsiteX8" fmla="*/ 136976 w 1508539"/>
              <a:gd name="connsiteY8" fmla="*/ 6621207 h 6858000"/>
              <a:gd name="connsiteX9" fmla="*/ 153633 w 1508539"/>
              <a:gd name="connsiteY9" fmla="*/ 6596265 h 6858000"/>
              <a:gd name="connsiteX10" fmla="*/ 153512 w 1508539"/>
              <a:gd name="connsiteY10" fmla="*/ 6594818 h 6858000"/>
              <a:gd name="connsiteX11" fmla="*/ 157757 w 1508539"/>
              <a:gd name="connsiteY11" fmla="*/ 6593735 h 6858000"/>
              <a:gd name="connsiteX12" fmla="*/ 160954 w 1508539"/>
              <a:gd name="connsiteY12" fmla="*/ 6589172 h 6858000"/>
              <a:gd name="connsiteX13" fmla="*/ 164248 w 1508539"/>
              <a:gd name="connsiteY13" fmla="*/ 6574442 h 6858000"/>
              <a:gd name="connsiteX14" fmla="*/ 164588 w 1508539"/>
              <a:gd name="connsiteY14" fmla="*/ 6568530 h 6858000"/>
              <a:gd name="connsiteX15" fmla="*/ 166997 w 1508539"/>
              <a:gd name="connsiteY15" fmla="*/ 6560674 h 6858000"/>
              <a:gd name="connsiteX16" fmla="*/ 167342 w 1508539"/>
              <a:gd name="connsiteY16" fmla="*/ 6560598 h 6858000"/>
              <a:gd name="connsiteX17" fmla="*/ 169039 w 1508539"/>
              <a:gd name="connsiteY17" fmla="*/ 6553006 h 6858000"/>
              <a:gd name="connsiteX18" fmla="*/ 173735 w 1508539"/>
              <a:gd name="connsiteY18" fmla="*/ 6514360 h 6858000"/>
              <a:gd name="connsiteX19" fmla="*/ 215389 w 1508539"/>
              <a:gd name="connsiteY19" fmla="*/ 6478062 h 6858000"/>
              <a:gd name="connsiteX20" fmla="*/ 226078 w 1508539"/>
              <a:gd name="connsiteY20" fmla="*/ 6460325 h 6858000"/>
              <a:gd name="connsiteX21" fmla="*/ 233311 w 1508539"/>
              <a:gd name="connsiteY21" fmla="*/ 6451488 h 6858000"/>
              <a:gd name="connsiteX22" fmla="*/ 234746 w 1508539"/>
              <a:gd name="connsiteY22" fmla="*/ 6451348 h 6858000"/>
              <a:gd name="connsiteX23" fmla="*/ 239104 w 1508539"/>
              <a:gd name="connsiteY23" fmla="*/ 6414240 h 6858000"/>
              <a:gd name="connsiteX24" fmla="*/ 241880 w 1508539"/>
              <a:gd name="connsiteY24" fmla="*/ 6384857 h 6858000"/>
              <a:gd name="connsiteX25" fmla="*/ 240591 w 1508539"/>
              <a:gd name="connsiteY25" fmla="*/ 6367510 h 6858000"/>
              <a:gd name="connsiteX26" fmla="*/ 244471 w 1508539"/>
              <a:gd name="connsiteY26" fmla="*/ 6349778 h 6858000"/>
              <a:gd name="connsiteX27" fmla="*/ 246136 w 1508539"/>
              <a:gd name="connsiteY27" fmla="*/ 6348250 h 6858000"/>
              <a:gd name="connsiteX28" fmla="*/ 262170 w 1508539"/>
              <a:gd name="connsiteY28" fmla="*/ 6281972 h 6858000"/>
              <a:gd name="connsiteX29" fmla="*/ 272933 w 1508539"/>
              <a:gd name="connsiteY29" fmla="*/ 6211940 h 6858000"/>
              <a:gd name="connsiteX30" fmla="*/ 314428 w 1508539"/>
              <a:gd name="connsiteY30" fmla="*/ 6113913 h 6858000"/>
              <a:gd name="connsiteX31" fmla="*/ 318721 w 1508539"/>
              <a:gd name="connsiteY31" fmla="*/ 6028119 h 6858000"/>
              <a:gd name="connsiteX32" fmla="*/ 345501 w 1508539"/>
              <a:gd name="connsiteY32" fmla="*/ 5934687 h 6858000"/>
              <a:gd name="connsiteX33" fmla="*/ 379513 w 1508539"/>
              <a:gd name="connsiteY33" fmla="*/ 5765594 h 6858000"/>
              <a:gd name="connsiteX34" fmla="*/ 411349 w 1508539"/>
              <a:gd name="connsiteY34" fmla="*/ 5693685 h 6858000"/>
              <a:gd name="connsiteX35" fmla="*/ 431404 w 1508539"/>
              <a:gd name="connsiteY35" fmla="*/ 5665173 h 6858000"/>
              <a:gd name="connsiteX36" fmla="*/ 465121 w 1508539"/>
              <a:gd name="connsiteY36" fmla="*/ 5563435 h 6858000"/>
              <a:gd name="connsiteX37" fmla="*/ 494626 w 1508539"/>
              <a:gd name="connsiteY37" fmla="*/ 5476393 h 6858000"/>
              <a:gd name="connsiteX38" fmla="*/ 525819 w 1508539"/>
              <a:gd name="connsiteY38" fmla="*/ 5396260 h 6858000"/>
              <a:gd name="connsiteX39" fmla="*/ 541800 w 1508539"/>
              <a:gd name="connsiteY39" fmla="*/ 5330009 h 6858000"/>
              <a:gd name="connsiteX40" fmla="*/ 575293 w 1508539"/>
              <a:gd name="connsiteY40" fmla="*/ 5273739 h 6858000"/>
              <a:gd name="connsiteX41" fmla="*/ 584892 w 1508539"/>
              <a:gd name="connsiteY41" fmla="*/ 5241779 h 6858000"/>
              <a:gd name="connsiteX42" fmla="*/ 596118 w 1508539"/>
              <a:gd name="connsiteY42" fmla="*/ 5225268 h 6858000"/>
              <a:gd name="connsiteX43" fmla="*/ 597138 w 1508539"/>
              <a:gd name="connsiteY43" fmla="*/ 5217684 h 6858000"/>
              <a:gd name="connsiteX44" fmla="*/ 604479 w 1508539"/>
              <a:gd name="connsiteY44" fmla="*/ 5193377 h 6858000"/>
              <a:gd name="connsiteX45" fmla="*/ 607782 w 1508539"/>
              <a:gd name="connsiteY45" fmla="*/ 5179288 h 6858000"/>
              <a:gd name="connsiteX46" fmla="*/ 608766 w 1508539"/>
              <a:gd name="connsiteY46" fmla="*/ 5173621 h 6858000"/>
              <a:gd name="connsiteX47" fmla="*/ 604400 w 1508539"/>
              <a:gd name="connsiteY47" fmla="*/ 5159961 h 6858000"/>
              <a:gd name="connsiteX48" fmla="*/ 611077 w 1508539"/>
              <a:gd name="connsiteY48" fmla="*/ 5144295 h 6858000"/>
              <a:gd name="connsiteX49" fmla="*/ 608010 w 1508539"/>
              <a:gd name="connsiteY49" fmla="*/ 5125185 h 6858000"/>
              <a:gd name="connsiteX50" fmla="*/ 614840 w 1508539"/>
              <a:gd name="connsiteY50" fmla="*/ 5121884 h 6858000"/>
              <a:gd name="connsiteX51" fmla="*/ 621876 w 1508539"/>
              <a:gd name="connsiteY51" fmla="*/ 5067850 h 6858000"/>
              <a:gd name="connsiteX52" fmla="*/ 624607 w 1508539"/>
              <a:gd name="connsiteY52" fmla="*/ 5060861 h 6858000"/>
              <a:gd name="connsiteX53" fmla="*/ 621311 w 1508539"/>
              <a:gd name="connsiteY53" fmla="*/ 5034192 h 6858000"/>
              <a:gd name="connsiteX54" fmla="*/ 622865 w 1508539"/>
              <a:gd name="connsiteY54" fmla="*/ 4993030 h 6858000"/>
              <a:gd name="connsiteX55" fmla="*/ 629774 w 1508539"/>
              <a:gd name="connsiteY55" fmla="*/ 4946844 h 6858000"/>
              <a:gd name="connsiteX56" fmla="*/ 625630 w 1508539"/>
              <a:gd name="connsiteY56" fmla="*/ 4932692 h 6858000"/>
              <a:gd name="connsiteX57" fmla="*/ 641033 w 1508539"/>
              <a:gd name="connsiteY57" fmla="*/ 4858827 h 6858000"/>
              <a:gd name="connsiteX58" fmla="*/ 646936 w 1508539"/>
              <a:gd name="connsiteY58" fmla="*/ 4821170 h 6858000"/>
              <a:gd name="connsiteX59" fmla="*/ 651669 w 1508539"/>
              <a:gd name="connsiteY59" fmla="*/ 4780965 h 6858000"/>
              <a:gd name="connsiteX60" fmla="*/ 652962 w 1508539"/>
              <a:gd name="connsiteY60" fmla="*/ 4750867 h 6858000"/>
              <a:gd name="connsiteX61" fmla="*/ 650769 w 1508539"/>
              <a:gd name="connsiteY61" fmla="*/ 4690749 h 6858000"/>
              <a:gd name="connsiteX62" fmla="*/ 646249 w 1508539"/>
              <a:gd name="connsiteY62" fmla="*/ 4584173 h 6858000"/>
              <a:gd name="connsiteX63" fmla="*/ 641332 w 1508539"/>
              <a:gd name="connsiteY63" fmla="*/ 4444346 h 6858000"/>
              <a:gd name="connsiteX64" fmla="*/ 637897 w 1508539"/>
              <a:gd name="connsiteY64" fmla="*/ 4375228 h 6858000"/>
              <a:gd name="connsiteX65" fmla="*/ 618550 w 1508539"/>
              <a:gd name="connsiteY65" fmla="*/ 4214165 h 6858000"/>
              <a:gd name="connsiteX66" fmla="*/ 622623 w 1508539"/>
              <a:gd name="connsiteY66" fmla="*/ 4090296 h 6858000"/>
              <a:gd name="connsiteX67" fmla="*/ 607879 w 1508539"/>
              <a:gd name="connsiteY67" fmla="*/ 4033999 h 6858000"/>
              <a:gd name="connsiteX68" fmla="*/ 609028 w 1508539"/>
              <a:gd name="connsiteY68" fmla="*/ 4031933 h 6858000"/>
              <a:gd name="connsiteX69" fmla="*/ 607604 w 1508539"/>
              <a:gd name="connsiteY69" fmla="*/ 4013953 h 6858000"/>
              <a:gd name="connsiteX70" fmla="*/ 593899 w 1508539"/>
              <a:gd name="connsiteY70" fmla="*/ 3974753 h 6858000"/>
              <a:gd name="connsiteX71" fmla="*/ 595497 w 1508539"/>
              <a:gd name="connsiteY71" fmla="*/ 3969950 h 6858000"/>
              <a:gd name="connsiteX72" fmla="*/ 588919 w 1508539"/>
              <a:gd name="connsiteY72" fmla="*/ 3933779 h 6858000"/>
              <a:gd name="connsiteX73" fmla="*/ 590250 w 1508539"/>
              <a:gd name="connsiteY73" fmla="*/ 3933093 h 6858000"/>
              <a:gd name="connsiteX74" fmla="*/ 594604 w 1508539"/>
              <a:gd name="connsiteY74" fmla="*/ 3922082 h 6858000"/>
              <a:gd name="connsiteX75" fmla="*/ 599682 w 1508539"/>
              <a:gd name="connsiteY75" fmla="*/ 3901461 h 6858000"/>
              <a:gd name="connsiteX76" fmla="*/ 622276 w 1508539"/>
              <a:gd name="connsiteY76" fmla="*/ 3813873 h 6858000"/>
              <a:gd name="connsiteX77" fmla="*/ 621701 w 1508539"/>
              <a:gd name="connsiteY77" fmla="*/ 3806161 h 6858000"/>
              <a:gd name="connsiteX78" fmla="*/ 622008 w 1508539"/>
              <a:gd name="connsiteY78" fmla="*/ 3805957 h 6858000"/>
              <a:gd name="connsiteX79" fmla="*/ 622035 w 1508539"/>
              <a:gd name="connsiteY79" fmla="*/ 3797724 h 6858000"/>
              <a:gd name="connsiteX80" fmla="*/ 620650 w 1508539"/>
              <a:gd name="connsiteY80" fmla="*/ 3792098 h 6858000"/>
              <a:gd name="connsiteX81" fmla="*/ 619534 w 1508539"/>
              <a:gd name="connsiteY81" fmla="*/ 3777135 h 6858000"/>
              <a:gd name="connsiteX82" fmla="*/ 621267 w 1508539"/>
              <a:gd name="connsiteY82" fmla="*/ 3771656 h 6858000"/>
              <a:gd name="connsiteX83" fmla="*/ 625010 w 1508539"/>
              <a:gd name="connsiteY83" fmla="*/ 3769007 h 6858000"/>
              <a:gd name="connsiteX84" fmla="*/ 624476 w 1508539"/>
              <a:gd name="connsiteY84" fmla="*/ 3767709 h 6858000"/>
              <a:gd name="connsiteX85" fmla="*/ 633172 w 1508539"/>
              <a:gd name="connsiteY85" fmla="*/ 3738082 h 6858000"/>
              <a:gd name="connsiteX86" fmla="*/ 640518 w 1508539"/>
              <a:gd name="connsiteY86" fmla="*/ 3673397 h 6858000"/>
              <a:gd name="connsiteX87" fmla="*/ 639814 w 1508539"/>
              <a:gd name="connsiteY87" fmla="*/ 3637109 h 6858000"/>
              <a:gd name="connsiteX88" fmla="*/ 643257 w 1508539"/>
              <a:gd name="connsiteY88" fmla="*/ 3536883 h 6858000"/>
              <a:gd name="connsiteX89" fmla="*/ 650795 w 1508539"/>
              <a:gd name="connsiteY89" fmla="*/ 3435652 h 6858000"/>
              <a:gd name="connsiteX90" fmla="*/ 652466 w 1508539"/>
              <a:gd name="connsiteY90" fmla="*/ 3307769 h 6858000"/>
              <a:gd name="connsiteX91" fmla="*/ 670029 w 1508539"/>
              <a:gd name="connsiteY91" fmla="*/ 3250522 h 6858000"/>
              <a:gd name="connsiteX92" fmla="*/ 670454 w 1508539"/>
              <a:gd name="connsiteY92" fmla="*/ 3229163 h 6858000"/>
              <a:gd name="connsiteX93" fmla="*/ 672277 w 1508539"/>
              <a:gd name="connsiteY93" fmla="*/ 3217217 h 6858000"/>
              <a:gd name="connsiteX94" fmla="*/ 659112 w 1508539"/>
              <a:gd name="connsiteY94" fmla="*/ 3183755 h 6858000"/>
              <a:gd name="connsiteX95" fmla="*/ 659613 w 1508539"/>
              <a:gd name="connsiteY95" fmla="*/ 3178642 h 6858000"/>
              <a:gd name="connsiteX96" fmla="*/ 647213 w 1508539"/>
              <a:gd name="connsiteY96" fmla="*/ 3158586 h 6858000"/>
              <a:gd name="connsiteX97" fmla="*/ 632398 w 1508539"/>
              <a:gd name="connsiteY97" fmla="*/ 3129034 h 6858000"/>
              <a:gd name="connsiteX98" fmla="*/ 633063 w 1508539"/>
              <a:gd name="connsiteY98" fmla="*/ 3126682 h 6858000"/>
              <a:gd name="connsiteX99" fmla="*/ 623931 w 1508539"/>
              <a:gd name="connsiteY99" fmla="*/ 3114519 h 6858000"/>
              <a:gd name="connsiteX100" fmla="*/ 610540 w 1508539"/>
              <a:gd name="connsiteY100" fmla="*/ 3106272 h 6858000"/>
              <a:gd name="connsiteX101" fmla="*/ 583270 w 1508539"/>
              <a:gd name="connsiteY101" fmla="*/ 2958185 h 6858000"/>
              <a:gd name="connsiteX102" fmla="*/ 525884 w 1508539"/>
              <a:gd name="connsiteY102" fmla="*/ 2762989 h 6858000"/>
              <a:gd name="connsiteX103" fmla="*/ 474802 w 1508539"/>
              <a:gd name="connsiteY103" fmla="*/ 2554718 h 6858000"/>
              <a:gd name="connsiteX104" fmla="*/ 454896 w 1508539"/>
              <a:gd name="connsiteY104" fmla="*/ 2485734 h 6858000"/>
              <a:gd name="connsiteX105" fmla="*/ 445619 w 1508539"/>
              <a:gd name="connsiteY105" fmla="*/ 2447068 h 6858000"/>
              <a:gd name="connsiteX106" fmla="*/ 432580 w 1508539"/>
              <a:gd name="connsiteY106" fmla="*/ 2425819 h 6858000"/>
              <a:gd name="connsiteX107" fmla="*/ 438579 w 1508539"/>
              <a:gd name="connsiteY107" fmla="*/ 2402874 h 6858000"/>
              <a:gd name="connsiteX108" fmla="*/ 441191 w 1508539"/>
              <a:gd name="connsiteY108" fmla="*/ 2381443 h 6858000"/>
              <a:gd name="connsiteX109" fmla="*/ 417520 w 1508539"/>
              <a:gd name="connsiteY109" fmla="*/ 2261920 h 6858000"/>
              <a:gd name="connsiteX110" fmla="*/ 407407 w 1508539"/>
              <a:gd name="connsiteY110" fmla="*/ 2195378 h 6858000"/>
              <a:gd name="connsiteX111" fmla="*/ 391624 w 1508539"/>
              <a:gd name="connsiteY111" fmla="*/ 2155135 h 6858000"/>
              <a:gd name="connsiteX112" fmla="*/ 389082 w 1508539"/>
              <a:gd name="connsiteY112" fmla="*/ 2118008 h 6858000"/>
              <a:gd name="connsiteX113" fmla="*/ 390075 w 1508539"/>
              <a:gd name="connsiteY113" fmla="*/ 2050531 h 6858000"/>
              <a:gd name="connsiteX114" fmla="*/ 381881 w 1508539"/>
              <a:gd name="connsiteY114" fmla="*/ 1963269 h 6858000"/>
              <a:gd name="connsiteX115" fmla="*/ 363059 w 1508539"/>
              <a:gd name="connsiteY115" fmla="*/ 1906352 h 6858000"/>
              <a:gd name="connsiteX116" fmla="*/ 339616 w 1508539"/>
              <a:gd name="connsiteY116" fmla="*/ 1861531 h 6858000"/>
              <a:gd name="connsiteX117" fmla="*/ 293415 w 1508539"/>
              <a:gd name="connsiteY117" fmla="*/ 1732919 h 6858000"/>
              <a:gd name="connsiteX118" fmla="*/ 265726 w 1508539"/>
              <a:gd name="connsiteY118" fmla="*/ 1663540 h 6858000"/>
              <a:gd name="connsiteX119" fmla="*/ 264852 w 1508539"/>
              <a:gd name="connsiteY119" fmla="*/ 1615777 h 6858000"/>
              <a:gd name="connsiteX120" fmla="*/ 245647 w 1508539"/>
              <a:gd name="connsiteY120" fmla="*/ 1563678 h 6858000"/>
              <a:gd name="connsiteX121" fmla="*/ 258727 w 1508539"/>
              <a:gd name="connsiteY121" fmla="*/ 1519474 h 6858000"/>
              <a:gd name="connsiteX122" fmla="*/ 251469 w 1508539"/>
              <a:gd name="connsiteY122" fmla="*/ 1477995 h 6858000"/>
              <a:gd name="connsiteX123" fmla="*/ 237554 w 1508539"/>
              <a:gd name="connsiteY123" fmla="*/ 1373769 h 6858000"/>
              <a:gd name="connsiteX124" fmla="*/ 245861 w 1508539"/>
              <a:gd name="connsiteY124" fmla="*/ 1307086 h 6858000"/>
              <a:gd name="connsiteX125" fmla="*/ 247049 w 1508539"/>
              <a:gd name="connsiteY125" fmla="*/ 1189033 h 6858000"/>
              <a:gd name="connsiteX126" fmla="*/ 251734 w 1508539"/>
              <a:gd name="connsiteY126" fmla="*/ 1168288 h 6858000"/>
              <a:gd name="connsiteX127" fmla="*/ 244016 w 1508539"/>
              <a:gd name="connsiteY127" fmla="*/ 1142577 h 6858000"/>
              <a:gd name="connsiteX128" fmla="*/ 233322 w 1508539"/>
              <a:gd name="connsiteY128" fmla="*/ 1088484 h 6858000"/>
              <a:gd name="connsiteX129" fmla="*/ 222058 w 1508539"/>
              <a:gd name="connsiteY129" fmla="*/ 1016103 h 6858000"/>
              <a:gd name="connsiteX130" fmla="*/ 223514 w 1508539"/>
              <a:gd name="connsiteY130" fmla="*/ 932283 h 6858000"/>
              <a:gd name="connsiteX131" fmla="*/ 225750 w 1508539"/>
              <a:gd name="connsiteY131" fmla="*/ 915925 h 6858000"/>
              <a:gd name="connsiteX132" fmla="*/ 218379 w 1508539"/>
              <a:gd name="connsiteY132" fmla="*/ 896999 h 6858000"/>
              <a:gd name="connsiteX133" fmla="*/ 187787 w 1508539"/>
              <a:gd name="connsiteY133" fmla="*/ 821517 h 6858000"/>
              <a:gd name="connsiteX134" fmla="*/ 166737 w 1508539"/>
              <a:gd name="connsiteY134" fmla="*/ 751353 h 6858000"/>
              <a:gd name="connsiteX135" fmla="*/ 166295 w 1508539"/>
              <a:gd name="connsiteY135" fmla="*/ 721230 h 6858000"/>
              <a:gd name="connsiteX136" fmla="*/ 151966 w 1508539"/>
              <a:gd name="connsiteY136" fmla="*/ 681659 h 6858000"/>
              <a:gd name="connsiteX137" fmla="*/ 137385 w 1508539"/>
              <a:gd name="connsiteY137" fmla="*/ 635218 h 6858000"/>
              <a:gd name="connsiteX138" fmla="*/ 142396 w 1508539"/>
              <a:gd name="connsiteY138" fmla="*/ 613763 h 6858000"/>
              <a:gd name="connsiteX139" fmla="*/ 128338 w 1508539"/>
              <a:gd name="connsiteY139" fmla="*/ 598582 h 6858000"/>
              <a:gd name="connsiteX140" fmla="*/ 128019 w 1508539"/>
              <a:gd name="connsiteY140" fmla="*/ 576846 h 6858000"/>
              <a:gd name="connsiteX141" fmla="*/ 107645 w 1508539"/>
              <a:gd name="connsiteY141" fmla="*/ 530055 h 6858000"/>
              <a:gd name="connsiteX142" fmla="*/ 106893 w 1508539"/>
              <a:gd name="connsiteY142" fmla="*/ 465389 h 6858000"/>
              <a:gd name="connsiteX143" fmla="*/ 89816 w 1508539"/>
              <a:gd name="connsiteY143" fmla="*/ 424699 h 6858000"/>
              <a:gd name="connsiteX144" fmla="*/ 90191 w 1508539"/>
              <a:gd name="connsiteY144" fmla="*/ 404917 h 6858000"/>
              <a:gd name="connsiteX145" fmla="*/ 70148 w 1508539"/>
              <a:gd name="connsiteY145" fmla="*/ 367211 h 6858000"/>
              <a:gd name="connsiteX146" fmla="*/ 36452 w 1508539"/>
              <a:gd name="connsiteY146" fmla="*/ 268519 h 6858000"/>
              <a:gd name="connsiteX147" fmla="*/ 23935 w 1508539"/>
              <a:gd name="connsiteY147" fmla="*/ 160886 h 6858000"/>
              <a:gd name="connsiteX148" fmla="*/ 19312 w 1508539"/>
              <a:gd name="connsiteY148" fmla="*/ 47336 h 6858000"/>
              <a:gd name="connsiteX149" fmla="*/ 0 w 1508539"/>
              <a:gd name="connsiteY149" fmla="*/ 0 h 6858000"/>
              <a:gd name="connsiteX0" fmla="*/ 0 w 1508539"/>
              <a:gd name="connsiteY0" fmla="*/ 0 h 6858000"/>
              <a:gd name="connsiteX1" fmla="*/ 1508539 w 1508539"/>
              <a:gd name="connsiteY1" fmla="*/ 0 h 6858000"/>
              <a:gd name="connsiteX2" fmla="*/ 1508539 w 1508539"/>
              <a:gd name="connsiteY2" fmla="*/ 6858000 h 6858000"/>
              <a:gd name="connsiteX3" fmla="*/ 57174 w 1508539"/>
              <a:gd name="connsiteY3" fmla="*/ 6858000 h 6858000"/>
              <a:gd name="connsiteX4" fmla="*/ 139560 w 1508539"/>
              <a:gd name="connsiteY4" fmla="*/ 6857735 h 6858000"/>
              <a:gd name="connsiteX5" fmla="*/ 69364 w 1508539"/>
              <a:gd name="connsiteY5" fmla="*/ 6809549 h 6858000"/>
              <a:gd name="connsiteX6" fmla="*/ 101575 w 1508539"/>
              <a:gd name="connsiteY6" fmla="*/ 6715115 h 6858000"/>
              <a:gd name="connsiteX7" fmla="*/ 111426 w 1508539"/>
              <a:gd name="connsiteY7" fmla="*/ 6680170 h 6858000"/>
              <a:gd name="connsiteX8" fmla="*/ 136976 w 1508539"/>
              <a:gd name="connsiteY8" fmla="*/ 6621207 h 6858000"/>
              <a:gd name="connsiteX9" fmla="*/ 153633 w 1508539"/>
              <a:gd name="connsiteY9" fmla="*/ 6596265 h 6858000"/>
              <a:gd name="connsiteX10" fmla="*/ 153512 w 1508539"/>
              <a:gd name="connsiteY10" fmla="*/ 6594818 h 6858000"/>
              <a:gd name="connsiteX11" fmla="*/ 157757 w 1508539"/>
              <a:gd name="connsiteY11" fmla="*/ 6593735 h 6858000"/>
              <a:gd name="connsiteX12" fmla="*/ 160954 w 1508539"/>
              <a:gd name="connsiteY12" fmla="*/ 6589172 h 6858000"/>
              <a:gd name="connsiteX13" fmla="*/ 164248 w 1508539"/>
              <a:gd name="connsiteY13" fmla="*/ 6574442 h 6858000"/>
              <a:gd name="connsiteX14" fmla="*/ 164588 w 1508539"/>
              <a:gd name="connsiteY14" fmla="*/ 6568530 h 6858000"/>
              <a:gd name="connsiteX15" fmla="*/ 166997 w 1508539"/>
              <a:gd name="connsiteY15" fmla="*/ 6560674 h 6858000"/>
              <a:gd name="connsiteX16" fmla="*/ 167342 w 1508539"/>
              <a:gd name="connsiteY16" fmla="*/ 6560598 h 6858000"/>
              <a:gd name="connsiteX17" fmla="*/ 169039 w 1508539"/>
              <a:gd name="connsiteY17" fmla="*/ 6553006 h 6858000"/>
              <a:gd name="connsiteX18" fmla="*/ 173735 w 1508539"/>
              <a:gd name="connsiteY18" fmla="*/ 6514360 h 6858000"/>
              <a:gd name="connsiteX19" fmla="*/ 215389 w 1508539"/>
              <a:gd name="connsiteY19" fmla="*/ 6478062 h 6858000"/>
              <a:gd name="connsiteX20" fmla="*/ 226078 w 1508539"/>
              <a:gd name="connsiteY20" fmla="*/ 6460325 h 6858000"/>
              <a:gd name="connsiteX21" fmla="*/ 233311 w 1508539"/>
              <a:gd name="connsiteY21" fmla="*/ 6451488 h 6858000"/>
              <a:gd name="connsiteX22" fmla="*/ 234746 w 1508539"/>
              <a:gd name="connsiteY22" fmla="*/ 6451348 h 6858000"/>
              <a:gd name="connsiteX23" fmla="*/ 239104 w 1508539"/>
              <a:gd name="connsiteY23" fmla="*/ 6414240 h 6858000"/>
              <a:gd name="connsiteX24" fmla="*/ 241880 w 1508539"/>
              <a:gd name="connsiteY24" fmla="*/ 6384857 h 6858000"/>
              <a:gd name="connsiteX25" fmla="*/ 240591 w 1508539"/>
              <a:gd name="connsiteY25" fmla="*/ 6367510 h 6858000"/>
              <a:gd name="connsiteX26" fmla="*/ 244471 w 1508539"/>
              <a:gd name="connsiteY26" fmla="*/ 6349778 h 6858000"/>
              <a:gd name="connsiteX27" fmla="*/ 246136 w 1508539"/>
              <a:gd name="connsiteY27" fmla="*/ 6348250 h 6858000"/>
              <a:gd name="connsiteX28" fmla="*/ 262170 w 1508539"/>
              <a:gd name="connsiteY28" fmla="*/ 6281972 h 6858000"/>
              <a:gd name="connsiteX29" fmla="*/ 272933 w 1508539"/>
              <a:gd name="connsiteY29" fmla="*/ 6211940 h 6858000"/>
              <a:gd name="connsiteX30" fmla="*/ 314428 w 1508539"/>
              <a:gd name="connsiteY30" fmla="*/ 6113913 h 6858000"/>
              <a:gd name="connsiteX31" fmla="*/ 318721 w 1508539"/>
              <a:gd name="connsiteY31" fmla="*/ 6028119 h 6858000"/>
              <a:gd name="connsiteX32" fmla="*/ 345501 w 1508539"/>
              <a:gd name="connsiteY32" fmla="*/ 5934687 h 6858000"/>
              <a:gd name="connsiteX33" fmla="*/ 379513 w 1508539"/>
              <a:gd name="connsiteY33" fmla="*/ 5765594 h 6858000"/>
              <a:gd name="connsiteX34" fmla="*/ 411349 w 1508539"/>
              <a:gd name="connsiteY34" fmla="*/ 5693685 h 6858000"/>
              <a:gd name="connsiteX35" fmla="*/ 431404 w 1508539"/>
              <a:gd name="connsiteY35" fmla="*/ 5665173 h 6858000"/>
              <a:gd name="connsiteX36" fmla="*/ 465121 w 1508539"/>
              <a:gd name="connsiteY36" fmla="*/ 5563435 h 6858000"/>
              <a:gd name="connsiteX37" fmla="*/ 494626 w 1508539"/>
              <a:gd name="connsiteY37" fmla="*/ 5476393 h 6858000"/>
              <a:gd name="connsiteX38" fmla="*/ 525819 w 1508539"/>
              <a:gd name="connsiteY38" fmla="*/ 5396260 h 6858000"/>
              <a:gd name="connsiteX39" fmla="*/ 541800 w 1508539"/>
              <a:gd name="connsiteY39" fmla="*/ 5330009 h 6858000"/>
              <a:gd name="connsiteX40" fmla="*/ 575293 w 1508539"/>
              <a:gd name="connsiteY40" fmla="*/ 5273739 h 6858000"/>
              <a:gd name="connsiteX41" fmla="*/ 584892 w 1508539"/>
              <a:gd name="connsiteY41" fmla="*/ 5241779 h 6858000"/>
              <a:gd name="connsiteX42" fmla="*/ 596118 w 1508539"/>
              <a:gd name="connsiteY42" fmla="*/ 5225268 h 6858000"/>
              <a:gd name="connsiteX43" fmla="*/ 597138 w 1508539"/>
              <a:gd name="connsiteY43" fmla="*/ 5217684 h 6858000"/>
              <a:gd name="connsiteX44" fmla="*/ 604479 w 1508539"/>
              <a:gd name="connsiteY44" fmla="*/ 5193377 h 6858000"/>
              <a:gd name="connsiteX45" fmla="*/ 607782 w 1508539"/>
              <a:gd name="connsiteY45" fmla="*/ 5179288 h 6858000"/>
              <a:gd name="connsiteX46" fmla="*/ 608766 w 1508539"/>
              <a:gd name="connsiteY46" fmla="*/ 5173621 h 6858000"/>
              <a:gd name="connsiteX47" fmla="*/ 604400 w 1508539"/>
              <a:gd name="connsiteY47" fmla="*/ 5159961 h 6858000"/>
              <a:gd name="connsiteX48" fmla="*/ 611077 w 1508539"/>
              <a:gd name="connsiteY48" fmla="*/ 5144295 h 6858000"/>
              <a:gd name="connsiteX49" fmla="*/ 608010 w 1508539"/>
              <a:gd name="connsiteY49" fmla="*/ 5125185 h 6858000"/>
              <a:gd name="connsiteX50" fmla="*/ 614840 w 1508539"/>
              <a:gd name="connsiteY50" fmla="*/ 5121884 h 6858000"/>
              <a:gd name="connsiteX51" fmla="*/ 621876 w 1508539"/>
              <a:gd name="connsiteY51" fmla="*/ 5067850 h 6858000"/>
              <a:gd name="connsiteX52" fmla="*/ 624607 w 1508539"/>
              <a:gd name="connsiteY52" fmla="*/ 5060861 h 6858000"/>
              <a:gd name="connsiteX53" fmla="*/ 621311 w 1508539"/>
              <a:gd name="connsiteY53" fmla="*/ 5034192 h 6858000"/>
              <a:gd name="connsiteX54" fmla="*/ 622865 w 1508539"/>
              <a:gd name="connsiteY54" fmla="*/ 4993030 h 6858000"/>
              <a:gd name="connsiteX55" fmla="*/ 629774 w 1508539"/>
              <a:gd name="connsiteY55" fmla="*/ 4946844 h 6858000"/>
              <a:gd name="connsiteX56" fmla="*/ 625630 w 1508539"/>
              <a:gd name="connsiteY56" fmla="*/ 4932692 h 6858000"/>
              <a:gd name="connsiteX57" fmla="*/ 641033 w 1508539"/>
              <a:gd name="connsiteY57" fmla="*/ 4858827 h 6858000"/>
              <a:gd name="connsiteX58" fmla="*/ 646936 w 1508539"/>
              <a:gd name="connsiteY58" fmla="*/ 4821170 h 6858000"/>
              <a:gd name="connsiteX59" fmla="*/ 651669 w 1508539"/>
              <a:gd name="connsiteY59" fmla="*/ 4780965 h 6858000"/>
              <a:gd name="connsiteX60" fmla="*/ 652962 w 1508539"/>
              <a:gd name="connsiteY60" fmla="*/ 4750867 h 6858000"/>
              <a:gd name="connsiteX61" fmla="*/ 650769 w 1508539"/>
              <a:gd name="connsiteY61" fmla="*/ 4690749 h 6858000"/>
              <a:gd name="connsiteX62" fmla="*/ 646249 w 1508539"/>
              <a:gd name="connsiteY62" fmla="*/ 4584173 h 6858000"/>
              <a:gd name="connsiteX63" fmla="*/ 641332 w 1508539"/>
              <a:gd name="connsiteY63" fmla="*/ 4444346 h 6858000"/>
              <a:gd name="connsiteX64" fmla="*/ 637897 w 1508539"/>
              <a:gd name="connsiteY64" fmla="*/ 4375228 h 6858000"/>
              <a:gd name="connsiteX65" fmla="*/ 618550 w 1508539"/>
              <a:gd name="connsiteY65" fmla="*/ 4214165 h 6858000"/>
              <a:gd name="connsiteX66" fmla="*/ 622623 w 1508539"/>
              <a:gd name="connsiteY66" fmla="*/ 4090296 h 6858000"/>
              <a:gd name="connsiteX67" fmla="*/ 607879 w 1508539"/>
              <a:gd name="connsiteY67" fmla="*/ 4033999 h 6858000"/>
              <a:gd name="connsiteX68" fmla="*/ 609028 w 1508539"/>
              <a:gd name="connsiteY68" fmla="*/ 4031933 h 6858000"/>
              <a:gd name="connsiteX69" fmla="*/ 607604 w 1508539"/>
              <a:gd name="connsiteY69" fmla="*/ 4013953 h 6858000"/>
              <a:gd name="connsiteX70" fmla="*/ 593899 w 1508539"/>
              <a:gd name="connsiteY70" fmla="*/ 3974753 h 6858000"/>
              <a:gd name="connsiteX71" fmla="*/ 595497 w 1508539"/>
              <a:gd name="connsiteY71" fmla="*/ 3969950 h 6858000"/>
              <a:gd name="connsiteX72" fmla="*/ 588919 w 1508539"/>
              <a:gd name="connsiteY72" fmla="*/ 3933779 h 6858000"/>
              <a:gd name="connsiteX73" fmla="*/ 590250 w 1508539"/>
              <a:gd name="connsiteY73" fmla="*/ 3933093 h 6858000"/>
              <a:gd name="connsiteX74" fmla="*/ 594604 w 1508539"/>
              <a:gd name="connsiteY74" fmla="*/ 3922082 h 6858000"/>
              <a:gd name="connsiteX75" fmla="*/ 599682 w 1508539"/>
              <a:gd name="connsiteY75" fmla="*/ 3901461 h 6858000"/>
              <a:gd name="connsiteX76" fmla="*/ 622276 w 1508539"/>
              <a:gd name="connsiteY76" fmla="*/ 3813873 h 6858000"/>
              <a:gd name="connsiteX77" fmla="*/ 621701 w 1508539"/>
              <a:gd name="connsiteY77" fmla="*/ 3806161 h 6858000"/>
              <a:gd name="connsiteX78" fmla="*/ 622008 w 1508539"/>
              <a:gd name="connsiteY78" fmla="*/ 3805957 h 6858000"/>
              <a:gd name="connsiteX79" fmla="*/ 622035 w 1508539"/>
              <a:gd name="connsiteY79" fmla="*/ 3797724 h 6858000"/>
              <a:gd name="connsiteX80" fmla="*/ 620650 w 1508539"/>
              <a:gd name="connsiteY80" fmla="*/ 3792098 h 6858000"/>
              <a:gd name="connsiteX81" fmla="*/ 619534 w 1508539"/>
              <a:gd name="connsiteY81" fmla="*/ 3777135 h 6858000"/>
              <a:gd name="connsiteX82" fmla="*/ 621267 w 1508539"/>
              <a:gd name="connsiteY82" fmla="*/ 3771656 h 6858000"/>
              <a:gd name="connsiteX83" fmla="*/ 625010 w 1508539"/>
              <a:gd name="connsiteY83" fmla="*/ 3769007 h 6858000"/>
              <a:gd name="connsiteX84" fmla="*/ 624476 w 1508539"/>
              <a:gd name="connsiteY84" fmla="*/ 3767709 h 6858000"/>
              <a:gd name="connsiteX85" fmla="*/ 633172 w 1508539"/>
              <a:gd name="connsiteY85" fmla="*/ 3738082 h 6858000"/>
              <a:gd name="connsiteX86" fmla="*/ 640518 w 1508539"/>
              <a:gd name="connsiteY86" fmla="*/ 3673397 h 6858000"/>
              <a:gd name="connsiteX87" fmla="*/ 639814 w 1508539"/>
              <a:gd name="connsiteY87" fmla="*/ 3637109 h 6858000"/>
              <a:gd name="connsiteX88" fmla="*/ 643257 w 1508539"/>
              <a:gd name="connsiteY88" fmla="*/ 3536883 h 6858000"/>
              <a:gd name="connsiteX89" fmla="*/ 650795 w 1508539"/>
              <a:gd name="connsiteY89" fmla="*/ 3435652 h 6858000"/>
              <a:gd name="connsiteX90" fmla="*/ 652466 w 1508539"/>
              <a:gd name="connsiteY90" fmla="*/ 3307769 h 6858000"/>
              <a:gd name="connsiteX91" fmla="*/ 670029 w 1508539"/>
              <a:gd name="connsiteY91" fmla="*/ 3250522 h 6858000"/>
              <a:gd name="connsiteX92" fmla="*/ 670454 w 1508539"/>
              <a:gd name="connsiteY92" fmla="*/ 3229163 h 6858000"/>
              <a:gd name="connsiteX93" fmla="*/ 672277 w 1508539"/>
              <a:gd name="connsiteY93" fmla="*/ 3217217 h 6858000"/>
              <a:gd name="connsiteX94" fmla="*/ 659112 w 1508539"/>
              <a:gd name="connsiteY94" fmla="*/ 3183755 h 6858000"/>
              <a:gd name="connsiteX95" fmla="*/ 659613 w 1508539"/>
              <a:gd name="connsiteY95" fmla="*/ 3178642 h 6858000"/>
              <a:gd name="connsiteX96" fmla="*/ 647213 w 1508539"/>
              <a:gd name="connsiteY96" fmla="*/ 3158586 h 6858000"/>
              <a:gd name="connsiteX97" fmla="*/ 632398 w 1508539"/>
              <a:gd name="connsiteY97" fmla="*/ 3129034 h 6858000"/>
              <a:gd name="connsiteX98" fmla="*/ 633063 w 1508539"/>
              <a:gd name="connsiteY98" fmla="*/ 3126682 h 6858000"/>
              <a:gd name="connsiteX99" fmla="*/ 623931 w 1508539"/>
              <a:gd name="connsiteY99" fmla="*/ 3114519 h 6858000"/>
              <a:gd name="connsiteX100" fmla="*/ 610540 w 1508539"/>
              <a:gd name="connsiteY100" fmla="*/ 3106272 h 6858000"/>
              <a:gd name="connsiteX101" fmla="*/ 583270 w 1508539"/>
              <a:gd name="connsiteY101" fmla="*/ 2958185 h 6858000"/>
              <a:gd name="connsiteX102" fmla="*/ 525884 w 1508539"/>
              <a:gd name="connsiteY102" fmla="*/ 2762989 h 6858000"/>
              <a:gd name="connsiteX103" fmla="*/ 474802 w 1508539"/>
              <a:gd name="connsiteY103" fmla="*/ 2554718 h 6858000"/>
              <a:gd name="connsiteX104" fmla="*/ 454896 w 1508539"/>
              <a:gd name="connsiteY104" fmla="*/ 2485734 h 6858000"/>
              <a:gd name="connsiteX105" fmla="*/ 445619 w 1508539"/>
              <a:gd name="connsiteY105" fmla="*/ 2447068 h 6858000"/>
              <a:gd name="connsiteX106" fmla="*/ 432580 w 1508539"/>
              <a:gd name="connsiteY106" fmla="*/ 2425819 h 6858000"/>
              <a:gd name="connsiteX107" fmla="*/ 438579 w 1508539"/>
              <a:gd name="connsiteY107" fmla="*/ 2402874 h 6858000"/>
              <a:gd name="connsiteX108" fmla="*/ 441191 w 1508539"/>
              <a:gd name="connsiteY108" fmla="*/ 2381443 h 6858000"/>
              <a:gd name="connsiteX109" fmla="*/ 417520 w 1508539"/>
              <a:gd name="connsiteY109" fmla="*/ 2261920 h 6858000"/>
              <a:gd name="connsiteX110" fmla="*/ 407407 w 1508539"/>
              <a:gd name="connsiteY110" fmla="*/ 2195378 h 6858000"/>
              <a:gd name="connsiteX111" fmla="*/ 391624 w 1508539"/>
              <a:gd name="connsiteY111" fmla="*/ 2155135 h 6858000"/>
              <a:gd name="connsiteX112" fmla="*/ 389082 w 1508539"/>
              <a:gd name="connsiteY112" fmla="*/ 2118008 h 6858000"/>
              <a:gd name="connsiteX113" fmla="*/ 390075 w 1508539"/>
              <a:gd name="connsiteY113" fmla="*/ 2050531 h 6858000"/>
              <a:gd name="connsiteX114" fmla="*/ 381881 w 1508539"/>
              <a:gd name="connsiteY114" fmla="*/ 1963269 h 6858000"/>
              <a:gd name="connsiteX115" fmla="*/ 363059 w 1508539"/>
              <a:gd name="connsiteY115" fmla="*/ 1906352 h 6858000"/>
              <a:gd name="connsiteX116" fmla="*/ 339616 w 1508539"/>
              <a:gd name="connsiteY116" fmla="*/ 1861531 h 6858000"/>
              <a:gd name="connsiteX117" fmla="*/ 293415 w 1508539"/>
              <a:gd name="connsiteY117" fmla="*/ 1732919 h 6858000"/>
              <a:gd name="connsiteX118" fmla="*/ 265726 w 1508539"/>
              <a:gd name="connsiteY118" fmla="*/ 1663540 h 6858000"/>
              <a:gd name="connsiteX119" fmla="*/ 264852 w 1508539"/>
              <a:gd name="connsiteY119" fmla="*/ 1615777 h 6858000"/>
              <a:gd name="connsiteX120" fmla="*/ 245647 w 1508539"/>
              <a:gd name="connsiteY120" fmla="*/ 1563678 h 6858000"/>
              <a:gd name="connsiteX121" fmla="*/ 258727 w 1508539"/>
              <a:gd name="connsiteY121" fmla="*/ 1519474 h 6858000"/>
              <a:gd name="connsiteX122" fmla="*/ 251469 w 1508539"/>
              <a:gd name="connsiteY122" fmla="*/ 1477995 h 6858000"/>
              <a:gd name="connsiteX123" fmla="*/ 237554 w 1508539"/>
              <a:gd name="connsiteY123" fmla="*/ 1373769 h 6858000"/>
              <a:gd name="connsiteX124" fmla="*/ 245861 w 1508539"/>
              <a:gd name="connsiteY124" fmla="*/ 1307086 h 6858000"/>
              <a:gd name="connsiteX125" fmla="*/ 247049 w 1508539"/>
              <a:gd name="connsiteY125" fmla="*/ 1189033 h 6858000"/>
              <a:gd name="connsiteX126" fmla="*/ 251734 w 1508539"/>
              <a:gd name="connsiteY126" fmla="*/ 1168288 h 6858000"/>
              <a:gd name="connsiteX127" fmla="*/ 244016 w 1508539"/>
              <a:gd name="connsiteY127" fmla="*/ 1142577 h 6858000"/>
              <a:gd name="connsiteX128" fmla="*/ 233322 w 1508539"/>
              <a:gd name="connsiteY128" fmla="*/ 1088484 h 6858000"/>
              <a:gd name="connsiteX129" fmla="*/ 222058 w 1508539"/>
              <a:gd name="connsiteY129" fmla="*/ 1016103 h 6858000"/>
              <a:gd name="connsiteX130" fmla="*/ 223514 w 1508539"/>
              <a:gd name="connsiteY130" fmla="*/ 932283 h 6858000"/>
              <a:gd name="connsiteX131" fmla="*/ 225750 w 1508539"/>
              <a:gd name="connsiteY131" fmla="*/ 915925 h 6858000"/>
              <a:gd name="connsiteX132" fmla="*/ 218379 w 1508539"/>
              <a:gd name="connsiteY132" fmla="*/ 896999 h 6858000"/>
              <a:gd name="connsiteX133" fmla="*/ 187787 w 1508539"/>
              <a:gd name="connsiteY133" fmla="*/ 821517 h 6858000"/>
              <a:gd name="connsiteX134" fmla="*/ 166737 w 1508539"/>
              <a:gd name="connsiteY134" fmla="*/ 751353 h 6858000"/>
              <a:gd name="connsiteX135" fmla="*/ 166295 w 1508539"/>
              <a:gd name="connsiteY135" fmla="*/ 721230 h 6858000"/>
              <a:gd name="connsiteX136" fmla="*/ 151966 w 1508539"/>
              <a:gd name="connsiteY136" fmla="*/ 681659 h 6858000"/>
              <a:gd name="connsiteX137" fmla="*/ 137385 w 1508539"/>
              <a:gd name="connsiteY137" fmla="*/ 635218 h 6858000"/>
              <a:gd name="connsiteX138" fmla="*/ 142396 w 1508539"/>
              <a:gd name="connsiteY138" fmla="*/ 613763 h 6858000"/>
              <a:gd name="connsiteX139" fmla="*/ 128338 w 1508539"/>
              <a:gd name="connsiteY139" fmla="*/ 598582 h 6858000"/>
              <a:gd name="connsiteX140" fmla="*/ 128019 w 1508539"/>
              <a:gd name="connsiteY140" fmla="*/ 576846 h 6858000"/>
              <a:gd name="connsiteX141" fmla="*/ 107645 w 1508539"/>
              <a:gd name="connsiteY141" fmla="*/ 530055 h 6858000"/>
              <a:gd name="connsiteX142" fmla="*/ 106893 w 1508539"/>
              <a:gd name="connsiteY142" fmla="*/ 465389 h 6858000"/>
              <a:gd name="connsiteX143" fmla="*/ 89816 w 1508539"/>
              <a:gd name="connsiteY143" fmla="*/ 424699 h 6858000"/>
              <a:gd name="connsiteX144" fmla="*/ 90191 w 1508539"/>
              <a:gd name="connsiteY144" fmla="*/ 404917 h 6858000"/>
              <a:gd name="connsiteX145" fmla="*/ 70148 w 1508539"/>
              <a:gd name="connsiteY145" fmla="*/ 367211 h 6858000"/>
              <a:gd name="connsiteX146" fmla="*/ 36452 w 1508539"/>
              <a:gd name="connsiteY146" fmla="*/ 268519 h 6858000"/>
              <a:gd name="connsiteX147" fmla="*/ 23935 w 1508539"/>
              <a:gd name="connsiteY147" fmla="*/ 160886 h 6858000"/>
              <a:gd name="connsiteX148" fmla="*/ 19312 w 1508539"/>
              <a:gd name="connsiteY148" fmla="*/ 47336 h 6858000"/>
              <a:gd name="connsiteX149" fmla="*/ 0 w 1508539"/>
              <a:gd name="connsiteY149"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69364 w 1508539"/>
              <a:gd name="connsiteY4" fmla="*/ 6809549 h 6858000"/>
              <a:gd name="connsiteX5" fmla="*/ 101575 w 1508539"/>
              <a:gd name="connsiteY5" fmla="*/ 6715115 h 6858000"/>
              <a:gd name="connsiteX6" fmla="*/ 111426 w 1508539"/>
              <a:gd name="connsiteY6" fmla="*/ 6680170 h 6858000"/>
              <a:gd name="connsiteX7" fmla="*/ 136976 w 1508539"/>
              <a:gd name="connsiteY7" fmla="*/ 6621207 h 6858000"/>
              <a:gd name="connsiteX8" fmla="*/ 153633 w 1508539"/>
              <a:gd name="connsiteY8" fmla="*/ 6596265 h 6858000"/>
              <a:gd name="connsiteX9" fmla="*/ 153512 w 1508539"/>
              <a:gd name="connsiteY9" fmla="*/ 6594818 h 6858000"/>
              <a:gd name="connsiteX10" fmla="*/ 157757 w 1508539"/>
              <a:gd name="connsiteY10" fmla="*/ 6593735 h 6858000"/>
              <a:gd name="connsiteX11" fmla="*/ 160954 w 1508539"/>
              <a:gd name="connsiteY11" fmla="*/ 6589172 h 6858000"/>
              <a:gd name="connsiteX12" fmla="*/ 164248 w 1508539"/>
              <a:gd name="connsiteY12" fmla="*/ 6574442 h 6858000"/>
              <a:gd name="connsiteX13" fmla="*/ 164588 w 1508539"/>
              <a:gd name="connsiteY13" fmla="*/ 6568530 h 6858000"/>
              <a:gd name="connsiteX14" fmla="*/ 166997 w 1508539"/>
              <a:gd name="connsiteY14" fmla="*/ 6560674 h 6858000"/>
              <a:gd name="connsiteX15" fmla="*/ 167342 w 1508539"/>
              <a:gd name="connsiteY15" fmla="*/ 6560598 h 6858000"/>
              <a:gd name="connsiteX16" fmla="*/ 169039 w 1508539"/>
              <a:gd name="connsiteY16" fmla="*/ 6553006 h 6858000"/>
              <a:gd name="connsiteX17" fmla="*/ 173735 w 1508539"/>
              <a:gd name="connsiteY17" fmla="*/ 6514360 h 6858000"/>
              <a:gd name="connsiteX18" fmla="*/ 215389 w 1508539"/>
              <a:gd name="connsiteY18" fmla="*/ 6478062 h 6858000"/>
              <a:gd name="connsiteX19" fmla="*/ 226078 w 1508539"/>
              <a:gd name="connsiteY19" fmla="*/ 6460325 h 6858000"/>
              <a:gd name="connsiteX20" fmla="*/ 233311 w 1508539"/>
              <a:gd name="connsiteY20" fmla="*/ 6451488 h 6858000"/>
              <a:gd name="connsiteX21" fmla="*/ 234746 w 1508539"/>
              <a:gd name="connsiteY21" fmla="*/ 6451348 h 6858000"/>
              <a:gd name="connsiteX22" fmla="*/ 239104 w 1508539"/>
              <a:gd name="connsiteY22" fmla="*/ 6414240 h 6858000"/>
              <a:gd name="connsiteX23" fmla="*/ 241880 w 1508539"/>
              <a:gd name="connsiteY23" fmla="*/ 6384857 h 6858000"/>
              <a:gd name="connsiteX24" fmla="*/ 240591 w 1508539"/>
              <a:gd name="connsiteY24" fmla="*/ 6367510 h 6858000"/>
              <a:gd name="connsiteX25" fmla="*/ 244471 w 1508539"/>
              <a:gd name="connsiteY25" fmla="*/ 6349778 h 6858000"/>
              <a:gd name="connsiteX26" fmla="*/ 246136 w 1508539"/>
              <a:gd name="connsiteY26" fmla="*/ 6348250 h 6858000"/>
              <a:gd name="connsiteX27" fmla="*/ 262170 w 1508539"/>
              <a:gd name="connsiteY27" fmla="*/ 6281972 h 6858000"/>
              <a:gd name="connsiteX28" fmla="*/ 272933 w 1508539"/>
              <a:gd name="connsiteY28" fmla="*/ 6211940 h 6858000"/>
              <a:gd name="connsiteX29" fmla="*/ 314428 w 1508539"/>
              <a:gd name="connsiteY29" fmla="*/ 6113913 h 6858000"/>
              <a:gd name="connsiteX30" fmla="*/ 318721 w 1508539"/>
              <a:gd name="connsiteY30" fmla="*/ 6028119 h 6858000"/>
              <a:gd name="connsiteX31" fmla="*/ 345501 w 1508539"/>
              <a:gd name="connsiteY31" fmla="*/ 5934687 h 6858000"/>
              <a:gd name="connsiteX32" fmla="*/ 379513 w 1508539"/>
              <a:gd name="connsiteY32" fmla="*/ 5765594 h 6858000"/>
              <a:gd name="connsiteX33" fmla="*/ 411349 w 1508539"/>
              <a:gd name="connsiteY33" fmla="*/ 5693685 h 6858000"/>
              <a:gd name="connsiteX34" fmla="*/ 431404 w 1508539"/>
              <a:gd name="connsiteY34" fmla="*/ 5665173 h 6858000"/>
              <a:gd name="connsiteX35" fmla="*/ 465121 w 1508539"/>
              <a:gd name="connsiteY35" fmla="*/ 5563435 h 6858000"/>
              <a:gd name="connsiteX36" fmla="*/ 494626 w 1508539"/>
              <a:gd name="connsiteY36" fmla="*/ 5476393 h 6858000"/>
              <a:gd name="connsiteX37" fmla="*/ 525819 w 1508539"/>
              <a:gd name="connsiteY37" fmla="*/ 5396260 h 6858000"/>
              <a:gd name="connsiteX38" fmla="*/ 541800 w 1508539"/>
              <a:gd name="connsiteY38" fmla="*/ 5330009 h 6858000"/>
              <a:gd name="connsiteX39" fmla="*/ 575293 w 1508539"/>
              <a:gd name="connsiteY39" fmla="*/ 5273739 h 6858000"/>
              <a:gd name="connsiteX40" fmla="*/ 584892 w 1508539"/>
              <a:gd name="connsiteY40" fmla="*/ 5241779 h 6858000"/>
              <a:gd name="connsiteX41" fmla="*/ 596118 w 1508539"/>
              <a:gd name="connsiteY41" fmla="*/ 5225268 h 6858000"/>
              <a:gd name="connsiteX42" fmla="*/ 597138 w 1508539"/>
              <a:gd name="connsiteY42" fmla="*/ 5217684 h 6858000"/>
              <a:gd name="connsiteX43" fmla="*/ 604479 w 1508539"/>
              <a:gd name="connsiteY43" fmla="*/ 5193377 h 6858000"/>
              <a:gd name="connsiteX44" fmla="*/ 607782 w 1508539"/>
              <a:gd name="connsiteY44" fmla="*/ 5179288 h 6858000"/>
              <a:gd name="connsiteX45" fmla="*/ 608766 w 1508539"/>
              <a:gd name="connsiteY45" fmla="*/ 5173621 h 6858000"/>
              <a:gd name="connsiteX46" fmla="*/ 604400 w 1508539"/>
              <a:gd name="connsiteY46" fmla="*/ 5159961 h 6858000"/>
              <a:gd name="connsiteX47" fmla="*/ 611077 w 1508539"/>
              <a:gd name="connsiteY47" fmla="*/ 5144295 h 6858000"/>
              <a:gd name="connsiteX48" fmla="*/ 608010 w 1508539"/>
              <a:gd name="connsiteY48" fmla="*/ 5125185 h 6858000"/>
              <a:gd name="connsiteX49" fmla="*/ 614840 w 1508539"/>
              <a:gd name="connsiteY49" fmla="*/ 5121884 h 6858000"/>
              <a:gd name="connsiteX50" fmla="*/ 621876 w 1508539"/>
              <a:gd name="connsiteY50" fmla="*/ 5067850 h 6858000"/>
              <a:gd name="connsiteX51" fmla="*/ 624607 w 1508539"/>
              <a:gd name="connsiteY51" fmla="*/ 5060861 h 6858000"/>
              <a:gd name="connsiteX52" fmla="*/ 621311 w 1508539"/>
              <a:gd name="connsiteY52" fmla="*/ 5034192 h 6858000"/>
              <a:gd name="connsiteX53" fmla="*/ 622865 w 1508539"/>
              <a:gd name="connsiteY53" fmla="*/ 4993030 h 6858000"/>
              <a:gd name="connsiteX54" fmla="*/ 629774 w 1508539"/>
              <a:gd name="connsiteY54" fmla="*/ 4946844 h 6858000"/>
              <a:gd name="connsiteX55" fmla="*/ 625630 w 1508539"/>
              <a:gd name="connsiteY55" fmla="*/ 4932692 h 6858000"/>
              <a:gd name="connsiteX56" fmla="*/ 641033 w 1508539"/>
              <a:gd name="connsiteY56" fmla="*/ 4858827 h 6858000"/>
              <a:gd name="connsiteX57" fmla="*/ 646936 w 1508539"/>
              <a:gd name="connsiteY57" fmla="*/ 4821170 h 6858000"/>
              <a:gd name="connsiteX58" fmla="*/ 651669 w 1508539"/>
              <a:gd name="connsiteY58" fmla="*/ 4780965 h 6858000"/>
              <a:gd name="connsiteX59" fmla="*/ 652962 w 1508539"/>
              <a:gd name="connsiteY59" fmla="*/ 4750867 h 6858000"/>
              <a:gd name="connsiteX60" fmla="*/ 650769 w 1508539"/>
              <a:gd name="connsiteY60" fmla="*/ 4690749 h 6858000"/>
              <a:gd name="connsiteX61" fmla="*/ 646249 w 1508539"/>
              <a:gd name="connsiteY61" fmla="*/ 4584173 h 6858000"/>
              <a:gd name="connsiteX62" fmla="*/ 641332 w 1508539"/>
              <a:gd name="connsiteY62" fmla="*/ 4444346 h 6858000"/>
              <a:gd name="connsiteX63" fmla="*/ 637897 w 1508539"/>
              <a:gd name="connsiteY63" fmla="*/ 4375228 h 6858000"/>
              <a:gd name="connsiteX64" fmla="*/ 618550 w 1508539"/>
              <a:gd name="connsiteY64" fmla="*/ 4214165 h 6858000"/>
              <a:gd name="connsiteX65" fmla="*/ 622623 w 1508539"/>
              <a:gd name="connsiteY65" fmla="*/ 4090296 h 6858000"/>
              <a:gd name="connsiteX66" fmla="*/ 607879 w 1508539"/>
              <a:gd name="connsiteY66" fmla="*/ 4033999 h 6858000"/>
              <a:gd name="connsiteX67" fmla="*/ 609028 w 1508539"/>
              <a:gd name="connsiteY67" fmla="*/ 4031933 h 6858000"/>
              <a:gd name="connsiteX68" fmla="*/ 607604 w 1508539"/>
              <a:gd name="connsiteY68" fmla="*/ 4013953 h 6858000"/>
              <a:gd name="connsiteX69" fmla="*/ 593899 w 1508539"/>
              <a:gd name="connsiteY69" fmla="*/ 3974753 h 6858000"/>
              <a:gd name="connsiteX70" fmla="*/ 595497 w 1508539"/>
              <a:gd name="connsiteY70" fmla="*/ 3969950 h 6858000"/>
              <a:gd name="connsiteX71" fmla="*/ 588919 w 1508539"/>
              <a:gd name="connsiteY71" fmla="*/ 3933779 h 6858000"/>
              <a:gd name="connsiteX72" fmla="*/ 590250 w 1508539"/>
              <a:gd name="connsiteY72" fmla="*/ 3933093 h 6858000"/>
              <a:gd name="connsiteX73" fmla="*/ 594604 w 1508539"/>
              <a:gd name="connsiteY73" fmla="*/ 3922082 h 6858000"/>
              <a:gd name="connsiteX74" fmla="*/ 599682 w 1508539"/>
              <a:gd name="connsiteY74" fmla="*/ 3901461 h 6858000"/>
              <a:gd name="connsiteX75" fmla="*/ 622276 w 1508539"/>
              <a:gd name="connsiteY75" fmla="*/ 3813873 h 6858000"/>
              <a:gd name="connsiteX76" fmla="*/ 621701 w 1508539"/>
              <a:gd name="connsiteY76" fmla="*/ 3806161 h 6858000"/>
              <a:gd name="connsiteX77" fmla="*/ 622008 w 1508539"/>
              <a:gd name="connsiteY77" fmla="*/ 3805957 h 6858000"/>
              <a:gd name="connsiteX78" fmla="*/ 622035 w 1508539"/>
              <a:gd name="connsiteY78" fmla="*/ 3797724 h 6858000"/>
              <a:gd name="connsiteX79" fmla="*/ 620650 w 1508539"/>
              <a:gd name="connsiteY79" fmla="*/ 3792098 h 6858000"/>
              <a:gd name="connsiteX80" fmla="*/ 619534 w 1508539"/>
              <a:gd name="connsiteY80" fmla="*/ 3777135 h 6858000"/>
              <a:gd name="connsiteX81" fmla="*/ 621267 w 1508539"/>
              <a:gd name="connsiteY81" fmla="*/ 3771656 h 6858000"/>
              <a:gd name="connsiteX82" fmla="*/ 625010 w 1508539"/>
              <a:gd name="connsiteY82" fmla="*/ 3769007 h 6858000"/>
              <a:gd name="connsiteX83" fmla="*/ 624476 w 1508539"/>
              <a:gd name="connsiteY83" fmla="*/ 3767709 h 6858000"/>
              <a:gd name="connsiteX84" fmla="*/ 633172 w 1508539"/>
              <a:gd name="connsiteY84" fmla="*/ 3738082 h 6858000"/>
              <a:gd name="connsiteX85" fmla="*/ 640518 w 1508539"/>
              <a:gd name="connsiteY85" fmla="*/ 3673397 h 6858000"/>
              <a:gd name="connsiteX86" fmla="*/ 639814 w 1508539"/>
              <a:gd name="connsiteY86" fmla="*/ 3637109 h 6858000"/>
              <a:gd name="connsiteX87" fmla="*/ 643257 w 1508539"/>
              <a:gd name="connsiteY87" fmla="*/ 3536883 h 6858000"/>
              <a:gd name="connsiteX88" fmla="*/ 650795 w 1508539"/>
              <a:gd name="connsiteY88" fmla="*/ 3435652 h 6858000"/>
              <a:gd name="connsiteX89" fmla="*/ 652466 w 1508539"/>
              <a:gd name="connsiteY89" fmla="*/ 3307769 h 6858000"/>
              <a:gd name="connsiteX90" fmla="*/ 670029 w 1508539"/>
              <a:gd name="connsiteY90" fmla="*/ 3250522 h 6858000"/>
              <a:gd name="connsiteX91" fmla="*/ 670454 w 1508539"/>
              <a:gd name="connsiteY91" fmla="*/ 3229163 h 6858000"/>
              <a:gd name="connsiteX92" fmla="*/ 672277 w 1508539"/>
              <a:gd name="connsiteY92" fmla="*/ 3217217 h 6858000"/>
              <a:gd name="connsiteX93" fmla="*/ 659112 w 1508539"/>
              <a:gd name="connsiteY93" fmla="*/ 3183755 h 6858000"/>
              <a:gd name="connsiteX94" fmla="*/ 659613 w 1508539"/>
              <a:gd name="connsiteY94" fmla="*/ 3178642 h 6858000"/>
              <a:gd name="connsiteX95" fmla="*/ 647213 w 1508539"/>
              <a:gd name="connsiteY95" fmla="*/ 3158586 h 6858000"/>
              <a:gd name="connsiteX96" fmla="*/ 632398 w 1508539"/>
              <a:gd name="connsiteY96" fmla="*/ 3129034 h 6858000"/>
              <a:gd name="connsiteX97" fmla="*/ 633063 w 1508539"/>
              <a:gd name="connsiteY97" fmla="*/ 3126682 h 6858000"/>
              <a:gd name="connsiteX98" fmla="*/ 623931 w 1508539"/>
              <a:gd name="connsiteY98" fmla="*/ 3114519 h 6858000"/>
              <a:gd name="connsiteX99" fmla="*/ 610540 w 1508539"/>
              <a:gd name="connsiteY99" fmla="*/ 3106272 h 6858000"/>
              <a:gd name="connsiteX100" fmla="*/ 583270 w 1508539"/>
              <a:gd name="connsiteY100" fmla="*/ 2958185 h 6858000"/>
              <a:gd name="connsiteX101" fmla="*/ 525884 w 1508539"/>
              <a:gd name="connsiteY101" fmla="*/ 2762989 h 6858000"/>
              <a:gd name="connsiteX102" fmla="*/ 474802 w 1508539"/>
              <a:gd name="connsiteY102" fmla="*/ 2554718 h 6858000"/>
              <a:gd name="connsiteX103" fmla="*/ 454896 w 1508539"/>
              <a:gd name="connsiteY103" fmla="*/ 2485734 h 6858000"/>
              <a:gd name="connsiteX104" fmla="*/ 445619 w 1508539"/>
              <a:gd name="connsiteY104" fmla="*/ 2447068 h 6858000"/>
              <a:gd name="connsiteX105" fmla="*/ 432580 w 1508539"/>
              <a:gd name="connsiteY105" fmla="*/ 2425819 h 6858000"/>
              <a:gd name="connsiteX106" fmla="*/ 438579 w 1508539"/>
              <a:gd name="connsiteY106" fmla="*/ 2402874 h 6858000"/>
              <a:gd name="connsiteX107" fmla="*/ 441191 w 1508539"/>
              <a:gd name="connsiteY107" fmla="*/ 2381443 h 6858000"/>
              <a:gd name="connsiteX108" fmla="*/ 417520 w 1508539"/>
              <a:gd name="connsiteY108" fmla="*/ 2261920 h 6858000"/>
              <a:gd name="connsiteX109" fmla="*/ 407407 w 1508539"/>
              <a:gd name="connsiteY109" fmla="*/ 2195378 h 6858000"/>
              <a:gd name="connsiteX110" fmla="*/ 391624 w 1508539"/>
              <a:gd name="connsiteY110" fmla="*/ 2155135 h 6858000"/>
              <a:gd name="connsiteX111" fmla="*/ 389082 w 1508539"/>
              <a:gd name="connsiteY111" fmla="*/ 2118008 h 6858000"/>
              <a:gd name="connsiteX112" fmla="*/ 390075 w 1508539"/>
              <a:gd name="connsiteY112" fmla="*/ 2050531 h 6858000"/>
              <a:gd name="connsiteX113" fmla="*/ 381881 w 1508539"/>
              <a:gd name="connsiteY113" fmla="*/ 1963269 h 6858000"/>
              <a:gd name="connsiteX114" fmla="*/ 363059 w 1508539"/>
              <a:gd name="connsiteY114" fmla="*/ 1906352 h 6858000"/>
              <a:gd name="connsiteX115" fmla="*/ 339616 w 1508539"/>
              <a:gd name="connsiteY115" fmla="*/ 1861531 h 6858000"/>
              <a:gd name="connsiteX116" fmla="*/ 293415 w 1508539"/>
              <a:gd name="connsiteY116" fmla="*/ 1732919 h 6858000"/>
              <a:gd name="connsiteX117" fmla="*/ 265726 w 1508539"/>
              <a:gd name="connsiteY117" fmla="*/ 1663540 h 6858000"/>
              <a:gd name="connsiteX118" fmla="*/ 264852 w 1508539"/>
              <a:gd name="connsiteY118" fmla="*/ 1615777 h 6858000"/>
              <a:gd name="connsiteX119" fmla="*/ 245647 w 1508539"/>
              <a:gd name="connsiteY119" fmla="*/ 1563678 h 6858000"/>
              <a:gd name="connsiteX120" fmla="*/ 258727 w 1508539"/>
              <a:gd name="connsiteY120" fmla="*/ 1519474 h 6858000"/>
              <a:gd name="connsiteX121" fmla="*/ 251469 w 1508539"/>
              <a:gd name="connsiteY121" fmla="*/ 1477995 h 6858000"/>
              <a:gd name="connsiteX122" fmla="*/ 237554 w 1508539"/>
              <a:gd name="connsiteY122" fmla="*/ 1373769 h 6858000"/>
              <a:gd name="connsiteX123" fmla="*/ 245861 w 1508539"/>
              <a:gd name="connsiteY123" fmla="*/ 1307086 h 6858000"/>
              <a:gd name="connsiteX124" fmla="*/ 247049 w 1508539"/>
              <a:gd name="connsiteY124" fmla="*/ 1189033 h 6858000"/>
              <a:gd name="connsiteX125" fmla="*/ 251734 w 1508539"/>
              <a:gd name="connsiteY125" fmla="*/ 1168288 h 6858000"/>
              <a:gd name="connsiteX126" fmla="*/ 244016 w 1508539"/>
              <a:gd name="connsiteY126" fmla="*/ 1142577 h 6858000"/>
              <a:gd name="connsiteX127" fmla="*/ 233322 w 1508539"/>
              <a:gd name="connsiteY127" fmla="*/ 1088484 h 6858000"/>
              <a:gd name="connsiteX128" fmla="*/ 222058 w 1508539"/>
              <a:gd name="connsiteY128" fmla="*/ 1016103 h 6858000"/>
              <a:gd name="connsiteX129" fmla="*/ 223514 w 1508539"/>
              <a:gd name="connsiteY129" fmla="*/ 932283 h 6858000"/>
              <a:gd name="connsiteX130" fmla="*/ 225750 w 1508539"/>
              <a:gd name="connsiteY130" fmla="*/ 915925 h 6858000"/>
              <a:gd name="connsiteX131" fmla="*/ 218379 w 1508539"/>
              <a:gd name="connsiteY131" fmla="*/ 896999 h 6858000"/>
              <a:gd name="connsiteX132" fmla="*/ 187787 w 1508539"/>
              <a:gd name="connsiteY132" fmla="*/ 821517 h 6858000"/>
              <a:gd name="connsiteX133" fmla="*/ 166737 w 1508539"/>
              <a:gd name="connsiteY133" fmla="*/ 751353 h 6858000"/>
              <a:gd name="connsiteX134" fmla="*/ 166295 w 1508539"/>
              <a:gd name="connsiteY134" fmla="*/ 721230 h 6858000"/>
              <a:gd name="connsiteX135" fmla="*/ 151966 w 1508539"/>
              <a:gd name="connsiteY135" fmla="*/ 681659 h 6858000"/>
              <a:gd name="connsiteX136" fmla="*/ 137385 w 1508539"/>
              <a:gd name="connsiteY136" fmla="*/ 635218 h 6858000"/>
              <a:gd name="connsiteX137" fmla="*/ 142396 w 1508539"/>
              <a:gd name="connsiteY137" fmla="*/ 613763 h 6858000"/>
              <a:gd name="connsiteX138" fmla="*/ 128338 w 1508539"/>
              <a:gd name="connsiteY138" fmla="*/ 598582 h 6858000"/>
              <a:gd name="connsiteX139" fmla="*/ 128019 w 1508539"/>
              <a:gd name="connsiteY139" fmla="*/ 576846 h 6858000"/>
              <a:gd name="connsiteX140" fmla="*/ 107645 w 1508539"/>
              <a:gd name="connsiteY140" fmla="*/ 530055 h 6858000"/>
              <a:gd name="connsiteX141" fmla="*/ 106893 w 1508539"/>
              <a:gd name="connsiteY141" fmla="*/ 465389 h 6858000"/>
              <a:gd name="connsiteX142" fmla="*/ 89816 w 1508539"/>
              <a:gd name="connsiteY142" fmla="*/ 424699 h 6858000"/>
              <a:gd name="connsiteX143" fmla="*/ 90191 w 1508539"/>
              <a:gd name="connsiteY143" fmla="*/ 404917 h 6858000"/>
              <a:gd name="connsiteX144" fmla="*/ 70148 w 1508539"/>
              <a:gd name="connsiteY144" fmla="*/ 367211 h 6858000"/>
              <a:gd name="connsiteX145" fmla="*/ 36452 w 1508539"/>
              <a:gd name="connsiteY145" fmla="*/ 268519 h 6858000"/>
              <a:gd name="connsiteX146" fmla="*/ 23935 w 1508539"/>
              <a:gd name="connsiteY146" fmla="*/ 160886 h 6858000"/>
              <a:gd name="connsiteX147" fmla="*/ 19312 w 1508539"/>
              <a:gd name="connsiteY147" fmla="*/ 47336 h 6858000"/>
              <a:gd name="connsiteX148" fmla="*/ 0 w 1508539"/>
              <a:gd name="connsiteY148"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01575 w 1508539"/>
              <a:gd name="connsiteY4" fmla="*/ 6715115 h 6858000"/>
              <a:gd name="connsiteX5" fmla="*/ 111426 w 1508539"/>
              <a:gd name="connsiteY5" fmla="*/ 6680170 h 6858000"/>
              <a:gd name="connsiteX6" fmla="*/ 136976 w 1508539"/>
              <a:gd name="connsiteY6" fmla="*/ 6621207 h 6858000"/>
              <a:gd name="connsiteX7" fmla="*/ 153633 w 1508539"/>
              <a:gd name="connsiteY7" fmla="*/ 6596265 h 6858000"/>
              <a:gd name="connsiteX8" fmla="*/ 153512 w 1508539"/>
              <a:gd name="connsiteY8" fmla="*/ 6594818 h 6858000"/>
              <a:gd name="connsiteX9" fmla="*/ 157757 w 1508539"/>
              <a:gd name="connsiteY9" fmla="*/ 6593735 h 6858000"/>
              <a:gd name="connsiteX10" fmla="*/ 160954 w 1508539"/>
              <a:gd name="connsiteY10" fmla="*/ 6589172 h 6858000"/>
              <a:gd name="connsiteX11" fmla="*/ 164248 w 1508539"/>
              <a:gd name="connsiteY11" fmla="*/ 6574442 h 6858000"/>
              <a:gd name="connsiteX12" fmla="*/ 164588 w 1508539"/>
              <a:gd name="connsiteY12" fmla="*/ 6568530 h 6858000"/>
              <a:gd name="connsiteX13" fmla="*/ 166997 w 1508539"/>
              <a:gd name="connsiteY13" fmla="*/ 6560674 h 6858000"/>
              <a:gd name="connsiteX14" fmla="*/ 167342 w 1508539"/>
              <a:gd name="connsiteY14" fmla="*/ 6560598 h 6858000"/>
              <a:gd name="connsiteX15" fmla="*/ 169039 w 1508539"/>
              <a:gd name="connsiteY15" fmla="*/ 6553006 h 6858000"/>
              <a:gd name="connsiteX16" fmla="*/ 173735 w 1508539"/>
              <a:gd name="connsiteY16" fmla="*/ 6514360 h 6858000"/>
              <a:gd name="connsiteX17" fmla="*/ 215389 w 1508539"/>
              <a:gd name="connsiteY17" fmla="*/ 6478062 h 6858000"/>
              <a:gd name="connsiteX18" fmla="*/ 226078 w 1508539"/>
              <a:gd name="connsiteY18" fmla="*/ 6460325 h 6858000"/>
              <a:gd name="connsiteX19" fmla="*/ 233311 w 1508539"/>
              <a:gd name="connsiteY19" fmla="*/ 6451488 h 6858000"/>
              <a:gd name="connsiteX20" fmla="*/ 234746 w 1508539"/>
              <a:gd name="connsiteY20" fmla="*/ 6451348 h 6858000"/>
              <a:gd name="connsiteX21" fmla="*/ 239104 w 1508539"/>
              <a:gd name="connsiteY21" fmla="*/ 6414240 h 6858000"/>
              <a:gd name="connsiteX22" fmla="*/ 241880 w 1508539"/>
              <a:gd name="connsiteY22" fmla="*/ 6384857 h 6858000"/>
              <a:gd name="connsiteX23" fmla="*/ 240591 w 1508539"/>
              <a:gd name="connsiteY23" fmla="*/ 6367510 h 6858000"/>
              <a:gd name="connsiteX24" fmla="*/ 244471 w 1508539"/>
              <a:gd name="connsiteY24" fmla="*/ 6349778 h 6858000"/>
              <a:gd name="connsiteX25" fmla="*/ 246136 w 1508539"/>
              <a:gd name="connsiteY25" fmla="*/ 6348250 h 6858000"/>
              <a:gd name="connsiteX26" fmla="*/ 262170 w 1508539"/>
              <a:gd name="connsiteY26" fmla="*/ 6281972 h 6858000"/>
              <a:gd name="connsiteX27" fmla="*/ 272933 w 1508539"/>
              <a:gd name="connsiteY27" fmla="*/ 6211940 h 6858000"/>
              <a:gd name="connsiteX28" fmla="*/ 314428 w 1508539"/>
              <a:gd name="connsiteY28" fmla="*/ 6113913 h 6858000"/>
              <a:gd name="connsiteX29" fmla="*/ 318721 w 1508539"/>
              <a:gd name="connsiteY29" fmla="*/ 6028119 h 6858000"/>
              <a:gd name="connsiteX30" fmla="*/ 345501 w 1508539"/>
              <a:gd name="connsiteY30" fmla="*/ 5934687 h 6858000"/>
              <a:gd name="connsiteX31" fmla="*/ 379513 w 1508539"/>
              <a:gd name="connsiteY31" fmla="*/ 5765594 h 6858000"/>
              <a:gd name="connsiteX32" fmla="*/ 411349 w 1508539"/>
              <a:gd name="connsiteY32" fmla="*/ 5693685 h 6858000"/>
              <a:gd name="connsiteX33" fmla="*/ 431404 w 1508539"/>
              <a:gd name="connsiteY33" fmla="*/ 5665173 h 6858000"/>
              <a:gd name="connsiteX34" fmla="*/ 465121 w 1508539"/>
              <a:gd name="connsiteY34" fmla="*/ 5563435 h 6858000"/>
              <a:gd name="connsiteX35" fmla="*/ 494626 w 1508539"/>
              <a:gd name="connsiteY35" fmla="*/ 5476393 h 6858000"/>
              <a:gd name="connsiteX36" fmla="*/ 525819 w 1508539"/>
              <a:gd name="connsiteY36" fmla="*/ 5396260 h 6858000"/>
              <a:gd name="connsiteX37" fmla="*/ 541800 w 1508539"/>
              <a:gd name="connsiteY37" fmla="*/ 5330009 h 6858000"/>
              <a:gd name="connsiteX38" fmla="*/ 575293 w 1508539"/>
              <a:gd name="connsiteY38" fmla="*/ 5273739 h 6858000"/>
              <a:gd name="connsiteX39" fmla="*/ 584892 w 1508539"/>
              <a:gd name="connsiteY39" fmla="*/ 5241779 h 6858000"/>
              <a:gd name="connsiteX40" fmla="*/ 596118 w 1508539"/>
              <a:gd name="connsiteY40" fmla="*/ 5225268 h 6858000"/>
              <a:gd name="connsiteX41" fmla="*/ 597138 w 1508539"/>
              <a:gd name="connsiteY41" fmla="*/ 5217684 h 6858000"/>
              <a:gd name="connsiteX42" fmla="*/ 604479 w 1508539"/>
              <a:gd name="connsiteY42" fmla="*/ 5193377 h 6858000"/>
              <a:gd name="connsiteX43" fmla="*/ 607782 w 1508539"/>
              <a:gd name="connsiteY43" fmla="*/ 5179288 h 6858000"/>
              <a:gd name="connsiteX44" fmla="*/ 608766 w 1508539"/>
              <a:gd name="connsiteY44" fmla="*/ 5173621 h 6858000"/>
              <a:gd name="connsiteX45" fmla="*/ 604400 w 1508539"/>
              <a:gd name="connsiteY45" fmla="*/ 5159961 h 6858000"/>
              <a:gd name="connsiteX46" fmla="*/ 611077 w 1508539"/>
              <a:gd name="connsiteY46" fmla="*/ 5144295 h 6858000"/>
              <a:gd name="connsiteX47" fmla="*/ 608010 w 1508539"/>
              <a:gd name="connsiteY47" fmla="*/ 5125185 h 6858000"/>
              <a:gd name="connsiteX48" fmla="*/ 614840 w 1508539"/>
              <a:gd name="connsiteY48" fmla="*/ 5121884 h 6858000"/>
              <a:gd name="connsiteX49" fmla="*/ 621876 w 1508539"/>
              <a:gd name="connsiteY49" fmla="*/ 5067850 h 6858000"/>
              <a:gd name="connsiteX50" fmla="*/ 624607 w 1508539"/>
              <a:gd name="connsiteY50" fmla="*/ 5060861 h 6858000"/>
              <a:gd name="connsiteX51" fmla="*/ 621311 w 1508539"/>
              <a:gd name="connsiteY51" fmla="*/ 5034192 h 6858000"/>
              <a:gd name="connsiteX52" fmla="*/ 622865 w 1508539"/>
              <a:gd name="connsiteY52" fmla="*/ 4993030 h 6858000"/>
              <a:gd name="connsiteX53" fmla="*/ 629774 w 1508539"/>
              <a:gd name="connsiteY53" fmla="*/ 4946844 h 6858000"/>
              <a:gd name="connsiteX54" fmla="*/ 625630 w 1508539"/>
              <a:gd name="connsiteY54" fmla="*/ 4932692 h 6858000"/>
              <a:gd name="connsiteX55" fmla="*/ 641033 w 1508539"/>
              <a:gd name="connsiteY55" fmla="*/ 4858827 h 6858000"/>
              <a:gd name="connsiteX56" fmla="*/ 646936 w 1508539"/>
              <a:gd name="connsiteY56" fmla="*/ 4821170 h 6858000"/>
              <a:gd name="connsiteX57" fmla="*/ 651669 w 1508539"/>
              <a:gd name="connsiteY57" fmla="*/ 4780965 h 6858000"/>
              <a:gd name="connsiteX58" fmla="*/ 652962 w 1508539"/>
              <a:gd name="connsiteY58" fmla="*/ 4750867 h 6858000"/>
              <a:gd name="connsiteX59" fmla="*/ 650769 w 1508539"/>
              <a:gd name="connsiteY59" fmla="*/ 4690749 h 6858000"/>
              <a:gd name="connsiteX60" fmla="*/ 646249 w 1508539"/>
              <a:gd name="connsiteY60" fmla="*/ 4584173 h 6858000"/>
              <a:gd name="connsiteX61" fmla="*/ 641332 w 1508539"/>
              <a:gd name="connsiteY61" fmla="*/ 4444346 h 6858000"/>
              <a:gd name="connsiteX62" fmla="*/ 637897 w 1508539"/>
              <a:gd name="connsiteY62" fmla="*/ 4375228 h 6858000"/>
              <a:gd name="connsiteX63" fmla="*/ 618550 w 1508539"/>
              <a:gd name="connsiteY63" fmla="*/ 4214165 h 6858000"/>
              <a:gd name="connsiteX64" fmla="*/ 622623 w 1508539"/>
              <a:gd name="connsiteY64" fmla="*/ 4090296 h 6858000"/>
              <a:gd name="connsiteX65" fmla="*/ 607879 w 1508539"/>
              <a:gd name="connsiteY65" fmla="*/ 4033999 h 6858000"/>
              <a:gd name="connsiteX66" fmla="*/ 609028 w 1508539"/>
              <a:gd name="connsiteY66" fmla="*/ 4031933 h 6858000"/>
              <a:gd name="connsiteX67" fmla="*/ 607604 w 1508539"/>
              <a:gd name="connsiteY67" fmla="*/ 4013953 h 6858000"/>
              <a:gd name="connsiteX68" fmla="*/ 593899 w 1508539"/>
              <a:gd name="connsiteY68" fmla="*/ 3974753 h 6858000"/>
              <a:gd name="connsiteX69" fmla="*/ 595497 w 1508539"/>
              <a:gd name="connsiteY69" fmla="*/ 3969950 h 6858000"/>
              <a:gd name="connsiteX70" fmla="*/ 588919 w 1508539"/>
              <a:gd name="connsiteY70" fmla="*/ 3933779 h 6858000"/>
              <a:gd name="connsiteX71" fmla="*/ 590250 w 1508539"/>
              <a:gd name="connsiteY71" fmla="*/ 3933093 h 6858000"/>
              <a:gd name="connsiteX72" fmla="*/ 594604 w 1508539"/>
              <a:gd name="connsiteY72" fmla="*/ 3922082 h 6858000"/>
              <a:gd name="connsiteX73" fmla="*/ 599682 w 1508539"/>
              <a:gd name="connsiteY73" fmla="*/ 3901461 h 6858000"/>
              <a:gd name="connsiteX74" fmla="*/ 622276 w 1508539"/>
              <a:gd name="connsiteY74" fmla="*/ 3813873 h 6858000"/>
              <a:gd name="connsiteX75" fmla="*/ 621701 w 1508539"/>
              <a:gd name="connsiteY75" fmla="*/ 3806161 h 6858000"/>
              <a:gd name="connsiteX76" fmla="*/ 622008 w 1508539"/>
              <a:gd name="connsiteY76" fmla="*/ 3805957 h 6858000"/>
              <a:gd name="connsiteX77" fmla="*/ 622035 w 1508539"/>
              <a:gd name="connsiteY77" fmla="*/ 3797724 h 6858000"/>
              <a:gd name="connsiteX78" fmla="*/ 620650 w 1508539"/>
              <a:gd name="connsiteY78" fmla="*/ 3792098 h 6858000"/>
              <a:gd name="connsiteX79" fmla="*/ 619534 w 1508539"/>
              <a:gd name="connsiteY79" fmla="*/ 3777135 h 6858000"/>
              <a:gd name="connsiteX80" fmla="*/ 621267 w 1508539"/>
              <a:gd name="connsiteY80" fmla="*/ 3771656 h 6858000"/>
              <a:gd name="connsiteX81" fmla="*/ 625010 w 1508539"/>
              <a:gd name="connsiteY81" fmla="*/ 3769007 h 6858000"/>
              <a:gd name="connsiteX82" fmla="*/ 624476 w 1508539"/>
              <a:gd name="connsiteY82" fmla="*/ 3767709 h 6858000"/>
              <a:gd name="connsiteX83" fmla="*/ 633172 w 1508539"/>
              <a:gd name="connsiteY83" fmla="*/ 3738082 h 6858000"/>
              <a:gd name="connsiteX84" fmla="*/ 640518 w 1508539"/>
              <a:gd name="connsiteY84" fmla="*/ 3673397 h 6858000"/>
              <a:gd name="connsiteX85" fmla="*/ 639814 w 1508539"/>
              <a:gd name="connsiteY85" fmla="*/ 3637109 h 6858000"/>
              <a:gd name="connsiteX86" fmla="*/ 643257 w 1508539"/>
              <a:gd name="connsiteY86" fmla="*/ 3536883 h 6858000"/>
              <a:gd name="connsiteX87" fmla="*/ 650795 w 1508539"/>
              <a:gd name="connsiteY87" fmla="*/ 3435652 h 6858000"/>
              <a:gd name="connsiteX88" fmla="*/ 652466 w 1508539"/>
              <a:gd name="connsiteY88" fmla="*/ 3307769 h 6858000"/>
              <a:gd name="connsiteX89" fmla="*/ 670029 w 1508539"/>
              <a:gd name="connsiteY89" fmla="*/ 3250522 h 6858000"/>
              <a:gd name="connsiteX90" fmla="*/ 670454 w 1508539"/>
              <a:gd name="connsiteY90" fmla="*/ 3229163 h 6858000"/>
              <a:gd name="connsiteX91" fmla="*/ 672277 w 1508539"/>
              <a:gd name="connsiteY91" fmla="*/ 3217217 h 6858000"/>
              <a:gd name="connsiteX92" fmla="*/ 659112 w 1508539"/>
              <a:gd name="connsiteY92" fmla="*/ 3183755 h 6858000"/>
              <a:gd name="connsiteX93" fmla="*/ 659613 w 1508539"/>
              <a:gd name="connsiteY93" fmla="*/ 3178642 h 6858000"/>
              <a:gd name="connsiteX94" fmla="*/ 647213 w 1508539"/>
              <a:gd name="connsiteY94" fmla="*/ 3158586 h 6858000"/>
              <a:gd name="connsiteX95" fmla="*/ 632398 w 1508539"/>
              <a:gd name="connsiteY95" fmla="*/ 3129034 h 6858000"/>
              <a:gd name="connsiteX96" fmla="*/ 633063 w 1508539"/>
              <a:gd name="connsiteY96" fmla="*/ 3126682 h 6858000"/>
              <a:gd name="connsiteX97" fmla="*/ 623931 w 1508539"/>
              <a:gd name="connsiteY97" fmla="*/ 3114519 h 6858000"/>
              <a:gd name="connsiteX98" fmla="*/ 610540 w 1508539"/>
              <a:gd name="connsiteY98" fmla="*/ 3106272 h 6858000"/>
              <a:gd name="connsiteX99" fmla="*/ 583270 w 1508539"/>
              <a:gd name="connsiteY99" fmla="*/ 2958185 h 6858000"/>
              <a:gd name="connsiteX100" fmla="*/ 525884 w 1508539"/>
              <a:gd name="connsiteY100" fmla="*/ 2762989 h 6858000"/>
              <a:gd name="connsiteX101" fmla="*/ 474802 w 1508539"/>
              <a:gd name="connsiteY101" fmla="*/ 2554718 h 6858000"/>
              <a:gd name="connsiteX102" fmla="*/ 454896 w 1508539"/>
              <a:gd name="connsiteY102" fmla="*/ 2485734 h 6858000"/>
              <a:gd name="connsiteX103" fmla="*/ 445619 w 1508539"/>
              <a:gd name="connsiteY103" fmla="*/ 2447068 h 6858000"/>
              <a:gd name="connsiteX104" fmla="*/ 432580 w 1508539"/>
              <a:gd name="connsiteY104" fmla="*/ 2425819 h 6858000"/>
              <a:gd name="connsiteX105" fmla="*/ 438579 w 1508539"/>
              <a:gd name="connsiteY105" fmla="*/ 2402874 h 6858000"/>
              <a:gd name="connsiteX106" fmla="*/ 441191 w 1508539"/>
              <a:gd name="connsiteY106" fmla="*/ 2381443 h 6858000"/>
              <a:gd name="connsiteX107" fmla="*/ 417520 w 1508539"/>
              <a:gd name="connsiteY107" fmla="*/ 2261920 h 6858000"/>
              <a:gd name="connsiteX108" fmla="*/ 407407 w 1508539"/>
              <a:gd name="connsiteY108" fmla="*/ 2195378 h 6858000"/>
              <a:gd name="connsiteX109" fmla="*/ 391624 w 1508539"/>
              <a:gd name="connsiteY109" fmla="*/ 2155135 h 6858000"/>
              <a:gd name="connsiteX110" fmla="*/ 389082 w 1508539"/>
              <a:gd name="connsiteY110" fmla="*/ 2118008 h 6858000"/>
              <a:gd name="connsiteX111" fmla="*/ 390075 w 1508539"/>
              <a:gd name="connsiteY111" fmla="*/ 2050531 h 6858000"/>
              <a:gd name="connsiteX112" fmla="*/ 381881 w 1508539"/>
              <a:gd name="connsiteY112" fmla="*/ 1963269 h 6858000"/>
              <a:gd name="connsiteX113" fmla="*/ 363059 w 1508539"/>
              <a:gd name="connsiteY113" fmla="*/ 1906352 h 6858000"/>
              <a:gd name="connsiteX114" fmla="*/ 339616 w 1508539"/>
              <a:gd name="connsiteY114" fmla="*/ 1861531 h 6858000"/>
              <a:gd name="connsiteX115" fmla="*/ 293415 w 1508539"/>
              <a:gd name="connsiteY115" fmla="*/ 1732919 h 6858000"/>
              <a:gd name="connsiteX116" fmla="*/ 265726 w 1508539"/>
              <a:gd name="connsiteY116" fmla="*/ 1663540 h 6858000"/>
              <a:gd name="connsiteX117" fmla="*/ 264852 w 1508539"/>
              <a:gd name="connsiteY117" fmla="*/ 1615777 h 6858000"/>
              <a:gd name="connsiteX118" fmla="*/ 245647 w 1508539"/>
              <a:gd name="connsiteY118" fmla="*/ 1563678 h 6858000"/>
              <a:gd name="connsiteX119" fmla="*/ 258727 w 1508539"/>
              <a:gd name="connsiteY119" fmla="*/ 1519474 h 6858000"/>
              <a:gd name="connsiteX120" fmla="*/ 251469 w 1508539"/>
              <a:gd name="connsiteY120" fmla="*/ 1477995 h 6858000"/>
              <a:gd name="connsiteX121" fmla="*/ 237554 w 1508539"/>
              <a:gd name="connsiteY121" fmla="*/ 1373769 h 6858000"/>
              <a:gd name="connsiteX122" fmla="*/ 245861 w 1508539"/>
              <a:gd name="connsiteY122" fmla="*/ 1307086 h 6858000"/>
              <a:gd name="connsiteX123" fmla="*/ 247049 w 1508539"/>
              <a:gd name="connsiteY123" fmla="*/ 1189033 h 6858000"/>
              <a:gd name="connsiteX124" fmla="*/ 251734 w 1508539"/>
              <a:gd name="connsiteY124" fmla="*/ 1168288 h 6858000"/>
              <a:gd name="connsiteX125" fmla="*/ 244016 w 1508539"/>
              <a:gd name="connsiteY125" fmla="*/ 1142577 h 6858000"/>
              <a:gd name="connsiteX126" fmla="*/ 233322 w 1508539"/>
              <a:gd name="connsiteY126" fmla="*/ 1088484 h 6858000"/>
              <a:gd name="connsiteX127" fmla="*/ 222058 w 1508539"/>
              <a:gd name="connsiteY127" fmla="*/ 1016103 h 6858000"/>
              <a:gd name="connsiteX128" fmla="*/ 223514 w 1508539"/>
              <a:gd name="connsiteY128" fmla="*/ 932283 h 6858000"/>
              <a:gd name="connsiteX129" fmla="*/ 225750 w 1508539"/>
              <a:gd name="connsiteY129" fmla="*/ 915925 h 6858000"/>
              <a:gd name="connsiteX130" fmla="*/ 218379 w 1508539"/>
              <a:gd name="connsiteY130" fmla="*/ 896999 h 6858000"/>
              <a:gd name="connsiteX131" fmla="*/ 187787 w 1508539"/>
              <a:gd name="connsiteY131" fmla="*/ 821517 h 6858000"/>
              <a:gd name="connsiteX132" fmla="*/ 166737 w 1508539"/>
              <a:gd name="connsiteY132" fmla="*/ 751353 h 6858000"/>
              <a:gd name="connsiteX133" fmla="*/ 166295 w 1508539"/>
              <a:gd name="connsiteY133" fmla="*/ 721230 h 6858000"/>
              <a:gd name="connsiteX134" fmla="*/ 151966 w 1508539"/>
              <a:gd name="connsiteY134" fmla="*/ 681659 h 6858000"/>
              <a:gd name="connsiteX135" fmla="*/ 137385 w 1508539"/>
              <a:gd name="connsiteY135" fmla="*/ 635218 h 6858000"/>
              <a:gd name="connsiteX136" fmla="*/ 142396 w 1508539"/>
              <a:gd name="connsiteY136" fmla="*/ 613763 h 6858000"/>
              <a:gd name="connsiteX137" fmla="*/ 128338 w 1508539"/>
              <a:gd name="connsiteY137" fmla="*/ 598582 h 6858000"/>
              <a:gd name="connsiteX138" fmla="*/ 128019 w 1508539"/>
              <a:gd name="connsiteY138" fmla="*/ 576846 h 6858000"/>
              <a:gd name="connsiteX139" fmla="*/ 107645 w 1508539"/>
              <a:gd name="connsiteY139" fmla="*/ 530055 h 6858000"/>
              <a:gd name="connsiteX140" fmla="*/ 106893 w 1508539"/>
              <a:gd name="connsiteY140" fmla="*/ 465389 h 6858000"/>
              <a:gd name="connsiteX141" fmla="*/ 89816 w 1508539"/>
              <a:gd name="connsiteY141" fmla="*/ 424699 h 6858000"/>
              <a:gd name="connsiteX142" fmla="*/ 90191 w 1508539"/>
              <a:gd name="connsiteY142" fmla="*/ 404917 h 6858000"/>
              <a:gd name="connsiteX143" fmla="*/ 70148 w 1508539"/>
              <a:gd name="connsiteY143" fmla="*/ 367211 h 6858000"/>
              <a:gd name="connsiteX144" fmla="*/ 36452 w 1508539"/>
              <a:gd name="connsiteY144" fmla="*/ 268519 h 6858000"/>
              <a:gd name="connsiteX145" fmla="*/ 23935 w 1508539"/>
              <a:gd name="connsiteY145" fmla="*/ 160886 h 6858000"/>
              <a:gd name="connsiteX146" fmla="*/ 19312 w 1508539"/>
              <a:gd name="connsiteY146" fmla="*/ 47336 h 6858000"/>
              <a:gd name="connsiteX147" fmla="*/ 0 w 1508539"/>
              <a:gd name="connsiteY147"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01575 w 1508539"/>
              <a:gd name="connsiteY4" fmla="*/ 6715115 h 6858000"/>
              <a:gd name="connsiteX5" fmla="*/ 111426 w 1508539"/>
              <a:gd name="connsiteY5" fmla="*/ 6680170 h 6858000"/>
              <a:gd name="connsiteX6" fmla="*/ 136976 w 1508539"/>
              <a:gd name="connsiteY6" fmla="*/ 6621207 h 6858000"/>
              <a:gd name="connsiteX7" fmla="*/ 153633 w 1508539"/>
              <a:gd name="connsiteY7" fmla="*/ 6596265 h 6858000"/>
              <a:gd name="connsiteX8" fmla="*/ 153512 w 1508539"/>
              <a:gd name="connsiteY8" fmla="*/ 6594818 h 6858000"/>
              <a:gd name="connsiteX9" fmla="*/ 157757 w 1508539"/>
              <a:gd name="connsiteY9" fmla="*/ 6593735 h 6858000"/>
              <a:gd name="connsiteX10" fmla="*/ 160954 w 1508539"/>
              <a:gd name="connsiteY10" fmla="*/ 6589172 h 6858000"/>
              <a:gd name="connsiteX11" fmla="*/ 164248 w 1508539"/>
              <a:gd name="connsiteY11" fmla="*/ 6574442 h 6858000"/>
              <a:gd name="connsiteX12" fmla="*/ 164588 w 1508539"/>
              <a:gd name="connsiteY12" fmla="*/ 6568530 h 6858000"/>
              <a:gd name="connsiteX13" fmla="*/ 166997 w 1508539"/>
              <a:gd name="connsiteY13" fmla="*/ 6560674 h 6858000"/>
              <a:gd name="connsiteX14" fmla="*/ 167342 w 1508539"/>
              <a:gd name="connsiteY14" fmla="*/ 6560598 h 6858000"/>
              <a:gd name="connsiteX15" fmla="*/ 169039 w 1508539"/>
              <a:gd name="connsiteY15" fmla="*/ 6553006 h 6858000"/>
              <a:gd name="connsiteX16" fmla="*/ 173735 w 1508539"/>
              <a:gd name="connsiteY16" fmla="*/ 6514360 h 6858000"/>
              <a:gd name="connsiteX17" fmla="*/ 215389 w 1508539"/>
              <a:gd name="connsiteY17" fmla="*/ 6478062 h 6858000"/>
              <a:gd name="connsiteX18" fmla="*/ 226078 w 1508539"/>
              <a:gd name="connsiteY18" fmla="*/ 6460325 h 6858000"/>
              <a:gd name="connsiteX19" fmla="*/ 233311 w 1508539"/>
              <a:gd name="connsiteY19" fmla="*/ 6451488 h 6858000"/>
              <a:gd name="connsiteX20" fmla="*/ 234746 w 1508539"/>
              <a:gd name="connsiteY20" fmla="*/ 6451348 h 6858000"/>
              <a:gd name="connsiteX21" fmla="*/ 239104 w 1508539"/>
              <a:gd name="connsiteY21" fmla="*/ 6414240 h 6858000"/>
              <a:gd name="connsiteX22" fmla="*/ 241880 w 1508539"/>
              <a:gd name="connsiteY22" fmla="*/ 6384857 h 6858000"/>
              <a:gd name="connsiteX23" fmla="*/ 240591 w 1508539"/>
              <a:gd name="connsiteY23" fmla="*/ 6367510 h 6858000"/>
              <a:gd name="connsiteX24" fmla="*/ 244471 w 1508539"/>
              <a:gd name="connsiteY24" fmla="*/ 6349778 h 6858000"/>
              <a:gd name="connsiteX25" fmla="*/ 246136 w 1508539"/>
              <a:gd name="connsiteY25" fmla="*/ 6348250 h 6858000"/>
              <a:gd name="connsiteX26" fmla="*/ 262170 w 1508539"/>
              <a:gd name="connsiteY26" fmla="*/ 6281972 h 6858000"/>
              <a:gd name="connsiteX27" fmla="*/ 272933 w 1508539"/>
              <a:gd name="connsiteY27" fmla="*/ 6211940 h 6858000"/>
              <a:gd name="connsiteX28" fmla="*/ 314428 w 1508539"/>
              <a:gd name="connsiteY28" fmla="*/ 6113913 h 6858000"/>
              <a:gd name="connsiteX29" fmla="*/ 318721 w 1508539"/>
              <a:gd name="connsiteY29" fmla="*/ 6028119 h 6858000"/>
              <a:gd name="connsiteX30" fmla="*/ 345501 w 1508539"/>
              <a:gd name="connsiteY30" fmla="*/ 5934687 h 6858000"/>
              <a:gd name="connsiteX31" fmla="*/ 379513 w 1508539"/>
              <a:gd name="connsiteY31" fmla="*/ 5765594 h 6858000"/>
              <a:gd name="connsiteX32" fmla="*/ 411349 w 1508539"/>
              <a:gd name="connsiteY32" fmla="*/ 5693685 h 6858000"/>
              <a:gd name="connsiteX33" fmla="*/ 431404 w 1508539"/>
              <a:gd name="connsiteY33" fmla="*/ 5665173 h 6858000"/>
              <a:gd name="connsiteX34" fmla="*/ 465121 w 1508539"/>
              <a:gd name="connsiteY34" fmla="*/ 5563435 h 6858000"/>
              <a:gd name="connsiteX35" fmla="*/ 494626 w 1508539"/>
              <a:gd name="connsiteY35" fmla="*/ 5476393 h 6858000"/>
              <a:gd name="connsiteX36" fmla="*/ 525819 w 1508539"/>
              <a:gd name="connsiteY36" fmla="*/ 5396260 h 6858000"/>
              <a:gd name="connsiteX37" fmla="*/ 541800 w 1508539"/>
              <a:gd name="connsiteY37" fmla="*/ 5330009 h 6858000"/>
              <a:gd name="connsiteX38" fmla="*/ 575293 w 1508539"/>
              <a:gd name="connsiteY38" fmla="*/ 5273739 h 6858000"/>
              <a:gd name="connsiteX39" fmla="*/ 584892 w 1508539"/>
              <a:gd name="connsiteY39" fmla="*/ 5241779 h 6858000"/>
              <a:gd name="connsiteX40" fmla="*/ 596118 w 1508539"/>
              <a:gd name="connsiteY40" fmla="*/ 5225268 h 6858000"/>
              <a:gd name="connsiteX41" fmla="*/ 597138 w 1508539"/>
              <a:gd name="connsiteY41" fmla="*/ 5217684 h 6858000"/>
              <a:gd name="connsiteX42" fmla="*/ 604479 w 1508539"/>
              <a:gd name="connsiteY42" fmla="*/ 5193377 h 6858000"/>
              <a:gd name="connsiteX43" fmla="*/ 607782 w 1508539"/>
              <a:gd name="connsiteY43" fmla="*/ 5179288 h 6858000"/>
              <a:gd name="connsiteX44" fmla="*/ 608766 w 1508539"/>
              <a:gd name="connsiteY44" fmla="*/ 5173621 h 6858000"/>
              <a:gd name="connsiteX45" fmla="*/ 604400 w 1508539"/>
              <a:gd name="connsiteY45" fmla="*/ 5159961 h 6858000"/>
              <a:gd name="connsiteX46" fmla="*/ 611077 w 1508539"/>
              <a:gd name="connsiteY46" fmla="*/ 5144295 h 6858000"/>
              <a:gd name="connsiteX47" fmla="*/ 608010 w 1508539"/>
              <a:gd name="connsiteY47" fmla="*/ 5125185 h 6858000"/>
              <a:gd name="connsiteX48" fmla="*/ 614840 w 1508539"/>
              <a:gd name="connsiteY48" fmla="*/ 5121884 h 6858000"/>
              <a:gd name="connsiteX49" fmla="*/ 621876 w 1508539"/>
              <a:gd name="connsiteY49" fmla="*/ 5067850 h 6858000"/>
              <a:gd name="connsiteX50" fmla="*/ 624607 w 1508539"/>
              <a:gd name="connsiteY50" fmla="*/ 5060861 h 6858000"/>
              <a:gd name="connsiteX51" fmla="*/ 621311 w 1508539"/>
              <a:gd name="connsiteY51" fmla="*/ 5034192 h 6858000"/>
              <a:gd name="connsiteX52" fmla="*/ 622865 w 1508539"/>
              <a:gd name="connsiteY52" fmla="*/ 4993030 h 6858000"/>
              <a:gd name="connsiteX53" fmla="*/ 629774 w 1508539"/>
              <a:gd name="connsiteY53" fmla="*/ 4946844 h 6858000"/>
              <a:gd name="connsiteX54" fmla="*/ 625630 w 1508539"/>
              <a:gd name="connsiteY54" fmla="*/ 4932692 h 6858000"/>
              <a:gd name="connsiteX55" fmla="*/ 641033 w 1508539"/>
              <a:gd name="connsiteY55" fmla="*/ 4858827 h 6858000"/>
              <a:gd name="connsiteX56" fmla="*/ 646936 w 1508539"/>
              <a:gd name="connsiteY56" fmla="*/ 4821170 h 6858000"/>
              <a:gd name="connsiteX57" fmla="*/ 651669 w 1508539"/>
              <a:gd name="connsiteY57" fmla="*/ 4780965 h 6858000"/>
              <a:gd name="connsiteX58" fmla="*/ 652962 w 1508539"/>
              <a:gd name="connsiteY58" fmla="*/ 4750867 h 6858000"/>
              <a:gd name="connsiteX59" fmla="*/ 650769 w 1508539"/>
              <a:gd name="connsiteY59" fmla="*/ 4690749 h 6858000"/>
              <a:gd name="connsiteX60" fmla="*/ 646249 w 1508539"/>
              <a:gd name="connsiteY60" fmla="*/ 4584173 h 6858000"/>
              <a:gd name="connsiteX61" fmla="*/ 641332 w 1508539"/>
              <a:gd name="connsiteY61" fmla="*/ 4444346 h 6858000"/>
              <a:gd name="connsiteX62" fmla="*/ 637897 w 1508539"/>
              <a:gd name="connsiteY62" fmla="*/ 4375228 h 6858000"/>
              <a:gd name="connsiteX63" fmla="*/ 618550 w 1508539"/>
              <a:gd name="connsiteY63" fmla="*/ 4214165 h 6858000"/>
              <a:gd name="connsiteX64" fmla="*/ 622623 w 1508539"/>
              <a:gd name="connsiteY64" fmla="*/ 4090296 h 6858000"/>
              <a:gd name="connsiteX65" fmla="*/ 607879 w 1508539"/>
              <a:gd name="connsiteY65" fmla="*/ 4033999 h 6858000"/>
              <a:gd name="connsiteX66" fmla="*/ 609028 w 1508539"/>
              <a:gd name="connsiteY66" fmla="*/ 4031933 h 6858000"/>
              <a:gd name="connsiteX67" fmla="*/ 607604 w 1508539"/>
              <a:gd name="connsiteY67" fmla="*/ 4013953 h 6858000"/>
              <a:gd name="connsiteX68" fmla="*/ 593899 w 1508539"/>
              <a:gd name="connsiteY68" fmla="*/ 3974753 h 6858000"/>
              <a:gd name="connsiteX69" fmla="*/ 595497 w 1508539"/>
              <a:gd name="connsiteY69" fmla="*/ 3969950 h 6858000"/>
              <a:gd name="connsiteX70" fmla="*/ 588919 w 1508539"/>
              <a:gd name="connsiteY70" fmla="*/ 3933779 h 6858000"/>
              <a:gd name="connsiteX71" fmla="*/ 590250 w 1508539"/>
              <a:gd name="connsiteY71" fmla="*/ 3933093 h 6858000"/>
              <a:gd name="connsiteX72" fmla="*/ 594604 w 1508539"/>
              <a:gd name="connsiteY72" fmla="*/ 3922082 h 6858000"/>
              <a:gd name="connsiteX73" fmla="*/ 599682 w 1508539"/>
              <a:gd name="connsiteY73" fmla="*/ 3901461 h 6858000"/>
              <a:gd name="connsiteX74" fmla="*/ 622276 w 1508539"/>
              <a:gd name="connsiteY74" fmla="*/ 3813873 h 6858000"/>
              <a:gd name="connsiteX75" fmla="*/ 621701 w 1508539"/>
              <a:gd name="connsiteY75" fmla="*/ 3806161 h 6858000"/>
              <a:gd name="connsiteX76" fmla="*/ 622008 w 1508539"/>
              <a:gd name="connsiteY76" fmla="*/ 3805957 h 6858000"/>
              <a:gd name="connsiteX77" fmla="*/ 622035 w 1508539"/>
              <a:gd name="connsiteY77" fmla="*/ 3797724 h 6858000"/>
              <a:gd name="connsiteX78" fmla="*/ 620650 w 1508539"/>
              <a:gd name="connsiteY78" fmla="*/ 3792098 h 6858000"/>
              <a:gd name="connsiteX79" fmla="*/ 619534 w 1508539"/>
              <a:gd name="connsiteY79" fmla="*/ 3777135 h 6858000"/>
              <a:gd name="connsiteX80" fmla="*/ 621267 w 1508539"/>
              <a:gd name="connsiteY80" fmla="*/ 3771656 h 6858000"/>
              <a:gd name="connsiteX81" fmla="*/ 625010 w 1508539"/>
              <a:gd name="connsiteY81" fmla="*/ 3769007 h 6858000"/>
              <a:gd name="connsiteX82" fmla="*/ 624476 w 1508539"/>
              <a:gd name="connsiteY82" fmla="*/ 3767709 h 6858000"/>
              <a:gd name="connsiteX83" fmla="*/ 633172 w 1508539"/>
              <a:gd name="connsiteY83" fmla="*/ 3738082 h 6858000"/>
              <a:gd name="connsiteX84" fmla="*/ 640518 w 1508539"/>
              <a:gd name="connsiteY84" fmla="*/ 3673397 h 6858000"/>
              <a:gd name="connsiteX85" fmla="*/ 639814 w 1508539"/>
              <a:gd name="connsiteY85" fmla="*/ 3637109 h 6858000"/>
              <a:gd name="connsiteX86" fmla="*/ 643257 w 1508539"/>
              <a:gd name="connsiteY86" fmla="*/ 3536883 h 6858000"/>
              <a:gd name="connsiteX87" fmla="*/ 650795 w 1508539"/>
              <a:gd name="connsiteY87" fmla="*/ 3435652 h 6858000"/>
              <a:gd name="connsiteX88" fmla="*/ 652466 w 1508539"/>
              <a:gd name="connsiteY88" fmla="*/ 3307769 h 6858000"/>
              <a:gd name="connsiteX89" fmla="*/ 670029 w 1508539"/>
              <a:gd name="connsiteY89" fmla="*/ 3250522 h 6858000"/>
              <a:gd name="connsiteX90" fmla="*/ 670454 w 1508539"/>
              <a:gd name="connsiteY90" fmla="*/ 3229163 h 6858000"/>
              <a:gd name="connsiteX91" fmla="*/ 672277 w 1508539"/>
              <a:gd name="connsiteY91" fmla="*/ 3217217 h 6858000"/>
              <a:gd name="connsiteX92" fmla="*/ 659112 w 1508539"/>
              <a:gd name="connsiteY92" fmla="*/ 3183755 h 6858000"/>
              <a:gd name="connsiteX93" fmla="*/ 659613 w 1508539"/>
              <a:gd name="connsiteY93" fmla="*/ 3178642 h 6858000"/>
              <a:gd name="connsiteX94" fmla="*/ 647213 w 1508539"/>
              <a:gd name="connsiteY94" fmla="*/ 3158586 h 6858000"/>
              <a:gd name="connsiteX95" fmla="*/ 632398 w 1508539"/>
              <a:gd name="connsiteY95" fmla="*/ 3129034 h 6858000"/>
              <a:gd name="connsiteX96" fmla="*/ 633063 w 1508539"/>
              <a:gd name="connsiteY96" fmla="*/ 3126682 h 6858000"/>
              <a:gd name="connsiteX97" fmla="*/ 623931 w 1508539"/>
              <a:gd name="connsiteY97" fmla="*/ 3114519 h 6858000"/>
              <a:gd name="connsiteX98" fmla="*/ 610540 w 1508539"/>
              <a:gd name="connsiteY98" fmla="*/ 3106272 h 6858000"/>
              <a:gd name="connsiteX99" fmla="*/ 583270 w 1508539"/>
              <a:gd name="connsiteY99" fmla="*/ 2958185 h 6858000"/>
              <a:gd name="connsiteX100" fmla="*/ 525884 w 1508539"/>
              <a:gd name="connsiteY100" fmla="*/ 2762989 h 6858000"/>
              <a:gd name="connsiteX101" fmla="*/ 474802 w 1508539"/>
              <a:gd name="connsiteY101" fmla="*/ 2554718 h 6858000"/>
              <a:gd name="connsiteX102" fmla="*/ 454896 w 1508539"/>
              <a:gd name="connsiteY102" fmla="*/ 2485734 h 6858000"/>
              <a:gd name="connsiteX103" fmla="*/ 445619 w 1508539"/>
              <a:gd name="connsiteY103" fmla="*/ 2447068 h 6858000"/>
              <a:gd name="connsiteX104" fmla="*/ 432580 w 1508539"/>
              <a:gd name="connsiteY104" fmla="*/ 2425819 h 6858000"/>
              <a:gd name="connsiteX105" fmla="*/ 438579 w 1508539"/>
              <a:gd name="connsiteY105" fmla="*/ 2402874 h 6858000"/>
              <a:gd name="connsiteX106" fmla="*/ 441191 w 1508539"/>
              <a:gd name="connsiteY106" fmla="*/ 2381443 h 6858000"/>
              <a:gd name="connsiteX107" fmla="*/ 417520 w 1508539"/>
              <a:gd name="connsiteY107" fmla="*/ 2261920 h 6858000"/>
              <a:gd name="connsiteX108" fmla="*/ 407407 w 1508539"/>
              <a:gd name="connsiteY108" fmla="*/ 2195378 h 6858000"/>
              <a:gd name="connsiteX109" fmla="*/ 391624 w 1508539"/>
              <a:gd name="connsiteY109" fmla="*/ 2155135 h 6858000"/>
              <a:gd name="connsiteX110" fmla="*/ 389082 w 1508539"/>
              <a:gd name="connsiteY110" fmla="*/ 2118008 h 6858000"/>
              <a:gd name="connsiteX111" fmla="*/ 390075 w 1508539"/>
              <a:gd name="connsiteY111" fmla="*/ 2050531 h 6858000"/>
              <a:gd name="connsiteX112" fmla="*/ 381881 w 1508539"/>
              <a:gd name="connsiteY112" fmla="*/ 1963269 h 6858000"/>
              <a:gd name="connsiteX113" fmla="*/ 363059 w 1508539"/>
              <a:gd name="connsiteY113" fmla="*/ 1906352 h 6858000"/>
              <a:gd name="connsiteX114" fmla="*/ 339616 w 1508539"/>
              <a:gd name="connsiteY114" fmla="*/ 1861531 h 6858000"/>
              <a:gd name="connsiteX115" fmla="*/ 293415 w 1508539"/>
              <a:gd name="connsiteY115" fmla="*/ 1732919 h 6858000"/>
              <a:gd name="connsiteX116" fmla="*/ 265726 w 1508539"/>
              <a:gd name="connsiteY116" fmla="*/ 1663540 h 6858000"/>
              <a:gd name="connsiteX117" fmla="*/ 264852 w 1508539"/>
              <a:gd name="connsiteY117" fmla="*/ 1615777 h 6858000"/>
              <a:gd name="connsiteX118" fmla="*/ 245647 w 1508539"/>
              <a:gd name="connsiteY118" fmla="*/ 1563678 h 6858000"/>
              <a:gd name="connsiteX119" fmla="*/ 258727 w 1508539"/>
              <a:gd name="connsiteY119" fmla="*/ 1519474 h 6858000"/>
              <a:gd name="connsiteX120" fmla="*/ 251469 w 1508539"/>
              <a:gd name="connsiteY120" fmla="*/ 1477995 h 6858000"/>
              <a:gd name="connsiteX121" fmla="*/ 237554 w 1508539"/>
              <a:gd name="connsiteY121" fmla="*/ 1373769 h 6858000"/>
              <a:gd name="connsiteX122" fmla="*/ 245861 w 1508539"/>
              <a:gd name="connsiteY122" fmla="*/ 1307086 h 6858000"/>
              <a:gd name="connsiteX123" fmla="*/ 247049 w 1508539"/>
              <a:gd name="connsiteY123" fmla="*/ 1189033 h 6858000"/>
              <a:gd name="connsiteX124" fmla="*/ 251734 w 1508539"/>
              <a:gd name="connsiteY124" fmla="*/ 1168288 h 6858000"/>
              <a:gd name="connsiteX125" fmla="*/ 244016 w 1508539"/>
              <a:gd name="connsiteY125" fmla="*/ 1142577 h 6858000"/>
              <a:gd name="connsiteX126" fmla="*/ 233322 w 1508539"/>
              <a:gd name="connsiteY126" fmla="*/ 1088484 h 6858000"/>
              <a:gd name="connsiteX127" fmla="*/ 222058 w 1508539"/>
              <a:gd name="connsiteY127" fmla="*/ 1016103 h 6858000"/>
              <a:gd name="connsiteX128" fmla="*/ 223514 w 1508539"/>
              <a:gd name="connsiteY128" fmla="*/ 932283 h 6858000"/>
              <a:gd name="connsiteX129" fmla="*/ 225750 w 1508539"/>
              <a:gd name="connsiteY129" fmla="*/ 915925 h 6858000"/>
              <a:gd name="connsiteX130" fmla="*/ 218379 w 1508539"/>
              <a:gd name="connsiteY130" fmla="*/ 896999 h 6858000"/>
              <a:gd name="connsiteX131" fmla="*/ 187787 w 1508539"/>
              <a:gd name="connsiteY131" fmla="*/ 821517 h 6858000"/>
              <a:gd name="connsiteX132" fmla="*/ 166737 w 1508539"/>
              <a:gd name="connsiteY132" fmla="*/ 751353 h 6858000"/>
              <a:gd name="connsiteX133" fmla="*/ 166295 w 1508539"/>
              <a:gd name="connsiteY133" fmla="*/ 721230 h 6858000"/>
              <a:gd name="connsiteX134" fmla="*/ 151966 w 1508539"/>
              <a:gd name="connsiteY134" fmla="*/ 681659 h 6858000"/>
              <a:gd name="connsiteX135" fmla="*/ 137385 w 1508539"/>
              <a:gd name="connsiteY135" fmla="*/ 635218 h 6858000"/>
              <a:gd name="connsiteX136" fmla="*/ 142396 w 1508539"/>
              <a:gd name="connsiteY136" fmla="*/ 613763 h 6858000"/>
              <a:gd name="connsiteX137" fmla="*/ 128338 w 1508539"/>
              <a:gd name="connsiteY137" fmla="*/ 598582 h 6858000"/>
              <a:gd name="connsiteX138" fmla="*/ 128019 w 1508539"/>
              <a:gd name="connsiteY138" fmla="*/ 576846 h 6858000"/>
              <a:gd name="connsiteX139" fmla="*/ 107645 w 1508539"/>
              <a:gd name="connsiteY139" fmla="*/ 530055 h 6858000"/>
              <a:gd name="connsiteX140" fmla="*/ 106893 w 1508539"/>
              <a:gd name="connsiteY140" fmla="*/ 465389 h 6858000"/>
              <a:gd name="connsiteX141" fmla="*/ 89816 w 1508539"/>
              <a:gd name="connsiteY141" fmla="*/ 424699 h 6858000"/>
              <a:gd name="connsiteX142" fmla="*/ 90191 w 1508539"/>
              <a:gd name="connsiteY142" fmla="*/ 404917 h 6858000"/>
              <a:gd name="connsiteX143" fmla="*/ 70148 w 1508539"/>
              <a:gd name="connsiteY143" fmla="*/ 367211 h 6858000"/>
              <a:gd name="connsiteX144" fmla="*/ 36452 w 1508539"/>
              <a:gd name="connsiteY144" fmla="*/ 268519 h 6858000"/>
              <a:gd name="connsiteX145" fmla="*/ 23935 w 1508539"/>
              <a:gd name="connsiteY145" fmla="*/ 160886 h 6858000"/>
              <a:gd name="connsiteX146" fmla="*/ 19312 w 1508539"/>
              <a:gd name="connsiteY146" fmla="*/ 47336 h 6858000"/>
              <a:gd name="connsiteX147" fmla="*/ 0 w 1508539"/>
              <a:gd name="connsiteY147"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28010 w 1508539"/>
              <a:gd name="connsiteY4" fmla="*/ 6751578 h 6858000"/>
              <a:gd name="connsiteX5" fmla="*/ 111426 w 1508539"/>
              <a:gd name="connsiteY5" fmla="*/ 6680170 h 6858000"/>
              <a:gd name="connsiteX6" fmla="*/ 136976 w 1508539"/>
              <a:gd name="connsiteY6" fmla="*/ 6621207 h 6858000"/>
              <a:gd name="connsiteX7" fmla="*/ 153633 w 1508539"/>
              <a:gd name="connsiteY7" fmla="*/ 6596265 h 6858000"/>
              <a:gd name="connsiteX8" fmla="*/ 153512 w 1508539"/>
              <a:gd name="connsiteY8" fmla="*/ 6594818 h 6858000"/>
              <a:gd name="connsiteX9" fmla="*/ 157757 w 1508539"/>
              <a:gd name="connsiteY9" fmla="*/ 6593735 h 6858000"/>
              <a:gd name="connsiteX10" fmla="*/ 160954 w 1508539"/>
              <a:gd name="connsiteY10" fmla="*/ 6589172 h 6858000"/>
              <a:gd name="connsiteX11" fmla="*/ 164248 w 1508539"/>
              <a:gd name="connsiteY11" fmla="*/ 6574442 h 6858000"/>
              <a:gd name="connsiteX12" fmla="*/ 164588 w 1508539"/>
              <a:gd name="connsiteY12" fmla="*/ 6568530 h 6858000"/>
              <a:gd name="connsiteX13" fmla="*/ 166997 w 1508539"/>
              <a:gd name="connsiteY13" fmla="*/ 6560674 h 6858000"/>
              <a:gd name="connsiteX14" fmla="*/ 167342 w 1508539"/>
              <a:gd name="connsiteY14" fmla="*/ 6560598 h 6858000"/>
              <a:gd name="connsiteX15" fmla="*/ 169039 w 1508539"/>
              <a:gd name="connsiteY15" fmla="*/ 6553006 h 6858000"/>
              <a:gd name="connsiteX16" fmla="*/ 173735 w 1508539"/>
              <a:gd name="connsiteY16" fmla="*/ 6514360 h 6858000"/>
              <a:gd name="connsiteX17" fmla="*/ 215389 w 1508539"/>
              <a:gd name="connsiteY17" fmla="*/ 6478062 h 6858000"/>
              <a:gd name="connsiteX18" fmla="*/ 226078 w 1508539"/>
              <a:gd name="connsiteY18" fmla="*/ 6460325 h 6858000"/>
              <a:gd name="connsiteX19" fmla="*/ 233311 w 1508539"/>
              <a:gd name="connsiteY19" fmla="*/ 6451488 h 6858000"/>
              <a:gd name="connsiteX20" fmla="*/ 234746 w 1508539"/>
              <a:gd name="connsiteY20" fmla="*/ 6451348 h 6858000"/>
              <a:gd name="connsiteX21" fmla="*/ 239104 w 1508539"/>
              <a:gd name="connsiteY21" fmla="*/ 6414240 h 6858000"/>
              <a:gd name="connsiteX22" fmla="*/ 241880 w 1508539"/>
              <a:gd name="connsiteY22" fmla="*/ 6384857 h 6858000"/>
              <a:gd name="connsiteX23" fmla="*/ 240591 w 1508539"/>
              <a:gd name="connsiteY23" fmla="*/ 6367510 h 6858000"/>
              <a:gd name="connsiteX24" fmla="*/ 244471 w 1508539"/>
              <a:gd name="connsiteY24" fmla="*/ 6349778 h 6858000"/>
              <a:gd name="connsiteX25" fmla="*/ 246136 w 1508539"/>
              <a:gd name="connsiteY25" fmla="*/ 6348250 h 6858000"/>
              <a:gd name="connsiteX26" fmla="*/ 262170 w 1508539"/>
              <a:gd name="connsiteY26" fmla="*/ 6281972 h 6858000"/>
              <a:gd name="connsiteX27" fmla="*/ 272933 w 1508539"/>
              <a:gd name="connsiteY27" fmla="*/ 6211940 h 6858000"/>
              <a:gd name="connsiteX28" fmla="*/ 314428 w 1508539"/>
              <a:gd name="connsiteY28" fmla="*/ 6113913 h 6858000"/>
              <a:gd name="connsiteX29" fmla="*/ 318721 w 1508539"/>
              <a:gd name="connsiteY29" fmla="*/ 6028119 h 6858000"/>
              <a:gd name="connsiteX30" fmla="*/ 345501 w 1508539"/>
              <a:gd name="connsiteY30" fmla="*/ 5934687 h 6858000"/>
              <a:gd name="connsiteX31" fmla="*/ 379513 w 1508539"/>
              <a:gd name="connsiteY31" fmla="*/ 5765594 h 6858000"/>
              <a:gd name="connsiteX32" fmla="*/ 411349 w 1508539"/>
              <a:gd name="connsiteY32" fmla="*/ 5693685 h 6858000"/>
              <a:gd name="connsiteX33" fmla="*/ 431404 w 1508539"/>
              <a:gd name="connsiteY33" fmla="*/ 5665173 h 6858000"/>
              <a:gd name="connsiteX34" fmla="*/ 465121 w 1508539"/>
              <a:gd name="connsiteY34" fmla="*/ 5563435 h 6858000"/>
              <a:gd name="connsiteX35" fmla="*/ 494626 w 1508539"/>
              <a:gd name="connsiteY35" fmla="*/ 5476393 h 6858000"/>
              <a:gd name="connsiteX36" fmla="*/ 525819 w 1508539"/>
              <a:gd name="connsiteY36" fmla="*/ 5396260 h 6858000"/>
              <a:gd name="connsiteX37" fmla="*/ 541800 w 1508539"/>
              <a:gd name="connsiteY37" fmla="*/ 5330009 h 6858000"/>
              <a:gd name="connsiteX38" fmla="*/ 575293 w 1508539"/>
              <a:gd name="connsiteY38" fmla="*/ 5273739 h 6858000"/>
              <a:gd name="connsiteX39" fmla="*/ 584892 w 1508539"/>
              <a:gd name="connsiteY39" fmla="*/ 5241779 h 6858000"/>
              <a:gd name="connsiteX40" fmla="*/ 596118 w 1508539"/>
              <a:gd name="connsiteY40" fmla="*/ 5225268 h 6858000"/>
              <a:gd name="connsiteX41" fmla="*/ 597138 w 1508539"/>
              <a:gd name="connsiteY41" fmla="*/ 5217684 h 6858000"/>
              <a:gd name="connsiteX42" fmla="*/ 604479 w 1508539"/>
              <a:gd name="connsiteY42" fmla="*/ 5193377 h 6858000"/>
              <a:gd name="connsiteX43" fmla="*/ 607782 w 1508539"/>
              <a:gd name="connsiteY43" fmla="*/ 5179288 h 6858000"/>
              <a:gd name="connsiteX44" fmla="*/ 608766 w 1508539"/>
              <a:gd name="connsiteY44" fmla="*/ 5173621 h 6858000"/>
              <a:gd name="connsiteX45" fmla="*/ 604400 w 1508539"/>
              <a:gd name="connsiteY45" fmla="*/ 5159961 h 6858000"/>
              <a:gd name="connsiteX46" fmla="*/ 611077 w 1508539"/>
              <a:gd name="connsiteY46" fmla="*/ 5144295 h 6858000"/>
              <a:gd name="connsiteX47" fmla="*/ 608010 w 1508539"/>
              <a:gd name="connsiteY47" fmla="*/ 5125185 h 6858000"/>
              <a:gd name="connsiteX48" fmla="*/ 614840 w 1508539"/>
              <a:gd name="connsiteY48" fmla="*/ 5121884 h 6858000"/>
              <a:gd name="connsiteX49" fmla="*/ 621876 w 1508539"/>
              <a:gd name="connsiteY49" fmla="*/ 5067850 h 6858000"/>
              <a:gd name="connsiteX50" fmla="*/ 624607 w 1508539"/>
              <a:gd name="connsiteY50" fmla="*/ 5060861 h 6858000"/>
              <a:gd name="connsiteX51" fmla="*/ 621311 w 1508539"/>
              <a:gd name="connsiteY51" fmla="*/ 5034192 h 6858000"/>
              <a:gd name="connsiteX52" fmla="*/ 622865 w 1508539"/>
              <a:gd name="connsiteY52" fmla="*/ 4993030 h 6858000"/>
              <a:gd name="connsiteX53" fmla="*/ 629774 w 1508539"/>
              <a:gd name="connsiteY53" fmla="*/ 4946844 h 6858000"/>
              <a:gd name="connsiteX54" fmla="*/ 625630 w 1508539"/>
              <a:gd name="connsiteY54" fmla="*/ 4932692 h 6858000"/>
              <a:gd name="connsiteX55" fmla="*/ 641033 w 1508539"/>
              <a:gd name="connsiteY55" fmla="*/ 4858827 h 6858000"/>
              <a:gd name="connsiteX56" fmla="*/ 646936 w 1508539"/>
              <a:gd name="connsiteY56" fmla="*/ 4821170 h 6858000"/>
              <a:gd name="connsiteX57" fmla="*/ 651669 w 1508539"/>
              <a:gd name="connsiteY57" fmla="*/ 4780965 h 6858000"/>
              <a:gd name="connsiteX58" fmla="*/ 652962 w 1508539"/>
              <a:gd name="connsiteY58" fmla="*/ 4750867 h 6858000"/>
              <a:gd name="connsiteX59" fmla="*/ 650769 w 1508539"/>
              <a:gd name="connsiteY59" fmla="*/ 4690749 h 6858000"/>
              <a:gd name="connsiteX60" fmla="*/ 646249 w 1508539"/>
              <a:gd name="connsiteY60" fmla="*/ 4584173 h 6858000"/>
              <a:gd name="connsiteX61" fmla="*/ 641332 w 1508539"/>
              <a:gd name="connsiteY61" fmla="*/ 4444346 h 6858000"/>
              <a:gd name="connsiteX62" fmla="*/ 637897 w 1508539"/>
              <a:gd name="connsiteY62" fmla="*/ 4375228 h 6858000"/>
              <a:gd name="connsiteX63" fmla="*/ 618550 w 1508539"/>
              <a:gd name="connsiteY63" fmla="*/ 4214165 h 6858000"/>
              <a:gd name="connsiteX64" fmla="*/ 622623 w 1508539"/>
              <a:gd name="connsiteY64" fmla="*/ 4090296 h 6858000"/>
              <a:gd name="connsiteX65" fmla="*/ 607879 w 1508539"/>
              <a:gd name="connsiteY65" fmla="*/ 4033999 h 6858000"/>
              <a:gd name="connsiteX66" fmla="*/ 609028 w 1508539"/>
              <a:gd name="connsiteY66" fmla="*/ 4031933 h 6858000"/>
              <a:gd name="connsiteX67" fmla="*/ 607604 w 1508539"/>
              <a:gd name="connsiteY67" fmla="*/ 4013953 h 6858000"/>
              <a:gd name="connsiteX68" fmla="*/ 593899 w 1508539"/>
              <a:gd name="connsiteY68" fmla="*/ 3974753 h 6858000"/>
              <a:gd name="connsiteX69" fmla="*/ 595497 w 1508539"/>
              <a:gd name="connsiteY69" fmla="*/ 3969950 h 6858000"/>
              <a:gd name="connsiteX70" fmla="*/ 588919 w 1508539"/>
              <a:gd name="connsiteY70" fmla="*/ 3933779 h 6858000"/>
              <a:gd name="connsiteX71" fmla="*/ 590250 w 1508539"/>
              <a:gd name="connsiteY71" fmla="*/ 3933093 h 6858000"/>
              <a:gd name="connsiteX72" fmla="*/ 594604 w 1508539"/>
              <a:gd name="connsiteY72" fmla="*/ 3922082 h 6858000"/>
              <a:gd name="connsiteX73" fmla="*/ 599682 w 1508539"/>
              <a:gd name="connsiteY73" fmla="*/ 3901461 h 6858000"/>
              <a:gd name="connsiteX74" fmla="*/ 622276 w 1508539"/>
              <a:gd name="connsiteY74" fmla="*/ 3813873 h 6858000"/>
              <a:gd name="connsiteX75" fmla="*/ 621701 w 1508539"/>
              <a:gd name="connsiteY75" fmla="*/ 3806161 h 6858000"/>
              <a:gd name="connsiteX76" fmla="*/ 622008 w 1508539"/>
              <a:gd name="connsiteY76" fmla="*/ 3805957 h 6858000"/>
              <a:gd name="connsiteX77" fmla="*/ 622035 w 1508539"/>
              <a:gd name="connsiteY77" fmla="*/ 3797724 h 6858000"/>
              <a:gd name="connsiteX78" fmla="*/ 620650 w 1508539"/>
              <a:gd name="connsiteY78" fmla="*/ 3792098 h 6858000"/>
              <a:gd name="connsiteX79" fmla="*/ 619534 w 1508539"/>
              <a:gd name="connsiteY79" fmla="*/ 3777135 h 6858000"/>
              <a:gd name="connsiteX80" fmla="*/ 621267 w 1508539"/>
              <a:gd name="connsiteY80" fmla="*/ 3771656 h 6858000"/>
              <a:gd name="connsiteX81" fmla="*/ 625010 w 1508539"/>
              <a:gd name="connsiteY81" fmla="*/ 3769007 h 6858000"/>
              <a:gd name="connsiteX82" fmla="*/ 624476 w 1508539"/>
              <a:gd name="connsiteY82" fmla="*/ 3767709 h 6858000"/>
              <a:gd name="connsiteX83" fmla="*/ 633172 w 1508539"/>
              <a:gd name="connsiteY83" fmla="*/ 3738082 h 6858000"/>
              <a:gd name="connsiteX84" fmla="*/ 640518 w 1508539"/>
              <a:gd name="connsiteY84" fmla="*/ 3673397 h 6858000"/>
              <a:gd name="connsiteX85" fmla="*/ 639814 w 1508539"/>
              <a:gd name="connsiteY85" fmla="*/ 3637109 h 6858000"/>
              <a:gd name="connsiteX86" fmla="*/ 643257 w 1508539"/>
              <a:gd name="connsiteY86" fmla="*/ 3536883 h 6858000"/>
              <a:gd name="connsiteX87" fmla="*/ 650795 w 1508539"/>
              <a:gd name="connsiteY87" fmla="*/ 3435652 h 6858000"/>
              <a:gd name="connsiteX88" fmla="*/ 652466 w 1508539"/>
              <a:gd name="connsiteY88" fmla="*/ 3307769 h 6858000"/>
              <a:gd name="connsiteX89" fmla="*/ 670029 w 1508539"/>
              <a:gd name="connsiteY89" fmla="*/ 3250522 h 6858000"/>
              <a:gd name="connsiteX90" fmla="*/ 670454 w 1508539"/>
              <a:gd name="connsiteY90" fmla="*/ 3229163 h 6858000"/>
              <a:gd name="connsiteX91" fmla="*/ 672277 w 1508539"/>
              <a:gd name="connsiteY91" fmla="*/ 3217217 h 6858000"/>
              <a:gd name="connsiteX92" fmla="*/ 659112 w 1508539"/>
              <a:gd name="connsiteY92" fmla="*/ 3183755 h 6858000"/>
              <a:gd name="connsiteX93" fmla="*/ 659613 w 1508539"/>
              <a:gd name="connsiteY93" fmla="*/ 3178642 h 6858000"/>
              <a:gd name="connsiteX94" fmla="*/ 647213 w 1508539"/>
              <a:gd name="connsiteY94" fmla="*/ 3158586 h 6858000"/>
              <a:gd name="connsiteX95" fmla="*/ 632398 w 1508539"/>
              <a:gd name="connsiteY95" fmla="*/ 3129034 h 6858000"/>
              <a:gd name="connsiteX96" fmla="*/ 633063 w 1508539"/>
              <a:gd name="connsiteY96" fmla="*/ 3126682 h 6858000"/>
              <a:gd name="connsiteX97" fmla="*/ 623931 w 1508539"/>
              <a:gd name="connsiteY97" fmla="*/ 3114519 h 6858000"/>
              <a:gd name="connsiteX98" fmla="*/ 610540 w 1508539"/>
              <a:gd name="connsiteY98" fmla="*/ 3106272 h 6858000"/>
              <a:gd name="connsiteX99" fmla="*/ 583270 w 1508539"/>
              <a:gd name="connsiteY99" fmla="*/ 2958185 h 6858000"/>
              <a:gd name="connsiteX100" fmla="*/ 525884 w 1508539"/>
              <a:gd name="connsiteY100" fmla="*/ 2762989 h 6858000"/>
              <a:gd name="connsiteX101" fmla="*/ 474802 w 1508539"/>
              <a:gd name="connsiteY101" fmla="*/ 2554718 h 6858000"/>
              <a:gd name="connsiteX102" fmla="*/ 454896 w 1508539"/>
              <a:gd name="connsiteY102" fmla="*/ 2485734 h 6858000"/>
              <a:gd name="connsiteX103" fmla="*/ 445619 w 1508539"/>
              <a:gd name="connsiteY103" fmla="*/ 2447068 h 6858000"/>
              <a:gd name="connsiteX104" fmla="*/ 432580 w 1508539"/>
              <a:gd name="connsiteY104" fmla="*/ 2425819 h 6858000"/>
              <a:gd name="connsiteX105" fmla="*/ 438579 w 1508539"/>
              <a:gd name="connsiteY105" fmla="*/ 2402874 h 6858000"/>
              <a:gd name="connsiteX106" fmla="*/ 441191 w 1508539"/>
              <a:gd name="connsiteY106" fmla="*/ 2381443 h 6858000"/>
              <a:gd name="connsiteX107" fmla="*/ 417520 w 1508539"/>
              <a:gd name="connsiteY107" fmla="*/ 2261920 h 6858000"/>
              <a:gd name="connsiteX108" fmla="*/ 407407 w 1508539"/>
              <a:gd name="connsiteY108" fmla="*/ 2195378 h 6858000"/>
              <a:gd name="connsiteX109" fmla="*/ 391624 w 1508539"/>
              <a:gd name="connsiteY109" fmla="*/ 2155135 h 6858000"/>
              <a:gd name="connsiteX110" fmla="*/ 389082 w 1508539"/>
              <a:gd name="connsiteY110" fmla="*/ 2118008 h 6858000"/>
              <a:gd name="connsiteX111" fmla="*/ 390075 w 1508539"/>
              <a:gd name="connsiteY111" fmla="*/ 2050531 h 6858000"/>
              <a:gd name="connsiteX112" fmla="*/ 381881 w 1508539"/>
              <a:gd name="connsiteY112" fmla="*/ 1963269 h 6858000"/>
              <a:gd name="connsiteX113" fmla="*/ 363059 w 1508539"/>
              <a:gd name="connsiteY113" fmla="*/ 1906352 h 6858000"/>
              <a:gd name="connsiteX114" fmla="*/ 339616 w 1508539"/>
              <a:gd name="connsiteY114" fmla="*/ 1861531 h 6858000"/>
              <a:gd name="connsiteX115" fmla="*/ 293415 w 1508539"/>
              <a:gd name="connsiteY115" fmla="*/ 1732919 h 6858000"/>
              <a:gd name="connsiteX116" fmla="*/ 265726 w 1508539"/>
              <a:gd name="connsiteY116" fmla="*/ 1663540 h 6858000"/>
              <a:gd name="connsiteX117" fmla="*/ 264852 w 1508539"/>
              <a:gd name="connsiteY117" fmla="*/ 1615777 h 6858000"/>
              <a:gd name="connsiteX118" fmla="*/ 245647 w 1508539"/>
              <a:gd name="connsiteY118" fmla="*/ 1563678 h 6858000"/>
              <a:gd name="connsiteX119" fmla="*/ 258727 w 1508539"/>
              <a:gd name="connsiteY119" fmla="*/ 1519474 h 6858000"/>
              <a:gd name="connsiteX120" fmla="*/ 251469 w 1508539"/>
              <a:gd name="connsiteY120" fmla="*/ 1477995 h 6858000"/>
              <a:gd name="connsiteX121" fmla="*/ 237554 w 1508539"/>
              <a:gd name="connsiteY121" fmla="*/ 1373769 h 6858000"/>
              <a:gd name="connsiteX122" fmla="*/ 245861 w 1508539"/>
              <a:gd name="connsiteY122" fmla="*/ 1307086 h 6858000"/>
              <a:gd name="connsiteX123" fmla="*/ 247049 w 1508539"/>
              <a:gd name="connsiteY123" fmla="*/ 1189033 h 6858000"/>
              <a:gd name="connsiteX124" fmla="*/ 251734 w 1508539"/>
              <a:gd name="connsiteY124" fmla="*/ 1168288 h 6858000"/>
              <a:gd name="connsiteX125" fmla="*/ 244016 w 1508539"/>
              <a:gd name="connsiteY125" fmla="*/ 1142577 h 6858000"/>
              <a:gd name="connsiteX126" fmla="*/ 233322 w 1508539"/>
              <a:gd name="connsiteY126" fmla="*/ 1088484 h 6858000"/>
              <a:gd name="connsiteX127" fmla="*/ 222058 w 1508539"/>
              <a:gd name="connsiteY127" fmla="*/ 1016103 h 6858000"/>
              <a:gd name="connsiteX128" fmla="*/ 223514 w 1508539"/>
              <a:gd name="connsiteY128" fmla="*/ 932283 h 6858000"/>
              <a:gd name="connsiteX129" fmla="*/ 225750 w 1508539"/>
              <a:gd name="connsiteY129" fmla="*/ 915925 h 6858000"/>
              <a:gd name="connsiteX130" fmla="*/ 218379 w 1508539"/>
              <a:gd name="connsiteY130" fmla="*/ 896999 h 6858000"/>
              <a:gd name="connsiteX131" fmla="*/ 187787 w 1508539"/>
              <a:gd name="connsiteY131" fmla="*/ 821517 h 6858000"/>
              <a:gd name="connsiteX132" fmla="*/ 166737 w 1508539"/>
              <a:gd name="connsiteY132" fmla="*/ 751353 h 6858000"/>
              <a:gd name="connsiteX133" fmla="*/ 166295 w 1508539"/>
              <a:gd name="connsiteY133" fmla="*/ 721230 h 6858000"/>
              <a:gd name="connsiteX134" fmla="*/ 151966 w 1508539"/>
              <a:gd name="connsiteY134" fmla="*/ 681659 h 6858000"/>
              <a:gd name="connsiteX135" fmla="*/ 137385 w 1508539"/>
              <a:gd name="connsiteY135" fmla="*/ 635218 h 6858000"/>
              <a:gd name="connsiteX136" fmla="*/ 142396 w 1508539"/>
              <a:gd name="connsiteY136" fmla="*/ 613763 h 6858000"/>
              <a:gd name="connsiteX137" fmla="*/ 128338 w 1508539"/>
              <a:gd name="connsiteY137" fmla="*/ 598582 h 6858000"/>
              <a:gd name="connsiteX138" fmla="*/ 128019 w 1508539"/>
              <a:gd name="connsiteY138" fmla="*/ 576846 h 6858000"/>
              <a:gd name="connsiteX139" fmla="*/ 107645 w 1508539"/>
              <a:gd name="connsiteY139" fmla="*/ 530055 h 6858000"/>
              <a:gd name="connsiteX140" fmla="*/ 106893 w 1508539"/>
              <a:gd name="connsiteY140" fmla="*/ 465389 h 6858000"/>
              <a:gd name="connsiteX141" fmla="*/ 89816 w 1508539"/>
              <a:gd name="connsiteY141" fmla="*/ 424699 h 6858000"/>
              <a:gd name="connsiteX142" fmla="*/ 90191 w 1508539"/>
              <a:gd name="connsiteY142" fmla="*/ 404917 h 6858000"/>
              <a:gd name="connsiteX143" fmla="*/ 70148 w 1508539"/>
              <a:gd name="connsiteY143" fmla="*/ 367211 h 6858000"/>
              <a:gd name="connsiteX144" fmla="*/ 36452 w 1508539"/>
              <a:gd name="connsiteY144" fmla="*/ 268519 h 6858000"/>
              <a:gd name="connsiteX145" fmla="*/ 23935 w 1508539"/>
              <a:gd name="connsiteY145" fmla="*/ 160886 h 6858000"/>
              <a:gd name="connsiteX146" fmla="*/ 19312 w 1508539"/>
              <a:gd name="connsiteY146" fmla="*/ 47336 h 6858000"/>
              <a:gd name="connsiteX147" fmla="*/ 0 w 1508539"/>
              <a:gd name="connsiteY147"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28010 w 1508539"/>
              <a:gd name="connsiteY4" fmla="*/ 6751578 h 6858000"/>
              <a:gd name="connsiteX5" fmla="*/ 146674 w 1508539"/>
              <a:gd name="connsiteY5" fmla="*/ 6696999 h 6858000"/>
              <a:gd name="connsiteX6" fmla="*/ 136976 w 1508539"/>
              <a:gd name="connsiteY6" fmla="*/ 6621207 h 6858000"/>
              <a:gd name="connsiteX7" fmla="*/ 153633 w 1508539"/>
              <a:gd name="connsiteY7" fmla="*/ 6596265 h 6858000"/>
              <a:gd name="connsiteX8" fmla="*/ 153512 w 1508539"/>
              <a:gd name="connsiteY8" fmla="*/ 6594818 h 6858000"/>
              <a:gd name="connsiteX9" fmla="*/ 157757 w 1508539"/>
              <a:gd name="connsiteY9" fmla="*/ 6593735 h 6858000"/>
              <a:gd name="connsiteX10" fmla="*/ 160954 w 1508539"/>
              <a:gd name="connsiteY10" fmla="*/ 6589172 h 6858000"/>
              <a:gd name="connsiteX11" fmla="*/ 164248 w 1508539"/>
              <a:gd name="connsiteY11" fmla="*/ 6574442 h 6858000"/>
              <a:gd name="connsiteX12" fmla="*/ 164588 w 1508539"/>
              <a:gd name="connsiteY12" fmla="*/ 6568530 h 6858000"/>
              <a:gd name="connsiteX13" fmla="*/ 166997 w 1508539"/>
              <a:gd name="connsiteY13" fmla="*/ 6560674 h 6858000"/>
              <a:gd name="connsiteX14" fmla="*/ 167342 w 1508539"/>
              <a:gd name="connsiteY14" fmla="*/ 6560598 h 6858000"/>
              <a:gd name="connsiteX15" fmla="*/ 169039 w 1508539"/>
              <a:gd name="connsiteY15" fmla="*/ 6553006 h 6858000"/>
              <a:gd name="connsiteX16" fmla="*/ 173735 w 1508539"/>
              <a:gd name="connsiteY16" fmla="*/ 6514360 h 6858000"/>
              <a:gd name="connsiteX17" fmla="*/ 215389 w 1508539"/>
              <a:gd name="connsiteY17" fmla="*/ 6478062 h 6858000"/>
              <a:gd name="connsiteX18" fmla="*/ 226078 w 1508539"/>
              <a:gd name="connsiteY18" fmla="*/ 6460325 h 6858000"/>
              <a:gd name="connsiteX19" fmla="*/ 233311 w 1508539"/>
              <a:gd name="connsiteY19" fmla="*/ 6451488 h 6858000"/>
              <a:gd name="connsiteX20" fmla="*/ 234746 w 1508539"/>
              <a:gd name="connsiteY20" fmla="*/ 6451348 h 6858000"/>
              <a:gd name="connsiteX21" fmla="*/ 239104 w 1508539"/>
              <a:gd name="connsiteY21" fmla="*/ 6414240 h 6858000"/>
              <a:gd name="connsiteX22" fmla="*/ 241880 w 1508539"/>
              <a:gd name="connsiteY22" fmla="*/ 6384857 h 6858000"/>
              <a:gd name="connsiteX23" fmla="*/ 240591 w 1508539"/>
              <a:gd name="connsiteY23" fmla="*/ 6367510 h 6858000"/>
              <a:gd name="connsiteX24" fmla="*/ 244471 w 1508539"/>
              <a:gd name="connsiteY24" fmla="*/ 6349778 h 6858000"/>
              <a:gd name="connsiteX25" fmla="*/ 246136 w 1508539"/>
              <a:gd name="connsiteY25" fmla="*/ 6348250 h 6858000"/>
              <a:gd name="connsiteX26" fmla="*/ 262170 w 1508539"/>
              <a:gd name="connsiteY26" fmla="*/ 6281972 h 6858000"/>
              <a:gd name="connsiteX27" fmla="*/ 272933 w 1508539"/>
              <a:gd name="connsiteY27" fmla="*/ 6211940 h 6858000"/>
              <a:gd name="connsiteX28" fmla="*/ 314428 w 1508539"/>
              <a:gd name="connsiteY28" fmla="*/ 6113913 h 6858000"/>
              <a:gd name="connsiteX29" fmla="*/ 318721 w 1508539"/>
              <a:gd name="connsiteY29" fmla="*/ 6028119 h 6858000"/>
              <a:gd name="connsiteX30" fmla="*/ 345501 w 1508539"/>
              <a:gd name="connsiteY30" fmla="*/ 5934687 h 6858000"/>
              <a:gd name="connsiteX31" fmla="*/ 379513 w 1508539"/>
              <a:gd name="connsiteY31" fmla="*/ 5765594 h 6858000"/>
              <a:gd name="connsiteX32" fmla="*/ 411349 w 1508539"/>
              <a:gd name="connsiteY32" fmla="*/ 5693685 h 6858000"/>
              <a:gd name="connsiteX33" fmla="*/ 431404 w 1508539"/>
              <a:gd name="connsiteY33" fmla="*/ 5665173 h 6858000"/>
              <a:gd name="connsiteX34" fmla="*/ 465121 w 1508539"/>
              <a:gd name="connsiteY34" fmla="*/ 5563435 h 6858000"/>
              <a:gd name="connsiteX35" fmla="*/ 494626 w 1508539"/>
              <a:gd name="connsiteY35" fmla="*/ 5476393 h 6858000"/>
              <a:gd name="connsiteX36" fmla="*/ 525819 w 1508539"/>
              <a:gd name="connsiteY36" fmla="*/ 5396260 h 6858000"/>
              <a:gd name="connsiteX37" fmla="*/ 541800 w 1508539"/>
              <a:gd name="connsiteY37" fmla="*/ 5330009 h 6858000"/>
              <a:gd name="connsiteX38" fmla="*/ 575293 w 1508539"/>
              <a:gd name="connsiteY38" fmla="*/ 5273739 h 6858000"/>
              <a:gd name="connsiteX39" fmla="*/ 584892 w 1508539"/>
              <a:gd name="connsiteY39" fmla="*/ 5241779 h 6858000"/>
              <a:gd name="connsiteX40" fmla="*/ 596118 w 1508539"/>
              <a:gd name="connsiteY40" fmla="*/ 5225268 h 6858000"/>
              <a:gd name="connsiteX41" fmla="*/ 597138 w 1508539"/>
              <a:gd name="connsiteY41" fmla="*/ 5217684 h 6858000"/>
              <a:gd name="connsiteX42" fmla="*/ 604479 w 1508539"/>
              <a:gd name="connsiteY42" fmla="*/ 5193377 h 6858000"/>
              <a:gd name="connsiteX43" fmla="*/ 607782 w 1508539"/>
              <a:gd name="connsiteY43" fmla="*/ 5179288 h 6858000"/>
              <a:gd name="connsiteX44" fmla="*/ 608766 w 1508539"/>
              <a:gd name="connsiteY44" fmla="*/ 5173621 h 6858000"/>
              <a:gd name="connsiteX45" fmla="*/ 604400 w 1508539"/>
              <a:gd name="connsiteY45" fmla="*/ 5159961 h 6858000"/>
              <a:gd name="connsiteX46" fmla="*/ 611077 w 1508539"/>
              <a:gd name="connsiteY46" fmla="*/ 5144295 h 6858000"/>
              <a:gd name="connsiteX47" fmla="*/ 608010 w 1508539"/>
              <a:gd name="connsiteY47" fmla="*/ 5125185 h 6858000"/>
              <a:gd name="connsiteX48" fmla="*/ 614840 w 1508539"/>
              <a:gd name="connsiteY48" fmla="*/ 5121884 h 6858000"/>
              <a:gd name="connsiteX49" fmla="*/ 621876 w 1508539"/>
              <a:gd name="connsiteY49" fmla="*/ 5067850 h 6858000"/>
              <a:gd name="connsiteX50" fmla="*/ 624607 w 1508539"/>
              <a:gd name="connsiteY50" fmla="*/ 5060861 h 6858000"/>
              <a:gd name="connsiteX51" fmla="*/ 621311 w 1508539"/>
              <a:gd name="connsiteY51" fmla="*/ 5034192 h 6858000"/>
              <a:gd name="connsiteX52" fmla="*/ 622865 w 1508539"/>
              <a:gd name="connsiteY52" fmla="*/ 4993030 h 6858000"/>
              <a:gd name="connsiteX53" fmla="*/ 629774 w 1508539"/>
              <a:gd name="connsiteY53" fmla="*/ 4946844 h 6858000"/>
              <a:gd name="connsiteX54" fmla="*/ 625630 w 1508539"/>
              <a:gd name="connsiteY54" fmla="*/ 4932692 h 6858000"/>
              <a:gd name="connsiteX55" fmla="*/ 641033 w 1508539"/>
              <a:gd name="connsiteY55" fmla="*/ 4858827 h 6858000"/>
              <a:gd name="connsiteX56" fmla="*/ 646936 w 1508539"/>
              <a:gd name="connsiteY56" fmla="*/ 4821170 h 6858000"/>
              <a:gd name="connsiteX57" fmla="*/ 651669 w 1508539"/>
              <a:gd name="connsiteY57" fmla="*/ 4780965 h 6858000"/>
              <a:gd name="connsiteX58" fmla="*/ 652962 w 1508539"/>
              <a:gd name="connsiteY58" fmla="*/ 4750867 h 6858000"/>
              <a:gd name="connsiteX59" fmla="*/ 650769 w 1508539"/>
              <a:gd name="connsiteY59" fmla="*/ 4690749 h 6858000"/>
              <a:gd name="connsiteX60" fmla="*/ 646249 w 1508539"/>
              <a:gd name="connsiteY60" fmla="*/ 4584173 h 6858000"/>
              <a:gd name="connsiteX61" fmla="*/ 641332 w 1508539"/>
              <a:gd name="connsiteY61" fmla="*/ 4444346 h 6858000"/>
              <a:gd name="connsiteX62" fmla="*/ 637897 w 1508539"/>
              <a:gd name="connsiteY62" fmla="*/ 4375228 h 6858000"/>
              <a:gd name="connsiteX63" fmla="*/ 618550 w 1508539"/>
              <a:gd name="connsiteY63" fmla="*/ 4214165 h 6858000"/>
              <a:gd name="connsiteX64" fmla="*/ 622623 w 1508539"/>
              <a:gd name="connsiteY64" fmla="*/ 4090296 h 6858000"/>
              <a:gd name="connsiteX65" fmla="*/ 607879 w 1508539"/>
              <a:gd name="connsiteY65" fmla="*/ 4033999 h 6858000"/>
              <a:gd name="connsiteX66" fmla="*/ 609028 w 1508539"/>
              <a:gd name="connsiteY66" fmla="*/ 4031933 h 6858000"/>
              <a:gd name="connsiteX67" fmla="*/ 607604 w 1508539"/>
              <a:gd name="connsiteY67" fmla="*/ 4013953 h 6858000"/>
              <a:gd name="connsiteX68" fmla="*/ 593899 w 1508539"/>
              <a:gd name="connsiteY68" fmla="*/ 3974753 h 6858000"/>
              <a:gd name="connsiteX69" fmla="*/ 595497 w 1508539"/>
              <a:gd name="connsiteY69" fmla="*/ 3969950 h 6858000"/>
              <a:gd name="connsiteX70" fmla="*/ 588919 w 1508539"/>
              <a:gd name="connsiteY70" fmla="*/ 3933779 h 6858000"/>
              <a:gd name="connsiteX71" fmla="*/ 590250 w 1508539"/>
              <a:gd name="connsiteY71" fmla="*/ 3933093 h 6858000"/>
              <a:gd name="connsiteX72" fmla="*/ 594604 w 1508539"/>
              <a:gd name="connsiteY72" fmla="*/ 3922082 h 6858000"/>
              <a:gd name="connsiteX73" fmla="*/ 599682 w 1508539"/>
              <a:gd name="connsiteY73" fmla="*/ 3901461 h 6858000"/>
              <a:gd name="connsiteX74" fmla="*/ 622276 w 1508539"/>
              <a:gd name="connsiteY74" fmla="*/ 3813873 h 6858000"/>
              <a:gd name="connsiteX75" fmla="*/ 621701 w 1508539"/>
              <a:gd name="connsiteY75" fmla="*/ 3806161 h 6858000"/>
              <a:gd name="connsiteX76" fmla="*/ 622008 w 1508539"/>
              <a:gd name="connsiteY76" fmla="*/ 3805957 h 6858000"/>
              <a:gd name="connsiteX77" fmla="*/ 622035 w 1508539"/>
              <a:gd name="connsiteY77" fmla="*/ 3797724 h 6858000"/>
              <a:gd name="connsiteX78" fmla="*/ 620650 w 1508539"/>
              <a:gd name="connsiteY78" fmla="*/ 3792098 h 6858000"/>
              <a:gd name="connsiteX79" fmla="*/ 619534 w 1508539"/>
              <a:gd name="connsiteY79" fmla="*/ 3777135 h 6858000"/>
              <a:gd name="connsiteX80" fmla="*/ 621267 w 1508539"/>
              <a:gd name="connsiteY80" fmla="*/ 3771656 h 6858000"/>
              <a:gd name="connsiteX81" fmla="*/ 625010 w 1508539"/>
              <a:gd name="connsiteY81" fmla="*/ 3769007 h 6858000"/>
              <a:gd name="connsiteX82" fmla="*/ 624476 w 1508539"/>
              <a:gd name="connsiteY82" fmla="*/ 3767709 h 6858000"/>
              <a:gd name="connsiteX83" fmla="*/ 633172 w 1508539"/>
              <a:gd name="connsiteY83" fmla="*/ 3738082 h 6858000"/>
              <a:gd name="connsiteX84" fmla="*/ 640518 w 1508539"/>
              <a:gd name="connsiteY84" fmla="*/ 3673397 h 6858000"/>
              <a:gd name="connsiteX85" fmla="*/ 639814 w 1508539"/>
              <a:gd name="connsiteY85" fmla="*/ 3637109 h 6858000"/>
              <a:gd name="connsiteX86" fmla="*/ 643257 w 1508539"/>
              <a:gd name="connsiteY86" fmla="*/ 3536883 h 6858000"/>
              <a:gd name="connsiteX87" fmla="*/ 650795 w 1508539"/>
              <a:gd name="connsiteY87" fmla="*/ 3435652 h 6858000"/>
              <a:gd name="connsiteX88" fmla="*/ 652466 w 1508539"/>
              <a:gd name="connsiteY88" fmla="*/ 3307769 h 6858000"/>
              <a:gd name="connsiteX89" fmla="*/ 670029 w 1508539"/>
              <a:gd name="connsiteY89" fmla="*/ 3250522 h 6858000"/>
              <a:gd name="connsiteX90" fmla="*/ 670454 w 1508539"/>
              <a:gd name="connsiteY90" fmla="*/ 3229163 h 6858000"/>
              <a:gd name="connsiteX91" fmla="*/ 672277 w 1508539"/>
              <a:gd name="connsiteY91" fmla="*/ 3217217 h 6858000"/>
              <a:gd name="connsiteX92" fmla="*/ 659112 w 1508539"/>
              <a:gd name="connsiteY92" fmla="*/ 3183755 h 6858000"/>
              <a:gd name="connsiteX93" fmla="*/ 659613 w 1508539"/>
              <a:gd name="connsiteY93" fmla="*/ 3178642 h 6858000"/>
              <a:gd name="connsiteX94" fmla="*/ 647213 w 1508539"/>
              <a:gd name="connsiteY94" fmla="*/ 3158586 h 6858000"/>
              <a:gd name="connsiteX95" fmla="*/ 632398 w 1508539"/>
              <a:gd name="connsiteY95" fmla="*/ 3129034 h 6858000"/>
              <a:gd name="connsiteX96" fmla="*/ 633063 w 1508539"/>
              <a:gd name="connsiteY96" fmla="*/ 3126682 h 6858000"/>
              <a:gd name="connsiteX97" fmla="*/ 623931 w 1508539"/>
              <a:gd name="connsiteY97" fmla="*/ 3114519 h 6858000"/>
              <a:gd name="connsiteX98" fmla="*/ 610540 w 1508539"/>
              <a:gd name="connsiteY98" fmla="*/ 3106272 h 6858000"/>
              <a:gd name="connsiteX99" fmla="*/ 583270 w 1508539"/>
              <a:gd name="connsiteY99" fmla="*/ 2958185 h 6858000"/>
              <a:gd name="connsiteX100" fmla="*/ 525884 w 1508539"/>
              <a:gd name="connsiteY100" fmla="*/ 2762989 h 6858000"/>
              <a:gd name="connsiteX101" fmla="*/ 474802 w 1508539"/>
              <a:gd name="connsiteY101" fmla="*/ 2554718 h 6858000"/>
              <a:gd name="connsiteX102" fmla="*/ 454896 w 1508539"/>
              <a:gd name="connsiteY102" fmla="*/ 2485734 h 6858000"/>
              <a:gd name="connsiteX103" fmla="*/ 445619 w 1508539"/>
              <a:gd name="connsiteY103" fmla="*/ 2447068 h 6858000"/>
              <a:gd name="connsiteX104" fmla="*/ 432580 w 1508539"/>
              <a:gd name="connsiteY104" fmla="*/ 2425819 h 6858000"/>
              <a:gd name="connsiteX105" fmla="*/ 438579 w 1508539"/>
              <a:gd name="connsiteY105" fmla="*/ 2402874 h 6858000"/>
              <a:gd name="connsiteX106" fmla="*/ 441191 w 1508539"/>
              <a:gd name="connsiteY106" fmla="*/ 2381443 h 6858000"/>
              <a:gd name="connsiteX107" fmla="*/ 417520 w 1508539"/>
              <a:gd name="connsiteY107" fmla="*/ 2261920 h 6858000"/>
              <a:gd name="connsiteX108" fmla="*/ 407407 w 1508539"/>
              <a:gd name="connsiteY108" fmla="*/ 2195378 h 6858000"/>
              <a:gd name="connsiteX109" fmla="*/ 391624 w 1508539"/>
              <a:gd name="connsiteY109" fmla="*/ 2155135 h 6858000"/>
              <a:gd name="connsiteX110" fmla="*/ 389082 w 1508539"/>
              <a:gd name="connsiteY110" fmla="*/ 2118008 h 6858000"/>
              <a:gd name="connsiteX111" fmla="*/ 390075 w 1508539"/>
              <a:gd name="connsiteY111" fmla="*/ 2050531 h 6858000"/>
              <a:gd name="connsiteX112" fmla="*/ 381881 w 1508539"/>
              <a:gd name="connsiteY112" fmla="*/ 1963269 h 6858000"/>
              <a:gd name="connsiteX113" fmla="*/ 363059 w 1508539"/>
              <a:gd name="connsiteY113" fmla="*/ 1906352 h 6858000"/>
              <a:gd name="connsiteX114" fmla="*/ 339616 w 1508539"/>
              <a:gd name="connsiteY114" fmla="*/ 1861531 h 6858000"/>
              <a:gd name="connsiteX115" fmla="*/ 293415 w 1508539"/>
              <a:gd name="connsiteY115" fmla="*/ 1732919 h 6858000"/>
              <a:gd name="connsiteX116" fmla="*/ 265726 w 1508539"/>
              <a:gd name="connsiteY116" fmla="*/ 1663540 h 6858000"/>
              <a:gd name="connsiteX117" fmla="*/ 264852 w 1508539"/>
              <a:gd name="connsiteY117" fmla="*/ 1615777 h 6858000"/>
              <a:gd name="connsiteX118" fmla="*/ 245647 w 1508539"/>
              <a:gd name="connsiteY118" fmla="*/ 1563678 h 6858000"/>
              <a:gd name="connsiteX119" fmla="*/ 258727 w 1508539"/>
              <a:gd name="connsiteY119" fmla="*/ 1519474 h 6858000"/>
              <a:gd name="connsiteX120" fmla="*/ 251469 w 1508539"/>
              <a:gd name="connsiteY120" fmla="*/ 1477995 h 6858000"/>
              <a:gd name="connsiteX121" fmla="*/ 237554 w 1508539"/>
              <a:gd name="connsiteY121" fmla="*/ 1373769 h 6858000"/>
              <a:gd name="connsiteX122" fmla="*/ 245861 w 1508539"/>
              <a:gd name="connsiteY122" fmla="*/ 1307086 h 6858000"/>
              <a:gd name="connsiteX123" fmla="*/ 247049 w 1508539"/>
              <a:gd name="connsiteY123" fmla="*/ 1189033 h 6858000"/>
              <a:gd name="connsiteX124" fmla="*/ 251734 w 1508539"/>
              <a:gd name="connsiteY124" fmla="*/ 1168288 h 6858000"/>
              <a:gd name="connsiteX125" fmla="*/ 244016 w 1508539"/>
              <a:gd name="connsiteY125" fmla="*/ 1142577 h 6858000"/>
              <a:gd name="connsiteX126" fmla="*/ 233322 w 1508539"/>
              <a:gd name="connsiteY126" fmla="*/ 1088484 h 6858000"/>
              <a:gd name="connsiteX127" fmla="*/ 222058 w 1508539"/>
              <a:gd name="connsiteY127" fmla="*/ 1016103 h 6858000"/>
              <a:gd name="connsiteX128" fmla="*/ 223514 w 1508539"/>
              <a:gd name="connsiteY128" fmla="*/ 932283 h 6858000"/>
              <a:gd name="connsiteX129" fmla="*/ 225750 w 1508539"/>
              <a:gd name="connsiteY129" fmla="*/ 915925 h 6858000"/>
              <a:gd name="connsiteX130" fmla="*/ 218379 w 1508539"/>
              <a:gd name="connsiteY130" fmla="*/ 896999 h 6858000"/>
              <a:gd name="connsiteX131" fmla="*/ 187787 w 1508539"/>
              <a:gd name="connsiteY131" fmla="*/ 821517 h 6858000"/>
              <a:gd name="connsiteX132" fmla="*/ 166737 w 1508539"/>
              <a:gd name="connsiteY132" fmla="*/ 751353 h 6858000"/>
              <a:gd name="connsiteX133" fmla="*/ 166295 w 1508539"/>
              <a:gd name="connsiteY133" fmla="*/ 721230 h 6858000"/>
              <a:gd name="connsiteX134" fmla="*/ 151966 w 1508539"/>
              <a:gd name="connsiteY134" fmla="*/ 681659 h 6858000"/>
              <a:gd name="connsiteX135" fmla="*/ 137385 w 1508539"/>
              <a:gd name="connsiteY135" fmla="*/ 635218 h 6858000"/>
              <a:gd name="connsiteX136" fmla="*/ 142396 w 1508539"/>
              <a:gd name="connsiteY136" fmla="*/ 613763 h 6858000"/>
              <a:gd name="connsiteX137" fmla="*/ 128338 w 1508539"/>
              <a:gd name="connsiteY137" fmla="*/ 598582 h 6858000"/>
              <a:gd name="connsiteX138" fmla="*/ 128019 w 1508539"/>
              <a:gd name="connsiteY138" fmla="*/ 576846 h 6858000"/>
              <a:gd name="connsiteX139" fmla="*/ 107645 w 1508539"/>
              <a:gd name="connsiteY139" fmla="*/ 530055 h 6858000"/>
              <a:gd name="connsiteX140" fmla="*/ 106893 w 1508539"/>
              <a:gd name="connsiteY140" fmla="*/ 465389 h 6858000"/>
              <a:gd name="connsiteX141" fmla="*/ 89816 w 1508539"/>
              <a:gd name="connsiteY141" fmla="*/ 424699 h 6858000"/>
              <a:gd name="connsiteX142" fmla="*/ 90191 w 1508539"/>
              <a:gd name="connsiteY142" fmla="*/ 404917 h 6858000"/>
              <a:gd name="connsiteX143" fmla="*/ 70148 w 1508539"/>
              <a:gd name="connsiteY143" fmla="*/ 367211 h 6858000"/>
              <a:gd name="connsiteX144" fmla="*/ 36452 w 1508539"/>
              <a:gd name="connsiteY144" fmla="*/ 268519 h 6858000"/>
              <a:gd name="connsiteX145" fmla="*/ 23935 w 1508539"/>
              <a:gd name="connsiteY145" fmla="*/ 160886 h 6858000"/>
              <a:gd name="connsiteX146" fmla="*/ 19312 w 1508539"/>
              <a:gd name="connsiteY146" fmla="*/ 47336 h 6858000"/>
              <a:gd name="connsiteX147" fmla="*/ 0 w 1508539"/>
              <a:gd name="connsiteY147"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28010 w 1508539"/>
              <a:gd name="connsiteY4" fmla="*/ 6751578 h 6858000"/>
              <a:gd name="connsiteX5" fmla="*/ 146674 w 1508539"/>
              <a:gd name="connsiteY5" fmla="*/ 6696999 h 6858000"/>
              <a:gd name="connsiteX6" fmla="*/ 163411 w 1508539"/>
              <a:gd name="connsiteY6" fmla="*/ 6638036 h 6858000"/>
              <a:gd name="connsiteX7" fmla="*/ 153633 w 1508539"/>
              <a:gd name="connsiteY7" fmla="*/ 6596265 h 6858000"/>
              <a:gd name="connsiteX8" fmla="*/ 153512 w 1508539"/>
              <a:gd name="connsiteY8" fmla="*/ 6594818 h 6858000"/>
              <a:gd name="connsiteX9" fmla="*/ 157757 w 1508539"/>
              <a:gd name="connsiteY9" fmla="*/ 6593735 h 6858000"/>
              <a:gd name="connsiteX10" fmla="*/ 160954 w 1508539"/>
              <a:gd name="connsiteY10" fmla="*/ 6589172 h 6858000"/>
              <a:gd name="connsiteX11" fmla="*/ 164248 w 1508539"/>
              <a:gd name="connsiteY11" fmla="*/ 6574442 h 6858000"/>
              <a:gd name="connsiteX12" fmla="*/ 164588 w 1508539"/>
              <a:gd name="connsiteY12" fmla="*/ 6568530 h 6858000"/>
              <a:gd name="connsiteX13" fmla="*/ 166997 w 1508539"/>
              <a:gd name="connsiteY13" fmla="*/ 6560674 h 6858000"/>
              <a:gd name="connsiteX14" fmla="*/ 167342 w 1508539"/>
              <a:gd name="connsiteY14" fmla="*/ 6560598 h 6858000"/>
              <a:gd name="connsiteX15" fmla="*/ 169039 w 1508539"/>
              <a:gd name="connsiteY15" fmla="*/ 6553006 h 6858000"/>
              <a:gd name="connsiteX16" fmla="*/ 173735 w 1508539"/>
              <a:gd name="connsiteY16" fmla="*/ 6514360 h 6858000"/>
              <a:gd name="connsiteX17" fmla="*/ 215389 w 1508539"/>
              <a:gd name="connsiteY17" fmla="*/ 6478062 h 6858000"/>
              <a:gd name="connsiteX18" fmla="*/ 226078 w 1508539"/>
              <a:gd name="connsiteY18" fmla="*/ 6460325 h 6858000"/>
              <a:gd name="connsiteX19" fmla="*/ 233311 w 1508539"/>
              <a:gd name="connsiteY19" fmla="*/ 6451488 h 6858000"/>
              <a:gd name="connsiteX20" fmla="*/ 234746 w 1508539"/>
              <a:gd name="connsiteY20" fmla="*/ 6451348 h 6858000"/>
              <a:gd name="connsiteX21" fmla="*/ 239104 w 1508539"/>
              <a:gd name="connsiteY21" fmla="*/ 6414240 h 6858000"/>
              <a:gd name="connsiteX22" fmla="*/ 241880 w 1508539"/>
              <a:gd name="connsiteY22" fmla="*/ 6384857 h 6858000"/>
              <a:gd name="connsiteX23" fmla="*/ 240591 w 1508539"/>
              <a:gd name="connsiteY23" fmla="*/ 6367510 h 6858000"/>
              <a:gd name="connsiteX24" fmla="*/ 244471 w 1508539"/>
              <a:gd name="connsiteY24" fmla="*/ 6349778 h 6858000"/>
              <a:gd name="connsiteX25" fmla="*/ 246136 w 1508539"/>
              <a:gd name="connsiteY25" fmla="*/ 6348250 h 6858000"/>
              <a:gd name="connsiteX26" fmla="*/ 262170 w 1508539"/>
              <a:gd name="connsiteY26" fmla="*/ 6281972 h 6858000"/>
              <a:gd name="connsiteX27" fmla="*/ 272933 w 1508539"/>
              <a:gd name="connsiteY27" fmla="*/ 6211940 h 6858000"/>
              <a:gd name="connsiteX28" fmla="*/ 314428 w 1508539"/>
              <a:gd name="connsiteY28" fmla="*/ 6113913 h 6858000"/>
              <a:gd name="connsiteX29" fmla="*/ 318721 w 1508539"/>
              <a:gd name="connsiteY29" fmla="*/ 6028119 h 6858000"/>
              <a:gd name="connsiteX30" fmla="*/ 345501 w 1508539"/>
              <a:gd name="connsiteY30" fmla="*/ 5934687 h 6858000"/>
              <a:gd name="connsiteX31" fmla="*/ 379513 w 1508539"/>
              <a:gd name="connsiteY31" fmla="*/ 5765594 h 6858000"/>
              <a:gd name="connsiteX32" fmla="*/ 411349 w 1508539"/>
              <a:gd name="connsiteY32" fmla="*/ 5693685 h 6858000"/>
              <a:gd name="connsiteX33" fmla="*/ 431404 w 1508539"/>
              <a:gd name="connsiteY33" fmla="*/ 5665173 h 6858000"/>
              <a:gd name="connsiteX34" fmla="*/ 465121 w 1508539"/>
              <a:gd name="connsiteY34" fmla="*/ 5563435 h 6858000"/>
              <a:gd name="connsiteX35" fmla="*/ 494626 w 1508539"/>
              <a:gd name="connsiteY35" fmla="*/ 5476393 h 6858000"/>
              <a:gd name="connsiteX36" fmla="*/ 525819 w 1508539"/>
              <a:gd name="connsiteY36" fmla="*/ 5396260 h 6858000"/>
              <a:gd name="connsiteX37" fmla="*/ 541800 w 1508539"/>
              <a:gd name="connsiteY37" fmla="*/ 5330009 h 6858000"/>
              <a:gd name="connsiteX38" fmla="*/ 575293 w 1508539"/>
              <a:gd name="connsiteY38" fmla="*/ 5273739 h 6858000"/>
              <a:gd name="connsiteX39" fmla="*/ 584892 w 1508539"/>
              <a:gd name="connsiteY39" fmla="*/ 5241779 h 6858000"/>
              <a:gd name="connsiteX40" fmla="*/ 596118 w 1508539"/>
              <a:gd name="connsiteY40" fmla="*/ 5225268 h 6858000"/>
              <a:gd name="connsiteX41" fmla="*/ 597138 w 1508539"/>
              <a:gd name="connsiteY41" fmla="*/ 5217684 h 6858000"/>
              <a:gd name="connsiteX42" fmla="*/ 604479 w 1508539"/>
              <a:gd name="connsiteY42" fmla="*/ 5193377 h 6858000"/>
              <a:gd name="connsiteX43" fmla="*/ 607782 w 1508539"/>
              <a:gd name="connsiteY43" fmla="*/ 5179288 h 6858000"/>
              <a:gd name="connsiteX44" fmla="*/ 608766 w 1508539"/>
              <a:gd name="connsiteY44" fmla="*/ 5173621 h 6858000"/>
              <a:gd name="connsiteX45" fmla="*/ 604400 w 1508539"/>
              <a:gd name="connsiteY45" fmla="*/ 5159961 h 6858000"/>
              <a:gd name="connsiteX46" fmla="*/ 611077 w 1508539"/>
              <a:gd name="connsiteY46" fmla="*/ 5144295 h 6858000"/>
              <a:gd name="connsiteX47" fmla="*/ 608010 w 1508539"/>
              <a:gd name="connsiteY47" fmla="*/ 5125185 h 6858000"/>
              <a:gd name="connsiteX48" fmla="*/ 614840 w 1508539"/>
              <a:gd name="connsiteY48" fmla="*/ 5121884 h 6858000"/>
              <a:gd name="connsiteX49" fmla="*/ 621876 w 1508539"/>
              <a:gd name="connsiteY49" fmla="*/ 5067850 h 6858000"/>
              <a:gd name="connsiteX50" fmla="*/ 624607 w 1508539"/>
              <a:gd name="connsiteY50" fmla="*/ 5060861 h 6858000"/>
              <a:gd name="connsiteX51" fmla="*/ 621311 w 1508539"/>
              <a:gd name="connsiteY51" fmla="*/ 5034192 h 6858000"/>
              <a:gd name="connsiteX52" fmla="*/ 622865 w 1508539"/>
              <a:gd name="connsiteY52" fmla="*/ 4993030 h 6858000"/>
              <a:gd name="connsiteX53" fmla="*/ 629774 w 1508539"/>
              <a:gd name="connsiteY53" fmla="*/ 4946844 h 6858000"/>
              <a:gd name="connsiteX54" fmla="*/ 625630 w 1508539"/>
              <a:gd name="connsiteY54" fmla="*/ 4932692 h 6858000"/>
              <a:gd name="connsiteX55" fmla="*/ 641033 w 1508539"/>
              <a:gd name="connsiteY55" fmla="*/ 4858827 h 6858000"/>
              <a:gd name="connsiteX56" fmla="*/ 646936 w 1508539"/>
              <a:gd name="connsiteY56" fmla="*/ 4821170 h 6858000"/>
              <a:gd name="connsiteX57" fmla="*/ 651669 w 1508539"/>
              <a:gd name="connsiteY57" fmla="*/ 4780965 h 6858000"/>
              <a:gd name="connsiteX58" fmla="*/ 652962 w 1508539"/>
              <a:gd name="connsiteY58" fmla="*/ 4750867 h 6858000"/>
              <a:gd name="connsiteX59" fmla="*/ 650769 w 1508539"/>
              <a:gd name="connsiteY59" fmla="*/ 4690749 h 6858000"/>
              <a:gd name="connsiteX60" fmla="*/ 646249 w 1508539"/>
              <a:gd name="connsiteY60" fmla="*/ 4584173 h 6858000"/>
              <a:gd name="connsiteX61" fmla="*/ 641332 w 1508539"/>
              <a:gd name="connsiteY61" fmla="*/ 4444346 h 6858000"/>
              <a:gd name="connsiteX62" fmla="*/ 637897 w 1508539"/>
              <a:gd name="connsiteY62" fmla="*/ 4375228 h 6858000"/>
              <a:gd name="connsiteX63" fmla="*/ 618550 w 1508539"/>
              <a:gd name="connsiteY63" fmla="*/ 4214165 h 6858000"/>
              <a:gd name="connsiteX64" fmla="*/ 622623 w 1508539"/>
              <a:gd name="connsiteY64" fmla="*/ 4090296 h 6858000"/>
              <a:gd name="connsiteX65" fmla="*/ 607879 w 1508539"/>
              <a:gd name="connsiteY65" fmla="*/ 4033999 h 6858000"/>
              <a:gd name="connsiteX66" fmla="*/ 609028 w 1508539"/>
              <a:gd name="connsiteY66" fmla="*/ 4031933 h 6858000"/>
              <a:gd name="connsiteX67" fmla="*/ 607604 w 1508539"/>
              <a:gd name="connsiteY67" fmla="*/ 4013953 h 6858000"/>
              <a:gd name="connsiteX68" fmla="*/ 593899 w 1508539"/>
              <a:gd name="connsiteY68" fmla="*/ 3974753 h 6858000"/>
              <a:gd name="connsiteX69" fmla="*/ 595497 w 1508539"/>
              <a:gd name="connsiteY69" fmla="*/ 3969950 h 6858000"/>
              <a:gd name="connsiteX70" fmla="*/ 588919 w 1508539"/>
              <a:gd name="connsiteY70" fmla="*/ 3933779 h 6858000"/>
              <a:gd name="connsiteX71" fmla="*/ 590250 w 1508539"/>
              <a:gd name="connsiteY71" fmla="*/ 3933093 h 6858000"/>
              <a:gd name="connsiteX72" fmla="*/ 594604 w 1508539"/>
              <a:gd name="connsiteY72" fmla="*/ 3922082 h 6858000"/>
              <a:gd name="connsiteX73" fmla="*/ 599682 w 1508539"/>
              <a:gd name="connsiteY73" fmla="*/ 3901461 h 6858000"/>
              <a:gd name="connsiteX74" fmla="*/ 622276 w 1508539"/>
              <a:gd name="connsiteY74" fmla="*/ 3813873 h 6858000"/>
              <a:gd name="connsiteX75" fmla="*/ 621701 w 1508539"/>
              <a:gd name="connsiteY75" fmla="*/ 3806161 h 6858000"/>
              <a:gd name="connsiteX76" fmla="*/ 622008 w 1508539"/>
              <a:gd name="connsiteY76" fmla="*/ 3805957 h 6858000"/>
              <a:gd name="connsiteX77" fmla="*/ 622035 w 1508539"/>
              <a:gd name="connsiteY77" fmla="*/ 3797724 h 6858000"/>
              <a:gd name="connsiteX78" fmla="*/ 620650 w 1508539"/>
              <a:gd name="connsiteY78" fmla="*/ 3792098 h 6858000"/>
              <a:gd name="connsiteX79" fmla="*/ 619534 w 1508539"/>
              <a:gd name="connsiteY79" fmla="*/ 3777135 h 6858000"/>
              <a:gd name="connsiteX80" fmla="*/ 621267 w 1508539"/>
              <a:gd name="connsiteY80" fmla="*/ 3771656 h 6858000"/>
              <a:gd name="connsiteX81" fmla="*/ 625010 w 1508539"/>
              <a:gd name="connsiteY81" fmla="*/ 3769007 h 6858000"/>
              <a:gd name="connsiteX82" fmla="*/ 624476 w 1508539"/>
              <a:gd name="connsiteY82" fmla="*/ 3767709 h 6858000"/>
              <a:gd name="connsiteX83" fmla="*/ 633172 w 1508539"/>
              <a:gd name="connsiteY83" fmla="*/ 3738082 h 6858000"/>
              <a:gd name="connsiteX84" fmla="*/ 640518 w 1508539"/>
              <a:gd name="connsiteY84" fmla="*/ 3673397 h 6858000"/>
              <a:gd name="connsiteX85" fmla="*/ 639814 w 1508539"/>
              <a:gd name="connsiteY85" fmla="*/ 3637109 h 6858000"/>
              <a:gd name="connsiteX86" fmla="*/ 643257 w 1508539"/>
              <a:gd name="connsiteY86" fmla="*/ 3536883 h 6858000"/>
              <a:gd name="connsiteX87" fmla="*/ 650795 w 1508539"/>
              <a:gd name="connsiteY87" fmla="*/ 3435652 h 6858000"/>
              <a:gd name="connsiteX88" fmla="*/ 652466 w 1508539"/>
              <a:gd name="connsiteY88" fmla="*/ 3307769 h 6858000"/>
              <a:gd name="connsiteX89" fmla="*/ 670029 w 1508539"/>
              <a:gd name="connsiteY89" fmla="*/ 3250522 h 6858000"/>
              <a:gd name="connsiteX90" fmla="*/ 670454 w 1508539"/>
              <a:gd name="connsiteY90" fmla="*/ 3229163 h 6858000"/>
              <a:gd name="connsiteX91" fmla="*/ 672277 w 1508539"/>
              <a:gd name="connsiteY91" fmla="*/ 3217217 h 6858000"/>
              <a:gd name="connsiteX92" fmla="*/ 659112 w 1508539"/>
              <a:gd name="connsiteY92" fmla="*/ 3183755 h 6858000"/>
              <a:gd name="connsiteX93" fmla="*/ 659613 w 1508539"/>
              <a:gd name="connsiteY93" fmla="*/ 3178642 h 6858000"/>
              <a:gd name="connsiteX94" fmla="*/ 647213 w 1508539"/>
              <a:gd name="connsiteY94" fmla="*/ 3158586 h 6858000"/>
              <a:gd name="connsiteX95" fmla="*/ 632398 w 1508539"/>
              <a:gd name="connsiteY95" fmla="*/ 3129034 h 6858000"/>
              <a:gd name="connsiteX96" fmla="*/ 633063 w 1508539"/>
              <a:gd name="connsiteY96" fmla="*/ 3126682 h 6858000"/>
              <a:gd name="connsiteX97" fmla="*/ 623931 w 1508539"/>
              <a:gd name="connsiteY97" fmla="*/ 3114519 h 6858000"/>
              <a:gd name="connsiteX98" fmla="*/ 610540 w 1508539"/>
              <a:gd name="connsiteY98" fmla="*/ 3106272 h 6858000"/>
              <a:gd name="connsiteX99" fmla="*/ 583270 w 1508539"/>
              <a:gd name="connsiteY99" fmla="*/ 2958185 h 6858000"/>
              <a:gd name="connsiteX100" fmla="*/ 525884 w 1508539"/>
              <a:gd name="connsiteY100" fmla="*/ 2762989 h 6858000"/>
              <a:gd name="connsiteX101" fmla="*/ 474802 w 1508539"/>
              <a:gd name="connsiteY101" fmla="*/ 2554718 h 6858000"/>
              <a:gd name="connsiteX102" fmla="*/ 454896 w 1508539"/>
              <a:gd name="connsiteY102" fmla="*/ 2485734 h 6858000"/>
              <a:gd name="connsiteX103" fmla="*/ 445619 w 1508539"/>
              <a:gd name="connsiteY103" fmla="*/ 2447068 h 6858000"/>
              <a:gd name="connsiteX104" fmla="*/ 432580 w 1508539"/>
              <a:gd name="connsiteY104" fmla="*/ 2425819 h 6858000"/>
              <a:gd name="connsiteX105" fmla="*/ 438579 w 1508539"/>
              <a:gd name="connsiteY105" fmla="*/ 2402874 h 6858000"/>
              <a:gd name="connsiteX106" fmla="*/ 441191 w 1508539"/>
              <a:gd name="connsiteY106" fmla="*/ 2381443 h 6858000"/>
              <a:gd name="connsiteX107" fmla="*/ 417520 w 1508539"/>
              <a:gd name="connsiteY107" fmla="*/ 2261920 h 6858000"/>
              <a:gd name="connsiteX108" fmla="*/ 407407 w 1508539"/>
              <a:gd name="connsiteY108" fmla="*/ 2195378 h 6858000"/>
              <a:gd name="connsiteX109" fmla="*/ 391624 w 1508539"/>
              <a:gd name="connsiteY109" fmla="*/ 2155135 h 6858000"/>
              <a:gd name="connsiteX110" fmla="*/ 389082 w 1508539"/>
              <a:gd name="connsiteY110" fmla="*/ 2118008 h 6858000"/>
              <a:gd name="connsiteX111" fmla="*/ 390075 w 1508539"/>
              <a:gd name="connsiteY111" fmla="*/ 2050531 h 6858000"/>
              <a:gd name="connsiteX112" fmla="*/ 381881 w 1508539"/>
              <a:gd name="connsiteY112" fmla="*/ 1963269 h 6858000"/>
              <a:gd name="connsiteX113" fmla="*/ 363059 w 1508539"/>
              <a:gd name="connsiteY113" fmla="*/ 1906352 h 6858000"/>
              <a:gd name="connsiteX114" fmla="*/ 339616 w 1508539"/>
              <a:gd name="connsiteY114" fmla="*/ 1861531 h 6858000"/>
              <a:gd name="connsiteX115" fmla="*/ 293415 w 1508539"/>
              <a:gd name="connsiteY115" fmla="*/ 1732919 h 6858000"/>
              <a:gd name="connsiteX116" fmla="*/ 265726 w 1508539"/>
              <a:gd name="connsiteY116" fmla="*/ 1663540 h 6858000"/>
              <a:gd name="connsiteX117" fmla="*/ 264852 w 1508539"/>
              <a:gd name="connsiteY117" fmla="*/ 1615777 h 6858000"/>
              <a:gd name="connsiteX118" fmla="*/ 245647 w 1508539"/>
              <a:gd name="connsiteY118" fmla="*/ 1563678 h 6858000"/>
              <a:gd name="connsiteX119" fmla="*/ 258727 w 1508539"/>
              <a:gd name="connsiteY119" fmla="*/ 1519474 h 6858000"/>
              <a:gd name="connsiteX120" fmla="*/ 251469 w 1508539"/>
              <a:gd name="connsiteY120" fmla="*/ 1477995 h 6858000"/>
              <a:gd name="connsiteX121" fmla="*/ 237554 w 1508539"/>
              <a:gd name="connsiteY121" fmla="*/ 1373769 h 6858000"/>
              <a:gd name="connsiteX122" fmla="*/ 245861 w 1508539"/>
              <a:gd name="connsiteY122" fmla="*/ 1307086 h 6858000"/>
              <a:gd name="connsiteX123" fmla="*/ 247049 w 1508539"/>
              <a:gd name="connsiteY123" fmla="*/ 1189033 h 6858000"/>
              <a:gd name="connsiteX124" fmla="*/ 251734 w 1508539"/>
              <a:gd name="connsiteY124" fmla="*/ 1168288 h 6858000"/>
              <a:gd name="connsiteX125" fmla="*/ 244016 w 1508539"/>
              <a:gd name="connsiteY125" fmla="*/ 1142577 h 6858000"/>
              <a:gd name="connsiteX126" fmla="*/ 233322 w 1508539"/>
              <a:gd name="connsiteY126" fmla="*/ 1088484 h 6858000"/>
              <a:gd name="connsiteX127" fmla="*/ 222058 w 1508539"/>
              <a:gd name="connsiteY127" fmla="*/ 1016103 h 6858000"/>
              <a:gd name="connsiteX128" fmla="*/ 223514 w 1508539"/>
              <a:gd name="connsiteY128" fmla="*/ 932283 h 6858000"/>
              <a:gd name="connsiteX129" fmla="*/ 225750 w 1508539"/>
              <a:gd name="connsiteY129" fmla="*/ 915925 h 6858000"/>
              <a:gd name="connsiteX130" fmla="*/ 218379 w 1508539"/>
              <a:gd name="connsiteY130" fmla="*/ 896999 h 6858000"/>
              <a:gd name="connsiteX131" fmla="*/ 187787 w 1508539"/>
              <a:gd name="connsiteY131" fmla="*/ 821517 h 6858000"/>
              <a:gd name="connsiteX132" fmla="*/ 166737 w 1508539"/>
              <a:gd name="connsiteY132" fmla="*/ 751353 h 6858000"/>
              <a:gd name="connsiteX133" fmla="*/ 166295 w 1508539"/>
              <a:gd name="connsiteY133" fmla="*/ 721230 h 6858000"/>
              <a:gd name="connsiteX134" fmla="*/ 151966 w 1508539"/>
              <a:gd name="connsiteY134" fmla="*/ 681659 h 6858000"/>
              <a:gd name="connsiteX135" fmla="*/ 137385 w 1508539"/>
              <a:gd name="connsiteY135" fmla="*/ 635218 h 6858000"/>
              <a:gd name="connsiteX136" fmla="*/ 142396 w 1508539"/>
              <a:gd name="connsiteY136" fmla="*/ 613763 h 6858000"/>
              <a:gd name="connsiteX137" fmla="*/ 128338 w 1508539"/>
              <a:gd name="connsiteY137" fmla="*/ 598582 h 6858000"/>
              <a:gd name="connsiteX138" fmla="*/ 128019 w 1508539"/>
              <a:gd name="connsiteY138" fmla="*/ 576846 h 6858000"/>
              <a:gd name="connsiteX139" fmla="*/ 107645 w 1508539"/>
              <a:gd name="connsiteY139" fmla="*/ 530055 h 6858000"/>
              <a:gd name="connsiteX140" fmla="*/ 106893 w 1508539"/>
              <a:gd name="connsiteY140" fmla="*/ 465389 h 6858000"/>
              <a:gd name="connsiteX141" fmla="*/ 89816 w 1508539"/>
              <a:gd name="connsiteY141" fmla="*/ 424699 h 6858000"/>
              <a:gd name="connsiteX142" fmla="*/ 90191 w 1508539"/>
              <a:gd name="connsiteY142" fmla="*/ 404917 h 6858000"/>
              <a:gd name="connsiteX143" fmla="*/ 70148 w 1508539"/>
              <a:gd name="connsiteY143" fmla="*/ 367211 h 6858000"/>
              <a:gd name="connsiteX144" fmla="*/ 36452 w 1508539"/>
              <a:gd name="connsiteY144" fmla="*/ 268519 h 6858000"/>
              <a:gd name="connsiteX145" fmla="*/ 23935 w 1508539"/>
              <a:gd name="connsiteY145" fmla="*/ 160886 h 6858000"/>
              <a:gd name="connsiteX146" fmla="*/ 19312 w 1508539"/>
              <a:gd name="connsiteY146" fmla="*/ 47336 h 6858000"/>
              <a:gd name="connsiteX147" fmla="*/ 0 w 1508539"/>
              <a:gd name="connsiteY147"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28010 w 1508539"/>
              <a:gd name="connsiteY4" fmla="*/ 6751578 h 6858000"/>
              <a:gd name="connsiteX5" fmla="*/ 146674 w 1508539"/>
              <a:gd name="connsiteY5" fmla="*/ 6696999 h 6858000"/>
              <a:gd name="connsiteX6" fmla="*/ 163411 w 1508539"/>
              <a:gd name="connsiteY6" fmla="*/ 6638036 h 6858000"/>
              <a:gd name="connsiteX7" fmla="*/ 153633 w 1508539"/>
              <a:gd name="connsiteY7" fmla="*/ 6596265 h 6858000"/>
              <a:gd name="connsiteX8" fmla="*/ 153512 w 1508539"/>
              <a:gd name="connsiteY8" fmla="*/ 6594818 h 6858000"/>
              <a:gd name="connsiteX9" fmla="*/ 157757 w 1508539"/>
              <a:gd name="connsiteY9" fmla="*/ 6593735 h 6858000"/>
              <a:gd name="connsiteX10" fmla="*/ 164248 w 1508539"/>
              <a:gd name="connsiteY10" fmla="*/ 6574442 h 6858000"/>
              <a:gd name="connsiteX11" fmla="*/ 164588 w 1508539"/>
              <a:gd name="connsiteY11" fmla="*/ 6568530 h 6858000"/>
              <a:gd name="connsiteX12" fmla="*/ 166997 w 1508539"/>
              <a:gd name="connsiteY12" fmla="*/ 6560674 h 6858000"/>
              <a:gd name="connsiteX13" fmla="*/ 167342 w 1508539"/>
              <a:gd name="connsiteY13" fmla="*/ 6560598 h 6858000"/>
              <a:gd name="connsiteX14" fmla="*/ 169039 w 1508539"/>
              <a:gd name="connsiteY14" fmla="*/ 6553006 h 6858000"/>
              <a:gd name="connsiteX15" fmla="*/ 173735 w 1508539"/>
              <a:gd name="connsiteY15" fmla="*/ 6514360 h 6858000"/>
              <a:gd name="connsiteX16" fmla="*/ 215389 w 1508539"/>
              <a:gd name="connsiteY16" fmla="*/ 6478062 h 6858000"/>
              <a:gd name="connsiteX17" fmla="*/ 226078 w 1508539"/>
              <a:gd name="connsiteY17" fmla="*/ 6460325 h 6858000"/>
              <a:gd name="connsiteX18" fmla="*/ 233311 w 1508539"/>
              <a:gd name="connsiteY18" fmla="*/ 6451488 h 6858000"/>
              <a:gd name="connsiteX19" fmla="*/ 234746 w 1508539"/>
              <a:gd name="connsiteY19" fmla="*/ 6451348 h 6858000"/>
              <a:gd name="connsiteX20" fmla="*/ 239104 w 1508539"/>
              <a:gd name="connsiteY20" fmla="*/ 6414240 h 6858000"/>
              <a:gd name="connsiteX21" fmla="*/ 241880 w 1508539"/>
              <a:gd name="connsiteY21" fmla="*/ 6384857 h 6858000"/>
              <a:gd name="connsiteX22" fmla="*/ 240591 w 1508539"/>
              <a:gd name="connsiteY22" fmla="*/ 6367510 h 6858000"/>
              <a:gd name="connsiteX23" fmla="*/ 244471 w 1508539"/>
              <a:gd name="connsiteY23" fmla="*/ 6349778 h 6858000"/>
              <a:gd name="connsiteX24" fmla="*/ 246136 w 1508539"/>
              <a:gd name="connsiteY24" fmla="*/ 6348250 h 6858000"/>
              <a:gd name="connsiteX25" fmla="*/ 262170 w 1508539"/>
              <a:gd name="connsiteY25" fmla="*/ 6281972 h 6858000"/>
              <a:gd name="connsiteX26" fmla="*/ 272933 w 1508539"/>
              <a:gd name="connsiteY26" fmla="*/ 6211940 h 6858000"/>
              <a:gd name="connsiteX27" fmla="*/ 314428 w 1508539"/>
              <a:gd name="connsiteY27" fmla="*/ 6113913 h 6858000"/>
              <a:gd name="connsiteX28" fmla="*/ 318721 w 1508539"/>
              <a:gd name="connsiteY28" fmla="*/ 6028119 h 6858000"/>
              <a:gd name="connsiteX29" fmla="*/ 345501 w 1508539"/>
              <a:gd name="connsiteY29" fmla="*/ 5934687 h 6858000"/>
              <a:gd name="connsiteX30" fmla="*/ 379513 w 1508539"/>
              <a:gd name="connsiteY30" fmla="*/ 5765594 h 6858000"/>
              <a:gd name="connsiteX31" fmla="*/ 411349 w 1508539"/>
              <a:gd name="connsiteY31" fmla="*/ 5693685 h 6858000"/>
              <a:gd name="connsiteX32" fmla="*/ 431404 w 1508539"/>
              <a:gd name="connsiteY32" fmla="*/ 5665173 h 6858000"/>
              <a:gd name="connsiteX33" fmla="*/ 465121 w 1508539"/>
              <a:gd name="connsiteY33" fmla="*/ 5563435 h 6858000"/>
              <a:gd name="connsiteX34" fmla="*/ 494626 w 1508539"/>
              <a:gd name="connsiteY34" fmla="*/ 5476393 h 6858000"/>
              <a:gd name="connsiteX35" fmla="*/ 525819 w 1508539"/>
              <a:gd name="connsiteY35" fmla="*/ 5396260 h 6858000"/>
              <a:gd name="connsiteX36" fmla="*/ 541800 w 1508539"/>
              <a:gd name="connsiteY36" fmla="*/ 5330009 h 6858000"/>
              <a:gd name="connsiteX37" fmla="*/ 575293 w 1508539"/>
              <a:gd name="connsiteY37" fmla="*/ 5273739 h 6858000"/>
              <a:gd name="connsiteX38" fmla="*/ 584892 w 1508539"/>
              <a:gd name="connsiteY38" fmla="*/ 5241779 h 6858000"/>
              <a:gd name="connsiteX39" fmla="*/ 596118 w 1508539"/>
              <a:gd name="connsiteY39" fmla="*/ 5225268 h 6858000"/>
              <a:gd name="connsiteX40" fmla="*/ 597138 w 1508539"/>
              <a:gd name="connsiteY40" fmla="*/ 5217684 h 6858000"/>
              <a:gd name="connsiteX41" fmla="*/ 604479 w 1508539"/>
              <a:gd name="connsiteY41" fmla="*/ 5193377 h 6858000"/>
              <a:gd name="connsiteX42" fmla="*/ 607782 w 1508539"/>
              <a:gd name="connsiteY42" fmla="*/ 5179288 h 6858000"/>
              <a:gd name="connsiteX43" fmla="*/ 608766 w 1508539"/>
              <a:gd name="connsiteY43" fmla="*/ 5173621 h 6858000"/>
              <a:gd name="connsiteX44" fmla="*/ 604400 w 1508539"/>
              <a:gd name="connsiteY44" fmla="*/ 5159961 h 6858000"/>
              <a:gd name="connsiteX45" fmla="*/ 611077 w 1508539"/>
              <a:gd name="connsiteY45" fmla="*/ 5144295 h 6858000"/>
              <a:gd name="connsiteX46" fmla="*/ 608010 w 1508539"/>
              <a:gd name="connsiteY46" fmla="*/ 5125185 h 6858000"/>
              <a:gd name="connsiteX47" fmla="*/ 614840 w 1508539"/>
              <a:gd name="connsiteY47" fmla="*/ 5121884 h 6858000"/>
              <a:gd name="connsiteX48" fmla="*/ 621876 w 1508539"/>
              <a:gd name="connsiteY48" fmla="*/ 5067850 h 6858000"/>
              <a:gd name="connsiteX49" fmla="*/ 624607 w 1508539"/>
              <a:gd name="connsiteY49" fmla="*/ 5060861 h 6858000"/>
              <a:gd name="connsiteX50" fmla="*/ 621311 w 1508539"/>
              <a:gd name="connsiteY50" fmla="*/ 5034192 h 6858000"/>
              <a:gd name="connsiteX51" fmla="*/ 622865 w 1508539"/>
              <a:gd name="connsiteY51" fmla="*/ 4993030 h 6858000"/>
              <a:gd name="connsiteX52" fmla="*/ 629774 w 1508539"/>
              <a:gd name="connsiteY52" fmla="*/ 4946844 h 6858000"/>
              <a:gd name="connsiteX53" fmla="*/ 625630 w 1508539"/>
              <a:gd name="connsiteY53" fmla="*/ 4932692 h 6858000"/>
              <a:gd name="connsiteX54" fmla="*/ 641033 w 1508539"/>
              <a:gd name="connsiteY54" fmla="*/ 4858827 h 6858000"/>
              <a:gd name="connsiteX55" fmla="*/ 646936 w 1508539"/>
              <a:gd name="connsiteY55" fmla="*/ 4821170 h 6858000"/>
              <a:gd name="connsiteX56" fmla="*/ 651669 w 1508539"/>
              <a:gd name="connsiteY56" fmla="*/ 4780965 h 6858000"/>
              <a:gd name="connsiteX57" fmla="*/ 652962 w 1508539"/>
              <a:gd name="connsiteY57" fmla="*/ 4750867 h 6858000"/>
              <a:gd name="connsiteX58" fmla="*/ 650769 w 1508539"/>
              <a:gd name="connsiteY58" fmla="*/ 4690749 h 6858000"/>
              <a:gd name="connsiteX59" fmla="*/ 646249 w 1508539"/>
              <a:gd name="connsiteY59" fmla="*/ 4584173 h 6858000"/>
              <a:gd name="connsiteX60" fmla="*/ 641332 w 1508539"/>
              <a:gd name="connsiteY60" fmla="*/ 4444346 h 6858000"/>
              <a:gd name="connsiteX61" fmla="*/ 637897 w 1508539"/>
              <a:gd name="connsiteY61" fmla="*/ 4375228 h 6858000"/>
              <a:gd name="connsiteX62" fmla="*/ 618550 w 1508539"/>
              <a:gd name="connsiteY62" fmla="*/ 4214165 h 6858000"/>
              <a:gd name="connsiteX63" fmla="*/ 622623 w 1508539"/>
              <a:gd name="connsiteY63" fmla="*/ 4090296 h 6858000"/>
              <a:gd name="connsiteX64" fmla="*/ 607879 w 1508539"/>
              <a:gd name="connsiteY64" fmla="*/ 4033999 h 6858000"/>
              <a:gd name="connsiteX65" fmla="*/ 609028 w 1508539"/>
              <a:gd name="connsiteY65" fmla="*/ 4031933 h 6858000"/>
              <a:gd name="connsiteX66" fmla="*/ 607604 w 1508539"/>
              <a:gd name="connsiteY66" fmla="*/ 4013953 h 6858000"/>
              <a:gd name="connsiteX67" fmla="*/ 593899 w 1508539"/>
              <a:gd name="connsiteY67" fmla="*/ 3974753 h 6858000"/>
              <a:gd name="connsiteX68" fmla="*/ 595497 w 1508539"/>
              <a:gd name="connsiteY68" fmla="*/ 3969950 h 6858000"/>
              <a:gd name="connsiteX69" fmla="*/ 588919 w 1508539"/>
              <a:gd name="connsiteY69" fmla="*/ 3933779 h 6858000"/>
              <a:gd name="connsiteX70" fmla="*/ 590250 w 1508539"/>
              <a:gd name="connsiteY70" fmla="*/ 3933093 h 6858000"/>
              <a:gd name="connsiteX71" fmla="*/ 594604 w 1508539"/>
              <a:gd name="connsiteY71" fmla="*/ 3922082 h 6858000"/>
              <a:gd name="connsiteX72" fmla="*/ 599682 w 1508539"/>
              <a:gd name="connsiteY72" fmla="*/ 3901461 h 6858000"/>
              <a:gd name="connsiteX73" fmla="*/ 622276 w 1508539"/>
              <a:gd name="connsiteY73" fmla="*/ 3813873 h 6858000"/>
              <a:gd name="connsiteX74" fmla="*/ 621701 w 1508539"/>
              <a:gd name="connsiteY74" fmla="*/ 3806161 h 6858000"/>
              <a:gd name="connsiteX75" fmla="*/ 622008 w 1508539"/>
              <a:gd name="connsiteY75" fmla="*/ 3805957 h 6858000"/>
              <a:gd name="connsiteX76" fmla="*/ 622035 w 1508539"/>
              <a:gd name="connsiteY76" fmla="*/ 3797724 h 6858000"/>
              <a:gd name="connsiteX77" fmla="*/ 620650 w 1508539"/>
              <a:gd name="connsiteY77" fmla="*/ 3792098 h 6858000"/>
              <a:gd name="connsiteX78" fmla="*/ 619534 w 1508539"/>
              <a:gd name="connsiteY78" fmla="*/ 3777135 h 6858000"/>
              <a:gd name="connsiteX79" fmla="*/ 621267 w 1508539"/>
              <a:gd name="connsiteY79" fmla="*/ 3771656 h 6858000"/>
              <a:gd name="connsiteX80" fmla="*/ 625010 w 1508539"/>
              <a:gd name="connsiteY80" fmla="*/ 3769007 h 6858000"/>
              <a:gd name="connsiteX81" fmla="*/ 624476 w 1508539"/>
              <a:gd name="connsiteY81" fmla="*/ 3767709 h 6858000"/>
              <a:gd name="connsiteX82" fmla="*/ 633172 w 1508539"/>
              <a:gd name="connsiteY82" fmla="*/ 3738082 h 6858000"/>
              <a:gd name="connsiteX83" fmla="*/ 640518 w 1508539"/>
              <a:gd name="connsiteY83" fmla="*/ 3673397 h 6858000"/>
              <a:gd name="connsiteX84" fmla="*/ 639814 w 1508539"/>
              <a:gd name="connsiteY84" fmla="*/ 3637109 h 6858000"/>
              <a:gd name="connsiteX85" fmla="*/ 643257 w 1508539"/>
              <a:gd name="connsiteY85" fmla="*/ 3536883 h 6858000"/>
              <a:gd name="connsiteX86" fmla="*/ 650795 w 1508539"/>
              <a:gd name="connsiteY86" fmla="*/ 3435652 h 6858000"/>
              <a:gd name="connsiteX87" fmla="*/ 652466 w 1508539"/>
              <a:gd name="connsiteY87" fmla="*/ 3307769 h 6858000"/>
              <a:gd name="connsiteX88" fmla="*/ 670029 w 1508539"/>
              <a:gd name="connsiteY88" fmla="*/ 3250522 h 6858000"/>
              <a:gd name="connsiteX89" fmla="*/ 670454 w 1508539"/>
              <a:gd name="connsiteY89" fmla="*/ 3229163 h 6858000"/>
              <a:gd name="connsiteX90" fmla="*/ 672277 w 1508539"/>
              <a:gd name="connsiteY90" fmla="*/ 3217217 h 6858000"/>
              <a:gd name="connsiteX91" fmla="*/ 659112 w 1508539"/>
              <a:gd name="connsiteY91" fmla="*/ 3183755 h 6858000"/>
              <a:gd name="connsiteX92" fmla="*/ 659613 w 1508539"/>
              <a:gd name="connsiteY92" fmla="*/ 3178642 h 6858000"/>
              <a:gd name="connsiteX93" fmla="*/ 647213 w 1508539"/>
              <a:gd name="connsiteY93" fmla="*/ 3158586 h 6858000"/>
              <a:gd name="connsiteX94" fmla="*/ 632398 w 1508539"/>
              <a:gd name="connsiteY94" fmla="*/ 3129034 h 6858000"/>
              <a:gd name="connsiteX95" fmla="*/ 633063 w 1508539"/>
              <a:gd name="connsiteY95" fmla="*/ 3126682 h 6858000"/>
              <a:gd name="connsiteX96" fmla="*/ 623931 w 1508539"/>
              <a:gd name="connsiteY96" fmla="*/ 3114519 h 6858000"/>
              <a:gd name="connsiteX97" fmla="*/ 610540 w 1508539"/>
              <a:gd name="connsiteY97" fmla="*/ 3106272 h 6858000"/>
              <a:gd name="connsiteX98" fmla="*/ 583270 w 1508539"/>
              <a:gd name="connsiteY98" fmla="*/ 2958185 h 6858000"/>
              <a:gd name="connsiteX99" fmla="*/ 525884 w 1508539"/>
              <a:gd name="connsiteY99" fmla="*/ 2762989 h 6858000"/>
              <a:gd name="connsiteX100" fmla="*/ 474802 w 1508539"/>
              <a:gd name="connsiteY100" fmla="*/ 2554718 h 6858000"/>
              <a:gd name="connsiteX101" fmla="*/ 454896 w 1508539"/>
              <a:gd name="connsiteY101" fmla="*/ 2485734 h 6858000"/>
              <a:gd name="connsiteX102" fmla="*/ 445619 w 1508539"/>
              <a:gd name="connsiteY102" fmla="*/ 2447068 h 6858000"/>
              <a:gd name="connsiteX103" fmla="*/ 432580 w 1508539"/>
              <a:gd name="connsiteY103" fmla="*/ 2425819 h 6858000"/>
              <a:gd name="connsiteX104" fmla="*/ 438579 w 1508539"/>
              <a:gd name="connsiteY104" fmla="*/ 2402874 h 6858000"/>
              <a:gd name="connsiteX105" fmla="*/ 441191 w 1508539"/>
              <a:gd name="connsiteY105" fmla="*/ 2381443 h 6858000"/>
              <a:gd name="connsiteX106" fmla="*/ 417520 w 1508539"/>
              <a:gd name="connsiteY106" fmla="*/ 2261920 h 6858000"/>
              <a:gd name="connsiteX107" fmla="*/ 407407 w 1508539"/>
              <a:gd name="connsiteY107" fmla="*/ 2195378 h 6858000"/>
              <a:gd name="connsiteX108" fmla="*/ 391624 w 1508539"/>
              <a:gd name="connsiteY108" fmla="*/ 2155135 h 6858000"/>
              <a:gd name="connsiteX109" fmla="*/ 389082 w 1508539"/>
              <a:gd name="connsiteY109" fmla="*/ 2118008 h 6858000"/>
              <a:gd name="connsiteX110" fmla="*/ 390075 w 1508539"/>
              <a:gd name="connsiteY110" fmla="*/ 2050531 h 6858000"/>
              <a:gd name="connsiteX111" fmla="*/ 381881 w 1508539"/>
              <a:gd name="connsiteY111" fmla="*/ 1963269 h 6858000"/>
              <a:gd name="connsiteX112" fmla="*/ 363059 w 1508539"/>
              <a:gd name="connsiteY112" fmla="*/ 1906352 h 6858000"/>
              <a:gd name="connsiteX113" fmla="*/ 339616 w 1508539"/>
              <a:gd name="connsiteY113" fmla="*/ 1861531 h 6858000"/>
              <a:gd name="connsiteX114" fmla="*/ 293415 w 1508539"/>
              <a:gd name="connsiteY114" fmla="*/ 1732919 h 6858000"/>
              <a:gd name="connsiteX115" fmla="*/ 265726 w 1508539"/>
              <a:gd name="connsiteY115" fmla="*/ 1663540 h 6858000"/>
              <a:gd name="connsiteX116" fmla="*/ 264852 w 1508539"/>
              <a:gd name="connsiteY116" fmla="*/ 1615777 h 6858000"/>
              <a:gd name="connsiteX117" fmla="*/ 245647 w 1508539"/>
              <a:gd name="connsiteY117" fmla="*/ 1563678 h 6858000"/>
              <a:gd name="connsiteX118" fmla="*/ 258727 w 1508539"/>
              <a:gd name="connsiteY118" fmla="*/ 1519474 h 6858000"/>
              <a:gd name="connsiteX119" fmla="*/ 251469 w 1508539"/>
              <a:gd name="connsiteY119" fmla="*/ 1477995 h 6858000"/>
              <a:gd name="connsiteX120" fmla="*/ 237554 w 1508539"/>
              <a:gd name="connsiteY120" fmla="*/ 1373769 h 6858000"/>
              <a:gd name="connsiteX121" fmla="*/ 245861 w 1508539"/>
              <a:gd name="connsiteY121" fmla="*/ 1307086 h 6858000"/>
              <a:gd name="connsiteX122" fmla="*/ 247049 w 1508539"/>
              <a:gd name="connsiteY122" fmla="*/ 1189033 h 6858000"/>
              <a:gd name="connsiteX123" fmla="*/ 251734 w 1508539"/>
              <a:gd name="connsiteY123" fmla="*/ 1168288 h 6858000"/>
              <a:gd name="connsiteX124" fmla="*/ 244016 w 1508539"/>
              <a:gd name="connsiteY124" fmla="*/ 1142577 h 6858000"/>
              <a:gd name="connsiteX125" fmla="*/ 233322 w 1508539"/>
              <a:gd name="connsiteY125" fmla="*/ 1088484 h 6858000"/>
              <a:gd name="connsiteX126" fmla="*/ 222058 w 1508539"/>
              <a:gd name="connsiteY126" fmla="*/ 1016103 h 6858000"/>
              <a:gd name="connsiteX127" fmla="*/ 223514 w 1508539"/>
              <a:gd name="connsiteY127" fmla="*/ 932283 h 6858000"/>
              <a:gd name="connsiteX128" fmla="*/ 225750 w 1508539"/>
              <a:gd name="connsiteY128" fmla="*/ 915925 h 6858000"/>
              <a:gd name="connsiteX129" fmla="*/ 218379 w 1508539"/>
              <a:gd name="connsiteY129" fmla="*/ 896999 h 6858000"/>
              <a:gd name="connsiteX130" fmla="*/ 187787 w 1508539"/>
              <a:gd name="connsiteY130" fmla="*/ 821517 h 6858000"/>
              <a:gd name="connsiteX131" fmla="*/ 166737 w 1508539"/>
              <a:gd name="connsiteY131" fmla="*/ 751353 h 6858000"/>
              <a:gd name="connsiteX132" fmla="*/ 166295 w 1508539"/>
              <a:gd name="connsiteY132" fmla="*/ 721230 h 6858000"/>
              <a:gd name="connsiteX133" fmla="*/ 151966 w 1508539"/>
              <a:gd name="connsiteY133" fmla="*/ 681659 h 6858000"/>
              <a:gd name="connsiteX134" fmla="*/ 137385 w 1508539"/>
              <a:gd name="connsiteY134" fmla="*/ 635218 h 6858000"/>
              <a:gd name="connsiteX135" fmla="*/ 142396 w 1508539"/>
              <a:gd name="connsiteY135" fmla="*/ 613763 h 6858000"/>
              <a:gd name="connsiteX136" fmla="*/ 128338 w 1508539"/>
              <a:gd name="connsiteY136" fmla="*/ 598582 h 6858000"/>
              <a:gd name="connsiteX137" fmla="*/ 128019 w 1508539"/>
              <a:gd name="connsiteY137" fmla="*/ 576846 h 6858000"/>
              <a:gd name="connsiteX138" fmla="*/ 107645 w 1508539"/>
              <a:gd name="connsiteY138" fmla="*/ 530055 h 6858000"/>
              <a:gd name="connsiteX139" fmla="*/ 106893 w 1508539"/>
              <a:gd name="connsiteY139" fmla="*/ 465389 h 6858000"/>
              <a:gd name="connsiteX140" fmla="*/ 89816 w 1508539"/>
              <a:gd name="connsiteY140" fmla="*/ 424699 h 6858000"/>
              <a:gd name="connsiteX141" fmla="*/ 90191 w 1508539"/>
              <a:gd name="connsiteY141" fmla="*/ 404917 h 6858000"/>
              <a:gd name="connsiteX142" fmla="*/ 70148 w 1508539"/>
              <a:gd name="connsiteY142" fmla="*/ 367211 h 6858000"/>
              <a:gd name="connsiteX143" fmla="*/ 36452 w 1508539"/>
              <a:gd name="connsiteY143" fmla="*/ 268519 h 6858000"/>
              <a:gd name="connsiteX144" fmla="*/ 23935 w 1508539"/>
              <a:gd name="connsiteY144" fmla="*/ 160886 h 6858000"/>
              <a:gd name="connsiteX145" fmla="*/ 19312 w 1508539"/>
              <a:gd name="connsiteY145" fmla="*/ 47336 h 6858000"/>
              <a:gd name="connsiteX146" fmla="*/ 0 w 1508539"/>
              <a:gd name="connsiteY146"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28010 w 1508539"/>
              <a:gd name="connsiteY4" fmla="*/ 6751578 h 6858000"/>
              <a:gd name="connsiteX5" fmla="*/ 146674 w 1508539"/>
              <a:gd name="connsiteY5" fmla="*/ 6696999 h 6858000"/>
              <a:gd name="connsiteX6" fmla="*/ 163411 w 1508539"/>
              <a:gd name="connsiteY6" fmla="*/ 6638036 h 6858000"/>
              <a:gd name="connsiteX7" fmla="*/ 153633 w 1508539"/>
              <a:gd name="connsiteY7" fmla="*/ 6596265 h 6858000"/>
              <a:gd name="connsiteX8" fmla="*/ 153512 w 1508539"/>
              <a:gd name="connsiteY8" fmla="*/ 6594818 h 6858000"/>
              <a:gd name="connsiteX9" fmla="*/ 157757 w 1508539"/>
              <a:gd name="connsiteY9" fmla="*/ 6593735 h 6858000"/>
              <a:gd name="connsiteX10" fmla="*/ 164248 w 1508539"/>
              <a:gd name="connsiteY10" fmla="*/ 6574442 h 6858000"/>
              <a:gd name="connsiteX11" fmla="*/ 164588 w 1508539"/>
              <a:gd name="connsiteY11" fmla="*/ 6568530 h 6858000"/>
              <a:gd name="connsiteX12" fmla="*/ 166997 w 1508539"/>
              <a:gd name="connsiteY12" fmla="*/ 6560674 h 6858000"/>
              <a:gd name="connsiteX13" fmla="*/ 167342 w 1508539"/>
              <a:gd name="connsiteY13" fmla="*/ 6560598 h 6858000"/>
              <a:gd name="connsiteX14" fmla="*/ 169039 w 1508539"/>
              <a:gd name="connsiteY14" fmla="*/ 6553006 h 6858000"/>
              <a:gd name="connsiteX15" fmla="*/ 215389 w 1508539"/>
              <a:gd name="connsiteY15" fmla="*/ 6478062 h 6858000"/>
              <a:gd name="connsiteX16" fmla="*/ 226078 w 1508539"/>
              <a:gd name="connsiteY16" fmla="*/ 6460325 h 6858000"/>
              <a:gd name="connsiteX17" fmla="*/ 233311 w 1508539"/>
              <a:gd name="connsiteY17" fmla="*/ 6451488 h 6858000"/>
              <a:gd name="connsiteX18" fmla="*/ 234746 w 1508539"/>
              <a:gd name="connsiteY18" fmla="*/ 6451348 h 6858000"/>
              <a:gd name="connsiteX19" fmla="*/ 239104 w 1508539"/>
              <a:gd name="connsiteY19" fmla="*/ 6414240 h 6858000"/>
              <a:gd name="connsiteX20" fmla="*/ 241880 w 1508539"/>
              <a:gd name="connsiteY20" fmla="*/ 6384857 h 6858000"/>
              <a:gd name="connsiteX21" fmla="*/ 240591 w 1508539"/>
              <a:gd name="connsiteY21" fmla="*/ 6367510 h 6858000"/>
              <a:gd name="connsiteX22" fmla="*/ 244471 w 1508539"/>
              <a:gd name="connsiteY22" fmla="*/ 6349778 h 6858000"/>
              <a:gd name="connsiteX23" fmla="*/ 246136 w 1508539"/>
              <a:gd name="connsiteY23" fmla="*/ 6348250 h 6858000"/>
              <a:gd name="connsiteX24" fmla="*/ 262170 w 1508539"/>
              <a:gd name="connsiteY24" fmla="*/ 6281972 h 6858000"/>
              <a:gd name="connsiteX25" fmla="*/ 272933 w 1508539"/>
              <a:gd name="connsiteY25" fmla="*/ 6211940 h 6858000"/>
              <a:gd name="connsiteX26" fmla="*/ 314428 w 1508539"/>
              <a:gd name="connsiteY26" fmla="*/ 6113913 h 6858000"/>
              <a:gd name="connsiteX27" fmla="*/ 318721 w 1508539"/>
              <a:gd name="connsiteY27" fmla="*/ 6028119 h 6858000"/>
              <a:gd name="connsiteX28" fmla="*/ 345501 w 1508539"/>
              <a:gd name="connsiteY28" fmla="*/ 5934687 h 6858000"/>
              <a:gd name="connsiteX29" fmla="*/ 379513 w 1508539"/>
              <a:gd name="connsiteY29" fmla="*/ 5765594 h 6858000"/>
              <a:gd name="connsiteX30" fmla="*/ 411349 w 1508539"/>
              <a:gd name="connsiteY30" fmla="*/ 5693685 h 6858000"/>
              <a:gd name="connsiteX31" fmla="*/ 431404 w 1508539"/>
              <a:gd name="connsiteY31" fmla="*/ 5665173 h 6858000"/>
              <a:gd name="connsiteX32" fmla="*/ 465121 w 1508539"/>
              <a:gd name="connsiteY32" fmla="*/ 5563435 h 6858000"/>
              <a:gd name="connsiteX33" fmla="*/ 494626 w 1508539"/>
              <a:gd name="connsiteY33" fmla="*/ 5476393 h 6858000"/>
              <a:gd name="connsiteX34" fmla="*/ 525819 w 1508539"/>
              <a:gd name="connsiteY34" fmla="*/ 5396260 h 6858000"/>
              <a:gd name="connsiteX35" fmla="*/ 541800 w 1508539"/>
              <a:gd name="connsiteY35" fmla="*/ 5330009 h 6858000"/>
              <a:gd name="connsiteX36" fmla="*/ 575293 w 1508539"/>
              <a:gd name="connsiteY36" fmla="*/ 5273739 h 6858000"/>
              <a:gd name="connsiteX37" fmla="*/ 584892 w 1508539"/>
              <a:gd name="connsiteY37" fmla="*/ 5241779 h 6858000"/>
              <a:gd name="connsiteX38" fmla="*/ 596118 w 1508539"/>
              <a:gd name="connsiteY38" fmla="*/ 5225268 h 6858000"/>
              <a:gd name="connsiteX39" fmla="*/ 597138 w 1508539"/>
              <a:gd name="connsiteY39" fmla="*/ 5217684 h 6858000"/>
              <a:gd name="connsiteX40" fmla="*/ 604479 w 1508539"/>
              <a:gd name="connsiteY40" fmla="*/ 5193377 h 6858000"/>
              <a:gd name="connsiteX41" fmla="*/ 607782 w 1508539"/>
              <a:gd name="connsiteY41" fmla="*/ 5179288 h 6858000"/>
              <a:gd name="connsiteX42" fmla="*/ 608766 w 1508539"/>
              <a:gd name="connsiteY42" fmla="*/ 5173621 h 6858000"/>
              <a:gd name="connsiteX43" fmla="*/ 604400 w 1508539"/>
              <a:gd name="connsiteY43" fmla="*/ 5159961 h 6858000"/>
              <a:gd name="connsiteX44" fmla="*/ 611077 w 1508539"/>
              <a:gd name="connsiteY44" fmla="*/ 5144295 h 6858000"/>
              <a:gd name="connsiteX45" fmla="*/ 608010 w 1508539"/>
              <a:gd name="connsiteY45" fmla="*/ 5125185 h 6858000"/>
              <a:gd name="connsiteX46" fmla="*/ 614840 w 1508539"/>
              <a:gd name="connsiteY46" fmla="*/ 5121884 h 6858000"/>
              <a:gd name="connsiteX47" fmla="*/ 621876 w 1508539"/>
              <a:gd name="connsiteY47" fmla="*/ 5067850 h 6858000"/>
              <a:gd name="connsiteX48" fmla="*/ 624607 w 1508539"/>
              <a:gd name="connsiteY48" fmla="*/ 5060861 h 6858000"/>
              <a:gd name="connsiteX49" fmla="*/ 621311 w 1508539"/>
              <a:gd name="connsiteY49" fmla="*/ 5034192 h 6858000"/>
              <a:gd name="connsiteX50" fmla="*/ 622865 w 1508539"/>
              <a:gd name="connsiteY50" fmla="*/ 4993030 h 6858000"/>
              <a:gd name="connsiteX51" fmla="*/ 629774 w 1508539"/>
              <a:gd name="connsiteY51" fmla="*/ 4946844 h 6858000"/>
              <a:gd name="connsiteX52" fmla="*/ 625630 w 1508539"/>
              <a:gd name="connsiteY52" fmla="*/ 4932692 h 6858000"/>
              <a:gd name="connsiteX53" fmla="*/ 641033 w 1508539"/>
              <a:gd name="connsiteY53" fmla="*/ 4858827 h 6858000"/>
              <a:gd name="connsiteX54" fmla="*/ 646936 w 1508539"/>
              <a:gd name="connsiteY54" fmla="*/ 4821170 h 6858000"/>
              <a:gd name="connsiteX55" fmla="*/ 651669 w 1508539"/>
              <a:gd name="connsiteY55" fmla="*/ 4780965 h 6858000"/>
              <a:gd name="connsiteX56" fmla="*/ 652962 w 1508539"/>
              <a:gd name="connsiteY56" fmla="*/ 4750867 h 6858000"/>
              <a:gd name="connsiteX57" fmla="*/ 650769 w 1508539"/>
              <a:gd name="connsiteY57" fmla="*/ 4690749 h 6858000"/>
              <a:gd name="connsiteX58" fmla="*/ 646249 w 1508539"/>
              <a:gd name="connsiteY58" fmla="*/ 4584173 h 6858000"/>
              <a:gd name="connsiteX59" fmla="*/ 641332 w 1508539"/>
              <a:gd name="connsiteY59" fmla="*/ 4444346 h 6858000"/>
              <a:gd name="connsiteX60" fmla="*/ 637897 w 1508539"/>
              <a:gd name="connsiteY60" fmla="*/ 4375228 h 6858000"/>
              <a:gd name="connsiteX61" fmla="*/ 618550 w 1508539"/>
              <a:gd name="connsiteY61" fmla="*/ 4214165 h 6858000"/>
              <a:gd name="connsiteX62" fmla="*/ 622623 w 1508539"/>
              <a:gd name="connsiteY62" fmla="*/ 4090296 h 6858000"/>
              <a:gd name="connsiteX63" fmla="*/ 607879 w 1508539"/>
              <a:gd name="connsiteY63" fmla="*/ 4033999 h 6858000"/>
              <a:gd name="connsiteX64" fmla="*/ 609028 w 1508539"/>
              <a:gd name="connsiteY64" fmla="*/ 4031933 h 6858000"/>
              <a:gd name="connsiteX65" fmla="*/ 607604 w 1508539"/>
              <a:gd name="connsiteY65" fmla="*/ 4013953 h 6858000"/>
              <a:gd name="connsiteX66" fmla="*/ 593899 w 1508539"/>
              <a:gd name="connsiteY66" fmla="*/ 3974753 h 6858000"/>
              <a:gd name="connsiteX67" fmla="*/ 595497 w 1508539"/>
              <a:gd name="connsiteY67" fmla="*/ 3969950 h 6858000"/>
              <a:gd name="connsiteX68" fmla="*/ 588919 w 1508539"/>
              <a:gd name="connsiteY68" fmla="*/ 3933779 h 6858000"/>
              <a:gd name="connsiteX69" fmla="*/ 590250 w 1508539"/>
              <a:gd name="connsiteY69" fmla="*/ 3933093 h 6858000"/>
              <a:gd name="connsiteX70" fmla="*/ 594604 w 1508539"/>
              <a:gd name="connsiteY70" fmla="*/ 3922082 h 6858000"/>
              <a:gd name="connsiteX71" fmla="*/ 599682 w 1508539"/>
              <a:gd name="connsiteY71" fmla="*/ 3901461 h 6858000"/>
              <a:gd name="connsiteX72" fmla="*/ 622276 w 1508539"/>
              <a:gd name="connsiteY72" fmla="*/ 3813873 h 6858000"/>
              <a:gd name="connsiteX73" fmla="*/ 621701 w 1508539"/>
              <a:gd name="connsiteY73" fmla="*/ 3806161 h 6858000"/>
              <a:gd name="connsiteX74" fmla="*/ 622008 w 1508539"/>
              <a:gd name="connsiteY74" fmla="*/ 3805957 h 6858000"/>
              <a:gd name="connsiteX75" fmla="*/ 622035 w 1508539"/>
              <a:gd name="connsiteY75" fmla="*/ 3797724 h 6858000"/>
              <a:gd name="connsiteX76" fmla="*/ 620650 w 1508539"/>
              <a:gd name="connsiteY76" fmla="*/ 3792098 h 6858000"/>
              <a:gd name="connsiteX77" fmla="*/ 619534 w 1508539"/>
              <a:gd name="connsiteY77" fmla="*/ 3777135 h 6858000"/>
              <a:gd name="connsiteX78" fmla="*/ 621267 w 1508539"/>
              <a:gd name="connsiteY78" fmla="*/ 3771656 h 6858000"/>
              <a:gd name="connsiteX79" fmla="*/ 625010 w 1508539"/>
              <a:gd name="connsiteY79" fmla="*/ 3769007 h 6858000"/>
              <a:gd name="connsiteX80" fmla="*/ 624476 w 1508539"/>
              <a:gd name="connsiteY80" fmla="*/ 3767709 h 6858000"/>
              <a:gd name="connsiteX81" fmla="*/ 633172 w 1508539"/>
              <a:gd name="connsiteY81" fmla="*/ 3738082 h 6858000"/>
              <a:gd name="connsiteX82" fmla="*/ 640518 w 1508539"/>
              <a:gd name="connsiteY82" fmla="*/ 3673397 h 6858000"/>
              <a:gd name="connsiteX83" fmla="*/ 639814 w 1508539"/>
              <a:gd name="connsiteY83" fmla="*/ 3637109 h 6858000"/>
              <a:gd name="connsiteX84" fmla="*/ 643257 w 1508539"/>
              <a:gd name="connsiteY84" fmla="*/ 3536883 h 6858000"/>
              <a:gd name="connsiteX85" fmla="*/ 650795 w 1508539"/>
              <a:gd name="connsiteY85" fmla="*/ 3435652 h 6858000"/>
              <a:gd name="connsiteX86" fmla="*/ 652466 w 1508539"/>
              <a:gd name="connsiteY86" fmla="*/ 3307769 h 6858000"/>
              <a:gd name="connsiteX87" fmla="*/ 670029 w 1508539"/>
              <a:gd name="connsiteY87" fmla="*/ 3250522 h 6858000"/>
              <a:gd name="connsiteX88" fmla="*/ 670454 w 1508539"/>
              <a:gd name="connsiteY88" fmla="*/ 3229163 h 6858000"/>
              <a:gd name="connsiteX89" fmla="*/ 672277 w 1508539"/>
              <a:gd name="connsiteY89" fmla="*/ 3217217 h 6858000"/>
              <a:gd name="connsiteX90" fmla="*/ 659112 w 1508539"/>
              <a:gd name="connsiteY90" fmla="*/ 3183755 h 6858000"/>
              <a:gd name="connsiteX91" fmla="*/ 659613 w 1508539"/>
              <a:gd name="connsiteY91" fmla="*/ 3178642 h 6858000"/>
              <a:gd name="connsiteX92" fmla="*/ 647213 w 1508539"/>
              <a:gd name="connsiteY92" fmla="*/ 3158586 h 6858000"/>
              <a:gd name="connsiteX93" fmla="*/ 632398 w 1508539"/>
              <a:gd name="connsiteY93" fmla="*/ 3129034 h 6858000"/>
              <a:gd name="connsiteX94" fmla="*/ 633063 w 1508539"/>
              <a:gd name="connsiteY94" fmla="*/ 3126682 h 6858000"/>
              <a:gd name="connsiteX95" fmla="*/ 623931 w 1508539"/>
              <a:gd name="connsiteY95" fmla="*/ 3114519 h 6858000"/>
              <a:gd name="connsiteX96" fmla="*/ 610540 w 1508539"/>
              <a:gd name="connsiteY96" fmla="*/ 3106272 h 6858000"/>
              <a:gd name="connsiteX97" fmla="*/ 583270 w 1508539"/>
              <a:gd name="connsiteY97" fmla="*/ 2958185 h 6858000"/>
              <a:gd name="connsiteX98" fmla="*/ 525884 w 1508539"/>
              <a:gd name="connsiteY98" fmla="*/ 2762989 h 6858000"/>
              <a:gd name="connsiteX99" fmla="*/ 474802 w 1508539"/>
              <a:gd name="connsiteY99" fmla="*/ 2554718 h 6858000"/>
              <a:gd name="connsiteX100" fmla="*/ 454896 w 1508539"/>
              <a:gd name="connsiteY100" fmla="*/ 2485734 h 6858000"/>
              <a:gd name="connsiteX101" fmla="*/ 445619 w 1508539"/>
              <a:gd name="connsiteY101" fmla="*/ 2447068 h 6858000"/>
              <a:gd name="connsiteX102" fmla="*/ 432580 w 1508539"/>
              <a:gd name="connsiteY102" fmla="*/ 2425819 h 6858000"/>
              <a:gd name="connsiteX103" fmla="*/ 438579 w 1508539"/>
              <a:gd name="connsiteY103" fmla="*/ 2402874 h 6858000"/>
              <a:gd name="connsiteX104" fmla="*/ 441191 w 1508539"/>
              <a:gd name="connsiteY104" fmla="*/ 2381443 h 6858000"/>
              <a:gd name="connsiteX105" fmla="*/ 417520 w 1508539"/>
              <a:gd name="connsiteY105" fmla="*/ 2261920 h 6858000"/>
              <a:gd name="connsiteX106" fmla="*/ 407407 w 1508539"/>
              <a:gd name="connsiteY106" fmla="*/ 2195378 h 6858000"/>
              <a:gd name="connsiteX107" fmla="*/ 391624 w 1508539"/>
              <a:gd name="connsiteY107" fmla="*/ 2155135 h 6858000"/>
              <a:gd name="connsiteX108" fmla="*/ 389082 w 1508539"/>
              <a:gd name="connsiteY108" fmla="*/ 2118008 h 6858000"/>
              <a:gd name="connsiteX109" fmla="*/ 390075 w 1508539"/>
              <a:gd name="connsiteY109" fmla="*/ 2050531 h 6858000"/>
              <a:gd name="connsiteX110" fmla="*/ 381881 w 1508539"/>
              <a:gd name="connsiteY110" fmla="*/ 1963269 h 6858000"/>
              <a:gd name="connsiteX111" fmla="*/ 363059 w 1508539"/>
              <a:gd name="connsiteY111" fmla="*/ 1906352 h 6858000"/>
              <a:gd name="connsiteX112" fmla="*/ 339616 w 1508539"/>
              <a:gd name="connsiteY112" fmla="*/ 1861531 h 6858000"/>
              <a:gd name="connsiteX113" fmla="*/ 293415 w 1508539"/>
              <a:gd name="connsiteY113" fmla="*/ 1732919 h 6858000"/>
              <a:gd name="connsiteX114" fmla="*/ 265726 w 1508539"/>
              <a:gd name="connsiteY114" fmla="*/ 1663540 h 6858000"/>
              <a:gd name="connsiteX115" fmla="*/ 264852 w 1508539"/>
              <a:gd name="connsiteY115" fmla="*/ 1615777 h 6858000"/>
              <a:gd name="connsiteX116" fmla="*/ 245647 w 1508539"/>
              <a:gd name="connsiteY116" fmla="*/ 1563678 h 6858000"/>
              <a:gd name="connsiteX117" fmla="*/ 258727 w 1508539"/>
              <a:gd name="connsiteY117" fmla="*/ 1519474 h 6858000"/>
              <a:gd name="connsiteX118" fmla="*/ 251469 w 1508539"/>
              <a:gd name="connsiteY118" fmla="*/ 1477995 h 6858000"/>
              <a:gd name="connsiteX119" fmla="*/ 237554 w 1508539"/>
              <a:gd name="connsiteY119" fmla="*/ 1373769 h 6858000"/>
              <a:gd name="connsiteX120" fmla="*/ 245861 w 1508539"/>
              <a:gd name="connsiteY120" fmla="*/ 1307086 h 6858000"/>
              <a:gd name="connsiteX121" fmla="*/ 247049 w 1508539"/>
              <a:gd name="connsiteY121" fmla="*/ 1189033 h 6858000"/>
              <a:gd name="connsiteX122" fmla="*/ 251734 w 1508539"/>
              <a:gd name="connsiteY122" fmla="*/ 1168288 h 6858000"/>
              <a:gd name="connsiteX123" fmla="*/ 244016 w 1508539"/>
              <a:gd name="connsiteY123" fmla="*/ 1142577 h 6858000"/>
              <a:gd name="connsiteX124" fmla="*/ 233322 w 1508539"/>
              <a:gd name="connsiteY124" fmla="*/ 1088484 h 6858000"/>
              <a:gd name="connsiteX125" fmla="*/ 222058 w 1508539"/>
              <a:gd name="connsiteY125" fmla="*/ 1016103 h 6858000"/>
              <a:gd name="connsiteX126" fmla="*/ 223514 w 1508539"/>
              <a:gd name="connsiteY126" fmla="*/ 932283 h 6858000"/>
              <a:gd name="connsiteX127" fmla="*/ 225750 w 1508539"/>
              <a:gd name="connsiteY127" fmla="*/ 915925 h 6858000"/>
              <a:gd name="connsiteX128" fmla="*/ 218379 w 1508539"/>
              <a:gd name="connsiteY128" fmla="*/ 896999 h 6858000"/>
              <a:gd name="connsiteX129" fmla="*/ 187787 w 1508539"/>
              <a:gd name="connsiteY129" fmla="*/ 821517 h 6858000"/>
              <a:gd name="connsiteX130" fmla="*/ 166737 w 1508539"/>
              <a:gd name="connsiteY130" fmla="*/ 751353 h 6858000"/>
              <a:gd name="connsiteX131" fmla="*/ 166295 w 1508539"/>
              <a:gd name="connsiteY131" fmla="*/ 721230 h 6858000"/>
              <a:gd name="connsiteX132" fmla="*/ 151966 w 1508539"/>
              <a:gd name="connsiteY132" fmla="*/ 681659 h 6858000"/>
              <a:gd name="connsiteX133" fmla="*/ 137385 w 1508539"/>
              <a:gd name="connsiteY133" fmla="*/ 635218 h 6858000"/>
              <a:gd name="connsiteX134" fmla="*/ 142396 w 1508539"/>
              <a:gd name="connsiteY134" fmla="*/ 613763 h 6858000"/>
              <a:gd name="connsiteX135" fmla="*/ 128338 w 1508539"/>
              <a:gd name="connsiteY135" fmla="*/ 598582 h 6858000"/>
              <a:gd name="connsiteX136" fmla="*/ 128019 w 1508539"/>
              <a:gd name="connsiteY136" fmla="*/ 576846 h 6858000"/>
              <a:gd name="connsiteX137" fmla="*/ 107645 w 1508539"/>
              <a:gd name="connsiteY137" fmla="*/ 530055 h 6858000"/>
              <a:gd name="connsiteX138" fmla="*/ 106893 w 1508539"/>
              <a:gd name="connsiteY138" fmla="*/ 465389 h 6858000"/>
              <a:gd name="connsiteX139" fmla="*/ 89816 w 1508539"/>
              <a:gd name="connsiteY139" fmla="*/ 424699 h 6858000"/>
              <a:gd name="connsiteX140" fmla="*/ 90191 w 1508539"/>
              <a:gd name="connsiteY140" fmla="*/ 404917 h 6858000"/>
              <a:gd name="connsiteX141" fmla="*/ 70148 w 1508539"/>
              <a:gd name="connsiteY141" fmla="*/ 367211 h 6858000"/>
              <a:gd name="connsiteX142" fmla="*/ 36452 w 1508539"/>
              <a:gd name="connsiteY142" fmla="*/ 268519 h 6858000"/>
              <a:gd name="connsiteX143" fmla="*/ 23935 w 1508539"/>
              <a:gd name="connsiteY143" fmla="*/ 160886 h 6858000"/>
              <a:gd name="connsiteX144" fmla="*/ 19312 w 1508539"/>
              <a:gd name="connsiteY144" fmla="*/ 47336 h 6858000"/>
              <a:gd name="connsiteX145" fmla="*/ 0 w 1508539"/>
              <a:gd name="connsiteY145"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28010 w 1508539"/>
              <a:gd name="connsiteY4" fmla="*/ 6751578 h 6858000"/>
              <a:gd name="connsiteX5" fmla="*/ 146674 w 1508539"/>
              <a:gd name="connsiteY5" fmla="*/ 6696999 h 6858000"/>
              <a:gd name="connsiteX6" fmla="*/ 163411 w 1508539"/>
              <a:gd name="connsiteY6" fmla="*/ 6638036 h 6858000"/>
              <a:gd name="connsiteX7" fmla="*/ 153633 w 1508539"/>
              <a:gd name="connsiteY7" fmla="*/ 6596265 h 6858000"/>
              <a:gd name="connsiteX8" fmla="*/ 153512 w 1508539"/>
              <a:gd name="connsiteY8" fmla="*/ 6594818 h 6858000"/>
              <a:gd name="connsiteX9" fmla="*/ 157757 w 1508539"/>
              <a:gd name="connsiteY9" fmla="*/ 6593735 h 6858000"/>
              <a:gd name="connsiteX10" fmla="*/ 164248 w 1508539"/>
              <a:gd name="connsiteY10" fmla="*/ 6574442 h 6858000"/>
              <a:gd name="connsiteX11" fmla="*/ 164588 w 1508539"/>
              <a:gd name="connsiteY11" fmla="*/ 6568530 h 6858000"/>
              <a:gd name="connsiteX12" fmla="*/ 166997 w 1508539"/>
              <a:gd name="connsiteY12" fmla="*/ 6560674 h 6858000"/>
              <a:gd name="connsiteX13" fmla="*/ 167342 w 1508539"/>
              <a:gd name="connsiteY13" fmla="*/ 6560598 h 6858000"/>
              <a:gd name="connsiteX14" fmla="*/ 201349 w 1508539"/>
              <a:gd name="connsiteY14" fmla="*/ 6530567 h 6858000"/>
              <a:gd name="connsiteX15" fmla="*/ 215389 w 1508539"/>
              <a:gd name="connsiteY15" fmla="*/ 6478062 h 6858000"/>
              <a:gd name="connsiteX16" fmla="*/ 226078 w 1508539"/>
              <a:gd name="connsiteY16" fmla="*/ 6460325 h 6858000"/>
              <a:gd name="connsiteX17" fmla="*/ 233311 w 1508539"/>
              <a:gd name="connsiteY17" fmla="*/ 6451488 h 6858000"/>
              <a:gd name="connsiteX18" fmla="*/ 234746 w 1508539"/>
              <a:gd name="connsiteY18" fmla="*/ 6451348 h 6858000"/>
              <a:gd name="connsiteX19" fmla="*/ 239104 w 1508539"/>
              <a:gd name="connsiteY19" fmla="*/ 6414240 h 6858000"/>
              <a:gd name="connsiteX20" fmla="*/ 241880 w 1508539"/>
              <a:gd name="connsiteY20" fmla="*/ 6384857 h 6858000"/>
              <a:gd name="connsiteX21" fmla="*/ 240591 w 1508539"/>
              <a:gd name="connsiteY21" fmla="*/ 6367510 h 6858000"/>
              <a:gd name="connsiteX22" fmla="*/ 244471 w 1508539"/>
              <a:gd name="connsiteY22" fmla="*/ 6349778 h 6858000"/>
              <a:gd name="connsiteX23" fmla="*/ 246136 w 1508539"/>
              <a:gd name="connsiteY23" fmla="*/ 6348250 h 6858000"/>
              <a:gd name="connsiteX24" fmla="*/ 262170 w 1508539"/>
              <a:gd name="connsiteY24" fmla="*/ 6281972 h 6858000"/>
              <a:gd name="connsiteX25" fmla="*/ 272933 w 1508539"/>
              <a:gd name="connsiteY25" fmla="*/ 6211940 h 6858000"/>
              <a:gd name="connsiteX26" fmla="*/ 314428 w 1508539"/>
              <a:gd name="connsiteY26" fmla="*/ 6113913 h 6858000"/>
              <a:gd name="connsiteX27" fmla="*/ 318721 w 1508539"/>
              <a:gd name="connsiteY27" fmla="*/ 6028119 h 6858000"/>
              <a:gd name="connsiteX28" fmla="*/ 345501 w 1508539"/>
              <a:gd name="connsiteY28" fmla="*/ 5934687 h 6858000"/>
              <a:gd name="connsiteX29" fmla="*/ 379513 w 1508539"/>
              <a:gd name="connsiteY29" fmla="*/ 5765594 h 6858000"/>
              <a:gd name="connsiteX30" fmla="*/ 411349 w 1508539"/>
              <a:gd name="connsiteY30" fmla="*/ 5693685 h 6858000"/>
              <a:gd name="connsiteX31" fmla="*/ 431404 w 1508539"/>
              <a:gd name="connsiteY31" fmla="*/ 5665173 h 6858000"/>
              <a:gd name="connsiteX32" fmla="*/ 465121 w 1508539"/>
              <a:gd name="connsiteY32" fmla="*/ 5563435 h 6858000"/>
              <a:gd name="connsiteX33" fmla="*/ 494626 w 1508539"/>
              <a:gd name="connsiteY33" fmla="*/ 5476393 h 6858000"/>
              <a:gd name="connsiteX34" fmla="*/ 525819 w 1508539"/>
              <a:gd name="connsiteY34" fmla="*/ 5396260 h 6858000"/>
              <a:gd name="connsiteX35" fmla="*/ 541800 w 1508539"/>
              <a:gd name="connsiteY35" fmla="*/ 5330009 h 6858000"/>
              <a:gd name="connsiteX36" fmla="*/ 575293 w 1508539"/>
              <a:gd name="connsiteY36" fmla="*/ 5273739 h 6858000"/>
              <a:gd name="connsiteX37" fmla="*/ 584892 w 1508539"/>
              <a:gd name="connsiteY37" fmla="*/ 5241779 h 6858000"/>
              <a:gd name="connsiteX38" fmla="*/ 596118 w 1508539"/>
              <a:gd name="connsiteY38" fmla="*/ 5225268 h 6858000"/>
              <a:gd name="connsiteX39" fmla="*/ 597138 w 1508539"/>
              <a:gd name="connsiteY39" fmla="*/ 5217684 h 6858000"/>
              <a:gd name="connsiteX40" fmla="*/ 604479 w 1508539"/>
              <a:gd name="connsiteY40" fmla="*/ 5193377 h 6858000"/>
              <a:gd name="connsiteX41" fmla="*/ 607782 w 1508539"/>
              <a:gd name="connsiteY41" fmla="*/ 5179288 h 6858000"/>
              <a:gd name="connsiteX42" fmla="*/ 608766 w 1508539"/>
              <a:gd name="connsiteY42" fmla="*/ 5173621 h 6858000"/>
              <a:gd name="connsiteX43" fmla="*/ 604400 w 1508539"/>
              <a:gd name="connsiteY43" fmla="*/ 5159961 h 6858000"/>
              <a:gd name="connsiteX44" fmla="*/ 611077 w 1508539"/>
              <a:gd name="connsiteY44" fmla="*/ 5144295 h 6858000"/>
              <a:gd name="connsiteX45" fmla="*/ 608010 w 1508539"/>
              <a:gd name="connsiteY45" fmla="*/ 5125185 h 6858000"/>
              <a:gd name="connsiteX46" fmla="*/ 614840 w 1508539"/>
              <a:gd name="connsiteY46" fmla="*/ 5121884 h 6858000"/>
              <a:gd name="connsiteX47" fmla="*/ 621876 w 1508539"/>
              <a:gd name="connsiteY47" fmla="*/ 5067850 h 6858000"/>
              <a:gd name="connsiteX48" fmla="*/ 624607 w 1508539"/>
              <a:gd name="connsiteY48" fmla="*/ 5060861 h 6858000"/>
              <a:gd name="connsiteX49" fmla="*/ 621311 w 1508539"/>
              <a:gd name="connsiteY49" fmla="*/ 5034192 h 6858000"/>
              <a:gd name="connsiteX50" fmla="*/ 622865 w 1508539"/>
              <a:gd name="connsiteY50" fmla="*/ 4993030 h 6858000"/>
              <a:gd name="connsiteX51" fmla="*/ 629774 w 1508539"/>
              <a:gd name="connsiteY51" fmla="*/ 4946844 h 6858000"/>
              <a:gd name="connsiteX52" fmla="*/ 625630 w 1508539"/>
              <a:gd name="connsiteY52" fmla="*/ 4932692 h 6858000"/>
              <a:gd name="connsiteX53" fmla="*/ 641033 w 1508539"/>
              <a:gd name="connsiteY53" fmla="*/ 4858827 h 6858000"/>
              <a:gd name="connsiteX54" fmla="*/ 646936 w 1508539"/>
              <a:gd name="connsiteY54" fmla="*/ 4821170 h 6858000"/>
              <a:gd name="connsiteX55" fmla="*/ 651669 w 1508539"/>
              <a:gd name="connsiteY55" fmla="*/ 4780965 h 6858000"/>
              <a:gd name="connsiteX56" fmla="*/ 652962 w 1508539"/>
              <a:gd name="connsiteY56" fmla="*/ 4750867 h 6858000"/>
              <a:gd name="connsiteX57" fmla="*/ 650769 w 1508539"/>
              <a:gd name="connsiteY57" fmla="*/ 4690749 h 6858000"/>
              <a:gd name="connsiteX58" fmla="*/ 646249 w 1508539"/>
              <a:gd name="connsiteY58" fmla="*/ 4584173 h 6858000"/>
              <a:gd name="connsiteX59" fmla="*/ 641332 w 1508539"/>
              <a:gd name="connsiteY59" fmla="*/ 4444346 h 6858000"/>
              <a:gd name="connsiteX60" fmla="*/ 637897 w 1508539"/>
              <a:gd name="connsiteY60" fmla="*/ 4375228 h 6858000"/>
              <a:gd name="connsiteX61" fmla="*/ 618550 w 1508539"/>
              <a:gd name="connsiteY61" fmla="*/ 4214165 h 6858000"/>
              <a:gd name="connsiteX62" fmla="*/ 622623 w 1508539"/>
              <a:gd name="connsiteY62" fmla="*/ 4090296 h 6858000"/>
              <a:gd name="connsiteX63" fmla="*/ 607879 w 1508539"/>
              <a:gd name="connsiteY63" fmla="*/ 4033999 h 6858000"/>
              <a:gd name="connsiteX64" fmla="*/ 609028 w 1508539"/>
              <a:gd name="connsiteY64" fmla="*/ 4031933 h 6858000"/>
              <a:gd name="connsiteX65" fmla="*/ 607604 w 1508539"/>
              <a:gd name="connsiteY65" fmla="*/ 4013953 h 6858000"/>
              <a:gd name="connsiteX66" fmla="*/ 593899 w 1508539"/>
              <a:gd name="connsiteY66" fmla="*/ 3974753 h 6858000"/>
              <a:gd name="connsiteX67" fmla="*/ 595497 w 1508539"/>
              <a:gd name="connsiteY67" fmla="*/ 3969950 h 6858000"/>
              <a:gd name="connsiteX68" fmla="*/ 588919 w 1508539"/>
              <a:gd name="connsiteY68" fmla="*/ 3933779 h 6858000"/>
              <a:gd name="connsiteX69" fmla="*/ 590250 w 1508539"/>
              <a:gd name="connsiteY69" fmla="*/ 3933093 h 6858000"/>
              <a:gd name="connsiteX70" fmla="*/ 594604 w 1508539"/>
              <a:gd name="connsiteY70" fmla="*/ 3922082 h 6858000"/>
              <a:gd name="connsiteX71" fmla="*/ 599682 w 1508539"/>
              <a:gd name="connsiteY71" fmla="*/ 3901461 h 6858000"/>
              <a:gd name="connsiteX72" fmla="*/ 622276 w 1508539"/>
              <a:gd name="connsiteY72" fmla="*/ 3813873 h 6858000"/>
              <a:gd name="connsiteX73" fmla="*/ 621701 w 1508539"/>
              <a:gd name="connsiteY73" fmla="*/ 3806161 h 6858000"/>
              <a:gd name="connsiteX74" fmla="*/ 622008 w 1508539"/>
              <a:gd name="connsiteY74" fmla="*/ 3805957 h 6858000"/>
              <a:gd name="connsiteX75" fmla="*/ 622035 w 1508539"/>
              <a:gd name="connsiteY75" fmla="*/ 3797724 h 6858000"/>
              <a:gd name="connsiteX76" fmla="*/ 620650 w 1508539"/>
              <a:gd name="connsiteY76" fmla="*/ 3792098 h 6858000"/>
              <a:gd name="connsiteX77" fmla="*/ 619534 w 1508539"/>
              <a:gd name="connsiteY77" fmla="*/ 3777135 h 6858000"/>
              <a:gd name="connsiteX78" fmla="*/ 621267 w 1508539"/>
              <a:gd name="connsiteY78" fmla="*/ 3771656 h 6858000"/>
              <a:gd name="connsiteX79" fmla="*/ 625010 w 1508539"/>
              <a:gd name="connsiteY79" fmla="*/ 3769007 h 6858000"/>
              <a:gd name="connsiteX80" fmla="*/ 624476 w 1508539"/>
              <a:gd name="connsiteY80" fmla="*/ 3767709 h 6858000"/>
              <a:gd name="connsiteX81" fmla="*/ 633172 w 1508539"/>
              <a:gd name="connsiteY81" fmla="*/ 3738082 h 6858000"/>
              <a:gd name="connsiteX82" fmla="*/ 640518 w 1508539"/>
              <a:gd name="connsiteY82" fmla="*/ 3673397 h 6858000"/>
              <a:gd name="connsiteX83" fmla="*/ 639814 w 1508539"/>
              <a:gd name="connsiteY83" fmla="*/ 3637109 h 6858000"/>
              <a:gd name="connsiteX84" fmla="*/ 643257 w 1508539"/>
              <a:gd name="connsiteY84" fmla="*/ 3536883 h 6858000"/>
              <a:gd name="connsiteX85" fmla="*/ 650795 w 1508539"/>
              <a:gd name="connsiteY85" fmla="*/ 3435652 h 6858000"/>
              <a:gd name="connsiteX86" fmla="*/ 652466 w 1508539"/>
              <a:gd name="connsiteY86" fmla="*/ 3307769 h 6858000"/>
              <a:gd name="connsiteX87" fmla="*/ 670029 w 1508539"/>
              <a:gd name="connsiteY87" fmla="*/ 3250522 h 6858000"/>
              <a:gd name="connsiteX88" fmla="*/ 670454 w 1508539"/>
              <a:gd name="connsiteY88" fmla="*/ 3229163 h 6858000"/>
              <a:gd name="connsiteX89" fmla="*/ 672277 w 1508539"/>
              <a:gd name="connsiteY89" fmla="*/ 3217217 h 6858000"/>
              <a:gd name="connsiteX90" fmla="*/ 659112 w 1508539"/>
              <a:gd name="connsiteY90" fmla="*/ 3183755 h 6858000"/>
              <a:gd name="connsiteX91" fmla="*/ 659613 w 1508539"/>
              <a:gd name="connsiteY91" fmla="*/ 3178642 h 6858000"/>
              <a:gd name="connsiteX92" fmla="*/ 647213 w 1508539"/>
              <a:gd name="connsiteY92" fmla="*/ 3158586 h 6858000"/>
              <a:gd name="connsiteX93" fmla="*/ 632398 w 1508539"/>
              <a:gd name="connsiteY93" fmla="*/ 3129034 h 6858000"/>
              <a:gd name="connsiteX94" fmla="*/ 633063 w 1508539"/>
              <a:gd name="connsiteY94" fmla="*/ 3126682 h 6858000"/>
              <a:gd name="connsiteX95" fmla="*/ 623931 w 1508539"/>
              <a:gd name="connsiteY95" fmla="*/ 3114519 h 6858000"/>
              <a:gd name="connsiteX96" fmla="*/ 610540 w 1508539"/>
              <a:gd name="connsiteY96" fmla="*/ 3106272 h 6858000"/>
              <a:gd name="connsiteX97" fmla="*/ 583270 w 1508539"/>
              <a:gd name="connsiteY97" fmla="*/ 2958185 h 6858000"/>
              <a:gd name="connsiteX98" fmla="*/ 525884 w 1508539"/>
              <a:gd name="connsiteY98" fmla="*/ 2762989 h 6858000"/>
              <a:gd name="connsiteX99" fmla="*/ 474802 w 1508539"/>
              <a:gd name="connsiteY99" fmla="*/ 2554718 h 6858000"/>
              <a:gd name="connsiteX100" fmla="*/ 454896 w 1508539"/>
              <a:gd name="connsiteY100" fmla="*/ 2485734 h 6858000"/>
              <a:gd name="connsiteX101" fmla="*/ 445619 w 1508539"/>
              <a:gd name="connsiteY101" fmla="*/ 2447068 h 6858000"/>
              <a:gd name="connsiteX102" fmla="*/ 432580 w 1508539"/>
              <a:gd name="connsiteY102" fmla="*/ 2425819 h 6858000"/>
              <a:gd name="connsiteX103" fmla="*/ 438579 w 1508539"/>
              <a:gd name="connsiteY103" fmla="*/ 2402874 h 6858000"/>
              <a:gd name="connsiteX104" fmla="*/ 441191 w 1508539"/>
              <a:gd name="connsiteY104" fmla="*/ 2381443 h 6858000"/>
              <a:gd name="connsiteX105" fmla="*/ 417520 w 1508539"/>
              <a:gd name="connsiteY105" fmla="*/ 2261920 h 6858000"/>
              <a:gd name="connsiteX106" fmla="*/ 407407 w 1508539"/>
              <a:gd name="connsiteY106" fmla="*/ 2195378 h 6858000"/>
              <a:gd name="connsiteX107" fmla="*/ 391624 w 1508539"/>
              <a:gd name="connsiteY107" fmla="*/ 2155135 h 6858000"/>
              <a:gd name="connsiteX108" fmla="*/ 389082 w 1508539"/>
              <a:gd name="connsiteY108" fmla="*/ 2118008 h 6858000"/>
              <a:gd name="connsiteX109" fmla="*/ 390075 w 1508539"/>
              <a:gd name="connsiteY109" fmla="*/ 2050531 h 6858000"/>
              <a:gd name="connsiteX110" fmla="*/ 381881 w 1508539"/>
              <a:gd name="connsiteY110" fmla="*/ 1963269 h 6858000"/>
              <a:gd name="connsiteX111" fmla="*/ 363059 w 1508539"/>
              <a:gd name="connsiteY111" fmla="*/ 1906352 h 6858000"/>
              <a:gd name="connsiteX112" fmla="*/ 339616 w 1508539"/>
              <a:gd name="connsiteY112" fmla="*/ 1861531 h 6858000"/>
              <a:gd name="connsiteX113" fmla="*/ 293415 w 1508539"/>
              <a:gd name="connsiteY113" fmla="*/ 1732919 h 6858000"/>
              <a:gd name="connsiteX114" fmla="*/ 265726 w 1508539"/>
              <a:gd name="connsiteY114" fmla="*/ 1663540 h 6858000"/>
              <a:gd name="connsiteX115" fmla="*/ 264852 w 1508539"/>
              <a:gd name="connsiteY115" fmla="*/ 1615777 h 6858000"/>
              <a:gd name="connsiteX116" fmla="*/ 245647 w 1508539"/>
              <a:gd name="connsiteY116" fmla="*/ 1563678 h 6858000"/>
              <a:gd name="connsiteX117" fmla="*/ 258727 w 1508539"/>
              <a:gd name="connsiteY117" fmla="*/ 1519474 h 6858000"/>
              <a:gd name="connsiteX118" fmla="*/ 251469 w 1508539"/>
              <a:gd name="connsiteY118" fmla="*/ 1477995 h 6858000"/>
              <a:gd name="connsiteX119" fmla="*/ 237554 w 1508539"/>
              <a:gd name="connsiteY119" fmla="*/ 1373769 h 6858000"/>
              <a:gd name="connsiteX120" fmla="*/ 245861 w 1508539"/>
              <a:gd name="connsiteY120" fmla="*/ 1307086 h 6858000"/>
              <a:gd name="connsiteX121" fmla="*/ 247049 w 1508539"/>
              <a:gd name="connsiteY121" fmla="*/ 1189033 h 6858000"/>
              <a:gd name="connsiteX122" fmla="*/ 251734 w 1508539"/>
              <a:gd name="connsiteY122" fmla="*/ 1168288 h 6858000"/>
              <a:gd name="connsiteX123" fmla="*/ 244016 w 1508539"/>
              <a:gd name="connsiteY123" fmla="*/ 1142577 h 6858000"/>
              <a:gd name="connsiteX124" fmla="*/ 233322 w 1508539"/>
              <a:gd name="connsiteY124" fmla="*/ 1088484 h 6858000"/>
              <a:gd name="connsiteX125" fmla="*/ 222058 w 1508539"/>
              <a:gd name="connsiteY125" fmla="*/ 1016103 h 6858000"/>
              <a:gd name="connsiteX126" fmla="*/ 223514 w 1508539"/>
              <a:gd name="connsiteY126" fmla="*/ 932283 h 6858000"/>
              <a:gd name="connsiteX127" fmla="*/ 225750 w 1508539"/>
              <a:gd name="connsiteY127" fmla="*/ 915925 h 6858000"/>
              <a:gd name="connsiteX128" fmla="*/ 218379 w 1508539"/>
              <a:gd name="connsiteY128" fmla="*/ 896999 h 6858000"/>
              <a:gd name="connsiteX129" fmla="*/ 187787 w 1508539"/>
              <a:gd name="connsiteY129" fmla="*/ 821517 h 6858000"/>
              <a:gd name="connsiteX130" fmla="*/ 166737 w 1508539"/>
              <a:gd name="connsiteY130" fmla="*/ 751353 h 6858000"/>
              <a:gd name="connsiteX131" fmla="*/ 166295 w 1508539"/>
              <a:gd name="connsiteY131" fmla="*/ 721230 h 6858000"/>
              <a:gd name="connsiteX132" fmla="*/ 151966 w 1508539"/>
              <a:gd name="connsiteY132" fmla="*/ 681659 h 6858000"/>
              <a:gd name="connsiteX133" fmla="*/ 137385 w 1508539"/>
              <a:gd name="connsiteY133" fmla="*/ 635218 h 6858000"/>
              <a:gd name="connsiteX134" fmla="*/ 142396 w 1508539"/>
              <a:gd name="connsiteY134" fmla="*/ 613763 h 6858000"/>
              <a:gd name="connsiteX135" fmla="*/ 128338 w 1508539"/>
              <a:gd name="connsiteY135" fmla="*/ 598582 h 6858000"/>
              <a:gd name="connsiteX136" fmla="*/ 128019 w 1508539"/>
              <a:gd name="connsiteY136" fmla="*/ 576846 h 6858000"/>
              <a:gd name="connsiteX137" fmla="*/ 107645 w 1508539"/>
              <a:gd name="connsiteY137" fmla="*/ 530055 h 6858000"/>
              <a:gd name="connsiteX138" fmla="*/ 106893 w 1508539"/>
              <a:gd name="connsiteY138" fmla="*/ 465389 h 6858000"/>
              <a:gd name="connsiteX139" fmla="*/ 89816 w 1508539"/>
              <a:gd name="connsiteY139" fmla="*/ 424699 h 6858000"/>
              <a:gd name="connsiteX140" fmla="*/ 90191 w 1508539"/>
              <a:gd name="connsiteY140" fmla="*/ 404917 h 6858000"/>
              <a:gd name="connsiteX141" fmla="*/ 70148 w 1508539"/>
              <a:gd name="connsiteY141" fmla="*/ 367211 h 6858000"/>
              <a:gd name="connsiteX142" fmla="*/ 36452 w 1508539"/>
              <a:gd name="connsiteY142" fmla="*/ 268519 h 6858000"/>
              <a:gd name="connsiteX143" fmla="*/ 23935 w 1508539"/>
              <a:gd name="connsiteY143" fmla="*/ 160886 h 6858000"/>
              <a:gd name="connsiteX144" fmla="*/ 19312 w 1508539"/>
              <a:gd name="connsiteY144" fmla="*/ 47336 h 6858000"/>
              <a:gd name="connsiteX145" fmla="*/ 0 w 1508539"/>
              <a:gd name="connsiteY145"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28010 w 1508539"/>
              <a:gd name="connsiteY4" fmla="*/ 6751578 h 6858000"/>
              <a:gd name="connsiteX5" fmla="*/ 146674 w 1508539"/>
              <a:gd name="connsiteY5" fmla="*/ 6696999 h 6858000"/>
              <a:gd name="connsiteX6" fmla="*/ 163411 w 1508539"/>
              <a:gd name="connsiteY6" fmla="*/ 6638036 h 6858000"/>
              <a:gd name="connsiteX7" fmla="*/ 153633 w 1508539"/>
              <a:gd name="connsiteY7" fmla="*/ 6596265 h 6858000"/>
              <a:gd name="connsiteX8" fmla="*/ 153512 w 1508539"/>
              <a:gd name="connsiteY8" fmla="*/ 6594818 h 6858000"/>
              <a:gd name="connsiteX9" fmla="*/ 164248 w 1508539"/>
              <a:gd name="connsiteY9" fmla="*/ 6574442 h 6858000"/>
              <a:gd name="connsiteX10" fmla="*/ 164588 w 1508539"/>
              <a:gd name="connsiteY10" fmla="*/ 6568530 h 6858000"/>
              <a:gd name="connsiteX11" fmla="*/ 166997 w 1508539"/>
              <a:gd name="connsiteY11" fmla="*/ 6560674 h 6858000"/>
              <a:gd name="connsiteX12" fmla="*/ 167342 w 1508539"/>
              <a:gd name="connsiteY12" fmla="*/ 6560598 h 6858000"/>
              <a:gd name="connsiteX13" fmla="*/ 201349 w 1508539"/>
              <a:gd name="connsiteY13" fmla="*/ 6530567 h 6858000"/>
              <a:gd name="connsiteX14" fmla="*/ 215389 w 1508539"/>
              <a:gd name="connsiteY14" fmla="*/ 6478062 h 6858000"/>
              <a:gd name="connsiteX15" fmla="*/ 226078 w 1508539"/>
              <a:gd name="connsiteY15" fmla="*/ 6460325 h 6858000"/>
              <a:gd name="connsiteX16" fmla="*/ 233311 w 1508539"/>
              <a:gd name="connsiteY16" fmla="*/ 6451488 h 6858000"/>
              <a:gd name="connsiteX17" fmla="*/ 234746 w 1508539"/>
              <a:gd name="connsiteY17" fmla="*/ 6451348 h 6858000"/>
              <a:gd name="connsiteX18" fmla="*/ 239104 w 1508539"/>
              <a:gd name="connsiteY18" fmla="*/ 6414240 h 6858000"/>
              <a:gd name="connsiteX19" fmla="*/ 241880 w 1508539"/>
              <a:gd name="connsiteY19" fmla="*/ 6384857 h 6858000"/>
              <a:gd name="connsiteX20" fmla="*/ 240591 w 1508539"/>
              <a:gd name="connsiteY20" fmla="*/ 6367510 h 6858000"/>
              <a:gd name="connsiteX21" fmla="*/ 244471 w 1508539"/>
              <a:gd name="connsiteY21" fmla="*/ 6349778 h 6858000"/>
              <a:gd name="connsiteX22" fmla="*/ 246136 w 1508539"/>
              <a:gd name="connsiteY22" fmla="*/ 6348250 h 6858000"/>
              <a:gd name="connsiteX23" fmla="*/ 262170 w 1508539"/>
              <a:gd name="connsiteY23" fmla="*/ 6281972 h 6858000"/>
              <a:gd name="connsiteX24" fmla="*/ 272933 w 1508539"/>
              <a:gd name="connsiteY24" fmla="*/ 6211940 h 6858000"/>
              <a:gd name="connsiteX25" fmla="*/ 314428 w 1508539"/>
              <a:gd name="connsiteY25" fmla="*/ 6113913 h 6858000"/>
              <a:gd name="connsiteX26" fmla="*/ 318721 w 1508539"/>
              <a:gd name="connsiteY26" fmla="*/ 6028119 h 6858000"/>
              <a:gd name="connsiteX27" fmla="*/ 345501 w 1508539"/>
              <a:gd name="connsiteY27" fmla="*/ 5934687 h 6858000"/>
              <a:gd name="connsiteX28" fmla="*/ 379513 w 1508539"/>
              <a:gd name="connsiteY28" fmla="*/ 5765594 h 6858000"/>
              <a:gd name="connsiteX29" fmla="*/ 411349 w 1508539"/>
              <a:gd name="connsiteY29" fmla="*/ 5693685 h 6858000"/>
              <a:gd name="connsiteX30" fmla="*/ 431404 w 1508539"/>
              <a:gd name="connsiteY30" fmla="*/ 5665173 h 6858000"/>
              <a:gd name="connsiteX31" fmla="*/ 465121 w 1508539"/>
              <a:gd name="connsiteY31" fmla="*/ 5563435 h 6858000"/>
              <a:gd name="connsiteX32" fmla="*/ 494626 w 1508539"/>
              <a:gd name="connsiteY32" fmla="*/ 5476393 h 6858000"/>
              <a:gd name="connsiteX33" fmla="*/ 525819 w 1508539"/>
              <a:gd name="connsiteY33" fmla="*/ 5396260 h 6858000"/>
              <a:gd name="connsiteX34" fmla="*/ 541800 w 1508539"/>
              <a:gd name="connsiteY34" fmla="*/ 5330009 h 6858000"/>
              <a:gd name="connsiteX35" fmla="*/ 575293 w 1508539"/>
              <a:gd name="connsiteY35" fmla="*/ 5273739 h 6858000"/>
              <a:gd name="connsiteX36" fmla="*/ 584892 w 1508539"/>
              <a:gd name="connsiteY36" fmla="*/ 5241779 h 6858000"/>
              <a:gd name="connsiteX37" fmla="*/ 596118 w 1508539"/>
              <a:gd name="connsiteY37" fmla="*/ 5225268 h 6858000"/>
              <a:gd name="connsiteX38" fmla="*/ 597138 w 1508539"/>
              <a:gd name="connsiteY38" fmla="*/ 5217684 h 6858000"/>
              <a:gd name="connsiteX39" fmla="*/ 604479 w 1508539"/>
              <a:gd name="connsiteY39" fmla="*/ 5193377 h 6858000"/>
              <a:gd name="connsiteX40" fmla="*/ 607782 w 1508539"/>
              <a:gd name="connsiteY40" fmla="*/ 5179288 h 6858000"/>
              <a:gd name="connsiteX41" fmla="*/ 608766 w 1508539"/>
              <a:gd name="connsiteY41" fmla="*/ 5173621 h 6858000"/>
              <a:gd name="connsiteX42" fmla="*/ 604400 w 1508539"/>
              <a:gd name="connsiteY42" fmla="*/ 5159961 h 6858000"/>
              <a:gd name="connsiteX43" fmla="*/ 611077 w 1508539"/>
              <a:gd name="connsiteY43" fmla="*/ 5144295 h 6858000"/>
              <a:gd name="connsiteX44" fmla="*/ 608010 w 1508539"/>
              <a:gd name="connsiteY44" fmla="*/ 5125185 h 6858000"/>
              <a:gd name="connsiteX45" fmla="*/ 614840 w 1508539"/>
              <a:gd name="connsiteY45" fmla="*/ 5121884 h 6858000"/>
              <a:gd name="connsiteX46" fmla="*/ 621876 w 1508539"/>
              <a:gd name="connsiteY46" fmla="*/ 5067850 h 6858000"/>
              <a:gd name="connsiteX47" fmla="*/ 624607 w 1508539"/>
              <a:gd name="connsiteY47" fmla="*/ 5060861 h 6858000"/>
              <a:gd name="connsiteX48" fmla="*/ 621311 w 1508539"/>
              <a:gd name="connsiteY48" fmla="*/ 5034192 h 6858000"/>
              <a:gd name="connsiteX49" fmla="*/ 622865 w 1508539"/>
              <a:gd name="connsiteY49" fmla="*/ 4993030 h 6858000"/>
              <a:gd name="connsiteX50" fmla="*/ 629774 w 1508539"/>
              <a:gd name="connsiteY50" fmla="*/ 4946844 h 6858000"/>
              <a:gd name="connsiteX51" fmla="*/ 625630 w 1508539"/>
              <a:gd name="connsiteY51" fmla="*/ 4932692 h 6858000"/>
              <a:gd name="connsiteX52" fmla="*/ 641033 w 1508539"/>
              <a:gd name="connsiteY52" fmla="*/ 4858827 h 6858000"/>
              <a:gd name="connsiteX53" fmla="*/ 646936 w 1508539"/>
              <a:gd name="connsiteY53" fmla="*/ 4821170 h 6858000"/>
              <a:gd name="connsiteX54" fmla="*/ 651669 w 1508539"/>
              <a:gd name="connsiteY54" fmla="*/ 4780965 h 6858000"/>
              <a:gd name="connsiteX55" fmla="*/ 652962 w 1508539"/>
              <a:gd name="connsiteY55" fmla="*/ 4750867 h 6858000"/>
              <a:gd name="connsiteX56" fmla="*/ 650769 w 1508539"/>
              <a:gd name="connsiteY56" fmla="*/ 4690749 h 6858000"/>
              <a:gd name="connsiteX57" fmla="*/ 646249 w 1508539"/>
              <a:gd name="connsiteY57" fmla="*/ 4584173 h 6858000"/>
              <a:gd name="connsiteX58" fmla="*/ 641332 w 1508539"/>
              <a:gd name="connsiteY58" fmla="*/ 4444346 h 6858000"/>
              <a:gd name="connsiteX59" fmla="*/ 637897 w 1508539"/>
              <a:gd name="connsiteY59" fmla="*/ 4375228 h 6858000"/>
              <a:gd name="connsiteX60" fmla="*/ 618550 w 1508539"/>
              <a:gd name="connsiteY60" fmla="*/ 4214165 h 6858000"/>
              <a:gd name="connsiteX61" fmla="*/ 622623 w 1508539"/>
              <a:gd name="connsiteY61" fmla="*/ 4090296 h 6858000"/>
              <a:gd name="connsiteX62" fmla="*/ 607879 w 1508539"/>
              <a:gd name="connsiteY62" fmla="*/ 4033999 h 6858000"/>
              <a:gd name="connsiteX63" fmla="*/ 609028 w 1508539"/>
              <a:gd name="connsiteY63" fmla="*/ 4031933 h 6858000"/>
              <a:gd name="connsiteX64" fmla="*/ 607604 w 1508539"/>
              <a:gd name="connsiteY64" fmla="*/ 4013953 h 6858000"/>
              <a:gd name="connsiteX65" fmla="*/ 593899 w 1508539"/>
              <a:gd name="connsiteY65" fmla="*/ 3974753 h 6858000"/>
              <a:gd name="connsiteX66" fmla="*/ 595497 w 1508539"/>
              <a:gd name="connsiteY66" fmla="*/ 3969950 h 6858000"/>
              <a:gd name="connsiteX67" fmla="*/ 588919 w 1508539"/>
              <a:gd name="connsiteY67" fmla="*/ 3933779 h 6858000"/>
              <a:gd name="connsiteX68" fmla="*/ 590250 w 1508539"/>
              <a:gd name="connsiteY68" fmla="*/ 3933093 h 6858000"/>
              <a:gd name="connsiteX69" fmla="*/ 594604 w 1508539"/>
              <a:gd name="connsiteY69" fmla="*/ 3922082 h 6858000"/>
              <a:gd name="connsiteX70" fmla="*/ 599682 w 1508539"/>
              <a:gd name="connsiteY70" fmla="*/ 3901461 h 6858000"/>
              <a:gd name="connsiteX71" fmla="*/ 622276 w 1508539"/>
              <a:gd name="connsiteY71" fmla="*/ 3813873 h 6858000"/>
              <a:gd name="connsiteX72" fmla="*/ 621701 w 1508539"/>
              <a:gd name="connsiteY72" fmla="*/ 3806161 h 6858000"/>
              <a:gd name="connsiteX73" fmla="*/ 622008 w 1508539"/>
              <a:gd name="connsiteY73" fmla="*/ 3805957 h 6858000"/>
              <a:gd name="connsiteX74" fmla="*/ 622035 w 1508539"/>
              <a:gd name="connsiteY74" fmla="*/ 3797724 h 6858000"/>
              <a:gd name="connsiteX75" fmla="*/ 620650 w 1508539"/>
              <a:gd name="connsiteY75" fmla="*/ 3792098 h 6858000"/>
              <a:gd name="connsiteX76" fmla="*/ 619534 w 1508539"/>
              <a:gd name="connsiteY76" fmla="*/ 3777135 h 6858000"/>
              <a:gd name="connsiteX77" fmla="*/ 621267 w 1508539"/>
              <a:gd name="connsiteY77" fmla="*/ 3771656 h 6858000"/>
              <a:gd name="connsiteX78" fmla="*/ 625010 w 1508539"/>
              <a:gd name="connsiteY78" fmla="*/ 3769007 h 6858000"/>
              <a:gd name="connsiteX79" fmla="*/ 624476 w 1508539"/>
              <a:gd name="connsiteY79" fmla="*/ 3767709 h 6858000"/>
              <a:gd name="connsiteX80" fmla="*/ 633172 w 1508539"/>
              <a:gd name="connsiteY80" fmla="*/ 3738082 h 6858000"/>
              <a:gd name="connsiteX81" fmla="*/ 640518 w 1508539"/>
              <a:gd name="connsiteY81" fmla="*/ 3673397 h 6858000"/>
              <a:gd name="connsiteX82" fmla="*/ 639814 w 1508539"/>
              <a:gd name="connsiteY82" fmla="*/ 3637109 h 6858000"/>
              <a:gd name="connsiteX83" fmla="*/ 643257 w 1508539"/>
              <a:gd name="connsiteY83" fmla="*/ 3536883 h 6858000"/>
              <a:gd name="connsiteX84" fmla="*/ 650795 w 1508539"/>
              <a:gd name="connsiteY84" fmla="*/ 3435652 h 6858000"/>
              <a:gd name="connsiteX85" fmla="*/ 652466 w 1508539"/>
              <a:gd name="connsiteY85" fmla="*/ 3307769 h 6858000"/>
              <a:gd name="connsiteX86" fmla="*/ 670029 w 1508539"/>
              <a:gd name="connsiteY86" fmla="*/ 3250522 h 6858000"/>
              <a:gd name="connsiteX87" fmla="*/ 670454 w 1508539"/>
              <a:gd name="connsiteY87" fmla="*/ 3229163 h 6858000"/>
              <a:gd name="connsiteX88" fmla="*/ 672277 w 1508539"/>
              <a:gd name="connsiteY88" fmla="*/ 3217217 h 6858000"/>
              <a:gd name="connsiteX89" fmla="*/ 659112 w 1508539"/>
              <a:gd name="connsiteY89" fmla="*/ 3183755 h 6858000"/>
              <a:gd name="connsiteX90" fmla="*/ 659613 w 1508539"/>
              <a:gd name="connsiteY90" fmla="*/ 3178642 h 6858000"/>
              <a:gd name="connsiteX91" fmla="*/ 647213 w 1508539"/>
              <a:gd name="connsiteY91" fmla="*/ 3158586 h 6858000"/>
              <a:gd name="connsiteX92" fmla="*/ 632398 w 1508539"/>
              <a:gd name="connsiteY92" fmla="*/ 3129034 h 6858000"/>
              <a:gd name="connsiteX93" fmla="*/ 633063 w 1508539"/>
              <a:gd name="connsiteY93" fmla="*/ 3126682 h 6858000"/>
              <a:gd name="connsiteX94" fmla="*/ 623931 w 1508539"/>
              <a:gd name="connsiteY94" fmla="*/ 3114519 h 6858000"/>
              <a:gd name="connsiteX95" fmla="*/ 610540 w 1508539"/>
              <a:gd name="connsiteY95" fmla="*/ 3106272 h 6858000"/>
              <a:gd name="connsiteX96" fmla="*/ 583270 w 1508539"/>
              <a:gd name="connsiteY96" fmla="*/ 2958185 h 6858000"/>
              <a:gd name="connsiteX97" fmla="*/ 525884 w 1508539"/>
              <a:gd name="connsiteY97" fmla="*/ 2762989 h 6858000"/>
              <a:gd name="connsiteX98" fmla="*/ 474802 w 1508539"/>
              <a:gd name="connsiteY98" fmla="*/ 2554718 h 6858000"/>
              <a:gd name="connsiteX99" fmla="*/ 454896 w 1508539"/>
              <a:gd name="connsiteY99" fmla="*/ 2485734 h 6858000"/>
              <a:gd name="connsiteX100" fmla="*/ 445619 w 1508539"/>
              <a:gd name="connsiteY100" fmla="*/ 2447068 h 6858000"/>
              <a:gd name="connsiteX101" fmla="*/ 432580 w 1508539"/>
              <a:gd name="connsiteY101" fmla="*/ 2425819 h 6858000"/>
              <a:gd name="connsiteX102" fmla="*/ 438579 w 1508539"/>
              <a:gd name="connsiteY102" fmla="*/ 2402874 h 6858000"/>
              <a:gd name="connsiteX103" fmla="*/ 441191 w 1508539"/>
              <a:gd name="connsiteY103" fmla="*/ 2381443 h 6858000"/>
              <a:gd name="connsiteX104" fmla="*/ 417520 w 1508539"/>
              <a:gd name="connsiteY104" fmla="*/ 2261920 h 6858000"/>
              <a:gd name="connsiteX105" fmla="*/ 407407 w 1508539"/>
              <a:gd name="connsiteY105" fmla="*/ 2195378 h 6858000"/>
              <a:gd name="connsiteX106" fmla="*/ 391624 w 1508539"/>
              <a:gd name="connsiteY106" fmla="*/ 2155135 h 6858000"/>
              <a:gd name="connsiteX107" fmla="*/ 389082 w 1508539"/>
              <a:gd name="connsiteY107" fmla="*/ 2118008 h 6858000"/>
              <a:gd name="connsiteX108" fmla="*/ 390075 w 1508539"/>
              <a:gd name="connsiteY108" fmla="*/ 2050531 h 6858000"/>
              <a:gd name="connsiteX109" fmla="*/ 381881 w 1508539"/>
              <a:gd name="connsiteY109" fmla="*/ 1963269 h 6858000"/>
              <a:gd name="connsiteX110" fmla="*/ 363059 w 1508539"/>
              <a:gd name="connsiteY110" fmla="*/ 1906352 h 6858000"/>
              <a:gd name="connsiteX111" fmla="*/ 339616 w 1508539"/>
              <a:gd name="connsiteY111" fmla="*/ 1861531 h 6858000"/>
              <a:gd name="connsiteX112" fmla="*/ 293415 w 1508539"/>
              <a:gd name="connsiteY112" fmla="*/ 1732919 h 6858000"/>
              <a:gd name="connsiteX113" fmla="*/ 265726 w 1508539"/>
              <a:gd name="connsiteY113" fmla="*/ 1663540 h 6858000"/>
              <a:gd name="connsiteX114" fmla="*/ 264852 w 1508539"/>
              <a:gd name="connsiteY114" fmla="*/ 1615777 h 6858000"/>
              <a:gd name="connsiteX115" fmla="*/ 245647 w 1508539"/>
              <a:gd name="connsiteY115" fmla="*/ 1563678 h 6858000"/>
              <a:gd name="connsiteX116" fmla="*/ 258727 w 1508539"/>
              <a:gd name="connsiteY116" fmla="*/ 1519474 h 6858000"/>
              <a:gd name="connsiteX117" fmla="*/ 251469 w 1508539"/>
              <a:gd name="connsiteY117" fmla="*/ 1477995 h 6858000"/>
              <a:gd name="connsiteX118" fmla="*/ 237554 w 1508539"/>
              <a:gd name="connsiteY118" fmla="*/ 1373769 h 6858000"/>
              <a:gd name="connsiteX119" fmla="*/ 245861 w 1508539"/>
              <a:gd name="connsiteY119" fmla="*/ 1307086 h 6858000"/>
              <a:gd name="connsiteX120" fmla="*/ 247049 w 1508539"/>
              <a:gd name="connsiteY120" fmla="*/ 1189033 h 6858000"/>
              <a:gd name="connsiteX121" fmla="*/ 251734 w 1508539"/>
              <a:gd name="connsiteY121" fmla="*/ 1168288 h 6858000"/>
              <a:gd name="connsiteX122" fmla="*/ 244016 w 1508539"/>
              <a:gd name="connsiteY122" fmla="*/ 1142577 h 6858000"/>
              <a:gd name="connsiteX123" fmla="*/ 233322 w 1508539"/>
              <a:gd name="connsiteY123" fmla="*/ 1088484 h 6858000"/>
              <a:gd name="connsiteX124" fmla="*/ 222058 w 1508539"/>
              <a:gd name="connsiteY124" fmla="*/ 1016103 h 6858000"/>
              <a:gd name="connsiteX125" fmla="*/ 223514 w 1508539"/>
              <a:gd name="connsiteY125" fmla="*/ 932283 h 6858000"/>
              <a:gd name="connsiteX126" fmla="*/ 225750 w 1508539"/>
              <a:gd name="connsiteY126" fmla="*/ 915925 h 6858000"/>
              <a:gd name="connsiteX127" fmla="*/ 218379 w 1508539"/>
              <a:gd name="connsiteY127" fmla="*/ 896999 h 6858000"/>
              <a:gd name="connsiteX128" fmla="*/ 187787 w 1508539"/>
              <a:gd name="connsiteY128" fmla="*/ 821517 h 6858000"/>
              <a:gd name="connsiteX129" fmla="*/ 166737 w 1508539"/>
              <a:gd name="connsiteY129" fmla="*/ 751353 h 6858000"/>
              <a:gd name="connsiteX130" fmla="*/ 166295 w 1508539"/>
              <a:gd name="connsiteY130" fmla="*/ 721230 h 6858000"/>
              <a:gd name="connsiteX131" fmla="*/ 151966 w 1508539"/>
              <a:gd name="connsiteY131" fmla="*/ 681659 h 6858000"/>
              <a:gd name="connsiteX132" fmla="*/ 137385 w 1508539"/>
              <a:gd name="connsiteY132" fmla="*/ 635218 h 6858000"/>
              <a:gd name="connsiteX133" fmla="*/ 142396 w 1508539"/>
              <a:gd name="connsiteY133" fmla="*/ 613763 h 6858000"/>
              <a:gd name="connsiteX134" fmla="*/ 128338 w 1508539"/>
              <a:gd name="connsiteY134" fmla="*/ 598582 h 6858000"/>
              <a:gd name="connsiteX135" fmla="*/ 128019 w 1508539"/>
              <a:gd name="connsiteY135" fmla="*/ 576846 h 6858000"/>
              <a:gd name="connsiteX136" fmla="*/ 107645 w 1508539"/>
              <a:gd name="connsiteY136" fmla="*/ 530055 h 6858000"/>
              <a:gd name="connsiteX137" fmla="*/ 106893 w 1508539"/>
              <a:gd name="connsiteY137" fmla="*/ 465389 h 6858000"/>
              <a:gd name="connsiteX138" fmla="*/ 89816 w 1508539"/>
              <a:gd name="connsiteY138" fmla="*/ 424699 h 6858000"/>
              <a:gd name="connsiteX139" fmla="*/ 90191 w 1508539"/>
              <a:gd name="connsiteY139" fmla="*/ 404917 h 6858000"/>
              <a:gd name="connsiteX140" fmla="*/ 70148 w 1508539"/>
              <a:gd name="connsiteY140" fmla="*/ 367211 h 6858000"/>
              <a:gd name="connsiteX141" fmla="*/ 36452 w 1508539"/>
              <a:gd name="connsiteY141" fmla="*/ 268519 h 6858000"/>
              <a:gd name="connsiteX142" fmla="*/ 23935 w 1508539"/>
              <a:gd name="connsiteY142" fmla="*/ 160886 h 6858000"/>
              <a:gd name="connsiteX143" fmla="*/ 19312 w 1508539"/>
              <a:gd name="connsiteY143" fmla="*/ 47336 h 6858000"/>
              <a:gd name="connsiteX144" fmla="*/ 0 w 1508539"/>
              <a:gd name="connsiteY144"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28010 w 1508539"/>
              <a:gd name="connsiteY4" fmla="*/ 6751578 h 6858000"/>
              <a:gd name="connsiteX5" fmla="*/ 146674 w 1508539"/>
              <a:gd name="connsiteY5" fmla="*/ 6696999 h 6858000"/>
              <a:gd name="connsiteX6" fmla="*/ 163411 w 1508539"/>
              <a:gd name="connsiteY6" fmla="*/ 6638036 h 6858000"/>
              <a:gd name="connsiteX7" fmla="*/ 153633 w 1508539"/>
              <a:gd name="connsiteY7" fmla="*/ 6596265 h 6858000"/>
              <a:gd name="connsiteX8" fmla="*/ 164248 w 1508539"/>
              <a:gd name="connsiteY8" fmla="*/ 6574442 h 6858000"/>
              <a:gd name="connsiteX9" fmla="*/ 164588 w 1508539"/>
              <a:gd name="connsiteY9" fmla="*/ 6568530 h 6858000"/>
              <a:gd name="connsiteX10" fmla="*/ 166997 w 1508539"/>
              <a:gd name="connsiteY10" fmla="*/ 6560674 h 6858000"/>
              <a:gd name="connsiteX11" fmla="*/ 167342 w 1508539"/>
              <a:gd name="connsiteY11" fmla="*/ 6560598 h 6858000"/>
              <a:gd name="connsiteX12" fmla="*/ 201349 w 1508539"/>
              <a:gd name="connsiteY12" fmla="*/ 6530567 h 6858000"/>
              <a:gd name="connsiteX13" fmla="*/ 215389 w 1508539"/>
              <a:gd name="connsiteY13" fmla="*/ 6478062 h 6858000"/>
              <a:gd name="connsiteX14" fmla="*/ 226078 w 1508539"/>
              <a:gd name="connsiteY14" fmla="*/ 6460325 h 6858000"/>
              <a:gd name="connsiteX15" fmla="*/ 233311 w 1508539"/>
              <a:gd name="connsiteY15" fmla="*/ 6451488 h 6858000"/>
              <a:gd name="connsiteX16" fmla="*/ 234746 w 1508539"/>
              <a:gd name="connsiteY16" fmla="*/ 6451348 h 6858000"/>
              <a:gd name="connsiteX17" fmla="*/ 239104 w 1508539"/>
              <a:gd name="connsiteY17" fmla="*/ 6414240 h 6858000"/>
              <a:gd name="connsiteX18" fmla="*/ 241880 w 1508539"/>
              <a:gd name="connsiteY18" fmla="*/ 6384857 h 6858000"/>
              <a:gd name="connsiteX19" fmla="*/ 240591 w 1508539"/>
              <a:gd name="connsiteY19" fmla="*/ 6367510 h 6858000"/>
              <a:gd name="connsiteX20" fmla="*/ 244471 w 1508539"/>
              <a:gd name="connsiteY20" fmla="*/ 6349778 h 6858000"/>
              <a:gd name="connsiteX21" fmla="*/ 246136 w 1508539"/>
              <a:gd name="connsiteY21" fmla="*/ 6348250 h 6858000"/>
              <a:gd name="connsiteX22" fmla="*/ 262170 w 1508539"/>
              <a:gd name="connsiteY22" fmla="*/ 6281972 h 6858000"/>
              <a:gd name="connsiteX23" fmla="*/ 272933 w 1508539"/>
              <a:gd name="connsiteY23" fmla="*/ 6211940 h 6858000"/>
              <a:gd name="connsiteX24" fmla="*/ 314428 w 1508539"/>
              <a:gd name="connsiteY24" fmla="*/ 6113913 h 6858000"/>
              <a:gd name="connsiteX25" fmla="*/ 318721 w 1508539"/>
              <a:gd name="connsiteY25" fmla="*/ 6028119 h 6858000"/>
              <a:gd name="connsiteX26" fmla="*/ 345501 w 1508539"/>
              <a:gd name="connsiteY26" fmla="*/ 5934687 h 6858000"/>
              <a:gd name="connsiteX27" fmla="*/ 379513 w 1508539"/>
              <a:gd name="connsiteY27" fmla="*/ 5765594 h 6858000"/>
              <a:gd name="connsiteX28" fmla="*/ 411349 w 1508539"/>
              <a:gd name="connsiteY28" fmla="*/ 5693685 h 6858000"/>
              <a:gd name="connsiteX29" fmla="*/ 431404 w 1508539"/>
              <a:gd name="connsiteY29" fmla="*/ 5665173 h 6858000"/>
              <a:gd name="connsiteX30" fmla="*/ 465121 w 1508539"/>
              <a:gd name="connsiteY30" fmla="*/ 5563435 h 6858000"/>
              <a:gd name="connsiteX31" fmla="*/ 494626 w 1508539"/>
              <a:gd name="connsiteY31" fmla="*/ 5476393 h 6858000"/>
              <a:gd name="connsiteX32" fmla="*/ 525819 w 1508539"/>
              <a:gd name="connsiteY32" fmla="*/ 5396260 h 6858000"/>
              <a:gd name="connsiteX33" fmla="*/ 541800 w 1508539"/>
              <a:gd name="connsiteY33" fmla="*/ 5330009 h 6858000"/>
              <a:gd name="connsiteX34" fmla="*/ 575293 w 1508539"/>
              <a:gd name="connsiteY34" fmla="*/ 5273739 h 6858000"/>
              <a:gd name="connsiteX35" fmla="*/ 584892 w 1508539"/>
              <a:gd name="connsiteY35" fmla="*/ 5241779 h 6858000"/>
              <a:gd name="connsiteX36" fmla="*/ 596118 w 1508539"/>
              <a:gd name="connsiteY36" fmla="*/ 5225268 h 6858000"/>
              <a:gd name="connsiteX37" fmla="*/ 597138 w 1508539"/>
              <a:gd name="connsiteY37" fmla="*/ 5217684 h 6858000"/>
              <a:gd name="connsiteX38" fmla="*/ 604479 w 1508539"/>
              <a:gd name="connsiteY38" fmla="*/ 5193377 h 6858000"/>
              <a:gd name="connsiteX39" fmla="*/ 607782 w 1508539"/>
              <a:gd name="connsiteY39" fmla="*/ 5179288 h 6858000"/>
              <a:gd name="connsiteX40" fmla="*/ 608766 w 1508539"/>
              <a:gd name="connsiteY40" fmla="*/ 5173621 h 6858000"/>
              <a:gd name="connsiteX41" fmla="*/ 604400 w 1508539"/>
              <a:gd name="connsiteY41" fmla="*/ 5159961 h 6858000"/>
              <a:gd name="connsiteX42" fmla="*/ 611077 w 1508539"/>
              <a:gd name="connsiteY42" fmla="*/ 5144295 h 6858000"/>
              <a:gd name="connsiteX43" fmla="*/ 608010 w 1508539"/>
              <a:gd name="connsiteY43" fmla="*/ 5125185 h 6858000"/>
              <a:gd name="connsiteX44" fmla="*/ 614840 w 1508539"/>
              <a:gd name="connsiteY44" fmla="*/ 5121884 h 6858000"/>
              <a:gd name="connsiteX45" fmla="*/ 621876 w 1508539"/>
              <a:gd name="connsiteY45" fmla="*/ 5067850 h 6858000"/>
              <a:gd name="connsiteX46" fmla="*/ 624607 w 1508539"/>
              <a:gd name="connsiteY46" fmla="*/ 5060861 h 6858000"/>
              <a:gd name="connsiteX47" fmla="*/ 621311 w 1508539"/>
              <a:gd name="connsiteY47" fmla="*/ 5034192 h 6858000"/>
              <a:gd name="connsiteX48" fmla="*/ 622865 w 1508539"/>
              <a:gd name="connsiteY48" fmla="*/ 4993030 h 6858000"/>
              <a:gd name="connsiteX49" fmla="*/ 629774 w 1508539"/>
              <a:gd name="connsiteY49" fmla="*/ 4946844 h 6858000"/>
              <a:gd name="connsiteX50" fmla="*/ 625630 w 1508539"/>
              <a:gd name="connsiteY50" fmla="*/ 4932692 h 6858000"/>
              <a:gd name="connsiteX51" fmla="*/ 641033 w 1508539"/>
              <a:gd name="connsiteY51" fmla="*/ 4858827 h 6858000"/>
              <a:gd name="connsiteX52" fmla="*/ 646936 w 1508539"/>
              <a:gd name="connsiteY52" fmla="*/ 4821170 h 6858000"/>
              <a:gd name="connsiteX53" fmla="*/ 651669 w 1508539"/>
              <a:gd name="connsiteY53" fmla="*/ 4780965 h 6858000"/>
              <a:gd name="connsiteX54" fmla="*/ 652962 w 1508539"/>
              <a:gd name="connsiteY54" fmla="*/ 4750867 h 6858000"/>
              <a:gd name="connsiteX55" fmla="*/ 650769 w 1508539"/>
              <a:gd name="connsiteY55" fmla="*/ 4690749 h 6858000"/>
              <a:gd name="connsiteX56" fmla="*/ 646249 w 1508539"/>
              <a:gd name="connsiteY56" fmla="*/ 4584173 h 6858000"/>
              <a:gd name="connsiteX57" fmla="*/ 641332 w 1508539"/>
              <a:gd name="connsiteY57" fmla="*/ 4444346 h 6858000"/>
              <a:gd name="connsiteX58" fmla="*/ 637897 w 1508539"/>
              <a:gd name="connsiteY58" fmla="*/ 4375228 h 6858000"/>
              <a:gd name="connsiteX59" fmla="*/ 618550 w 1508539"/>
              <a:gd name="connsiteY59" fmla="*/ 4214165 h 6858000"/>
              <a:gd name="connsiteX60" fmla="*/ 622623 w 1508539"/>
              <a:gd name="connsiteY60" fmla="*/ 4090296 h 6858000"/>
              <a:gd name="connsiteX61" fmla="*/ 607879 w 1508539"/>
              <a:gd name="connsiteY61" fmla="*/ 4033999 h 6858000"/>
              <a:gd name="connsiteX62" fmla="*/ 609028 w 1508539"/>
              <a:gd name="connsiteY62" fmla="*/ 4031933 h 6858000"/>
              <a:gd name="connsiteX63" fmla="*/ 607604 w 1508539"/>
              <a:gd name="connsiteY63" fmla="*/ 4013953 h 6858000"/>
              <a:gd name="connsiteX64" fmla="*/ 593899 w 1508539"/>
              <a:gd name="connsiteY64" fmla="*/ 3974753 h 6858000"/>
              <a:gd name="connsiteX65" fmla="*/ 595497 w 1508539"/>
              <a:gd name="connsiteY65" fmla="*/ 3969950 h 6858000"/>
              <a:gd name="connsiteX66" fmla="*/ 588919 w 1508539"/>
              <a:gd name="connsiteY66" fmla="*/ 3933779 h 6858000"/>
              <a:gd name="connsiteX67" fmla="*/ 590250 w 1508539"/>
              <a:gd name="connsiteY67" fmla="*/ 3933093 h 6858000"/>
              <a:gd name="connsiteX68" fmla="*/ 594604 w 1508539"/>
              <a:gd name="connsiteY68" fmla="*/ 3922082 h 6858000"/>
              <a:gd name="connsiteX69" fmla="*/ 599682 w 1508539"/>
              <a:gd name="connsiteY69" fmla="*/ 3901461 h 6858000"/>
              <a:gd name="connsiteX70" fmla="*/ 622276 w 1508539"/>
              <a:gd name="connsiteY70" fmla="*/ 3813873 h 6858000"/>
              <a:gd name="connsiteX71" fmla="*/ 621701 w 1508539"/>
              <a:gd name="connsiteY71" fmla="*/ 3806161 h 6858000"/>
              <a:gd name="connsiteX72" fmla="*/ 622008 w 1508539"/>
              <a:gd name="connsiteY72" fmla="*/ 3805957 h 6858000"/>
              <a:gd name="connsiteX73" fmla="*/ 622035 w 1508539"/>
              <a:gd name="connsiteY73" fmla="*/ 3797724 h 6858000"/>
              <a:gd name="connsiteX74" fmla="*/ 620650 w 1508539"/>
              <a:gd name="connsiteY74" fmla="*/ 3792098 h 6858000"/>
              <a:gd name="connsiteX75" fmla="*/ 619534 w 1508539"/>
              <a:gd name="connsiteY75" fmla="*/ 3777135 h 6858000"/>
              <a:gd name="connsiteX76" fmla="*/ 621267 w 1508539"/>
              <a:gd name="connsiteY76" fmla="*/ 3771656 h 6858000"/>
              <a:gd name="connsiteX77" fmla="*/ 625010 w 1508539"/>
              <a:gd name="connsiteY77" fmla="*/ 3769007 h 6858000"/>
              <a:gd name="connsiteX78" fmla="*/ 624476 w 1508539"/>
              <a:gd name="connsiteY78" fmla="*/ 3767709 h 6858000"/>
              <a:gd name="connsiteX79" fmla="*/ 633172 w 1508539"/>
              <a:gd name="connsiteY79" fmla="*/ 3738082 h 6858000"/>
              <a:gd name="connsiteX80" fmla="*/ 640518 w 1508539"/>
              <a:gd name="connsiteY80" fmla="*/ 3673397 h 6858000"/>
              <a:gd name="connsiteX81" fmla="*/ 639814 w 1508539"/>
              <a:gd name="connsiteY81" fmla="*/ 3637109 h 6858000"/>
              <a:gd name="connsiteX82" fmla="*/ 643257 w 1508539"/>
              <a:gd name="connsiteY82" fmla="*/ 3536883 h 6858000"/>
              <a:gd name="connsiteX83" fmla="*/ 650795 w 1508539"/>
              <a:gd name="connsiteY83" fmla="*/ 3435652 h 6858000"/>
              <a:gd name="connsiteX84" fmla="*/ 652466 w 1508539"/>
              <a:gd name="connsiteY84" fmla="*/ 3307769 h 6858000"/>
              <a:gd name="connsiteX85" fmla="*/ 670029 w 1508539"/>
              <a:gd name="connsiteY85" fmla="*/ 3250522 h 6858000"/>
              <a:gd name="connsiteX86" fmla="*/ 670454 w 1508539"/>
              <a:gd name="connsiteY86" fmla="*/ 3229163 h 6858000"/>
              <a:gd name="connsiteX87" fmla="*/ 672277 w 1508539"/>
              <a:gd name="connsiteY87" fmla="*/ 3217217 h 6858000"/>
              <a:gd name="connsiteX88" fmla="*/ 659112 w 1508539"/>
              <a:gd name="connsiteY88" fmla="*/ 3183755 h 6858000"/>
              <a:gd name="connsiteX89" fmla="*/ 659613 w 1508539"/>
              <a:gd name="connsiteY89" fmla="*/ 3178642 h 6858000"/>
              <a:gd name="connsiteX90" fmla="*/ 647213 w 1508539"/>
              <a:gd name="connsiteY90" fmla="*/ 3158586 h 6858000"/>
              <a:gd name="connsiteX91" fmla="*/ 632398 w 1508539"/>
              <a:gd name="connsiteY91" fmla="*/ 3129034 h 6858000"/>
              <a:gd name="connsiteX92" fmla="*/ 633063 w 1508539"/>
              <a:gd name="connsiteY92" fmla="*/ 3126682 h 6858000"/>
              <a:gd name="connsiteX93" fmla="*/ 623931 w 1508539"/>
              <a:gd name="connsiteY93" fmla="*/ 3114519 h 6858000"/>
              <a:gd name="connsiteX94" fmla="*/ 610540 w 1508539"/>
              <a:gd name="connsiteY94" fmla="*/ 3106272 h 6858000"/>
              <a:gd name="connsiteX95" fmla="*/ 583270 w 1508539"/>
              <a:gd name="connsiteY95" fmla="*/ 2958185 h 6858000"/>
              <a:gd name="connsiteX96" fmla="*/ 525884 w 1508539"/>
              <a:gd name="connsiteY96" fmla="*/ 2762989 h 6858000"/>
              <a:gd name="connsiteX97" fmla="*/ 474802 w 1508539"/>
              <a:gd name="connsiteY97" fmla="*/ 2554718 h 6858000"/>
              <a:gd name="connsiteX98" fmla="*/ 454896 w 1508539"/>
              <a:gd name="connsiteY98" fmla="*/ 2485734 h 6858000"/>
              <a:gd name="connsiteX99" fmla="*/ 445619 w 1508539"/>
              <a:gd name="connsiteY99" fmla="*/ 2447068 h 6858000"/>
              <a:gd name="connsiteX100" fmla="*/ 432580 w 1508539"/>
              <a:gd name="connsiteY100" fmla="*/ 2425819 h 6858000"/>
              <a:gd name="connsiteX101" fmla="*/ 438579 w 1508539"/>
              <a:gd name="connsiteY101" fmla="*/ 2402874 h 6858000"/>
              <a:gd name="connsiteX102" fmla="*/ 441191 w 1508539"/>
              <a:gd name="connsiteY102" fmla="*/ 2381443 h 6858000"/>
              <a:gd name="connsiteX103" fmla="*/ 417520 w 1508539"/>
              <a:gd name="connsiteY103" fmla="*/ 2261920 h 6858000"/>
              <a:gd name="connsiteX104" fmla="*/ 407407 w 1508539"/>
              <a:gd name="connsiteY104" fmla="*/ 2195378 h 6858000"/>
              <a:gd name="connsiteX105" fmla="*/ 391624 w 1508539"/>
              <a:gd name="connsiteY105" fmla="*/ 2155135 h 6858000"/>
              <a:gd name="connsiteX106" fmla="*/ 389082 w 1508539"/>
              <a:gd name="connsiteY106" fmla="*/ 2118008 h 6858000"/>
              <a:gd name="connsiteX107" fmla="*/ 390075 w 1508539"/>
              <a:gd name="connsiteY107" fmla="*/ 2050531 h 6858000"/>
              <a:gd name="connsiteX108" fmla="*/ 381881 w 1508539"/>
              <a:gd name="connsiteY108" fmla="*/ 1963269 h 6858000"/>
              <a:gd name="connsiteX109" fmla="*/ 363059 w 1508539"/>
              <a:gd name="connsiteY109" fmla="*/ 1906352 h 6858000"/>
              <a:gd name="connsiteX110" fmla="*/ 339616 w 1508539"/>
              <a:gd name="connsiteY110" fmla="*/ 1861531 h 6858000"/>
              <a:gd name="connsiteX111" fmla="*/ 293415 w 1508539"/>
              <a:gd name="connsiteY111" fmla="*/ 1732919 h 6858000"/>
              <a:gd name="connsiteX112" fmla="*/ 265726 w 1508539"/>
              <a:gd name="connsiteY112" fmla="*/ 1663540 h 6858000"/>
              <a:gd name="connsiteX113" fmla="*/ 264852 w 1508539"/>
              <a:gd name="connsiteY113" fmla="*/ 1615777 h 6858000"/>
              <a:gd name="connsiteX114" fmla="*/ 245647 w 1508539"/>
              <a:gd name="connsiteY114" fmla="*/ 1563678 h 6858000"/>
              <a:gd name="connsiteX115" fmla="*/ 258727 w 1508539"/>
              <a:gd name="connsiteY115" fmla="*/ 1519474 h 6858000"/>
              <a:gd name="connsiteX116" fmla="*/ 251469 w 1508539"/>
              <a:gd name="connsiteY116" fmla="*/ 1477995 h 6858000"/>
              <a:gd name="connsiteX117" fmla="*/ 237554 w 1508539"/>
              <a:gd name="connsiteY117" fmla="*/ 1373769 h 6858000"/>
              <a:gd name="connsiteX118" fmla="*/ 245861 w 1508539"/>
              <a:gd name="connsiteY118" fmla="*/ 1307086 h 6858000"/>
              <a:gd name="connsiteX119" fmla="*/ 247049 w 1508539"/>
              <a:gd name="connsiteY119" fmla="*/ 1189033 h 6858000"/>
              <a:gd name="connsiteX120" fmla="*/ 251734 w 1508539"/>
              <a:gd name="connsiteY120" fmla="*/ 1168288 h 6858000"/>
              <a:gd name="connsiteX121" fmla="*/ 244016 w 1508539"/>
              <a:gd name="connsiteY121" fmla="*/ 1142577 h 6858000"/>
              <a:gd name="connsiteX122" fmla="*/ 233322 w 1508539"/>
              <a:gd name="connsiteY122" fmla="*/ 1088484 h 6858000"/>
              <a:gd name="connsiteX123" fmla="*/ 222058 w 1508539"/>
              <a:gd name="connsiteY123" fmla="*/ 1016103 h 6858000"/>
              <a:gd name="connsiteX124" fmla="*/ 223514 w 1508539"/>
              <a:gd name="connsiteY124" fmla="*/ 932283 h 6858000"/>
              <a:gd name="connsiteX125" fmla="*/ 225750 w 1508539"/>
              <a:gd name="connsiteY125" fmla="*/ 915925 h 6858000"/>
              <a:gd name="connsiteX126" fmla="*/ 218379 w 1508539"/>
              <a:gd name="connsiteY126" fmla="*/ 896999 h 6858000"/>
              <a:gd name="connsiteX127" fmla="*/ 187787 w 1508539"/>
              <a:gd name="connsiteY127" fmla="*/ 821517 h 6858000"/>
              <a:gd name="connsiteX128" fmla="*/ 166737 w 1508539"/>
              <a:gd name="connsiteY128" fmla="*/ 751353 h 6858000"/>
              <a:gd name="connsiteX129" fmla="*/ 166295 w 1508539"/>
              <a:gd name="connsiteY129" fmla="*/ 721230 h 6858000"/>
              <a:gd name="connsiteX130" fmla="*/ 151966 w 1508539"/>
              <a:gd name="connsiteY130" fmla="*/ 681659 h 6858000"/>
              <a:gd name="connsiteX131" fmla="*/ 137385 w 1508539"/>
              <a:gd name="connsiteY131" fmla="*/ 635218 h 6858000"/>
              <a:gd name="connsiteX132" fmla="*/ 142396 w 1508539"/>
              <a:gd name="connsiteY132" fmla="*/ 613763 h 6858000"/>
              <a:gd name="connsiteX133" fmla="*/ 128338 w 1508539"/>
              <a:gd name="connsiteY133" fmla="*/ 598582 h 6858000"/>
              <a:gd name="connsiteX134" fmla="*/ 128019 w 1508539"/>
              <a:gd name="connsiteY134" fmla="*/ 576846 h 6858000"/>
              <a:gd name="connsiteX135" fmla="*/ 107645 w 1508539"/>
              <a:gd name="connsiteY135" fmla="*/ 530055 h 6858000"/>
              <a:gd name="connsiteX136" fmla="*/ 106893 w 1508539"/>
              <a:gd name="connsiteY136" fmla="*/ 465389 h 6858000"/>
              <a:gd name="connsiteX137" fmla="*/ 89816 w 1508539"/>
              <a:gd name="connsiteY137" fmla="*/ 424699 h 6858000"/>
              <a:gd name="connsiteX138" fmla="*/ 90191 w 1508539"/>
              <a:gd name="connsiteY138" fmla="*/ 404917 h 6858000"/>
              <a:gd name="connsiteX139" fmla="*/ 70148 w 1508539"/>
              <a:gd name="connsiteY139" fmla="*/ 367211 h 6858000"/>
              <a:gd name="connsiteX140" fmla="*/ 36452 w 1508539"/>
              <a:gd name="connsiteY140" fmla="*/ 268519 h 6858000"/>
              <a:gd name="connsiteX141" fmla="*/ 23935 w 1508539"/>
              <a:gd name="connsiteY141" fmla="*/ 160886 h 6858000"/>
              <a:gd name="connsiteX142" fmla="*/ 19312 w 1508539"/>
              <a:gd name="connsiteY142" fmla="*/ 47336 h 6858000"/>
              <a:gd name="connsiteX143" fmla="*/ 0 w 1508539"/>
              <a:gd name="connsiteY143"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28010 w 1508539"/>
              <a:gd name="connsiteY4" fmla="*/ 6751578 h 6858000"/>
              <a:gd name="connsiteX5" fmla="*/ 146674 w 1508539"/>
              <a:gd name="connsiteY5" fmla="*/ 6696999 h 6858000"/>
              <a:gd name="connsiteX6" fmla="*/ 163411 w 1508539"/>
              <a:gd name="connsiteY6" fmla="*/ 6638036 h 6858000"/>
              <a:gd name="connsiteX7" fmla="*/ 153633 w 1508539"/>
              <a:gd name="connsiteY7" fmla="*/ 6596265 h 6858000"/>
              <a:gd name="connsiteX8" fmla="*/ 164248 w 1508539"/>
              <a:gd name="connsiteY8" fmla="*/ 6574442 h 6858000"/>
              <a:gd name="connsiteX9" fmla="*/ 164588 w 1508539"/>
              <a:gd name="connsiteY9" fmla="*/ 6568530 h 6858000"/>
              <a:gd name="connsiteX10" fmla="*/ 166997 w 1508539"/>
              <a:gd name="connsiteY10" fmla="*/ 6560674 h 6858000"/>
              <a:gd name="connsiteX11" fmla="*/ 167342 w 1508539"/>
              <a:gd name="connsiteY11" fmla="*/ 6560598 h 6858000"/>
              <a:gd name="connsiteX12" fmla="*/ 201349 w 1508539"/>
              <a:gd name="connsiteY12" fmla="*/ 6530567 h 6858000"/>
              <a:gd name="connsiteX13" fmla="*/ 215389 w 1508539"/>
              <a:gd name="connsiteY13" fmla="*/ 6478062 h 6858000"/>
              <a:gd name="connsiteX14" fmla="*/ 226078 w 1508539"/>
              <a:gd name="connsiteY14" fmla="*/ 6460325 h 6858000"/>
              <a:gd name="connsiteX15" fmla="*/ 233311 w 1508539"/>
              <a:gd name="connsiteY15" fmla="*/ 6451488 h 6858000"/>
              <a:gd name="connsiteX16" fmla="*/ 234746 w 1508539"/>
              <a:gd name="connsiteY16" fmla="*/ 6451348 h 6858000"/>
              <a:gd name="connsiteX17" fmla="*/ 239104 w 1508539"/>
              <a:gd name="connsiteY17" fmla="*/ 6414240 h 6858000"/>
              <a:gd name="connsiteX18" fmla="*/ 241880 w 1508539"/>
              <a:gd name="connsiteY18" fmla="*/ 6384857 h 6858000"/>
              <a:gd name="connsiteX19" fmla="*/ 240591 w 1508539"/>
              <a:gd name="connsiteY19" fmla="*/ 6367510 h 6858000"/>
              <a:gd name="connsiteX20" fmla="*/ 244471 w 1508539"/>
              <a:gd name="connsiteY20" fmla="*/ 6349778 h 6858000"/>
              <a:gd name="connsiteX21" fmla="*/ 246136 w 1508539"/>
              <a:gd name="connsiteY21" fmla="*/ 6348250 h 6858000"/>
              <a:gd name="connsiteX22" fmla="*/ 262170 w 1508539"/>
              <a:gd name="connsiteY22" fmla="*/ 6281972 h 6858000"/>
              <a:gd name="connsiteX23" fmla="*/ 272933 w 1508539"/>
              <a:gd name="connsiteY23" fmla="*/ 6211940 h 6858000"/>
              <a:gd name="connsiteX24" fmla="*/ 314428 w 1508539"/>
              <a:gd name="connsiteY24" fmla="*/ 6113913 h 6858000"/>
              <a:gd name="connsiteX25" fmla="*/ 318721 w 1508539"/>
              <a:gd name="connsiteY25" fmla="*/ 6028119 h 6858000"/>
              <a:gd name="connsiteX26" fmla="*/ 345501 w 1508539"/>
              <a:gd name="connsiteY26" fmla="*/ 5934687 h 6858000"/>
              <a:gd name="connsiteX27" fmla="*/ 411349 w 1508539"/>
              <a:gd name="connsiteY27" fmla="*/ 5693685 h 6858000"/>
              <a:gd name="connsiteX28" fmla="*/ 431404 w 1508539"/>
              <a:gd name="connsiteY28" fmla="*/ 5665173 h 6858000"/>
              <a:gd name="connsiteX29" fmla="*/ 465121 w 1508539"/>
              <a:gd name="connsiteY29" fmla="*/ 5563435 h 6858000"/>
              <a:gd name="connsiteX30" fmla="*/ 494626 w 1508539"/>
              <a:gd name="connsiteY30" fmla="*/ 5476393 h 6858000"/>
              <a:gd name="connsiteX31" fmla="*/ 525819 w 1508539"/>
              <a:gd name="connsiteY31" fmla="*/ 5396260 h 6858000"/>
              <a:gd name="connsiteX32" fmla="*/ 541800 w 1508539"/>
              <a:gd name="connsiteY32" fmla="*/ 5330009 h 6858000"/>
              <a:gd name="connsiteX33" fmla="*/ 575293 w 1508539"/>
              <a:gd name="connsiteY33" fmla="*/ 5273739 h 6858000"/>
              <a:gd name="connsiteX34" fmla="*/ 584892 w 1508539"/>
              <a:gd name="connsiteY34" fmla="*/ 5241779 h 6858000"/>
              <a:gd name="connsiteX35" fmla="*/ 596118 w 1508539"/>
              <a:gd name="connsiteY35" fmla="*/ 5225268 h 6858000"/>
              <a:gd name="connsiteX36" fmla="*/ 597138 w 1508539"/>
              <a:gd name="connsiteY36" fmla="*/ 5217684 h 6858000"/>
              <a:gd name="connsiteX37" fmla="*/ 604479 w 1508539"/>
              <a:gd name="connsiteY37" fmla="*/ 5193377 h 6858000"/>
              <a:gd name="connsiteX38" fmla="*/ 607782 w 1508539"/>
              <a:gd name="connsiteY38" fmla="*/ 5179288 h 6858000"/>
              <a:gd name="connsiteX39" fmla="*/ 608766 w 1508539"/>
              <a:gd name="connsiteY39" fmla="*/ 5173621 h 6858000"/>
              <a:gd name="connsiteX40" fmla="*/ 604400 w 1508539"/>
              <a:gd name="connsiteY40" fmla="*/ 5159961 h 6858000"/>
              <a:gd name="connsiteX41" fmla="*/ 611077 w 1508539"/>
              <a:gd name="connsiteY41" fmla="*/ 5144295 h 6858000"/>
              <a:gd name="connsiteX42" fmla="*/ 608010 w 1508539"/>
              <a:gd name="connsiteY42" fmla="*/ 5125185 h 6858000"/>
              <a:gd name="connsiteX43" fmla="*/ 614840 w 1508539"/>
              <a:gd name="connsiteY43" fmla="*/ 5121884 h 6858000"/>
              <a:gd name="connsiteX44" fmla="*/ 621876 w 1508539"/>
              <a:gd name="connsiteY44" fmla="*/ 5067850 h 6858000"/>
              <a:gd name="connsiteX45" fmla="*/ 624607 w 1508539"/>
              <a:gd name="connsiteY45" fmla="*/ 5060861 h 6858000"/>
              <a:gd name="connsiteX46" fmla="*/ 621311 w 1508539"/>
              <a:gd name="connsiteY46" fmla="*/ 5034192 h 6858000"/>
              <a:gd name="connsiteX47" fmla="*/ 622865 w 1508539"/>
              <a:gd name="connsiteY47" fmla="*/ 4993030 h 6858000"/>
              <a:gd name="connsiteX48" fmla="*/ 629774 w 1508539"/>
              <a:gd name="connsiteY48" fmla="*/ 4946844 h 6858000"/>
              <a:gd name="connsiteX49" fmla="*/ 625630 w 1508539"/>
              <a:gd name="connsiteY49" fmla="*/ 4932692 h 6858000"/>
              <a:gd name="connsiteX50" fmla="*/ 641033 w 1508539"/>
              <a:gd name="connsiteY50" fmla="*/ 4858827 h 6858000"/>
              <a:gd name="connsiteX51" fmla="*/ 646936 w 1508539"/>
              <a:gd name="connsiteY51" fmla="*/ 4821170 h 6858000"/>
              <a:gd name="connsiteX52" fmla="*/ 651669 w 1508539"/>
              <a:gd name="connsiteY52" fmla="*/ 4780965 h 6858000"/>
              <a:gd name="connsiteX53" fmla="*/ 652962 w 1508539"/>
              <a:gd name="connsiteY53" fmla="*/ 4750867 h 6858000"/>
              <a:gd name="connsiteX54" fmla="*/ 650769 w 1508539"/>
              <a:gd name="connsiteY54" fmla="*/ 4690749 h 6858000"/>
              <a:gd name="connsiteX55" fmla="*/ 646249 w 1508539"/>
              <a:gd name="connsiteY55" fmla="*/ 4584173 h 6858000"/>
              <a:gd name="connsiteX56" fmla="*/ 641332 w 1508539"/>
              <a:gd name="connsiteY56" fmla="*/ 4444346 h 6858000"/>
              <a:gd name="connsiteX57" fmla="*/ 637897 w 1508539"/>
              <a:gd name="connsiteY57" fmla="*/ 4375228 h 6858000"/>
              <a:gd name="connsiteX58" fmla="*/ 618550 w 1508539"/>
              <a:gd name="connsiteY58" fmla="*/ 4214165 h 6858000"/>
              <a:gd name="connsiteX59" fmla="*/ 622623 w 1508539"/>
              <a:gd name="connsiteY59" fmla="*/ 4090296 h 6858000"/>
              <a:gd name="connsiteX60" fmla="*/ 607879 w 1508539"/>
              <a:gd name="connsiteY60" fmla="*/ 4033999 h 6858000"/>
              <a:gd name="connsiteX61" fmla="*/ 609028 w 1508539"/>
              <a:gd name="connsiteY61" fmla="*/ 4031933 h 6858000"/>
              <a:gd name="connsiteX62" fmla="*/ 607604 w 1508539"/>
              <a:gd name="connsiteY62" fmla="*/ 4013953 h 6858000"/>
              <a:gd name="connsiteX63" fmla="*/ 593899 w 1508539"/>
              <a:gd name="connsiteY63" fmla="*/ 3974753 h 6858000"/>
              <a:gd name="connsiteX64" fmla="*/ 595497 w 1508539"/>
              <a:gd name="connsiteY64" fmla="*/ 3969950 h 6858000"/>
              <a:gd name="connsiteX65" fmla="*/ 588919 w 1508539"/>
              <a:gd name="connsiteY65" fmla="*/ 3933779 h 6858000"/>
              <a:gd name="connsiteX66" fmla="*/ 590250 w 1508539"/>
              <a:gd name="connsiteY66" fmla="*/ 3933093 h 6858000"/>
              <a:gd name="connsiteX67" fmla="*/ 594604 w 1508539"/>
              <a:gd name="connsiteY67" fmla="*/ 3922082 h 6858000"/>
              <a:gd name="connsiteX68" fmla="*/ 599682 w 1508539"/>
              <a:gd name="connsiteY68" fmla="*/ 3901461 h 6858000"/>
              <a:gd name="connsiteX69" fmla="*/ 622276 w 1508539"/>
              <a:gd name="connsiteY69" fmla="*/ 3813873 h 6858000"/>
              <a:gd name="connsiteX70" fmla="*/ 621701 w 1508539"/>
              <a:gd name="connsiteY70" fmla="*/ 3806161 h 6858000"/>
              <a:gd name="connsiteX71" fmla="*/ 622008 w 1508539"/>
              <a:gd name="connsiteY71" fmla="*/ 3805957 h 6858000"/>
              <a:gd name="connsiteX72" fmla="*/ 622035 w 1508539"/>
              <a:gd name="connsiteY72" fmla="*/ 3797724 h 6858000"/>
              <a:gd name="connsiteX73" fmla="*/ 620650 w 1508539"/>
              <a:gd name="connsiteY73" fmla="*/ 3792098 h 6858000"/>
              <a:gd name="connsiteX74" fmla="*/ 619534 w 1508539"/>
              <a:gd name="connsiteY74" fmla="*/ 3777135 h 6858000"/>
              <a:gd name="connsiteX75" fmla="*/ 621267 w 1508539"/>
              <a:gd name="connsiteY75" fmla="*/ 3771656 h 6858000"/>
              <a:gd name="connsiteX76" fmla="*/ 625010 w 1508539"/>
              <a:gd name="connsiteY76" fmla="*/ 3769007 h 6858000"/>
              <a:gd name="connsiteX77" fmla="*/ 624476 w 1508539"/>
              <a:gd name="connsiteY77" fmla="*/ 3767709 h 6858000"/>
              <a:gd name="connsiteX78" fmla="*/ 633172 w 1508539"/>
              <a:gd name="connsiteY78" fmla="*/ 3738082 h 6858000"/>
              <a:gd name="connsiteX79" fmla="*/ 640518 w 1508539"/>
              <a:gd name="connsiteY79" fmla="*/ 3673397 h 6858000"/>
              <a:gd name="connsiteX80" fmla="*/ 639814 w 1508539"/>
              <a:gd name="connsiteY80" fmla="*/ 3637109 h 6858000"/>
              <a:gd name="connsiteX81" fmla="*/ 643257 w 1508539"/>
              <a:gd name="connsiteY81" fmla="*/ 3536883 h 6858000"/>
              <a:gd name="connsiteX82" fmla="*/ 650795 w 1508539"/>
              <a:gd name="connsiteY82" fmla="*/ 3435652 h 6858000"/>
              <a:gd name="connsiteX83" fmla="*/ 652466 w 1508539"/>
              <a:gd name="connsiteY83" fmla="*/ 3307769 h 6858000"/>
              <a:gd name="connsiteX84" fmla="*/ 670029 w 1508539"/>
              <a:gd name="connsiteY84" fmla="*/ 3250522 h 6858000"/>
              <a:gd name="connsiteX85" fmla="*/ 670454 w 1508539"/>
              <a:gd name="connsiteY85" fmla="*/ 3229163 h 6858000"/>
              <a:gd name="connsiteX86" fmla="*/ 672277 w 1508539"/>
              <a:gd name="connsiteY86" fmla="*/ 3217217 h 6858000"/>
              <a:gd name="connsiteX87" fmla="*/ 659112 w 1508539"/>
              <a:gd name="connsiteY87" fmla="*/ 3183755 h 6858000"/>
              <a:gd name="connsiteX88" fmla="*/ 659613 w 1508539"/>
              <a:gd name="connsiteY88" fmla="*/ 3178642 h 6858000"/>
              <a:gd name="connsiteX89" fmla="*/ 647213 w 1508539"/>
              <a:gd name="connsiteY89" fmla="*/ 3158586 h 6858000"/>
              <a:gd name="connsiteX90" fmla="*/ 632398 w 1508539"/>
              <a:gd name="connsiteY90" fmla="*/ 3129034 h 6858000"/>
              <a:gd name="connsiteX91" fmla="*/ 633063 w 1508539"/>
              <a:gd name="connsiteY91" fmla="*/ 3126682 h 6858000"/>
              <a:gd name="connsiteX92" fmla="*/ 623931 w 1508539"/>
              <a:gd name="connsiteY92" fmla="*/ 3114519 h 6858000"/>
              <a:gd name="connsiteX93" fmla="*/ 610540 w 1508539"/>
              <a:gd name="connsiteY93" fmla="*/ 3106272 h 6858000"/>
              <a:gd name="connsiteX94" fmla="*/ 583270 w 1508539"/>
              <a:gd name="connsiteY94" fmla="*/ 2958185 h 6858000"/>
              <a:gd name="connsiteX95" fmla="*/ 525884 w 1508539"/>
              <a:gd name="connsiteY95" fmla="*/ 2762989 h 6858000"/>
              <a:gd name="connsiteX96" fmla="*/ 474802 w 1508539"/>
              <a:gd name="connsiteY96" fmla="*/ 2554718 h 6858000"/>
              <a:gd name="connsiteX97" fmla="*/ 454896 w 1508539"/>
              <a:gd name="connsiteY97" fmla="*/ 2485734 h 6858000"/>
              <a:gd name="connsiteX98" fmla="*/ 445619 w 1508539"/>
              <a:gd name="connsiteY98" fmla="*/ 2447068 h 6858000"/>
              <a:gd name="connsiteX99" fmla="*/ 432580 w 1508539"/>
              <a:gd name="connsiteY99" fmla="*/ 2425819 h 6858000"/>
              <a:gd name="connsiteX100" fmla="*/ 438579 w 1508539"/>
              <a:gd name="connsiteY100" fmla="*/ 2402874 h 6858000"/>
              <a:gd name="connsiteX101" fmla="*/ 441191 w 1508539"/>
              <a:gd name="connsiteY101" fmla="*/ 2381443 h 6858000"/>
              <a:gd name="connsiteX102" fmla="*/ 417520 w 1508539"/>
              <a:gd name="connsiteY102" fmla="*/ 2261920 h 6858000"/>
              <a:gd name="connsiteX103" fmla="*/ 407407 w 1508539"/>
              <a:gd name="connsiteY103" fmla="*/ 2195378 h 6858000"/>
              <a:gd name="connsiteX104" fmla="*/ 391624 w 1508539"/>
              <a:gd name="connsiteY104" fmla="*/ 2155135 h 6858000"/>
              <a:gd name="connsiteX105" fmla="*/ 389082 w 1508539"/>
              <a:gd name="connsiteY105" fmla="*/ 2118008 h 6858000"/>
              <a:gd name="connsiteX106" fmla="*/ 390075 w 1508539"/>
              <a:gd name="connsiteY106" fmla="*/ 2050531 h 6858000"/>
              <a:gd name="connsiteX107" fmla="*/ 381881 w 1508539"/>
              <a:gd name="connsiteY107" fmla="*/ 1963269 h 6858000"/>
              <a:gd name="connsiteX108" fmla="*/ 363059 w 1508539"/>
              <a:gd name="connsiteY108" fmla="*/ 1906352 h 6858000"/>
              <a:gd name="connsiteX109" fmla="*/ 339616 w 1508539"/>
              <a:gd name="connsiteY109" fmla="*/ 1861531 h 6858000"/>
              <a:gd name="connsiteX110" fmla="*/ 293415 w 1508539"/>
              <a:gd name="connsiteY110" fmla="*/ 1732919 h 6858000"/>
              <a:gd name="connsiteX111" fmla="*/ 265726 w 1508539"/>
              <a:gd name="connsiteY111" fmla="*/ 1663540 h 6858000"/>
              <a:gd name="connsiteX112" fmla="*/ 264852 w 1508539"/>
              <a:gd name="connsiteY112" fmla="*/ 1615777 h 6858000"/>
              <a:gd name="connsiteX113" fmla="*/ 245647 w 1508539"/>
              <a:gd name="connsiteY113" fmla="*/ 1563678 h 6858000"/>
              <a:gd name="connsiteX114" fmla="*/ 258727 w 1508539"/>
              <a:gd name="connsiteY114" fmla="*/ 1519474 h 6858000"/>
              <a:gd name="connsiteX115" fmla="*/ 251469 w 1508539"/>
              <a:gd name="connsiteY115" fmla="*/ 1477995 h 6858000"/>
              <a:gd name="connsiteX116" fmla="*/ 237554 w 1508539"/>
              <a:gd name="connsiteY116" fmla="*/ 1373769 h 6858000"/>
              <a:gd name="connsiteX117" fmla="*/ 245861 w 1508539"/>
              <a:gd name="connsiteY117" fmla="*/ 1307086 h 6858000"/>
              <a:gd name="connsiteX118" fmla="*/ 247049 w 1508539"/>
              <a:gd name="connsiteY118" fmla="*/ 1189033 h 6858000"/>
              <a:gd name="connsiteX119" fmla="*/ 251734 w 1508539"/>
              <a:gd name="connsiteY119" fmla="*/ 1168288 h 6858000"/>
              <a:gd name="connsiteX120" fmla="*/ 244016 w 1508539"/>
              <a:gd name="connsiteY120" fmla="*/ 1142577 h 6858000"/>
              <a:gd name="connsiteX121" fmla="*/ 233322 w 1508539"/>
              <a:gd name="connsiteY121" fmla="*/ 1088484 h 6858000"/>
              <a:gd name="connsiteX122" fmla="*/ 222058 w 1508539"/>
              <a:gd name="connsiteY122" fmla="*/ 1016103 h 6858000"/>
              <a:gd name="connsiteX123" fmla="*/ 223514 w 1508539"/>
              <a:gd name="connsiteY123" fmla="*/ 932283 h 6858000"/>
              <a:gd name="connsiteX124" fmla="*/ 225750 w 1508539"/>
              <a:gd name="connsiteY124" fmla="*/ 915925 h 6858000"/>
              <a:gd name="connsiteX125" fmla="*/ 218379 w 1508539"/>
              <a:gd name="connsiteY125" fmla="*/ 896999 h 6858000"/>
              <a:gd name="connsiteX126" fmla="*/ 187787 w 1508539"/>
              <a:gd name="connsiteY126" fmla="*/ 821517 h 6858000"/>
              <a:gd name="connsiteX127" fmla="*/ 166737 w 1508539"/>
              <a:gd name="connsiteY127" fmla="*/ 751353 h 6858000"/>
              <a:gd name="connsiteX128" fmla="*/ 166295 w 1508539"/>
              <a:gd name="connsiteY128" fmla="*/ 721230 h 6858000"/>
              <a:gd name="connsiteX129" fmla="*/ 151966 w 1508539"/>
              <a:gd name="connsiteY129" fmla="*/ 681659 h 6858000"/>
              <a:gd name="connsiteX130" fmla="*/ 137385 w 1508539"/>
              <a:gd name="connsiteY130" fmla="*/ 635218 h 6858000"/>
              <a:gd name="connsiteX131" fmla="*/ 142396 w 1508539"/>
              <a:gd name="connsiteY131" fmla="*/ 613763 h 6858000"/>
              <a:gd name="connsiteX132" fmla="*/ 128338 w 1508539"/>
              <a:gd name="connsiteY132" fmla="*/ 598582 h 6858000"/>
              <a:gd name="connsiteX133" fmla="*/ 128019 w 1508539"/>
              <a:gd name="connsiteY133" fmla="*/ 576846 h 6858000"/>
              <a:gd name="connsiteX134" fmla="*/ 107645 w 1508539"/>
              <a:gd name="connsiteY134" fmla="*/ 530055 h 6858000"/>
              <a:gd name="connsiteX135" fmla="*/ 106893 w 1508539"/>
              <a:gd name="connsiteY135" fmla="*/ 465389 h 6858000"/>
              <a:gd name="connsiteX136" fmla="*/ 89816 w 1508539"/>
              <a:gd name="connsiteY136" fmla="*/ 424699 h 6858000"/>
              <a:gd name="connsiteX137" fmla="*/ 90191 w 1508539"/>
              <a:gd name="connsiteY137" fmla="*/ 404917 h 6858000"/>
              <a:gd name="connsiteX138" fmla="*/ 70148 w 1508539"/>
              <a:gd name="connsiteY138" fmla="*/ 367211 h 6858000"/>
              <a:gd name="connsiteX139" fmla="*/ 36452 w 1508539"/>
              <a:gd name="connsiteY139" fmla="*/ 268519 h 6858000"/>
              <a:gd name="connsiteX140" fmla="*/ 23935 w 1508539"/>
              <a:gd name="connsiteY140" fmla="*/ 160886 h 6858000"/>
              <a:gd name="connsiteX141" fmla="*/ 19312 w 1508539"/>
              <a:gd name="connsiteY141" fmla="*/ 47336 h 6858000"/>
              <a:gd name="connsiteX142" fmla="*/ 0 w 1508539"/>
              <a:gd name="connsiteY142"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28010 w 1508539"/>
              <a:gd name="connsiteY4" fmla="*/ 6751578 h 6858000"/>
              <a:gd name="connsiteX5" fmla="*/ 146674 w 1508539"/>
              <a:gd name="connsiteY5" fmla="*/ 6696999 h 6858000"/>
              <a:gd name="connsiteX6" fmla="*/ 163411 w 1508539"/>
              <a:gd name="connsiteY6" fmla="*/ 6638036 h 6858000"/>
              <a:gd name="connsiteX7" fmla="*/ 153633 w 1508539"/>
              <a:gd name="connsiteY7" fmla="*/ 6596265 h 6858000"/>
              <a:gd name="connsiteX8" fmla="*/ 164248 w 1508539"/>
              <a:gd name="connsiteY8" fmla="*/ 6574442 h 6858000"/>
              <a:gd name="connsiteX9" fmla="*/ 164588 w 1508539"/>
              <a:gd name="connsiteY9" fmla="*/ 6568530 h 6858000"/>
              <a:gd name="connsiteX10" fmla="*/ 166997 w 1508539"/>
              <a:gd name="connsiteY10" fmla="*/ 6560674 h 6858000"/>
              <a:gd name="connsiteX11" fmla="*/ 167342 w 1508539"/>
              <a:gd name="connsiteY11" fmla="*/ 6560598 h 6858000"/>
              <a:gd name="connsiteX12" fmla="*/ 201349 w 1508539"/>
              <a:gd name="connsiteY12" fmla="*/ 6530567 h 6858000"/>
              <a:gd name="connsiteX13" fmla="*/ 215389 w 1508539"/>
              <a:gd name="connsiteY13" fmla="*/ 6478062 h 6858000"/>
              <a:gd name="connsiteX14" fmla="*/ 226078 w 1508539"/>
              <a:gd name="connsiteY14" fmla="*/ 6460325 h 6858000"/>
              <a:gd name="connsiteX15" fmla="*/ 233311 w 1508539"/>
              <a:gd name="connsiteY15" fmla="*/ 6451488 h 6858000"/>
              <a:gd name="connsiteX16" fmla="*/ 234746 w 1508539"/>
              <a:gd name="connsiteY16" fmla="*/ 6451348 h 6858000"/>
              <a:gd name="connsiteX17" fmla="*/ 239104 w 1508539"/>
              <a:gd name="connsiteY17" fmla="*/ 6414240 h 6858000"/>
              <a:gd name="connsiteX18" fmla="*/ 241880 w 1508539"/>
              <a:gd name="connsiteY18" fmla="*/ 6384857 h 6858000"/>
              <a:gd name="connsiteX19" fmla="*/ 240591 w 1508539"/>
              <a:gd name="connsiteY19" fmla="*/ 6367510 h 6858000"/>
              <a:gd name="connsiteX20" fmla="*/ 244471 w 1508539"/>
              <a:gd name="connsiteY20" fmla="*/ 6349778 h 6858000"/>
              <a:gd name="connsiteX21" fmla="*/ 246136 w 1508539"/>
              <a:gd name="connsiteY21" fmla="*/ 6348250 h 6858000"/>
              <a:gd name="connsiteX22" fmla="*/ 262170 w 1508539"/>
              <a:gd name="connsiteY22" fmla="*/ 6281972 h 6858000"/>
              <a:gd name="connsiteX23" fmla="*/ 272933 w 1508539"/>
              <a:gd name="connsiteY23" fmla="*/ 6211940 h 6858000"/>
              <a:gd name="connsiteX24" fmla="*/ 314428 w 1508539"/>
              <a:gd name="connsiteY24" fmla="*/ 6113913 h 6858000"/>
              <a:gd name="connsiteX25" fmla="*/ 318721 w 1508539"/>
              <a:gd name="connsiteY25" fmla="*/ 6028119 h 6858000"/>
              <a:gd name="connsiteX26" fmla="*/ 363126 w 1508539"/>
              <a:gd name="connsiteY26" fmla="*/ 5934687 h 6858000"/>
              <a:gd name="connsiteX27" fmla="*/ 411349 w 1508539"/>
              <a:gd name="connsiteY27" fmla="*/ 5693685 h 6858000"/>
              <a:gd name="connsiteX28" fmla="*/ 431404 w 1508539"/>
              <a:gd name="connsiteY28" fmla="*/ 5665173 h 6858000"/>
              <a:gd name="connsiteX29" fmla="*/ 465121 w 1508539"/>
              <a:gd name="connsiteY29" fmla="*/ 5563435 h 6858000"/>
              <a:gd name="connsiteX30" fmla="*/ 494626 w 1508539"/>
              <a:gd name="connsiteY30" fmla="*/ 5476393 h 6858000"/>
              <a:gd name="connsiteX31" fmla="*/ 525819 w 1508539"/>
              <a:gd name="connsiteY31" fmla="*/ 5396260 h 6858000"/>
              <a:gd name="connsiteX32" fmla="*/ 541800 w 1508539"/>
              <a:gd name="connsiteY32" fmla="*/ 5330009 h 6858000"/>
              <a:gd name="connsiteX33" fmla="*/ 575293 w 1508539"/>
              <a:gd name="connsiteY33" fmla="*/ 5273739 h 6858000"/>
              <a:gd name="connsiteX34" fmla="*/ 584892 w 1508539"/>
              <a:gd name="connsiteY34" fmla="*/ 5241779 h 6858000"/>
              <a:gd name="connsiteX35" fmla="*/ 596118 w 1508539"/>
              <a:gd name="connsiteY35" fmla="*/ 5225268 h 6858000"/>
              <a:gd name="connsiteX36" fmla="*/ 597138 w 1508539"/>
              <a:gd name="connsiteY36" fmla="*/ 5217684 h 6858000"/>
              <a:gd name="connsiteX37" fmla="*/ 604479 w 1508539"/>
              <a:gd name="connsiteY37" fmla="*/ 5193377 h 6858000"/>
              <a:gd name="connsiteX38" fmla="*/ 607782 w 1508539"/>
              <a:gd name="connsiteY38" fmla="*/ 5179288 h 6858000"/>
              <a:gd name="connsiteX39" fmla="*/ 608766 w 1508539"/>
              <a:gd name="connsiteY39" fmla="*/ 5173621 h 6858000"/>
              <a:gd name="connsiteX40" fmla="*/ 604400 w 1508539"/>
              <a:gd name="connsiteY40" fmla="*/ 5159961 h 6858000"/>
              <a:gd name="connsiteX41" fmla="*/ 611077 w 1508539"/>
              <a:gd name="connsiteY41" fmla="*/ 5144295 h 6858000"/>
              <a:gd name="connsiteX42" fmla="*/ 608010 w 1508539"/>
              <a:gd name="connsiteY42" fmla="*/ 5125185 h 6858000"/>
              <a:gd name="connsiteX43" fmla="*/ 614840 w 1508539"/>
              <a:gd name="connsiteY43" fmla="*/ 5121884 h 6858000"/>
              <a:gd name="connsiteX44" fmla="*/ 621876 w 1508539"/>
              <a:gd name="connsiteY44" fmla="*/ 5067850 h 6858000"/>
              <a:gd name="connsiteX45" fmla="*/ 624607 w 1508539"/>
              <a:gd name="connsiteY45" fmla="*/ 5060861 h 6858000"/>
              <a:gd name="connsiteX46" fmla="*/ 621311 w 1508539"/>
              <a:gd name="connsiteY46" fmla="*/ 5034192 h 6858000"/>
              <a:gd name="connsiteX47" fmla="*/ 622865 w 1508539"/>
              <a:gd name="connsiteY47" fmla="*/ 4993030 h 6858000"/>
              <a:gd name="connsiteX48" fmla="*/ 629774 w 1508539"/>
              <a:gd name="connsiteY48" fmla="*/ 4946844 h 6858000"/>
              <a:gd name="connsiteX49" fmla="*/ 625630 w 1508539"/>
              <a:gd name="connsiteY49" fmla="*/ 4932692 h 6858000"/>
              <a:gd name="connsiteX50" fmla="*/ 641033 w 1508539"/>
              <a:gd name="connsiteY50" fmla="*/ 4858827 h 6858000"/>
              <a:gd name="connsiteX51" fmla="*/ 646936 w 1508539"/>
              <a:gd name="connsiteY51" fmla="*/ 4821170 h 6858000"/>
              <a:gd name="connsiteX52" fmla="*/ 651669 w 1508539"/>
              <a:gd name="connsiteY52" fmla="*/ 4780965 h 6858000"/>
              <a:gd name="connsiteX53" fmla="*/ 652962 w 1508539"/>
              <a:gd name="connsiteY53" fmla="*/ 4750867 h 6858000"/>
              <a:gd name="connsiteX54" fmla="*/ 650769 w 1508539"/>
              <a:gd name="connsiteY54" fmla="*/ 4690749 h 6858000"/>
              <a:gd name="connsiteX55" fmla="*/ 646249 w 1508539"/>
              <a:gd name="connsiteY55" fmla="*/ 4584173 h 6858000"/>
              <a:gd name="connsiteX56" fmla="*/ 641332 w 1508539"/>
              <a:gd name="connsiteY56" fmla="*/ 4444346 h 6858000"/>
              <a:gd name="connsiteX57" fmla="*/ 637897 w 1508539"/>
              <a:gd name="connsiteY57" fmla="*/ 4375228 h 6858000"/>
              <a:gd name="connsiteX58" fmla="*/ 618550 w 1508539"/>
              <a:gd name="connsiteY58" fmla="*/ 4214165 h 6858000"/>
              <a:gd name="connsiteX59" fmla="*/ 622623 w 1508539"/>
              <a:gd name="connsiteY59" fmla="*/ 4090296 h 6858000"/>
              <a:gd name="connsiteX60" fmla="*/ 607879 w 1508539"/>
              <a:gd name="connsiteY60" fmla="*/ 4033999 h 6858000"/>
              <a:gd name="connsiteX61" fmla="*/ 609028 w 1508539"/>
              <a:gd name="connsiteY61" fmla="*/ 4031933 h 6858000"/>
              <a:gd name="connsiteX62" fmla="*/ 607604 w 1508539"/>
              <a:gd name="connsiteY62" fmla="*/ 4013953 h 6858000"/>
              <a:gd name="connsiteX63" fmla="*/ 593899 w 1508539"/>
              <a:gd name="connsiteY63" fmla="*/ 3974753 h 6858000"/>
              <a:gd name="connsiteX64" fmla="*/ 595497 w 1508539"/>
              <a:gd name="connsiteY64" fmla="*/ 3969950 h 6858000"/>
              <a:gd name="connsiteX65" fmla="*/ 588919 w 1508539"/>
              <a:gd name="connsiteY65" fmla="*/ 3933779 h 6858000"/>
              <a:gd name="connsiteX66" fmla="*/ 590250 w 1508539"/>
              <a:gd name="connsiteY66" fmla="*/ 3933093 h 6858000"/>
              <a:gd name="connsiteX67" fmla="*/ 594604 w 1508539"/>
              <a:gd name="connsiteY67" fmla="*/ 3922082 h 6858000"/>
              <a:gd name="connsiteX68" fmla="*/ 599682 w 1508539"/>
              <a:gd name="connsiteY68" fmla="*/ 3901461 h 6858000"/>
              <a:gd name="connsiteX69" fmla="*/ 622276 w 1508539"/>
              <a:gd name="connsiteY69" fmla="*/ 3813873 h 6858000"/>
              <a:gd name="connsiteX70" fmla="*/ 621701 w 1508539"/>
              <a:gd name="connsiteY70" fmla="*/ 3806161 h 6858000"/>
              <a:gd name="connsiteX71" fmla="*/ 622008 w 1508539"/>
              <a:gd name="connsiteY71" fmla="*/ 3805957 h 6858000"/>
              <a:gd name="connsiteX72" fmla="*/ 622035 w 1508539"/>
              <a:gd name="connsiteY72" fmla="*/ 3797724 h 6858000"/>
              <a:gd name="connsiteX73" fmla="*/ 620650 w 1508539"/>
              <a:gd name="connsiteY73" fmla="*/ 3792098 h 6858000"/>
              <a:gd name="connsiteX74" fmla="*/ 619534 w 1508539"/>
              <a:gd name="connsiteY74" fmla="*/ 3777135 h 6858000"/>
              <a:gd name="connsiteX75" fmla="*/ 621267 w 1508539"/>
              <a:gd name="connsiteY75" fmla="*/ 3771656 h 6858000"/>
              <a:gd name="connsiteX76" fmla="*/ 625010 w 1508539"/>
              <a:gd name="connsiteY76" fmla="*/ 3769007 h 6858000"/>
              <a:gd name="connsiteX77" fmla="*/ 624476 w 1508539"/>
              <a:gd name="connsiteY77" fmla="*/ 3767709 h 6858000"/>
              <a:gd name="connsiteX78" fmla="*/ 633172 w 1508539"/>
              <a:gd name="connsiteY78" fmla="*/ 3738082 h 6858000"/>
              <a:gd name="connsiteX79" fmla="*/ 640518 w 1508539"/>
              <a:gd name="connsiteY79" fmla="*/ 3673397 h 6858000"/>
              <a:gd name="connsiteX80" fmla="*/ 639814 w 1508539"/>
              <a:gd name="connsiteY80" fmla="*/ 3637109 h 6858000"/>
              <a:gd name="connsiteX81" fmla="*/ 643257 w 1508539"/>
              <a:gd name="connsiteY81" fmla="*/ 3536883 h 6858000"/>
              <a:gd name="connsiteX82" fmla="*/ 650795 w 1508539"/>
              <a:gd name="connsiteY82" fmla="*/ 3435652 h 6858000"/>
              <a:gd name="connsiteX83" fmla="*/ 652466 w 1508539"/>
              <a:gd name="connsiteY83" fmla="*/ 3307769 h 6858000"/>
              <a:gd name="connsiteX84" fmla="*/ 670029 w 1508539"/>
              <a:gd name="connsiteY84" fmla="*/ 3250522 h 6858000"/>
              <a:gd name="connsiteX85" fmla="*/ 670454 w 1508539"/>
              <a:gd name="connsiteY85" fmla="*/ 3229163 h 6858000"/>
              <a:gd name="connsiteX86" fmla="*/ 672277 w 1508539"/>
              <a:gd name="connsiteY86" fmla="*/ 3217217 h 6858000"/>
              <a:gd name="connsiteX87" fmla="*/ 659112 w 1508539"/>
              <a:gd name="connsiteY87" fmla="*/ 3183755 h 6858000"/>
              <a:gd name="connsiteX88" fmla="*/ 659613 w 1508539"/>
              <a:gd name="connsiteY88" fmla="*/ 3178642 h 6858000"/>
              <a:gd name="connsiteX89" fmla="*/ 647213 w 1508539"/>
              <a:gd name="connsiteY89" fmla="*/ 3158586 h 6858000"/>
              <a:gd name="connsiteX90" fmla="*/ 632398 w 1508539"/>
              <a:gd name="connsiteY90" fmla="*/ 3129034 h 6858000"/>
              <a:gd name="connsiteX91" fmla="*/ 633063 w 1508539"/>
              <a:gd name="connsiteY91" fmla="*/ 3126682 h 6858000"/>
              <a:gd name="connsiteX92" fmla="*/ 623931 w 1508539"/>
              <a:gd name="connsiteY92" fmla="*/ 3114519 h 6858000"/>
              <a:gd name="connsiteX93" fmla="*/ 610540 w 1508539"/>
              <a:gd name="connsiteY93" fmla="*/ 3106272 h 6858000"/>
              <a:gd name="connsiteX94" fmla="*/ 583270 w 1508539"/>
              <a:gd name="connsiteY94" fmla="*/ 2958185 h 6858000"/>
              <a:gd name="connsiteX95" fmla="*/ 525884 w 1508539"/>
              <a:gd name="connsiteY95" fmla="*/ 2762989 h 6858000"/>
              <a:gd name="connsiteX96" fmla="*/ 474802 w 1508539"/>
              <a:gd name="connsiteY96" fmla="*/ 2554718 h 6858000"/>
              <a:gd name="connsiteX97" fmla="*/ 454896 w 1508539"/>
              <a:gd name="connsiteY97" fmla="*/ 2485734 h 6858000"/>
              <a:gd name="connsiteX98" fmla="*/ 445619 w 1508539"/>
              <a:gd name="connsiteY98" fmla="*/ 2447068 h 6858000"/>
              <a:gd name="connsiteX99" fmla="*/ 432580 w 1508539"/>
              <a:gd name="connsiteY99" fmla="*/ 2425819 h 6858000"/>
              <a:gd name="connsiteX100" fmla="*/ 438579 w 1508539"/>
              <a:gd name="connsiteY100" fmla="*/ 2402874 h 6858000"/>
              <a:gd name="connsiteX101" fmla="*/ 441191 w 1508539"/>
              <a:gd name="connsiteY101" fmla="*/ 2381443 h 6858000"/>
              <a:gd name="connsiteX102" fmla="*/ 417520 w 1508539"/>
              <a:gd name="connsiteY102" fmla="*/ 2261920 h 6858000"/>
              <a:gd name="connsiteX103" fmla="*/ 407407 w 1508539"/>
              <a:gd name="connsiteY103" fmla="*/ 2195378 h 6858000"/>
              <a:gd name="connsiteX104" fmla="*/ 391624 w 1508539"/>
              <a:gd name="connsiteY104" fmla="*/ 2155135 h 6858000"/>
              <a:gd name="connsiteX105" fmla="*/ 389082 w 1508539"/>
              <a:gd name="connsiteY105" fmla="*/ 2118008 h 6858000"/>
              <a:gd name="connsiteX106" fmla="*/ 390075 w 1508539"/>
              <a:gd name="connsiteY106" fmla="*/ 2050531 h 6858000"/>
              <a:gd name="connsiteX107" fmla="*/ 381881 w 1508539"/>
              <a:gd name="connsiteY107" fmla="*/ 1963269 h 6858000"/>
              <a:gd name="connsiteX108" fmla="*/ 363059 w 1508539"/>
              <a:gd name="connsiteY108" fmla="*/ 1906352 h 6858000"/>
              <a:gd name="connsiteX109" fmla="*/ 339616 w 1508539"/>
              <a:gd name="connsiteY109" fmla="*/ 1861531 h 6858000"/>
              <a:gd name="connsiteX110" fmla="*/ 293415 w 1508539"/>
              <a:gd name="connsiteY110" fmla="*/ 1732919 h 6858000"/>
              <a:gd name="connsiteX111" fmla="*/ 265726 w 1508539"/>
              <a:gd name="connsiteY111" fmla="*/ 1663540 h 6858000"/>
              <a:gd name="connsiteX112" fmla="*/ 264852 w 1508539"/>
              <a:gd name="connsiteY112" fmla="*/ 1615777 h 6858000"/>
              <a:gd name="connsiteX113" fmla="*/ 245647 w 1508539"/>
              <a:gd name="connsiteY113" fmla="*/ 1563678 h 6858000"/>
              <a:gd name="connsiteX114" fmla="*/ 258727 w 1508539"/>
              <a:gd name="connsiteY114" fmla="*/ 1519474 h 6858000"/>
              <a:gd name="connsiteX115" fmla="*/ 251469 w 1508539"/>
              <a:gd name="connsiteY115" fmla="*/ 1477995 h 6858000"/>
              <a:gd name="connsiteX116" fmla="*/ 237554 w 1508539"/>
              <a:gd name="connsiteY116" fmla="*/ 1373769 h 6858000"/>
              <a:gd name="connsiteX117" fmla="*/ 245861 w 1508539"/>
              <a:gd name="connsiteY117" fmla="*/ 1307086 h 6858000"/>
              <a:gd name="connsiteX118" fmla="*/ 247049 w 1508539"/>
              <a:gd name="connsiteY118" fmla="*/ 1189033 h 6858000"/>
              <a:gd name="connsiteX119" fmla="*/ 251734 w 1508539"/>
              <a:gd name="connsiteY119" fmla="*/ 1168288 h 6858000"/>
              <a:gd name="connsiteX120" fmla="*/ 244016 w 1508539"/>
              <a:gd name="connsiteY120" fmla="*/ 1142577 h 6858000"/>
              <a:gd name="connsiteX121" fmla="*/ 233322 w 1508539"/>
              <a:gd name="connsiteY121" fmla="*/ 1088484 h 6858000"/>
              <a:gd name="connsiteX122" fmla="*/ 222058 w 1508539"/>
              <a:gd name="connsiteY122" fmla="*/ 1016103 h 6858000"/>
              <a:gd name="connsiteX123" fmla="*/ 223514 w 1508539"/>
              <a:gd name="connsiteY123" fmla="*/ 932283 h 6858000"/>
              <a:gd name="connsiteX124" fmla="*/ 225750 w 1508539"/>
              <a:gd name="connsiteY124" fmla="*/ 915925 h 6858000"/>
              <a:gd name="connsiteX125" fmla="*/ 218379 w 1508539"/>
              <a:gd name="connsiteY125" fmla="*/ 896999 h 6858000"/>
              <a:gd name="connsiteX126" fmla="*/ 187787 w 1508539"/>
              <a:gd name="connsiteY126" fmla="*/ 821517 h 6858000"/>
              <a:gd name="connsiteX127" fmla="*/ 166737 w 1508539"/>
              <a:gd name="connsiteY127" fmla="*/ 751353 h 6858000"/>
              <a:gd name="connsiteX128" fmla="*/ 166295 w 1508539"/>
              <a:gd name="connsiteY128" fmla="*/ 721230 h 6858000"/>
              <a:gd name="connsiteX129" fmla="*/ 151966 w 1508539"/>
              <a:gd name="connsiteY129" fmla="*/ 681659 h 6858000"/>
              <a:gd name="connsiteX130" fmla="*/ 137385 w 1508539"/>
              <a:gd name="connsiteY130" fmla="*/ 635218 h 6858000"/>
              <a:gd name="connsiteX131" fmla="*/ 142396 w 1508539"/>
              <a:gd name="connsiteY131" fmla="*/ 613763 h 6858000"/>
              <a:gd name="connsiteX132" fmla="*/ 128338 w 1508539"/>
              <a:gd name="connsiteY132" fmla="*/ 598582 h 6858000"/>
              <a:gd name="connsiteX133" fmla="*/ 128019 w 1508539"/>
              <a:gd name="connsiteY133" fmla="*/ 576846 h 6858000"/>
              <a:gd name="connsiteX134" fmla="*/ 107645 w 1508539"/>
              <a:gd name="connsiteY134" fmla="*/ 530055 h 6858000"/>
              <a:gd name="connsiteX135" fmla="*/ 106893 w 1508539"/>
              <a:gd name="connsiteY135" fmla="*/ 465389 h 6858000"/>
              <a:gd name="connsiteX136" fmla="*/ 89816 w 1508539"/>
              <a:gd name="connsiteY136" fmla="*/ 424699 h 6858000"/>
              <a:gd name="connsiteX137" fmla="*/ 90191 w 1508539"/>
              <a:gd name="connsiteY137" fmla="*/ 404917 h 6858000"/>
              <a:gd name="connsiteX138" fmla="*/ 70148 w 1508539"/>
              <a:gd name="connsiteY138" fmla="*/ 367211 h 6858000"/>
              <a:gd name="connsiteX139" fmla="*/ 36452 w 1508539"/>
              <a:gd name="connsiteY139" fmla="*/ 268519 h 6858000"/>
              <a:gd name="connsiteX140" fmla="*/ 23935 w 1508539"/>
              <a:gd name="connsiteY140" fmla="*/ 160886 h 6858000"/>
              <a:gd name="connsiteX141" fmla="*/ 19312 w 1508539"/>
              <a:gd name="connsiteY141" fmla="*/ 47336 h 6858000"/>
              <a:gd name="connsiteX142" fmla="*/ 0 w 1508539"/>
              <a:gd name="connsiteY142"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28010 w 1508539"/>
              <a:gd name="connsiteY4" fmla="*/ 6751578 h 6858000"/>
              <a:gd name="connsiteX5" fmla="*/ 146674 w 1508539"/>
              <a:gd name="connsiteY5" fmla="*/ 6696999 h 6858000"/>
              <a:gd name="connsiteX6" fmla="*/ 163411 w 1508539"/>
              <a:gd name="connsiteY6" fmla="*/ 6638036 h 6858000"/>
              <a:gd name="connsiteX7" fmla="*/ 153633 w 1508539"/>
              <a:gd name="connsiteY7" fmla="*/ 6596265 h 6858000"/>
              <a:gd name="connsiteX8" fmla="*/ 164248 w 1508539"/>
              <a:gd name="connsiteY8" fmla="*/ 6574442 h 6858000"/>
              <a:gd name="connsiteX9" fmla="*/ 164588 w 1508539"/>
              <a:gd name="connsiteY9" fmla="*/ 6568530 h 6858000"/>
              <a:gd name="connsiteX10" fmla="*/ 166997 w 1508539"/>
              <a:gd name="connsiteY10" fmla="*/ 6560674 h 6858000"/>
              <a:gd name="connsiteX11" fmla="*/ 167342 w 1508539"/>
              <a:gd name="connsiteY11" fmla="*/ 6560598 h 6858000"/>
              <a:gd name="connsiteX12" fmla="*/ 201349 w 1508539"/>
              <a:gd name="connsiteY12" fmla="*/ 6530567 h 6858000"/>
              <a:gd name="connsiteX13" fmla="*/ 215389 w 1508539"/>
              <a:gd name="connsiteY13" fmla="*/ 6478062 h 6858000"/>
              <a:gd name="connsiteX14" fmla="*/ 226078 w 1508539"/>
              <a:gd name="connsiteY14" fmla="*/ 6460325 h 6858000"/>
              <a:gd name="connsiteX15" fmla="*/ 233311 w 1508539"/>
              <a:gd name="connsiteY15" fmla="*/ 6451488 h 6858000"/>
              <a:gd name="connsiteX16" fmla="*/ 234746 w 1508539"/>
              <a:gd name="connsiteY16" fmla="*/ 6451348 h 6858000"/>
              <a:gd name="connsiteX17" fmla="*/ 239104 w 1508539"/>
              <a:gd name="connsiteY17" fmla="*/ 6414240 h 6858000"/>
              <a:gd name="connsiteX18" fmla="*/ 241880 w 1508539"/>
              <a:gd name="connsiteY18" fmla="*/ 6384857 h 6858000"/>
              <a:gd name="connsiteX19" fmla="*/ 240591 w 1508539"/>
              <a:gd name="connsiteY19" fmla="*/ 6367510 h 6858000"/>
              <a:gd name="connsiteX20" fmla="*/ 244471 w 1508539"/>
              <a:gd name="connsiteY20" fmla="*/ 6349778 h 6858000"/>
              <a:gd name="connsiteX21" fmla="*/ 246136 w 1508539"/>
              <a:gd name="connsiteY21" fmla="*/ 6348250 h 6858000"/>
              <a:gd name="connsiteX22" fmla="*/ 262170 w 1508539"/>
              <a:gd name="connsiteY22" fmla="*/ 6281972 h 6858000"/>
              <a:gd name="connsiteX23" fmla="*/ 272933 w 1508539"/>
              <a:gd name="connsiteY23" fmla="*/ 6211940 h 6858000"/>
              <a:gd name="connsiteX24" fmla="*/ 314428 w 1508539"/>
              <a:gd name="connsiteY24" fmla="*/ 6113913 h 6858000"/>
              <a:gd name="connsiteX25" fmla="*/ 318721 w 1508539"/>
              <a:gd name="connsiteY25" fmla="*/ 6028119 h 6858000"/>
              <a:gd name="connsiteX26" fmla="*/ 363126 w 1508539"/>
              <a:gd name="connsiteY26" fmla="*/ 5934687 h 6858000"/>
              <a:gd name="connsiteX27" fmla="*/ 411349 w 1508539"/>
              <a:gd name="connsiteY27" fmla="*/ 5693685 h 6858000"/>
              <a:gd name="connsiteX28" fmla="*/ 431404 w 1508539"/>
              <a:gd name="connsiteY28" fmla="*/ 5665173 h 6858000"/>
              <a:gd name="connsiteX29" fmla="*/ 465121 w 1508539"/>
              <a:gd name="connsiteY29" fmla="*/ 5563435 h 6858000"/>
              <a:gd name="connsiteX30" fmla="*/ 494626 w 1508539"/>
              <a:gd name="connsiteY30" fmla="*/ 5476393 h 6858000"/>
              <a:gd name="connsiteX31" fmla="*/ 525819 w 1508539"/>
              <a:gd name="connsiteY31" fmla="*/ 5396260 h 6858000"/>
              <a:gd name="connsiteX32" fmla="*/ 541800 w 1508539"/>
              <a:gd name="connsiteY32" fmla="*/ 5330009 h 6858000"/>
              <a:gd name="connsiteX33" fmla="*/ 575293 w 1508539"/>
              <a:gd name="connsiteY33" fmla="*/ 5273739 h 6858000"/>
              <a:gd name="connsiteX34" fmla="*/ 584892 w 1508539"/>
              <a:gd name="connsiteY34" fmla="*/ 5241779 h 6858000"/>
              <a:gd name="connsiteX35" fmla="*/ 596118 w 1508539"/>
              <a:gd name="connsiteY35" fmla="*/ 5225268 h 6858000"/>
              <a:gd name="connsiteX36" fmla="*/ 597138 w 1508539"/>
              <a:gd name="connsiteY36" fmla="*/ 5217684 h 6858000"/>
              <a:gd name="connsiteX37" fmla="*/ 604479 w 1508539"/>
              <a:gd name="connsiteY37" fmla="*/ 5193377 h 6858000"/>
              <a:gd name="connsiteX38" fmla="*/ 607782 w 1508539"/>
              <a:gd name="connsiteY38" fmla="*/ 5179288 h 6858000"/>
              <a:gd name="connsiteX39" fmla="*/ 608766 w 1508539"/>
              <a:gd name="connsiteY39" fmla="*/ 5173621 h 6858000"/>
              <a:gd name="connsiteX40" fmla="*/ 604400 w 1508539"/>
              <a:gd name="connsiteY40" fmla="*/ 5159961 h 6858000"/>
              <a:gd name="connsiteX41" fmla="*/ 611077 w 1508539"/>
              <a:gd name="connsiteY41" fmla="*/ 5144295 h 6858000"/>
              <a:gd name="connsiteX42" fmla="*/ 608010 w 1508539"/>
              <a:gd name="connsiteY42" fmla="*/ 5125185 h 6858000"/>
              <a:gd name="connsiteX43" fmla="*/ 614840 w 1508539"/>
              <a:gd name="connsiteY43" fmla="*/ 5121884 h 6858000"/>
              <a:gd name="connsiteX44" fmla="*/ 621876 w 1508539"/>
              <a:gd name="connsiteY44" fmla="*/ 5067850 h 6858000"/>
              <a:gd name="connsiteX45" fmla="*/ 624607 w 1508539"/>
              <a:gd name="connsiteY45" fmla="*/ 5060861 h 6858000"/>
              <a:gd name="connsiteX46" fmla="*/ 621311 w 1508539"/>
              <a:gd name="connsiteY46" fmla="*/ 5034192 h 6858000"/>
              <a:gd name="connsiteX47" fmla="*/ 622865 w 1508539"/>
              <a:gd name="connsiteY47" fmla="*/ 4993030 h 6858000"/>
              <a:gd name="connsiteX48" fmla="*/ 629774 w 1508539"/>
              <a:gd name="connsiteY48" fmla="*/ 4946844 h 6858000"/>
              <a:gd name="connsiteX49" fmla="*/ 625630 w 1508539"/>
              <a:gd name="connsiteY49" fmla="*/ 4932692 h 6858000"/>
              <a:gd name="connsiteX50" fmla="*/ 641033 w 1508539"/>
              <a:gd name="connsiteY50" fmla="*/ 4858827 h 6858000"/>
              <a:gd name="connsiteX51" fmla="*/ 646936 w 1508539"/>
              <a:gd name="connsiteY51" fmla="*/ 4821170 h 6858000"/>
              <a:gd name="connsiteX52" fmla="*/ 651669 w 1508539"/>
              <a:gd name="connsiteY52" fmla="*/ 4780965 h 6858000"/>
              <a:gd name="connsiteX53" fmla="*/ 652962 w 1508539"/>
              <a:gd name="connsiteY53" fmla="*/ 4750867 h 6858000"/>
              <a:gd name="connsiteX54" fmla="*/ 650769 w 1508539"/>
              <a:gd name="connsiteY54" fmla="*/ 4690749 h 6858000"/>
              <a:gd name="connsiteX55" fmla="*/ 646249 w 1508539"/>
              <a:gd name="connsiteY55" fmla="*/ 4584173 h 6858000"/>
              <a:gd name="connsiteX56" fmla="*/ 641332 w 1508539"/>
              <a:gd name="connsiteY56" fmla="*/ 4444346 h 6858000"/>
              <a:gd name="connsiteX57" fmla="*/ 637897 w 1508539"/>
              <a:gd name="connsiteY57" fmla="*/ 4375228 h 6858000"/>
              <a:gd name="connsiteX58" fmla="*/ 618550 w 1508539"/>
              <a:gd name="connsiteY58" fmla="*/ 4214165 h 6858000"/>
              <a:gd name="connsiteX59" fmla="*/ 622623 w 1508539"/>
              <a:gd name="connsiteY59" fmla="*/ 4090296 h 6858000"/>
              <a:gd name="connsiteX60" fmla="*/ 607879 w 1508539"/>
              <a:gd name="connsiteY60" fmla="*/ 4033999 h 6858000"/>
              <a:gd name="connsiteX61" fmla="*/ 609028 w 1508539"/>
              <a:gd name="connsiteY61" fmla="*/ 4031933 h 6858000"/>
              <a:gd name="connsiteX62" fmla="*/ 607604 w 1508539"/>
              <a:gd name="connsiteY62" fmla="*/ 4013953 h 6858000"/>
              <a:gd name="connsiteX63" fmla="*/ 593899 w 1508539"/>
              <a:gd name="connsiteY63" fmla="*/ 3974753 h 6858000"/>
              <a:gd name="connsiteX64" fmla="*/ 595497 w 1508539"/>
              <a:gd name="connsiteY64" fmla="*/ 3969950 h 6858000"/>
              <a:gd name="connsiteX65" fmla="*/ 588919 w 1508539"/>
              <a:gd name="connsiteY65" fmla="*/ 3933779 h 6858000"/>
              <a:gd name="connsiteX66" fmla="*/ 590250 w 1508539"/>
              <a:gd name="connsiteY66" fmla="*/ 3933093 h 6858000"/>
              <a:gd name="connsiteX67" fmla="*/ 594604 w 1508539"/>
              <a:gd name="connsiteY67" fmla="*/ 3922082 h 6858000"/>
              <a:gd name="connsiteX68" fmla="*/ 599682 w 1508539"/>
              <a:gd name="connsiteY68" fmla="*/ 3901461 h 6858000"/>
              <a:gd name="connsiteX69" fmla="*/ 622276 w 1508539"/>
              <a:gd name="connsiteY69" fmla="*/ 3813873 h 6858000"/>
              <a:gd name="connsiteX70" fmla="*/ 621701 w 1508539"/>
              <a:gd name="connsiteY70" fmla="*/ 3806161 h 6858000"/>
              <a:gd name="connsiteX71" fmla="*/ 622008 w 1508539"/>
              <a:gd name="connsiteY71" fmla="*/ 3805957 h 6858000"/>
              <a:gd name="connsiteX72" fmla="*/ 622035 w 1508539"/>
              <a:gd name="connsiteY72" fmla="*/ 3797724 h 6858000"/>
              <a:gd name="connsiteX73" fmla="*/ 620650 w 1508539"/>
              <a:gd name="connsiteY73" fmla="*/ 3792098 h 6858000"/>
              <a:gd name="connsiteX74" fmla="*/ 619534 w 1508539"/>
              <a:gd name="connsiteY74" fmla="*/ 3777135 h 6858000"/>
              <a:gd name="connsiteX75" fmla="*/ 621267 w 1508539"/>
              <a:gd name="connsiteY75" fmla="*/ 3771656 h 6858000"/>
              <a:gd name="connsiteX76" fmla="*/ 625010 w 1508539"/>
              <a:gd name="connsiteY76" fmla="*/ 3769007 h 6858000"/>
              <a:gd name="connsiteX77" fmla="*/ 624476 w 1508539"/>
              <a:gd name="connsiteY77" fmla="*/ 3767709 h 6858000"/>
              <a:gd name="connsiteX78" fmla="*/ 633172 w 1508539"/>
              <a:gd name="connsiteY78" fmla="*/ 3738082 h 6858000"/>
              <a:gd name="connsiteX79" fmla="*/ 640518 w 1508539"/>
              <a:gd name="connsiteY79" fmla="*/ 3673397 h 6858000"/>
              <a:gd name="connsiteX80" fmla="*/ 639814 w 1508539"/>
              <a:gd name="connsiteY80" fmla="*/ 3637109 h 6858000"/>
              <a:gd name="connsiteX81" fmla="*/ 643257 w 1508539"/>
              <a:gd name="connsiteY81" fmla="*/ 3536883 h 6858000"/>
              <a:gd name="connsiteX82" fmla="*/ 650795 w 1508539"/>
              <a:gd name="connsiteY82" fmla="*/ 3435652 h 6858000"/>
              <a:gd name="connsiteX83" fmla="*/ 652466 w 1508539"/>
              <a:gd name="connsiteY83" fmla="*/ 3307769 h 6858000"/>
              <a:gd name="connsiteX84" fmla="*/ 670029 w 1508539"/>
              <a:gd name="connsiteY84" fmla="*/ 3250522 h 6858000"/>
              <a:gd name="connsiteX85" fmla="*/ 670454 w 1508539"/>
              <a:gd name="connsiteY85" fmla="*/ 3229163 h 6858000"/>
              <a:gd name="connsiteX86" fmla="*/ 672277 w 1508539"/>
              <a:gd name="connsiteY86" fmla="*/ 3217217 h 6858000"/>
              <a:gd name="connsiteX87" fmla="*/ 659112 w 1508539"/>
              <a:gd name="connsiteY87" fmla="*/ 3183755 h 6858000"/>
              <a:gd name="connsiteX88" fmla="*/ 659613 w 1508539"/>
              <a:gd name="connsiteY88" fmla="*/ 3178642 h 6858000"/>
              <a:gd name="connsiteX89" fmla="*/ 647213 w 1508539"/>
              <a:gd name="connsiteY89" fmla="*/ 3158586 h 6858000"/>
              <a:gd name="connsiteX90" fmla="*/ 632398 w 1508539"/>
              <a:gd name="connsiteY90" fmla="*/ 3129034 h 6858000"/>
              <a:gd name="connsiteX91" fmla="*/ 633063 w 1508539"/>
              <a:gd name="connsiteY91" fmla="*/ 3126682 h 6858000"/>
              <a:gd name="connsiteX92" fmla="*/ 623931 w 1508539"/>
              <a:gd name="connsiteY92" fmla="*/ 3114519 h 6858000"/>
              <a:gd name="connsiteX93" fmla="*/ 610540 w 1508539"/>
              <a:gd name="connsiteY93" fmla="*/ 3106272 h 6858000"/>
              <a:gd name="connsiteX94" fmla="*/ 583270 w 1508539"/>
              <a:gd name="connsiteY94" fmla="*/ 2958185 h 6858000"/>
              <a:gd name="connsiteX95" fmla="*/ 525884 w 1508539"/>
              <a:gd name="connsiteY95" fmla="*/ 2762989 h 6858000"/>
              <a:gd name="connsiteX96" fmla="*/ 474802 w 1508539"/>
              <a:gd name="connsiteY96" fmla="*/ 2554718 h 6858000"/>
              <a:gd name="connsiteX97" fmla="*/ 454896 w 1508539"/>
              <a:gd name="connsiteY97" fmla="*/ 2485734 h 6858000"/>
              <a:gd name="connsiteX98" fmla="*/ 445619 w 1508539"/>
              <a:gd name="connsiteY98" fmla="*/ 2447068 h 6858000"/>
              <a:gd name="connsiteX99" fmla="*/ 432580 w 1508539"/>
              <a:gd name="connsiteY99" fmla="*/ 2425819 h 6858000"/>
              <a:gd name="connsiteX100" fmla="*/ 438579 w 1508539"/>
              <a:gd name="connsiteY100" fmla="*/ 2402874 h 6858000"/>
              <a:gd name="connsiteX101" fmla="*/ 441191 w 1508539"/>
              <a:gd name="connsiteY101" fmla="*/ 2381443 h 6858000"/>
              <a:gd name="connsiteX102" fmla="*/ 417520 w 1508539"/>
              <a:gd name="connsiteY102" fmla="*/ 2261920 h 6858000"/>
              <a:gd name="connsiteX103" fmla="*/ 407407 w 1508539"/>
              <a:gd name="connsiteY103" fmla="*/ 2195378 h 6858000"/>
              <a:gd name="connsiteX104" fmla="*/ 391624 w 1508539"/>
              <a:gd name="connsiteY104" fmla="*/ 2155135 h 6858000"/>
              <a:gd name="connsiteX105" fmla="*/ 389082 w 1508539"/>
              <a:gd name="connsiteY105" fmla="*/ 2118008 h 6858000"/>
              <a:gd name="connsiteX106" fmla="*/ 390075 w 1508539"/>
              <a:gd name="connsiteY106" fmla="*/ 2050531 h 6858000"/>
              <a:gd name="connsiteX107" fmla="*/ 381881 w 1508539"/>
              <a:gd name="connsiteY107" fmla="*/ 1963269 h 6858000"/>
              <a:gd name="connsiteX108" fmla="*/ 363059 w 1508539"/>
              <a:gd name="connsiteY108" fmla="*/ 1906352 h 6858000"/>
              <a:gd name="connsiteX109" fmla="*/ 339616 w 1508539"/>
              <a:gd name="connsiteY109" fmla="*/ 1861531 h 6858000"/>
              <a:gd name="connsiteX110" fmla="*/ 293415 w 1508539"/>
              <a:gd name="connsiteY110" fmla="*/ 1732919 h 6858000"/>
              <a:gd name="connsiteX111" fmla="*/ 265726 w 1508539"/>
              <a:gd name="connsiteY111" fmla="*/ 1663540 h 6858000"/>
              <a:gd name="connsiteX112" fmla="*/ 264852 w 1508539"/>
              <a:gd name="connsiteY112" fmla="*/ 1615777 h 6858000"/>
              <a:gd name="connsiteX113" fmla="*/ 245647 w 1508539"/>
              <a:gd name="connsiteY113" fmla="*/ 1563678 h 6858000"/>
              <a:gd name="connsiteX114" fmla="*/ 258727 w 1508539"/>
              <a:gd name="connsiteY114" fmla="*/ 1519474 h 6858000"/>
              <a:gd name="connsiteX115" fmla="*/ 251469 w 1508539"/>
              <a:gd name="connsiteY115" fmla="*/ 1477995 h 6858000"/>
              <a:gd name="connsiteX116" fmla="*/ 237554 w 1508539"/>
              <a:gd name="connsiteY116" fmla="*/ 1373769 h 6858000"/>
              <a:gd name="connsiteX117" fmla="*/ 245861 w 1508539"/>
              <a:gd name="connsiteY117" fmla="*/ 1307086 h 6858000"/>
              <a:gd name="connsiteX118" fmla="*/ 247049 w 1508539"/>
              <a:gd name="connsiteY118" fmla="*/ 1189033 h 6858000"/>
              <a:gd name="connsiteX119" fmla="*/ 251734 w 1508539"/>
              <a:gd name="connsiteY119" fmla="*/ 1168288 h 6858000"/>
              <a:gd name="connsiteX120" fmla="*/ 244016 w 1508539"/>
              <a:gd name="connsiteY120" fmla="*/ 1142577 h 6858000"/>
              <a:gd name="connsiteX121" fmla="*/ 233322 w 1508539"/>
              <a:gd name="connsiteY121" fmla="*/ 1088484 h 6858000"/>
              <a:gd name="connsiteX122" fmla="*/ 222058 w 1508539"/>
              <a:gd name="connsiteY122" fmla="*/ 1016103 h 6858000"/>
              <a:gd name="connsiteX123" fmla="*/ 223514 w 1508539"/>
              <a:gd name="connsiteY123" fmla="*/ 932283 h 6858000"/>
              <a:gd name="connsiteX124" fmla="*/ 225750 w 1508539"/>
              <a:gd name="connsiteY124" fmla="*/ 915925 h 6858000"/>
              <a:gd name="connsiteX125" fmla="*/ 218379 w 1508539"/>
              <a:gd name="connsiteY125" fmla="*/ 896999 h 6858000"/>
              <a:gd name="connsiteX126" fmla="*/ 187787 w 1508539"/>
              <a:gd name="connsiteY126" fmla="*/ 821517 h 6858000"/>
              <a:gd name="connsiteX127" fmla="*/ 166737 w 1508539"/>
              <a:gd name="connsiteY127" fmla="*/ 751353 h 6858000"/>
              <a:gd name="connsiteX128" fmla="*/ 166295 w 1508539"/>
              <a:gd name="connsiteY128" fmla="*/ 721230 h 6858000"/>
              <a:gd name="connsiteX129" fmla="*/ 151966 w 1508539"/>
              <a:gd name="connsiteY129" fmla="*/ 681659 h 6858000"/>
              <a:gd name="connsiteX130" fmla="*/ 137385 w 1508539"/>
              <a:gd name="connsiteY130" fmla="*/ 635218 h 6858000"/>
              <a:gd name="connsiteX131" fmla="*/ 142396 w 1508539"/>
              <a:gd name="connsiteY131" fmla="*/ 613763 h 6858000"/>
              <a:gd name="connsiteX132" fmla="*/ 128338 w 1508539"/>
              <a:gd name="connsiteY132" fmla="*/ 598582 h 6858000"/>
              <a:gd name="connsiteX133" fmla="*/ 128019 w 1508539"/>
              <a:gd name="connsiteY133" fmla="*/ 576846 h 6858000"/>
              <a:gd name="connsiteX134" fmla="*/ 107645 w 1508539"/>
              <a:gd name="connsiteY134" fmla="*/ 530055 h 6858000"/>
              <a:gd name="connsiteX135" fmla="*/ 106893 w 1508539"/>
              <a:gd name="connsiteY135" fmla="*/ 465389 h 6858000"/>
              <a:gd name="connsiteX136" fmla="*/ 89816 w 1508539"/>
              <a:gd name="connsiteY136" fmla="*/ 424699 h 6858000"/>
              <a:gd name="connsiteX137" fmla="*/ 90191 w 1508539"/>
              <a:gd name="connsiteY137" fmla="*/ 404917 h 6858000"/>
              <a:gd name="connsiteX138" fmla="*/ 70148 w 1508539"/>
              <a:gd name="connsiteY138" fmla="*/ 367211 h 6858000"/>
              <a:gd name="connsiteX139" fmla="*/ 36452 w 1508539"/>
              <a:gd name="connsiteY139" fmla="*/ 268519 h 6858000"/>
              <a:gd name="connsiteX140" fmla="*/ 23935 w 1508539"/>
              <a:gd name="connsiteY140" fmla="*/ 160886 h 6858000"/>
              <a:gd name="connsiteX141" fmla="*/ 19312 w 1508539"/>
              <a:gd name="connsiteY141" fmla="*/ 47336 h 6858000"/>
              <a:gd name="connsiteX142" fmla="*/ 0 w 1508539"/>
              <a:gd name="connsiteY142"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28010 w 1508539"/>
              <a:gd name="connsiteY4" fmla="*/ 6751578 h 6858000"/>
              <a:gd name="connsiteX5" fmla="*/ 146674 w 1508539"/>
              <a:gd name="connsiteY5" fmla="*/ 6696999 h 6858000"/>
              <a:gd name="connsiteX6" fmla="*/ 163411 w 1508539"/>
              <a:gd name="connsiteY6" fmla="*/ 6638036 h 6858000"/>
              <a:gd name="connsiteX7" fmla="*/ 153633 w 1508539"/>
              <a:gd name="connsiteY7" fmla="*/ 6596265 h 6858000"/>
              <a:gd name="connsiteX8" fmla="*/ 164248 w 1508539"/>
              <a:gd name="connsiteY8" fmla="*/ 6574442 h 6858000"/>
              <a:gd name="connsiteX9" fmla="*/ 164588 w 1508539"/>
              <a:gd name="connsiteY9" fmla="*/ 6568530 h 6858000"/>
              <a:gd name="connsiteX10" fmla="*/ 166997 w 1508539"/>
              <a:gd name="connsiteY10" fmla="*/ 6560674 h 6858000"/>
              <a:gd name="connsiteX11" fmla="*/ 167342 w 1508539"/>
              <a:gd name="connsiteY11" fmla="*/ 6560598 h 6858000"/>
              <a:gd name="connsiteX12" fmla="*/ 201349 w 1508539"/>
              <a:gd name="connsiteY12" fmla="*/ 6530567 h 6858000"/>
              <a:gd name="connsiteX13" fmla="*/ 215389 w 1508539"/>
              <a:gd name="connsiteY13" fmla="*/ 6478062 h 6858000"/>
              <a:gd name="connsiteX14" fmla="*/ 226078 w 1508539"/>
              <a:gd name="connsiteY14" fmla="*/ 6460325 h 6858000"/>
              <a:gd name="connsiteX15" fmla="*/ 233311 w 1508539"/>
              <a:gd name="connsiteY15" fmla="*/ 6451488 h 6858000"/>
              <a:gd name="connsiteX16" fmla="*/ 234746 w 1508539"/>
              <a:gd name="connsiteY16" fmla="*/ 6451348 h 6858000"/>
              <a:gd name="connsiteX17" fmla="*/ 239104 w 1508539"/>
              <a:gd name="connsiteY17" fmla="*/ 6414240 h 6858000"/>
              <a:gd name="connsiteX18" fmla="*/ 241880 w 1508539"/>
              <a:gd name="connsiteY18" fmla="*/ 6384857 h 6858000"/>
              <a:gd name="connsiteX19" fmla="*/ 240591 w 1508539"/>
              <a:gd name="connsiteY19" fmla="*/ 6367510 h 6858000"/>
              <a:gd name="connsiteX20" fmla="*/ 244471 w 1508539"/>
              <a:gd name="connsiteY20" fmla="*/ 6349778 h 6858000"/>
              <a:gd name="connsiteX21" fmla="*/ 246136 w 1508539"/>
              <a:gd name="connsiteY21" fmla="*/ 6348250 h 6858000"/>
              <a:gd name="connsiteX22" fmla="*/ 262170 w 1508539"/>
              <a:gd name="connsiteY22" fmla="*/ 6281972 h 6858000"/>
              <a:gd name="connsiteX23" fmla="*/ 272933 w 1508539"/>
              <a:gd name="connsiteY23" fmla="*/ 6211940 h 6858000"/>
              <a:gd name="connsiteX24" fmla="*/ 314428 w 1508539"/>
              <a:gd name="connsiteY24" fmla="*/ 6113913 h 6858000"/>
              <a:gd name="connsiteX25" fmla="*/ 318721 w 1508539"/>
              <a:gd name="connsiteY25" fmla="*/ 6028119 h 6858000"/>
              <a:gd name="connsiteX26" fmla="*/ 363126 w 1508539"/>
              <a:gd name="connsiteY26" fmla="*/ 5934687 h 6858000"/>
              <a:gd name="connsiteX27" fmla="*/ 408411 w 1508539"/>
              <a:gd name="connsiteY27" fmla="*/ 5704905 h 6858000"/>
              <a:gd name="connsiteX28" fmla="*/ 431404 w 1508539"/>
              <a:gd name="connsiteY28" fmla="*/ 5665173 h 6858000"/>
              <a:gd name="connsiteX29" fmla="*/ 465121 w 1508539"/>
              <a:gd name="connsiteY29" fmla="*/ 5563435 h 6858000"/>
              <a:gd name="connsiteX30" fmla="*/ 494626 w 1508539"/>
              <a:gd name="connsiteY30" fmla="*/ 5476393 h 6858000"/>
              <a:gd name="connsiteX31" fmla="*/ 525819 w 1508539"/>
              <a:gd name="connsiteY31" fmla="*/ 5396260 h 6858000"/>
              <a:gd name="connsiteX32" fmla="*/ 541800 w 1508539"/>
              <a:gd name="connsiteY32" fmla="*/ 5330009 h 6858000"/>
              <a:gd name="connsiteX33" fmla="*/ 575293 w 1508539"/>
              <a:gd name="connsiteY33" fmla="*/ 5273739 h 6858000"/>
              <a:gd name="connsiteX34" fmla="*/ 584892 w 1508539"/>
              <a:gd name="connsiteY34" fmla="*/ 5241779 h 6858000"/>
              <a:gd name="connsiteX35" fmla="*/ 596118 w 1508539"/>
              <a:gd name="connsiteY35" fmla="*/ 5225268 h 6858000"/>
              <a:gd name="connsiteX36" fmla="*/ 597138 w 1508539"/>
              <a:gd name="connsiteY36" fmla="*/ 5217684 h 6858000"/>
              <a:gd name="connsiteX37" fmla="*/ 604479 w 1508539"/>
              <a:gd name="connsiteY37" fmla="*/ 5193377 h 6858000"/>
              <a:gd name="connsiteX38" fmla="*/ 607782 w 1508539"/>
              <a:gd name="connsiteY38" fmla="*/ 5179288 h 6858000"/>
              <a:gd name="connsiteX39" fmla="*/ 608766 w 1508539"/>
              <a:gd name="connsiteY39" fmla="*/ 5173621 h 6858000"/>
              <a:gd name="connsiteX40" fmla="*/ 604400 w 1508539"/>
              <a:gd name="connsiteY40" fmla="*/ 5159961 h 6858000"/>
              <a:gd name="connsiteX41" fmla="*/ 611077 w 1508539"/>
              <a:gd name="connsiteY41" fmla="*/ 5144295 h 6858000"/>
              <a:gd name="connsiteX42" fmla="*/ 608010 w 1508539"/>
              <a:gd name="connsiteY42" fmla="*/ 5125185 h 6858000"/>
              <a:gd name="connsiteX43" fmla="*/ 614840 w 1508539"/>
              <a:gd name="connsiteY43" fmla="*/ 5121884 h 6858000"/>
              <a:gd name="connsiteX44" fmla="*/ 621876 w 1508539"/>
              <a:gd name="connsiteY44" fmla="*/ 5067850 h 6858000"/>
              <a:gd name="connsiteX45" fmla="*/ 624607 w 1508539"/>
              <a:gd name="connsiteY45" fmla="*/ 5060861 h 6858000"/>
              <a:gd name="connsiteX46" fmla="*/ 621311 w 1508539"/>
              <a:gd name="connsiteY46" fmla="*/ 5034192 h 6858000"/>
              <a:gd name="connsiteX47" fmla="*/ 622865 w 1508539"/>
              <a:gd name="connsiteY47" fmla="*/ 4993030 h 6858000"/>
              <a:gd name="connsiteX48" fmla="*/ 629774 w 1508539"/>
              <a:gd name="connsiteY48" fmla="*/ 4946844 h 6858000"/>
              <a:gd name="connsiteX49" fmla="*/ 625630 w 1508539"/>
              <a:gd name="connsiteY49" fmla="*/ 4932692 h 6858000"/>
              <a:gd name="connsiteX50" fmla="*/ 641033 w 1508539"/>
              <a:gd name="connsiteY50" fmla="*/ 4858827 h 6858000"/>
              <a:gd name="connsiteX51" fmla="*/ 646936 w 1508539"/>
              <a:gd name="connsiteY51" fmla="*/ 4821170 h 6858000"/>
              <a:gd name="connsiteX52" fmla="*/ 651669 w 1508539"/>
              <a:gd name="connsiteY52" fmla="*/ 4780965 h 6858000"/>
              <a:gd name="connsiteX53" fmla="*/ 652962 w 1508539"/>
              <a:gd name="connsiteY53" fmla="*/ 4750867 h 6858000"/>
              <a:gd name="connsiteX54" fmla="*/ 650769 w 1508539"/>
              <a:gd name="connsiteY54" fmla="*/ 4690749 h 6858000"/>
              <a:gd name="connsiteX55" fmla="*/ 646249 w 1508539"/>
              <a:gd name="connsiteY55" fmla="*/ 4584173 h 6858000"/>
              <a:gd name="connsiteX56" fmla="*/ 641332 w 1508539"/>
              <a:gd name="connsiteY56" fmla="*/ 4444346 h 6858000"/>
              <a:gd name="connsiteX57" fmla="*/ 637897 w 1508539"/>
              <a:gd name="connsiteY57" fmla="*/ 4375228 h 6858000"/>
              <a:gd name="connsiteX58" fmla="*/ 618550 w 1508539"/>
              <a:gd name="connsiteY58" fmla="*/ 4214165 h 6858000"/>
              <a:gd name="connsiteX59" fmla="*/ 622623 w 1508539"/>
              <a:gd name="connsiteY59" fmla="*/ 4090296 h 6858000"/>
              <a:gd name="connsiteX60" fmla="*/ 607879 w 1508539"/>
              <a:gd name="connsiteY60" fmla="*/ 4033999 h 6858000"/>
              <a:gd name="connsiteX61" fmla="*/ 609028 w 1508539"/>
              <a:gd name="connsiteY61" fmla="*/ 4031933 h 6858000"/>
              <a:gd name="connsiteX62" fmla="*/ 607604 w 1508539"/>
              <a:gd name="connsiteY62" fmla="*/ 4013953 h 6858000"/>
              <a:gd name="connsiteX63" fmla="*/ 593899 w 1508539"/>
              <a:gd name="connsiteY63" fmla="*/ 3974753 h 6858000"/>
              <a:gd name="connsiteX64" fmla="*/ 595497 w 1508539"/>
              <a:gd name="connsiteY64" fmla="*/ 3969950 h 6858000"/>
              <a:gd name="connsiteX65" fmla="*/ 588919 w 1508539"/>
              <a:gd name="connsiteY65" fmla="*/ 3933779 h 6858000"/>
              <a:gd name="connsiteX66" fmla="*/ 590250 w 1508539"/>
              <a:gd name="connsiteY66" fmla="*/ 3933093 h 6858000"/>
              <a:gd name="connsiteX67" fmla="*/ 594604 w 1508539"/>
              <a:gd name="connsiteY67" fmla="*/ 3922082 h 6858000"/>
              <a:gd name="connsiteX68" fmla="*/ 599682 w 1508539"/>
              <a:gd name="connsiteY68" fmla="*/ 3901461 h 6858000"/>
              <a:gd name="connsiteX69" fmla="*/ 622276 w 1508539"/>
              <a:gd name="connsiteY69" fmla="*/ 3813873 h 6858000"/>
              <a:gd name="connsiteX70" fmla="*/ 621701 w 1508539"/>
              <a:gd name="connsiteY70" fmla="*/ 3806161 h 6858000"/>
              <a:gd name="connsiteX71" fmla="*/ 622008 w 1508539"/>
              <a:gd name="connsiteY71" fmla="*/ 3805957 h 6858000"/>
              <a:gd name="connsiteX72" fmla="*/ 622035 w 1508539"/>
              <a:gd name="connsiteY72" fmla="*/ 3797724 h 6858000"/>
              <a:gd name="connsiteX73" fmla="*/ 620650 w 1508539"/>
              <a:gd name="connsiteY73" fmla="*/ 3792098 h 6858000"/>
              <a:gd name="connsiteX74" fmla="*/ 619534 w 1508539"/>
              <a:gd name="connsiteY74" fmla="*/ 3777135 h 6858000"/>
              <a:gd name="connsiteX75" fmla="*/ 621267 w 1508539"/>
              <a:gd name="connsiteY75" fmla="*/ 3771656 h 6858000"/>
              <a:gd name="connsiteX76" fmla="*/ 625010 w 1508539"/>
              <a:gd name="connsiteY76" fmla="*/ 3769007 h 6858000"/>
              <a:gd name="connsiteX77" fmla="*/ 624476 w 1508539"/>
              <a:gd name="connsiteY77" fmla="*/ 3767709 h 6858000"/>
              <a:gd name="connsiteX78" fmla="*/ 633172 w 1508539"/>
              <a:gd name="connsiteY78" fmla="*/ 3738082 h 6858000"/>
              <a:gd name="connsiteX79" fmla="*/ 640518 w 1508539"/>
              <a:gd name="connsiteY79" fmla="*/ 3673397 h 6858000"/>
              <a:gd name="connsiteX80" fmla="*/ 639814 w 1508539"/>
              <a:gd name="connsiteY80" fmla="*/ 3637109 h 6858000"/>
              <a:gd name="connsiteX81" fmla="*/ 643257 w 1508539"/>
              <a:gd name="connsiteY81" fmla="*/ 3536883 h 6858000"/>
              <a:gd name="connsiteX82" fmla="*/ 650795 w 1508539"/>
              <a:gd name="connsiteY82" fmla="*/ 3435652 h 6858000"/>
              <a:gd name="connsiteX83" fmla="*/ 652466 w 1508539"/>
              <a:gd name="connsiteY83" fmla="*/ 3307769 h 6858000"/>
              <a:gd name="connsiteX84" fmla="*/ 670029 w 1508539"/>
              <a:gd name="connsiteY84" fmla="*/ 3250522 h 6858000"/>
              <a:gd name="connsiteX85" fmla="*/ 670454 w 1508539"/>
              <a:gd name="connsiteY85" fmla="*/ 3229163 h 6858000"/>
              <a:gd name="connsiteX86" fmla="*/ 672277 w 1508539"/>
              <a:gd name="connsiteY86" fmla="*/ 3217217 h 6858000"/>
              <a:gd name="connsiteX87" fmla="*/ 659112 w 1508539"/>
              <a:gd name="connsiteY87" fmla="*/ 3183755 h 6858000"/>
              <a:gd name="connsiteX88" fmla="*/ 659613 w 1508539"/>
              <a:gd name="connsiteY88" fmla="*/ 3178642 h 6858000"/>
              <a:gd name="connsiteX89" fmla="*/ 647213 w 1508539"/>
              <a:gd name="connsiteY89" fmla="*/ 3158586 h 6858000"/>
              <a:gd name="connsiteX90" fmla="*/ 632398 w 1508539"/>
              <a:gd name="connsiteY90" fmla="*/ 3129034 h 6858000"/>
              <a:gd name="connsiteX91" fmla="*/ 633063 w 1508539"/>
              <a:gd name="connsiteY91" fmla="*/ 3126682 h 6858000"/>
              <a:gd name="connsiteX92" fmla="*/ 623931 w 1508539"/>
              <a:gd name="connsiteY92" fmla="*/ 3114519 h 6858000"/>
              <a:gd name="connsiteX93" fmla="*/ 610540 w 1508539"/>
              <a:gd name="connsiteY93" fmla="*/ 3106272 h 6858000"/>
              <a:gd name="connsiteX94" fmla="*/ 583270 w 1508539"/>
              <a:gd name="connsiteY94" fmla="*/ 2958185 h 6858000"/>
              <a:gd name="connsiteX95" fmla="*/ 525884 w 1508539"/>
              <a:gd name="connsiteY95" fmla="*/ 2762989 h 6858000"/>
              <a:gd name="connsiteX96" fmla="*/ 474802 w 1508539"/>
              <a:gd name="connsiteY96" fmla="*/ 2554718 h 6858000"/>
              <a:gd name="connsiteX97" fmla="*/ 454896 w 1508539"/>
              <a:gd name="connsiteY97" fmla="*/ 2485734 h 6858000"/>
              <a:gd name="connsiteX98" fmla="*/ 445619 w 1508539"/>
              <a:gd name="connsiteY98" fmla="*/ 2447068 h 6858000"/>
              <a:gd name="connsiteX99" fmla="*/ 432580 w 1508539"/>
              <a:gd name="connsiteY99" fmla="*/ 2425819 h 6858000"/>
              <a:gd name="connsiteX100" fmla="*/ 438579 w 1508539"/>
              <a:gd name="connsiteY100" fmla="*/ 2402874 h 6858000"/>
              <a:gd name="connsiteX101" fmla="*/ 441191 w 1508539"/>
              <a:gd name="connsiteY101" fmla="*/ 2381443 h 6858000"/>
              <a:gd name="connsiteX102" fmla="*/ 417520 w 1508539"/>
              <a:gd name="connsiteY102" fmla="*/ 2261920 h 6858000"/>
              <a:gd name="connsiteX103" fmla="*/ 407407 w 1508539"/>
              <a:gd name="connsiteY103" fmla="*/ 2195378 h 6858000"/>
              <a:gd name="connsiteX104" fmla="*/ 391624 w 1508539"/>
              <a:gd name="connsiteY104" fmla="*/ 2155135 h 6858000"/>
              <a:gd name="connsiteX105" fmla="*/ 389082 w 1508539"/>
              <a:gd name="connsiteY105" fmla="*/ 2118008 h 6858000"/>
              <a:gd name="connsiteX106" fmla="*/ 390075 w 1508539"/>
              <a:gd name="connsiteY106" fmla="*/ 2050531 h 6858000"/>
              <a:gd name="connsiteX107" fmla="*/ 381881 w 1508539"/>
              <a:gd name="connsiteY107" fmla="*/ 1963269 h 6858000"/>
              <a:gd name="connsiteX108" fmla="*/ 363059 w 1508539"/>
              <a:gd name="connsiteY108" fmla="*/ 1906352 h 6858000"/>
              <a:gd name="connsiteX109" fmla="*/ 339616 w 1508539"/>
              <a:gd name="connsiteY109" fmla="*/ 1861531 h 6858000"/>
              <a:gd name="connsiteX110" fmla="*/ 293415 w 1508539"/>
              <a:gd name="connsiteY110" fmla="*/ 1732919 h 6858000"/>
              <a:gd name="connsiteX111" fmla="*/ 265726 w 1508539"/>
              <a:gd name="connsiteY111" fmla="*/ 1663540 h 6858000"/>
              <a:gd name="connsiteX112" fmla="*/ 264852 w 1508539"/>
              <a:gd name="connsiteY112" fmla="*/ 1615777 h 6858000"/>
              <a:gd name="connsiteX113" fmla="*/ 245647 w 1508539"/>
              <a:gd name="connsiteY113" fmla="*/ 1563678 h 6858000"/>
              <a:gd name="connsiteX114" fmla="*/ 258727 w 1508539"/>
              <a:gd name="connsiteY114" fmla="*/ 1519474 h 6858000"/>
              <a:gd name="connsiteX115" fmla="*/ 251469 w 1508539"/>
              <a:gd name="connsiteY115" fmla="*/ 1477995 h 6858000"/>
              <a:gd name="connsiteX116" fmla="*/ 237554 w 1508539"/>
              <a:gd name="connsiteY116" fmla="*/ 1373769 h 6858000"/>
              <a:gd name="connsiteX117" fmla="*/ 245861 w 1508539"/>
              <a:gd name="connsiteY117" fmla="*/ 1307086 h 6858000"/>
              <a:gd name="connsiteX118" fmla="*/ 247049 w 1508539"/>
              <a:gd name="connsiteY118" fmla="*/ 1189033 h 6858000"/>
              <a:gd name="connsiteX119" fmla="*/ 251734 w 1508539"/>
              <a:gd name="connsiteY119" fmla="*/ 1168288 h 6858000"/>
              <a:gd name="connsiteX120" fmla="*/ 244016 w 1508539"/>
              <a:gd name="connsiteY120" fmla="*/ 1142577 h 6858000"/>
              <a:gd name="connsiteX121" fmla="*/ 233322 w 1508539"/>
              <a:gd name="connsiteY121" fmla="*/ 1088484 h 6858000"/>
              <a:gd name="connsiteX122" fmla="*/ 222058 w 1508539"/>
              <a:gd name="connsiteY122" fmla="*/ 1016103 h 6858000"/>
              <a:gd name="connsiteX123" fmla="*/ 223514 w 1508539"/>
              <a:gd name="connsiteY123" fmla="*/ 932283 h 6858000"/>
              <a:gd name="connsiteX124" fmla="*/ 225750 w 1508539"/>
              <a:gd name="connsiteY124" fmla="*/ 915925 h 6858000"/>
              <a:gd name="connsiteX125" fmla="*/ 218379 w 1508539"/>
              <a:gd name="connsiteY125" fmla="*/ 896999 h 6858000"/>
              <a:gd name="connsiteX126" fmla="*/ 187787 w 1508539"/>
              <a:gd name="connsiteY126" fmla="*/ 821517 h 6858000"/>
              <a:gd name="connsiteX127" fmla="*/ 166737 w 1508539"/>
              <a:gd name="connsiteY127" fmla="*/ 751353 h 6858000"/>
              <a:gd name="connsiteX128" fmla="*/ 166295 w 1508539"/>
              <a:gd name="connsiteY128" fmla="*/ 721230 h 6858000"/>
              <a:gd name="connsiteX129" fmla="*/ 151966 w 1508539"/>
              <a:gd name="connsiteY129" fmla="*/ 681659 h 6858000"/>
              <a:gd name="connsiteX130" fmla="*/ 137385 w 1508539"/>
              <a:gd name="connsiteY130" fmla="*/ 635218 h 6858000"/>
              <a:gd name="connsiteX131" fmla="*/ 142396 w 1508539"/>
              <a:gd name="connsiteY131" fmla="*/ 613763 h 6858000"/>
              <a:gd name="connsiteX132" fmla="*/ 128338 w 1508539"/>
              <a:gd name="connsiteY132" fmla="*/ 598582 h 6858000"/>
              <a:gd name="connsiteX133" fmla="*/ 128019 w 1508539"/>
              <a:gd name="connsiteY133" fmla="*/ 576846 h 6858000"/>
              <a:gd name="connsiteX134" fmla="*/ 107645 w 1508539"/>
              <a:gd name="connsiteY134" fmla="*/ 530055 h 6858000"/>
              <a:gd name="connsiteX135" fmla="*/ 106893 w 1508539"/>
              <a:gd name="connsiteY135" fmla="*/ 465389 h 6858000"/>
              <a:gd name="connsiteX136" fmla="*/ 89816 w 1508539"/>
              <a:gd name="connsiteY136" fmla="*/ 424699 h 6858000"/>
              <a:gd name="connsiteX137" fmla="*/ 90191 w 1508539"/>
              <a:gd name="connsiteY137" fmla="*/ 404917 h 6858000"/>
              <a:gd name="connsiteX138" fmla="*/ 70148 w 1508539"/>
              <a:gd name="connsiteY138" fmla="*/ 367211 h 6858000"/>
              <a:gd name="connsiteX139" fmla="*/ 36452 w 1508539"/>
              <a:gd name="connsiteY139" fmla="*/ 268519 h 6858000"/>
              <a:gd name="connsiteX140" fmla="*/ 23935 w 1508539"/>
              <a:gd name="connsiteY140" fmla="*/ 160886 h 6858000"/>
              <a:gd name="connsiteX141" fmla="*/ 19312 w 1508539"/>
              <a:gd name="connsiteY141" fmla="*/ 47336 h 6858000"/>
              <a:gd name="connsiteX142" fmla="*/ 0 w 1508539"/>
              <a:gd name="connsiteY142"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28010 w 1508539"/>
              <a:gd name="connsiteY4" fmla="*/ 6751578 h 6858000"/>
              <a:gd name="connsiteX5" fmla="*/ 146674 w 1508539"/>
              <a:gd name="connsiteY5" fmla="*/ 6696999 h 6858000"/>
              <a:gd name="connsiteX6" fmla="*/ 163411 w 1508539"/>
              <a:gd name="connsiteY6" fmla="*/ 6638036 h 6858000"/>
              <a:gd name="connsiteX7" fmla="*/ 153633 w 1508539"/>
              <a:gd name="connsiteY7" fmla="*/ 6596265 h 6858000"/>
              <a:gd name="connsiteX8" fmla="*/ 164248 w 1508539"/>
              <a:gd name="connsiteY8" fmla="*/ 6574442 h 6858000"/>
              <a:gd name="connsiteX9" fmla="*/ 164588 w 1508539"/>
              <a:gd name="connsiteY9" fmla="*/ 6568530 h 6858000"/>
              <a:gd name="connsiteX10" fmla="*/ 166997 w 1508539"/>
              <a:gd name="connsiteY10" fmla="*/ 6560674 h 6858000"/>
              <a:gd name="connsiteX11" fmla="*/ 167342 w 1508539"/>
              <a:gd name="connsiteY11" fmla="*/ 6560598 h 6858000"/>
              <a:gd name="connsiteX12" fmla="*/ 201349 w 1508539"/>
              <a:gd name="connsiteY12" fmla="*/ 6530567 h 6858000"/>
              <a:gd name="connsiteX13" fmla="*/ 215389 w 1508539"/>
              <a:gd name="connsiteY13" fmla="*/ 6478062 h 6858000"/>
              <a:gd name="connsiteX14" fmla="*/ 226078 w 1508539"/>
              <a:gd name="connsiteY14" fmla="*/ 6460325 h 6858000"/>
              <a:gd name="connsiteX15" fmla="*/ 233311 w 1508539"/>
              <a:gd name="connsiteY15" fmla="*/ 6451488 h 6858000"/>
              <a:gd name="connsiteX16" fmla="*/ 234746 w 1508539"/>
              <a:gd name="connsiteY16" fmla="*/ 6451348 h 6858000"/>
              <a:gd name="connsiteX17" fmla="*/ 239104 w 1508539"/>
              <a:gd name="connsiteY17" fmla="*/ 6414240 h 6858000"/>
              <a:gd name="connsiteX18" fmla="*/ 241880 w 1508539"/>
              <a:gd name="connsiteY18" fmla="*/ 6384857 h 6858000"/>
              <a:gd name="connsiteX19" fmla="*/ 240591 w 1508539"/>
              <a:gd name="connsiteY19" fmla="*/ 6367510 h 6858000"/>
              <a:gd name="connsiteX20" fmla="*/ 244471 w 1508539"/>
              <a:gd name="connsiteY20" fmla="*/ 6349778 h 6858000"/>
              <a:gd name="connsiteX21" fmla="*/ 246136 w 1508539"/>
              <a:gd name="connsiteY21" fmla="*/ 6348250 h 6858000"/>
              <a:gd name="connsiteX22" fmla="*/ 262170 w 1508539"/>
              <a:gd name="connsiteY22" fmla="*/ 6281972 h 6858000"/>
              <a:gd name="connsiteX23" fmla="*/ 290557 w 1508539"/>
              <a:gd name="connsiteY23" fmla="*/ 6153037 h 6858000"/>
              <a:gd name="connsiteX24" fmla="*/ 314428 w 1508539"/>
              <a:gd name="connsiteY24" fmla="*/ 6113913 h 6858000"/>
              <a:gd name="connsiteX25" fmla="*/ 318721 w 1508539"/>
              <a:gd name="connsiteY25" fmla="*/ 6028119 h 6858000"/>
              <a:gd name="connsiteX26" fmla="*/ 363126 w 1508539"/>
              <a:gd name="connsiteY26" fmla="*/ 5934687 h 6858000"/>
              <a:gd name="connsiteX27" fmla="*/ 408411 w 1508539"/>
              <a:gd name="connsiteY27" fmla="*/ 5704905 h 6858000"/>
              <a:gd name="connsiteX28" fmla="*/ 431404 w 1508539"/>
              <a:gd name="connsiteY28" fmla="*/ 5665173 h 6858000"/>
              <a:gd name="connsiteX29" fmla="*/ 465121 w 1508539"/>
              <a:gd name="connsiteY29" fmla="*/ 5563435 h 6858000"/>
              <a:gd name="connsiteX30" fmla="*/ 494626 w 1508539"/>
              <a:gd name="connsiteY30" fmla="*/ 5476393 h 6858000"/>
              <a:gd name="connsiteX31" fmla="*/ 525819 w 1508539"/>
              <a:gd name="connsiteY31" fmla="*/ 5396260 h 6858000"/>
              <a:gd name="connsiteX32" fmla="*/ 541800 w 1508539"/>
              <a:gd name="connsiteY32" fmla="*/ 5330009 h 6858000"/>
              <a:gd name="connsiteX33" fmla="*/ 575293 w 1508539"/>
              <a:gd name="connsiteY33" fmla="*/ 5273739 h 6858000"/>
              <a:gd name="connsiteX34" fmla="*/ 584892 w 1508539"/>
              <a:gd name="connsiteY34" fmla="*/ 5241779 h 6858000"/>
              <a:gd name="connsiteX35" fmla="*/ 596118 w 1508539"/>
              <a:gd name="connsiteY35" fmla="*/ 5225268 h 6858000"/>
              <a:gd name="connsiteX36" fmla="*/ 597138 w 1508539"/>
              <a:gd name="connsiteY36" fmla="*/ 5217684 h 6858000"/>
              <a:gd name="connsiteX37" fmla="*/ 604479 w 1508539"/>
              <a:gd name="connsiteY37" fmla="*/ 5193377 h 6858000"/>
              <a:gd name="connsiteX38" fmla="*/ 607782 w 1508539"/>
              <a:gd name="connsiteY38" fmla="*/ 5179288 h 6858000"/>
              <a:gd name="connsiteX39" fmla="*/ 608766 w 1508539"/>
              <a:gd name="connsiteY39" fmla="*/ 5173621 h 6858000"/>
              <a:gd name="connsiteX40" fmla="*/ 604400 w 1508539"/>
              <a:gd name="connsiteY40" fmla="*/ 5159961 h 6858000"/>
              <a:gd name="connsiteX41" fmla="*/ 611077 w 1508539"/>
              <a:gd name="connsiteY41" fmla="*/ 5144295 h 6858000"/>
              <a:gd name="connsiteX42" fmla="*/ 608010 w 1508539"/>
              <a:gd name="connsiteY42" fmla="*/ 5125185 h 6858000"/>
              <a:gd name="connsiteX43" fmla="*/ 614840 w 1508539"/>
              <a:gd name="connsiteY43" fmla="*/ 5121884 h 6858000"/>
              <a:gd name="connsiteX44" fmla="*/ 621876 w 1508539"/>
              <a:gd name="connsiteY44" fmla="*/ 5067850 h 6858000"/>
              <a:gd name="connsiteX45" fmla="*/ 624607 w 1508539"/>
              <a:gd name="connsiteY45" fmla="*/ 5060861 h 6858000"/>
              <a:gd name="connsiteX46" fmla="*/ 621311 w 1508539"/>
              <a:gd name="connsiteY46" fmla="*/ 5034192 h 6858000"/>
              <a:gd name="connsiteX47" fmla="*/ 622865 w 1508539"/>
              <a:gd name="connsiteY47" fmla="*/ 4993030 h 6858000"/>
              <a:gd name="connsiteX48" fmla="*/ 629774 w 1508539"/>
              <a:gd name="connsiteY48" fmla="*/ 4946844 h 6858000"/>
              <a:gd name="connsiteX49" fmla="*/ 625630 w 1508539"/>
              <a:gd name="connsiteY49" fmla="*/ 4932692 h 6858000"/>
              <a:gd name="connsiteX50" fmla="*/ 641033 w 1508539"/>
              <a:gd name="connsiteY50" fmla="*/ 4858827 h 6858000"/>
              <a:gd name="connsiteX51" fmla="*/ 646936 w 1508539"/>
              <a:gd name="connsiteY51" fmla="*/ 4821170 h 6858000"/>
              <a:gd name="connsiteX52" fmla="*/ 651669 w 1508539"/>
              <a:gd name="connsiteY52" fmla="*/ 4780965 h 6858000"/>
              <a:gd name="connsiteX53" fmla="*/ 652962 w 1508539"/>
              <a:gd name="connsiteY53" fmla="*/ 4750867 h 6858000"/>
              <a:gd name="connsiteX54" fmla="*/ 650769 w 1508539"/>
              <a:gd name="connsiteY54" fmla="*/ 4690749 h 6858000"/>
              <a:gd name="connsiteX55" fmla="*/ 646249 w 1508539"/>
              <a:gd name="connsiteY55" fmla="*/ 4584173 h 6858000"/>
              <a:gd name="connsiteX56" fmla="*/ 641332 w 1508539"/>
              <a:gd name="connsiteY56" fmla="*/ 4444346 h 6858000"/>
              <a:gd name="connsiteX57" fmla="*/ 637897 w 1508539"/>
              <a:gd name="connsiteY57" fmla="*/ 4375228 h 6858000"/>
              <a:gd name="connsiteX58" fmla="*/ 618550 w 1508539"/>
              <a:gd name="connsiteY58" fmla="*/ 4214165 h 6858000"/>
              <a:gd name="connsiteX59" fmla="*/ 622623 w 1508539"/>
              <a:gd name="connsiteY59" fmla="*/ 4090296 h 6858000"/>
              <a:gd name="connsiteX60" fmla="*/ 607879 w 1508539"/>
              <a:gd name="connsiteY60" fmla="*/ 4033999 h 6858000"/>
              <a:gd name="connsiteX61" fmla="*/ 609028 w 1508539"/>
              <a:gd name="connsiteY61" fmla="*/ 4031933 h 6858000"/>
              <a:gd name="connsiteX62" fmla="*/ 607604 w 1508539"/>
              <a:gd name="connsiteY62" fmla="*/ 4013953 h 6858000"/>
              <a:gd name="connsiteX63" fmla="*/ 593899 w 1508539"/>
              <a:gd name="connsiteY63" fmla="*/ 3974753 h 6858000"/>
              <a:gd name="connsiteX64" fmla="*/ 595497 w 1508539"/>
              <a:gd name="connsiteY64" fmla="*/ 3969950 h 6858000"/>
              <a:gd name="connsiteX65" fmla="*/ 588919 w 1508539"/>
              <a:gd name="connsiteY65" fmla="*/ 3933779 h 6858000"/>
              <a:gd name="connsiteX66" fmla="*/ 590250 w 1508539"/>
              <a:gd name="connsiteY66" fmla="*/ 3933093 h 6858000"/>
              <a:gd name="connsiteX67" fmla="*/ 594604 w 1508539"/>
              <a:gd name="connsiteY67" fmla="*/ 3922082 h 6858000"/>
              <a:gd name="connsiteX68" fmla="*/ 599682 w 1508539"/>
              <a:gd name="connsiteY68" fmla="*/ 3901461 h 6858000"/>
              <a:gd name="connsiteX69" fmla="*/ 622276 w 1508539"/>
              <a:gd name="connsiteY69" fmla="*/ 3813873 h 6858000"/>
              <a:gd name="connsiteX70" fmla="*/ 621701 w 1508539"/>
              <a:gd name="connsiteY70" fmla="*/ 3806161 h 6858000"/>
              <a:gd name="connsiteX71" fmla="*/ 622008 w 1508539"/>
              <a:gd name="connsiteY71" fmla="*/ 3805957 h 6858000"/>
              <a:gd name="connsiteX72" fmla="*/ 622035 w 1508539"/>
              <a:gd name="connsiteY72" fmla="*/ 3797724 h 6858000"/>
              <a:gd name="connsiteX73" fmla="*/ 620650 w 1508539"/>
              <a:gd name="connsiteY73" fmla="*/ 3792098 h 6858000"/>
              <a:gd name="connsiteX74" fmla="*/ 619534 w 1508539"/>
              <a:gd name="connsiteY74" fmla="*/ 3777135 h 6858000"/>
              <a:gd name="connsiteX75" fmla="*/ 621267 w 1508539"/>
              <a:gd name="connsiteY75" fmla="*/ 3771656 h 6858000"/>
              <a:gd name="connsiteX76" fmla="*/ 625010 w 1508539"/>
              <a:gd name="connsiteY76" fmla="*/ 3769007 h 6858000"/>
              <a:gd name="connsiteX77" fmla="*/ 624476 w 1508539"/>
              <a:gd name="connsiteY77" fmla="*/ 3767709 h 6858000"/>
              <a:gd name="connsiteX78" fmla="*/ 633172 w 1508539"/>
              <a:gd name="connsiteY78" fmla="*/ 3738082 h 6858000"/>
              <a:gd name="connsiteX79" fmla="*/ 640518 w 1508539"/>
              <a:gd name="connsiteY79" fmla="*/ 3673397 h 6858000"/>
              <a:gd name="connsiteX80" fmla="*/ 639814 w 1508539"/>
              <a:gd name="connsiteY80" fmla="*/ 3637109 h 6858000"/>
              <a:gd name="connsiteX81" fmla="*/ 643257 w 1508539"/>
              <a:gd name="connsiteY81" fmla="*/ 3536883 h 6858000"/>
              <a:gd name="connsiteX82" fmla="*/ 650795 w 1508539"/>
              <a:gd name="connsiteY82" fmla="*/ 3435652 h 6858000"/>
              <a:gd name="connsiteX83" fmla="*/ 652466 w 1508539"/>
              <a:gd name="connsiteY83" fmla="*/ 3307769 h 6858000"/>
              <a:gd name="connsiteX84" fmla="*/ 670029 w 1508539"/>
              <a:gd name="connsiteY84" fmla="*/ 3250522 h 6858000"/>
              <a:gd name="connsiteX85" fmla="*/ 670454 w 1508539"/>
              <a:gd name="connsiteY85" fmla="*/ 3229163 h 6858000"/>
              <a:gd name="connsiteX86" fmla="*/ 672277 w 1508539"/>
              <a:gd name="connsiteY86" fmla="*/ 3217217 h 6858000"/>
              <a:gd name="connsiteX87" fmla="*/ 659112 w 1508539"/>
              <a:gd name="connsiteY87" fmla="*/ 3183755 h 6858000"/>
              <a:gd name="connsiteX88" fmla="*/ 659613 w 1508539"/>
              <a:gd name="connsiteY88" fmla="*/ 3178642 h 6858000"/>
              <a:gd name="connsiteX89" fmla="*/ 647213 w 1508539"/>
              <a:gd name="connsiteY89" fmla="*/ 3158586 h 6858000"/>
              <a:gd name="connsiteX90" fmla="*/ 632398 w 1508539"/>
              <a:gd name="connsiteY90" fmla="*/ 3129034 h 6858000"/>
              <a:gd name="connsiteX91" fmla="*/ 633063 w 1508539"/>
              <a:gd name="connsiteY91" fmla="*/ 3126682 h 6858000"/>
              <a:gd name="connsiteX92" fmla="*/ 623931 w 1508539"/>
              <a:gd name="connsiteY92" fmla="*/ 3114519 h 6858000"/>
              <a:gd name="connsiteX93" fmla="*/ 610540 w 1508539"/>
              <a:gd name="connsiteY93" fmla="*/ 3106272 h 6858000"/>
              <a:gd name="connsiteX94" fmla="*/ 583270 w 1508539"/>
              <a:gd name="connsiteY94" fmla="*/ 2958185 h 6858000"/>
              <a:gd name="connsiteX95" fmla="*/ 525884 w 1508539"/>
              <a:gd name="connsiteY95" fmla="*/ 2762989 h 6858000"/>
              <a:gd name="connsiteX96" fmla="*/ 474802 w 1508539"/>
              <a:gd name="connsiteY96" fmla="*/ 2554718 h 6858000"/>
              <a:gd name="connsiteX97" fmla="*/ 454896 w 1508539"/>
              <a:gd name="connsiteY97" fmla="*/ 2485734 h 6858000"/>
              <a:gd name="connsiteX98" fmla="*/ 445619 w 1508539"/>
              <a:gd name="connsiteY98" fmla="*/ 2447068 h 6858000"/>
              <a:gd name="connsiteX99" fmla="*/ 432580 w 1508539"/>
              <a:gd name="connsiteY99" fmla="*/ 2425819 h 6858000"/>
              <a:gd name="connsiteX100" fmla="*/ 438579 w 1508539"/>
              <a:gd name="connsiteY100" fmla="*/ 2402874 h 6858000"/>
              <a:gd name="connsiteX101" fmla="*/ 441191 w 1508539"/>
              <a:gd name="connsiteY101" fmla="*/ 2381443 h 6858000"/>
              <a:gd name="connsiteX102" fmla="*/ 417520 w 1508539"/>
              <a:gd name="connsiteY102" fmla="*/ 2261920 h 6858000"/>
              <a:gd name="connsiteX103" fmla="*/ 407407 w 1508539"/>
              <a:gd name="connsiteY103" fmla="*/ 2195378 h 6858000"/>
              <a:gd name="connsiteX104" fmla="*/ 391624 w 1508539"/>
              <a:gd name="connsiteY104" fmla="*/ 2155135 h 6858000"/>
              <a:gd name="connsiteX105" fmla="*/ 389082 w 1508539"/>
              <a:gd name="connsiteY105" fmla="*/ 2118008 h 6858000"/>
              <a:gd name="connsiteX106" fmla="*/ 390075 w 1508539"/>
              <a:gd name="connsiteY106" fmla="*/ 2050531 h 6858000"/>
              <a:gd name="connsiteX107" fmla="*/ 381881 w 1508539"/>
              <a:gd name="connsiteY107" fmla="*/ 1963269 h 6858000"/>
              <a:gd name="connsiteX108" fmla="*/ 363059 w 1508539"/>
              <a:gd name="connsiteY108" fmla="*/ 1906352 h 6858000"/>
              <a:gd name="connsiteX109" fmla="*/ 339616 w 1508539"/>
              <a:gd name="connsiteY109" fmla="*/ 1861531 h 6858000"/>
              <a:gd name="connsiteX110" fmla="*/ 293415 w 1508539"/>
              <a:gd name="connsiteY110" fmla="*/ 1732919 h 6858000"/>
              <a:gd name="connsiteX111" fmla="*/ 265726 w 1508539"/>
              <a:gd name="connsiteY111" fmla="*/ 1663540 h 6858000"/>
              <a:gd name="connsiteX112" fmla="*/ 264852 w 1508539"/>
              <a:gd name="connsiteY112" fmla="*/ 1615777 h 6858000"/>
              <a:gd name="connsiteX113" fmla="*/ 245647 w 1508539"/>
              <a:gd name="connsiteY113" fmla="*/ 1563678 h 6858000"/>
              <a:gd name="connsiteX114" fmla="*/ 258727 w 1508539"/>
              <a:gd name="connsiteY114" fmla="*/ 1519474 h 6858000"/>
              <a:gd name="connsiteX115" fmla="*/ 251469 w 1508539"/>
              <a:gd name="connsiteY115" fmla="*/ 1477995 h 6858000"/>
              <a:gd name="connsiteX116" fmla="*/ 237554 w 1508539"/>
              <a:gd name="connsiteY116" fmla="*/ 1373769 h 6858000"/>
              <a:gd name="connsiteX117" fmla="*/ 245861 w 1508539"/>
              <a:gd name="connsiteY117" fmla="*/ 1307086 h 6858000"/>
              <a:gd name="connsiteX118" fmla="*/ 247049 w 1508539"/>
              <a:gd name="connsiteY118" fmla="*/ 1189033 h 6858000"/>
              <a:gd name="connsiteX119" fmla="*/ 251734 w 1508539"/>
              <a:gd name="connsiteY119" fmla="*/ 1168288 h 6858000"/>
              <a:gd name="connsiteX120" fmla="*/ 244016 w 1508539"/>
              <a:gd name="connsiteY120" fmla="*/ 1142577 h 6858000"/>
              <a:gd name="connsiteX121" fmla="*/ 233322 w 1508539"/>
              <a:gd name="connsiteY121" fmla="*/ 1088484 h 6858000"/>
              <a:gd name="connsiteX122" fmla="*/ 222058 w 1508539"/>
              <a:gd name="connsiteY122" fmla="*/ 1016103 h 6858000"/>
              <a:gd name="connsiteX123" fmla="*/ 223514 w 1508539"/>
              <a:gd name="connsiteY123" fmla="*/ 932283 h 6858000"/>
              <a:gd name="connsiteX124" fmla="*/ 225750 w 1508539"/>
              <a:gd name="connsiteY124" fmla="*/ 915925 h 6858000"/>
              <a:gd name="connsiteX125" fmla="*/ 218379 w 1508539"/>
              <a:gd name="connsiteY125" fmla="*/ 896999 h 6858000"/>
              <a:gd name="connsiteX126" fmla="*/ 187787 w 1508539"/>
              <a:gd name="connsiteY126" fmla="*/ 821517 h 6858000"/>
              <a:gd name="connsiteX127" fmla="*/ 166737 w 1508539"/>
              <a:gd name="connsiteY127" fmla="*/ 751353 h 6858000"/>
              <a:gd name="connsiteX128" fmla="*/ 166295 w 1508539"/>
              <a:gd name="connsiteY128" fmla="*/ 721230 h 6858000"/>
              <a:gd name="connsiteX129" fmla="*/ 151966 w 1508539"/>
              <a:gd name="connsiteY129" fmla="*/ 681659 h 6858000"/>
              <a:gd name="connsiteX130" fmla="*/ 137385 w 1508539"/>
              <a:gd name="connsiteY130" fmla="*/ 635218 h 6858000"/>
              <a:gd name="connsiteX131" fmla="*/ 142396 w 1508539"/>
              <a:gd name="connsiteY131" fmla="*/ 613763 h 6858000"/>
              <a:gd name="connsiteX132" fmla="*/ 128338 w 1508539"/>
              <a:gd name="connsiteY132" fmla="*/ 598582 h 6858000"/>
              <a:gd name="connsiteX133" fmla="*/ 128019 w 1508539"/>
              <a:gd name="connsiteY133" fmla="*/ 576846 h 6858000"/>
              <a:gd name="connsiteX134" fmla="*/ 107645 w 1508539"/>
              <a:gd name="connsiteY134" fmla="*/ 530055 h 6858000"/>
              <a:gd name="connsiteX135" fmla="*/ 106893 w 1508539"/>
              <a:gd name="connsiteY135" fmla="*/ 465389 h 6858000"/>
              <a:gd name="connsiteX136" fmla="*/ 89816 w 1508539"/>
              <a:gd name="connsiteY136" fmla="*/ 424699 h 6858000"/>
              <a:gd name="connsiteX137" fmla="*/ 90191 w 1508539"/>
              <a:gd name="connsiteY137" fmla="*/ 404917 h 6858000"/>
              <a:gd name="connsiteX138" fmla="*/ 70148 w 1508539"/>
              <a:gd name="connsiteY138" fmla="*/ 367211 h 6858000"/>
              <a:gd name="connsiteX139" fmla="*/ 36452 w 1508539"/>
              <a:gd name="connsiteY139" fmla="*/ 268519 h 6858000"/>
              <a:gd name="connsiteX140" fmla="*/ 23935 w 1508539"/>
              <a:gd name="connsiteY140" fmla="*/ 160886 h 6858000"/>
              <a:gd name="connsiteX141" fmla="*/ 19312 w 1508539"/>
              <a:gd name="connsiteY141" fmla="*/ 47336 h 6858000"/>
              <a:gd name="connsiteX142" fmla="*/ 0 w 1508539"/>
              <a:gd name="connsiteY142"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28010 w 1508539"/>
              <a:gd name="connsiteY4" fmla="*/ 6751578 h 6858000"/>
              <a:gd name="connsiteX5" fmla="*/ 146674 w 1508539"/>
              <a:gd name="connsiteY5" fmla="*/ 6696999 h 6858000"/>
              <a:gd name="connsiteX6" fmla="*/ 163411 w 1508539"/>
              <a:gd name="connsiteY6" fmla="*/ 6638036 h 6858000"/>
              <a:gd name="connsiteX7" fmla="*/ 164248 w 1508539"/>
              <a:gd name="connsiteY7" fmla="*/ 6574442 h 6858000"/>
              <a:gd name="connsiteX8" fmla="*/ 164588 w 1508539"/>
              <a:gd name="connsiteY8" fmla="*/ 6568530 h 6858000"/>
              <a:gd name="connsiteX9" fmla="*/ 166997 w 1508539"/>
              <a:gd name="connsiteY9" fmla="*/ 6560674 h 6858000"/>
              <a:gd name="connsiteX10" fmla="*/ 167342 w 1508539"/>
              <a:gd name="connsiteY10" fmla="*/ 6560598 h 6858000"/>
              <a:gd name="connsiteX11" fmla="*/ 201349 w 1508539"/>
              <a:gd name="connsiteY11" fmla="*/ 6530567 h 6858000"/>
              <a:gd name="connsiteX12" fmla="*/ 215389 w 1508539"/>
              <a:gd name="connsiteY12" fmla="*/ 6478062 h 6858000"/>
              <a:gd name="connsiteX13" fmla="*/ 226078 w 1508539"/>
              <a:gd name="connsiteY13" fmla="*/ 6460325 h 6858000"/>
              <a:gd name="connsiteX14" fmla="*/ 233311 w 1508539"/>
              <a:gd name="connsiteY14" fmla="*/ 6451488 h 6858000"/>
              <a:gd name="connsiteX15" fmla="*/ 234746 w 1508539"/>
              <a:gd name="connsiteY15" fmla="*/ 6451348 h 6858000"/>
              <a:gd name="connsiteX16" fmla="*/ 239104 w 1508539"/>
              <a:gd name="connsiteY16" fmla="*/ 6414240 h 6858000"/>
              <a:gd name="connsiteX17" fmla="*/ 241880 w 1508539"/>
              <a:gd name="connsiteY17" fmla="*/ 6384857 h 6858000"/>
              <a:gd name="connsiteX18" fmla="*/ 240591 w 1508539"/>
              <a:gd name="connsiteY18" fmla="*/ 6367510 h 6858000"/>
              <a:gd name="connsiteX19" fmla="*/ 244471 w 1508539"/>
              <a:gd name="connsiteY19" fmla="*/ 6349778 h 6858000"/>
              <a:gd name="connsiteX20" fmla="*/ 246136 w 1508539"/>
              <a:gd name="connsiteY20" fmla="*/ 6348250 h 6858000"/>
              <a:gd name="connsiteX21" fmla="*/ 262170 w 1508539"/>
              <a:gd name="connsiteY21" fmla="*/ 6281972 h 6858000"/>
              <a:gd name="connsiteX22" fmla="*/ 290557 w 1508539"/>
              <a:gd name="connsiteY22" fmla="*/ 6153037 h 6858000"/>
              <a:gd name="connsiteX23" fmla="*/ 314428 w 1508539"/>
              <a:gd name="connsiteY23" fmla="*/ 6113913 h 6858000"/>
              <a:gd name="connsiteX24" fmla="*/ 318721 w 1508539"/>
              <a:gd name="connsiteY24" fmla="*/ 6028119 h 6858000"/>
              <a:gd name="connsiteX25" fmla="*/ 363126 w 1508539"/>
              <a:gd name="connsiteY25" fmla="*/ 5934687 h 6858000"/>
              <a:gd name="connsiteX26" fmla="*/ 408411 w 1508539"/>
              <a:gd name="connsiteY26" fmla="*/ 5704905 h 6858000"/>
              <a:gd name="connsiteX27" fmla="*/ 431404 w 1508539"/>
              <a:gd name="connsiteY27" fmla="*/ 5665173 h 6858000"/>
              <a:gd name="connsiteX28" fmla="*/ 465121 w 1508539"/>
              <a:gd name="connsiteY28" fmla="*/ 5563435 h 6858000"/>
              <a:gd name="connsiteX29" fmla="*/ 494626 w 1508539"/>
              <a:gd name="connsiteY29" fmla="*/ 5476393 h 6858000"/>
              <a:gd name="connsiteX30" fmla="*/ 525819 w 1508539"/>
              <a:gd name="connsiteY30" fmla="*/ 5396260 h 6858000"/>
              <a:gd name="connsiteX31" fmla="*/ 541800 w 1508539"/>
              <a:gd name="connsiteY31" fmla="*/ 5330009 h 6858000"/>
              <a:gd name="connsiteX32" fmla="*/ 575293 w 1508539"/>
              <a:gd name="connsiteY32" fmla="*/ 5273739 h 6858000"/>
              <a:gd name="connsiteX33" fmla="*/ 584892 w 1508539"/>
              <a:gd name="connsiteY33" fmla="*/ 5241779 h 6858000"/>
              <a:gd name="connsiteX34" fmla="*/ 596118 w 1508539"/>
              <a:gd name="connsiteY34" fmla="*/ 5225268 h 6858000"/>
              <a:gd name="connsiteX35" fmla="*/ 597138 w 1508539"/>
              <a:gd name="connsiteY35" fmla="*/ 5217684 h 6858000"/>
              <a:gd name="connsiteX36" fmla="*/ 604479 w 1508539"/>
              <a:gd name="connsiteY36" fmla="*/ 5193377 h 6858000"/>
              <a:gd name="connsiteX37" fmla="*/ 607782 w 1508539"/>
              <a:gd name="connsiteY37" fmla="*/ 5179288 h 6858000"/>
              <a:gd name="connsiteX38" fmla="*/ 608766 w 1508539"/>
              <a:gd name="connsiteY38" fmla="*/ 5173621 h 6858000"/>
              <a:gd name="connsiteX39" fmla="*/ 604400 w 1508539"/>
              <a:gd name="connsiteY39" fmla="*/ 5159961 h 6858000"/>
              <a:gd name="connsiteX40" fmla="*/ 611077 w 1508539"/>
              <a:gd name="connsiteY40" fmla="*/ 5144295 h 6858000"/>
              <a:gd name="connsiteX41" fmla="*/ 608010 w 1508539"/>
              <a:gd name="connsiteY41" fmla="*/ 5125185 h 6858000"/>
              <a:gd name="connsiteX42" fmla="*/ 614840 w 1508539"/>
              <a:gd name="connsiteY42" fmla="*/ 5121884 h 6858000"/>
              <a:gd name="connsiteX43" fmla="*/ 621876 w 1508539"/>
              <a:gd name="connsiteY43" fmla="*/ 5067850 h 6858000"/>
              <a:gd name="connsiteX44" fmla="*/ 624607 w 1508539"/>
              <a:gd name="connsiteY44" fmla="*/ 5060861 h 6858000"/>
              <a:gd name="connsiteX45" fmla="*/ 621311 w 1508539"/>
              <a:gd name="connsiteY45" fmla="*/ 5034192 h 6858000"/>
              <a:gd name="connsiteX46" fmla="*/ 622865 w 1508539"/>
              <a:gd name="connsiteY46" fmla="*/ 4993030 h 6858000"/>
              <a:gd name="connsiteX47" fmla="*/ 629774 w 1508539"/>
              <a:gd name="connsiteY47" fmla="*/ 4946844 h 6858000"/>
              <a:gd name="connsiteX48" fmla="*/ 625630 w 1508539"/>
              <a:gd name="connsiteY48" fmla="*/ 4932692 h 6858000"/>
              <a:gd name="connsiteX49" fmla="*/ 641033 w 1508539"/>
              <a:gd name="connsiteY49" fmla="*/ 4858827 h 6858000"/>
              <a:gd name="connsiteX50" fmla="*/ 646936 w 1508539"/>
              <a:gd name="connsiteY50" fmla="*/ 4821170 h 6858000"/>
              <a:gd name="connsiteX51" fmla="*/ 651669 w 1508539"/>
              <a:gd name="connsiteY51" fmla="*/ 4780965 h 6858000"/>
              <a:gd name="connsiteX52" fmla="*/ 652962 w 1508539"/>
              <a:gd name="connsiteY52" fmla="*/ 4750867 h 6858000"/>
              <a:gd name="connsiteX53" fmla="*/ 650769 w 1508539"/>
              <a:gd name="connsiteY53" fmla="*/ 4690749 h 6858000"/>
              <a:gd name="connsiteX54" fmla="*/ 646249 w 1508539"/>
              <a:gd name="connsiteY54" fmla="*/ 4584173 h 6858000"/>
              <a:gd name="connsiteX55" fmla="*/ 641332 w 1508539"/>
              <a:gd name="connsiteY55" fmla="*/ 4444346 h 6858000"/>
              <a:gd name="connsiteX56" fmla="*/ 637897 w 1508539"/>
              <a:gd name="connsiteY56" fmla="*/ 4375228 h 6858000"/>
              <a:gd name="connsiteX57" fmla="*/ 618550 w 1508539"/>
              <a:gd name="connsiteY57" fmla="*/ 4214165 h 6858000"/>
              <a:gd name="connsiteX58" fmla="*/ 622623 w 1508539"/>
              <a:gd name="connsiteY58" fmla="*/ 4090296 h 6858000"/>
              <a:gd name="connsiteX59" fmla="*/ 607879 w 1508539"/>
              <a:gd name="connsiteY59" fmla="*/ 4033999 h 6858000"/>
              <a:gd name="connsiteX60" fmla="*/ 609028 w 1508539"/>
              <a:gd name="connsiteY60" fmla="*/ 4031933 h 6858000"/>
              <a:gd name="connsiteX61" fmla="*/ 607604 w 1508539"/>
              <a:gd name="connsiteY61" fmla="*/ 4013953 h 6858000"/>
              <a:gd name="connsiteX62" fmla="*/ 593899 w 1508539"/>
              <a:gd name="connsiteY62" fmla="*/ 3974753 h 6858000"/>
              <a:gd name="connsiteX63" fmla="*/ 595497 w 1508539"/>
              <a:gd name="connsiteY63" fmla="*/ 3969950 h 6858000"/>
              <a:gd name="connsiteX64" fmla="*/ 588919 w 1508539"/>
              <a:gd name="connsiteY64" fmla="*/ 3933779 h 6858000"/>
              <a:gd name="connsiteX65" fmla="*/ 590250 w 1508539"/>
              <a:gd name="connsiteY65" fmla="*/ 3933093 h 6858000"/>
              <a:gd name="connsiteX66" fmla="*/ 594604 w 1508539"/>
              <a:gd name="connsiteY66" fmla="*/ 3922082 h 6858000"/>
              <a:gd name="connsiteX67" fmla="*/ 599682 w 1508539"/>
              <a:gd name="connsiteY67" fmla="*/ 3901461 h 6858000"/>
              <a:gd name="connsiteX68" fmla="*/ 622276 w 1508539"/>
              <a:gd name="connsiteY68" fmla="*/ 3813873 h 6858000"/>
              <a:gd name="connsiteX69" fmla="*/ 621701 w 1508539"/>
              <a:gd name="connsiteY69" fmla="*/ 3806161 h 6858000"/>
              <a:gd name="connsiteX70" fmla="*/ 622008 w 1508539"/>
              <a:gd name="connsiteY70" fmla="*/ 3805957 h 6858000"/>
              <a:gd name="connsiteX71" fmla="*/ 622035 w 1508539"/>
              <a:gd name="connsiteY71" fmla="*/ 3797724 h 6858000"/>
              <a:gd name="connsiteX72" fmla="*/ 620650 w 1508539"/>
              <a:gd name="connsiteY72" fmla="*/ 3792098 h 6858000"/>
              <a:gd name="connsiteX73" fmla="*/ 619534 w 1508539"/>
              <a:gd name="connsiteY73" fmla="*/ 3777135 h 6858000"/>
              <a:gd name="connsiteX74" fmla="*/ 621267 w 1508539"/>
              <a:gd name="connsiteY74" fmla="*/ 3771656 h 6858000"/>
              <a:gd name="connsiteX75" fmla="*/ 625010 w 1508539"/>
              <a:gd name="connsiteY75" fmla="*/ 3769007 h 6858000"/>
              <a:gd name="connsiteX76" fmla="*/ 624476 w 1508539"/>
              <a:gd name="connsiteY76" fmla="*/ 3767709 h 6858000"/>
              <a:gd name="connsiteX77" fmla="*/ 633172 w 1508539"/>
              <a:gd name="connsiteY77" fmla="*/ 3738082 h 6858000"/>
              <a:gd name="connsiteX78" fmla="*/ 640518 w 1508539"/>
              <a:gd name="connsiteY78" fmla="*/ 3673397 h 6858000"/>
              <a:gd name="connsiteX79" fmla="*/ 639814 w 1508539"/>
              <a:gd name="connsiteY79" fmla="*/ 3637109 h 6858000"/>
              <a:gd name="connsiteX80" fmla="*/ 643257 w 1508539"/>
              <a:gd name="connsiteY80" fmla="*/ 3536883 h 6858000"/>
              <a:gd name="connsiteX81" fmla="*/ 650795 w 1508539"/>
              <a:gd name="connsiteY81" fmla="*/ 3435652 h 6858000"/>
              <a:gd name="connsiteX82" fmla="*/ 652466 w 1508539"/>
              <a:gd name="connsiteY82" fmla="*/ 3307769 h 6858000"/>
              <a:gd name="connsiteX83" fmla="*/ 670029 w 1508539"/>
              <a:gd name="connsiteY83" fmla="*/ 3250522 h 6858000"/>
              <a:gd name="connsiteX84" fmla="*/ 670454 w 1508539"/>
              <a:gd name="connsiteY84" fmla="*/ 3229163 h 6858000"/>
              <a:gd name="connsiteX85" fmla="*/ 672277 w 1508539"/>
              <a:gd name="connsiteY85" fmla="*/ 3217217 h 6858000"/>
              <a:gd name="connsiteX86" fmla="*/ 659112 w 1508539"/>
              <a:gd name="connsiteY86" fmla="*/ 3183755 h 6858000"/>
              <a:gd name="connsiteX87" fmla="*/ 659613 w 1508539"/>
              <a:gd name="connsiteY87" fmla="*/ 3178642 h 6858000"/>
              <a:gd name="connsiteX88" fmla="*/ 647213 w 1508539"/>
              <a:gd name="connsiteY88" fmla="*/ 3158586 h 6858000"/>
              <a:gd name="connsiteX89" fmla="*/ 632398 w 1508539"/>
              <a:gd name="connsiteY89" fmla="*/ 3129034 h 6858000"/>
              <a:gd name="connsiteX90" fmla="*/ 633063 w 1508539"/>
              <a:gd name="connsiteY90" fmla="*/ 3126682 h 6858000"/>
              <a:gd name="connsiteX91" fmla="*/ 623931 w 1508539"/>
              <a:gd name="connsiteY91" fmla="*/ 3114519 h 6858000"/>
              <a:gd name="connsiteX92" fmla="*/ 610540 w 1508539"/>
              <a:gd name="connsiteY92" fmla="*/ 3106272 h 6858000"/>
              <a:gd name="connsiteX93" fmla="*/ 583270 w 1508539"/>
              <a:gd name="connsiteY93" fmla="*/ 2958185 h 6858000"/>
              <a:gd name="connsiteX94" fmla="*/ 525884 w 1508539"/>
              <a:gd name="connsiteY94" fmla="*/ 2762989 h 6858000"/>
              <a:gd name="connsiteX95" fmla="*/ 474802 w 1508539"/>
              <a:gd name="connsiteY95" fmla="*/ 2554718 h 6858000"/>
              <a:gd name="connsiteX96" fmla="*/ 454896 w 1508539"/>
              <a:gd name="connsiteY96" fmla="*/ 2485734 h 6858000"/>
              <a:gd name="connsiteX97" fmla="*/ 445619 w 1508539"/>
              <a:gd name="connsiteY97" fmla="*/ 2447068 h 6858000"/>
              <a:gd name="connsiteX98" fmla="*/ 432580 w 1508539"/>
              <a:gd name="connsiteY98" fmla="*/ 2425819 h 6858000"/>
              <a:gd name="connsiteX99" fmla="*/ 438579 w 1508539"/>
              <a:gd name="connsiteY99" fmla="*/ 2402874 h 6858000"/>
              <a:gd name="connsiteX100" fmla="*/ 441191 w 1508539"/>
              <a:gd name="connsiteY100" fmla="*/ 2381443 h 6858000"/>
              <a:gd name="connsiteX101" fmla="*/ 417520 w 1508539"/>
              <a:gd name="connsiteY101" fmla="*/ 2261920 h 6858000"/>
              <a:gd name="connsiteX102" fmla="*/ 407407 w 1508539"/>
              <a:gd name="connsiteY102" fmla="*/ 2195378 h 6858000"/>
              <a:gd name="connsiteX103" fmla="*/ 391624 w 1508539"/>
              <a:gd name="connsiteY103" fmla="*/ 2155135 h 6858000"/>
              <a:gd name="connsiteX104" fmla="*/ 389082 w 1508539"/>
              <a:gd name="connsiteY104" fmla="*/ 2118008 h 6858000"/>
              <a:gd name="connsiteX105" fmla="*/ 390075 w 1508539"/>
              <a:gd name="connsiteY105" fmla="*/ 2050531 h 6858000"/>
              <a:gd name="connsiteX106" fmla="*/ 381881 w 1508539"/>
              <a:gd name="connsiteY106" fmla="*/ 1963269 h 6858000"/>
              <a:gd name="connsiteX107" fmla="*/ 363059 w 1508539"/>
              <a:gd name="connsiteY107" fmla="*/ 1906352 h 6858000"/>
              <a:gd name="connsiteX108" fmla="*/ 339616 w 1508539"/>
              <a:gd name="connsiteY108" fmla="*/ 1861531 h 6858000"/>
              <a:gd name="connsiteX109" fmla="*/ 293415 w 1508539"/>
              <a:gd name="connsiteY109" fmla="*/ 1732919 h 6858000"/>
              <a:gd name="connsiteX110" fmla="*/ 265726 w 1508539"/>
              <a:gd name="connsiteY110" fmla="*/ 1663540 h 6858000"/>
              <a:gd name="connsiteX111" fmla="*/ 264852 w 1508539"/>
              <a:gd name="connsiteY111" fmla="*/ 1615777 h 6858000"/>
              <a:gd name="connsiteX112" fmla="*/ 245647 w 1508539"/>
              <a:gd name="connsiteY112" fmla="*/ 1563678 h 6858000"/>
              <a:gd name="connsiteX113" fmla="*/ 258727 w 1508539"/>
              <a:gd name="connsiteY113" fmla="*/ 1519474 h 6858000"/>
              <a:gd name="connsiteX114" fmla="*/ 251469 w 1508539"/>
              <a:gd name="connsiteY114" fmla="*/ 1477995 h 6858000"/>
              <a:gd name="connsiteX115" fmla="*/ 237554 w 1508539"/>
              <a:gd name="connsiteY115" fmla="*/ 1373769 h 6858000"/>
              <a:gd name="connsiteX116" fmla="*/ 245861 w 1508539"/>
              <a:gd name="connsiteY116" fmla="*/ 1307086 h 6858000"/>
              <a:gd name="connsiteX117" fmla="*/ 247049 w 1508539"/>
              <a:gd name="connsiteY117" fmla="*/ 1189033 h 6858000"/>
              <a:gd name="connsiteX118" fmla="*/ 251734 w 1508539"/>
              <a:gd name="connsiteY118" fmla="*/ 1168288 h 6858000"/>
              <a:gd name="connsiteX119" fmla="*/ 244016 w 1508539"/>
              <a:gd name="connsiteY119" fmla="*/ 1142577 h 6858000"/>
              <a:gd name="connsiteX120" fmla="*/ 233322 w 1508539"/>
              <a:gd name="connsiteY120" fmla="*/ 1088484 h 6858000"/>
              <a:gd name="connsiteX121" fmla="*/ 222058 w 1508539"/>
              <a:gd name="connsiteY121" fmla="*/ 1016103 h 6858000"/>
              <a:gd name="connsiteX122" fmla="*/ 223514 w 1508539"/>
              <a:gd name="connsiteY122" fmla="*/ 932283 h 6858000"/>
              <a:gd name="connsiteX123" fmla="*/ 225750 w 1508539"/>
              <a:gd name="connsiteY123" fmla="*/ 915925 h 6858000"/>
              <a:gd name="connsiteX124" fmla="*/ 218379 w 1508539"/>
              <a:gd name="connsiteY124" fmla="*/ 896999 h 6858000"/>
              <a:gd name="connsiteX125" fmla="*/ 187787 w 1508539"/>
              <a:gd name="connsiteY125" fmla="*/ 821517 h 6858000"/>
              <a:gd name="connsiteX126" fmla="*/ 166737 w 1508539"/>
              <a:gd name="connsiteY126" fmla="*/ 751353 h 6858000"/>
              <a:gd name="connsiteX127" fmla="*/ 166295 w 1508539"/>
              <a:gd name="connsiteY127" fmla="*/ 721230 h 6858000"/>
              <a:gd name="connsiteX128" fmla="*/ 151966 w 1508539"/>
              <a:gd name="connsiteY128" fmla="*/ 681659 h 6858000"/>
              <a:gd name="connsiteX129" fmla="*/ 137385 w 1508539"/>
              <a:gd name="connsiteY129" fmla="*/ 635218 h 6858000"/>
              <a:gd name="connsiteX130" fmla="*/ 142396 w 1508539"/>
              <a:gd name="connsiteY130" fmla="*/ 613763 h 6858000"/>
              <a:gd name="connsiteX131" fmla="*/ 128338 w 1508539"/>
              <a:gd name="connsiteY131" fmla="*/ 598582 h 6858000"/>
              <a:gd name="connsiteX132" fmla="*/ 128019 w 1508539"/>
              <a:gd name="connsiteY132" fmla="*/ 576846 h 6858000"/>
              <a:gd name="connsiteX133" fmla="*/ 107645 w 1508539"/>
              <a:gd name="connsiteY133" fmla="*/ 530055 h 6858000"/>
              <a:gd name="connsiteX134" fmla="*/ 106893 w 1508539"/>
              <a:gd name="connsiteY134" fmla="*/ 465389 h 6858000"/>
              <a:gd name="connsiteX135" fmla="*/ 89816 w 1508539"/>
              <a:gd name="connsiteY135" fmla="*/ 424699 h 6858000"/>
              <a:gd name="connsiteX136" fmla="*/ 90191 w 1508539"/>
              <a:gd name="connsiteY136" fmla="*/ 404917 h 6858000"/>
              <a:gd name="connsiteX137" fmla="*/ 70148 w 1508539"/>
              <a:gd name="connsiteY137" fmla="*/ 367211 h 6858000"/>
              <a:gd name="connsiteX138" fmla="*/ 36452 w 1508539"/>
              <a:gd name="connsiteY138" fmla="*/ 268519 h 6858000"/>
              <a:gd name="connsiteX139" fmla="*/ 23935 w 1508539"/>
              <a:gd name="connsiteY139" fmla="*/ 160886 h 6858000"/>
              <a:gd name="connsiteX140" fmla="*/ 19312 w 1508539"/>
              <a:gd name="connsiteY140" fmla="*/ 47336 h 6858000"/>
              <a:gd name="connsiteX141" fmla="*/ 0 w 1508539"/>
              <a:gd name="connsiteY141"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28010 w 1508539"/>
              <a:gd name="connsiteY4" fmla="*/ 6751578 h 6858000"/>
              <a:gd name="connsiteX5" fmla="*/ 146674 w 1508539"/>
              <a:gd name="connsiteY5" fmla="*/ 6696999 h 6858000"/>
              <a:gd name="connsiteX6" fmla="*/ 163411 w 1508539"/>
              <a:gd name="connsiteY6" fmla="*/ 6638036 h 6858000"/>
              <a:gd name="connsiteX7" fmla="*/ 164248 w 1508539"/>
              <a:gd name="connsiteY7" fmla="*/ 6574442 h 6858000"/>
              <a:gd name="connsiteX8" fmla="*/ 164588 w 1508539"/>
              <a:gd name="connsiteY8" fmla="*/ 6568530 h 6858000"/>
              <a:gd name="connsiteX9" fmla="*/ 166997 w 1508539"/>
              <a:gd name="connsiteY9" fmla="*/ 6560674 h 6858000"/>
              <a:gd name="connsiteX10" fmla="*/ 201349 w 1508539"/>
              <a:gd name="connsiteY10" fmla="*/ 6530567 h 6858000"/>
              <a:gd name="connsiteX11" fmla="*/ 215389 w 1508539"/>
              <a:gd name="connsiteY11" fmla="*/ 6478062 h 6858000"/>
              <a:gd name="connsiteX12" fmla="*/ 226078 w 1508539"/>
              <a:gd name="connsiteY12" fmla="*/ 6460325 h 6858000"/>
              <a:gd name="connsiteX13" fmla="*/ 233311 w 1508539"/>
              <a:gd name="connsiteY13" fmla="*/ 6451488 h 6858000"/>
              <a:gd name="connsiteX14" fmla="*/ 234746 w 1508539"/>
              <a:gd name="connsiteY14" fmla="*/ 6451348 h 6858000"/>
              <a:gd name="connsiteX15" fmla="*/ 239104 w 1508539"/>
              <a:gd name="connsiteY15" fmla="*/ 6414240 h 6858000"/>
              <a:gd name="connsiteX16" fmla="*/ 241880 w 1508539"/>
              <a:gd name="connsiteY16" fmla="*/ 6384857 h 6858000"/>
              <a:gd name="connsiteX17" fmla="*/ 240591 w 1508539"/>
              <a:gd name="connsiteY17" fmla="*/ 6367510 h 6858000"/>
              <a:gd name="connsiteX18" fmla="*/ 244471 w 1508539"/>
              <a:gd name="connsiteY18" fmla="*/ 6349778 h 6858000"/>
              <a:gd name="connsiteX19" fmla="*/ 246136 w 1508539"/>
              <a:gd name="connsiteY19" fmla="*/ 6348250 h 6858000"/>
              <a:gd name="connsiteX20" fmla="*/ 262170 w 1508539"/>
              <a:gd name="connsiteY20" fmla="*/ 6281972 h 6858000"/>
              <a:gd name="connsiteX21" fmla="*/ 290557 w 1508539"/>
              <a:gd name="connsiteY21" fmla="*/ 6153037 h 6858000"/>
              <a:gd name="connsiteX22" fmla="*/ 314428 w 1508539"/>
              <a:gd name="connsiteY22" fmla="*/ 6113913 h 6858000"/>
              <a:gd name="connsiteX23" fmla="*/ 318721 w 1508539"/>
              <a:gd name="connsiteY23" fmla="*/ 6028119 h 6858000"/>
              <a:gd name="connsiteX24" fmla="*/ 363126 w 1508539"/>
              <a:gd name="connsiteY24" fmla="*/ 5934687 h 6858000"/>
              <a:gd name="connsiteX25" fmla="*/ 408411 w 1508539"/>
              <a:gd name="connsiteY25" fmla="*/ 5704905 h 6858000"/>
              <a:gd name="connsiteX26" fmla="*/ 431404 w 1508539"/>
              <a:gd name="connsiteY26" fmla="*/ 5665173 h 6858000"/>
              <a:gd name="connsiteX27" fmla="*/ 465121 w 1508539"/>
              <a:gd name="connsiteY27" fmla="*/ 5563435 h 6858000"/>
              <a:gd name="connsiteX28" fmla="*/ 494626 w 1508539"/>
              <a:gd name="connsiteY28" fmla="*/ 5476393 h 6858000"/>
              <a:gd name="connsiteX29" fmla="*/ 525819 w 1508539"/>
              <a:gd name="connsiteY29" fmla="*/ 5396260 h 6858000"/>
              <a:gd name="connsiteX30" fmla="*/ 541800 w 1508539"/>
              <a:gd name="connsiteY30" fmla="*/ 5330009 h 6858000"/>
              <a:gd name="connsiteX31" fmla="*/ 575293 w 1508539"/>
              <a:gd name="connsiteY31" fmla="*/ 5273739 h 6858000"/>
              <a:gd name="connsiteX32" fmla="*/ 584892 w 1508539"/>
              <a:gd name="connsiteY32" fmla="*/ 5241779 h 6858000"/>
              <a:gd name="connsiteX33" fmla="*/ 596118 w 1508539"/>
              <a:gd name="connsiteY33" fmla="*/ 5225268 h 6858000"/>
              <a:gd name="connsiteX34" fmla="*/ 597138 w 1508539"/>
              <a:gd name="connsiteY34" fmla="*/ 5217684 h 6858000"/>
              <a:gd name="connsiteX35" fmla="*/ 604479 w 1508539"/>
              <a:gd name="connsiteY35" fmla="*/ 5193377 h 6858000"/>
              <a:gd name="connsiteX36" fmla="*/ 607782 w 1508539"/>
              <a:gd name="connsiteY36" fmla="*/ 5179288 h 6858000"/>
              <a:gd name="connsiteX37" fmla="*/ 608766 w 1508539"/>
              <a:gd name="connsiteY37" fmla="*/ 5173621 h 6858000"/>
              <a:gd name="connsiteX38" fmla="*/ 604400 w 1508539"/>
              <a:gd name="connsiteY38" fmla="*/ 5159961 h 6858000"/>
              <a:gd name="connsiteX39" fmla="*/ 611077 w 1508539"/>
              <a:gd name="connsiteY39" fmla="*/ 5144295 h 6858000"/>
              <a:gd name="connsiteX40" fmla="*/ 608010 w 1508539"/>
              <a:gd name="connsiteY40" fmla="*/ 5125185 h 6858000"/>
              <a:gd name="connsiteX41" fmla="*/ 614840 w 1508539"/>
              <a:gd name="connsiteY41" fmla="*/ 5121884 h 6858000"/>
              <a:gd name="connsiteX42" fmla="*/ 621876 w 1508539"/>
              <a:gd name="connsiteY42" fmla="*/ 5067850 h 6858000"/>
              <a:gd name="connsiteX43" fmla="*/ 624607 w 1508539"/>
              <a:gd name="connsiteY43" fmla="*/ 5060861 h 6858000"/>
              <a:gd name="connsiteX44" fmla="*/ 621311 w 1508539"/>
              <a:gd name="connsiteY44" fmla="*/ 5034192 h 6858000"/>
              <a:gd name="connsiteX45" fmla="*/ 622865 w 1508539"/>
              <a:gd name="connsiteY45" fmla="*/ 4993030 h 6858000"/>
              <a:gd name="connsiteX46" fmla="*/ 629774 w 1508539"/>
              <a:gd name="connsiteY46" fmla="*/ 4946844 h 6858000"/>
              <a:gd name="connsiteX47" fmla="*/ 625630 w 1508539"/>
              <a:gd name="connsiteY47" fmla="*/ 4932692 h 6858000"/>
              <a:gd name="connsiteX48" fmla="*/ 641033 w 1508539"/>
              <a:gd name="connsiteY48" fmla="*/ 4858827 h 6858000"/>
              <a:gd name="connsiteX49" fmla="*/ 646936 w 1508539"/>
              <a:gd name="connsiteY49" fmla="*/ 4821170 h 6858000"/>
              <a:gd name="connsiteX50" fmla="*/ 651669 w 1508539"/>
              <a:gd name="connsiteY50" fmla="*/ 4780965 h 6858000"/>
              <a:gd name="connsiteX51" fmla="*/ 652962 w 1508539"/>
              <a:gd name="connsiteY51" fmla="*/ 4750867 h 6858000"/>
              <a:gd name="connsiteX52" fmla="*/ 650769 w 1508539"/>
              <a:gd name="connsiteY52" fmla="*/ 4690749 h 6858000"/>
              <a:gd name="connsiteX53" fmla="*/ 646249 w 1508539"/>
              <a:gd name="connsiteY53" fmla="*/ 4584173 h 6858000"/>
              <a:gd name="connsiteX54" fmla="*/ 641332 w 1508539"/>
              <a:gd name="connsiteY54" fmla="*/ 4444346 h 6858000"/>
              <a:gd name="connsiteX55" fmla="*/ 637897 w 1508539"/>
              <a:gd name="connsiteY55" fmla="*/ 4375228 h 6858000"/>
              <a:gd name="connsiteX56" fmla="*/ 618550 w 1508539"/>
              <a:gd name="connsiteY56" fmla="*/ 4214165 h 6858000"/>
              <a:gd name="connsiteX57" fmla="*/ 622623 w 1508539"/>
              <a:gd name="connsiteY57" fmla="*/ 4090296 h 6858000"/>
              <a:gd name="connsiteX58" fmla="*/ 607879 w 1508539"/>
              <a:gd name="connsiteY58" fmla="*/ 4033999 h 6858000"/>
              <a:gd name="connsiteX59" fmla="*/ 609028 w 1508539"/>
              <a:gd name="connsiteY59" fmla="*/ 4031933 h 6858000"/>
              <a:gd name="connsiteX60" fmla="*/ 607604 w 1508539"/>
              <a:gd name="connsiteY60" fmla="*/ 4013953 h 6858000"/>
              <a:gd name="connsiteX61" fmla="*/ 593899 w 1508539"/>
              <a:gd name="connsiteY61" fmla="*/ 3974753 h 6858000"/>
              <a:gd name="connsiteX62" fmla="*/ 595497 w 1508539"/>
              <a:gd name="connsiteY62" fmla="*/ 3969950 h 6858000"/>
              <a:gd name="connsiteX63" fmla="*/ 588919 w 1508539"/>
              <a:gd name="connsiteY63" fmla="*/ 3933779 h 6858000"/>
              <a:gd name="connsiteX64" fmla="*/ 590250 w 1508539"/>
              <a:gd name="connsiteY64" fmla="*/ 3933093 h 6858000"/>
              <a:gd name="connsiteX65" fmla="*/ 594604 w 1508539"/>
              <a:gd name="connsiteY65" fmla="*/ 3922082 h 6858000"/>
              <a:gd name="connsiteX66" fmla="*/ 599682 w 1508539"/>
              <a:gd name="connsiteY66" fmla="*/ 3901461 h 6858000"/>
              <a:gd name="connsiteX67" fmla="*/ 622276 w 1508539"/>
              <a:gd name="connsiteY67" fmla="*/ 3813873 h 6858000"/>
              <a:gd name="connsiteX68" fmla="*/ 621701 w 1508539"/>
              <a:gd name="connsiteY68" fmla="*/ 3806161 h 6858000"/>
              <a:gd name="connsiteX69" fmla="*/ 622008 w 1508539"/>
              <a:gd name="connsiteY69" fmla="*/ 3805957 h 6858000"/>
              <a:gd name="connsiteX70" fmla="*/ 622035 w 1508539"/>
              <a:gd name="connsiteY70" fmla="*/ 3797724 h 6858000"/>
              <a:gd name="connsiteX71" fmla="*/ 620650 w 1508539"/>
              <a:gd name="connsiteY71" fmla="*/ 3792098 h 6858000"/>
              <a:gd name="connsiteX72" fmla="*/ 619534 w 1508539"/>
              <a:gd name="connsiteY72" fmla="*/ 3777135 h 6858000"/>
              <a:gd name="connsiteX73" fmla="*/ 621267 w 1508539"/>
              <a:gd name="connsiteY73" fmla="*/ 3771656 h 6858000"/>
              <a:gd name="connsiteX74" fmla="*/ 625010 w 1508539"/>
              <a:gd name="connsiteY74" fmla="*/ 3769007 h 6858000"/>
              <a:gd name="connsiteX75" fmla="*/ 624476 w 1508539"/>
              <a:gd name="connsiteY75" fmla="*/ 3767709 h 6858000"/>
              <a:gd name="connsiteX76" fmla="*/ 633172 w 1508539"/>
              <a:gd name="connsiteY76" fmla="*/ 3738082 h 6858000"/>
              <a:gd name="connsiteX77" fmla="*/ 640518 w 1508539"/>
              <a:gd name="connsiteY77" fmla="*/ 3673397 h 6858000"/>
              <a:gd name="connsiteX78" fmla="*/ 639814 w 1508539"/>
              <a:gd name="connsiteY78" fmla="*/ 3637109 h 6858000"/>
              <a:gd name="connsiteX79" fmla="*/ 643257 w 1508539"/>
              <a:gd name="connsiteY79" fmla="*/ 3536883 h 6858000"/>
              <a:gd name="connsiteX80" fmla="*/ 650795 w 1508539"/>
              <a:gd name="connsiteY80" fmla="*/ 3435652 h 6858000"/>
              <a:gd name="connsiteX81" fmla="*/ 652466 w 1508539"/>
              <a:gd name="connsiteY81" fmla="*/ 3307769 h 6858000"/>
              <a:gd name="connsiteX82" fmla="*/ 670029 w 1508539"/>
              <a:gd name="connsiteY82" fmla="*/ 3250522 h 6858000"/>
              <a:gd name="connsiteX83" fmla="*/ 670454 w 1508539"/>
              <a:gd name="connsiteY83" fmla="*/ 3229163 h 6858000"/>
              <a:gd name="connsiteX84" fmla="*/ 672277 w 1508539"/>
              <a:gd name="connsiteY84" fmla="*/ 3217217 h 6858000"/>
              <a:gd name="connsiteX85" fmla="*/ 659112 w 1508539"/>
              <a:gd name="connsiteY85" fmla="*/ 3183755 h 6858000"/>
              <a:gd name="connsiteX86" fmla="*/ 659613 w 1508539"/>
              <a:gd name="connsiteY86" fmla="*/ 3178642 h 6858000"/>
              <a:gd name="connsiteX87" fmla="*/ 647213 w 1508539"/>
              <a:gd name="connsiteY87" fmla="*/ 3158586 h 6858000"/>
              <a:gd name="connsiteX88" fmla="*/ 632398 w 1508539"/>
              <a:gd name="connsiteY88" fmla="*/ 3129034 h 6858000"/>
              <a:gd name="connsiteX89" fmla="*/ 633063 w 1508539"/>
              <a:gd name="connsiteY89" fmla="*/ 3126682 h 6858000"/>
              <a:gd name="connsiteX90" fmla="*/ 623931 w 1508539"/>
              <a:gd name="connsiteY90" fmla="*/ 3114519 h 6858000"/>
              <a:gd name="connsiteX91" fmla="*/ 610540 w 1508539"/>
              <a:gd name="connsiteY91" fmla="*/ 3106272 h 6858000"/>
              <a:gd name="connsiteX92" fmla="*/ 583270 w 1508539"/>
              <a:gd name="connsiteY92" fmla="*/ 2958185 h 6858000"/>
              <a:gd name="connsiteX93" fmla="*/ 525884 w 1508539"/>
              <a:gd name="connsiteY93" fmla="*/ 2762989 h 6858000"/>
              <a:gd name="connsiteX94" fmla="*/ 474802 w 1508539"/>
              <a:gd name="connsiteY94" fmla="*/ 2554718 h 6858000"/>
              <a:gd name="connsiteX95" fmla="*/ 454896 w 1508539"/>
              <a:gd name="connsiteY95" fmla="*/ 2485734 h 6858000"/>
              <a:gd name="connsiteX96" fmla="*/ 445619 w 1508539"/>
              <a:gd name="connsiteY96" fmla="*/ 2447068 h 6858000"/>
              <a:gd name="connsiteX97" fmla="*/ 432580 w 1508539"/>
              <a:gd name="connsiteY97" fmla="*/ 2425819 h 6858000"/>
              <a:gd name="connsiteX98" fmla="*/ 438579 w 1508539"/>
              <a:gd name="connsiteY98" fmla="*/ 2402874 h 6858000"/>
              <a:gd name="connsiteX99" fmla="*/ 441191 w 1508539"/>
              <a:gd name="connsiteY99" fmla="*/ 2381443 h 6858000"/>
              <a:gd name="connsiteX100" fmla="*/ 417520 w 1508539"/>
              <a:gd name="connsiteY100" fmla="*/ 2261920 h 6858000"/>
              <a:gd name="connsiteX101" fmla="*/ 407407 w 1508539"/>
              <a:gd name="connsiteY101" fmla="*/ 2195378 h 6858000"/>
              <a:gd name="connsiteX102" fmla="*/ 391624 w 1508539"/>
              <a:gd name="connsiteY102" fmla="*/ 2155135 h 6858000"/>
              <a:gd name="connsiteX103" fmla="*/ 389082 w 1508539"/>
              <a:gd name="connsiteY103" fmla="*/ 2118008 h 6858000"/>
              <a:gd name="connsiteX104" fmla="*/ 390075 w 1508539"/>
              <a:gd name="connsiteY104" fmla="*/ 2050531 h 6858000"/>
              <a:gd name="connsiteX105" fmla="*/ 381881 w 1508539"/>
              <a:gd name="connsiteY105" fmla="*/ 1963269 h 6858000"/>
              <a:gd name="connsiteX106" fmla="*/ 363059 w 1508539"/>
              <a:gd name="connsiteY106" fmla="*/ 1906352 h 6858000"/>
              <a:gd name="connsiteX107" fmla="*/ 339616 w 1508539"/>
              <a:gd name="connsiteY107" fmla="*/ 1861531 h 6858000"/>
              <a:gd name="connsiteX108" fmla="*/ 293415 w 1508539"/>
              <a:gd name="connsiteY108" fmla="*/ 1732919 h 6858000"/>
              <a:gd name="connsiteX109" fmla="*/ 265726 w 1508539"/>
              <a:gd name="connsiteY109" fmla="*/ 1663540 h 6858000"/>
              <a:gd name="connsiteX110" fmla="*/ 264852 w 1508539"/>
              <a:gd name="connsiteY110" fmla="*/ 1615777 h 6858000"/>
              <a:gd name="connsiteX111" fmla="*/ 245647 w 1508539"/>
              <a:gd name="connsiteY111" fmla="*/ 1563678 h 6858000"/>
              <a:gd name="connsiteX112" fmla="*/ 258727 w 1508539"/>
              <a:gd name="connsiteY112" fmla="*/ 1519474 h 6858000"/>
              <a:gd name="connsiteX113" fmla="*/ 251469 w 1508539"/>
              <a:gd name="connsiteY113" fmla="*/ 1477995 h 6858000"/>
              <a:gd name="connsiteX114" fmla="*/ 237554 w 1508539"/>
              <a:gd name="connsiteY114" fmla="*/ 1373769 h 6858000"/>
              <a:gd name="connsiteX115" fmla="*/ 245861 w 1508539"/>
              <a:gd name="connsiteY115" fmla="*/ 1307086 h 6858000"/>
              <a:gd name="connsiteX116" fmla="*/ 247049 w 1508539"/>
              <a:gd name="connsiteY116" fmla="*/ 1189033 h 6858000"/>
              <a:gd name="connsiteX117" fmla="*/ 251734 w 1508539"/>
              <a:gd name="connsiteY117" fmla="*/ 1168288 h 6858000"/>
              <a:gd name="connsiteX118" fmla="*/ 244016 w 1508539"/>
              <a:gd name="connsiteY118" fmla="*/ 1142577 h 6858000"/>
              <a:gd name="connsiteX119" fmla="*/ 233322 w 1508539"/>
              <a:gd name="connsiteY119" fmla="*/ 1088484 h 6858000"/>
              <a:gd name="connsiteX120" fmla="*/ 222058 w 1508539"/>
              <a:gd name="connsiteY120" fmla="*/ 1016103 h 6858000"/>
              <a:gd name="connsiteX121" fmla="*/ 223514 w 1508539"/>
              <a:gd name="connsiteY121" fmla="*/ 932283 h 6858000"/>
              <a:gd name="connsiteX122" fmla="*/ 225750 w 1508539"/>
              <a:gd name="connsiteY122" fmla="*/ 915925 h 6858000"/>
              <a:gd name="connsiteX123" fmla="*/ 218379 w 1508539"/>
              <a:gd name="connsiteY123" fmla="*/ 896999 h 6858000"/>
              <a:gd name="connsiteX124" fmla="*/ 187787 w 1508539"/>
              <a:gd name="connsiteY124" fmla="*/ 821517 h 6858000"/>
              <a:gd name="connsiteX125" fmla="*/ 166737 w 1508539"/>
              <a:gd name="connsiteY125" fmla="*/ 751353 h 6858000"/>
              <a:gd name="connsiteX126" fmla="*/ 166295 w 1508539"/>
              <a:gd name="connsiteY126" fmla="*/ 721230 h 6858000"/>
              <a:gd name="connsiteX127" fmla="*/ 151966 w 1508539"/>
              <a:gd name="connsiteY127" fmla="*/ 681659 h 6858000"/>
              <a:gd name="connsiteX128" fmla="*/ 137385 w 1508539"/>
              <a:gd name="connsiteY128" fmla="*/ 635218 h 6858000"/>
              <a:gd name="connsiteX129" fmla="*/ 142396 w 1508539"/>
              <a:gd name="connsiteY129" fmla="*/ 613763 h 6858000"/>
              <a:gd name="connsiteX130" fmla="*/ 128338 w 1508539"/>
              <a:gd name="connsiteY130" fmla="*/ 598582 h 6858000"/>
              <a:gd name="connsiteX131" fmla="*/ 128019 w 1508539"/>
              <a:gd name="connsiteY131" fmla="*/ 576846 h 6858000"/>
              <a:gd name="connsiteX132" fmla="*/ 107645 w 1508539"/>
              <a:gd name="connsiteY132" fmla="*/ 530055 h 6858000"/>
              <a:gd name="connsiteX133" fmla="*/ 106893 w 1508539"/>
              <a:gd name="connsiteY133" fmla="*/ 465389 h 6858000"/>
              <a:gd name="connsiteX134" fmla="*/ 89816 w 1508539"/>
              <a:gd name="connsiteY134" fmla="*/ 424699 h 6858000"/>
              <a:gd name="connsiteX135" fmla="*/ 90191 w 1508539"/>
              <a:gd name="connsiteY135" fmla="*/ 404917 h 6858000"/>
              <a:gd name="connsiteX136" fmla="*/ 70148 w 1508539"/>
              <a:gd name="connsiteY136" fmla="*/ 367211 h 6858000"/>
              <a:gd name="connsiteX137" fmla="*/ 36452 w 1508539"/>
              <a:gd name="connsiteY137" fmla="*/ 268519 h 6858000"/>
              <a:gd name="connsiteX138" fmla="*/ 23935 w 1508539"/>
              <a:gd name="connsiteY138" fmla="*/ 160886 h 6858000"/>
              <a:gd name="connsiteX139" fmla="*/ 19312 w 1508539"/>
              <a:gd name="connsiteY139" fmla="*/ 47336 h 6858000"/>
              <a:gd name="connsiteX140" fmla="*/ 0 w 1508539"/>
              <a:gd name="connsiteY140"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28010 w 1508539"/>
              <a:gd name="connsiteY4" fmla="*/ 6751578 h 6858000"/>
              <a:gd name="connsiteX5" fmla="*/ 146674 w 1508539"/>
              <a:gd name="connsiteY5" fmla="*/ 6696999 h 6858000"/>
              <a:gd name="connsiteX6" fmla="*/ 164248 w 1508539"/>
              <a:gd name="connsiteY6" fmla="*/ 6574442 h 6858000"/>
              <a:gd name="connsiteX7" fmla="*/ 164588 w 1508539"/>
              <a:gd name="connsiteY7" fmla="*/ 6568530 h 6858000"/>
              <a:gd name="connsiteX8" fmla="*/ 166997 w 1508539"/>
              <a:gd name="connsiteY8" fmla="*/ 6560674 h 6858000"/>
              <a:gd name="connsiteX9" fmla="*/ 201349 w 1508539"/>
              <a:gd name="connsiteY9" fmla="*/ 6530567 h 6858000"/>
              <a:gd name="connsiteX10" fmla="*/ 215389 w 1508539"/>
              <a:gd name="connsiteY10" fmla="*/ 6478062 h 6858000"/>
              <a:gd name="connsiteX11" fmla="*/ 226078 w 1508539"/>
              <a:gd name="connsiteY11" fmla="*/ 6460325 h 6858000"/>
              <a:gd name="connsiteX12" fmla="*/ 233311 w 1508539"/>
              <a:gd name="connsiteY12" fmla="*/ 6451488 h 6858000"/>
              <a:gd name="connsiteX13" fmla="*/ 234746 w 1508539"/>
              <a:gd name="connsiteY13" fmla="*/ 6451348 h 6858000"/>
              <a:gd name="connsiteX14" fmla="*/ 239104 w 1508539"/>
              <a:gd name="connsiteY14" fmla="*/ 6414240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31404 w 1508539"/>
              <a:gd name="connsiteY25" fmla="*/ 5665173 h 6858000"/>
              <a:gd name="connsiteX26" fmla="*/ 465121 w 1508539"/>
              <a:gd name="connsiteY26" fmla="*/ 5563435 h 6858000"/>
              <a:gd name="connsiteX27" fmla="*/ 494626 w 1508539"/>
              <a:gd name="connsiteY27" fmla="*/ 5476393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28010 w 1508539"/>
              <a:gd name="connsiteY4" fmla="*/ 6751578 h 6858000"/>
              <a:gd name="connsiteX5" fmla="*/ 146674 w 1508539"/>
              <a:gd name="connsiteY5" fmla="*/ 6696999 h 6858000"/>
              <a:gd name="connsiteX6" fmla="*/ 170123 w 1508539"/>
              <a:gd name="connsiteY6" fmla="*/ 6608101 h 6858000"/>
              <a:gd name="connsiteX7" fmla="*/ 164588 w 1508539"/>
              <a:gd name="connsiteY7" fmla="*/ 6568530 h 6858000"/>
              <a:gd name="connsiteX8" fmla="*/ 166997 w 1508539"/>
              <a:gd name="connsiteY8" fmla="*/ 6560674 h 6858000"/>
              <a:gd name="connsiteX9" fmla="*/ 201349 w 1508539"/>
              <a:gd name="connsiteY9" fmla="*/ 6530567 h 6858000"/>
              <a:gd name="connsiteX10" fmla="*/ 215389 w 1508539"/>
              <a:gd name="connsiteY10" fmla="*/ 6478062 h 6858000"/>
              <a:gd name="connsiteX11" fmla="*/ 226078 w 1508539"/>
              <a:gd name="connsiteY11" fmla="*/ 6460325 h 6858000"/>
              <a:gd name="connsiteX12" fmla="*/ 233311 w 1508539"/>
              <a:gd name="connsiteY12" fmla="*/ 6451488 h 6858000"/>
              <a:gd name="connsiteX13" fmla="*/ 234746 w 1508539"/>
              <a:gd name="connsiteY13" fmla="*/ 6451348 h 6858000"/>
              <a:gd name="connsiteX14" fmla="*/ 239104 w 1508539"/>
              <a:gd name="connsiteY14" fmla="*/ 6414240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31404 w 1508539"/>
              <a:gd name="connsiteY25" fmla="*/ 5665173 h 6858000"/>
              <a:gd name="connsiteX26" fmla="*/ 465121 w 1508539"/>
              <a:gd name="connsiteY26" fmla="*/ 5563435 h 6858000"/>
              <a:gd name="connsiteX27" fmla="*/ 494626 w 1508539"/>
              <a:gd name="connsiteY27" fmla="*/ 5476393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28010 w 1508539"/>
              <a:gd name="connsiteY4" fmla="*/ 6751578 h 6858000"/>
              <a:gd name="connsiteX5" fmla="*/ 149611 w 1508539"/>
              <a:gd name="connsiteY5" fmla="*/ 6666145 h 6858000"/>
              <a:gd name="connsiteX6" fmla="*/ 170123 w 1508539"/>
              <a:gd name="connsiteY6" fmla="*/ 6608101 h 6858000"/>
              <a:gd name="connsiteX7" fmla="*/ 164588 w 1508539"/>
              <a:gd name="connsiteY7" fmla="*/ 6568530 h 6858000"/>
              <a:gd name="connsiteX8" fmla="*/ 166997 w 1508539"/>
              <a:gd name="connsiteY8" fmla="*/ 6560674 h 6858000"/>
              <a:gd name="connsiteX9" fmla="*/ 201349 w 1508539"/>
              <a:gd name="connsiteY9" fmla="*/ 6530567 h 6858000"/>
              <a:gd name="connsiteX10" fmla="*/ 215389 w 1508539"/>
              <a:gd name="connsiteY10" fmla="*/ 6478062 h 6858000"/>
              <a:gd name="connsiteX11" fmla="*/ 226078 w 1508539"/>
              <a:gd name="connsiteY11" fmla="*/ 6460325 h 6858000"/>
              <a:gd name="connsiteX12" fmla="*/ 233311 w 1508539"/>
              <a:gd name="connsiteY12" fmla="*/ 6451488 h 6858000"/>
              <a:gd name="connsiteX13" fmla="*/ 234746 w 1508539"/>
              <a:gd name="connsiteY13" fmla="*/ 6451348 h 6858000"/>
              <a:gd name="connsiteX14" fmla="*/ 239104 w 1508539"/>
              <a:gd name="connsiteY14" fmla="*/ 6414240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31404 w 1508539"/>
              <a:gd name="connsiteY25" fmla="*/ 5665173 h 6858000"/>
              <a:gd name="connsiteX26" fmla="*/ 465121 w 1508539"/>
              <a:gd name="connsiteY26" fmla="*/ 5563435 h 6858000"/>
              <a:gd name="connsiteX27" fmla="*/ 494626 w 1508539"/>
              <a:gd name="connsiteY27" fmla="*/ 5476393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33885 w 1508539"/>
              <a:gd name="connsiteY4" fmla="*/ 6729139 h 6858000"/>
              <a:gd name="connsiteX5" fmla="*/ 149611 w 1508539"/>
              <a:gd name="connsiteY5" fmla="*/ 6666145 h 6858000"/>
              <a:gd name="connsiteX6" fmla="*/ 170123 w 1508539"/>
              <a:gd name="connsiteY6" fmla="*/ 6608101 h 6858000"/>
              <a:gd name="connsiteX7" fmla="*/ 164588 w 1508539"/>
              <a:gd name="connsiteY7" fmla="*/ 6568530 h 6858000"/>
              <a:gd name="connsiteX8" fmla="*/ 166997 w 1508539"/>
              <a:gd name="connsiteY8" fmla="*/ 6560674 h 6858000"/>
              <a:gd name="connsiteX9" fmla="*/ 201349 w 1508539"/>
              <a:gd name="connsiteY9" fmla="*/ 6530567 h 6858000"/>
              <a:gd name="connsiteX10" fmla="*/ 215389 w 1508539"/>
              <a:gd name="connsiteY10" fmla="*/ 6478062 h 6858000"/>
              <a:gd name="connsiteX11" fmla="*/ 226078 w 1508539"/>
              <a:gd name="connsiteY11" fmla="*/ 6460325 h 6858000"/>
              <a:gd name="connsiteX12" fmla="*/ 233311 w 1508539"/>
              <a:gd name="connsiteY12" fmla="*/ 6451488 h 6858000"/>
              <a:gd name="connsiteX13" fmla="*/ 234746 w 1508539"/>
              <a:gd name="connsiteY13" fmla="*/ 6451348 h 6858000"/>
              <a:gd name="connsiteX14" fmla="*/ 239104 w 1508539"/>
              <a:gd name="connsiteY14" fmla="*/ 6414240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31404 w 1508539"/>
              <a:gd name="connsiteY25" fmla="*/ 5665173 h 6858000"/>
              <a:gd name="connsiteX26" fmla="*/ 465121 w 1508539"/>
              <a:gd name="connsiteY26" fmla="*/ 5563435 h 6858000"/>
              <a:gd name="connsiteX27" fmla="*/ 494626 w 1508539"/>
              <a:gd name="connsiteY27" fmla="*/ 5476393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33885 w 1508539"/>
              <a:gd name="connsiteY4" fmla="*/ 6729139 h 6858000"/>
              <a:gd name="connsiteX5" fmla="*/ 149611 w 1508539"/>
              <a:gd name="connsiteY5" fmla="*/ 6666145 h 6858000"/>
              <a:gd name="connsiteX6" fmla="*/ 170123 w 1508539"/>
              <a:gd name="connsiteY6" fmla="*/ 6608101 h 6858000"/>
              <a:gd name="connsiteX7" fmla="*/ 164588 w 1508539"/>
              <a:gd name="connsiteY7" fmla="*/ 6568530 h 6858000"/>
              <a:gd name="connsiteX8" fmla="*/ 166997 w 1508539"/>
              <a:gd name="connsiteY8" fmla="*/ 6560674 h 6858000"/>
              <a:gd name="connsiteX9" fmla="*/ 201349 w 1508539"/>
              <a:gd name="connsiteY9" fmla="*/ 6530567 h 6858000"/>
              <a:gd name="connsiteX10" fmla="*/ 215389 w 1508539"/>
              <a:gd name="connsiteY10" fmla="*/ 6478062 h 6858000"/>
              <a:gd name="connsiteX11" fmla="*/ 226078 w 1508539"/>
              <a:gd name="connsiteY11" fmla="*/ 6460325 h 6858000"/>
              <a:gd name="connsiteX12" fmla="*/ 233311 w 1508539"/>
              <a:gd name="connsiteY12" fmla="*/ 6451488 h 6858000"/>
              <a:gd name="connsiteX13" fmla="*/ 234746 w 1508539"/>
              <a:gd name="connsiteY13" fmla="*/ 6451348 h 6858000"/>
              <a:gd name="connsiteX14" fmla="*/ 239104 w 1508539"/>
              <a:gd name="connsiteY14" fmla="*/ 6414240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494626 w 1508539"/>
              <a:gd name="connsiteY27" fmla="*/ 5476393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33885 w 1508539"/>
              <a:gd name="connsiteY4" fmla="*/ 6729139 h 6858000"/>
              <a:gd name="connsiteX5" fmla="*/ 149611 w 1508539"/>
              <a:gd name="connsiteY5" fmla="*/ 6666145 h 6858000"/>
              <a:gd name="connsiteX6" fmla="*/ 170123 w 1508539"/>
              <a:gd name="connsiteY6" fmla="*/ 6608101 h 6858000"/>
              <a:gd name="connsiteX7" fmla="*/ 164588 w 1508539"/>
              <a:gd name="connsiteY7" fmla="*/ 6568530 h 6858000"/>
              <a:gd name="connsiteX8" fmla="*/ 166997 w 1508539"/>
              <a:gd name="connsiteY8" fmla="*/ 6560674 h 6858000"/>
              <a:gd name="connsiteX9" fmla="*/ 201349 w 1508539"/>
              <a:gd name="connsiteY9" fmla="*/ 6530567 h 6858000"/>
              <a:gd name="connsiteX10" fmla="*/ 215389 w 1508539"/>
              <a:gd name="connsiteY10" fmla="*/ 6478062 h 6858000"/>
              <a:gd name="connsiteX11" fmla="*/ 226078 w 1508539"/>
              <a:gd name="connsiteY11" fmla="*/ 6460325 h 6858000"/>
              <a:gd name="connsiteX12" fmla="*/ 233311 w 1508539"/>
              <a:gd name="connsiteY12" fmla="*/ 6451488 h 6858000"/>
              <a:gd name="connsiteX13" fmla="*/ 234746 w 1508539"/>
              <a:gd name="connsiteY13" fmla="*/ 6451348 h 6858000"/>
              <a:gd name="connsiteX14" fmla="*/ 239104 w 1508539"/>
              <a:gd name="connsiteY14" fmla="*/ 6414240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133885 w 1508539"/>
              <a:gd name="connsiteY4" fmla="*/ 6729139 h 6858000"/>
              <a:gd name="connsiteX5" fmla="*/ 149611 w 1508539"/>
              <a:gd name="connsiteY5" fmla="*/ 6666145 h 6858000"/>
              <a:gd name="connsiteX6" fmla="*/ 170123 w 1508539"/>
              <a:gd name="connsiteY6" fmla="*/ 6608101 h 6858000"/>
              <a:gd name="connsiteX7" fmla="*/ 164588 w 1508539"/>
              <a:gd name="connsiteY7" fmla="*/ 6568530 h 6858000"/>
              <a:gd name="connsiteX8" fmla="*/ 166997 w 1508539"/>
              <a:gd name="connsiteY8" fmla="*/ 6560674 h 6858000"/>
              <a:gd name="connsiteX9" fmla="*/ 201349 w 1508539"/>
              <a:gd name="connsiteY9" fmla="*/ 6530567 h 6858000"/>
              <a:gd name="connsiteX10" fmla="*/ 215389 w 1508539"/>
              <a:gd name="connsiteY10" fmla="*/ 6478062 h 6858000"/>
              <a:gd name="connsiteX11" fmla="*/ 226078 w 1508539"/>
              <a:gd name="connsiteY11" fmla="*/ 6460325 h 6858000"/>
              <a:gd name="connsiteX12" fmla="*/ 233311 w 1508539"/>
              <a:gd name="connsiteY12" fmla="*/ 6451488 h 6858000"/>
              <a:gd name="connsiteX13" fmla="*/ 234746 w 1508539"/>
              <a:gd name="connsiteY13" fmla="*/ 6451348 h 6858000"/>
              <a:gd name="connsiteX14" fmla="*/ 239104 w 1508539"/>
              <a:gd name="connsiteY14" fmla="*/ 6414240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149611 w 1508539"/>
              <a:gd name="connsiteY5" fmla="*/ 6666145 h 6858000"/>
              <a:gd name="connsiteX6" fmla="*/ 170123 w 1508539"/>
              <a:gd name="connsiteY6" fmla="*/ 6608101 h 6858000"/>
              <a:gd name="connsiteX7" fmla="*/ 164588 w 1508539"/>
              <a:gd name="connsiteY7" fmla="*/ 6568530 h 6858000"/>
              <a:gd name="connsiteX8" fmla="*/ 166997 w 1508539"/>
              <a:gd name="connsiteY8" fmla="*/ 6560674 h 6858000"/>
              <a:gd name="connsiteX9" fmla="*/ 201349 w 1508539"/>
              <a:gd name="connsiteY9" fmla="*/ 6530567 h 6858000"/>
              <a:gd name="connsiteX10" fmla="*/ 215389 w 1508539"/>
              <a:gd name="connsiteY10" fmla="*/ 6478062 h 6858000"/>
              <a:gd name="connsiteX11" fmla="*/ 226078 w 1508539"/>
              <a:gd name="connsiteY11" fmla="*/ 6460325 h 6858000"/>
              <a:gd name="connsiteX12" fmla="*/ 233311 w 1508539"/>
              <a:gd name="connsiteY12" fmla="*/ 6451488 h 6858000"/>
              <a:gd name="connsiteX13" fmla="*/ 234746 w 1508539"/>
              <a:gd name="connsiteY13" fmla="*/ 6451348 h 6858000"/>
              <a:gd name="connsiteX14" fmla="*/ 239104 w 1508539"/>
              <a:gd name="connsiteY14" fmla="*/ 6414240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170123 w 1508539"/>
              <a:gd name="connsiteY6" fmla="*/ 6608101 h 6858000"/>
              <a:gd name="connsiteX7" fmla="*/ 164588 w 1508539"/>
              <a:gd name="connsiteY7" fmla="*/ 6568530 h 6858000"/>
              <a:gd name="connsiteX8" fmla="*/ 166997 w 1508539"/>
              <a:gd name="connsiteY8" fmla="*/ 6560674 h 6858000"/>
              <a:gd name="connsiteX9" fmla="*/ 201349 w 1508539"/>
              <a:gd name="connsiteY9" fmla="*/ 6530567 h 6858000"/>
              <a:gd name="connsiteX10" fmla="*/ 215389 w 1508539"/>
              <a:gd name="connsiteY10" fmla="*/ 6478062 h 6858000"/>
              <a:gd name="connsiteX11" fmla="*/ 226078 w 1508539"/>
              <a:gd name="connsiteY11" fmla="*/ 6460325 h 6858000"/>
              <a:gd name="connsiteX12" fmla="*/ 233311 w 1508539"/>
              <a:gd name="connsiteY12" fmla="*/ 6451488 h 6858000"/>
              <a:gd name="connsiteX13" fmla="*/ 234746 w 1508539"/>
              <a:gd name="connsiteY13" fmla="*/ 6451348 h 6858000"/>
              <a:gd name="connsiteX14" fmla="*/ 239104 w 1508539"/>
              <a:gd name="connsiteY14" fmla="*/ 6414240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164588 w 1508539"/>
              <a:gd name="connsiteY7" fmla="*/ 6568530 h 6858000"/>
              <a:gd name="connsiteX8" fmla="*/ 166997 w 1508539"/>
              <a:gd name="connsiteY8" fmla="*/ 6560674 h 6858000"/>
              <a:gd name="connsiteX9" fmla="*/ 201349 w 1508539"/>
              <a:gd name="connsiteY9" fmla="*/ 6530567 h 6858000"/>
              <a:gd name="connsiteX10" fmla="*/ 215389 w 1508539"/>
              <a:gd name="connsiteY10" fmla="*/ 6478062 h 6858000"/>
              <a:gd name="connsiteX11" fmla="*/ 226078 w 1508539"/>
              <a:gd name="connsiteY11" fmla="*/ 6460325 h 6858000"/>
              <a:gd name="connsiteX12" fmla="*/ 233311 w 1508539"/>
              <a:gd name="connsiteY12" fmla="*/ 6451488 h 6858000"/>
              <a:gd name="connsiteX13" fmla="*/ 234746 w 1508539"/>
              <a:gd name="connsiteY13" fmla="*/ 6451348 h 6858000"/>
              <a:gd name="connsiteX14" fmla="*/ 239104 w 1508539"/>
              <a:gd name="connsiteY14" fmla="*/ 6414240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164588 w 1508539"/>
              <a:gd name="connsiteY7" fmla="*/ 6568530 h 6858000"/>
              <a:gd name="connsiteX8" fmla="*/ 340301 w 1508539"/>
              <a:gd name="connsiteY8" fmla="*/ 6572601 h 6858000"/>
              <a:gd name="connsiteX9" fmla="*/ 201349 w 1508539"/>
              <a:gd name="connsiteY9" fmla="*/ 6530567 h 6858000"/>
              <a:gd name="connsiteX10" fmla="*/ 215389 w 1508539"/>
              <a:gd name="connsiteY10" fmla="*/ 6478062 h 6858000"/>
              <a:gd name="connsiteX11" fmla="*/ 226078 w 1508539"/>
              <a:gd name="connsiteY11" fmla="*/ 6460325 h 6858000"/>
              <a:gd name="connsiteX12" fmla="*/ 233311 w 1508539"/>
              <a:gd name="connsiteY12" fmla="*/ 6451488 h 6858000"/>
              <a:gd name="connsiteX13" fmla="*/ 234746 w 1508539"/>
              <a:gd name="connsiteY13" fmla="*/ 6451348 h 6858000"/>
              <a:gd name="connsiteX14" fmla="*/ 239104 w 1508539"/>
              <a:gd name="connsiteY14" fmla="*/ 6414240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40301 w 1508539"/>
              <a:gd name="connsiteY8" fmla="*/ 6572601 h 6858000"/>
              <a:gd name="connsiteX9" fmla="*/ 201349 w 1508539"/>
              <a:gd name="connsiteY9" fmla="*/ 6530567 h 6858000"/>
              <a:gd name="connsiteX10" fmla="*/ 215389 w 1508539"/>
              <a:gd name="connsiteY10" fmla="*/ 6478062 h 6858000"/>
              <a:gd name="connsiteX11" fmla="*/ 226078 w 1508539"/>
              <a:gd name="connsiteY11" fmla="*/ 6460325 h 6858000"/>
              <a:gd name="connsiteX12" fmla="*/ 233311 w 1508539"/>
              <a:gd name="connsiteY12" fmla="*/ 6451488 h 6858000"/>
              <a:gd name="connsiteX13" fmla="*/ 234746 w 1508539"/>
              <a:gd name="connsiteY13" fmla="*/ 6451348 h 6858000"/>
              <a:gd name="connsiteX14" fmla="*/ 239104 w 1508539"/>
              <a:gd name="connsiteY14" fmla="*/ 6414240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201349 w 1508539"/>
              <a:gd name="connsiteY9" fmla="*/ 6530567 h 6858000"/>
              <a:gd name="connsiteX10" fmla="*/ 215389 w 1508539"/>
              <a:gd name="connsiteY10" fmla="*/ 6478062 h 6858000"/>
              <a:gd name="connsiteX11" fmla="*/ 226078 w 1508539"/>
              <a:gd name="connsiteY11" fmla="*/ 6460325 h 6858000"/>
              <a:gd name="connsiteX12" fmla="*/ 233311 w 1508539"/>
              <a:gd name="connsiteY12" fmla="*/ 6451488 h 6858000"/>
              <a:gd name="connsiteX13" fmla="*/ 234746 w 1508539"/>
              <a:gd name="connsiteY13" fmla="*/ 6451348 h 6858000"/>
              <a:gd name="connsiteX14" fmla="*/ 239104 w 1508539"/>
              <a:gd name="connsiteY14" fmla="*/ 6414240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215389 w 1508539"/>
              <a:gd name="connsiteY10" fmla="*/ 6478062 h 6858000"/>
              <a:gd name="connsiteX11" fmla="*/ 226078 w 1508539"/>
              <a:gd name="connsiteY11" fmla="*/ 6460325 h 6858000"/>
              <a:gd name="connsiteX12" fmla="*/ 233311 w 1508539"/>
              <a:gd name="connsiteY12" fmla="*/ 6451488 h 6858000"/>
              <a:gd name="connsiteX13" fmla="*/ 234746 w 1508539"/>
              <a:gd name="connsiteY13" fmla="*/ 6451348 h 6858000"/>
              <a:gd name="connsiteX14" fmla="*/ 239104 w 1508539"/>
              <a:gd name="connsiteY14" fmla="*/ 6414240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25289 w 1508539"/>
              <a:gd name="connsiteY10" fmla="*/ 6525770 h 6858000"/>
              <a:gd name="connsiteX11" fmla="*/ 226078 w 1508539"/>
              <a:gd name="connsiteY11" fmla="*/ 6460325 h 6858000"/>
              <a:gd name="connsiteX12" fmla="*/ 233311 w 1508539"/>
              <a:gd name="connsiteY12" fmla="*/ 6451488 h 6858000"/>
              <a:gd name="connsiteX13" fmla="*/ 234746 w 1508539"/>
              <a:gd name="connsiteY13" fmla="*/ 6451348 h 6858000"/>
              <a:gd name="connsiteX14" fmla="*/ 239104 w 1508539"/>
              <a:gd name="connsiteY14" fmla="*/ 6414240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25289 w 1508539"/>
              <a:gd name="connsiteY10" fmla="*/ 6525770 h 6858000"/>
              <a:gd name="connsiteX11" fmla="*/ 226078 w 1508539"/>
              <a:gd name="connsiteY11" fmla="*/ 6460325 h 6858000"/>
              <a:gd name="connsiteX12" fmla="*/ 233311 w 1508539"/>
              <a:gd name="connsiteY12" fmla="*/ 6451488 h 6858000"/>
              <a:gd name="connsiteX13" fmla="*/ 454546 w 1508539"/>
              <a:gd name="connsiteY13" fmla="*/ 6379786 h 6858000"/>
              <a:gd name="connsiteX14" fmla="*/ 239104 w 1508539"/>
              <a:gd name="connsiteY14" fmla="*/ 6414240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25289 w 1508539"/>
              <a:gd name="connsiteY10" fmla="*/ 6525770 h 6858000"/>
              <a:gd name="connsiteX11" fmla="*/ 226078 w 1508539"/>
              <a:gd name="connsiteY11" fmla="*/ 6460325 h 6858000"/>
              <a:gd name="connsiteX12" fmla="*/ 410841 w 1508539"/>
              <a:gd name="connsiteY12" fmla="*/ 6431610 h 6858000"/>
              <a:gd name="connsiteX13" fmla="*/ 454546 w 1508539"/>
              <a:gd name="connsiteY13" fmla="*/ 6379786 h 6858000"/>
              <a:gd name="connsiteX14" fmla="*/ 239104 w 1508539"/>
              <a:gd name="connsiteY14" fmla="*/ 6414240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25289 w 1508539"/>
              <a:gd name="connsiteY10" fmla="*/ 6525770 h 6858000"/>
              <a:gd name="connsiteX11" fmla="*/ 395154 w 1508539"/>
              <a:gd name="connsiteY11" fmla="*/ 6504057 h 6858000"/>
              <a:gd name="connsiteX12" fmla="*/ 410841 w 1508539"/>
              <a:gd name="connsiteY12" fmla="*/ 6431610 h 6858000"/>
              <a:gd name="connsiteX13" fmla="*/ 454546 w 1508539"/>
              <a:gd name="connsiteY13" fmla="*/ 6379786 h 6858000"/>
              <a:gd name="connsiteX14" fmla="*/ 239104 w 1508539"/>
              <a:gd name="connsiteY14" fmla="*/ 6414240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25289 w 1508539"/>
              <a:gd name="connsiteY10" fmla="*/ 6525770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239104 w 1508539"/>
              <a:gd name="connsiteY14" fmla="*/ 6414240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25289 w 1508539"/>
              <a:gd name="connsiteY10" fmla="*/ 6525770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239104 w 1508539"/>
              <a:gd name="connsiteY14" fmla="*/ 6414240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25289 w 1508539"/>
              <a:gd name="connsiteY10" fmla="*/ 6525770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16634 w 1508539"/>
              <a:gd name="connsiteY14" fmla="*/ 6346654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25289 w 1508539"/>
              <a:gd name="connsiteY10" fmla="*/ 6525770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16634 w 1508539"/>
              <a:gd name="connsiteY14" fmla="*/ 6346654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410113 w 1508539"/>
              <a:gd name="connsiteY19" fmla="*/ 6202459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25289 w 1508539"/>
              <a:gd name="connsiteY10" fmla="*/ 6525770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16634 w 1508539"/>
              <a:gd name="connsiteY14" fmla="*/ 6346654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432121 w 1508539"/>
              <a:gd name="connsiteY18" fmla="*/ 6252834 h 6858000"/>
              <a:gd name="connsiteX19" fmla="*/ 410113 w 1508539"/>
              <a:gd name="connsiteY19" fmla="*/ 6202459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25289 w 1508539"/>
              <a:gd name="connsiteY10" fmla="*/ 6525770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16634 w 1508539"/>
              <a:gd name="connsiteY14" fmla="*/ 6346654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432121 w 1508539"/>
              <a:gd name="connsiteY18" fmla="*/ 6252834 h 6858000"/>
              <a:gd name="connsiteX19" fmla="*/ 410113 w 1508539"/>
              <a:gd name="connsiteY19" fmla="*/ 6202459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25289 w 1508539"/>
              <a:gd name="connsiteY10" fmla="*/ 6525770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16634 w 1508539"/>
              <a:gd name="connsiteY14" fmla="*/ 6346654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432121 w 1508539"/>
              <a:gd name="connsiteY18" fmla="*/ 6252834 h 6858000"/>
              <a:gd name="connsiteX19" fmla="*/ 410113 w 1508539"/>
              <a:gd name="connsiteY19" fmla="*/ 6202459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96942 w 1508539"/>
              <a:gd name="connsiteY23" fmla="*/ 5926735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25289 w 1508539"/>
              <a:gd name="connsiteY10" fmla="*/ 6525770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16634 w 1508539"/>
              <a:gd name="connsiteY14" fmla="*/ 6346654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432121 w 1508539"/>
              <a:gd name="connsiteY18" fmla="*/ 6252834 h 6858000"/>
              <a:gd name="connsiteX19" fmla="*/ 410113 w 1508539"/>
              <a:gd name="connsiteY19" fmla="*/ 6202459 h 6858000"/>
              <a:gd name="connsiteX20" fmla="*/ 392003 w 1508539"/>
              <a:gd name="connsiteY20" fmla="*/ 6153037 h 6858000"/>
              <a:gd name="connsiteX21" fmla="*/ 314428 w 1508539"/>
              <a:gd name="connsiteY21" fmla="*/ 6113913 h 6858000"/>
              <a:gd name="connsiteX22" fmla="*/ 318721 w 1508539"/>
              <a:gd name="connsiteY22" fmla="*/ 6028119 h 6858000"/>
              <a:gd name="connsiteX23" fmla="*/ 396942 w 1508539"/>
              <a:gd name="connsiteY23" fmla="*/ 5926735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25289 w 1508539"/>
              <a:gd name="connsiteY10" fmla="*/ 6525770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16634 w 1508539"/>
              <a:gd name="connsiteY14" fmla="*/ 6346654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432121 w 1508539"/>
              <a:gd name="connsiteY18" fmla="*/ 6252834 h 6858000"/>
              <a:gd name="connsiteX19" fmla="*/ 410113 w 1508539"/>
              <a:gd name="connsiteY19" fmla="*/ 6202459 h 6858000"/>
              <a:gd name="connsiteX20" fmla="*/ 392003 w 1508539"/>
              <a:gd name="connsiteY20" fmla="*/ 6153037 h 6858000"/>
              <a:gd name="connsiteX21" fmla="*/ 394739 w 1508539"/>
              <a:gd name="connsiteY21" fmla="*/ 6090059 h 6858000"/>
              <a:gd name="connsiteX22" fmla="*/ 318721 w 1508539"/>
              <a:gd name="connsiteY22" fmla="*/ 6028119 h 6858000"/>
              <a:gd name="connsiteX23" fmla="*/ 396942 w 1508539"/>
              <a:gd name="connsiteY23" fmla="*/ 5926735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25289 w 1508539"/>
              <a:gd name="connsiteY10" fmla="*/ 6525770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16634 w 1508539"/>
              <a:gd name="connsiteY14" fmla="*/ 6346654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432121 w 1508539"/>
              <a:gd name="connsiteY18" fmla="*/ 6252834 h 6858000"/>
              <a:gd name="connsiteX19" fmla="*/ 410113 w 1508539"/>
              <a:gd name="connsiteY19" fmla="*/ 6202459 h 6858000"/>
              <a:gd name="connsiteX20" fmla="*/ 392003 w 1508539"/>
              <a:gd name="connsiteY20" fmla="*/ 6153037 h 6858000"/>
              <a:gd name="connsiteX21" fmla="*/ 394739 w 1508539"/>
              <a:gd name="connsiteY21" fmla="*/ 6090059 h 6858000"/>
              <a:gd name="connsiteX22" fmla="*/ 386351 w 1508539"/>
              <a:gd name="connsiteY22" fmla="*/ 6028119 h 6858000"/>
              <a:gd name="connsiteX23" fmla="*/ 396942 w 1508539"/>
              <a:gd name="connsiteY23" fmla="*/ 5926735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25289 w 1508539"/>
              <a:gd name="connsiteY10" fmla="*/ 6525770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16634 w 1508539"/>
              <a:gd name="connsiteY14" fmla="*/ 6346654 h 6858000"/>
              <a:gd name="connsiteX15" fmla="*/ 241880 w 1508539"/>
              <a:gd name="connsiteY15" fmla="*/ 6384857 h 6858000"/>
              <a:gd name="connsiteX16" fmla="*/ 240591 w 1508539"/>
              <a:gd name="connsiteY16" fmla="*/ 6367510 h 6858000"/>
              <a:gd name="connsiteX17" fmla="*/ 405093 w 1508539"/>
              <a:gd name="connsiteY17" fmla="*/ 6270265 h 6858000"/>
              <a:gd name="connsiteX18" fmla="*/ 432121 w 1508539"/>
              <a:gd name="connsiteY18" fmla="*/ 6252834 h 6858000"/>
              <a:gd name="connsiteX19" fmla="*/ 410113 w 1508539"/>
              <a:gd name="connsiteY19" fmla="*/ 6202459 h 6858000"/>
              <a:gd name="connsiteX20" fmla="*/ 392003 w 1508539"/>
              <a:gd name="connsiteY20" fmla="*/ 6153037 h 6858000"/>
              <a:gd name="connsiteX21" fmla="*/ 394739 w 1508539"/>
              <a:gd name="connsiteY21" fmla="*/ 6090059 h 6858000"/>
              <a:gd name="connsiteX22" fmla="*/ 386351 w 1508539"/>
              <a:gd name="connsiteY22" fmla="*/ 6028119 h 6858000"/>
              <a:gd name="connsiteX23" fmla="*/ 396942 w 1508539"/>
              <a:gd name="connsiteY23" fmla="*/ 5926735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25289 w 1508539"/>
              <a:gd name="connsiteY10" fmla="*/ 6525770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16634 w 1508539"/>
              <a:gd name="connsiteY14" fmla="*/ 6346654 h 6858000"/>
              <a:gd name="connsiteX15" fmla="*/ 241880 w 1508539"/>
              <a:gd name="connsiteY15" fmla="*/ 6384857 h 6858000"/>
              <a:gd name="connsiteX16" fmla="*/ 422348 w 1508539"/>
              <a:gd name="connsiteY16" fmla="*/ 6280046 h 6858000"/>
              <a:gd name="connsiteX17" fmla="*/ 405093 w 1508539"/>
              <a:gd name="connsiteY17" fmla="*/ 6270265 h 6858000"/>
              <a:gd name="connsiteX18" fmla="*/ 432121 w 1508539"/>
              <a:gd name="connsiteY18" fmla="*/ 6252834 h 6858000"/>
              <a:gd name="connsiteX19" fmla="*/ 410113 w 1508539"/>
              <a:gd name="connsiteY19" fmla="*/ 6202459 h 6858000"/>
              <a:gd name="connsiteX20" fmla="*/ 392003 w 1508539"/>
              <a:gd name="connsiteY20" fmla="*/ 6153037 h 6858000"/>
              <a:gd name="connsiteX21" fmla="*/ 394739 w 1508539"/>
              <a:gd name="connsiteY21" fmla="*/ 6090059 h 6858000"/>
              <a:gd name="connsiteX22" fmla="*/ 386351 w 1508539"/>
              <a:gd name="connsiteY22" fmla="*/ 6028119 h 6858000"/>
              <a:gd name="connsiteX23" fmla="*/ 396942 w 1508539"/>
              <a:gd name="connsiteY23" fmla="*/ 5926735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25289 w 1508539"/>
              <a:gd name="connsiteY10" fmla="*/ 6525770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16634 w 1508539"/>
              <a:gd name="connsiteY14" fmla="*/ 6346654 h 6858000"/>
              <a:gd name="connsiteX15" fmla="*/ 415184 w 1508539"/>
              <a:gd name="connsiteY15" fmla="*/ 6313295 h 6858000"/>
              <a:gd name="connsiteX16" fmla="*/ 422348 w 1508539"/>
              <a:gd name="connsiteY16" fmla="*/ 6280046 h 6858000"/>
              <a:gd name="connsiteX17" fmla="*/ 405093 w 1508539"/>
              <a:gd name="connsiteY17" fmla="*/ 6270265 h 6858000"/>
              <a:gd name="connsiteX18" fmla="*/ 432121 w 1508539"/>
              <a:gd name="connsiteY18" fmla="*/ 6252834 h 6858000"/>
              <a:gd name="connsiteX19" fmla="*/ 410113 w 1508539"/>
              <a:gd name="connsiteY19" fmla="*/ 6202459 h 6858000"/>
              <a:gd name="connsiteX20" fmla="*/ 392003 w 1508539"/>
              <a:gd name="connsiteY20" fmla="*/ 6153037 h 6858000"/>
              <a:gd name="connsiteX21" fmla="*/ 394739 w 1508539"/>
              <a:gd name="connsiteY21" fmla="*/ 6090059 h 6858000"/>
              <a:gd name="connsiteX22" fmla="*/ 386351 w 1508539"/>
              <a:gd name="connsiteY22" fmla="*/ 6028119 h 6858000"/>
              <a:gd name="connsiteX23" fmla="*/ 396942 w 1508539"/>
              <a:gd name="connsiteY23" fmla="*/ 5926735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42197 w 1508539"/>
              <a:gd name="connsiteY10" fmla="*/ 6557575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16634 w 1508539"/>
              <a:gd name="connsiteY14" fmla="*/ 6346654 h 6858000"/>
              <a:gd name="connsiteX15" fmla="*/ 415184 w 1508539"/>
              <a:gd name="connsiteY15" fmla="*/ 6313295 h 6858000"/>
              <a:gd name="connsiteX16" fmla="*/ 422348 w 1508539"/>
              <a:gd name="connsiteY16" fmla="*/ 6280046 h 6858000"/>
              <a:gd name="connsiteX17" fmla="*/ 405093 w 1508539"/>
              <a:gd name="connsiteY17" fmla="*/ 6270265 h 6858000"/>
              <a:gd name="connsiteX18" fmla="*/ 432121 w 1508539"/>
              <a:gd name="connsiteY18" fmla="*/ 6252834 h 6858000"/>
              <a:gd name="connsiteX19" fmla="*/ 410113 w 1508539"/>
              <a:gd name="connsiteY19" fmla="*/ 6202459 h 6858000"/>
              <a:gd name="connsiteX20" fmla="*/ 392003 w 1508539"/>
              <a:gd name="connsiteY20" fmla="*/ 6153037 h 6858000"/>
              <a:gd name="connsiteX21" fmla="*/ 394739 w 1508539"/>
              <a:gd name="connsiteY21" fmla="*/ 6090059 h 6858000"/>
              <a:gd name="connsiteX22" fmla="*/ 386351 w 1508539"/>
              <a:gd name="connsiteY22" fmla="*/ 6028119 h 6858000"/>
              <a:gd name="connsiteX23" fmla="*/ 396942 w 1508539"/>
              <a:gd name="connsiteY23" fmla="*/ 5926735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42197 w 1508539"/>
              <a:gd name="connsiteY10" fmla="*/ 6557575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37769 w 1508539"/>
              <a:gd name="connsiteY14" fmla="*/ 6334727 h 6858000"/>
              <a:gd name="connsiteX15" fmla="*/ 415184 w 1508539"/>
              <a:gd name="connsiteY15" fmla="*/ 6313295 h 6858000"/>
              <a:gd name="connsiteX16" fmla="*/ 422348 w 1508539"/>
              <a:gd name="connsiteY16" fmla="*/ 6280046 h 6858000"/>
              <a:gd name="connsiteX17" fmla="*/ 405093 w 1508539"/>
              <a:gd name="connsiteY17" fmla="*/ 6270265 h 6858000"/>
              <a:gd name="connsiteX18" fmla="*/ 432121 w 1508539"/>
              <a:gd name="connsiteY18" fmla="*/ 6252834 h 6858000"/>
              <a:gd name="connsiteX19" fmla="*/ 410113 w 1508539"/>
              <a:gd name="connsiteY19" fmla="*/ 6202459 h 6858000"/>
              <a:gd name="connsiteX20" fmla="*/ 392003 w 1508539"/>
              <a:gd name="connsiteY20" fmla="*/ 6153037 h 6858000"/>
              <a:gd name="connsiteX21" fmla="*/ 394739 w 1508539"/>
              <a:gd name="connsiteY21" fmla="*/ 6090059 h 6858000"/>
              <a:gd name="connsiteX22" fmla="*/ 386351 w 1508539"/>
              <a:gd name="connsiteY22" fmla="*/ 6028119 h 6858000"/>
              <a:gd name="connsiteX23" fmla="*/ 396942 w 1508539"/>
              <a:gd name="connsiteY23" fmla="*/ 5926735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42197 w 1508539"/>
              <a:gd name="connsiteY10" fmla="*/ 6557575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37769 w 1508539"/>
              <a:gd name="connsiteY14" fmla="*/ 6334727 h 6858000"/>
              <a:gd name="connsiteX15" fmla="*/ 415184 w 1508539"/>
              <a:gd name="connsiteY15" fmla="*/ 6313295 h 6858000"/>
              <a:gd name="connsiteX16" fmla="*/ 422348 w 1508539"/>
              <a:gd name="connsiteY16" fmla="*/ 6280046 h 6858000"/>
              <a:gd name="connsiteX17" fmla="*/ 405093 w 1508539"/>
              <a:gd name="connsiteY17" fmla="*/ 6270265 h 6858000"/>
              <a:gd name="connsiteX18" fmla="*/ 432121 w 1508539"/>
              <a:gd name="connsiteY18" fmla="*/ 6252834 h 6858000"/>
              <a:gd name="connsiteX19" fmla="*/ 410113 w 1508539"/>
              <a:gd name="connsiteY19" fmla="*/ 6202459 h 6858000"/>
              <a:gd name="connsiteX20" fmla="*/ 392003 w 1508539"/>
              <a:gd name="connsiteY20" fmla="*/ 6153037 h 6858000"/>
              <a:gd name="connsiteX21" fmla="*/ 394739 w 1508539"/>
              <a:gd name="connsiteY21" fmla="*/ 6090059 h 6858000"/>
              <a:gd name="connsiteX22" fmla="*/ 386351 w 1508539"/>
              <a:gd name="connsiteY22" fmla="*/ 6028119 h 6858000"/>
              <a:gd name="connsiteX23" fmla="*/ 396942 w 1508539"/>
              <a:gd name="connsiteY23" fmla="*/ 5926735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42197 w 1508539"/>
              <a:gd name="connsiteY10" fmla="*/ 6557575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37769 w 1508539"/>
              <a:gd name="connsiteY14" fmla="*/ 6334727 h 6858000"/>
              <a:gd name="connsiteX15" fmla="*/ 415184 w 1508539"/>
              <a:gd name="connsiteY15" fmla="*/ 6313295 h 6858000"/>
              <a:gd name="connsiteX16" fmla="*/ 422348 w 1508539"/>
              <a:gd name="connsiteY16" fmla="*/ 6280046 h 6858000"/>
              <a:gd name="connsiteX17" fmla="*/ 405093 w 1508539"/>
              <a:gd name="connsiteY17" fmla="*/ 6270265 h 6858000"/>
              <a:gd name="connsiteX18" fmla="*/ 432121 w 1508539"/>
              <a:gd name="connsiteY18" fmla="*/ 6252834 h 6858000"/>
              <a:gd name="connsiteX19" fmla="*/ 410113 w 1508539"/>
              <a:gd name="connsiteY19" fmla="*/ 6202459 h 6858000"/>
              <a:gd name="connsiteX20" fmla="*/ 392003 w 1508539"/>
              <a:gd name="connsiteY20" fmla="*/ 6153037 h 6858000"/>
              <a:gd name="connsiteX21" fmla="*/ 394739 w 1508539"/>
              <a:gd name="connsiteY21" fmla="*/ 6090059 h 6858000"/>
              <a:gd name="connsiteX22" fmla="*/ 386351 w 1508539"/>
              <a:gd name="connsiteY22" fmla="*/ 6028119 h 6858000"/>
              <a:gd name="connsiteX23" fmla="*/ 396942 w 1508539"/>
              <a:gd name="connsiteY23" fmla="*/ 5926735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42197 w 1508539"/>
              <a:gd name="connsiteY10" fmla="*/ 6557575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37769 w 1508539"/>
              <a:gd name="connsiteY14" fmla="*/ 6334727 h 6858000"/>
              <a:gd name="connsiteX15" fmla="*/ 415184 w 1508539"/>
              <a:gd name="connsiteY15" fmla="*/ 6313295 h 6858000"/>
              <a:gd name="connsiteX16" fmla="*/ 422348 w 1508539"/>
              <a:gd name="connsiteY16" fmla="*/ 6280046 h 6858000"/>
              <a:gd name="connsiteX17" fmla="*/ 405093 w 1508539"/>
              <a:gd name="connsiteY17" fmla="*/ 6270265 h 6858000"/>
              <a:gd name="connsiteX18" fmla="*/ 432121 w 1508539"/>
              <a:gd name="connsiteY18" fmla="*/ 6252834 h 6858000"/>
              <a:gd name="connsiteX19" fmla="*/ 410113 w 1508539"/>
              <a:gd name="connsiteY19" fmla="*/ 6202459 h 6858000"/>
              <a:gd name="connsiteX20" fmla="*/ 392003 w 1508539"/>
              <a:gd name="connsiteY20" fmla="*/ 6153037 h 6858000"/>
              <a:gd name="connsiteX21" fmla="*/ 394739 w 1508539"/>
              <a:gd name="connsiteY21" fmla="*/ 6090059 h 6858000"/>
              <a:gd name="connsiteX22" fmla="*/ 386351 w 1508539"/>
              <a:gd name="connsiteY22" fmla="*/ 6028119 h 6858000"/>
              <a:gd name="connsiteX23" fmla="*/ 396942 w 1508539"/>
              <a:gd name="connsiteY23" fmla="*/ 5926735 h 6858000"/>
              <a:gd name="connsiteX24" fmla="*/ 446454 w 1508539"/>
              <a:gd name="connsiteY24" fmla="*/ 5712857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42197 w 1508539"/>
              <a:gd name="connsiteY10" fmla="*/ 6557575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37769 w 1508539"/>
              <a:gd name="connsiteY14" fmla="*/ 6334727 h 6858000"/>
              <a:gd name="connsiteX15" fmla="*/ 415184 w 1508539"/>
              <a:gd name="connsiteY15" fmla="*/ 6313295 h 6858000"/>
              <a:gd name="connsiteX16" fmla="*/ 422348 w 1508539"/>
              <a:gd name="connsiteY16" fmla="*/ 6280046 h 6858000"/>
              <a:gd name="connsiteX17" fmla="*/ 405093 w 1508539"/>
              <a:gd name="connsiteY17" fmla="*/ 6270265 h 6858000"/>
              <a:gd name="connsiteX18" fmla="*/ 432121 w 1508539"/>
              <a:gd name="connsiteY18" fmla="*/ 6252834 h 6858000"/>
              <a:gd name="connsiteX19" fmla="*/ 410113 w 1508539"/>
              <a:gd name="connsiteY19" fmla="*/ 6202459 h 6858000"/>
              <a:gd name="connsiteX20" fmla="*/ 392003 w 1508539"/>
              <a:gd name="connsiteY20" fmla="*/ 6153037 h 6858000"/>
              <a:gd name="connsiteX21" fmla="*/ 394739 w 1508539"/>
              <a:gd name="connsiteY21" fmla="*/ 6090059 h 6858000"/>
              <a:gd name="connsiteX22" fmla="*/ 411713 w 1508539"/>
              <a:gd name="connsiteY22" fmla="*/ 6028119 h 6858000"/>
              <a:gd name="connsiteX23" fmla="*/ 396942 w 1508539"/>
              <a:gd name="connsiteY23" fmla="*/ 5926735 h 6858000"/>
              <a:gd name="connsiteX24" fmla="*/ 446454 w 1508539"/>
              <a:gd name="connsiteY24" fmla="*/ 5712857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42197 w 1508539"/>
              <a:gd name="connsiteY10" fmla="*/ 6557575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37769 w 1508539"/>
              <a:gd name="connsiteY14" fmla="*/ 6334727 h 6858000"/>
              <a:gd name="connsiteX15" fmla="*/ 415184 w 1508539"/>
              <a:gd name="connsiteY15" fmla="*/ 6313295 h 6858000"/>
              <a:gd name="connsiteX16" fmla="*/ 422348 w 1508539"/>
              <a:gd name="connsiteY16" fmla="*/ 6280046 h 6858000"/>
              <a:gd name="connsiteX17" fmla="*/ 405093 w 1508539"/>
              <a:gd name="connsiteY17" fmla="*/ 6270265 h 6858000"/>
              <a:gd name="connsiteX18" fmla="*/ 432121 w 1508539"/>
              <a:gd name="connsiteY18" fmla="*/ 6252834 h 6858000"/>
              <a:gd name="connsiteX19" fmla="*/ 410113 w 1508539"/>
              <a:gd name="connsiteY19" fmla="*/ 6202459 h 6858000"/>
              <a:gd name="connsiteX20" fmla="*/ 392003 w 1508539"/>
              <a:gd name="connsiteY20" fmla="*/ 6153037 h 6858000"/>
              <a:gd name="connsiteX21" fmla="*/ 394739 w 1508539"/>
              <a:gd name="connsiteY21" fmla="*/ 6090059 h 6858000"/>
              <a:gd name="connsiteX22" fmla="*/ 411713 w 1508539"/>
              <a:gd name="connsiteY22" fmla="*/ 6028119 h 6858000"/>
              <a:gd name="connsiteX23" fmla="*/ 396942 w 1508539"/>
              <a:gd name="connsiteY23" fmla="*/ 5926735 h 6858000"/>
              <a:gd name="connsiteX24" fmla="*/ 446454 w 1508539"/>
              <a:gd name="connsiteY24" fmla="*/ 5712857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42197 w 1508539"/>
              <a:gd name="connsiteY10" fmla="*/ 6557575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37769 w 1508539"/>
              <a:gd name="connsiteY14" fmla="*/ 6334727 h 6858000"/>
              <a:gd name="connsiteX15" fmla="*/ 415184 w 1508539"/>
              <a:gd name="connsiteY15" fmla="*/ 6313295 h 6858000"/>
              <a:gd name="connsiteX16" fmla="*/ 422348 w 1508539"/>
              <a:gd name="connsiteY16" fmla="*/ 6280046 h 6858000"/>
              <a:gd name="connsiteX17" fmla="*/ 405093 w 1508539"/>
              <a:gd name="connsiteY17" fmla="*/ 6270265 h 6858000"/>
              <a:gd name="connsiteX18" fmla="*/ 432121 w 1508539"/>
              <a:gd name="connsiteY18" fmla="*/ 6252834 h 6858000"/>
              <a:gd name="connsiteX19" fmla="*/ 410113 w 1508539"/>
              <a:gd name="connsiteY19" fmla="*/ 6202459 h 6858000"/>
              <a:gd name="connsiteX20" fmla="*/ 392003 w 1508539"/>
              <a:gd name="connsiteY20" fmla="*/ 6153037 h 6858000"/>
              <a:gd name="connsiteX21" fmla="*/ 394739 w 1508539"/>
              <a:gd name="connsiteY21" fmla="*/ 6090059 h 6858000"/>
              <a:gd name="connsiteX22" fmla="*/ 411713 w 1508539"/>
              <a:gd name="connsiteY22" fmla="*/ 6028119 h 6858000"/>
              <a:gd name="connsiteX23" fmla="*/ 396942 w 1508539"/>
              <a:gd name="connsiteY23" fmla="*/ 5926735 h 6858000"/>
              <a:gd name="connsiteX24" fmla="*/ 446454 w 1508539"/>
              <a:gd name="connsiteY24" fmla="*/ 5712857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42197 w 1508539"/>
              <a:gd name="connsiteY10" fmla="*/ 6557575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37769 w 1508539"/>
              <a:gd name="connsiteY14" fmla="*/ 6334727 h 6858000"/>
              <a:gd name="connsiteX15" fmla="*/ 415184 w 1508539"/>
              <a:gd name="connsiteY15" fmla="*/ 6313295 h 6858000"/>
              <a:gd name="connsiteX16" fmla="*/ 422348 w 1508539"/>
              <a:gd name="connsiteY16" fmla="*/ 6280046 h 6858000"/>
              <a:gd name="connsiteX17" fmla="*/ 405093 w 1508539"/>
              <a:gd name="connsiteY17" fmla="*/ 6270265 h 6858000"/>
              <a:gd name="connsiteX18" fmla="*/ 432121 w 1508539"/>
              <a:gd name="connsiteY18" fmla="*/ 6252834 h 6858000"/>
              <a:gd name="connsiteX19" fmla="*/ 410113 w 1508539"/>
              <a:gd name="connsiteY19" fmla="*/ 6202459 h 6858000"/>
              <a:gd name="connsiteX20" fmla="*/ 392003 w 1508539"/>
              <a:gd name="connsiteY20" fmla="*/ 6153037 h 6858000"/>
              <a:gd name="connsiteX21" fmla="*/ 394739 w 1508539"/>
              <a:gd name="connsiteY21" fmla="*/ 6090059 h 6858000"/>
              <a:gd name="connsiteX22" fmla="*/ 411713 w 1508539"/>
              <a:gd name="connsiteY22" fmla="*/ 6028119 h 6858000"/>
              <a:gd name="connsiteX23" fmla="*/ 396942 w 1508539"/>
              <a:gd name="connsiteY23" fmla="*/ 5926735 h 6858000"/>
              <a:gd name="connsiteX24" fmla="*/ 446454 w 1508539"/>
              <a:gd name="connsiteY24" fmla="*/ 5712857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42197 w 1508539"/>
              <a:gd name="connsiteY10" fmla="*/ 6557575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37769 w 1508539"/>
              <a:gd name="connsiteY14" fmla="*/ 6334727 h 6858000"/>
              <a:gd name="connsiteX15" fmla="*/ 415184 w 1508539"/>
              <a:gd name="connsiteY15" fmla="*/ 6313295 h 6858000"/>
              <a:gd name="connsiteX16" fmla="*/ 422348 w 1508539"/>
              <a:gd name="connsiteY16" fmla="*/ 6280046 h 6858000"/>
              <a:gd name="connsiteX17" fmla="*/ 405093 w 1508539"/>
              <a:gd name="connsiteY17" fmla="*/ 6270265 h 6858000"/>
              <a:gd name="connsiteX18" fmla="*/ 432121 w 1508539"/>
              <a:gd name="connsiteY18" fmla="*/ 6252834 h 6858000"/>
              <a:gd name="connsiteX19" fmla="*/ 410113 w 1508539"/>
              <a:gd name="connsiteY19" fmla="*/ 6202459 h 6858000"/>
              <a:gd name="connsiteX20" fmla="*/ 408911 w 1508539"/>
              <a:gd name="connsiteY20" fmla="*/ 6153037 h 6858000"/>
              <a:gd name="connsiteX21" fmla="*/ 394739 w 1508539"/>
              <a:gd name="connsiteY21" fmla="*/ 6090059 h 6858000"/>
              <a:gd name="connsiteX22" fmla="*/ 411713 w 1508539"/>
              <a:gd name="connsiteY22" fmla="*/ 6028119 h 6858000"/>
              <a:gd name="connsiteX23" fmla="*/ 396942 w 1508539"/>
              <a:gd name="connsiteY23" fmla="*/ 5926735 h 6858000"/>
              <a:gd name="connsiteX24" fmla="*/ 446454 w 1508539"/>
              <a:gd name="connsiteY24" fmla="*/ 5712857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42197 w 1508539"/>
              <a:gd name="connsiteY10" fmla="*/ 6557575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37769 w 1508539"/>
              <a:gd name="connsiteY14" fmla="*/ 6334727 h 6858000"/>
              <a:gd name="connsiteX15" fmla="*/ 415184 w 1508539"/>
              <a:gd name="connsiteY15" fmla="*/ 6313295 h 6858000"/>
              <a:gd name="connsiteX16" fmla="*/ 422348 w 1508539"/>
              <a:gd name="connsiteY16" fmla="*/ 6280046 h 6858000"/>
              <a:gd name="connsiteX17" fmla="*/ 405093 w 1508539"/>
              <a:gd name="connsiteY17" fmla="*/ 6270265 h 6858000"/>
              <a:gd name="connsiteX18" fmla="*/ 432121 w 1508539"/>
              <a:gd name="connsiteY18" fmla="*/ 6252834 h 6858000"/>
              <a:gd name="connsiteX19" fmla="*/ 410113 w 1508539"/>
              <a:gd name="connsiteY19" fmla="*/ 6202459 h 6858000"/>
              <a:gd name="connsiteX20" fmla="*/ 408911 w 1508539"/>
              <a:gd name="connsiteY20" fmla="*/ 6153037 h 6858000"/>
              <a:gd name="connsiteX21" fmla="*/ 424326 w 1508539"/>
              <a:gd name="connsiteY21" fmla="*/ 6078132 h 6858000"/>
              <a:gd name="connsiteX22" fmla="*/ 411713 w 1508539"/>
              <a:gd name="connsiteY22" fmla="*/ 6028119 h 6858000"/>
              <a:gd name="connsiteX23" fmla="*/ 396942 w 1508539"/>
              <a:gd name="connsiteY23" fmla="*/ 5926735 h 6858000"/>
              <a:gd name="connsiteX24" fmla="*/ 446454 w 1508539"/>
              <a:gd name="connsiteY24" fmla="*/ 5712857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81826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42197 w 1508539"/>
              <a:gd name="connsiteY10" fmla="*/ 6557575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37769 w 1508539"/>
              <a:gd name="connsiteY14" fmla="*/ 6334727 h 6858000"/>
              <a:gd name="connsiteX15" fmla="*/ 415184 w 1508539"/>
              <a:gd name="connsiteY15" fmla="*/ 6313295 h 6858000"/>
              <a:gd name="connsiteX16" fmla="*/ 422348 w 1508539"/>
              <a:gd name="connsiteY16" fmla="*/ 6280046 h 6858000"/>
              <a:gd name="connsiteX17" fmla="*/ 405093 w 1508539"/>
              <a:gd name="connsiteY17" fmla="*/ 6270265 h 6858000"/>
              <a:gd name="connsiteX18" fmla="*/ 432121 w 1508539"/>
              <a:gd name="connsiteY18" fmla="*/ 6252834 h 6858000"/>
              <a:gd name="connsiteX19" fmla="*/ 410113 w 1508539"/>
              <a:gd name="connsiteY19" fmla="*/ 6202459 h 6858000"/>
              <a:gd name="connsiteX20" fmla="*/ 408911 w 1508539"/>
              <a:gd name="connsiteY20" fmla="*/ 6153037 h 6858000"/>
              <a:gd name="connsiteX21" fmla="*/ 424326 w 1508539"/>
              <a:gd name="connsiteY21" fmla="*/ 6078132 h 6858000"/>
              <a:gd name="connsiteX22" fmla="*/ 411713 w 1508539"/>
              <a:gd name="connsiteY22" fmla="*/ 6028119 h 6858000"/>
              <a:gd name="connsiteX23" fmla="*/ 396942 w 1508539"/>
              <a:gd name="connsiteY23" fmla="*/ 5926735 h 6858000"/>
              <a:gd name="connsiteX24" fmla="*/ 446454 w 1508539"/>
              <a:gd name="connsiteY24" fmla="*/ 5712857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81826 w 1508539"/>
              <a:gd name="connsiteY4" fmla="*/ 6776847 h 6858000"/>
              <a:gd name="connsiteX5" fmla="*/ 293326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42197 w 1508539"/>
              <a:gd name="connsiteY10" fmla="*/ 6557575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37769 w 1508539"/>
              <a:gd name="connsiteY14" fmla="*/ 6334727 h 6858000"/>
              <a:gd name="connsiteX15" fmla="*/ 415184 w 1508539"/>
              <a:gd name="connsiteY15" fmla="*/ 6313295 h 6858000"/>
              <a:gd name="connsiteX16" fmla="*/ 422348 w 1508539"/>
              <a:gd name="connsiteY16" fmla="*/ 6280046 h 6858000"/>
              <a:gd name="connsiteX17" fmla="*/ 405093 w 1508539"/>
              <a:gd name="connsiteY17" fmla="*/ 6270265 h 6858000"/>
              <a:gd name="connsiteX18" fmla="*/ 432121 w 1508539"/>
              <a:gd name="connsiteY18" fmla="*/ 6252834 h 6858000"/>
              <a:gd name="connsiteX19" fmla="*/ 410113 w 1508539"/>
              <a:gd name="connsiteY19" fmla="*/ 6202459 h 6858000"/>
              <a:gd name="connsiteX20" fmla="*/ 408911 w 1508539"/>
              <a:gd name="connsiteY20" fmla="*/ 6153037 h 6858000"/>
              <a:gd name="connsiteX21" fmla="*/ 424326 w 1508539"/>
              <a:gd name="connsiteY21" fmla="*/ 6078132 h 6858000"/>
              <a:gd name="connsiteX22" fmla="*/ 411713 w 1508539"/>
              <a:gd name="connsiteY22" fmla="*/ 6028119 h 6858000"/>
              <a:gd name="connsiteX23" fmla="*/ 396942 w 1508539"/>
              <a:gd name="connsiteY23" fmla="*/ 5926735 h 6858000"/>
              <a:gd name="connsiteX24" fmla="*/ 446454 w 1508539"/>
              <a:gd name="connsiteY24" fmla="*/ 5712857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81826 w 1508539"/>
              <a:gd name="connsiteY4" fmla="*/ 6776847 h 6858000"/>
              <a:gd name="connsiteX5" fmla="*/ 293326 w 1508539"/>
              <a:gd name="connsiteY5" fmla="*/ 6737706 h 6858000"/>
              <a:gd name="connsiteX6" fmla="*/ 318065 w 1508539"/>
              <a:gd name="connsiteY6" fmla="*/ 6691589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42197 w 1508539"/>
              <a:gd name="connsiteY10" fmla="*/ 6557575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37769 w 1508539"/>
              <a:gd name="connsiteY14" fmla="*/ 6334727 h 6858000"/>
              <a:gd name="connsiteX15" fmla="*/ 415184 w 1508539"/>
              <a:gd name="connsiteY15" fmla="*/ 6313295 h 6858000"/>
              <a:gd name="connsiteX16" fmla="*/ 422348 w 1508539"/>
              <a:gd name="connsiteY16" fmla="*/ 6280046 h 6858000"/>
              <a:gd name="connsiteX17" fmla="*/ 405093 w 1508539"/>
              <a:gd name="connsiteY17" fmla="*/ 6270265 h 6858000"/>
              <a:gd name="connsiteX18" fmla="*/ 432121 w 1508539"/>
              <a:gd name="connsiteY18" fmla="*/ 6252834 h 6858000"/>
              <a:gd name="connsiteX19" fmla="*/ 410113 w 1508539"/>
              <a:gd name="connsiteY19" fmla="*/ 6202459 h 6858000"/>
              <a:gd name="connsiteX20" fmla="*/ 408911 w 1508539"/>
              <a:gd name="connsiteY20" fmla="*/ 6153037 h 6858000"/>
              <a:gd name="connsiteX21" fmla="*/ 424326 w 1508539"/>
              <a:gd name="connsiteY21" fmla="*/ 6078132 h 6858000"/>
              <a:gd name="connsiteX22" fmla="*/ 411713 w 1508539"/>
              <a:gd name="connsiteY22" fmla="*/ 6028119 h 6858000"/>
              <a:gd name="connsiteX23" fmla="*/ 396942 w 1508539"/>
              <a:gd name="connsiteY23" fmla="*/ 5926735 h 6858000"/>
              <a:gd name="connsiteX24" fmla="*/ 446454 w 1508539"/>
              <a:gd name="connsiteY24" fmla="*/ 5712857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164830 w 1491612"/>
              <a:gd name="connsiteY0" fmla="*/ 0 h 6858000"/>
              <a:gd name="connsiteX1" fmla="*/ 1491612 w 1491612"/>
              <a:gd name="connsiteY1" fmla="*/ 0 h 6858000"/>
              <a:gd name="connsiteX2" fmla="*/ 1491612 w 1491612"/>
              <a:gd name="connsiteY2" fmla="*/ 6858000 h 6858000"/>
              <a:gd name="connsiteX3" fmla="*/ 228306 w 1491612"/>
              <a:gd name="connsiteY3" fmla="*/ 6857735 h 6858000"/>
              <a:gd name="connsiteX4" fmla="*/ 264899 w 1491612"/>
              <a:gd name="connsiteY4" fmla="*/ 6776847 h 6858000"/>
              <a:gd name="connsiteX5" fmla="*/ 276399 w 1491612"/>
              <a:gd name="connsiteY5" fmla="*/ 6737706 h 6858000"/>
              <a:gd name="connsiteX6" fmla="*/ 301138 w 1491612"/>
              <a:gd name="connsiteY6" fmla="*/ 6691589 h 6858000"/>
              <a:gd name="connsiteX7" fmla="*/ 278695 w 1491612"/>
              <a:gd name="connsiteY7" fmla="*/ 6659970 h 6858000"/>
              <a:gd name="connsiteX8" fmla="*/ 293786 w 1491612"/>
              <a:gd name="connsiteY8" fmla="*/ 6636211 h 6858000"/>
              <a:gd name="connsiteX9" fmla="*/ 311230 w 1491612"/>
              <a:gd name="connsiteY9" fmla="*/ 6594177 h 6858000"/>
              <a:gd name="connsiteX10" fmla="*/ 325270 w 1491612"/>
              <a:gd name="connsiteY10" fmla="*/ 6557575 h 6858000"/>
              <a:gd name="connsiteX11" fmla="*/ 378227 w 1491612"/>
              <a:gd name="connsiteY11" fmla="*/ 6492130 h 6858000"/>
              <a:gd name="connsiteX12" fmla="*/ 393914 w 1491612"/>
              <a:gd name="connsiteY12" fmla="*/ 6431610 h 6858000"/>
              <a:gd name="connsiteX13" fmla="*/ 437619 w 1491612"/>
              <a:gd name="connsiteY13" fmla="*/ 6379786 h 6858000"/>
              <a:gd name="connsiteX14" fmla="*/ 420842 w 1491612"/>
              <a:gd name="connsiteY14" fmla="*/ 6334727 h 6858000"/>
              <a:gd name="connsiteX15" fmla="*/ 398257 w 1491612"/>
              <a:gd name="connsiteY15" fmla="*/ 6313295 h 6858000"/>
              <a:gd name="connsiteX16" fmla="*/ 405421 w 1491612"/>
              <a:gd name="connsiteY16" fmla="*/ 6280046 h 6858000"/>
              <a:gd name="connsiteX17" fmla="*/ 388166 w 1491612"/>
              <a:gd name="connsiteY17" fmla="*/ 6270265 h 6858000"/>
              <a:gd name="connsiteX18" fmla="*/ 415194 w 1491612"/>
              <a:gd name="connsiteY18" fmla="*/ 6252834 h 6858000"/>
              <a:gd name="connsiteX19" fmla="*/ 393186 w 1491612"/>
              <a:gd name="connsiteY19" fmla="*/ 6202459 h 6858000"/>
              <a:gd name="connsiteX20" fmla="*/ 391984 w 1491612"/>
              <a:gd name="connsiteY20" fmla="*/ 6153037 h 6858000"/>
              <a:gd name="connsiteX21" fmla="*/ 407399 w 1491612"/>
              <a:gd name="connsiteY21" fmla="*/ 6078132 h 6858000"/>
              <a:gd name="connsiteX22" fmla="*/ 394786 w 1491612"/>
              <a:gd name="connsiteY22" fmla="*/ 6028119 h 6858000"/>
              <a:gd name="connsiteX23" fmla="*/ 380015 w 1491612"/>
              <a:gd name="connsiteY23" fmla="*/ 5926735 h 6858000"/>
              <a:gd name="connsiteX24" fmla="*/ 429527 w 1491612"/>
              <a:gd name="connsiteY24" fmla="*/ 5712857 h 6858000"/>
              <a:gd name="connsiteX25" fmla="*/ 408602 w 1491612"/>
              <a:gd name="connsiteY25" fmla="*/ 5676393 h 6858000"/>
              <a:gd name="connsiteX26" fmla="*/ 448194 w 1491612"/>
              <a:gd name="connsiteY26" fmla="*/ 5563435 h 6858000"/>
              <a:gd name="connsiteX27" fmla="*/ 495324 w 1491612"/>
              <a:gd name="connsiteY27" fmla="*/ 5437125 h 6858000"/>
              <a:gd name="connsiteX28" fmla="*/ 508892 w 1491612"/>
              <a:gd name="connsiteY28" fmla="*/ 5396260 h 6858000"/>
              <a:gd name="connsiteX29" fmla="*/ 524873 w 1491612"/>
              <a:gd name="connsiteY29" fmla="*/ 5330009 h 6858000"/>
              <a:gd name="connsiteX30" fmla="*/ 558366 w 1491612"/>
              <a:gd name="connsiteY30" fmla="*/ 5273739 h 6858000"/>
              <a:gd name="connsiteX31" fmla="*/ 567965 w 1491612"/>
              <a:gd name="connsiteY31" fmla="*/ 5241779 h 6858000"/>
              <a:gd name="connsiteX32" fmla="*/ 579191 w 1491612"/>
              <a:gd name="connsiteY32" fmla="*/ 5225268 h 6858000"/>
              <a:gd name="connsiteX33" fmla="*/ 580211 w 1491612"/>
              <a:gd name="connsiteY33" fmla="*/ 5217684 h 6858000"/>
              <a:gd name="connsiteX34" fmla="*/ 587552 w 1491612"/>
              <a:gd name="connsiteY34" fmla="*/ 5193377 h 6858000"/>
              <a:gd name="connsiteX35" fmla="*/ 590855 w 1491612"/>
              <a:gd name="connsiteY35" fmla="*/ 5179288 h 6858000"/>
              <a:gd name="connsiteX36" fmla="*/ 591839 w 1491612"/>
              <a:gd name="connsiteY36" fmla="*/ 5173621 h 6858000"/>
              <a:gd name="connsiteX37" fmla="*/ 587473 w 1491612"/>
              <a:gd name="connsiteY37" fmla="*/ 5159961 h 6858000"/>
              <a:gd name="connsiteX38" fmla="*/ 594150 w 1491612"/>
              <a:gd name="connsiteY38" fmla="*/ 5144295 h 6858000"/>
              <a:gd name="connsiteX39" fmla="*/ 591083 w 1491612"/>
              <a:gd name="connsiteY39" fmla="*/ 5125185 h 6858000"/>
              <a:gd name="connsiteX40" fmla="*/ 597913 w 1491612"/>
              <a:gd name="connsiteY40" fmla="*/ 5121884 h 6858000"/>
              <a:gd name="connsiteX41" fmla="*/ 604949 w 1491612"/>
              <a:gd name="connsiteY41" fmla="*/ 5067850 h 6858000"/>
              <a:gd name="connsiteX42" fmla="*/ 607680 w 1491612"/>
              <a:gd name="connsiteY42" fmla="*/ 5060861 h 6858000"/>
              <a:gd name="connsiteX43" fmla="*/ 604384 w 1491612"/>
              <a:gd name="connsiteY43" fmla="*/ 5034192 h 6858000"/>
              <a:gd name="connsiteX44" fmla="*/ 605938 w 1491612"/>
              <a:gd name="connsiteY44" fmla="*/ 4993030 h 6858000"/>
              <a:gd name="connsiteX45" fmla="*/ 612847 w 1491612"/>
              <a:gd name="connsiteY45" fmla="*/ 4946844 h 6858000"/>
              <a:gd name="connsiteX46" fmla="*/ 608703 w 1491612"/>
              <a:gd name="connsiteY46" fmla="*/ 4932692 h 6858000"/>
              <a:gd name="connsiteX47" fmla="*/ 624106 w 1491612"/>
              <a:gd name="connsiteY47" fmla="*/ 4858827 h 6858000"/>
              <a:gd name="connsiteX48" fmla="*/ 630009 w 1491612"/>
              <a:gd name="connsiteY48" fmla="*/ 4821170 h 6858000"/>
              <a:gd name="connsiteX49" fmla="*/ 634742 w 1491612"/>
              <a:gd name="connsiteY49" fmla="*/ 4780965 h 6858000"/>
              <a:gd name="connsiteX50" fmla="*/ 636035 w 1491612"/>
              <a:gd name="connsiteY50" fmla="*/ 4750867 h 6858000"/>
              <a:gd name="connsiteX51" fmla="*/ 633842 w 1491612"/>
              <a:gd name="connsiteY51" fmla="*/ 4690749 h 6858000"/>
              <a:gd name="connsiteX52" fmla="*/ 629322 w 1491612"/>
              <a:gd name="connsiteY52" fmla="*/ 4584173 h 6858000"/>
              <a:gd name="connsiteX53" fmla="*/ 624405 w 1491612"/>
              <a:gd name="connsiteY53" fmla="*/ 4444346 h 6858000"/>
              <a:gd name="connsiteX54" fmla="*/ 620970 w 1491612"/>
              <a:gd name="connsiteY54" fmla="*/ 4375228 h 6858000"/>
              <a:gd name="connsiteX55" fmla="*/ 601623 w 1491612"/>
              <a:gd name="connsiteY55" fmla="*/ 4214165 h 6858000"/>
              <a:gd name="connsiteX56" fmla="*/ 605696 w 1491612"/>
              <a:gd name="connsiteY56" fmla="*/ 4090296 h 6858000"/>
              <a:gd name="connsiteX57" fmla="*/ 590952 w 1491612"/>
              <a:gd name="connsiteY57" fmla="*/ 4033999 h 6858000"/>
              <a:gd name="connsiteX58" fmla="*/ 592101 w 1491612"/>
              <a:gd name="connsiteY58" fmla="*/ 4031933 h 6858000"/>
              <a:gd name="connsiteX59" fmla="*/ 590677 w 1491612"/>
              <a:gd name="connsiteY59" fmla="*/ 4013953 h 6858000"/>
              <a:gd name="connsiteX60" fmla="*/ 576972 w 1491612"/>
              <a:gd name="connsiteY60" fmla="*/ 3974753 h 6858000"/>
              <a:gd name="connsiteX61" fmla="*/ 578570 w 1491612"/>
              <a:gd name="connsiteY61" fmla="*/ 3969950 h 6858000"/>
              <a:gd name="connsiteX62" fmla="*/ 571992 w 1491612"/>
              <a:gd name="connsiteY62" fmla="*/ 3933779 h 6858000"/>
              <a:gd name="connsiteX63" fmla="*/ 573323 w 1491612"/>
              <a:gd name="connsiteY63" fmla="*/ 3933093 h 6858000"/>
              <a:gd name="connsiteX64" fmla="*/ 577677 w 1491612"/>
              <a:gd name="connsiteY64" fmla="*/ 3922082 h 6858000"/>
              <a:gd name="connsiteX65" fmla="*/ 582755 w 1491612"/>
              <a:gd name="connsiteY65" fmla="*/ 3901461 h 6858000"/>
              <a:gd name="connsiteX66" fmla="*/ 605349 w 1491612"/>
              <a:gd name="connsiteY66" fmla="*/ 3813873 h 6858000"/>
              <a:gd name="connsiteX67" fmla="*/ 604774 w 1491612"/>
              <a:gd name="connsiteY67" fmla="*/ 3806161 h 6858000"/>
              <a:gd name="connsiteX68" fmla="*/ 605081 w 1491612"/>
              <a:gd name="connsiteY68" fmla="*/ 3805957 h 6858000"/>
              <a:gd name="connsiteX69" fmla="*/ 605108 w 1491612"/>
              <a:gd name="connsiteY69" fmla="*/ 3797724 h 6858000"/>
              <a:gd name="connsiteX70" fmla="*/ 603723 w 1491612"/>
              <a:gd name="connsiteY70" fmla="*/ 3792098 h 6858000"/>
              <a:gd name="connsiteX71" fmla="*/ 602607 w 1491612"/>
              <a:gd name="connsiteY71" fmla="*/ 3777135 h 6858000"/>
              <a:gd name="connsiteX72" fmla="*/ 604340 w 1491612"/>
              <a:gd name="connsiteY72" fmla="*/ 3771656 h 6858000"/>
              <a:gd name="connsiteX73" fmla="*/ 608083 w 1491612"/>
              <a:gd name="connsiteY73" fmla="*/ 3769007 h 6858000"/>
              <a:gd name="connsiteX74" fmla="*/ 607549 w 1491612"/>
              <a:gd name="connsiteY74" fmla="*/ 3767709 h 6858000"/>
              <a:gd name="connsiteX75" fmla="*/ 616245 w 1491612"/>
              <a:gd name="connsiteY75" fmla="*/ 3738082 h 6858000"/>
              <a:gd name="connsiteX76" fmla="*/ 623591 w 1491612"/>
              <a:gd name="connsiteY76" fmla="*/ 3673397 h 6858000"/>
              <a:gd name="connsiteX77" fmla="*/ 622887 w 1491612"/>
              <a:gd name="connsiteY77" fmla="*/ 3637109 h 6858000"/>
              <a:gd name="connsiteX78" fmla="*/ 626330 w 1491612"/>
              <a:gd name="connsiteY78" fmla="*/ 3536883 h 6858000"/>
              <a:gd name="connsiteX79" fmla="*/ 633868 w 1491612"/>
              <a:gd name="connsiteY79" fmla="*/ 3435652 h 6858000"/>
              <a:gd name="connsiteX80" fmla="*/ 635539 w 1491612"/>
              <a:gd name="connsiteY80" fmla="*/ 3307769 h 6858000"/>
              <a:gd name="connsiteX81" fmla="*/ 653102 w 1491612"/>
              <a:gd name="connsiteY81" fmla="*/ 3250522 h 6858000"/>
              <a:gd name="connsiteX82" fmla="*/ 653527 w 1491612"/>
              <a:gd name="connsiteY82" fmla="*/ 3229163 h 6858000"/>
              <a:gd name="connsiteX83" fmla="*/ 655350 w 1491612"/>
              <a:gd name="connsiteY83" fmla="*/ 3217217 h 6858000"/>
              <a:gd name="connsiteX84" fmla="*/ 642185 w 1491612"/>
              <a:gd name="connsiteY84" fmla="*/ 3183755 h 6858000"/>
              <a:gd name="connsiteX85" fmla="*/ 642686 w 1491612"/>
              <a:gd name="connsiteY85" fmla="*/ 3178642 h 6858000"/>
              <a:gd name="connsiteX86" fmla="*/ 630286 w 1491612"/>
              <a:gd name="connsiteY86" fmla="*/ 3158586 h 6858000"/>
              <a:gd name="connsiteX87" fmla="*/ 615471 w 1491612"/>
              <a:gd name="connsiteY87" fmla="*/ 3129034 h 6858000"/>
              <a:gd name="connsiteX88" fmla="*/ 616136 w 1491612"/>
              <a:gd name="connsiteY88" fmla="*/ 3126682 h 6858000"/>
              <a:gd name="connsiteX89" fmla="*/ 607004 w 1491612"/>
              <a:gd name="connsiteY89" fmla="*/ 3114519 h 6858000"/>
              <a:gd name="connsiteX90" fmla="*/ 593613 w 1491612"/>
              <a:gd name="connsiteY90" fmla="*/ 3106272 h 6858000"/>
              <a:gd name="connsiteX91" fmla="*/ 566343 w 1491612"/>
              <a:gd name="connsiteY91" fmla="*/ 2958185 h 6858000"/>
              <a:gd name="connsiteX92" fmla="*/ 508957 w 1491612"/>
              <a:gd name="connsiteY92" fmla="*/ 2762989 h 6858000"/>
              <a:gd name="connsiteX93" fmla="*/ 457875 w 1491612"/>
              <a:gd name="connsiteY93" fmla="*/ 2554718 h 6858000"/>
              <a:gd name="connsiteX94" fmla="*/ 437969 w 1491612"/>
              <a:gd name="connsiteY94" fmla="*/ 2485734 h 6858000"/>
              <a:gd name="connsiteX95" fmla="*/ 428692 w 1491612"/>
              <a:gd name="connsiteY95" fmla="*/ 2447068 h 6858000"/>
              <a:gd name="connsiteX96" fmla="*/ 415653 w 1491612"/>
              <a:gd name="connsiteY96" fmla="*/ 2425819 h 6858000"/>
              <a:gd name="connsiteX97" fmla="*/ 421652 w 1491612"/>
              <a:gd name="connsiteY97" fmla="*/ 2402874 h 6858000"/>
              <a:gd name="connsiteX98" fmla="*/ 424264 w 1491612"/>
              <a:gd name="connsiteY98" fmla="*/ 2381443 h 6858000"/>
              <a:gd name="connsiteX99" fmla="*/ 400593 w 1491612"/>
              <a:gd name="connsiteY99" fmla="*/ 2261920 h 6858000"/>
              <a:gd name="connsiteX100" fmla="*/ 390480 w 1491612"/>
              <a:gd name="connsiteY100" fmla="*/ 2195378 h 6858000"/>
              <a:gd name="connsiteX101" fmla="*/ 374697 w 1491612"/>
              <a:gd name="connsiteY101" fmla="*/ 2155135 h 6858000"/>
              <a:gd name="connsiteX102" fmla="*/ 372155 w 1491612"/>
              <a:gd name="connsiteY102" fmla="*/ 2118008 h 6858000"/>
              <a:gd name="connsiteX103" fmla="*/ 373148 w 1491612"/>
              <a:gd name="connsiteY103" fmla="*/ 2050531 h 6858000"/>
              <a:gd name="connsiteX104" fmla="*/ 364954 w 1491612"/>
              <a:gd name="connsiteY104" fmla="*/ 1963269 h 6858000"/>
              <a:gd name="connsiteX105" fmla="*/ 346132 w 1491612"/>
              <a:gd name="connsiteY105" fmla="*/ 1906352 h 6858000"/>
              <a:gd name="connsiteX106" fmla="*/ 322689 w 1491612"/>
              <a:gd name="connsiteY106" fmla="*/ 1861531 h 6858000"/>
              <a:gd name="connsiteX107" fmla="*/ 276488 w 1491612"/>
              <a:gd name="connsiteY107" fmla="*/ 1732919 h 6858000"/>
              <a:gd name="connsiteX108" fmla="*/ 248799 w 1491612"/>
              <a:gd name="connsiteY108" fmla="*/ 1663540 h 6858000"/>
              <a:gd name="connsiteX109" fmla="*/ 247925 w 1491612"/>
              <a:gd name="connsiteY109" fmla="*/ 1615777 h 6858000"/>
              <a:gd name="connsiteX110" fmla="*/ 228720 w 1491612"/>
              <a:gd name="connsiteY110" fmla="*/ 1563678 h 6858000"/>
              <a:gd name="connsiteX111" fmla="*/ 241800 w 1491612"/>
              <a:gd name="connsiteY111" fmla="*/ 1519474 h 6858000"/>
              <a:gd name="connsiteX112" fmla="*/ 234542 w 1491612"/>
              <a:gd name="connsiteY112" fmla="*/ 1477995 h 6858000"/>
              <a:gd name="connsiteX113" fmla="*/ 220627 w 1491612"/>
              <a:gd name="connsiteY113" fmla="*/ 1373769 h 6858000"/>
              <a:gd name="connsiteX114" fmla="*/ 228934 w 1491612"/>
              <a:gd name="connsiteY114" fmla="*/ 1307086 h 6858000"/>
              <a:gd name="connsiteX115" fmla="*/ 230122 w 1491612"/>
              <a:gd name="connsiteY115" fmla="*/ 1189033 h 6858000"/>
              <a:gd name="connsiteX116" fmla="*/ 234807 w 1491612"/>
              <a:gd name="connsiteY116" fmla="*/ 1168288 h 6858000"/>
              <a:gd name="connsiteX117" fmla="*/ 227089 w 1491612"/>
              <a:gd name="connsiteY117" fmla="*/ 1142577 h 6858000"/>
              <a:gd name="connsiteX118" fmla="*/ 216395 w 1491612"/>
              <a:gd name="connsiteY118" fmla="*/ 1088484 h 6858000"/>
              <a:gd name="connsiteX119" fmla="*/ 205131 w 1491612"/>
              <a:gd name="connsiteY119" fmla="*/ 1016103 h 6858000"/>
              <a:gd name="connsiteX120" fmla="*/ 206587 w 1491612"/>
              <a:gd name="connsiteY120" fmla="*/ 932283 h 6858000"/>
              <a:gd name="connsiteX121" fmla="*/ 208823 w 1491612"/>
              <a:gd name="connsiteY121" fmla="*/ 915925 h 6858000"/>
              <a:gd name="connsiteX122" fmla="*/ 201452 w 1491612"/>
              <a:gd name="connsiteY122" fmla="*/ 896999 h 6858000"/>
              <a:gd name="connsiteX123" fmla="*/ 170860 w 1491612"/>
              <a:gd name="connsiteY123" fmla="*/ 821517 h 6858000"/>
              <a:gd name="connsiteX124" fmla="*/ 149810 w 1491612"/>
              <a:gd name="connsiteY124" fmla="*/ 751353 h 6858000"/>
              <a:gd name="connsiteX125" fmla="*/ 149368 w 1491612"/>
              <a:gd name="connsiteY125" fmla="*/ 721230 h 6858000"/>
              <a:gd name="connsiteX126" fmla="*/ 135039 w 1491612"/>
              <a:gd name="connsiteY126" fmla="*/ 681659 h 6858000"/>
              <a:gd name="connsiteX127" fmla="*/ 120458 w 1491612"/>
              <a:gd name="connsiteY127" fmla="*/ 635218 h 6858000"/>
              <a:gd name="connsiteX128" fmla="*/ 125469 w 1491612"/>
              <a:gd name="connsiteY128" fmla="*/ 613763 h 6858000"/>
              <a:gd name="connsiteX129" fmla="*/ 111411 w 1491612"/>
              <a:gd name="connsiteY129" fmla="*/ 598582 h 6858000"/>
              <a:gd name="connsiteX130" fmla="*/ 111092 w 1491612"/>
              <a:gd name="connsiteY130" fmla="*/ 576846 h 6858000"/>
              <a:gd name="connsiteX131" fmla="*/ 90718 w 1491612"/>
              <a:gd name="connsiteY131" fmla="*/ 530055 h 6858000"/>
              <a:gd name="connsiteX132" fmla="*/ 89966 w 1491612"/>
              <a:gd name="connsiteY132" fmla="*/ 465389 h 6858000"/>
              <a:gd name="connsiteX133" fmla="*/ 72889 w 1491612"/>
              <a:gd name="connsiteY133" fmla="*/ 424699 h 6858000"/>
              <a:gd name="connsiteX134" fmla="*/ 73264 w 1491612"/>
              <a:gd name="connsiteY134" fmla="*/ 404917 h 6858000"/>
              <a:gd name="connsiteX135" fmla="*/ 53221 w 1491612"/>
              <a:gd name="connsiteY135" fmla="*/ 367211 h 6858000"/>
              <a:gd name="connsiteX136" fmla="*/ 19525 w 1491612"/>
              <a:gd name="connsiteY136" fmla="*/ 268519 h 6858000"/>
              <a:gd name="connsiteX137" fmla="*/ 7008 w 1491612"/>
              <a:gd name="connsiteY137" fmla="*/ 160886 h 6858000"/>
              <a:gd name="connsiteX138" fmla="*/ 2385 w 1491612"/>
              <a:gd name="connsiteY138" fmla="*/ 47336 h 6858000"/>
              <a:gd name="connsiteX139" fmla="*/ 164830 w 1491612"/>
              <a:gd name="connsiteY139" fmla="*/ 0 h 6858000"/>
              <a:gd name="connsiteX0" fmla="*/ 158408 w 1485190"/>
              <a:gd name="connsiteY0" fmla="*/ 0 h 6858000"/>
              <a:gd name="connsiteX1" fmla="*/ 1485190 w 1485190"/>
              <a:gd name="connsiteY1" fmla="*/ 0 h 6858000"/>
              <a:gd name="connsiteX2" fmla="*/ 1485190 w 1485190"/>
              <a:gd name="connsiteY2" fmla="*/ 6858000 h 6858000"/>
              <a:gd name="connsiteX3" fmla="*/ 221884 w 1485190"/>
              <a:gd name="connsiteY3" fmla="*/ 6857735 h 6858000"/>
              <a:gd name="connsiteX4" fmla="*/ 258477 w 1485190"/>
              <a:gd name="connsiteY4" fmla="*/ 6776847 h 6858000"/>
              <a:gd name="connsiteX5" fmla="*/ 269977 w 1485190"/>
              <a:gd name="connsiteY5" fmla="*/ 6737706 h 6858000"/>
              <a:gd name="connsiteX6" fmla="*/ 294716 w 1485190"/>
              <a:gd name="connsiteY6" fmla="*/ 6691589 h 6858000"/>
              <a:gd name="connsiteX7" fmla="*/ 272273 w 1485190"/>
              <a:gd name="connsiteY7" fmla="*/ 6659970 h 6858000"/>
              <a:gd name="connsiteX8" fmla="*/ 287364 w 1485190"/>
              <a:gd name="connsiteY8" fmla="*/ 6636211 h 6858000"/>
              <a:gd name="connsiteX9" fmla="*/ 304808 w 1485190"/>
              <a:gd name="connsiteY9" fmla="*/ 6594177 h 6858000"/>
              <a:gd name="connsiteX10" fmla="*/ 318848 w 1485190"/>
              <a:gd name="connsiteY10" fmla="*/ 6557575 h 6858000"/>
              <a:gd name="connsiteX11" fmla="*/ 371805 w 1485190"/>
              <a:gd name="connsiteY11" fmla="*/ 6492130 h 6858000"/>
              <a:gd name="connsiteX12" fmla="*/ 387492 w 1485190"/>
              <a:gd name="connsiteY12" fmla="*/ 6431610 h 6858000"/>
              <a:gd name="connsiteX13" fmla="*/ 431197 w 1485190"/>
              <a:gd name="connsiteY13" fmla="*/ 6379786 h 6858000"/>
              <a:gd name="connsiteX14" fmla="*/ 414420 w 1485190"/>
              <a:gd name="connsiteY14" fmla="*/ 6334727 h 6858000"/>
              <a:gd name="connsiteX15" fmla="*/ 391835 w 1485190"/>
              <a:gd name="connsiteY15" fmla="*/ 6313295 h 6858000"/>
              <a:gd name="connsiteX16" fmla="*/ 398999 w 1485190"/>
              <a:gd name="connsiteY16" fmla="*/ 6280046 h 6858000"/>
              <a:gd name="connsiteX17" fmla="*/ 381744 w 1485190"/>
              <a:gd name="connsiteY17" fmla="*/ 6270265 h 6858000"/>
              <a:gd name="connsiteX18" fmla="*/ 408772 w 1485190"/>
              <a:gd name="connsiteY18" fmla="*/ 6252834 h 6858000"/>
              <a:gd name="connsiteX19" fmla="*/ 386764 w 1485190"/>
              <a:gd name="connsiteY19" fmla="*/ 6202459 h 6858000"/>
              <a:gd name="connsiteX20" fmla="*/ 385562 w 1485190"/>
              <a:gd name="connsiteY20" fmla="*/ 6153037 h 6858000"/>
              <a:gd name="connsiteX21" fmla="*/ 400977 w 1485190"/>
              <a:gd name="connsiteY21" fmla="*/ 6078132 h 6858000"/>
              <a:gd name="connsiteX22" fmla="*/ 388364 w 1485190"/>
              <a:gd name="connsiteY22" fmla="*/ 6028119 h 6858000"/>
              <a:gd name="connsiteX23" fmla="*/ 373593 w 1485190"/>
              <a:gd name="connsiteY23" fmla="*/ 5926735 h 6858000"/>
              <a:gd name="connsiteX24" fmla="*/ 423105 w 1485190"/>
              <a:gd name="connsiteY24" fmla="*/ 5712857 h 6858000"/>
              <a:gd name="connsiteX25" fmla="*/ 402180 w 1485190"/>
              <a:gd name="connsiteY25" fmla="*/ 5676393 h 6858000"/>
              <a:gd name="connsiteX26" fmla="*/ 441772 w 1485190"/>
              <a:gd name="connsiteY26" fmla="*/ 5563435 h 6858000"/>
              <a:gd name="connsiteX27" fmla="*/ 488902 w 1485190"/>
              <a:gd name="connsiteY27" fmla="*/ 5437125 h 6858000"/>
              <a:gd name="connsiteX28" fmla="*/ 502470 w 1485190"/>
              <a:gd name="connsiteY28" fmla="*/ 5396260 h 6858000"/>
              <a:gd name="connsiteX29" fmla="*/ 518451 w 1485190"/>
              <a:gd name="connsiteY29" fmla="*/ 5330009 h 6858000"/>
              <a:gd name="connsiteX30" fmla="*/ 551944 w 1485190"/>
              <a:gd name="connsiteY30" fmla="*/ 5273739 h 6858000"/>
              <a:gd name="connsiteX31" fmla="*/ 561543 w 1485190"/>
              <a:gd name="connsiteY31" fmla="*/ 5241779 h 6858000"/>
              <a:gd name="connsiteX32" fmla="*/ 572769 w 1485190"/>
              <a:gd name="connsiteY32" fmla="*/ 5225268 h 6858000"/>
              <a:gd name="connsiteX33" fmla="*/ 573789 w 1485190"/>
              <a:gd name="connsiteY33" fmla="*/ 5217684 h 6858000"/>
              <a:gd name="connsiteX34" fmla="*/ 581130 w 1485190"/>
              <a:gd name="connsiteY34" fmla="*/ 5193377 h 6858000"/>
              <a:gd name="connsiteX35" fmla="*/ 584433 w 1485190"/>
              <a:gd name="connsiteY35" fmla="*/ 5179288 h 6858000"/>
              <a:gd name="connsiteX36" fmla="*/ 585417 w 1485190"/>
              <a:gd name="connsiteY36" fmla="*/ 5173621 h 6858000"/>
              <a:gd name="connsiteX37" fmla="*/ 581051 w 1485190"/>
              <a:gd name="connsiteY37" fmla="*/ 5159961 h 6858000"/>
              <a:gd name="connsiteX38" fmla="*/ 587728 w 1485190"/>
              <a:gd name="connsiteY38" fmla="*/ 5144295 h 6858000"/>
              <a:gd name="connsiteX39" fmla="*/ 584661 w 1485190"/>
              <a:gd name="connsiteY39" fmla="*/ 5125185 h 6858000"/>
              <a:gd name="connsiteX40" fmla="*/ 591491 w 1485190"/>
              <a:gd name="connsiteY40" fmla="*/ 5121884 h 6858000"/>
              <a:gd name="connsiteX41" fmla="*/ 598527 w 1485190"/>
              <a:gd name="connsiteY41" fmla="*/ 5067850 h 6858000"/>
              <a:gd name="connsiteX42" fmla="*/ 601258 w 1485190"/>
              <a:gd name="connsiteY42" fmla="*/ 5060861 h 6858000"/>
              <a:gd name="connsiteX43" fmla="*/ 597962 w 1485190"/>
              <a:gd name="connsiteY43" fmla="*/ 5034192 h 6858000"/>
              <a:gd name="connsiteX44" fmla="*/ 599516 w 1485190"/>
              <a:gd name="connsiteY44" fmla="*/ 4993030 h 6858000"/>
              <a:gd name="connsiteX45" fmla="*/ 606425 w 1485190"/>
              <a:gd name="connsiteY45" fmla="*/ 4946844 h 6858000"/>
              <a:gd name="connsiteX46" fmla="*/ 602281 w 1485190"/>
              <a:gd name="connsiteY46" fmla="*/ 4932692 h 6858000"/>
              <a:gd name="connsiteX47" fmla="*/ 617684 w 1485190"/>
              <a:gd name="connsiteY47" fmla="*/ 4858827 h 6858000"/>
              <a:gd name="connsiteX48" fmla="*/ 623587 w 1485190"/>
              <a:gd name="connsiteY48" fmla="*/ 4821170 h 6858000"/>
              <a:gd name="connsiteX49" fmla="*/ 628320 w 1485190"/>
              <a:gd name="connsiteY49" fmla="*/ 4780965 h 6858000"/>
              <a:gd name="connsiteX50" fmla="*/ 629613 w 1485190"/>
              <a:gd name="connsiteY50" fmla="*/ 4750867 h 6858000"/>
              <a:gd name="connsiteX51" fmla="*/ 627420 w 1485190"/>
              <a:gd name="connsiteY51" fmla="*/ 4690749 h 6858000"/>
              <a:gd name="connsiteX52" fmla="*/ 622900 w 1485190"/>
              <a:gd name="connsiteY52" fmla="*/ 4584173 h 6858000"/>
              <a:gd name="connsiteX53" fmla="*/ 617983 w 1485190"/>
              <a:gd name="connsiteY53" fmla="*/ 4444346 h 6858000"/>
              <a:gd name="connsiteX54" fmla="*/ 614548 w 1485190"/>
              <a:gd name="connsiteY54" fmla="*/ 4375228 h 6858000"/>
              <a:gd name="connsiteX55" fmla="*/ 595201 w 1485190"/>
              <a:gd name="connsiteY55" fmla="*/ 4214165 h 6858000"/>
              <a:gd name="connsiteX56" fmla="*/ 599274 w 1485190"/>
              <a:gd name="connsiteY56" fmla="*/ 4090296 h 6858000"/>
              <a:gd name="connsiteX57" fmla="*/ 584530 w 1485190"/>
              <a:gd name="connsiteY57" fmla="*/ 4033999 h 6858000"/>
              <a:gd name="connsiteX58" fmla="*/ 585679 w 1485190"/>
              <a:gd name="connsiteY58" fmla="*/ 4031933 h 6858000"/>
              <a:gd name="connsiteX59" fmla="*/ 584255 w 1485190"/>
              <a:gd name="connsiteY59" fmla="*/ 4013953 h 6858000"/>
              <a:gd name="connsiteX60" fmla="*/ 570550 w 1485190"/>
              <a:gd name="connsiteY60" fmla="*/ 3974753 h 6858000"/>
              <a:gd name="connsiteX61" fmla="*/ 572148 w 1485190"/>
              <a:gd name="connsiteY61" fmla="*/ 3969950 h 6858000"/>
              <a:gd name="connsiteX62" fmla="*/ 565570 w 1485190"/>
              <a:gd name="connsiteY62" fmla="*/ 3933779 h 6858000"/>
              <a:gd name="connsiteX63" fmla="*/ 566901 w 1485190"/>
              <a:gd name="connsiteY63" fmla="*/ 3933093 h 6858000"/>
              <a:gd name="connsiteX64" fmla="*/ 571255 w 1485190"/>
              <a:gd name="connsiteY64" fmla="*/ 3922082 h 6858000"/>
              <a:gd name="connsiteX65" fmla="*/ 576333 w 1485190"/>
              <a:gd name="connsiteY65" fmla="*/ 3901461 h 6858000"/>
              <a:gd name="connsiteX66" fmla="*/ 598927 w 1485190"/>
              <a:gd name="connsiteY66" fmla="*/ 3813873 h 6858000"/>
              <a:gd name="connsiteX67" fmla="*/ 598352 w 1485190"/>
              <a:gd name="connsiteY67" fmla="*/ 3806161 h 6858000"/>
              <a:gd name="connsiteX68" fmla="*/ 598659 w 1485190"/>
              <a:gd name="connsiteY68" fmla="*/ 3805957 h 6858000"/>
              <a:gd name="connsiteX69" fmla="*/ 598686 w 1485190"/>
              <a:gd name="connsiteY69" fmla="*/ 3797724 h 6858000"/>
              <a:gd name="connsiteX70" fmla="*/ 597301 w 1485190"/>
              <a:gd name="connsiteY70" fmla="*/ 3792098 h 6858000"/>
              <a:gd name="connsiteX71" fmla="*/ 596185 w 1485190"/>
              <a:gd name="connsiteY71" fmla="*/ 3777135 h 6858000"/>
              <a:gd name="connsiteX72" fmla="*/ 597918 w 1485190"/>
              <a:gd name="connsiteY72" fmla="*/ 3771656 h 6858000"/>
              <a:gd name="connsiteX73" fmla="*/ 601661 w 1485190"/>
              <a:gd name="connsiteY73" fmla="*/ 3769007 h 6858000"/>
              <a:gd name="connsiteX74" fmla="*/ 601127 w 1485190"/>
              <a:gd name="connsiteY74" fmla="*/ 3767709 h 6858000"/>
              <a:gd name="connsiteX75" fmla="*/ 609823 w 1485190"/>
              <a:gd name="connsiteY75" fmla="*/ 3738082 h 6858000"/>
              <a:gd name="connsiteX76" fmla="*/ 617169 w 1485190"/>
              <a:gd name="connsiteY76" fmla="*/ 3673397 h 6858000"/>
              <a:gd name="connsiteX77" fmla="*/ 616465 w 1485190"/>
              <a:gd name="connsiteY77" fmla="*/ 3637109 h 6858000"/>
              <a:gd name="connsiteX78" fmla="*/ 619908 w 1485190"/>
              <a:gd name="connsiteY78" fmla="*/ 3536883 h 6858000"/>
              <a:gd name="connsiteX79" fmla="*/ 627446 w 1485190"/>
              <a:gd name="connsiteY79" fmla="*/ 3435652 h 6858000"/>
              <a:gd name="connsiteX80" fmla="*/ 629117 w 1485190"/>
              <a:gd name="connsiteY80" fmla="*/ 3307769 h 6858000"/>
              <a:gd name="connsiteX81" fmla="*/ 646680 w 1485190"/>
              <a:gd name="connsiteY81" fmla="*/ 3250522 h 6858000"/>
              <a:gd name="connsiteX82" fmla="*/ 647105 w 1485190"/>
              <a:gd name="connsiteY82" fmla="*/ 3229163 h 6858000"/>
              <a:gd name="connsiteX83" fmla="*/ 648928 w 1485190"/>
              <a:gd name="connsiteY83" fmla="*/ 3217217 h 6858000"/>
              <a:gd name="connsiteX84" fmla="*/ 635763 w 1485190"/>
              <a:gd name="connsiteY84" fmla="*/ 3183755 h 6858000"/>
              <a:gd name="connsiteX85" fmla="*/ 636264 w 1485190"/>
              <a:gd name="connsiteY85" fmla="*/ 3178642 h 6858000"/>
              <a:gd name="connsiteX86" fmla="*/ 623864 w 1485190"/>
              <a:gd name="connsiteY86" fmla="*/ 3158586 h 6858000"/>
              <a:gd name="connsiteX87" fmla="*/ 609049 w 1485190"/>
              <a:gd name="connsiteY87" fmla="*/ 3129034 h 6858000"/>
              <a:gd name="connsiteX88" fmla="*/ 609714 w 1485190"/>
              <a:gd name="connsiteY88" fmla="*/ 3126682 h 6858000"/>
              <a:gd name="connsiteX89" fmla="*/ 600582 w 1485190"/>
              <a:gd name="connsiteY89" fmla="*/ 3114519 h 6858000"/>
              <a:gd name="connsiteX90" fmla="*/ 587191 w 1485190"/>
              <a:gd name="connsiteY90" fmla="*/ 3106272 h 6858000"/>
              <a:gd name="connsiteX91" fmla="*/ 559921 w 1485190"/>
              <a:gd name="connsiteY91" fmla="*/ 2958185 h 6858000"/>
              <a:gd name="connsiteX92" fmla="*/ 502535 w 1485190"/>
              <a:gd name="connsiteY92" fmla="*/ 2762989 h 6858000"/>
              <a:gd name="connsiteX93" fmla="*/ 451453 w 1485190"/>
              <a:gd name="connsiteY93" fmla="*/ 2554718 h 6858000"/>
              <a:gd name="connsiteX94" fmla="*/ 431547 w 1485190"/>
              <a:gd name="connsiteY94" fmla="*/ 2485734 h 6858000"/>
              <a:gd name="connsiteX95" fmla="*/ 422270 w 1485190"/>
              <a:gd name="connsiteY95" fmla="*/ 2447068 h 6858000"/>
              <a:gd name="connsiteX96" fmla="*/ 409231 w 1485190"/>
              <a:gd name="connsiteY96" fmla="*/ 2425819 h 6858000"/>
              <a:gd name="connsiteX97" fmla="*/ 415230 w 1485190"/>
              <a:gd name="connsiteY97" fmla="*/ 2402874 h 6858000"/>
              <a:gd name="connsiteX98" fmla="*/ 417842 w 1485190"/>
              <a:gd name="connsiteY98" fmla="*/ 2381443 h 6858000"/>
              <a:gd name="connsiteX99" fmla="*/ 394171 w 1485190"/>
              <a:gd name="connsiteY99" fmla="*/ 2261920 h 6858000"/>
              <a:gd name="connsiteX100" fmla="*/ 384058 w 1485190"/>
              <a:gd name="connsiteY100" fmla="*/ 2195378 h 6858000"/>
              <a:gd name="connsiteX101" fmla="*/ 368275 w 1485190"/>
              <a:gd name="connsiteY101" fmla="*/ 2155135 h 6858000"/>
              <a:gd name="connsiteX102" fmla="*/ 365733 w 1485190"/>
              <a:gd name="connsiteY102" fmla="*/ 2118008 h 6858000"/>
              <a:gd name="connsiteX103" fmla="*/ 366726 w 1485190"/>
              <a:gd name="connsiteY103" fmla="*/ 2050531 h 6858000"/>
              <a:gd name="connsiteX104" fmla="*/ 358532 w 1485190"/>
              <a:gd name="connsiteY104" fmla="*/ 1963269 h 6858000"/>
              <a:gd name="connsiteX105" fmla="*/ 339710 w 1485190"/>
              <a:gd name="connsiteY105" fmla="*/ 1906352 h 6858000"/>
              <a:gd name="connsiteX106" fmla="*/ 316267 w 1485190"/>
              <a:gd name="connsiteY106" fmla="*/ 1861531 h 6858000"/>
              <a:gd name="connsiteX107" fmla="*/ 270066 w 1485190"/>
              <a:gd name="connsiteY107" fmla="*/ 1732919 h 6858000"/>
              <a:gd name="connsiteX108" fmla="*/ 242377 w 1485190"/>
              <a:gd name="connsiteY108" fmla="*/ 1663540 h 6858000"/>
              <a:gd name="connsiteX109" fmla="*/ 241503 w 1485190"/>
              <a:gd name="connsiteY109" fmla="*/ 1615777 h 6858000"/>
              <a:gd name="connsiteX110" fmla="*/ 222298 w 1485190"/>
              <a:gd name="connsiteY110" fmla="*/ 1563678 h 6858000"/>
              <a:gd name="connsiteX111" fmla="*/ 235378 w 1485190"/>
              <a:gd name="connsiteY111" fmla="*/ 1519474 h 6858000"/>
              <a:gd name="connsiteX112" fmla="*/ 228120 w 1485190"/>
              <a:gd name="connsiteY112" fmla="*/ 1477995 h 6858000"/>
              <a:gd name="connsiteX113" fmla="*/ 214205 w 1485190"/>
              <a:gd name="connsiteY113" fmla="*/ 1373769 h 6858000"/>
              <a:gd name="connsiteX114" fmla="*/ 222512 w 1485190"/>
              <a:gd name="connsiteY114" fmla="*/ 1307086 h 6858000"/>
              <a:gd name="connsiteX115" fmla="*/ 223700 w 1485190"/>
              <a:gd name="connsiteY115" fmla="*/ 1189033 h 6858000"/>
              <a:gd name="connsiteX116" fmla="*/ 228385 w 1485190"/>
              <a:gd name="connsiteY116" fmla="*/ 1168288 h 6858000"/>
              <a:gd name="connsiteX117" fmla="*/ 220667 w 1485190"/>
              <a:gd name="connsiteY117" fmla="*/ 1142577 h 6858000"/>
              <a:gd name="connsiteX118" fmla="*/ 209973 w 1485190"/>
              <a:gd name="connsiteY118" fmla="*/ 1088484 h 6858000"/>
              <a:gd name="connsiteX119" fmla="*/ 198709 w 1485190"/>
              <a:gd name="connsiteY119" fmla="*/ 1016103 h 6858000"/>
              <a:gd name="connsiteX120" fmla="*/ 200165 w 1485190"/>
              <a:gd name="connsiteY120" fmla="*/ 932283 h 6858000"/>
              <a:gd name="connsiteX121" fmla="*/ 202401 w 1485190"/>
              <a:gd name="connsiteY121" fmla="*/ 915925 h 6858000"/>
              <a:gd name="connsiteX122" fmla="*/ 195030 w 1485190"/>
              <a:gd name="connsiteY122" fmla="*/ 896999 h 6858000"/>
              <a:gd name="connsiteX123" fmla="*/ 164438 w 1485190"/>
              <a:gd name="connsiteY123" fmla="*/ 821517 h 6858000"/>
              <a:gd name="connsiteX124" fmla="*/ 143388 w 1485190"/>
              <a:gd name="connsiteY124" fmla="*/ 751353 h 6858000"/>
              <a:gd name="connsiteX125" fmla="*/ 142946 w 1485190"/>
              <a:gd name="connsiteY125" fmla="*/ 721230 h 6858000"/>
              <a:gd name="connsiteX126" fmla="*/ 128617 w 1485190"/>
              <a:gd name="connsiteY126" fmla="*/ 681659 h 6858000"/>
              <a:gd name="connsiteX127" fmla="*/ 114036 w 1485190"/>
              <a:gd name="connsiteY127" fmla="*/ 635218 h 6858000"/>
              <a:gd name="connsiteX128" fmla="*/ 119047 w 1485190"/>
              <a:gd name="connsiteY128" fmla="*/ 613763 h 6858000"/>
              <a:gd name="connsiteX129" fmla="*/ 104989 w 1485190"/>
              <a:gd name="connsiteY129" fmla="*/ 598582 h 6858000"/>
              <a:gd name="connsiteX130" fmla="*/ 104670 w 1485190"/>
              <a:gd name="connsiteY130" fmla="*/ 576846 h 6858000"/>
              <a:gd name="connsiteX131" fmla="*/ 84296 w 1485190"/>
              <a:gd name="connsiteY131" fmla="*/ 530055 h 6858000"/>
              <a:gd name="connsiteX132" fmla="*/ 83544 w 1485190"/>
              <a:gd name="connsiteY132" fmla="*/ 465389 h 6858000"/>
              <a:gd name="connsiteX133" fmla="*/ 66467 w 1485190"/>
              <a:gd name="connsiteY133" fmla="*/ 424699 h 6858000"/>
              <a:gd name="connsiteX134" fmla="*/ 66842 w 1485190"/>
              <a:gd name="connsiteY134" fmla="*/ 404917 h 6858000"/>
              <a:gd name="connsiteX135" fmla="*/ 46799 w 1485190"/>
              <a:gd name="connsiteY135" fmla="*/ 367211 h 6858000"/>
              <a:gd name="connsiteX136" fmla="*/ 13103 w 1485190"/>
              <a:gd name="connsiteY136" fmla="*/ 268519 h 6858000"/>
              <a:gd name="connsiteX137" fmla="*/ 586 w 1485190"/>
              <a:gd name="connsiteY137" fmla="*/ 160886 h 6858000"/>
              <a:gd name="connsiteX138" fmla="*/ 198854 w 1485190"/>
              <a:gd name="connsiteY138" fmla="*/ 55288 h 6858000"/>
              <a:gd name="connsiteX139" fmla="*/ 158408 w 1485190"/>
              <a:gd name="connsiteY139" fmla="*/ 0 h 6858000"/>
              <a:gd name="connsiteX0" fmla="*/ 145305 w 1472087"/>
              <a:gd name="connsiteY0" fmla="*/ 0 h 6858000"/>
              <a:gd name="connsiteX1" fmla="*/ 1472087 w 1472087"/>
              <a:gd name="connsiteY1" fmla="*/ 0 h 6858000"/>
              <a:gd name="connsiteX2" fmla="*/ 1472087 w 1472087"/>
              <a:gd name="connsiteY2" fmla="*/ 6858000 h 6858000"/>
              <a:gd name="connsiteX3" fmla="*/ 208781 w 1472087"/>
              <a:gd name="connsiteY3" fmla="*/ 6857735 h 6858000"/>
              <a:gd name="connsiteX4" fmla="*/ 245374 w 1472087"/>
              <a:gd name="connsiteY4" fmla="*/ 6776847 h 6858000"/>
              <a:gd name="connsiteX5" fmla="*/ 256874 w 1472087"/>
              <a:gd name="connsiteY5" fmla="*/ 6737706 h 6858000"/>
              <a:gd name="connsiteX6" fmla="*/ 281613 w 1472087"/>
              <a:gd name="connsiteY6" fmla="*/ 6691589 h 6858000"/>
              <a:gd name="connsiteX7" fmla="*/ 259170 w 1472087"/>
              <a:gd name="connsiteY7" fmla="*/ 6659970 h 6858000"/>
              <a:gd name="connsiteX8" fmla="*/ 274261 w 1472087"/>
              <a:gd name="connsiteY8" fmla="*/ 6636211 h 6858000"/>
              <a:gd name="connsiteX9" fmla="*/ 291705 w 1472087"/>
              <a:gd name="connsiteY9" fmla="*/ 6594177 h 6858000"/>
              <a:gd name="connsiteX10" fmla="*/ 305745 w 1472087"/>
              <a:gd name="connsiteY10" fmla="*/ 6557575 h 6858000"/>
              <a:gd name="connsiteX11" fmla="*/ 358702 w 1472087"/>
              <a:gd name="connsiteY11" fmla="*/ 6492130 h 6858000"/>
              <a:gd name="connsiteX12" fmla="*/ 374389 w 1472087"/>
              <a:gd name="connsiteY12" fmla="*/ 6431610 h 6858000"/>
              <a:gd name="connsiteX13" fmla="*/ 418094 w 1472087"/>
              <a:gd name="connsiteY13" fmla="*/ 6379786 h 6858000"/>
              <a:gd name="connsiteX14" fmla="*/ 401317 w 1472087"/>
              <a:gd name="connsiteY14" fmla="*/ 6334727 h 6858000"/>
              <a:gd name="connsiteX15" fmla="*/ 378732 w 1472087"/>
              <a:gd name="connsiteY15" fmla="*/ 6313295 h 6858000"/>
              <a:gd name="connsiteX16" fmla="*/ 385896 w 1472087"/>
              <a:gd name="connsiteY16" fmla="*/ 6280046 h 6858000"/>
              <a:gd name="connsiteX17" fmla="*/ 368641 w 1472087"/>
              <a:gd name="connsiteY17" fmla="*/ 6270265 h 6858000"/>
              <a:gd name="connsiteX18" fmla="*/ 395669 w 1472087"/>
              <a:gd name="connsiteY18" fmla="*/ 6252834 h 6858000"/>
              <a:gd name="connsiteX19" fmla="*/ 373661 w 1472087"/>
              <a:gd name="connsiteY19" fmla="*/ 6202459 h 6858000"/>
              <a:gd name="connsiteX20" fmla="*/ 372459 w 1472087"/>
              <a:gd name="connsiteY20" fmla="*/ 6153037 h 6858000"/>
              <a:gd name="connsiteX21" fmla="*/ 387874 w 1472087"/>
              <a:gd name="connsiteY21" fmla="*/ 6078132 h 6858000"/>
              <a:gd name="connsiteX22" fmla="*/ 375261 w 1472087"/>
              <a:gd name="connsiteY22" fmla="*/ 6028119 h 6858000"/>
              <a:gd name="connsiteX23" fmla="*/ 360490 w 1472087"/>
              <a:gd name="connsiteY23" fmla="*/ 5926735 h 6858000"/>
              <a:gd name="connsiteX24" fmla="*/ 410002 w 1472087"/>
              <a:gd name="connsiteY24" fmla="*/ 5712857 h 6858000"/>
              <a:gd name="connsiteX25" fmla="*/ 389077 w 1472087"/>
              <a:gd name="connsiteY25" fmla="*/ 5676393 h 6858000"/>
              <a:gd name="connsiteX26" fmla="*/ 428669 w 1472087"/>
              <a:gd name="connsiteY26" fmla="*/ 5563435 h 6858000"/>
              <a:gd name="connsiteX27" fmla="*/ 475799 w 1472087"/>
              <a:gd name="connsiteY27" fmla="*/ 5437125 h 6858000"/>
              <a:gd name="connsiteX28" fmla="*/ 489367 w 1472087"/>
              <a:gd name="connsiteY28" fmla="*/ 5396260 h 6858000"/>
              <a:gd name="connsiteX29" fmla="*/ 505348 w 1472087"/>
              <a:gd name="connsiteY29" fmla="*/ 5330009 h 6858000"/>
              <a:gd name="connsiteX30" fmla="*/ 538841 w 1472087"/>
              <a:gd name="connsiteY30" fmla="*/ 5273739 h 6858000"/>
              <a:gd name="connsiteX31" fmla="*/ 548440 w 1472087"/>
              <a:gd name="connsiteY31" fmla="*/ 5241779 h 6858000"/>
              <a:gd name="connsiteX32" fmla="*/ 559666 w 1472087"/>
              <a:gd name="connsiteY32" fmla="*/ 5225268 h 6858000"/>
              <a:gd name="connsiteX33" fmla="*/ 560686 w 1472087"/>
              <a:gd name="connsiteY33" fmla="*/ 5217684 h 6858000"/>
              <a:gd name="connsiteX34" fmla="*/ 568027 w 1472087"/>
              <a:gd name="connsiteY34" fmla="*/ 5193377 h 6858000"/>
              <a:gd name="connsiteX35" fmla="*/ 571330 w 1472087"/>
              <a:gd name="connsiteY35" fmla="*/ 5179288 h 6858000"/>
              <a:gd name="connsiteX36" fmla="*/ 572314 w 1472087"/>
              <a:gd name="connsiteY36" fmla="*/ 5173621 h 6858000"/>
              <a:gd name="connsiteX37" fmla="*/ 567948 w 1472087"/>
              <a:gd name="connsiteY37" fmla="*/ 5159961 h 6858000"/>
              <a:gd name="connsiteX38" fmla="*/ 574625 w 1472087"/>
              <a:gd name="connsiteY38" fmla="*/ 5144295 h 6858000"/>
              <a:gd name="connsiteX39" fmla="*/ 571558 w 1472087"/>
              <a:gd name="connsiteY39" fmla="*/ 5125185 h 6858000"/>
              <a:gd name="connsiteX40" fmla="*/ 578388 w 1472087"/>
              <a:gd name="connsiteY40" fmla="*/ 5121884 h 6858000"/>
              <a:gd name="connsiteX41" fmla="*/ 585424 w 1472087"/>
              <a:gd name="connsiteY41" fmla="*/ 5067850 h 6858000"/>
              <a:gd name="connsiteX42" fmla="*/ 588155 w 1472087"/>
              <a:gd name="connsiteY42" fmla="*/ 5060861 h 6858000"/>
              <a:gd name="connsiteX43" fmla="*/ 584859 w 1472087"/>
              <a:gd name="connsiteY43" fmla="*/ 5034192 h 6858000"/>
              <a:gd name="connsiteX44" fmla="*/ 586413 w 1472087"/>
              <a:gd name="connsiteY44" fmla="*/ 4993030 h 6858000"/>
              <a:gd name="connsiteX45" fmla="*/ 593322 w 1472087"/>
              <a:gd name="connsiteY45" fmla="*/ 4946844 h 6858000"/>
              <a:gd name="connsiteX46" fmla="*/ 589178 w 1472087"/>
              <a:gd name="connsiteY46" fmla="*/ 4932692 h 6858000"/>
              <a:gd name="connsiteX47" fmla="*/ 604581 w 1472087"/>
              <a:gd name="connsiteY47" fmla="*/ 4858827 h 6858000"/>
              <a:gd name="connsiteX48" fmla="*/ 610484 w 1472087"/>
              <a:gd name="connsiteY48" fmla="*/ 4821170 h 6858000"/>
              <a:gd name="connsiteX49" fmla="*/ 615217 w 1472087"/>
              <a:gd name="connsiteY49" fmla="*/ 4780965 h 6858000"/>
              <a:gd name="connsiteX50" fmla="*/ 616510 w 1472087"/>
              <a:gd name="connsiteY50" fmla="*/ 4750867 h 6858000"/>
              <a:gd name="connsiteX51" fmla="*/ 614317 w 1472087"/>
              <a:gd name="connsiteY51" fmla="*/ 4690749 h 6858000"/>
              <a:gd name="connsiteX52" fmla="*/ 609797 w 1472087"/>
              <a:gd name="connsiteY52" fmla="*/ 4584173 h 6858000"/>
              <a:gd name="connsiteX53" fmla="*/ 604880 w 1472087"/>
              <a:gd name="connsiteY53" fmla="*/ 4444346 h 6858000"/>
              <a:gd name="connsiteX54" fmla="*/ 601445 w 1472087"/>
              <a:gd name="connsiteY54" fmla="*/ 4375228 h 6858000"/>
              <a:gd name="connsiteX55" fmla="*/ 582098 w 1472087"/>
              <a:gd name="connsiteY55" fmla="*/ 4214165 h 6858000"/>
              <a:gd name="connsiteX56" fmla="*/ 586171 w 1472087"/>
              <a:gd name="connsiteY56" fmla="*/ 4090296 h 6858000"/>
              <a:gd name="connsiteX57" fmla="*/ 571427 w 1472087"/>
              <a:gd name="connsiteY57" fmla="*/ 4033999 h 6858000"/>
              <a:gd name="connsiteX58" fmla="*/ 572576 w 1472087"/>
              <a:gd name="connsiteY58" fmla="*/ 4031933 h 6858000"/>
              <a:gd name="connsiteX59" fmla="*/ 571152 w 1472087"/>
              <a:gd name="connsiteY59" fmla="*/ 4013953 h 6858000"/>
              <a:gd name="connsiteX60" fmla="*/ 557447 w 1472087"/>
              <a:gd name="connsiteY60" fmla="*/ 3974753 h 6858000"/>
              <a:gd name="connsiteX61" fmla="*/ 559045 w 1472087"/>
              <a:gd name="connsiteY61" fmla="*/ 3969950 h 6858000"/>
              <a:gd name="connsiteX62" fmla="*/ 552467 w 1472087"/>
              <a:gd name="connsiteY62" fmla="*/ 3933779 h 6858000"/>
              <a:gd name="connsiteX63" fmla="*/ 553798 w 1472087"/>
              <a:gd name="connsiteY63" fmla="*/ 3933093 h 6858000"/>
              <a:gd name="connsiteX64" fmla="*/ 558152 w 1472087"/>
              <a:gd name="connsiteY64" fmla="*/ 3922082 h 6858000"/>
              <a:gd name="connsiteX65" fmla="*/ 563230 w 1472087"/>
              <a:gd name="connsiteY65" fmla="*/ 3901461 h 6858000"/>
              <a:gd name="connsiteX66" fmla="*/ 585824 w 1472087"/>
              <a:gd name="connsiteY66" fmla="*/ 3813873 h 6858000"/>
              <a:gd name="connsiteX67" fmla="*/ 585249 w 1472087"/>
              <a:gd name="connsiteY67" fmla="*/ 3806161 h 6858000"/>
              <a:gd name="connsiteX68" fmla="*/ 585556 w 1472087"/>
              <a:gd name="connsiteY68" fmla="*/ 3805957 h 6858000"/>
              <a:gd name="connsiteX69" fmla="*/ 585583 w 1472087"/>
              <a:gd name="connsiteY69" fmla="*/ 3797724 h 6858000"/>
              <a:gd name="connsiteX70" fmla="*/ 584198 w 1472087"/>
              <a:gd name="connsiteY70" fmla="*/ 3792098 h 6858000"/>
              <a:gd name="connsiteX71" fmla="*/ 583082 w 1472087"/>
              <a:gd name="connsiteY71" fmla="*/ 3777135 h 6858000"/>
              <a:gd name="connsiteX72" fmla="*/ 584815 w 1472087"/>
              <a:gd name="connsiteY72" fmla="*/ 3771656 h 6858000"/>
              <a:gd name="connsiteX73" fmla="*/ 588558 w 1472087"/>
              <a:gd name="connsiteY73" fmla="*/ 3769007 h 6858000"/>
              <a:gd name="connsiteX74" fmla="*/ 588024 w 1472087"/>
              <a:gd name="connsiteY74" fmla="*/ 3767709 h 6858000"/>
              <a:gd name="connsiteX75" fmla="*/ 596720 w 1472087"/>
              <a:gd name="connsiteY75" fmla="*/ 3738082 h 6858000"/>
              <a:gd name="connsiteX76" fmla="*/ 604066 w 1472087"/>
              <a:gd name="connsiteY76" fmla="*/ 3673397 h 6858000"/>
              <a:gd name="connsiteX77" fmla="*/ 603362 w 1472087"/>
              <a:gd name="connsiteY77" fmla="*/ 3637109 h 6858000"/>
              <a:gd name="connsiteX78" fmla="*/ 606805 w 1472087"/>
              <a:gd name="connsiteY78" fmla="*/ 3536883 h 6858000"/>
              <a:gd name="connsiteX79" fmla="*/ 614343 w 1472087"/>
              <a:gd name="connsiteY79" fmla="*/ 3435652 h 6858000"/>
              <a:gd name="connsiteX80" fmla="*/ 616014 w 1472087"/>
              <a:gd name="connsiteY80" fmla="*/ 3307769 h 6858000"/>
              <a:gd name="connsiteX81" fmla="*/ 633577 w 1472087"/>
              <a:gd name="connsiteY81" fmla="*/ 3250522 h 6858000"/>
              <a:gd name="connsiteX82" fmla="*/ 634002 w 1472087"/>
              <a:gd name="connsiteY82" fmla="*/ 3229163 h 6858000"/>
              <a:gd name="connsiteX83" fmla="*/ 635825 w 1472087"/>
              <a:gd name="connsiteY83" fmla="*/ 3217217 h 6858000"/>
              <a:gd name="connsiteX84" fmla="*/ 622660 w 1472087"/>
              <a:gd name="connsiteY84" fmla="*/ 3183755 h 6858000"/>
              <a:gd name="connsiteX85" fmla="*/ 623161 w 1472087"/>
              <a:gd name="connsiteY85" fmla="*/ 3178642 h 6858000"/>
              <a:gd name="connsiteX86" fmla="*/ 610761 w 1472087"/>
              <a:gd name="connsiteY86" fmla="*/ 3158586 h 6858000"/>
              <a:gd name="connsiteX87" fmla="*/ 595946 w 1472087"/>
              <a:gd name="connsiteY87" fmla="*/ 3129034 h 6858000"/>
              <a:gd name="connsiteX88" fmla="*/ 596611 w 1472087"/>
              <a:gd name="connsiteY88" fmla="*/ 3126682 h 6858000"/>
              <a:gd name="connsiteX89" fmla="*/ 587479 w 1472087"/>
              <a:gd name="connsiteY89" fmla="*/ 3114519 h 6858000"/>
              <a:gd name="connsiteX90" fmla="*/ 574088 w 1472087"/>
              <a:gd name="connsiteY90" fmla="*/ 3106272 h 6858000"/>
              <a:gd name="connsiteX91" fmla="*/ 546818 w 1472087"/>
              <a:gd name="connsiteY91" fmla="*/ 2958185 h 6858000"/>
              <a:gd name="connsiteX92" fmla="*/ 489432 w 1472087"/>
              <a:gd name="connsiteY92" fmla="*/ 2762989 h 6858000"/>
              <a:gd name="connsiteX93" fmla="*/ 438350 w 1472087"/>
              <a:gd name="connsiteY93" fmla="*/ 2554718 h 6858000"/>
              <a:gd name="connsiteX94" fmla="*/ 418444 w 1472087"/>
              <a:gd name="connsiteY94" fmla="*/ 2485734 h 6858000"/>
              <a:gd name="connsiteX95" fmla="*/ 409167 w 1472087"/>
              <a:gd name="connsiteY95" fmla="*/ 2447068 h 6858000"/>
              <a:gd name="connsiteX96" fmla="*/ 396128 w 1472087"/>
              <a:gd name="connsiteY96" fmla="*/ 2425819 h 6858000"/>
              <a:gd name="connsiteX97" fmla="*/ 402127 w 1472087"/>
              <a:gd name="connsiteY97" fmla="*/ 2402874 h 6858000"/>
              <a:gd name="connsiteX98" fmla="*/ 404739 w 1472087"/>
              <a:gd name="connsiteY98" fmla="*/ 2381443 h 6858000"/>
              <a:gd name="connsiteX99" fmla="*/ 381068 w 1472087"/>
              <a:gd name="connsiteY99" fmla="*/ 2261920 h 6858000"/>
              <a:gd name="connsiteX100" fmla="*/ 370955 w 1472087"/>
              <a:gd name="connsiteY100" fmla="*/ 2195378 h 6858000"/>
              <a:gd name="connsiteX101" fmla="*/ 355172 w 1472087"/>
              <a:gd name="connsiteY101" fmla="*/ 2155135 h 6858000"/>
              <a:gd name="connsiteX102" fmla="*/ 352630 w 1472087"/>
              <a:gd name="connsiteY102" fmla="*/ 2118008 h 6858000"/>
              <a:gd name="connsiteX103" fmla="*/ 353623 w 1472087"/>
              <a:gd name="connsiteY103" fmla="*/ 2050531 h 6858000"/>
              <a:gd name="connsiteX104" fmla="*/ 345429 w 1472087"/>
              <a:gd name="connsiteY104" fmla="*/ 1963269 h 6858000"/>
              <a:gd name="connsiteX105" fmla="*/ 326607 w 1472087"/>
              <a:gd name="connsiteY105" fmla="*/ 1906352 h 6858000"/>
              <a:gd name="connsiteX106" fmla="*/ 303164 w 1472087"/>
              <a:gd name="connsiteY106" fmla="*/ 1861531 h 6858000"/>
              <a:gd name="connsiteX107" fmla="*/ 256963 w 1472087"/>
              <a:gd name="connsiteY107" fmla="*/ 1732919 h 6858000"/>
              <a:gd name="connsiteX108" fmla="*/ 229274 w 1472087"/>
              <a:gd name="connsiteY108" fmla="*/ 1663540 h 6858000"/>
              <a:gd name="connsiteX109" fmla="*/ 228400 w 1472087"/>
              <a:gd name="connsiteY109" fmla="*/ 1615777 h 6858000"/>
              <a:gd name="connsiteX110" fmla="*/ 209195 w 1472087"/>
              <a:gd name="connsiteY110" fmla="*/ 1563678 h 6858000"/>
              <a:gd name="connsiteX111" fmla="*/ 222275 w 1472087"/>
              <a:gd name="connsiteY111" fmla="*/ 1519474 h 6858000"/>
              <a:gd name="connsiteX112" fmla="*/ 215017 w 1472087"/>
              <a:gd name="connsiteY112" fmla="*/ 1477995 h 6858000"/>
              <a:gd name="connsiteX113" fmla="*/ 201102 w 1472087"/>
              <a:gd name="connsiteY113" fmla="*/ 1373769 h 6858000"/>
              <a:gd name="connsiteX114" fmla="*/ 209409 w 1472087"/>
              <a:gd name="connsiteY114" fmla="*/ 1307086 h 6858000"/>
              <a:gd name="connsiteX115" fmla="*/ 210597 w 1472087"/>
              <a:gd name="connsiteY115" fmla="*/ 1189033 h 6858000"/>
              <a:gd name="connsiteX116" fmla="*/ 215282 w 1472087"/>
              <a:gd name="connsiteY116" fmla="*/ 1168288 h 6858000"/>
              <a:gd name="connsiteX117" fmla="*/ 207564 w 1472087"/>
              <a:gd name="connsiteY117" fmla="*/ 1142577 h 6858000"/>
              <a:gd name="connsiteX118" fmla="*/ 196870 w 1472087"/>
              <a:gd name="connsiteY118" fmla="*/ 1088484 h 6858000"/>
              <a:gd name="connsiteX119" fmla="*/ 185606 w 1472087"/>
              <a:gd name="connsiteY119" fmla="*/ 1016103 h 6858000"/>
              <a:gd name="connsiteX120" fmla="*/ 187062 w 1472087"/>
              <a:gd name="connsiteY120" fmla="*/ 932283 h 6858000"/>
              <a:gd name="connsiteX121" fmla="*/ 189298 w 1472087"/>
              <a:gd name="connsiteY121" fmla="*/ 915925 h 6858000"/>
              <a:gd name="connsiteX122" fmla="*/ 181927 w 1472087"/>
              <a:gd name="connsiteY122" fmla="*/ 896999 h 6858000"/>
              <a:gd name="connsiteX123" fmla="*/ 151335 w 1472087"/>
              <a:gd name="connsiteY123" fmla="*/ 821517 h 6858000"/>
              <a:gd name="connsiteX124" fmla="*/ 130285 w 1472087"/>
              <a:gd name="connsiteY124" fmla="*/ 751353 h 6858000"/>
              <a:gd name="connsiteX125" fmla="*/ 129843 w 1472087"/>
              <a:gd name="connsiteY125" fmla="*/ 721230 h 6858000"/>
              <a:gd name="connsiteX126" fmla="*/ 115514 w 1472087"/>
              <a:gd name="connsiteY126" fmla="*/ 681659 h 6858000"/>
              <a:gd name="connsiteX127" fmla="*/ 100933 w 1472087"/>
              <a:gd name="connsiteY127" fmla="*/ 635218 h 6858000"/>
              <a:gd name="connsiteX128" fmla="*/ 105944 w 1472087"/>
              <a:gd name="connsiteY128" fmla="*/ 613763 h 6858000"/>
              <a:gd name="connsiteX129" fmla="*/ 91886 w 1472087"/>
              <a:gd name="connsiteY129" fmla="*/ 598582 h 6858000"/>
              <a:gd name="connsiteX130" fmla="*/ 91567 w 1472087"/>
              <a:gd name="connsiteY130" fmla="*/ 576846 h 6858000"/>
              <a:gd name="connsiteX131" fmla="*/ 71193 w 1472087"/>
              <a:gd name="connsiteY131" fmla="*/ 530055 h 6858000"/>
              <a:gd name="connsiteX132" fmla="*/ 70441 w 1472087"/>
              <a:gd name="connsiteY132" fmla="*/ 465389 h 6858000"/>
              <a:gd name="connsiteX133" fmla="*/ 53364 w 1472087"/>
              <a:gd name="connsiteY133" fmla="*/ 424699 h 6858000"/>
              <a:gd name="connsiteX134" fmla="*/ 53739 w 1472087"/>
              <a:gd name="connsiteY134" fmla="*/ 404917 h 6858000"/>
              <a:gd name="connsiteX135" fmla="*/ 33696 w 1472087"/>
              <a:gd name="connsiteY135" fmla="*/ 367211 h 6858000"/>
              <a:gd name="connsiteX136" fmla="*/ 0 w 1472087"/>
              <a:gd name="connsiteY136" fmla="*/ 268519 h 6858000"/>
              <a:gd name="connsiteX137" fmla="*/ 173467 w 1472087"/>
              <a:gd name="connsiteY137" fmla="*/ 144983 h 6858000"/>
              <a:gd name="connsiteX138" fmla="*/ 185751 w 1472087"/>
              <a:gd name="connsiteY138" fmla="*/ 55288 h 6858000"/>
              <a:gd name="connsiteX139" fmla="*/ 145305 w 1472087"/>
              <a:gd name="connsiteY139" fmla="*/ 0 h 6858000"/>
              <a:gd name="connsiteX0" fmla="*/ 112107 w 1438889"/>
              <a:gd name="connsiteY0" fmla="*/ 0 h 6858000"/>
              <a:gd name="connsiteX1" fmla="*/ 1438889 w 1438889"/>
              <a:gd name="connsiteY1" fmla="*/ 0 h 6858000"/>
              <a:gd name="connsiteX2" fmla="*/ 1438889 w 1438889"/>
              <a:gd name="connsiteY2" fmla="*/ 6858000 h 6858000"/>
              <a:gd name="connsiteX3" fmla="*/ 175583 w 1438889"/>
              <a:gd name="connsiteY3" fmla="*/ 6857735 h 6858000"/>
              <a:gd name="connsiteX4" fmla="*/ 212176 w 1438889"/>
              <a:gd name="connsiteY4" fmla="*/ 6776847 h 6858000"/>
              <a:gd name="connsiteX5" fmla="*/ 223676 w 1438889"/>
              <a:gd name="connsiteY5" fmla="*/ 6737706 h 6858000"/>
              <a:gd name="connsiteX6" fmla="*/ 248415 w 1438889"/>
              <a:gd name="connsiteY6" fmla="*/ 6691589 h 6858000"/>
              <a:gd name="connsiteX7" fmla="*/ 225972 w 1438889"/>
              <a:gd name="connsiteY7" fmla="*/ 6659970 h 6858000"/>
              <a:gd name="connsiteX8" fmla="*/ 241063 w 1438889"/>
              <a:gd name="connsiteY8" fmla="*/ 6636211 h 6858000"/>
              <a:gd name="connsiteX9" fmla="*/ 258507 w 1438889"/>
              <a:gd name="connsiteY9" fmla="*/ 6594177 h 6858000"/>
              <a:gd name="connsiteX10" fmla="*/ 272547 w 1438889"/>
              <a:gd name="connsiteY10" fmla="*/ 6557575 h 6858000"/>
              <a:gd name="connsiteX11" fmla="*/ 325504 w 1438889"/>
              <a:gd name="connsiteY11" fmla="*/ 6492130 h 6858000"/>
              <a:gd name="connsiteX12" fmla="*/ 341191 w 1438889"/>
              <a:gd name="connsiteY12" fmla="*/ 6431610 h 6858000"/>
              <a:gd name="connsiteX13" fmla="*/ 384896 w 1438889"/>
              <a:gd name="connsiteY13" fmla="*/ 6379786 h 6858000"/>
              <a:gd name="connsiteX14" fmla="*/ 368119 w 1438889"/>
              <a:gd name="connsiteY14" fmla="*/ 6334727 h 6858000"/>
              <a:gd name="connsiteX15" fmla="*/ 345534 w 1438889"/>
              <a:gd name="connsiteY15" fmla="*/ 6313295 h 6858000"/>
              <a:gd name="connsiteX16" fmla="*/ 352698 w 1438889"/>
              <a:gd name="connsiteY16" fmla="*/ 6280046 h 6858000"/>
              <a:gd name="connsiteX17" fmla="*/ 335443 w 1438889"/>
              <a:gd name="connsiteY17" fmla="*/ 6270265 h 6858000"/>
              <a:gd name="connsiteX18" fmla="*/ 362471 w 1438889"/>
              <a:gd name="connsiteY18" fmla="*/ 6252834 h 6858000"/>
              <a:gd name="connsiteX19" fmla="*/ 340463 w 1438889"/>
              <a:gd name="connsiteY19" fmla="*/ 6202459 h 6858000"/>
              <a:gd name="connsiteX20" fmla="*/ 339261 w 1438889"/>
              <a:gd name="connsiteY20" fmla="*/ 6153037 h 6858000"/>
              <a:gd name="connsiteX21" fmla="*/ 354676 w 1438889"/>
              <a:gd name="connsiteY21" fmla="*/ 6078132 h 6858000"/>
              <a:gd name="connsiteX22" fmla="*/ 342063 w 1438889"/>
              <a:gd name="connsiteY22" fmla="*/ 6028119 h 6858000"/>
              <a:gd name="connsiteX23" fmla="*/ 327292 w 1438889"/>
              <a:gd name="connsiteY23" fmla="*/ 5926735 h 6858000"/>
              <a:gd name="connsiteX24" fmla="*/ 376804 w 1438889"/>
              <a:gd name="connsiteY24" fmla="*/ 5712857 h 6858000"/>
              <a:gd name="connsiteX25" fmla="*/ 355879 w 1438889"/>
              <a:gd name="connsiteY25" fmla="*/ 5676393 h 6858000"/>
              <a:gd name="connsiteX26" fmla="*/ 395471 w 1438889"/>
              <a:gd name="connsiteY26" fmla="*/ 5563435 h 6858000"/>
              <a:gd name="connsiteX27" fmla="*/ 442601 w 1438889"/>
              <a:gd name="connsiteY27" fmla="*/ 5437125 h 6858000"/>
              <a:gd name="connsiteX28" fmla="*/ 456169 w 1438889"/>
              <a:gd name="connsiteY28" fmla="*/ 5396260 h 6858000"/>
              <a:gd name="connsiteX29" fmla="*/ 472150 w 1438889"/>
              <a:gd name="connsiteY29" fmla="*/ 5330009 h 6858000"/>
              <a:gd name="connsiteX30" fmla="*/ 505643 w 1438889"/>
              <a:gd name="connsiteY30" fmla="*/ 5273739 h 6858000"/>
              <a:gd name="connsiteX31" fmla="*/ 515242 w 1438889"/>
              <a:gd name="connsiteY31" fmla="*/ 5241779 h 6858000"/>
              <a:gd name="connsiteX32" fmla="*/ 526468 w 1438889"/>
              <a:gd name="connsiteY32" fmla="*/ 5225268 h 6858000"/>
              <a:gd name="connsiteX33" fmla="*/ 527488 w 1438889"/>
              <a:gd name="connsiteY33" fmla="*/ 5217684 h 6858000"/>
              <a:gd name="connsiteX34" fmla="*/ 534829 w 1438889"/>
              <a:gd name="connsiteY34" fmla="*/ 5193377 h 6858000"/>
              <a:gd name="connsiteX35" fmla="*/ 538132 w 1438889"/>
              <a:gd name="connsiteY35" fmla="*/ 5179288 h 6858000"/>
              <a:gd name="connsiteX36" fmla="*/ 539116 w 1438889"/>
              <a:gd name="connsiteY36" fmla="*/ 5173621 h 6858000"/>
              <a:gd name="connsiteX37" fmla="*/ 534750 w 1438889"/>
              <a:gd name="connsiteY37" fmla="*/ 5159961 h 6858000"/>
              <a:gd name="connsiteX38" fmla="*/ 541427 w 1438889"/>
              <a:gd name="connsiteY38" fmla="*/ 5144295 h 6858000"/>
              <a:gd name="connsiteX39" fmla="*/ 538360 w 1438889"/>
              <a:gd name="connsiteY39" fmla="*/ 5125185 h 6858000"/>
              <a:gd name="connsiteX40" fmla="*/ 545190 w 1438889"/>
              <a:gd name="connsiteY40" fmla="*/ 5121884 h 6858000"/>
              <a:gd name="connsiteX41" fmla="*/ 552226 w 1438889"/>
              <a:gd name="connsiteY41" fmla="*/ 5067850 h 6858000"/>
              <a:gd name="connsiteX42" fmla="*/ 554957 w 1438889"/>
              <a:gd name="connsiteY42" fmla="*/ 5060861 h 6858000"/>
              <a:gd name="connsiteX43" fmla="*/ 551661 w 1438889"/>
              <a:gd name="connsiteY43" fmla="*/ 5034192 h 6858000"/>
              <a:gd name="connsiteX44" fmla="*/ 553215 w 1438889"/>
              <a:gd name="connsiteY44" fmla="*/ 4993030 h 6858000"/>
              <a:gd name="connsiteX45" fmla="*/ 560124 w 1438889"/>
              <a:gd name="connsiteY45" fmla="*/ 4946844 h 6858000"/>
              <a:gd name="connsiteX46" fmla="*/ 555980 w 1438889"/>
              <a:gd name="connsiteY46" fmla="*/ 4932692 h 6858000"/>
              <a:gd name="connsiteX47" fmla="*/ 571383 w 1438889"/>
              <a:gd name="connsiteY47" fmla="*/ 4858827 h 6858000"/>
              <a:gd name="connsiteX48" fmla="*/ 577286 w 1438889"/>
              <a:gd name="connsiteY48" fmla="*/ 4821170 h 6858000"/>
              <a:gd name="connsiteX49" fmla="*/ 582019 w 1438889"/>
              <a:gd name="connsiteY49" fmla="*/ 4780965 h 6858000"/>
              <a:gd name="connsiteX50" fmla="*/ 583312 w 1438889"/>
              <a:gd name="connsiteY50" fmla="*/ 4750867 h 6858000"/>
              <a:gd name="connsiteX51" fmla="*/ 581119 w 1438889"/>
              <a:gd name="connsiteY51" fmla="*/ 4690749 h 6858000"/>
              <a:gd name="connsiteX52" fmla="*/ 576599 w 1438889"/>
              <a:gd name="connsiteY52" fmla="*/ 4584173 h 6858000"/>
              <a:gd name="connsiteX53" fmla="*/ 571682 w 1438889"/>
              <a:gd name="connsiteY53" fmla="*/ 4444346 h 6858000"/>
              <a:gd name="connsiteX54" fmla="*/ 568247 w 1438889"/>
              <a:gd name="connsiteY54" fmla="*/ 4375228 h 6858000"/>
              <a:gd name="connsiteX55" fmla="*/ 548900 w 1438889"/>
              <a:gd name="connsiteY55" fmla="*/ 4214165 h 6858000"/>
              <a:gd name="connsiteX56" fmla="*/ 552973 w 1438889"/>
              <a:gd name="connsiteY56" fmla="*/ 4090296 h 6858000"/>
              <a:gd name="connsiteX57" fmla="*/ 538229 w 1438889"/>
              <a:gd name="connsiteY57" fmla="*/ 4033999 h 6858000"/>
              <a:gd name="connsiteX58" fmla="*/ 539378 w 1438889"/>
              <a:gd name="connsiteY58" fmla="*/ 4031933 h 6858000"/>
              <a:gd name="connsiteX59" fmla="*/ 537954 w 1438889"/>
              <a:gd name="connsiteY59" fmla="*/ 4013953 h 6858000"/>
              <a:gd name="connsiteX60" fmla="*/ 524249 w 1438889"/>
              <a:gd name="connsiteY60" fmla="*/ 3974753 h 6858000"/>
              <a:gd name="connsiteX61" fmla="*/ 525847 w 1438889"/>
              <a:gd name="connsiteY61" fmla="*/ 3969950 h 6858000"/>
              <a:gd name="connsiteX62" fmla="*/ 519269 w 1438889"/>
              <a:gd name="connsiteY62" fmla="*/ 3933779 h 6858000"/>
              <a:gd name="connsiteX63" fmla="*/ 520600 w 1438889"/>
              <a:gd name="connsiteY63" fmla="*/ 3933093 h 6858000"/>
              <a:gd name="connsiteX64" fmla="*/ 524954 w 1438889"/>
              <a:gd name="connsiteY64" fmla="*/ 3922082 h 6858000"/>
              <a:gd name="connsiteX65" fmla="*/ 530032 w 1438889"/>
              <a:gd name="connsiteY65" fmla="*/ 3901461 h 6858000"/>
              <a:gd name="connsiteX66" fmla="*/ 552626 w 1438889"/>
              <a:gd name="connsiteY66" fmla="*/ 3813873 h 6858000"/>
              <a:gd name="connsiteX67" fmla="*/ 552051 w 1438889"/>
              <a:gd name="connsiteY67" fmla="*/ 3806161 h 6858000"/>
              <a:gd name="connsiteX68" fmla="*/ 552358 w 1438889"/>
              <a:gd name="connsiteY68" fmla="*/ 3805957 h 6858000"/>
              <a:gd name="connsiteX69" fmla="*/ 552385 w 1438889"/>
              <a:gd name="connsiteY69" fmla="*/ 3797724 h 6858000"/>
              <a:gd name="connsiteX70" fmla="*/ 551000 w 1438889"/>
              <a:gd name="connsiteY70" fmla="*/ 3792098 h 6858000"/>
              <a:gd name="connsiteX71" fmla="*/ 549884 w 1438889"/>
              <a:gd name="connsiteY71" fmla="*/ 3777135 h 6858000"/>
              <a:gd name="connsiteX72" fmla="*/ 551617 w 1438889"/>
              <a:gd name="connsiteY72" fmla="*/ 3771656 h 6858000"/>
              <a:gd name="connsiteX73" fmla="*/ 555360 w 1438889"/>
              <a:gd name="connsiteY73" fmla="*/ 3769007 h 6858000"/>
              <a:gd name="connsiteX74" fmla="*/ 554826 w 1438889"/>
              <a:gd name="connsiteY74" fmla="*/ 3767709 h 6858000"/>
              <a:gd name="connsiteX75" fmla="*/ 563522 w 1438889"/>
              <a:gd name="connsiteY75" fmla="*/ 3738082 h 6858000"/>
              <a:gd name="connsiteX76" fmla="*/ 570868 w 1438889"/>
              <a:gd name="connsiteY76" fmla="*/ 3673397 h 6858000"/>
              <a:gd name="connsiteX77" fmla="*/ 570164 w 1438889"/>
              <a:gd name="connsiteY77" fmla="*/ 3637109 h 6858000"/>
              <a:gd name="connsiteX78" fmla="*/ 573607 w 1438889"/>
              <a:gd name="connsiteY78" fmla="*/ 3536883 h 6858000"/>
              <a:gd name="connsiteX79" fmla="*/ 581145 w 1438889"/>
              <a:gd name="connsiteY79" fmla="*/ 3435652 h 6858000"/>
              <a:gd name="connsiteX80" fmla="*/ 582816 w 1438889"/>
              <a:gd name="connsiteY80" fmla="*/ 3307769 h 6858000"/>
              <a:gd name="connsiteX81" fmla="*/ 600379 w 1438889"/>
              <a:gd name="connsiteY81" fmla="*/ 3250522 h 6858000"/>
              <a:gd name="connsiteX82" fmla="*/ 600804 w 1438889"/>
              <a:gd name="connsiteY82" fmla="*/ 3229163 h 6858000"/>
              <a:gd name="connsiteX83" fmla="*/ 602627 w 1438889"/>
              <a:gd name="connsiteY83" fmla="*/ 3217217 h 6858000"/>
              <a:gd name="connsiteX84" fmla="*/ 589462 w 1438889"/>
              <a:gd name="connsiteY84" fmla="*/ 3183755 h 6858000"/>
              <a:gd name="connsiteX85" fmla="*/ 589963 w 1438889"/>
              <a:gd name="connsiteY85" fmla="*/ 3178642 h 6858000"/>
              <a:gd name="connsiteX86" fmla="*/ 577563 w 1438889"/>
              <a:gd name="connsiteY86" fmla="*/ 3158586 h 6858000"/>
              <a:gd name="connsiteX87" fmla="*/ 562748 w 1438889"/>
              <a:gd name="connsiteY87" fmla="*/ 3129034 h 6858000"/>
              <a:gd name="connsiteX88" fmla="*/ 563413 w 1438889"/>
              <a:gd name="connsiteY88" fmla="*/ 3126682 h 6858000"/>
              <a:gd name="connsiteX89" fmla="*/ 554281 w 1438889"/>
              <a:gd name="connsiteY89" fmla="*/ 3114519 h 6858000"/>
              <a:gd name="connsiteX90" fmla="*/ 540890 w 1438889"/>
              <a:gd name="connsiteY90" fmla="*/ 3106272 h 6858000"/>
              <a:gd name="connsiteX91" fmla="*/ 513620 w 1438889"/>
              <a:gd name="connsiteY91" fmla="*/ 2958185 h 6858000"/>
              <a:gd name="connsiteX92" fmla="*/ 456234 w 1438889"/>
              <a:gd name="connsiteY92" fmla="*/ 2762989 h 6858000"/>
              <a:gd name="connsiteX93" fmla="*/ 405152 w 1438889"/>
              <a:gd name="connsiteY93" fmla="*/ 2554718 h 6858000"/>
              <a:gd name="connsiteX94" fmla="*/ 385246 w 1438889"/>
              <a:gd name="connsiteY94" fmla="*/ 2485734 h 6858000"/>
              <a:gd name="connsiteX95" fmla="*/ 375969 w 1438889"/>
              <a:gd name="connsiteY95" fmla="*/ 2447068 h 6858000"/>
              <a:gd name="connsiteX96" fmla="*/ 362930 w 1438889"/>
              <a:gd name="connsiteY96" fmla="*/ 2425819 h 6858000"/>
              <a:gd name="connsiteX97" fmla="*/ 368929 w 1438889"/>
              <a:gd name="connsiteY97" fmla="*/ 2402874 h 6858000"/>
              <a:gd name="connsiteX98" fmla="*/ 371541 w 1438889"/>
              <a:gd name="connsiteY98" fmla="*/ 2381443 h 6858000"/>
              <a:gd name="connsiteX99" fmla="*/ 347870 w 1438889"/>
              <a:gd name="connsiteY99" fmla="*/ 2261920 h 6858000"/>
              <a:gd name="connsiteX100" fmla="*/ 337757 w 1438889"/>
              <a:gd name="connsiteY100" fmla="*/ 2195378 h 6858000"/>
              <a:gd name="connsiteX101" fmla="*/ 321974 w 1438889"/>
              <a:gd name="connsiteY101" fmla="*/ 2155135 h 6858000"/>
              <a:gd name="connsiteX102" fmla="*/ 319432 w 1438889"/>
              <a:gd name="connsiteY102" fmla="*/ 2118008 h 6858000"/>
              <a:gd name="connsiteX103" fmla="*/ 320425 w 1438889"/>
              <a:gd name="connsiteY103" fmla="*/ 2050531 h 6858000"/>
              <a:gd name="connsiteX104" fmla="*/ 312231 w 1438889"/>
              <a:gd name="connsiteY104" fmla="*/ 1963269 h 6858000"/>
              <a:gd name="connsiteX105" fmla="*/ 293409 w 1438889"/>
              <a:gd name="connsiteY105" fmla="*/ 1906352 h 6858000"/>
              <a:gd name="connsiteX106" fmla="*/ 269966 w 1438889"/>
              <a:gd name="connsiteY106" fmla="*/ 1861531 h 6858000"/>
              <a:gd name="connsiteX107" fmla="*/ 223765 w 1438889"/>
              <a:gd name="connsiteY107" fmla="*/ 1732919 h 6858000"/>
              <a:gd name="connsiteX108" fmla="*/ 196076 w 1438889"/>
              <a:gd name="connsiteY108" fmla="*/ 1663540 h 6858000"/>
              <a:gd name="connsiteX109" fmla="*/ 195202 w 1438889"/>
              <a:gd name="connsiteY109" fmla="*/ 1615777 h 6858000"/>
              <a:gd name="connsiteX110" fmla="*/ 175997 w 1438889"/>
              <a:gd name="connsiteY110" fmla="*/ 1563678 h 6858000"/>
              <a:gd name="connsiteX111" fmla="*/ 189077 w 1438889"/>
              <a:gd name="connsiteY111" fmla="*/ 1519474 h 6858000"/>
              <a:gd name="connsiteX112" fmla="*/ 181819 w 1438889"/>
              <a:gd name="connsiteY112" fmla="*/ 1477995 h 6858000"/>
              <a:gd name="connsiteX113" fmla="*/ 167904 w 1438889"/>
              <a:gd name="connsiteY113" fmla="*/ 1373769 h 6858000"/>
              <a:gd name="connsiteX114" fmla="*/ 176211 w 1438889"/>
              <a:gd name="connsiteY114" fmla="*/ 1307086 h 6858000"/>
              <a:gd name="connsiteX115" fmla="*/ 177399 w 1438889"/>
              <a:gd name="connsiteY115" fmla="*/ 1189033 h 6858000"/>
              <a:gd name="connsiteX116" fmla="*/ 182084 w 1438889"/>
              <a:gd name="connsiteY116" fmla="*/ 1168288 h 6858000"/>
              <a:gd name="connsiteX117" fmla="*/ 174366 w 1438889"/>
              <a:gd name="connsiteY117" fmla="*/ 1142577 h 6858000"/>
              <a:gd name="connsiteX118" fmla="*/ 163672 w 1438889"/>
              <a:gd name="connsiteY118" fmla="*/ 1088484 h 6858000"/>
              <a:gd name="connsiteX119" fmla="*/ 152408 w 1438889"/>
              <a:gd name="connsiteY119" fmla="*/ 1016103 h 6858000"/>
              <a:gd name="connsiteX120" fmla="*/ 153864 w 1438889"/>
              <a:gd name="connsiteY120" fmla="*/ 932283 h 6858000"/>
              <a:gd name="connsiteX121" fmla="*/ 156100 w 1438889"/>
              <a:gd name="connsiteY121" fmla="*/ 915925 h 6858000"/>
              <a:gd name="connsiteX122" fmla="*/ 148729 w 1438889"/>
              <a:gd name="connsiteY122" fmla="*/ 896999 h 6858000"/>
              <a:gd name="connsiteX123" fmla="*/ 118137 w 1438889"/>
              <a:gd name="connsiteY123" fmla="*/ 821517 h 6858000"/>
              <a:gd name="connsiteX124" fmla="*/ 97087 w 1438889"/>
              <a:gd name="connsiteY124" fmla="*/ 751353 h 6858000"/>
              <a:gd name="connsiteX125" fmla="*/ 96645 w 1438889"/>
              <a:gd name="connsiteY125" fmla="*/ 721230 h 6858000"/>
              <a:gd name="connsiteX126" fmla="*/ 82316 w 1438889"/>
              <a:gd name="connsiteY126" fmla="*/ 681659 h 6858000"/>
              <a:gd name="connsiteX127" fmla="*/ 67735 w 1438889"/>
              <a:gd name="connsiteY127" fmla="*/ 635218 h 6858000"/>
              <a:gd name="connsiteX128" fmla="*/ 72746 w 1438889"/>
              <a:gd name="connsiteY128" fmla="*/ 613763 h 6858000"/>
              <a:gd name="connsiteX129" fmla="*/ 58688 w 1438889"/>
              <a:gd name="connsiteY129" fmla="*/ 598582 h 6858000"/>
              <a:gd name="connsiteX130" fmla="*/ 58369 w 1438889"/>
              <a:gd name="connsiteY130" fmla="*/ 576846 h 6858000"/>
              <a:gd name="connsiteX131" fmla="*/ 37995 w 1438889"/>
              <a:gd name="connsiteY131" fmla="*/ 530055 h 6858000"/>
              <a:gd name="connsiteX132" fmla="*/ 37243 w 1438889"/>
              <a:gd name="connsiteY132" fmla="*/ 465389 h 6858000"/>
              <a:gd name="connsiteX133" fmla="*/ 20166 w 1438889"/>
              <a:gd name="connsiteY133" fmla="*/ 424699 h 6858000"/>
              <a:gd name="connsiteX134" fmla="*/ 20541 w 1438889"/>
              <a:gd name="connsiteY134" fmla="*/ 404917 h 6858000"/>
              <a:gd name="connsiteX135" fmla="*/ 498 w 1438889"/>
              <a:gd name="connsiteY135" fmla="*/ 367211 h 6858000"/>
              <a:gd name="connsiteX136" fmla="*/ 148559 w 1438889"/>
              <a:gd name="connsiteY136" fmla="*/ 212860 h 6858000"/>
              <a:gd name="connsiteX137" fmla="*/ 140269 w 1438889"/>
              <a:gd name="connsiteY137" fmla="*/ 144983 h 6858000"/>
              <a:gd name="connsiteX138" fmla="*/ 152553 w 1438889"/>
              <a:gd name="connsiteY138" fmla="*/ 55288 h 6858000"/>
              <a:gd name="connsiteX139" fmla="*/ 112107 w 1438889"/>
              <a:gd name="connsiteY139" fmla="*/ 0 h 6858000"/>
              <a:gd name="connsiteX0" fmla="*/ 92101 w 1418883"/>
              <a:gd name="connsiteY0" fmla="*/ 0 h 6858000"/>
              <a:gd name="connsiteX1" fmla="*/ 1418883 w 1418883"/>
              <a:gd name="connsiteY1" fmla="*/ 0 h 6858000"/>
              <a:gd name="connsiteX2" fmla="*/ 1418883 w 1418883"/>
              <a:gd name="connsiteY2" fmla="*/ 6858000 h 6858000"/>
              <a:gd name="connsiteX3" fmla="*/ 155577 w 1418883"/>
              <a:gd name="connsiteY3" fmla="*/ 6857735 h 6858000"/>
              <a:gd name="connsiteX4" fmla="*/ 192170 w 1418883"/>
              <a:gd name="connsiteY4" fmla="*/ 6776847 h 6858000"/>
              <a:gd name="connsiteX5" fmla="*/ 203670 w 1418883"/>
              <a:gd name="connsiteY5" fmla="*/ 6737706 h 6858000"/>
              <a:gd name="connsiteX6" fmla="*/ 228409 w 1418883"/>
              <a:gd name="connsiteY6" fmla="*/ 6691589 h 6858000"/>
              <a:gd name="connsiteX7" fmla="*/ 205966 w 1418883"/>
              <a:gd name="connsiteY7" fmla="*/ 6659970 h 6858000"/>
              <a:gd name="connsiteX8" fmla="*/ 221057 w 1418883"/>
              <a:gd name="connsiteY8" fmla="*/ 6636211 h 6858000"/>
              <a:gd name="connsiteX9" fmla="*/ 238501 w 1418883"/>
              <a:gd name="connsiteY9" fmla="*/ 6594177 h 6858000"/>
              <a:gd name="connsiteX10" fmla="*/ 252541 w 1418883"/>
              <a:gd name="connsiteY10" fmla="*/ 6557575 h 6858000"/>
              <a:gd name="connsiteX11" fmla="*/ 305498 w 1418883"/>
              <a:gd name="connsiteY11" fmla="*/ 6492130 h 6858000"/>
              <a:gd name="connsiteX12" fmla="*/ 321185 w 1418883"/>
              <a:gd name="connsiteY12" fmla="*/ 6431610 h 6858000"/>
              <a:gd name="connsiteX13" fmla="*/ 364890 w 1418883"/>
              <a:gd name="connsiteY13" fmla="*/ 6379786 h 6858000"/>
              <a:gd name="connsiteX14" fmla="*/ 348113 w 1418883"/>
              <a:gd name="connsiteY14" fmla="*/ 6334727 h 6858000"/>
              <a:gd name="connsiteX15" fmla="*/ 325528 w 1418883"/>
              <a:gd name="connsiteY15" fmla="*/ 6313295 h 6858000"/>
              <a:gd name="connsiteX16" fmla="*/ 332692 w 1418883"/>
              <a:gd name="connsiteY16" fmla="*/ 6280046 h 6858000"/>
              <a:gd name="connsiteX17" fmla="*/ 315437 w 1418883"/>
              <a:gd name="connsiteY17" fmla="*/ 6270265 h 6858000"/>
              <a:gd name="connsiteX18" fmla="*/ 342465 w 1418883"/>
              <a:gd name="connsiteY18" fmla="*/ 6252834 h 6858000"/>
              <a:gd name="connsiteX19" fmla="*/ 320457 w 1418883"/>
              <a:gd name="connsiteY19" fmla="*/ 6202459 h 6858000"/>
              <a:gd name="connsiteX20" fmla="*/ 319255 w 1418883"/>
              <a:gd name="connsiteY20" fmla="*/ 6153037 h 6858000"/>
              <a:gd name="connsiteX21" fmla="*/ 334670 w 1418883"/>
              <a:gd name="connsiteY21" fmla="*/ 6078132 h 6858000"/>
              <a:gd name="connsiteX22" fmla="*/ 322057 w 1418883"/>
              <a:gd name="connsiteY22" fmla="*/ 6028119 h 6858000"/>
              <a:gd name="connsiteX23" fmla="*/ 307286 w 1418883"/>
              <a:gd name="connsiteY23" fmla="*/ 5926735 h 6858000"/>
              <a:gd name="connsiteX24" fmla="*/ 356798 w 1418883"/>
              <a:gd name="connsiteY24" fmla="*/ 5712857 h 6858000"/>
              <a:gd name="connsiteX25" fmla="*/ 335873 w 1418883"/>
              <a:gd name="connsiteY25" fmla="*/ 5676393 h 6858000"/>
              <a:gd name="connsiteX26" fmla="*/ 375465 w 1418883"/>
              <a:gd name="connsiteY26" fmla="*/ 5563435 h 6858000"/>
              <a:gd name="connsiteX27" fmla="*/ 422595 w 1418883"/>
              <a:gd name="connsiteY27" fmla="*/ 5437125 h 6858000"/>
              <a:gd name="connsiteX28" fmla="*/ 436163 w 1418883"/>
              <a:gd name="connsiteY28" fmla="*/ 5396260 h 6858000"/>
              <a:gd name="connsiteX29" fmla="*/ 452144 w 1418883"/>
              <a:gd name="connsiteY29" fmla="*/ 5330009 h 6858000"/>
              <a:gd name="connsiteX30" fmla="*/ 485637 w 1418883"/>
              <a:gd name="connsiteY30" fmla="*/ 5273739 h 6858000"/>
              <a:gd name="connsiteX31" fmla="*/ 495236 w 1418883"/>
              <a:gd name="connsiteY31" fmla="*/ 5241779 h 6858000"/>
              <a:gd name="connsiteX32" fmla="*/ 506462 w 1418883"/>
              <a:gd name="connsiteY32" fmla="*/ 5225268 h 6858000"/>
              <a:gd name="connsiteX33" fmla="*/ 507482 w 1418883"/>
              <a:gd name="connsiteY33" fmla="*/ 5217684 h 6858000"/>
              <a:gd name="connsiteX34" fmla="*/ 514823 w 1418883"/>
              <a:gd name="connsiteY34" fmla="*/ 5193377 h 6858000"/>
              <a:gd name="connsiteX35" fmla="*/ 518126 w 1418883"/>
              <a:gd name="connsiteY35" fmla="*/ 5179288 h 6858000"/>
              <a:gd name="connsiteX36" fmla="*/ 519110 w 1418883"/>
              <a:gd name="connsiteY36" fmla="*/ 5173621 h 6858000"/>
              <a:gd name="connsiteX37" fmla="*/ 514744 w 1418883"/>
              <a:gd name="connsiteY37" fmla="*/ 5159961 h 6858000"/>
              <a:gd name="connsiteX38" fmla="*/ 521421 w 1418883"/>
              <a:gd name="connsiteY38" fmla="*/ 5144295 h 6858000"/>
              <a:gd name="connsiteX39" fmla="*/ 518354 w 1418883"/>
              <a:gd name="connsiteY39" fmla="*/ 5125185 h 6858000"/>
              <a:gd name="connsiteX40" fmla="*/ 525184 w 1418883"/>
              <a:gd name="connsiteY40" fmla="*/ 5121884 h 6858000"/>
              <a:gd name="connsiteX41" fmla="*/ 532220 w 1418883"/>
              <a:gd name="connsiteY41" fmla="*/ 5067850 h 6858000"/>
              <a:gd name="connsiteX42" fmla="*/ 534951 w 1418883"/>
              <a:gd name="connsiteY42" fmla="*/ 5060861 h 6858000"/>
              <a:gd name="connsiteX43" fmla="*/ 531655 w 1418883"/>
              <a:gd name="connsiteY43" fmla="*/ 5034192 h 6858000"/>
              <a:gd name="connsiteX44" fmla="*/ 533209 w 1418883"/>
              <a:gd name="connsiteY44" fmla="*/ 4993030 h 6858000"/>
              <a:gd name="connsiteX45" fmla="*/ 540118 w 1418883"/>
              <a:gd name="connsiteY45" fmla="*/ 4946844 h 6858000"/>
              <a:gd name="connsiteX46" fmla="*/ 535974 w 1418883"/>
              <a:gd name="connsiteY46" fmla="*/ 4932692 h 6858000"/>
              <a:gd name="connsiteX47" fmla="*/ 551377 w 1418883"/>
              <a:gd name="connsiteY47" fmla="*/ 4858827 h 6858000"/>
              <a:gd name="connsiteX48" fmla="*/ 557280 w 1418883"/>
              <a:gd name="connsiteY48" fmla="*/ 4821170 h 6858000"/>
              <a:gd name="connsiteX49" fmla="*/ 562013 w 1418883"/>
              <a:gd name="connsiteY49" fmla="*/ 4780965 h 6858000"/>
              <a:gd name="connsiteX50" fmla="*/ 563306 w 1418883"/>
              <a:gd name="connsiteY50" fmla="*/ 4750867 h 6858000"/>
              <a:gd name="connsiteX51" fmla="*/ 561113 w 1418883"/>
              <a:gd name="connsiteY51" fmla="*/ 4690749 h 6858000"/>
              <a:gd name="connsiteX52" fmla="*/ 556593 w 1418883"/>
              <a:gd name="connsiteY52" fmla="*/ 4584173 h 6858000"/>
              <a:gd name="connsiteX53" fmla="*/ 551676 w 1418883"/>
              <a:gd name="connsiteY53" fmla="*/ 4444346 h 6858000"/>
              <a:gd name="connsiteX54" fmla="*/ 548241 w 1418883"/>
              <a:gd name="connsiteY54" fmla="*/ 4375228 h 6858000"/>
              <a:gd name="connsiteX55" fmla="*/ 528894 w 1418883"/>
              <a:gd name="connsiteY55" fmla="*/ 4214165 h 6858000"/>
              <a:gd name="connsiteX56" fmla="*/ 532967 w 1418883"/>
              <a:gd name="connsiteY56" fmla="*/ 4090296 h 6858000"/>
              <a:gd name="connsiteX57" fmla="*/ 518223 w 1418883"/>
              <a:gd name="connsiteY57" fmla="*/ 4033999 h 6858000"/>
              <a:gd name="connsiteX58" fmla="*/ 519372 w 1418883"/>
              <a:gd name="connsiteY58" fmla="*/ 4031933 h 6858000"/>
              <a:gd name="connsiteX59" fmla="*/ 517948 w 1418883"/>
              <a:gd name="connsiteY59" fmla="*/ 4013953 h 6858000"/>
              <a:gd name="connsiteX60" fmla="*/ 504243 w 1418883"/>
              <a:gd name="connsiteY60" fmla="*/ 3974753 h 6858000"/>
              <a:gd name="connsiteX61" fmla="*/ 505841 w 1418883"/>
              <a:gd name="connsiteY61" fmla="*/ 3969950 h 6858000"/>
              <a:gd name="connsiteX62" fmla="*/ 499263 w 1418883"/>
              <a:gd name="connsiteY62" fmla="*/ 3933779 h 6858000"/>
              <a:gd name="connsiteX63" fmla="*/ 500594 w 1418883"/>
              <a:gd name="connsiteY63" fmla="*/ 3933093 h 6858000"/>
              <a:gd name="connsiteX64" fmla="*/ 504948 w 1418883"/>
              <a:gd name="connsiteY64" fmla="*/ 3922082 h 6858000"/>
              <a:gd name="connsiteX65" fmla="*/ 510026 w 1418883"/>
              <a:gd name="connsiteY65" fmla="*/ 3901461 h 6858000"/>
              <a:gd name="connsiteX66" fmla="*/ 532620 w 1418883"/>
              <a:gd name="connsiteY66" fmla="*/ 3813873 h 6858000"/>
              <a:gd name="connsiteX67" fmla="*/ 532045 w 1418883"/>
              <a:gd name="connsiteY67" fmla="*/ 3806161 h 6858000"/>
              <a:gd name="connsiteX68" fmla="*/ 532352 w 1418883"/>
              <a:gd name="connsiteY68" fmla="*/ 3805957 h 6858000"/>
              <a:gd name="connsiteX69" fmla="*/ 532379 w 1418883"/>
              <a:gd name="connsiteY69" fmla="*/ 3797724 h 6858000"/>
              <a:gd name="connsiteX70" fmla="*/ 530994 w 1418883"/>
              <a:gd name="connsiteY70" fmla="*/ 3792098 h 6858000"/>
              <a:gd name="connsiteX71" fmla="*/ 529878 w 1418883"/>
              <a:gd name="connsiteY71" fmla="*/ 3777135 h 6858000"/>
              <a:gd name="connsiteX72" fmla="*/ 531611 w 1418883"/>
              <a:gd name="connsiteY72" fmla="*/ 3771656 h 6858000"/>
              <a:gd name="connsiteX73" fmla="*/ 535354 w 1418883"/>
              <a:gd name="connsiteY73" fmla="*/ 3769007 h 6858000"/>
              <a:gd name="connsiteX74" fmla="*/ 534820 w 1418883"/>
              <a:gd name="connsiteY74" fmla="*/ 3767709 h 6858000"/>
              <a:gd name="connsiteX75" fmla="*/ 543516 w 1418883"/>
              <a:gd name="connsiteY75" fmla="*/ 3738082 h 6858000"/>
              <a:gd name="connsiteX76" fmla="*/ 550862 w 1418883"/>
              <a:gd name="connsiteY76" fmla="*/ 3673397 h 6858000"/>
              <a:gd name="connsiteX77" fmla="*/ 550158 w 1418883"/>
              <a:gd name="connsiteY77" fmla="*/ 3637109 h 6858000"/>
              <a:gd name="connsiteX78" fmla="*/ 553601 w 1418883"/>
              <a:gd name="connsiteY78" fmla="*/ 3536883 h 6858000"/>
              <a:gd name="connsiteX79" fmla="*/ 561139 w 1418883"/>
              <a:gd name="connsiteY79" fmla="*/ 3435652 h 6858000"/>
              <a:gd name="connsiteX80" fmla="*/ 562810 w 1418883"/>
              <a:gd name="connsiteY80" fmla="*/ 3307769 h 6858000"/>
              <a:gd name="connsiteX81" fmla="*/ 580373 w 1418883"/>
              <a:gd name="connsiteY81" fmla="*/ 3250522 h 6858000"/>
              <a:gd name="connsiteX82" fmla="*/ 580798 w 1418883"/>
              <a:gd name="connsiteY82" fmla="*/ 3229163 h 6858000"/>
              <a:gd name="connsiteX83" fmla="*/ 582621 w 1418883"/>
              <a:gd name="connsiteY83" fmla="*/ 3217217 h 6858000"/>
              <a:gd name="connsiteX84" fmla="*/ 569456 w 1418883"/>
              <a:gd name="connsiteY84" fmla="*/ 3183755 h 6858000"/>
              <a:gd name="connsiteX85" fmla="*/ 569957 w 1418883"/>
              <a:gd name="connsiteY85" fmla="*/ 3178642 h 6858000"/>
              <a:gd name="connsiteX86" fmla="*/ 557557 w 1418883"/>
              <a:gd name="connsiteY86" fmla="*/ 3158586 h 6858000"/>
              <a:gd name="connsiteX87" fmla="*/ 542742 w 1418883"/>
              <a:gd name="connsiteY87" fmla="*/ 3129034 h 6858000"/>
              <a:gd name="connsiteX88" fmla="*/ 543407 w 1418883"/>
              <a:gd name="connsiteY88" fmla="*/ 3126682 h 6858000"/>
              <a:gd name="connsiteX89" fmla="*/ 534275 w 1418883"/>
              <a:gd name="connsiteY89" fmla="*/ 3114519 h 6858000"/>
              <a:gd name="connsiteX90" fmla="*/ 520884 w 1418883"/>
              <a:gd name="connsiteY90" fmla="*/ 3106272 h 6858000"/>
              <a:gd name="connsiteX91" fmla="*/ 493614 w 1418883"/>
              <a:gd name="connsiteY91" fmla="*/ 2958185 h 6858000"/>
              <a:gd name="connsiteX92" fmla="*/ 436228 w 1418883"/>
              <a:gd name="connsiteY92" fmla="*/ 2762989 h 6858000"/>
              <a:gd name="connsiteX93" fmla="*/ 385146 w 1418883"/>
              <a:gd name="connsiteY93" fmla="*/ 2554718 h 6858000"/>
              <a:gd name="connsiteX94" fmla="*/ 365240 w 1418883"/>
              <a:gd name="connsiteY94" fmla="*/ 2485734 h 6858000"/>
              <a:gd name="connsiteX95" fmla="*/ 355963 w 1418883"/>
              <a:gd name="connsiteY95" fmla="*/ 2447068 h 6858000"/>
              <a:gd name="connsiteX96" fmla="*/ 342924 w 1418883"/>
              <a:gd name="connsiteY96" fmla="*/ 2425819 h 6858000"/>
              <a:gd name="connsiteX97" fmla="*/ 348923 w 1418883"/>
              <a:gd name="connsiteY97" fmla="*/ 2402874 h 6858000"/>
              <a:gd name="connsiteX98" fmla="*/ 351535 w 1418883"/>
              <a:gd name="connsiteY98" fmla="*/ 2381443 h 6858000"/>
              <a:gd name="connsiteX99" fmla="*/ 327864 w 1418883"/>
              <a:gd name="connsiteY99" fmla="*/ 2261920 h 6858000"/>
              <a:gd name="connsiteX100" fmla="*/ 317751 w 1418883"/>
              <a:gd name="connsiteY100" fmla="*/ 2195378 h 6858000"/>
              <a:gd name="connsiteX101" fmla="*/ 301968 w 1418883"/>
              <a:gd name="connsiteY101" fmla="*/ 2155135 h 6858000"/>
              <a:gd name="connsiteX102" fmla="*/ 299426 w 1418883"/>
              <a:gd name="connsiteY102" fmla="*/ 2118008 h 6858000"/>
              <a:gd name="connsiteX103" fmla="*/ 300419 w 1418883"/>
              <a:gd name="connsiteY103" fmla="*/ 2050531 h 6858000"/>
              <a:gd name="connsiteX104" fmla="*/ 292225 w 1418883"/>
              <a:gd name="connsiteY104" fmla="*/ 1963269 h 6858000"/>
              <a:gd name="connsiteX105" fmla="*/ 273403 w 1418883"/>
              <a:gd name="connsiteY105" fmla="*/ 1906352 h 6858000"/>
              <a:gd name="connsiteX106" fmla="*/ 249960 w 1418883"/>
              <a:gd name="connsiteY106" fmla="*/ 1861531 h 6858000"/>
              <a:gd name="connsiteX107" fmla="*/ 203759 w 1418883"/>
              <a:gd name="connsiteY107" fmla="*/ 1732919 h 6858000"/>
              <a:gd name="connsiteX108" fmla="*/ 176070 w 1418883"/>
              <a:gd name="connsiteY108" fmla="*/ 1663540 h 6858000"/>
              <a:gd name="connsiteX109" fmla="*/ 175196 w 1418883"/>
              <a:gd name="connsiteY109" fmla="*/ 1615777 h 6858000"/>
              <a:gd name="connsiteX110" fmla="*/ 155991 w 1418883"/>
              <a:gd name="connsiteY110" fmla="*/ 1563678 h 6858000"/>
              <a:gd name="connsiteX111" fmla="*/ 169071 w 1418883"/>
              <a:gd name="connsiteY111" fmla="*/ 1519474 h 6858000"/>
              <a:gd name="connsiteX112" fmla="*/ 161813 w 1418883"/>
              <a:gd name="connsiteY112" fmla="*/ 1477995 h 6858000"/>
              <a:gd name="connsiteX113" fmla="*/ 147898 w 1418883"/>
              <a:gd name="connsiteY113" fmla="*/ 1373769 h 6858000"/>
              <a:gd name="connsiteX114" fmla="*/ 156205 w 1418883"/>
              <a:gd name="connsiteY114" fmla="*/ 1307086 h 6858000"/>
              <a:gd name="connsiteX115" fmla="*/ 157393 w 1418883"/>
              <a:gd name="connsiteY115" fmla="*/ 1189033 h 6858000"/>
              <a:gd name="connsiteX116" fmla="*/ 162078 w 1418883"/>
              <a:gd name="connsiteY116" fmla="*/ 1168288 h 6858000"/>
              <a:gd name="connsiteX117" fmla="*/ 154360 w 1418883"/>
              <a:gd name="connsiteY117" fmla="*/ 1142577 h 6858000"/>
              <a:gd name="connsiteX118" fmla="*/ 143666 w 1418883"/>
              <a:gd name="connsiteY118" fmla="*/ 1088484 h 6858000"/>
              <a:gd name="connsiteX119" fmla="*/ 132402 w 1418883"/>
              <a:gd name="connsiteY119" fmla="*/ 1016103 h 6858000"/>
              <a:gd name="connsiteX120" fmla="*/ 133858 w 1418883"/>
              <a:gd name="connsiteY120" fmla="*/ 932283 h 6858000"/>
              <a:gd name="connsiteX121" fmla="*/ 136094 w 1418883"/>
              <a:gd name="connsiteY121" fmla="*/ 915925 h 6858000"/>
              <a:gd name="connsiteX122" fmla="*/ 128723 w 1418883"/>
              <a:gd name="connsiteY122" fmla="*/ 896999 h 6858000"/>
              <a:gd name="connsiteX123" fmla="*/ 98131 w 1418883"/>
              <a:gd name="connsiteY123" fmla="*/ 821517 h 6858000"/>
              <a:gd name="connsiteX124" fmla="*/ 77081 w 1418883"/>
              <a:gd name="connsiteY124" fmla="*/ 751353 h 6858000"/>
              <a:gd name="connsiteX125" fmla="*/ 76639 w 1418883"/>
              <a:gd name="connsiteY125" fmla="*/ 721230 h 6858000"/>
              <a:gd name="connsiteX126" fmla="*/ 62310 w 1418883"/>
              <a:gd name="connsiteY126" fmla="*/ 681659 h 6858000"/>
              <a:gd name="connsiteX127" fmla="*/ 47729 w 1418883"/>
              <a:gd name="connsiteY127" fmla="*/ 635218 h 6858000"/>
              <a:gd name="connsiteX128" fmla="*/ 52740 w 1418883"/>
              <a:gd name="connsiteY128" fmla="*/ 613763 h 6858000"/>
              <a:gd name="connsiteX129" fmla="*/ 38682 w 1418883"/>
              <a:gd name="connsiteY129" fmla="*/ 598582 h 6858000"/>
              <a:gd name="connsiteX130" fmla="*/ 38363 w 1418883"/>
              <a:gd name="connsiteY130" fmla="*/ 576846 h 6858000"/>
              <a:gd name="connsiteX131" fmla="*/ 17989 w 1418883"/>
              <a:gd name="connsiteY131" fmla="*/ 530055 h 6858000"/>
              <a:gd name="connsiteX132" fmla="*/ 17237 w 1418883"/>
              <a:gd name="connsiteY132" fmla="*/ 465389 h 6858000"/>
              <a:gd name="connsiteX133" fmla="*/ 160 w 1418883"/>
              <a:gd name="connsiteY133" fmla="*/ 424699 h 6858000"/>
              <a:gd name="connsiteX134" fmla="*/ 535 w 1418883"/>
              <a:gd name="connsiteY134" fmla="*/ 404917 h 6858000"/>
              <a:gd name="connsiteX135" fmla="*/ 111526 w 1418883"/>
              <a:gd name="connsiteY135" fmla="*/ 275771 h 6858000"/>
              <a:gd name="connsiteX136" fmla="*/ 128553 w 1418883"/>
              <a:gd name="connsiteY136" fmla="*/ 212860 h 6858000"/>
              <a:gd name="connsiteX137" fmla="*/ 120263 w 1418883"/>
              <a:gd name="connsiteY137" fmla="*/ 144983 h 6858000"/>
              <a:gd name="connsiteX138" fmla="*/ 132547 w 1418883"/>
              <a:gd name="connsiteY138" fmla="*/ 55288 h 6858000"/>
              <a:gd name="connsiteX139" fmla="*/ 92101 w 1418883"/>
              <a:gd name="connsiteY139" fmla="*/ 0 h 6858000"/>
              <a:gd name="connsiteX0" fmla="*/ 91951 w 1418733"/>
              <a:gd name="connsiteY0" fmla="*/ 0 h 6858000"/>
              <a:gd name="connsiteX1" fmla="*/ 1418733 w 1418733"/>
              <a:gd name="connsiteY1" fmla="*/ 0 h 6858000"/>
              <a:gd name="connsiteX2" fmla="*/ 1418733 w 1418733"/>
              <a:gd name="connsiteY2" fmla="*/ 6858000 h 6858000"/>
              <a:gd name="connsiteX3" fmla="*/ 155427 w 1418733"/>
              <a:gd name="connsiteY3" fmla="*/ 6857735 h 6858000"/>
              <a:gd name="connsiteX4" fmla="*/ 192020 w 1418733"/>
              <a:gd name="connsiteY4" fmla="*/ 6776847 h 6858000"/>
              <a:gd name="connsiteX5" fmla="*/ 203520 w 1418733"/>
              <a:gd name="connsiteY5" fmla="*/ 6737706 h 6858000"/>
              <a:gd name="connsiteX6" fmla="*/ 228259 w 1418733"/>
              <a:gd name="connsiteY6" fmla="*/ 6691589 h 6858000"/>
              <a:gd name="connsiteX7" fmla="*/ 205816 w 1418733"/>
              <a:gd name="connsiteY7" fmla="*/ 6659970 h 6858000"/>
              <a:gd name="connsiteX8" fmla="*/ 220907 w 1418733"/>
              <a:gd name="connsiteY8" fmla="*/ 6636211 h 6858000"/>
              <a:gd name="connsiteX9" fmla="*/ 238351 w 1418733"/>
              <a:gd name="connsiteY9" fmla="*/ 6594177 h 6858000"/>
              <a:gd name="connsiteX10" fmla="*/ 252391 w 1418733"/>
              <a:gd name="connsiteY10" fmla="*/ 6557575 h 6858000"/>
              <a:gd name="connsiteX11" fmla="*/ 305348 w 1418733"/>
              <a:gd name="connsiteY11" fmla="*/ 6492130 h 6858000"/>
              <a:gd name="connsiteX12" fmla="*/ 321035 w 1418733"/>
              <a:gd name="connsiteY12" fmla="*/ 6431610 h 6858000"/>
              <a:gd name="connsiteX13" fmla="*/ 364740 w 1418733"/>
              <a:gd name="connsiteY13" fmla="*/ 6379786 h 6858000"/>
              <a:gd name="connsiteX14" fmla="*/ 347963 w 1418733"/>
              <a:gd name="connsiteY14" fmla="*/ 6334727 h 6858000"/>
              <a:gd name="connsiteX15" fmla="*/ 325378 w 1418733"/>
              <a:gd name="connsiteY15" fmla="*/ 6313295 h 6858000"/>
              <a:gd name="connsiteX16" fmla="*/ 332542 w 1418733"/>
              <a:gd name="connsiteY16" fmla="*/ 6280046 h 6858000"/>
              <a:gd name="connsiteX17" fmla="*/ 315287 w 1418733"/>
              <a:gd name="connsiteY17" fmla="*/ 6270265 h 6858000"/>
              <a:gd name="connsiteX18" fmla="*/ 342315 w 1418733"/>
              <a:gd name="connsiteY18" fmla="*/ 6252834 h 6858000"/>
              <a:gd name="connsiteX19" fmla="*/ 320307 w 1418733"/>
              <a:gd name="connsiteY19" fmla="*/ 6202459 h 6858000"/>
              <a:gd name="connsiteX20" fmla="*/ 319105 w 1418733"/>
              <a:gd name="connsiteY20" fmla="*/ 6153037 h 6858000"/>
              <a:gd name="connsiteX21" fmla="*/ 334520 w 1418733"/>
              <a:gd name="connsiteY21" fmla="*/ 6078132 h 6858000"/>
              <a:gd name="connsiteX22" fmla="*/ 321907 w 1418733"/>
              <a:gd name="connsiteY22" fmla="*/ 6028119 h 6858000"/>
              <a:gd name="connsiteX23" fmla="*/ 307136 w 1418733"/>
              <a:gd name="connsiteY23" fmla="*/ 5926735 h 6858000"/>
              <a:gd name="connsiteX24" fmla="*/ 356648 w 1418733"/>
              <a:gd name="connsiteY24" fmla="*/ 5712857 h 6858000"/>
              <a:gd name="connsiteX25" fmla="*/ 335723 w 1418733"/>
              <a:gd name="connsiteY25" fmla="*/ 5676393 h 6858000"/>
              <a:gd name="connsiteX26" fmla="*/ 375315 w 1418733"/>
              <a:gd name="connsiteY26" fmla="*/ 5563435 h 6858000"/>
              <a:gd name="connsiteX27" fmla="*/ 422445 w 1418733"/>
              <a:gd name="connsiteY27" fmla="*/ 5437125 h 6858000"/>
              <a:gd name="connsiteX28" fmla="*/ 436013 w 1418733"/>
              <a:gd name="connsiteY28" fmla="*/ 5396260 h 6858000"/>
              <a:gd name="connsiteX29" fmla="*/ 451994 w 1418733"/>
              <a:gd name="connsiteY29" fmla="*/ 5330009 h 6858000"/>
              <a:gd name="connsiteX30" fmla="*/ 485487 w 1418733"/>
              <a:gd name="connsiteY30" fmla="*/ 5273739 h 6858000"/>
              <a:gd name="connsiteX31" fmla="*/ 495086 w 1418733"/>
              <a:gd name="connsiteY31" fmla="*/ 5241779 h 6858000"/>
              <a:gd name="connsiteX32" fmla="*/ 506312 w 1418733"/>
              <a:gd name="connsiteY32" fmla="*/ 5225268 h 6858000"/>
              <a:gd name="connsiteX33" fmla="*/ 507332 w 1418733"/>
              <a:gd name="connsiteY33" fmla="*/ 5217684 h 6858000"/>
              <a:gd name="connsiteX34" fmla="*/ 514673 w 1418733"/>
              <a:gd name="connsiteY34" fmla="*/ 5193377 h 6858000"/>
              <a:gd name="connsiteX35" fmla="*/ 517976 w 1418733"/>
              <a:gd name="connsiteY35" fmla="*/ 5179288 h 6858000"/>
              <a:gd name="connsiteX36" fmla="*/ 518960 w 1418733"/>
              <a:gd name="connsiteY36" fmla="*/ 5173621 h 6858000"/>
              <a:gd name="connsiteX37" fmla="*/ 514594 w 1418733"/>
              <a:gd name="connsiteY37" fmla="*/ 5159961 h 6858000"/>
              <a:gd name="connsiteX38" fmla="*/ 521271 w 1418733"/>
              <a:gd name="connsiteY38" fmla="*/ 5144295 h 6858000"/>
              <a:gd name="connsiteX39" fmla="*/ 518204 w 1418733"/>
              <a:gd name="connsiteY39" fmla="*/ 5125185 h 6858000"/>
              <a:gd name="connsiteX40" fmla="*/ 525034 w 1418733"/>
              <a:gd name="connsiteY40" fmla="*/ 5121884 h 6858000"/>
              <a:gd name="connsiteX41" fmla="*/ 532070 w 1418733"/>
              <a:gd name="connsiteY41" fmla="*/ 5067850 h 6858000"/>
              <a:gd name="connsiteX42" fmla="*/ 534801 w 1418733"/>
              <a:gd name="connsiteY42" fmla="*/ 5060861 h 6858000"/>
              <a:gd name="connsiteX43" fmla="*/ 531505 w 1418733"/>
              <a:gd name="connsiteY43" fmla="*/ 5034192 h 6858000"/>
              <a:gd name="connsiteX44" fmla="*/ 533059 w 1418733"/>
              <a:gd name="connsiteY44" fmla="*/ 4993030 h 6858000"/>
              <a:gd name="connsiteX45" fmla="*/ 539968 w 1418733"/>
              <a:gd name="connsiteY45" fmla="*/ 4946844 h 6858000"/>
              <a:gd name="connsiteX46" fmla="*/ 535824 w 1418733"/>
              <a:gd name="connsiteY46" fmla="*/ 4932692 h 6858000"/>
              <a:gd name="connsiteX47" fmla="*/ 551227 w 1418733"/>
              <a:gd name="connsiteY47" fmla="*/ 4858827 h 6858000"/>
              <a:gd name="connsiteX48" fmla="*/ 557130 w 1418733"/>
              <a:gd name="connsiteY48" fmla="*/ 4821170 h 6858000"/>
              <a:gd name="connsiteX49" fmla="*/ 561863 w 1418733"/>
              <a:gd name="connsiteY49" fmla="*/ 4780965 h 6858000"/>
              <a:gd name="connsiteX50" fmla="*/ 563156 w 1418733"/>
              <a:gd name="connsiteY50" fmla="*/ 4750867 h 6858000"/>
              <a:gd name="connsiteX51" fmla="*/ 560963 w 1418733"/>
              <a:gd name="connsiteY51" fmla="*/ 4690749 h 6858000"/>
              <a:gd name="connsiteX52" fmla="*/ 556443 w 1418733"/>
              <a:gd name="connsiteY52" fmla="*/ 4584173 h 6858000"/>
              <a:gd name="connsiteX53" fmla="*/ 551526 w 1418733"/>
              <a:gd name="connsiteY53" fmla="*/ 4444346 h 6858000"/>
              <a:gd name="connsiteX54" fmla="*/ 548091 w 1418733"/>
              <a:gd name="connsiteY54" fmla="*/ 4375228 h 6858000"/>
              <a:gd name="connsiteX55" fmla="*/ 528744 w 1418733"/>
              <a:gd name="connsiteY55" fmla="*/ 4214165 h 6858000"/>
              <a:gd name="connsiteX56" fmla="*/ 532817 w 1418733"/>
              <a:gd name="connsiteY56" fmla="*/ 4090296 h 6858000"/>
              <a:gd name="connsiteX57" fmla="*/ 518073 w 1418733"/>
              <a:gd name="connsiteY57" fmla="*/ 4033999 h 6858000"/>
              <a:gd name="connsiteX58" fmla="*/ 519222 w 1418733"/>
              <a:gd name="connsiteY58" fmla="*/ 4031933 h 6858000"/>
              <a:gd name="connsiteX59" fmla="*/ 517798 w 1418733"/>
              <a:gd name="connsiteY59" fmla="*/ 4013953 h 6858000"/>
              <a:gd name="connsiteX60" fmla="*/ 504093 w 1418733"/>
              <a:gd name="connsiteY60" fmla="*/ 3974753 h 6858000"/>
              <a:gd name="connsiteX61" fmla="*/ 505691 w 1418733"/>
              <a:gd name="connsiteY61" fmla="*/ 3969950 h 6858000"/>
              <a:gd name="connsiteX62" fmla="*/ 499113 w 1418733"/>
              <a:gd name="connsiteY62" fmla="*/ 3933779 h 6858000"/>
              <a:gd name="connsiteX63" fmla="*/ 500444 w 1418733"/>
              <a:gd name="connsiteY63" fmla="*/ 3933093 h 6858000"/>
              <a:gd name="connsiteX64" fmla="*/ 504798 w 1418733"/>
              <a:gd name="connsiteY64" fmla="*/ 3922082 h 6858000"/>
              <a:gd name="connsiteX65" fmla="*/ 509876 w 1418733"/>
              <a:gd name="connsiteY65" fmla="*/ 3901461 h 6858000"/>
              <a:gd name="connsiteX66" fmla="*/ 532470 w 1418733"/>
              <a:gd name="connsiteY66" fmla="*/ 3813873 h 6858000"/>
              <a:gd name="connsiteX67" fmla="*/ 531895 w 1418733"/>
              <a:gd name="connsiteY67" fmla="*/ 3806161 h 6858000"/>
              <a:gd name="connsiteX68" fmla="*/ 532202 w 1418733"/>
              <a:gd name="connsiteY68" fmla="*/ 3805957 h 6858000"/>
              <a:gd name="connsiteX69" fmla="*/ 532229 w 1418733"/>
              <a:gd name="connsiteY69" fmla="*/ 3797724 h 6858000"/>
              <a:gd name="connsiteX70" fmla="*/ 530844 w 1418733"/>
              <a:gd name="connsiteY70" fmla="*/ 3792098 h 6858000"/>
              <a:gd name="connsiteX71" fmla="*/ 529728 w 1418733"/>
              <a:gd name="connsiteY71" fmla="*/ 3777135 h 6858000"/>
              <a:gd name="connsiteX72" fmla="*/ 531461 w 1418733"/>
              <a:gd name="connsiteY72" fmla="*/ 3771656 h 6858000"/>
              <a:gd name="connsiteX73" fmla="*/ 535204 w 1418733"/>
              <a:gd name="connsiteY73" fmla="*/ 3769007 h 6858000"/>
              <a:gd name="connsiteX74" fmla="*/ 534670 w 1418733"/>
              <a:gd name="connsiteY74" fmla="*/ 3767709 h 6858000"/>
              <a:gd name="connsiteX75" fmla="*/ 543366 w 1418733"/>
              <a:gd name="connsiteY75" fmla="*/ 3738082 h 6858000"/>
              <a:gd name="connsiteX76" fmla="*/ 550712 w 1418733"/>
              <a:gd name="connsiteY76" fmla="*/ 3673397 h 6858000"/>
              <a:gd name="connsiteX77" fmla="*/ 550008 w 1418733"/>
              <a:gd name="connsiteY77" fmla="*/ 3637109 h 6858000"/>
              <a:gd name="connsiteX78" fmla="*/ 553451 w 1418733"/>
              <a:gd name="connsiteY78" fmla="*/ 3536883 h 6858000"/>
              <a:gd name="connsiteX79" fmla="*/ 560989 w 1418733"/>
              <a:gd name="connsiteY79" fmla="*/ 3435652 h 6858000"/>
              <a:gd name="connsiteX80" fmla="*/ 562660 w 1418733"/>
              <a:gd name="connsiteY80" fmla="*/ 3307769 h 6858000"/>
              <a:gd name="connsiteX81" fmla="*/ 580223 w 1418733"/>
              <a:gd name="connsiteY81" fmla="*/ 3250522 h 6858000"/>
              <a:gd name="connsiteX82" fmla="*/ 580648 w 1418733"/>
              <a:gd name="connsiteY82" fmla="*/ 3229163 h 6858000"/>
              <a:gd name="connsiteX83" fmla="*/ 582471 w 1418733"/>
              <a:gd name="connsiteY83" fmla="*/ 3217217 h 6858000"/>
              <a:gd name="connsiteX84" fmla="*/ 569306 w 1418733"/>
              <a:gd name="connsiteY84" fmla="*/ 3183755 h 6858000"/>
              <a:gd name="connsiteX85" fmla="*/ 569807 w 1418733"/>
              <a:gd name="connsiteY85" fmla="*/ 3178642 h 6858000"/>
              <a:gd name="connsiteX86" fmla="*/ 557407 w 1418733"/>
              <a:gd name="connsiteY86" fmla="*/ 3158586 h 6858000"/>
              <a:gd name="connsiteX87" fmla="*/ 542592 w 1418733"/>
              <a:gd name="connsiteY87" fmla="*/ 3129034 h 6858000"/>
              <a:gd name="connsiteX88" fmla="*/ 543257 w 1418733"/>
              <a:gd name="connsiteY88" fmla="*/ 3126682 h 6858000"/>
              <a:gd name="connsiteX89" fmla="*/ 534125 w 1418733"/>
              <a:gd name="connsiteY89" fmla="*/ 3114519 h 6858000"/>
              <a:gd name="connsiteX90" fmla="*/ 520734 w 1418733"/>
              <a:gd name="connsiteY90" fmla="*/ 3106272 h 6858000"/>
              <a:gd name="connsiteX91" fmla="*/ 493464 w 1418733"/>
              <a:gd name="connsiteY91" fmla="*/ 2958185 h 6858000"/>
              <a:gd name="connsiteX92" fmla="*/ 436078 w 1418733"/>
              <a:gd name="connsiteY92" fmla="*/ 2762989 h 6858000"/>
              <a:gd name="connsiteX93" fmla="*/ 384996 w 1418733"/>
              <a:gd name="connsiteY93" fmla="*/ 2554718 h 6858000"/>
              <a:gd name="connsiteX94" fmla="*/ 365090 w 1418733"/>
              <a:gd name="connsiteY94" fmla="*/ 2485734 h 6858000"/>
              <a:gd name="connsiteX95" fmla="*/ 355813 w 1418733"/>
              <a:gd name="connsiteY95" fmla="*/ 2447068 h 6858000"/>
              <a:gd name="connsiteX96" fmla="*/ 342774 w 1418733"/>
              <a:gd name="connsiteY96" fmla="*/ 2425819 h 6858000"/>
              <a:gd name="connsiteX97" fmla="*/ 348773 w 1418733"/>
              <a:gd name="connsiteY97" fmla="*/ 2402874 h 6858000"/>
              <a:gd name="connsiteX98" fmla="*/ 351385 w 1418733"/>
              <a:gd name="connsiteY98" fmla="*/ 2381443 h 6858000"/>
              <a:gd name="connsiteX99" fmla="*/ 327714 w 1418733"/>
              <a:gd name="connsiteY99" fmla="*/ 2261920 h 6858000"/>
              <a:gd name="connsiteX100" fmla="*/ 317601 w 1418733"/>
              <a:gd name="connsiteY100" fmla="*/ 2195378 h 6858000"/>
              <a:gd name="connsiteX101" fmla="*/ 301818 w 1418733"/>
              <a:gd name="connsiteY101" fmla="*/ 2155135 h 6858000"/>
              <a:gd name="connsiteX102" fmla="*/ 299276 w 1418733"/>
              <a:gd name="connsiteY102" fmla="*/ 2118008 h 6858000"/>
              <a:gd name="connsiteX103" fmla="*/ 300269 w 1418733"/>
              <a:gd name="connsiteY103" fmla="*/ 2050531 h 6858000"/>
              <a:gd name="connsiteX104" fmla="*/ 292075 w 1418733"/>
              <a:gd name="connsiteY104" fmla="*/ 1963269 h 6858000"/>
              <a:gd name="connsiteX105" fmla="*/ 273253 w 1418733"/>
              <a:gd name="connsiteY105" fmla="*/ 1906352 h 6858000"/>
              <a:gd name="connsiteX106" fmla="*/ 249810 w 1418733"/>
              <a:gd name="connsiteY106" fmla="*/ 1861531 h 6858000"/>
              <a:gd name="connsiteX107" fmla="*/ 203609 w 1418733"/>
              <a:gd name="connsiteY107" fmla="*/ 1732919 h 6858000"/>
              <a:gd name="connsiteX108" fmla="*/ 175920 w 1418733"/>
              <a:gd name="connsiteY108" fmla="*/ 1663540 h 6858000"/>
              <a:gd name="connsiteX109" fmla="*/ 175046 w 1418733"/>
              <a:gd name="connsiteY109" fmla="*/ 1615777 h 6858000"/>
              <a:gd name="connsiteX110" fmla="*/ 155841 w 1418733"/>
              <a:gd name="connsiteY110" fmla="*/ 1563678 h 6858000"/>
              <a:gd name="connsiteX111" fmla="*/ 168921 w 1418733"/>
              <a:gd name="connsiteY111" fmla="*/ 1519474 h 6858000"/>
              <a:gd name="connsiteX112" fmla="*/ 161663 w 1418733"/>
              <a:gd name="connsiteY112" fmla="*/ 1477995 h 6858000"/>
              <a:gd name="connsiteX113" fmla="*/ 147748 w 1418733"/>
              <a:gd name="connsiteY113" fmla="*/ 1373769 h 6858000"/>
              <a:gd name="connsiteX114" fmla="*/ 156055 w 1418733"/>
              <a:gd name="connsiteY114" fmla="*/ 1307086 h 6858000"/>
              <a:gd name="connsiteX115" fmla="*/ 157243 w 1418733"/>
              <a:gd name="connsiteY115" fmla="*/ 1189033 h 6858000"/>
              <a:gd name="connsiteX116" fmla="*/ 161928 w 1418733"/>
              <a:gd name="connsiteY116" fmla="*/ 1168288 h 6858000"/>
              <a:gd name="connsiteX117" fmla="*/ 154210 w 1418733"/>
              <a:gd name="connsiteY117" fmla="*/ 1142577 h 6858000"/>
              <a:gd name="connsiteX118" fmla="*/ 143516 w 1418733"/>
              <a:gd name="connsiteY118" fmla="*/ 1088484 h 6858000"/>
              <a:gd name="connsiteX119" fmla="*/ 132252 w 1418733"/>
              <a:gd name="connsiteY119" fmla="*/ 1016103 h 6858000"/>
              <a:gd name="connsiteX120" fmla="*/ 133708 w 1418733"/>
              <a:gd name="connsiteY120" fmla="*/ 932283 h 6858000"/>
              <a:gd name="connsiteX121" fmla="*/ 135944 w 1418733"/>
              <a:gd name="connsiteY121" fmla="*/ 915925 h 6858000"/>
              <a:gd name="connsiteX122" fmla="*/ 128573 w 1418733"/>
              <a:gd name="connsiteY122" fmla="*/ 896999 h 6858000"/>
              <a:gd name="connsiteX123" fmla="*/ 97981 w 1418733"/>
              <a:gd name="connsiteY123" fmla="*/ 821517 h 6858000"/>
              <a:gd name="connsiteX124" fmla="*/ 76931 w 1418733"/>
              <a:gd name="connsiteY124" fmla="*/ 751353 h 6858000"/>
              <a:gd name="connsiteX125" fmla="*/ 76489 w 1418733"/>
              <a:gd name="connsiteY125" fmla="*/ 721230 h 6858000"/>
              <a:gd name="connsiteX126" fmla="*/ 62160 w 1418733"/>
              <a:gd name="connsiteY126" fmla="*/ 681659 h 6858000"/>
              <a:gd name="connsiteX127" fmla="*/ 47579 w 1418733"/>
              <a:gd name="connsiteY127" fmla="*/ 635218 h 6858000"/>
              <a:gd name="connsiteX128" fmla="*/ 52590 w 1418733"/>
              <a:gd name="connsiteY128" fmla="*/ 613763 h 6858000"/>
              <a:gd name="connsiteX129" fmla="*/ 38532 w 1418733"/>
              <a:gd name="connsiteY129" fmla="*/ 598582 h 6858000"/>
              <a:gd name="connsiteX130" fmla="*/ 38213 w 1418733"/>
              <a:gd name="connsiteY130" fmla="*/ 576846 h 6858000"/>
              <a:gd name="connsiteX131" fmla="*/ 17839 w 1418733"/>
              <a:gd name="connsiteY131" fmla="*/ 530055 h 6858000"/>
              <a:gd name="connsiteX132" fmla="*/ 17087 w 1418733"/>
              <a:gd name="connsiteY132" fmla="*/ 465389 h 6858000"/>
              <a:gd name="connsiteX133" fmla="*/ 10 w 1418733"/>
              <a:gd name="connsiteY133" fmla="*/ 424699 h 6858000"/>
              <a:gd name="connsiteX134" fmla="*/ 127193 w 1418733"/>
              <a:gd name="connsiteY134" fmla="*/ 309501 h 6858000"/>
              <a:gd name="connsiteX135" fmla="*/ 111376 w 1418733"/>
              <a:gd name="connsiteY135" fmla="*/ 275771 h 6858000"/>
              <a:gd name="connsiteX136" fmla="*/ 128403 w 1418733"/>
              <a:gd name="connsiteY136" fmla="*/ 212860 h 6858000"/>
              <a:gd name="connsiteX137" fmla="*/ 120113 w 1418733"/>
              <a:gd name="connsiteY137" fmla="*/ 144983 h 6858000"/>
              <a:gd name="connsiteX138" fmla="*/ 132397 w 1418733"/>
              <a:gd name="connsiteY138" fmla="*/ 55288 h 6858000"/>
              <a:gd name="connsiteX139" fmla="*/ 91951 w 1418733"/>
              <a:gd name="connsiteY139" fmla="*/ 0 h 6858000"/>
              <a:gd name="connsiteX0" fmla="*/ 76413 w 1403195"/>
              <a:gd name="connsiteY0" fmla="*/ 0 h 6858000"/>
              <a:gd name="connsiteX1" fmla="*/ 1403195 w 1403195"/>
              <a:gd name="connsiteY1" fmla="*/ 0 h 6858000"/>
              <a:gd name="connsiteX2" fmla="*/ 1403195 w 1403195"/>
              <a:gd name="connsiteY2" fmla="*/ 6858000 h 6858000"/>
              <a:gd name="connsiteX3" fmla="*/ 139889 w 1403195"/>
              <a:gd name="connsiteY3" fmla="*/ 6857735 h 6858000"/>
              <a:gd name="connsiteX4" fmla="*/ 176482 w 1403195"/>
              <a:gd name="connsiteY4" fmla="*/ 6776847 h 6858000"/>
              <a:gd name="connsiteX5" fmla="*/ 187982 w 1403195"/>
              <a:gd name="connsiteY5" fmla="*/ 6737706 h 6858000"/>
              <a:gd name="connsiteX6" fmla="*/ 212721 w 1403195"/>
              <a:gd name="connsiteY6" fmla="*/ 6691589 h 6858000"/>
              <a:gd name="connsiteX7" fmla="*/ 190278 w 1403195"/>
              <a:gd name="connsiteY7" fmla="*/ 6659970 h 6858000"/>
              <a:gd name="connsiteX8" fmla="*/ 205369 w 1403195"/>
              <a:gd name="connsiteY8" fmla="*/ 6636211 h 6858000"/>
              <a:gd name="connsiteX9" fmla="*/ 222813 w 1403195"/>
              <a:gd name="connsiteY9" fmla="*/ 6594177 h 6858000"/>
              <a:gd name="connsiteX10" fmla="*/ 236853 w 1403195"/>
              <a:gd name="connsiteY10" fmla="*/ 6557575 h 6858000"/>
              <a:gd name="connsiteX11" fmla="*/ 289810 w 1403195"/>
              <a:gd name="connsiteY11" fmla="*/ 6492130 h 6858000"/>
              <a:gd name="connsiteX12" fmla="*/ 305497 w 1403195"/>
              <a:gd name="connsiteY12" fmla="*/ 6431610 h 6858000"/>
              <a:gd name="connsiteX13" fmla="*/ 349202 w 1403195"/>
              <a:gd name="connsiteY13" fmla="*/ 6379786 h 6858000"/>
              <a:gd name="connsiteX14" fmla="*/ 332425 w 1403195"/>
              <a:gd name="connsiteY14" fmla="*/ 6334727 h 6858000"/>
              <a:gd name="connsiteX15" fmla="*/ 309840 w 1403195"/>
              <a:gd name="connsiteY15" fmla="*/ 6313295 h 6858000"/>
              <a:gd name="connsiteX16" fmla="*/ 317004 w 1403195"/>
              <a:gd name="connsiteY16" fmla="*/ 6280046 h 6858000"/>
              <a:gd name="connsiteX17" fmla="*/ 299749 w 1403195"/>
              <a:gd name="connsiteY17" fmla="*/ 6270265 h 6858000"/>
              <a:gd name="connsiteX18" fmla="*/ 326777 w 1403195"/>
              <a:gd name="connsiteY18" fmla="*/ 6252834 h 6858000"/>
              <a:gd name="connsiteX19" fmla="*/ 304769 w 1403195"/>
              <a:gd name="connsiteY19" fmla="*/ 6202459 h 6858000"/>
              <a:gd name="connsiteX20" fmla="*/ 303567 w 1403195"/>
              <a:gd name="connsiteY20" fmla="*/ 6153037 h 6858000"/>
              <a:gd name="connsiteX21" fmla="*/ 318982 w 1403195"/>
              <a:gd name="connsiteY21" fmla="*/ 6078132 h 6858000"/>
              <a:gd name="connsiteX22" fmla="*/ 306369 w 1403195"/>
              <a:gd name="connsiteY22" fmla="*/ 6028119 h 6858000"/>
              <a:gd name="connsiteX23" fmla="*/ 291598 w 1403195"/>
              <a:gd name="connsiteY23" fmla="*/ 5926735 h 6858000"/>
              <a:gd name="connsiteX24" fmla="*/ 341110 w 1403195"/>
              <a:gd name="connsiteY24" fmla="*/ 5712857 h 6858000"/>
              <a:gd name="connsiteX25" fmla="*/ 320185 w 1403195"/>
              <a:gd name="connsiteY25" fmla="*/ 5676393 h 6858000"/>
              <a:gd name="connsiteX26" fmla="*/ 359777 w 1403195"/>
              <a:gd name="connsiteY26" fmla="*/ 5563435 h 6858000"/>
              <a:gd name="connsiteX27" fmla="*/ 406907 w 1403195"/>
              <a:gd name="connsiteY27" fmla="*/ 5437125 h 6858000"/>
              <a:gd name="connsiteX28" fmla="*/ 420475 w 1403195"/>
              <a:gd name="connsiteY28" fmla="*/ 5396260 h 6858000"/>
              <a:gd name="connsiteX29" fmla="*/ 436456 w 1403195"/>
              <a:gd name="connsiteY29" fmla="*/ 5330009 h 6858000"/>
              <a:gd name="connsiteX30" fmla="*/ 469949 w 1403195"/>
              <a:gd name="connsiteY30" fmla="*/ 5273739 h 6858000"/>
              <a:gd name="connsiteX31" fmla="*/ 479548 w 1403195"/>
              <a:gd name="connsiteY31" fmla="*/ 5241779 h 6858000"/>
              <a:gd name="connsiteX32" fmla="*/ 490774 w 1403195"/>
              <a:gd name="connsiteY32" fmla="*/ 5225268 h 6858000"/>
              <a:gd name="connsiteX33" fmla="*/ 491794 w 1403195"/>
              <a:gd name="connsiteY33" fmla="*/ 5217684 h 6858000"/>
              <a:gd name="connsiteX34" fmla="*/ 499135 w 1403195"/>
              <a:gd name="connsiteY34" fmla="*/ 5193377 h 6858000"/>
              <a:gd name="connsiteX35" fmla="*/ 502438 w 1403195"/>
              <a:gd name="connsiteY35" fmla="*/ 5179288 h 6858000"/>
              <a:gd name="connsiteX36" fmla="*/ 503422 w 1403195"/>
              <a:gd name="connsiteY36" fmla="*/ 5173621 h 6858000"/>
              <a:gd name="connsiteX37" fmla="*/ 499056 w 1403195"/>
              <a:gd name="connsiteY37" fmla="*/ 5159961 h 6858000"/>
              <a:gd name="connsiteX38" fmla="*/ 505733 w 1403195"/>
              <a:gd name="connsiteY38" fmla="*/ 5144295 h 6858000"/>
              <a:gd name="connsiteX39" fmla="*/ 502666 w 1403195"/>
              <a:gd name="connsiteY39" fmla="*/ 5125185 h 6858000"/>
              <a:gd name="connsiteX40" fmla="*/ 509496 w 1403195"/>
              <a:gd name="connsiteY40" fmla="*/ 5121884 h 6858000"/>
              <a:gd name="connsiteX41" fmla="*/ 516532 w 1403195"/>
              <a:gd name="connsiteY41" fmla="*/ 5067850 h 6858000"/>
              <a:gd name="connsiteX42" fmla="*/ 519263 w 1403195"/>
              <a:gd name="connsiteY42" fmla="*/ 5060861 h 6858000"/>
              <a:gd name="connsiteX43" fmla="*/ 515967 w 1403195"/>
              <a:gd name="connsiteY43" fmla="*/ 5034192 h 6858000"/>
              <a:gd name="connsiteX44" fmla="*/ 517521 w 1403195"/>
              <a:gd name="connsiteY44" fmla="*/ 4993030 h 6858000"/>
              <a:gd name="connsiteX45" fmla="*/ 524430 w 1403195"/>
              <a:gd name="connsiteY45" fmla="*/ 4946844 h 6858000"/>
              <a:gd name="connsiteX46" fmla="*/ 520286 w 1403195"/>
              <a:gd name="connsiteY46" fmla="*/ 4932692 h 6858000"/>
              <a:gd name="connsiteX47" fmla="*/ 535689 w 1403195"/>
              <a:gd name="connsiteY47" fmla="*/ 4858827 h 6858000"/>
              <a:gd name="connsiteX48" fmla="*/ 541592 w 1403195"/>
              <a:gd name="connsiteY48" fmla="*/ 4821170 h 6858000"/>
              <a:gd name="connsiteX49" fmla="*/ 546325 w 1403195"/>
              <a:gd name="connsiteY49" fmla="*/ 4780965 h 6858000"/>
              <a:gd name="connsiteX50" fmla="*/ 547618 w 1403195"/>
              <a:gd name="connsiteY50" fmla="*/ 4750867 h 6858000"/>
              <a:gd name="connsiteX51" fmla="*/ 545425 w 1403195"/>
              <a:gd name="connsiteY51" fmla="*/ 4690749 h 6858000"/>
              <a:gd name="connsiteX52" fmla="*/ 540905 w 1403195"/>
              <a:gd name="connsiteY52" fmla="*/ 4584173 h 6858000"/>
              <a:gd name="connsiteX53" fmla="*/ 535988 w 1403195"/>
              <a:gd name="connsiteY53" fmla="*/ 4444346 h 6858000"/>
              <a:gd name="connsiteX54" fmla="*/ 532553 w 1403195"/>
              <a:gd name="connsiteY54" fmla="*/ 4375228 h 6858000"/>
              <a:gd name="connsiteX55" fmla="*/ 513206 w 1403195"/>
              <a:gd name="connsiteY55" fmla="*/ 4214165 h 6858000"/>
              <a:gd name="connsiteX56" fmla="*/ 517279 w 1403195"/>
              <a:gd name="connsiteY56" fmla="*/ 4090296 h 6858000"/>
              <a:gd name="connsiteX57" fmla="*/ 502535 w 1403195"/>
              <a:gd name="connsiteY57" fmla="*/ 4033999 h 6858000"/>
              <a:gd name="connsiteX58" fmla="*/ 503684 w 1403195"/>
              <a:gd name="connsiteY58" fmla="*/ 4031933 h 6858000"/>
              <a:gd name="connsiteX59" fmla="*/ 502260 w 1403195"/>
              <a:gd name="connsiteY59" fmla="*/ 4013953 h 6858000"/>
              <a:gd name="connsiteX60" fmla="*/ 488555 w 1403195"/>
              <a:gd name="connsiteY60" fmla="*/ 3974753 h 6858000"/>
              <a:gd name="connsiteX61" fmla="*/ 490153 w 1403195"/>
              <a:gd name="connsiteY61" fmla="*/ 3969950 h 6858000"/>
              <a:gd name="connsiteX62" fmla="*/ 483575 w 1403195"/>
              <a:gd name="connsiteY62" fmla="*/ 3933779 h 6858000"/>
              <a:gd name="connsiteX63" fmla="*/ 484906 w 1403195"/>
              <a:gd name="connsiteY63" fmla="*/ 3933093 h 6858000"/>
              <a:gd name="connsiteX64" fmla="*/ 489260 w 1403195"/>
              <a:gd name="connsiteY64" fmla="*/ 3922082 h 6858000"/>
              <a:gd name="connsiteX65" fmla="*/ 494338 w 1403195"/>
              <a:gd name="connsiteY65" fmla="*/ 3901461 h 6858000"/>
              <a:gd name="connsiteX66" fmla="*/ 516932 w 1403195"/>
              <a:gd name="connsiteY66" fmla="*/ 3813873 h 6858000"/>
              <a:gd name="connsiteX67" fmla="*/ 516357 w 1403195"/>
              <a:gd name="connsiteY67" fmla="*/ 3806161 h 6858000"/>
              <a:gd name="connsiteX68" fmla="*/ 516664 w 1403195"/>
              <a:gd name="connsiteY68" fmla="*/ 3805957 h 6858000"/>
              <a:gd name="connsiteX69" fmla="*/ 516691 w 1403195"/>
              <a:gd name="connsiteY69" fmla="*/ 3797724 h 6858000"/>
              <a:gd name="connsiteX70" fmla="*/ 515306 w 1403195"/>
              <a:gd name="connsiteY70" fmla="*/ 3792098 h 6858000"/>
              <a:gd name="connsiteX71" fmla="*/ 514190 w 1403195"/>
              <a:gd name="connsiteY71" fmla="*/ 3777135 h 6858000"/>
              <a:gd name="connsiteX72" fmla="*/ 515923 w 1403195"/>
              <a:gd name="connsiteY72" fmla="*/ 3771656 h 6858000"/>
              <a:gd name="connsiteX73" fmla="*/ 519666 w 1403195"/>
              <a:gd name="connsiteY73" fmla="*/ 3769007 h 6858000"/>
              <a:gd name="connsiteX74" fmla="*/ 519132 w 1403195"/>
              <a:gd name="connsiteY74" fmla="*/ 3767709 h 6858000"/>
              <a:gd name="connsiteX75" fmla="*/ 527828 w 1403195"/>
              <a:gd name="connsiteY75" fmla="*/ 3738082 h 6858000"/>
              <a:gd name="connsiteX76" fmla="*/ 535174 w 1403195"/>
              <a:gd name="connsiteY76" fmla="*/ 3673397 h 6858000"/>
              <a:gd name="connsiteX77" fmla="*/ 534470 w 1403195"/>
              <a:gd name="connsiteY77" fmla="*/ 3637109 h 6858000"/>
              <a:gd name="connsiteX78" fmla="*/ 537913 w 1403195"/>
              <a:gd name="connsiteY78" fmla="*/ 3536883 h 6858000"/>
              <a:gd name="connsiteX79" fmla="*/ 545451 w 1403195"/>
              <a:gd name="connsiteY79" fmla="*/ 3435652 h 6858000"/>
              <a:gd name="connsiteX80" fmla="*/ 547122 w 1403195"/>
              <a:gd name="connsiteY80" fmla="*/ 3307769 h 6858000"/>
              <a:gd name="connsiteX81" fmla="*/ 564685 w 1403195"/>
              <a:gd name="connsiteY81" fmla="*/ 3250522 h 6858000"/>
              <a:gd name="connsiteX82" fmla="*/ 565110 w 1403195"/>
              <a:gd name="connsiteY82" fmla="*/ 3229163 h 6858000"/>
              <a:gd name="connsiteX83" fmla="*/ 566933 w 1403195"/>
              <a:gd name="connsiteY83" fmla="*/ 3217217 h 6858000"/>
              <a:gd name="connsiteX84" fmla="*/ 553768 w 1403195"/>
              <a:gd name="connsiteY84" fmla="*/ 3183755 h 6858000"/>
              <a:gd name="connsiteX85" fmla="*/ 554269 w 1403195"/>
              <a:gd name="connsiteY85" fmla="*/ 3178642 h 6858000"/>
              <a:gd name="connsiteX86" fmla="*/ 541869 w 1403195"/>
              <a:gd name="connsiteY86" fmla="*/ 3158586 h 6858000"/>
              <a:gd name="connsiteX87" fmla="*/ 527054 w 1403195"/>
              <a:gd name="connsiteY87" fmla="*/ 3129034 h 6858000"/>
              <a:gd name="connsiteX88" fmla="*/ 527719 w 1403195"/>
              <a:gd name="connsiteY88" fmla="*/ 3126682 h 6858000"/>
              <a:gd name="connsiteX89" fmla="*/ 518587 w 1403195"/>
              <a:gd name="connsiteY89" fmla="*/ 3114519 h 6858000"/>
              <a:gd name="connsiteX90" fmla="*/ 505196 w 1403195"/>
              <a:gd name="connsiteY90" fmla="*/ 3106272 h 6858000"/>
              <a:gd name="connsiteX91" fmla="*/ 477926 w 1403195"/>
              <a:gd name="connsiteY91" fmla="*/ 2958185 h 6858000"/>
              <a:gd name="connsiteX92" fmla="*/ 420540 w 1403195"/>
              <a:gd name="connsiteY92" fmla="*/ 2762989 h 6858000"/>
              <a:gd name="connsiteX93" fmla="*/ 369458 w 1403195"/>
              <a:gd name="connsiteY93" fmla="*/ 2554718 h 6858000"/>
              <a:gd name="connsiteX94" fmla="*/ 349552 w 1403195"/>
              <a:gd name="connsiteY94" fmla="*/ 2485734 h 6858000"/>
              <a:gd name="connsiteX95" fmla="*/ 340275 w 1403195"/>
              <a:gd name="connsiteY95" fmla="*/ 2447068 h 6858000"/>
              <a:gd name="connsiteX96" fmla="*/ 327236 w 1403195"/>
              <a:gd name="connsiteY96" fmla="*/ 2425819 h 6858000"/>
              <a:gd name="connsiteX97" fmla="*/ 333235 w 1403195"/>
              <a:gd name="connsiteY97" fmla="*/ 2402874 h 6858000"/>
              <a:gd name="connsiteX98" fmla="*/ 335847 w 1403195"/>
              <a:gd name="connsiteY98" fmla="*/ 2381443 h 6858000"/>
              <a:gd name="connsiteX99" fmla="*/ 312176 w 1403195"/>
              <a:gd name="connsiteY99" fmla="*/ 2261920 h 6858000"/>
              <a:gd name="connsiteX100" fmla="*/ 302063 w 1403195"/>
              <a:gd name="connsiteY100" fmla="*/ 2195378 h 6858000"/>
              <a:gd name="connsiteX101" fmla="*/ 286280 w 1403195"/>
              <a:gd name="connsiteY101" fmla="*/ 2155135 h 6858000"/>
              <a:gd name="connsiteX102" fmla="*/ 283738 w 1403195"/>
              <a:gd name="connsiteY102" fmla="*/ 2118008 h 6858000"/>
              <a:gd name="connsiteX103" fmla="*/ 284731 w 1403195"/>
              <a:gd name="connsiteY103" fmla="*/ 2050531 h 6858000"/>
              <a:gd name="connsiteX104" fmla="*/ 276537 w 1403195"/>
              <a:gd name="connsiteY104" fmla="*/ 1963269 h 6858000"/>
              <a:gd name="connsiteX105" fmla="*/ 257715 w 1403195"/>
              <a:gd name="connsiteY105" fmla="*/ 1906352 h 6858000"/>
              <a:gd name="connsiteX106" fmla="*/ 234272 w 1403195"/>
              <a:gd name="connsiteY106" fmla="*/ 1861531 h 6858000"/>
              <a:gd name="connsiteX107" fmla="*/ 188071 w 1403195"/>
              <a:gd name="connsiteY107" fmla="*/ 1732919 h 6858000"/>
              <a:gd name="connsiteX108" fmla="*/ 160382 w 1403195"/>
              <a:gd name="connsiteY108" fmla="*/ 1663540 h 6858000"/>
              <a:gd name="connsiteX109" fmla="*/ 159508 w 1403195"/>
              <a:gd name="connsiteY109" fmla="*/ 1615777 h 6858000"/>
              <a:gd name="connsiteX110" fmla="*/ 140303 w 1403195"/>
              <a:gd name="connsiteY110" fmla="*/ 1563678 h 6858000"/>
              <a:gd name="connsiteX111" fmla="*/ 153383 w 1403195"/>
              <a:gd name="connsiteY111" fmla="*/ 1519474 h 6858000"/>
              <a:gd name="connsiteX112" fmla="*/ 146125 w 1403195"/>
              <a:gd name="connsiteY112" fmla="*/ 1477995 h 6858000"/>
              <a:gd name="connsiteX113" fmla="*/ 132210 w 1403195"/>
              <a:gd name="connsiteY113" fmla="*/ 1373769 h 6858000"/>
              <a:gd name="connsiteX114" fmla="*/ 140517 w 1403195"/>
              <a:gd name="connsiteY114" fmla="*/ 1307086 h 6858000"/>
              <a:gd name="connsiteX115" fmla="*/ 141705 w 1403195"/>
              <a:gd name="connsiteY115" fmla="*/ 1189033 h 6858000"/>
              <a:gd name="connsiteX116" fmla="*/ 146390 w 1403195"/>
              <a:gd name="connsiteY116" fmla="*/ 1168288 h 6858000"/>
              <a:gd name="connsiteX117" fmla="*/ 138672 w 1403195"/>
              <a:gd name="connsiteY117" fmla="*/ 1142577 h 6858000"/>
              <a:gd name="connsiteX118" fmla="*/ 127978 w 1403195"/>
              <a:gd name="connsiteY118" fmla="*/ 1088484 h 6858000"/>
              <a:gd name="connsiteX119" fmla="*/ 116714 w 1403195"/>
              <a:gd name="connsiteY119" fmla="*/ 1016103 h 6858000"/>
              <a:gd name="connsiteX120" fmla="*/ 118170 w 1403195"/>
              <a:gd name="connsiteY120" fmla="*/ 932283 h 6858000"/>
              <a:gd name="connsiteX121" fmla="*/ 120406 w 1403195"/>
              <a:gd name="connsiteY121" fmla="*/ 915925 h 6858000"/>
              <a:gd name="connsiteX122" fmla="*/ 113035 w 1403195"/>
              <a:gd name="connsiteY122" fmla="*/ 896999 h 6858000"/>
              <a:gd name="connsiteX123" fmla="*/ 82443 w 1403195"/>
              <a:gd name="connsiteY123" fmla="*/ 821517 h 6858000"/>
              <a:gd name="connsiteX124" fmla="*/ 61393 w 1403195"/>
              <a:gd name="connsiteY124" fmla="*/ 751353 h 6858000"/>
              <a:gd name="connsiteX125" fmla="*/ 60951 w 1403195"/>
              <a:gd name="connsiteY125" fmla="*/ 721230 h 6858000"/>
              <a:gd name="connsiteX126" fmla="*/ 46622 w 1403195"/>
              <a:gd name="connsiteY126" fmla="*/ 681659 h 6858000"/>
              <a:gd name="connsiteX127" fmla="*/ 32041 w 1403195"/>
              <a:gd name="connsiteY127" fmla="*/ 635218 h 6858000"/>
              <a:gd name="connsiteX128" fmla="*/ 37052 w 1403195"/>
              <a:gd name="connsiteY128" fmla="*/ 613763 h 6858000"/>
              <a:gd name="connsiteX129" fmla="*/ 22994 w 1403195"/>
              <a:gd name="connsiteY129" fmla="*/ 598582 h 6858000"/>
              <a:gd name="connsiteX130" fmla="*/ 22675 w 1403195"/>
              <a:gd name="connsiteY130" fmla="*/ 576846 h 6858000"/>
              <a:gd name="connsiteX131" fmla="*/ 2301 w 1403195"/>
              <a:gd name="connsiteY131" fmla="*/ 530055 h 6858000"/>
              <a:gd name="connsiteX132" fmla="*/ 1549 w 1403195"/>
              <a:gd name="connsiteY132" fmla="*/ 465389 h 6858000"/>
              <a:gd name="connsiteX133" fmla="*/ 90145 w 1403195"/>
              <a:gd name="connsiteY133" fmla="*/ 353137 h 6858000"/>
              <a:gd name="connsiteX134" fmla="*/ 111655 w 1403195"/>
              <a:gd name="connsiteY134" fmla="*/ 309501 h 6858000"/>
              <a:gd name="connsiteX135" fmla="*/ 95838 w 1403195"/>
              <a:gd name="connsiteY135" fmla="*/ 275771 h 6858000"/>
              <a:gd name="connsiteX136" fmla="*/ 112865 w 1403195"/>
              <a:gd name="connsiteY136" fmla="*/ 212860 h 6858000"/>
              <a:gd name="connsiteX137" fmla="*/ 104575 w 1403195"/>
              <a:gd name="connsiteY137" fmla="*/ 144983 h 6858000"/>
              <a:gd name="connsiteX138" fmla="*/ 116859 w 1403195"/>
              <a:gd name="connsiteY138" fmla="*/ 55288 h 6858000"/>
              <a:gd name="connsiteX139" fmla="*/ 76413 w 1403195"/>
              <a:gd name="connsiteY139" fmla="*/ 0 h 6858000"/>
              <a:gd name="connsiteX0" fmla="*/ 74305 w 1401087"/>
              <a:gd name="connsiteY0" fmla="*/ 0 h 6858000"/>
              <a:gd name="connsiteX1" fmla="*/ 1401087 w 1401087"/>
              <a:gd name="connsiteY1" fmla="*/ 0 h 6858000"/>
              <a:gd name="connsiteX2" fmla="*/ 1401087 w 1401087"/>
              <a:gd name="connsiteY2" fmla="*/ 6858000 h 6858000"/>
              <a:gd name="connsiteX3" fmla="*/ 137781 w 1401087"/>
              <a:gd name="connsiteY3" fmla="*/ 6857735 h 6858000"/>
              <a:gd name="connsiteX4" fmla="*/ 174374 w 1401087"/>
              <a:gd name="connsiteY4" fmla="*/ 6776847 h 6858000"/>
              <a:gd name="connsiteX5" fmla="*/ 185874 w 1401087"/>
              <a:gd name="connsiteY5" fmla="*/ 6737706 h 6858000"/>
              <a:gd name="connsiteX6" fmla="*/ 210613 w 1401087"/>
              <a:gd name="connsiteY6" fmla="*/ 6691589 h 6858000"/>
              <a:gd name="connsiteX7" fmla="*/ 188170 w 1401087"/>
              <a:gd name="connsiteY7" fmla="*/ 6659970 h 6858000"/>
              <a:gd name="connsiteX8" fmla="*/ 203261 w 1401087"/>
              <a:gd name="connsiteY8" fmla="*/ 6636211 h 6858000"/>
              <a:gd name="connsiteX9" fmla="*/ 220705 w 1401087"/>
              <a:gd name="connsiteY9" fmla="*/ 6594177 h 6858000"/>
              <a:gd name="connsiteX10" fmla="*/ 234745 w 1401087"/>
              <a:gd name="connsiteY10" fmla="*/ 6557575 h 6858000"/>
              <a:gd name="connsiteX11" fmla="*/ 287702 w 1401087"/>
              <a:gd name="connsiteY11" fmla="*/ 6492130 h 6858000"/>
              <a:gd name="connsiteX12" fmla="*/ 303389 w 1401087"/>
              <a:gd name="connsiteY12" fmla="*/ 6431610 h 6858000"/>
              <a:gd name="connsiteX13" fmla="*/ 347094 w 1401087"/>
              <a:gd name="connsiteY13" fmla="*/ 6379786 h 6858000"/>
              <a:gd name="connsiteX14" fmla="*/ 330317 w 1401087"/>
              <a:gd name="connsiteY14" fmla="*/ 6334727 h 6858000"/>
              <a:gd name="connsiteX15" fmla="*/ 307732 w 1401087"/>
              <a:gd name="connsiteY15" fmla="*/ 6313295 h 6858000"/>
              <a:gd name="connsiteX16" fmla="*/ 314896 w 1401087"/>
              <a:gd name="connsiteY16" fmla="*/ 6280046 h 6858000"/>
              <a:gd name="connsiteX17" fmla="*/ 297641 w 1401087"/>
              <a:gd name="connsiteY17" fmla="*/ 6270265 h 6858000"/>
              <a:gd name="connsiteX18" fmla="*/ 324669 w 1401087"/>
              <a:gd name="connsiteY18" fmla="*/ 6252834 h 6858000"/>
              <a:gd name="connsiteX19" fmla="*/ 302661 w 1401087"/>
              <a:gd name="connsiteY19" fmla="*/ 6202459 h 6858000"/>
              <a:gd name="connsiteX20" fmla="*/ 301459 w 1401087"/>
              <a:gd name="connsiteY20" fmla="*/ 6153037 h 6858000"/>
              <a:gd name="connsiteX21" fmla="*/ 316874 w 1401087"/>
              <a:gd name="connsiteY21" fmla="*/ 6078132 h 6858000"/>
              <a:gd name="connsiteX22" fmla="*/ 304261 w 1401087"/>
              <a:gd name="connsiteY22" fmla="*/ 6028119 h 6858000"/>
              <a:gd name="connsiteX23" fmla="*/ 289490 w 1401087"/>
              <a:gd name="connsiteY23" fmla="*/ 5926735 h 6858000"/>
              <a:gd name="connsiteX24" fmla="*/ 339002 w 1401087"/>
              <a:gd name="connsiteY24" fmla="*/ 5712857 h 6858000"/>
              <a:gd name="connsiteX25" fmla="*/ 318077 w 1401087"/>
              <a:gd name="connsiteY25" fmla="*/ 5676393 h 6858000"/>
              <a:gd name="connsiteX26" fmla="*/ 357669 w 1401087"/>
              <a:gd name="connsiteY26" fmla="*/ 5563435 h 6858000"/>
              <a:gd name="connsiteX27" fmla="*/ 404799 w 1401087"/>
              <a:gd name="connsiteY27" fmla="*/ 5437125 h 6858000"/>
              <a:gd name="connsiteX28" fmla="*/ 418367 w 1401087"/>
              <a:gd name="connsiteY28" fmla="*/ 5396260 h 6858000"/>
              <a:gd name="connsiteX29" fmla="*/ 434348 w 1401087"/>
              <a:gd name="connsiteY29" fmla="*/ 5330009 h 6858000"/>
              <a:gd name="connsiteX30" fmla="*/ 467841 w 1401087"/>
              <a:gd name="connsiteY30" fmla="*/ 5273739 h 6858000"/>
              <a:gd name="connsiteX31" fmla="*/ 477440 w 1401087"/>
              <a:gd name="connsiteY31" fmla="*/ 5241779 h 6858000"/>
              <a:gd name="connsiteX32" fmla="*/ 488666 w 1401087"/>
              <a:gd name="connsiteY32" fmla="*/ 5225268 h 6858000"/>
              <a:gd name="connsiteX33" fmla="*/ 489686 w 1401087"/>
              <a:gd name="connsiteY33" fmla="*/ 5217684 h 6858000"/>
              <a:gd name="connsiteX34" fmla="*/ 497027 w 1401087"/>
              <a:gd name="connsiteY34" fmla="*/ 5193377 h 6858000"/>
              <a:gd name="connsiteX35" fmla="*/ 500330 w 1401087"/>
              <a:gd name="connsiteY35" fmla="*/ 5179288 h 6858000"/>
              <a:gd name="connsiteX36" fmla="*/ 501314 w 1401087"/>
              <a:gd name="connsiteY36" fmla="*/ 5173621 h 6858000"/>
              <a:gd name="connsiteX37" fmla="*/ 496948 w 1401087"/>
              <a:gd name="connsiteY37" fmla="*/ 5159961 h 6858000"/>
              <a:gd name="connsiteX38" fmla="*/ 503625 w 1401087"/>
              <a:gd name="connsiteY38" fmla="*/ 5144295 h 6858000"/>
              <a:gd name="connsiteX39" fmla="*/ 500558 w 1401087"/>
              <a:gd name="connsiteY39" fmla="*/ 5125185 h 6858000"/>
              <a:gd name="connsiteX40" fmla="*/ 507388 w 1401087"/>
              <a:gd name="connsiteY40" fmla="*/ 5121884 h 6858000"/>
              <a:gd name="connsiteX41" fmla="*/ 514424 w 1401087"/>
              <a:gd name="connsiteY41" fmla="*/ 5067850 h 6858000"/>
              <a:gd name="connsiteX42" fmla="*/ 517155 w 1401087"/>
              <a:gd name="connsiteY42" fmla="*/ 5060861 h 6858000"/>
              <a:gd name="connsiteX43" fmla="*/ 513859 w 1401087"/>
              <a:gd name="connsiteY43" fmla="*/ 5034192 h 6858000"/>
              <a:gd name="connsiteX44" fmla="*/ 515413 w 1401087"/>
              <a:gd name="connsiteY44" fmla="*/ 4993030 h 6858000"/>
              <a:gd name="connsiteX45" fmla="*/ 522322 w 1401087"/>
              <a:gd name="connsiteY45" fmla="*/ 4946844 h 6858000"/>
              <a:gd name="connsiteX46" fmla="*/ 518178 w 1401087"/>
              <a:gd name="connsiteY46" fmla="*/ 4932692 h 6858000"/>
              <a:gd name="connsiteX47" fmla="*/ 533581 w 1401087"/>
              <a:gd name="connsiteY47" fmla="*/ 4858827 h 6858000"/>
              <a:gd name="connsiteX48" fmla="*/ 539484 w 1401087"/>
              <a:gd name="connsiteY48" fmla="*/ 4821170 h 6858000"/>
              <a:gd name="connsiteX49" fmla="*/ 544217 w 1401087"/>
              <a:gd name="connsiteY49" fmla="*/ 4780965 h 6858000"/>
              <a:gd name="connsiteX50" fmla="*/ 545510 w 1401087"/>
              <a:gd name="connsiteY50" fmla="*/ 4750867 h 6858000"/>
              <a:gd name="connsiteX51" fmla="*/ 543317 w 1401087"/>
              <a:gd name="connsiteY51" fmla="*/ 4690749 h 6858000"/>
              <a:gd name="connsiteX52" fmla="*/ 538797 w 1401087"/>
              <a:gd name="connsiteY52" fmla="*/ 4584173 h 6858000"/>
              <a:gd name="connsiteX53" fmla="*/ 533880 w 1401087"/>
              <a:gd name="connsiteY53" fmla="*/ 4444346 h 6858000"/>
              <a:gd name="connsiteX54" fmla="*/ 530445 w 1401087"/>
              <a:gd name="connsiteY54" fmla="*/ 4375228 h 6858000"/>
              <a:gd name="connsiteX55" fmla="*/ 511098 w 1401087"/>
              <a:gd name="connsiteY55" fmla="*/ 4214165 h 6858000"/>
              <a:gd name="connsiteX56" fmla="*/ 515171 w 1401087"/>
              <a:gd name="connsiteY56" fmla="*/ 4090296 h 6858000"/>
              <a:gd name="connsiteX57" fmla="*/ 500427 w 1401087"/>
              <a:gd name="connsiteY57" fmla="*/ 4033999 h 6858000"/>
              <a:gd name="connsiteX58" fmla="*/ 501576 w 1401087"/>
              <a:gd name="connsiteY58" fmla="*/ 4031933 h 6858000"/>
              <a:gd name="connsiteX59" fmla="*/ 500152 w 1401087"/>
              <a:gd name="connsiteY59" fmla="*/ 4013953 h 6858000"/>
              <a:gd name="connsiteX60" fmla="*/ 486447 w 1401087"/>
              <a:gd name="connsiteY60" fmla="*/ 3974753 h 6858000"/>
              <a:gd name="connsiteX61" fmla="*/ 488045 w 1401087"/>
              <a:gd name="connsiteY61" fmla="*/ 3969950 h 6858000"/>
              <a:gd name="connsiteX62" fmla="*/ 481467 w 1401087"/>
              <a:gd name="connsiteY62" fmla="*/ 3933779 h 6858000"/>
              <a:gd name="connsiteX63" fmla="*/ 482798 w 1401087"/>
              <a:gd name="connsiteY63" fmla="*/ 3933093 h 6858000"/>
              <a:gd name="connsiteX64" fmla="*/ 487152 w 1401087"/>
              <a:gd name="connsiteY64" fmla="*/ 3922082 h 6858000"/>
              <a:gd name="connsiteX65" fmla="*/ 492230 w 1401087"/>
              <a:gd name="connsiteY65" fmla="*/ 3901461 h 6858000"/>
              <a:gd name="connsiteX66" fmla="*/ 514824 w 1401087"/>
              <a:gd name="connsiteY66" fmla="*/ 3813873 h 6858000"/>
              <a:gd name="connsiteX67" fmla="*/ 514249 w 1401087"/>
              <a:gd name="connsiteY67" fmla="*/ 3806161 h 6858000"/>
              <a:gd name="connsiteX68" fmla="*/ 514556 w 1401087"/>
              <a:gd name="connsiteY68" fmla="*/ 3805957 h 6858000"/>
              <a:gd name="connsiteX69" fmla="*/ 514583 w 1401087"/>
              <a:gd name="connsiteY69" fmla="*/ 3797724 h 6858000"/>
              <a:gd name="connsiteX70" fmla="*/ 513198 w 1401087"/>
              <a:gd name="connsiteY70" fmla="*/ 3792098 h 6858000"/>
              <a:gd name="connsiteX71" fmla="*/ 512082 w 1401087"/>
              <a:gd name="connsiteY71" fmla="*/ 3777135 h 6858000"/>
              <a:gd name="connsiteX72" fmla="*/ 513815 w 1401087"/>
              <a:gd name="connsiteY72" fmla="*/ 3771656 h 6858000"/>
              <a:gd name="connsiteX73" fmla="*/ 517558 w 1401087"/>
              <a:gd name="connsiteY73" fmla="*/ 3769007 h 6858000"/>
              <a:gd name="connsiteX74" fmla="*/ 517024 w 1401087"/>
              <a:gd name="connsiteY74" fmla="*/ 3767709 h 6858000"/>
              <a:gd name="connsiteX75" fmla="*/ 525720 w 1401087"/>
              <a:gd name="connsiteY75" fmla="*/ 3738082 h 6858000"/>
              <a:gd name="connsiteX76" fmla="*/ 533066 w 1401087"/>
              <a:gd name="connsiteY76" fmla="*/ 3673397 h 6858000"/>
              <a:gd name="connsiteX77" fmla="*/ 532362 w 1401087"/>
              <a:gd name="connsiteY77" fmla="*/ 3637109 h 6858000"/>
              <a:gd name="connsiteX78" fmla="*/ 535805 w 1401087"/>
              <a:gd name="connsiteY78" fmla="*/ 3536883 h 6858000"/>
              <a:gd name="connsiteX79" fmla="*/ 543343 w 1401087"/>
              <a:gd name="connsiteY79" fmla="*/ 3435652 h 6858000"/>
              <a:gd name="connsiteX80" fmla="*/ 545014 w 1401087"/>
              <a:gd name="connsiteY80" fmla="*/ 3307769 h 6858000"/>
              <a:gd name="connsiteX81" fmla="*/ 562577 w 1401087"/>
              <a:gd name="connsiteY81" fmla="*/ 3250522 h 6858000"/>
              <a:gd name="connsiteX82" fmla="*/ 563002 w 1401087"/>
              <a:gd name="connsiteY82" fmla="*/ 3229163 h 6858000"/>
              <a:gd name="connsiteX83" fmla="*/ 564825 w 1401087"/>
              <a:gd name="connsiteY83" fmla="*/ 3217217 h 6858000"/>
              <a:gd name="connsiteX84" fmla="*/ 551660 w 1401087"/>
              <a:gd name="connsiteY84" fmla="*/ 3183755 h 6858000"/>
              <a:gd name="connsiteX85" fmla="*/ 552161 w 1401087"/>
              <a:gd name="connsiteY85" fmla="*/ 3178642 h 6858000"/>
              <a:gd name="connsiteX86" fmla="*/ 539761 w 1401087"/>
              <a:gd name="connsiteY86" fmla="*/ 3158586 h 6858000"/>
              <a:gd name="connsiteX87" fmla="*/ 524946 w 1401087"/>
              <a:gd name="connsiteY87" fmla="*/ 3129034 h 6858000"/>
              <a:gd name="connsiteX88" fmla="*/ 525611 w 1401087"/>
              <a:gd name="connsiteY88" fmla="*/ 3126682 h 6858000"/>
              <a:gd name="connsiteX89" fmla="*/ 516479 w 1401087"/>
              <a:gd name="connsiteY89" fmla="*/ 3114519 h 6858000"/>
              <a:gd name="connsiteX90" fmla="*/ 503088 w 1401087"/>
              <a:gd name="connsiteY90" fmla="*/ 3106272 h 6858000"/>
              <a:gd name="connsiteX91" fmla="*/ 475818 w 1401087"/>
              <a:gd name="connsiteY91" fmla="*/ 2958185 h 6858000"/>
              <a:gd name="connsiteX92" fmla="*/ 418432 w 1401087"/>
              <a:gd name="connsiteY92" fmla="*/ 2762989 h 6858000"/>
              <a:gd name="connsiteX93" fmla="*/ 367350 w 1401087"/>
              <a:gd name="connsiteY93" fmla="*/ 2554718 h 6858000"/>
              <a:gd name="connsiteX94" fmla="*/ 347444 w 1401087"/>
              <a:gd name="connsiteY94" fmla="*/ 2485734 h 6858000"/>
              <a:gd name="connsiteX95" fmla="*/ 338167 w 1401087"/>
              <a:gd name="connsiteY95" fmla="*/ 2447068 h 6858000"/>
              <a:gd name="connsiteX96" fmla="*/ 325128 w 1401087"/>
              <a:gd name="connsiteY96" fmla="*/ 2425819 h 6858000"/>
              <a:gd name="connsiteX97" fmla="*/ 331127 w 1401087"/>
              <a:gd name="connsiteY97" fmla="*/ 2402874 h 6858000"/>
              <a:gd name="connsiteX98" fmla="*/ 333739 w 1401087"/>
              <a:gd name="connsiteY98" fmla="*/ 2381443 h 6858000"/>
              <a:gd name="connsiteX99" fmla="*/ 310068 w 1401087"/>
              <a:gd name="connsiteY99" fmla="*/ 2261920 h 6858000"/>
              <a:gd name="connsiteX100" fmla="*/ 299955 w 1401087"/>
              <a:gd name="connsiteY100" fmla="*/ 2195378 h 6858000"/>
              <a:gd name="connsiteX101" fmla="*/ 284172 w 1401087"/>
              <a:gd name="connsiteY101" fmla="*/ 2155135 h 6858000"/>
              <a:gd name="connsiteX102" fmla="*/ 281630 w 1401087"/>
              <a:gd name="connsiteY102" fmla="*/ 2118008 h 6858000"/>
              <a:gd name="connsiteX103" fmla="*/ 282623 w 1401087"/>
              <a:gd name="connsiteY103" fmla="*/ 2050531 h 6858000"/>
              <a:gd name="connsiteX104" fmla="*/ 274429 w 1401087"/>
              <a:gd name="connsiteY104" fmla="*/ 1963269 h 6858000"/>
              <a:gd name="connsiteX105" fmla="*/ 255607 w 1401087"/>
              <a:gd name="connsiteY105" fmla="*/ 1906352 h 6858000"/>
              <a:gd name="connsiteX106" fmla="*/ 232164 w 1401087"/>
              <a:gd name="connsiteY106" fmla="*/ 1861531 h 6858000"/>
              <a:gd name="connsiteX107" fmla="*/ 185963 w 1401087"/>
              <a:gd name="connsiteY107" fmla="*/ 1732919 h 6858000"/>
              <a:gd name="connsiteX108" fmla="*/ 158274 w 1401087"/>
              <a:gd name="connsiteY108" fmla="*/ 1663540 h 6858000"/>
              <a:gd name="connsiteX109" fmla="*/ 157400 w 1401087"/>
              <a:gd name="connsiteY109" fmla="*/ 1615777 h 6858000"/>
              <a:gd name="connsiteX110" fmla="*/ 138195 w 1401087"/>
              <a:gd name="connsiteY110" fmla="*/ 1563678 h 6858000"/>
              <a:gd name="connsiteX111" fmla="*/ 151275 w 1401087"/>
              <a:gd name="connsiteY111" fmla="*/ 1519474 h 6858000"/>
              <a:gd name="connsiteX112" fmla="*/ 144017 w 1401087"/>
              <a:gd name="connsiteY112" fmla="*/ 1477995 h 6858000"/>
              <a:gd name="connsiteX113" fmla="*/ 130102 w 1401087"/>
              <a:gd name="connsiteY113" fmla="*/ 1373769 h 6858000"/>
              <a:gd name="connsiteX114" fmla="*/ 138409 w 1401087"/>
              <a:gd name="connsiteY114" fmla="*/ 1307086 h 6858000"/>
              <a:gd name="connsiteX115" fmla="*/ 139597 w 1401087"/>
              <a:gd name="connsiteY115" fmla="*/ 1189033 h 6858000"/>
              <a:gd name="connsiteX116" fmla="*/ 144282 w 1401087"/>
              <a:gd name="connsiteY116" fmla="*/ 1168288 h 6858000"/>
              <a:gd name="connsiteX117" fmla="*/ 136564 w 1401087"/>
              <a:gd name="connsiteY117" fmla="*/ 1142577 h 6858000"/>
              <a:gd name="connsiteX118" fmla="*/ 125870 w 1401087"/>
              <a:gd name="connsiteY118" fmla="*/ 1088484 h 6858000"/>
              <a:gd name="connsiteX119" fmla="*/ 114606 w 1401087"/>
              <a:gd name="connsiteY119" fmla="*/ 1016103 h 6858000"/>
              <a:gd name="connsiteX120" fmla="*/ 116062 w 1401087"/>
              <a:gd name="connsiteY120" fmla="*/ 932283 h 6858000"/>
              <a:gd name="connsiteX121" fmla="*/ 118298 w 1401087"/>
              <a:gd name="connsiteY121" fmla="*/ 915925 h 6858000"/>
              <a:gd name="connsiteX122" fmla="*/ 110927 w 1401087"/>
              <a:gd name="connsiteY122" fmla="*/ 896999 h 6858000"/>
              <a:gd name="connsiteX123" fmla="*/ 80335 w 1401087"/>
              <a:gd name="connsiteY123" fmla="*/ 821517 h 6858000"/>
              <a:gd name="connsiteX124" fmla="*/ 59285 w 1401087"/>
              <a:gd name="connsiteY124" fmla="*/ 751353 h 6858000"/>
              <a:gd name="connsiteX125" fmla="*/ 58843 w 1401087"/>
              <a:gd name="connsiteY125" fmla="*/ 721230 h 6858000"/>
              <a:gd name="connsiteX126" fmla="*/ 44514 w 1401087"/>
              <a:gd name="connsiteY126" fmla="*/ 681659 h 6858000"/>
              <a:gd name="connsiteX127" fmla="*/ 29933 w 1401087"/>
              <a:gd name="connsiteY127" fmla="*/ 635218 h 6858000"/>
              <a:gd name="connsiteX128" fmla="*/ 34944 w 1401087"/>
              <a:gd name="connsiteY128" fmla="*/ 613763 h 6858000"/>
              <a:gd name="connsiteX129" fmla="*/ 20886 w 1401087"/>
              <a:gd name="connsiteY129" fmla="*/ 598582 h 6858000"/>
              <a:gd name="connsiteX130" fmla="*/ 20567 w 1401087"/>
              <a:gd name="connsiteY130" fmla="*/ 576846 h 6858000"/>
              <a:gd name="connsiteX131" fmla="*/ 193 w 1401087"/>
              <a:gd name="connsiteY131" fmla="*/ 530055 h 6858000"/>
              <a:gd name="connsiteX132" fmla="*/ 88207 w 1401087"/>
              <a:gd name="connsiteY132" fmla="*/ 393828 h 6858000"/>
              <a:gd name="connsiteX133" fmla="*/ 88037 w 1401087"/>
              <a:gd name="connsiteY133" fmla="*/ 353137 h 6858000"/>
              <a:gd name="connsiteX134" fmla="*/ 109547 w 1401087"/>
              <a:gd name="connsiteY134" fmla="*/ 309501 h 6858000"/>
              <a:gd name="connsiteX135" fmla="*/ 93730 w 1401087"/>
              <a:gd name="connsiteY135" fmla="*/ 275771 h 6858000"/>
              <a:gd name="connsiteX136" fmla="*/ 110757 w 1401087"/>
              <a:gd name="connsiteY136" fmla="*/ 212860 h 6858000"/>
              <a:gd name="connsiteX137" fmla="*/ 102467 w 1401087"/>
              <a:gd name="connsiteY137" fmla="*/ 144983 h 6858000"/>
              <a:gd name="connsiteX138" fmla="*/ 114751 w 1401087"/>
              <a:gd name="connsiteY138" fmla="*/ 55288 h 6858000"/>
              <a:gd name="connsiteX139" fmla="*/ 74305 w 1401087"/>
              <a:gd name="connsiteY139" fmla="*/ 0 h 6858000"/>
              <a:gd name="connsiteX0" fmla="*/ 53738 w 1380520"/>
              <a:gd name="connsiteY0" fmla="*/ 0 h 6858000"/>
              <a:gd name="connsiteX1" fmla="*/ 1380520 w 1380520"/>
              <a:gd name="connsiteY1" fmla="*/ 0 h 6858000"/>
              <a:gd name="connsiteX2" fmla="*/ 1380520 w 1380520"/>
              <a:gd name="connsiteY2" fmla="*/ 6858000 h 6858000"/>
              <a:gd name="connsiteX3" fmla="*/ 117214 w 1380520"/>
              <a:gd name="connsiteY3" fmla="*/ 6857735 h 6858000"/>
              <a:gd name="connsiteX4" fmla="*/ 153807 w 1380520"/>
              <a:gd name="connsiteY4" fmla="*/ 6776847 h 6858000"/>
              <a:gd name="connsiteX5" fmla="*/ 165307 w 1380520"/>
              <a:gd name="connsiteY5" fmla="*/ 6737706 h 6858000"/>
              <a:gd name="connsiteX6" fmla="*/ 190046 w 1380520"/>
              <a:gd name="connsiteY6" fmla="*/ 6691589 h 6858000"/>
              <a:gd name="connsiteX7" fmla="*/ 167603 w 1380520"/>
              <a:gd name="connsiteY7" fmla="*/ 6659970 h 6858000"/>
              <a:gd name="connsiteX8" fmla="*/ 182694 w 1380520"/>
              <a:gd name="connsiteY8" fmla="*/ 6636211 h 6858000"/>
              <a:gd name="connsiteX9" fmla="*/ 200138 w 1380520"/>
              <a:gd name="connsiteY9" fmla="*/ 6594177 h 6858000"/>
              <a:gd name="connsiteX10" fmla="*/ 214178 w 1380520"/>
              <a:gd name="connsiteY10" fmla="*/ 6557575 h 6858000"/>
              <a:gd name="connsiteX11" fmla="*/ 267135 w 1380520"/>
              <a:gd name="connsiteY11" fmla="*/ 6492130 h 6858000"/>
              <a:gd name="connsiteX12" fmla="*/ 282822 w 1380520"/>
              <a:gd name="connsiteY12" fmla="*/ 6431610 h 6858000"/>
              <a:gd name="connsiteX13" fmla="*/ 326527 w 1380520"/>
              <a:gd name="connsiteY13" fmla="*/ 6379786 h 6858000"/>
              <a:gd name="connsiteX14" fmla="*/ 309750 w 1380520"/>
              <a:gd name="connsiteY14" fmla="*/ 6334727 h 6858000"/>
              <a:gd name="connsiteX15" fmla="*/ 287165 w 1380520"/>
              <a:gd name="connsiteY15" fmla="*/ 6313295 h 6858000"/>
              <a:gd name="connsiteX16" fmla="*/ 294329 w 1380520"/>
              <a:gd name="connsiteY16" fmla="*/ 6280046 h 6858000"/>
              <a:gd name="connsiteX17" fmla="*/ 277074 w 1380520"/>
              <a:gd name="connsiteY17" fmla="*/ 6270265 h 6858000"/>
              <a:gd name="connsiteX18" fmla="*/ 304102 w 1380520"/>
              <a:gd name="connsiteY18" fmla="*/ 6252834 h 6858000"/>
              <a:gd name="connsiteX19" fmla="*/ 282094 w 1380520"/>
              <a:gd name="connsiteY19" fmla="*/ 6202459 h 6858000"/>
              <a:gd name="connsiteX20" fmla="*/ 280892 w 1380520"/>
              <a:gd name="connsiteY20" fmla="*/ 6153037 h 6858000"/>
              <a:gd name="connsiteX21" fmla="*/ 296307 w 1380520"/>
              <a:gd name="connsiteY21" fmla="*/ 6078132 h 6858000"/>
              <a:gd name="connsiteX22" fmla="*/ 283694 w 1380520"/>
              <a:gd name="connsiteY22" fmla="*/ 6028119 h 6858000"/>
              <a:gd name="connsiteX23" fmla="*/ 268923 w 1380520"/>
              <a:gd name="connsiteY23" fmla="*/ 5926735 h 6858000"/>
              <a:gd name="connsiteX24" fmla="*/ 318435 w 1380520"/>
              <a:gd name="connsiteY24" fmla="*/ 5712857 h 6858000"/>
              <a:gd name="connsiteX25" fmla="*/ 297510 w 1380520"/>
              <a:gd name="connsiteY25" fmla="*/ 5676393 h 6858000"/>
              <a:gd name="connsiteX26" fmla="*/ 337102 w 1380520"/>
              <a:gd name="connsiteY26" fmla="*/ 5563435 h 6858000"/>
              <a:gd name="connsiteX27" fmla="*/ 384232 w 1380520"/>
              <a:gd name="connsiteY27" fmla="*/ 5437125 h 6858000"/>
              <a:gd name="connsiteX28" fmla="*/ 397800 w 1380520"/>
              <a:gd name="connsiteY28" fmla="*/ 5396260 h 6858000"/>
              <a:gd name="connsiteX29" fmla="*/ 413781 w 1380520"/>
              <a:gd name="connsiteY29" fmla="*/ 5330009 h 6858000"/>
              <a:gd name="connsiteX30" fmla="*/ 447274 w 1380520"/>
              <a:gd name="connsiteY30" fmla="*/ 5273739 h 6858000"/>
              <a:gd name="connsiteX31" fmla="*/ 456873 w 1380520"/>
              <a:gd name="connsiteY31" fmla="*/ 5241779 h 6858000"/>
              <a:gd name="connsiteX32" fmla="*/ 468099 w 1380520"/>
              <a:gd name="connsiteY32" fmla="*/ 5225268 h 6858000"/>
              <a:gd name="connsiteX33" fmla="*/ 469119 w 1380520"/>
              <a:gd name="connsiteY33" fmla="*/ 5217684 h 6858000"/>
              <a:gd name="connsiteX34" fmla="*/ 476460 w 1380520"/>
              <a:gd name="connsiteY34" fmla="*/ 5193377 h 6858000"/>
              <a:gd name="connsiteX35" fmla="*/ 479763 w 1380520"/>
              <a:gd name="connsiteY35" fmla="*/ 5179288 h 6858000"/>
              <a:gd name="connsiteX36" fmla="*/ 480747 w 1380520"/>
              <a:gd name="connsiteY36" fmla="*/ 5173621 h 6858000"/>
              <a:gd name="connsiteX37" fmla="*/ 476381 w 1380520"/>
              <a:gd name="connsiteY37" fmla="*/ 5159961 h 6858000"/>
              <a:gd name="connsiteX38" fmla="*/ 483058 w 1380520"/>
              <a:gd name="connsiteY38" fmla="*/ 5144295 h 6858000"/>
              <a:gd name="connsiteX39" fmla="*/ 479991 w 1380520"/>
              <a:gd name="connsiteY39" fmla="*/ 5125185 h 6858000"/>
              <a:gd name="connsiteX40" fmla="*/ 486821 w 1380520"/>
              <a:gd name="connsiteY40" fmla="*/ 5121884 h 6858000"/>
              <a:gd name="connsiteX41" fmla="*/ 493857 w 1380520"/>
              <a:gd name="connsiteY41" fmla="*/ 5067850 h 6858000"/>
              <a:gd name="connsiteX42" fmla="*/ 496588 w 1380520"/>
              <a:gd name="connsiteY42" fmla="*/ 5060861 h 6858000"/>
              <a:gd name="connsiteX43" fmla="*/ 493292 w 1380520"/>
              <a:gd name="connsiteY43" fmla="*/ 5034192 h 6858000"/>
              <a:gd name="connsiteX44" fmla="*/ 494846 w 1380520"/>
              <a:gd name="connsiteY44" fmla="*/ 4993030 h 6858000"/>
              <a:gd name="connsiteX45" fmla="*/ 501755 w 1380520"/>
              <a:gd name="connsiteY45" fmla="*/ 4946844 h 6858000"/>
              <a:gd name="connsiteX46" fmla="*/ 497611 w 1380520"/>
              <a:gd name="connsiteY46" fmla="*/ 4932692 h 6858000"/>
              <a:gd name="connsiteX47" fmla="*/ 513014 w 1380520"/>
              <a:gd name="connsiteY47" fmla="*/ 4858827 h 6858000"/>
              <a:gd name="connsiteX48" fmla="*/ 518917 w 1380520"/>
              <a:gd name="connsiteY48" fmla="*/ 4821170 h 6858000"/>
              <a:gd name="connsiteX49" fmla="*/ 523650 w 1380520"/>
              <a:gd name="connsiteY49" fmla="*/ 4780965 h 6858000"/>
              <a:gd name="connsiteX50" fmla="*/ 524943 w 1380520"/>
              <a:gd name="connsiteY50" fmla="*/ 4750867 h 6858000"/>
              <a:gd name="connsiteX51" fmla="*/ 522750 w 1380520"/>
              <a:gd name="connsiteY51" fmla="*/ 4690749 h 6858000"/>
              <a:gd name="connsiteX52" fmla="*/ 518230 w 1380520"/>
              <a:gd name="connsiteY52" fmla="*/ 4584173 h 6858000"/>
              <a:gd name="connsiteX53" fmla="*/ 513313 w 1380520"/>
              <a:gd name="connsiteY53" fmla="*/ 4444346 h 6858000"/>
              <a:gd name="connsiteX54" fmla="*/ 509878 w 1380520"/>
              <a:gd name="connsiteY54" fmla="*/ 4375228 h 6858000"/>
              <a:gd name="connsiteX55" fmla="*/ 490531 w 1380520"/>
              <a:gd name="connsiteY55" fmla="*/ 4214165 h 6858000"/>
              <a:gd name="connsiteX56" fmla="*/ 494604 w 1380520"/>
              <a:gd name="connsiteY56" fmla="*/ 4090296 h 6858000"/>
              <a:gd name="connsiteX57" fmla="*/ 479860 w 1380520"/>
              <a:gd name="connsiteY57" fmla="*/ 4033999 h 6858000"/>
              <a:gd name="connsiteX58" fmla="*/ 481009 w 1380520"/>
              <a:gd name="connsiteY58" fmla="*/ 4031933 h 6858000"/>
              <a:gd name="connsiteX59" fmla="*/ 479585 w 1380520"/>
              <a:gd name="connsiteY59" fmla="*/ 4013953 h 6858000"/>
              <a:gd name="connsiteX60" fmla="*/ 465880 w 1380520"/>
              <a:gd name="connsiteY60" fmla="*/ 3974753 h 6858000"/>
              <a:gd name="connsiteX61" fmla="*/ 467478 w 1380520"/>
              <a:gd name="connsiteY61" fmla="*/ 3969950 h 6858000"/>
              <a:gd name="connsiteX62" fmla="*/ 460900 w 1380520"/>
              <a:gd name="connsiteY62" fmla="*/ 3933779 h 6858000"/>
              <a:gd name="connsiteX63" fmla="*/ 462231 w 1380520"/>
              <a:gd name="connsiteY63" fmla="*/ 3933093 h 6858000"/>
              <a:gd name="connsiteX64" fmla="*/ 466585 w 1380520"/>
              <a:gd name="connsiteY64" fmla="*/ 3922082 h 6858000"/>
              <a:gd name="connsiteX65" fmla="*/ 471663 w 1380520"/>
              <a:gd name="connsiteY65" fmla="*/ 3901461 h 6858000"/>
              <a:gd name="connsiteX66" fmla="*/ 494257 w 1380520"/>
              <a:gd name="connsiteY66" fmla="*/ 3813873 h 6858000"/>
              <a:gd name="connsiteX67" fmla="*/ 493682 w 1380520"/>
              <a:gd name="connsiteY67" fmla="*/ 3806161 h 6858000"/>
              <a:gd name="connsiteX68" fmla="*/ 493989 w 1380520"/>
              <a:gd name="connsiteY68" fmla="*/ 3805957 h 6858000"/>
              <a:gd name="connsiteX69" fmla="*/ 494016 w 1380520"/>
              <a:gd name="connsiteY69" fmla="*/ 3797724 h 6858000"/>
              <a:gd name="connsiteX70" fmla="*/ 492631 w 1380520"/>
              <a:gd name="connsiteY70" fmla="*/ 3792098 h 6858000"/>
              <a:gd name="connsiteX71" fmla="*/ 491515 w 1380520"/>
              <a:gd name="connsiteY71" fmla="*/ 3777135 h 6858000"/>
              <a:gd name="connsiteX72" fmla="*/ 493248 w 1380520"/>
              <a:gd name="connsiteY72" fmla="*/ 3771656 h 6858000"/>
              <a:gd name="connsiteX73" fmla="*/ 496991 w 1380520"/>
              <a:gd name="connsiteY73" fmla="*/ 3769007 h 6858000"/>
              <a:gd name="connsiteX74" fmla="*/ 496457 w 1380520"/>
              <a:gd name="connsiteY74" fmla="*/ 3767709 h 6858000"/>
              <a:gd name="connsiteX75" fmla="*/ 505153 w 1380520"/>
              <a:gd name="connsiteY75" fmla="*/ 3738082 h 6858000"/>
              <a:gd name="connsiteX76" fmla="*/ 512499 w 1380520"/>
              <a:gd name="connsiteY76" fmla="*/ 3673397 h 6858000"/>
              <a:gd name="connsiteX77" fmla="*/ 511795 w 1380520"/>
              <a:gd name="connsiteY77" fmla="*/ 3637109 h 6858000"/>
              <a:gd name="connsiteX78" fmla="*/ 515238 w 1380520"/>
              <a:gd name="connsiteY78" fmla="*/ 3536883 h 6858000"/>
              <a:gd name="connsiteX79" fmla="*/ 522776 w 1380520"/>
              <a:gd name="connsiteY79" fmla="*/ 3435652 h 6858000"/>
              <a:gd name="connsiteX80" fmla="*/ 524447 w 1380520"/>
              <a:gd name="connsiteY80" fmla="*/ 3307769 h 6858000"/>
              <a:gd name="connsiteX81" fmla="*/ 542010 w 1380520"/>
              <a:gd name="connsiteY81" fmla="*/ 3250522 h 6858000"/>
              <a:gd name="connsiteX82" fmla="*/ 542435 w 1380520"/>
              <a:gd name="connsiteY82" fmla="*/ 3229163 h 6858000"/>
              <a:gd name="connsiteX83" fmla="*/ 544258 w 1380520"/>
              <a:gd name="connsiteY83" fmla="*/ 3217217 h 6858000"/>
              <a:gd name="connsiteX84" fmla="*/ 531093 w 1380520"/>
              <a:gd name="connsiteY84" fmla="*/ 3183755 h 6858000"/>
              <a:gd name="connsiteX85" fmla="*/ 531594 w 1380520"/>
              <a:gd name="connsiteY85" fmla="*/ 3178642 h 6858000"/>
              <a:gd name="connsiteX86" fmla="*/ 519194 w 1380520"/>
              <a:gd name="connsiteY86" fmla="*/ 3158586 h 6858000"/>
              <a:gd name="connsiteX87" fmla="*/ 504379 w 1380520"/>
              <a:gd name="connsiteY87" fmla="*/ 3129034 h 6858000"/>
              <a:gd name="connsiteX88" fmla="*/ 505044 w 1380520"/>
              <a:gd name="connsiteY88" fmla="*/ 3126682 h 6858000"/>
              <a:gd name="connsiteX89" fmla="*/ 495912 w 1380520"/>
              <a:gd name="connsiteY89" fmla="*/ 3114519 h 6858000"/>
              <a:gd name="connsiteX90" fmla="*/ 482521 w 1380520"/>
              <a:gd name="connsiteY90" fmla="*/ 3106272 h 6858000"/>
              <a:gd name="connsiteX91" fmla="*/ 455251 w 1380520"/>
              <a:gd name="connsiteY91" fmla="*/ 2958185 h 6858000"/>
              <a:gd name="connsiteX92" fmla="*/ 397865 w 1380520"/>
              <a:gd name="connsiteY92" fmla="*/ 2762989 h 6858000"/>
              <a:gd name="connsiteX93" fmla="*/ 346783 w 1380520"/>
              <a:gd name="connsiteY93" fmla="*/ 2554718 h 6858000"/>
              <a:gd name="connsiteX94" fmla="*/ 326877 w 1380520"/>
              <a:gd name="connsiteY94" fmla="*/ 2485734 h 6858000"/>
              <a:gd name="connsiteX95" fmla="*/ 317600 w 1380520"/>
              <a:gd name="connsiteY95" fmla="*/ 2447068 h 6858000"/>
              <a:gd name="connsiteX96" fmla="*/ 304561 w 1380520"/>
              <a:gd name="connsiteY96" fmla="*/ 2425819 h 6858000"/>
              <a:gd name="connsiteX97" fmla="*/ 310560 w 1380520"/>
              <a:gd name="connsiteY97" fmla="*/ 2402874 h 6858000"/>
              <a:gd name="connsiteX98" fmla="*/ 313172 w 1380520"/>
              <a:gd name="connsiteY98" fmla="*/ 2381443 h 6858000"/>
              <a:gd name="connsiteX99" fmla="*/ 289501 w 1380520"/>
              <a:gd name="connsiteY99" fmla="*/ 2261920 h 6858000"/>
              <a:gd name="connsiteX100" fmla="*/ 279388 w 1380520"/>
              <a:gd name="connsiteY100" fmla="*/ 2195378 h 6858000"/>
              <a:gd name="connsiteX101" fmla="*/ 263605 w 1380520"/>
              <a:gd name="connsiteY101" fmla="*/ 2155135 h 6858000"/>
              <a:gd name="connsiteX102" fmla="*/ 261063 w 1380520"/>
              <a:gd name="connsiteY102" fmla="*/ 2118008 h 6858000"/>
              <a:gd name="connsiteX103" fmla="*/ 262056 w 1380520"/>
              <a:gd name="connsiteY103" fmla="*/ 2050531 h 6858000"/>
              <a:gd name="connsiteX104" fmla="*/ 253862 w 1380520"/>
              <a:gd name="connsiteY104" fmla="*/ 1963269 h 6858000"/>
              <a:gd name="connsiteX105" fmla="*/ 235040 w 1380520"/>
              <a:gd name="connsiteY105" fmla="*/ 1906352 h 6858000"/>
              <a:gd name="connsiteX106" fmla="*/ 211597 w 1380520"/>
              <a:gd name="connsiteY106" fmla="*/ 1861531 h 6858000"/>
              <a:gd name="connsiteX107" fmla="*/ 165396 w 1380520"/>
              <a:gd name="connsiteY107" fmla="*/ 1732919 h 6858000"/>
              <a:gd name="connsiteX108" fmla="*/ 137707 w 1380520"/>
              <a:gd name="connsiteY108" fmla="*/ 1663540 h 6858000"/>
              <a:gd name="connsiteX109" fmla="*/ 136833 w 1380520"/>
              <a:gd name="connsiteY109" fmla="*/ 1615777 h 6858000"/>
              <a:gd name="connsiteX110" fmla="*/ 117628 w 1380520"/>
              <a:gd name="connsiteY110" fmla="*/ 1563678 h 6858000"/>
              <a:gd name="connsiteX111" fmla="*/ 130708 w 1380520"/>
              <a:gd name="connsiteY111" fmla="*/ 1519474 h 6858000"/>
              <a:gd name="connsiteX112" fmla="*/ 123450 w 1380520"/>
              <a:gd name="connsiteY112" fmla="*/ 1477995 h 6858000"/>
              <a:gd name="connsiteX113" fmla="*/ 109535 w 1380520"/>
              <a:gd name="connsiteY113" fmla="*/ 1373769 h 6858000"/>
              <a:gd name="connsiteX114" fmla="*/ 117842 w 1380520"/>
              <a:gd name="connsiteY114" fmla="*/ 1307086 h 6858000"/>
              <a:gd name="connsiteX115" fmla="*/ 119030 w 1380520"/>
              <a:gd name="connsiteY115" fmla="*/ 1189033 h 6858000"/>
              <a:gd name="connsiteX116" fmla="*/ 123715 w 1380520"/>
              <a:gd name="connsiteY116" fmla="*/ 1168288 h 6858000"/>
              <a:gd name="connsiteX117" fmla="*/ 115997 w 1380520"/>
              <a:gd name="connsiteY117" fmla="*/ 1142577 h 6858000"/>
              <a:gd name="connsiteX118" fmla="*/ 105303 w 1380520"/>
              <a:gd name="connsiteY118" fmla="*/ 1088484 h 6858000"/>
              <a:gd name="connsiteX119" fmla="*/ 94039 w 1380520"/>
              <a:gd name="connsiteY119" fmla="*/ 1016103 h 6858000"/>
              <a:gd name="connsiteX120" fmla="*/ 95495 w 1380520"/>
              <a:gd name="connsiteY120" fmla="*/ 932283 h 6858000"/>
              <a:gd name="connsiteX121" fmla="*/ 97731 w 1380520"/>
              <a:gd name="connsiteY121" fmla="*/ 915925 h 6858000"/>
              <a:gd name="connsiteX122" fmla="*/ 90360 w 1380520"/>
              <a:gd name="connsiteY122" fmla="*/ 896999 h 6858000"/>
              <a:gd name="connsiteX123" fmla="*/ 59768 w 1380520"/>
              <a:gd name="connsiteY123" fmla="*/ 821517 h 6858000"/>
              <a:gd name="connsiteX124" fmla="*/ 38718 w 1380520"/>
              <a:gd name="connsiteY124" fmla="*/ 751353 h 6858000"/>
              <a:gd name="connsiteX125" fmla="*/ 38276 w 1380520"/>
              <a:gd name="connsiteY125" fmla="*/ 721230 h 6858000"/>
              <a:gd name="connsiteX126" fmla="*/ 23947 w 1380520"/>
              <a:gd name="connsiteY126" fmla="*/ 681659 h 6858000"/>
              <a:gd name="connsiteX127" fmla="*/ 9366 w 1380520"/>
              <a:gd name="connsiteY127" fmla="*/ 635218 h 6858000"/>
              <a:gd name="connsiteX128" fmla="*/ 14377 w 1380520"/>
              <a:gd name="connsiteY128" fmla="*/ 613763 h 6858000"/>
              <a:gd name="connsiteX129" fmla="*/ 319 w 1380520"/>
              <a:gd name="connsiteY129" fmla="*/ 598582 h 6858000"/>
              <a:gd name="connsiteX130" fmla="*/ 0 w 1380520"/>
              <a:gd name="connsiteY130" fmla="*/ 576846 h 6858000"/>
              <a:gd name="connsiteX131" fmla="*/ 68392 w 1380520"/>
              <a:gd name="connsiteY131" fmla="*/ 446567 h 6858000"/>
              <a:gd name="connsiteX132" fmla="*/ 67640 w 1380520"/>
              <a:gd name="connsiteY132" fmla="*/ 393828 h 6858000"/>
              <a:gd name="connsiteX133" fmla="*/ 67470 w 1380520"/>
              <a:gd name="connsiteY133" fmla="*/ 353137 h 6858000"/>
              <a:gd name="connsiteX134" fmla="*/ 88980 w 1380520"/>
              <a:gd name="connsiteY134" fmla="*/ 309501 h 6858000"/>
              <a:gd name="connsiteX135" fmla="*/ 73163 w 1380520"/>
              <a:gd name="connsiteY135" fmla="*/ 275771 h 6858000"/>
              <a:gd name="connsiteX136" fmla="*/ 90190 w 1380520"/>
              <a:gd name="connsiteY136" fmla="*/ 212860 h 6858000"/>
              <a:gd name="connsiteX137" fmla="*/ 81900 w 1380520"/>
              <a:gd name="connsiteY137" fmla="*/ 144983 h 6858000"/>
              <a:gd name="connsiteX138" fmla="*/ 94184 w 1380520"/>
              <a:gd name="connsiteY138" fmla="*/ 55288 h 6858000"/>
              <a:gd name="connsiteX139" fmla="*/ 53738 w 1380520"/>
              <a:gd name="connsiteY139" fmla="*/ 0 h 6858000"/>
              <a:gd name="connsiteX0" fmla="*/ 53420 w 1380202"/>
              <a:gd name="connsiteY0" fmla="*/ 0 h 6858000"/>
              <a:gd name="connsiteX1" fmla="*/ 1380202 w 1380202"/>
              <a:gd name="connsiteY1" fmla="*/ 0 h 6858000"/>
              <a:gd name="connsiteX2" fmla="*/ 1380202 w 1380202"/>
              <a:gd name="connsiteY2" fmla="*/ 6858000 h 6858000"/>
              <a:gd name="connsiteX3" fmla="*/ 116896 w 1380202"/>
              <a:gd name="connsiteY3" fmla="*/ 6857735 h 6858000"/>
              <a:gd name="connsiteX4" fmla="*/ 153489 w 1380202"/>
              <a:gd name="connsiteY4" fmla="*/ 6776847 h 6858000"/>
              <a:gd name="connsiteX5" fmla="*/ 164989 w 1380202"/>
              <a:gd name="connsiteY5" fmla="*/ 6737706 h 6858000"/>
              <a:gd name="connsiteX6" fmla="*/ 189728 w 1380202"/>
              <a:gd name="connsiteY6" fmla="*/ 6691589 h 6858000"/>
              <a:gd name="connsiteX7" fmla="*/ 167285 w 1380202"/>
              <a:gd name="connsiteY7" fmla="*/ 6659970 h 6858000"/>
              <a:gd name="connsiteX8" fmla="*/ 182376 w 1380202"/>
              <a:gd name="connsiteY8" fmla="*/ 6636211 h 6858000"/>
              <a:gd name="connsiteX9" fmla="*/ 199820 w 1380202"/>
              <a:gd name="connsiteY9" fmla="*/ 6594177 h 6858000"/>
              <a:gd name="connsiteX10" fmla="*/ 213860 w 1380202"/>
              <a:gd name="connsiteY10" fmla="*/ 6557575 h 6858000"/>
              <a:gd name="connsiteX11" fmla="*/ 266817 w 1380202"/>
              <a:gd name="connsiteY11" fmla="*/ 6492130 h 6858000"/>
              <a:gd name="connsiteX12" fmla="*/ 282504 w 1380202"/>
              <a:gd name="connsiteY12" fmla="*/ 6431610 h 6858000"/>
              <a:gd name="connsiteX13" fmla="*/ 326209 w 1380202"/>
              <a:gd name="connsiteY13" fmla="*/ 6379786 h 6858000"/>
              <a:gd name="connsiteX14" fmla="*/ 309432 w 1380202"/>
              <a:gd name="connsiteY14" fmla="*/ 6334727 h 6858000"/>
              <a:gd name="connsiteX15" fmla="*/ 286847 w 1380202"/>
              <a:gd name="connsiteY15" fmla="*/ 6313295 h 6858000"/>
              <a:gd name="connsiteX16" fmla="*/ 294011 w 1380202"/>
              <a:gd name="connsiteY16" fmla="*/ 6280046 h 6858000"/>
              <a:gd name="connsiteX17" fmla="*/ 276756 w 1380202"/>
              <a:gd name="connsiteY17" fmla="*/ 6270265 h 6858000"/>
              <a:gd name="connsiteX18" fmla="*/ 303784 w 1380202"/>
              <a:gd name="connsiteY18" fmla="*/ 6252834 h 6858000"/>
              <a:gd name="connsiteX19" fmla="*/ 281776 w 1380202"/>
              <a:gd name="connsiteY19" fmla="*/ 6202459 h 6858000"/>
              <a:gd name="connsiteX20" fmla="*/ 280574 w 1380202"/>
              <a:gd name="connsiteY20" fmla="*/ 6153037 h 6858000"/>
              <a:gd name="connsiteX21" fmla="*/ 295989 w 1380202"/>
              <a:gd name="connsiteY21" fmla="*/ 6078132 h 6858000"/>
              <a:gd name="connsiteX22" fmla="*/ 283376 w 1380202"/>
              <a:gd name="connsiteY22" fmla="*/ 6028119 h 6858000"/>
              <a:gd name="connsiteX23" fmla="*/ 268605 w 1380202"/>
              <a:gd name="connsiteY23" fmla="*/ 5926735 h 6858000"/>
              <a:gd name="connsiteX24" fmla="*/ 318117 w 1380202"/>
              <a:gd name="connsiteY24" fmla="*/ 5712857 h 6858000"/>
              <a:gd name="connsiteX25" fmla="*/ 297192 w 1380202"/>
              <a:gd name="connsiteY25" fmla="*/ 5676393 h 6858000"/>
              <a:gd name="connsiteX26" fmla="*/ 336784 w 1380202"/>
              <a:gd name="connsiteY26" fmla="*/ 5563435 h 6858000"/>
              <a:gd name="connsiteX27" fmla="*/ 383914 w 1380202"/>
              <a:gd name="connsiteY27" fmla="*/ 5437125 h 6858000"/>
              <a:gd name="connsiteX28" fmla="*/ 397482 w 1380202"/>
              <a:gd name="connsiteY28" fmla="*/ 5396260 h 6858000"/>
              <a:gd name="connsiteX29" fmla="*/ 413463 w 1380202"/>
              <a:gd name="connsiteY29" fmla="*/ 5330009 h 6858000"/>
              <a:gd name="connsiteX30" fmla="*/ 446956 w 1380202"/>
              <a:gd name="connsiteY30" fmla="*/ 5273739 h 6858000"/>
              <a:gd name="connsiteX31" fmla="*/ 456555 w 1380202"/>
              <a:gd name="connsiteY31" fmla="*/ 5241779 h 6858000"/>
              <a:gd name="connsiteX32" fmla="*/ 467781 w 1380202"/>
              <a:gd name="connsiteY32" fmla="*/ 5225268 h 6858000"/>
              <a:gd name="connsiteX33" fmla="*/ 468801 w 1380202"/>
              <a:gd name="connsiteY33" fmla="*/ 5217684 h 6858000"/>
              <a:gd name="connsiteX34" fmla="*/ 476142 w 1380202"/>
              <a:gd name="connsiteY34" fmla="*/ 5193377 h 6858000"/>
              <a:gd name="connsiteX35" fmla="*/ 479445 w 1380202"/>
              <a:gd name="connsiteY35" fmla="*/ 5179288 h 6858000"/>
              <a:gd name="connsiteX36" fmla="*/ 480429 w 1380202"/>
              <a:gd name="connsiteY36" fmla="*/ 5173621 h 6858000"/>
              <a:gd name="connsiteX37" fmla="*/ 476063 w 1380202"/>
              <a:gd name="connsiteY37" fmla="*/ 5159961 h 6858000"/>
              <a:gd name="connsiteX38" fmla="*/ 482740 w 1380202"/>
              <a:gd name="connsiteY38" fmla="*/ 5144295 h 6858000"/>
              <a:gd name="connsiteX39" fmla="*/ 479673 w 1380202"/>
              <a:gd name="connsiteY39" fmla="*/ 5125185 h 6858000"/>
              <a:gd name="connsiteX40" fmla="*/ 486503 w 1380202"/>
              <a:gd name="connsiteY40" fmla="*/ 5121884 h 6858000"/>
              <a:gd name="connsiteX41" fmla="*/ 493539 w 1380202"/>
              <a:gd name="connsiteY41" fmla="*/ 5067850 h 6858000"/>
              <a:gd name="connsiteX42" fmla="*/ 496270 w 1380202"/>
              <a:gd name="connsiteY42" fmla="*/ 5060861 h 6858000"/>
              <a:gd name="connsiteX43" fmla="*/ 492974 w 1380202"/>
              <a:gd name="connsiteY43" fmla="*/ 5034192 h 6858000"/>
              <a:gd name="connsiteX44" fmla="*/ 494528 w 1380202"/>
              <a:gd name="connsiteY44" fmla="*/ 4993030 h 6858000"/>
              <a:gd name="connsiteX45" fmla="*/ 501437 w 1380202"/>
              <a:gd name="connsiteY45" fmla="*/ 4946844 h 6858000"/>
              <a:gd name="connsiteX46" fmla="*/ 497293 w 1380202"/>
              <a:gd name="connsiteY46" fmla="*/ 4932692 h 6858000"/>
              <a:gd name="connsiteX47" fmla="*/ 512696 w 1380202"/>
              <a:gd name="connsiteY47" fmla="*/ 4858827 h 6858000"/>
              <a:gd name="connsiteX48" fmla="*/ 518599 w 1380202"/>
              <a:gd name="connsiteY48" fmla="*/ 4821170 h 6858000"/>
              <a:gd name="connsiteX49" fmla="*/ 523332 w 1380202"/>
              <a:gd name="connsiteY49" fmla="*/ 4780965 h 6858000"/>
              <a:gd name="connsiteX50" fmla="*/ 524625 w 1380202"/>
              <a:gd name="connsiteY50" fmla="*/ 4750867 h 6858000"/>
              <a:gd name="connsiteX51" fmla="*/ 522432 w 1380202"/>
              <a:gd name="connsiteY51" fmla="*/ 4690749 h 6858000"/>
              <a:gd name="connsiteX52" fmla="*/ 517912 w 1380202"/>
              <a:gd name="connsiteY52" fmla="*/ 4584173 h 6858000"/>
              <a:gd name="connsiteX53" fmla="*/ 512995 w 1380202"/>
              <a:gd name="connsiteY53" fmla="*/ 4444346 h 6858000"/>
              <a:gd name="connsiteX54" fmla="*/ 509560 w 1380202"/>
              <a:gd name="connsiteY54" fmla="*/ 4375228 h 6858000"/>
              <a:gd name="connsiteX55" fmla="*/ 490213 w 1380202"/>
              <a:gd name="connsiteY55" fmla="*/ 4214165 h 6858000"/>
              <a:gd name="connsiteX56" fmla="*/ 494286 w 1380202"/>
              <a:gd name="connsiteY56" fmla="*/ 4090296 h 6858000"/>
              <a:gd name="connsiteX57" fmla="*/ 479542 w 1380202"/>
              <a:gd name="connsiteY57" fmla="*/ 4033999 h 6858000"/>
              <a:gd name="connsiteX58" fmla="*/ 480691 w 1380202"/>
              <a:gd name="connsiteY58" fmla="*/ 4031933 h 6858000"/>
              <a:gd name="connsiteX59" fmla="*/ 479267 w 1380202"/>
              <a:gd name="connsiteY59" fmla="*/ 4013953 h 6858000"/>
              <a:gd name="connsiteX60" fmla="*/ 465562 w 1380202"/>
              <a:gd name="connsiteY60" fmla="*/ 3974753 h 6858000"/>
              <a:gd name="connsiteX61" fmla="*/ 467160 w 1380202"/>
              <a:gd name="connsiteY61" fmla="*/ 3969950 h 6858000"/>
              <a:gd name="connsiteX62" fmla="*/ 460582 w 1380202"/>
              <a:gd name="connsiteY62" fmla="*/ 3933779 h 6858000"/>
              <a:gd name="connsiteX63" fmla="*/ 461913 w 1380202"/>
              <a:gd name="connsiteY63" fmla="*/ 3933093 h 6858000"/>
              <a:gd name="connsiteX64" fmla="*/ 466267 w 1380202"/>
              <a:gd name="connsiteY64" fmla="*/ 3922082 h 6858000"/>
              <a:gd name="connsiteX65" fmla="*/ 471345 w 1380202"/>
              <a:gd name="connsiteY65" fmla="*/ 3901461 h 6858000"/>
              <a:gd name="connsiteX66" fmla="*/ 493939 w 1380202"/>
              <a:gd name="connsiteY66" fmla="*/ 3813873 h 6858000"/>
              <a:gd name="connsiteX67" fmla="*/ 493364 w 1380202"/>
              <a:gd name="connsiteY67" fmla="*/ 3806161 h 6858000"/>
              <a:gd name="connsiteX68" fmla="*/ 493671 w 1380202"/>
              <a:gd name="connsiteY68" fmla="*/ 3805957 h 6858000"/>
              <a:gd name="connsiteX69" fmla="*/ 493698 w 1380202"/>
              <a:gd name="connsiteY69" fmla="*/ 3797724 h 6858000"/>
              <a:gd name="connsiteX70" fmla="*/ 492313 w 1380202"/>
              <a:gd name="connsiteY70" fmla="*/ 3792098 h 6858000"/>
              <a:gd name="connsiteX71" fmla="*/ 491197 w 1380202"/>
              <a:gd name="connsiteY71" fmla="*/ 3777135 h 6858000"/>
              <a:gd name="connsiteX72" fmla="*/ 492930 w 1380202"/>
              <a:gd name="connsiteY72" fmla="*/ 3771656 h 6858000"/>
              <a:gd name="connsiteX73" fmla="*/ 496673 w 1380202"/>
              <a:gd name="connsiteY73" fmla="*/ 3769007 h 6858000"/>
              <a:gd name="connsiteX74" fmla="*/ 496139 w 1380202"/>
              <a:gd name="connsiteY74" fmla="*/ 3767709 h 6858000"/>
              <a:gd name="connsiteX75" fmla="*/ 504835 w 1380202"/>
              <a:gd name="connsiteY75" fmla="*/ 3738082 h 6858000"/>
              <a:gd name="connsiteX76" fmla="*/ 512181 w 1380202"/>
              <a:gd name="connsiteY76" fmla="*/ 3673397 h 6858000"/>
              <a:gd name="connsiteX77" fmla="*/ 511477 w 1380202"/>
              <a:gd name="connsiteY77" fmla="*/ 3637109 h 6858000"/>
              <a:gd name="connsiteX78" fmla="*/ 514920 w 1380202"/>
              <a:gd name="connsiteY78" fmla="*/ 3536883 h 6858000"/>
              <a:gd name="connsiteX79" fmla="*/ 522458 w 1380202"/>
              <a:gd name="connsiteY79" fmla="*/ 3435652 h 6858000"/>
              <a:gd name="connsiteX80" fmla="*/ 524129 w 1380202"/>
              <a:gd name="connsiteY80" fmla="*/ 3307769 h 6858000"/>
              <a:gd name="connsiteX81" fmla="*/ 541692 w 1380202"/>
              <a:gd name="connsiteY81" fmla="*/ 3250522 h 6858000"/>
              <a:gd name="connsiteX82" fmla="*/ 542117 w 1380202"/>
              <a:gd name="connsiteY82" fmla="*/ 3229163 h 6858000"/>
              <a:gd name="connsiteX83" fmla="*/ 543940 w 1380202"/>
              <a:gd name="connsiteY83" fmla="*/ 3217217 h 6858000"/>
              <a:gd name="connsiteX84" fmla="*/ 530775 w 1380202"/>
              <a:gd name="connsiteY84" fmla="*/ 3183755 h 6858000"/>
              <a:gd name="connsiteX85" fmla="*/ 531276 w 1380202"/>
              <a:gd name="connsiteY85" fmla="*/ 3178642 h 6858000"/>
              <a:gd name="connsiteX86" fmla="*/ 518876 w 1380202"/>
              <a:gd name="connsiteY86" fmla="*/ 3158586 h 6858000"/>
              <a:gd name="connsiteX87" fmla="*/ 504061 w 1380202"/>
              <a:gd name="connsiteY87" fmla="*/ 3129034 h 6858000"/>
              <a:gd name="connsiteX88" fmla="*/ 504726 w 1380202"/>
              <a:gd name="connsiteY88" fmla="*/ 3126682 h 6858000"/>
              <a:gd name="connsiteX89" fmla="*/ 495594 w 1380202"/>
              <a:gd name="connsiteY89" fmla="*/ 3114519 h 6858000"/>
              <a:gd name="connsiteX90" fmla="*/ 482203 w 1380202"/>
              <a:gd name="connsiteY90" fmla="*/ 3106272 h 6858000"/>
              <a:gd name="connsiteX91" fmla="*/ 454933 w 1380202"/>
              <a:gd name="connsiteY91" fmla="*/ 2958185 h 6858000"/>
              <a:gd name="connsiteX92" fmla="*/ 397547 w 1380202"/>
              <a:gd name="connsiteY92" fmla="*/ 2762989 h 6858000"/>
              <a:gd name="connsiteX93" fmla="*/ 346465 w 1380202"/>
              <a:gd name="connsiteY93" fmla="*/ 2554718 h 6858000"/>
              <a:gd name="connsiteX94" fmla="*/ 326559 w 1380202"/>
              <a:gd name="connsiteY94" fmla="*/ 2485734 h 6858000"/>
              <a:gd name="connsiteX95" fmla="*/ 317282 w 1380202"/>
              <a:gd name="connsiteY95" fmla="*/ 2447068 h 6858000"/>
              <a:gd name="connsiteX96" fmla="*/ 304243 w 1380202"/>
              <a:gd name="connsiteY96" fmla="*/ 2425819 h 6858000"/>
              <a:gd name="connsiteX97" fmla="*/ 310242 w 1380202"/>
              <a:gd name="connsiteY97" fmla="*/ 2402874 h 6858000"/>
              <a:gd name="connsiteX98" fmla="*/ 312854 w 1380202"/>
              <a:gd name="connsiteY98" fmla="*/ 2381443 h 6858000"/>
              <a:gd name="connsiteX99" fmla="*/ 289183 w 1380202"/>
              <a:gd name="connsiteY99" fmla="*/ 2261920 h 6858000"/>
              <a:gd name="connsiteX100" fmla="*/ 279070 w 1380202"/>
              <a:gd name="connsiteY100" fmla="*/ 2195378 h 6858000"/>
              <a:gd name="connsiteX101" fmla="*/ 263287 w 1380202"/>
              <a:gd name="connsiteY101" fmla="*/ 2155135 h 6858000"/>
              <a:gd name="connsiteX102" fmla="*/ 260745 w 1380202"/>
              <a:gd name="connsiteY102" fmla="*/ 2118008 h 6858000"/>
              <a:gd name="connsiteX103" fmla="*/ 261738 w 1380202"/>
              <a:gd name="connsiteY103" fmla="*/ 2050531 h 6858000"/>
              <a:gd name="connsiteX104" fmla="*/ 253544 w 1380202"/>
              <a:gd name="connsiteY104" fmla="*/ 1963269 h 6858000"/>
              <a:gd name="connsiteX105" fmla="*/ 234722 w 1380202"/>
              <a:gd name="connsiteY105" fmla="*/ 1906352 h 6858000"/>
              <a:gd name="connsiteX106" fmla="*/ 211279 w 1380202"/>
              <a:gd name="connsiteY106" fmla="*/ 1861531 h 6858000"/>
              <a:gd name="connsiteX107" fmla="*/ 165078 w 1380202"/>
              <a:gd name="connsiteY107" fmla="*/ 1732919 h 6858000"/>
              <a:gd name="connsiteX108" fmla="*/ 137389 w 1380202"/>
              <a:gd name="connsiteY108" fmla="*/ 1663540 h 6858000"/>
              <a:gd name="connsiteX109" fmla="*/ 136515 w 1380202"/>
              <a:gd name="connsiteY109" fmla="*/ 1615777 h 6858000"/>
              <a:gd name="connsiteX110" fmla="*/ 117310 w 1380202"/>
              <a:gd name="connsiteY110" fmla="*/ 1563678 h 6858000"/>
              <a:gd name="connsiteX111" fmla="*/ 130390 w 1380202"/>
              <a:gd name="connsiteY111" fmla="*/ 1519474 h 6858000"/>
              <a:gd name="connsiteX112" fmla="*/ 123132 w 1380202"/>
              <a:gd name="connsiteY112" fmla="*/ 1477995 h 6858000"/>
              <a:gd name="connsiteX113" fmla="*/ 109217 w 1380202"/>
              <a:gd name="connsiteY113" fmla="*/ 1373769 h 6858000"/>
              <a:gd name="connsiteX114" fmla="*/ 117524 w 1380202"/>
              <a:gd name="connsiteY114" fmla="*/ 1307086 h 6858000"/>
              <a:gd name="connsiteX115" fmla="*/ 118712 w 1380202"/>
              <a:gd name="connsiteY115" fmla="*/ 1189033 h 6858000"/>
              <a:gd name="connsiteX116" fmla="*/ 123397 w 1380202"/>
              <a:gd name="connsiteY116" fmla="*/ 1168288 h 6858000"/>
              <a:gd name="connsiteX117" fmla="*/ 115679 w 1380202"/>
              <a:gd name="connsiteY117" fmla="*/ 1142577 h 6858000"/>
              <a:gd name="connsiteX118" fmla="*/ 104985 w 1380202"/>
              <a:gd name="connsiteY118" fmla="*/ 1088484 h 6858000"/>
              <a:gd name="connsiteX119" fmla="*/ 93721 w 1380202"/>
              <a:gd name="connsiteY119" fmla="*/ 1016103 h 6858000"/>
              <a:gd name="connsiteX120" fmla="*/ 95177 w 1380202"/>
              <a:gd name="connsiteY120" fmla="*/ 932283 h 6858000"/>
              <a:gd name="connsiteX121" fmla="*/ 97413 w 1380202"/>
              <a:gd name="connsiteY121" fmla="*/ 915925 h 6858000"/>
              <a:gd name="connsiteX122" fmla="*/ 90042 w 1380202"/>
              <a:gd name="connsiteY122" fmla="*/ 896999 h 6858000"/>
              <a:gd name="connsiteX123" fmla="*/ 59450 w 1380202"/>
              <a:gd name="connsiteY123" fmla="*/ 821517 h 6858000"/>
              <a:gd name="connsiteX124" fmla="*/ 38400 w 1380202"/>
              <a:gd name="connsiteY124" fmla="*/ 751353 h 6858000"/>
              <a:gd name="connsiteX125" fmla="*/ 37958 w 1380202"/>
              <a:gd name="connsiteY125" fmla="*/ 721230 h 6858000"/>
              <a:gd name="connsiteX126" fmla="*/ 23629 w 1380202"/>
              <a:gd name="connsiteY126" fmla="*/ 681659 h 6858000"/>
              <a:gd name="connsiteX127" fmla="*/ 9048 w 1380202"/>
              <a:gd name="connsiteY127" fmla="*/ 635218 h 6858000"/>
              <a:gd name="connsiteX128" fmla="*/ 14059 w 1380202"/>
              <a:gd name="connsiteY128" fmla="*/ 613763 h 6858000"/>
              <a:gd name="connsiteX129" fmla="*/ 1 w 1380202"/>
              <a:gd name="connsiteY129" fmla="*/ 598582 h 6858000"/>
              <a:gd name="connsiteX130" fmla="*/ 79993 w 1380202"/>
              <a:gd name="connsiteY130" fmla="*/ 473479 h 6858000"/>
              <a:gd name="connsiteX131" fmla="*/ 68074 w 1380202"/>
              <a:gd name="connsiteY131" fmla="*/ 446567 h 6858000"/>
              <a:gd name="connsiteX132" fmla="*/ 67322 w 1380202"/>
              <a:gd name="connsiteY132" fmla="*/ 393828 h 6858000"/>
              <a:gd name="connsiteX133" fmla="*/ 67152 w 1380202"/>
              <a:gd name="connsiteY133" fmla="*/ 353137 h 6858000"/>
              <a:gd name="connsiteX134" fmla="*/ 88662 w 1380202"/>
              <a:gd name="connsiteY134" fmla="*/ 309501 h 6858000"/>
              <a:gd name="connsiteX135" fmla="*/ 72845 w 1380202"/>
              <a:gd name="connsiteY135" fmla="*/ 275771 h 6858000"/>
              <a:gd name="connsiteX136" fmla="*/ 89872 w 1380202"/>
              <a:gd name="connsiteY136" fmla="*/ 212860 h 6858000"/>
              <a:gd name="connsiteX137" fmla="*/ 81582 w 1380202"/>
              <a:gd name="connsiteY137" fmla="*/ 144983 h 6858000"/>
              <a:gd name="connsiteX138" fmla="*/ 93866 w 1380202"/>
              <a:gd name="connsiteY138" fmla="*/ 55288 h 6858000"/>
              <a:gd name="connsiteX139" fmla="*/ 53420 w 1380202"/>
              <a:gd name="connsiteY139" fmla="*/ 0 h 6858000"/>
              <a:gd name="connsiteX0" fmla="*/ 44600 w 1371382"/>
              <a:gd name="connsiteY0" fmla="*/ 0 h 6858000"/>
              <a:gd name="connsiteX1" fmla="*/ 1371382 w 1371382"/>
              <a:gd name="connsiteY1" fmla="*/ 0 h 6858000"/>
              <a:gd name="connsiteX2" fmla="*/ 1371382 w 1371382"/>
              <a:gd name="connsiteY2" fmla="*/ 6858000 h 6858000"/>
              <a:gd name="connsiteX3" fmla="*/ 108076 w 1371382"/>
              <a:gd name="connsiteY3" fmla="*/ 6857735 h 6858000"/>
              <a:gd name="connsiteX4" fmla="*/ 144669 w 1371382"/>
              <a:gd name="connsiteY4" fmla="*/ 6776847 h 6858000"/>
              <a:gd name="connsiteX5" fmla="*/ 156169 w 1371382"/>
              <a:gd name="connsiteY5" fmla="*/ 6737706 h 6858000"/>
              <a:gd name="connsiteX6" fmla="*/ 180908 w 1371382"/>
              <a:gd name="connsiteY6" fmla="*/ 6691589 h 6858000"/>
              <a:gd name="connsiteX7" fmla="*/ 158465 w 1371382"/>
              <a:gd name="connsiteY7" fmla="*/ 6659970 h 6858000"/>
              <a:gd name="connsiteX8" fmla="*/ 173556 w 1371382"/>
              <a:gd name="connsiteY8" fmla="*/ 6636211 h 6858000"/>
              <a:gd name="connsiteX9" fmla="*/ 191000 w 1371382"/>
              <a:gd name="connsiteY9" fmla="*/ 6594177 h 6858000"/>
              <a:gd name="connsiteX10" fmla="*/ 205040 w 1371382"/>
              <a:gd name="connsiteY10" fmla="*/ 6557575 h 6858000"/>
              <a:gd name="connsiteX11" fmla="*/ 257997 w 1371382"/>
              <a:gd name="connsiteY11" fmla="*/ 6492130 h 6858000"/>
              <a:gd name="connsiteX12" fmla="*/ 273684 w 1371382"/>
              <a:gd name="connsiteY12" fmla="*/ 6431610 h 6858000"/>
              <a:gd name="connsiteX13" fmla="*/ 317389 w 1371382"/>
              <a:gd name="connsiteY13" fmla="*/ 6379786 h 6858000"/>
              <a:gd name="connsiteX14" fmla="*/ 300612 w 1371382"/>
              <a:gd name="connsiteY14" fmla="*/ 6334727 h 6858000"/>
              <a:gd name="connsiteX15" fmla="*/ 278027 w 1371382"/>
              <a:gd name="connsiteY15" fmla="*/ 6313295 h 6858000"/>
              <a:gd name="connsiteX16" fmla="*/ 285191 w 1371382"/>
              <a:gd name="connsiteY16" fmla="*/ 6280046 h 6858000"/>
              <a:gd name="connsiteX17" fmla="*/ 267936 w 1371382"/>
              <a:gd name="connsiteY17" fmla="*/ 6270265 h 6858000"/>
              <a:gd name="connsiteX18" fmla="*/ 294964 w 1371382"/>
              <a:gd name="connsiteY18" fmla="*/ 6252834 h 6858000"/>
              <a:gd name="connsiteX19" fmla="*/ 272956 w 1371382"/>
              <a:gd name="connsiteY19" fmla="*/ 6202459 h 6858000"/>
              <a:gd name="connsiteX20" fmla="*/ 271754 w 1371382"/>
              <a:gd name="connsiteY20" fmla="*/ 6153037 h 6858000"/>
              <a:gd name="connsiteX21" fmla="*/ 287169 w 1371382"/>
              <a:gd name="connsiteY21" fmla="*/ 6078132 h 6858000"/>
              <a:gd name="connsiteX22" fmla="*/ 274556 w 1371382"/>
              <a:gd name="connsiteY22" fmla="*/ 6028119 h 6858000"/>
              <a:gd name="connsiteX23" fmla="*/ 259785 w 1371382"/>
              <a:gd name="connsiteY23" fmla="*/ 5926735 h 6858000"/>
              <a:gd name="connsiteX24" fmla="*/ 309297 w 1371382"/>
              <a:gd name="connsiteY24" fmla="*/ 5712857 h 6858000"/>
              <a:gd name="connsiteX25" fmla="*/ 288372 w 1371382"/>
              <a:gd name="connsiteY25" fmla="*/ 5676393 h 6858000"/>
              <a:gd name="connsiteX26" fmla="*/ 327964 w 1371382"/>
              <a:gd name="connsiteY26" fmla="*/ 5563435 h 6858000"/>
              <a:gd name="connsiteX27" fmla="*/ 375094 w 1371382"/>
              <a:gd name="connsiteY27" fmla="*/ 5437125 h 6858000"/>
              <a:gd name="connsiteX28" fmla="*/ 388662 w 1371382"/>
              <a:gd name="connsiteY28" fmla="*/ 5396260 h 6858000"/>
              <a:gd name="connsiteX29" fmla="*/ 404643 w 1371382"/>
              <a:gd name="connsiteY29" fmla="*/ 5330009 h 6858000"/>
              <a:gd name="connsiteX30" fmla="*/ 438136 w 1371382"/>
              <a:gd name="connsiteY30" fmla="*/ 5273739 h 6858000"/>
              <a:gd name="connsiteX31" fmla="*/ 447735 w 1371382"/>
              <a:gd name="connsiteY31" fmla="*/ 5241779 h 6858000"/>
              <a:gd name="connsiteX32" fmla="*/ 458961 w 1371382"/>
              <a:gd name="connsiteY32" fmla="*/ 5225268 h 6858000"/>
              <a:gd name="connsiteX33" fmla="*/ 459981 w 1371382"/>
              <a:gd name="connsiteY33" fmla="*/ 5217684 h 6858000"/>
              <a:gd name="connsiteX34" fmla="*/ 467322 w 1371382"/>
              <a:gd name="connsiteY34" fmla="*/ 5193377 h 6858000"/>
              <a:gd name="connsiteX35" fmla="*/ 470625 w 1371382"/>
              <a:gd name="connsiteY35" fmla="*/ 5179288 h 6858000"/>
              <a:gd name="connsiteX36" fmla="*/ 471609 w 1371382"/>
              <a:gd name="connsiteY36" fmla="*/ 5173621 h 6858000"/>
              <a:gd name="connsiteX37" fmla="*/ 467243 w 1371382"/>
              <a:gd name="connsiteY37" fmla="*/ 5159961 h 6858000"/>
              <a:gd name="connsiteX38" fmla="*/ 473920 w 1371382"/>
              <a:gd name="connsiteY38" fmla="*/ 5144295 h 6858000"/>
              <a:gd name="connsiteX39" fmla="*/ 470853 w 1371382"/>
              <a:gd name="connsiteY39" fmla="*/ 5125185 h 6858000"/>
              <a:gd name="connsiteX40" fmla="*/ 477683 w 1371382"/>
              <a:gd name="connsiteY40" fmla="*/ 5121884 h 6858000"/>
              <a:gd name="connsiteX41" fmla="*/ 484719 w 1371382"/>
              <a:gd name="connsiteY41" fmla="*/ 5067850 h 6858000"/>
              <a:gd name="connsiteX42" fmla="*/ 487450 w 1371382"/>
              <a:gd name="connsiteY42" fmla="*/ 5060861 h 6858000"/>
              <a:gd name="connsiteX43" fmla="*/ 484154 w 1371382"/>
              <a:gd name="connsiteY43" fmla="*/ 5034192 h 6858000"/>
              <a:gd name="connsiteX44" fmla="*/ 485708 w 1371382"/>
              <a:gd name="connsiteY44" fmla="*/ 4993030 h 6858000"/>
              <a:gd name="connsiteX45" fmla="*/ 492617 w 1371382"/>
              <a:gd name="connsiteY45" fmla="*/ 4946844 h 6858000"/>
              <a:gd name="connsiteX46" fmla="*/ 488473 w 1371382"/>
              <a:gd name="connsiteY46" fmla="*/ 4932692 h 6858000"/>
              <a:gd name="connsiteX47" fmla="*/ 503876 w 1371382"/>
              <a:gd name="connsiteY47" fmla="*/ 4858827 h 6858000"/>
              <a:gd name="connsiteX48" fmla="*/ 509779 w 1371382"/>
              <a:gd name="connsiteY48" fmla="*/ 4821170 h 6858000"/>
              <a:gd name="connsiteX49" fmla="*/ 514512 w 1371382"/>
              <a:gd name="connsiteY49" fmla="*/ 4780965 h 6858000"/>
              <a:gd name="connsiteX50" fmla="*/ 515805 w 1371382"/>
              <a:gd name="connsiteY50" fmla="*/ 4750867 h 6858000"/>
              <a:gd name="connsiteX51" fmla="*/ 513612 w 1371382"/>
              <a:gd name="connsiteY51" fmla="*/ 4690749 h 6858000"/>
              <a:gd name="connsiteX52" fmla="*/ 509092 w 1371382"/>
              <a:gd name="connsiteY52" fmla="*/ 4584173 h 6858000"/>
              <a:gd name="connsiteX53" fmla="*/ 504175 w 1371382"/>
              <a:gd name="connsiteY53" fmla="*/ 4444346 h 6858000"/>
              <a:gd name="connsiteX54" fmla="*/ 500740 w 1371382"/>
              <a:gd name="connsiteY54" fmla="*/ 4375228 h 6858000"/>
              <a:gd name="connsiteX55" fmla="*/ 481393 w 1371382"/>
              <a:gd name="connsiteY55" fmla="*/ 4214165 h 6858000"/>
              <a:gd name="connsiteX56" fmla="*/ 485466 w 1371382"/>
              <a:gd name="connsiteY56" fmla="*/ 4090296 h 6858000"/>
              <a:gd name="connsiteX57" fmla="*/ 470722 w 1371382"/>
              <a:gd name="connsiteY57" fmla="*/ 4033999 h 6858000"/>
              <a:gd name="connsiteX58" fmla="*/ 471871 w 1371382"/>
              <a:gd name="connsiteY58" fmla="*/ 4031933 h 6858000"/>
              <a:gd name="connsiteX59" fmla="*/ 470447 w 1371382"/>
              <a:gd name="connsiteY59" fmla="*/ 4013953 h 6858000"/>
              <a:gd name="connsiteX60" fmla="*/ 456742 w 1371382"/>
              <a:gd name="connsiteY60" fmla="*/ 3974753 h 6858000"/>
              <a:gd name="connsiteX61" fmla="*/ 458340 w 1371382"/>
              <a:gd name="connsiteY61" fmla="*/ 3969950 h 6858000"/>
              <a:gd name="connsiteX62" fmla="*/ 451762 w 1371382"/>
              <a:gd name="connsiteY62" fmla="*/ 3933779 h 6858000"/>
              <a:gd name="connsiteX63" fmla="*/ 453093 w 1371382"/>
              <a:gd name="connsiteY63" fmla="*/ 3933093 h 6858000"/>
              <a:gd name="connsiteX64" fmla="*/ 457447 w 1371382"/>
              <a:gd name="connsiteY64" fmla="*/ 3922082 h 6858000"/>
              <a:gd name="connsiteX65" fmla="*/ 462525 w 1371382"/>
              <a:gd name="connsiteY65" fmla="*/ 3901461 h 6858000"/>
              <a:gd name="connsiteX66" fmla="*/ 485119 w 1371382"/>
              <a:gd name="connsiteY66" fmla="*/ 3813873 h 6858000"/>
              <a:gd name="connsiteX67" fmla="*/ 484544 w 1371382"/>
              <a:gd name="connsiteY67" fmla="*/ 3806161 h 6858000"/>
              <a:gd name="connsiteX68" fmla="*/ 484851 w 1371382"/>
              <a:gd name="connsiteY68" fmla="*/ 3805957 h 6858000"/>
              <a:gd name="connsiteX69" fmla="*/ 484878 w 1371382"/>
              <a:gd name="connsiteY69" fmla="*/ 3797724 h 6858000"/>
              <a:gd name="connsiteX70" fmla="*/ 483493 w 1371382"/>
              <a:gd name="connsiteY70" fmla="*/ 3792098 h 6858000"/>
              <a:gd name="connsiteX71" fmla="*/ 482377 w 1371382"/>
              <a:gd name="connsiteY71" fmla="*/ 3777135 h 6858000"/>
              <a:gd name="connsiteX72" fmla="*/ 484110 w 1371382"/>
              <a:gd name="connsiteY72" fmla="*/ 3771656 h 6858000"/>
              <a:gd name="connsiteX73" fmla="*/ 487853 w 1371382"/>
              <a:gd name="connsiteY73" fmla="*/ 3769007 h 6858000"/>
              <a:gd name="connsiteX74" fmla="*/ 487319 w 1371382"/>
              <a:gd name="connsiteY74" fmla="*/ 3767709 h 6858000"/>
              <a:gd name="connsiteX75" fmla="*/ 496015 w 1371382"/>
              <a:gd name="connsiteY75" fmla="*/ 3738082 h 6858000"/>
              <a:gd name="connsiteX76" fmla="*/ 503361 w 1371382"/>
              <a:gd name="connsiteY76" fmla="*/ 3673397 h 6858000"/>
              <a:gd name="connsiteX77" fmla="*/ 502657 w 1371382"/>
              <a:gd name="connsiteY77" fmla="*/ 3637109 h 6858000"/>
              <a:gd name="connsiteX78" fmla="*/ 506100 w 1371382"/>
              <a:gd name="connsiteY78" fmla="*/ 3536883 h 6858000"/>
              <a:gd name="connsiteX79" fmla="*/ 513638 w 1371382"/>
              <a:gd name="connsiteY79" fmla="*/ 3435652 h 6858000"/>
              <a:gd name="connsiteX80" fmla="*/ 515309 w 1371382"/>
              <a:gd name="connsiteY80" fmla="*/ 3307769 h 6858000"/>
              <a:gd name="connsiteX81" fmla="*/ 532872 w 1371382"/>
              <a:gd name="connsiteY81" fmla="*/ 3250522 h 6858000"/>
              <a:gd name="connsiteX82" fmla="*/ 533297 w 1371382"/>
              <a:gd name="connsiteY82" fmla="*/ 3229163 h 6858000"/>
              <a:gd name="connsiteX83" fmla="*/ 535120 w 1371382"/>
              <a:gd name="connsiteY83" fmla="*/ 3217217 h 6858000"/>
              <a:gd name="connsiteX84" fmla="*/ 521955 w 1371382"/>
              <a:gd name="connsiteY84" fmla="*/ 3183755 h 6858000"/>
              <a:gd name="connsiteX85" fmla="*/ 522456 w 1371382"/>
              <a:gd name="connsiteY85" fmla="*/ 3178642 h 6858000"/>
              <a:gd name="connsiteX86" fmla="*/ 510056 w 1371382"/>
              <a:gd name="connsiteY86" fmla="*/ 3158586 h 6858000"/>
              <a:gd name="connsiteX87" fmla="*/ 495241 w 1371382"/>
              <a:gd name="connsiteY87" fmla="*/ 3129034 h 6858000"/>
              <a:gd name="connsiteX88" fmla="*/ 495906 w 1371382"/>
              <a:gd name="connsiteY88" fmla="*/ 3126682 h 6858000"/>
              <a:gd name="connsiteX89" fmla="*/ 486774 w 1371382"/>
              <a:gd name="connsiteY89" fmla="*/ 3114519 h 6858000"/>
              <a:gd name="connsiteX90" fmla="*/ 473383 w 1371382"/>
              <a:gd name="connsiteY90" fmla="*/ 3106272 h 6858000"/>
              <a:gd name="connsiteX91" fmla="*/ 446113 w 1371382"/>
              <a:gd name="connsiteY91" fmla="*/ 2958185 h 6858000"/>
              <a:gd name="connsiteX92" fmla="*/ 388727 w 1371382"/>
              <a:gd name="connsiteY92" fmla="*/ 2762989 h 6858000"/>
              <a:gd name="connsiteX93" fmla="*/ 337645 w 1371382"/>
              <a:gd name="connsiteY93" fmla="*/ 2554718 h 6858000"/>
              <a:gd name="connsiteX94" fmla="*/ 317739 w 1371382"/>
              <a:gd name="connsiteY94" fmla="*/ 2485734 h 6858000"/>
              <a:gd name="connsiteX95" fmla="*/ 308462 w 1371382"/>
              <a:gd name="connsiteY95" fmla="*/ 2447068 h 6858000"/>
              <a:gd name="connsiteX96" fmla="*/ 295423 w 1371382"/>
              <a:gd name="connsiteY96" fmla="*/ 2425819 h 6858000"/>
              <a:gd name="connsiteX97" fmla="*/ 301422 w 1371382"/>
              <a:gd name="connsiteY97" fmla="*/ 2402874 h 6858000"/>
              <a:gd name="connsiteX98" fmla="*/ 304034 w 1371382"/>
              <a:gd name="connsiteY98" fmla="*/ 2381443 h 6858000"/>
              <a:gd name="connsiteX99" fmla="*/ 280363 w 1371382"/>
              <a:gd name="connsiteY99" fmla="*/ 2261920 h 6858000"/>
              <a:gd name="connsiteX100" fmla="*/ 270250 w 1371382"/>
              <a:gd name="connsiteY100" fmla="*/ 2195378 h 6858000"/>
              <a:gd name="connsiteX101" fmla="*/ 254467 w 1371382"/>
              <a:gd name="connsiteY101" fmla="*/ 2155135 h 6858000"/>
              <a:gd name="connsiteX102" fmla="*/ 251925 w 1371382"/>
              <a:gd name="connsiteY102" fmla="*/ 2118008 h 6858000"/>
              <a:gd name="connsiteX103" fmla="*/ 252918 w 1371382"/>
              <a:gd name="connsiteY103" fmla="*/ 2050531 h 6858000"/>
              <a:gd name="connsiteX104" fmla="*/ 244724 w 1371382"/>
              <a:gd name="connsiteY104" fmla="*/ 1963269 h 6858000"/>
              <a:gd name="connsiteX105" fmla="*/ 225902 w 1371382"/>
              <a:gd name="connsiteY105" fmla="*/ 1906352 h 6858000"/>
              <a:gd name="connsiteX106" fmla="*/ 202459 w 1371382"/>
              <a:gd name="connsiteY106" fmla="*/ 1861531 h 6858000"/>
              <a:gd name="connsiteX107" fmla="*/ 156258 w 1371382"/>
              <a:gd name="connsiteY107" fmla="*/ 1732919 h 6858000"/>
              <a:gd name="connsiteX108" fmla="*/ 128569 w 1371382"/>
              <a:gd name="connsiteY108" fmla="*/ 1663540 h 6858000"/>
              <a:gd name="connsiteX109" fmla="*/ 127695 w 1371382"/>
              <a:gd name="connsiteY109" fmla="*/ 1615777 h 6858000"/>
              <a:gd name="connsiteX110" fmla="*/ 108490 w 1371382"/>
              <a:gd name="connsiteY110" fmla="*/ 1563678 h 6858000"/>
              <a:gd name="connsiteX111" fmla="*/ 121570 w 1371382"/>
              <a:gd name="connsiteY111" fmla="*/ 1519474 h 6858000"/>
              <a:gd name="connsiteX112" fmla="*/ 114312 w 1371382"/>
              <a:gd name="connsiteY112" fmla="*/ 1477995 h 6858000"/>
              <a:gd name="connsiteX113" fmla="*/ 100397 w 1371382"/>
              <a:gd name="connsiteY113" fmla="*/ 1373769 h 6858000"/>
              <a:gd name="connsiteX114" fmla="*/ 108704 w 1371382"/>
              <a:gd name="connsiteY114" fmla="*/ 1307086 h 6858000"/>
              <a:gd name="connsiteX115" fmla="*/ 109892 w 1371382"/>
              <a:gd name="connsiteY115" fmla="*/ 1189033 h 6858000"/>
              <a:gd name="connsiteX116" fmla="*/ 114577 w 1371382"/>
              <a:gd name="connsiteY116" fmla="*/ 1168288 h 6858000"/>
              <a:gd name="connsiteX117" fmla="*/ 106859 w 1371382"/>
              <a:gd name="connsiteY117" fmla="*/ 1142577 h 6858000"/>
              <a:gd name="connsiteX118" fmla="*/ 96165 w 1371382"/>
              <a:gd name="connsiteY118" fmla="*/ 1088484 h 6858000"/>
              <a:gd name="connsiteX119" fmla="*/ 84901 w 1371382"/>
              <a:gd name="connsiteY119" fmla="*/ 1016103 h 6858000"/>
              <a:gd name="connsiteX120" fmla="*/ 86357 w 1371382"/>
              <a:gd name="connsiteY120" fmla="*/ 932283 h 6858000"/>
              <a:gd name="connsiteX121" fmla="*/ 88593 w 1371382"/>
              <a:gd name="connsiteY121" fmla="*/ 915925 h 6858000"/>
              <a:gd name="connsiteX122" fmla="*/ 81222 w 1371382"/>
              <a:gd name="connsiteY122" fmla="*/ 896999 h 6858000"/>
              <a:gd name="connsiteX123" fmla="*/ 50630 w 1371382"/>
              <a:gd name="connsiteY123" fmla="*/ 821517 h 6858000"/>
              <a:gd name="connsiteX124" fmla="*/ 29580 w 1371382"/>
              <a:gd name="connsiteY124" fmla="*/ 751353 h 6858000"/>
              <a:gd name="connsiteX125" fmla="*/ 29138 w 1371382"/>
              <a:gd name="connsiteY125" fmla="*/ 721230 h 6858000"/>
              <a:gd name="connsiteX126" fmla="*/ 14809 w 1371382"/>
              <a:gd name="connsiteY126" fmla="*/ 681659 h 6858000"/>
              <a:gd name="connsiteX127" fmla="*/ 228 w 1371382"/>
              <a:gd name="connsiteY127" fmla="*/ 635218 h 6858000"/>
              <a:gd name="connsiteX128" fmla="*/ 5239 w 1371382"/>
              <a:gd name="connsiteY128" fmla="*/ 613763 h 6858000"/>
              <a:gd name="connsiteX129" fmla="*/ 20769 w 1371382"/>
              <a:gd name="connsiteY129" fmla="*/ 542923 h 6858000"/>
              <a:gd name="connsiteX130" fmla="*/ 71173 w 1371382"/>
              <a:gd name="connsiteY130" fmla="*/ 473479 h 6858000"/>
              <a:gd name="connsiteX131" fmla="*/ 59254 w 1371382"/>
              <a:gd name="connsiteY131" fmla="*/ 446567 h 6858000"/>
              <a:gd name="connsiteX132" fmla="*/ 58502 w 1371382"/>
              <a:gd name="connsiteY132" fmla="*/ 393828 h 6858000"/>
              <a:gd name="connsiteX133" fmla="*/ 58332 w 1371382"/>
              <a:gd name="connsiteY133" fmla="*/ 353137 h 6858000"/>
              <a:gd name="connsiteX134" fmla="*/ 79842 w 1371382"/>
              <a:gd name="connsiteY134" fmla="*/ 309501 h 6858000"/>
              <a:gd name="connsiteX135" fmla="*/ 64025 w 1371382"/>
              <a:gd name="connsiteY135" fmla="*/ 275771 h 6858000"/>
              <a:gd name="connsiteX136" fmla="*/ 81052 w 1371382"/>
              <a:gd name="connsiteY136" fmla="*/ 212860 h 6858000"/>
              <a:gd name="connsiteX137" fmla="*/ 72762 w 1371382"/>
              <a:gd name="connsiteY137" fmla="*/ 144983 h 6858000"/>
              <a:gd name="connsiteX138" fmla="*/ 85046 w 1371382"/>
              <a:gd name="connsiteY138" fmla="*/ 55288 h 6858000"/>
              <a:gd name="connsiteX139" fmla="*/ 44600 w 1371382"/>
              <a:gd name="connsiteY139" fmla="*/ 0 h 6858000"/>
              <a:gd name="connsiteX0" fmla="*/ 44600 w 1371382"/>
              <a:gd name="connsiteY0" fmla="*/ 0 h 6858000"/>
              <a:gd name="connsiteX1" fmla="*/ 1371382 w 1371382"/>
              <a:gd name="connsiteY1" fmla="*/ 0 h 6858000"/>
              <a:gd name="connsiteX2" fmla="*/ 1371382 w 1371382"/>
              <a:gd name="connsiteY2" fmla="*/ 6858000 h 6858000"/>
              <a:gd name="connsiteX3" fmla="*/ 108076 w 1371382"/>
              <a:gd name="connsiteY3" fmla="*/ 6857735 h 6858000"/>
              <a:gd name="connsiteX4" fmla="*/ 144669 w 1371382"/>
              <a:gd name="connsiteY4" fmla="*/ 6776847 h 6858000"/>
              <a:gd name="connsiteX5" fmla="*/ 156169 w 1371382"/>
              <a:gd name="connsiteY5" fmla="*/ 6737706 h 6858000"/>
              <a:gd name="connsiteX6" fmla="*/ 180908 w 1371382"/>
              <a:gd name="connsiteY6" fmla="*/ 6691589 h 6858000"/>
              <a:gd name="connsiteX7" fmla="*/ 158465 w 1371382"/>
              <a:gd name="connsiteY7" fmla="*/ 6659970 h 6858000"/>
              <a:gd name="connsiteX8" fmla="*/ 173556 w 1371382"/>
              <a:gd name="connsiteY8" fmla="*/ 6636211 h 6858000"/>
              <a:gd name="connsiteX9" fmla="*/ 191000 w 1371382"/>
              <a:gd name="connsiteY9" fmla="*/ 6594177 h 6858000"/>
              <a:gd name="connsiteX10" fmla="*/ 205040 w 1371382"/>
              <a:gd name="connsiteY10" fmla="*/ 6557575 h 6858000"/>
              <a:gd name="connsiteX11" fmla="*/ 257997 w 1371382"/>
              <a:gd name="connsiteY11" fmla="*/ 6492130 h 6858000"/>
              <a:gd name="connsiteX12" fmla="*/ 273684 w 1371382"/>
              <a:gd name="connsiteY12" fmla="*/ 6431610 h 6858000"/>
              <a:gd name="connsiteX13" fmla="*/ 317389 w 1371382"/>
              <a:gd name="connsiteY13" fmla="*/ 6379786 h 6858000"/>
              <a:gd name="connsiteX14" fmla="*/ 300612 w 1371382"/>
              <a:gd name="connsiteY14" fmla="*/ 6334727 h 6858000"/>
              <a:gd name="connsiteX15" fmla="*/ 278027 w 1371382"/>
              <a:gd name="connsiteY15" fmla="*/ 6313295 h 6858000"/>
              <a:gd name="connsiteX16" fmla="*/ 285191 w 1371382"/>
              <a:gd name="connsiteY16" fmla="*/ 6280046 h 6858000"/>
              <a:gd name="connsiteX17" fmla="*/ 267936 w 1371382"/>
              <a:gd name="connsiteY17" fmla="*/ 6270265 h 6858000"/>
              <a:gd name="connsiteX18" fmla="*/ 294964 w 1371382"/>
              <a:gd name="connsiteY18" fmla="*/ 6252834 h 6858000"/>
              <a:gd name="connsiteX19" fmla="*/ 272956 w 1371382"/>
              <a:gd name="connsiteY19" fmla="*/ 6202459 h 6858000"/>
              <a:gd name="connsiteX20" fmla="*/ 271754 w 1371382"/>
              <a:gd name="connsiteY20" fmla="*/ 6153037 h 6858000"/>
              <a:gd name="connsiteX21" fmla="*/ 287169 w 1371382"/>
              <a:gd name="connsiteY21" fmla="*/ 6078132 h 6858000"/>
              <a:gd name="connsiteX22" fmla="*/ 274556 w 1371382"/>
              <a:gd name="connsiteY22" fmla="*/ 6028119 h 6858000"/>
              <a:gd name="connsiteX23" fmla="*/ 259785 w 1371382"/>
              <a:gd name="connsiteY23" fmla="*/ 5926735 h 6858000"/>
              <a:gd name="connsiteX24" fmla="*/ 309297 w 1371382"/>
              <a:gd name="connsiteY24" fmla="*/ 5712857 h 6858000"/>
              <a:gd name="connsiteX25" fmla="*/ 288372 w 1371382"/>
              <a:gd name="connsiteY25" fmla="*/ 5676393 h 6858000"/>
              <a:gd name="connsiteX26" fmla="*/ 327964 w 1371382"/>
              <a:gd name="connsiteY26" fmla="*/ 5563435 h 6858000"/>
              <a:gd name="connsiteX27" fmla="*/ 375094 w 1371382"/>
              <a:gd name="connsiteY27" fmla="*/ 5437125 h 6858000"/>
              <a:gd name="connsiteX28" fmla="*/ 388662 w 1371382"/>
              <a:gd name="connsiteY28" fmla="*/ 5396260 h 6858000"/>
              <a:gd name="connsiteX29" fmla="*/ 404643 w 1371382"/>
              <a:gd name="connsiteY29" fmla="*/ 5330009 h 6858000"/>
              <a:gd name="connsiteX30" fmla="*/ 438136 w 1371382"/>
              <a:gd name="connsiteY30" fmla="*/ 5273739 h 6858000"/>
              <a:gd name="connsiteX31" fmla="*/ 447735 w 1371382"/>
              <a:gd name="connsiteY31" fmla="*/ 5241779 h 6858000"/>
              <a:gd name="connsiteX32" fmla="*/ 458961 w 1371382"/>
              <a:gd name="connsiteY32" fmla="*/ 5225268 h 6858000"/>
              <a:gd name="connsiteX33" fmla="*/ 459981 w 1371382"/>
              <a:gd name="connsiteY33" fmla="*/ 5217684 h 6858000"/>
              <a:gd name="connsiteX34" fmla="*/ 467322 w 1371382"/>
              <a:gd name="connsiteY34" fmla="*/ 5193377 h 6858000"/>
              <a:gd name="connsiteX35" fmla="*/ 470625 w 1371382"/>
              <a:gd name="connsiteY35" fmla="*/ 5179288 h 6858000"/>
              <a:gd name="connsiteX36" fmla="*/ 471609 w 1371382"/>
              <a:gd name="connsiteY36" fmla="*/ 5173621 h 6858000"/>
              <a:gd name="connsiteX37" fmla="*/ 467243 w 1371382"/>
              <a:gd name="connsiteY37" fmla="*/ 5159961 h 6858000"/>
              <a:gd name="connsiteX38" fmla="*/ 473920 w 1371382"/>
              <a:gd name="connsiteY38" fmla="*/ 5144295 h 6858000"/>
              <a:gd name="connsiteX39" fmla="*/ 470853 w 1371382"/>
              <a:gd name="connsiteY39" fmla="*/ 5125185 h 6858000"/>
              <a:gd name="connsiteX40" fmla="*/ 477683 w 1371382"/>
              <a:gd name="connsiteY40" fmla="*/ 5121884 h 6858000"/>
              <a:gd name="connsiteX41" fmla="*/ 484719 w 1371382"/>
              <a:gd name="connsiteY41" fmla="*/ 5067850 h 6858000"/>
              <a:gd name="connsiteX42" fmla="*/ 487450 w 1371382"/>
              <a:gd name="connsiteY42" fmla="*/ 5060861 h 6858000"/>
              <a:gd name="connsiteX43" fmla="*/ 484154 w 1371382"/>
              <a:gd name="connsiteY43" fmla="*/ 5034192 h 6858000"/>
              <a:gd name="connsiteX44" fmla="*/ 485708 w 1371382"/>
              <a:gd name="connsiteY44" fmla="*/ 4993030 h 6858000"/>
              <a:gd name="connsiteX45" fmla="*/ 492617 w 1371382"/>
              <a:gd name="connsiteY45" fmla="*/ 4946844 h 6858000"/>
              <a:gd name="connsiteX46" fmla="*/ 488473 w 1371382"/>
              <a:gd name="connsiteY46" fmla="*/ 4932692 h 6858000"/>
              <a:gd name="connsiteX47" fmla="*/ 503876 w 1371382"/>
              <a:gd name="connsiteY47" fmla="*/ 4858827 h 6858000"/>
              <a:gd name="connsiteX48" fmla="*/ 509779 w 1371382"/>
              <a:gd name="connsiteY48" fmla="*/ 4821170 h 6858000"/>
              <a:gd name="connsiteX49" fmla="*/ 514512 w 1371382"/>
              <a:gd name="connsiteY49" fmla="*/ 4780965 h 6858000"/>
              <a:gd name="connsiteX50" fmla="*/ 515805 w 1371382"/>
              <a:gd name="connsiteY50" fmla="*/ 4750867 h 6858000"/>
              <a:gd name="connsiteX51" fmla="*/ 513612 w 1371382"/>
              <a:gd name="connsiteY51" fmla="*/ 4690749 h 6858000"/>
              <a:gd name="connsiteX52" fmla="*/ 509092 w 1371382"/>
              <a:gd name="connsiteY52" fmla="*/ 4584173 h 6858000"/>
              <a:gd name="connsiteX53" fmla="*/ 504175 w 1371382"/>
              <a:gd name="connsiteY53" fmla="*/ 4444346 h 6858000"/>
              <a:gd name="connsiteX54" fmla="*/ 500740 w 1371382"/>
              <a:gd name="connsiteY54" fmla="*/ 4375228 h 6858000"/>
              <a:gd name="connsiteX55" fmla="*/ 481393 w 1371382"/>
              <a:gd name="connsiteY55" fmla="*/ 4214165 h 6858000"/>
              <a:gd name="connsiteX56" fmla="*/ 485466 w 1371382"/>
              <a:gd name="connsiteY56" fmla="*/ 4090296 h 6858000"/>
              <a:gd name="connsiteX57" fmla="*/ 470722 w 1371382"/>
              <a:gd name="connsiteY57" fmla="*/ 4033999 h 6858000"/>
              <a:gd name="connsiteX58" fmla="*/ 471871 w 1371382"/>
              <a:gd name="connsiteY58" fmla="*/ 4031933 h 6858000"/>
              <a:gd name="connsiteX59" fmla="*/ 470447 w 1371382"/>
              <a:gd name="connsiteY59" fmla="*/ 4013953 h 6858000"/>
              <a:gd name="connsiteX60" fmla="*/ 456742 w 1371382"/>
              <a:gd name="connsiteY60" fmla="*/ 3974753 h 6858000"/>
              <a:gd name="connsiteX61" fmla="*/ 458340 w 1371382"/>
              <a:gd name="connsiteY61" fmla="*/ 3969950 h 6858000"/>
              <a:gd name="connsiteX62" fmla="*/ 451762 w 1371382"/>
              <a:gd name="connsiteY62" fmla="*/ 3933779 h 6858000"/>
              <a:gd name="connsiteX63" fmla="*/ 453093 w 1371382"/>
              <a:gd name="connsiteY63" fmla="*/ 3933093 h 6858000"/>
              <a:gd name="connsiteX64" fmla="*/ 457447 w 1371382"/>
              <a:gd name="connsiteY64" fmla="*/ 3922082 h 6858000"/>
              <a:gd name="connsiteX65" fmla="*/ 462525 w 1371382"/>
              <a:gd name="connsiteY65" fmla="*/ 3901461 h 6858000"/>
              <a:gd name="connsiteX66" fmla="*/ 485119 w 1371382"/>
              <a:gd name="connsiteY66" fmla="*/ 3813873 h 6858000"/>
              <a:gd name="connsiteX67" fmla="*/ 484544 w 1371382"/>
              <a:gd name="connsiteY67" fmla="*/ 3806161 h 6858000"/>
              <a:gd name="connsiteX68" fmla="*/ 484851 w 1371382"/>
              <a:gd name="connsiteY68" fmla="*/ 3805957 h 6858000"/>
              <a:gd name="connsiteX69" fmla="*/ 484878 w 1371382"/>
              <a:gd name="connsiteY69" fmla="*/ 3797724 h 6858000"/>
              <a:gd name="connsiteX70" fmla="*/ 483493 w 1371382"/>
              <a:gd name="connsiteY70" fmla="*/ 3792098 h 6858000"/>
              <a:gd name="connsiteX71" fmla="*/ 482377 w 1371382"/>
              <a:gd name="connsiteY71" fmla="*/ 3777135 h 6858000"/>
              <a:gd name="connsiteX72" fmla="*/ 484110 w 1371382"/>
              <a:gd name="connsiteY72" fmla="*/ 3771656 h 6858000"/>
              <a:gd name="connsiteX73" fmla="*/ 487853 w 1371382"/>
              <a:gd name="connsiteY73" fmla="*/ 3769007 h 6858000"/>
              <a:gd name="connsiteX74" fmla="*/ 487319 w 1371382"/>
              <a:gd name="connsiteY74" fmla="*/ 3767709 h 6858000"/>
              <a:gd name="connsiteX75" fmla="*/ 496015 w 1371382"/>
              <a:gd name="connsiteY75" fmla="*/ 3738082 h 6858000"/>
              <a:gd name="connsiteX76" fmla="*/ 503361 w 1371382"/>
              <a:gd name="connsiteY76" fmla="*/ 3673397 h 6858000"/>
              <a:gd name="connsiteX77" fmla="*/ 502657 w 1371382"/>
              <a:gd name="connsiteY77" fmla="*/ 3637109 h 6858000"/>
              <a:gd name="connsiteX78" fmla="*/ 506100 w 1371382"/>
              <a:gd name="connsiteY78" fmla="*/ 3536883 h 6858000"/>
              <a:gd name="connsiteX79" fmla="*/ 513638 w 1371382"/>
              <a:gd name="connsiteY79" fmla="*/ 3435652 h 6858000"/>
              <a:gd name="connsiteX80" fmla="*/ 515309 w 1371382"/>
              <a:gd name="connsiteY80" fmla="*/ 3307769 h 6858000"/>
              <a:gd name="connsiteX81" fmla="*/ 532872 w 1371382"/>
              <a:gd name="connsiteY81" fmla="*/ 3250522 h 6858000"/>
              <a:gd name="connsiteX82" fmla="*/ 533297 w 1371382"/>
              <a:gd name="connsiteY82" fmla="*/ 3229163 h 6858000"/>
              <a:gd name="connsiteX83" fmla="*/ 535120 w 1371382"/>
              <a:gd name="connsiteY83" fmla="*/ 3217217 h 6858000"/>
              <a:gd name="connsiteX84" fmla="*/ 521955 w 1371382"/>
              <a:gd name="connsiteY84" fmla="*/ 3183755 h 6858000"/>
              <a:gd name="connsiteX85" fmla="*/ 522456 w 1371382"/>
              <a:gd name="connsiteY85" fmla="*/ 3178642 h 6858000"/>
              <a:gd name="connsiteX86" fmla="*/ 510056 w 1371382"/>
              <a:gd name="connsiteY86" fmla="*/ 3158586 h 6858000"/>
              <a:gd name="connsiteX87" fmla="*/ 495241 w 1371382"/>
              <a:gd name="connsiteY87" fmla="*/ 3129034 h 6858000"/>
              <a:gd name="connsiteX88" fmla="*/ 495906 w 1371382"/>
              <a:gd name="connsiteY88" fmla="*/ 3126682 h 6858000"/>
              <a:gd name="connsiteX89" fmla="*/ 486774 w 1371382"/>
              <a:gd name="connsiteY89" fmla="*/ 3114519 h 6858000"/>
              <a:gd name="connsiteX90" fmla="*/ 473383 w 1371382"/>
              <a:gd name="connsiteY90" fmla="*/ 3106272 h 6858000"/>
              <a:gd name="connsiteX91" fmla="*/ 446113 w 1371382"/>
              <a:gd name="connsiteY91" fmla="*/ 2958185 h 6858000"/>
              <a:gd name="connsiteX92" fmla="*/ 388727 w 1371382"/>
              <a:gd name="connsiteY92" fmla="*/ 2762989 h 6858000"/>
              <a:gd name="connsiteX93" fmla="*/ 337645 w 1371382"/>
              <a:gd name="connsiteY93" fmla="*/ 2554718 h 6858000"/>
              <a:gd name="connsiteX94" fmla="*/ 317739 w 1371382"/>
              <a:gd name="connsiteY94" fmla="*/ 2485734 h 6858000"/>
              <a:gd name="connsiteX95" fmla="*/ 308462 w 1371382"/>
              <a:gd name="connsiteY95" fmla="*/ 2447068 h 6858000"/>
              <a:gd name="connsiteX96" fmla="*/ 295423 w 1371382"/>
              <a:gd name="connsiteY96" fmla="*/ 2425819 h 6858000"/>
              <a:gd name="connsiteX97" fmla="*/ 301422 w 1371382"/>
              <a:gd name="connsiteY97" fmla="*/ 2402874 h 6858000"/>
              <a:gd name="connsiteX98" fmla="*/ 304034 w 1371382"/>
              <a:gd name="connsiteY98" fmla="*/ 2381443 h 6858000"/>
              <a:gd name="connsiteX99" fmla="*/ 280363 w 1371382"/>
              <a:gd name="connsiteY99" fmla="*/ 2261920 h 6858000"/>
              <a:gd name="connsiteX100" fmla="*/ 270250 w 1371382"/>
              <a:gd name="connsiteY100" fmla="*/ 2195378 h 6858000"/>
              <a:gd name="connsiteX101" fmla="*/ 254467 w 1371382"/>
              <a:gd name="connsiteY101" fmla="*/ 2155135 h 6858000"/>
              <a:gd name="connsiteX102" fmla="*/ 251925 w 1371382"/>
              <a:gd name="connsiteY102" fmla="*/ 2118008 h 6858000"/>
              <a:gd name="connsiteX103" fmla="*/ 252918 w 1371382"/>
              <a:gd name="connsiteY103" fmla="*/ 2050531 h 6858000"/>
              <a:gd name="connsiteX104" fmla="*/ 244724 w 1371382"/>
              <a:gd name="connsiteY104" fmla="*/ 1963269 h 6858000"/>
              <a:gd name="connsiteX105" fmla="*/ 225902 w 1371382"/>
              <a:gd name="connsiteY105" fmla="*/ 1906352 h 6858000"/>
              <a:gd name="connsiteX106" fmla="*/ 202459 w 1371382"/>
              <a:gd name="connsiteY106" fmla="*/ 1861531 h 6858000"/>
              <a:gd name="connsiteX107" fmla="*/ 156258 w 1371382"/>
              <a:gd name="connsiteY107" fmla="*/ 1732919 h 6858000"/>
              <a:gd name="connsiteX108" fmla="*/ 128569 w 1371382"/>
              <a:gd name="connsiteY108" fmla="*/ 1663540 h 6858000"/>
              <a:gd name="connsiteX109" fmla="*/ 127695 w 1371382"/>
              <a:gd name="connsiteY109" fmla="*/ 1615777 h 6858000"/>
              <a:gd name="connsiteX110" fmla="*/ 108490 w 1371382"/>
              <a:gd name="connsiteY110" fmla="*/ 1563678 h 6858000"/>
              <a:gd name="connsiteX111" fmla="*/ 121570 w 1371382"/>
              <a:gd name="connsiteY111" fmla="*/ 1519474 h 6858000"/>
              <a:gd name="connsiteX112" fmla="*/ 114312 w 1371382"/>
              <a:gd name="connsiteY112" fmla="*/ 1477995 h 6858000"/>
              <a:gd name="connsiteX113" fmla="*/ 100397 w 1371382"/>
              <a:gd name="connsiteY113" fmla="*/ 1373769 h 6858000"/>
              <a:gd name="connsiteX114" fmla="*/ 108704 w 1371382"/>
              <a:gd name="connsiteY114" fmla="*/ 1307086 h 6858000"/>
              <a:gd name="connsiteX115" fmla="*/ 109892 w 1371382"/>
              <a:gd name="connsiteY115" fmla="*/ 1189033 h 6858000"/>
              <a:gd name="connsiteX116" fmla="*/ 114577 w 1371382"/>
              <a:gd name="connsiteY116" fmla="*/ 1168288 h 6858000"/>
              <a:gd name="connsiteX117" fmla="*/ 106859 w 1371382"/>
              <a:gd name="connsiteY117" fmla="*/ 1142577 h 6858000"/>
              <a:gd name="connsiteX118" fmla="*/ 96165 w 1371382"/>
              <a:gd name="connsiteY118" fmla="*/ 1088484 h 6858000"/>
              <a:gd name="connsiteX119" fmla="*/ 84901 w 1371382"/>
              <a:gd name="connsiteY119" fmla="*/ 1016103 h 6858000"/>
              <a:gd name="connsiteX120" fmla="*/ 86357 w 1371382"/>
              <a:gd name="connsiteY120" fmla="*/ 932283 h 6858000"/>
              <a:gd name="connsiteX121" fmla="*/ 88593 w 1371382"/>
              <a:gd name="connsiteY121" fmla="*/ 915925 h 6858000"/>
              <a:gd name="connsiteX122" fmla="*/ 81222 w 1371382"/>
              <a:gd name="connsiteY122" fmla="*/ 896999 h 6858000"/>
              <a:gd name="connsiteX123" fmla="*/ 50630 w 1371382"/>
              <a:gd name="connsiteY123" fmla="*/ 821517 h 6858000"/>
              <a:gd name="connsiteX124" fmla="*/ 29580 w 1371382"/>
              <a:gd name="connsiteY124" fmla="*/ 751353 h 6858000"/>
              <a:gd name="connsiteX125" fmla="*/ 29138 w 1371382"/>
              <a:gd name="connsiteY125" fmla="*/ 721230 h 6858000"/>
              <a:gd name="connsiteX126" fmla="*/ 14809 w 1371382"/>
              <a:gd name="connsiteY126" fmla="*/ 681659 h 6858000"/>
              <a:gd name="connsiteX127" fmla="*/ 228 w 1371382"/>
              <a:gd name="connsiteY127" fmla="*/ 635218 h 6858000"/>
              <a:gd name="connsiteX128" fmla="*/ 22148 w 1371382"/>
              <a:gd name="connsiteY128" fmla="*/ 585934 h 6858000"/>
              <a:gd name="connsiteX129" fmla="*/ 20769 w 1371382"/>
              <a:gd name="connsiteY129" fmla="*/ 542923 h 6858000"/>
              <a:gd name="connsiteX130" fmla="*/ 71173 w 1371382"/>
              <a:gd name="connsiteY130" fmla="*/ 473479 h 6858000"/>
              <a:gd name="connsiteX131" fmla="*/ 59254 w 1371382"/>
              <a:gd name="connsiteY131" fmla="*/ 446567 h 6858000"/>
              <a:gd name="connsiteX132" fmla="*/ 58502 w 1371382"/>
              <a:gd name="connsiteY132" fmla="*/ 393828 h 6858000"/>
              <a:gd name="connsiteX133" fmla="*/ 58332 w 1371382"/>
              <a:gd name="connsiteY133" fmla="*/ 353137 h 6858000"/>
              <a:gd name="connsiteX134" fmla="*/ 79842 w 1371382"/>
              <a:gd name="connsiteY134" fmla="*/ 309501 h 6858000"/>
              <a:gd name="connsiteX135" fmla="*/ 64025 w 1371382"/>
              <a:gd name="connsiteY135" fmla="*/ 275771 h 6858000"/>
              <a:gd name="connsiteX136" fmla="*/ 81052 w 1371382"/>
              <a:gd name="connsiteY136" fmla="*/ 212860 h 6858000"/>
              <a:gd name="connsiteX137" fmla="*/ 72762 w 1371382"/>
              <a:gd name="connsiteY137" fmla="*/ 144983 h 6858000"/>
              <a:gd name="connsiteX138" fmla="*/ 85046 w 1371382"/>
              <a:gd name="connsiteY138" fmla="*/ 55288 h 6858000"/>
              <a:gd name="connsiteX139" fmla="*/ 44600 w 1371382"/>
              <a:gd name="connsiteY139"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101112 w 1364418"/>
              <a:gd name="connsiteY3" fmla="*/ 6857735 h 6858000"/>
              <a:gd name="connsiteX4" fmla="*/ 137705 w 1364418"/>
              <a:gd name="connsiteY4" fmla="*/ 6776847 h 6858000"/>
              <a:gd name="connsiteX5" fmla="*/ 149205 w 1364418"/>
              <a:gd name="connsiteY5" fmla="*/ 6737706 h 6858000"/>
              <a:gd name="connsiteX6" fmla="*/ 173944 w 1364418"/>
              <a:gd name="connsiteY6" fmla="*/ 6691589 h 6858000"/>
              <a:gd name="connsiteX7" fmla="*/ 151501 w 1364418"/>
              <a:gd name="connsiteY7" fmla="*/ 6659970 h 6858000"/>
              <a:gd name="connsiteX8" fmla="*/ 166592 w 1364418"/>
              <a:gd name="connsiteY8" fmla="*/ 6636211 h 6858000"/>
              <a:gd name="connsiteX9" fmla="*/ 184036 w 1364418"/>
              <a:gd name="connsiteY9" fmla="*/ 6594177 h 6858000"/>
              <a:gd name="connsiteX10" fmla="*/ 198076 w 1364418"/>
              <a:gd name="connsiteY10" fmla="*/ 6557575 h 6858000"/>
              <a:gd name="connsiteX11" fmla="*/ 251033 w 1364418"/>
              <a:gd name="connsiteY11" fmla="*/ 6492130 h 6858000"/>
              <a:gd name="connsiteX12" fmla="*/ 266720 w 1364418"/>
              <a:gd name="connsiteY12" fmla="*/ 6431610 h 6858000"/>
              <a:gd name="connsiteX13" fmla="*/ 310425 w 1364418"/>
              <a:gd name="connsiteY13" fmla="*/ 6379786 h 6858000"/>
              <a:gd name="connsiteX14" fmla="*/ 293648 w 1364418"/>
              <a:gd name="connsiteY14" fmla="*/ 6334727 h 6858000"/>
              <a:gd name="connsiteX15" fmla="*/ 271063 w 1364418"/>
              <a:gd name="connsiteY15" fmla="*/ 6313295 h 6858000"/>
              <a:gd name="connsiteX16" fmla="*/ 278227 w 1364418"/>
              <a:gd name="connsiteY16" fmla="*/ 6280046 h 6858000"/>
              <a:gd name="connsiteX17" fmla="*/ 260972 w 1364418"/>
              <a:gd name="connsiteY17" fmla="*/ 6270265 h 6858000"/>
              <a:gd name="connsiteX18" fmla="*/ 288000 w 1364418"/>
              <a:gd name="connsiteY18" fmla="*/ 6252834 h 6858000"/>
              <a:gd name="connsiteX19" fmla="*/ 265992 w 1364418"/>
              <a:gd name="connsiteY19" fmla="*/ 6202459 h 6858000"/>
              <a:gd name="connsiteX20" fmla="*/ 264790 w 1364418"/>
              <a:gd name="connsiteY20" fmla="*/ 6153037 h 6858000"/>
              <a:gd name="connsiteX21" fmla="*/ 280205 w 1364418"/>
              <a:gd name="connsiteY21" fmla="*/ 6078132 h 6858000"/>
              <a:gd name="connsiteX22" fmla="*/ 267592 w 1364418"/>
              <a:gd name="connsiteY22" fmla="*/ 6028119 h 6858000"/>
              <a:gd name="connsiteX23" fmla="*/ 252821 w 1364418"/>
              <a:gd name="connsiteY23" fmla="*/ 5926735 h 6858000"/>
              <a:gd name="connsiteX24" fmla="*/ 302333 w 1364418"/>
              <a:gd name="connsiteY24" fmla="*/ 5712857 h 6858000"/>
              <a:gd name="connsiteX25" fmla="*/ 281408 w 1364418"/>
              <a:gd name="connsiteY25" fmla="*/ 5676393 h 6858000"/>
              <a:gd name="connsiteX26" fmla="*/ 321000 w 1364418"/>
              <a:gd name="connsiteY26" fmla="*/ 5563435 h 6858000"/>
              <a:gd name="connsiteX27" fmla="*/ 368130 w 1364418"/>
              <a:gd name="connsiteY27" fmla="*/ 5437125 h 6858000"/>
              <a:gd name="connsiteX28" fmla="*/ 381698 w 1364418"/>
              <a:gd name="connsiteY28" fmla="*/ 5396260 h 6858000"/>
              <a:gd name="connsiteX29" fmla="*/ 397679 w 1364418"/>
              <a:gd name="connsiteY29" fmla="*/ 5330009 h 6858000"/>
              <a:gd name="connsiteX30" fmla="*/ 431172 w 1364418"/>
              <a:gd name="connsiteY30" fmla="*/ 5273739 h 6858000"/>
              <a:gd name="connsiteX31" fmla="*/ 440771 w 1364418"/>
              <a:gd name="connsiteY31" fmla="*/ 5241779 h 6858000"/>
              <a:gd name="connsiteX32" fmla="*/ 451997 w 1364418"/>
              <a:gd name="connsiteY32" fmla="*/ 5225268 h 6858000"/>
              <a:gd name="connsiteX33" fmla="*/ 453017 w 1364418"/>
              <a:gd name="connsiteY33" fmla="*/ 5217684 h 6858000"/>
              <a:gd name="connsiteX34" fmla="*/ 460358 w 1364418"/>
              <a:gd name="connsiteY34" fmla="*/ 5193377 h 6858000"/>
              <a:gd name="connsiteX35" fmla="*/ 463661 w 1364418"/>
              <a:gd name="connsiteY35" fmla="*/ 5179288 h 6858000"/>
              <a:gd name="connsiteX36" fmla="*/ 464645 w 1364418"/>
              <a:gd name="connsiteY36" fmla="*/ 5173621 h 6858000"/>
              <a:gd name="connsiteX37" fmla="*/ 460279 w 1364418"/>
              <a:gd name="connsiteY37" fmla="*/ 5159961 h 6858000"/>
              <a:gd name="connsiteX38" fmla="*/ 466956 w 1364418"/>
              <a:gd name="connsiteY38" fmla="*/ 5144295 h 6858000"/>
              <a:gd name="connsiteX39" fmla="*/ 463889 w 1364418"/>
              <a:gd name="connsiteY39" fmla="*/ 5125185 h 6858000"/>
              <a:gd name="connsiteX40" fmla="*/ 470719 w 1364418"/>
              <a:gd name="connsiteY40" fmla="*/ 5121884 h 6858000"/>
              <a:gd name="connsiteX41" fmla="*/ 477755 w 1364418"/>
              <a:gd name="connsiteY41" fmla="*/ 5067850 h 6858000"/>
              <a:gd name="connsiteX42" fmla="*/ 480486 w 1364418"/>
              <a:gd name="connsiteY42" fmla="*/ 5060861 h 6858000"/>
              <a:gd name="connsiteX43" fmla="*/ 477190 w 1364418"/>
              <a:gd name="connsiteY43" fmla="*/ 5034192 h 6858000"/>
              <a:gd name="connsiteX44" fmla="*/ 478744 w 1364418"/>
              <a:gd name="connsiteY44" fmla="*/ 4993030 h 6858000"/>
              <a:gd name="connsiteX45" fmla="*/ 485653 w 1364418"/>
              <a:gd name="connsiteY45" fmla="*/ 4946844 h 6858000"/>
              <a:gd name="connsiteX46" fmla="*/ 481509 w 1364418"/>
              <a:gd name="connsiteY46" fmla="*/ 4932692 h 6858000"/>
              <a:gd name="connsiteX47" fmla="*/ 496912 w 1364418"/>
              <a:gd name="connsiteY47" fmla="*/ 4858827 h 6858000"/>
              <a:gd name="connsiteX48" fmla="*/ 502815 w 1364418"/>
              <a:gd name="connsiteY48" fmla="*/ 4821170 h 6858000"/>
              <a:gd name="connsiteX49" fmla="*/ 507548 w 1364418"/>
              <a:gd name="connsiteY49" fmla="*/ 4780965 h 6858000"/>
              <a:gd name="connsiteX50" fmla="*/ 508841 w 1364418"/>
              <a:gd name="connsiteY50" fmla="*/ 4750867 h 6858000"/>
              <a:gd name="connsiteX51" fmla="*/ 506648 w 1364418"/>
              <a:gd name="connsiteY51" fmla="*/ 4690749 h 6858000"/>
              <a:gd name="connsiteX52" fmla="*/ 502128 w 1364418"/>
              <a:gd name="connsiteY52" fmla="*/ 4584173 h 6858000"/>
              <a:gd name="connsiteX53" fmla="*/ 497211 w 1364418"/>
              <a:gd name="connsiteY53" fmla="*/ 4444346 h 6858000"/>
              <a:gd name="connsiteX54" fmla="*/ 493776 w 1364418"/>
              <a:gd name="connsiteY54" fmla="*/ 4375228 h 6858000"/>
              <a:gd name="connsiteX55" fmla="*/ 474429 w 1364418"/>
              <a:gd name="connsiteY55" fmla="*/ 4214165 h 6858000"/>
              <a:gd name="connsiteX56" fmla="*/ 478502 w 1364418"/>
              <a:gd name="connsiteY56" fmla="*/ 4090296 h 6858000"/>
              <a:gd name="connsiteX57" fmla="*/ 463758 w 1364418"/>
              <a:gd name="connsiteY57" fmla="*/ 4033999 h 6858000"/>
              <a:gd name="connsiteX58" fmla="*/ 464907 w 1364418"/>
              <a:gd name="connsiteY58" fmla="*/ 4031933 h 6858000"/>
              <a:gd name="connsiteX59" fmla="*/ 463483 w 1364418"/>
              <a:gd name="connsiteY59" fmla="*/ 4013953 h 6858000"/>
              <a:gd name="connsiteX60" fmla="*/ 449778 w 1364418"/>
              <a:gd name="connsiteY60" fmla="*/ 3974753 h 6858000"/>
              <a:gd name="connsiteX61" fmla="*/ 451376 w 1364418"/>
              <a:gd name="connsiteY61" fmla="*/ 3969950 h 6858000"/>
              <a:gd name="connsiteX62" fmla="*/ 444798 w 1364418"/>
              <a:gd name="connsiteY62" fmla="*/ 3933779 h 6858000"/>
              <a:gd name="connsiteX63" fmla="*/ 446129 w 1364418"/>
              <a:gd name="connsiteY63" fmla="*/ 3933093 h 6858000"/>
              <a:gd name="connsiteX64" fmla="*/ 450483 w 1364418"/>
              <a:gd name="connsiteY64" fmla="*/ 3922082 h 6858000"/>
              <a:gd name="connsiteX65" fmla="*/ 455561 w 1364418"/>
              <a:gd name="connsiteY65" fmla="*/ 3901461 h 6858000"/>
              <a:gd name="connsiteX66" fmla="*/ 478155 w 1364418"/>
              <a:gd name="connsiteY66" fmla="*/ 3813873 h 6858000"/>
              <a:gd name="connsiteX67" fmla="*/ 477580 w 1364418"/>
              <a:gd name="connsiteY67" fmla="*/ 3806161 h 6858000"/>
              <a:gd name="connsiteX68" fmla="*/ 477887 w 1364418"/>
              <a:gd name="connsiteY68" fmla="*/ 3805957 h 6858000"/>
              <a:gd name="connsiteX69" fmla="*/ 477914 w 1364418"/>
              <a:gd name="connsiteY69" fmla="*/ 3797724 h 6858000"/>
              <a:gd name="connsiteX70" fmla="*/ 476529 w 1364418"/>
              <a:gd name="connsiteY70" fmla="*/ 3792098 h 6858000"/>
              <a:gd name="connsiteX71" fmla="*/ 475413 w 1364418"/>
              <a:gd name="connsiteY71" fmla="*/ 3777135 h 6858000"/>
              <a:gd name="connsiteX72" fmla="*/ 477146 w 1364418"/>
              <a:gd name="connsiteY72" fmla="*/ 3771656 h 6858000"/>
              <a:gd name="connsiteX73" fmla="*/ 480889 w 1364418"/>
              <a:gd name="connsiteY73" fmla="*/ 3769007 h 6858000"/>
              <a:gd name="connsiteX74" fmla="*/ 480355 w 1364418"/>
              <a:gd name="connsiteY74" fmla="*/ 3767709 h 6858000"/>
              <a:gd name="connsiteX75" fmla="*/ 489051 w 1364418"/>
              <a:gd name="connsiteY75" fmla="*/ 3738082 h 6858000"/>
              <a:gd name="connsiteX76" fmla="*/ 496397 w 1364418"/>
              <a:gd name="connsiteY76" fmla="*/ 3673397 h 6858000"/>
              <a:gd name="connsiteX77" fmla="*/ 495693 w 1364418"/>
              <a:gd name="connsiteY77" fmla="*/ 3637109 h 6858000"/>
              <a:gd name="connsiteX78" fmla="*/ 499136 w 1364418"/>
              <a:gd name="connsiteY78" fmla="*/ 3536883 h 6858000"/>
              <a:gd name="connsiteX79" fmla="*/ 506674 w 1364418"/>
              <a:gd name="connsiteY79" fmla="*/ 3435652 h 6858000"/>
              <a:gd name="connsiteX80" fmla="*/ 508345 w 1364418"/>
              <a:gd name="connsiteY80" fmla="*/ 3307769 h 6858000"/>
              <a:gd name="connsiteX81" fmla="*/ 525908 w 1364418"/>
              <a:gd name="connsiteY81" fmla="*/ 3250522 h 6858000"/>
              <a:gd name="connsiteX82" fmla="*/ 526333 w 1364418"/>
              <a:gd name="connsiteY82" fmla="*/ 3229163 h 6858000"/>
              <a:gd name="connsiteX83" fmla="*/ 528156 w 1364418"/>
              <a:gd name="connsiteY83" fmla="*/ 3217217 h 6858000"/>
              <a:gd name="connsiteX84" fmla="*/ 514991 w 1364418"/>
              <a:gd name="connsiteY84" fmla="*/ 3183755 h 6858000"/>
              <a:gd name="connsiteX85" fmla="*/ 515492 w 1364418"/>
              <a:gd name="connsiteY85" fmla="*/ 3178642 h 6858000"/>
              <a:gd name="connsiteX86" fmla="*/ 503092 w 1364418"/>
              <a:gd name="connsiteY86" fmla="*/ 3158586 h 6858000"/>
              <a:gd name="connsiteX87" fmla="*/ 488277 w 1364418"/>
              <a:gd name="connsiteY87" fmla="*/ 3129034 h 6858000"/>
              <a:gd name="connsiteX88" fmla="*/ 488942 w 1364418"/>
              <a:gd name="connsiteY88" fmla="*/ 3126682 h 6858000"/>
              <a:gd name="connsiteX89" fmla="*/ 479810 w 1364418"/>
              <a:gd name="connsiteY89" fmla="*/ 3114519 h 6858000"/>
              <a:gd name="connsiteX90" fmla="*/ 466419 w 1364418"/>
              <a:gd name="connsiteY90" fmla="*/ 3106272 h 6858000"/>
              <a:gd name="connsiteX91" fmla="*/ 439149 w 1364418"/>
              <a:gd name="connsiteY91" fmla="*/ 2958185 h 6858000"/>
              <a:gd name="connsiteX92" fmla="*/ 381763 w 1364418"/>
              <a:gd name="connsiteY92" fmla="*/ 2762989 h 6858000"/>
              <a:gd name="connsiteX93" fmla="*/ 330681 w 1364418"/>
              <a:gd name="connsiteY93" fmla="*/ 2554718 h 6858000"/>
              <a:gd name="connsiteX94" fmla="*/ 310775 w 1364418"/>
              <a:gd name="connsiteY94" fmla="*/ 2485734 h 6858000"/>
              <a:gd name="connsiteX95" fmla="*/ 301498 w 1364418"/>
              <a:gd name="connsiteY95" fmla="*/ 2447068 h 6858000"/>
              <a:gd name="connsiteX96" fmla="*/ 288459 w 1364418"/>
              <a:gd name="connsiteY96" fmla="*/ 2425819 h 6858000"/>
              <a:gd name="connsiteX97" fmla="*/ 294458 w 1364418"/>
              <a:gd name="connsiteY97" fmla="*/ 2402874 h 6858000"/>
              <a:gd name="connsiteX98" fmla="*/ 297070 w 1364418"/>
              <a:gd name="connsiteY98" fmla="*/ 2381443 h 6858000"/>
              <a:gd name="connsiteX99" fmla="*/ 273399 w 1364418"/>
              <a:gd name="connsiteY99" fmla="*/ 2261920 h 6858000"/>
              <a:gd name="connsiteX100" fmla="*/ 263286 w 1364418"/>
              <a:gd name="connsiteY100" fmla="*/ 2195378 h 6858000"/>
              <a:gd name="connsiteX101" fmla="*/ 247503 w 1364418"/>
              <a:gd name="connsiteY101" fmla="*/ 2155135 h 6858000"/>
              <a:gd name="connsiteX102" fmla="*/ 244961 w 1364418"/>
              <a:gd name="connsiteY102" fmla="*/ 2118008 h 6858000"/>
              <a:gd name="connsiteX103" fmla="*/ 245954 w 1364418"/>
              <a:gd name="connsiteY103" fmla="*/ 2050531 h 6858000"/>
              <a:gd name="connsiteX104" fmla="*/ 237760 w 1364418"/>
              <a:gd name="connsiteY104" fmla="*/ 1963269 h 6858000"/>
              <a:gd name="connsiteX105" fmla="*/ 218938 w 1364418"/>
              <a:gd name="connsiteY105" fmla="*/ 1906352 h 6858000"/>
              <a:gd name="connsiteX106" fmla="*/ 195495 w 1364418"/>
              <a:gd name="connsiteY106" fmla="*/ 1861531 h 6858000"/>
              <a:gd name="connsiteX107" fmla="*/ 149294 w 1364418"/>
              <a:gd name="connsiteY107" fmla="*/ 1732919 h 6858000"/>
              <a:gd name="connsiteX108" fmla="*/ 121605 w 1364418"/>
              <a:gd name="connsiteY108" fmla="*/ 1663540 h 6858000"/>
              <a:gd name="connsiteX109" fmla="*/ 120731 w 1364418"/>
              <a:gd name="connsiteY109" fmla="*/ 1615777 h 6858000"/>
              <a:gd name="connsiteX110" fmla="*/ 101526 w 1364418"/>
              <a:gd name="connsiteY110" fmla="*/ 1563678 h 6858000"/>
              <a:gd name="connsiteX111" fmla="*/ 114606 w 1364418"/>
              <a:gd name="connsiteY111" fmla="*/ 1519474 h 6858000"/>
              <a:gd name="connsiteX112" fmla="*/ 107348 w 1364418"/>
              <a:gd name="connsiteY112" fmla="*/ 1477995 h 6858000"/>
              <a:gd name="connsiteX113" fmla="*/ 93433 w 1364418"/>
              <a:gd name="connsiteY113" fmla="*/ 1373769 h 6858000"/>
              <a:gd name="connsiteX114" fmla="*/ 101740 w 1364418"/>
              <a:gd name="connsiteY114" fmla="*/ 1307086 h 6858000"/>
              <a:gd name="connsiteX115" fmla="*/ 102928 w 1364418"/>
              <a:gd name="connsiteY115" fmla="*/ 1189033 h 6858000"/>
              <a:gd name="connsiteX116" fmla="*/ 107613 w 1364418"/>
              <a:gd name="connsiteY116" fmla="*/ 1168288 h 6858000"/>
              <a:gd name="connsiteX117" fmla="*/ 99895 w 1364418"/>
              <a:gd name="connsiteY117" fmla="*/ 1142577 h 6858000"/>
              <a:gd name="connsiteX118" fmla="*/ 89201 w 1364418"/>
              <a:gd name="connsiteY118" fmla="*/ 1088484 h 6858000"/>
              <a:gd name="connsiteX119" fmla="*/ 77937 w 1364418"/>
              <a:gd name="connsiteY119" fmla="*/ 1016103 h 6858000"/>
              <a:gd name="connsiteX120" fmla="*/ 79393 w 1364418"/>
              <a:gd name="connsiteY120" fmla="*/ 932283 h 6858000"/>
              <a:gd name="connsiteX121" fmla="*/ 81629 w 1364418"/>
              <a:gd name="connsiteY121" fmla="*/ 915925 h 6858000"/>
              <a:gd name="connsiteX122" fmla="*/ 74258 w 1364418"/>
              <a:gd name="connsiteY122" fmla="*/ 896999 h 6858000"/>
              <a:gd name="connsiteX123" fmla="*/ 43666 w 1364418"/>
              <a:gd name="connsiteY123" fmla="*/ 821517 h 6858000"/>
              <a:gd name="connsiteX124" fmla="*/ 22616 w 1364418"/>
              <a:gd name="connsiteY124" fmla="*/ 751353 h 6858000"/>
              <a:gd name="connsiteX125" fmla="*/ 22174 w 1364418"/>
              <a:gd name="connsiteY125" fmla="*/ 721230 h 6858000"/>
              <a:gd name="connsiteX126" fmla="*/ 7845 w 1364418"/>
              <a:gd name="connsiteY126" fmla="*/ 681659 h 6858000"/>
              <a:gd name="connsiteX127" fmla="*/ 31306 w 1364418"/>
              <a:gd name="connsiteY127" fmla="*/ 619315 h 6858000"/>
              <a:gd name="connsiteX128" fmla="*/ 15184 w 1364418"/>
              <a:gd name="connsiteY128" fmla="*/ 585934 h 6858000"/>
              <a:gd name="connsiteX129" fmla="*/ 13805 w 1364418"/>
              <a:gd name="connsiteY129" fmla="*/ 542923 h 6858000"/>
              <a:gd name="connsiteX130" fmla="*/ 64209 w 1364418"/>
              <a:gd name="connsiteY130" fmla="*/ 473479 h 6858000"/>
              <a:gd name="connsiteX131" fmla="*/ 52290 w 1364418"/>
              <a:gd name="connsiteY131" fmla="*/ 446567 h 6858000"/>
              <a:gd name="connsiteX132" fmla="*/ 51538 w 1364418"/>
              <a:gd name="connsiteY132" fmla="*/ 393828 h 6858000"/>
              <a:gd name="connsiteX133" fmla="*/ 51368 w 1364418"/>
              <a:gd name="connsiteY133" fmla="*/ 353137 h 6858000"/>
              <a:gd name="connsiteX134" fmla="*/ 72878 w 1364418"/>
              <a:gd name="connsiteY134" fmla="*/ 309501 h 6858000"/>
              <a:gd name="connsiteX135" fmla="*/ 57061 w 1364418"/>
              <a:gd name="connsiteY135" fmla="*/ 275771 h 6858000"/>
              <a:gd name="connsiteX136" fmla="*/ 74088 w 1364418"/>
              <a:gd name="connsiteY136" fmla="*/ 212860 h 6858000"/>
              <a:gd name="connsiteX137" fmla="*/ 65798 w 1364418"/>
              <a:gd name="connsiteY137" fmla="*/ 144983 h 6858000"/>
              <a:gd name="connsiteX138" fmla="*/ 78082 w 1364418"/>
              <a:gd name="connsiteY138" fmla="*/ 55288 h 6858000"/>
              <a:gd name="connsiteX139" fmla="*/ 37636 w 1364418"/>
              <a:gd name="connsiteY139"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101112 w 1364418"/>
              <a:gd name="connsiteY3" fmla="*/ 6857735 h 6858000"/>
              <a:gd name="connsiteX4" fmla="*/ 137705 w 1364418"/>
              <a:gd name="connsiteY4" fmla="*/ 6776847 h 6858000"/>
              <a:gd name="connsiteX5" fmla="*/ 149205 w 1364418"/>
              <a:gd name="connsiteY5" fmla="*/ 6737706 h 6858000"/>
              <a:gd name="connsiteX6" fmla="*/ 173944 w 1364418"/>
              <a:gd name="connsiteY6" fmla="*/ 6691589 h 6858000"/>
              <a:gd name="connsiteX7" fmla="*/ 151501 w 1364418"/>
              <a:gd name="connsiteY7" fmla="*/ 6659970 h 6858000"/>
              <a:gd name="connsiteX8" fmla="*/ 166592 w 1364418"/>
              <a:gd name="connsiteY8" fmla="*/ 6636211 h 6858000"/>
              <a:gd name="connsiteX9" fmla="*/ 184036 w 1364418"/>
              <a:gd name="connsiteY9" fmla="*/ 6594177 h 6858000"/>
              <a:gd name="connsiteX10" fmla="*/ 198076 w 1364418"/>
              <a:gd name="connsiteY10" fmla="*/ 6557575 h 6858000"/>
              <a:gd name="connsiteX11" fmla="*/ 251033 w 1364418"/>
              <a:gd name="connsiteY11" fmla="*/ 6492130 h 6858000"/>
              <a:gd name="connsiteX12" fmla="*/ 266720 w 1364418"/>
              <a:gd name="connsiteY12" fmla="*/ 6431610 h 6858000"/>
              <a:gd name="connsiteX13" fmla="*/ 310425 w 1364418"/>
              <a:gd name="connsiteY13" fmla="*/ 6379786 h 6858000"/>
              <a:gd name="connsiteX14" fmla="*/ 293648 w 1364418"/>
              <a:gd name="connsiteY14" fmla="*/ 6334727 h 6858000"/>
              <a:gd name="connsiteX15" fmla="*/ 271063 w 1364418"/>
              <a:gd name="connsiteY15" fmla="*/ 6313295 h 6858000"/>
              <a:gd name="connsiteX16" fmla="*/ 278227 w 1364418"/>
              <a:gd name="connsiteY16" fmla="*/ 6280046 h 6858000"/>
              <a:gd name="connsiteX17" fmla="*/ 260972 w 1364418"/>
              <a:gd name="connsiteY17" fmla="*/ 6270265 h 6858000"/>
              <a:gd name="connsiteX18" fmla="*/ 288000 w 1364418"/>
              <a:gd name="connsiteY18" fmla="*/ 6252834 h 6858000"/>
              <a:gd name="connsiteX19" fmla="*/ 265992 w 1364418"/>
              <a:gd name="connsiteY19" fmla="*/ 6202459 h 6858000"/>
              <a:gd name="connsiteX20" fmla="*/ 264790 w 1364418"/>
              <a:gd name="connsiteY20" fmla="*/ 6153037 h 6858000"/>
              <a:gd name="connsiteX21" fmla="*/ 280205 w 1364418"/>
              <a:gd name="connsiteY21" fmla="*/ 6078132 h 6858000"/>
              <a:gd name="connsiteX22" fmla="*/ 267592 w 1364418"/>
              <a:gd name="connsiteY22" fmla="*/ 6028119 h 6858000"/>
              <a:gd name="connsiteX23" fmla="*/ 252821 w 1364418"/>
              <a:gd name="connsiteY23" fmla="*/ 5926735 h 6858000"/>
              <a:gd name="connsiteX24" fmla="*/ 302333 w 1364418"/>
              <a:gd name="connsiteY24" fmla="*/ 5712857 h 6858000"/>
              <a:gd name="connsiteX25" fmla="*/ 281408 w 1364418"/>
              <a:gd name="connsiteY25" fmla="*/ 5676393 h 6858000"/>
              <a:gd name="connsiteX26" fmla="*/ 321000 w 1364418"/>
              <a:gd name="connsiteY26" fmla="*/ 5563435 h 6858000"/>
              <a:gd name="connsiteX27" fmla="*/ 368130 w 1364418"/>
              <a:gd name="connsiteY27" fmla="*/ 5437125 h 6858000"/>
              <a:gd name="connsiteX28" fmla="*/ 381698 w 1364418"/>
              <a:gd name="connsiteY28" fmla="*/ 5396260 h 6858000"/>
              <a:gd name="connsiteX29" fmla="*/ 397679 w 1364418"/>
              <a:gd name="connsiteY29" fmla="*/ 5330009 h 6858000"/>
              <a:gd name="connsiteX30" fmla="*/ 431172 w 1364418"/>
              <a:gd name="connsiteY30" fmla="*/ 5273739 h 6858000"/>
              <a:gd name="connsiteX31" fmla="*/ 440771 w 1364418"/>
              <a:gd name="connsiteY31" fmla="*/ 5241779 h 6858000"/>
              <a:gd name="connsiteX32" fmla="*/ 451997 w 1364418"/>
              <a:gd name="connsiteY32" fmla="*/ 5225268 h 6858000"/>
              <a:gd name="connsiteX33" fmla="*/ 453017 w 1364418"/>
              <a:gd name="connsiteY33" fmla="*/ 5217684 h 6858000"/>
              <a:gd name="connsiteX34" fmla="*/ 460358 w 1364418"/>
              <a:gd name="connsiteY34" fmla="*/ 5193377 h 6858000"/>
              <a:gd name="connsiteX35" fmla="*/ 463661 w 1364418"/>
              <a:gd name="connsiteY35" fmla="*/ 5179288 h 6858000"/>
              <a:gd name="connsiteX36" fmla="*/ 464645 w 1364418"/>
              <a:gd name="connsiteY36" fmla="*/ 5173621 h 6858000"/>
              <a:gd name="connsiteX37" fmla="*/ 460279 w 1364418"/>
              <a:gd name="connsiteY37" fmla="*/ 5159961 h 6858000"/>
              <a:gd name="connsiteX38" fmla="*/ 466956 w 1364418"/>
              <a:gd name="connsiteY38" fmla="*/ 5144295 h 6858000"/>
              <a:gd name="connsiteX39" fmla="*/ 463889 w 1364418"/>
              <a:gd name="connsiteY39" fmla="*/ 5125185 h 6858000"/>
              <a:gd name="connsiteX40" fmla="*/ 470719 w 1364418"/>
              <a:gd name="connsiteY40" fmla="*/ 5121884 h 6858000"/>
              <a:gd name="connsiteX41" fmla="*/ 477755 w 1364418"/>
              <a:gd name="connsiteY41" fmla="*/ 5067850 h 6858000"/>
              <a:gd name="connsiteX42" fmla="*/ 480486 w 1364418"/>
              <a:gd name="connsiteY42" fmla="*/ 5060861 h 6858000"/>
              <a:gd name="connsiteX43" fmla="*/ 477190 w 1364418"/>
              <a:gd name="connsiteY43" fmla="*/ 5034192 h 6858000"/>
              <a:gd name="connsiteX44" fmla="*/ 478744 w 1364418"/>
              <a:gd name="connsiteY44" fmla="*/ 4993030 h 6858000"/>
              <a:gd name="connsiteX45" fmla="*/ 485653 w 1364418"/>
              <a:gd name="connsiteY45" fmla="*/ 4946844 h 6858000"/>
              <a:gd name="connsiteX46" fmla="*/ 481509 w 1364418"/>
              <a:gd name="connsiteY46" fmla="*/ 4932692 h 6858000"/>
              <a:gd name="connsiteX47" fmla="*/ 496912 w 1364418"/>
              <a:gd name="connsiteY47" fmla="*/ 4858827 h 6858000"/>
              <a:gd name="connsiteX48" fmla="*/ 502815 w 1364418"/>
              <a:gd name="connsiteY48" fmla="*/ 4821170 h 6858000"/>
              <a:gd name="connsiteX49" fmla="*/ 507548 w 1364418"/>
              <a:gd name="connsiteY49" fmla="*/ 4780965 h 6858000"/>
              <a:gd name="connsiteX50" fmla="*/ 508841 w 1364418"/>
              <a:gd name="connsiteY50" fmla="*/ 4750867 h 6858000"/>
              <a:gd name="connsiteX51" fmla="*/ 506648 w 1364418"/>
              <a:gd name="connsiteY51" fmla="*/ 4690749 h 6858000"/>
              <a:gd name="connsiteX52" fmla="*/ 502128 w 1364418"/>
              <a:gd name="connsiteY52" fmla="*/ 4584173 h 6858000"/>
              <a:gd name="connsiteX53" fmla="*/ 497211 w 1364418"/>
              <a:gd name="connsiteY53" fmla="*/ 4444346 h 6858000"/>
              <a:gd name="connsiteX54" fmla="*/ 493776 w 1364418"/>
              <a:gd name="connsiteY54" fmla="*/ 4375228 h 6858000"/>
              <a:gd name="connsiteX55" fmla="*/ 474429 w 1364418"/>
              <a:gd name="connsiteY55" fmla="*/ 4214165 h 6858000"/>
              <a:gd name="connsiteX56" fmla="*/ 478502 w 1364418"/>
              <a:gd name="connsiteY56" fmla="*/ 4090296 h 6858000"/>
              <a:gd name="connsiteX57" fmla="*/ 463758 w 1364418"/>
              <a:gd name="connsiteY57" fmla="*/ 4033999 h 6858000"/>
              <a:gd name="connsiteX58" fmla="*/ 464907 w 1364418"/>
              <a:gd name="connsiteY58" fmla="*/ 4031933 h 6858000"/>
              <a:gd name="connsiteX59" fmla="*/ 463483 w 1364418"/>
              <a:gd name="connsiteY59" fmla="*/ 4013953 h 6858000"/>
              <a:gd name="connsiteX60" fmla="*/ 449778 w 1364418"/>
              <a:gd name="connsiteY60" fmla="*/ 3974753 h 6858000"/>
              <a:gd name="connsiteX61" fmla="*/ 451376 w 1364418"/>
              <a:gd name="connsiteY61" fmla="*/ 3969950 h 6858000"/>
              <a:gd name="connsiteX62" fmla="*/ 444798 w 1364418"/>
              <a:gd name="connsiteY62" fmla="*/ 3933779 h 6858000"/>
              <a:gd name="connsiteX63" fmla="*/ 446129 w 1364418"/>
              <a:gd name="connsiteY63" fmla="*/ 3933093 h 6858000"/>
              <a:gd name="connsiteX64" fmla="*/ 450483 w 1364418"/>
              <a:gd name="connsiteY64" fmla="*/ 3922082 h 6858000"/>
              <a:gd name="connsiteX65" fmla="*/ 455561 w 1364418"/>
              <a:gd name="connsiteY65" fmla="*/ 3901461 h 6858000"/>
              <a:gd name="connsiteX66" fmla="*/ 478155 w 1364418"/>
              <a:gd name="connsiteY66" fmla="*/ 3813873 h 6858000"/>
              <a:gd name="connsiteX67" fmla="*/ 477580 w 1364418"/>
              <a:gd name="connsiteY67" fmla="*/ 3806161 h 6858000"/>
              <a:gd name="connsiteX68" fmla="*/ 477887 w 1364418"/>
              <a:gd name="connsiteY68" fmla="*/ 3805957 h 6858000"/>
              <a:gd name="connsiteX69" fmla="*/ 477914 w 1364418"/>
              <a:gd name="connsiteY69" fmla="*/ 3797724 h 6858000"/>
              <a:gd name="connsiteX70" fmla="*/ 476529 w 1364418"/>
              <a:gd name="connsiteY70" fmla="*/ 3792098 h 6858000"/>
              <a:gd name="connsiteX71" fmla="*/ 475413 w 1364418"/>
              <a:gd name="connsiteY71" fmla="*/ 3777135 h 6858000"/>
              <a:gd name="connsiteX72" fmla="*/ 477146 w 1364418"/>
              <a:gd name="connsiteY72" fmla="*/ 3771656 h 6858000"/>
              <a:gd name="connsiteX73" fmla="*/ 480889 w 1364418"/>
              <a:gd name="connsiteY73" fmla="*/ 3769007 h 6858000"/>
              <a:gd name="connsiteX74" fmla="*/ 480355 w 1364418"/>
              <a:gd name="connsiteY74" fmla="*/ 3767709 h 6858000"/>
              <a:gd name="connsiteX75" fmla="*/ 489051 w 1364418"/>
              <a:gd name="connsiteY75" fmla="*/ 3738082 h 6858000"/>
              <a:gd name="connsiteX76" fmla="*/ 496397 w 1364418"/>
              <a:gd name="connsiteY76" fmla="*/ 3673397 h 6858000"/>
              <a:gd name="connsiteX77" fmla="*/ 495693 w 1364418"/>
              <a:gd name="connsiteY77" fmla="*/ 3637109 h 6858000"/>
              <a:gd name="connsiteX78" fmla="*/ 499136 w 1364418"/>
              <a:gd name="connsiteY78" fmla="*/ 3536883 h 6858000"/>
              <a:gd name="connsiteX79" fmla="*/ 506674 w 1364418"/>
              <a:gd name="connsiteY79" fmla="*/ 3435652 h 6858000"/>
              <a:gd name="connsiteX80" fmla="*/ 508345 w 1364418"/>
              <a:gd name="connsiteY80" fmla="*/ 3307769 h 6858000"/>
              <a:gd name="connsiteX81" fmla="*/ 525908 w 1364418"/>
              <a:gd name="connsiteY81" fmla="*/ 3250522 h 6858000"/>
              <a:gd name="connsiteX82" fmla="*/ 526333 w 1364418"/>
              <a:gd name="connsiteY82" fmla="*/ 3229163 h 6858000"/>
              <a:gd name="connsiteX83" fmla="*/ 528156 w 1364418"/>
              <a:gd name="connsiteY83" fmla="*/ 3217217 h 6858000"/>
              <a:gd name="connsiteX84" fmla="*/ 514991 w 1364418"/>
              <a:gd name="connsiteY84" fmla="*/ 3183755 h 6858000"/>
              <a:gd name="connsiteX85" fmla="*/ 515492 w 1364418"/>
              <a:gd name="connsiteY85" fmla="*/ 3178642 h 6858000"/>
              <a:gd name="connsiteX86" fmla="*/ 503092 w 1364418"/>
              <a:gd name="connsiteY86" fmla="*/ 3158586 h 6858000"/>
              <a:gd name="connsiteX87" fmla="*/ 488277 w 1364418"/>
              <a:gd name="connsiteY87" fmla="*/ 3129034 h 6858000"/>
              <a:gd name="connsiteX88" fmla="*/ 488942 w 1364418"/>
              <a:gd name="connsiteY88" fmla="*/ 3126682 h 6858000"/>
              <a:gd name="connsiteX89" fmla="*/ 479810 w 1364418"/>
              <a:gd name="connsiteY89" fmla="*/ 3114519 h 6858000"/>
              <a:gd name="connsiteX90" fmla="*/ 466419 w 1364418"/>
              <a:gd name="connsiteY90" fmla="*/ 3106272 h 6858000"/>
              <a:gd name="connsiteX91" fmla="*/ 439149 w 1364418"/>
              <a:gd name="connsiteY91" fmla="*/ 2958185 h 6858000"/>
              <a:gd name="connsiteX92" fmla="*/ 381763 w 1364418"/>
              <a:gd name="connsiteY92" fmla="*/ 2762989 h 6858000"/>
              <a:gd name="connsiteX93" fmla="*/ 330681 w 1364418"/>
              <a:gd name="connsiteY93" fmla="*/ 2554718 h 6858000"/>
              <a:gd name="connsiteX94" fmla="*/ 310775 w 1364418"/>
              <a:gd name="connsiteY94" fmla="*/ 2485734 h 6858000"/>
              <a:gd name="connsiteX95" fmla="*/ 301498 w 1364418"/>
              <a:gd name="connsiteY95" fmla="*/ 2447068 h 6858000"/>
              <a:gd name="connsiteX96" fmla="*/ 288459 w 1364418"/>
              <a:gd name="connsiteY96" fmla="*/ 2425819 h 6858000"/>
              <a:gd name="connsiteX97" fmla="*/ 294458 w 1364418"/>
              <a:gd name="connsiteY97" fmla="*/ 2402874 h 6858000"/>
              <a:gd name="connsiteX98" fmla="*/ 297070 w 1364418"/>
              <a:gd name="connsiteY98" fmla="*/ 2381443 h 6858000"/>
              <a:gd name="connsiteX99" fmla="*/ 273399 w 1364418"/>
              <a:gd name="connsiteY99" fmla="*/ 2261920 h 6858000"/>
              <a:gd name="connsiteX100" fmla="*/ 263286 w 1364418"/>
              <a:gd name="connsiteY100" fmla="*/ 2195378 h 6858000"/>
              <a:gd name="connsiteX101" fmla="*/ 247503 w 1364418"/>
              <a:gd name="connsiteY101" fmla="*/ 2155135 h 6858000"/>
              <a:gd name="connsiteX102" fmla="*/ 244961 w 1364418"/>
              <a:gd name="connsiteY102" fmla="*/ 2118008 h 6858000"/>
              <a:gd name="connsiteX103" fmla="*/ 245954 w 1364418"/>
              <a:gd name="connsiteY103" fmla="*/ 2050531 h 6858000"/>
              <a:gd name="connsiteX104" fmla="*/ 237760 w 1364418"/>
              <a:gd name="connsiteY104" fmla="*/ 1963269 h 6858000"/>
              <a:gd name="connsiteX105" fmla="*/ 218938 w 1364418"/>
              <a:gd name="connsiteY105" fmla="*/ 1906352 h 6858000"/>
              <a:gd name="connsiteX106" fmla="*/ 195495 w 1364418"/>
              <a:gd name="connsiteY106" fmla="*/ 1861531 h 6858000"/>
              <a:gd name="connsiteX107" fmla="*/ 149294 w 1364418"/>
              <a:gd name="connsiteY107" fmla="*/ 1732919 h 6858000"/>
              <a:gd name="connsiteX108" fmla="*/ 121605 w 1364418"/>
              <a:gd name="connsiteY108" fmla="*/ 1663540 h 6858000"/>
              <a:gd name="connsiteX109" fmla="*/ 120731 w 1364418"/>
              <a:gd name="connsiteY109" fmla="*/ 1615777 h 6858000"/>
              <a:gd name="connsiteX110" fmla="*/ 101526 w 1364418"/>
              <a:gd name="connsiteY110" fmla="*/ 1563678 h 6858000"/>
              <a:gd name="connsiteX111" fmla="*/ 114606 w 1364418"/>
              <a:gd name="connsiteY111" fmla="*/ 1519474 h 6858000"/>
              <a:gd name="connsiteX112" fmla="*/ 107348 w 1364418"/>
              <a:gd name="connsiteY112" fmla="*/ 1477995 h 6858000"/>
              <a:gd name="connsiteX113" fmla="*/ 93433 w 1364418"/>
              <a:gd name="connsiteY113" fmla="*/ 1373769 h 6858000"/>
              <a:gd name="connsiteX114" fmla="*/ 101740 w 1364418"/>
              <a:gd name="connsiteY114" fmla="*/ 1307086 h 6858000"/>
              <a:gd name="connsiteX115" fmla="*/ 102928 w 1364418"/>
              <a:gd name="connsiteY115" fmla="*/ 1189033 h 6858000"/>
              <a:gd name="connsiteX116" fmla="*/ 107613 w 1364418"/>
              <a:gd name="connsiteY116" fmla="*/ 1168288 h 6858000"/>
              <a:gd name="connsiteX117" fmla="*/ 99895 w 1364418"/>
              <a:gd name="connsiteY117" fmla="*/ 1142577 h 6858000"/>
              <a:gd name="connsiteX118" fmla="*/ 89201 w 1364418"/>
              <a:gd name="connsiteY118" fmla="*/ 1088484 h 6858000"/>
              <a:gd name="connsiteX119" fmla="*/ 77937 w 1364418"/>
              <a:gd name="connsiteY119" fmla="*/ 1016103 h 6858000"/>
              <a:gd name="connsiteX120" fmla="*/ 79393 w 1364418"/>
              <a:gd name="connsiteY120" fmla="*/ 932283 h 6858000"/>
              <a:gd name="connsiteX121" fmla="*/ 81629 w 1364418"/>
              <a:gd name="connsiteY121" fmla="*/ 915925 h 6858000"/>
              <a:gd name="connsiteX122" fmla="*/ 74258 w 1364418"/>
              <a:gd name="connsiteY122" fmla="*/ 896999 h 6858000"/>
              <a:gd name="connsiteX123" fmla="*/ 43666 w 1364418"/>
              <a:gd name="connsiteY123" fmla="*/ 821517 h 6858000"/>
              <a:gd name="connsiteX124" fmla="*/ 22616 w 1364418"/>
              <a:gd name="connsiteY124" fmla="*/ 751353 h 6858000"/>
              <a:gd name="connsiteX125" fmla="*/ 22174 w 1364418"/>
              <a:gd name="connsiteY125" fmla="*/ 721230 h 6858000"/>
              <a:gd name="connsiteX126" fmla="*/ 7845 w 1364418"/>
              <a:gd name="connsiteY126" fmla="*/ 681659 h 6858000"/>
              <a:gd name="connsiteX127" fmla="*/ 31306 w 1364418"/>
              <a:gd name="connsiteY127" fmla="*/ 619315 h 6858000"/>
              <a:gd name="connsiteX128" fmla="*/ 15184 w 1364418"/>
              <a:gd name="connsiteY128" fmla="*/ 585934 h 6858000"/>
              <a:gd name="connsiteX129" fmla="*/ 22258 w 1364418"/>
              <a:gd name="connsiteY129" fmla="*/ 538948 h 6858000"/>
              <a:gd name="connsiteX130" fmla="*/ 64209 w 1364418"/>
              <a:gd name="connsiteY130" fmla="*/ 473479 h 6858000"/>
              <a:gd name="connsiteX131" fmla="*/ 52290 w 1364418"/>
              <a:gd name="connsiteY131" fmla="*/ 446567 h 6858000"/>
              <a:gd name="connsiteX132" fmla="*/ 51538 w 1364418"/>
              <a:gd name="connsiteY132" fmla="*/ 393828 h 6858000"/>
              <a:gd name="connsiteX133" fmla="*/ 51368 w 1364418"/>
              <a:gd name="connsiteY133" fmla="*/ 353137 h 6858000"/>
              <a:gd name="connsiteX134" fmla="*/ 72878 w 1364418"/>
              <a:gd name="connsiteY134" fmla="*/ 309501 h 6858000"/>
              <a:gd name="connsiteX135" fmla="*/ 57061 w 1364418"/>
              <a:gd name="connsiteY135" fmla="*/ 275771 h 6858000"/>
              <a:gd name="connsiteX136" fmla="*/ 74088 w 1364418"/>
              <a:gd name="connsiteY136" fmla="*/ 212860 h 6858000"/>
              <a:gd name="connsiteX137" fmla="*/ 65798 w 1364418"/>
              <a:gd name="connsiteY137" fmla="*/ 144983 h 6858000"/>
              <a:gd name="connsiteX138" fmla="*/ 78082 w 1364418"/>
              <a:gd name="connsiteY138" fmla="*/ 55288 h 6858000"/>
              <a:gd name="connsiteX139" fmla="*/ 37636 w 1364418"/>
              <a:gd name="connsiteY139"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101112 w 1364418"/>
              <a:gd name="connsiteY3" fmla="*/ 6857735 h 6858000"/>
              <a:gd name="connsiteX4" fmla="*/ 137705 w 1364418"/>
              <a:gd name="connsiteY4" fmla="*/ 6776847 h 6858000"/>
              <a:gd name="connsiteX5" fmla="*/ 149205 w 1364418"/>
              <a:gd name="connsiteY5" fmla="*/ 6737706 h 6858000"/>
              <a:gd name="connsiteX6" fmla="*/ 173944 w 1364418"/>
              <a:gd name="connsiteY6" fmla="*/ 6691589 h 6858000"/>
              <a:gd name="connsiteX7" fmla="*/ 151501 w 1364418"/>
              <a:gd name="connsiteY7" fmla="*/ 6659970 h 6858000"/>
              <a:gd name="connsiteX8" fmla="*/ 166592 w 1364418"/>
              <a:gd name="connsiteY8" fmla="*/ 6636211 h 6858000"/>
              <a:gd name="connsiteX9" fmla="*/ 184036 w 1364418"/>
              <a:gd name="connsiteY9" fmla="*/ 6594177 h 6858000"/>
              <a:gd name="connsiteX10" fmla="*/ 198076 w 1364418"/>
              <a:gd name="connsiteY10" fmla="*/ 6557575 h 6858000"/>
              <a:gd name="connsiteX11" fmla="*/ 251033 w 1364418"/>
              <a:gd name="connsiteY11" fmla="*/ 6492130 h 6858000"/>
              <a:gd name="connsiteX12" fmla="*/ 266720 w 1364418"/>
              <a:gd name="connsiteY12" fmla="*/ 6431610 h 6858000"/>
              <a:gd name="connsiteX13" fmla="*/ 310425 w 1364418"/>
              <a:gd name="connsiteY13" fmla="*/ 6379786 h 6858000"/>
              <a:gd name="connsiteX14" fmla="*/ 293648 w 1364418"/>
              <a:gd name="connsiteY14" fmla="*/ 6334727 h 6858000"/>
              <a:gd name="connsiteX15" fmla="*/ 271063 w 1364418"/>
              <a:gd name="connsiteY15" fmla="*/ 6313295 h 6858000"/>
              <a:gd name="connsiteX16" fmla="*/ 278227 w 1364418"/>
              <a:gd name="connsiteY16" fmla="*/ 6280046 h 6858000"/>
              <a:gd name="connsiteX17" fmla="*/ 260972 w 1364418"/>
              <a:gd name="connsiteY17" fmla="*/ 6270265 h 6858000"/>
              <a:gd name="connsiteX18" fmla="*/ 288000 w 1364418"/>
              <a:gd name="connsiteY18" fmla="*/ 6252834 h 6858000"/>
              <a:gd name="connsiteX19" fmla="*/ 265992 w 1364418"/>
              <a:gd name="connsiteY19" fmla="*/ 6202459 h 6858000"/>
              <a:gd name="connsiteX20" fmla="*/ 264790 w 1364418"/>
              <a:gd name="connsiteY20" fmla="*/ 6153037 h 6858000"/>
              <a:gd name="connsiteX21" fmla="*/ 280205 w 1364418"/>
              <a:gd name="connsiteY21" fmla="*/ 6078132 h 6858000"/>
              <a:gd name="connsiteX22" fmla="*/ 267592 w 1364418"/>
              <a:gd name="connsiteY22" fmla="*/ 6028119 h 6858000"/>
              <a:gd name="connsiteX23" fmla="*/ 252821 w 1364418"/>
              <a:gd name="connsiteY23" fmla="*/ 5926735 h 6858000"/>
              <a:gd name="connsiteX24" fmla="*/ 302333 w 1364418"/>
              <a:gd name="connsiteY24" fmla="*/ 5712857 h 6858000"/>
              <a:gd name="connsiteX25" fmla="*/ 281408 w 1364418"/>
              <a:gd name="connsiteY25" fmla="*/ 5676393 h 6858000"/>
              <a:gd name="connsiteX26" fmla="*/ 321000 w 1364418"/>
              <a:gd name="connsiteY26" fmla="*/ 5563435 h 6858000"/>
              <a:gd name="connsiteX27" fmla="*/ 368130 w 1364418"/>
              <a:gd name="connsiteY27" fmla="*/ 5437125 h 6858000"/>
              <a:gd name="connsiteX28" fmla="*/ 381698 w 1364418"/>
              <a:gd name="connsiteY28" fmla="*/ 5396260 h 6858000"/>
              <a:gd name="connsiteX29" fmla="*/ 397679 w 1364418"/>
              <a:gd name="connsiteY29" fmla="*/ 5330009 h 6858000"/>
              <a:gd name="connsiteX30" fmla="*/ 431172 w 1364418"/>
              <a:gd name="connsiteY30" fmla="*/ 5273739 h 6858000"/>
              <a:gd name="connsiteX31" fmla="*/ 440771 w 1364418"/>
              <a:gd name="connsiteY31" fmla="*/ 5241779 h 6858000"/>
              <a:gd name="connsiteX32" fmla="*/ 451997 w 1364418"/>
              <a:gd name="connsiteY32" fmla="*/ 5225268 h 6858000"/>
              <a:gd name="connsiteX33" fmla="*/ 453017 w 1364418"/>
              <a:gd name="connsiteY33" fmla="*/ 5217684 h 6858000"/>
              <a:gd name="connsiteX34" fmla="*/ 460358 w 1364418"/>
              <a:gd name="connsiteY34" fmla="*/ 5193377 h 6858000"/>
              <a:gd name="connsiteX35" fmla="*/ 463661 w 1364418"/>
              <a:gd name="connsiteY35" fmla="*/ 5179288 h 6858000"/>
              <a:gd name="connsiteX36" fmla="*/ 464645 w 1364418"/>
              <a:gd name="connsiteY36" fmla="*/ 5173621 h 6858000"/>
              <a:gd name="connsiteX37" fmla="*/ 460279 w 1364418"/>
              <a:gd name="connsiteY37" fmla="*/ 5159961 h 6858000"/>
              <a:gd name="connsiteX38" fmla="*/ 466956 w 1364418"/>
              <a:gd name="connsiteY38" fmla="*/ 5144295 h 6858000"/>
              <a:gd name="connsiteX39" fmla="*/ 463889 w 1364418"/>
              <a:gd name="connsiteY39" fmla="*/ 5125185 h 6858000"/>
              <a:gd name="connsiteX40" fmla="*/ 470719 w 1364418"/>
              <a:gd name="connsiteY40" fmla="*/ 5121884 h 6858000"/>
              <a:gd name="connsiteX41" fmla="*/ 477755 w 1364418"/>
              <a:gd name="connsiteY41" fmla="*/ 5067850 h 6858000"/>
              <a:gd name="connsiteX42" fmla="*/ 480486 w 1364418"/>
              <a:gd name="connsiteY42" fmla="*/ 5060861 h 6858000"/>
              <a:gd name="connsiteX43" fmla="*/ 477190 w 1364418"/>
              <a:gd name="connsiteY43" fmla="*/ 5034192 h 6858000"/>
              <a:gd name="connsiteX44" fmla="*/ 478744 w 1364418"/>
              <a:gd name="connsiteY44" fmla="*/ 4993030 h 6858000"/>
              <a:gd name="connsiteX45" fmla="*/ 485653 w 1364418"/>
              <a:gd name="connsiteY45" fmla="*/ 4946844 h 6858000"/>
              <a:gd name="connsiteX46" fmla="*/ 481509 w 1364418"/>
              <a:gd name="connsiteY46" fmla="*/ 4932692 h 6858000"/>
              <a:gd name="connsiteX47" fmla="*/ 496912 w 1364418"/>
              <a:gd name="connsiteY47" fmla="*/ 4858827 h 6858000"/>
              <a:gd name="connsiteX48" fmla="*/ 502815 w 1364418"/>
              <a:gd name="connsiteY48" fmla="*/ 4821170 h 6858000"/>
              <a:gd name="connsiteX49" fmla="*/ 507548 w 1364418"/>
              <a:gd name="connsiteY49" fmla="*/ 4780965 h 6858000"/>
              <a:gd name="connsiteX50" fmla="*/ 508841 w 1364418"/>
              <a:gd name="connsiteY50" fmla="*/ 4750867 h 6858000"/>
              <a:gd name="connsiteX51" fmla="*/ 506648 w 1364418"/>
              <a:gd name="connsiteY51" fmla="*/ 4690749 h 6858000"/>
              <a:gd name="connsiteX52" fmla="*/ 502128 w 1364418"/>
              <a:gd name="connsiteY52" fmla="*/ 4584173 h 6858000"/>
              <a:gd name="connsiteX53" fmla="*/ 497211 w 1364418"/>
              <a:gd name="connsiteY53" fmla="*/ 4444346 h 6858000"/>
              <a:gd name="connsiteX54" fmla="*/ 493776 w 1364418"/>
              <a:gd name="connsiteY54" fmla="*/ 4375228 h 6858000"/>
              <a:gd name="connsiteX55" fmla="*/ 474429 w 1364418"/>
              <a:gd name="connsiteY55" fmla="*/ 4214165 h 6858000"/>
              <a:gd name="connsiteX56" fmla="*/ 478502 w 1364418"/>
              <a:gd name="connsiteY56" fmla="*/ 4090296 h 6858000"/>
              <a:gd name="connsiteX57" fmla="*/ 463758 w 1364418"/>
              <a:gd name="connsiteY57" fmla="*/ 4033999 h 6858000"/>
              <a:gd name="connsiteX58" fmla="*/ 464907 w 1364418"/>
              <a:gd name="connsiteY58" fmla="*/ 4031933 h 6858000"/>
              <a:gd name="connsiteX59" fmla="*/ 463483 w 1364418"/>
              <a:gd name="connsiteY59" fmla="*/ 4013953 h 6858000"/>
              <a:gd name="connsiteX60" fmla="*/ 449778 w 1364418"/>
              <a:gd name="connsiteY60" fmla="*/ 3974753 h 6858000"/>
              <a:gd name="connsiteX61" fmla="*/ 451376 w 1364418"/>
              <a:gd name="connsiteY61" fmla="*/ 3969950 h 6858000"/>
              <a:gd name="connsiteX62" fmla="*/ 444798 w 1364418"/>
              <a:gd name="connsiteY62" fmla="*/ 3933779 h 6858000"/>
              <a:gd name="connsiteX63" fmla="*/ 446129 w 1364418"/>
              <a:gd name="connsiteY63" fmla="*/ 3933093 h 6858000"/>
              <a:gd name="connsiteX64" fmla="*/ 450483 w 1364418"/>
              <a:gd name="connsiteY64" fmla="*/ 3922082 h 6858000"/>
              <a:gd name="connsiteX65" fmla="*/ 455561 w 1364418"/>
              <a:gd name="connsiteY65" fmla="*/ 3901461 h 6858000"/>
              <a:gd name="connsiteX66" fmla="*/ 478155 w 1364418"/>
              <a:gd name="connsiteY66" fmla="*/ 3813873 h 6858000"/>
              <a:gd name="connsiteX67" fmla="*/ 477580 w 1364418"/>
              <a:gd name="connsiteY67" fmla="*/ 3806161 h 6858000"/>
              <a:gd name="connsiteX68" fmla="*/ 477887 w 1364418"/>
              <a:gd name="connsiteY68" fmla="*/ 3805957 h 6858000"/>
              <a:gd name="connsiteX69" fmla="*/ 477914 w 1364418"/>
              <a:gd name="connsiteY69" fmla="*/ 3797724 h 6858000"/>
              <a:gd name="connsiteX70" fmla="*/ 476529 w 1364418"/>
              <a:gd name="connsiteY70" fmla="*/ 3792098 h 6858000"/>
              <a:gd name="connsiteX71" fmla="*/ 475413 w 1364418"/>
              <a:gd name="connsiteY71" fmla="*/ 3777135 h 6858000"/>
              <a:gd name="connsiteX72" fmla="*/ 477146 w 1364418"/>
              <a:gd name="connsiteY72" fmla="*/ 3771656 h 6858000"/>
              <a:gd name="connsiteX73" fmla="*/ 480889 w 1364418"/>
              <a:gd name="connsiteY73" fmla="*/ 3769007 h 6858000"/>
              <a:gd name="connsiteX74" fmla="*/ 480355 w 1364418"/>
              <a:gd name="connsiteY74" fmla="*/ 3767709 h 6858000"/>
              <a:gd name="connsiteX75" fmla="*/ 489051 w 1364418"/>
              <a:gd name="connsiteY75" fmla="*/ 3738082 h 6858000"/>
              <a:gd name="connsiteX76" fmla="*/ 496397 w 1364418"/>
              <a:gd name="connsiteY76" fmla="*/ 3673397 h 6858000"/>
              <a:gd name="connsiteX77" fmla="*/ 495693 w 1364418"/>
              <a:gd name="connsiteY77" fmla="*/ 3637109 h 6858000"/>
              <a:gd name="connsiteX78" fmla="*/ 499136 w 1364418"/>
              <a:gd name="connsiteY78" fmla="*/ 3536883 h 6858000"/>
              <a:gd name="connsiteX79" fmla="*/ 506674 w 1364418"/>
              <a:gd name="connsiteY79" fmla="*/ 3435652 h 6858000"/>
              <a:gd name="connsiteX80" fmla="*/ 508345 w 1364418"/>
              <a:gd name="connsiteY80" fmla="*/ 3307769 h 6858000"/>
              <a:gd name="connsiteX81" fmla="*/ 525908 w 1364418"/>
              <a:gd name="connsiteY81" fmla="*/ 3250522 h 6858000"/>
              <a:gd name="connsiteX82" fmla="*/ 526333 w 1364418"/>
              <a:gd name="connsiteY82" fmla="*/ 3229163 h 6858000"/>
              <a:gd name="connsiteX83" fmla="*/ 528156 w 1364418"/>
              <a:gd name="connsiteY83" fmla="*/ 3217217 h 6858000"/>
              <a:gd name="connsiteX84" fmla="*/ 514991 w 1364418"/>
              <a:gd name="connsiteY84" fmla="*/ 3183755 h 6858000"/>
              <a:gd name="connsiteX85" fmla="*/ 515492 w 1364418"/>
              <a:gd name="connsiteY85" fmla="*/ 3178642 h 6858000"/>
              <a:gd name="connsiteX86" fmla="*/ 503092 w 1364418"/>
              <a:gd name="connsiteY86" fmla="*/ 3158586 h 6858000"/>
              <a:gd name="connsiteX87" fmla="*/ 488277 w 1364418"/>
              <a:gd name="connsiteY87" fmla="*/ 3129034 h 6858000"/>
              <a:gd name="connsiteX88" fmla="*/ 488942 w 1364418"/>
              <a:gd name="connsiteY88" fmla="*/ 3126682 h 6858000"/>
              <a:gd name="connsiteX89" fmla="*/ 479810 w 1364418"/>
              <a:gd name="connsiteY89" fmla="*/ 3114519 h 6858000"/>
              <a:gd name="connsiteX90" fmla="*/ 466419 w 1364418"/>
              <a:gd name="connsiteY90" fmla="*/ 3106272 h 6858000"/>
              <a:gd name="connsiteX91" fmla="*/ 439149 w 1364418"/>
              <a:gd name="connsiteY91" fmla="*/ 2958185 h 6858000"/>
              <a:gd name="connsiteX92" fmla="*/ 381763 w 1364418"/>
              <a:gd name="connsiteY92" fmla="*/ 2762989 h 6858000"/>
              <a:gd name="connsiteX93" fmla="*/ 330681 w 1364418"/>
              <a:gd name="connsiteY93" fmla="*/ 2554718 h 6858000"/>
              <a:gd name="connsiteX94" fmla="*/ 310775 w 1364418"/>
              <a:gd name="connsiteY94" fmla="*/ 2485734 h 6858000"/>
              <a:gd name="connsiteX95" fmla="*/ 301498 w 1364418"/>
              <a:gd name="connsiteY95" fmla="*/ 2447068 h 6858000"/>
              <a:gd name="connsiteX96" fmla="*/ 288459 w 1364418"/>
              <a:gd name="connsiteY96" fmla="*/ 2425819 h 6858000"/>
              <a:gd name="connsiteX97" fmla="*/ 294458 w 1364418"/>
              <a:gd name="connsiteY97" fmla="*/ 2402874 h 6858000"/>
              <a:gd name="connsiteX98" fmla="*/ 297070 w 1364418"/>
              <a:gd name="connsiteY98" fmla="*/ 2381443 h 6858000"/>
              <a:gd name="connsiteX99" fmla="*/ 273399 w 1364418"/>
              <a:gd name="connsiteY99" fmla="*/ 2261920 h 6858000"/>
              <a:gd name="connsiteX100" fmla="*/ 263286 w 1364418"/>
              <a:gd name="connsiteY100" fmla="*/ 2195378 h 6858000"/>
              <a:gd name="connsiteX101" fmla="*/ 247503 w 1364418"/>
              <a:gd name="connsiteY101" fmla="*/ 2155135 h 6858000"/>
              <a:gd name="connsiteX102" fmla="*/ 244961 w 1364418"/>
              <a:gd name="connsiteY102" fmla="*/ 2118008 h 6858000"/>
              <a:gd name="connsiteX103" fmla="*/ 245954 w 1364418"/>
              <a:gd name="connsiteY103" fmla="*/ 2050531 h 6858000"/>
              <a:gd name="connsiteX104" fmla="*/ 237760 w 1364418"/>
              <a:gd name="connsiteY104" fmla="*/ 1963269 h 6858000"/>
              <a:gd name="connsiteX105" fmla="*/ 218938 w 1364418"/>
              <a:gd name="connsiteY105" fmla="*/ 1906352 h 6858000"/>
              <a:gd name="connsiteX106" fmla="*/ 195495 w 1364418"/>
              <a:gd name="connsiteY106" fmla="*/ 1861531 h 6858000"/>
              <a:gd name="connsiteX107" fmla="*/ 149294 w 1364418"/>
              <a:gd name="connsiteY107" fmla="*/ 1732919 h 6858000"/>
              <a:gd name="connsiteX108" fmla="*/ 121605 w 1364418"/>
              <a:gd name="connsiteY108" fmla="*/ 1663540 h 6858000"/>
              <a:gd name="connsiteX109" fmla="*/ 120731 w 1364418"/>
              <a:gd name="connsiteY109" fmla="*/ 1615777 h 6858000"/>
              <a:gd name="connsiteX110" fmla="*/ 101526 w 1364418"/>
              <a:gd name="connsiteY110" fmla="*/ 1563678 h 6858000"/>
              <a:gd name="connsiteX111" fmla="*/ 114606 w 1364418"/>
              <a:gd name="connsiteY111" fmla="*/ 1519474 h 6858000"/>
              <a:gd name="connsiteX112" fmla="*/ 107348 w 1364418"/>
              <a:gd name="connsiteY112" fmla="*/ 1477995 h 6858000"/>
              <a:gd name="connsiteX113" fmla="*/ 93433 w 1364418"/>
              <a:gd name="connsiteY113" fmla="*/ 1373769 h 6858000"/>
              <a:gd name="connsiteX114" fmla="*/ 101740 w 1364418"/>
              <a:gd name="connsiteY114" fmla="*/ 1307086 h 6858000"/>
              <a:gd name="connsiteX115" fmla="*/ 102928 w 1364418"/>
              <a:gd name="connsiteY115" fmla="*/ 1189033 h 6858000"/>
              <a:gd name="connsiteX116" fmla="*/ 107613 w 1364418"/>
              <a:gd name="connsiteY116" fmla="*/ 1168288 h 6858000"/>
              <a:gd name="connsiteX117" fmla="*/ 99895 w 1364418"/>
              <a:gd name="connsiteY117" fmla="*/ 1142577 h 6858000"/>
              <a:gd name="connsiteX118" fmla="*/ 89201 w 1364418"/>
              <a:gd name="connsiteY118" fmla="*/ 1088484 h 6858000"/>
              <a:gd name="connsiteX119" fmla="*/ 77937 w 1364418"/>
              <a:gd name="connsiteY119" fmla="*/ 1016103 h 6858000"/>
              <a:gd name="connsiteX120" fmla="*/ 79393 w 1364418"/>
              <a:gd name="connsiteY120" fmla="*/ 932283 h 6858000"/>
              <a:gd name="connsiteX121" fmla="*/ 81629 w 1364418"/>
              <a:gd name="connsiteY121" fmla="*/ 915925 h 6858000"/>
              <a:gd name="connsiteX122" fmla="*/ 74258 w 1364418"/>
              <a:gd name="connsiteY122" fmla="*/ 896999 h 6858000"/>
              <a:gd name="connsiteX123" fmla="*/ 43666 w 1364418"/>
              <a:gd name="connsiteY123" fmla="*/ 821517 h 6858000"/>
              <a:gd name="connsiteX124" fmla="*/ 22616 w 1364418"/>
              <a:gd name="connsiteY124" fmla="*/ 751353 h 6858000"/>
              <a:gd name="connsiteX125" fmla="*/ 22174 w 1364418"/>
              <a:gd name="connsiteY125" fmla="*/ 721230 h 6858000"/>
              <a:gd name="connsiteX126" fmla="*/ 7845 w 1364418"/>
              <a:gd name="connsiteY126" fmla="*/ 681659 h 6858000"/>
              <a:gd name="connsiteX127" fmla="*/ 31306 w 1364418"/>
              <a:gd name="connsiteY127" fmla="*/ 619315 h 6858000"/>
              <a:gd name="connsiteX128" fmla="*/ 15184 w 1364418"/>
              <a:gd name="connsiteY128" fmla="*/ 585934 h 6858000"/>
              <a:gd name="connsiteX129" fmla="*/ 22258 w 1364418"/>
              <a:gd name="connsiteY129" fmla="*/ 538948 h 6858000"/>
              <a:gd name="connsiteX130" fmla="*/ 26166 w 1364418"/>
              <a:gd name="connsiteY130" fmla="*/ 525163 h 6858000"/>
              <a:gd name="connsiteX131" fmla="*/ 52290 w 1364418"/>
              <a:gd name="connsiteY131" fmla="*/ 446567 h 6858000"/>
              <a:gd name="connsiteX132" fmla="*/ 51538 w 1364418"/>
              <a:gd name="connsiteY132" fmla="*/ 393828 h 6858000"/>
              <a:gd name="connsiteX133" fmla="*/ 51368 w 1364418"/>
              <a:gd name="connsiteY133" fmla="*/ 353137 h 6858000"/>
              <a:gd name="connsiteX134" fmla="*/ 72878 w 1364418"/>
              <a:gd name="connsiteY134" fmla="*/ 309501 h 6858000"/>
              <a:gd name="connsiteX135" fmla="*/ 57061 w 1364418"/>
              <a:gd name="connsiteY135" fmla="*/ 275771 h 6858000"/>
              <a:gd name="connsiteX136" fmla="*/ 74088 w 1364418"/>
              <a:gd name="connsiteY136" fmla="*/ 212860 h 6858000"/>
              <a:gd name="connsiteX137" fmla="*/ 65798 w 1364418"/>
              <a:gd name="connsiteY137" fmla="*/ 144983 h 6858000"/>
              <a:gd name="connsiteX138" fmla="*/ 78082 w 1364418"/>
              <a:gd name="connsiteY138" fmla="*/ 55288 h 6858000"/>
              <a:gd name="connsiteX139" fmla="*/ 37636 w 1364418"/>
              <a:gd name="connsiteY139"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101112 w 1364418"/>
              <a:gd name="connsiteY3" fmla="*/ 6857735 h 6858000"/>
              <a:gd name="connsiteX4" fmla="*/ 137705 w 1364418"/>
              <a:gd name="connsiteY4" fmla="*/ 6776847 h 6858000"/>
              <a:gd name="connsiteX5" fmla="*/ 149205 w 1364418"/>
              <a:gd name="connsiteY5" fmla="*/ 6737706 h 6858000"/>
              <a:gd name="connsiteX6" fmla="*/ 173944 w 1364418"/>
              <a:gd name="connsiteY6" fmla="*/ 6691589 h 6858000"/>
              <a:gd name="connsiteX7" fmla="*/ 151501 w 1364418"/>
              <a:gd name="connsiteY7" fmla="*/ 6659970 h 6858000"/>
              <a:gd name="connsiteX8" fmla="*/ 166592 w 1364418"/>
              <a:gd name="connsiteY8" fmla="*/ 6636211 h 6858000"/>
              <a:gd name="connsiteX9" fmla="*/ 184036 w 1364418"/>
              <a:gd name="connsiteY9" fmla="*/ 6594177 h 6858000"/>
              <a:gd name="connsiteX10" fmla="*/ 198076 w 1364418"/>
              <a:gd name="connsiteY10" fmla="*/ 6557575 h 6858000"/>
              <a:gd name="connsiteX11" fmla="*/ 251033 w 1364418"/>
              <a:gd name="connsiteY11" fmla="*/ 6492130 h 6858000"/>
              <a:gd name="connsiteX12" fmla="*/ 266720 w 1364418"/>
              <a:gd name="connsiteY12" fmla="*/ 6431610 h 6858000"/>
              <a:gd name="connsiteX13" fmla="*/ 310425 w 1364418"/>
              <a:gd name="connsiteY13" fmla="*/ 6379786 h 6858000"/>
              <a:gd name="connsiteX14" fmla="*/ 293648 w 1364418"/>
              <a:gd name="connsiteY14" fmla="*/ 6334727 h 6858000"/>
              <a:gd name="connsiteX15" fmla="*/ 271063 w 1364418"/>
              <a:gd name="connsiteY15" fmla="*/ 6313295 h 6858000"/>
              <a:gd name="connsiteX16" fmla="*/ 278227 w 1364418"/>
              <a:gd name="connsiteY16" fmla="*/ 6280046 h 6858000"/>
              <a:gd name="connsiteX17" fmla="*/ 260972 w 1364418"/>
              <a:gd name="connsiteY17" fmla="*/ 6270265 h 6858000"/>
              <a:gd name="connsiteX18" fmla="*/ 288000 w 1364418"/>
              <a:gd name="connsiteY18" fmla="*/ 6252834 h 6858000"/>
              <a:gd name="connsiteX19" fmla="*/ 265992 w 1364418"/>
              <a:gd name="connsiteY19" fmla="*/ 6202459 h 6858000"/>
              <a:gd name="connsiteX20" fmla="*/ 264790 w 1364418"/>
              <a:gd name="connsiteY20" fmla="*/ 6153037 h 6858000"/>
              <a:gd name="connsiteX21" fmla="*/ 280205 w 1364418"/>
              <a:gd name="connsiteY21" fmla="*/ 6078132 h 6858000"/>
              <a:gd name="connsiteX22" fmla="*/ 267592 w 1364418"/>
              <a:gd name="connsiteY22" fmla="*/ 6028119 h 6858000"/>
              <a:gd name="connsiteX23" fmla="*/ 252821 w 1364418"/>
              <a:gd name="connsiteY23" fmla="*/ 5926735 h 6858000"/>
              <a:gd name="connsiteX24" fmla="*/ 302333 w 1364418"/>
              <a:gd name="connsiteY24" fmla="*/ 5712857 h 6858000"/>
              <a:gd name="connsiteX25" fmla="*/ 281408 w 1364418"/>
              <a:gd name="connsiteY25" fmla="*/ 5676393 h 6858000"/>
              <a:gd name="connsiteX26" fmla="*/ 321000 w 1364418"/>
              <a:gd name="connsiteY26" fmla="*/ 5563435 h 6858000"/>
              <a:gd name="connsiteX27" fmla="*/ 368130 w 1364418"/>
              <a:gd name="connsiteY27" fmla="*/ 5437125 h 6858000"/>
              <a:gd name="connsiteX28" fmla="*/ 381698 w 1364418"/>
              <a:gd name="connsiteY28" fmla="*/ 5396260 h 6858000"/>
              <a:gd name="connsiteX29" fmla="*/ 397679 w 1364418"/>
              <a:gd name="connsiteY29" fmla="*/ 5330009 h 6858000"/>
              <a:gd name="connsiteX30" fmla="*/ 431172 w 1364418"/>
              <a:gd name="connsiteY30" fmla="*/ 5273739 h 6858000"/>
              <a:gd name="connsiteX31" fmla="*/ 440771 w 1364418"/>
              <a:gd name="connsiteY31" fmla="*/ 5241779 h 6858000"/>
              <a:gd name="connsiteX32" fmla="*/ 451997 w 1364418"/>
              <a:gd name="connsiteY32" fmla="*/ 5225268 h 6858000"/>
              <a:gd name="connsiteX33" fmla="*/ 453017 w 1364418"/>
              <a:gd name="connsiteY33" fmla="*/ 5217684 h 6858000"/>
              <a:gd name="connsiteX34" fmla="*/ 460358 w 1364418"/>
              <a:gd name="connsiteY34" fmla="*/ 5193377 h 6858000"/>
              <a:gd name="connsiteX35" fmla="*/ 463661 w 1364418"/>
              <a:gd name="connsiteY35" fmla="*/ 5179288 h 6858000"/>
              <a:gd name="connsiteX36" fmla="*/ 464645 w 1364418"/>
              <a:gd name="connsiteY36" fmla="*/ 5173621 h 6858000"/>
              <a:gd name="connsiteX37" fmla="*/ 460279 w 1364418"/>
              <a:gd name="connsiteY37" fmla="*/ 5159961 h 6858000"/>
              <a:gd name="connsiteX38" fmla="*/ 466956 w 1364418"/>
              <a:gd name="connsiteY38" fmla="*/ 5144295 h 6858000"/>
              <a:gd name="connsiteX39" fmla="*/ 463889 w 1364418"/>
              <a:gd name="connsiteY39" fmla="*/ 5125185 h 6858000"/>
              <a:gd name="connsiteX40" fmla="*/ 470719 w 1364418"/>
              <a:gd name="connsiteY40" fmla="*/ 5121884 h 6858000"/>
              <a:gd name="connsiteX41" fmla="*/ 477755 w 1364418"/>
              <a:gd name="connsiteY41" fmla="*/ 5067850 h 6858000"/>
              <a:gd name="connsiteX42" fmla="*/ 480486 w 1364418"/>
              <a:gd name="connsiteY42" fmla="*/ 5060861 h 6858000"/>
              <a:gd name="connsiteX43" fmla="*/ 477190 w 1364418"/>
              <a:gd name="connsiteY43" fmla="*/ 5034192 h 6858000"/>
              <a:gd name="connsiteX44" fmla="*/ 478744 w 1364418"/>
              <a:gd name="connsiteY44" fmla="*/ 4993030 h 6858000"/>
              <a:gd name="connsiteX45" fmla="*/ 485653 w 1364418"/>
              <a:gd name="connsiteY45" fmla="*/ 4946844 h 6858000"/>
              <a:gd name="connsiteX46" fmla="*/ 481509 w 1364418"/>
              <a:gd name="connsiteY46" fmla="*/ 4932692 h 6858000"/>
              <a:gd name="connsiteX47" fmla="*/ 496912 w 1364418"/>
              <a:gd name="connsiteY47" fmla="*/ 4858827 h 6858000"/>
              <a:gd name="connsiteX48" fmla="*/ 502815 w 1364418"/>
              <a:gd name="connsiteY48" fmla="*/ 4821170 h 6858000"/>
              <a:gd name="connsiteX49" fmla="*/ 507548 w 1364418"/>
              <a:gd name="connsiteY49" fmla="*/ 4780965 h 6858000"/>
              <a:gd name="connsiteX50" fmla="*/ 508841 w 1364418"/>
              <a:gd name="connsiteY50" fmla="*/ 4750867 h 6858000"/>
              <a:gd name="connsiteX51" fmla="*/ 506648 w 1364418"/>
              <a:gd name="connsiteY51" fmla="*/ 4690749 h 6858000"/>
              <a:gd name="connsiteX52" fmla="*/ 502128 w 1364418"/>
              <a:gd name="connsiteY52" fmla="*/ 4584173 h 6858000"/>
              <a:gd name="connsiteX53" fmla="*/ 497211 w 1364418"/>
              <a:gd name="connsiteY53" fmla="*/ 4444346 h 6858000"/>
              <a:gd name="connsiteX54" fmla="*/ 493776 w 1364418"/>
              <a:gd name="connsiteY54" fmla="*/ 4375228 h 6858000"/>
              <a:gd name="connsiteX55" fmla="*/ 474429 w 1364418"/>
              <a:gd name="connsiteY55" fmla="*/ 4214165 h 6858000"/>
              <a:gd name="connsiteX56" fmla="*/ 478502 w 1364418"/>
              <a:gd name="connsiteY56" fmla="*/ 4090296 h 6858000"/>
              <a:gd name="connsiteX57" fmla="*/ 463758 w 1364418"/>
              <a:gd name="connsiteY57" fmla="*/ 4033999 h 6858000"/>
              <a:gd name="connsiteX58" fmla="*/ 464907 w 1364418"/>
              <a:gd name="connsiteY58" fmla="*/ 4031933 h 6858000"/>
              <a:gd name="connsiteX59" fmla="*/ 463483 w 1364418"/>
              <a:gd name="connsiteY59" fmla="*/ 4013953 h 6858000"/>
              <a:gd name="connsiteX60" fmla="*/ 449778 w 1364418"/>
              <a:gd name="connsiteY60" fmla="*/ 3974753 h 6858000"/>
              <a:gd name="connsiteX61" fmla="*/ 451376 w 1364418"/>
              <a:gd name="connsiteY61" fmla="*/ 3969950 h 6858000"/>
              <a:gd name="connsiteX62" fmla="*/ 444798 w 1364418"/>
              <a:gd name="connsiteY62" fmla="*/ 3933779 h 6858000"/>
              <a:gd name="connsiteX63" fmla="*/ 446129 w 1364418"/>
              <a:gd name="connsiteY63" fmla="*/ 3933093 h 6858000"/>
              <a:gd name="connsiteX64" fmla="*/ 450483 w 1364418"/>
              <a:gd name="connsiteY64" fmla="*/ 3922082 h 6858000"/>
              <a:gd name="connsiteX65" fmla="*/ 455561 w 1364418"/>
              <a:gd name="connsiteY65" fmla="*/ 3901461 h 6858000"/>
              <a:gd name="connsiteX66" fmla="*/ 478155 w 1364418"/>
              <a:gd name="connsiteY66" fmla="*/ 3813873 h 6858000"/>
              <a:gd name="connsiteX67" fmla="*/ 477580 w 1364418"/>
              <a:gd name="connsiteY67" fmla="*/ 3806161 h 6858000"/>
              <a:gd name="connsiteX68" fmla="*/ 477887 w 1364418"/>
              <a:gd name="connsiteY68" fmla="*/ 3805957 h 6858000"/>
              <a:gd name="connsiteX69" fmla="*/ 477914 w 1364418"/>
              <a:gd name="connsiteY69" fmla="*/ 3797724 h 6858000"/>
              <a:gd name="connsiteX70" fmla="*/ 476529 w 1364418"/>
              <a:gd name="connsiteY70" fmla="*/ 3792098 h 6858000"/>
              <a:gd name="connsiteX71" fmla="*/ 475413 w 1364418"/>
              <a:gd name="connsiteY71" fmla="*/ 3777135 h 6858000"/>
              <a:gd name="connsiteX72" fmla="*/ 477146 w 1364418"/>
              <a:gd name="connsiteY72" fmla="*/ 3771656 h 6858000"/>
              <a:gd name="connsiteX73" fmla="*/ 480889 w 1364418"/>
              <a:gd name="connsiteY73" fmla="*/ 3769007 h 6858000"/>
              <a:gd name="connsiteX74" fmla="*/ 480355 w 1364418"/>
              <a:gd name="connsiteY74" fmla="*/ 3767709 h 6858000"/>
              <a:gd name="connsiteX75" fmla="*/ 489051 w 1364418"/>
              <a:gd name="connsiteY75" fmla="*/ 3738082 h 6858000"/>
              <a:gd name="connsiteX76" fmla="*/ 496397 w 1364418"/>
              <a:gd name="connsiteY76" fmla="*/ 3673397 h 6858000"/>
              <a:gd name="connsiteX77" fmla="*/ 495693 w 1364418"/>
              <a:gd name="connsiteY77" fmla="*/ 3637109 h 6858000"/>
              <a:gd name="connsiteX78" fmla="*/ 499136 w 1364418"/>
              <a:gd name="connsiteY78" fmla="*/ 3536883 h 6858000"/>
              <a:gd name="connsiteX79" fmla="*/ 506674 w 1364418"/>
              <a:gd name="connsiteY79" fmla="*/ 3435652 h 6858000"/>
              <a:gd name="connsiteX80" fmla="*/ 508345 w 1364418"/>
              <a:gd name="connsiteY80" fmla="*/ 3307769 h 6858000"/>
              <a:gd name="connsiteX81" fmla="*/ 525908 w 1364418"/>
              <a:gd name="connsiteY81" fmla="*/ 3250522 h 6858000"/>
              <a:gd name="connsiteX82" fmla="*/ 526333 w 1364418"/>
              <a:gd name="connsiteY82" fmla="*/ 3229163 h 6858000"/>
              <a:gd name="connsiteX83" fmla="*/ 528156 w 1364418"/>
              <a:gd name="connsiteY83" fmla="*/ 3217217 h 6858000"/>
              <a:gd name="connsiteX84" fmla="*/ 514991 w 1364418"/>
              <a:gd name="connsiteY84" fmla="*/ 3183755 h 6858000"/>
              <a:gd name="connsiteX85" fmla="*/ 515492 w 1364418"/>
              <a:gd name="connsiteY85" fmla="*/ 3178642 h 6858000"/>
              <a:gd name="connsiteX86" fmla="*/ 503092 w 1364418"/>
              <a:gd name="connsiteY86" fmla="*/ 3158586 h 6858000"/>
              <a:gd name="connsiteX87" fmla="*/ 488277 w 1364418"/>
              <a:gd name="connsiteY87" fmla="*/ 3129034 h 6858000"/>
              <a:gd name="connsiteX88" fmla="*/ 488942 w 1364418"/>
              <a:gd name="connsiteY88" fmla="*/ 3126682 h 6858000"/>
              <a:gd name="connsiteX89" fmla="*/ 479810 w 1364418"/>
              <a:gd name="connsiteY89" fmla="*/ 3114519 h 6858000"/>
              <a:gd name="connsiteX90" fmla="*/ 466419 w 1364418"/>
              <a:gd name="connsiteY90" fmla="*/ 3106272 h 6858000"/>
              <a:gd name="connsiteX91" fmla="*/ 439149 w 1364418"/>
              <a:gd name="connsiteY91" fmla="*/ 2958185 h 6858000"/>
              <a:gd name="connsiteX92" fmla="*/ 381763 w 1364418"/>
              <a:gd name="connsiteY92" fmla="*/ 2762989 h 6858000"/>
              <a:gd name="connsiteX93" fmla="*/ 330681 w 1364418"/>
              <a:gd name="connsiteY93" fmla="*/ 2554718 h 6858000"/>
              <a:gd name="connsiteX94" fmla="*/ 310775 w 1364418"/>
              <a:gd name="connsiteY94" fmla="*/ 2485734 h 6858000"/>
              <a:gd name="connsiteX95" fmla="*/ 301498 w 1364418"/>
              <a:gd name="connsiteY95" fmla="*/ 2447068 h 6858000"/>
              <a:gd name="connsiteX96" fmla="*/ 288459 w 1364418"/>
              <a:gd name="connsiteY96" fmla="*/ 2425819 h 6858000"/>
              <a:gd name="connsiteX97" fmla="*/ 294458 w 1364418"/>
              <a:gd name="connsiteY97" fmla="*/ 2402874 h 6858000"/>
              <a:gd name="connsiteX98" fmla="*/ 297070 w 1364418"/>
              <a:gd name="connsiteY98" fmla="*/ 2381443 h 6858000"/>
              <a:gd name="connsiteX99" fmla="*/ 273399 w 1364418"/>
              <a:gd name="connsiteY99" fmla="*/ 2261920 h 6858000"/>
              <a:gd name="connsiteX100" fmla="*/ 263286 w 1364418"/>
              <a:gd name="connsiteY100" fmla="*/ 2195378 h 6858000"/>
              <a:gd name="connsiteX101" fmla="*/ 247503 w 1364418"/>
              <a:gd name="connsiteY101" fmla="*/ 2155135 h 6858000"/>
              <a:gd name="connsiteX102" fmla="*/ 244961 w 1364418"/>
              <a:gd name="connsiteY102" fmla="*/ 2118008 h 6858000"/>
              <a:gd name="connsiteX103" fmla="*/ 245954 w 1364418"/>
              <a:gd name="connsiteY103" fmla="*/ 2050531 h 6858000"/>
              <a:gd name="connsiteX104" fmla="*/ 237760 w 1364418"/>
              <a:gd name="connsiteY104" fmla="*/ 1963269 h 6858000"/>
              <a:gd name="connsiteX105" fmla="*/ 218938 w 1364418"/>
              <a:gd name="connsiteY105" fmla="*/ 1906352 h 6858000"/>
              <a:gd name="connsiteX106" fmla="*/ 195495 w 1364418"/>
              <a:gd name="connsiteY106" fmla="*/ 1861531 h 6858000"/>
              <a:gd name="connsiteX107" fmla="*/ 149294 w 1364418"/>
              <a:gd name="connsiteY107" fmla="*/ 1732919 h 6858000"/>
              <a:gd name="connsiteX108" fmla="*/ 121605 w 1364418"/>
              <a:gd name="connsiteY108" fmla="*/ 1663540 h 6858000"/>
              <a:gd name="connsiteX109" fmla="*/ 120731 w 1364418"/>
              <a:gd name="connsiteY109" fmla="*/ 1615777 h 6858000"/>
              <a:gd name="connsiteX110" fmla="*/ 101526 w 1364418"/>
              <a:gd name="connsiteY110" fmla="*/ 1563678 h 6858000"/>
              <a:gd name="connsiteX111" fmla="*/ 114606 w 1364418"/>
              <a:gd name="connsiteY111" fmla="*/ 1519474 h 6858000"/>
              <a:gd name="connsiteX112" fmla="*/ 107348 w 1364418"/>
              <a:gd name="connsiteY112" fmla="*/ 1477995 h 6858000"/>
              <a:gd name="connsiteX113" fmla="*/ 93433 w 1364418"/>
              <a:gd name="connsiteY113" fmla="*/ 1373769 h 6858000"/>
              <a:gd name="connsiteX114" fmla="*/ 101740 w 1364418"/>
              <a:gd name="connsiteY114" fmla="*/ 1307086 h 6858000"/>
              <a:gd name="connsiteX115" fmla="*/ 102928 w 1364418"/>
              <a:gd name="connsiteY115" fmla="*/ 1189033 h 6858000"/>
              <a:gd name="connsiteX116" fmla="*/ 107613 w 1364418"/>
              <a:gd name="connsiteY116" fmla="*/ 1168288 h 6858000"/>
              <a:gd name="connsiteX117" fmla="*/ 99895 w 1364418"/>
              <a:gd name="connsiteY117" fmla="*/ 1142577 h 6858000"/>
              <a:gd name="connsiteX118" fmla="*/ 89201 w 1364418"/>
              <a:gd name="connsiteY118" fmla="*/ 1088484 h 6858000"/>
              <a:gd name="connsiteX119" fmla="*/ 77937 w 1364418"/>
              <a:gd name="connsiteY119" fmla="*/ 1016103 h 6858000"/>
              <a:gd name="connsiteX120" fmla="*/ 79393 w 1364418"/>
              <a:gd name="connsiteY120" fmla="*/ 932283 h 6858000"/>
              <a:gd name="connsiteX121" fmla="*/ 81629 w 1364418"/>
              <a:gd name="connsiteY121" fmla="*/ 915925 h 6858000"/>
              <a:gd name="connsiteX122" fmla="*/ 74258 w 1364418"/>
              <a:gd name="connsiteY122" fmla="*/ 896999 h 6858000"/>
              <a:gd name="connsiteX123" fmla="*/ 43666 w 1364418"/>
              <a:gd name="connsiteY123" fmla="*/ 821517 h 6858000"/>
              <a:gd name="connsiteX124" fmla="*/ 22616 w 1364418"/>
              <a:gd name="connsiteY124" fmla="*/ 751353 h 6858000"/>
              <a:gd name="connsiteX125" fmla="*/ 22174 w 1364418"/>
              <a:gd name="connsiteY125" fmla="*/ 721230 h 6858000"/>
              <a:gd name="connsiteX126" fmla="*/ 7845 w 1364418"/>
              <a:gd name="connsiteY126" fmla="*/ 681659 h 6858000"/>
              <a:gd name="connsiteX127" fmla="*/ 31306 w 1364418"/>
              <a:gd name="connsiteY127" fmla="*/ 619315 h 6858000"/>
              <a:gd name="connsiteX128" fmla="*/ 15184 w 1364418"/>
              <a:gd name="connsiteY128" fmla="*/ 585934 h 6858000"/>
              <a:gd name="connsiteX129" fmla="*/ 22258 w 1364418"/>
              <a:gd name="connsiteY129" fmla="*/ 538948 h 6858000"/>
              <a:gd name="connsiteX130" fmla="*/ 26166 w 1364418"/>
              <a:gd name="connsiteY130" fmla="*/ 525163 h 6858000"/>
              <a:gd name="connsiteX131" fmla="*/ 52290 w 1364418"/>
              <a:gd name="connsiteY131" fmla="*/ 446567 h 6858000"/>
              <a:gd name="connsiteX132" fmla="*/ 51538 w 1364418"/>
              <a:gd name="connsiteY132" fmla="*/ 393828 h 6858000"/>
              <a:gd name="connsiteX133" fmla="*/ 51368 w 1364418"/>
              <a:gd name="connsiteY133" fmla="*/ 353137 h 6858000"/>
              <a:gd name="connsiteX134" fmla="*/ 55970 w 1364418"/>
              <a:gd name="connsiteY134" fmla="*/ 321428 h 6858000"/>
              <a:gd name="connsiteX135" fmla="*/ 57061 w 1364418"/>
              <a:gd name="connsiteY135" fmla="*/ 275771 h 6858000"/>
              <a:gd name="connsiteX136" fmla="*/ 74088 w 1364418"/>
              <a:gd name="connsiteY136" fmla="*/ 212860 h 6858000"/>
              <a:gd name="connsiteX137" fmla="*/ 65798 w 1364418"/>
              <a:gd name="connsiteY137" fmla="*/ 144983 h 6858000"/>
              <a:gd name="connsiteX138" fmla="*/ 78082 w 1364418"/>
              <a:gd name="connsiteY138" fmla="*/ 55288 h 6858000"/>
              <a:gd name="connsiteX139" fmla="*/ 37636 w 1364418"/>
              <a:gd name="connsiteY139"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101112 w 1364418"/>
              <a:gd name="connsiteY3" fmla="*/ 6857735 h 6858000"/>
              <a:gd name="connsiteX4" fmla="*/ 137705 w 1364418"/>
              <a:gd name="connsiteY4" fmla="*/ 6776847 h 6858000"/>
              <a:gd name="connsiteX5" fmla="*/ 149205 w 1364418"/>
              <a:gd name="connsiteY5" fmla="*/ 6737706 h 6858000"/>
              <a:gd name="connsiteX6" fmla="*/ 173944 w 1364418"/>
              <a:gd name="connsiteY6" fmla="*/ 6691589 h 6858000"/>
              <a:gd name="connsiteX7" fmla="*/ 151501 w 1364418"/>
              <a:gd name="connsiteY7" fmla="*/ 6659970 h 6858000"/>
              <a:gd name="connsiteX8" fmla="*/ 166592 w 1364418"/>
              <a:gd name="connsiteY8" fmla="*/ 6636211 h 6858000"/>
              <a:gd name="connsiteX9" fmla="*/ 184036 w 1364418"/>
              <a:gd name="connsiteY9" fmla="*/ 6594177 h 6858000"/>
              <a:gd name="connsiteX10" fmla="*/ 198076 w 1364418"/>
              <a:gd name="connsiteY10" fmla="*/ 6557575 h 6858000"/>
              <a:gd name="connsiteX11" fmla="*/ 251033 w 1364418"/>
              <a:gd name="connsiteY11" fmla="*/ 6492130 h 6858000"/>
              <a:gd name="connsiteX12" fmla="*/ 266720 w 1364418"/>
              <a:gd name="connsiteY12" fmla="*/ 6431610 h 6858000"/>
              <a:gd name="connsiteX13" fmla="*/ 310425 w 1364418"/>
              <a:gd name="connsiteY13" fmla="*/ 6379786 h 6858000"/>
              <a:gd name="connsiteX14" fmla="*/ 293648 w 1364418"/>
              <a:gd name="connsiteY14" fmla="*/ 6334727 h 6858000"/>
              <a:gd name="connsiteX15" fmla="*/ 271063 w 1364418"/>
              <a:gd name="connsiteY15" fmla="*/ 6313295 h 6858000"/>
              <a:gd name="connsiteX16" fmla="*/ 278227 w 1364418"/>
              <a:gd name="connsiteY16" fmla="*/ 6280046 h 6858000"/>
              <a:gd name="connsiteX17" fmla="*/ 260972 w 1364418"/>
              <a:gd name="connsiteY17" fmla="*/ 6270265 h 6858000"/>
              <a:gd name="connsiteX18" fmla="*/ 288000 w 1364418"/>
              <a:gd name="connsiteY18" fmla="*/ 6252834 h 6858000"/>
              <a:gd name="connsiteX19" fmla="*/ 265992 w 1364418"/>
              <a:gd name="connsiteY19" fmla="*/ 6202459 h 6858000"/>
              <a:gd name="connsiteX20" fmla="*/ 264790 w 1364418"/>
              <a:gd name="connsiteY20" fmla="*/ 6153037 h 6858000"/>
              <a:gd name="connsiteX21" fmla="*/ 280205 w 1364418"/>
              <a:gd name="connsiteY21" fmla="*/ 6078132 h 6858000"/>
              <a:gd name="connsiteX22" fmla="*/ 267592 w 1364418"/>
              <a:gd name="connsiteY22" fmla="*/ 6028119 h 6858000"/>
              <a:gd name="connsiteX23" fmla="*/ 252821 w 1364418"/>
              <a:gd name="connsiteY23" fmla="*/ 5926735 h 6858000"/>
              <a:gd name="connsiteX24" fmla="*/ 302333 w 1364418"/>
              <a:gd name="connsiteY24" fmla="*/ 5712857 h 6858000"/>
              <a:gd name="connsiteX25" fmla="*/ 332131 w 1364418"/>
              <a:gd name="connsiteY25" fmla="*/ 5660491 h 6858000"/>
              <a:gd name="connsiteX26" fmla="*/ 321000 w 1364418"/>
              <a:gd name="connsiteY26" fmla="*/ 5563435 h 6858000"/>
              <a:gd name="connsiteX27" fmla="*/ 368130 w 1364418"/>
              <a:gd name="connsiteY27" fmla="*/ 5437125 h 6858000"/>
              <a:gd name="connsiteX28" fmla="*/ 381698 w 1364418"/>
              <a:gd name="connsiteY28" fmla="*/ 5396260 h 6858000"/>
              <a:gd name="connsiteX29" fmla="*/ 397679 w 1364418"/>
              <a:gd name="connsiteY29" fmla="*/ 5330009 h 6858000"/>
              <a:gd name="connsiteX30" fmla="*/ 431172 w 1364418"/>
              <a:gd name="connsiteY30" fmla="*/ 5273739 h 6858000"/>
              <a:gd name="connsiteX31" fmla="*/ 440771 w 1364418"/>
              <a:gd name="connsiteY31" fmla="*/ 5241779 h 6858000"/>
              <a:gd name="connsiteX32" fmla="*/ 451997 w 1364418"/>
              <a:gd name="connsiteY32" fmla="*/ 5225268 h 6858000"/>
              <a:gd name="connsiteX33" fmla="*/ 453017 w 1364418"/>
              <a:gd name="connsiteY33" fmla="*/ 5217684 h 6858000"/>
              <a:gd name="connsiteX34" fmla="*/ 460358 w 1364418"/>
              <a:gd name="connsiteY34" fmla="*/ 5193377 h 6858000"/>
              <a:gd name="connsiteX35" fmla="*/ 463661 w 1364418"/>
              <a:gd name="connsiteY35" fmla="*/ 5179288 h 6858000"/>
              <a:gd name="connsiteX36" fmla="*/ 464645 w 1364418"/>
              <a:gd name="connsiteY36" fmla="*/ 5173621 h 6858000"/>
              <a:gd name="connsiteX37" fmla="*/ 460279 w 1364418"/>
              <a:gd name="connsiteY37" fmla="*/ 5159961 h 6858000"/>
              <a:gd name="connsiteX38" fmla="*/ 466956 w 1364418"/>
              <a:gd name="connsiteY38" fmla="*/ 5144295 h 6858000"/>
              <a:gd name="connsiteX39" fmla="*/ 463889 w 1364418"/>
              <a:gd name="connsiteY39" fmla="*/ 5125185 h 6858000"/>
              <a:gd name="connsiteX40" fmla="*/ 470719 w 1364418"/>
              <a:gd name="connsiteY40" fmla="*/ 5121884 h 6858000"/>
              <a:gd name="connsiteX41" fmla="*/ 477755 w 1364418"/>
              <a:gd name="connsiteY41" fmla="*/ 5067850 h 6858000"/>
              <a:gd name="connsiteX42" fmla="*/ 480486 w 1364418"/>
              <a:gd name="connsiteY42" fmla="*/ 5060861 h 6858000"/>
              <a:gd name="connsiteX43" fmla="*/ 477190 w 1364418"/>
              <a:gd name="connsiteY43" fmla="*/ 5034192 h 6858000"/>
              <a:gd name="connsiteX44" fmla="*/ 478744 w 1364418"/>
              <a:gd name="connsiteY44" fmla="*/ 4993030 h 6858000"/>
              <a:gd name="connsiteX45" fmla="*/ 485653 w 1364418"/>
              <a:gd name="connsiteY45" fmla="*/ 4946844 h 6858000"/>
              <a:gd name="connsiteX46" fmla="*/ 481509 w 1364418"/>
              <a:gd name="connsiteY46" fmla="*/ 4932692 h 6858000"/>
              <a:gd name="connsiteX47" fmla="*/ 496912 w 1364418"/>
              <a:gd name="connsiteY47" fmla="*/ 4858827 h 6858000"/>
              <a:gd name="connsiteX48" fmla="*/ 502815 w 1364418"/>
              <a:gd name="connsiteY48" fmla="*/ 4821170 h 6858000"/>
              <a:gd name="connsiteX49" fmla="*/ 507548 w 1364418"/>
              <a:gd name="connsiteY49" fmla="*/ 4780965 h 6858000"/>
              <a:gd name="connsiteX50" fmla="*/ 508841 w 1364418"/>
              <a:gd name="connsiteY50" fmla="*/ 4750867 h 6858000"/>
              <a:gd name="connsiteX51" fmla="*/ 506648 w 1364418"/>
              <a:gd name="connsiteY51" fmla="*/ 4690749 h 6858000"/>
              <a:gd name="connsiteX52" fmla="*/ 502128 w 1364418"/>
              <a:gd name="connsiteY52" fmla="*/ 4584173 h 6858000"/>
              <a:gd name="connsiteX53" fmla="*/ 497211 w 1364418"/>
              <a:gd name="connsiteY53" fmla="*/ 4444346 h 6858000"/>
              <a:gd name="connsiteX54" fmla="*/ 493776 w 1364418"/>
              <a:gd name="connsiteY54" fmla="*/ 4375228 h 6858000"/>
              <a:gd name="connsiteX55" fmla="*/ 474429 w 1364418"/>
              <a:gd name="connsiteY55" fmla="*/ 4214165 h 6858000"/>
              <a:gd name="connsiteX56" fmla="*/ 478502 w 1364418"/>
              <a:gd name="connsiteY56" fmla="*/ 4090296 h 6858000"/>
              <a:gd name="connsiteX57" fmla="*/ 463758 w 1364418"/>
              <a:gd name="connsiteY57" fmla="*/ 4033999 h 6858000"/>
              <a:gd name="connsiteX58" fmla="*/ 464907 w 1364418"/>
              <a:gd name="connsiteY58" fmla="*/ 4031933 h 6858000"/>
              <a:gd name="connsiteX59" fmla="*/ 463483 w 1364418"/>
              <a:gd name="connsiteY59" fmla="*/ 4013953 h 6858000"/>
              <a:gd name="connsiteX60" fmla="*/ 449778 w 1364418"/>
              <a:gd name="connsiteY60" fmla="*/ 3974753 h 6858000"/>
              <a:gd name="connsiteX61" fmla="*/ 451376 w 1364418"/>
              <a:gd name="connsiteY61" fmla="*/ 3969950 h 6858000"/>
              <a:gd name="connsiteX62" fmla="*/ 444798 w 1364418"/>
              <a:gd name="connsiteY62" fmla="*/ 3933779 h 6858000"/>
              <a:gd name="connsiteX63" fmla="*/ 446129 w 1364418"/>
              <a:gd name="connsiteY63" fmla="*/ 3933093 h 6858000"/>
              <a:gd name="connsiteX64" fmla="*/ 450483 w 1364418"/>
              <a:gd name="connsiteY64" fmla="*/ 3922082 h 6858000"/>
              <a:gd name="connsiteX65" fmla="*/ 455561 w 1364418"/>
              <a:gd name="connsiteY65" fmla="*/ 3901461 h 6858000"/>
              <a:gd name="connsiteX66" fmla="*/ 478155 w 1364418"/>
              <a:gd name="connsiteY66" fmla="*/ 3813873 h 6858000"/>
              <a:gd name="connsiteX67" fmla="*/ 477580 w 1364418"/>
              <a:gd name="connsiteY67" fmla="*/ 3806161 h 6858000"/>
              <a:gd name="connsiteX68" fmla="*/ 477887 w 1364418"/>
              <a:gd name="connsiteY68" fmla="*/ 3805957 h 6858000"/>
              <a:gd name="connsiteX69" fmla="*/ 477914 w 1364418"/>
              <a:gd name="connsiteY69" fmla="*/ 3797724 h 6858000"/>
              <a:gd name="connsiteX70" fmla="*/ 476529 w 1364418"/>
              <a:gd name="connsiteY70" fmla="*/ 3792098 h 6858000"/>
              <a:gd name="connsiteX71" fmla="*/ 475413 w 1364418"/>
              <a:gd name="connsiteY71" fmla="*/ 3777135 h 6858000"/>
              <a:gd name="connsiteX72" fmla="*/ 477146 w 1364418"/>
              <a:gd name="connsiteY72" fmla="*/ 3771656 h 6858000"/>
              <a:gd name="connsiteX73" fmla="*/ 480889 w 1364418"/>
              <a:gd name="connsiteY73" fmla="*/ 3769007 h 6858000"/>
              <a:gd name="connsiteX74" fmla="*/ 480355 w 1364418"/>
              <a:gd name="connsiteY74" fmla="*/ 3767709 h 6858000"/>
              <a:gd name="connsiteX75" fmla="*/ 489051 w 1364418"/>
              <a:gd name="connsiteY75" fmla="*/ 3738082 h 6858000"/>
              <a:gd name="connsiteX76" fmla="*/ 496397 w 1364418"/>
              <a:gd name="connsiteY76" fmla="*/ 3673397 h 6858000"/>
              <a:gd name="connsiteX77" fmla="*/ 495693 w 1364418"/>
              <a:gd name="connsiteY77" fmla="*/ 3637109 h 6858000"/>
              <a:gd name="connsiteX78" fmla="*/ 499136 w 1364418"/>
              <a:gd name="connsiteY78" fmla="*/ 3536883 h 6858000"/>
              <a:gd name="connsiteX79" fmla="*/ 506674 w 1364418"/>
              <a:gd name="connsiteY79" fmla="*/ 3435652 h 6858000"/>
              <a:gd name="connsiteX80" fmla="*/ 508345 w 1364418"/>
              <a:gd name="connsiteY80" fmla="*/ 3307769 h 6858000"/>
              <a:gd name="connsiteX81" fmla="*/ 525908 w 1364418"/>
              <a:gd name="connsiteY81" fmla="*/ 3250522 h 6858000"/>
              <a:gd name="connsiteX82" fmla="*/ 526333 w 1364418"/>
              <a:gd name="connsiteY82" fmla="*/ 3229163 h 6858000"/>
              <a:gd name="connsiteX83" fmla="*/ 528156 w 1364418"/>
              <a:gd name="connsiteY83" fmla="*/ 3217217 h 6858000"/>
              <a:gd name="connsiteX84" fmla="*/ 514991 w 1364418"/>
              <a:gd name="connsiteY84" fmla="*/ 3183755 h 6858000"/>
              <a:gd name="connsiteX85" fmla="*/ 515492 w 1364418"/>
              <a:gd name="connsiteY85" fmla="*/ 3178642 h 6858000"/>
              <a:gd name="connsiteX86" fmla="*/ 503092 w 1364418"/>
              <a:gd name="connsiteY86" fmla="*/ 3158586 h 6858000"/>
              <a:gd name="connsiteX87" fmla="*/ 488277 w 1364418"/>
              <a:gd name="connsiteY87" fmla="*/ 3129034 h 6858000"/>
              <a:gd name="connsiteX88" fmla="*/ 488942 w 1364418"/>
              <a:gd name="connsiteY88" fmla="*/ 3126682 h 6858000"/>
              <a:gd name="connsiteX89" fmla="*/ 479810 w 1364418"/>
              <a:gd name="connsiteY89" fmla="*/ 3114519 h 6858000"/>
              <a:gd name="connsiteX90" fmla="*/ 466419 w 1364418"/>
              <a:gd name="connsiteY90" fmla="*/ 3106272 h 6858000"/>
              <a:gd name="connsiteX91" fmla="*/ 439149 w 1364418"/>
              <a:gd name="connsiteY91" fmla="*/ 2958185 h 6858000"/>
              <a:gd name="connsiteX92" fmla="*/ 381763 w 1364418"/>
              <a:gd name="connsiteY92" fmla="*/ 2762989 h 6858000"/>
              <a:gd name="connsiteX93" fmla="*/ 330681 w 1364418"/>
              <a:gd name="connsiteY93" fmla="*/ 2554718 h 6858000"/>
              <a:gd name="connsiteX94" fmla="*/ 310775 w 1364418"/>
              <a:gd name="connsiteY94" fmla="*/ 2485734 h 6858000"/>
              <a:gd name="connsiteX95" fmla="*/ 301498 w 1364418"/>
              <a:gd name="connsiteY95" fmla="*/ 2447068 h 6858000"/>
              <a:gd name="connsiteX96" fmla="*/ 288459 w 1364418"/>
              <a:gd name="connsiteY96" fmla="*/ 2425819 h 6858000"/>
              <a:gd name="connsiteX97" fmla="*/ 294458 w 1364418"/>
              <a:gd name="connsiteY97" fmla="*/ 2402874 h 6858000"/>
              <a:gd name="connsiteX98" fmla="*/ 297070 w 1364418"/>
              <a:gd name="connsiteY98" fmla="*/ 2381443 h 6858000"/>
              <a:gd name="connsiteX99" fmla="*/ 273399 w 1364418"/>
              <a:gd name="connsiteY99" fmla="*/ 2261920 h 6858000"/>
              <a:gd name="connsiteX100" fmla="*/ 263286 w 1364418"/>
              <a:gd name="connsiteY100" fmla="*/ 2195378 h 6858000"/>
              <a:gd name="connsiteX101" fmla="*/ 247503 w 1364418"/>
              <a:gd name="connsiteY101" fmla="*/ 2155135 h 6858000"/>
              <a:gd name="connsiteX102" fmla="*/ 244961 w 1364418"/>
              <a:gd name="connsiteY102" fmla="*/ 2118008 h 6858000"/>
              <a:gd name="connsiteX103" fmla="*/ 245954 w 1364418"/>
              <a:gd name="connsiteY103" fmla="*/ 2050531 h 6858000"/>
              <a:gd name="connsiteX104" fmla="*/ 237760 w 1364418"/>
              <a:gd name="connsiteY104" fmla="*/ 1963269 h 6858000"/>
              <a:gd name="connsiteX105" fmla="*/ 218938 w 1364418"/>
              <a:gd name="connsiteY105" fmla="*/ 1906352 h 6858000"/>
              <a:gd name="connsiteX106" fmla="*/ 195495 w 1364418"/>
              <a:gd name="connsiteY106" fmla="*/ 1861531 h 6858000"/>
              <a:gd name="connsiteX107" fmla="*/ 149294 w 1364418"/>
              <a:gd name="connsiteY107" fmla="*/ 1732919 h 6858000"/>
              <a:gd name="connsiteX108" fmla="*/ 121605 w 1364418"/>
              <a:gd name="connsiteY108" fmla="*/ 1663540 h 6858000"/>
              <a:gd name="connsiteX109" fmla="*/ 120731 w 1364418"/>
              <a:gd name="connsiteY109" fmla="*/ 1615777 h 6858000"/>
              <a:gd name="connsiteX110" fmla="*/ 101526 w 1364418"/>
              <a:gd name="connsiteY110" fmla="*/ 1563678 h 6858000"/>
              <a:gd name="connsiteX111" fmla="*/ 114606 w 1364418"/>
              <a:gd name="connsiteY111" fmla="*/ 1519474 h 6858000"/>
              <a:gd name="connsiteX112" fmla="*/ 107348 w 1364418"/>
              <a:gd name="connsiteY112" fmla="*/ 1477995 h 6858000"/>
              <a:gd name="connsiteX113" fmla="*/ 93433 w 1364418"/>
              <a:gd name="connsiteY113" fmla="*/ 1373769 h 6858000"/>
              <a:gd name="connsiteX114" fmla="*/ 101740 w 1364418"/>
              <a:gd name="connsiteY114" fmla="*/ 1307086 h 6858000"/>
              <a:gd name="connsiteX115" fmla="*/ 102928 w 1364418"/>
              <a:gd name="connsiteY115" fmla="*/ 1189033 h 6858000"/>
              <a:gd name="connsiteX116" fmla="*/ 107613 w 1364418"/>
              <a:gd name="connsiteY116" fmla="*/ 1168288 h 6858000"/>
              <a:gd name="connsiteX117" fmla="*/ 99895 w 1364418"/>
              <a:gd name="connsiteY117" fmla="*/ 1142577 h 6858000"/>
              <a:gd name="connsiteX118" fmla="*/ 89201 w 1364418"/>
              <a:gd name="connsiteY118" fmla="*/ 1088484 h 6858000"/>
              <a:gd name="connsiteX119" fmla="*/ 77937 w 1364418"/>
              <a:gd name="connsiteY119" fmla="*/ 1016103 h 6858000"/>
              <a:gd name="connsiteX120" fmla="*/ 79393 w 1364418"/>
              <a:gd name="connsiteY120" fmla="*/ 932283 h 6858000"/>
              <a:gd name="connsiteX121" fmla="*/ 81629 w 1364418"/>
              <a:gd name="connsiteY121" fmla="*/ 915925 h 6858000"/>
              <a:gd name="connsiteX122" fmla="*/ 74258 w 1364418"/>
              <a:gd name="connsiteY122" fmla="*/ 896999 h 6858000"/>
              <a:gd name="connsiteX123" fmla="*/ 43666 w 1364418"/>
              <a:gd name="connsiteY123" fmla="*/ 821517 h 6858000"/>
              <a:gd name="connsiteX124" fmla="*/ 22616 w 1364418"/>
              <a:gd name="connsiteY124" fmla="*/ 751353 h 6858000"/>
              <a:gd name="connsiteX125" fmla="*/ 22174 w 1364418"/>
              <a:gd name="connsiteY125" fmla="*/ 721230 h 6858000"/>
              <a:gd name="connsiteX126" fmla="*/ 7845 w 1364418"/>
              <a:gd name="connsiteY126" fmla="*/ 681659 h 6858000"/>
              <a:gd name="connsiteX127" fmla="*/ 31306 w 1364418"/>
              <a:gd name="connsiteY127" fmla="*/ 619315 h 6858000"/>
              <a:gd name="connsiteX128" fmla="*/ 15184 w 1364418"/>
              <a:gd name="connsiteY128" fmla="*/ 585934 h 6858000"/>
              <a:gd name="connsiteX129" fmla="*/ 22258 w 1364418"/>
              <a:gd name="connsiteY129" fmla="*/ 538948 h 6858000"/>
              <a:gd name="connsiteX130" fmla="*/ 26166 w 1364418"/>
              <a:gd name="connsiteY130" fmla="*/ 525163 h 6858000"/>
              <a:gd name="connsiteX131" fmla="*/ 52290 w 1364418"/>
              <a:gd name="connsiteY131" fmla="*/ 446567 h 6858000"/>
              <a:gd name="connsiteX132" fmla="*/ 51538 w 1364418"/>
              <a:gd name="connsiteY132" fmla="*/ 393828 h 6858000"/>
              <a:gd name="connsiteX133" fmla="*/ 51368 w 1364418"/>
              <a:gd name="connsiteY133" fmla="*/ 353137 h 6858000"/>
              <a:gd name="connsiteX134" fmla="*/ 55970 w 1364418"/>
              <a:gd name="connsiteY134" fmla="*/ 321428 h 6858000"/>
              <a:gd name="connsiteX135" fmla="*/ 57061 w 1364418"/>
              <a:gd name="connsiteY135" fmla="*/ 275771 h 6858000"/>
              <a:gd name="connsiteX136" fmla="*/ 74088 w 1364418"/>
              <a:gd name="connsiteY136" fmla="*/ 212860 h 6858000"/>
              <a:gd name="connsiteX137" fmla="*/ 65798 w 1364418"/>
              <a:gd name="connsiteY137" fmla="*/ 144983 h 6858000"/>
              <a:gd name="connsiteX138" fmla="*/ 78082 w 1364418"/>
              <a:gd name="connsiteY138" fmla="*/ 55288 h 6858000"/>
              <a:gd name="connsiteX139" fmla="*/ 37636 w 1364418"/>
              <a:gd name="connsiteY139"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101112 w 1364418"/>
              <a:gd name="connsiteY3" fmla="*/ 6857735 h 6858000"/>
              <a:gd name="connsiteX4" fmla="*/ 137705 w 1364418"/>
              <a:gd name="connsiteY4" fmla="*/ 6776847 h 6858000"/>
              <a:gd name="connsiteX5" fmla="*/ 149205 w 1364418"/>
              <a:gd name="connsiteY5" fmla="*/ 6737706 h 6858000"/>
              <a:gd name="connsiteX6" fmla="*/ 173944 w 1364418"/>
              <a:gd name="connsiteY6" fmla="*/ 6691589 h 6858000"/>
              <a:gd name="connsiteX7" fmla="*/ 151501 w 1364418"/>
              <a:gd name="connsiteY7" fmla="*/ 6659970 h 6858000"/>
              <a:gd name="connsiteX8" fmla="*/ 166592 w 1364418"/>
              <a:gd name="connsiteY8" fmla="*/ 6636211 h 6858000"/>
              <a:gd name="connsiteX9" fmla="*/ 184036 w 1364418"/>
              <a:gd name="connsiteY9" fmla="*/ 6594177 h 6858000"/>
              <a:gd name="connsiteX10" fmla="*/ 198076 w 1364418"/>
              <a:gd name="connsiteY10" fmla="*/ 6557575 h 6858000"/>
              <a:gd name="connsiteX11" fmla="*/ 251033 w 1364418"/>
              <a:gd name="connsiteY11" fmla="*/ 6492130 h 6858000"/>
              <a:gd name="connsiteX12" fmla="*/ 266720 w 1364418"/>
              <a:gd name="connsiteY12" fmla="*/ 6431610 h 6858000"/>
              <a:gd name="connsiteX13" fmla="*/ 310425 w 1364418"/>
              <a:gd name="connsiteY13" fmla="*/ 6379786 h 6858000"/>
              <a:gd name="connsiteX14" fmla="*/ 293648 w 1364418"/>
              <a:gd name="connsiteY14" fmla="*/ 6334727 h 6858000"/>
              <a:gd name="connsiteX15" fmla="*/ 271063 w 1364418"/>
              <a:gd name="connsiteY15" fmla="*/ 6313295 h 6858000"/>
              <a:gd name="connsiteX16" fmla="*/ 278227 w 1364418"/>
              <a:gd name="connsiteY16" fmla="*/ 6280046 h 6858000"/>
              <a:gd name="connsiteX17" fmla="*/ 260972 w 1364418"/>
              <a:gd name="connsiteY17" fmla="*/ 6270265 h 6858000"/>
              <a:gd name="connsiteX18" fmla="*/ 288000 w 1364418"/>
              <a:gd name="connsiteY18" fmla="*/ 6252834 h 6858000"/>
              <a:gd name="connsiteX19" fmla="*/ 265992 w 1364418"/>
              <a:gd name="connsiteY19" fmla="*/ 6202459 h 6858000"/>
              <a:gd name="connsiteX20" fmla="*/ 264790 w 1364418"/>
              <a:gd name="connsiteY20" fmla="*/ 6153037 h 6858000"/>
              <a:gd name="connsiteX21" fmla="*/ 280205 w 1364418"/>
              <a:gd name="connsiteY21" fmla="*/ 6078132 h 6858000"/>
              <a:gd name="connsiteX22" fmla="*/ 267592 w 1364418"/>
              <a:gd name="connsiteY22" fmla="*/ 6028119 h 6858000"/>
              <a:gd name="connsiteX23" fmla="*/ 252821 w 1364418"/>
              <a:gd name="connsiteY23" fmla="*/ 5926735 h 6858000"/>
              <a:gd name="connsiteX24" fmla="*/ 302333 w 1364418"/>
              <a:gd name="connsiteY24" fmla="*/ 5712857 h 6858000"/>
              <a:gd name="connsiteX25" fmla="*/ 332131 w 1364418"/>
              <a:gd name="connsiteY25" fmla="*/ 5660491 h 6858000"/>
              <a:gd name="connsiteX26" fmla="*/ 321000 w 1364418"/>
              <a:gd name="connsiteY26" fmla="*/ 5563435 h 6858000"/>
              <a:gd name="connsiteX27" fmla="*/ 368130 w 1364418"/>
              <a:gd name="connsiteY27" fmla="*/ 5437125 h 6858000"/>
              <a:gd name="connsiteX28" fmla="*/ 381698 w 1364418"/>
              <a:gd name="connsiteY28" fmla="*/ 5396260 h 6858000"/>
              <a:gd name="connsiteX29" fmla="*/ 397679 w 1364418"/>
              <a:gd name="connsiteY29" fmla="*/ 5330009 h 6858000"/>
              <a:gd name="connsiteX30" fmla="*/ 431172 w 1364418"/>
              <a:gd name="connsiteY30" fmla="*/ 5273739 h 6858000"/>
              <a:gd name="connsiteX31" fmla="*/ 440771 w 1364418"/>
              <a:gd name="connsiteY31" fmla="*/ 5241779 h 6858000"/>
              <a:gd name="connsiteX32" fmla="*/ 451997 w 1364418"/>
              <a:gd name="connsiteY32" fmla="*/ 5225268 h 6858000"/>
              <a:gd name="connsiteX33" fmla="*/ 453017 w 1364418"/>
              <a:gd name="connsiteY33" fmla="*/ 5217684 h 6858000"/>
              <a:gd name="connsiteX34" fmla="*/ 460358 w 1364418"/>
              <a:gd name="connsiteY34" fmla="*/ 5193377 h 6858000"/>
              <a:gd name="connsiteX35" fmla="*/ 463661 w 1364418"/>
              <a:gd name="connsiteY35" fmla="*/ 5179288 h 6858000"/>
              <a:gd name="connsiteX36" fmla="*/ 464645 w 1364418"/>
              <a:gd name="connsiteY36" fmla="*/ 5173621 h 6858000"/>
              <a:gd name="connsiteX37" fmla="*/ 460279 w 1364418"/>
              <a:gd name="connsiteY37" fmla="*/ 5159961 h 6858000"/>
              <a:gd name="connsiteX38" fmla="*/ 466956 w 1364418"/>
              <a:gd name="connsiteY38" fmla="*/ 5144295 h 6858000"/>
              <a:gd name="connsiteX39" fmla="*/ 463889 w 1364418"/>
              <a:gd name="connsiteY39" fmla="*/ 5125185 h 6858000"/>
              <a:gd name="connsiteX40" fmla="*/ 470719 w 1364418"/>
              <a:gd name="connsiteY40" fmla="*/ 5121884 h 6858000"/>
              <a:gd name="connsiteX41" fmla="*/ 477755 w 1364418"/>
              <a:gd name="connsiteY41" fmla="*/ 5067850 h 6858000"/>
              <a:gd name="connsiteX42" fmla="*/ 480486 w 1364418"/>
              <a:gd name="connsiteY42" fmla="*/ 5060861 h 6858000"/>
              <a:gd name="connsiteX43" fmla="*/ 477190 w 1364418"/>
              <a:gd name="connsiteY43" fmla="*/ 5034192 h 6858000"/>
              <a:gd name="connsiteX44" fmla="*/ 478744 w 1364418"/>
              <a:gd name="connsiteY44" fmla="*/ 4993030 h 6858000"/>
              <a:gd name="connsiteX45" fmla="*/ 485653 w 1364418"/>
              <a:gd name="connsiteY45" fmla="*/ 4946844 h 6858000"/>
              <a:gd name="connsiteX46" fmla="*/ 481509 w 1364418"/>
              <a:gd name="connsiteY46" fmla="*/ 4932692 h 6858000"/>
              <a:gd name="connsiteX47" fmla="*/ 496912 w 1364418"/>
              <a:gd name="connsiteY47" fmla="*/ 4858827 h 6858000"/>
              <a:gd name="connsiteX48" fmla="*/ 502815 w 1364418"/>
              <a:gd name="connsiteY48" fmla="*/ 4821170 h 6858000"/>
              <a:gd name="connsiteX49" fmla="*/ 507548 w 1364418"/>
              <a:gd name="connsiteY49" fmla="*/ 4780965 h 6858000"/>
              <a:gd name="connsiteX50" fmla="*/ 508841 w 1364418"/>
              <a:gd name="connsiteY50" fmla="*/ 4750867 h 6858000"/>
              <a:gd name="connsiteX51" fmla="*/ 506648 w 1364418"/>
              <a:gd name="connsiteY51" fmla="*/ 4690749 h 6858000"/>
              <a:gd name="connsiteX52" fmla="*/ 502128 w 1364418"/>
              <a:gd name="connsiteY52" fmla="*/ 4584173 h 6858000"/>
              <a:gd name="connsiteX53" fmla="*/ 497211 w 1364418"/>
              <a:gd name="connsiteY53" fmla="*/ 4444346 h 6858000"/>
              <a:gd name="connsiteX54" fmla="*/ 493776 w 1364418"/>
              <a:gd name="connsiteY54" fmla="*/ 4375228 h 6858000"/>
              <a:gd name="connsiteX55" fmla="*/ 474429 w 1364418"/>
              <a:gd name="connsiteY55" fmla="*/ 4214165 h 6858000"/>
              <a:gd name="connsiteX56" fmla="*/ 478502 w 1364418"/>
              <a:gd name="connsiteY56" fmla="*/ 4090296 h 6858000"/>
              <a:gd name="connsiteX57" fmla="*/ 463758 w 1364418"/>
              <a:gd name="connsiteY57" fmla="*/ 4033999 h 6858000"/>
              <a:gd name="connsiteX58" fmla="*/ 464907 w 1364418"/>
              <a:gd name="connsiteY58" fmla="*/ 4031933 h 6858000"/>
              <a:gd name="connsiteX59" fmla="*/ 463483 w 1364418"/>
              <a:gd name="connsiteY59" fmla="*/ 4013953 h 6858000"/>
              <a:gd name="connsiteX60" fmla="*/ 449778 w 1364418"/>
              <a:gd name="connsiteY60" fmla="*/ 3974753 h 6858000"/>
              <a:gd name="connsiteX61" fmla="*/ 451376 w 1364418"/>
              <a:gd name="connsiteY61" fmla="*/ 3969950 h 6858000"/>
              <a:gd name="connsiteX62" fmla="*/ 444798 w 1364418"/>
              <a:gd name="connsiteY62" fmla="*/ 3933779 h 6858000"/>
              <a:gd name="connsiteX63" fmla="*/ 446129 w 1364418"/>
              <a:gd name="connsiteY63" fmla="*/ 3933093 h 6858000"/>
              <a:gd name="connsiteX64" fmla="*/ 450483 w 1364418"/>
              <a:gd name="connsiteY64" fmla="*/ 3922082 h 6858000"/>
              <a:gd name="connsiteX65" fmla="*/ 455561 w 1364418"/>
              <a:gd name="connsiteY65" fmla="*/ 3901461 h 6858000"/>
              <a:gd name="connsiteX66" fmla="*/ 478155 w 1364418"/>
              <a:gd name="connsiteY66" fmla="*/ 3813873 h 6858000"/>
              <a:gd name="connsiteX67" fmla="*/ 477580 w 1364418"/>
              <a:gd name="connsiteY67" fmla="*/ 3806161 h 6858000"/>
              <a:gd name="connsiteX68" fmla="*/ 477887 w 1364418"/>
              <a:gd name="connsiteY68" fmla="*/ 3805957 h 6858000"/>
              <a:gd name="connsiteX69" fmla="*/ 477914 w 1364418"/>
              <a:gd name="connsiteY69" fmla="*/ 3797724 h 6858000"/>
              <a:gd name="connsiteX70" fmla="*/ 476529 w 1364418"/>
              <a:gd name="connsiteY70" fmla="*/ 3792098 h 6858000"/>
              <a:gd name="connsiteX71" fmla="*/ 475413 w 1364418"/>
              <a:gd name="connsiteY71" fmla="*/ 3777135 h 6858000"/>
              <a:gd name="connsiteX72" fmla="*/ 477146 w 1364418"/>
              <a:gd name="connsiteY72" fmla="*/ 3771656 h 6858000"/>
              <a:gd name="connsiteX73" fmla="*/ 480889 w 1364418"/>
              <a:gd name="connsiteY73" fmla="*/ 3769007 h 6858000"/>
              <a:gd name="connsiteX74" fmla="*/ 480355 w 1364418"/>
              <a:gd name="connsiteY74" fmla="*/ 3767709 h 6858000"/>
              <a:gd name="connsiteX75" fmla="*/ 489051 w 1364418"/>
              <a:gd name="connsiteY75" fmla="*/ 3738082 h 6858000"/>
              <a:gd name="connsiteX76" fmla="*/ 496397 w 1364418"/>
              <a:gd name="connsiteY76" fmla="*/ 3673397 h 6858000"/>
              <a:gd name="connsiteX77" fmla="*/ 495693 w 1364418"/>
              <a:gd name="connsiteY77" fmla="*/ 3637109 h 6858000"/>
              <a:gd name="connsiteX78" fmla="*/ 499136 w 1364418"/>
              <a:gd name="connsiteY78" fmla="*/ 3536883 h 6858000"/>
              <a:gd name="connsiteX79" fmla="*/ 506674 w 1364418"/>
              <a:gd name="connsiteY79" fmla="*/ 3435652 h 6858000"/>
              <a:gd name="connsiteX80" fmla="*/ 508345 w 1364418"/>
              <a:gd name="connsiteY80" fmla="*/ 3307769 h 6858000"/>
              <a:gd name="connsiteX81" fmla="*/ 525908 w 1364418"/>
              <a:gd name="connsiteY81" fmla="*/ 3250522 h 6858000"/>
              <a:gd name="connsiteX82" fmla="*/ 526333 w 1364418"/>
              <a:gd name="connsiteY82" fmla="*/ 3229163 h 6858000"/>
              <a:gd name="connsiteX83" fmla="*/ 528156 w 1364418"/>
              <a:gd name="connsiteY83" fmla="*/ 3217217 h 6858000"/>
              <a:gd name="connsiteX84" fmla="*/ 514991 w 1364418"/>
              <a:gd name="connsiteY84" fmla="*/ 3183755 h 6858000"/>
              <a:gd name="connsiteX85" fmla="*/ 515492 w 1364418"/>
              <a:gd name="connsiteY85" fmla="*/ 3178642 h 6858000"/>
              <a:gd name="connsiteX86" fmla="*/ 503092 w 1364418"/>
              <a:gd name="connsiteY86" fmla="*/ 3158586 h 6858000"/>
              <a:gd name="connsiteX87" fmla="*/ 488277 w 1364418"/>
              <a:gd name="connsiteY87" fmla="*/ 3129034 h 6858000"/>
              <a:gd name="connsiteX88" fmla="*/ 488942 w 1364418"/>
              <a:gd name="connsiteY88" fmla="*/ 3126682 h 6858000"/>
              <a:gd name="connsiteX89" fmla="*/ 479810 w 1364418"/>
              <a:gd name="connsiteY89" fmla="*/ 3114519 h 6858000"/>
              <a:gd name="connsiteX90" fmla="*/ 466419 w 1364418"/>
              <a:gd name="connsiteY90" fmla="*/ 3106272 h 6858000"/>
              <a:gd name="connsiteX91" fmla="*/ 439149 w 1364418"/>
              <a:gd name="connsiteY91" fmla="*/ 2958185 h 6858000"/>
              <a:gd name="connsiteX92" fmla="*/ 381763 w 1364418"/>
              <a:gd name="connsiteY92" fmla="*/ 2762989 h 6858000"/>
              <a:gd name="connsiteX93" fmla="*/ 330681 w 1364418"/>
              <a:gd name="connsiteY93" fmla="*/ 2554718 h 6858000"/>
              <a:gd name="connsiteX94" fmla="*/ 310775 w 1364418"/>
              <a:gd name="connsiteY94" fmla="*/ 2485734 h 6858000"/>
              <a:gd name="connsiteX95" fmla="*/ 301498 w 1364418"/>
              <a:gd name="connsiteY95" fmla="*/ 2447068 h 6858000"/>
              <a:gd name="connsiteX96" fmla="*/ 288459 w 1364418"/>
              <a:gd name="connsiteY96" fmla="*/ 2425819 h 6858000"/>
              <a:gd name="connsiteX97" fmla="*/ 294458 w 1364418"/>
              <a:gd name="connsiteY97" fmla="*/ 2402874 h 6858000"/>
              <a:gd name="connsiteX98" fmla="*/ 297070 w 1364418"/>
              <a:gd name="connsiteY98" fmla="*/ 2381443 h 6858000"/>
              <a:gd name="connsiteX99" fmla="*/ 273399 w 1364418"/>
              <a:gd name="connsiteY99" fmla="*/ 2261920 h 6858000"/>
              <a:gd name="connsiteX100" fmla="*/ 263286 w 1364418"/>
              <a:gd name="connsiteY100" fmla="*/ 2195378 h 6858000"/>
              <a:gd name="connsiteX101" fmla="*/ 247503 w 1364418"/>
              <a:gd name="connsiteY101" fmla="*/ 2155135 h 6858000"/>
              <a:gd name="connsiteX102" fmla="*/ 244961 w 1364418"/>
              <a:gd name="connsiteY102" fmla="*/ 2118008 h 6858000"/>
              <a:gd name="connsiteX103" fmla="*/ 245954 w 1364418"/>
              <a:gd name="connsiteY103" fmla="*/ 2050531 h 6858000"/>
              <a:gd name="connsiteX104" fmla="*/ 237760 w 1364418"/>
              <a:gd name="connsiteY104" fmla="*/ 1963269 h 6858000"/>
              <a:gd name="connsiteX105" fmla="*/ 218938 w 1364418"/>
              <a:gd name="connsiteY105" fmla="*/ 1906352 h 6858000"/>
              <a:gd name="connsiteX106" fmla="*/ 195495 w 1364418"/>
              <a:gd name="connsiteY106" fmla="*/ 1861531 h 6858000"/>
              <a:gd name="connsiteX107" fmla="*/ 149294 w 1364418"/>
              <a:gd name="connsiteY107" fmla="*/ 1732919 h 6858000"/>
              <a:gd name="connsiteX108" fmla="*/ 121605 w 1364418"/>
              <a:gd name="connsiteY108" fmla="*/ 1663540 h 6858000"/>
              <a:gd name="connsiteX109" fmla="*/ 120731 w 1364418"/>
              <a:gd name="connsiteY109" fmla="*/ 1615777 h 6858000"/>
              <a:gd name="connsiteX110" fmla="*/ 101526 w 1364418"/>
              <a:gd name="connsiteY110" fmla="*/ 1563678 h 6858000"/>
              <a:gd name="connsiteX111" fmla="*/ 114606 w 1364418"/>
              <a:gd name="connsiteY111" fmla="*/ 1519474 h 6858000"/>
              <a:gd name="connsiteX112" fmla="*/ 107348 w 1364418"/>
              <a:gd name="connsiteY112" fmla="*/ 1477995 h 6858000"/>
              <a:gd name="connsiteX113" fmla="*/ 93433 w 1364418"/>
              <a:gd name="connsiteY113" fmla="*/ 1373769 h 6858000"/>
              <a:gd name="connsiteX114" fmla="*/ 101740 w 1364418"/>
              <a:gd name="connsiteY114" fmla="*/ 1307086 h 6858000"/>
              <a:gd name="connsiteX115" fmla="*/ 102928 w 1364418"/>
              <a:gd name="connsiteY115" fmla="*/ 1189033 h 6858000"/>
              <a:gd name="connsiteX116" fmla="*/ 107613 w 1364418"/>
              <a:gd name="connsiteY116" fmla="*/ 1168288 h 6858000"/>
              <a:gd name="connsiteX117" fmla="*/ 99895 w 1364418"/>
              <a:gd name="connsiteY117" fmla="*/ 1142577 h 6858000"/>
              <a:gd name="connsiteX118" fmla="*/ 89201 w 1364418"/>
              <a:gd name="connsiteY118" fmla="*/ 1088484 h 6858000"/>
              <a:gd name="connsiteX119" fmla="*/ 77937 w 1364418"/>
              <a:gd name="connsiteY119" fmla="*/ 1016103 h 6858000"/>
              <a:gd name="connsiteX120" fmla="*/ 79393 w 1364418"/>
              <a:gd name="connsiteY120" fmla="*/ 932283 h 6858000"/>
              <a:gd name="connsiteX121" fmla="*/ 81629 w 1364418"/>
              <a:gd name="connsiteY121" fmla="*/ 915925 h 6858000"/>
              <a:gd name="connsiteX122" fmla="*/ 74258 w 1364418"/>
              <a:gd name="connsiteY122" fmla="*/ 896999 h 6858000"/>
              <a:gd name="connsiteX123" fmla="*/ 43666 w 1364418"/>
              <a:gd name="connsiteY123" fmla="*/ 821517 h 6858000"/>
              <a:gd name="connsiteX124" fmla="*/ 22616 w 1364418"/>
              <a:gd name="connsiteY124" fmla="*/ 751353 h 6858000"/>
              <a:gd name="connsiteX125" fmla="*/ 22174 w 1364418"/>
              <a:gd name="connsiteY125" fmla="*/ 721230 h 6858000"/>
              <a:gd name="connsiteX126" fmla="*/ 7845 w 1364418"/>
              <a:gd name="connsiteY126" fmla="*/ 681659 h 6858000"/>
              <a:gd name="connsiteX127" fmla="*/ 31306 w 1364418"/>
              <a:gd name="connsiteY127" fmla="*/ 619315 h 6858000"/>
              <a:gd name="connsiteX128" fmla="*/ 15184 w 1364418"/>
              <a:gd name="connsiteY128" fmla="*/ 585934 h 6858000"/>
              <a:gd name="connsiteX129" fmla="*/ 22258 w 1364418"/>
              <a:gd name="connsiteY129" fmla="*/ 538948 h 6858000"/>
              <a:gd name="connsiteX130" fmla="*/ 26166 w 1364418"/>
              <a:gd name="connsiteY130" fmla="*/ 525163 h 6858000"/>
              <a:gd name="connsiteX131" fmla="*/ 52290 w 1364418"/>
              <a:gd name="connsiteY131" fmla="*/ 446567 h 6858000"/>
              <a:gd name="connsiteX132" fmla="*/ 51538 w 1364418"/>
              <a:gd name="connsiteY132" fmla="*/ 393828 h 6858000"/>
              <a:gd name="connsiteX133" fmla="*/ 51368 w 1364418"/>
              <a:gd name="connsiteY133" fmla="*/ 353137 h 6858000"/>
              <a:gd name="connsiteX134" fmla="*/ 55970 w 1364418"/>
              <a:gd name="connsiteY134" fmla="*/ 321428 h 6858000"/>
              <a:gd name="connsiteX135" fmla="*/ 57061 w 1364418"/>
              <a:gd name="connsiteY135" fmla="*/ 275771 h 6858000"/>
              <a:gd name="connsiteX136" fmla="*/ 74088 w 1364418"/>
              <a:gd name="connsiteY136" fmla="*/ 212860 h 6858000"/>
              <a:gd name="connsiteX137" fmla="*/ 65798 w 1364418"/>
              <a:gd name="connsiteY137" fmla="*/ 144983 h 6858000"/>
              <a:gd name="connsiteX138" fmla="*/ 78082 w 1364418"/>
              <a:gd name="connsiteY138" fmla="*/ 55288 h 6858000"/>
              <a:gd name="connsiteX139" fmla="*/ 37636 w 1364418"/>
              <a:gd name="connsiteY139"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101112 w 1364418"/>
              <a:gd name="connsiteY3" fmla="*/ 6857735 h 6858000"/>
              <a:gd name="connsiteX4" fmla="*/ 137705 w 1364418"/>
              <a:gd name="connsiteY4" fmla="*/ 6776847 h 6858000"/>
              <a:gd name="connsiteX5" fmla="*/ 149205 w 1364418"/>
              <a:gd name="connsiteY5" fmla="*/ 6737706 h 6858000"/>
              <a:gd name="connsiteX6" fmla="*/ 173944 w 1364418"/>
              <a:gd name="connsiteY6" fmla="*/ 6691589 h 6858000"/>
              <a:gd name="connsiteX7" fmla="*/ 151501 w 1364418"/>
              <a:gd name="connsiteY7" fmla="*/ 6659970 h 6858000"/>
              <a:gd name="connsiteX8" fmla="*/ 166592 w 1364418"/>
              <a:gd name="connsiteY8" fmla="*/ 6636211 h 6858000"/>
              <a:gd name="connsiteX9" fmla="*/ 184036 w 1364418"/>
              <a:gd name="connsiteY9" fmla="*/ 6594177 h 6858000"/>
              <a:gd name="connsiteX10" fmla="*/ 198076 w 1364418"/>
              <a:gd name="connsiteY10" fmla="*/ 6557575 h 6858000"/>
              <a:gd name="connsiteX11" fmla="*/ 251033 w 1364418"/>
              <a:gd name="connsiteY11" fmla="*/ 6492130 h 6858000"/>
              <a:gd name="connsiteX12" fmla="*/ 266720 w 1364418"/>
              <a:gd name="connsiteY12" fmla="*/ 6431610 h 6858000"/>
              <a:gd name="connsiteX13" fmla="*/ 310425 w 1364418"/>
              <a:gd name="connsiteY13" fmla="*/ 6379786 h 6858000"/>
              <a:gd name="connsiteX14" fmla="*/ 293648 w 1364418"/>
              <a:gd name="connsiteY14" fmla="*/ 6334727 h 6858000"/>
              <a:gd name="connsiteX15" fmla="*/ 271063 w 1364418"/>
              <a:gd name="connsiteY15" fmla="*/ 6313295 h 6858000"/>
              <a:gd name="connsiteX16" fmla="*/ 278227 w 1364418"/>
              <a:gd name="connsiteY16" fmla="*/ 6280046 h 6858000"/>
              <a:gd name="connsiteX17" fmla="*/ 260972 w 1364418"/>
              <a:gd name="connsiteY17" fmla="*/ 6270265 h 6858000"/>
              <a:gd name="connsiteX18" fmla="*/ 288000 w 1364418"/>
              <a:gd name="connsiteY18" fmla="*/ 6252834 h 6858000"/>
              <a:gd name="connsiteX19" fmla="*/ 265992 w 1364418"/>
              <a:gd name="connsiteY19" fmla="*/ 6202459 h 6858000"/>
              <a:gd name="connsiteX20" fmla="*/ 264790 w 1364418"/>
              <a:gd name="connsiteY20" fmla="*/ 6153037 h 6858000"/>
              <a:gd name="connsiteX21" fmla="*/ 280205 w 1364418"/>
              <a:gd name="connsiteY21" fmla="*/ 6078132 h 6858000"/>
              <a:gd name="connsiteX22" fmla="*/ 267592 w 1364418"/>
              <a:gd name="connsiteY22" fmla="*/ 6028119 h 6858000"/>
              <a:gd name="connsiteX23" fmla="*/ 252821 w 1364418"/>
              <a:gd name="connsiteY23" fmla="*/ 5926735 h 6858000"/>
              <a:gd name="connsiteX24" fmla="*/ 302333 w 1364418"/>
              <a:gd name="connsiteY24" fmla="*/ 5712857 h 6858000"/>
              <a:gd name="connsiteX25" fmla="*/ 332131 w 1364418"/>
              <a:gd name="connsiteY25" fmla="*/ 5660491 h 6858000"/>
              <a:gd name="connsiteX26" fmla="*/ 341254 w 1364418"/>
              <a:gd name="connsiteY26" fmla="*/ 5563435 h 6858000"/>
              <a:gd name="connsiteX27" fmla="*/ 368130 w 1364418"/>
              <a:gd name="connsiteY27" fmla="*/ 5437125 h 6858000"/>
              <a:gd name="connsiteX28" fmla="*/ 381698 w 1364418"/>
              <a:gd name="connsiteY28" fmla="*/ 5396260 h 6858000"/>
              <a:gd name="connsiteX29" fmla="*/ 397679 w 1364418"/>
              <a:gd name="connsiteY29" fmla="*/ 5330009 h 6858000"/>
              <a:gd name="connsiteX30" fmla="*/ 431172 w 1364418"/>
              <a:gd name="connsiteY30" fmla="*/ 5273739 h 6858000"/>
              <a:gd name="connsiteX31" fmla="*/ 440771 w 1364418"/>
              <a:gd name="connsiteY31" fmla="*/ 5241779 h 6858000"/>
              <a:gd name="connsiteX32" fmla="*/ 451997 w 1364418"/>
              <a:gd name="connsiteY32" fmla="*/ 5225268 h 6858000"/>
              <a:gd name="connsiteX33" fmla="*/ 453017 w 1364418"/>
              <a:gd name="connsiteY33" fmla="*/ 5217684 h 6858000"/>
              <a:gd name="connsiteX34" fmla="*/ 460358 w 1364418"/>
              <a:gd name="connsiteY34" fmla="*/ 5193377 h 6858000"/>
              <a:gd name="connsiteX35" fmla="*/ 463661 w 1364418"/>
              <a:gd name="connsiteY35" fmla="*/ 5179288 h 6858000"/>
              <a:gd name="connsiteX36" fmla="*/ 464645 w 1364418"/>
              <a:gd name="connsiteY36" fmla="*/ 5173621 h 6858000"/>
              <a:gd name="connsiteX37" fmla="*/ 460279 w 1364418"/>
              <a:gd name="connsiteY37" fmla="*/ 5159961 h 6858000"/>
              <a:gd name="connsiteX38" fmla="*/ 466956 w 1364418"/>
              <a:gd name="connsiteY38" fmla="*/ 5144295 h 6858000"/>
              <a:gd name="connsiteX39" fmla="*/ 463889 w 1364418"/>
              <a:gd name="connsiteY39" fmla="*/ 5125185 h 6858000"/>
              <a:gd name="connsiteX40" fmla="*/ 470719 w 1364418"/>
              <a:gd name="connsiteY40" fmla="*/ 5121884 h 6858000"/>
              <a:gd name="connsiteX41" fmla="*/ 477755 w 1364418"/>
              <a:gd name="connsiteY41" fmla="*/ 5067850 h 6858000"/>
              <a:gd name="connsiteX42" fmla="*/ 480486 w 1364418"/>
              <a:gd name="connsiteY42" fmla="*/ 5060861 h 6858000"/>
              <a:gd name="connsiteX43" fmla="*/ 477190 w 1364418"/>
              <a:gd name="connsiteY43" fmla="*/ 5034192 h 6858000"/>
              <a:gd name="connsiteX44" fmla="*/ 478744 w 1364418"/>
              <a:gd name="connsiteY44" fmla="*/ 4993030 h 6858000"/>
              <a:gd name="connsiteX45" fmla="*/ 485653 w 1364418"/>
              <a:gd name="connsiteY45" fmla="*/ 4946844 h 6858000"/>
              <a:gd name="connsiteX46" fmla="*/ 481509 w 1364418"/>
              <a:gd name="connsiteY46" fmla="*/ 4932692 h 6858000"/>
              <a:gd name="connsiteX47" fmla="*/ 496912 w 1364418"/>
              <a:gd name="connsiteY47" fmla="*/ 4858827 h 6858000"/>
              <a:gd name="connsiteX48" fmla="*/ 502815 w 1364418"/>
              <a:gd name="connsiteY48" fmla="*/ 4821170 h 6858000"/>
              <a:gd name="connsiteX49" fmla="*/ 507548 w 1364418"/>
              <a:gd name="connsiteY49" fmla="*/ 4780965 h 6858000"/>
              <a:gd name="connsiteX50" fmla="*/ 508841 w 1364418"/>
              <a:gd name="connsiteY50" fmla="*/ 4750867 h 6858000"/>
              <a:gd name="connsiteX51" fmla="*/ 506648 w 1364418"/>
              <a:gd name="connsiteY51" fmla="*/ 4690749 h 6858000"/>
              <a:gd name="connsiteX52" fmla="*/ 502128 w 1364418"/>
              <a:gd name="connsiteY52" fmla="*/ 4584173 h 6858000"/>
              <a:gd name="connsiteX53" fmla="*/ 497211 w 1364418"/>
              <a:gd name="connsiteY53" fmla="*/ 4444346 h 6858000"/>
              <a:gd name="connsiteX54" fmla="*/ 493776 w 1364418"/>
              <a:gd name="connsiteY54" fmla="*/ 4375228 h 6858000"/>
              <a:gd name="connsiteX55" fmla="*/ 474429 w 1364418"/>
              <a:gd name="connsiteY55" fmla="*/ 4214165 h 6858000"/>
              <a:gd name="connsiteX56" fmla="*/ 478502 w 1364418"/>
              <a:gd name="connsiteY56" fmla="*/ 4090296 h 6858000"/>
              <a:gd name="connsiteX57" fmla="*/ 463758 w 1364418"/>
              <a:gd name="connsiteY57" fmla="*/ 4033999 h 6858000"/>
              <a:gd name="connsiteX58" fmla="*/ 464907 w 1364418"/>
              <a:gd name="connsiteY58" fmla="*/ 4031933 h 6858000"/>
              <a:gd name="connsiteX59" fmla="*/ 463483 w 1364418"/>
              <a:gd name="connsiteY59" fmla="*/ 4013953 h 6858000"/>
              <a:gd name="connsiteX60" fmla="*/ 449778 w 1364418"/>
              <a:gd name="connsiteY60" fmla="*/ 3974753 h 6858000"/>
              <a:gd name="connsiteX61" fmla="*/ 451376 w 1364418"/>
              <a:gd name="connsiteY61" fmla="*/ 3969950 h 6858000"/>
              <a:gd name="connsiteX62" fmla="*/ 444798 w 1364418"/>
              <a:gd name="connsiteY62" fmla="*/ 3933779 h 6858000"/>
              <a:gd name="connsiteX63" fmla="*/ 446129 w 1364418"/>
              <a:gd name="connsiteY63" fmla="*/ 3933093 h 6858000"/>
              <a:gd name="connsiteX64" fmla="*/ 450483 w 1364418"/>
              <a:gd name="connsiteY64" fmla="*/ 3922082 h 6858000"/>
              <a:gd name="connsiteX65" fmla="*/ 455561 w 1364418"/>
              <a:gd name="connsiteY65" fmla="*/ 3901461 h 6858000"/>
              <a:gd name="connsiteX66" fmla="*/ 478155 w 1364418"/>
              <a:gd name="connsiteY66" fmla="*/ 3813873 h 6858000"/>
              <a:gd name="connsiteX67" fmla="*/ 477580 w 1364418"/>
              <a:gd name="connsiteY67" fmla="*/ 3806161 h 6858000"/>
              <a:gd name="connsiteX68" fmla="*/ 477887 w 1364418"/>
              <a:gd name="connsiteY68" fmla="*/ 3805957 h 6858000"/>
              <a:gd name="connsiteX69" fmla="*/ 477914 w 1364418"/>
              <a:gd name="connsiteY69" fmla="*/ 3797724 h 6858000"/>
              <a:gd name="connsiteX70" fmla="*/ 476529 w 1364418"/>
              <a:gd name="connsiteY70" fmla="*/ 3792098 h 6858000"/>
              <a:gd name="connsiteX71" fmla="*/ 475413 w 1364418"/>
              <a:gd name="connsiteY71" fmla="*/ 3777135 h 6858000"/>
              <a:gd name="connsiteX72" fmla="*/ 477146 w 1364418"/>
              <a:gd name="connsiteY72" fmla="*/ 3771656 h 6858000"/>
              <a:gd name="connsiteX73" fmla="*/ 480889 w 1364418"/>
              <a:gd name="connsiteY73" fmla="*/ 3769007 h 6858000"/>
              <a:gd name="connsiteX74" fmla="*/ 480355 w 1364418"/>
              <a:gd name="connsiteY74" fmla="*/ 3767709 h 6858000"/>
              <a:gd name="connsiteX75" fmla="*/ 489051 w 1364418"/>
              <a:gd name="connsiteY75" fmla="*/ 3738082 h 6858000"/>
              <a:gd name="connsiteX76" fmla="*/ 496397 w 1364418"/>
              <a:gd name="connsiteY76" fmla="*/ 3673397 h 6858000"/>
              <a:gd name="connsiteX77" fmla="*/ 495693 w 1364418"/>
              <a:gd name="connsiteY77" fmla="*/ 3637109 h 6858000"/>
              <a:gd name="connsiteX78" fmla="*/ 499136 w 1364418"/>
              <a:gd name="connsiteY78" fmla="*/ 3536883 h 6858000"/>
              <a:gd name="connsiteX79" fmla="*/ 506674 w 1364418"/>
              <a:gd name="connsiteY79" fmla="*/ 3435652 h 6858000"/>
              <a:gd name="connsiteX80" fmla="*/ 508345 w 1364418"/>
              <a:gd name="connsiteY80" fmla="*/ 3307769 h 6858000"/>
              <a:gd name="connsiteX81" fmla="*/ 525908 w 1364418"/>
              <a:gd name="connsiteY81" fmla="*/ 3250522 h 6858000"/>
              <a:gd name="connsiteX82" fmla="*/ 526333 w 1364418"/>
              <a:gd name="connsiteY82" fmla="*/ 3229163 h 6858000"/>
              <a:gd name="connsiteX83" fmla="*/ 528156 w 1364418"/>
              <a:gd name="connsiteY83" fmla="*/ 3217217 h 6858000"/>
              <a:gd name="connsiteX84" fmla="*/ 514991 w 1364418"/>
              <a:gd name="connsiteY84" fmla="*/ 3183755 h 6858000"/>
              <a:gd name="connsiteX85" fmla="*/ 515492 w 1364418"/>
              <a:gd name="connsiteY85" fmla="*/ 3178642 h 6858000"/>
              <a:gd name="connsiteX86" fmla="*/ 503092 w 1364418"/>
              <a:gd name="connsiteY86" fmla="*/ 3158586 h 6858000"/>
              <a:gd name="connsiteX87" fmla="*/ 488277 w 1364418"/>
              <a:gd name="connsiteY87" fmla="*/ 3129034 h 6858000"/>
              <a:gd name="connsiteX88" fmla="*/ 488942 w 1364418"/>
              <a:gd name="connsiteY88" fmla="*/ 3126682 h 6858000"/>
              <a:gd name="connsiteX89" fmla="*/ 479810 w 1364418"/>
              <a:gd name="connsiteY89" fmla="*/ 3114519 h 6858000"/>
              <a:gd name="connsiteX90" fmla="*/ 466419 w 1364418"/>
              <a:gd name="connsiteY90" fmla="*/ 3106272 h 6858000"/>
              <a:gd name="connsiteX91" fmla="*/ 439149 w 1364418"/>
              <a:gd name="connsiteY91" fmla="*/ 2958185 h 6858000"/>
              <a:gd name="connsiteX92" fmla="*/ 381763 w 1364418"/>
              <a:gd name="connsiteY92" fmla="*/ 2762989 h 6858000"/>
              <a:gd name="connsiteX93" fmla="*/ 330681 w 1364418"/>
              <a:gd name="connsiteY93" fmla="*/ 2554718 h 6858000"/>
              <a:gd name="connsiteX94" fmla="*/ 310775 w 1364418"/>
              <a:gd name="connsiteY94" fmla="*/ 2485734 h 6858000"/>
              <a:gd name="connsiteX95" fmla="*/ 301498 w 1364418"/>
              <a:gd name="connsiteY95" fmla="*/ 2447068 h 6858000"/>
              <a:gd name="connsiteX96" fmla="*/ 288459 w 1364418"/>
              <a:gd name="connsiteY96" fmla="*/ 2425819 h 6858000"/>
              <a:gd name="connsiteX97" fmla="*/ 294458 w 1364418"/>
              <a:gd name="connsiteY97" fmla="*/ 2402874 h 6858000"/>
              <a:gd name="connsiteX98" fmla="*/ 297070 w 1364418"/>
              <a:gd name="connsiteY98" fmla="*/ 2381443 h 6858000"/>
              <a:gd name="connsiteX99" fmla="*/ 273399 w 1364418"/>
              <a:gd name="connsiteY99" fmla="*/ 2261920 h 6858000"/>
              <a:gd name="connsiteX100" fmla="*/ 263286 w 1364418"/>
              <a:gd name="connsiteY100" fmla="*/ 2195378 h 6858000"/>
              <a:gd name="connsiteX101" fmla="*/ 247503 w 1364418"/>
              <a:gd name="connsiteY101" fmla="*/ 2155135 h 6858000"/>
              <a:gd name="connsiteX102" fmla="*/ 244961 w 1364418"/>
              <a:gd name="connsiteY102" fmla="*/ 2118008 h 6858000"/>
              <a:gd name="connsiteX103" fmla="*/ 245954 w 1364418"/>
              <a:gd name="connsiteY103" fmla="*/ 2050531 h 6858000"/>
              <a:gd name="connsiteX104" fmla="*/ 237760 w 1364418"/>
              <a:gd name="connsiteY104" fmla="*/ 1963269 h 6858000"/>
              <a:gd name="connsiteX105" fmla="*/ 218938 w 1364418"/>
              <a:gd name="connsiteY105" fmla="*/ 1906352 h 6858000"/>
              <a:gd name="connsiteX106" fmla="*/ 195495 w 1364418"/>
              <a:gd name="connsiteY106" fmla="*/ 1861531 h 6858000"/>
              <a:gd name="connsiteX107" fmla="*/ 149294 w 1364418"/>
              <a:gd name="connsiteY107" fmla="*/ 1732919 h 6858000"/>
              <a:gd name="connsiteX108" fmla="*/ 121605 w 1364418"/>
              <a:gd name="connsiteY108" fmla="*/ 1663540 h 6858000"/>
              <a:gd name="connsiteX109" fmla="*/ 120731 w 1364418"/>
              <a:gd name="connsiteY109" fmla="*/ 1615777 h 6858000"/>
              <a:gd name="connsiteX110" fmla="*/ 101526 w 1364418"/>
              <a:gd name="connsiteY110" fmla="*/ 1563678 h 6858000"/>
              <a:gd name="connsiteX111" fmla="*/ 114606 w 1364418"/>
              <a:gd name="connsiteY111" fmla="*/ 1519474 h 6858000"/>
              <a:gd name="connsiteX112" fmla="*/ 107348 w 1364418"/>
              <a:gd name="connsiteY112" fmla="*/ 1477995 h 6858000"/>
              <a:gd name="connsiteX113" fmla="*/ 93433 w 1364418"/>
              <a:gd name="connsiteY113" fmla="*/ 1373769 h 6858000"/>
              <a:gd name="connsiteX114" fmla="*/ 101740 w 1364418"/>
              <a:gd name="connsiteY114" fmla="*/ 1307086 h 6858000"/>
              <a:gd name="connsiteX115" fmla="*/ 102928 w 1364418"/>
              <a:gd name="connsiteY115" fmla="*/ 1189033 h 6858000"/>
              <a:gd name="connsiteX116" fmla="*/ 107613 w 1364418"/>
              <a:gd name="connsiteY116" fmla="*/ 1168288 h 6858000"/>
              <a:gd name="connsiteX117" fmla="*/ 99895 w 1364418"/>
              <a:gd name="connsiteY117" fmla="*/ 1142577 h 6858000"/>
              <a:gd name="connsiteX118" fmla="*/ 89201 w 1364418"/>
              <a:gd name="connsiteY118" fmla="*/ 1088484 h 6858000"/>
              <a:gd name="connsiteX119" fmla="*/ 77937 w 1364418"/>
              <a:gd name="connsiteY119" fmla="*/ 1016103 h 6858000"/>
              <a:gd name="connsiteX120" fmla="*/ 79393 w 1364418"/>
              <a:gd name="connsiteY120" fmla="*/ 932283 h 6858000"/>
              <a:gd name="connsiteX121" fmla="*/ 81629 w 1364418"/>
              <a:gd name="connsiteY121" fmla="*/ 915925 h 6858000"/>
              <a:gd name="connsiteX122" fmla="*/ 74258 w 1364418"/>
              <a:gd name="connsiteY122" fmla="*/ 896999 h 6858000"/>
              <a:gd name="connsiteX123" fmla="*/ 43666 w 1364418"/>
              <a:gd name="connsiteY123" fmla="*/ 821517 h 6858000"/>
              <a:gd name="connsiteX124" fmla="*/ 22616 w 1364418"/>
              <a:gd name="connsiteY124" fmla="*/ 751353 h 6858000"/>
              <a:gd name="connsiteX125" fmla="*/ 22174 w 1364418"/>
              <a:gd name="connsiteY125" fmla="*/ 721230 h 6858000"/>
              <a:gd name="connsiteX126" fmla="*/ 7845 w 1364418"/>
              <a:gd name="connsiteY126" fmla="*/ 681659 h 6858000"/>
              <a:gd name="connsiteX127" fmla="*/ 31306 w 1364418"/>
              <a:gd name="connsiteY127" fmla="*/ 619315 h 6858000"/>
              <a:gd name="connsiteX128" fmla="*/ 15184 w 1364418"/>
              <a:gd name="connsiteY128" fmla="*/ 585934 h 6858000"/>
              <a:gd name="connsiteX129" fmla="*/ 22258 w 1364418"/>
              <a:gd name="connsiteY129" fmla="*/ 538948 h 6858000"/>
              <a:gd name="connsiteX130" fmla="*/ 26166 w 1364418"/>
              <a:gd name="connsiteY130" fmla="*/ 525163 h 6858000"/>
              <a:gd name="connsiteX131" fmla="*/ 52290 w 1364418"/>
              <a:gd name="connsiteY131" fmla="*/ 446567 h 6858000"/>
              <a:gd name="connsiteX132" fmla="*/ 51538 w 1364418"/>
              <a:gd name="connsiteY132" fmla="*/ 393828 h 6858000"/>
              <a:gd name="connsiteX133" fmla="*/ 51368 w 1364418"/>
              <a:gd name="connsiteY133" fmla="*/ 353137 h 6858000"/>
              <a:gd name="connsiteX134" fmla="*/ 55970 w 1364418"/>
              <a:gd name="connsiteY134" fmla="*/ 321428 h 6858000"/>
              <a:gd name="connsiteX135" fmla="*/ 57061 w 1364418"/>
              <a:gd name="connsiteY135" fmla="*/ 275771 h 6858000"/>
              <a:gd name="connsiteX136" fmla="*/ 74088 w 1364418"/>
              <a:gd name="connsiteY136" fmla="*/ 212860 h 6858000"/>
              <a:gd name="connsiteX137" fmla="*/ 65798 w 1364418"/>
              <a:gd name="connsiteY137" fmla="*/ 144983 h 6858000"/>
              <a:gd name="connsiteX138" fmla="*/ 78082 w 1364418"/>
              <a:gd name="connsiteY138" fmla="*/ 55288 h 6858000"/>
              <a:gd name="connsiteX139" fmla="*/ 37636 w 1364418"/>
              <a:gd name="connsiteY139"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101112 w 1364418"/>
              <a:gd name="connsiteY3" fmla="*/ 6857735 h 6858000"/>
              <a:gd name="connsiteX4" fmla="*/ 137705 w 1364418"/>
              <a:gd name="connsiteY4" fmla="*/ 6776847 h 6858000"/>
              <a:gd name="connsiteX5" fmla="*/ 149205 w 1364418"/>
              <a:gd name="connsiteY5" fmla="*/ 6737706 h 6858000"/>
              <a:gd name="connsiteX6" fmla="*/ 173944 w 1364418"/>
              <a:gd name="connsiteY6" fmla="*/ 6691589 h 6858000"/>
              <a:gd name="connsiteX7" fmla="*/ 151501 w 1364418"/>
              <a:gd name="connsiteY7" fmla="*/ 6659970 h 6858000"/>
              <a:gd name="connsiteX8" fmla="*/ 166592 w 1364418"/>
              <a:gd name="connsiteY8" fmla="*/ 6636211 h 6858000"/>
              <a:gd name="connsiteX9" fmla="*/ 184036 w 1364418"/>
              <a:gd name="connsiteY9" fmla="*/ 6594177 h 6858000"/>
              <a:gd name="connsiteX10" fmla="*/ 198076 w 1364418"/>
              <a:gd name="connsiteY10" fmla="*/ 6557575 h 6858000"/>
              <a:gd name="connsiteX11" fmla="*/ 251033 w 1364418"/>
              <a:gd name="connsiteY11" fmla="*/ 6492130 h 6858000"/>
              <a:gd name="connsiteX12" fmla="*/ 266720 w 1364418"/>
              <a:gd name="connsiteY12" fmla="*/ 6431610 h 6858000"/>
              <a:gd name="connsiteX13" fmla="*/ 310425 w 1364418"/>
              <a:gd name="connsiteY13" fmla="*/ 6379786 h 6858000"/>
              <a:gd name="connsiteX14" fmla="*/ 293648 w 1364418"/>
              <a:gd name="connsiteY14" fmla="*/ 6334727 h 6858000"/>
              <a:gd name="connsiteX15" fmla="*/ 271063 w 1364418"/>
              <a:gd name="connsiteY15" fmla="*/ 6313295 h 6858000"/>
              <a:gd name="connsiteX16" fmla="*/ 278227 w 1364418"/>
              <a:gd name="connsiteY16" fmla="*/ 6280046 h 6858000"/>
              <a:gd name="connsiteX17" fmla="*/ 260972 w 1364418"/>
              <a:gd name="connsiteY17" fmla="*/ 6270265 h 6858000"/>
              <a:gd name="connsiteX18" fmla="*/ 288000 w 1364418"/>
              <a:gd name="connsiteY18" fmla="*/ 6252834 h 6858000"/>
              <a:gd name="connsiteX19" fmla="*/ 265992 w 1364418"/>
              <a:gd name="connsiteY19" fmla="*/ 6202459 h 6858000"/>
              <a:gd name="connsiteX20" fmla="*/ 264790 w 1364418"/>
              <a:gd name="connsiteY20" fmla="*/ 6153037 h 6858000"/>
              <a:gd name="connsiteX21" fmla="*/ 280205 w 1364418"/>
              <a:gd name="connsiteY21" fmla="*/ 6078132 h 6858000"/>
              <a:gd name="connsiteX22" fmla="*/ 267592 w 1364418"/>
              <a:gd name="connsiteY22" fmla="*/ 6028119 h 6858000"/>
              <a:gd name="connsiteX23" fmla="*/ 252821 w 1364418"/>
              <a:gd name="connsiteY23" fmla="*/ 5926735 h 6858000"/>
              <a:gd name="connsiteX24" fmla="*/ 302333 w 1364418"/>
              <a:gd name="connsiteY24" fmla="*/ 5712857 h 6858000"/>
              <a:gd name="connsiteX25" fmla="*/ 332131 w 1364418"/>
              <a:gd name="connsiteY25" fmla="*/ 5660491 h 6858000"/>
              <a:gd name="connsiteX26" fmla="*/ 341254 w 1364418"/>
              <a:gd name="connsiteY26" fmla="*/ 5563435 h 6858000"/>
              <a:gd name="connsiteX27" fmla="*/ 368130 w 1364418"/>
              <a:gd name="connsiteY27" fmla="*/ 5437125 h 6858000"/>
              <a:gd name="connsiteX28" fmla="*/ 381698 w 1364418"/>
              <a:gd name="connsiteY28" fmla="*/ 5396260 h 6858000"/>
              <a:gd name="connsiteX29" fmla="*/ 397679 w 1364418"/>
              <a:gd name="connsiteY29" fmla="*/ 5330009 h 6858000"/>
              <a:gd name="connsiteX30" fmla="*/ 431172 w 1364418"/>
              <a:gd name="connsiteY30" fmla="*/ 5273739 h 6858000"/>
              <a:gd name="connsiteX31" fmla="*/ 440771 w 1364418"/>
              <a:gd name="connsiteY31" fmla="*/ 5241779 h 6858000"/>
              <a:gd name="connsiteX32" fmla="*/ 451997 w 1364418"/>
              <a:gd name="connsiteY32" fmla="*/ 5225268 h 6858000"/>
              <a:gd name="connsiteX33" fmla="*/ 453017 w 1364418"/>
              <a:gd name="connsiteY33" fmla="*/ 5217684 h 6858000"/>
              <a:gd name="connsiteX34" fmla="*/ 460358 w 1364418"/>
              <a:gd name="connsiteY34" fmla="*/ 5193377 h 6858000"/>
              <a:gd name="connsiteX35" fmla="*/ 463661 w 1364418"/>
              <a:gd name="connsiteY35" fmla="*/ 5179288 h 6858000"/>
              <a:gd name="connsiteX36" fmla="*/ 464645 w 1364418"/>
              <a:gd name="connsiteY36" fmla="*/ 5173621 h 6858000"/>
              <a:gd name="connsiteX37" fmla="*/ 460279 w 1364418"/>
              <a:gd name="connsiteY37" fmla="*/ 5159961 h 6858000"/>
              <a:gd name="connsiteX38" fmla="*/ 466956 w 1364418"/>
              <a:gd name="connsiteY38" fmla="*/ 5144295 h 6858000"/>
              <a:gd name="connsiteX39" fmla="*/ 463889 w 1364418"/>
              <a:gd name="connsiteY39" fmla="*/ 5125185 h 6858000"/>
              <a:gd name="connsiteX40" fmla="*/ 470719 w 1364418"/>
              <a:gd name="connsiteY40" fmla="*/ 5121884 h 6858000"/>
              <a:gd name="connsiteX41" fmla="*/ 477755 w 1364418"/>
              <a:gd name="connsiteY41" fmla="*/ 5067850 h 6858000"/>
              <a:gd name="connsiteX42" fmla="*/ 480486 w 1364418"/>
              <a:gd name="connsiteY42" fmla="*/ 5060861 h 6858000"/>
              <a:gd name="connsiteX43" fmla="*/ 477190 w 1364418"/>
              <a:gd name="connsiteY43" fmla="*/ 5034192 h 6858000"/>
              <a:gd name="connsiteX44" fmla="*/ 478744 w 1364418"/>
              <a:gd name="connsiteY44" fmla="*/ 4993030 h 6858000"/>
              <a:gd name="connsiteX45" fmla="*/ 485653 w 1364418"/>
              <a:gd name="connsiteY45" fmla="*/ 4946844 h 6858000"/>
              <a:gd name="connsiteX46" fmla="*/ 481509 w 1364418"/>
              <a:gd name="connsiteY46" fmla="*/ 4932692 h 6858000"/>
              <a:gd name="connsiteX47" fmla="*/ 496912 w 1364418"/>
              <a:gd name="connsiteY47" fmla="*/ 4858827 h 6858000"/>
              <a:gd name="connsiteX48" fmla="*/ 502815 w 1364418"/>
              <a:gd name="connsiteY48" fmla="*/ 4821170 h 6858000"/>
              <a:gd name="connsiteX49" fmla="*/ 507548 w 1364418"/>
              <a:gd name="connsiteY49" fmla="*/ 4780965 h 6858000"/>
              <a:gd name="connsiteX50" fmla="*/ 508841 w 1364418"/>
              <a:gd name="connsiteY50" fmla="*/ 4750867 h 6858000"/>
              <a:gd name="connsiteX51" fmla="*/ 506648 w 1364418"/>
              <a:gd name="connsiteY51" fmla="*/ 4690749 h 6858000"/>
              <a:gd name="connsiteX52" fmla="*/ 502128 w 1364418"/>
              <a:gd name="connsiteY52" fmla="*/ 4584173 h 6858000"/>
              <a:gd name="connsiteX53" fmla="*/ 497211 w 1364418"/>
              <a:gd name="connsiteY53" fmla="*/ 4444346 h 6858000"/>
              <a:gd name="connsiteX54" fmla="*/ 493776 w 1364418"/>
              <a:gd name="connsiteY54" fmla="*/ 4375228 h 6858000"/>
              <a:gd name="connsiteX55" fmla="*/ 474429 w 1364418"/>
              <a:gd name="connsiteY55" fmla="*/ 4214165 h 6858000"/>
              <a:gd name="connsiteX56" fmla="*/ 478502 w 1364418"/>
              <a:gd name="connsiteY56" fmla="*/ 4090296 h 6858000"/>
              <a:gd name="connsiteX57" fmla="*/ 463758 w 1364418"/>
              <a:gd name="connsiteY57" fmla="*/ 4033999 h 6858000"/>
              <a:gd name="connsiteX58" fmla="*/ 464907 w 1364418"/>
              <a:gd name="connsiteY58" fmla="*/ 4031933 h 6858000"/>
              <a:gd name="connsiteX59" fmla="*/ 463483 w 1364418"/>
              <a:gd name="connsiteY59" fmla="*/ 4013953 h 6858000"/>
              <a:gd name="connsiteX60" fmla="*/ 449778 w 1364418"/>
              <a:gd name="connsiteY60" fmla="*/ 3974753 h 6858000"/>
              <a:gd name="connsiteX61" fmla="*/ 451376 w 1364418"/>
              <a:gd name="connsiteY61" fmla="*/ 3969950 h 6858000"/>
              <a:gd name="connsiteX62" fmla="*/ 444798 w 1364418"/>
              <a:gd name="connsiteY62" fmla="*/ 3933779 h 6858000"/>
              <a:gd name="connsiteX63" fmla="*/ 446129 w 1364418"/>
              <a:gd name="connsiteY63" fmla="*/ 3933093 h 6858000"/>
              <a:gd name="connsiteX64" fmla="*/ 450483 w 1364418"/>
              <a:gd name="connsiteY64" fmla="*/ 3922082 h 6858000"/>
              <a:gd name="connsiteX65" fmla="*/ 455561 w 1364418"/>
              <a:gd name="connsiteY65" fmla="*/ 3901461 h 6858000"/>
              <a:gd name="connsiteX66" fmla="*/ 478155 w 1364418"/>
              <a:gd name="connsiteY66" fmla="*/ 3813873 h 6858000"/>
              <a:gd name="connsiteX67" fmla="*/ 477580 w 1364418"/>
              <a:gd name="connsiteY67" fmla="*/ 3806161 h 6858000"/>
              <a:gd name="connsiteX68" fmla="*/ 477887 w 1364418"/>
              <a:gd name="connsiteY68" fmla="*/ 3805957 h 6858000"/>
              <a:gd name="connsiteX69" fmla="*/ 477914 w 1364418"/>
              <a:gd name="connsiteY69" fmla="*/ 3797724 h 6858000"/>
              <a:gd name="connsiteX70" fmla="*/ 476529 w 1364418"/>
              <a:gd name="connsiteY70" fmla="*/ 3792098 h 6858000"/>
              <a:gd name="connsiteX71" fmla="*/ 475413 w 1364418"/>
              <a:gd name="connsiteY71" fmla="*/ 3777135 h 6858000"/>
              <a:gd name="connsiteX72" fmla="*/ 477146 w 1364418"/>
              <a:gd name="connsiteY72" fmla="*/ 3771656 h 6858000"/>
              <a:gd name="connsiteX73" fmla="*/ 480889 w 1364418"/>
              <a:gd name="connsiteY73" fmla="*/ 3769007 h 6858000"/>
              <a:gd name="connsiteX74" fmla="*/ 480355 w 1364418"/>
              <a:gd name="connsiteY74" fmla="*/ 3767709 h 6858000"/>
              <a:gd name="connsiteX75" fmla="*/ 489051 w 1364418"/>
              <a:gd name="connsiteY75" fmla="*/ 3738082 h 6858000"/>
              <a:gd name="connsiteX76" fmla="*/ 496397 w 1364418"/>
              <a:gd name="connsiteY76" fmla="*/ 3673397 h 6858000"/>
              <a:gd name="connsiteX77" fmla="*/ 495693 w 1364418"/>
              <a:gd name="connsiteY77" fmla="*/ 3637109 h 6858000"/>
              <a:gd name="connsiteX78" fmla="*/ 499136 w 1364418"/>
              <a:gd name="connsiteY78" fmla="*/ 3536883 h 6858000"/>
              <a:gd name="connsiteX79" fmla="*/ 506674 w 1364418"/>
              <a:gd name="connsiteY79" fmla="*/ 3435652 h 6858000"/>
              <a:gd name="connsiteX80" fmla="*/ 508345 w 1364418"/>
              <a:gd name="connsiteY80" fmla="*/ 3307769 h 6858000"/>
              <a:gd name="connsiteX81" fmla="*/ 525908 w 1364418"/>
              <a:gd name="connsiteY81" fmla="*/ 3250522 h 6858000"/>
              <a:gd name="connsiteX82" fmla="*/ 526333 w 1364418"/>
              <a:gd name="connsiteY82" fmla="*/ 3229163 h 6858000"/>
              <a:gd name="connsiteX83" fmla="*/ 528156 w 1364418"/>
              <a:gd name="connsiteY83" fmla="*/ 3217217 h 6858000"/>
              <a:gd name="connsiteX84" fmla="*/ 514991 w 1364418"/>
              <a:gd name="connsiteY84" fmla="*/ 3183755 h 6858000"/>
              <a:gd name="connsiteX85" fmla="*/ 515492 w 1364418"/>
              <a:gd name="connsiteY85" fmla="*/ 3178642 h 6858000"/>
              <a:gd name="connsiteX86" fmla="*/ 503092 w 1364418"/>
              <a:gd name="connsiteY86" fmla="*/ 3158586 h 6858000"/>
              <a:gd name="connsiteX87" fmla="*/ 488277 w 1364418"/>
              <a:gd name="connsiteY87" fmla="*/ 3129034 h 6858000"/>
              <a:gd name="connsiteX88" fmla="*/ 488942 w 1364418"/>
              <a:gd name="connsiteY88" fmla="*/ 3126682 h 6858000"/>
              <a:gd name="connsiteX89" fmla="*/ 479810 w 1364418"/>
              <a:gd name="connsiteY89" fmla="*/ 3114519 h 6858000"/>
              <a:gd name="connsiteX90" fmla="*/ 466419 w 1364418"/>
              <a:gd name="connsiteY90" fmla="*/ 3106272 h 6858000"/>
              <a:gd name="connsiteX91" fmla="*/ 439149 w 1364418"/>
              <a:gd name="connsiteY91" fmla="*/ 2958185 h 6858000"/>
              <a:gd name="connsiteX92" fmla="*/ 381763 w 1364418"/>
              <a:gd name="connsiteY92" fmla="*/ 2762989 h 6858000"/>
              <a:gd name="connsiteX93" fmla="*/ 330681 w 1364418"/>
              <a:gd name="connsiteY93" fmla="*/ 2554718 h 6858000"/>
              <a:gd name="connsiteX94" fmla="*/ 310775 w 1364418"/>
              <a:gd name="connsiteY94" fmla="*/ 2485734 h 6858000"/>
              <a:gd name="connsiteX95" fmla="*/ 301498 w 1364418"/>
              <a:gd name="connsiteY95" fmla="*/ 2447068 h 6858000"/>
              <a:gd name="connsiteX96" fmla="*/ 288459 w 1364418"/>
              <a:gd name="connsiteY96" fmla="*/ 2425819 h 6858000"/>
              <a:gd name="connsiteX97" fmla="*/ 294458 w 1364418"/>
              <a:gd name="connsiteY97" fmla="*/ 2402874 h 6858000"/>
              <a:gd name="connsiteX98" fmla="*/ 297070 w 1364418"/>
              <a:gd name="connsiteY98" fmla="*/ 2381443 h 6858000"/>
              <a:gd name="connsiteX99" fmla="*/ 273399 w 1364418"/>
              <a:gd name="connsiteY99" fmla="*/ 2261920 h 6858000"/>
              <a:gd name="connsiteX100" fmla="*/ 263286 w 1364418"/>
              <a:gd name="connsiteY100" fmla="*/ 2195378 h 6858000"/>
              <a:gd name="connsiteX101" fmla="*/ 247503 w 1364418"/>
              <a:gd name="connsiteY101" fmla="*/ 2155135 h 6858000"/>
              <a:gd name="connsiteX102" fmla="*/ 244961 w 1364418"/>
              <a:gd name="connsiteY102" fmla="*/ 2118008 h 6858000"/>
              <a:gd name="connsiteX103" fmla="*/ 245954 w 1364418"/>
              <a:gd name="connsiteY103" fmla="*/ 2050531 h 6858000"/>
              <a:gd name="connsiteX104" fmla="*/ 237760 w 1364418"/>
              <a:gd name="connsiteY104" fmla="*/ 1963269 h 6858000"/>
              <a:gd name="connsiteX105" fmla="*/ 218938 w 1364418"/>
              <a:gd name="connsiteY105" fmla="*/ 1906352 h 6858000"/>
              <a:gd name="connsiteX106" fmla="*/ 195495 w 1364418"/>
              <a:gd name="connsiteY106" fmla="*/ 1861531 h 6858000"/>
              <a:gd name="connsiteX107" fmla="*/ 149294 w 1364418"/>
              <a:gd name="connsiteY107" fmla="*/ 1732919 h 6858000"/>
              <a:gd name="connsiteX108" fmla="*/ 121605 w 1364418"/>
              <a:gd name="connsiteY108" fmla="*/ 1663540 h 6858000"/>
              <a:gd name="connsiteX109" fmla="*/ 120731 w 1364418"/>
              <a:gd name="connsiteY109" fmla="*/ 1615777 h 6858000"/>
              <a:gd name="connsiteX110" fmla="*/ 101526 w 1364418"/>
              <a:gd name="connsiteY110" fmla="*/ 1563678 h 6858000"/>
              <a:gd name="connsiteX111" fmla="*/ 114606 w 1364418"/>
              <a:gd name="connsiteY111" fmla="*/ 1519474 h 6858000"/>
              <a:gd name="connsiteX112" fmla="*/ 107348 w 1364418"/>
              <a:gd name="connsiteY112" fmla="*/ 1477995 h 6858000"/>
              <a:gd name="connsiteX113" fmla="*/ 93433 w 1364418"/>
              <a:gd name="connsiteY113" fmla="*/ 1373769 h 6858000"/>
              <a:gd name="connsiteX114" fmla="*/ 101740 w 1364418"/>
              <a:gd name="connsiteY114" fmla="*/ 1307086 h 6858000"/>
              <a:gd name="connsiteX115" fmla="*/ 102928 w 1364418"/>
              <a:gd name="connsiteY115" fmla="*/ 1189033 h 6858000"/>
              <a:gd name="connsiteX116" fmla="*/ 107613 w 1364418"/>
              <a:gd name="connsiteY116" fmla="*/ 1168288 h 6858000"/>
              <a:gd name="connsiteX117" fmla="*/ 99895 w 1364418"/>
              <a:gd name="connsiteY117" fmla="*/ 1142577 h 6858000"/>
              <a:gd name="connsiteX118" fmla="*/ 89201 w 1364418"/>
              <a:gd name="connsiteY118" fmla="*/ 1088484 h 6858000"/>
              <a:gd name="connsiteX119" fmla="*/ 77937 w 1364418"/>
              <a:gd name="connsiteY119" fmla="*/ 1016103 h 6858000"/>
              <a:gd name="connsiteX120" fmla="*/ 79393 w 1364418"/>
              <a:gd name="connsiteY120" fmla="*/ 932283 h 6858000"/>
              <a:gd name="connsiteX121" fmla="*/ 81629 w 1364418"/>
              <a:gd name="connsiteY121" fmla="*/ 915925 h 6858000"/>
              <a:gd name="connsiteX122" fmla="*/ 74258 w 1364418"/>
              <a:gd name="connsiteY122" fmla="*/ 896999 h 6858000"/>
              <a:gd name="connsiteX123" fmla="*/ 43666 w 1364418"/>
              <a:gd name="connsiteY123" fmla="*/ 821517 h 6858000"/>
              <a:gd name="connsiteX124" fmla="*/ 22616 w 1364418"/>
              <a:gd name="connsiteY124" fmla="*/ 751353 h 6858000"/>
              <a:gd name="connsiteX125" fmla="*/ 22174 w 1364418"/>
              <a:gd name="connsiteY125" fmla="*/ 721230 h 6858000"/>
              <a:gd name="connsiteX126" fmla="*/ 7845 w 1364418"/>
              <a:gd name="connsiteY126" fmla="*/ 681659 h 6858000"/>
              <a:gd name="connsiteX127" fmla="*/ 31306 w 1364418"/>
              <a:gd name="connsiteY127" fmla="*/ 619315 h 6858000"/>
              <a:gd name="connsiteX128" fmla="*/ 15184 w 1364418"/>
              <a:gd name="connsiteY128" fmla="*/ 585934 h 6858000"/>
              <a:gd name="connsiteX129" fmla="*/ 22258 w 1364418"/>
              <a:gd name="connsiteY129" fmla="*/ 538948 h 6858000"/>
              <a:gd name="connsiteX130" fmla="*/ 26166 w 1364418"/>
              <a:gd name="connsiteY130" fmla="*/ 525163 h 6858000"/>
              <a:gd name="connsiteX131" fmla="*/ 52290 w 1364418"/>
              <a:gd name="connsiteY131" fmla="*/ 446567 h 6858000"/>
              <a:gd name="connsiteX132" fmla="*/ 51538 w 1364418"/>
              <a:gd name="connsiteY132" fmla="*/ 393828 h 6858000"/>
              <a:gd name="connsiteX133" fmla="*/ 51368 w 1364418"/>
              <a:gd name="connsiteY133" fmla="*/ 353137 h 6858000"/>
              <a:gd name="connsiteX134" fmla="*/ 55970 w 1364418"/>
              <a:gd name="connsiteY134" fmla="*/ 321428 h 6858000"/>
              <a:gd name="connsiteX135" fmla="*/ 57061 w 1364418"/>
              <a:gd name="connsiteY135" fmla="*/ 275771 h 6858000"/>
              <a:gd name="connsiteX136" fmla="*/ 74088 w 1364418"/>
              <a:gd name="connsiteY136" fmla="*/ 212860 h 6858000"/>
              <a:gd name="connsiteX137" fmla="*/ 65798 w 1364418"/>
              <a:gd name="connsiteY137" fmla="*/ 144983 h 6858000"/>
              <a:gd name="connsiteX138" fmla="*/ 78082 w 1364418"/>
              <a:gd name="connsiteY138" fmla="*/ 55288 h 6858000"/>
              <a:gd name="connsiteX139" fmla="*/ 37636 w 1364418"/>
              <a:gd name="connsiteY139"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101112 w 1364418"/>
              <a:gd name="connsiteY3" fmla="*/ 6857735 h 6858000"/>
              <a:gd name="connsiteX4" fmla="*/ 137705 w 1364418"/>
              <a:gd name="connsiteY4" fmla="*/ 6776847 h 6858000"/>
              <a:gd name="connsiteX5" fmla="*/ 149205 w 1364418"/>
              <a:gd name="connsiteY5" fmla="*/ 6737706 h 6858000"/>
              <a:gd name="connsiteX6" fmla="*/ 173944 w 1364418"/>
              <a:gd name="connsiteY6" fmla="*/ 6691589 h 6858000"/>
              <a:gd name="connsiteX7" fmla="*/ 151501 w 1364418"/>
              <a:gd name="connsiteY7" fmla="*/ 6659970 h 6858000"/>
              <a:gd name="connsiteX8" fmla="*/ 166592 w 1364418"/>
              <a:gd name="connsiteY8" fmla="*/ 6636211 h 6858000"/>
              <a:gd name="connsiteX9" fmla="*/ 184036 w 1364418"/>
              <a:gd name="connsiteY9" fmla="*/ 6594177 h 6858000"/>
              <a:gd name="connsiteX10" fmla="*/ 198076 w 1364418"/>
              <a:gd name="connsiteY10" fmla="*/ 6557575 h 6858000"/>
              <a:gd name="connsiteX11" fmla="*/ 251033 w 1364418"/>
              <a:gd name="connsiteY11" fmla="*/ 6492130 h 6858000"/>
              <a:gd name="connsiteX12" fmla="*/ 266720 w 1364418"/>
              <a:gd name="connsiteY12" fmla="*/ 6431610 h 6858000"/>
              <a:gd name="connsiteX13" fmla="*/ 310425 w 1364418"/>
              <a:gd name="connsiteY13" fmla="*/ 6379786 h 6858000"/>
              <a:gd name="connsiteX14" fmla="*/ 293648 w 1364418"/>
              <a:gd name="connsiteY14" fmla="*/ 6334727 h 6858000"/>
              <a:gd name="connsiteX15" fmla="*/ 271063 w 1364418"/>
              <a:gd name="connsiteY15" fmla="*/ 6313295 h 6858000"/>
              <a:gd name="connsiteX16" fmla="*/ 278227 w 1364418"/>
              <a:gd name="connsiteY16" fmla="*/ 6280046 h 6858000"/>
              <a:gd name="connsiteX17" fmla="*/ 260972 w 1364418"/>
              <a:gd name="connsiteY17" fmla="*/ 6270265 h 6858000"/>
              <a:gd name="connsiteX18" fmla="*/ 288000 w 1364418"/>
              <a:gd name="connsiteY18" fmla="*/ 6252834 h 6858000"/>
              <a:gd name="connsiteX19" fmla="*/ 265992 w 1364418"/>
              <a:gd name="connsiteY19" fmla="*/ 6202459 h 6858000"/>
              <a:gd name="connsiteX20" fmla="*/ 264790 w 1364418"/>
              <a:gd name="connsiteY20" fmla="*/ 6153037 h 6858000"/>
              <a:gd name="connsiteX21" fmla="*/ 280205 w 1364418"/>
              <a:gd name="connsiteY21" fmla="*/ 6078132 h 6858000"/>
              <a:gd name="connsiteX22" fmla="*/ 267592 w 1364418"/>
              <a:gd name="connsiteY22" fmla="*/ 6028119 h 6858000"/>
              <a:gd name="connsiteX23" fmla="*/ 252821 w 1364418"/>
              <a:gd name="connsiteY23" fmla="*/ 5926735 h 6858000"/>
              <a:gd name="connsiteX24" fmla="*/ 302333 w 1364418"/>
              <a:gd name="connsiteY24" fmla="*/ 5712857 h 6858000"/>
              <a:gd name="connsiteX25" fmla="*/ 332131 w 1364418"/>
              <a:gd name="connsiteY25" fmla="*/ 5660491 h 6858000"/>
              <a:gd name="connsiteX26" fmla="*/ 341254 w 1364418"/>
              <a:gd name="connsiteY26" fmla="*/ 5563435 h 6858000"/>
              <a:gd name="connsiteX27" fmla="*/ 368130 w 1364418"/>
              <a:gd name="connsiteY27" fmla="*/ 5437125 h 6858000"/>
              <a:gd name="connsiteX28" fmla="*/ 381698 w 1364418"/>
              <a:gd name="connsiteY28" fmla="*/ 5396260 h 6858000"/>
              <a:gd name="connsiteX29" fmla="*/ 397679 w 1364418"/>
              <a:gd name="connsiteY29" fmla="*/ 5330009 h 6858000"/>
              <a:gd name="connsiteX30" fmla="*/ 431172 w 1364418"/>
              <a:gd name="connsiteY30" fmla="*/ 5273739 h 6858000"/>
              <a:gd name="connsiteX31" fmla="*/ 440771 w 1364418"/>
              <a:gd name="connsiteY31" fmla="*/ 5241779 h 6858000"/>
              <a:gd name="connsiteX32" fmla="*/ 451997 w 1364418"/>
              <a:gd name="connsiteY32" fmla="*/ 5225268 h 6858000"/>
              <a:gd name="connsiteX33" fmla="*/ 453017 w 1364418"/>
              <a:gd name="connsiteY33" fmla="*/ 5217684 h 6858000"/>
              <a:gd name="connsiteX34" fmla="*/ 460358 w 1364418"/>
              <a:gd name="connsiteY34" fmla="*/ 5193377 h 6858000"/>
              <a:gd name="connsiteX35" fmla="*/ 463661 w 1364418"/>
              <a:gd name="connsiteY35" fmla="*/ 5179288 h 6858000"/>
              <a:gd name="connsiteX36" fmla="*/ 464645 w 1364418"/>
              <a:gd name="connsiteY36" fmla="*/ 5173621 h 6858000"/>
              <a:gd name="connsiteX37" fmla="*/ 460279 w 1364418"/>
              <a:gd name="connsiteY37" fmla="*/ 5159961 h 6858000"/>
              <a:gd name="connsiteX38" fmla="*/ 466956 w 1364418"/>
              <a:gd name="connsiteY38" fmla="*/ 5144295 h 6858000"/>
              <a:gd name="connsiteX39" fmla="*/ 463889 w 1364418"/>
              <a:gd name="connsiteY39" fmla="*/ 5125185 h 6858000"/>
              <a:gd name="connsiteX40" fmla="*/ 470719 w 1364418"/>
              <a:gd name="connsiteY40" fmla="*/ 5121884 h 6858000"/>
              <a:gd name="connsiteX41" fmla="*/ 477755 w 1364418"/>
              <a:gd name="connsiteY41" fmla="*/ 5067850 h 6858000"/>
              <a:gd name="connsiteX42" fmla="*/ 480486 w 1364418"/>
              <a:gd name="connsiteY42" fmla="*/ 5060861 h 6858000"/>
              <a:gd name="connsiteX43" fmla="*/ 477190 w 1364418"/>
              <a:gd name="connsiteY43" fmla="*/ 5034192 h 6858000"/>
              <a:gd name="connsiteX44" fmla="*/ 478744 w 1364418"/>
              <a:gd name="connsiteY44" fmla="*/ 4993030 h 6858000"/>
              <a:gd name="connsiteX45" fmla="*/ 485653 w 1364418"/>
              <a:gd name="connsiteY45" fmla="*/ 4946844 h 6858000"/>
              <a:gd name="connsiteX46" fmla="*/ 481509 w 1364418"/>
              <a:gd name="connsiteY46" fmla="*/ 4932692 h 6858000"/>
              <a:gd name="connsiteX47" fmla="*/ 496912 w 1364418"/>
              <a:gd name="connsiteY47" fmla="*/ 4858827 h 6858000"/>
              <a:gd name="connsiteX48" fmla="*/ 502815 w 1364418"/>
              <a:gd name="connsiteY48" fmla="*/ 4821170 h 6858000"/>
              <a:gd name="connsiteX49" fmla="*/ 507548 w 1364418"/>
              <a:gd name="connsiteY49" fmla="*/ 4780965 h 6858000"/>
              <a:gd name="connsiteX50" fmla="*/ 508841 w 1364418"/>
              <a:gd name="connsiteY50" fmla="*/ 4750867 h 6858000"/>
              <a:gd name="connsiteX51" fmla="*/ 506648 w 1364418"/>
              <a:gd name="connsiteY51" fmla="*/ 4690749 h 6858000"/>
              <a:gd name="connsiteX52" fmla="*/ 502128 w 1364418"/>
              <a:gd name="connsiteY52" fmla="*/ 4584173 h 6858000"/>
              <a:gd name="connsiteX53" fmla="*/ 497211 w 1364418"/>
              <a:gd name="connsiteY53" fmla="*/ 4444346 h 6858000"/>
              <a:gd name="connsiteX54" fmla="*/ 493776 w 1364418"/>
              <a:gd name="connsiteY54" fmla="*/ 4375228 h 6858000"/>
              <a:gd name="connsiteX55" fmla="*/ 474429 w 1364418"/>
              <a:gd name="connsiteY55" fmla="*/ 4214165 h 6858000"/>
              <a:gd name="connsiteX56" fmla="*/ 478502 w 1364418"/>
              <a:gd name="connsiteY56" fmla="*/ 4090296 h 6858000"/>
              <a:gd name="connsiteX57" fmla="*/ 463758 w 1364418"/>
              <a:gd name="connsiteY57" fmla="*/ 4033999 h 6858000"/>
              <a:gd name="connsiteX58" fmla="*/ 464907 w 1364418"/>
              <a:gd name="connsiteY58" fmla="*/ 4031933 h 6858000"/>
              <a:gd name="connsiteX59" fmla="*/ 463483 w 1364418"/>
              <a:gd name="connsiteY59" fmla="*/ 4013953 h 6858000"/>
              <a:gd name="connsiteX60" fmla="*/ 449778 w 1364418"/>
              <a:gd name="connsiteY60" fmla="*/ 3974753 h 6858000"/>
              <a:gd name="connsiteX61" fmla="*/ 451376 w 1364418"/>
              <a:gd name="connsiteY61" fmla="*/ 3969950 h 6858000"/>
              <a:gd name="connsiteX62" fmla="*/ 444798 w 1364418"/>
              <a:gd name="connsiteY62" fmla="*/ 3933779 h 6858000"/>
              <a:gd name="connsiteX63" fmla="*/ 446129 w 1364418"/>
              <a:gd name="connsiteY63" fmla="*/ 3933093 h 6858000"/>
              <a:gd name="connsiteX64" fmla="*/ 450483 w 1364418"/>
              <a:gd name="connsiteY64" fmla="*/ 3922082 h 6858000"/>
              <a:gd name="connsiteX65" fmla="*/ 455561 w 1364418"/>
              <a:gd name="connsiteY65" fmla="*/ 3901461 h 6858000"/>
              <a:gd name="connsiteX66" fmla="*/ 478155 w 1364418"/>
              <a:gd name="connsiteY66" fmla="*/ 3813873 h 6858000"/>
              <a:gd name="connsiteX67" fmla="*/ 477580 w 1364418"/>
              <a:gd name="connsiteY67" fmla="*/ 3806161 h 6858000"/>
              <a:gd name="connsiteX68" fmla="*/ 477887 w 1364418"/>
              <a:gd name="connsiteY68" fmla="*/ 3805957 h 6858000"/>
              <a:gd name="connsiteX69" fmla="*/ 477914 w 1364418"/>
              <a:gd name="connsiteY69" fmla="*/ 3797724 h 6858000"/>
              <a:gd name="connsiteX70" fmla="*/ 476529 w 1364418"/>
              <a:gd name="connsiteY70" fmla="*/ 3792098 h 6858000"/>
              <a:gd name="connsiteX71" fmla="*/ 475413 w 1364418"/>
              <a:gd name="connsiteY71" fmla="*/ 3777135 h 6858000"/>
              <a:gd name="connsiteX72" fmla="*/ 477146 w 1364418"/>
              <a:gd name="connsiteY72" fmla="*/ 3771656 h 6858000"/>
              <a:gd name="connsiteX73" fmla="*/ 480889 w 1364418"/>
              <a:gd name="connsiteY73" fmla="*/ 3769007 h 6858000"/>
              <a:gd name="connsiteX74" fmla="*/ 480355 w 1364418"/>
              <a:gd name="connsiteY74" fmla="*/ 3767709 h 6858000"/>
              <a:gd name="connsiteX75" fmla="*/ 489051 w 1364418"/>
              <a:gd name="connsiteY75" fmla="*/ 3738082 h 6858000"/>
              <a:gd name="connsiteX76" fmla="*/ 496397 w 1364418"/>
              <a:gd name="connsiteY76" fmla="*/ 3673397 h 6858000"/>
              <a:gd name="connsiteX77" fmla="*/ 495693 w 1364418"/>
              <a:gd name="connsiteY77" fmla="*/ 3637109 h 6858000"/>
              <a:gd name="connsiteX78" fmla="*/ 499136 w 1364418"/>
              <a:gd name="connsiteY78" fmla="*/ 3536883 h 6858000"/>
              <a:gd name="connsiteX79" fmla="*/ 506674 w 1364418"/>
              <a:gd name="connsiteY79" fmla="*/ 3435652 h 6858000"/>
              <a:gd name="connsiteX80" fmla="*/ 508345 w 1364418"/>
              <a:gd name="connsiteY80" fmla="*/ 3307769 h 6858000"/>
              <a:gd name="connsiteX81" fmla="*/ 525908 w 1364418"/>
              <a:gd name="connsiteY81" fmla="*/ 3250522 h 6858000"/>
              <a:gd name="connsiteX82" fmla="*/ 526333 w 1364418"/>
              <a:gd name="connsiteY82" fmla="*/ 3229163 h 6858000"/>
              <a:gd name="connsiteX83" fmla="*/ 528156 w 1364418"/>
              <a:gd name="connsiteY83" fmla="*/ 3217217 h 6858000"/>
              <a:gd name="connsiteX84" fmla="*/ 514991 w 1364418"/>
              <a:gd name="connsiteY84" fmla="*/ 3183755 h 6858000"/>
              <a:gd name="connsiteX85" fmla="*/ 515492 w 1364418"/>
              <a:gd name="connsiteY85" fmla="*/ 3178642 h 6858000"/>
              <a:gd name="connsiteX86" fmla="*/ 503092 w 1364418"/>
              <a:gd name="connsiteY86" fmla="*/ 3158586 h 6858000"/>
              <a:gd name="connsiteX87" fmla="*/ 488277 w 1364418"/>
              <a:gd name="connsiteY87" fmla="*/ 3129034 h 6858000"/>
              <a:gd name="connsiteX88" fmla="*/ 488942 w 1364418"/>
              <a:gd name="connsiteY88" fmla="*/ 3126682 h 6858000"/>
              <a:gd name="connsiteX89" fmla="*/ 479810 w 1364418"/>
              <a:gd name="connsiteY89" fmla="*/ 3114519 h 6858000"/>
              <a:gd name="connsiteX90" fmla="*/ 466419 w 1364418"/>
              <a:gd name="connsiteY90" fmla="*/ 3106272 h 6858000"/>
              <a:gd name="connsiteX91" fmla="*/ 439149 w 1364418"/>
              <a:gd name="connsiteY91" fmla="*/ 2958185 h 6858000"/>
              <a:gd name="connsiteX92" fmla="*/ 381763 w 1364418"/>
              <a:gd name="connsiteY92" fmla="*/ 2762989 h 6858000"/>
              <a:gd name="connsiteX93" fmla="*/ 330681 w 1364418"/>
              <a:gd name="connsiteY93" fmla="*/ 2554718 h 6858000"/>
              <a:gd name="connsiteX94" fmla="*/ 310775 w 1364418"/>
              <a:gd name="connsiteY94" fmla="*/ 2485734 h 6858000"/>
              <a:gd name="connsiteX95" fmla="*/ 301498 w 1364418"/>
              <a:gd name="connsiteY95" fmla="*/ 2447068 h 6858000"/>
              <a:gd name="connsiteX96" fmla="*/ 288459 w 1364418"/>
              <a:gd name="connsiteY96" fmla="*/ 2425819 h 6858000"/>
              <a:gd name="connsiteX97" fmla="*/ 294458 w 1364418"/>
              <a:gd name="connsiteY97" fmla="*/ 2402874 h 6858000"/>
              <a:gd name="connsiteX98" fmla="*/ 297070 w 1364418"/>
              <a:gd name="connsiteY98" fmla="*/ 2381443 h 6858000"/>
              <a:gd name="connsiteX99" fmla="*/ 273399 w 1364418"/>
              <a:gd name="connsiteY99" fmla="*/ 2261920 h 6858000"/>
              <a:gd name="connsiteX100" fmla="*/ 263286 w 1364418"/>
              <a:gd name="connsiteY100" fmla="*/ 2195378 h 6858000"/>
              <a:gd name="connsiteX101" fmla="*/ 247503 w 1364418"/>
              <a:gd name="connsiteY101" fmla="*/ 2155135 h 6858000"/>
              <a:gd name="connsiteX102" fmla="*/ 244961 w 1364418"/>
              <a:gd name="connsiteY102" fmla="*/ 2118008 h 6858000"/>
              <a:gd name="connsiteX103" fmla="*/ 245954 w 1364418"/>
              <a:gd name="connsiteY103" fmla="*/ 2050531 h 6858000"/>
              <a:gd name="connsiteX104" fmla="*/ 237760 w 1364418"/>
              <a:gd name="connsiteY104" fmla="*/ 1963269 h 6858000"/>
              <a:gd name="connsiteX105" fmla="*/ 218938 w 1364418"/>
              <a:gd name="connsiteY105" fmla="*/ 1906352 h 6858000"/>
              <a:gd name="connsiteX106" fmla="*/ 195495 w 1364418"/>
              <a:gd name="connsiteY106" fmla="*/ 1861531 h 6858000"/>
              <a:gd name="connsiteX107" fmla="*/ 149294 w 1364418"/>
              <a:gd name="connsiteY107" fmla="*/ 1732919 h 6858000"/>
              <a:gd name="connsiteX108" fmla="*/ 121605 w 1364418"/>
              <a:gd name="connsiteY108" fmla="*/ 1663540 h 6858000"/>
              <a:gd name="connsiteX109" fmla="*/ 120731 w 1364418"/>
              <a:gd name="connsiteY109" fmla="*/ 1615777 h 6858000"/>
              <a:gd name="connsiteX110" fmla="*/ 101526 w 1364418"/>
              <a:gd name="connsiteY110" fmla="*/ 1563678 h 6858000"/>
              <a:gd name="connsiteX111" fmla="*/ 114606 w 1364418"/>
              <a:gd name="connsiteY111" fmla="*/ 1519474 h 6858000"/>
              <a:gd name="connsiteX112" fmla="*/ 107348 w 1364418"/>
              <a:gd name="connsiteY112" fmla="*/ 1477995 h 6858000"/>
              <a:gd name="connsiteX113" fmla="*/ 93433 w 1364418"/>
              <a:gd name="connsiteY113" fmla="*/ 1373769 h 6858000"/>
              <a:gd name="connsiteX114" fmla="*/ 101740 w 1364418"/>
              <a:gd name="connsiteY114" fmla="*/ 1307086 h 6858000"/>
              <a:gd name="connsiteX115" fmla="*/ 102928 w 1364418"/>
              <a:gd name="connsiteY115" fmla="*/ 1189033 h 6858000"/>
              <a:gd name="connsiteX116" fmla="*/ 107613 w 1364418"/>
              <a:gd name="connsiteY116" fmla="*/ 1168288 h 6858000"/>
              <a:gd name="connsiteX117" fmla="*/ 99895 w 1364418"/>
              <a:gd name="connsiteY117" fmla="*/ 1142577 h 6858000"/>
              <a:gd name="connsiteX118" fmla="*/ 89201 w 1364418"/>
              <a:gd name="connsiteY118" fmla="*/ 1088484 h 6858000"/>
              <a:gd name="connsiteX119" fmla="*/ 77937 w 1364418"/>
              <a:gd name="connsiteY119" fmla="*/ 1016103 h 6858000"/>
              <a:gd name="connsiteX120" fmla="*/ 79393 w 1364418"/>
              <a:gd name="connsiteY120" fmla="*/ 932283 h 6858000"/>
              <a:gd name="connsiteX121" fmla="*/ 81629 w 1364418"/>
              <a:gd name="connsiteY121" fmla="*/ 915925 h 6858000"/>
              <a:gd name="connsiteX122" fmla="*/ 74258 w 1364418"/>
              <a:gd name="connsiteY122" fmla="*/ 896999 h 6858000"/>
              <a:gd name="connsiteX123" fmla="*/ 43666 w 1364418"/>
              <a:gd name="connsiteY123" fmla="*/ 821517 h 6858000"/>
              <a:gd name="connsiteX124" fmla="*/ 22616 w 1364418"/>
              <a:gd name="connsiteY124" fmla="*/ 751353 h 6858000"/>
              <a:gd name="connsiteX125" fmla="*/ 22174 w 1364418"/>
              <a:gd name="connsiteY125" fmla="*/ 721230 h 6858000"/>
              <a:gd name="connsiteX126" fmla="*/ 7845 w 1364418"/>
              <a:gd name="connsiteY126" fmla="*/ 681659 h 6858000"/>
              <a:gd name="connsiteX127" fmla="*/ 31306 w 1364418"/>
              <a:gd name="connsiteY127" fmla="*/ 619315 h 6858000"/>
              <a:gd name="connsiteX128" fmla="*/ 15184 w 1364418"/>
              <a:gd name="connsiteY128" fmla="*/ 585934 h 6858000"/>
              <a:gd name="connsiteX129" fmla="*/ 22258 w 1364418"/>
              <a:gd name="connsiteY129" fmla="*/ 538948 h 6858000"/>
              <a:gd name="connsiteX130" fmla="*/ 26166 w 1364418"/>
              <a:gd name="connsiteY130" fmla="*/ 525163 h 6858000"/>
              <a:gd name="connsiteX131" fmla="*/ 52290 w 1364418"/>
              <a:gd name="connsiteY131" fmla="*/ 446567 h 6858000"/>
              <a:gd name="connsiteX132" fmla="*/ 51538 w 1364418"/>
              <a:gd name="connsiteY132" fmla="*/ 393828 h 6858000"/>
              <a:gd name="connsiteX133" fmla="*/ 51368 w 1364418"/>
              <a:gd name="connsiteY133" fmla="*/ 353137 h 6858000"/>
              <a:gd name="connsiteX134" fmla="*/ 55970 w 1364418"/>
              <a:gd name="connsiteY134" fmla="*/ 321428 h 6858000"/>
              <a:gd name="connsiteX135" fmla="*/ 57061 w 1364418"/>
              <a:gd name="connsiteY135" fmla="*/ 275771 h 6858000"/>
              <a:gd name="connsiteX136" fmla="*/ 74088 w 1364418"/>
              <a:gd name="connsiteY136" fmla="*/ 212860 h 6858000"/>
              <a:gd name="connsiteX137" fmla="*/ 65798 w 1364418"/>
              <a:gd name="connsiteY137" fmla="*/ 144983 h 6858000"/>
              <a:gd name="connsiteX138" fmla="*/ 78082 w 1364418"/>
              <a:gd name="connsiteY138" fmla="*/ 55288 h 6858000"/>
              <a:gd name="connsiteX139" fmla="*/ 37636 w 1364418"/>
              <a:gd name="connsiteY139"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101112 w 1364418"/>
              <a:gd name="connsiteY3" fmla="*/ 6857735 h 6858000"/>
              <a:gd name="connsiteX4" fmla="*/ 137705 w 1364418"/>
              <a:gd name="connsiteY4" fmla="*/ 6776847 h 6858000"/>
              <a:gd name="connsiteX5" fmla="*/ 149205 w 1364418"/>
              <a:gd name="connsiteY5" fmla="*/ 6737706 h 6858000"/>
              <a:gd name="connsiteX6" fmla="*/ 173944 w 1364418"/>
              <a:gd name="connsiteY6" fmla="*/ 6691589 h 6858000"/>
              <a:gd name="connsiteX7" fmla="*/ 165968 w 1364418"/>
              <a:gd name="connsiteY7" fmla="*/ 6659970 h 6858000"/>
              <a:gd name="connsiteX8" fmla="*/ 166592 w 1364418"/>
              <a:gd name="connsiteY8" fmla="*/ 6636211 h 6858000"/>
              <a:gd name="connsiteX9" fmla="*/ 184036 w 1364418"/>
              <a:gd name="connsiteY9" fmla="*/ 6594177 h 6858000"/>
              <a:gd name="connsiteX10" fmla="*/ 198076 w 1364418"/>
              <a:gd name="connsiteY10" fmla="*/ 6557575 h 6858000"/>
              <a:gd name="connsiteX11" fmla="*/ 251033 w 1364418"/>
              <a:gd name="connsiteY11" fmla="*/ 6492130 h 6858000"/>
              <a:gd name="connsiteX12" fmla="*/ 266720 w 1364418"/>
              <a:gd name="connsiteY12" fmla="*/ 6431610 h 6858000"/>
              <a:gd name="connsiteX13" fmla="*/ 310425 w 1364418"/>
              <a:gd name="connsiteY13" fmla="*/ 6379786 h 6858000"/>
              <a:gd name="connsiteX14" fmla="*/ 293648 w 1364418"/>
              <a:gd name="connsiteY14" fmla="*/ 6334727 h 6858000"/>
              <a:gd name="connsiteX15" fmla="*/ 271063 w 1364418"/>
              <a:gd name="connsiteY15" fmla="*/ 6313295 h 6858000"/>
              <a:gd name="connsiteX16" fmla="*/ 278227 w 1364418"/>
              <a:gd name="connsiteY16" fmla="*/ 6280046 h 6858000"/>
              <a:gd name="connsiteX17" fmla="*/ 260972 w 1364418"/>
              <a:gd name="connsiteY17" fmla="*/ 6270265 h 6858000"/>
              <a:gd name="connsiteX18" fmla="*/ 288000 w 1364418"/>
              <a:gd name="connsiteY18" fmla="*/ 6252834 h 6858000"/>
              <a:gd name="connsiteX19" fmla="*/ 265992 w 1364418"/>
              <a:gd name="connsiteY19" fmla="*/ 6202459 h 6858000"/>
              <a:gd name="connsiteX20" fmla="*/ 264790 w 1364418"/>
              <a:gd name="connsiteY20" fmla="*/ 6153037 h 6858000"/>
              <a:gd name="connsiteX21" fmla="*/ 280205 w 1364418"/>
              <a:gd name="connsiteY21" fmla="*/ 6078132 h 6858000"/>
              <a:gd name="connsiteX22" fmla="*/ 267592 w 1364418"/>
              <a:gd name="connsiteY22" fmla="*/ 6028119 h 6858000"/>
              <a:gd name="connsiteX23" fmla="*/ 252821 w 1364418"/>
              <a:gd name="connsiteY23" fmla="*/ 5926735 h 6858000"/>
              <a:gd name="connsiteX24" fmla="*/ 302333 w 1364418"/>
              <a:gd name="connsiteY24" fmla="*/ 5712857 h 6858000"/>
              <a:gd name="connsiteX25" fmla="*/ 332131 w 1364418"/>
              <a:gd name="connsiteY25" fmla="*/ 5660491 h 6858000"/>
              <a:gd name="connsiteX26" fmla="*/ 341254 w 1364418"/>
              <a:gd name="connsiteY26" fmla="*/ 5563435 h 6858000"/>
              <a:gd name="connsiteX27" fmla="*/ 368130 w 1364418"/>
              <a:gd name="connsiteY27" fmla="*/ 5437125 h 6858000"/>
              <a:gd name="connsiteX28" fmla="*/ 381698 w 1364418"/>
              <a:gd name="connsiteY28" fmla="*/ 5396260 h 6858000"/>
              <a:gd name="connsiteX29" fmla="*/ 397679 w 1364418"/>
              <a:gd name="connsiteY29" fmla="*/ 5330009 h 6858000"/>
              <a:gd name="connsiteX30" fmla="*/ 431172 w 1364418"/>
              <a:gd name="connsiteY30" fmla="*/ 5273739 h 6858000"/>
              <a:gd name="connsiteX31" fmla="*/ 440771 w 1364418"/>
              <a:gd name="connsiteY31" fmla="*/ 5241779 h 6858000"/>
              <a:gd name="connsiteX32" fmla="*/ 451997 w 1364418"/>
              <a:gd name="connsiteY32" fmla="*/ 5225268 h 6858000"/>
              <a:gd name="connsiteX33" fmla="*/ 453017 w 1364418"/>
              <a:gd name="connsiteY33" fmla="*/ 5217684 h 6858000"/>
              <a:gd name="connsiteX34" fmla="*/ 460358 w 1364418"/>
              <a:gd name="connsiteY34" fmla="*/ 5193377 h 6858000"/>
              <a:gd name="connsiteX35" fmla="*/ 463661 w 1364418"/>
              <a:gd name="connsiteY35" fmla="*/ 5179288 h 6858000"/>
              <a:gd name="connsiteX36" fmla="*/ 464645 w 1364418"/>
              <a:gd name="connsiteY36" fmla="*/ 5173621 h 6858000"/>
              <a:gd name="connsiteX37" fmla="*/ 460279 w 1364418"/>
              <a:gd name="connsiteY37" fmla="*/ 5159961 h 6858000"/>
              <a:gd name="connsiteX38" fmla="*/ 466956 w 1364418"/>
              <a:gd name="connsiteY38" fmla="*/ 5144295 h 6858000"/>
              <a:gd name="connsiteX39" fmla="*/ 463889 w 1364418"/>
              <a:gd name="connsiteY39" fmla="*/ 5125185 h 6858000"/>
              <a:gd name="connsiteX40" fmla="*/ 470719 w 1364418"/>
              <a:gd name="connsiteY40" fmla="*/ 5121884 h 6858000"/>
              <a:gd name="connsiteX41" fmla="*/ 477755 w 1364418"/>
              <a:gd name="connsiteY41" fmla="*/ 5067850 h 6858000"/>
              <a:gd name="connsiteX42" fmla="*/ 480486 w 1364418"/>
              <a:gd name="connsiteY42" fmla="*/ 5060861 h 6858000"/>
              <a:gd name="connsiteX43" fmla="*/ 477190 w 1364418"/>
              <a:gd name="connsiteY43" fmla="*/ 5034192 h 6858000"/>
              <a:gd name="connsiteX44" fmla="*/ 478744 w 1364418"/>
              <a:gd name="connsiteY44" fmla="*/ 4993030 h 6858000"/>
              <a:gd name="connsiteX45" fmla="*/ 485653 w 1364418"/>
              <a:gd name="connsiteY45" fmla="*/ 4946844 h 6858000"/>
              <a:gd name="connsiteX46" fmla="*/ 481509 w 1364418"/>
              <a:gd name="connsiteY46" fmla="*/ 4932692 h 6858000"/>
              <a:gd name="connsiteX47" fmla="*/ 496912 w 1364418"/>
              <a:gd name="connsiteY47" fmla="*/ 4858827 h 6858000"/>
              <a:gd name="connsiteX48" fmla="*/ 502815 w 1364418"/>
              <a:gd name="connsiteY48" fmla="*/ 4821170 h 6858000"/>
              <a:gd name="connsiteX49" fmla="*/ 507548 w 1364418"/>
              <a:gd name="connsiteY49" fmla="*/ 4780965 h 6858000"/>
              <a:gd name="connsiteX50" fmla="*/ 508841 w 1364418"/>
              <a:gd name="connsiteY50" fmla="*/ 4750867 h 6858000"/>
              <a:gd name="connsiteX51" fmla="*/ 506648 w 1364418"/>
              <a:gd name="connsiteY51" fmla="*/ 4690749 h 6858000"/>
              <a:gd name="connsiteX52" fmla="*/ 502128 w 1364418"/>
              <a:gd name="connsiteY52" fmla="*/ 4584173 h 6858000"/>
              <a:gd name="connsiteX53" fmla="*/ 497211 w 1364418"/>
              <a:gd name="connsiteY53" fmla="*/ 4444346 h 6858000"/>
              <a:gd name="connsiteX54" fmla="*/ 493776 w 1364418"/>
              <a:gd name="connsiteY54" fmla="*/ 4375228 h 6858000"/>
              <a:gd name="connsiteX55" fmla="*/ 474429 w 1364418"/>
              <a:gd name="connsiteY55" fmla="*/ 4214165 h 6858000"/>
              <a:gd name="connsiteX56" fmla="*/ 478502 w 1364418"/>
              <a:gd name="connsiteY56" fmla="*/ 4090296 h 6858000"/>
              <a:gd name="connsiteX57" fmla="*/ 463758 w 1364418"/>
              <a:gd name="connsiteY57" fmla="*/ 4033999 h 6858000"/>
              <a:gd name="connsiteX58" fmla="*/ 464907 w 1364418"/>
              <a:gd name="connsiteY58" fmla="*/ 4031933 h 6858000"/>
              <a:gd name="connsiteX59" fmla="*/ 463483 w 1364418"/>
              <a:gd name="connsiteY59" fmla="*/ 4013953 h 6858000"/>
              <a:gd name="connsiteX60" fmla="*/ 449778 w 1364418"/>
              <a:gd name="connsiteY60" fmla="*/ 3974753 h 6858000"/>
              <a:gd name="connsiteX61" fmla="*/ 451376 w 1364418"/>
              <a:gd name="connsiteY61" fmla="*/ 3969950 h 6858000"/>
              <a:gd name="connsiteX62" fmla="*/ 444798 w 1364418"/>
              <a:gd name="connsiteY62" fmla="*/ 3933779 h 6858000"/>
              <a:gd name="connsiteX63" fmla="*/ 446129 w 1364418"/>
              <a:gd name="connsiteY63" fmla="*/ 3933093 h 6858000"/>
              <a:gd name="connsiteX64" fmla="*/ 450483 w 1364418"/>
              <a:gd name="connsiteY64" fmla="*/ 3922082 h 6858000"/>
              <a:gd name="connsiteX65" fmla="*/ 455561 w 1364418"/>
              <a:gd name="connsiteY65" fmla="*/ 3901461 h 6858000"/>
              <a:gd name="connsiteX66" fmla="*/ 478155 w 1364418"/>
              <a:gd name="connsiteY66" fmla="*/ 3813873 h 6858000"/>
              <a:gd name="connsiteX67" fmla="*/ 477580 w 1364418"/>
              <a:gd name="connsiteY67" fmla="*/ 3806161 h 6858000"/>
              <a:gd name="connsiteX68" fmla="*/ 477887 w 1364418"/>
              <a:gd name="connsiteY68" fmla="*/ 3805957 h 6858000"/>
              <a:gd name="connsiteX69" fmla="*/ 477914 w 1364418"/>
              <a:gd name="connsiteY69" fmla="*/ 3797724 h 6858000"/>
              <a:gd name="connsiteX70" fmla="*/ 476529 w 1364418"/>
              <a:gd name="connsiteY70" fmla="*/ 3792098 h 6858000"/>
              <a:gd name="connsiteX71" fmla="*/ 475413 w 1364418"/>
              <a:gd name="connsiteY71" fmla="*/ 3777135 h 6858000"/>
              <a:gd name="connsiteX72" fmla="*/ 477146 w 1364418"/>
              <a:gd name="connsiteY72" fmla="*/ 3771656 h 6858000"/>
              <a:gd name="connsiteX73" fmla="*/ 480889 w 1364418"/>
              <a:gd name="connsiteY73" fmla="*/ 3769007 h 6858000"/>
              <a:gd name="connsiteX74" fmla="*/ 480355 w 1364418"/>
              <a:gd name="connsiteY74" fmla="*/ 3767709 h 6858000"/>
              <a:gd name="connsiteX75" fmla="*/ 489051 w 1364418"/>
              <a:gd name="connsiteY75" fmla="*/ 3738082 h 6858000"/>
              <a:gd name="connsiteX76" fmla="*/ 496397 w 1364418"/>
              <a:gd name="connsiteY76" fmla="*/ 3673397 h 6858000"/>
              <a:gd name="connsiteX77" fmla="*/ 495693 w 1364418"/>
              <a:gd name="connsiteY77" fmla="*/ 3637109 h 6858000"/>
              <a:gd name="connsiteX78" fmla="*/ 499136 w 1364418"/>
              <a:gd name="connsiteY78" fmla="*/ 3536883 h 6858000"/>
              <a:gd name="connsiteX79" fmla="*/ 506674 w 1364418"/>
              <a:gd name="connsiteY79" fmla="*/ 3435652 h 6858000"/>
              <a:gd name="connsiteX80" fmla="*/ 508345 w 1364418"/>
              <a:gd name="connsiteY80" fmla="*/ 3307769 h 6858000"/>
              <a:gd name="connsiteX81" fmla="*/ 525908 w 1364418"/>
              <a:gd name="connsiteY81" fmla="*/ 3250522 h 6858000"/>
              <a:gd name="connsiteX82" fmla="*/ 526333 w 1364418"/>
              <a:gd name="connsiteY82" fmla="*/ 3229163 h 6858000"/>
              <a:gd name="connsiteX83" fmla="*/ 528156 w 1364418"/>
              <a:gd name="connsiteY83" fmla="*/ 3217217 h 6858000"/>
              <a:gd name="connsiteX84" fmla="*/ 514991 w 1364418"/>
              <a:gd name="connsiteY84" fmla="*/ 3183755 h 6858000"/>
              <a:gd name="connsiteX85" fmla="*/ 515492 w 1364418"/>
              <a:gd name="connsiteY85" fmla="*/ 3178642 h 6858000"/>
              <a:gd name="connsiteX86" fmla="*/ 503092 w 1364418"/>
              <a:gd name="connsiteY86" fmla="*/ 3158586 h 6858000"/>
              <a:gd name="connsiteX87" fmla="*/ 488277 w 1364418"/>
              <a:gd name="connsiteY87" fmla="*/ 3129034 h 6858000"/>
              <a:gd name="connsiteX88" fmla="*/ 488942 w 1364418"/>
              <a:gd name="connsiteY88" fmla="*/ 3126682 h 6858000"/>
              <a:gd name="connsiteX89" fmla="*/ 479810 w 1364418"/>
              <a:gd name="connsiteY89" fmla="*/ 3114519 h 6858000"/>
              <a:gd name="connsiteX90" fmla="*/ 466419 w 1364418"/>
              <a:gd name="connsiteY90" fmla="*/ 3106272 h 6858000"/>
              <a:gd name="connsiteX91" fmla="*/ 439149 w 1364418"/>
              <a:gd name="connsiteY91" fmla="*/ 2958185 h 6858000"/>
              <a:gd name="connsiteX92" fmla="*/ 381763 w 1364418"/>
              <a:gd name="connsiteY92" fmla="*/ 2762989 h 6858000"/>
              <a:gd name="connsiteX93" fmla="*/ 330681 w 1364418"/>
              <a:gd name="connsiteY93" fmla="*/ 2554718 h 6858000"/>
              <a:gd name="connsiteX94" fmla="*/ 310775 w 1364418"/>
              <a:gd name="connsiteY94" fmla="*/ 2485734 h 6858000"/>
              <a:gd name="connsiteX95" fmla="*/ 301498 w 1364418"/>
              <a:gd name="connsiteY95" fmla="*/ 2447068 h 6858000"/>
              <a:gd name="connsiteX96" fmla="*/ 288459 w 1364418"/>
              <a:gd name="connsiteY96" fmla="*/ 2425819 h 6858000"/>
              <a:gd name="connsiteX97" fmla="*/ 294458 w 1364418"/>
              <a:gd name="connsiteY97" fmla="*/ 2402874 h 6858000"/>
              <a:gd name="connsiteX98" fmla="*/ 297070 w 1364418"/>
              <a:gd name="connsiteY98" fmla="*/ 2381443 h 6858000"/>
              <a:gd name="connsiteX99" fmla="*/ 273399 w 1364418"/>
              <a:gd name="connsiteY99" fmla="*/ 2261920 h 6858000"/>
              <a:gd name="connsiteX100" fmla="*/ 263286 w 1364418"/>
              <a:gd name="connsiteY100" fmla="*/ 2195378 h 6858000"/>
              <a:gd name="connsiteX101" fmla="*/ 247503 w 1364418"/>
              <a:gd name="connsiteY101" fmla="*/ 2155135 h 6858000"/>
              <a:gd name="connsiteX102" fmla="*/ 244961 w 1364418"/>
              <a:gd name="connsiteY102" fmla="*/ 2118008 h 6858000"/>
              <a:gd name="connsiteX103" fmla="*/ 245954 w 1364418"/>
              <a:gd name="connsiteY103" fmla="*/ 2050531 h 6858000"/>
              <a:gd name="connsiteX104" fmla="*/ 237760 w 1364418"/>
              <a:gd name="connsiteY104" fmla="*/ 1963269 h 6858000"/>
              <a:gd name="connsiteX105" fmla="*/ 218938 w 1364418"/>
              <a:gd name="connsiteY105" fmla="*/ 1906352 h 6858000"/>
              <a:gd name="connsiteX106" fmla="*/ 195495 w 1364418"/>
              <a:gd name="connsiteY106" fmla="*/ 1861531 h 6858000"/>
              <a:gd name="connsiteX107" fmla="*/ 149294 w 1364418"/>
              <a:gd name="connsiteY107" fmla="*/ 1732919 h 6858000"/>
              <a:gd name="connsiteX108" fmla="*/ 121605 w 1364418"/>
              <a:gd name="connsiteY108" fmla="*/ 1663540 h 6858000"/>
              <a:gd name="connsiteX109" fmla="*/ 120731 w 1364418"/>
              <a:gd name="connsiteY109" fmla="*/ 1615777 h 6858000"/>
              <a:gd name="connsiteX110" fmla="*/ 101526 w 1364418"/>
              <a:gd name="connsiteY110" fmla="*/ 1563678 h 6858000"/>
              <a:gd name="connsiteX111" fmla="*/ 114606 w 1364418"/>
              <a:gd name="connsiteY111" fmla="*/ 1519474 h 6858000"/>
              <a:gd name="connsiteX112" fmla="*/ 107348 w 1364418"/>
              <a:gd name="connsiteY112" fmla="*/ 1477995 h 6858000"/>
              <a:gd name="connsiteX113" fmla="*/ 93433 w 1364418"/>
              <a:gd name="connsiteY113" fmla="*/ 1373769 h 6858000"/>
              <a:gd name="connsiteX114" fmla="*/ 101740 w 1364418"/>
              <a:gd name="connsiteY114" fmla="*/ 1307086 h 6858000"/>
              <a:gd name="connsiteX115" fmla="*/ 102928 w 1364418"/>
              <a:gd name="connsiteY115" fmla="*/ 1189033 h 6858000"/>
              <a:gd name="connsiteX116" fmla="*/ 107613 w 1364418"/>
              <a:gd name="connsiteY116" fmla="*/ 1168288 h 6858000"/>
              <a:gd name="connsiteX117" fmla="*/ 99895 w 1364418"/>
              <a:gd name="connsiteY117" fmla="*/ 1142577 h 6858000"/>
              <a:gd name="connsiteX118" fmla="*/ 89201 w 1364418"/>
              <a:gd name="connsiteY118" fmla="*/ 1088484 h 6858000"/>
              <a:gd name="connsiteX119" fmla="*/ 77937 w 1364418"/>
              <a:gd name="connsiteY119" fmla="*/ 1016103 h 6858000"/>
              <a:gd name="connsiteX120" fmla="*/ 79393 w 1364418"/>
              <a:gd name="connsiteY120" fmla="*/ 932283 h 6858000"/>
              <a:gd name="connsiteX121" fmla="*/ 81629 w 1364418"/>
              <a:gd name="connsiteY121" fmla="*/ 915925 h 6858000"/>
              <a:gd name="connsiteX122" fmla="*/ 74258 w 1364418"/>
              <a:gd name="connsiteY122" fmla="*/ 896999 h 6858000"/>
              <a:gd name="connsiteX123" fmla="*/ 43666 w 1364418"/>
              <a:gd name="connsiteY123" fmla="*/ 821517 h 6858000"/>
              <a:gd name="connsiteX124" fmla="*/ 22616 w 1364418"/>
              <a:gd name="connsiteY124" fmla="*/ 751353 h 6858000"/>
              <a:gd name="connsiteX125" fmla="*/ 22174 w 1364418"/>
              <a:gd name="connsiteY125" fmla="*/ 721230 h 6858000"/>
              <a:gd name="connsiteX126" fmla="*/ 7845 w 1364418"/>
              <a:gd name="connsiteY126" fmla="*/ 681659 h 6858000"/>
              <a:gd name="connsiteX127" fmla="*/ 31306 w 1364418"/>
              <a:gd name="connsiteY127" fmla="*/ 619315 h 6858000"/>
              <a:gd name="connsiteX128" fmla="*/ 15184 w 1364418"/>
              <a:gd name="connsiteY128" fmla="*/ 585934 h 6858000"/>
              <a:gd name="connsiteX129" fmla="*/ 22258 w 1364418"/>
              <a:gd name="connsiteY129" fmla="*/ 538948 h 6858000"/>
              <a:gd name="connsiteX130" fmla="*/ 26166 w 1364418"/>
              <a:gd name="connsiteY130" fmla="*/ 525163 h 6858000"/>
              <a:gd name="connsiteX131" fmla="*/ 52290 w 1364418"/>
              <a:gd name="connsiteY131" fmla="*/ 446567 h 6858000"/>
              <a:gd name="connsiteX132" fmla="*/ 51538 w 1364418"/>
              <a:gd name="connsiteY132" fmla="*/ 393828 h 6858000"/>
              <a:gd name="connsiteX133" fmla="*/ 51368 w 1364418"/>
              <a:gd name="connsiteY133" fmla="*/ 353137 h 6858000"/>
              <a:gd name="connsiteX134" fmla="*/ 55970 w 1364418"/>
              <a:gd name="connsiteY134" fmla="*/ 321428 h 6858000"/>
              <a:gd name="connsiteX135" fmla="*/ 57061 w 1364418"/>
              <a:gd name="connsiteY135" fmla="*/ 275771 h 6858000"/>
              <a:gd name="connsiteX136" fmla="*/ 74088 w 1364418"/>
              <a:gd name="connsiteY136" fmla="*/ 212860 h 6858000"/>
              <a:gd name="connsiteX137" fmla="*/ 65798 w 1364418"/>
              <a:gd name="connsiteY137" fmla="*/ 144983 h 6858000"/>
              <a:gd name="connsiteX138" fmla="*/ 78082 w 1364418"/>
              <a:gd name="connsiteY138" fmla="*/ 55288 h 6858000"/>
              <a:gd name="connsiteX139" fmla="*/ 37636 w 1364418"/>
              <a:gd name="connsiteY139"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101112 w 1364418"/>
              <a:gd name="connsiteY3" fmla="*/ 6857735 h 6858000"/>
              <a:gd name="connsiteX4" fmla="*/ 137705 w 1364418"/>
              <a:gd name="connsiteY4" fmla="*/ 6776847 h 6858000"/>
              <a:gd name="connsiteX5" fmla="*/ 149205 w 1364418"/>
              <a:gd name="connsiteY5" fmla="*/ 6737706 h 6858000"/>
              <a:gd name="connsiteX6" fmla="*/ 173944 w 1364418"/>
              <a:gd name="connsiteY6" fmla="*/ 6691589 h 6858000"/>
              <a:gd name="connsiteX7" fmla="*/ 165968 w 1364418"/>
              <a:gd name="connsiteY7" fmla="*/ 6659970 h 6858000"/>
              <a:gd name="connsiteX8" fmla="*/ 166592 w 1364418"/>
              <a:gd name="connsiteY8" fmla="*/ 6636211 h 6858000"/>
              <a:gd name="connsiteX9" fmla="*/ 184036 w 1364418"/>
              <a:gd name="connsiteY9" fmla="*/ 6594177 h 6858000"/>
              <a:gd name="connsiteX10" fmla="*/ 198076 w 1364418"/>
              <a:gd name="connsiteY10" fmla="*/ 6557575 h 6858000"/>
              <a:gd name="connsiteX11" fmla="*/ 251033 w 1364418"/>
              <a:gd name="connsiteY11" fmla="*/ 6492130 h 6858000"/>
              <a:gd name="connsiteX12" fmla="*/ 266720 w 1364418"/>
              <a:gd name="connsiteY12" fmla="*/ 6431610 h 6858000"/>
              <a:gd name="connsiteX13" fmla="*/ 310425 w 1364418"/>
              <a:gd name="connsiteY13" fmla="*/ 6379786 h 6858000"/>
              <a:gd name="connsiteX14" fmla="*/ 293648 w 1364418"/>
              <a:gd name="connsiteY14" fmla="*/ 6334727 h 6858000"/>
              <a:gd name="connsiteX15" fmla="*/ 271063 w 1364418"/>
              <a:gd name="connsiteY15" fmla="*/ 6313295 h 6858000"/>
              <a:gd name="connsiteX16" fmla="*/ 278227 w 1364418"/>
              <a:gd name="connsiteY16" fmla="*/ 6280046 h 6858000"/>
              <a:gd name="connsiteX17" fmla="*/ 281226 w 1364418"/>
              <a:gd name="connsiteY17" fmla="*/ 6272987 h 6858000"/>
              <a:gd name="connsiteX18" fmla="*/ 288000 w 1364418"/>
              <a:gd name="connsiteY18" fmla="*/ 6252834 h 6858000"/>
              <a:gd name="connsiteX19" fmla="*/ 265992 w 1364418"/>
              <a:gd name="connsiteY19" fmla="*/ 6202459 h 6858000"/>
              <a:gd name="connsiteX20" fmla="*/ 264790 w 1364418"/>
              <a:gd name="connsiteY20" fmla="*/ 6153037 h 6858000"/>
              <a:gd name="connsiteX21" fmla="*/ 280205 w 1364418"/>
              <a:gd name="connsiteY21" fmla="*/ 6078132 h 6858000"/>
              <a:gd name="connsiteX22" fmla="*/ 267592 w 1364418"/>
              <a:gd name="connsiteY22" fmla="*/ 6028119 h 6858000"/>
              <a:gd name="connsiteX23" fmla="*/ 252821 w 1364418"/>
              <a:gd name="connsiteY23" fmla="*/ 5926735 h 6858000"/>
              <a:gd name="connsiteX24" fmla="*/ 302333 w 1364418"/>
              <a:gd name="connsiteY24" fmla="*/ 5712857 h 6858000"/>
              <a:gd name="connsiteX25" fmla="*/ 332131 w 1364418"/>
              <a:gd name="connsiteY25" fmla="*/ 5660491 h 6858000"/>
              <a:gd name="connsiteX26" fmla="*/ 341254 w 1364418"/>
              <a:gd name="connsiteY26" fmla="*/ 5563435 h 6858000"/>
              <a:gd name="connsiteX27" fmla="*/ 368130 w 1364418"/>
              <a:gd name="connsiteY27" fmla="*/ 5437125 h 6858000"/>
              <a:gd name="connsiteX28" fmla="*/ 381698 w 1364418"/>
              <a:gd name="connsiteY28" fmla="*/ 5396260 h 6858000"/>
              <a:gd name="connsiteX29" fmla="*/ 397679 w 1364418"/>
              <a:gd name="connsiteY29" fmla="*/ 5330009 h 6858000"/>
              <a:gd name="connsiteX30" fmla="*/ 431172 w 1364418"/>
              <a:gd name="connsiteY30" fmla="*/ 5273739 h 6858000"/>
              <a:gd name="connsiteX31" fmla="*/ 440771 w 1364418"/>
              <a:gd name="connsiteY31" fmla="*/ 5241779 h 6858000"/>
              <a:gd name="connsiteX32" fmla="*/ 451997 w 1364418"/>
              <a:gd name="connsiteY32" fmla="*/ 5225268 h 6858000"/>
              <a:gd name="connsiteX33" fmla="*/ 453017 w 1364418"/>
              <a:gd name="connsiteY33" fmla="*/ 5217684 h 6858000"/>
              <a:gd name="connsiteX34" fmla="*/ 460358 w 1364418"/>
              <a:gd name="connsiteY34" fmla="*/ 5193377 h 6858000"/>
              <a:gd name="connsiteX35" fmla="*/ 463661 w 1364418"/>
              <a:gd name="connsiteY35" fmla="*/ 5179288 h 6858000"/>
              <a:gd name="connsiteX36" fmla="*/ 464645 w 1364418"/>
              <a:gd name="connsiteY36" fmla="*/ 5173621 h 6858000"/>
              <a:gd name="connsiteX37" fmla="*/ 460279 w 1364418"/>
              <a:gd name="connsiteY37" fmla="*/ 5159961 h 6858000"/>
              <a:gd name="connsiteX38" fmla="*/ 466956 w 1364418"/>
              <a:gd name="connsiteY38" fmla="*/ 5144295 h 6858000"/>
              <a:gd name="connsiteX39" fmla="*/ 463889 w 1364418"/>
              <a:gd name="connsiteY39" fmla="*/ 5125185 h 6858000"/>
              <a:gd name="connsiteX40" fmla="*/ 470719 w 1364418"/>
              <a:gd name="connsiteY40" fmla="*/ 5121884 h 6858000"/>
              <a:gd name="connsiteX41" fmla="*/ 477755 w 1364418"/>
              <a:gd name="connsiteY41" fmla="*/ 5067850 h 6858000"/>
              <a:gd name="connsiteX42" fmla="*/ 480486 w 1364418"/>
              <a:gd name="connsiteY42" fmla="*/ 5060861 h 6858000"/>
              <a:gd name="connsiteX43" fmla="*/ 477190 w 1364418"/>
              <a:gd name="connsiteY43" fmla="*/ 5034192 h 6858000"/>
              <a:gd name="connsiteX44" fmla="*/ 478744 w 1364418"/>
              <a:gd name="connsiteY44" fmla="*/ 4993030 h 6858000"/>
              <a:gd name="connsiteX45" fmla="*/ 485653 w 1364418"/>
              <a:gd name="connsiteY45" fmla="*/ 4946844 h 6858000"/>
              <a:gd name="connsiteX46" fmla="*/ 481509 w 1364418"/>
              <a:gd name="connsiteY46" fmla="*/ 4932692 h 6858000"/>
              <a:gd name="connsiteX47" fmla="*/ 496912 w 1364418"/>
              <a:gd name="connsiteY47" fmla="*/ 4858827 h 6858000"/>
              <a:gd name="connsiteX48" fmla="*/ 502815 w 1364418"/>
              <a:gd name="connsiteY48" fmla="*/ 4821170 h 6858000"/>
              <a:gd name="connsiteX49" fmla="*/ 507548 w 1364418"/>
              <a:gd name="connsiteY49" fmla="*/ 4780965 h 6858000"/>
              <a:gd name="connsiteX50" fmla="*/ 508841 w 1364418"/>
              <a:gd name="connsiteY50" fmla="*/ 4750867 h 6858000"/>
              <a:gd name="connsiteX51" fmla="*/ 506648 w 1364418"/>
              <a:gd name="connsiteY51" fmla="*/ 4690749 h 6858000"/>
              <a:gd name="connsiteX52" fmla="*/ 502128 w 1364418"/>
              <a:gd name="connsiteY52" fmla="*/ 4584173 h 6858000"/>
              <a:gd name="connsiteX53" fmla="*/ 497211 w 1364418"/>
              <a:gd name="connsiteY53" fmla="*/ 4444346 h 6858000"/>
              <a:gd name="connsiteX54" fmla="*/ 493776 w 1364418"/>
              <a:gd name="connsiteY54" fmla="*/ 4375228 h 6858000"/>
              <a:gd name="connsiteX55" fmla="*/ 474429 w 1364418"/>
              <a:gd name="connsiteY55" fmla="*/ 4214165 h 6858000"/>
              <a:gd name="connsiteX56" fmla="*/ 478502 w 1364418"/>
              <a:gd name="connsiteY56" fmla="*/ 4090296 h 6858000"/>
              <a:gd name="connsiteX57" fmla="*/ 463758 w 1364418"/>
              <a:gd name="connsiteY57" fmla="*/ 4033999 h 6858000"/>
              <a:gd name="connsiteX58" fmla="*/ 464907 w 1364418"/>
              <a:gd name="connsiteY58" fmla="*/ 4031933 h 6858000"/>
              <a:gd name="connsiteX59" fmla="*/ 463483 w 1364418"/>
              <a:gd name="connsiteY59" fmla="*/ 4013953 h 6858000"/>
              <a:gd name="connsiteX60" fmla="*/ 449778 w 1364418"/>
              <a:gd name="connsiteY60" fmla="*/ 3974753 h 6858000"/>
              <a:gd name="connsiteX61" fmla="*/ 451376 w 1364418"/>
              <a:gd name="connsiteY61" fmla="*/ 3969950 h 6858000"/>
              <a:gd name="connsiteX62" fmla="*/ 444798 w 1364418"/>
              <a:gd name="connsiteY62" fmla="*/ 3933779 h 6858000"/>
              <a:gd name="connsiteX63" fmla="*/ 446129 w 1364418"/>
              <a:gd name="connsiteY63" fmla="*/ 3933093 h 6858000"/>
              <a:gd name="connsiteX64" fmla="*/ 450483 w 1364418"/>
              <a:gd name="connsiteY64" fmla="*/ 3922082 h 6858000"/>
              <a:gd name="connsiteX65" fmla="*/ 455561 w 1364418"/>
              <a:gd name="connsiteY65" fmla="*/ 3901461 h 6858000"/>
              <a:gd name="connsiteX66" fmla="*/ 478155 w 1364418"/>
              <a:gd name="connsiteY66" fmla="*/ 3813873 h 6858000"/>
              <a:gd name="connsiteX67" fmla="*/ 477580 w 1364418"/>
              <a:gd name="connsiteY67" fmla="*/ 3806161 h 6858000"/>
              <a:gd name="connsiteX68" fmla="*/ 477887 w 1364418"/>
              <a:gd name="connsiteY68" fmla="*/ 3805957 h 6858000"/>
              <a:gd name="connsiteX69" fmla="*/ 477914 w 1364418"/>
              <a:gd name="connsiteY69" fmla="*/ 3797724 h 6858000"/>
              <a:gd name="connsiteX70" fmla="*/ 476529 w 1364418"/>
              <a:gd name="connsiteY70" fmla="*/ 3792098 h 6858000"/>
              <a:gd name="connsiteX71" fmla="*/ 475413 w 1364418"/>
              <a:gd name="connsiteY71" fmla="*/ 3777135 h 6858000"/>
              <a:gd name="connsiteX72" fmla="*/ 477146 w 1364418"/>
              <a:gd name="connsiteY72" fmla="*/ 3771656 h 6858000"/>
              <a:gd name="connsiteX73" fmla="*/ 480889 w 1364418"/>
              <a:gd name="connsiteY73" fmla="*/ 3769007 h 6858000"/>
              <a:gd name="connsiteX74" fmla="*/ 480355 w 1364418"/>
              <a:gd name="connsiteY74" fmla="*/ 3767709 h 6858000"/>
              <a:gd name="connsiteX75" fmla="*/ 489051 w 1364418"/>
              <a:gd name="connsiteY75" fmla="*/ 3738082 h 6858000"/>
              <a:gd name="connsiteX76" fmla="*/ 496397 w 1364418"/>
              <a:gd name="connsiteY76" fmla="*/ 3673397 h 6858000"/>
              <a:gd name="connsiteX77" fmla="*/ 495693 w 1364418"/>
              <a:gd name="connsiteY77" fmla="*/ 3637109 h 6858000"/>
              <a:gd name="connsiteX78" fmla="*/ 499136 w 1364418"/>
              <a:gd name="connsiteY78" fmla="*/ 3536883 h 6858000"/>
              <a:gd name="connsiteX79" fmla="*/ 506674 w 1364418"/>
              <a:gd name="connsiteY79" fmla="*/ 3435652 h 6858000"/>
              <a:gd name="connsiteX80" fmla="*/ 508345 w 1364418"/>
              <a:gd name="connsiteY80" fmla="*/ 3307769 h 6858000"/>
              <a:gd name="connsiteX81" fmla="*/ 525908 w 1364418"/>
              <a:gd name="connsiteY81" fmla="*/ 3250522 h 6858000"/>
              <a:gd name="connsiteX82" fmla="*/ 526333 w 1364418"/>
              <a:gd name="connsiteY82" fmla="*/ 3229163 h 6858000"/>
              <a:gd name="connsiteX83" fmla="*/ 528156 w 1364418"/>
              <a:gd name="connsiteY83" fmla="*/ 3217217 h 6858000"/>
              <a:gd name="connsiteX84" fmla="*/ 514991 w 1364418"/>
              <a:gd name="connsiteY84" fmla="*/ 3183755 h 6858000"/>
              <a:gd name="connsiteX85" fmla="*/ 515492 w 1364418"/>
              <a:gd name="connsiteY85" fmla="*/ 3178642 h 6858000"/>
              <a:gd name="connsiteX86" fmla="*/ 503092 w 1364418"/>
              <a:gd name="connsiteY86" fmla="*/ 3158586 h 6858000"/>
              <a:gd name="connsiteX87" fmla="*/ 488277 w 1364418"/>
              <a:gd name="connsiteY87" fmla="*/ 3129034 h 6858000"/>
              <a:gd name="connsiteX88" fmla="*/ 488942 w 1364418"/>
              <a:gd name="connsiteY88" fmla="*/ 3126682 h 6858000"/>
              <a:gd name="connsiteX89" fmla="*/ 479810 w 1364418"/>
              <a:gd name="connsiteY89" fmla="*/ 3114519 h 6858000"/>
              <a:gd name="connsiteX90" fmla="*/ 466419 w 1364418"/>
              <a:gd name="connsiteY90" fmla="*/ 3106272 h 6858000"/>
              <a:gd name="connsiteX91" fmla="*/ 439149 w 1364418"/>
              <a:gd name="connsiteY91" fmla="*/ 2958185 h 6858000"/>
              <a:gd name="connsiteX92" fmla="*/ 381763 w 1364418"/>
              <a:gd name="connsiteY92" fmla="*/ 2762989 h 6858000"/>
              <a:gd name="connsiteX93" fmla="*/ 330681 w 1364418"/>
              <a:gd name="connsiteY93" fmla="*/ 2554718 h 6858000"/>
              <a:gd name="connsiteX94" fmla="*/ 310775 w 1364418"/>
              <a:gd name="connsiteY94" fmla="*/ 2485734 h 6858000"/>
              <a:gd name="connsiteX95" fmla="*/ 301498 w 1364418"/>
              <a:gd name="connsiteY95" fmla="*/ 2447068 h 6858000"/>
              <a:gd name="connsiteX96" fmla="*/ 288459 w 1364418"/>
              <a:gd name="connsiteY96" fmla="*/ 2425819 h 6858000"/>
              <a:gd name="connsiteX97" fmla="*/ 294458 w 1364418"/>
              <a:gd name="connsiteY97" fmla="*/ 2402874 h 6858000"/>
              <a:gd name="connsiteX98" fmla="*/ 297070 w 1364418"/>
              <a:gd name="connsiteY98" fmla="*/ 2381443 h 6858000"/>
              <a:gd name="connsiteX99" fmla="*/ 273399 w 1364418"/>
              <a:gd name="connsiteY99" fmla="*/ 2261920 h 6858000"/>
              <a:gd name="connsiteX100" fmla="*/ 263286 w 1364418"/>
              <a:gd name="connsiteY100" fmla="*/ 2195378 h 6858000"/>
              <a:gd name="connsiteX101" fmla="*/ 247503 w 1364418"/>
              <a:gd name="connsiteY101" fmla="*/ 2155135 h 6858000"/>
              <a:gd name="connsiteX102" fmla="*/ 244961 w 1364418"/>
              <a:gd name="connsiteY102" fmla="*/ 2118008 h 6858000"/>
              <a:gd name="connsiteX103" fmla="*/ 245954 w 1364418"/>
              <a:gd name="connsiteY103" fmla="*/ 2050531 h 6858000"/>
              <a:gd name="connsiteX104" fmla="*/ 237760 w 1364418"/>
              <a:gd name="connsiteY104" fmla="*/ 1963269 h 6858000"/>
              <a:gd name="connsiteX105" fmla="*/ 218938 w 1364418"/>
              <a:gd name="connsiteY105" fmla="*/ 1906352 h 6858000"/>
              <a:gd name="connsiteX106" fmla="*/ 195495 w 1364418"/>
              <a:gd name="connsiteY106" fmla="*/ 1861531 h 6858000"/>
              <a:gd name="connsiteX107" fmla="*/ 149294 w 1364418"/>
              <a:gd name="connsiteY107" fmla="*/ 1732919 h 6858000"/>
              <a:gd name="connsiteX108" fmla="*/ 121605 w 1364418"/>
              <a:gd name="connsiteY108" fmla="*/ 1663540 h 6858000"/>
              <a:gd name="connsiteX109" fmla="*/ 120731 w 1364418"/>
              <a:gd name="connsiteY109" fmla="*/ 1615777 h 6858000"/>
              <a:gd name="connsiteX110" fmla="*/ 101526 w 1364418"/>
              <a:gd name="connsiteY110" fmla="*/ 1563678 h 6858000"/>
              <a:gd name="connsiteX111" fmla="*/ 114606 w 1364418"/>
              <a:gd name="connsiteY111" fmla="*/ 1519474 h 6858000"/>
              <a:gd name="connsiteX112" fmla="*/ 107348 w 1364418"/>
              <a:gd name="connsiteY112" fmla="*/ 1477995 h 6858000"/>
              <a:gd name="connsiteX113" fmla="*/ 93433 w 1364418"/>
              <a:gd name="connsiteY113" fmla="*/ 1373769 h 6858000"/>
              <a:gd name="connsiteX114" fmla="*/ 101740 w 1364418"/>
              <a:gd name="connsiteY114" fmla="*/ 1307086 h 6858000"/>
              <a:gd name="connsiteX115" fmla="*/ 102928 w 1364418"/>
              <a:gd name="connsiteY115" fmla="*/ 1189033 h 6858000"/>
              <a:gd name="connsiteX116" fmla="*/ 107613 w 1364418"/>
              <a:gd name="connsiteY116" fmla="*/ 1168288 h 6858000"/>
              <a:gd name="connsiteX117" fmla="*/ 99895 w 1364418"/>
              <a:gd name="connsiteY117" fmla="*/ 1142577 h 6858000"/>
              <a:gd name="connsiteX118" fmla="*/ 89201 w 1364418"/>
              <a:gd name="connsiteY118" fmla="*/ 1088484 h 6858000"/>
              <a:gd name="connsiteX119" fmla="*/ 77937 w 1364418"/>
              <a:gd name="connsiteY119" fmla="*/ 1016103 h 6858000"/>
              <a:gd name="connsiteX120" fmla="*/ 79393 w 1364418"/>
              <a:gd name="connsiteY120" fmla="*/ 932283 h 6858000"/>
              <a:gd name="connsiteX121" fmla="*/ 81629 w 1364418"/>
              <a:gd name="connsiteY121" fmla="*/ 915925 h 6858000"/>
              <a:gd name="connsiteX122" fmla="*/ 74258 w 1364418"/>
              <a:gd name="connsiteY122" fmla="*/ 896999 h 6858000"/>
              <a:gd name="connsiteX123" fmla="*/ 43666 w 1364418"/>
              <a:gd name="connsiteY123" fmla="*/ 821517 h 6858000"/>
              <a:gd name="connsiteX124" fmla="*/ 22616 w 1364418"/>
              <a:gd name="connsiteY124" fmla="*/ 751353 h 6858000"/>
              <a:gd name="connsiteX125" fmla="*/ 22174 w 1364418"/>
              <a:gd name="connsiteY125" fmla="*/ 721230 h 6858000"/>
              <a:gd name="connsiteX126" fmla="*/ 7845 w 1364418"/>
              <a:gd name="connsiteY126" fmla="*/ 681659 h 6858000"/>
              <a:gd name="connsiteX127" fmla="*/ 31306 w 1364418"/>
              <a:gd name="connsiteY127" fmla="*/ 619315 h 6858000"/>
              <a:gd name="connsiteX128" fmla="*/ 15184 w 1364418"/>
              <a:gd name="connsiteY128" fmla="*/ 585934 h 6858000"/>
              <a:gd name="connsiteX129" fmla="*/ 22258 w 1364418"/>
              <a:gd name="connsiteY129" fmla="*/ 538948 h 6858000"/>
              <a:gd name="connsiteX130" fmla="*/ 26166 w 1364418"/>
              <a:gd name="connsiteY130" fmla="*/ 525163 h 6858000"/>
              <a:gd name="connsiteX131" fmla="*/ 52290 w 1364418"/>
              <a:gd name="connsiteY131" fmla="*/ 446567 h 6858000"/>
              <a:gd name="connsiteX132" fmla="*/ 51538 w 1364418"/>
              <a:gd name="connsiteY132" fmla="*/ 393828 h 6858000"/>
              <a:gd name="connsiteX133" fmla="*/ 51368 w 1364418"/>
              <a:gd name="connsiteY133" fmla="*/ 353137 h 6858000"/>
              <a:gd name="connsiteX134" fmla="*/ 55970 w 1364418"/>
              <a:gd name="connsiteY134" fmla="*/ 321428 h 6858000"/>
              <a:gd name="connsiteX135" fmla="*/ 57061 w 1364418"/>
              <a:gd name="connsiteY135" fmla="*/ 275771 h 6858000"/>
              <a:gd name="connsiteX136" fmla="*/ 74088 w 1364418"/>
              <a:gd name="connsiteY136" fmla="*/ 212860 h 6858000"/>
              <a:gd name="connsiteX137" fmla="*/ 65798 w 1364418"/>
              <a:gd name="connsiteY137" fmla="*/ 144983 h 6858000"/>
              <a:gd name="connsiteX138" fmla="*/ 78082 w 1364418"/>
              <a:gd name="connsiteY138" fmla="*/ 55288 h 6858000"/>
              <a:gd name="connsiteX139" fmla="*/ 37636 w 1364418"/>
              <a:gd name="connsiteY139"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101112 w 1364418"/>
              <a:gd name="connsiteY3" fmla="*/ 6857735 h 6858000"/>
              <a:gd name="connsiteX4" fmla="*/ 137705 w 1364418"/>
              <a:gd name="connsiteY4" fmla="*/ 6776847 h 6858000"/>
              <a:gd name="connsiteX5" fmla="*/ 149205 w 1364418"/>
              <a:gd name="connsiteY5" fmla="*/ 6737706 h 6858000"/>
              <a:gd name="connsiteX6" fmla="*/ 173944 w 1364418"/>
              <a:gd name="connsiteY6" fmla="*/ 6691589 h 6858000"/>
              <a:gd name="connsiteX7" fmla="*/ 165968 w 1364418"/>
              <a:gd name="connsiteY7" fmla="*/ 6659970 h 6858000"/>
              <a:gd name="connsiteX8" fmla="*/ 166592 w 1364418"/>
              <a:gd name="connsiteY8" fmla="*/ 6636211 h 6858000"/>
              <a:gd name="connsiteX9" fmla="*/ 184036 w 1364418"/>
              <a:gd name="connsiteY9" fmla="*/ 6594177 h 6858000"/>
              <a:gd name="connsiteX10" fmla="*/ 198076 w 1364418"/>
              <a:gd name="connsiteY10" fmla="*/ 6557575 h 6858000"/>
              <a:gd name="connsiteX11" fmla="*/ 251033 w 1364418"/>
              <a:gd name="connsiteY11" fmla="*/ 6492130 h 6858000"/>
              <a:gd name="connsiteX12" fmla="*/ 266720 w 1364418"/>
              <a:gd name="connsiteY12" fmla="*/ 6431610 h 6858000"/>
              <a:gd name="connsiteX13" fmla="*/ 310425 w 1364418"/>
              <a:gd name="connsiteY13" fmla="*/ 6379786 h 6858000"/>
              <a:gd name="connsiteX14" fmla="*/ 293648 w 1364418"/>
              <a:gd name="connsiteY14" fmla="*/ 6334727 h 6858000"/>
              <a:gd name="connsiteX15" fmla="*/ 271063 w 1364418"/>
              <a:gd name="connsiteY15" fmla="*/ 6313295 h 6858000"/>
              <a:gd name="connsiteX16" fmla="*/ 278227 w 1364418"/>
              <a:gd name="connsiteY16" fmla="*/ 6280046 h 6858000"/>
              <a:gd name="connsiteX17" fmla="*/ 281226 w 1364418"/>
              <a:gd name="connsiteY17" fmla="*/ 6272987 h 6858000"/>
              <a:gd name="connsiteX18" fmla="*/ 288000 w 1364418"/>
              <a:gd name="connsiteY18" fmla="*/ 6252834 h 6858000"/>
              <a:gd name="connsiteX19" fmla="*/ 265992 w 1364418"/>
              <a:gd name="connsiteY19" fmla="*/ 6202459 h 6858000"/>
              <a:gd name="connsiteX20" fmla="*/ 264790 w 1364418"/>
              <a:gd name="connsiteY20" fmla="*/ 6153037 h 6858000"/>
              <a:gd name="connsiteX21" fmla="*/ 280205 w 1364418"/>
              <a:gd name="connsiteY21" fmla="*/ 6078132 h 6858000"/>
              <a:gd name="connsiteX22" fmla="*/ 267592 w 1364418"/>
              <a:gd name="connsiteY22" fmla="*/ 6028119 h 6858000"/>
              <a:gd name="connsiteX23" fmla="*/ 252821 w 1364418"/>
              <a:gd name="connsiteY23" fmla="*/ 5926735 h 6858000"/>
              <a:gd name="connsiteX24" fmla="*/ 302333 w 1364418"/>
              <a:gd name="connsiteY24" fmla="*/ 5712857 h 6858000"/>
              <a:gd name="connsiteX25" fmla="*/ 332131 w 1364418"/>
              <a:gd name="connsiteY25" fmla="*/ 5660491 h 6858000"/>
              <a:gd name="connsiteX26" fmla="*/ 341254 w 1364418"/>
              <a:gd name="connsiteY26" fmla="*/ 5563435 h 6858000"/>
              <a:gd name="connsiteX27" fmla="*/ 368130 w 1364418"/>
              <a:gd name="connsiteY27" fmla="*/ 5437125 h 6858000"/>
              <a:gd name="connsiteX28" fmla="*/ 381698 w 1364418"/>
              <a:gd name="connsiteY28" fmla="*/ 5396260 h 6858000"/>
              <a:gd name="connsiteX29" fmla="*/ 397679 w 1364418"/>
              <a:gd name="connsiteY29" fmla="*/ 5330009 h 6858000"/>
              <a:gd name="connsiteX30" fmla="*/ 431172 w 1364418"/>
              <a:gd name="connsiteY30" fmla="*/ 5273739 h 6858000"/>
              <a:gd name="connsiteX31" fmla="*/ 440771 w 1364418"/>
              <a:gd name="connsiteY31" fmla="*/ 5241779 h 6858000"/>
              <a:gd name="connsiteX32" fmla="*/ 451997 w 1364418"/>
              <a:gd name="connsiteY32" fmla="*/ 5225268 h 6858000"/>
              <a:gd name="connsiteX33" fmla="*/ 453017 w 1364418"/>
              <a:gd name="connsiteY33" fmla="*/ 5217684 h 6858000"/>
              <a:gd name="connsiteX34" fmla="*/ 460358 w 1364418"/>
              <a:gd name="connsiteY34" fmla="*/ 5193377 h 6858000"/>
              <a:gd name="connsiteX35" fmla="*/ 463661 w 1364418"/>
              <a:gd name="connsiteY35" fmla="*/ 5179288 h 6858000"/>
              <a:gd name="connsiteX36" fmla="*/ 464645 w 1364418"/>
              <a:gd name="connsiteY36" fmla="*/ 5173621 h 6858000"/>
              <a:gd name="connsiteX37" fmla="*/ 460279 w 1364418"/>
              <a:gd name="connsiteY37" fmla="*/ 5159961 h 6858000"/>
              <a:gd name="connsiteX38" fmla="*/ 466956 w 1364418"/>
              <a:gd name="connsiteY38" fmla="*/ 5144295 h 6858000"/>
              <a:gd name="connsiteX39" fmla="*/ 463889 w 1364418"/>
              <a:gd name="connsiteY39" fmla="*/ 5125185 h 6858000"/>
              <a:gd name="connsiteX40" fmla="*/ 470719 w 1364418"/>
              <a:gd name="connsiteY40" fmla="*/ 5121884 h 6858000"/>
              <a:gd name="connsiteX41" fmla="*/ 477755 w 1364418"/>
              <a:gd name="connsiteY41" fmla="*/ 5067850 h 6858000"/>
              <a:gd name="connsiteX42" fmla="*/ 480486 w 1364418"/>
              <a:gd name="connsiteY42" fmla="*/ 5060861 h 6858000"/>
              <a:gd name="connsiteX43" fmla="*/ 477190 w 1364418"/>
              <a:gd name="connsiteY43" fmla="*/ 5034192 h 6858000"/>
              <a:gd name="connsiteX44" fmla="*/ 478744 w 1364418"/>
              <a:gd name="connsiteY44" fmla="*/ 4993030 h 6858000"/>
              <a:gd name="connsiteX45" fmla="*/ 485653 w 1364418"/>
              <a:gd name="connsiteY45" fmla="*/ 4946844 h 6858000"/>
              <a:gd name="connsiteX46" fmla="*/ 481509 w 1364418"/>
              <a:gd name="connsiteY46" fmla="*/ 4932692 h 6858000"/>
              <a:gd name="connsiteX47" fmla="*/ 496912 w 1364418"/>
              <a:gd name="connsiteY47" fmla="*/ 4858827 h 6858000"/>
              <a:gd name="connsiteX48" fmla="*/ 502815 w 1364418"/>
              <a:gd name="connsiteY48" fmla="*/ 4821170 h 6858000"/>
              <a:gd name="connsiteX49" fmla="*/ 507548 w 1364418"/>
              <a:gd name="connsiteY49" fmla="*/ 4780965 h 6858000"/>
              <a:gd name="connsiteX50" fmla="*/ 508841 w 1364418"/>
              <a:gd name="connsiteY50" fmla="*/ 4750867 h 6858000"/>
              <a:gd name="connsiteX51" fmla="*/ 506648 w 1364418"/>
              <a:gd name="connsiteY51" fmla="*/ 4690749 h 6858000"/>
              <a:gd name="connsiteX52" fmla="*/ 502128 w 1364418"/>
              <a:gd name="connsiteY52" fmla="*/ 4584173 h 6858000"/>
              <a:gd name="connsiteX53" fmla="*/ 497211 w 1364418"/>
              <a:gd name="connsiteY53" fmla="*/ 4444346 h 6858000"/>
              <a:gd name="connsiteX54" fmla="*/ 493776 w 1364418"/>
              <a:gd name="connsiteY54" fmla="*/ 4375228 h 6858000"/>
              <a:gd name="connsiteX55" fmla="*/ 474429 w 1364418"/>
              <a:gd name="connsiteY55" fmla="*/ 4214165 h 6858000"/>
              <a:gd name="connsiteX56" fmla="*/ 478502 w 1364418"/>
              <a:gd name="connsiteY56" fmla="*/ 4090296 h 6858000"/>
              <a:gd name="connsiteX57" fmla="*/ 463758 w 1364418"/>
              <a:gd name="connsiteY57" fmla="*/ 4033999 h 6858000"/>
              <a:gd name="connsiteX58" fmla="*/ 464907 w 1364418"/>
              <a:gd name="connsiteY58" fmla="*/ 4031933 h 6858000"/>
              <a:gd name="connsiteX59" fmla="*/ 463483 w 1364418"/>
              <a:gd name="connsiteY59" fmla="*/ 4013953 h 6858000"/>
              <a:gd name="connsiteX60" fmla="*/ 449778 w 1364418"/>
              <a:gd name="connsiteY60" fmla="*/ 3974753 h 6858000"/>
              <a:gd name="connsiteX61" fmla="*/ 451376 w 1364418"/>
              <a:gd name="connsiteY61" fmla="*/ 3969950 h 6858000"/>
              <a:gd name="connsiteX62" fmla="*/ 444798 w 1364418"/>
              <a:gd name="connsiteY62" fmla="*/ 3933779 h 6858000"/>
              <a:gd name="connsiteX63" fmla="*/ 446129 w 1364418"/>
              <a:gd name="connsiteY63" fmla="*/ 3933093 h 6858000"/>
              <a:gd name="connsiteX64" fmla="*/ 450483 w 1364418"/>
              <a:gd name="connsiteY64" fmla="*/ 3922082 h 6858000"/>
              <a:gd name="connsiteX65" fmla="*/ 455561 w 1364418"/>
              <a:gd name="connsiteY65" fmla="*/ 3901461 h 6858000"/>
              <a:gd name="connsiteX66" fmla="*/ 478155 w 1364418"/>
              <a:gd name="connsiteY66" fmla="*/ 3813873 h 6858000"/>
              <a:gd name="connsiteX67" fmla="*/ 477580 w 1364418"/>
              <a:gd name="connsiteY67" fmla="*/ 3806161 h 6858000"/>
              <a:gd name="connsiteX68" fmla="*/ 477887 w 1364418"/>
              <a:gd name="connsiteY68" fmla="*/ 3805957 h 6858000"/>
              <a:gd name="connsiteX69" fmla="*/ 477914 w 1364418"/>
              <a:gd name="connsiteY69" fmla="*/ 3797724 h 6858000"/>
              <a:gd name="connsiteX70" fmla="*/ 476529 w 1364418"/>
              <a:gd name="connsiteY70" fmla="*/ 3792098 h 6858000"/>
              <a:gd name="connsiteX71" fmla="*/ 475413 w 1364418"/>
              <a:gd name="connsiteY71" fmla="*/ 3777135 h 6858000"/>
              <a:gd name="connsiteX72" fmla="*/ 477146 w 1364418"/>
              <a:gd name="connsiteY72" fmla="*/ 3771656 h 6858000"/>
              <a:gd name="connsiteX73" fmla="*/ 480889 w 1364418"/>
              <a:gd name="connsiteY73" fmla="*/ 3769007 h 6858000"/>
              <a:gd name="connsiteX74" fmla="*/ 480355 w 1364418"/>
              <a:gd name="connsiteY74" fmla="*/ 3767709 h 6858000"/>
              <a:gd name="connsiteX75" fmla="*/ 489051 w 1364418"/>
              <a:gd name="connsiteY75" fmla="*/ 3738082 h 6858000"/>
              <a:gd name="connsiteX76" fmla="*/ 496397 w 1364418"/>
              <a:gd name="connsiteY76" fmla="*/ 3673397 h 6858000"/>
              <a:gd name="connsiteX77" fmla="*/ 495693 w 1364418"/>
              <a:gd name="connsiteY77" fmla="*/ 3637109 h 6858000"/>
              <a:gd name="connsiteX78" fmla="*/ 499136 w 1364418"/>
              <a:gd name="connsiteY78" fmla="*/ 3536883 h 6858000"/>
              <a:gd name="connsiteX79" fmla="*/ 506674 w 1364418"/>
              <a:gd name="connsiteY79" fmla="*/ 3435652 h 6858000"/>
              <a:gd name="connsiteX80" fmla="*/ 508345 w 1364418"/>
              <a:gd name="connsiteY80" fmla="*/ 3307769 h 6858000"/>
              <a:gd name="connsiteX81" fmla="*/ 525908 w 1364418"/>
              <a:gd name="connsiteY81" fmla="*/ 3250522 h 6858000"/>
              <a:gd name="connsiteX82" fmla="*/ 526333 w 1364418"/>
              <a:gd name="connsiteY82" fmla="*/ 3229163 h 6858000"/>
              <a:gd name="connsiteX83" fmla="*/ 528156 w 1364418"/>
              <a:gd name="connsiteY83" fmla="*/ 3217217 h 6858000"/>
              <a:gd name="connsiteX84" fmla="*/ 514991 w 1364418"/>
              <a:gd name="connsiteY84" fmla="*/ 3183755 h 6858000"/>
              <a:gd name="connsiteX85" fmla="*/ 515492 w 1364418"/>
              <a:gd name="connsiteY85" fmla="*/ 3178642 h 6858000"/>
              <a:gd name="connsiteX86" fmla="*/ 503092 w 1364418"/>
              <a:gd name="connsiteY86" fmla="*/ 3158586 h 6858000"/>
              <a:gd name="connsiteX87" fmla="*/ 488277 w 1364418"/>
              <a:gd name="connsiteY87" fmla="*/ 3129034 h 6858000"/>
              <a:gd name="connsiteX88" fmla="*/ 488942 w 1364418"/>
              <a:gd name="connsiteY88" fmla="*/ 3126682 h 6858000"/>
              <a:gd name="connsiteX89" fmla="*/ 479810 w 1364418"/>
              <a:gd name="connsiteY89" fmla="*/ 3114519 h 6858000"/>
              <a:gd name="connsiteX90" fmla="*/ 466419 w 1364418"/>
              <a:gd name="connsiteY90" fmla="*/ 3106272 h 6858000"/>
              <a:gd name="connsiteX91" fmla="*/ 439149 w 1364418"/>
              <a:gd name="connsiteY91" fmla="*/ 2958185 h 6858000"/>
              <a:gd name="connsiteX92" fmla="*/ 381763 w 1364418"/>
              <a:gd name="connsiteY92" fmla="*/ 2762989 h 6858000"/>
              <a:gd name="connsiteX93" fmla="*/ 330681 w 1364418"/>
              <a:gd name="connsiteY93" fmla="*/ 2554718 h 6858000"/>
              <a:gd name="connsiteX94" fmla="*/ 310775 w 1364418"/>
              <a:gd name="connsiteY94" fmla="*/ 2485734 h 6858000"/>
              <a:gd name="connsiteX95" fmla="*/ 301498 w 1364418"/>
              <a:gd name="connsiteY95" fmla="*/ 2447068 h 6858000"/>
              <a:gd name="connsiteX96" fmla="*/ 288459 w 1364418"/>
              <a:gd name="connsiteY96" fmla="*/ 2425819 h 6858000"/>
              <a:gd name="connsiteX97" fmla="*/ 294458 w 1364418"/>
              <a:gd name="connsiteY97" fmla="*/ 2402874 h 6858000"/>
              <a:gd name="connsiteX98" fmla="*/ 297070 w 1364418"/>
              <a:gd name="connsiteY98" fmla="*/ 2381443 h 6858000"/>
              <a:gd name="connsiteX99" fmla="*/ 273399 w 1364418"/>
              <a:gd name="connsiteY99" fmla="*/ 2261920 h 6858000"/>
              <a:gd name="connsiteX100" fmla="*/ 263286 w 1364418"/>
              <a:gd name="connsiteY100" fmla="*/ 2195378 h 6858000"/>
              <a:gd name="connsiteX101" fmla="*/ 247503 w 1364418"/>
              <a:gd name="connsiteY101" fmla="*/ 2155135 h 6858000"/>
              <a:gd name="connsiteX102" fmla="*/ 244961 w 1364418"/>
              <a:gd name="connsiteY102" fmla="*/ 2118008 h 6858000"/>
              <a:gd name="connsiteX103" fmla="*/ 245954 w 1364418"/>
              <a:gd name="connsiteY103" fmla="*/ 2050531 h 6858000"/>
              <a:gd name="connsiteX104" fmla="*/ 237760 w 1364418"/>
              <a:gd name="connsiteY104" fmla="*/ 1963269 h 6858000"/>
              <a:gd name="connsiteX105" fmla="*/ 218938 w 1364418"/>
              <a:gd name="connsiteY105" fmla="*/ 1906352 h 6858000"/>
              <a:gd name="connsiteX106" fmla="*/ 195495 w 1364418"/>
              <a:gd name="connsiteY106" fmla="*/ 1861531 h 6858000"/>
              <a:gd name="connsiteX107" fmla="*/ 149294 w 1364418"/>
              <a:gd name="connsiteY107" fmla="*/ 1732919 h 6858000"/>
              <a:gd name="connsiteX108" fmla="*/ 121605 w 1364418"/>
              <a:gd name="connsiteY108" fmla="*/ 1663540 h 6858000"/>
              <a:gd name="connsiteX109" fmla="*/ 120731 w 1364418"/>
              <a:gd name="connsiteY109" fmla="*/ 1615777 h 6858000"/>
              <a:gd name="connsiteX110" fmla="*/ 101526 w 1364418"/>
              <a:gd name="connsiteY110" fmla="*/ 1563678 h 6858000"/>
              <a:gd name="connsiteX111" fmla="*/ 114606 w 1364418"/>
              <a:gd name="connsiteY111" fmla="*/ 1519474 h 6858000"/>
              <a:gd name="connsiteX112" fmla="*/ 107348 w 1364418"/>
              <a:gd name="connsiteY112" fmla="*/ 1477995 h 6858000"/>
              <a:gd name="connsiteX113" fmla="*/ 93433 w 1364418"/>
              <a:gd name="connsiteY113" fmla="*/ 1373769 h 6858000"/>
              <a:gd name="connsiteX114" fmla="*/ 101740 w 1364418"/>
              <a:gd name="connsiteY114" fmla="*/ 1307086 h 6858000"/>
              <a:gd name="connsiteX115" fmla="*/ 102928 w 1364418"/>
              <a:gd name="connsiteY115" fmla="*/ 1189033 h 6858000"/>
              <a:gd name="connsiteX116" fmla="*/ 107613 w 1364418"/>
              <a:gd name="connsiteY116" fmla="*/ 1168288 h 6858000"/>
              <a:gd name="connsiteX117" fmla="*/ 99895 w 1364418"/>
              <a:gd name="connsiteY117" fmla="*/ 1142577 h 6858000"/>
              <a:gd name="connsiteX118" fmla="*/ 89201 w 1364418"/>
              <a:gd name="connsiteY118" fmla="*/ 1088484 h 6858000"/>
              <a:gd name="connsiteX119" fmla="*/ 77937 w 1364418"/>
              <a:gd name="connsiteY119" fmla="*/ 1016103 h 6858000"/>
              <a:gd name="connsiteX120" fmla="*/ 79393 w 1364418"/>
              <a:gd name="connsiteY120" fmla="*/ 954054 h 6858000"/>
              <a:gd name="connsiteX121" fmla="*/ 81629 w 1364418"/>
              <a:gd name="connsiteY121" fmla="*/ 915925 h 6858000"/>
              <a:gd name="connsiteX122" fmla="*/ 74258 w 1364418"/>
              <a:gd name="connsiteY122" fmla="*/ 896999 h 6858000"/>
              <a:gd name="connsiteX123" fmla="*/ 43666 w 1364418"/>
              <a:gd name="connsiteY123" fmla="*/ 821517 h 6858000"/>
              <a:gd name="connsiteX124" fmla="*/ 22616 w 1364418"/>
              <a:gd name="connsiteY124" fmla="*/ 751353 h 6858000"/>
              <a:gd name="connsiteX125" fmla="*/ 22174 w 1364418"/>
              <a:gd name="connsiteY125" fmla="*/ 721230 h 6858000"/>
              <a:gd name="connsiteX126" fmla="*/ 7845 w 1364418"/>
              <a:gd name="connsiteY126" fmla="*/ 681659 h 6858000"/>
              <a:gd name="connsiteX127" fmla="*/ 31306 w 1364418"/>
              <a:gd name="connsiteY127" fmla="*/ 619315 h 6858000"/>
              <a:gd name="connsiteX128" fmla="*/ 15184 w 1364418"/>
              <a:gd name="connsiteY128" fmla="*/ 585934 h 6858000"/>
              <a:gd name="connsiteX129" fmla="*/ 22258 w 1364418"/>
              <a:gd name="connsiteY129" fmla="*/ 538948 h 6858000"/>
              <a:gd name="connsiteX130" fmla="*/ 26166 w 1364418"/>
              <a:gd name="connsiteY130" fmla="*/ 525163 h 6858000"/>
              <a:gd name="connsiteX131" fmla="*/ 52290 w 1364418"/>
              <a:gd name="connsiteY131" fmla="*/ 446567 h 6858000"/>
              <a:gd name="connsiteX132" fmla="*/ 51538 w 1364418"/>
              <a:gd name="connsiteY132" fmla="*/ 393828 h 6858000"/>
              <a:gd name="connsiteX133" fmla="*/ 51368 w 1364418"/>
              <a:gd name="connsiteY133" fmla="*/ 353137 h 6858000"/>
              <a:gd name="connsiteX134" fmla="*/ 55970 w 1364418"/>
              <a:gd name="connsiteY134" fmla="*/ 321428 h 6858000"/>
              <a:gd name="connsiteX135" fmla="*/ 57061 w 1364418"/>
              <a:gd name="connsiteY135" fmla="*/ 275771 h 6858000"/>
              <a:gd name="connsiteX136" fmla="*/ 74088 w 1364418"/>
              <a:gd name="connsiteY136" fmla="*/ 212860 h 6858000"/>
              <a:gd name="connsiteX137" fmla="*/ 65798 w 1364418"/>
              <a:gd name="connsiteY137" fmla="*/ 144983 h 6858000"/>
              <a:gd name="connsiteX138" fmla="*/ 78082 w 1364418"/>
              <a:gd name="connsiteY138" fmla="*/ 55288 h 6858000"/>
              <a:gd name="connsiteX139" fmla="*/ 37636 w 1364418"/>
              <a:gd name="connsiteY139"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101112 w 1364418"/>
              <a:gd name="connsiteY3" fmla="*/ 6857735 h 6858000"/>
              <a:gd name="connsiteX4" fmla="*/ 137705 w 1364418"/>
              <a:gd name="connsiteY4" fmla="*/ 6776847 h 6858000"/>
              <a:gd name="connsiteX5" fmla="*/ 149205 w 1364418"/>
              <a:gd name="connsiteY5" fmla="*/ 6737706 h 6858000"/>
              <a:gd name="connsiteX6" fmla="*/ 173944 w 1364418"/>
              <a:gd name="connsiteY6" fmla="*/ 6691589 h 6858000"/>
              <a:gd name="connsiteX7" fmla="*/ 165968 w 1364418"/>
              <a:gd name="connsiteY7" fmla="*/ 6659970 h 6858000"/>
              <a:gd name="connsiteX8" fmla="*/ 166592 w 1364418"/>
              <a:gd name="connsiteY8" fmla="*/ 6636211 h 6858000"/>
              <a:gd name="connsiteX9" fmla="*/ 184036 w 1364418"/>
              <a:gd name="connsiteY9" fmla="*/ 6594177 h 6858000"/>
              <a:gd name="connsiteX10" fmla="*/ 198076 w 1364418"/>
              <a:gd name="connsiteY10" fmla="*/ 6557575 h 6858000"/>
              <a:gd name="connsiteX11" fmla="*/ 251033 w 1364418"/>
              <a:gd name="connsiteY11" fmla="*/ 6492130 h 6858000"/>
              <a:gd name="connsiteX12" fmla="*/ 266720 w 1364418"/>
              <a:gd name="connsiteY12" fmla="*/ 6431610 h 6858000"/>
              <a:gd name="connsiteX13" fmla="*/ 310425 w 1364418"/>
              <a:gd name="connsiteY13" fmla="*/ 6379786 h 6858000"/>
              <a:gd name="connsiteX14" fmla="*/ 293648 w 1364418"/>
              <a:gd name="connsiteY14" fmla="*/ 6334727 h 6858000"/>
              <a:gd name="connsiteX15" fmla="*/ 271063 w 1364418"/>
              <a:gd name="connsiteY15" fmla="*/ 6313295 h 6858000"/>
              <a:gd name="connsiteX16" fmla="*/ 278227 w 1364418"/>
              <a:gd name="connsiteY16" fmla="*/ 6280046 h 6858000"/>
              <a:gd name="connsiteX17" fmla="*/ 281226 w 1364418"/>
              <a:gd name="connsiteY17" fmla="*/ 6272987 h 6858000"/>
              <a:gd name="connsiteX18" fmla="*/ 288000 w 1364418"/>
              <a:gd name="connsiteY18" fmla="*/ 6252834 h 6858000"/>
              <a:gd name="connsiteX19" fmla="*/ 265992 w 1364418"/>
              <a:gd name="connsiteY19" fmla="*/ 6202459 h 6858000"/>
              <a:gd name="connsiteX20" fmla="*/ 264790 w 1364418"/>
              <a:gd name="connsiteY20" fmla="*/ 6153037 h 6858000"/>
              <a:gd name="connsiteX21" fmla="*/ 280205 w 1364418"/>
              <a:gd name="connsiteY21" fmla="*/ 6078132 h 6858000"/>
              <a:gd name="connsiteX22" fmla="*/ 267592 w 1364418"/>
              <a:gd name="connsiteY22" fmla="*/ 6028119 h 6858000"/>
              <a:gd name="connsiteX23" fmla="*/ 252821 w 1364418"/>
              <a:gd name="connsiteY23" fmla="*/ 5926735 h 6858000"/>
              <a:gd name="connsiteX24" fmla="*/ 302333 w 1364418"/>
              <a:gd name="connsiteY24" fmla="*/ 5712857 h 6858000"/>
              <a:gd name="connsiteX25" fmla="*/ 332131 w 1364418"/>
              <a:gd name="connsiteY25" fmla="*/ 5660491 h 6858000"/>
              <a:gd name="connsiteX26" fmla="*/ 341254 w 1364418"/>
              <a:gd name="connsiteY26" fmla="*/ 5563435 h 6858000"/>
              <a:gd name="connsiteX27" fmla="*/ 368130 w 1364418"/>
              <a:gd name="connsiteY27" fmla="*/ 5437125 h 6858000"/>
              <a:gd name="connsiteX28" fmla="*/ 381698 w 1364418"/>
              <a:gd name="connsiteY28" fmla="*/ 5396260 h 6858000"/>
              <a:gd name="connsiteX29" fmla="*/ 397679 w 1364418"/>
              <a:gd name="connsiteY29" fmla="*/ 5330009 h 6858000"/>
              <a:gd name="connsiteX30" fmla="*/ 431172 w 1364418"/>
              <a:gd name="connsiteY30" fmla="*/ 5273739 h 6858000"/>
              <a:gd name="connsiteX31" fmla="*/ 440771 w 1364418"/>
              <a:gd name="connsiteY31" fmla="*/ 5241779 h 6858000"/>
              <a:gd name="connsiteX32" fmla="*/ 451997 w 1364418"/>
              <a:gd name="connsiteY32" fmla="*/ 5225268 h 6858000"/>
              <a:gd name="connsiteX33" fmla="*/ 453017 w 1364418"/>
              <a:gd name="connsiteY33" fmla="*/ 5217684 h 6858000"/>
              <a:gd name="connsiteX34" fmla="*/ 460358 w 1364418"/>
              <a:gd name="connsiteY34" fmla="*/ 5193377 h 6858000"/>
              <a:gd name="connsiteX35" fmla="*/ 463661 w 1364418"/>
              <a:gd name="connsiteY35" fmla="*/ 5179288 h 6858000"/>
              <a:gd name="connsiteX36" fmla="*/ 464645 w 1364418"/>
              <a:gd name="connsiteY36" fmla="*/ 5173621 h 6858000"/>
              <a:gd name="connsiteX37" fmla="*/ 460279 w 1364418"/>
              <a:gd name="connsiteY37" fmla="*/ 5159961 h 6858000"/>
              <a:gd name="connsiteX38" fmla="*/ 466956 w 1364418"/>
              <a:gd name="connsiteY38" fmla="*/ 5144295 h 6858000"/>
              <a:gd name="connsiteX39" fmla="*/ 463889 w 1364418"/>
              <a:gd name="connsiteY39" fmla="*/ 5125185 h 6858000"/>
              <a:gd name="connsiteX40" fmla="*/ 470719 w 1364418"/>
              <a:gd name="connsiteY40" fmla="*/ 5121884 h 6858000"/>
              <a:gd name="connsiteX41" fmla="*/ 477755 w 1364418"/>
              <a:gd name="connsiteY41" fmla="*/ 5067850 h 6858000"/>
              <a:gd name="connsiteX42" fmla="*/ 480486 w 1364418"/>
              <a:gd name="connsiteY42" fmla="*/ 5060861 h 6858000"/>
              <a:gd name="connsiteX43" fmla="*/ 477190 w 1364418"/>
              <a:gd name="connsiteY43" fmla="*/ 5034192 h 6858000"/>
              <a:gd name="connsiteX44" fmla="*/ 478744 w 1364418"/>
              <a:gd name="connsiteY44" fmla="*/ 4993030 h 6858000"/>
              <a:gd name="connsiteX45" fmla="*/ 485653 w 1364418"/>
              <a:gd name="connsiteY45" fmla="*/ 4946844 h 6858000"/>
              <a:gd name="connsiteX46" fmla="*/ 481509 w 1364418"/>
              <a:gd name="connsiteY46" fmla="*/ 4932692 h 6858000"/>
              <a:gd name="connsiteX47" fmla="*/ 496912 w 1364418"/>
              <a:gd name="connsiteY47" fmla="*/ 4858827 h 6858000"/>
              <a:gd name="connsiteX48" fmla="*/ 502815 w 1364418"/>
              <a:gd name="connsiteY48" fmla="*/ 4821170 h 6858000"/>
              <a:gd name="connsiteX49" fmla="*/ 507548 w 1364418"/>
              <a:gd name="connsiteY49" fmla="*/ 4780965 h 6858000"/>
              <a:gd name="connsiteX50" fmla="*/ 508841 w 1364418"/>
              <a:gd name="connsiteY50" fmla="*/ 4750867 h 6858000"/>
              <a:gd name="connsiteX51" fmla="*/ 506648 w 1364418"/>
              <a:gd name="connsiteY51" fmla="*/ 4690749 h 6858000"/>
              <a:gd name="connsiteX52" fmla="*/ 502128 w 1364418"/>
              <a:gd name="connsiteY52" fmla="*/ 4584173 h 6858000"/>
              <a:gd name="connsiteX53" fmla="*/ 497211 w 1364418"/>
              <a:gd name="connsiteY53" fmla="*/ 4444346 h 6858000"/>
              <a:gd name="connsiteX54" fmla="*/ 493776 w 1364418"/>
              <a:gd name="connsiteY54" fmla="*/ 4375228 h 6858000"/>
              <a:gd name="connsiteX55" fmla="*/ 474429 w 1364418"/>
              <a:gd name="connsiteY55" fmla="*/ 4214165 h 6858000"/>
              <a:gd name="connsiteX56" fmla="*/ 478502 w 1364418"/>
              <a:gd name="connsiteY56" fmla="*/ 4090296 h 6858000"/>
              <a:gd name="connsiteX57" fmla="*/ 463758 w 1364418"/>
              <a:gd name="connsiteY57" fmla="*/ 4033999 h 6858000"/>
              <a:gd name="connsiteX58" fmla="*/ 464907 w 1364418"/>
              <a:gd name="connsiteY58" fmla="*/ 4031933 h 6858000"/>
              <a:gd name="connsiteX59" fmla="*/ 463483 w 1364418"/>
              <a:gd name="connsiteY59" fmla="*/ 4013953 h 6858000"/>
              <a:gd name="connsiteX60" fmla="*/ 449778 w 1364418"/>
              <a:gd name="connsiteY60" fmla="*/ 3974753 h 6858000"/>
              <a:gd name="connsiteX61" fmla="*/ 451376 w 1364418"/>
              <a:gd name="connsiteY61" fmla="*/ 3969950 h 6858000"/>
              <a:gd name="connsiteX62" fmla="*/ 444798 w 1364418"/>
              <a:gd name="connsiteY62" fmla="*/ 3933779 h 6858000"/>
              <a:gd name="connsiteX63" fmla="*/ 446129 w 1364418"/>
              <a:gd name="connsiteY63" fmla="*/ 3933093 h 6858000"/>
              <a:gd name="connsiteX64" fmla="*/ 450483 w 1364418"/>
              <a:gd name="connsiteY64" fmla="*/ 3922082 h 6858000"/>
              <a:gd name="connsiteX65" fmla="*/ 455561 w 1364418"/>
              <a:gd name="connsiteY65" fmla="*/ 3901461 h 6858000"/>
              <a:gd name="connsiteX66" fmla="*/ 478155 w 1364418"/>
              <a:gd name="connsiteY66" fmla="*/ 3813873 h 6858000"/>
              <a:gd name="connsiteX67" fmla="*/ 477580 w 1364418"/>
              <a:gd name="connsiteY67" fmla="*/ 3806161 h 6858000"/>
              <a:gd name="connsiteX68" fmla="*/ 477887 w 1364418"/>
              <a:gd name="connsiteY68" fmla="*/ 3805957 h 6858000"/>
              <a:gd name="connsiteX69" fmla="*/ 477914 w 1364418"/>
              <a:gd name="connsiteY69" fmla="*/ 3797724 h 6858000"/>
              <a:gd name="connsiteX70" fmla="*/ 476529 w 1364418"/>
              <a:gd name="connsiteY70" fmla="*/ 3792098 h 6858000"/>
              <a:gd name="connsiteX71" fmla="*/ 475413 w 1364418"/>
              <a:gd name="connsiteY71" fmla="*/ 3777135 h 6858000"/>
              <a:gd name="connsiteX72" fmla="*/ 477146 w 1364418"/>
              <a:gd name="connsiteY72" fmla="*/ 3771656 h 6858000"/>
              <a:gd name="connsiteX73" fmla="*/ 480889 w 1364418"/>
              <a:gd name="connsiteY73" fmla="*/ 3769007 h 6858000"/>
              <a:gd name="connsiteX74" fmla="*/ 480355 w 1364418"/>
              <a:gd name="connsiteY74" fmla="*/ 3767709 h 6858000"/>
              <a:gd name="connsiteX75" fmla="*/ 489051 w 1364418"/>
              <a:gd name="connsiteY75" fmla="*/ 3738082 h 6858000"/>
              <a:gd name="connsiteX76" fmla="*/ 496397 w 1364418"/>
              <a:gd name="connsiteY76" fmla="*/ 3673397 h 6858000"/>
              <a:gd name="connsiteX77" fmla="*/ 495693 w 1364418"/>
              <a:gd name="connsiteY77" fmla="*/ 3637109 h 6858000"/>
              <a:gd name="connsiteX78" fmla="*/ 499136 w 1364418"/>
              <a:gd name="connsiteY78" fmla="*/ 3536883 h 6858000"/>
              <a:gd name="connsiteX79" fmla="*/ 506674 w 1364418"/>
              <a:gd name="connsiteY79" fmla="*/ 3435652 h 6858000"/>
              <a:gd name="connsiteX80" fmla="*/ 508345 w 1364418"/>
              <a:gd name="connsiteY80" fmla="*/ 3307769 h 6858000"/>
              <a:gd name="connsiteX81" fmla="*/ 525908 w 1364418"/>
              <a:gd name="connsiteY81" fmla="*/ 3250522 h 6858000"/>
              <a:gd name="connsiteX82" fmla="*/ 526333 w 1364418"/>
              <a:gd name="connsiteY82" fmla="*/ 3229163 h 6858000"/>
              <a:gd name="connsiteX83" fmla="*/ 528156 w 1364418"/>
              <a:gd name="connsiteY83" fmla="*/ 3217217 h 6858000"/>
              <a:gd name="connsiteX84" fmla="*/ 514991 w 1364418"/>
              <a:gd name="connsiteY84" fmla="*/ 3183755 h 6858000"/>
              <a:gd name="connsiteX85" fmla="*/ 515492 w 1364418"/>
              <a:gd name="connsiteY85" fmla="*/ 3178642 h 6858000"/>
              <a:gd name="connsiteX86" fmla="*/ 503092 w 1364418"/>
              <a:gd name="connsiteY86" fmla="*/ 3158586 h 6858000"/>
              <a:gd name="connsiteX87" fmla="*/ 488277 w 1364418"/>
              <a:gd name="connsiteY87" fmla="*/ 3129034 h 6858000"/>
              <a:gd name="connsiteX88" fmla="*/ 488942 w 1364418"/>
              <a:gd name="connsiteY88" fmla="*/ 3126682 h 6858000"/>
              <a:gd name="connsiteX89" fmla="*/ 479810 w 1364418"/>
              <a:gd name="connsiteY89" fmla="*/ 3114519 h 6858000"/>
              <a:gd name="connsiteX90" fmla="*/ 466419 w 1364418"/>
              <a:gd name="connsiteY90" fmla="*/ 3106272 h 6858000"/>
              <a:gd name="connsiteX91" fmla="*/ 439149 w 1364418"/>
              <a:gd name="connsiteY91" fmla="*/ 2958185 h 6858000"/>
              <a:gd name="connsiteX92" fmla="*/ 381763 w 1364418"/>
              <a:gd name="connsiteY92" fmla="*/ 2762989 h 6858000"/>
              <a:gd name="connsiteX93" fmla="*/ 330681 w 1364418"/>
              <a:gd name="connsiteY93" fmla="*/ 2554718 h 6858000"/>
              <a:gd name="connsiteX94" fmla="*/ 310775 w 1364418"/>
              <a:gd name="connsiteY94" fmla="*/ 2485734 h 6858000"/>
              <a:gd name="connsiteX95" fmla="*/ 301498 w 1364418"/>
              <a:gd name="connsiteY95" fmla="*/ 2447068 h 6858000"/>
              <a:gd name="connsiteX96" fmla="*/ 288459 w 1364418"/>
              <a:gd name="connsiteY96" fmla="*/ 2425819 h 6858000"/>
              <a:gd name="connsiteX97" fmla="*/ 294458 w 1364418"/>
              <a:gd name="connsiteY97" fmla="*/ 2402874 h 6858000"/>
              <a:gd name="connsiteX98" fmla="*/ 297070 w 1364418"/>
              <a:gd name="connsiteY98" fmla="*/ 2381443 h 6858000"/>
              <a:gd name="connsiteX99" fmla="*/ 273399 w 1364418"/>
              <a:gd name="connsiteY99" fmla="*/ 2261920 h 6858000"/>
              <a:gd name="connsiteX100" fmla="*/ 263286 w 1364418"/>
              <a:gd name="connsiteY100" fmla="*/ 2195378 h 6858000"/>
              <a:gd name="connsiteX101" fmla="*/ 247503 w 1364418"/>
              <a:gd name="connsiteY101" fmla="*/ 2155135 h 6858000"/>
              <a:gd name="connsiteX102" fmla="*/ 244961 w 1364418"/>
              <a:gd name="connsiteY102" fmla="*/ 2118008 h 6858000"/>
              <a:gd name="connsiteX103" fmla="*/ 245954 w 1364418"/>
              <a:gd name="connsiteY103" fmla="*/ 2050531 h 6858000"/>
              <a:gd name="connsiteX104" fmla="*/ 237760 w 1364418"/>
              <a:gd name="connsiteY104" fmla="*/ 1963269 h 6858000"/>
              <a:gd name="connsiteX105" fmla="*/ 218938 w 1364418"/>
              <a:gd name="connsiteY105" fmla="*/ 1906352 h 6858000"/>
              <a:gd name="connsiteX106" fmla="*/ 195495 w 1364418"/>
              <a:gd name="connsiteY106" fmla="*/ 1861531 h 6858000"/>
              <a:gd name="connsiteX107" fmla="*/ 149294 w 1364418"/>
              <a:gd name="connsiteY107" fmla="*/ 1732919 h 6858000"/>
              <a:gd name="connsiteX108" fmla="*/ 121605 w 1364418"/>
              <a:gd name="connsiteY108" fmla="*/ 1663540 h 6858000"/>
              <a:gd name="connsiteX109" fmla="*/ 120731 w 1364418"/>
              <a:gd name="connsiteY109" fmla="*/ 1615777 h 6858000"/>
              <a:gd name="connsiteX110" fmla="*/ 101526 w 1364418"/>
              <a:gd name="connsiteY110" fmla="*/ 1563678 h 6858000"/>
              <a:gd name="connsiteX111" fmla="*/ 114606 w 1364418"/>
              <a:gd name="connsiteY111" fmla="*/ 1519474 h 6858000"/>
              <a:gd name="connsiteX112" fmla="*/ 107348 w 1364418"/>
              <a:gd name="connsiteY112" fmla="*/ 1477995 h 6858000"/>
              <a:gd name="connsiteX113" fmla="*/ 93433 w 1364418"/>
              <a:gd name="connsiteY113" fmla="*/ 1373769 h 6858000"/>
              <a:gd name="connsiteX114" fmla="*/ 101740 w 1364418"/>
              <a:gd name="connsiteY114" fmla="*/ 1307086 h 6858000"/>
              <a:gd name="connsiteX115" fmla="*/ 102928 w 1364418"/>
              <a:gd name="connsiteY115" fmla="*/ 1189033 h 6858000"/>
              <a:gd name="connsiteX116" fmla="*/ 107613 w 1364418"/>
              <a:gd name="connsiteY116" fmla="*/ 1168288 h 6858000"/>
              <a:gd name="connsiteX117" fmla="*/ 99895 w 1364418"/>
              <a:gd name="connsiteY117" fmla="*/ 1142577 h 6858000"/>
              <a:gd name="connsiteX118" fmla="*/ 89201 w 1364418"/>
              <a:gd name="connsiteY118" fmla="*/ 1088484 h 6858000"/>
              <a:gd name="connsiteX119" fmla="*/ 77937 w 1364418"/>
              <a:gd name="connsiteY119" fmla="*/ 1016103 h 6858000"/>
              <a:gd name="connsiteX120" fmla="*/ 79393 w 1364418"/>
              <a:gd name="connsiteY120" fmla="*/ 954054 h 6858000"/>
              <a:gd name="connsiteX121" fmla="*/ 90309 w 1364418"/>
              <a:gd name="connsiteY121" fmla="*/ 921368 h 6858000"/>
              <a:gd name="connsiteX122" fmla="*/ 74258 w 1364418"/>
              <a:gd name="connsiteY122" fmla="*/ 896999 h 6858000"/>
              <a:gd name="connsiteX123" fmla="*/ 43666 w 1364418"/>
              <a:gd name="connsiteY123" fmla="*/ 821517 h 6858000"/>
              <a:gd name="connsiteX124" fmla="*/ 22616 w 1364418"/>
              <a:gd name="connsiteY124" fmla="*/ 751353 h 6858000"/>
              <a:gd name="connsiteX125" fmla="*/ 22174 w 1364418"/>
              <a:gd name="connsiteY125" fmla="*/ 721230 h 6858000"/>
              <a:gd name="connsiteX126" fmla="*/ 7845 w 1364418"/>
              <a:gd name="connsiteY126" fmla="*/ 681659 h 6858000"/>
              <a:gd name="connsiteX127" fmla="*/ 31306 w 1364418"/>
              <a:gd name="connsiteY127" fmla="*/ 619315 h 6858000"/>
              <a:gd name="connsiteX128" fmla="*/ 15184 w 1364418"/>
              <a:gd name="connsiteY128" fmla="*/ 585934 h 6858000"/>
              <a:gd name="connsiteX129" fmla="*/ 22258 w 1364418"/>
              <a:gd name="connsiteY129" fmla="*/ 538948 h 6858000"/>
              <a:gd name="connsiteX130" fmla="*/ 26166 w 1364418"/>
              <a:gd name="connsiteY130" fmla="*/ 525163 h 6858000"/>
              <a:gd name="connsiteX131" fmla="*/ 52290 w 1364418"/>
              <a:gd name="connsiteY131" fmla="*/ 446567 h 6858000"/>
              <a:gd name="connsiteX132" fmla="*/ 51538 w 1364418"/>
              <a:gd name="connsiteY132" fmla="*/ 393828 h 6858000"/>
              <a:gd name="connsiteX133" fmla="*/ 51368 w 1364418"/>
              <a:gd name="connsiteY133" fmla="*/ 353137 h 6858000"/>
              <a:gd name="connsiteX134" fmla="*/ 55970 w 1364418"/>
              <a:gd name="connsiteY134" fmla="*/ 321428 h 6858000"/>
              <a:gd name="connsiteX135" fmla="*/ 57061 w 1364418"/>
              <a:gd name="connsiteY135" fmla="*/ 275771 h 6858000"/>
              <a:gd name="connsiteX136" fmla="*/ 74088 w 1364418"/>
              <a:gd name="connsiteY136" fmla="*/ 212860 h 6858000"/>
              <a:gd name="connsiteX137" fmla="*/ 65798 w 1364418"/>
              <a:gd name="connsiteY137" fmla="*/ 144983 h 6858000"/>
              <a:gd name="connsiteX138" fmla="*/ 78082 w 1364418"/>
              <a:gd name="connsiteY138" fmla="*/ 55288 h 6858000"/>
              <a:gd name="connsiteX139" fmla="*/ 37636 w 1364418"/>
              <a:gd name="connsiteY139"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Lst>
            <a:rect l="l" t="t" r="r" b="b"/>
            <a:pathLst>
              <a:path w="1364418" h="6858000">
                <a:moveTo>
                  <a:pt x="37636" y="0"/>
                </a:moveTo>
                <a:lnTo>
                  <a:pt x="1364418" y="0"/>
                </a:lnTo>
                <a:lnTo>
                  <a:pt x="1364418" y="6858000"/>
                </a:lnTo>
                <a:lnTo>
                  <a:pt x="101112" y="6857735"/>
                </a:lnTo>
                <a:cubicBezTo>
                  <a:pt x="115369" y="6839114"/>
                  <a:pt x="142394" y="6806441"/>
                  <a:pt x="137705" y="6776847"/>
                </a:cubicBezTo>
                <a:cubicBezTo>
                  <a:pt x="148424" y="6767643"/>
                  <a:pt x="156380" y="6753187"/>
                  <a:pt x="149205" y="6737706"/>
                </a:cubicBezTo>
                <a:cubicBezTo>
                  <a:pt x="155245" y="6708183"/>
                  <a:pt x="170958" y="6713000"/>
                  <a:pt x="173944" y="6691589"/>
                </a:cubicBezTo>
                <a:cubicBezTo>
                  <a:pt x="174057" y="6689618"/>
                  <a:pt x="165855" y="6661941"/>
                  <a:pt x="165968" y="6659970"/>
                </a:cubicBezTo>
                <a:cubicBezTo>
                  <a:pt x="166538" y="6656036"/>
                  <a:pt x="165560" y="6637698"/>
                  <a:pt x="166592" y="6636211"/>
                </a:cubicBezTo>
                <a:lnTo>
                  <a:pt x="184036" y="6594177"/>
                </a:lnTo>
                <a:cubicBezTo>
                  <a:pt x="192044" y="6580421"/>
                  <a:pt x="188570" y="6573022"/>
                  <a:pt x="198076" y="6557575"/>
                </a:cubicBezTo>
                <a:cubicBezTo>
                  <a:pt x="200255" y="6540981"/>
                  <a:pt x="232864" y="6478671"/>
                  <a:pt x="251033" y="6492130"/>
                </a:cubicBezTo>
                <a:cubicBezTo>
                  <a:pt x="252316" y="6486906"/>
                  <a:pt x="263405" y="6432771"/>
                  <a:pt x="266720" y="6431610"/>
                </a:cubicBezTo>
                <a:lnTo>
                  <a:pt x="310425" y="6379786"/>
                </a:lnTo>
                <a:cubicBezTo>
                  <a:pt x="310468" y="6347539"/>
                  <a:pt x="314739" y="6343120"/>
                  <a:pt x="293648" y="6334727"/>
                </a:cubicBezTo>
                <a:cubicBezTo>
                  <a:pt x="293165" y="6323607"/>
                  <a:pt x="271546" y="6324415"/>
                  <a:pt x="271063" y="6313295"/>
                </a:cubicBezTo>
                <a:cubicBezTo>
                  <a:pt x="270633" y="6307513"/>
                  <a:pt x="278657" y="6285828"/>
                  <a:pt x="278227" y="6280046"/>
                </a:cubicBezTo>
                <a:cubicBezTo>
                  <a:pt x="276993" y="6275532"/>
                  <a:pt x="276658" y="6280700"/>
                  <a:pt x="281226" y="6272987"/>
                </a:cubicBezTo>
                <a:lnTo>
                  <a:pt x="288000" y="6252834"/>
                </a:lnTo>
                <a:lnTo>
                  <a:pt x="265992" y="6202459"/>
                </a:lnTo>
                <a:cubicBezTo>
                  <a:pt x="264772" y="6196814"/>
                  <a:pt x="268092" y="6158095"/>
                  <a:pt x="264790" y="6153037"/>
                </a:cubicBezTo>
                <a:cubicBezTo>
                  <a:pt x="302335" y="6114354"/>
                  <a:pt x="260378" y="6128837"/>
                  <a:pt x="280205" y="6078132"/>
                </a:cubicBezTo>
                <a:cubicBezTo>
                  <a:pt x="283657" y="6049622"/>
                  <a:pt x="275724" y="6059673"/>
                  <a:pt x="267592" y="6028119"/>
                </a:cubicBezTo>
                <a:cubicBezTo>
                  <a:pt x="277113" y="5988572"/>
                  <a:pt x="234727" y="5976018"/>
                  <a:pt x="252821" y="5926735"/>
                </a:cubicBezTo>
                <a:cubicBezTo>
                  <a:pt x="290324" y="5823532"/>
                  <a:pt x="288016" y="5757776"/>
                  <a:pt x="302333" y="5712857"/>
                </a:cubicBezTo>
                <a:cubicBezTo>
                  <a:pt x="310258" y="5688518"/>
                  <a:pt x="328236" y="5675288"/>
                  <a:pt x="332131" y="5660491"/>
                </a:cubicBezTo>
                <a:cubicBezTo>
                  <a:pt x="345782" y="5622696"/>
                  <a:pt x="344964" y="5595787"/>
                  <a:pt x="341254" y="5563435"/>
                </a:cubicBezTo>
                <a:cubicBezTo>
                  <a:pt x="335745" y="5537661"/>
                  <a:pt x="359171" y="5479228"/>
                  <a:pt x="368130" y="5437125"/>
                </a:cubicBezTo>
                <a:cubicBezTo>
                  <a:pt x="379868" y="5399640"/>
                  <a:pt x="373836" y="5420657"/>
                  <a:pt x="381698" y="5396260"/>
                </a:cubicBezTo>
                <a:cubicBezTo>
                  <a:pt x="395995" y="5391935"/>
                  <a:pt x="389433" y="5350429"/>
                  <a:pt x="397679" y="5330009"/>
                </a:cubicBezTo>
                <a:cubicBezTo>
                  <a:pt x="405925" y="5309589"/>
                  <a:pt x="420210" y="5291626"/>
                  <a:pt x="431172" y="5273739"/>
                </a:cubicBezTo>
                <a:cubicBezTo>
                  <a:pt x="426568" y="5263245"/>
                  <a:pt x="432286" y="5253790"/>
                  <a:pt x="440771" y="5241779"/>
                </a:cubicBezTo>
                <a:lnTo>
                  <a:pt x="451997" y="5225268"/>
                </a:lnTo>
                <a:lnTo>
                  <a:pt x="453017" y="5217684"/>
                </a:lnTo>
                <a:cubicBezTo>
                  <a:pt x="455252" y="5208685"/>
                  <a:pt x="458044" y="5200600"/>
                  <a:pt x="460358" y="5193377"/>
                </a:cubicBezTo>
                <a:lnTo>
                  <a:pt x="463661" y="5179288"/>
                </a:lnTo>
                <a:lnTo>
                  <a:pt x="464645" y="5173621"/>
                </a:lnTo>
                <a:lnTo>
                  <a:pt x="460279" y="5159961"/>
                </a:lnTo>
                <a:lnTo>
                  <a:pt x="466956" y="5144295"/>
                </a:lnTo>
                <a:lnTo>
                  <a:pt x="463889" y="5125185"/>
                </a:lnTo>
                <a:cubicBezTo>
                  <a:pt x="466252" y="5124475"/>
                  <a:pt x="468554" y="5123363"/>
                  <a:pt x="470719" y="5121884"/>
                </a:cubicBezTo>
                <a:lnTo>
                  <a:pt x="477755" y="5067850"/>
                </a:lnTo>
                <a:lnTo>
                  <a:pt x="480486" y="5060861"/>
                </a:lnTo>
                <a:lnTo>
                  <a:pt x="477190" y="5034192"/>
                </a:lnTo>
                <a:cubicBezTo>
                  <a:pt x="476699" y="5019824"/>
                  <a:pt x="477403" y="5006180"/>
                  <a:pt x="478744" y="4993030"/>
                </a:cubicBezTo>
                <a:lnTo>
                  <a:pt x="485653" y="4946844"/>
                </a:lnTo>
                <a:lnTo>
                  <a:pt x="481509" y="4932692"/>
                </a:lnTo>
                <a:cubicBezTo>
                  <a:pt x="481214" y="4911802"/>
                  <a:pt x="495319" y="4880686"/>
                  <a:pt x="496912" y="4858827"/>
                </a:cubicBezTo>
                <a:lnTo>
                  <a:pt x="502815" y="4821170"/>
                </a:lnTo>
                <a:lnTo>
                  <a:pt x="507548" y="4780965"/>
                </a:lnTo>
                <a:lnTo>
                  <a:pt x="508841" y="4750867"/>
                </a:lnTo>
                <a:lnTo>
                  <a:pt x="506648" y="4690749"/>
                </a:lnTo>
                <a:cubicBezTo>
                  <a:pt x="512729" y="4654213"/>
                  <a:pt x="491337" y="4623546"/>
                  <a:pt x="502128" y="4584173"/>
                </a:cubicBezTo>
                <a:cubicBezTo>
                  <a:pt x="488693" y="4519562"/>
                  <a:pt x="492047" y="4501522"/>
                  <a:pt x="497211" y="4444346"/>
                </a:cubicBezTo>
                <a:cubicBezTo>
                  <a:pt x="511033" y="4454946"/>
                  <a:pt x="497584" y="4394050"/>
                  <a:pt x="493776" y="4375228"/>
                </a:cubicBezTo>
                <a:cubicBezTo>
                  <a:pt x="491426" y="4334791"/>
                  <a:pt x="480594" y="4270639"/>
                  <a:pt x="474429" y="4214165"/>
                </a:cubicBezTo>
                <a:cubicBezTo>
                  <a:pt x="465297" y="4170832"/>
                  <a:pt x="480280" y="4120324"/>
                  <a:pt x="478502" y="4090296"/>
                </a:cubicBezTo>
                <a:lnTo>
                  <a:pt x="463758" y="4033999"/>
                </a:lnTo>
                <a:lnTo>
                  <a:pt x="464907" y="4031933"/>
                </a:lnTo>
                <a:cubicBezTo>
                  <a:pt x="467040" y="4022997"/>
                  <a:pt x="465967" y="4017669"/>
                  <a:pt x="463483" y="4013953"/>
                </a:cubicBezTo>
                <a:lnTo>
                  <a:pt x="449778" y="3974753"/>
                </a:lnTo>
                <a:lnTo>
                  <a:pt x="451376" y="3969950"/>
                </a:lnTo>
                <a:lnTo>
                  <a:pt x="444798" y="3933779"/>
                </a:lnTo>
                <a:lnTo>
                  <a:pt x="446129" y="3933093"/>
                </a:lnTo>
                <a:cubicBezTo>
                  <a:pt x="448961" y="3930731"/>
                  <a:pt x="450769" y="3927433"/>
                  <a:pt x="450483" y="3922082"/>
                </a:cubicBezTo>
                <a:cubicBezTo>
                  <a:pt x="471740" y="3927556"/>
                  <a:pt x="458283" y="3917724"/>
                  <a:pt x="455561" y="3901461"/>
                </a:cubicBezTo>
                <a:cubicBezTo>
                  <a:pt x="460173" y="3883426"/>
                  <a:pt x="474485" y="3829756"/>
                  <a:pt x="478155" y="3813873"/>
                </a:cubicBezTo>
                <a:cubicBezTo>
                  <a:pt x="477963" y="3811302"/>
                  <a:pt x="477772" y="3808732"/>
                  <a:pt x="477580" y="3806161"/>
                </a:cubicBezTo>
                <a:lnTo>
                  <a:pt x="477887" y="3805957"/>
                </a:lnTo>
                <a:cubicBezTo>
                  <a:pt x="478443" y="3804175"/>
                  <a:pt x="478509" y="3801600"/>
                  <a:pt x="477914" y="3797724"/>
                </a:cubicBezTo>
                <a:lnTo>
                  <a:pt x="476529" y="3792098"/>
                </a:lnTo>
                <a:lnTo>
                  <a:pt x="475413" y="3777135"/>
                </a:lnTo>
                <a:lnTo>
                  <a:pt x="477146" y="3771656"/>
                </a:lnTo>
                <a:lnTo>
                  <a:pt x="480889" y="3769007"/>
                </a:lnTo>
                <a:lnTo>
                  <a:pt x="480355" y="3767709"/>
                </a:lnTo>
                <a:cubicBezTo>
                  <a:pt x="472854" y="3758603"/>
                  <a:pt x="462858" y="3757457"/>
                  <a:pt x="489051" y="3738082"/>
                </a:cubicBezTo>
                <a:cubicBezTo>
                  <a:pt x="476420" y="3716230"/>
                  <a:pt x="492614" y="3707883"/>
                  <a:pt x="496397" y="3673397"/>
                </a:cubicBezTo>
                <a:cubicBezTo>
                  <a:pt x="485059" y="3661788"/>
                  <a:pt x="488117" y="3649813"/>
                  <a:pt x="495693" y="3637109"/>
                </a:cubicBezTo>
                <a:cubicBezTo>
                  <a:pt x="488827" y="3605834"/>
                  <a:pt x="498565" y="3573837"/>
                  <a:pt x="499136" y="3536883"/>
                </a:cubicBezTo>
                <a:cubicBezTo>
                  <a:pt x="483096" y="3500539"/>
                  <a:pt x="506170" y="3475121"/>
                  <a:pt x="506674" y="3435652"/>
                </a:cubicBezTo>
                <a:cubicBezTo>
                  <a:pt x="508209" y="3397466"/>
                  <a:pt x="505139" y="3338624"/>
                  <a:pt x="508345" y="3307769"/>
                </a:cubicBezTo>
                <a:cubicBezTo>
                  <a:pt x="522826" y="3292381"/>
                  <a:pt x="493343" y="3256540"/>
                  <a:pt x="525908" y="3250522"/>
                </a:cubicBezTo>
                <a:cubicBezTo>
                  <a:pt x="519705" y="3235893"/>
                  <a:pt x="504475" y="3230937"/>
                  <a:pt x="526333" y="3229163"/>
                </a:cubicBezTo>
                <a:cubicBezTo>
                  <a:pt x="524884" y="3224149"/>
                  <a:pt x="525919" y="3220404"/>
                  <a:pt x="528156" y="3217217"/>
                </a:cubicBezTo>
                <a:lnTo>
                  <a:pt x="514991" y="3183755"/>
                </a:lnTo>
                <a:lnTo>
                  <a:pt x="515492" y="3178642"/>
                </a:lnTo>
                <a:lnTo>
                  <a:pt x="503092" y="3158586"/>
                </a:lnTo>
                <a:lnTo>
                  <a:pt x="488277" y="3129034"/>
                </a:lnTo>
                <a:lnTo>
                  <a:pt x="488942" y="3126682"/>
                </a:lnTo>
                <a:lnTo>
                  <a:pt x="479810" y="3114519"/>
                </a:lnTo>
                <a:cubicBezTo>
                  <a:pt x="476044" y="3110886"/>
                  <a:pt x="471657" y="3108020"/>
                  <a:pt x="466419" y="3106272"/>
                </a:cubicBezTo>
                <a:cubicBezTo>
                  <a:pt x="479357" y="3049949"/>
                  <a:pt x="446991" y="3011906"/>
                  <a:pt x="439149" y="2958185"/>
                </a:cubicBezTo>
                <a:cubicBezTo>
                  <a:pt x="423473" y="2895670"/>
                  <a:pt x="402616" y="2832884"/>
                  <a:pt x="381763" y="2762989"/>
                </a:cubicBezTo>
                <a:cubicBezTo>
                  <a:pt x="340504" y="2718141"/>
                  <a:pt x="357875" y="2611979"/>
                  <a:pt x="330681" y="2554718"/>
                </a:cubicBezTo>
                <a:cubicBezTo>
                  <a:pt x="354561" y="2510384"/>
                  <a:pt x="312857" y="2522616"/>
                  <a:pt x="310775" y="2485734"/>
                </a:cubicBezTo>
                <a:cubicBezTo>
                  <a:pt x="283880" y="2505125"/>
                  <a:pt x="334754" y="2437857"/>
                  <a:pt x="301498" y="2447068"/>
                </a:cubicBezTo>
                <a:cubicBezTo>
                  <a:pt x="302171" y="2440064"/>
                  <a:pt x="286502" y="2432988"/>
                  <a:pt x="288459" y="2425819"/>
                </a:cubicBezTo>
                <a:lnTo>
                  <a:pt x="294458" y="2402874"/>
                </a:lnTo>
                <a:lnTo>
                  <a:pt x="297070" y="2381443"/>
                </a:lnTo>
                <a:cubicBezTo>
                  <a:pt x="291389" y="2355877"/>
                  <a:pt x="281925" y="2295004"/>
                  <a:pt x="273399" y="2261920"/>
                </a:cubicBezTo>
                <a:cubicBezTo>
                  <a:pt x="264489" y="2250852"/>
                  <a:pt x="256407" y="2208397"/>
                  <a:pt x="263286" y="2195378"/>
                </a:cubicBezTo>
                <a:cubicBezTo>
                  <a:pt x="262597" y="2185499"/>
                  <a:pt x="238753" y="2164596"/>
                  <a:pt x="247503" y="2155135"/>
                </a:cubicBezTo>
                <a:cubicBezTo>
                  <a:pt x="257474" y="2141929"/>
                  <a:pt x="229406" y="2121310"/>
                  <a:pt x="244961" y="2118008"/>
                </a:cubicBezTo>
                <a:cubicBezTo>
                  <a:pt x="225493" y="2103116"/>
                  <a:pt x="245373" y="2072196"/>
                  <a:pt x="245954" y="2050531"/>
                </a:cubicBezTo>
                <a:cubicBezTo>
                  <a:pt x="228015" y="2040209"/>
                  <a:pt x="246924" y="2004931"/>
                  <a:pt x="237760" y="1963269"/>
                </a:cubicBezTo>
                <a:cubicBezTo>
                  <a:pt x="217314" y="1952304"/>
                  <a:pt x="249162" y="1930958"/>
                  <a:pt x="218938" y="1906352"/>
                </a:cubicBezTo>
                <a:cubicBezTo>
                  <a:pt x="211894" y="1889396"/>
                  <a:pt x="204207" y="1891128"/>
                  <a:pt x="195495" y="1861531"/>
                </a:cubicBezTo>
                <a:cubicBezTo>
                  <a:pt x="152756" y="1820122"/>
                  <a:pt x="167197" y="1775736"/>
                  <a:pt x="149294" y="1732919"/>
                </a:cubicBezTo>
                <a:cubicBezTo>
                  <a:pt x="132272" y="1683226"/>
                  <a:pt x="131129" y="1708347"/>
                  <a:pt x="121605" y="1663540"/>
                </a:cubicBezTo>
                <a:cubicBezTo>
                  <a:pt x="131383" y="1652207"/>
                  <a:pt x="129824" y="1627305"/>
                  <a:pt x="120731" y="1615777"/>
                </a:cubicBezTo>
                <a:cubicBezTo>
                  <a:pt x="113324" y="1591298"/>
                  <a:pt x="125561" y="1582061"/>
                  <a:pt x="101526" y="1563678"/>
                </a:cubicBezTo>
                <a:cubicBezTo>
                  <a:pt x="118336" y="1562186"/>
                  <a:pt x="95368" y="1514217"/>
                  <a:pt x="114606" y="1519474"/>
                </a:cubicBezTo>
                <a:cubicBezTo>
                  <a:pt x="124662" y="1497831"/>
                  <a:pt x="99126" y="1498809"/>
                  <a:pt x="107348" y="1477995"/>
                </a:cubicBezTo>
                <a:cubicBezTo>
                  <a:pt x="102372" y="1450946"/>
                  <a:pt x="98082" y="1395585"/>
                  <a:pt x="93433" y="1373769"/>
                </a:cubicBezTo>
                <a:lnTo>
                  <a:pt x="101740" y="1307086"/>
                </a:lnTo>
                <a:cubicBezTo>
                  <a:pt x="61518" y="1238798"/>
                  <a:pt x="128597" y="1302829"/>
                  <a:pt x="102928" y="1189033"/>
                </a:cubicBezTo>
                <a:cubicBezTo>
                  <a:pt x="96991" y="1183619"/>
                  <a:pt x="100433" y="1168361"/>
                  <a:pt x="107613" y="1168288"/>
                </a:cubicBezTo>
                <a:cubicBezTo>
                  <a:pt x="104521" y="1161401"/>
                  <a:pt x="88898" y="1146763"/>
                  <a:pt x="99895" y="1142577"/>
                </a:cubicBezTo>
                <a:cubicBezTo>
                  <a:pt x="98248" y="1123927"/>
                  <a:pt x="94639" y="1105753"/>
                  <a:pt x="89201" y="1088484"/>
                </a:cubicBezTo>
                <a:lnTo>
                  <a:pt x="77937" y="1016103"/>
                </a:lnTo>
                <a:cubicBezTo>
                  <a:pt x="78422" y="988163"/>
                  <a:pt x="78908" y="981994"/>
                  <a:pt x="79393" y="954054"/>
                </a:cubicBezTo>
                <a:cubicBezTo>
                  <a:pt x="74607" y="950500"/>
                  <a:pt x="84928" y="922140"/>
                  <a:pt x="90309" y="921368"/>
                </a:cubicBezTo>
                <a:cubicBezTo>
                  <a:pt x="87566" y="916400"/>
                  <a:pt x="66268" y="901306"/>
                  <a:pt x="74258" y="896999"/>
                </a:cubicBezTo>
                <a:cubicBezTo>
                  <a:pt x="69492" y="868759"/>
                  <a:pt x="58957" y="842759"/>
                  <a:pt x="43666" y="821517"/>
                </a:cubicBezTo>
                <a:cubicBezTo>
                  <a:pt x="35059" y="797243"/>
                  <a:pt x="27646" y="764612"/>
                  <a:pt x="22616" y="751353"/>
                </a:cubicBezTo>
                <a:cubicBezTo>
                  <a:pt x="22469" y="741312"/>
                  <a:pt x="22321" y="731271"/>
                  <a:pt x="22174" y="721230"/>
                </a:cubicBezTo>
                <a:lnTo>
                  <a:pt x="7845" y="681659"/>
                </a:lnTo>
                <a:cubicBezTo>
                  <a:pt x="-21513" y="678654"/>
                  <a:pt x="41748" y="630810"/>
                  <a:pt x="31306" y="619315"/>
                </a:cubicBezTo>
                <a:cubicBezTo>
                  <a:pt x="37997" y="611016"/>
                  <a:pt x="17724" y="592108"/>
                  <a:pt x="15184" y="585934"/>
                </a:cubicBezTo>
                <a:cubicBezTo>
                  <a:pt x="14724" y="571597"/>
                  <a:pt x="22718" y="553285"/>
                  <a:pt x="22258" y="538948"/>
                </a:cubicBezTo>
                <a:cubicBezTo>
                  <a:pt x="22152" y="531703"/>
                  <a:pt x="26272" y="532408"/>
                  <a:pt x="26166" y="525163"/>
                </a:cubicBezTo>
                <a:cubicBezTo>
                  <a:pt x="28507" y="511668"/>
                  <a:pt x="56166" y="464433"/>
                  <a:pt x="52290" y="446567"/>
                </a:cubicBezTo>
                <a:cubicBezTo>
                  <a:pt x="47300" y="425186"/>
                  <a:pt x="52062" y="408582"/>
                  <a:pt x="51538" y="393828"/>
                </a:cubicBezTo>
                <a:cubicBezTo>
                  <a:pt x="51481" y="380264"/>
                  <a:pt x="51425" y="366701"/>
                  <a:pt x="51368" y="353137"/>
                </a:cubicBezTo>
                <a:cubicBezTo>
                  <a:pt x="50053" y="345863"/>
                  <a:pt x="61696" y="333814"/>
                  <a:pt x="55970" y="321428"/>
                </a:cubicBezTo>
                <a:cubicBezTo>
                  <a:pt x="56334" y="306209"/>
                  <a:pt x="56697" y="290990"/>
                  <a:pt x="57061" y="275771"/>
                </a:cubicBezTo>
                <a:cubicBezTo>
                  <a:pt x="46146" y="254441"/>
                  <a:pt x="87623" y="243671"/>
                  <a:pt x="74088" y="212860"/>
                </a:cubicBezTo>
                <a:cubicBezTo>
                  <a:pt x="92367" y="188146"/>
                  <a:pt x="68261" y="179672"/>
                  <a:pt x="65798" y="144983"/>
                </a:cubicBezTo>
                <a:cubicBezTo>
                  <a:pt x="52661" y="119338"/>
                  <a:pt x="79134" y="90517"/>
                  <a:pt x="78082" y="55288"/>
                </a:cubicBezTo>
                <a:lnTo>
                  <a:pt x="37636" y="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7" name="Picture 6">
            <a:extLst>
              <a:ext uri="{FF2B5EF4-FFF2-40B4-BE49-F238E27FC236}">
                <a16:creationId xmlns:a16="http://schemas.microsoft.com/office/drawing/2014/main" id="{A121880B-B151-4290-8D41-D064EDD2C861}"/>
              </a:ext>
            </a:extLst>
          </p:cNvPr>
          <p:cNvPicPr>
            <a:picLocks noChangeAspect="1"/>
          </p:cNvPicPr>
          <p:nvPr/>
        </p:nvPicPr>
        <p:blipFill>
          <a:blip r:embed="rId2"/>
          <a:stretch>
            <a:fillRect/>
          </a:stretch>
        </p:blipFill>
        <p:spPr>
          <a:xfrm>
            <a:off x="998484" y="836613"/>
            <a:ext cx="861403" cy="838200"/>
          </a:xfrm>
          <a:prstGeom prst="rect">
            <a:avLst/>
          </a:prstGeom>
        </p:spPr>
      </p:pic>
    </p:spTree>
    <p:extLst>
      <p:ext uri="{BB962C8B-B14F-4D97-AF65-F5344CB8AC3E}">
        <p14:creationId xmlns:p14="http://schemas.microsoft.com/office/powerpoint/2010/main" val="31428471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84697CDA-BDB7-4883-B48B-1D4EDB2F0E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982DC7A-4A7D-4A95-8489-DA21A435DA75}"/>
              </a:ext>
            </a:extLst>
          </p:cNvPr>
          <p:cNvSpPr>
            <a:spLocks noGrp="1"/>
          </p:cNvSpPr>
          <p:nvPr>
            <p:ph type="title"/>
          </p:nvPr>
        </p:nvSpPr>
        <p:spPr>
          <a:xfrm>
            <a:off x="1050879" y="609601"/>
            <a:ext cx="9621448" cy="1216024"/>
          </a:xfrm>
        </p:spPr>
        <p:txBody>
          <a:bodyPr>
            <a:normAutofit/>
          </a:bodyPr>
          <a:lstStyle/>
          <a:p>
            <a:r>
              <a:rPr lang="en-US" dirty="0"/>
              <a:t>	Cont. Understanding the Data</a:t>
            </a:r>
            <a:endParaRPr lang="en-CA" dirty="0"/>
          </a:p>
        </p:txBody>
      </p:sp>
      <p:sp>
        <p:nvSpPr>
          <p:cNvPr id="3" name="Content Placeholder 2">
            <a:extLst>
              <a:ext uri="{FF2B5EF4-FFF2-40B4-BE49-F238E27FC236}">
                <a16:creationId xmlns:a16="http://schemas.microsoft.com/office/drawing/2014/main" id="{3141809A-4D48-49AD-AD77-195A73D333E1}"/>
              </a:ext>
            </a:extLst>
          </p:cNvPr>
          <p:cNvSpPr>
            <a:spLocks noGrp="1"/>
          </p:cNvSpPr>
          <p:nvPr>
            <p:ph idx="1"/>
          </p:nvPr>
        </p:nvSpPr>
        <p:spPr>
          <a:xfrm>
            <a:off x="1050879" y="2147357"/>
            <a:ext cx="9621448" cy="4107019"/>
          </a:xfrm>
        </p:spPr>
        <p:txBody>
          <a:bodyPr>
            <a:normAutofit/>
          </a:bodyPr>
          <a:lstStyle/>
          <a:p>
            <a:endParaRPr lang="en-US" dirty="0"/>
          </a:p>
          <a:p>
            <a:pPr marL="560070" lvl="1" indent="-285750">
              <a:buFont typeface="Arial" panose="020B0604020202020204" pitchFamily="34" charset="0"/>
              <a:buChar char="•"/>
            </a:pPr>
            <a:r>
              <a:rPr lang="en-US" dirty="0"/>
              <a:t>Quantity Traded Today</a:t>
            </a:r>
          </a:p>
          <a:p>
            <a:pPr marL="560070" lvl="1" indent="-285750">
              <a:buFont typeface="Arial" panose="020B0604020202020204" pitchFamily="34" charset="0"/>
              <a:buChar char="•"/>
            </a:pPr>
            <a:r>
              <a:rPr lang="en-US" dirty="0"/>
              <a:t>Measure</a:t>
            </a:r>
          </a:p>
          <a:p>
            <a:pPr marL="560070" lvl="1" indent="-285750">
              <a:buFont typeface="Arial" panose="020B0604020202020204" pitchFamily="34" charset="0"/>
              <a:buChar char="•"/>
            </a:pPr>
            <a:r>
              <a:rPr lang="en-US" dirty="0"/>
              <a:t>No. of Trades</a:t>
            </a:r>
          </a:p>
          <a:p>
            <a:pPr marL="560070" lvl="1" indent="-285750">
              <a:buFont typeface="Arial" panose="020B0604020202020204" pitchFamily="34" charset="0"/>
              <a:buChar char="•"/>
            </a:pPr>
            <a:r>
              <a:rPr lang="en-US" dirty="0"/>
              <a:t>Traded Value in Lacs</a:t>
            </a:r>
          </a:p>
          <a:p>
            <a:pPr marL="560070" lvl="1" indent="-285750">
              <a:buFont typeface="Arial" panose="020B0604020202020204" pitchFamily="34" charset="0"/>
              <a:buChar char="•"/>
            </a:pPr>
            <a:r>
              <a:rPr lang="en-US" dirty="0"/>
              <a:t>Open Interest</a:t>
            </a:r>
          </a:p>
          <a:p>
            <a:pPr marL="560070" lvl="1" indent="-285750">
              <a:buFont typeface="Arial" panose="020B0604020202020204" pitchFamily="34" charset="0"/>
              <a:buChar char="•"/>
            </a:pPr>
            <a:r>
              <a:rPr lang="en-US" dirty="0"/>
              <a:t>Last Traded Date</a:t>
            </a:r>
          </a:p>
          <a:p>
            <a:pPr marL="560070" lvl="1" indent="-285750">
              <a:buFont typeface="Arial" panose="020B0604020202020204" pitchFamily="34" charset="0"/>
              <a:buChar char="•"/>
            </a:pPr>
            <a:r>
              <a:rPr lang="en-US" dirty="0"/>
              <a:t>Date</a:t>
            </a:r>
          </a:p>
          <a:p>
            <a:pPr lvl="1"/>
            <a:r>
              <a:rPr lang="en-US" dirty="0"/>
              <a:t>From the above data, we identified the ‘Commodity’ and ‘Closing Price’ as the features relevant for predictive analysis.</a:t>
            </a:r>
          </a:p>
          <a:p>
            <a:endParaRPr lang="en-US" dirty="0"/>
          </a:p>
          <a:p>
            <a:endParaRPr lang="en-CA" dirty="0"/>
          </a:p>
        </p:txBody>
      </p:sp>
      <p:sp>
        <p:nvSpPr>
          <p:cNvPr id="18" name="Freeform: Shape 17">
            <a:extLst>
              <a:ext uri="{FF2B5EF4-FFF2-40B4-BE49-F238E27FC236}">
                <a16:creationId xmlns:a16="http://schemas.microsoft.com/office/drawing/2014/main" id="{80FB4D7A-9B72-446C-9A0D-C0A2986BC0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61483" y="-2"/>
            <a:ext cx="1329192" cy="6858000"/>
          </a:xfrm>
          <a:custGeom>
            <a:avLst/>
            <a:gdLst>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606772 w 1605470"/>
              <a:gd name="connsiteY131" fmla="*/ 2847273 h 6858000"/>
              <a:gd name="connsiteX132" fmla="*/ 593254 w 1605470"/>
              <a:gd name="connsiteY132" fmla="*/ 2766463 h 6858000"/>
              <a:gd name="connsiteX133" fmla="*/ 613412 w 1605470"/>
              <a:gd name="connsiteY133" fmla="*/ 2731184 h 6858000"/>
              <a:gd name="connsiteX134" fmla="*/ 555080 w 1605470"/>
              <a:gd name="connsiteY134" fmla="*/ 2538816 h 6858000"/>
              <a:gd name="connsiteX135" fmla="*/ 551827 w 1605470"/>
              <a:gd name="connsiteY135" fmla="*/ 2485734 h 6858000"/>
              <a:gd name="connsiteX136" fmla="*/ 525179 w 1605470"/>
              <a:gd name="connsiteY136" fmla="*/ 2447068 h 6858000"/>
              <a:gd name="connsiteX137" fmla="*/ 529511 w 1605470"/>
              <a:gd name="connsiteY137" fmla="*/ 2425819 h 6858000"/>
              <a:gd name="connsiteX138" fmla="*/ 530521 w 1605470"/>
              <a:gd name="connsiteY138" fmla="*/ 2422066 h 6858000"/>
              <a:gd name="connsiteX139" fmla="*/ 528878 w 1605470"/>
              <a:gd name="connsiteY139" fmla="*/ 2408971 h 6858000"/>
              <a:gd name="connsiteX140" fmla="*/ 535510 w 1605470"/>
              <a:gd name="connsiteY140" fmla="*/ 2402874 h 6858000"/>
              <a:gd name="connsiteX141" fmla="*/ 538122 w 1605470"/>
              <a:gd name="connsiteY141" fmla="*/ 2381443 h 6858000"/>
              <a:gd name="connsiteX142" fmla="*/ 533116 w 1605470"/>
              <a:gd name="connsiteY142" fmla="*/ 2358011 h 6858000"/>
              <a:gd name="connsiteX143" fmla="*/ 501423 w 1605470"/>
              <a:gd name="connsiteY143" fmla="*/ 2249479 h 6858000"/>
              <a:gd name="connsiteX144" fmla="*/ 486968 w 1605470"/>
              <a:gd name="connsiteY144" fmla="*/ 2182937 h 6858000"/>
              <a:gd name="connsiteX145" fmla="*/ 488555 w 1605470"/>
              <a:gd name="connsiteY145" fmla="*/ 2155135 h 6858000"/>
              <a:gd name="connsiteX146" fmla="*/ 486013 w 1605470"/>
              <a:gd name="connsiteY146" fmla="*/ 2118008 h 6858000"/>
              <a:gd name="connsiteX147" fmla="*/ 487006 w 1605470"/>
              <a:gd name="connsiteY147" fmla="*/ 2050531 h 6858000"/>
              <a:gd name="connsiteX148" fmla="*/ 478812 w 1605470"/>
              <a:gd name="connsiteY148" fmla="*/ 1963269 h 6858000"/>
              <a:gd name="connsiteX149" fmla="*/ 442619 w 1605470"/>
              <a:gd name="connsiteY149" fmla="*/ 1910499 h 6858000"/>
              <a:gd name="connsiteX150" fmla="*/ 446785 w 1605470"/>
              <a:gd name="connsiteY150" fmla="*/ 1903212 h 6858000"/>
              <a:gd name="connsiteX151" fmla="*/ 436547 w 1605470"/>
              <a:gd name="connsiteY151" fmla="*/ 1861531 h 6858000"/>
              <a:gd name="connsiteX152" fmla="*/ 364290 w 1605470"/>
              <a:gd name="connsiteY152" fmla="*/ 1728772 h 6858000"/>
              <a:gd name="connsiteX153" fmla="*/ 345287 w 1605470"/>
              <a:gd name="connsiteY153" fmla="*/ 1646953 h 6858000"/>
              <a:gd name="connsiteX154" fmla="*/ 344412 w 1605470"/>
              <a:gd name="connsiteY154" fmla="*/ 1615777 h 6858000"/>
              <a:gd name="connsiteX155" fmla="*/ 342578 w 1605470"/>
              <a:gd name="connsiteY155" fmla="*/ 1563678 h 6858000"/>
              <a:gd name="connsiteX156" fmla="*/ 355658 w 1605470"/>
              <a:gd name="connsiteY156" fmla="*/ 1519474 h 6858000"/>
              <a:gd name="connsiteX157" fmla="*/ 348400 w 1605470"/>
              <a:gd name="connsiteY157" fmla="*/ 1477995 h 6858000"/>
              <a:gd name="connsiteX158" fmla="*/ 328025 w 1605470"/>
              <a:gd name="connsiteY158" fmla="*/ 1475165 h 6858000"/>
              <a:gd name="connsiteX159" fmla="*/ 326326 w 1605470"/>
              <a:gd name="connsiteY159" fmla="*/ 1428585 h 6858000"/>
              <a:gd name="connsiteX160" fmla="*/ 325799 w 1605470"/>
              <a:gd name="connsiteY160" fmla="*/ 1357181 h 6858000"/>
              <a:gd name="connsiteX161" fmla="*/ 320507 w 1605470"/>
              <a:gd name="connsiteY161" fmla="*/ 1347099 h 6858000"/>
              <a:gd name="connsiteX162" fmla="*/ 335347 w 1605470"/>
              <a:gd name="connsiteY162" fmla="*/ 1334233 h 6858000"/>
              <a:gd name="connsiteX163" fmla="*/ 342792 w 1605470"/>
              <a:gd name="connsiteY163" fmla="*/ 1307086 h 6858000"/>
              <a:gd name="connsiteX164" fmla="*/ 343980 w 1605470"/>
              <a:gd name="connsiteY164" fmla="*/ 1189033 h 6858000"/>
              <a:gd name="connsiteX165" fmla="*/ 348665 w 1605470"/>
              <a:gd name="connsiteY165" fmla="*/ 1168288 h 6858000"/>
              <a:gd name="connsiteX166" fmla="*/ 340947 w 1605470"/>
              <a:gd name="connsiteY166" fmla="*/ 1142577 h 6858000"/>
              <a:gd name="connsiteX167" fmla="*/ 330253 w 1605470"/>
              <a:gd name="connsiteY167" fmla="*/ 1088484 h 6858000"/>
              <a:gd name="connsiteX168" fmla="*/ 314647 w 1605470"/>
              <a:gd name="connsiteY168" fmla="*/ 1053424 h 6858000"/>
              <a:gd name="connsiteX169" fmla="*/ 322906 w 1605470"/>
              <a:gd name="connsiteY169" fmla="*/ 1044367 h 6858000"/>
              <a:gd name="connsiteX170" fmla="*/ 326818 w 1605470"/>
              <a:gd name="connsiteY170" fmla="*/ 1022828 h 6858000"/>
              <a:gd name="connsiteX171" fmla="*/ 320445 w 1605470"/>
              <a:gd name="connsiteY171" fmla="*/ 932283 h 6858000"/>
              <a:gd name="connsiteX172" fmla="*/ 322681 w 1605470"/>
              <a:gd name="connsiteY172" fmla="*/ 915925 h 6858000"/>
              <a:gd name="connsiteX173" fmla="*/ 315310 w 1605470"/>
              <a:gd name="connsiteY173" fmla="*/ 896999 h 6858000"/>
              <a:gd name="connsiteX174" fmla="*/ 284718 w 1605470"/>
              <a:gd name="connsiteY174" fmla="*/ 821517 h 6858000"/>
              <a:gd name="connsiteX175" fmla="*/ 270682 w 1605470"/>
              <a:gd name="connsiteY175" fmla="*/ 786519 h 6858000"/>
              <a:gd name="connsiteX176" fmla="*/ 265483 w 1605470"/>
              <a:gd name="connsiteY176" fmla="*/ 784963 h 6858000"/>
              <a:gd name="connsiteX177" fmla="*/ 270939 w 1605470"/>
              <a:gd name="connsiteY177" fmla="*/ 776648 h 6858000"/>
              <a:gd name="connsiteX178" fmla="*/ 263668 w 1605470"/>
              <a:gd name="connsiteY178" fmla="*/ 751353 h 6858000"/>
              <a:gd name="connsiteX179" fmla="*/ 254540 w 1605470"/>
              <a:gd name="connsiteY179" fmla="*/ 741965 h 6858000"/>
              <a:gd name="connsiteX180" fmla="*/ 252501 w 1605470"/>
              <a:gd name="connsiteY180" fmla="*/ 724635 h 6858000"/>
              <a:gd name="connsiteX181" fmla="*/ 248897 w 1605470"/>
              <a:gd name="connsiteY181" fmla="*/ 681659 h 6858000"/>
              <a:gd name="connsiteX182" fmla="*/ 234316 w 1605470"/>
              <a:gd name="connsiteY182" fmla="*/ 635218 h 6858000"/>
              <a:gd name="connsiteX183" fmla="*/ 239327 w 1605470"/>
              <a:gd name="connsiteY183" fmla="*/ 613763 h 6858000"/>
              <a:gd name="connsiteX184" fmla="*/ 225269 w 1605470"/>
              <a:gd name="connsiteY184" fmla="*/ 598582 h 6858000"/>
              <a:gd name="connsiteX185" fmla="*/ 224950 w 1605470"/>
              <a:gd name="connsiteY185" fmla="*/ 576846 h 6858000"/>
              <a:gd name="connsiteX186" fmla="*/ 204632 w 1605470"/>
              <a:gd name="connsiteY186" fmla="*/ 553868 h 6858000"/>
              <a:gd name="connsiteX187" fmla="*/ 239317 w 1605470"/>
              <a:gd name="connsiteY187" fmla="*/ 517614 h 6858000"/>
              <a:gd name="connsiteX188" fmla="*/ 257645 w 1605470"/>
              <a:gd name="connsiteY188" fmla="*/ 474761 h 6858000"/>
              <a:gd name="connsiteX189" fmla="*/ 201693 w 1605470"/>
              <a:gd name="connsiteY189" fmla="*/ 469651 h 6858000"/>
              <a:gd name="connsiteX190" fmla="*/ 195012 w 1605470"/>
              <a:gd name="connsiteY190" fmla="*/ 448559 h 6858000"/>
              <a:gd name="connsiteX191" fmla="*/ 201434 w 1605470"/>
              <a:gd name="connsiteY191" fmla="*/ 441529 h 6858000"/>
              <a:gd name="connsiteX192" fmla="*/ 200655 w 1605470"/>
              <a:gd name="connsiteY192" fmla="*/ 428927 h 6858000"/>
              <a:gd name="connsiteX193" fmla="*/ 190059 w 1605470"/>
              <a:gd name="connsiteY193" fmla="*/ 430161 h 6858000"/>
              <a:gd name="connsiteX194" fmla="*/ 184450 w 1605470"/>
              <a:gd name="connsiteY194" fmla="*/ 396240 h 6858000"/>
              <a:gd name="connsiteX195" fmla="*/ 146196 w 1605470"/>
              <a:gd name="connsiteY195" fmla="*/ 358810 h 6858000"/>
              <a:gd name="connsiteX196" fmla="*/ 124571 w 1605470"/>
              <a:gd name="connsiteY196" fmla="*/ 302178 h 6858000"/>
              <a:gd name="connsiteX197" fmla="*/ 103243 w 1605470"/>
              <a:gd name="connsiteY197" fmla="*/ 211375 h 6858000"/>
              <a:gd name="connsiteX198" fmla="*/ 94571 w 1605470"/>
              <a:gd name="connsiteY198" fmla="*/ 184179 h 6858000"/>
              <a:gd name="connsiteX199" fmla="*/ 13437 w 1605470"/>
              <a:gd name="connsiteY199" fmla="*/ 19287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606772 w 1605470"/>
              <a:gd name="connsiteY131" fmla="*/ 2847273 h 6858000"/>
              <a:gd name="connsiteX132" fmla="*/ 593254 w 1605470"/>
              <a:gd name="connsiteY132" fmla="*/ 2766463 h 6858000"/>
              <a:gd name="connsiteX133" fmla="*/ 613412 w 1605470"/>
              <a:gd name="connsiteY133" fmla="*/ 2731184 h 6858000"/>
              <a:gd name="connsiteX134" fmla="*/ 555080 w 1605470"/>
              <a:gd name="connsiteY134" fmla="*/ 2538816 h 6858000"/>
              <a:gd name="connsiteX135" fmla="*/ 551827 w 1605470"/>
              <a:gd name="connsiteY135" fmla="*/ 2485734 h 6858000"/>
              <a:gd name="connsiteX136" fmla="*/ 525179 w 1605470"/>
              <a:gd name="connsiteY136" fmla="*/ 2447068 h 6858000"/>
              <a:gd name="connsiteX137" fmla="*/ 529511 w 1605470"/>
              <a:gd name="connsiteY137" fmla="*/ 2425819 h 6858000"/>
              <a:gd name="connsiteX138" fmla="*/ 530521 w 1605470"/>
              <a:gd name="connsiteY138" fmla="*/ 2422066 h 6858000"/>
              <a:gd name="connsiteX139" fmla="*/ 528878 w 1605470"/>
              <a:gd name="connsiteY139" fmla="*/ 2408971 h 6858000"/>
              <a:gd name="connsiteX140" fmla="*/ 535510 w 1605470"/>
              <a:gd name="connsiteY140" fmla="*/ 2402874 h 6858000"/>
              <a:gd name="connsiteX141" fmla="*/ 538122 w 1605470"/>
              <a:gd name="connsiteY141" fmla="*/ 2381443 h 6858000"/>
              <a:gd name="connsiteX142" fmla="*/ 533116 w 1605470"/>
              <a:gd name="connsiteY142" fmla="*/ 2358011 h 6858000"/>
              <a:gd name="connsiteX143" fmla="*/ 501423 w 1605470"/>
              <a:gd name="connsiteY143" fmla="*/ 2249479 h 6858000"/>
              <a:gd name="connsiteX144" fmla="*/ 486968 w 1605470"/>
              <a:gd name="connsiteY144" fmla="*/ 2182937 h 6858000"/>
              <a:gd name="connsiteX145" fmla="*/ 488555 w 1605470"/>
              <a:gd name="connsiteY145" fmla="*/ 2155135 h 6858000"/>
              <a:gd name="connsiteX146" fmla="*/ 486013 w 1605470"/>
              <a:gd name="connsiteY146" fmla="*/ 2118008 h 6858000"/>
              <a:gd name="connsiteX147" fmla="*/ 487006 w 1605470"/>
              <a:gd name="connsiteY147" fmla="*/ 2050531 h 6858000"/>
              <a:gd name="connsiteX148" fmla="*/ 478812 w 1605470"/>
              <a:gd name="connsiteY148" fmla="*/ 1963269 h 6858000"/>
              <a:gd name="connsiteX149" fmla="*/ 442619 w 1605470"/>
              <a:gd name="connsiteY149" fmla="*/ 1910499 h 6858000"/>
              <a:gd name="connsiteX150" fmla="*/ 446785 w 1605470"/>
              <a:gd name="connsiteY150" fmla="*/ 1903212 h 6858000"/>
              <a:gd name="connsiteX151" fmla="*/ 436547 w 1605470"/>
              <a:gd name="connsiteY151" fmla="*/ 1861531 h 6858000"/>
              <a:gd name="connsiteX152" fmla="*/ 364290 w 1605470"/>
              <a:gd name="connsiteY152" fmla="*/ 1728772 h 6858000"/>
              <a:gd name="connsiteX153" fmla="*/ 345287 w 1605470"/>
              <a:gd name="connsiteY153" fmla="*/ 1646953 h 6858000"/>
              <a:gd name="connsiteX154" fmla="*/ 344412 w 1605470"/>
              <a:gd name="connsiteY154" fmla="*/ 1615777 h 6858000"/>
              <a:gd name="connsiteX155" fmla="*/ 342578 w 1605470"/>
              <a:gd name="connsiteY155" fmla="*/ 1563678 h 6858000"/>
              <a:gd name="connsiteX156" fmla="*/ 355658 w 1605470"/>
              <a:gd name="connsiteY156" fmla="*/ 1519474 h 6858000"/>
              <a:gd name="connsiteX157" fmla="*/ 348400 w 1605470"/>
              <a:gd name="connsiteY157" fmla="*/ 1477995 h 6858000"/>
              <a:gd name="connsiteX158" fmla="*/ 328025 w 1605470"/>
              <a:gd name="connsiteY158" fmla="*/ 1475165 h 6858000"/>
              <a:gd name="connsiteX159" fmla="*/ 326326 w 1605470"/>
              <a:gd name="connsiteY159" fmla="*/ 1428585 h 6858000"/>
              <a:gd name="connsiteX160" fmla="*/ 325799 w 1605470"/>
              <a:gd name="connsiteY160" fmla="*/ 1357181 h 6858000"/>
              <a:gd name="connsiteX161" fmla="*/ 320507 w 1605470"/>
              <a:gd name="connsiteY161" fmla="*/ 1347099 h 6858000"/>
              <a:gd name="connsiteX162" fmla="*/ 335347 w 1605470"/>
              <a:gd name="connsiteY162" fmla="*/ 1334233 h 6858000"/>
              <a:gd name="connsiteX163" fmla="*/ 342792 w 1605470"/>
              <a:gd name="connsiteY163" fmla="*/ 1307086 h 6858000"/>
              <a:gd name="connsiteX164" fmla="*/ 343980 w 1605470"/>
              <a:gd name="connsiteY164" fmla="*/ 1189033 h 6858000"/>
              <a:gd name="connsiteX165" fmla="*/ 348665 w 1605470"/>
              <a:gd name="connsiteY165" fmla="*/ 1168288 h 6858000"/>
              <a:gd name="connsiteX166" fmla="*/ 340947 w 1605470"/>
              <a:gd name="connsiteY166" fmla="*/ 1142577 h 6858000"/>
              <a:gd name="connsiteX167" fmla="*/ 330253 w 1605470"/>
              <a:gd name="connsiteY167" fmla="*/ 1088484 h 6858000"/>
              <a:gd name="connsiteX168" fmla="*/ 314647 w 1605470"/>
              <a:gd name="connsiteY168" fmla="*/ 1053424 h 6858000"/>
              <a:gd name="connsiteX169" fmla="*/ 322906 w 1605470"/>
              <a:gd name="connsiteY169" fmla="*/ 1044367 h 6858000"/>
              <a:gd name="connsiteX170" fmla="*/ 326818 w 1605470"/>
              <a:gd name="connsiteY170" fmla="*/ 1022828 h 6858000"/>
              <a:gd name="connsiteX171" fmla="*/ 320445 w 1605470"/>
              <a:gd name="connsiteY171" fmla="*/ 932283 h 6858000"/>
              <a:gd name="connsiteX172" fmla="*/ 322681 w 1605470"/>
              <a:gd name="connsiteY172" fmla="*/ 915925 h 6858000"/>
              <a:gd name="connsiteX173" fmla="*/ 315310 w 1605470"/>
              <a:gd name="connsiteY173" fmla="*/ 896999 h 6858000"/>
              <a:gd name="connsiteX174" fmla="*/ 284718 w 1605470"/>
              <a:gd name="connsiteY174" fmla="*/ 821517 h 6858000"/>
              <a:gd name="connsiteX175" fmla="*/ 270682 w 1605470"/>
              <a:gd name="connsiteY175" fmla="*/ 786519 h 6858000"/>
              <a:gd name="connsiteX176" fmla="*/ 265483 w 1605470"/>
              <a:gd name="connsiteY176" fmla="*/ 784963 h 6858000"/>
              <a:gd name="connsiteX177" fmla="*/ 270939 w 1605470"/>
              <a:gd name="connsiteY177" fmla="*/ 776648 h 6858000"/>
              <a:gd name="connsiteX178" fmla="*/ 263668 w 1605470"/>
              <a:gd name="connsiteY178" fmla="*/ 751353 h 6858000"/>
              <a:gd name="connsiteX179" fmla="*/ 254540 w 1605470"/>
              <a:gd name="connsiteY179" fmla="*/ 741965 h 6858000"/>
              <a:gd name="connsiteX180" fmla="*/ 252501 w 1605470"/>
              <a:gd name="connsiteY180" fmla="*/ 724635 h 6858000"/>
              <a:gd name="connsiteX181" fmla="*/ 248897 w 1605470"/>
              <a:gd name="connsiteY181" fmla="*/ 681659 h 6858000"/>
              <a:gd name="connsiteX182" fmla="*/ 234316 w 1605470"/>
              <a:gd name="connsiteY182" fmla="*/ 635218 h 6858000"/>
              <a:gd name="connsiteX183" fmla="*/ 239327 w 1605470"/>
              <a:gd name="connsiteY183" fmla="*/ 613763 h 6858000"/>
              <a:gd name="connsiteX184" fmla="*/ 225269 w 1605470"/>
              <a:gd name="connsiteY184" fmla="*/ 598582 h 6858000"/>
              <a:gd name="connsiteX185" fmla="*/ 224950 w 1605470"/>
              <a:gd name="connsiteY185" fmla="*/ 576846 h 6858000"/>
              <a:gd name="connsiteX186" fmla="*/ 204632 w 1605470"/>
              <a:gd name="connsiteY186" fmla="*/ 553868 h 6858000"/>
              <a:gd name="connsiteX187" fmla="*/ 239317 w 1605470"/>
              <a:gd name="connsiteY187" fmla="*/ 517614 h 6858000"/>
              <a:gd name="connsiteX188" fmla="*/ 201693 w 1605470"/>
              <a:gd name="connsiteY188" fmla="*/ 469651 h 6858000"/>
              <a:gd name="connsiteX189" fmla="*/ 195012 w 1605470"/>
              <a:gd name="connsiteY189" fmla="*/ 448559 h 6858000"/>
              <a:gd name="connsiteX190" fmla="*/ 201434 w 1605470"/>
              <a:gd name="connsiteY190" fmla="*/ 441529 h 6858000"/>
              <a:gd name="connsiteX191" fmla="*/ 200655 w 1605470"/>
              <a:gd name="connsiteY191" fmla="*/ 428927 h 6858000"/>
              <a:gd name="connsiteX192" fmla="*/ 190059 w 1605470"/>
              <a:gd name="connsiteY192" fmla="*/ 430161 h 6858000"/>
              <a:gd name="connsiteX193" fmla="*/ 184450 w 1605470"/>
              <a:gd name="connsiteY193" fmla="*/ 396240 h 6858000"/>
              <a:gd name="connsiteX194" fmla="*/ 146196 w 1605470"/>
              <a:gd name="connsiteY194" fmla="*/ 358810 h 6858000"/>
              <a:gd name="connsiteX195" fmla="*/ 124571 w 1605470"/>
              <a:gd name="connsiteY195" fmla="*/ 302178 h 6858000"/>
              <a:gd name="connsiteX196" fmla="*/ 103243 w 1605470"/>
              <a:gd name="connsiteY196" fmla="*/ 211375 h 6858000"/>
              <a:gd name="connsiteX197" fmla="*/ 94571 w 1605470"/>
              <a:gd name="connsiteY197" fmla="*/ 184179 h 6858000"/>
              <a:gd name="connsiteX198" fmla="*/ 13437 w 1605470"/>
              <a:gd name="connsiteY198" fmla="*/ 19287 h 6858000"/>
              <a:gd name="connsiteX199" fmla="*/ 0 w 1605470"/>
              <a:gd name="connsiteY199"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606772 w 1605470"/>
              <a:gd name="connsiteY131" fmla="*/ 2847273 h 6858000"/>
              <a:gd name="connsiteX132" fmla="*/ 613412 w 1605470"/>
              <a:gd name="connsiteY132" fmla="*/ 2731184 h 6858000"/>
              <a:gd name="connsiteX133" fmla="*/ 555080 w 1605470"/>
              <a:gd name="connsiteY133" fmla="*/ 2538816 h 6858000"/>
              <a:gd name="connsiteX134" fmla="*/ 551827 w 1605470"/>
              <a:gd name="connsiteY134" fmla="*/ 2485734 h 6858000"/>
              <a:gd name="connsiteX135" fmla="*/ 525179 w 1605470"/>
              <a:gd name="connsiteY135" fmla="*/ 2447068 h 6858000"/>
              <a:gd name="connsiteX136" fmla="*/ 529511 w 1605470"/>
              <a:gd name="connsiteY136" fmla="*/ 2425819 h 6858000"/>
              <a:gd name="connsiteX137" fmla="*/ 530521 w 1605470"/>
              <a:gd name="connsiteY137" fmla="*/ 2422066 h 6858000"/>
              <a:gd name="connsiteX138" fmla="*/ 528878 w 1605470"/>
              <a:gd name="connsiteY138" fmla="*/ 2408971 h 6858000"/>
              <a:gd name="connsiteX139" fmla="*/ 535510 w 1605470"/>
              <a:gd name="connsiteY139" fmla="*/ 2402874 h 6858000"/>
              <a:gd name="connsiteX140" fmla="*/ 538122 w 1605470"/>
              <a:gd name="connsiteY140" fmla="*/ 2381443 h 6858000"/>
              <a:gd name="connsiteX141" fmla="*/ 533116 w 1605470"/>
              <a:gd name="connsiteY141" fmla="*/ 2358011 h 6858000"/>
              <a:gd name="connsiteX142" fmla="*/ 501423 w 1605470"/>
              <a:gd name="connsiteY142" fmla="*/ 2249479 h 6858000"/>
              <a:gd name="connsiteX143" fmla="*/ 486968 w 1605470"/>
              <a:gd name="connsiteY143" fmla="*/ 2182937 h 6858000"/>
              <a:gd name="connsiteX144" fmla="*/ 488555 w 1605470"/>
              <a:gd name="connsiteY144" fmla="*/ 2155135 h 6858000"/>
              <a:gd name="connsiteX145" fmla="*/ 486013 w 1605470"/>
              <a:gd name="connsiteY145" fmla="*/ 2118008 h 6858000"/>
              <a:gd name="connsiteX146" fmla="*/ 487006 w 1605470"/>
              <a:gd name="connsiteY146" fmla="*/ 2050531 h 6858000"/>
              <a:gd name="connsiteX147" fmla="*/ 478812 w 1605470"/>
              <a:gd name="connsiteY147" fmla="*/ 1963269 h 6858000"/>
              <a:gd name="connsiteX148" fmla="*/ 442619 w 1605470"/>
              <a:gd name="connsiteY148" fmla="*/ 1910499 h 6858000"/>
              <a:gd name="connsiteX149" fmla="*/ 446785 w 1605470"/>
              <a:gd name="connsiteY149" fmla="*/ 1903212 h 6858000"/>
              <a:gd name="connsiteX150" fmla="*/ 436547 w 1605470"/>
              <a:gd name="connsiteY150" fmla="*/ 1861531 h 6858000"/>
              <a:gd name="connsiteX151" fmla="*/ 364290 w 1605470"/>
              <a:gd name="connsiteY151" fmla="*/ 1728772 h 6858000"/>
              <a:gd name="connsiteX152" fmla="*/ 345287 w 1605470"/>
              <a:gd name="connsiteY152" fmla="*/ 1646953 h 6858000"/>
              <a:gd name="connsiteX153" fmla="*/ 344412 w 1605470"/>
              <a:gd name="connsiteY153" fmla="*/ 1615777 h 6858000"/>
              <a:gd name="connsiteX154" fmla="*/ 342578 w 1605470"/>
              <a:gd name="connsiteY154" fmla="*/ 1563678 h 6858000"/>
              <a:gd name="connsiteX155" fmla="*/ 355658 w 1605470"/>
              <a:gd name="connsiteY155" fmla="*/ 1519474 h 6858000"/>
              <a:gd name="connsiteX156" fmla="*/ 348400 w 1605470"/>
              <a:gd name="connsiteY156" fmla="*/ 1477995 h 6858000"/>
              <a:gd name="connsiteX157" fmla="*/ 328025 w 1605470"/>
              <a:gd name="connsiteY157" fmla="*/ 1475165 h 6858000"/>
              <a:gd name="connsiteX158" fmla="*/ 326326 w 1605470"/>
              <a:gd name="connsiteY158" fmla="*/ 1428585 h 6858000"/>
              <a:gd name="connsiteX159" fmla="*/ 325799 w 1605470"/>
              <a:gd name="connsiteY159" fmla="*/ 1357181 h 6858000"/>
              <a:gd name="connsiteX160" fmla="*/ 320507 w 1605470"/>
              <a:gd name="connsiteY160" fmla="*/ 1347099 h 6858000"/>
              <a:gd name="connsiteX161" fmla="*/ 335347 w 1605470"/>
              <a:gd name="connsiteY161" fmla="*/ 1334233 h 6858000"/>
              <a:gd name="connsiteX162" fmla="*/ 342792 w 1605470"/>
              <a:gd name="connsiteY162" fmla="*/ 1307086 h 6858000"/>
              <a:gd name="connsiteX163" fmla="*/ 343980 w 1605470"/>
              <a:gd name="connsiteY163" fmla="*/ 1189033 h 6858000"/>
              <a:gd name="connsiteX164" fmla="*/ 348665 w 1605470"/>
              <a:gd name="connsiteY164" fmla="*/ 1168288 h 6858000"/>
              <a:gd name="connsiteX165" fmla="*/ 340947 w 1605470"/>
              <a:gd name="connsiteY165" fmla="*/ 1142577 h 6858000"/>
              <a:gd name="connsiteX166" fmla="*/ 330253 w 1605470"/>
              <a:gd name="connsiteY166" fmla="*/ 1088484 h 6858000"/>
              <a:gd name="connsiteX167" fmla="*/ 314647 w 1605470"/>
              <a:gd name="connsiteY167" fmla="*/ 1053424 h 6858000"/>
              <a:gd name="connsiteX168" fmla="*/ 322906 w 1605470"/>
              <a:gd name="connsiteY168" fmla="*/ 1044367 h 6858000"/>
              <a:gd name="connsiteX169" fmla="*/ 326818 w 1605470"/>
              <a:gd name="connsiteY169" fmla="*/ 1022828 h 6858000"/>
              <a:gd name="connsiteX170" fmla="*/ 320445 w 1605470"/>
              <a:gd name="connsiteY170" fmla="*/ 932283 h 6858000"/>
              <a:gd name="connsiteX171" fmla="*/ 322681 w 1605470"/>
              <a:gd name="connsiteY171" fmla="*/ 915925 h 6858000"/>
              <a:gd name="connsiteX172" fmla="*/ 315310 w 1605470"/>
              <a:gd name="connsiteY172" fmla="*/ 896999 h 6858000"/>
              <a:gd name="connsiteX173" fmla="*/ 284718 w 1605470"/>
              <a:gd name="connsiteY173" fmla="*/ 821517 h 6858000"/>
              <a:gd name="connsiteX174" fmla="*/ 270682 w 1605470"/>
              <a:gd name="connsiteY174" fmla="*/ 786519 h 6858000"/>
              <a:gd name="connsiteX175" fmla="*/ 265483 w 1605470"/>
              <a:gd name="connsiteY175" fmla="*/ 784963 h 6858000"/>
              <a:gd name="connsiteX176" fmla="*/ 270939 w 1605470"/>
              <a:gd name="connsiteY176" fmla="*/ 776648 h 6858000"/>
              <a:gd name="connsiteX177" fmla="*/ 263668 w 1605470"/>
              <a:gd name="connsiteY177" fmla="*/ 751353 h 6858000"/>
              <a:gd name="connsiteX178" fmla="*/ 254540 w 1605470"/>
              <a:gd name="connsiteY178" fmla="*/ 741965 h 6858000"/>
              <a:gd name="connsiteX179" fmla="*/ 252501 w 1605470"/>
              <a:gd name="connsiteY179" fmla="*/ 724635 h 6858000"/>
              <a:gd name="connsiteX180" fmla="*/ 248897 w 1605470"/>
              <a:gd name="connsiteY180" fmla="*/ 681659 h 6858000"/>
              <a:gd name="connsiteX181" fmla="*/ 234316 w 1605470"/>
              <a:gd name="connsiteY181" fmla="*/ 635218 h 6858000"/>
              <a:gd name="connsiteX182" fmla="*/ 239327 w 1605470"/>
              <a:gd name="connsiteY182" fmla="*/ 613763 h 6858000"/>
              <a:gd name="connsiteX183" fmla="*/ 225269 w 1605470"/>
              <a:gd name="connsiteY183" fmla="*/ 598582 h 6858000"/>
              <a:gd name="connsiteX184" fmla="*/ 224950 w 1605470"/>
              <a:gd name="connsiteY184" fmla="*/ 576846 h 6858000"/>
              <a:gd name="connsiteX185" fmla="*/ 204632 w 1605470"/>
              <a:gd name="connsiteY185" fmla="*/ 553868 h 6858000"/>
              <a:gd name="connsiteX186" fmla="*/ 239317 w 1605470"/>
              <a:gd name="connsiteY186" fmla="*/ 517614 h 6858000"/>
              <a:gd name="connsiteX187" fmla="*/ 201693 w 1605470"/>
              <a:gd name="connsiteY187" fmla="*/ 469651 h 6858000"/>
              <a:gd name="connsiteX188" fmla="*/ 195012 w 1605470"/>
              <a:gd name="connsiteY188" fmla="*/ 448559 h 6858000"/>
              <a:gd name="connsiteX189" fmla="*/ 201434 w 1605470"/>
              <a:gd name="connsiteY189" fmla="*/ 441529 h 6858000"/>
              <a:gd name="connsiteX190" fmla="*/ 200655 w 1605470"/>
              <a:gd name="connsiteY190" fmla="*/ 428927 h 6858000"/>
              <a:gd name="connsiteX191" fmla="*/ 190059 w 1605470"/>
              <a:gd name="connsiteY191" fmla="*/ 430161 h 6858000"/>
              <a:gd name="connsiteX192" fmla="*/ 184450 w 1605470"/>
              <a:gd name="connsiteY192" fmla="*/ 396240 h 6858000"/>
              <a:gd name="connsiteX193" fmla="*/ 146196 w 1605470"/>
              <a:gd name="connsiteY193" fmla="*/ 358810 h 6858000"/>
              <a:gd name="connsiteX194" fmla="*/ 124571 w 1605470"/>
              <a:gd name="connsiteY194" fmla="*/ 302178 h 6858000"/>
              <a:gd name="connsiteX195" fmla="*/ 103243 w 1605470"/>
              <a:gd name="connsiteY195" fmla="*/ 211375 h 6858000"/>
              <a:gd name="connsiteX196" fmla="*/ 94571 w 1605470"/>
              <a:gd name="connsiteY196" fmla="*/ 184179 h 6858000"/>
              <a:gd name="connsiteX197" fmla="*/ 13437 w 1605470"/>
              <a:gd name="connsiteY197" fmla="*/ 19287 h 6858000"/>
              <a:gd name="connsiteX198" fmla="*/ 0 w 1605470"/>
              <a:gd name="connsiteY198"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613412 w 1605470"/>
              <a:gd name="connsiteY131" fmla="*/ 2731184 h 6858000"/>
              <a:gd name="connsiteX132" fmla="*/ 555080 w 1605470"/>
              <a:gd name="connsiteY132" fmla="*/ 2538816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33116 w 1605470"/>
              <a:gd name="connsiteY140" fmla="*/ 2358011 h 6858000"/>
              <a:gd name="connsiteX141" fmla="*/ 501423 w 1605470"/>
              <a:gd name="connsiteY141" fmla="*/ 2249479 h 6858000"/>
              <a:gd name="connsiteX142" fmla="*/ 486968 w 1605470"/>
              <a:gd name="connsiteY142" fmla="*/ 2182937 h 6858000"/>
              <a:gd name="connsiteX143" fmla="*/ 488555 w 1605470"/>
              <a:gd name="connsiteY143" fmla="*/ 2155135 h 6858000"/>
              <a:gd name="connsiteX144" fmla="*/ 486013 w 1605470"/>
              <a:gd name="connsiteY144" fmla="*/ 2118008 h 6858000"/>
              <a:gd name="connsiteX145" fmla="*/ 487006 w 1605470"/>
              <a:gd name="connsiteY145" fmla="*/ 2050531 h 6858000"/>
              <a:gd name="connsiteX146" fmla="*/ 478812 w 1605470"/>
              <a:gd name="connsiteY146" fmla="*/ 1963269 h 6858000"/>
              <a:gd name="connsiteX147" fmla="*/ 442619 w 1605470"/>
              <a:gd name="connsiteY147" fmla="*/ 1910499 h 6858000"/>
              <a:gd name="connsiteX148" fmla="*/ 446785 w 1605470"/>
              <a:gd name="connsiteY148" fmla="*/ 1903212 h 6858000"/>
              <a:gd name="connsiteX149" fmla="*/ 436547 w 1605470"/>
              <a:gd name="connsiteY149" fmla="*/ 1861531 h 6858000"/>
              <a:gd name="connsiteX150" fmla="*/ 364290 w 1605470"/>
              <a:gd name="connsiteY150" fmla="*/ 1728772 h 6858000"/>
              <a:gd name="connsiteX151" fmla="*/ 345287 w 1605470"/>
              <a:gd name="connsiteY151" fmla="*/ 1646953 h 6858000"/>
              <a:gd name="connsiteX152" fmla="*/ 344412 w 1605470"/>
              <a:gd name="connsiteY152" fmla="*/ 1615777 h 6858000"/>
              <a:gd name="connsiteX153" fmla="*/ 342578 w 1605470"/>
              <a:gd name="connsiteY153" fmla="*/ 1563678 h 6858000"/>
              <a:gd name="connsiteX154" fmla="*/ 355658 w 1605470"/>
              <a:gd name="connsiteY154" fmla="*/ 1519474 h 6858000"/>
              <a:gd name="connsiteX155" fmla="*/ 348400 w 1605470"/>
              <a:gd name="connsiteY155" fmla="*/ 1477995 h 6858000"/>
              <a:gd name="connsiteX156" fmla="*/ 328025 w 1605470"/>
              <a:gd name="connsiteY156" fmla="*/ 1475165 h 6858000"/>
              <a:gd name="connsiteX157" fmla="*/ 326326 w 1605470"/>
              <a:gd name="connsiteY157" fmla="*/ 1428585 h 6858000"/>
              <a:gd name="connsiteX158" fmla="*/ 325799 w 1605470"/>
              <a:gd name="connsiteY158" fmla="*/ 1357181 h 6858000"/>
              <a:gd name="connsiteX159" fmla="*/ 320507 w 1605470"/>
              <a:gd name="connsiteY159" fmla="*/ 1347099 h 6858000"/>
              <a:gd name="connsiteX160" fmla="*/ 335347 w 1605470"/>
              <a:gd name="connsiteY160" fmla="*/ 1334233 h 6858000"/>
              <a:gd name="connsiteX161" fmla="*/ 342792 w 1605470"/>
              <a:gd name="connsiteY161" fmla="*/ 1307086 h 6858000"/>
              <a:gd name="connsiteX162" fmla="*/ 343980 w 1605470"/>
              <a:gd name="connsiteY162" fmla="*/ 1189033 h 6858000"/>
              <a:gd name="connsiteX163" fmla="*/ 348665 w 1605470"/>
              <a:gd name="connsiteY163" fmla="*/ 1168288 h 6858000"/>
              <a:gd name="connsiteX164" fmla="*/ 340947 w 1605470"/>
              <a:gd name="connsiteY164" fmla="*/ 1142577 h 6858000"/>
              <a:gd name="connsiteX165" fmla="*/ 330253 w 1605470"/>
              <a:gd name="connsiteY165" fmla="*/ 1088484 h 6858000"/>
              <a:gd name="connsiteX166" fmla="*/ 314647 w 1605470"/>
              <a:gd name="connsiteY166" fmla="*/ 1053424 h 6858000"/>
              <a:gd name="connsiteX167" fmla="*/ 322906 w 1605470"/>
              <a:gd name="connsiteY167" fmla="*/ 1044367 h 6858000"/>
              <a:gd name="connsiteX168" fmla="*/ 326818 w 1605470"/>
              <a:gd name="connsiteY168" fmla="*/ 1022828 h 6858000"/>
              <a:gd name="connsiteX169" fmla="*/ 320445 w 1605470"/>
              <a:gd name="connsiteY169" fmla="*/ 932283 h 6858000"/>
              <a:gd name="connsiteX170" fmla="*/ 322681 w 1605470"/>
              <a:gd name="connsiteY170" fmla="*/ 915925 h 6858000"/>
              <a:gd name="connsiteX171" fmla="*/ 315310 w 1605470"/>
              <a:gd name="connsiteY171" fmla="*/ 896999 h 6858000"/>
              <a:gd name="connsiteX172" fmla="*/ 284718 w 1605470"/>
              <a:gd name="connsiteY172" fmla="*/ 821517 h 6858000"/>
              <a:gd name="connsiteX173" fmla="*/ 270682 w 1605470"/>
              <a:gd name="connsiteY173" fmla="*/ 786519 h 6858000"/>
              <a:gd name="connsiteX174" fmla="*/ 265483 w 1605470"/>
              <a:gd name="connsiteY174" fmla="*/ 784963 h 6858000"/>
              <a:gd name="connsiteX175" fmla="*/ 270939 w 1605470"/>
              <a:gd name="connsiteY175" fmla="*/ 776648 h 6858000"/>
              <a:gd name="connsiteX176" fmla="*/ 263668 w 1605470"/>
              <a:gd name="connsiteY176" fmla="*/ 751353 h 6858000"/>
              <a:gd name="connsiteX177" fmla="*/ 254540 w 1605470"/>
              <a:gd name="connsiteY177" fmla="*/ 741965 h 6858000"/>
              <a:gd name="connsiteX178" fmla="*/ 252501 w 1605470"/>
              <a:gd name="connsiteY178" fmla="*/ 724635 h 6858000"/>
              <a:gd name="connsiteX179" fmla="*/ 248897 w 1605470"/>
              <a:gd name="connsiteY179" fmla="*/ 681659 h 6858000"/>
              <a:gd name="connsiteX180" fmla="*/ 234316 w 1605470"/>
              <a:gd name="connsiteY180" fmla="*/ 635218 h 6858000"/>
              <a:gd name="connsiteX181" fmla="*/ 239327 w 1605470"/>
              <a:gd name="connsiteY181" fmla="*/ 613763 h 6858000"/>
              <a:gd name="connsiteX182" fmla="*/ 225269 w 1605470"/>
              <a:gd name="connsiteY182" fmla="*/ 598582 h 6858000"/>
              <a:gd name="connsiteX183" fmla="*/ 224950 w 1605470"/>
              <a:gd name="connsiteY183" fmla="*/ 576846 h 6858000"/>
              <a:gd name="connsiteX184" fmla="*/ 204632 w 1605470"/>
              <a:gd name="connsiteY184" fmla="*/ 553868 h 6858000"/>
              <a:gd name="connsiteX185" fmla="*/ 239317 w 1605470"/>
              <a:gd name="connsiteY185" fmla="*/ 517614 h 6858000"/>
              <a:gd name="connsiteX186" fmla="*/ 201693 w 1605470"/>
              <a:gd name="connsiteY186" fmla="*/ 469651 h 6858000"/>
              <a:gd name="connsiteX187" fmla="*/ 195012 w 1605470"/>
              <a:gd name="connsiteY187" fmla="*/ 448559 h 6858000"/>
              <a:gd name="connsiteX188" fmla="*/ 201434 w 1605470"/>
              <a:gd name="connsiteY188" fmla="*/ 441529 h 6858000"/>
              <a:gd name="connsiteX189" fmla="*/ 200655 w 1605470"/>
              <a:gd name="connsiteY189" fmla="*/ 428927 h 6858000"/>
              <a:gd name="connsiteX190" fmla="*/ 190059 w 1605470"/>
              <a:gd name="connsiteY190" fmla="*/ 430161 h 6858000"/>
              <a:gd name="connsiteX191" fmla="*/ 184450 w 1605470"/>
              <a:gd name="connsiteY191" fmla="*/ 396240 h 6858000"/>
              <a:gd name="connsiteX192" fmla="*/ 146196 w 1605470"/>
              <a:gd name="connsiteY192" fmla="*/ 358810 h 6858000"/>
              <a:gd name="connsiteX193" fmla="*/ 124571 w 1605470"/>
              <a:gd name="connsiteY193" fmla="*/ 302178 h 6858000"/>
              <a:gd name="connsiteX194" fmla="*/ 103243 w 1605470"/>
              <a:gd name="connsiteY194" fmla="*/ 211375 h 6858000"/>
              <a:gd name="connsiteX195" fmla="*/ 94571 w 1605470"/>
              <a:gd name="connsiteY195" fmla="*/ 184179 h 6858000"/>
              <a:gd name="connsiteX196" fmla="*/ 13437 w 1605470"/>
              <a:gd name="connsiteY196" fmla="*/ 19287 h 6858000"/>
              <a:gd name="connsiteX197" fmla="*/ 0 w 1605470"/>
              <a:gd name="connsiteY197"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55080 w 1605470"/>
              <a:gd name="connsiteY132" fmla="*/ 2538816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33116 w 1605470"/>
              <a:gd name="connsiteY140" fmla="*/ 2358011 h 6858000"/>
              <a:gd name="connsiteX141" fmla="*/ 501423 w 1605470"/>
              <a:gd name="connsiteY141" fmla="*/ 2249479 h 6858000"/>
              <a:gd name="connsiteX142" fmla="*/ 486968 w 1605470"/>
              <a:gd name="connsiteY142" fmla="*/ 2182937 h 6858000"/>
              <a:gd name="connsiteX143" fmla="*/ 488555 w 1605470"/>
              <a:gd name="connsiteY143" fmla="*/ 2155135 h 6858000"/>
              <a:gd name="connsiteX144" fmla="*/ 486013 w 1605470"/>
              <a:gd name="connsiteY144" fmla="*/ 2118008 h 6858000"/>
              <a:gd name="connsiteX145" fmla="*/ 487006 w 1605470"/>
              <a:gd name="connsiteY145" fmla="*/ 2050531 h 6858000"/>
              <a:gd name="connsiteX146" fmla="*/ 478812 w 1605470"/>
              <a:gd name="connsiteY146" fmla="*/ 1963269 h 6858000"/>
              <a:gd name="connsiteX147" fmla="*/ 442619 w 1605470"/>
              <a:gd name="connsiteY147" fmla="*/ 1910499 h 6858000"/>
              <a:gd name="connsiteX148" fmla="*/ 446785 w 1605470"/>
              <a:gd name="connsiteY148" fmla="*/ 1903212 h 6858000"/>
              <a:gd name="connsiteX149" fmla="*/ 436547 w 1605470"/>
              <a:gd name="connsiteY149" fmla="*/ 1861531 h 6858000"/>
              <a:gd name="connsiteX150" fmla="*/ 364290 w 1605470"/>
              <a:gd name="connsiteY150" fmla="*/ 1728772 h 6858000"/>
              <a:gd name="connsiteX151" fmla="*/ 345287 w 1605470"/>
              <a:gd name="connsiteY151" fmla="*/ 1646953 h 6858000"/>
              <a:gd name="connsiteX152" fmla="*/ 344412 w 1605470"/>
              <a:gd name="connsiteY152" fmla="*/ 1615777 h 6858000"/>
              <a:gd name="connsiteX153" fmla="*/ 342578 w 1605470"/>
              <a:gd name="connsiteY153" fmla="*/ 1563678 h 6858000"/>
              <a:gd name="connsiteX154" fmla="*/ 355658 w 1605470"/>
              <a:gd name="connsiteY154" fmla="*/ 1519474 h 6858000"/>
              <a:gd name="connsiteX155" fmla="*/ 348400 w 1605470"/>
              <a:gd name="connsiteY155" fmla="*/ 1477995 h 6858000"/>
              <a:gd name="connsiteX156" fmla="*/ 328025 w 1605470"/>
              <a:gd name="connsiteY156" fmla="*/ 1475165 h 6858000"/>
              <a:gd name="connsiteX157" fmla="*/ 326326 w 1605470"/>
              <a:gd name="connsiteY157" fmla="*/ 1428585 h 6858000"/>
              <a:gd name="connsiteX158" fmla="*/ 325799 w 1605470"/>
              <a:gd name="connsiteY158" fmla="*/ 1357181 h 6858000"/>
              <a:gd name="connsiteX159" fmla="*/ 320507 w 1605470"/>
              <a:gd name="connsiteY159" fmla="*/ 1347099 h 6858000"/>
              <a:gd name="connsiteX160" fmla="*/ 335347 w 1605470"/>
              <a:gd name="connsiteY160" fmla="*/ 1334233 h 6858000"/>
              <a:gd name="connsiteX161" fmla="*/ 342792 w 1605470"/>
              <a:gd name="connsiteY161" fmla="*/ 1307086 h 6858000"/>
              <a:gd name="connsiteX162" fmla="*/ 343980 w 1605470"/>
              <a:gd name="connsiteY162" fmla="*/ 1189033 h 6858000"/>
              <a:gd name="connsiteX163" fmla="*/ 348665 w 1605470"/>
              <a:gd name="connsiteY163" fmla="*/ 1168288 h 6858000"/>
              <a:gd name="connsiteX164" fmla="*/ 340947 w 1605470"/>
              <a:gd name="connsiteY164" fmla="*/ 1142577 h 6858000"/>
              <a:gd name="connsiteX165" fmla="*/ 330253 w 1605470"/>
              <a:gd name="connsiteY165" fmla="*/ 1088484 h 6858000"/>
              <a:gd name="connsiteX166" fmla="*/ 314647 w 1605470"/>
              <a:gd name="connsiteY166" fmla="*/ 1053424 h 6858000"/>
              <a:gd name="connsiteX167" fmla="*/ 322906 w 1605470"/>
              <a:gd name="connsiteY167" fmla="*/ 1044367 h 6858000"/>
              <a:gd name="connsiteX168" fmla="*/ 326818 w 1605470"/>
              <a:gd name="connsiteY168" fmla="*/ 1022828 h 6858000"/>
              <a:gd name="connsiteX169" fmla="*/ 320445 w 1605470"/>
              <a:gd name="connsiteY169" fmla="*/ 932283 h 6858000"/>
              <a:gd name="connsiteX170" fmla="*/ 322681 w 1605470"/>
              <a:gd name="connsiteY170" fmla="*/ 915925 h 6858000"/>
              <a:gd name="connsiteX171" fmla="*/ 315310 w 1605470"/>
              <a:gd name="connsiteY171" fmla="*/ 896999 h 6858000"/>
              <a:gd name="connsiteX172" fmla="*/ 284718 w 1605470"/>
              <a:gd name="connsiteY172" fmla="*/ 821517 h 6858000"/>
              <a:gd name="connsiteX173" fmla="*/ 270682 w 1605470"/>
              <a:gd name="connsiteY173" fmla="*/ 786519 h 6858000"/>
              <a:gd name="connsiteX174" fmla="*/ 265483 w 1605470"/>
              <a:gd name="connsiteY174" fmla="*/ 784963 h 6858000"/>
              <a:gd name="connsiteX175" fmla="*/ 270939 w 1605470"/>
              <a:gd name="connsiteY175" fmla="*/ 776648 h 6858000"/>
              <a:gd name="connsiteX176" fmla="*/ 263668 w 1605470"/>
              <a:gd name="connsiteY176" fmla="*/ 751353 h 6858000"/>
              <a:gd name="connsiteX177" fmla="*/ 254540 w 1605470"/>
              <a:gd name="connsiteY177" fmla="*/ 741965 h 6858000"/>
              <a:gd name="connsiteX178" fmla="*/ 252501 w 1605470"/>
              <a:gd name="connsiteY178" fmla="*/ 724635 h 6858000"/>
              <a:gd name="connsiteX179" fmla="*/ 248897 w 1605470"/>
              <a:gd name="connsiteY179" fmla="*/ 681659 h 6858000"/>
              <a:gd name="connsiteX180" fmla="*/ 234316 w 1605470"/>
              <a:gd name="connsiteY180" fmla="*/ 635218 h 6858000"/>
              <a:gd name="connsiteX181" fmla="*/ 239327 w 1605470"/>
              <a:gd name="connsiteY181" fmla="*/ 613763 h 6858000"/>
              <a:gd name="connsiteX182" fmla="*/ 225269 w 1605470"/>
              <a:gd name="connsiteY182" fmla="*/ 598582 h 6858000"/>
              <a:gd name="connsiteX183" fmla="*/ 224950 w 1605470"/>
              <a:gd name="connsiteY183" fmla="*/ 576846 h 6858000"/>
              <a:gd name="connsiteX184" fmla="*/ 204632 w 1605470"/>
              <a:gd name="connsiteY184" fmla="*/ 553868 h 6858000"/>
              <a:gd name="connsiteX185" fmla="*/ 239317 w 1605470"/>
              <a:gd name="connsiteY185" fmla="*/ 517614 h 6858000"/>
              <a:gd name="connsiteX186" fmla="*/ 201693 w 1605470"/>
              <a:gd name="connsiteY186" fmla="*/ 469651 h 6858000"/>
              <a:gd name="connsiteX187" fmla="*/ 195012 w 1605470"/>
              <a:gd name="connsiteY187" fmla="*/ 448559 h 6858000"/>
              <a:gd name="connsiteX188" fmla="*/ 201434 w 1605470"/>
              <a:gd name="connsiteY188" fmla="*/ 441529 h 6858000"/>
              <a:gd name="connsiteX189" fmla="*/ 200655 w 1605470"/>
              <a:gd name="connsiteY189" fmla="*/ 428927 h 6858000"/>
              <a:gd name="connsiteX190" fmla="*/ 190059 w 1605470"/>
              <a:gd name="connsiteY190" fmla="*/ 430161 h 6858000"/>
              <a:gd name="connsiteX191" fmla="*/ 184450 w 1605470"/>
              <a:gd name="connsiteY191" fmla="*/ 396240 h 6858000"/>
              <a:gd name="connsiteX192" fmla="*/ 146196 w 1605470"/>
              <a:gd name="connsiteY192" fmla="*/ 358810 h 6858000"/>
              <a:gd name="connsiteX193" fmla="*/ 124571 w 1605470"/>
              <a:gd name="connsiteY193" fmla="*/ 302178 h 6858000"/>
              <a:gd name="connsiteX194" fmla="*/ 103243 w 1605470"/>
              <a:gd name="connsiteY194" fmla="*/ 211375 h 6858000"/>
              <a:gd name="connsiteX195" fmla="*/ 94571 w 1605470"/>
              <a:gd name="connsiteY195" fmla="*/ 184179 h 6858000"/>
              <a:gd name="connsiteX196" fmla="*/ 13437 w 1605470"/>
              <a:gd name="connsiteY196" fmla="*/ 19287 h 6858000"/>
              <a:gd name="connsiteX197" fmla="*/ 0 w 1605470"/>
              <a:gd name="connsiteY197"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33116 w 1605470"/>
              <a:gd name="connsiteY140" fmla="*/ 2358011 h 6858000"/>
              <a:gd name="connsiteX141" fmla="*/ 501423 w 1605470"/>
              <a:gd name="connsiteY141" fmla="*/ 2249479 h 6858000"/>
              <a:gd name="connsiteX142" fmla="*/ 486968 w 1605470"/>
              <a:gd name="connsiteY142" fmla="*/ 2182937 h 6858000"/>
              <a:gd name="connsiteX143" fmla="*/ 488555 w 1605470"/>
              <a:gd name="connsiteY143" fmla="*/ 2155135 h 6858000"/>
              <a:gd name="connsiteX144" fmla="*/ 486013 w 1605470"/>
              <a:gd name="connsiteY144" fmla="*/ 2118008 h 6858000"/>
              <a:gd name="connsiteX145" fmla="*/ 487006 w 1605470"/>
              <a:gd name="connsiteY145" fmla="*/ 2050531 h 6858000"/>
              <a:gd name="connsiteX146" fmla="*/ 478812 w 1605470"/>
              <a:gd name="connsiteY146" fmla="*/ 1963269 h 6858000"/>
              <a:gd name="connsiteX147" fmla="*/ 442619 w 1605470"/>
              <a:gd name="connsiteY147" fmla="*/ 1910499 h 6858000"/>
              <a:gd name="connsiteX148" fmla="*/ 446785 w 1605470"/>
              <a:gd name="connsiteY148" fmla="*/ 1903212 h 6858000"/>
              <a:gd name="connsiteX149" fmla="*/ 436547 w 1605470"/>
              <a:gd name="connsiteY149" fmla="*/ 1861531 h 6858000"/>
              <a:gd name="connsiteX150" fmla="*/ 364290 w 1605470"/>
              <a:gd name="connsiteY150" fmla="*/ 1728772 h 6858000"/>
              <a:gd name="connsiteX151" fmla="*/ 345287 w 1605470"/>
              <a:gd name="connsiteY151" fmla="*/ 1646953 h 6858000"/>
              <a:gd name="connsiteX152" fmla="*/ 344412 w 1605470"/>
              <a:gd name="connsiteY152" fmla="*/ 1615777 h 6858000"/>
              <a:gd name="connsiteX153" fmla="*/ 342578 w 1605470"/>
              <a:gd name="connsiteY153" fmla="*/ 1563678 h 6858000"/>
              <a:gd name="connsiteX154" fmla="*/ 355658 w 1605470"/>
              <a:gd name="connsiteY154" fmla="*/ 1519474 h 6858000"/>
              <a:gd name="connsiteX155" fmla="*/ 348400 w 1605470"/>
              <a:gd name="connsiteY155" fmla="*/ 1477995 h 6858000"/>
              <a:gd name="connsiteX156" fmla="*/ 328025 w 1605470"/>
              <a:gd name="connsiteY156" fmla="*/ 1475165 h 6858000"/>
              <a:gd name="connsiteX157" fmla="*/ 326326 w 1605470"/>
              <a:gd name="connsiteY157" fmla="*/ 1428585 h 6858000"/>
              <a:gd name="connsiteX158" fmla="*/ 325799 w 1605470"/>
              <a:gd name="connsiteY158" fmla="*/ 1357181 h 6858000"/>
              <a:gd name="connsiteX159" fmla="*/ 320507 w 1605470"/>
              <a:gd name="connsiteY159" fmla="*/ 1347099 h 6858000"/>
              <a:gd name="connsiteX160" fmla="*/ 335347 w 1605470"/>
              <a:gd name="connsiteY160" fmla="*/ 1334233 h 6858000"/>
              <a:gd name="connsiteX161" fmla="*/ 342792 w 1605470"/>
              <a:gd name="connsiteY161" fmla="*/ 1307086 h 6858000"/>
              <a:gd name="connsiteX162" fmla="*/ 343980 w 1605470"/>
              <a:gd name="connsiteY162" fmla="*/ 1189033 h 6858000"/>
              <a:gd name="connsiteX163" fmla="*/ 348665 w 1605470"/>
              <a:gd name="connsiteY163" fmla="*/ 1168288 h 6858000"/>
              <a:gd name="connsiteX164" fmla="*/ 340947 w 1605470"/>
              <a:gd name="connsiteY164" fmla="*/ 1142577 h 6858000"/>
              <a:gd name="connsiteX165" fmla="*/ 330253 w 1605470"/>
              <a:gd name="connsiteY165" fmla="*/ 1088484 h 6858000"/>
              <a:gd name="connsiteX166" fmla="*/ 314647 w 1605470"/>
              <a:gd name="connsiteY166" fmla="*/ 1053424 h 6858000"/>
              <a:gd name="connsiteX167" fmla="*/ 322906 w 1605470"/>
              <a:gd name="connsiteY167" fmla="*/ 1044367 h 6858000"/>
              <a:gd name="connsiteX168" fmla="*/ 326818 w 1605470"/>
              <a:gd name="connsiteY168" fmla="*/ 1022828 h 6858000"/>
              <a:gd name="connsiteX169" fmla="*/ 320445 w 1605470"/>
              <a:gd name="connsiteY169" fmla="*/ 932283 h 6858000"/>
              <a:gd name="connsiteX170" fmla="*/ 322681 w 1605470"/>
              <a:gd name="connsiteY170" fmla="*/ 915925 h 6858000"/>
              <a:gd name="connsiteX171" fmla="*/ 315310 w 1605470"/>
              <a:gd name="connsiteY171" fmla="*/ 896999 h 6858000"/>
              <a:gd name="connsiteX172" fmla="*/ 284718 w 1605470"/>
              <a:gd name="connsiteY172" fmla="*/ 821517 h 6858000"/>
              <a:gd name="connsiteX173" fmla="*/ 270682 w 1605470"/>
              <a:gd name="connsiteY173" fmla="*/ 786519 h 6858000"/>
              <a:gd name="connsiteX174" fmla="*/ 265483 w 1605470"/>
              <a:gd name="connsiteY174" fmla="*/ 784963 h 6858000"/>
              <a:gd name="connsiteX175" fmla="*/ 270939 w 1605470"/>
              <a:gd name="connsiteY175" fmla="*/ 776648 h 6858000"/>
              <a:gd name="connsiteX176" fmla="*/ 263668 w 1605470"/>
              <a:gd name="connsiteY176" fmla="*/ 751353 h 6858000"/>
              <a:gd name="connsiteX177" fmla="*/ 254540 w 1605470"/>
              <a:gd name="connsiteY177" fmla="*/ 741965 h 6858000"/>
              <a:gd name="connsiteX178" fmla="*/ 252501 w 1605470"/>
              <a:gd name="connsiteY178" fmla="*/ 724635 h 6858000"/>
              <a:gd name="connsiteX179" fmla="*/ 248897 w 1605470"/>
              <a:gd name="connsiteY179" fmla="*/ 681659 h 6858000"/>
              <a:gd name="connsiteX180" fmla="*/ 234316 w 1605470"/>
              <a:gd name="connsiteY180" fmla="*/ 635218 h 6858000"/>
              <a:gd name="connsiteX181" fmla="*/ 239327 w 1605470"/>
              <a:gd name="connsiteY181" fmla="*/ 613763 h 6858000"/>
              <a:gd name="connsiteX182" fmla="*/ 225269 w 1605470"/>
              <a:gd name="connsiteY182" fmla="*/ 598582 h 6858000"/>
              <a:gd name="connsiteX183" fmla="*/ 224950 w 1605470"/>
              <a:gd name="connsiteY183" fmla="*/ 576846 h 6858000"/>
              <a:gd name="connsiteX184" fmla="*/ 204632 w 1605470"/>
              <a:gd name="connsiteY184" fmla="*/ 553868 h 6858000"/>
              <a:gd name="connsiteX185" fmla="*/ 239317 w 1605470"/>
              <a:gd name="connsiteY185" fmla="*/ 517614 h 6858000"/>
              <a:gd name="connsiteX186" fmla="*/ 201693 w 1605470"/>
              <a:gd name="connsiteY186" fmla="*/ 469651 h 6858000"/>
              <a:gd name="connsiteX187" fmla="*/ 195012 w 1605470"/>
              <a:gd name="connsiteY187" fmla="*/ 448559 h 6858000"/>
              <a:gd name="connsiteX188" fmla="*/ 201434 w 1605470"/>
              <a:gd name="connsiteY188" fmla="*/ 441529 h 6858000"/>
              <a:gd name="connsiteX189" fmla="*/ 200655 w 1605470"/>
              <a:gd name="connsiteY189" fmla="*/ 428927 h 6858000"/>
              <a:gd name="connsiteX190" fmla="*/ 190059 w 1605470"/>
              <a:gd name="connsiteY190" fmla="*/ 430161 h 6858000"/>
              <a:gd name="connsiteX191" fmla="*/ 184450 w 1605470"/>
              <a:gd name="connsiteY191" fmla="*/ 396240 h 6858000"/>
              <a:gd name="connsiteX192" fmla="*/ 146196 w 1605470"/>
              <a:gd name="connsiteY192" fmla="*/ 358810 h 6858000"/>
              <a:gd name="connsiteX193" fmla="*/ 124571 w 1605470"/>
              <a:gd name="connsiteY193" fmla="*/ 302178 h 6858000"/>
              <a:gd name="connsiteX194" fmla="*/ 103243 w 1605470"/>
              <a:gd name="connsiteY194" fmla="*/ 211375 h 6858000"/>
              <a:gd name="connsiteX195" fmla="*/ 94571 w 1605470"/>
              <a:gd name="connsiteY195" fmla="*/ 184179 h 6858000"/>
              <a:gd name="connsiteX196" fmla="*/ 13437 w 1605470"/>
              <a:gd name="connsiteY196" fmla="*/ 19287 h 6858000"/>
              <a:gd name="connsiteX197" fmla="*/ 0 w 1605470"/>
              <a:gd name="connsiteY197"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33116 w 1605470"/>
              <a:gd name="connsiteY140" fmla="*/ 2358011 h 6858000"/>
              <a:gd name="connsiteX141" fmla="*/ 501423 w 1605470"/>
              <a:gd name="connsiteY141" fmla="*/ 2249479 h 6858000"/>
              <a:gd name="connsiteX142" fmla="*/ 486968 w 1605470"/>
              <a:gd name="connsiteY142" fmla="*/ 2182937 h 6858000"/>
              <a:gd name="connsiteX143" fmla="*/ 488555 w 1605470"/>
              <a:gd name="connsiteY143" fmla="*/ 2155135 h 6858000"/>
              <a:gd name="connsiteX144" fmla="*/ 486013 w 1605470"/>
              <a:gd name="connsiteY144" fmla="*/ 2118008 h 6858000"/>
              <a:gd name="connsiteX145" fmla="*/ 487006 w 1605470"/>
              <a:gd name="connsiteY145" fmla="*/ 2050531 h 6858000"/>
              <a:gd name="connsiteX146" fmla="*/ 478812 w 1605470"/>
              <a:gd name="connsiteY146" fmla="*/ 1963269 h 6858000"/>
              <a:gd name="connsiteX147" fmla="*/ 442619 w 1605470"/>
              <a:gd name="connsiteY147" fmla="*/ 1910499 h 6858000"/>
              <a:gd name="connsiteX148" fmla="*/ 446785 w 1605470"/>
              <a:gd name="connsiteY148" fmla="*/ 1903212 h 6858000"/>
              <a:gd name="connsiteX149" fmla="*/ 436547 w 1605470"/>
              <a:gd name="connsiteY149" fmla="*/ 1861531 h 6858000"/>
              <a:gd name="connsiteX150" fmla="*/ 364290 w 1605470"/>
              <a:gd name="connsiteY150" fmla="*/ 1728772 h 6858000"/>
              <a:gd name="connsiteX151" fmla="*/ 345287 w 1605470"/>
              <a:gd name="connsiteY151" fmla="*/ 1646953 h 6858000"/>
              <a:gd name="connsiteX152" fmla="*/ 344412 w 1605470"/>
              <a:gd name="connsiteY152" fmla="*/ 1615777 h 6858000"/>
              <a:gd name="connsiteX153" fmla="*/ 342578 w 1605470"/>
              <a:gd name="connsiteY153" fmla="*/ 1563678 h 6858000"/>
              <a:gd name="connsiteX154" fmla="*/ 355658 w 1605470"/>
              <a:gd name="connsiteY154" fmla="*/ 1519474 h 6858000"/>
              <a:gd name="connsiteX155" fmla="*/ 348400 w 1605470"/>
              <a:gd name="connsiteY155" fmla="*/ 1477995 h 6858000"/>
              <a:gd name="connsiteX156" fmla="*/ 328025 w 1605470"/>
              <a:gd name="connsiteY156" fmla="*/ 1475165 h 6858000"/>
              <a:gd name="connsiteX157" fmla="*/ 326326 w 1605470"/>
              <a:gd name="connsiteY157" fmla="*/ 1428585 h 6858000"/>
              <a:gd name="connsiteX158" fmla="*/ 325799 w 1605470"/>
              <a:gd name="connsiteY158" fmla="*/ 1357181 h 6858000"/>
              <a:gd name="connsiteX159" fmla="*/ 320507 w 1605470"/>
              <a:gd name="connsiteY159" fmla="*/ 1347099 h 6858000"/>
              <a:gd name="connsiteX160" fmla="*/ 335347 w 1605470"/>
              <a:gd name="connsiteY160" fmla="*/ 1334233 h 6858000"/>
              <a:gd name="connsiteX161" fmla="*/ 342792 w 1605470"/>
              <a:gd name="connsiteY161" fmla="*/ 1307086 h 6858000"/>
              <a:gd name="connsiteX162" fmla="*/ 343980 w 1605470"/>
              <a:gd name="connsiteY162" fmla="*/ 1189033 h 6858000"/>
              <a:gd name="connsiteX163" fmla="*/ 348665 w 1605470"/>
              <a:gd name="connsiteY163" fmla="*/ 1168288 h 6858000"/>
              <a:gd name="connsiteX164" fmla="*/ 340947 w 1605470"/>
              <a:gd name="connsiteY164" fmla="*/ 1142577 h 6858000"/>
              <a:gd name="connsiteX165" fmla="*/ 330253 w 1605470"/>
              <a:gd name="connsiteY165" fmla="*/ 1088484 h 6858000"/>
              <a:gd name="connsiteX166" fmla="*/ 314647 w 1605470"/>
              <a:gd name="connsiteY166" fmla="*/ 1053424 h 6858000"/>
              <a:gd name="connsiteX167" fmla="*/ 322906 w 1605470"/>
              <a:gd name="connsiteY167" fmla="*/ 1044367 h 6858000"/>
              <a:gd name="connsiteX168" fmla="*/ 326818 w 1605470"/>
              <a:gd name="connsiteY168" fmla="*/ 1022828 h 6858000"/>
              <a:gd name="connsiteX169" fmla="*/ 320445 w 1605470"/>
              <a:gd name="connsiteY169" fmla="*/ 932283 h 6858000"/>
              <a:gd name="connsiteX170" fmla="*/ 322681 w 1605470"/>
              <a:gd name="connsiteY170" fmla="*/ 915925 h 6858000"/>
              <a:gd name="connsiteX171" fmla="*/ 315310 w 1605470"/>
              <a:gd name="connsiteY171" fmla="*/ 896999 h 6858000"/>
              <a:gd name="connsiteX172" fmla="*/ 284718 w 1605470"/>
              <a:gd name="connsiteY172" fmla="*/ 821517 h 6858000"/>
              <a:gd name="connsiteX173" fmla="*/ 270682 w 1605470"/>
              <a:gd name="connsiteY173" fmla="*/ 786519 h 6858000"/>
              <a:gd name="connsiteX174" fmla="*/ 265483 w 1605470"/>
              <a:gd name="connsiteY174" fmla="*/ 784963 h 6858000"/>
              <a:gd name="connsiteX175" fmla="*/ 263668 w 1605470"/>
              <a:gd name="connsiteY175" fmla="*/ 751353 h 6858000"/>
              <a:gd name="connsiteX176" fmla="*/ 254540 w 1605470"/>
              <a:gd name="connsiteY176" fmla="*/ 741965 h 6858000"/>
              <a:gd name="connsiteX177" fmla="*/ 252501 w 1605470"/>
              <a:gd name="connsiteY177" fmla="*/ 724635 h 6858000"/>
              <a:gd name="connsiteX178" fmla="*/ 248897 w 1605470"/>
              <a:gd name="connsiteY178" fmla="*/ 681659 h 6858000"/>
              <a:gd name="connsiteX179" fmla="*/ 234316 w 1605470"/>
              <a:gd name="connsiteY179" fmla="*/ 635218 h 6858000"/>
              <a:gd name="connsiteX180" fmla="*/ 239327 w 1605470"/>
              <a:gd name="connsiteY180" fmla="*/ 613763 h 6858000"/>
              <a:gd name="connsiteX181" fmla="*/ 225269 w 1605470"/>
              <a:gd name="connsiteY181" fmla="*/ 598582 h 6858000"/>
              <a:gd name="connsiteX182" fmla="*/ 224950 w 1605470"/>
              <a:gd name="connsiteY182" fmla="*/ 576846 h 6858000"/>
              <a:gd name="connsiteX183" fmla="*/ 204632 w 1605470"/>
              <a:gd name="connsiteY183" fmla="*/ 553868 h 6858000"/>
              <a:gd name="connsiteX184" fmla="*/ 239317 w 1605470"/>
              <a:gd name="connsiteY184" fmla="*/ 517614 h 6858000"/>
              <a:gd name="connsiteX185" fmla="*/ 201693 w 1605470"/>
              <a:gd name="connsiteY185" fmla="*/ 469651 h 6858000"/>
              <a:gd name="connsiteX186" fmla="*/ 195012 w 1605470"/>
              <a:gd name="connsiteY186" fmla="*/ 448559 h 6858000"/>
              <a:gd name="connsiteX187" fmla="*/ 201434 w 1605470"/>
              <a:gd name="connsiteY187" fmla="*/ 441529 h 6858000"/>
              <a:gd name="connsiteX188" fmla="*/ 200655 w 1605470"/>
              <a:gd name="connsiteY188" fmla="*/ 428927 h 6858000"/>
              <a:gd name="connsiteX189" fmla="*/ 190059 w 1605470"/>
              <a:gd name="connsiteY189" fmla="*/ 430161 h 6858000"/>
              <a:gd name="connsiteX190" fmla="*/ 184450 w 1605470"/>
              <a:gd name="connsiteY190" fmla="*/ 396240 h 6858000"/>
              <a:gd name="connsiteX191" fmla="*/ 146196 w 1605470"/>
              <a:gd name="connsiteY191" fmla="*/ 358810 h 6858000"/>
              <a:gd name="connsiteX192" fmla="*/ 124571 w 1605470"/>
              <a:gd name="connsiteY192" fmla="*/ 302178 h 6858000"/>
              <a:gd name="connsiteX193" fmla="*/ 103243 w 1605470"/>
              <a:gd name="connsiteY193" fmla="*/ 211375 h 6858000"/>
              <a:gd name="connsiteX194" fmla="*/ 94571 w 1605470"/>
              <a:gd name="connsiteY194" fmla="*/ 184179 h 6858000"/>
              <a:gd name="connsiteX195" fmla="*/ 13437 w 1605470"/>
              <a:gd name="connsiteY195" fmla="*/ 19287 h 6858000"/>
              <a:gd name="connsiteX196" fmla="*/ 0 w 1605470"/>
              <a:gd name="connsiteY196"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33116 w 1605470"/>
              <a:gd name="connsiteY140" fmla="*/ 2358011 h 6858000"/>
              <a:gd name="connsiteX141" fmla="*/ 501423 w 1605470"/>
              <a:gd name="connsiteY141" fmla="*/ 2249479 h 6858000"/>
              <a:gd name="connsiteX142" fmla="*/ 486968 w 1605470"/>
              <a:gd name="connsiteY142" fmla="*/ 2182937 h 6858000"/>
              <a:gd name="connsiteX143" fmla="*/ 488555 w 1605470"/>
              <a:gd name="connsiteY143" fmla="*/ 2155135 h 6858000"/>
              <a:gd name="connsiteX144" fmla="*/ 486013 w 1605470"/>
              <a:gd name="connsiteY144" fmla="*/ 2118008 h 6858000"/>
              <a:gd name="connsiteX145" fmla="*/ 487006 w 1605470"/>
              <a:gd name="connsiteY145" fmla="*/ 2050531 h 6858000"/>
              <a:gd name="connsiteX146" fmla="*/ 478812 w 1605470"/>
              <a:gd name="connsiteY146" fmla="*/ 1963269 h 6858000"/>
              <a:gd name="connsiteX147" fmla="*/ 442619 w 1605470"/>
              <a:gd name="connsiteY147" fmla="*/ 1910499 h 6858000"/>
              <a:gd name="connsiteX148" fmla="*/ 446785 w 1605470"/>
              <a:gd name="connsiteY148" fmla="*/ 1903212 h 6858000"/>
              <a:gd name="connsiteX149" fmla="*/ 436547 w 1605470"/>
              <a:gd name="connsiteY149" fmla="*/ 1861531 h 6858000"/>
              <a:gd name="connsiteX150" fmla="*/ 364290 w 1605470"/>
              <a:gd name="connsiteY150" fmla="*/ 1728772 h 6858000"/>
              <a:gd name="connsiteX151" fmla="*/ 345287 w 1605470"/>
              <a:gd name="connsiteY151" fmla="*/ 1646953 h 6858000"/>
              <a:gd name="connsiteX152" fmla="*/ 344412 w 1605470"/>
              <a:gd name="connsiteY152" fmla="*/ 1615777 h 6858000"/>
              <a:gd name="connsiteX153" fmla="*/ 342578 w 1605470"/>
              <a:gd name="connsiteY153" fmla="*/ 1563678 h 6858000"/>
              <a:gd name="connsiteX154" fmla="*/ 355658 w 1605470"/>
              <a:gd name="connsiteY154" fmla="*/ 1519474 h 6858000"/>
              <a:gd name="connsiteX155" fmla="*/ 348400 w 1605470"/>
              <a:gd name="connsiteY155" fmla="*/ 1477995 h 6858000"/>
              <a:gd name="connsiteX156" fmla="*/ 328025 w 1605470"/>
              <a:gd name="connsiteY156" fmla="*/ 1475165 h 6858000"/>
              <a:gd name="connsiteX157" fmla="*/ 326326 w 1605470"/>
              <a:gd name="connsiteY157" fmla="*/ 1428585 h 6858000"/>
              <a:gd name="connsiteX158" fmla="*/ 325799 w 1605470"/>
              <a:gd name="connsiteY158" fmla="*/ 1357181 h 6858000"/>
              <a:gd name="connsiteX159" fmla="*/ 320507 w 1605470"/>
              <a:gd name="connsiteY159" fmla="*/ 1347099 h 6858000"/>
              <a:gd name="connsiteX160" fmla="*/ 335347 w 1605470"/>
              <a:gd name="connsiteY160" fmla="*/ 1334233 h 6858000"/>
              <a:gd name="connsiteX161" fmla="*/ 342792 w 1605470"/>
              <a:gd name="connsiteY161" fmla="*/ 1307086 h 6858000"/>
              <a:gd name="connsiteX162" fmla="*/ 343980 w 1605470"/>
              <a:gd name="connsiteY162" fmla="*/ 1189033 h 6858000"/>
              <a:gd name="connsiteX163" fmla="*/ 348665 w 1605470"/>
              <a:gd name="connsiteY163" fmla="*/ 1168288 h 6858000"/>
              <a:gd name="connsiteX164" fmla="*/ 340947 w 1605470"/>
              <a:gd name="connsiteY164" fmla="*/ 1142577 h 6858000"/>
              <a:gd name="connsiteX165" fmla="*/ 330253 w 1605470"/>
              <a:gd name="connsiteY165" fmla="*/ 1088484 h 6858000"/>
              <a:gd name="connsiteX166" fmla="*/ 314647 w 1605470"/>
              <a:gd name="connsiteY166" fmla="*/ 1053424 h 6858000"/>
              <a:gd name="connsiteX167" fmla="*/ 322906 w 1605470"/>
              <a:gd name="connsiteY167" fmla="*/ 1044367 h 6858000"/>
              <a:gd name="connsiteX168" fmla="*/ 326818 w 1605470"/>
              <a:gd name="connsiteY168" fmla="*/ 1022828 h 6858000"/>
              <a:gd name="connsiteX169" fmla="*/ 320445 w 1605470"/>
              <a:gd name="connsiteY169" fmla="*/ 932283 h 6858000"/>
              <a:gd name="connsiteX170" fmla="*/ 322681 w 1605470"/>
              <a:gd name="connsiteY170" fmla="*/ 915925 h 6858000"/>
              <a:gd name="connsiteX171" fmla="*/ 315310 w 1605470"/>
              <a:gd name="connsiteY171" fmla="*/ 896999 h 6858000"/>
              <a:gd name="connsiteX172" fmla="*/ 284718 w 1605470"/>
              <a:gd name="connsiteY172" fmla="*/ 821517 h 6858000"/>
              <a:gd name="connsiteX173" fmla="*/ 270682 w 1605470"/>
              <a:gd name="connsiteY173" fmla="*/ 786519 h 6858000"/>
              <a:gd name="connsiteX174" fmla="*/ 263668 w 1605470"/>
              <a:gd name="connsiteY174" fmla="*/ 751353 h 6858000"/>
              <a:gd name="connsiteX175" fmla="*/ 254540 w 1605470"/>
              <a:gd name="connsiteY175" fmla="*/ 741965 h 6858000"/>
              <a:gd name="connsiteX176" fmla="*/ 252501 w 1605470"/>
              <a:gd name="connsiteY176" fmla="*/ 724635 h 6858000"/>
              <a:gd name="connsiteX177" fmla="*/ 248897 w 1605470"/>
              <a:gd name="connsiteY177" fmla="*/ 681659 h 6858000"/>
              <a:gd name="connsiteX178" fmla="*/ 234316 w 1605470"/>
              <a:gd name="connsiteY178" fmla="*/ 635218 h 6858000"/>
              <a:gd name="connsiteX179" fmla="*/ 239327 w 1605470"/>
              <a:gd name="connsiteY179" fmla="*/ 613763 h 6858000"/>
              <a:gd name="connsiteX180" fmla="*/ 225269 w 1605470"/>
              <a:gd name="connsiteY180" fmla="*/ 598582 h 6858000"/>
              <a:gd name="connsiteX181" fmla="*/ 224950 w 1605470"/>
              <a:gd name="connsiteY181" fmla="*/ 576846 h 6858000"/>
              <a:gd name="connsiteX182" fmla="*/ 204632 w 1605470"/>
              <a:gd name="connsiteY182" fmla="*/ 553868 h 6858000"/>
              <a:gd name="connsiteX183" fmla="*/ 239317 w 1605470"/>
              <a:gd name="connsiteY183" fmla="*/ 517614 h 6858000"/>
              <a:gd name="connsiteX184" fmla="*/ 201693 w 1605470"/>
              <a:gd name="connsiteY184" fmla="*/ 469651 h 6858000"/>
              <a:gd name="connsiteX185" fmla="*/ 195012 w 1605470"/>
              <a:gd name="connsiteY185" fmla="*/ 448559 h 6858000"/>
              <a:gd name="connsiteX186" fmla="*/ 201434 w 1605470"/>
              <a:gd name="connsiteY186" fmla="*/ 441529 h 6858000"/>
              <a:gd name="connsiteX187" fmla="*/ 200655 w 1605470"/>
              <a:gd name="connsiteY187" fmla="*/ 428927 h 6858000"/>
              <a:gd name="connsiteX188" fmla="*/ 190059 w 1605470"/>
              <a:gd name="connsiteY188" fmla="*/ 430161 h 6858000"/>
              <a:gd name="connsiteX189" fmla="*/ 184450 w 1605470"/>
              <a:gd name="connsiteY189" fmla="*/ 396240 h 6858000"/>
              <a:gd name="connsiteX190" fmla="*/ 146196 w 1605470"/>
              <a:gd name="connsiteY190" fmla="*/ 358810 h 6858000"/>
              <a:gd name="connsiteX191" fmla="*/ 124571 w 1605470"/>
              <a:gd name="connsiteY191" fmla="*/ 302178 h 6858000"/>
              <a:gd name="connsiteX192" fmla="*/ 103243 w 1605470"/>
              <a:gd name="connsiteY192" fmla="*/ 211375 h 6858000"/>
              <a:gd name="connsiteX193" fmla="*/ 94571 w 1605470"/>
              <a:gd name="connsiteY193" fmla="*/ 184179 h 6858000"/>
              <a:gd name="connsiteX194" fmla="*/ 13437 w 1605470"/>
              <a:gd name="connsiteY194" fmla="*/ 19287 h 6858000"/>
              <a:gd name="connsiteX195" fmla="*/ 0 w 1605470"/>
              <a:gd name="connsiteY195"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33116 w 1605470"/>
              <a:gd name="connsiteY140" fmla="*/ 2358011 h 6858000"/>
              <a:gd name="connsiteX141" fmla="*/ 501423 w 1605470"/>
              <a:gd name="connsiteY141" fmla="*/ 2249479 h 6858000"/>
              <a:gd name="connsiteX142" fmla="*/ 486968 w 1605470"/>
              <a:gd name="connsiteY142" fmla="*/ 2182937 h 6858000"/>
              <a:gd name="connsiteX143" fmla="*/ 488555 w 1605470"/>
              <a:gd name="connsiteY143" fmla="*/ 2155135 h 6858000"/>
              <a:gd name="connsiteX144" fmla="*/ 486013 w 1605470"/>
              <a:gd name="connsiteY144" fmla="*/ 2118008 h 6858000"/>
              <a:gd name="connsiteX145" fmla="*/ 487006 w 1605470"/>
              <a:gd name="connsiteY145" fmla="*/ 2050531 h 6858000"/>
              <a:gd name="connsiteX146" fmla="*/ 478812 w 1605470"/>
              <a:gd name="connsiteY146" fmla="*/ 1963269 h 6858000"/>
              <a:gd name="connsiteX147" fmla="*/ 442619 w 1605470"/>
              <a:gd name="connsiteY147" fmla="*/ 1910499 h 6858000"/>
              <a:gd name="connsiteX148" fmla="*/ 446785 w 1605470"/>
              <a:gd name="connsiteY148" fmla="*/ 1903212 h 6858000"/>
              <a:gd name="connsiteX149" fmla="*/ 436547 w 1605470"/>
              <a:gd name="connsiteY149" fmla="*/ 1861531 h 6858000"/>
              <a:gd name="connsiteX150" fmla="*/ 364290 w 1605470"/>
              <a:gd name="connsiteY150" fmla="*/ 1728772 h 6858000"/>
              <a:gd name="connsiteX151" fmla="*/ 345287 w 1605470"/>
              <a:gd name="connsiteY151" fmla="*/ 1646953 h 6858000"/>
              <a:gd name="connsiteX152" fmla="*/ 344412 w 1605470"/>
              <a:gd name="connsiteY152" fmla="*/ 1615777 h 6858000"/>
              <a:gd name="connsiteX153" fmla="*/ 342578 w 1605470"/>
              <a:gd name="connsiteY153" fmla="*/ 1563678 h 6858000"/>
              <a:gd name="connsiteX154" fmla="*/ 355658 w 1605470"/>
              <a:gd name="connsiteY154" fmla="*/ 1519474 h 6858000"/>
              <a:gd name="connsiteX155" fmla="*/ 348400 w 1605470"/>
              <a:gd name="connsiteY155" fmla="*/ 1477995 h 6858000"/>
              <a:gd name="connsiteX156" fmla="*/ 328025 w 1605470"/>
              <a:gd name="connsiteY156" fmla="*/ 1475165 h 6858000"/>
              <a:gd name="connsiteX157" fmla="*/ 326326 w 1605470"/>
              <a:gd name="connsiteY157" fmla="*/ 1428585 h 6858000"/>
              <a:gd name="connsiteX158" fmla="*/ 325799 w 1605470"/>
              <a:gd name="connsiteY158" fmla="*/ 1357181 h 6858000"/>
              <a:gd name="connsiteX159" fmla="*/ 320507 w 1605470"/>
              <a:gd name="connsiteY159" fmla="*/ 1347099 h 6858000"/>
              <a:gd name="connsiteX160" fmla="*/ 335347 w 1605470"/>
              <a:gd name="connsiteY160" fmla="*/ 1334233 h 6858000"/>
              <a:gd name="connsiteX161" fmla="*/ 342792 w 1605470"/>
              <a:gd name="connsiteY161" fmla="*/ 1307086 h 6858000"/>
              <a:gd name="connsiteX162" fmla="*/ 343980 w 1605470"/>
              <a:gd name="connsiteY162" fmla="*/ 1189033 h 6858000"/>
              <a:gd name="connsiteX163" fmla="*/ 348665 w 1605470"/>
              <a:gd name="connsiteY163" fmla="*/ 1168288 h 6858000"/>
              <a:gd name="connsiteX164" fmla="*/ 340947 w 1605470"/>
              <a:gd name="connsiteY164" fmla="*/ 1142577 h 6858000"/>
              <a:gd name="connsiteX165" fmla="*/ 330253 w 1605470"/>
              <a:gd name="connsiteY165" fmla="*/ 1088484 h 6858000"/>
              <a:gd name="connsiteX166" fmla="*/ 314647 w 1605470"/>
              <a:gd name="connsiteY166" fmla="*/ 1053424 h 6858000"/>
              <a:gd name="connsiteX167" fmla="*/ 322906 w 1605470"/>
              <a:gd name="connsiteY167" fmla="*/ 1044367 h 6858000"/>
              <a:gd name="connsiteX168" fmla="*/ 326818 w 1605470"/>
              <a:gd name="connsiteY168" fmla="*/ 1022828 h 6858000"/>
              <a:gd name="connsiteX169" fmla="*/ 320445 w 1605470"/>
              <a:gd name="connsiteY169" fmla="*/ 932283 h 6858000"/>
              <a:gd name="connsiteX170" fmla="*/ 322681 w 1605470"/>
              <a:gd name="connsiteY170" fmla="*/ 915925 h 6858000"/>
              <a:gd name="connsiteX171" fmla="*/ 315310 w 1605470"/>
              <a:gd name="connsiteY171" fmla="*/ 896999 h 6858000"/>
              <a:gd name="connsiteX172" fmla="*/ 284718 w 1605470"/>
              <a:gd name="connsiteY172" fmla="*/ 821517 h 6858000"/>
              <a:gd name="connsiteX173" fmla="*/ 263668 w 1605470"/>
              <a:gd name="connsiteY173" fmla="*/ 751353 h 6858000"/>
              <a:gd name="connsiteX174" fmla="*/ 254540 w 1605470"/>
              <a:gd name="connsiteY174" fmla="*/ 741965 h 6858000"/>
              <a:gd name="connsiteX175" fmla="*/ 252501 w 1605470"/>
              <a:gd name="connsiteY175" fmla="*/ 724635 h 6858000"/>
              <a:gd name="connsiteX176" fmla="*/ 248897 w 1605470"/>
              <a:gd name="connsiteY176" fmla="*/ 681659 h 6858000"/>
              <a:gd name="connsiteX177" fmla="*/ 234316 w 1605470"/>
              <a:gd name="connsiteY177" fmla="*/ 635218 h 6858000"/>
              <a:gd name="connsiteX178" fmla="*/ 239327 w 1605470"/>
              <a:gd name="connsiteY178" fmla="*/ 613763 h 6858000"/>
              <a:gd name="connsiteX179" fmla="*/ 225269 w 1605470"/>
              <a:gd name="connsiteY179" fmla="*/ 598582 h 6858000"/>
              <a:gd name="connsiteX180" fmla="*/ 224950 w 1605470"/>
              <a:gd name="connsiteY180" fmla="*/ 576846 h 6858000"/>
              <a:gd name="connsiteX181" fmla="*/ 204632 w 1605470"/>
              <a:gd name="connsiteY181" fmla="*/ 553868 h 6858000"/>
              <a:gd name="connsiteX182" fmla="*/ 239317 w 1605470"/>
              <a:gd name="connsiteY182" fmla="*/ 517614 h 6858000"/>
              <a:gd name="connsiteX183" fmla="*/ 201693 w 1605470"/>
              <a:gd name="connsiteY183" fmla="*/ 469651 h 6858000"/>
              <a:gd name="connsiteX184" fmla="*/ 195012 w 1605470"/>
              <a:gd name="connsiteY184" fmla="*/ 448559 h 6858000"/>
              <a:gd name="connsiteX185" fmla="*/ 201434 w 1605470"/>
              <a:gd name="connsiteY185" fmla="*/ 441529 h 6858000"/>
              <a:gd name="connsiteX186" fmla="*/ 200655 w 1605470"/>
              <a:gd name="connsiteY186" fmla="*/ 428927 h 6858000"/>
              <a:gd name="connsiteX187" fmla="*/ 190059 w 1605470"/>
              <a:gd name="connsiteY187" fmla="*/ 430161 h 6858000"/>
              <a:gd name="connsiteX188" fmla="*/ 184450 w 1605470"/>
              <a:gd name="connsiteY188" fmla="*/ 396240 h 6858000"/>
              <a:gd name="connsiteX189" fmla="*/ 146196 w 1605470"/>
              <a:gd name="connsiteY189" fmla="*/ 358810 h 6858000"/>
              <a:gd name="connsiteX190" fmla="*/ 124571 w 1605470"/>
              <a:gd name="connsiteY190" fmla="*/ 302178 h 6858000"/>
              <a:gd name="connsiteX191" fmla="*/ 103243 w 1605470"/>
              <a:gd name="connsiteY191" fmla="*/ 211375 h 6858000"/>
              <a:gd name="connsiteX192" fmla="*/ 94571 w 1605470"/>
              <a:gd name="connsiteY192" fmla="*/ 184179 h 6858000"/>
              <a:gd name="connsiteX193" fmla="*/ 13437 w 1605470"/>
              <a:gd name="connsiteY193" fmla="*/ 19287 h 6858000"/>
              <a:gd name="connsiteX194" fmla="*/ 0 w 1605470"/>
              <a:gd name="connsiteY194"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01423 w 1605470"/>
              <a:gd name="connsiteY140" fmla="*/ 2249479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64290 w 1605470"/>
              <a:gd name="connsiteY149" fmla="*/ 1728772 h 6858000"/>
              <a:gd name="connsiteX150" fmla="*/ 345287 w 1605470"/>
              <a:gd name="connsiteY150" fmla="*/ 1646953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28025 w 1605470"/>
              <a:gd name="connsiteY155" fmla="*/ 1475165 h 6858000"/>
              <a:gd name="connsiteX156" fmla="*/ 326326 w 1605470"/>
              <a:gd name="connsiteY156" fmla="*/ 1428585 h 6858000"/>
              <a:gd name="connsiteX157" fmla="*/ 325799 w 1605470"/>
              <a:gd name="connsiteY157" fmla="*/ 1357181 h 6858000"/>
              <a:gd name="connsiteX158" fmla="*/ 320507 w 1605470"/>
              <a:gd name="connsiteY158" fmla="*/ 1347099 h 6858000"/>
              <a:gd name="connsiteX159" fmla="*/ 335347 w 1605470"/>
              <a:gd name="connsiteY159" fmla="*/ 1334233 h 6858000"/>
              <a:gd name="connsiteX160" fmla="*/ 342792 w 1605470"/>
              <a:gd name="connsiteY160" fmla="*/ 1307086 h 6858000"/>
              <a:gd name="connsiteX161" fmla="*/ 343980 w 1605470"/>
              <a:gd name="connsiteY161" fmla="*/ 1189033 h 6858000"/>
              <a:gd name="connsiteX162" fmla="*/ 348665 w 1605470"/>
              <a:gd name="connsiteY162" fmla="*/ 1168288 h 6858000"/>
              <a:gd name="connsiteX163" fmla="*/ 340947 w 1605470"/>
              <a:gd name="connsiteY163" fmla="*/ 1142577 h 6858000"/>
              <a:gd name="connsiteX164" fmla="*/ 330253 w 1605470"/>
              <a:gd name="connsiteY164" fmla="*/ 1088484 h 6858000"/>
              <a:gd name="connsiteX165" fmla="*/ 314647 w 1605470"/>
              <a:gd name="connsiteY165" fmla="*/ 1053424 h 6858000"/>
              <a:gd name="connsiteX166" fmla="*/ 322906 w 1605470"/>
              <a:gd name="connsiteY166" fmla="*/ 1044367 h 6858000"/>
              <a:gd name="connsiteX167" fmla="*/ 326818 w 1605470"/>
              <a:gd name="connsiteY167" fmla="*/ 1022828 h 6858000"/>
              <a:gd name="connsiteX168" fmla="*/ 320445 w 1605470"/>
              <a:gd name="connsiteY168" fmla="*/ 932283 h 6858000"/>
              <a:gd name="connsiteX169" fmla="*/ 322681 w 1605470"/>
              <a:gd name="connsiteY169" fmla="*/ 915925 h 6858000"/>
              <a:gd name="connsiteX170" fmla="*/ 315310 w 1605470"/>
              <a:gd name="connsiteY170" fmla="*/ 896999 h 6858000"/>
              <a:gd name="connsiteX171" fmla="*/ 284718 w 1605470"/>
              <a:gd name="connsiteY171" fmla="*/ 821517 h 6858000"/>
              <a:gd name="connsiteX172" fmla="*/ 263668 w 1605470"/>
              <a:gd name="connsiteY172" fmla="*/ 751353 h 6858000"/>
              <a:gd name="connsiteX173" fmla="*/ 254540 w 1605470"/>
              <a:gd name="connsiteY173" fmla="*/ 741965 h 6858000"/>
              <a:gd name="connsiteX174" fmla="*/ 252501 w 1605470"/>
              <a:gd name="connsiteY174" fmla="*/ 724635 h 6858000"/>
              <a:gd name="connsiteX175" fmla="*/ 248897 w 1605470"/>
              <a:gd name="connsiteY175" fmla="*/ 681659 h 6858000"/>
              <a:gd name="connsiteX176" fmla="*/ 234316 w 1605470"/>
              <a:gd name="connsiteY176" fmla="*/ 635218 h 6858000"/>
              <a:gd name="connsiteX177" fmla="*/ 239327 w 1605470"/>
              <a:gd name="connsiteY177" fmla="*/ 613763 h 6858000"/>
              <a:gd name="connsiteX178" fmla="*/ 225269 w 1605470"/>
              <a:gd name="connsiteY178" fmla="*/ 598582 h 6858000"/>
              <a:gd name="connsiteX179" fmla="*/ 224950 w 1605470"/>
              <a:gd name="connsiteY179" fmla="*/ 576846 h 6858000"/>
              <a:gd name="connsiteX180" fmla="*/ 204632 w 1605470"/>
              <a:gd name="connsiteY180" fmla="*/ 553868 h 6858000"/>
              <a:gd name="connsiteX181" fmla="*/ 239317 w 1605470"/>
              <a:gd name="connsiteY181" fmla="*/ 517614 h 6858000"/>
              <a:gd name="connsiteX182" fmla="*/ 201693 w 1605470"/>
              <a:gd name="connsiteY182" fmla="*/ 469651 h 6858000"/>
              <a:gd name="connsiteX183" fmla="*/ 195012 w 1605470"/>
              <a:gd name="connsiteY183" fmla="*/ 448559 h 6858000"/>
              <a:gd name="connsiteX184" fmla="*/ 201434 w 1605470"/>
              <a:gd name="connsiteY184" fmla="*/ 441529 h 6858000"/>
              <a:gd name="connsiteX185" fmla="*/ 200655 w 1605470"/>
              <a:gd name="connsiteY185" fmla="*/ 428927 h 6858000"/>
              <a:gd name="connsiteX186" fmla="*/ 190059 w 1605470"/>
              <a:gd name="connsiteY186" fmla="*/ 430161 h 6858000"/>
              <a:gd name="connsiteX187" fmla="*/ 184450 w 1605470"/>
              <a:gd name="connsiteY187" fmla="*/ 396240 h 6858000"/>
              <a:gd name="connsiteX188" fmla="*/ 146196 w 1605470"/>
              <a:gd name="connsiteY188" fmla="*/ 358810 h 6858000"/>
              <a:gd name="connsiteX189" fmla="*/ 124571 w 1605470"/>
              <a:gd name="connsiteY189" fmla="*/ 302178 h 6858000"/>
              <a:gd name="connsiteX190" fmla="*/ 103243 w 1605470"/>
              <a:gd name="connsiteY190" fmla="*/ 211375 h 6858000"/>
              <a:gd name="connsiteX191" fmla="*/ 94571 w 1605470"/>
              <a:gd name="connsiteY191" fmla="*/ 184179 h 6858000"/>
              <a:gd name="connsiteX192" fmla="*/ 13437 w 1605470"/>
              <a:gd name="connsiteY192" fmla="*/ 19287 h 6858000"/>
              <a:gd name="connsiteX193" fmla="*/ 0 w 1605470"/>
              <a:gd name="connsiteY193"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64290 w 1605470"/>
              <a:gd name="connsiteY149" fmla="*/ 1728772 h 6858000"/>
              <a:gd name="connsiteX150" fmla="*/ 345287 w 1605470"/>
              <a:gd name="connsiteY150" fmla="*/ 1646953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28025 w 1605470"/>
              <a:gd name="connsiteY155" fmla="*/ 1475165 h 6858000"/>
              <a:gd name="connsiteX156" fmla="*/ 326326 w 1605470"/>
              <a:gd name="connsiteY156" fmla="*/ 1428585 h 6858000"/>
              <a:gd name="connsiteX157" fmla="*/ 325799 w 1605470"/>
              <a:gd name="connsiteY157" fmla="*/ 1357181 h 6858000"/>
              <a:gd name="connsiteX158" fmla="*/ 320507 w 1605470"/>
              <a:gd name="connsiteY158" fmla="*/ 1347099 h 6858000"/>
              <a:gd name="connsiteX159" fmla="*/ 335347 w 1605470"/>
              <a:gd name="connsiteY159" fmla="*/ 1334233 h 6858000"/>
              <a:gd name="connsiteX160" fmla="*/ 342792 w 1605470"/>
              <a:gd name="connsiteY160" fmla="*/ 1307086 h 6858000"/>
              <a:gd name="connsiteX161" fmla="*/ 343980 w 1605470"/>
              <a:gd name="connsiteY161" fmla="*/ 1189033 h 6858000"/>
              <a:gd name="connsiteX162" fmla="*/ 348665 w 1605470"/>
              <a:gd name="connsiteY162" fmla="*/ 1168288 h 6858000"/>
              <a:gd name="connsiteX163" fmla="*/ 340947 w 1605470"/>
              <a:gd name="connsiteY163" fmla="*/ 1142577 h 6858000"/>
              <a:gd name="connsiteX164" fmla="*/ 330253 w 1605470"/>
              <a:gd name="connsiteY164" fmla="*/ 1088484 h 6858000"/>
              <a:gd name="connsiteX165" fmla="*/ 314647 w 1605470"/>
              <a:gd name="connsiteY165" fmla="*/ 1053424 h 6858000"/>
              <a:gd name="connsiteX166" fmla="*/ 322906 w 1605470"/>
              <a:gd name="connsiteY166" fmla="*/ 1044367 h 6858000"/>
              <a:gd name="connsiteX167" fmla="*/ 326818 w 1605470"/>
              <a:gd name="connsiteY167" fmla="*/ 1022828 h 6858000"/>
              <a:gd name="connsiteX168" fmla="*/ 320445 w 1605470"/>
              <a:gd name="connsiteY168" fmla="*/ 932283 h 6858000"/>
              <a:gd name="connsiteX169" fmla="*/ 322681 w 1605470"/>
              <a:gd name="connsiteY169" fmla="*/ 915925 h 6858000"/>
              <a:gd name="connsiteX170" fmla="*/ 315310 w 1605470"/>
              <a:gd name="connsiteY170" fmla="*/ 896999 h 6858000"/>
              <a:gd name="connsiteX171" fmla="*/ 284718 w 1605470"/>
              <a:gd name="connsiteY171" fmla="*/ 821517 h 6858000"/>
              <a:gd name="connsiteX172" fmla="*/ 263668 w 1605470"/>
              <a:gd name="connsiteY172" fmla="*/ 751353 h 6858000"/>
              <a:gd name="connsiteX173" fmla="*/ 254540 w 1605470"/>
              <a:gd name="connsiteY173" fmla="*/ 741965 h 6858000"/>
              <a:gd name="connsiteX174" fmla="*/ 252501 w 1605470"/>
              <a:gd name="connsiteY174" fmla="*/ 724635 h 6858000"/>
              <a:gd name="connsiteX175" fmla="*/ 248897 w 1605470"/>
              <a:gd name="connsiteY175" fmla="*/ 681659 h 6858000"/>
              <a:gd name="connsiteX176" fmla="*/ 234316 w 1605470"/>
              <a:gd name="connsiteY176" fmla="*/ 635218 h 6858000"/>
              <a:gd name="connsiteX177" fmla="*/ 239327 w 1605470"/>
              <a:gd name="connsiteY177" fmla="*/ 613763 h 6858000"/>
              <a:gd name="connsiteX178" fmla="*/ 225269 w 1605470"/>
              <a:gd name="connsiteY178" fmla="*/ 598582 h 6858000"/>
              <a:gd name="connsiteX179" fmla="*/ 224950 w 1605470"/>
              <a:gd name="connsiteY179" fmla="*/ 576846 h 6858000"/>
              <a:gd name="connsiteX180" fmla="*/ 204632 w 1605470"/>
              <a:gd name="connsiteY180" fmla="*/ 553868 h 6858000"/>
              <a:gd name="connsiteX181" fmla="*/ 239317 w 1605470"/>
              <a:gd name="connsiteY181" fmla="*/ 517614 h 6858000"/>
              <a:gd name="connsiteX182" fmla="*/ 201693 w 1605470"/>
              <a:gd name="connsiteY182" fmla="*/ 469651 h 6858000"/>
              <a:gd name="connsiteX183" fmla="*/ 195012 w 1605470"/>
              <a:gd name="connsiteY183" fmla="*/ 448559 h 6858000"/>
              <a:gd name="connsiteX184" fmla="*/ 201434 w 1605470"/>
              <a:gd name="connsiteY184" fmla="*/ 441529 h 6858000"/>
              <a:gd name="connsiteX185" fmla="*/ 200655 w 1605470"/>
              <a:gd name="connsiteY185" fmla="*/ 428927 h 6858000"/>
              <a:gd name="connsiteX186" fmla="*/ 190059 w 1605470"/>
              <a:gd name="connsiteY186" fmla="*/ 430161 h 6858000"/>
              <a:gd name="connsiteX187" fmla="*/ 184450 w 1605470"/>
              <a:gd name="connsiteY187" fmla="*/ 396240 h 6858000"/>
              <a:gd name="connsiteX188" fmla="*/ 146196 w 1605470"/>
              <a:gd name="connsiteY188" fmla="*/ 358810 h 6858000"/>
              <a:gd name="connsiteX189" fmla="*/ 124571 w 1605470"/>
              <a:gd name="connsiteY189" fmla="*/ 302178 h 6858000"/>
              <a:gd name="connsiteX190" fmla="*/ 103243 w 1605470"/>
              <a:gd name="connsiteY190" fmla="*/ 211375 h 6858000"/>
              <a:gd name="connsiteX191" fmla="*/ 94571 w 1605470"/>
              <a:gd name="connsiteY191" fmla="*/ 184179 h 6858000"/>
              <a:gd name="connsiteX192" fmla="*/ 13437 w 1605470"/>
              <a:gd name="connsiteY192" fmla="*/ 19287 h 6858000"/>
              <a:gd name="connsiteX193" fmla="*/ 0 w 1605470"/>
              <a:gd name="connsiteY193"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45287 w 1605470"/>
              <a:gd name="connsiteY150" fmla="*/ 1646953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28025 w 1605470"/>
              <a:gd name="connsiteY155" fmla="*/ 1475165 h 6858000"/>
              <a:gd name="connsiteX156" fmla="*/ 326326 w 1605470"/>
              <a:gd name="connsiteY156" fmla="*/ 1428585 h 6858000"/>
              <a:gd name="connsiteX157" fmla="*/ 325799 w 1605470"/>
              <a:gd name="connsiteY157" fmla="*/ 1357181 h 6858000"/>
              <a:gd name="connsiteX158" fmla="*/ 320507 w 1605470"/>
              <a:gd name="connsiteY158" fmla="*/ 1347099 h 6858000"/>
              <a:gd name="connsiteX159" fmla="*/ 335347 w 1605470"/>
              <a:gd name="connsiteY159" fmla="*/ 1334233 h 6858000"/>
              <a:gd name="connsiteX160" fmla="*/ 342792 w 1605470"/>
              <a:gd name="connsiteY160" fmla="*/ 1307086 h 6858000"/>
              <a:gd name="connsiteX161" fmla="*/ 343980 w 1605470"/>
              <a:gd name="connsiteY161" fmla="*/ 1189033 h 6858000"/>
              <a:gd name="connsiteX162" fmla="*/ 348665 w 1605470"/>
              <a:gd name="connsiteY162" fmla="*/ 1168288 h 6858000"/>
              <a:gd name="connsiteX163" fmla="*/ 340947 w 1605470"/>
              <a:gd name="connsiteY163" fmla="*/ 1142577 h 6858000"/>
              <a:gd name="connsiteX164" fmla="*/ 330253 w 1605470"/>
              <a:gd name="connsiteY164" fmla="*/ 1088484 h 6858000"/>
              <a:gd name="connsiteX165" fmla="*/ 314647 w 1605470"/>
              <a:gd name="connsiteY165" fmla="*/ 1053424 h 6858000"/>
              <a:gd name="connsiteX166" fmla="*/ 322906 w 1605470"/>
              <a:gd name="connsiteY166" fmla="*/ 1044367 h 6858000"/>
              <a:gd name="connsiteX167" fmla="*/ 326818 w 1605470"/>
              <a:gd name="connsiteY167" fmla="*/ 1022828 h 6858000"/>
              <a:gd name="connsiteX168" fmla="*/ 320445 w 1605470"/>
              <a:gd name="connsiteY168" fmla="*/ 932283 h 6858000"/>
              <a:gd name="connsiteX169" fmla="*/ 322681 w 1605470"/>
              <a:gd name="connsiteY169" fmla="*/ 915925 h 6858000"/>
              <a:gd name="connsiteX170" fmla="*/ 315310 w 1605470"/>
              <a:gd name="connsiteY170" fmla="*/ 896999 h 6858000"/>
              <a:gd name="connsiteX171" fmla="*/ 284718 w 1605470"/>
              <a:gd name="connsiteY171" fmla="*/ 821517 h 6858000"/>
              <a:gd name="connsiteX172" fmla="*/ 263668 w 1605470"/>
              <a:gd name="connsiteY172" fmla="*/ 751353 h 6858000"/>
              <a:gd name="connsiteX173" fmla="*/ 254540 w 1605470"/>
              <a:gd name="connsiteY173" fmla="*/ 741965 h 6858000"/>
              <a:gd name="connsiteX174" fmla="*/ 252501 w 1605470"/>
              <a:gd name="connsiteY174" fmla="*/ 724635 h 6858000"/>
              <a:gd name="connsiteX175" fmla="*/ 248897 w 1605470"/>
              <a:gd name="connsiteY175" fmla="*/ 681659 h 6858000"/>
              <a:gd name="connsiteX176" fmla="*/ 234316 w 1605470"/>
              <a:gd name="connsiteY176" fmla="*/ 635218 h 6858000"/>
              <a:gd name="connsiteX177" fmla="*/ 239327 w 1605470"/>
              <a:gd name="connsiteY177" fmla="*/ 613763 h 6858000"/>
              <a:gd name="connsiteX178" fmla="*/ 225269 w 1605470"/>
              <a:gd name="connsiteY178" fmla="*/ 598582 h 6858000"/>
              <a:gd name="connsiteX179" fmla="*/ 224950 w 1605470"/>
              <a:gd name="connsiteY179" fmla="*/ 576846 h 6858000"/>
              <a:gd name="connsiteX180" fmla="*/ 204632 w 1605470"/>
              <a:gd name="connsiteY180" fmla="*/ 553868 h 6858000"/>
              <a:gd name="connsiteX181" fmla="*/ 239317 w 1605470"/>
              <a:gd name="connsiteY181" fmla="*/ 517614 h 6858000"/>
              <a:gd name="connsiteX182" fmla="*/ 201693 w 1605470"/>
              <a:gd name="connsiteY182" fmla="*/ 469651 h 6858000"/>
              <a:gd name="connsiteX183" fmla="*/ 195012 w 1605470"/>
              <a:gd name="connsiteY183" fmla="*/ 448559 h 6858000"/>
              <a:gd name="connsiteX184" fmla="*/ 201434 w 1605470"/>
              <a:gd name="connsiteY184" fmla="*/ 441529 h 6858000"/>
              <a:gd name="connsiteX185" fmla="*/ 200655 w 1605470"/>
              <a:gd name="connsiteY185" fmla="*/ 428927 h 6858000"/>
              <a:gd name="connsiteX186" fmla="*/ 190059 w 1605470"/>
              <a:gd name="connsiteY186" fmla="*/ 430161 h 6858000"/>
              <a:gd name="connsiteX187" fmla="*/ 184450 w 1605470"/>
              <a:gd name="connsiteY187" fmla="*/ 396240 h 6858000"/>
              <a:gd name="connsiteX188" fmla="*/ 146196 w 1605470"/>
              <a:gd name="connsiteY188" fmla="*/ 358810 h 6858000"/>
              <a:gd name="connsiteX189" fmla="*/ 124571 w 1605470"/>
              <a:gd name="connsiteY189" fmla="*/ 302178 h 6858000"/>
              <a:gd name="connsiteX190" fmla="*/ 103243 w 1605470"/>
              <a:gd name="connsiteY190" fmla="*/ 211375 h 6858000"/>
              <a:gd name="connsiteX191" fmla="*/ 94571 w 1605470"/>
              <a:gd name="connsiteY191" fmla="*/ 184179 h 6858000"/>
              <a:gd name="connsiteX192" fmla="*/ 13437 w 1605470"/>
              <a:gd name="connsiteY192" fmla="*/ 19287 h 6858000"/>
              <a:gd name="connsiteX193" fmla="*/ 0 w 1605470"/>
              <a:gd name="connsiteY193"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45287 w 1605470"/>
              <a:gd name="connsiteY150" fmla="*/ 1646953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26326 w 1605470"/>
              <a:gd name="connsiteY155" fmla="*/ 1428585 h 6858000"/>
              <a:gd name="connsiteX156" fmla="*/ 325799 w 1605470"/>
              <a:gd name="connsiteY156" fmla="*/ 1357181 h 6858000"/>
              <a:gd name="connsiteX157" fmla="*/ 320507 w 1605470"/>
              <a:gd name="connsiteY157" fmla="*/ 1347099 h 6858000"/>
              <a:gd name="connsiteX158" fmla="*/ 335347 w 1605470"/>
              <a:gd name="connsiteY158" fmla="*/ 1334233 h 6858000"/>
              <a:gd name="connsiteX159" fmla="*/ 342792 w 1605470"/>
              <a:gd name="connsiteY159" fmla="*/ 1307086 h 6858000"/>
              <a:gd name="connsiteX160" fmla="*/ 343980 w 1605470"/>
              <a:gd name="connsiteY160" fmla="*/ 1189033 h 6858000"/>
              <a:gd name="connsiteX161" fmla="*/ 348665 w 1605470"/>
              <a:gd name="connsiteY161" fmla="*/ 1168288 h 6858000"/>
              <a:gd name="connsiteX162" fmla="*/ 340947 w 1605470"/>
              <a:gd name="connsiteY162" fmla="*/ 1142577 h 6858000"/>
              <a:gd name="connsiteX163" fmla="*/ 330253 w 1605470"/>
              <a:gd name="connsiteY163" fmla="*/ 1088484 h 6858000"/>
              <a:gd name="connsiteX164" fmla="*/ 314647 w 1605470"/>
              <a:gd name="connsiteY164" fmla="*/ 1053424 h 6858000"/>
              <a:gd name="connsiteX165" fmla="*/ 322906 w 1605470"/>
              <a:gd name="connsiteY165" fmla="*/ 1044367 h 6858000"/>
              <a:gd name="connsiteX166" fmla="*/ 326818 w 1605470"/>
              <a:gd name="connsiteY166" fmla="*/ 1022828 h 6858000"/>
              <a:gd name="connsiteX167" fmla="*/ 320445 w 1605470"/>
              <a:gd name="connsiteY167" fmla="*/ 932283 h 6858000"/>
              <a:gd name="connsiteX168" fmla="*/ 322681 w 1605470"/>
              <a:gd name="connsiteY168" fmla="*/ 915925 h 6858000"/>
              <a:gd name="connsiteX169" fmla="*/ 315310 w 1605470"/>
              <a:gd name="connsiteY169" fmla="*/ 896999 h 6858000"/>
              <a:gd name="connsiteX170" fmla="*/ 284718 w 1605470"/>
              <a:gd name="connsiteY170" fmla="*/ 821517 h 6858000"/>
              <a:gd name="connsiteX171" fmla="*/ 263668 w 1605470"/>
              <a:gd name="connsiteY171" fmla="*/ 751353 h 6858000"/>
              <a:gd name="connsiteX172" fmla="*/ 254540 w 1605470"/>
              <a:gd name="connsiteY172" fmla="*/ 741965 h 6858000"/>
              <a:gd name="connsiteX173" fmla="*/ 252501 w 1605470"/>
              <a:gd name="connsiteY173" fmla="*/ 724635 h 6858000"/>
              <a:gd name="connsiteX174" fmla="*/ 248897 w 1605470"/>
              <a:gd name="connsiteY174" fmla="*/ 681659 h 6858000"/>
              <a:gd name="connsiteX175" fmla="*/ 234316 w 1605470"/>
              <a:gd name="connsiteY175" fmla="*/ 635218 h 6858000"/>
              <a:gd name="connsiteX176" fmla="*/ 239327 w 1605470"/>
              <a:gd name="connsiteY176" fmla="*/ 613763 h 6858000"/>
              <a:gd name="connsiteX177" fmla="*/ 225269 w 1605470"/>
              <a:gd name="connsiteY177" fmla="*/ 598582 h 6858000"/>
              <a:gd name="connsiteX178" fmla="*/ 224950 w 1605470"/>
              <a:gd name="connsiteY178" fmla="*/ 576846 h 6858000"/>
              <a:gd name="connsiteX179" fmla="*/ 204632 w 1605470"/>
              <a:gd name="connsiteY179" fmla="*/ 553868 h 6858000"/>
              <a:gd name="connsiteX180" fmla="*/ 239317 w 1605470"/>
              <a:gd name="connsiteY180" fmla="*/ 517614 h 6858000"/>
              <a:gd name="connsiteX181" fmla="*/ 201693 w 1605470"/>
              <a:gd name="connsiteY181" fmla="*/ 469651 h 6858000"/>
              <a:gd name="connsiteX182" fmla="*/ 195012 w 1605470"/>
              <a:gd name="connsiteY182" fmla="*/ 448559 h 6858000"/>
              <a:gd name="connsiteX183" fmla="*/ 201434 w 1605470"/>
              <a:gd name="connsiteY183" fmla="*/ 441529 h 6858000"/>
              <a:gd name="connsiteX184" fmla="*/ 200655 w 1605470"/>
              <a:gd name="connsiteY184" fmla="*/ 428927 h 6858000"/>
              <a:gd name="connsiteX185" fmla="*/ 190059 w 1605470"/>
              <a:gd name="connsiteY185" fmla="*/ 430161 h 6858000"/>
              <a:gd name="connsiteX186" fmla="*/ 184450 w 1605470"/>
              <a:gd name="connsiteY186" fmla="*/ 396240 h 6858000"/>
              <a:gd name="connsiteX187" fmla="*/ 146196 w 1605470"/>
              <a:gd name="connsiteY187" fmla="*/ 358810 h 6858000"/>
              <a:gd name="connsiteX188" fmla="*/ 124571 w 1605470"/>
              <a:gd name="connsiteY188" fmla="*/ 302178 h 6858000"/>
              <a:gd name="connsiteX189" fmla="*/ 103243 w 1605470"/>
              <a:gd name="connsiteY189" fmla="*/ 211375 h 6858000"/>
              <a:gd name="connsiteX190" fmla="*/ 94571 w 1605470"/>
              <a:gd name="connsiteY190" fmla="*/ 184179 h 6858000"/>
              <a:gd name="connsiteX191" fmla="*/ 13437 w 1605470"/>
              <a:gd name="connsiteY191" fmla="*/ 19287 h 6858000"/>
              <a:gd name="connsiteX192" fmla="*/ 0 w 1605470"/>
              <a:gd name="connsiteY192"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45287 w 1605470"/>
              <a:gd name="connsiteY150" fmla="*/ 1646953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25799 w 1605470"/>
              <a:gd name="connsiteY155" fmla="*/ 1357181 h 6858000"/>
              <a:gd name="connsiteX156" fmla="*/ 320507 w 1605470"/>
              <a:gd name="connsiteY156" fmla="*/ 1347099 h 6858000"/>
              <a:gd name="connsiteX157" fmla="*/ 335347 w 1605470"/>
              <a:gd name="connsiteY157" fmla="*/ 1334233 h 6858000"/>
              <a:gd name="connsiteX158" fmla="*/ 342792 w 1605470"/>
              <a:gd name="connsiteY158" fmla="*/ 1307086 h 6858000"/>
              <a:gd name="connsiteX159" fmla="*/ 343980 w 1605470"/>
              <a:gd name="connsiteY159" fmla="*/ 1189033 h 6858000"/>
              <a:gd name="connsiteX160" fmla="*/ 348665 w 1605470"/>
              <a:gd name="connsiteY160" fmla="*/ 1168288 h 6858000"/>
              <a:gd name="connsiteX161" fmla="*/ 340947 w 1605470"/>
              <a:gd name="connsiteY161" fmla="*/ 1142577 h 6858000"/>
              <a:gd name="connsiteX162" fmla="*/ 330253 w 1605470"/>
              <a:gd name="connsiteY162" fmla="*/ 1088484 h 6858000"/>
              <a:gd name="connsiteX163" fmla="*/ 314647 w 1605470"/>
              <a:gd name="connsiteY163" fmla="*/ 1053424 h 6858000"/>
              <a:gd name="connsiteX164" fmla="*/ 322906 w 1605470"/>
              <a:gd name="connsiteY164" fmla="*/ 1044367 h 6858000"/>
              <a:gd name="connsiteX165" fmla="*/ 326818 w 1605470"/>
              <a:gd name="connsiteY165" fmla="*/ 1022828 h 6858000"/>
              <a:gd name="connsiteX166" fmla="*/ 320445 w 1605470"/>
              <a:gd name="connsiteY166" fmla="*/ 932283 h 6858000"/>
              <a:gd name="connsiteX167" fmla="*/ 322681 w 1605470"/>
              <a:gd name="connsiteY167" fmla="*/ 915925 h 6858000"/>
              <a:gd name="connsiteX168" fmla="*/ 315310 w 1605470"/>
              <a:gd name="connsiteY168" fmla="*/ 896999 h 6858000"/>
              <a:gd name="connsiteX169" fmla="*/ 284718 w 1605470"/>
              <a:gd name="connsiteY169" fmla="*/ 821517 h 6858000"/>
              <a:gd name="connsiteX170" fmla="*/ 263668 w 1605470"/>
              <a:gd name="connsiteY170" fmla="*/ 751353 h 6858000"/>
              <a:gd name="connsiteX171" fmla="*/ 254540 w 1605470"/>
              <a:gd name="connsiteY171" fmla="*/ 741965 h 6858000"/>
              <a:gd name="connsiteX172" fmla="*/ 252501 w 1605470"/>
              <a:gd name="connsiteY172" fmla="*/ 724635 h 6858000"/>
              <a:gd name="connsiteX173" fmla="*/ 248897 w 1605470"/>
              <a:gd name="connsiteY173" fmla="*/ 681659 h 6858000"/>
              <a:gd name="connsiteX174" fmla="*/ 234316 w 1605470"/>
              <a:gd name="connsiteY174" fmla="*/ 635218 h 6858000"/>
              <a:gd name="connsiteX175" fmla="*/ 239327 w 1605470"/>
              <a:gd name="connsiteY175" fmla="*/ 613763 h 6858000"/>
              <a:gd name="connsiteX176" fmla="*/ 225269 w 1605470"/>
              <a:gd name="connsiteY176" fmla="*/ 598582 h 6858000"/>
              <a:gd name="connsiteX177" fmla="*/ 224950 w 1605470"/>
              <a:gd name="connsiteY177" fmla="*/ 576846 h 6858000"/>
              <a:gd name="connsiteX178" fmla="*/ 204632 w 1605470"/>
              <a:gd name="connsiteY178" fmla="*/ 553868 h 6858000"/>
              <a:gd name="connsiteX179" fmla="*/ 239317 w 1605470"/>
              <a:gd name="connsiteY179" fmla="*/ 517614 h 6858000"/>
              <a:gd name="connsiteX180" fmla="*/ 201693 w 1605470"/>
              <a:gd name="connsiteY180" fmla="*/ 469651 h 6858000"/>
              <a:gd name="connsiteX181" fmla="*/ 195012 w 1605470"/>
              <a:gd name="connsiteY181" fmla="*/ 448559 h 6858000"/>
              <a:gd name="connsiteX182" fmla="*/ 201434 w 1605470"/>
              <a:gd name="connsiteY182" fmla="*/ 441529 h 6858000"/>
              <a:gd name="connsiteX183" fmla="*/ 200655 w 1605470"/>
              <a:gd name="connsiteY183" fmla="*/ 428927 h 6858000"/>
              <a:gd name="connsiteX184" fmla="*/ 190059 w 1605470"/>
              <a:gd name="connsiteY184" fmla="*/ 430161 h 6858000"/>
              <a:gd name="connsiteX185" fmla="*/ 184450 w 1605470"/>
              <a:gd name="connsiteY185" fmla="*/ 396240 h 6858000"/>
              <a:gd name="connsiteX186" fmla="*/ 146196 w 1605470"/>
              <a:gd name="connsiteY186" fmla="*/ 358810 h 6858000"/>
              <a:gd name="connsiteX187" fmla="*/ 124571 w 1605470"/>
              <a:gd name="connsiteY187" fmla="*/ 302178 h 6858000"/>
              <a:gd name="connsiteX188" fmla="*/ 103243 w 1605470"/>
              <a:gd name="connsiteY188" fmla="*/ 211375 h 6858000"/>
              <a:gd name="connsiteX189" fmla="*/ 94571 w 1605470"/>
              <a:gd name="connsiteY189" fmla="*/ 184179 h 6858000"/>
              <a:gd name="connsiteX190" fmla="*/ 13437 w 1605470"/>
              <a:gd name="connsiteY190" fmla="*/ 19287 h 6858000"/>
              <a:gd name="connsiteX191" fmla="*/ 0 w 1605470"/>
              <a:gd name="connsiteY191"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62657 w 1605470"/>
              <a:gd name="connsiteY150" fmla="*/ 1663540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25799 w 1605470"/>
              <a:gd name="connsiteY155" fmla="*/ 1357181 h 6858000"/>
              <a:gd name="connsiteX156" fmla="*/ 320507 w 1605470"/>
              <a:gd name="connsiteY156" fmla="*/ 1347099 h 6858000"/>
              <a:gd name="connsiteX157" fmla="*/ 335347 w 1605470"/>
              <a:gd name="connsiteY157" fmla="*/ 1334233 h 6858000"/>
              <a:gd name="connsiteX158" fmla="*/ 342792 w 1605470"/>
              <a:gd name="connsiteY158" fmla="*/ 1307086 h 6858000"/>
              <a:gd name="connsiteX159" fmla="*/ 343980 w 1605470"/>
              <a:gd name="connsiteY159" fmla="*/ 1189033 h 6858000"/>
              <a:gd name="connsiteX160" fmla="*/ 348665 w 1605470"/>
              <a:gd name="connsiteY160" fmla="*/ 1168288 h 6858000"/>
              <a:gd name="connsiteX161" fmla="*/ 340947 w 1605470"/>
              <a:gd name="connsiteY161" fmla="*/ 1142577 h 6858000"/>
              <a:gd name="connsiteX162" fmla="*/ 330253 w 1605470"/>
              <a:gd name="connsiteY162" fmla="*/ 1088484 h 6858000"/>
              <a:gd name="connsiteX163" fmla="*/ 314647 w 1605470"/>
              <a:gd name="connsiteY163" fmla="*/ 1053424 h 6858000"/>
              <a:gd name="connsiteX164" fmla="*/ 322906 w 1605470"/>
              <a:gd name="connsiteY164" fmla="*/ 1044367 h 6858000"/>
              <a:gd name="connsiteX165" fmla="*/ 326818 w 1605470"/>
              <a:gd name="connsiteY165" fmla="*/ 1022828 h 6858000"/>
              <a:gd name="connsiteX166" fmla="*/ 320445 w 1605470"/>
              <a:gd name="connsiteY166" fmla="*/ 932283 h 6858000"/>
              <a:gd name="connsiteX167" fmla="*/ 322681 w 1605470"/>
              <a:gd name="connsiteY167" fmla="*/ 915925 h 6858000"/>
              <a:gd name="connsiteX168" fmla="*/ 315310 w 1605470"/>
              <a:gd name="connsiteY168" fmla="*/ 896999 h 6858000"/>
              <a:gd name="connsiteX169" fmla="*/ 284718 w 1605470"/>
              <a:gd name="connsiteY169" fmla="*/ 821517 h 6858000"/>
              <a:gd name="connsiteX170" fmla="*/ 263668 w 1605470"/>
              <a:gd name="connsiteY170" fmla="*/ 751353 h 6858000"/>
              <a:gd name="connsiteX171" fmla="*/ 254540 w 1605470"/>
              <a:gd name="connsiteY171" fmla="*/ 741965 h 6858000"/>
              <a:gd name="connsiteX172" fmla="*/ 252501 w 1605470"/>
              <a:gd name="connsiteY172" fmla="*/ 724635 h 6858000"/>
              <a:gd name="connsiteX173" fmla="*/ 248897 w 1605470"/>
              <a:gd name="connsiteY173" fmla="*/ 681659 h 6858000"/>
              <a:gd name="connsiteX174" fmla="*/ 234316 w 1605470"/>
              <a:gd name="connsiteY174" fmla="*/ 635218 h 6858000"/>
              <a:gd name="connsiteX175" fmla="*/ 239327 w 1605470"/>
              <a:gd name="connsiteY175" fmla="*/ 613763 h 6858000"/>
              <a:gd name="connsiteX176" fmla="*/ 225269 w 1605470"/>
              <a:gd name="connsiteY176" fmla="*/ 598582 h 6858000"/>
              <a:gd name="connsiteX177" fmla="*/ 224950 w 1605470"/>
              <a:gd name="connsiteY177" fmla="*/ 576846 h 6858000"/>
              <a:gd name="connsiteX178" fmla="*/ 204632 w 1605470"/>
              <a:gd name="connsiteY178" fmla="*/ 553868 h 6858000"/>
              <a:gd name="connsiteX179" fmla="*/ 239317 w 1605470"/>
              <a:gd name="connsiteY179" fmla="*/ 517614 h 6858000"/>
              <a:gd name="connsiteX180" fmla="*/ 201693 w 1605470"/>
              <a:gd name="connsiteY180" fmla="*/ 469651 h 6858000"/>
              <a:gd name="connsiteX181" fmla="*/ 195012 w 1605470"/>
              <a:gd name="connsiteY181" fmla="*/ 448559 h 6858000"/>
              <a:gd name="connsiteX182" fmla="*/ 201434 w 1605470"/>
              <a:gd name="connsiteY182" fmla="*/ 441529 h 6858000"/>
              <a:gd name="connsiteX183" fmla="*/ 200655 w 1605470"/>
              <a:gd name="connsiteY183" fmla="*/ 428927 h 6858000"/>
              <a:gd name="connsiteX184" fmla="*/ 190059 w 1605470"/>
              <a:gd name="connsiteY184" fmla="*/ 430161 h 6858000"/>
              <a:gd name="connsiteX185" fmla="*/ 184450 w 1605470"/>
              <a:gd name="connsiteY185" fmla="*/ 396240 h 6858000"/>
              <a:gd name="connsiteX186" fmla="*/ 146196 w 1605470"/>
              <a:gd name="connsiteY186" fmla="*/ 358810 h 6858000"/>
              <a:gd name="connsiteX187" fmla="*/ 124571 w 1605470"/>
              <a:gd name="connsiteY187" fmla="*/ 302178 h 6858000"/>
              <a:gd name="connsiteX188" fmla="*/ 103243 w 1605470"/>
              <a:gd name="connsiteY188" fmla="*/ 211375 h 6858000"/>
              <a:gd name="connsiteX189" fmla="*/ 94571 w 1605470"/>
              <a:gd name="connsiteY189" fmla="*/ 184179 h 6858000"/>
              <a:gd name="connsiteX190" fmla="*/ 13437 w 1605470"/>
              <a:gd name="connsiteY190" fmla="*/ 19287 h 6858000"/>
              <a:gd name="connsiteX191" fmla="*/ 0 w 1605470"/>
              <a:gd name="connsiteY191"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62657 w 1605470"/>
              <a:gd name="connsiteY150" fmla="*/ 1663540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25799 w 1605470"/>
              <a:gd name="connsiteY155" fmla="*/ 1357181 h 6858000"/>
              <a:gd name="connsiteX156" fmla="*/ 320507 w 1605470"/>
              <a:gd name="connsiteY156" fmla="*/ 1347099 h 6858000"/>
              <a:gd name="connsiteX157" fmla="*/ 335347 w 1605470"/>
              <a:gd name="connsiteY157" fmla="*/ 1334233 h 6858000"/>
              <a:gd name="connsiteX158" fmla="*/ 342792 w 1605470"/>
              <a:gd name="connsiteY158" fmla="*/ 1307086 h 6858000"/>
              <a:gd name="connsiteX159" fmla="*/ 343980 w 1605470"/>
              <a:gd name="connsiteY159" fmla="*/ 1189033 h 6858000"/>
              <a:gd name="connsiteX160" fmla="*/ 348665 w 1605470"/>
              <a:gd name="connsiteY160" fmla="*/ 1168288 h 6858000"/>
              <a:gd name="connsiteX161" fmla="*/ 340947 w 1605470"/>
              <a:gd name="connsiteY161" fmla="*/ 1142577 h 6858000"/>
              <a:gd name="connsiteX162" fmla="*/ 330253 w 1605470"/>
              <a:gd name="connsiteY162" fmla="*/ 1088484 h 6858000"/>
              <a:gd name="connsiteX163" fmla="*/ 314647 w 1605470"/>
              <a:gd name="connsiteY163" fmla="*/ 1053424 h 6858000"/>
              <a:gd name="connsiteX164" fmla="*/ 322906 w 1605470"/>
              <a:gd name="connsiteY164" fmla="*/ 1044367 h 6858000"/>
              <a:gd name="connsiteX165" fmla="*/ 326818 w 1605470"/>
              <a:gd name="connsiteY165" fmla="*/ 1022828 h 6858000"/>
              <a:gd name="connsiteX166" fmla="*/ 320445 w 1605470"/>
              <a:gd name="connsiteY166" fmla="*/ 932283 h 6858000"/>
              <a:gd name="connsiteX167" fmla="*/ 322681 w 1605470"/>
              <a:gd name="connsiteY167" fmla="*/ 915925 h 6858000"/>
              <a:gd name="connsiteX168" fmla="*/ 315310 w 1605470"/>
              <a:gd name="connsiteY168" fmla="*/ 896999 h 6858000"/>
              <a:gd name="connsiteX169" fmla="*/ 284718 w 1605470"/>
              <a:gd name="connsiteY169" fmla="*/ 821517 h 6858000"/>
              <a:gd name="connsiteX170" fmla="*/ 263668 w 1605470"/>
              <a:gd name="connsiteY170" fmla="*/ 751353 h 6858000"/>
              <a:gd name="connsiteX171" fmla="*/ 254540 w 1605470"/>
              <a:gd name="connsiteY171" fmla="*/ 741965 h 6858000"/>
              <a:gd name="connsiteX172" fmla="*/ 252501 w 1605470"/>
              <a:gd name="connsiteY172" fmla="*/ 724635 h 6858000"/>
              <a:gd name="connsiteX173" fmla="*/ 248897 w 1605470"/>
              <a:gd name="connsiteY173" fmla="*/ 681659 h 6858000"/>
              <a:gd name="connsiteX174" fmla="*/ 234316 w 1605470"/>
              <a:gd name="connsiteY174" fmla="*/ 635218 h 6858000"/>
              <a:gd name="connsiteX175" fmla="*/ 239327 w 1605470"/>
              <a:gd name="connsiteY175" fmla="*/ 613763 h 6858000"/>
              <a:gd name="connsiteX176" fmla="*/ 225269 w 1605470"/>
              <a:gd name="connsiteY176" fmla="*/ 598582 h 6858000"/>
              <a:gd name="connsiteX177" fmla="*/ 224950 w 1605470"/>
              <a:gd name="connsiteY177" fmla="*/ 576846 h 6858000"/>
              <a:gd name="connsiteX178" fmla="*/ 204632 w 1605470"/>
              <a:gd name="connsiteY178" fmla="*/ 553868 h 6858000"/>
              <a:gd name="connsiteX179" fmla="*/ 239317 w 1605470"/>
              <a:gd name="connsiteY179" fmla="*/ 517614 h 6858000"/>
              <a:gd name="connsiteX180" fmla="*/ 201693 w 1605470"/>
              <a:gd name="connsiteY180" fmla="*/ 469651 h 6858000"/>
              <a:gd name="connsiteX181" fmla="*/ 195012 w 1605470"/>
              <a:gd name="connsiteY181" fmla="*/ 448559 h 6858000"/>
              <a:gd name="connsiteX182" fmla="*/ 201434 w 1605470"/>
              <a:gd name="connsiteY182" fmla="*/ 441529 h 6858000"/>
              <a:gd name="connsiteX183" fmla="*/ 200655 w 1605470"/>
              <a:gd name="connsiteY183" fmla="*/ 428927 h 6858000"/>
              <a:gd name="connsiteX184" fmla="*/ 190059 w 1605470"/>
              <a:gd name="connsiteY184" fmla="*/ 430161 h 6858000"/>
              <a:gd name="connsiteX185" fmla="*/ 184450 w 1605470"/>
              <a:gd name="connsiteY185" fmla="*/ 396240 h 6858000"/>
              <a:gd name="connsiteX186" fmla="*/ 146196 w 1605470"/>
              <a:gd name="connsiteY186" fmla="*/ 358810 h 6858000"/>
              <a:gd name="connsiteX187" fmla="*/ 124571 w 1605470"/>
              <a:gd name="connsiteY187" fmla="*/ 302178 h 6858000"/>
              <a:gd name="connsiteX188" fmla="*/ 103243 w 1605470"/>
              <a:gd name="connsiteY188" fmla="*/ 211375 h 6858000"/>
              <a:gd name="connsiteX189" fmla="*/ 94571 w 1605470"/>
              <a:gd name="connsiteY189" fmla="*/ 184179 h 6858000"/>
              <a:gd name="connsiteX190" fmla="*/ 13437 w 1605470"/>
              <a:gd name="connsiteY190" fmla="*/ 19287 h 6858000"/>
              <a:gd name="connsiteX191" fmla="*/ 0 w 1605470"/>
              <a:gd name="connsiteY191"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62657 w 1605470"/>
              <a:gd name="connsiteY150" fmla="*/ 1663540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25799 w 1605470"/>
              <a:gd name="connsiteY155" fmla="*/ 1357181 h 6858000"/>
              <a:gd name="connsiteX156" fmla="*/ 320507 w 1605470"/>
              <a:gd name="connsiteY156" fmla="*/ 1347099 h 6858000"/>
              <a:gd name="connsiteX157" fmla="*/ 335347 w 1605470"/>
              <a:gd name="connsiteY157" fmla="*/ 1334233 h 6858000"/>
              <a:gd name="connsiteX158" fmla="*/ 342792 w 1605470"/>
              <a:gd name="connsiteY158" fmla="*/ 1307086 h 6858000"/>
              <a:gd name="connsiteX159" fmla="*/ 343980 w 1605470"/>
              <a:gd name="connsiteY159" fmla="*/ 1189033 h 6858000"/>
              <a:gd name="connsiteX160" fmla="*/ 348665 w 1605470"/>
              <a:gd name="connsiteY160" fmla="*/ 1168288 h 6858000"/>
              <a:gd name="connsiteX161" fmla="*/ 340947 w 1605470"/>
              <a:gd name="connsiteY161" fmla="*/ 1142577 h 6858000"/>
              <a:gd name="connsiteX162" fmla="*/ 330253 w 1605470"/>
              <a:gd name="connsiteY162" fmla="*/ 1088484 h 6858000"/>
              <a:gd name="connsiteX163" fmla="*/ 314647 w 1605470"/>
              <a:gd name="connsiteY163" fmla="*/ 1053424 h 6858000"/>
              <a:gd name="connsiteX164" fmla="*/ 322906 w 1605470"/>
              <a:gd name="connsiteY164" fmla="*/ 1044367 h 6858000"/>
              <a:gd name="connsiteX165" fmla="*/ 322475 w 1605470"/>
              <a:gd name="connsiteY165" fmla="*/ 1002093 h 6858000"/>
              <a:gd name="connsiteX166" fmla="*/ 320445 w 1605470"/>
              <a:gd name="connsiteY166" fmla="*/ 932283 h 6858000"/>
              <a:gd name="connsiteX167" fmla="*/ 322681 w 1605470"/>
              <a:gd name="connsiteY167" fmla="*/ 915925 h 6858000"/>
              <a:gd name="connsiteX168" fmla="*/ 315310 w 1605470"/>
              <a:gd name="connsiteY168" fmla="*/ 896999 h 6858000"/>
              <a:gd name="connsiteX169" fmla="*/ 284718 w 1605470"/>
              <a:gd name="connsiteY169" fmla="*/ 821517 h 6858000"/>
              <a:gd name="connsiteX170" fmla="*/ 263668 w 1605470"/>
              <a:gd name="connsiteY170" fmla="*/ 751353 h 6858000"/>
              <a:gd name="connsiteX171" fmla="*/ 254540 w 1605470"/>
              <a:gd name="connsiteY171" fmla="*/ 741965 h 6858000"/>
              <a:gd name="connsiteX172" fmla="*/ 252501 w 1605470"/>
              <a:gd name="connsiteY172" fmla="*/ 724635 h 6858000"/>
              <a:gd name="connsiteX173" fmla="*/ 248897 w 1605470"/>
              <a:gd name="connsiteY173" fmla="*/ 681659 h 6858000"/>
              <a:gd name="connsiteX174" fmla="*/ 234316 w 1605470"/>
              <a:gd name="connsiteY174" fmla="*/ 635218 h 6858000"/>
              <a:gd name="connsiteX175" fmla="*/ 239327 w 1605470"/>
              <a:gd name="connsiteY175" fmla="*/ 613763 h 6858000"/>
              <a:gd name="connsiteX176" fmla="*/ 225269 w 1605470"/>
              <a:gd name="connsiteY176" fmla="*/ 598582 h 6858000"/>
              <a:gd name="connsiteX177" fmla="*/ 224950 w 1605470"/>
              <a:gd name="connsiteY177" fmla="*/ 576846 h 6858000"/>
              <a:gd name="connsiteX178" fmla="*/ 204632 w 1605470"/>
              <a:gd name="connsiteY178" fmla="*/ 553868 h 6858000"/>
              <a:gd name="connsiteX179" fmla="*/ 239317 w 1605470"/>
              <a:gd name="connsiteY179" fmla="*/ 517614 h 6858000"/>
              <a:gd name="connsiteX180" fmla="*/ 201693 w 1605470"/>
              <a:gd name="connsiteY180" fmla="*/ 469651 h 6858000"/>
              <a:gd name="connsiteX181" fmla="*/ 195012 w 1605470"/>
              <a:gd name="connsiteY181" fmla="*/ 448559 h 6858000"/>
              <a:gd name="connsiteX182" fmla="*/ 201434 w 1605470"/>
              <a:gd name="connsiteY182" fmla="*/ 441529 h 6858000"/>
              <a:gd name="connsiteX183" fmla="*/ 200655 w 1605470"/>
              <a:gd name="connsiteY183" fmla="*/ 428927 h 6858000"/>
              <a:gd name="connsiteX184" fmla="*/ 190059 w 1605470"/>
              <a:gd name="connsiteY184" fmla="*/ 430161 h 6858000"/>
              <a:gd name="connsiteX185" fmla="*/ 184450 w 1605470"/>
              <a:gd name="connsiteY185" fmla="*/ 396240 h 6858000"/>
              <a:gd name="connsiteX186" fmla="*/ 146196 w 1605470"/>
              <a:gd name="connsiteY186" fmla="*/ 358810 h 6858000"/>
              <a:gd name="connsiteX187" fmla="*/ 124571 w 1605470"/>
              <a:gd name="connsiteY187" fmla="*/ 302178 h 6858000"/>
              <a:gd name="connsiteX188" fmla="*/ 103243 w 1605470"/>
              <a:gd name="connsiteY188" fmla="*/ 211375 h 6858000"/>
              <a:gd name="connsiteX189" fmla="*/ 94571 w 1605470"/>
              <a:gd name="connsiteY189" fmla="*/ 184179 h 6858000"/>
              <a:gd name="connsiteX190" fmla="*/ 13437 w 1605470"/>
              <a:gd name="connsiteY190" fmla="*/ 19287 h 6858000"/>
              <a:gd name="connsiteX191" fmla="*/ 0 w 1605470"/>
              <a:gd name="connsiteY191"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62657 w 1605470"/>
              <a:gd name="connsiteY150" fmla="*/ 1663540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25799 w 1605470"/>
              <a:gd name="connsiteY155" fmla="*/ 1357181 h 6858000"/>
              <a:gd name="connsiteX156" fmla="*/ 320507 w 1605470"/>
              <a:gd name="connsiteY156" fmla="*/ 1347099 h 6858000"/>
              <a:gd name="connsiteX157" fmla="*/ 335347 w 1605470"/>
              <a:gd name="connsiteY157" fmla="*/ 1334233 h 6858000"/>
              <a:gd name="connsiteX158" fmla="*/ 342792 w 1605470"/>
              <a:gd name="connsiteY158" fmla="*/ 1307086 h 6858000"/>
              <a:gd name="connsiteX159" fmla="*/ 343980 w 1605470"/>
              <a:gd name="connsiteY159" fmla="*/ 1189033 h 6858000"/>
              <a:gd name="connsiteX160" fmla="*/ 348665 w 1605470"/>
              <a:gd name="connsiteY160" fmla="*/ 1168288 h 6858000"/>
              <a:gd name="connsiteX161" fmla="*/ 340947 w 1605470"/>
              <a:gd name="connsiteY161" fmla="*/ 1142577 h 6858000"/>
              <a:gd name="connsiteX162" fmla="*/ 330253 w 1605470"/>
              <a:gd name="connsiteY162" fmla="*/ 1088484 h 6858000"/>
              <a:gd name="connsiteX163" fmla="*/ 314647 w 1605470"/>
              <a:gd name="connsiteY163" fmla="*/ 1053424 h 6858000"/>
              <a:gd name="connsiteX164" fmla="*/ 322475 w 1605470"/>
              <a:gd name="connsiteY164" fmla="*/ 1002093 h 6858000"/>
              <a:gd name="connsiteX165" fmla="*/ 320445 w 1605470"/>
              <a:gd name="connsiteY165" fmla="*/ 932283 h 6858000"/>
              <a:gd name="connsiteX166" fmla="*/ 322681 w 1605470"/>
              <a:gd name="connsiteY166" fmla="*/ 915925 h 6858000"/>
              <a:gd name="connsiteX167" fmla="*/ 315310 w 1605470"/>
              <a:gd name="connsiteY167" fmla="*/ 896999 h 6858000"/>
              <a:gd name="connsiteX168" fmla="*/ 284718 w 1605470"/>
              <a:gd name="connsiteY168" fmla="*/ 821517 h 6858000"/>
              <a:gd name="connsiteX169" fmla="*/ 263668 w 1605470"/>
              <a:gd name="connsiteY169" fmla="*/ 751353 h 6858000"/>
              <a:gd name="connsiteX170" fmla="*/ 254540 w 1605470"/>
              <a:gd name="connsiteY170" fmla="*/ 741965 h 6858000"/>
              <a:gd name="connsiteX171" fmla="*/ 252501 w 1605470"/>
              <a:gd name="connsiteY171" fmla="*/ 724635 h 6858000"/>
              <a:gd name="connsiteX172" fmla="*/ 248897 w 1605470"/>
              <a:gd name="connsiteY172" fmla="*/ 681659 h 6858000"/>
              <a:gd name="connsiteX173" fmla="*/ 234316 w 1605470"/>
              <a:gd name="connsiteY173" fmla="*/ 635218 h 6858000"/>
              <a:gd name="connsiteX174" fmla="*/ 239327 w 1605470"/>
              <a:gd name="connsiteY174" fmla="*/ 613763 h 6858000"/>
              <a:gd name="connsiteX175" fmla="*/ 225269 w 1605470"/>
              <a:gd name="connsiteY175" fmla="*/ 598582 h 6858000"/>
              <a:gd name="connsiteX176" fmla="*/ 224950 w 1605470"/>
              <a:gd name="connsiteY176" fmla="*/ 576846 h 6858000"/>
              <a:gd name="connsiteX177" fmla="*/ 204632 w 1605470"/>
              <a:gd name="connsiteY177" fmla="*/ 553868 h 6858000"/>
              <a:gd name="connsiteX178" fmla="*/ 239317 w 1605470"/>
              <a:gd name="connsiteY178" fmla="*/ 517614 h 6858000"/>
              <a:gd name="connsiteX179" fmla="*/ 201693 w 1605470"/>
              <a:gd name="connsiteY179" fmla="*/ 469651 h 6858000"/>
              <a:gd name="connsiteX180" fmla="*/ 195012 w 1605470"/>
              <a:gd name="connsiteY180" fmla="*/ 448559 h 6858000"/>
              <a:gd name="connsiteX181" fmla="*/ 201434 w 1605470"/>
              <a:gd name="connsiteY181" fmla="*/ 441529 h 6858000"/>
              <a:gd name="connsiteX182" fmla="*/ 200655 w 1605470"/>
              <a:gd name="connsiteY182" fmla="*/ 428927 h 6858000"/>
              <a:gd name="connsiteX183" fmla="*/ 190059 w 1605470"/>
              <a:gd name="connsiteY183" fmla="*/ 430161 h 6858000"/>
              <a:gd name="connsiteX184" fmla="*/ 184450 w 1605470"/>
              <a:gd name="connsiteY184" fmla="*/ 396240 h 6858000"/>
              <a:gd name="connsiteX185" fmla="*/ 146196 w 1605470"/>
              <a:gd name="connsiteY185" fmla="*/ 358810 h 6858000"/>
              <a:gd name="connsiteX186" fmla="*/ 124571 w 1605470"/>
              <a:gd name="connsiteY186" fmla="*/ 302178 h 6858000"/>
              <a:gd name="connsiteX187" fmla="*/ 103243 w 1605470"/>
              <a:gd name="connsiteY187" fmla="*/ 211375 h 6858000"/>
              <a:gd name="connsiteX188" fmla="*/ 94571 w 1605470"/>
              <a:gd name="connsiteY188" fmla="*/ 184179 h 6858000"/>
              <a:gd name="connsiteX189" fmla="*/ 13437 w 1605470"/>
              <a:gd name="connsiteY189" fmla="*/ 19287 h 6858000"/>
              <a:gd name="connsiteX190" fmla="*/ 0 w 1605470"/>
              <a:gd name="connsiteY190"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62657 w 1605470"/>
              <a:gd name="connsiteY150" fmla="*/ 1663540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25799 w 1605470"/>
              <a:gd name="connsiteY155" fmla="*/ 1357181 h 6858000"/>
              <a:gd name="connsiteX156" fmla="*/ 320507 w 1605470"/>
              <a:gd name="connsiteY156" fmla="*/ 1347099 h 6858000"/>
              <a:gd name="connsiteX157" fmla="*/ 335347 w 1605470"/>
              <a:gd name="connsiteY157" fmla="*/ 1334233 h 6858000"/>
              <a:gd name="connsiteX158" fmla="*/ 342792 w 1605470"/>
              <a:gd name="connsiteY158" fmla="*/ 1307086 h 6858000"/>
              <a:gd name="connsiteX159" fmla="*/ 343980 w 1605470"/>
              <a:gd name="connsiteY159" fmla="*/ 1189033 h 6858000"/>
              <a:gd name="connsiteX160" fmla="*/ 348665 w 1605470"/>
              <a:gd name="connsiteY160" fmla="*/ 1168288 h 6858000"/>
              <a:gd name="connsiteX161" fmla="*/ 340947 w 1605470"/>
              <a:gd name="connsiteY161" fmla="*/ 1142577 h 6858000"/>
              <a:gd name="connsiteX162" fmla="*/ 330253 w 1605470"/>
              <a:gd name="connsiteY162" fmla="*/ 1088484 h 6858000"/>
              <a:gd name="connsiteX163" fmla="*/ 336360 w 1605470"/>
              <a:gd name="connsiteY163" fmla="*/ 1045131 h 6858000"/>
              <a:gd name="connsiteX164" fmla="*/ 322475 w 1605470"/>
              <a:gd name="connsiteY164" fmla="*/ 1002093 h 6858000"/>
              <a:gd name="connsiteX165" fmla="*/ 320445 w 1605470"/>
              <a:gd name="connsiteY165" fmla="*/ 932283 h 6858000"/>
              <a:gd name="connsiteX166" fmla="*/ 322681 w 1605470"/>
              <a:gd name="connsiteY166" fmla="*/ 915925 h 6858000"/>
              <a:gd name="connsiteX167" fmla="*/ 315310 w 1605470"/>
              <a:gd name="connsiteY167" fmla="*/ 896999 h 6858000"/>
              <a:gd name="connsiteX168" fmla="*/ 284718 w 1605470"/>
              <a:gd name="connsiteY168" fmla="*/ 821517 h 6858000"/>
              <a:gd name="connsiteX169" fmla="*/ 263668 w 1605470"/>
              <a:gd name="connsiteY169" fmla="*/ 751353 h 6858000"/>
              <a:gd name="connsiteX170" fmla="*/ 254540 w 1605470"/>
              <a:gd name="connsiteY170" fmla="*/ 741965 h 6858000"/>
              <a:gd name="connsiteX171" fmla="*/ 252501 w 1605470"/>
              <a:gd name="connsiteY171" fmla="*/ 724635 h 6858000"/>
              <a:gd name="connsiteX172" fmla="*/ 248897 w 1605470"/>
              <a:gd name="connsiteY172" fmla="*/ 681659 h 6858000"/>
              <a:gd name="connsiteX173" fmla="*/ 234316 w 1605470"/>
              <a:gd name="connsiteY173" fmla="*/ 635218 h 6858000"/>
              <a:gd name="connsiteX174" fmla="*/ 239327 w 1605470"/>
              <a:gd name="connsiteY174" fmla="*/ 613763 h 6858000"/>
              <a:gd name="connsiteX175" fmla="*/ 225269 w 1605470"/>
              <a:gd name="connsiteY175" fmla="*/ 598582 h 6858000"/>
              <a:gd name="connsiteX176" fmla="*/ 224950 w 1605470"/>
              <a:gd name="connsiteY176" fmla="*/ 576846 h 6858000"/>
              <a:gd name="connsiteX177" fmla="*/ 204632 w 1605470"/>
              <a:gd name="connsiteY177" fmla="*/ 553868 h 6858000"/>
              <a:gd name="connsiteX178" fmla="*/ 239317 w 1605470"/>
              <a:gd name="connsiteY178" fmla="*/ 517614 h 6858000"/>
              <a:gd name="connsiteX179" fmla="*/ 201693 w 1605470"/>
              <a:gd name="connsiteY179" fmla="*/ 469651 h 6858000"/>
              <a:gd name="connsiteX180" fmla="*/ 195012 w 1605470"/>
              <a:gd name="connsiteY180" fmla="*/ 448559 h 6858000"/>
              <a:gd name="connsiteX181" fmla="*/ 201434 w 1605470"/>
              <a:gd name="connsiteY181" fmla="*/ 441529 h 6858000"/>
              <a:gd name="connsiteX182" fmla="*/ 200655 w 1605470"/>
              <a:gd name="connsiteY182" fmla="*/ 428927 h 6858000"/>
              <a:gd name="connsiteX183" fmla="*/ 190059 w 1605470"/>
              <a:gd name="connsiteY183" fmla="*/ 430161 h 6858000"/>
              <a:gd name="connsiteX184" fmla="*/ 184450 w 1605470"/>
              <a:gd name="connsiteY184" fmla="*/ 396240 h 6858000"/>
              <a:gd name="connsiteX185" fmla="*/ 146196 w 1605470"/>
              <a:gd name="connsiteY185" fmla="*/ 358810 h 6858000"/>
              <a:gd name="connsiteX186" fmla="*/ 124571 w 1605470"/>
              <a:gd name="connsiteY186" fmla="*/ 302178 h 6858000"/>
              <a:gd name="connsiteX187" fmla="*/ 103243 w 1605470"/>
              <a:gd name="connsiteY187" fmla="*/ 211375 h 6858000"/>
              <a:gd name="connsiteX188" fmla="*/ 94571 w 1605470"/>
              <a:gd name="connsiteY188" fmla="*/ 184179 h 6858000"/>
              <a:gd name="connsiteX189" fmla="*/ 13437 w 1605470"/>
              <a:gd name="connsiteY189" fmla="*/ 19287 h 6858000"/>
              <a:gd name="connsiteX190" fmla="*/ 0 w 1605470"/>
              <a:gd name="connsiteY190"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62657 w 1605470"/>
              <a:gd name="connsiteY150" fmla="*/ 1663540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25799 w 1605470"/>
              <a:gd name="connsiteY155" fmla="*/ 1357181 h 6858000"/>
              <a:gd name="connsiteX156" fmla="*/ 320507 w 1605470"/>
              <a:gd name="connsiteY156" fmla="*/ 1347099 h 6858000"/>
              <a:gd name="connsiteX157" fmla="*/ 342792 w 1605470"/>
              <a:gd name="connsiteY157" fmla="*/ 1307086 h 6858000"/>
              <a:gd name="connsiteX158" fmla="*/ 343980 w 1605470"/>
              <a:gd name="connsiteY158" fmla="*/ 1189033 h 6858000"/>
              <a:gd name="connsiteX159" fmla="*/ 348665 w 1605470"/>
              <a:gd name="connsiteY159" fmla="*/ 1168288 h 6858000"/>
              <a:gd name="connsiteX160" fmla="*/ 340947 w 1605470"/>
              <a:gd name="connsiteY160" fmla="*/ 1142577 h 6858000"/>
              <a:gd name="connsiteX161" fmla="*/ 330253 w 1605470"/>
              <a:gd name="connsiteY161" fmla="*/ 1088484 h 6858000"/>
              <a:gd name="connsiteX162" fmla="*/ 336360 w 1605470"/>
              <a:gd name="connsiteY162" fmla="*/ 1045131 h 6858000"/>
              <a:gd name="connsiteX163" fmla="*/ 322475 w 1605470"/>
              <a:gd name="connsiteY163" fmla="*/ 1002093 h 6858000"/>
              <a:gd name="connsiteX164" fmla="*/ 320445 w 1605470"/>
              <a:gd name="connsiteY164" fmla="*/ 932283 h 6858000"/>
              <a:gd name="connsiteX165" fmla="*/ 322681 w 1605470"/>
              <a:gd name="connsiteY165" fmla="*/ 915925 h 6858000"/>
              <a:gd name="connsiteX166" fmla="*/ 315310 w 1605470"/>
              <a:gd name="connsiteY166" fmla="*/ 896999 h 6858000"/>
              <a:gd name="connsiteX167" fmla="*/ 284718 w 1605470"/>
              <a:gd name="connsiteY167" fmla="*/ 821517 h 6858000"/>
              <a:gd name="connsiteX168" fmla="*/ 263668 w 1605470"/>
              <a:gd name="connsiteY168" fmla="*/ 751353 h 6858000"/>
              <a:gd name="connsiteX169" fmla="*/ 254540 w 1605470"/>
              <a:gd name="connsiteY169" fmla="*/ 741965 h 6858000"/>
              <a:gd name="connsiteX170" fmla="*/ 252501 w 1605470"/>
              <a:gd name="connsiteY170" fmla="*/ 724635 h 6858000"/>
              <a:gd name="connsiteX171" fmla="*/ 248897 w 1605470"/>
              <a:gd name="connsiteY171" fmla="*/ 681659 h 6858000"/>
              <a:gd name="connsiteX172" fmla="*/ 234316 w 1605470"/>
              <a:gd name="connsiteY172" fmla="*/ 635218 h 6858000"/>
              <a:gd name="connsiteX173" fmla="*/ 239327 w 1605470"/>
              <a:gd name="connsiteY173" fmla="*/ 613763 h 6858000"/>
              <a:gd name="connsiteX174" fmla="*/ 225269 w 1605470"/>
              <a:gd name="connsiteY174" fmla="*/ 598582 h 6858000"/>
              <a:gd name="connsiteX175" fmla="*/ 224950 w 1605470"/>
              <a:gd name="connsiteY175" fmla="*/ 576846 h 6858000"/>
              <a:gd name="connsiteX176" fmla="*/ 204632 w 1605470"/>
              <a:gd name="connsiteY176" fmla="*/ 553868 h 6858000"/>
              <a:gd name="connsiteX177" fmla="*/ 239317 w 1605470"/>
              <a:gd name="connsiteY177" fmla="*/ 517614 h 6858000"/>
              <a:gd name="connsiteX178" fmla="*/ 201693 w 1605470"/>
              <a:gd name="connsiteY178" fmla="*/ 469651 h 6858000"/>
              <a:gd name="connsiteX179" fmla="*/ 195012 w 1605470"/>
              <a:gd name="connsiteY179" fmla="*/ 448559 h 6858000"/>
              <a:gd name="connsiteX180" fmla="*/ 201434 w 1605470"/>
              <a:gd name="connsiteY180" fmla="*/ 441529 h 6858000"/>
              <a:gd name="connsiteX181" fmla="*/ 200655 w 1605470"/>
              <a:gd name="connsiteY181" fmla="*/ 428927 h 6858000"/>
              <a:gd name="connsiteX182" fmla="*/ 190059 w 1605470"/>
              <a:gd name="connsiteY182" fmla="*/ 430161 h 6858000"/>
              <a:gd name="connsiteX183" fmla="*/ 184450 w 1605470"/>
              <a:gd name="connsiteY183" fmla="*/ 396240 h 6858000"/>
              <a:gd name="connsiteX184" fmla="*/ 146196 w 1605470"/>
              <a:gd name="connsiteY184" fmla="*/ 358810 h 6858000"/>
              <a:gd name="connsiteX185" fmla="*/ 124571 w 1605470"/>
              <a:gd name="connsiteY185" fmla="*/ 302178 h 6858000"/>
              <a:gd name="connsiteX186" fmla="*/ 103243 w 1605470"/>
              <a:gd name="connsiteY186" fmla="*/ 211375 h 6858000"/>
              <a:gd name="connsiteX187" fmla="*/ 94571 w 1605470"/>
              <a:gd name="connsiteY187" fmla="*/ 184179 h 6858000"/>
              <a:gd name="connsiteX188" fmla="*/ 13437 w 1605470"/>
              <a:gd name="connsiteY188" fmla="*/ 19287 h 6858000"/>
              <a:gd name="connsiteX189" fmla="*/ 0 w 1605470"/>
              <a:gd name="connsiteY189"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62657 w 1605470"/>
              <a:gd name="connsiteY150" fmla="*/ 1663540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25799 w 1605470"/>
              <a:gd name="connsiteY155" fmla="*/ 1357181 h 6858000"/>
              <a:gd name="connsiteX156" fmla="*/ 342792 w 1605470"/>
              <a:gd name="connsiteY156" fmla="*/ 1307086 h 6858000"/>
              <a:gd name="connsiteX157" fmla="*/ 343980 w 1605470"/>
              <a:gd name="connsiteY157" fmla="*/ 1189033 h 6858000"/>
              <a:gd name="connsiteX158" fmla="*/ 348665 w 1605470"/>
              <a:gd name="connsiteY158" fmla="*/ 1168288 h 6858000"/>
              <a:gd name="connsiteX159" fmla="*/ 340947 w 1605470"/>
              <a:gd name="connsiteY159" fmla="*/ 1142577 h 6858000"/>
              <a:gd name="connsiteX160" fmla="*/ 330253 w 1605470"/>
              <a:gd name="connsiteY160" fmla="*/ 1088484 h 6858000"/>
              <a:gd name="connsiteX161" fmla="*/ 336360 w 1605470"/>
              <a:gd name="connsiteY161" fmla="*/ 1045131 h 6858000"/>
              <a:gd name="connsiteX162" fmla="*/ 322475 w 1605470"/>
              <a:gd name="connsiteY162" fmla="*/ 1002093 h 6858000"/>
              <a:gd name="connsiteX163" fmla="*/ 320445 w 1605470"/>
              <a:gd name="connsiteY163" fmla="*/ 932283 h 6858000"/>
              <a:gd name="connsiteX164" fmla="*/ 322681 w 1605470"/>
              <a:gd name="connsiteY164" fmla="*/ 915925 h 6858000"/>
              <a:gd name="connsiteX165" fmla="*/ 315310 w 1605470"/>
              <a:gd name="connsiteY165" fmla="*/ 896999 h 6858000"/>
              <a:gd name="connsiteX166" fmla="*/ 284718 w 1605470"/>
              <a:gd name="connsiteY166" fmla="*/ 821517 h 6858000"/>
              <a:gd name="connsiteX167" fmla="*/ 263668 w 1605470"/>
              <a:gd name="connsiteY167" fmla="*/ 751353 h 6858000"/>
              <a:gd name="connsiteX168" fmla="*/ 254540 w 1605470"/>
              <a:gd name="connsiteY168" fmla="*/ 741965 h 6858000"/>
              <a:gd name="connsiteX169" fmla="*/ 252501 w 1605470"/>
              <a:gd name="connsiteY169" fmla="*/ 724635 h 6858000"/>
              <a:gd name="connsiteX170" fmla="*/ 248897 w 1605470"/>
              <a:gd name="connsiteY170" fmla="*/ 681659 h 6858000"/>
              <a:gd name="connsiteX171" fmla="*/ 234316 w 1605470"/>
              <a:gd name="connsiteY171" fmla="*/ 635218 h 6858000"/>
              <a:gd name="connsiteX172" fmla="*/ 239327 w 1605470"/>
              <a:gd name="connsiteY172" fmla="*/ 613763 h 6858000"/>
              <a:gd name="connsiteX173" fmla="*/ 225269 w 1605470"/>
              <a:gd name="connsiteY173" fmla="*/ 598582 h 6858000"/>
              <a:gd name="connsiteX174" fmla="*/ 224950 w 1605470"/>
              <a:gd name="connsiteY174" fmla="*/ 576846 h 6858000"/>
              <a:gd name="connsiteX175" fmla="*/ 204632 w 1605470"/>
              <a:gd name="connsiteY175" fmla="*/ 553868 h 6858000"/>
              <a:gd name="connsiteX176" fmla="*/ 239317 w 1605470"/>
              <a:gd name="connsiteY176" fmla="*/ 517614 h 6858000"/>
              <a:gd name="connsiteX177" fmla="*/ 201693 w 1605470"/>
              <a:gd name="connsiteY177" fmla="*/ 469651 h 6858000"/>
              <a:gd name="connsiteX178" fmla="*/ 195012 w 1605470"/>
              <a:gd name="connsiteY178" fmla="*/ 448559 h 6858000"/>
              <a:gd name="connsiteX179" fmla="*/ 201434 w 1605470"/>
              <a:gd name="connsiteY179" fmla="*/ 441529 h 6858000"/>
              <a:gd name="connsiteX180" fmla="*/ 200655 w 1605470"/>
              <a:gd name="connsiteY180" fmla="*/ 428927 h 6858000"/>
              <a:gd name="connsiteX181" fmla="*/ 190059 w 1605470"/>
              <a:gd name="connsiteY181" fmla="*/ 430161 h 6858000"/>
              <a:gd name="connsiteX182" fmla="*/ 184450 w 1605470"/>
              <a:gd name="connsiteY182" fmla="*/ 396240 h 6858000"/>
              <a:gd name="connsiteX183" fmla="*/ 146196 w 1605470"/>
              <a:gd name="connsiteY183" fmla="*/ 358810 h 6858000"/>
              <a:gd name="connsiteX184" fmla="*/ 124571 w 1605470"/>
              <a:gd name="connsiteY184" fmla="*/ 302178 h 6858000"/>
              <a:gd name="connsiteX185" fmla="*/ 103243 w 1605470"/>
              <a:gd name="connsiteY185" fmla="*/ 211375 h 6858000"/>
              <a:gd name="connsiteX186" fmla="*/ 94571 w 1605470"/>
              <a:gd name="connsiteY186" fmla="*/ 184179 h 6858000"/>
              <a:gd name="connsiteX187" fmla="*/ 13437 w 1605470"/>
              <a:gd name="connsiteY187" fmla="*/ 19287 h 6858000"/>
              <a:gd name="connsiteX188" fmla="*/ 0 w 1605470"/>
              <a:gd name="connsiteY188"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62657 w 1605470"/>
              <a:gd name="connsiteY150" fmla="*/ 1663540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34485 w 1605470"/>
              <a:gd name="connsiteY155" fmla="*/ 1373769 h 6858000"/>
              <a:gd name="connsiteX156" fmla="*/ 342792 w 1605470"/>
              <a:gd name="connsiteY156" fmla="*/ 1307086 h 6858000"/>
              <a:gd name="connsiteX157" fmla="*/ 343980 w 1605470"/>
              <a:gd name="connsiteY157" fmla="*/ 1189033 h 6858000"/>
              <a:gd name="connsiteX158" fmla="*/ 348665 w 1605470"/>
              <a:gd name="connsiteY158" fmla="*/ 1168288 h 6858000"/>
              <a:gd name="connsiteX159" fmla="*/ 340947 w 1605470"/>
              <a:gd name="connsiteY159" fmla="*/ 1142577 h 6858000"/>
              <a:gd name="connsiteX160" fmla="*/ 330253 w 1605470"/>
              <a:gd name="connsiteY160" fmla="*/ 1088484 h 6858000"/>
              <a:gd name="connsiteX161" fmla="*/ 336360 w 1605470"/>
              <a:gd name="connsiteY161" fmla="*/ 1045131 h 6858000"/>
              <a:gd name="connsiteX162" fmla="*/ 322475 w 1605470"/>
              <a:gd name="connsiteY162" fmla="*/ 1002093 h 6858000"/>
              <a:gd name="connsiteX163" fmla="*/ 320445 w 1605470"/>
              <a:gd name="connsiteY163" fmla="*/ 932283 h 6858000"/>
              <a:gd name="connsiteX164" fmla="*/ 322681 w 1605470"/>
              <a:gd name="connsiteY164" fmla="*/ 915925 h 6858000"/>
              <a:gd name="connsiteX165" fmla="*/ 315310 w 1605470"/>
              <a:gd name="connsiteY165" fmla="*/ 896999 h 6858000"/>
              <a:gd name="connsiteX166" fmla="*/ 284718 w 1605470"/>
              <a:gd name="connsiteY166" fmla="*/ 821517 h 6858000"/>
              <a:gd name="connsiteX167" fmla="*/ 263668 w 1605470"/>
              <a:gd name="connsiteY167" fmla="*/ 751353 h 6858000"/>
              <a:gd name="connsiteX168" fmla="*/ 254540 w 1605470"/>
              <a:gd name="connsiteY168" fmla="*/ 741965 h 6858000"/>
              <a:gd name="connsiteX169" fmla="*/ 252501 w 1605470"/>
              <a:gd name="connsiteY169" fmla="*/ 724635 h 6858000"/>
              <a:gd name="connsiteX170" fmla="*/ 248897 w 1605470"/>
              <a:gd name="connsiteY170" fmla="*/ 681659 h 6858000"/>
              <a:gd name="connsiteX171" fmla="*/ 234316 w 1605470"/>
              <a:gd name="connsiteY171" fmla="*/ 635218 h 6858000"/>
              <a:gd name="connsiteX172" fmla="*/ 239327 w 1605470"/>
              <a:gd name="connsiteY172" fmla="*/ 613763 h 6858000"/>
              <a:gd name="connsiteX173" fmla="*/ 225269 w 1605470"/>
              <a:gd name="connsiteY173" fmla="*/ 598582 h 6858000"/>
              <a:gd name="connsiteX174" fmla="*/ 224950 w 1605470"/>
              <a:gd name="connsiteY174" fmla="*/ 576846 h 6858000"/>
              <a:gd name="connsiteX175" fmla="*/ 204632 w 1605470"/>
              <a:gd name="connsiteY175" fmla="*/ 553868 h 6858000"/>
              <a:gd name="connsiteX176" fmla="*/ 239317 w 1605470"/>
              <a:gd name="connsiteY176" fmla="*/ 517614 h 6858000"/>
              <a:gd name="connsiteX177" fmla="*/ 201693 w 1605470"/>
              <a:gd name="connsiteY177" fmla="*/ 469651 h 6858000"/>
              <a:gd name="connsiteX178" fmla="*/ 195012 w 1605470"/>
              <a:gd name="connsiteY178" fmla="*/ 448559 h 6858000"/>
              <a:gd name="connsiteX179" fmla="*/ 201434 w 1605470"/>
              <a:gd name="connsiteY179" fmla="*/ 441529 h 6858000"/>
              <a:gd name="connsiteX180" fmla="*/ 200655 w 1605470"/>
              <a:gd name="connsiteY180" fmla="*/ 428927 h 6858000"/>
              <a:gd name="connsiteX181" fmla="*/ 190059 w 1605470"/>
              <a:gd name="connsiteY181" fmla="*/ 430161 h 6858000"/>
              <a:gd name="connsiteX182" fmla="*/ 184450 w 1605470"/>
              <a:gd name="connsiteY182" fmla="*/ 396240 h 6858000"/>
              <a:gd name="connsiteX183" fmla="*/ 146196 w 1605470"/>
              <a:gd name="connsiteY183" fmla="*/ 358810 h 6858000"/>
              <a:gd name="connsiteX184" fmla="*/ 124571 w 1605470"/>
              <a:gd name="connsiteY184" fmla="*/ 302178 h 6858000"/>
              <a:gd name="connsiteX185" fmla="*/ 103243 w 1605470"/>
              <a:gd name="connsiteY185" fmla="*/ 211375 h 6858000"/>
              <a:gd name="connsiteX186" fmla="*/ 94571 w 1605470"/>
              <a:gd name="connsiteY186" fmla="*/ 184179 h 6858000"/>
              <a:gd name="connsiteX187" fmla="*/ 13437 w 1605470"/>
              <a:gd name="connsiteY187" fmla="*/ 19287 h 6858000"/>
              <a:gd name="connsiteX188" fmla="*/ 0 w 1605470"/>
              <a:gd name="connsiteY188"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62657 w 1605470"/>
              <a:gd name="connsiteY150" fmla="*/ 1663540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34485 w 1605470"/>
              <a:gd name="connsiteY155" fmla="*/ 1373769 h 6858000"/>
              <a:gd name="connsiteX156" fmla="*/ 342792 w 1605470"/>
              <a:gd name="connsiteY156" fmla="*/ 1307086 h 6858000"/>
              <a:gd name="connsiteX157" fmla="*/ 343980 w 1605470"/>
              <a:gd name="connsiteY157" fmla="*/ 1189033 h 6858000"/>
              <a:gd name="connsiteX158" fmla="*/ 348665 w 1605470"/>
              <a:gd name="connsiteY158" fmla="*/ 1168288 h 6858000"/>
              <a:gd name="connsiteX159" fmla="*/ 340947 w 1605470"/>
              <a:gd name="connsiteY159" fmla="*/ 1142577 h 6858000"/>
              <a:gd name="connsiteX160" fmla="*/ 330253 w 1605470"/>
              <a:gd name="connsiteY160" fmla="*/ 1088484 h 6858000"/>
              <a:gd name="connsiteX161" fmla="*/ 336360 w 1605470"/>
              <a:gd name="connsiteY161" fmla="*/ 1045131 h 6858000"/>
              <a:gd name="connsiteX162" fmla="*/ 322475 w 1605470"/>
              <a:gd name="connsiteY162" fmla="*/ 1002093 h 6858000"/>
              <a:gd name="connsiteX163" fmla="*/ 320445 w 1605470"/>
              <a:gd name="connsiteY163" fmla="*/ 932283 h 6858000"/>
              <a:gd name="connsiteX164" fmla="*/ 322681 w 1605470"/>
              <a:gd name="connsiteY164" fmla="*/ 915925 h 6858000"/>
              <a:gd name="connsiteX165" fmla="*/ 315310 w 1605470"/>
              <a:gd name="connsiteY165" fmla="*/ 896999 h 6858000"/>
              <a:gd name="connsiteX166" fmla="*/ 284718 w 1605470"/>
              <a:gd name="connsiteY166" fmla="*/ 821517 h 6858000"/>
              <a:gd name="connsiteX167" fmla="*/ 263668 w 1605470"/>
              <a:gd name="connsiteY167" fmla="*/ 751353 h 6858000"/>
              <a:gd name="connsiteX168" fmla="*/ 254540 w 1605470"/>
              <a:gd name="connsiteY168" fmla="*/ 741965 h 6858000"/>
              <a:gd name="connsiteX169" fmla="*/ 248897 w 1605470"/>
              <a:gd name="connsiteY169" fmla="*/ 681659 h 6858000"/>
              <a:gd name="connsiteX170" fmla="*/ 234316 w 1605470"/>
              <a:gd name="connsiteY170" fmla="*/ 635218 h 6858000"/>
              <a:gd name="connsiteX171" fmla="*/ 239327 w 1605470"/>
              <a:gd name="connsiteY171" fmla="*/ 613763 h 6858000"/>
              <a:gd name="connsiteX172" fmla="*/ 225269 w 1605470"/>
              <a:gd name="connsiteY172" fmla="*/ 598582 h 6858000"/>
              <a:gd name="connsiteX173" fmla="*/ 224950 w 1605470"/>
              <a:gd name="connsiteY173" fmla="*/ 576846 h 6858000"/>
              <a:gd name="connsiteX174" fmla="*/ 204632 w 1605470"/>
              <a:gd name="connsiteY174" fmla="*/ 553868 h 6858000"/>
              <a:gd name="connsiteX175" fmla="*/ 239317 w 1605470"/>
              <a:gd name="connsiteY175" fmla="*/ 517614 h 6858000"/>
              <a:gd name="connsiteX176" fmla="*/ 201693 w 1605470"/>
              <a:gd name="connsiteY176" fmla="*/ 469651 h 6858000"/>
              <a:gd name="connsiteX177" fmla="*/ 195012 w 1605470"/>
              <a:gd name="connsiteY177" fmla="*/ 448559 h 6858000"/>
              <a:gd name="connsiteX178" fmla="*/ 201434 w 1605470"/>
              <a:gd name="connsiteY178" fmla="*/ 441529 h 6858000"/>
              <a:gd name="connsiteX179" fmla="*/ 200655 w 1605470"/>
              <a:gd name="connsiteY179" fmla="*/ 428927 h 6858000"/>
              <a:gd name="connsiteX180" fmla="*/ 190059 w 1605470"/>
              <a:gd name="connsiteY180" fmla="*/ 430161 h 6858000"/>
              <a:gd name="connsiteX181" fmla="*/ 184450 w 1605470"/>
              <a:gd name="connsiteY181" fmla="*/ 396240 h 6858000"/>
              <a:gd name="connsiteX182" fmla="*/ 146196 w 1605470"/>
              <a:gd name="connsiteY182" fmla="*/ 358810 h 6858000"/>
              <a:gd name="connsiteX183" fmla="*/ 124571 w 1605470"/>
              <a:gd name="connsiteY183" fmla="*/ 302178 h 6858000"/>
              <a:gd name="connsiteX184" fmla="*/ 103243 w 1605470"/>
              <a:gd name="connsiteY184" fmla="*/ 211375 h 6858000"/>
              <a:gd name="connsiteX185" fmla="*/ 94571 w 1605470"/>
              <a:gd name="connsiteY185" fmla="*/ 184179 h 6858000"/>
              <a:gd name="connsiteX186" fmla="*/ 13437 w 1605470"/>
              <a:gd name="connsiteY186" fmla="*/ 19287 h 6858000"/>
              <a:gd name="connsiteX187" fmla="*/ 0 w 1605470"/>
              <a:gd name="connsiteY187"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62657 w 1605470"/>
              <a:gd name="connsiteY150" fmla="*/ 1663540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34485 w 1605470"/>
              <a:gd name="connsiteY155" fmla="*/ 1373769 h 6858000"/>
              <a:gd name="connsiteX156" fmla="*/ 342792 w 1605470"/>
              <a:gd name="connsiteY156" fmla="*/ 1307086 h 6858000"/>
              <a:gd name="connsiteX157" fmla="*/ 343980 w 1605470"/>
              <a:gd name="connsiteY157" fmla="*/ 1189033 h 6858000"/>
              <a:gd name="connsiteX158" fmla="*/ 348665 w 1605470"/>
              <a:gd name="connsiteY158" fmla="*/ 1168288 h 6858000"/>
              <a:gd name="connsiteX159" fmla="*/ 340947 w 1605470"/>
              <a:gd name="connsiteY159" fmla="*/ 1142577 h 6858000"/>
              <a:gd name="connsiteX160" fmla="*/ 330253 w 1605470"/>
              <a:gd name="connsiteY160" fmla="*/ 1088484 h 6858000"/>
              <a:gd name="connsiteX161" fmla="*/ 336360 w 1605470"/>
              <a:gd name="connsiteY161" fmla="*/ 1045131 h 6858000"/>
              <a:gd name="connsiteX162" fmla="*/ 322475 w 1605470"/>
              <a:gd name="connsiteY162" fmla="*/ 1002093 h 6858000"/>
              <a:gd name="connsiteX163" fmla="*/ 320445 w 1605470"/>
              <a:gd name="connsiteY163" fmla="*/ 932283 h 6858000"/>
              <a:gd name="connsiteX164" fmla="*/ 322681 w 1605470"/>
              <a:gd name="connsiteY164" fmla="*/ 915925 h 6858000"/>
              <a:gd name="connsiteX165" fmla="*/ 315310 w 1605470"/>
              <a:gd name="connsiteY165" fmla="*/ 896999 h 6858000"/>
              <a:gd name="connsiteX166" fmla="*/ 284718 w 1605470"/>
              <a:gd name="connsiteY166" fmla="*/ 821517 h 6858000"/>
              <a:gd name="connsiteX167" fmla="*/ 263668 w 1605470"/>
              <a:gd name="connsiteY167" fmla="*/ 751353 h 6858000"/>
              <a:gd name="connsiteX168" fmla="*/ 254540 w 1605470"/>
              <a:gd name="connsiteY168" fmla="*/ 741965 h 6858000"/>
              <a:gd name="connsiteX169" fmla="*/ 248897 w 1605470"/>
              <a:gd name="connsiteY169" fmla="*/ 681659 h 6858000"/>
              <a:gd name="connsiteX170" fmla="*/ 234316 w 1605470"/>
              <a:gd name="connsiteY170" fmla="*/ 635218 h 6858000"/>
              <a:gd name="connsiteX171" fmla="*/ 239327 w 1605470"/>
              <a:gd name="connsiteY171" fmla="*/ 613763 h 6858000"/>
              <a:gd name="connsiteX172" fmla="*/ 225269 w 1605470"/>
              <a:gd name="connsiteY172" fmla="*/ 598582 h 6858000"/>
              <a:gd name="connsiteX173" fmla="*/ 224950 w 1605470"/>
              <a:gd name="connsiteY173" fmla="*/ 576846 h 6858000"/>
              <a:gd name="connsiteX174" fmla="*/ 239317 w 1605470"/>
              <a:gd name="connsiteY174" fmla="*/ 517614 h 6858000"/>
              <a:gd name="connsiteX175" fmla="*/ 201693 w 1605470"/>
              <a:gd name="connsiteY175" fmla="*/ 469651 h 6858000"/>
              <a:gd name="connsiteX176" fmla="*/ 195012 w 1605470"/>
              <a:gd name="connsiteY176" fmla="*/ 448559 h 6858000"/>
              <a:gd name="connsiteX177" fmla="*/ 201434 w 1605470"/>
              <a:gd name="connsiteY177" fmla="*/ 441529 h 6858000"/>
              <a:gd name="connsiteX178" fmla="*/ 200655 w 1605470"/>
              <a:gd name="connsiteY178" fmla="*/ 428927 h 6858000"/>
              <a:gd name="connsiteX179" fmla="*/ 190059 w 1605470"/>
              <a:gd name="connsiteY179" fmla="*/ 430161 h 6858000"/>
              <a:gd name="connsiteX180" fmla="*/ 184450 w 1605470"/>
              <a:gd name="connsiteY180" fmla="*/ 396240 h 6858000"/>
              <a:gd name="connsiteX181" fmla="*/ 146196 w 1605470"/>
              <a:gd name="connsiteY181" fmla="*/ 358810 h 6858000"/>
              <a:gd name="connsiteX182" fmla="*/ 124571 w 1605470"/>
              <a:gd name="connsiteY182" fmla="*/ 302178 h 6858000"/>
              <a:gd name="connsiteX183" fmla="*/ 103243 w 1605470"/>
              <a:gd name="connsiteY183" fmla="*/ 211375 h 6858000"/>
              <a:gd name="connsiteX184" fmla="*/ 94571 w 1605470"/>
              <a:gd name="connsiteY184" fmla="*/ 184179 h 6858000"/>
              <a:gd name="connsiteX185" fmla="*/ 13437 w 1605470"/>
              <a:gd name="connsiteY185" fmla="*/ 19287 h 6858000"/>
              <a:gd name="connsiteX186" fmla="*/ 0 w 1605470"/>
              <a:gd name="connsiteY186"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62657 w 1605470"/>
              <a:gd name="connsiteY150" fmla="*/ 1663540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34485 w 1605470"/>
              <a:gd name="connsiteY155" fmla="*/ 1373769 h 6858000"/>
              <a:gd name="connsiteX156" fmla="*/ 342792 w 1605470"/>
              <a:gd name="connsiteY156" fmla="*/ 1307086 h 6858000"/>
              <a:gd name="connsiteX157" fmla="*/ 343980 w 1605470"/>
              <a:gd name="connsiteY157" fmla="*/ 1189033 h 6858000"/>
              <a:gd name="connsiteX158" fmla="*/ 348665 w 1605470"/>
              <a:gd name="connsiteY158" fmla="*/ 1168288 h 6858000"/>
              <a:gd name="connsiteX159" fmla="*/ 340947 w 1605470"/>
              <a:gd name="connsiteY159" fmla="*/ 1142577 h 6858000"/>
              <a:gd name="connsiteX160" fmla="*/ 330253 w 1605470"/>
              <a:gd name="connsiteY160" fmla="*/ 1088484 h 6858000"/>
              <a:gd name="connsiteX161" fmla="*/ 336360 w 1605470"/>
              <a:gd name="connsiteY161" fmla="*/ 1045131 h 6858000"/>
              <a:gd name="connsiteX162" fmla="*/ 322475 w 1605470"/>
              <a:gd name="connsiteY162" fmla="*/ 1002093 h 6858000"/>
              <a:gd name="connsiteX163" fmla="*/ 320445 w 1605470"/>
              <a:gd name="connsiteY163" fmla="*/ 932283 h 6858000"/>
              <a:gd name="connsiteX164" fmla="*/ 322681 w 1605470"/>
              <a:gd name="connsiteY164" fmla="*/ 915925 h 6858000"/>
              <a:gd name="connsiteX165" fmla="*/ 315310 w 1605470"/>
              <a:gd name="connsiteY165" fmla="*/ 896999 h 6858000"/>
              <a:gd name="connsiteX166" fmla="*/ 284718 w 1605470"/>
              <a:gd name="connsiteY166" fmla="*/ 821517 h 6858000"/>
              <a:gd name="connsiteX167" fmla="*/ 263668 w 1605470"/>
              <a:gd name="connsiteY167" fmla="*/ 751353 h 6858000"/>
              <a:gd name="connsiteX168" fmla="*/ 254540 w 1605470"/>
              <a:gd name="connsiteY168" fmla="*/ 741965 h 6858000"/>
              <a:gd name="connsiteX169" fmla="*/ 248897 w 1605470"/>
              <a:gd name="connsiteY169" fmla="*/ 681659 h 6858000"/>
              <a:gd name="connsiteX170" fmla="*/ 234316 w 1605470"/>
              <a:gd name="connsiteY170" fmla="*/ 635218 h 6858000"/>
              <a:gd name="connsiteX171" fmla="*/ 239327 w 1605470"/>
              <a:gd name="connsiteY171" fmla="*/ 613763 h 6858000"/>
              <a:gd name="connsiteX172" fmla="*/ 225269 w 1605470"/>
              <a:gd name="connsiteY172" fmla="*/ 598582 h 6858000"/>
              <a:gd name="connsiteX173" fmla="*/ 224950 w 1605470"/>
              <a:gd name="connsiteY173" fmla="*/ 576846 h 6858000"/>
              <a:gd name="connsiteX174" fmla="*/ 239317 w 1605470"/>
              <a:gd name="connsiteY174" fmla="*/ 517614 h 6858000"/>
              <a:gd name="connsiteX175" fmla="*/ 201693 w 1605470"/>
              <a:gd name="connsiteY175" fmla="*/ 469651 h 6858000"/>
              <a:gd name="connsiteX176" fmla="*/ 195012 w 1605470"/>
              <a:gd name="connsiteY176" fmla="*/ 448559 h 6858000"/>
              <a:gd name="connsiteX177" fmla="*/ 201434 w 1605470"/>
              <a:gd name="connsiteY177" fmla="*/ 441529 h 6858000"/>
              <a:gd name="connsiteX178" fmla="*/ 200655 w 1605470"/>
              <a:gd name="connsiteY178" fmla="*/ 428927 h 6858000"/>
              <a:gd name="connsiteX179" fmla="*/ 190059 w 1605470"/>
              <a:gd name="connsiteY179" fmla="*/ 430161 h 6858000"/>
              <a:gd name="connsiteX180" fmla="*/ 184450 w 1605470"/>
              <a:gd name="connsiteY180" fmla="*/ 396240 h 6858000"/>
              <a:gd name="connsiteX181" fmla="*/ 124571 w 1605470"/>
              <a:gd name="connsiteY181" fmla="*/ 302178 h 6858000"/>
              <a:gd name="connsiteX182" fmla="*/ 103243 w 1605470"/>
              <a:gd name="connsiteY182" fmla="*/ 211375 h 6858000"/>
              <a:gd name="connsiteX183" fmla="*/ 94571 w 1605470"/>
              <a:gd name="connsiteY183" fmla="*/ 184179 h 6858000"/>
              <a:gd name="connsiteX184" fmla="*/ 13437 w 1605470"/>
              <a:gd name="connsiteY184" fmla="*/ 19287 h 6858000"/>
              <a:gd name="connsiteX185" fmla="*/ 0 w 1605470"/>
              <a:gd name="connsiteY185"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62657 w 1605470"/>
              <a:gd name="connsiteY150" fmla="*/ 1663540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34485 w 1605470"/>
              <a:gd name="connsiteY155" fmla="*/ 1373769 h 6858000"/>
              <a:gd name="connsiteX156" fmla="*/ 342792 w 1605470"/>
              <a:gd name="connsiteY156" fmla="*/ 1307086 h 6858000"/>
              <a:gd name="connsiteX157" fmla="*/ 343980 w 1605470"/>
              <a:gd name="connsiteY157" fmla="*/ 1189033 h 6858000"/>
              <a:gd name="connsiteX158" fmla="*/ 348665 w 1605470"/>
              <a:gd name="connsiteY158" fmla="*/ 1168288 h 6858000"/>
              <a:gd name="connsiteX159" fmla="*/ 340947 w 1605470"/>
              <a:gd name="connsiteY159" fmla="*/ 1142577 h 6858000"/>
              <a:gd name="connsiteX160" fmla="*/ 330253 w 1605470"/>
              <a:gd name="connsiteY160" fmla="*/ 1088484 h 6858000"/>
              <a:gd name="connsiteX161" fmla="*/ 336360 w 1605470"/>
              <a:gd name="connsiteY161" fmla="*/ 1045131 h 6858000"/>
              <a:gd name="connsiteX162" fmla="*/ 322475 w 1605470"/>
              <a:gd name="connsiteY162" fmla="*/ 1002093 h 6858000"/>
              <a:gd name="connsiteX163" fmla="*/ 320445 w 1605470"/>
              <a:gd name="connsiteY163" fmla="*/ 932283 h 6858000"/>
              <a:gd name="connsiteX164" fmla="*/ 322681 w 1605470"/>
              <a:gd name="connsiteY164" fmla="*/ 915925 h 6858000"/>
              <a:gd name="connsiteX165" fmla="*/ 315310 w 1605470"/>
              <a:gd name="connsiteY165" fmla="*/ 896999 h 6858000"/>
              <a:gd name="connsiteX166" fmla="*/ 284718 w 1605470"/>
              <a:gd name="connsiteY166" fmla="*/ 821517 h 6858000"/>
              <a:gd name="connsiteX167" fmla="*/ 263668 w 1605470"/>
              <a:gd name="connsiteY167" fmla="*/ 751353 h 6858000"/>
              <a:gd name="connsiteX168" fmla="*/ 254540 w 1605470"/>
              <a:gd name="connsiteY168" fmla="*/ 741965 h 6858000"/>
              <a:gd name="connsiteX169" fmla="*/ 248897 w 1605470"/>
              <a:gd name="connsiteY169" fmla="*/ 681659 h 6858000"/>
              <a:gd name="connsiteX170" fmla="*/ 234316 w 1605470"/>
              <a:gd name="connsiteY170" fmla="*/ 635218 h 6858000"/>
              <a:gd name="connsiteX171" fmla="*/ 239327 w 1605470"/>
              <a:gd name="connsiteY171" fmla="*/ 613763 h 6858000"/>
              <a:gd name="connsiteX172" fmla="*/ 225269 w 1605470"/>
              <a:gd name="connsiteY172" fmla="*/ 598582 h 6858000"/>
              <a:gd name="connsiteX173" fmla="*/ 224950 w 1605470"/>
              <a:gd name="connsiteY173" fmla="*/ 576846 h 6858000"/>
              <a:gd name="connsiteX174" fmla="*/ 239317 w 1605470"/>
              <a:gd name="connsiteY174" fmla="*/ 517614 h 6858000"/>
              <a:gd name="connsiteX175" fmla="*/ 201693 w 1605470"/>
              <a:gd name="connsiteY175" fmla="*/ 469651 h 6858000"/>
              <a:gd name="connsiteX176" fmla="*/ 195012 w 1605470"/>
              <a:gd name="connsiteY176" fmla="*/ 448559 h 6858000"/>
              <a:gd name="connsiteX177" fmla="*/ 201434 w 1605470"/>
              <a:gd name="connsiteY177" fmla="*/ 441529 h 6858000"/>
              <a:gd name="connsiteX178" fmla="*/ 200655 w 1605470"/>
              <a:gd name="connsiteY178" fmla="*/ 428927 h 6858000"/>
              <a:gd name="connsiteX179" fmla="*/ 190059 w 1605470"/>
              <a:gd name="connsiteY179" fmla="*/ 430161 h 6858000"/>
              <a:gd name="connsiteX180" fmla="*/ 167079 w 1605470"/>
              <a:gd name="connsiteY180" fmla="*/ 367211 h 6858000"/>
              <a:gd name="connsiteX181" fmla="*/ 124571 w 1605470"/>
              <a:gd name="connsiteY181" fmla="*/ 302178 h 6858000"/>
              <a:gd name="connsiteX182" fmla="*/ 103243 w 1605470"/>
              <a:gd name="connsiteY182" fmla="*/ 211375 h 6858000"/>
              <a:gd name="connsiteX183" fmla="*/ 94571 w 1605470"/>
              <a:gd name="connsiteY183" fmla="*/ 184179 h 6858000"/>
              <a:gd name="connsiteX184" fmla="*/ 13437 w 1605470"/>
              <a:gd name="connsiteY184" fmla="*/ 19287 h 6858000"/>
              <a:gd name="connsiteX185" fmla="*/ 0 w 1605470"/>
              <a:gd name="connsiteY185"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62657 w 1605470"/>
              <a:gd name="connsiteY150" fmla="*/ 1663540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34485 w 1605470"/>
              <a:gd name="connsiteY155" fmla="*/ 1373769 h 6858000"/>
              <a:gd name="connsiteX156" fmla="*/ 342792 w 1605470"/>
              <a:gd name="connsiteY156" fmla="*/ 1307086 h 6858000"/>
              <a:gd name="connsiteX157" fmla="*/ 343980 w 1605470"/>
              <a:gd name="connsiteY157" fmla="*/ 1189033 h 6858000"/>
              <a:gd name="connsiteX158" fmla="*/ 348665 w 1605470"/>
              <a:gd name="connsiteY158" fmla="*/ 1168288 h 6858000"/>
              <a:gd name="connsiteX159" fmla="*/ 340947 w 1605470"/>
              <a:gd name="connsiteY159" fmla="*/ 1142577 h 6858000"/>
              <a:gd name="connsiteX160" fmla="*/ 330253 w 1605470"/>
              <a:gd name="connsiteY160" fmla="*/ 1088484 h 6858000"/>
              <a:gd name="connsiteX161" fmla="*/ 336360 w 1605470"/>
              <a:gd name="connsiteY161" fmla="*/ 1045131 h 6858000"/>
              <a:gd name="connsiteX162" fmla="*/ 322475 w 1605470"/>
              <a:gd name="connsiteY162" fmla="*/ 1002093 h 6858000"/>
              <a:gd name="connsiteX163" fmla="*/ 320445 w 1605470"/>
              <a:gd name="connsiteY163" fmla="*/ 932283 h 6858000"/>
              <a:gd name="connsiteX164" fmla="*/ 322681 w 1605470"/>
              <a:gd name="connsiteY164" fmla="*/ 915925 h 6858000"/>
              <a:gd name="connsiteX165" fmla="*/ 315310 w 1605470"/>
              <a:gd name="connsiteY165" fmla="*/ 896999 h 6858000"/>
              <a:gd name="connsiteX166" fmla="*/ 284718 w 1605470"/>
              <a:gd name="connsiteY166" fmla="*/ 821517 h 6858000"/>
              <a:gd name="connsiteX167" fmla="*/ 263668 w 1605470"/>
              <a:gd name="connsiteY167" fmla="*/ 751353 h 6858000"/>
              <a:gd name="connsiteX168" fmla="*/ 254540 w 1605470"/>
              <a:gd name="connsiteY168" fmla="*/ 741965 h 6858000"/>
              <a:gd name="connsiteX169" fmla="*/ 248897 w 1605470"/>
              <a:gd name="connsiteY169" fmla="*/ 681659 h 6858000"/>
              <a:gd name="connsiteX170" fmla="*/ 234316 w 1605470"/>
              <a:gd name="connsiteY170" fmla="*/ 635218 h 6858000"/>
              <a:gd name="connsiteX171" fmla="*/ 239327 w 1605470"/>
              <a:gd name="connsiteY171" fmla="*/ 613763 h 6858000"/>
              <a:gd name="connsiteX172" fmla="*/ 225269 w 1605470"/>
              <a:gd name="connsiteY172" fmla="*/ 598582 h 6858000"/>
              <a:gd name="connsiteX173" fmla="*/ 224950 w 1605470"/>
              <a:gd name="connsiteY173" fmla="*/ 576846 h 6858000"/>
              <a:gd name="connsiteX174" fmla="*/ 239317 w 1605470"/>
              <a:gd name="connsiteY174" fmla="*/ 517614 h 6858000"/>
              <a:gd name="connsiteX175" fmla="*/ 219064 w 1605470"/>
              <a:gd name="connsiteY175" fmla="*/ 469651 h 6858000"/>
              <a:gd name="connsiteX176" fmla="*/ 195012 w 1605470"/>
              <a:gd name="connsiteY176" fmla="*/ 448559 h 6858000"/>
              <a:gd name="connsiteX177" fmla="*/ 201434 w 1605470"/>
              <a:gd name="connsiteY177" fmla="*/ 441529 h 6858000"/>
              <a:gd name="connsiteX178" fmla="*/ 200655 w 1605470"/>
              <a:gd name="connsiteY178" fmla="*/ 428927 h 6858000"/>
              <a:gd name="connsiteX179" fmla="*/ 190059 w 1605470"/>
              <a:gd name="connsiteY179" fmla="*/ 430161 h 6858000"/>
              <a:gd name="connsiteX180" fmla="*/ 167079 w 1605470"/>
              <a:gd name="connsiteY180" fmla="*/ 367211 h 6858000"/>
              <a:gd name="connsiteX181" fmla="*/ 124571 w 1605470"/>
              <a:gd name="connsiteY181" fmla="*/ 302178 h 6858000"/>
              <a:gd name="connsiteX182" fmla="*/ 103243 w 1605470"/>
              <a:gd name="connsiteY182" fmla="*/ 211375 h 6858000"/>
              <a:gd name="connsiteX183" fmla="*/ 94571 w 1605470"/>
              <a:gd name="connsiteY183" fmla="*/ 184179 h 6858000"/>
              <a:gd name="connsiteX184" fmla="*/ 13437 w 1605470"/>
              <a:gd name="connsiteY184" fmla="*/ 19287 h 6858000"/>
              <a:gd name="connsiteX185" fmla="*/ 0 w 1605470"/>
              <a:gd name="connsiteY185"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62657 w 1605470"/>
              <a:gd name="connsiteY150" fmla="*/ 1663540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34485 w 1605470"/>
              <a:gd name="connsiteY155" fmla="*/ 1373769 h 6858000"/>
              <a:gd name="connsiteX156" fmla="*/ 342792 w 1605470"/>
              <a:gd name="connsiteY156" fmla="*/ 1307086 h 6858000"/>
              <a:gd name="connsiteX157" fmla="*/ 343980 w 1605470"/>
              <a:gd name="connsiteY157" fmla="*/ 1189033 h 6858000"/>
              <a:gd name="connsiteX158" fmla="*/ 348665 w 1605470"/>
              <a:gd name="connsiteY158" fmla="*/ 1168288 h 6858000"/>
              <a:gd name="connsiteX159" fmla="*/ 340947 w 1605470"/>
              <a:gd name="connsiteY159" fmla="*/ 1142577 h 6858000"/>
              <a:gd name="connsiteX160" fmla="*/ 330253 w 1605470"/>
              <a:gd name="connsiteY160" fmla="*/ 1088484 h 6858000"/>
              <a:gd name="connsiteX161" fmla="*/ 336360 w 1605470"/>
              <a:gd name="connsiteY161" fmla="*/ 1045131 h 6858000"/>
              <a:gd name="connsiteX162" fmla="*/ 322475 w 1605470"/>
              <a:gd name="connsiteY162" fmla="*/ 1002093 h 6858000"/>
              <a:gd name="connsiteX163" fmla="*/ 320445 w 1605470"/>
              <a:gd name="connsiteY163" fmla="*/ 932283 h 6858000"/>
              <a:gd name="connsiteX164" fmla="*/ 322681 w 1605470"/>
              <a:gd name="connsiteY164" fmla="*/ 915925 h 6858000"/>
              <a:gd name="connsiteX165" fmla="*/ 315310 w 1605470"/>
              <a:gd name="connsiteY165" fmla="*/ 896999 h 6858000"/>
              <a:gd name="connsiteX166" fmla="*/ 284718 w 1605470"/>
              <a:gd name="connsiteY166" fmla="*/ 821517 h 6858000"/>
              <a:gd name="connsiteX167" fmla="*/ 263668 w 1605470"/>
              <a:gd name="connsiteY167" fmla="*/ 751353 h 6858000"/>
              <a:gd name="connsiteX168" fmla="*/ 254540 w 1605470"/>
              <a:gd name="connsiteY168" fmla="*/ 741965 h 6858000"/>
              <a:gd name="connsiteX169" fmla="*/ 248897 w 1605470"/>
              <a:gd name="connsiteY169" fmla="*/ 681659 h 6858000"/>
              <a:gd name="connsiteX170" fmla="*/ 234316 w 1605470"/>
              <a:gd name="connsiteY170" fmla="*/ 635218 h 6858000"/>
              <a:gd name="connsiteX171" fmla="*/ 239327 w 1605470"/>
              <a:gd name="connsiteY171" fmla="*/ 613763 h 6858000"/>
              <a:gd name="connsiteX172" fmla="*/ 225269 w 1605470"/>
              <a:gd name="connsiteY172" fmla="*/ 598582 h 6858000"/>
              <a:gd name="connsiteX173" fmla="*/ 224950 w 1605470"/>
              <a:gd name="connsiteY173" fmla="*/ 576846 h 6858000"/>
              <a:gd name="connsiteX174" fmla="*/ 204576 w 1605470"/>
              <a:gd name="connsiteY174" fmla="*/ 530055 h 6858000"/>
              <a:gd name="connsiteX175" fmla="*/ 219064 w 1605470"/>
              <a:gd name="connsiteY175" fmla="*/ 469651 h 6858000"/>
              <a:gd name="connsiteX176" fmla="*/ 195012 w 1605470"/>
              <a:gd name="connsiteY176" fmla="*/ 448559 h 6858000"/>
              <a:gd name="connsiteX177" fmla="*/ 201434 w 1605470"/>
              <a:gd name="connsiteY177" fmla="*/ 441529 h 6858000"/>
              <a:gd name="connsiteX178" fmla="*/ 200655 w 1605470"/>
              <a:gd name="connsiteY178" fmla="*/ 428927 h 6858000"/>
              <a:gd name="connsiteX179" fmla="*/ 190059 w 1605470"/>
              <a:gd name="connsiteY179" fmla="*/ 430161 h 6858000"/>
              <a:gd name="connsiteX180" fmla="*/ 167079 w 1605470"/>
              <a:gd name="connsiteY180" fmla="*/ 367211 h 6858000"/>
              <a:gd name="connsiteX181" fmla="*/ 124571 w 1605470"/>
              <a:gd name="connsiteY181" fmla="*/ 302178 h 6858000"/>
              <a:gd name="connsiteX182" fmla="*/ 103243 w 1605470"/>
              <a:gd name="connsiteY182" fmla="*/ 211375 h 6858000"/>
              <a:gd name="connsiteX183" fmla="*/ 94571 w 1605470"/>
              <a:gd name="connsiteY183" fmla="*/ 184179 h 6858000"/>
              <a:gd name="connsiteX184" fmla="*/ 13437 w 1605470"/>
              <a:gd name="connsiteY184" fmla="*/ 19287 h 6858000"/>
              <a:gd name="connsiteX185" fmla="*/ 0 w 1605470"/>
              <a:gd name="connsiteY185"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62657 w 1605470"/>
              <a:gd name="connsiteY150" fmla="*/ 1663540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34485 w 1605470"/>
              <a:gd name="connsiteY155" fmla="*/ 1373769 h 6858000"/>
              <a:gd name="connsiteX156" fmla="*/ 342792 w 1605470"/>
              <a:gd name="connsiteY156" fmla="*/ 1307086 h 6858000"/>
              <a:gd name="connsiteX157" fmla="*/ 343980 w 1605470"/>
              <a:gd name="connsiteY157" fmla="*/ 1189033 h 6858000"/>
              <a:gd name="connsiteX158" fmla="*/ 348665 w 1605470"/>
              <a:gd name="connsiteY158" fmla="*/ 1168288 h 6858000"/>
              <a:gd name="connsiteX159" fmla="*/ 340947 w 1605470"/>
              <a:gd name="connsiteY159" fmla="*/ 1142577 h 6858000"/>
              <a:gd name="connsiteX160" fmla="*/ 330253 w 1605470"/>
              <a:gd name="connsiteY160" fmla="*/ 1088484 h 6858000"/>
              <a:gd name="connsiteX161" fmla="*/ 336360 w 1605470"/>
              <a:gd name="connsiteY161" fmla="*/ 1045131 h 6858000"/>
              <a:gd name="connsiteX162" fmla="*/ 320445 w 1605470"/>
              <a:gd name="connsiteY162" fmla="*/ 932283 h 6858000"/>
              <a:gd name="connsiteX163" fmla="*/ 322681 w 1605470"/>
              <a:gd name="connsiteY163" fmla="*/ 915925 h 6858000"/>
              <a:gd name="connsiteX164" fmla="*/ 315310 w 1605470"/>
              <a:gd name="connsiteY164" fmla="*/ 896999 h 6858000"/>
              <a:gd name="connsiteX165" fmla="*/ 284718 w 1605470"/>
              <a:gd name="connsiteY165" fmla="*/ 821517 h 6858000"/>
              <a:gd name="connsiteX166" fmla="*/ 263668 w 1605470"/>
              <a:gd name="connsiteY166" fmla="*/ 751353 h 6858000"/>
              <a:gd name="connsiteX167" fmla="*/ 254540 w 1605470"/>
              <a:gd name="connsiteY167" fmla="*/ 741965 h 6858000"/>
              <a:gd name="connsiteX168" fmla="*/ 248897 w 1605470"/>
              <a:gd name="connsiteY168" fmla="*/ 681659 h 6858000"/>
              <a:gd name="connsiteX169" fmla="*/ 234316 w 1605470"/>
              <a:gd name="connsiteY169" fmla="*/ 635218 h 6858000"/>
              <a:gd name="connsiteX170" fmla="*/ 239327 w 1605470"/>
              <a:gd name="connsiteY170" fmla="*/ 613763 h 6858000"/>
              <a:gd name="connsiteX171" fmla="*/ 225269 w 1605470"/>
              <a:gd name="connsiteY171" fmla="*/ 598582 h 6858000"/>
              <a:gd name="connsiteX172" fmla="*/ 224950 w 1605470"/>
              <a:gd name="connsiteY172" fmla="*/ 576846 h 6858000"/>
              <a:gd name="connsiteX173" fmla="*/ 204576 w 1605470"/>
              <a:gd name="connsiteY173" fmla="*/ 530055 h 6858000"/>
              <a:gd name="connsiteX174" fmla="*/ 219064 w 1605470"/>
              <a:gd name="connsiteY174" fmla="*/ 469651 h 6858000"/>
              <a:gd name="connsiteX175" fmla="*/ 195012 w 1605470"/>
              <a:gd name="connsiteY175" fmla="*/ 448559 h 6858000"/>
              <a:gd name="connsiteX176" fmla="*/ 201434 w 1605470"/>
              <a:gd name="connsiteY176" fmla="*/ 441529 h 6858000"/>
              <a:gd name="connsiteX177" fmla="*/ 200655 w 1605470"/>
              <a:gd name="connsiteY177" fmla="*/ 428927 h 6858000"/>
              <a:gd name="connsiteX178" fmla="*/ 190059 w 1605470"/>
              <a:gd name="connsiteY178" fmla="*/ 430161 h 6858000"/>
              <a:gd name="connsiteX179" fmla="*/ 167079 w 1605470"/>
              <a:gd name="connsiteY179" fmla="*/ 367211 h 6858000"/>
              <a:gd name="connsiteX180" fmla="*/ 124571 w 1605470"/>
              <a:gd name="connsiteY180" fmla="*/ 302178 h 6858000"/>
              <a:gd name="connsiteX181" fmla="*/ 103243 w 1605470"/>
              <a:gd name="connsiteY181" fmla="*/ 211375 h 6858000"/>
              <a:gd name="connsiteX182" fmla="*/ 94571 w 1605470"/>
              <a:gd name="connsiteY182" fmla="*/ 184179 h 6858000"/>
              <a:gd name="connsiteX183" fmla="*/ 13437 w 1605470"/>
              <a:gd name="connsiteY183" fmla="*/ 19287 h 6858000"/>
              <a:gd name="connsiteX184" fmla="*/ 0 w 1605470"/>
              <a:gd name="connsiteY184"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62657 w 1605470"/>
              <a:gd name="connsiteY150" fmla="*/ 1663540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34485 w 1605470"/>
              <a:gd name="connsiteY155" fmla="*/ 1373769 h 6858000"/>
              <a:gd name="connsiteX156" fmla="*/ 342792 w 1605470"/>
              <a:gd name="connsiteY156" fmla="*/ 1307086 h 6858000"/>
              <a:gd name="connsiteX157" fmla="*/ 343980 w 1605470"/>
              <a:gd name="connsiteY157" fmla="*/ 1189033 h 6858000"/>
              <a:gd name="connsiteX158" fmla="*/ 348665 w 1605470"/>
              <a:gd name="connsiteY158" fmla="*/ 1168288 h 6858000"/>
              <a:gd name="connsiteX159" fmla="*/ 340947 w 1605470"/>
              <a:gd name="connsiteY159" fmla="*/ 1142577 h 6858000"/>
              <a:gd name="connsiteX160" fmla="*/ 330253 w 1605470"/>
              <a:gd name="connsiteY160" fmla="*/ 1088484 h 6858000"/>
              <a:gd name="connsiteX161" fmla="*/ 318989 w 1605470"/>
              <a:gd name="connsiteY161" fmla="*/ 1016103 h 6858000"/>
              <a:gd name="connsiteX162" fmla="*/ 320445 w 1605470"/>
              <a:gd name="connsiteY162" fmla="*/ 932283 h 6858000"/>
              <a:gd name="connsiteX163" fmla="*/ 322681 w 1605470"/>
              <a:gd name="connsiteY163" fmla="*/ 915925 h 6858000"/>
              <a:gd name="connsiteX164" fmla="*/ 315310 w 1605470"/>
              <a:gd name="connsiteY164" fmla="*/ 896999 h 6858000"/>
              <a:gd name="connsiteX165" fmla="*/ 284718 w 1605470"/>
              <a:gd name="connsiteY165" fmla="*/ 821517 h 6858000"/>
              <a:gd name="connsiteX166" fmla="*/ 263668 w 1605470"/>
              <a:gd name="connsiteY166" fmla="*/ 751353 h 6858000"/>
              <a:gd name="connsiteX167" fmla="*/ 254540 w 1605470"/>
              <a:gd name="connsiteY167" fmla="*/ 741965 h 6858000"/>
              <a:gd name="connsiteX168" fmla="*/ 248897 w 1605470"/>
              <a:gd name="connsiteY168" fmla="*/ 681659 h 6858000"/>
              <a:gd name="connsiteX169" fmla="*/ 234316 w 1605470"/>
              <a:gd name="connsiteY169" fmla="*/ 635218 h 6858000"/>
              <a:gd name="connsiteX170" fmla="*/ 239327 w 1605470"/>
              <a:gd name="connsiteY170" fmla="*/ 613763 h 6858000"/>
              <a:gd name="connsiteX171" fmla="*/ 225269 w 1605470"/>
              <a:gd name="connsiteY171" fmla="*/ 598582 h 6858000"/>
              <a:gd name="connsiteX172" fmla="*/ 224950 w 1605470"/>
              <a:gd name="connsiteY172" fmla="*/ 576846 h 6858000"/>
              <a:gd name="connsiteX173" fmla="*/ 204576 w 1605470"/>
              <a:gd name="connsiteY173" fmla="*/ 530055 h 6858000"/>
              <a:gd name="connsiteX174" fmla="*/ 219064 w 1605470"/>
              <a:gd name="connsiteY174" fmla="*/ 469651 h 6858000"/>
              <a:gd name="connsiteX175" fmla="*/ 195012 w 1605470"/>
              <a:gd name="connsiteY175" fmla="*/ 448559 h 6858000"/>
              <a:gd name="connsiteX176" fmla="*/ 201434 w 1605470"/>
              <a:gd name="connsiteY176" fmla="*/ 441529 h 6858000"/>
              <a:gd name="connsiteX177" fmla="*/ 200655 w 1605470"/>
              <a:gd name="connsiteY177" fmla="*/ 428927 h 6858000"/>
              <a:gd name="connsiteX178" fmla="*/ 190059 w 1605470"/>
              <a:gd name="connsiteY178" fmla="*/ 430161 h 6858000"/>
              <a:gd name="connsiteX179" fmla="*/ 167079 w 1605470"/>
              <a:gd name="connsiteY179" fmla="*/ 367211 h 6858000"/>
              <a:gd name="connsiteX180" fmla="*/ 124571 w 1605470"/>
              <a:gd name="connsiteY180" fmla="*/ 302178 h 6858000"/>
              <a:gd name="connsiteX181" fmla="*/ 103243 w 1605470"/>
              <a:gd name="connsiteY181" fmla="*/ 211375 h 6858000"/>
              <a:gd name="connsiteX182" fmla="*/ 94571 w 1605470"/>
              <a:gd name="connsiteY182" fmla="*/ 184179 h 6858000"/>
              <a:gd name="connsiteX183" fmla="*/ 13437 w 1605470"/>
              <a:gd name="connsiteY183" fmla="*/ 19287 h 6858000"/>
              <a:gd name="connsiteX184" fmla="*/ 0 w 1605470"/>
              <a:gd name="connsiteY184"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62657 w 1605470"/>
              <a:gd name="connsiteY150" fmla="*/ 1663540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34485 w 1605470"/>
              <a:gd name="connsiteY155" fmla="*/ 1373769 h 6858000"/>
              <a:gd name="connsiteX156" fmla="*/ 342792 w 1605470"/>
              <a:gd name="connsiteY156" fmla="*/ 1307086 h 6858000"/>
              <a:gd name="connsiteX157" fmla="*/ 343980 w 1605470"/>
              <a:gd name="connsiteY157" fmla="*/ 1189033 h 6858000"/>
              <a:gd name="connsiteX158" fmla="*/ 348665 w 1605470"/>
              <a:gd name="connsiteY158" fmla="*/ 1168288 h 6858000"/>
              <a:gd name="connsiteX159" fmla="*/ 340947 w 1605470"/>
              <a:gd name="connsiteY159" fmla="*/ 1142577 h 6858000"/>
              <a:gd name="connsiteX160" fmla="*/ 330253 w 1605470"/>
              <a:gd name="connsiteY160" fmla="*/ 1088484 h 6858000"/>
              <a:gd name="connsiteX161" fmla="*/ 318989 w 1605470"/>
              <a:gd name="connsiteY161" fmla="*/ 1016103 h 6858000"/>
              <a:gd name="connsiteX162" fmla="*/ 320445 w 1605470"/>
              <a:gd name="connsiteY162" fmla="*/ 932283 h 6858000"/>
              <a:gd name="connsiteX163" fmla="*/ 322681 w 1605470"/>
              <a:gd name="connsiteY163" fmla="*/ 915925 h 6858000"/>
              <a:gd name="connsiteX164" fmla="*/ 315310 w 1605470"/>
              <a:gd name="connsiteY164" fmla="*/ 896999 h 6858000"/>
              <a:gd name="connsiteX165" fmla="*/ 284718 w 1605470"/>
              <a:gd name="connsiteY165" fmla="*/ 821517 h 6858000"/>
              <a:gd name="connsiteX166" fmla="*/ 263668 w 1605470"/>
              <a:gd name="connsiteY166" fmla="*/ 751353 h 6858000"/>
              <a:gd name="connsiteX167" fmla="*/ 263226 w 1605470"/>
              <a:gd name="connsiteY167" fmla="*/ 721230 h 6858000"/>
              <a:gd name="connsiteX168" fmla="*/ 248897 w 1605470"/>
              <a:gd name="connsiteY168" fmla="*/ 681659 h 6858000"/>
              <a:gd name="connsiteX169" fmla="*/ 234316 w 1605470"/>
              <a:gd name="connsiteY169" fmla="*/ 635218 h 6858000"/>
              <a:gd name="connsiteX170" fmla="*/ 239327 w 1605470"/>
              <a:gd name="connsiteY170" fmla="*/ 613763 h 6858000"/>
              <a:gd name="connsiteX171" fmla="*/ 225269 w 1605470"/>
              <a:gd name="connsiteY171" fmla="*/ 598582 h 6858000"/>
              <a:gd name="connsiteX172" fmla="*/ 224950 w 1605470"/>
              <a:gd name="connsiteY172" fmla="*/ 576846 h 6858000"/>
              <a:gd name="connsiteX173" fmla="*/ 204576 w 1605470"/>
              <a:gd name="connsiteY173" fmla="*/ 530055 h 6858000"/>
              <a:gd name="connsiteX174" fmla="*/ 219064 w 1605470"/>
              <a:gd name="connsiteY174" fmla="*/ 469651 h 6858000"/>
              <a:gd name="connsiteX175" fmla="*/ 195012 w 1605470"/>
              <a:gd name="connsiteY175" fmla="*/ 448559 h 6858000"/>
              <a:gd name="connsiteX176" fmla="*/ 201434 w 1605470"/>
              <a:gd name="connsiteY176" fmla="*/ 441529 h 6858000"/>
              <a:gd name="connsiteX177" fmla="*/ 200655 w 1605470"/>
              <a:gd name="connsiteY177" fmla="*/ 428927 h 6858000"/>
              <a:gd name="connsiteX178" fmla="*/ 190059 w 1605470"/>
              <a:gd name="connsiteY178" fmla="*/ 430161 h 6858000"/>
              <a:gd name="connsiteX179" fmla="*/ 167079 w 1605470"/>
              <a:gd name="connsiteY179" fmla="*/ 367211 h 6858000"/>
              <a:gd name="connsiteX180" fmla="*/ 124571 w 1605470"/>
              <a:gd name="connsiteY180" fmla="*/ 302178 h 6858000"/>
              <a:gd name="connsiteX181" fmla="*/ 103243 w 1605470"/>
              <a:gd name="connsiteY181" fmla="*/ 211375 h 6858000"/>
              <a:gd name="connsiteX182" fmla="*/ 94571 w 1605470"/>
              <a:gd name="connsiteY182" fmla="*/ 184179 h 6858000"/>
              <a:gd name="connsiteX183" fmla="*/ 13437 w 1605470"/>
              <a:gd name="connsiteY183" fmla="*/ 19287 h 6858000"/>
              <a:gd name="connsiteX184" fmla="*/ 0 w 1605470"/>
              <a:gd name="connsiteY184"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62657 w 1605470"/>
              <a:gd name="connsiteY150" fmla="*/ 1663540 h 6858000"/>
              <a:gd name="connsiteX151" fmla="*/ 361783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34485 w 1605470"/>
              <a:gd name="connsiteY155" fmla="*/ 1373769 h 6858000"/>
              <a:gd name="connsiteX156" fmla="*/ 342792 w 1605470"/>
              <a:gd name="connsiteY156" fmla="*/ 1307086 h 6858000"/>
              <a:gd name="connsiteX157" fmla="*/ 343980 w 1605470"/>
              <a:gd name="connsiteY157" fmla="*/ 1189033 h 6858000"/>
              <a:gd name="connsiteX158" fmla="*/ 348665 w 1605470"/>
              <a:gd name="connsiteY158" fmla="*/ 1168288 h 6858000"/>
              <a:gd name="connsiteX159" fmla="*/ 340947 w 1605470"/>
              <a:gd name="connsiteY159" fmla="*/ 1142577 h 6858000"/>
              <a:gd name="connsiteX160" fmla="*/ 330253 w 1605470"/>
              <a:gd name="connsiteY160" fmla="*/ 1088484 h 6858000"/>
              <a:gd name="connsiteX161" fmla="*/ 318989 w 1605470"/>
              <a:gd name="connsiteY161" fmla="*/ 1016103 h 6858000"/>
              <a:gd name="connsiteX162" fmla="*/ 320445 w 1605470"/>
              <a:gd name="connsiteY162" fmla="*/ 932283 h 6858000"/>
              <a:gd name="connsiteX163" fmla="*/ 322681 w 1605470"/>
              <a:gd name="connsiteY163" fmla="*/ 915925 h 6858000"/>
              <a:gd name="connsiteX164" fmla="*/ 315310 w 1605470"/>
              <a:gd name="connsiteY164" fmla="*/ 896999 h 6858000"/>
              <a:gd name="connsiteX165" fmla="*/ 284718 w 1605470"/>
              <a:gd name="connsiteY165" fmla="*/ 821517 h 6858000"/>
              <a:gd name="connsiteX166" fmla="*/ 263668 w 1605470"/>
              <a:gd name="connsiteY166" fmla="*/ 751353 h 6858000"/>
              <a:gd name="connsiteX167" fmla="*/ 263226 w 1605470"/>
              <a:gd name="connsiteY167" fmla="*/ 721230 h 6858000"/>
              <a:gd name="connsiteX168" fmla="*/ 248897 w 1605470"/>
              <a:gd name="connsiteY168" fmla="*/ 681659 h 6858000"/>
              <a:gd name="connsiteX169" fmla="*/ 234316 w 1605470"/>
              <a:gd name="connsiteY169" fmla="*/ 635218 h 6858000"/>
              <a:gd name="connsiteX170" fmla="*/ 239327 w 1605470"/>
              <a:gd name="connsiteY170" fmla="*/ 613763 h 6858000"/>
              <a:gd name="connsiteX171" fmla="*/ 225269 w 1605470"/>
              <a:gd name="connsiteY171" fmla="*/ 598582 h 6858000"/>
              <a:gd name="connsiteX172" fmla="*/ 224950 w 1605470"/>
              <a:gd name="connsiteY172" fmla="*/ 576846 h 6858000"/>
              <a:gd name="connsiteX173" fmla="*/ 204576 w 1605470"/>
              <a:gd name="connsiteY173" fmla="*/ 530055 h 6858000"/>
              <a:gd name="connsiteX174" fmla="*/ 219064 w 1605470"/>
              <a:gd name="connsiteY174" fmla="*/ 469651 h 6858000"/>
              <a:gd name="connsiteX175" fmla="*/ 195012 w 1605470"/>
              <a:gd name="connsiteY175" fmla="*/ 448559 h 6858000"/>
              <a:gd name="connsiteX176" fmla="*/ 201434 w 1605470"/>
              <a:gd name="connsiteY176" fmla="*/ 441529 h 6858000"/>
              <a:gd name="connsiteX177" fmla="*/ 200655 w 1605470"/>
              <a:gd name="connsiteY177" fmla="*/ 428927 h 6858000"/>
              <a:gd name="connsiteX178" fmla="*/ 190059 w 1605470"/>
              <a:gd name="connsiteY178" fmla="*/ 430161 h 6858000"/>
              <a:gd name="connsiteX179" fmla="*/ 167079 w 1605470"/>
              <a:gd name="connsiteY179" fmla="*/ 367211 h 6858000"/>
              <a:gd name="connsiteX180" fmla="*/ 124571 w 1605470"/>
              <a:gd name="connsiteY180" fmla="*/ 302178 h 6858000"/>
              <a:gd name="connsiteX181" fmla="*/ 103243 w 1605470"/>
              <a:gd name="connsiteY181" fmla="*/ 211375 h 6858000"/>
              <a:gd name="connsiteX182" fmla="*/ 94571 w 1605470"/>
              <a:gd name="connsiteY182" fmla="*/ 184179 h 6858000"/>
              <a:gd name="connsiteX183" fmla="*/ 13437 w 1605470"/>
              <a:gd name="connsiteY183" fmla="*/ 19287 h 6858000"/>
              <a:gd name="connsiteX184" fmla="*/ 0 w 1605470"/>
              <a:gd name="connsiteY184"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622815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62657 w 1605470"/>
              <a:gd name="connsiteY150" fmla="*/ 1663540 h 6858000"/>
              <a:gd name="connsiteX151" fmla="*/ 361783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34485 w 1605470"/>
              <a:gd name="connsiteY155" fmla="*/ 1373769 h 6858000"/>
              <a:gd name="connsiteX156" fmla="*/ 342792 w 1605470"/>
              <a:gd name="connsiteY156" fmla="*/ 1307086 h 6858000"/>
              <a:gd name="connsiteX157" fmla="*/ 343980 w 1605470"/>
              <a:gd name="connsiteY157" fmla="*/ 1189033 h 6858000"/>
              <a:gd name="connsiteX158" fmla="*/ 348665 w 1605470"/>
              <a:gd name="connsiteY158" fmla="*/ 1168288 h 6858000"/>
              <a:gd name="connsiteX159" fmla="*/ 340947 w 1605470"/>
              <a:gd name="connsiteY159" fmla="*/ 1142577 h 6858000"/>
              <a:gd name="connsiteX160" fmla="*/ 330253 w 1605470"/>
              <a:gd name="connsiteY160" fmla="*/ 1088484 h 6858000"/>
              <a:gd name="connsiteX161" fmla="*/ 318989 w 1605470"/>
              <a:gd name="connsiteY161" fmla="*/ 1016103 h 6858000"/>
              <a:gd name="connsiteX162" fmla="*/ 320445 w 1605470"/>
              <a:gd name="connsiteY162" fmla="*/ 932283 h 6858000"/>
              <a:gd name="connsiteX163" fmla="*/ 322681 w 1605470"/>
              <a:gd name="connsiteY163" fmla="*/ 915925 h 6858000"/>
              <a:gd name="connsiteX164" fmla="*/ 315310 w 1605470"/>
              <a:gd name="connsiteY164" fmla="*/ 896999 h 6858000"/>
              <a:gd name="connsiteX165" fmla="*/ 284718 w 1605470"/>
              <a:gd name="connsiteY165" fmla="*/ 821517 h 6858000"/>
              <a:gd name="connsiteX166" fmla="*/ 263668 w 1605470"/>
              <a:gd name="connsiteY166" fmla="*/ 751353 h 6858000"/>
              <a:gd name="connsiteX167" fmla="*/ 263226 w 1605470"/>
              <a:gd name="connsiteY167" fmla="*/ 721230 h 6858000"/>
              <a:gd name="connsiteX168" fmla="*/ 248897 w 1605470"/>
              <a:gd name="connsiteY168" fmla="*/ 681659 h 6858000"/>
              <a:gd name="connsiteX169" fmla="*/ 234316 w 1605470"/>
              <a:gd name="connsiteY169" fmla="*/ 635218 h 6858000"/>
              <a:gd name="connsiteX170" fmla="*/ 239327 w 1605470"/>
              <a:gd name="connsiteY170" fmla="*/ 613763 h 6858000"/>
              <a:gd name="connsiteX171" fmla="*/ 225269 w 1605470"/>
              <a:gd name="connsiteY171" fmla="*/ 598582 h 6858000"/>
              <a:gd name="connsiteX172" fmla="*/ 224950 w 1605470"/>
              <a:gd name="connsiteY172" fmla="*/ 576846 h 6858000"/>
              <a:gd name="connsiteX173" fmla="*/ 204576 w 1605470"/>
              <a:gd name="connsiteY173" fmla="*/ 530055 h 6858000"/>
              <a:gd name="connsiteX174" fmla="*/ 219064 w 1605470"/>
              <a:gd name="connsiteY174" fmla="*/ 469651 h 6858000"/>
              <a:gd name="connsiteX175" fmla="*/ 195012 w 1605470"/>
              <a:gd name="connsiteY175" fmla="*/ 448559 h 6858000"/>
              <a:gd name="connsiteX176" fmla="*/ 201434 w 1605470"/>
              <a:gd name="connsiteY176" fmla="*/ 441529 h 6858000"/>
              <a:gd name="connsiteX177" fmla="*/ 200655 w 1605470"/>
              <a:gd name="connsiteY177" fmla="*/ 428927 h 6858000"/>
              <a:gd name="connsiteX178" fmla="*/ 190059 w 1605470"/>
              <a:gd name="connsiteY178" fmla="*/ 430161 h 6858000"/>
              <a:gd name="connsiteX179" fmla="*/ 167079 w 1605470"/>
              <a:gd name="connsiteY179" fmla="*/ 367211 h 6858000"/>
              <a:gd name="connsiteX180" fmla="*/ 124571 w 1605470"/>
              <a:gd name="connsiteY180" fmla="*/ 302178 h 6858000"/>
              <a:gd name="connsiteX181" fmla="*/ 103243 w 1605470"/>
              <a:gd name="connsiteY181" fmla="*/ 211375 h 6858000"/>
              <a:gd name="connsiteX182" fmla="*/ 94571 w 1605470"/>
              <a:gd name="connsiteY182" fmla="*/ 184179 h 6858000"/>
              <a:gd name="connsiteX183" fmla="*/ 13437 w 1605470"/>
              <a:gd name="connsiteY183" fmla="*/ 19287 h 6858000"/>
              <a:gd name="connsiteX184" fmla="*/ 0 w 1605470"/>
              <a:gd name="connsiteY184"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622815 w 1605470"/>
              <a:gd name="connsiteY131" fmla="*/ 2762989 h 6858000"/>
              <a:gd name="connsiteX132" fmla="*/ 571733 w 1605470"/>
              <a:gd name="connsiteY132" fmla="*/ 2554718 h 6858000"/>
              <a:gd name="connsiteX133" fmla="*/ 551827 w 1605470"/>
              <a:gd name="connsiteY133" fmla="*/ 2485734 h 6858000"/>
              <a:gd name="connsiteX134" fmla="*/ 542550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62657 w 1605470"/>
              <a:gd name="connsiteY150" fmla="*/ 1663540 h 6858000"/>
              <a:gd name="connsiteX151" fmla="*/ 361783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34485 w 1605470"/>
              <a:gd name="connsiteY155" fmla="*/ 1373769 h 6858000"/>
              <a:gd name="connsiteX156" fmla="*/ 342792 w 1605470"/>
              <a:gd name="connsiteY156" fmla="*/ 1307086 h 6858000"/>
              <a:gd name="connsiteX157" fmla="*/ 343980 w 1605470"/>
              <a:gd name="connsiteY157" fmla="*/ 1189033 h 6858000"/>
              <a:gd name="connsiteX158" fmla="*/ 348665 w 1605470"/>
              <a:gd name="connsiteY158" fmla="*/ 1168288 h 6858000"/>
              <a:gd name="connsiteX159" fmla="*/ 340947 w 1605470"/>
              <a:gd name="connsiteY159" fmla="*/ 1142577 h 6858000"/>
              <a:gd name="connsiteX160" fmla="*/ 330253 w 1605470"/>
              <a:gd name="connsiteY160" fmla="*/ 1088484 h 6858000"/>
              <a:gd name="connsiteX161" fmla="*/ 318989 w 1605470"/>
              <a:gd name="connsiteY161" fmla="*/ 1016103 h 6858000"/>
              <a:gd name="connsiteX162" fmla="*/ 320445 w 1605470"/>
              <a:gd name="connsiteY162" fmla="*/ 932283 h 6858000"/>
              <a:gd name="connsiteX163" fmla="*/ 322681 w 1605470"/>
              <a:gd name="connsiteY163" fmla="*/ 915925 h 6858000"/>
              <a:gd name="connsiteX164" fmla="*/ 315310 w 1605470"/>
              <a:gd name="connsiteY164" fmla="*/ 896999 h 6858000"/>
              <a:gd name="connsiteX165" fmla="*/ 284718 w 1605470"/>
              <a:gd name="connsiteY165" fmla="*/ 821517 h 6858000"/>
              <a:gd name="connsiteX166" fmla="*/ 263668 w 1605470"/>
              <a:gd name="connsiteY166" fmla="*/ 751353 h 6858000"/>
              <a:gd name="connsiteX167" fmla="*/ 263226 w 1605470"/>
              <a:gd name="connsiteY167" fmla="*/ 721230 h 6858000"/>
              <a:gd name="connsiteX168" fmla="*/ 248897 w 1605470"/>
              <a:gd name="connsiteY168" fmla="*/ 681659 h 6858000"/>
              <a:gd name="connsiteX169" fmla="*/ 234316 w 1605470"/>
              <a:gd name="connsiteY169" fmla="*/ 635218 h 6858000"/>
              <a:gd name="connsiteX170" fmla="*/ 239327 w 1605470"/>
              <a:gd name="connsiteY170" fmla="*/ 613763 h 6858000"/>
              <a:gd name="connsiteX171" fmla="*/ 225269 w 1605470"/>
              <a:gd name="connsiteY171" fmla="*/ 598582 h 6858000"/>
              <a:gd name="connsiteX172" fmla="*/ 224950 w 1605470"/>
              <a:gd name="connsiteY172" fmla="*/ 576846 h 6858000"/>
              <a:gd name="connsiteX173" fmla="*/ 204576 w 1605470"/>
              <a:gd name="connsiteY173" fmla="*/ 530055 h 6858000"/>
              <a:gd name="connsiteX174" fmla="*/ 219064 w 1605470"/>
              <a:gd name="connsiteY174" fmla="*/ 469651 h 6858000"/>
              <a:gd name="connsiteX175" fmla="*/ 195012 w 1605470"/>
              <a:gd name="connsiteY175" fmla="*/ 448559 h 6858000"/>
              <a:gd name="connsiteX176" fmla="*/ 201434 w 1605470"/>
              <a:gd name="connsiteY176" fmla="*/ 441529 h 6858000"/>
              <a:gd name="connsiteX177" fmla="*/ 200655 w 1605470"/>
              <a:gd name="connsiteY177" fmla="*/ 428927 h 6858000"/>
              <a:gd name="connsiteX178" fmla="*/ 190059 w 1605470"/>
              <a:gd name="connsiteY178" fmla="*/ 430161 h 6858000"/>
              <a:gd name="connsiteX179" fmla="*/ 167079 w 1605470"/>
              <a:gd name="connsiteY179" fmla="*/ 367211 h 6858000"/>
              <a:gd name="connsiteX180" fmla="*/ 124571 w 1605470"/>
              <a:gd name="connsiteY180" fmla="*/ 302178 h 6858000"/>
              <a:gd name="connsiteX181" fmla="*/ 103243 w 1605470"/>
              <a:gd name="connsiteY181" fmla="*/ 211375 h 6858000"/>
              <a:gd name="connsiteX182" fmla="*/ 94571 w 1605470"/>
              <a:gd name="connsiteY182" fmla="*/ 184179 h 6858000"/>
              <a:gd name="connsiteX183" fmla="*/ 13437 w 1605470"/>
              <a:gd name="connsiteY183" fmla="*/ 19287 h 6858000"/>
              <a:gd name="connsiteX184" fmla="*/ 0 w 1605470"/>
              <a:gd name="connsiteY184"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622815 w 1605470"/>
              <a:gd name="connsiteY131" fmla="*/ 2762989 h 6858000"/>
              <a:gd name="connsiteX132" fmla="*/ 571733 w 1605470"/>
              <a:gd name="connsiteY132" fmla="*/ 2554718 h 6858000"/>
              <a:gd name="connsiteX133" fmla="*/ 551827 w 1605470"/>
              <a:gd name="connsiteY133" fmla="*/ 2485734 h 6858000"/>
              <a:gd name="connsiteX134" fmla="*/ 542550 w 1605470"/>
              <a:gd name="connsiteY134" fmla="*/ 2447068 h 6858000"/>
              <a:gd name="connsiteX135" fmla="*/ 529511 w 1605470"/>
              <a:gd name="connsiteY135" fmla="*/ 2425819 h 6858000"/>
              <a:gd name="connsiteX136" fmla="*/ 528878 w 1605470"/>
              <a:gd name="connsiteY136" fmla="*/ 2408971 h 6858000"/>
              <a:gd name="connsiteX137" fmla="*/ 535510 w 1605470"/>
              <a:gd name="connsiteY137" fmla="*/ 2402874 h 6858000"/>
              <a:gd name="connsiteX138" fmla="*/ 538122 w 1605470"/>
              <a:gd name="connsiteY138" fmla="*/ 2381443 h 6858000"/>
              <a:gd name="connsiteX139" fmla="*/ 514451 w 1605470"/>
              <a:gd name="connsiteY139" fmla="*/ 2261920 h 6858000"/>
              <a:gd name="connsiteX140" fmla="*/ 486968 w 1605470"/>
              <a:gd name="connsiteY140" fmla="*/ 2182937 h 6858000"/>
              <a:gd name="connsiteX141" fmla="*/ 488555 w 1605470"/>
              <a:gd name="connsiteY141" fmla="*/ 2155135 h 6858000"/>
              <a:gd name="connsiteX142" fmla="*/ 486013 w 1605470"/>
              <a:gd name="connsiteY142" fmla="*/ 2118008 h 6858000"/>
              <a:gd name="connsiteX143" fmla="*/ 487006 w 1605470"/>
              <a:gd name="connsiteY143" fmla="*/ 2050531 h 6858000"/>
              <a:gd name="connsiteX144" fmla="*/ 478812 w 1605470"/>
              <a:gd name="connsiteY144" fmla="*/ 1963269 h 6858000"/>
              <a:gd name="connsiteX145" fmla="*/ 442619 w 1605470"/>
              <a:gd name="connsiteY145" fmla="*/ 1910499 h 6858000"/>
              <a:gd name="connsiteX146" fmla="*/ 446785 w 1605470"/>
              <a:gd name="connsiteY146" fmla="*/ 1903212 h 6858000"/>
              <a:gd name="connsiteX147" fmla="*/ 436547 w 1605470"/>
              <a:gd name="connsiteY147" fmla="*/ 1861531 h 6858000"/>
              <a:gd name="connsiteX148" fmla="*/ 390346 w 1605470"/>
              <a:gd name="connsiteY148" fmla="*/ 1732919 h 6858000"/>
              <a:gd name="connsiteX149" fmla="*/ 362657 w 1605470"/>
              <a:gd name="connsiteY149" fmla="*/ 1663540 h 6858000"/>
              <a:gd name="connsiteX150" fmla="*/ 361783 w 1605470"/>
              <a:gd name="connsiteY150" fmla="*/ 1615777 h 6858000"/>
              <a:gd name="connsiteX151" fmla="*/ 342578 w 1605470"/>
              <a:gd name="connsiteY151" fmla="*/ 1563678 h 6858000"/>
              <a:gd name="connsiteX152" fmla="*/ 355658 w 1605470"/>
              <a:gd name="connsiteY152" fmla="*/ 1519474 h 6858000"/>
              <a:gd name="connsiteX153" fmla="*/ 348400 w 1605470"/>
              <a:gd name="connsiteY153" fmla="*/ 1477995 h 6858000"/>
              <a:gd name="connsiteX154" fmla="*/ 334485 w 1605470"/>
              <a:gd name="connsiteY154" fmla="*/ 1373769 h 6858000"/>
              <a:gd name="connsiteX155" fmla="*/ 342792 w 1605470"/>
              <a:gd name="connsiteY155" fmla="*/ 1307086 h 6858000"/>
              <a:gd name="connsiteX156" fmla="*/ 343980 w 1605470"/>
              <a:gd name="connsiteY156" fmla="*/ 1189033 h 6858000"/>
              <a:gd name="connsiteX157" fmla="*/ 348665 w 1605470"/>
              <a:gd name="connsiteY157" fmla="*/ 1168288 h 6858000"/>
              <a:gd name="connsiteX158" fmla="*/ 340947 w 1605470"/>
              <a:gd name="connsiteY158" fmla="*/ 1142577 h 6858000"/>
              <a:gd name="connsiteX159" fmla="*/ 330253 w 1605470"/>
              <a:gd name="connsiteY159" fmla="*/ 1088484 h 6858000"/>
              <a:gd name="connsiteX160" fmla="*/ 318989 w 1605470"/>
              <a:gd name="connsiteY160" fmla="*/ 1016103 h 6858000"/>
              <a:gd name="connsiteX161" fmla="*/ 320445 w 1605470"/>
              <a:gd name="connsiteY161" fmla="*/ 932283 h 6858000"/>
              <a:gd name="connsiteX162" fmla="*/ 322681 w 1605470"/>
              <a:gd name="connsiteY162" fmla="*/ 915925 h 6858000"/>
              <a:gd name="connsiteX163" fmla="*/ 315310 w 1605470"/>
              <a:gd name="connsiteY163" fmla="*/ 896999 h 6858000"/>
              <a:gd name="connsiteX164" fmla="*/ 284718 w 1605470"/>
              <a:gd name="connsiteY164" fmla="*/ 821517 h 6858000"/>
              <a:gd name="connsiteX165" fmla="*/ 263668 w 1605470"/>
              <a:gd name="connsiteY165" fmla="*/ 751353 h 6858000"/>
              <a:gd name="connsiteX166" fmla="*/ 263226 w 1605470"/>
              <a:gd name="connsiteY166" fmla="*/ 721230 h 6858000"/>
              <a:gd name="connsiteX167" fmla="*/ 248897 w 1605470"/>
              <a:gd name="connsiteY167" fmla="*/ 681659 h 6858000"/>
              <a:gd name="connsiteX168" fmla="*/ 234316 w 1605470"/>
              <a:gd name="connsiteY168" fmla="*/ 635218 h 6858000"/>
              <a:gd name="connsiteX169" fmla="*/ 239327 w 1605470"/>
              <a:gd name="connsiteY169" fmla="*/ 613763 h 6858000"/>
              <a:gd name="connsiteX170" fmla="*/ 225269 w 1605470"/>
              <a:gd name="connsiteY170" fmla="*/ 598582 h 6858000"/>
              <a:gd name="connsiteX171" fmla="*/ 224950 w 1605470"/>
              <a:gd name="connsiteY171" fmla="*/ 576846 h 6858000"/>
              <a:gd name="connsiteX172" fmla="*/ 204576 w 1605470"/>
              <a:gd name="connsiteY172" fmla="*/ 530055 h 6858000"/>
              <a:gd name="connsiteX173" fmla="*/ 219064 w 1605470"/>
              <a:gd name="connsiteY173" fmla="*/ 469651 h 6858000"/>
              <a:gd name="connsiteX174" fmla="*/ 195012 w 1605470"/>
              <a:gd name="connsiteY174" fmla="*/ 448559 h 6858000"/>
              <a:gd name="connsiteX175" fmla="*/ 201434 w 1605470"/>
              <a:gd name="connsiteY175" fmla="*/ 441529 h 6858000"/>
              <a:gd name="connsiteX176" fmla="*/ 200655 w 1605470"/>
              <a:gd name="connsiteY176" fmla="*/ 428927 h 6858000"/>
              <a:gd name="connsiteX177" fmla="*/ 190059 w 1605470"/>
              <a:gd name="connsiteY177" fmla="*/ 430161 h 6858000"/>
              <a:gd name="connsiteX178" fmla="*/ 167079 w 1605470"/>
              <a:gd name="connsiteY178" fmla="*/ 367211 h 6858000"/>
              <a:gd name="connsiteX179" fmla="*/ 124571 w 1605470"/>
              <a:gd name="connsiteY179" fmla="*/ 302178 h 6858000"/>
              <a:gd name="connsiteX180" fmla="*/ 103243 w 1605470"/>
              <a:gd name="connsiteY180" fmla="*/ 211375 h 6858000"/>
              <a:gd name="connsiteX181" fmla="*/ 94571 w 1605470"/>
              <a:gd name="connsiteY181" fmla="*/ 184179 h 6858000"/>
              <a:gd name="connsiteX182" fmla="*/ 13437 w 1605470"/>
              <a:gd name="connsiteY182" fmla="*/ 19287 h 6858000"/>
              <a:gd name="connsiteX183" fmla="*/ 0 w 1605470"/>
              <a:gd name="connsiteY183"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622815 w 1605470"/>
              <a:gd name="connsiteY131" fmla="*/ 2762989 h 6858000"/>
              <a:gd name="connsiteX132" fmla="*/ 571733 w 1605470"/>
              <a:gd name="connsiteY132" fmla="*/ 2554718 h 6858000"/>
              <a:gd name="connsiteX133" fmla="*/ 551827 w 1605470"/>
              <a:gd name="connsiteY133" fmla="*/ 2485734 h 6858000"/>
              <a:gd name="connsiteX134" fmla="*/ 542550 w 1605470"/>
              <a:gd name="connsiteY134" fmla="*/ 2447068 h 6858000"/>
              <a:gd name="connsiteX135" fmla="*/ 529511 w 1605470"/>
              <a:gd name="connsiteY135" fmla="*/ 2425819 h 6858000"/>
              <a:gd name="connsiteX136" fmla="*/ 528878 w 1605470"/>
              <a:gd name="connsiteY136" fmla="*/ 2408971 h 6858000"/>
              <a:gd name="connsiteX137" fmla="*/ 535510 w 1605470"/>
              <a:gd name="connsiteY137" fmla="*/ 2402874 h 6858000"/>
              <a:gd name="connsiteX138" fmla="*/ 538122 w 1605470"/>
              <a:gd name="connsiteY138" fmla="*/ 2381443 h 6858000"/>
              <a:gd name="connsiteX139" fmla="*/ 514451 w 1605470"/>
              <a:gd name="connsiteY139" fmla="*/ 2261920 h 6858000"/>
              <a:gd name="connsiteX140" fmla="*/ 486968 w 1605470"/>
              <a:gd name="connsiteY140" fmla="*/ 2182937 h 6858000"/>
              <a:gd name="connsiteX141" fmla="*/ 488555 w 1605470"/>
              <a:gd name="connsiteY141" fmla="*/ 2155135 h 6858000"/>
              <a:gd name="connsiteX142" fmla="*/ 486013 w 1605470"/>
              <a:gd name="connsiteY142" fmla="*/ 2118008 h 6858000"/>
              <a:gd name="connsiteX143" fmla="*/ 487006 w 1605470"/>
              <a:gd name="connsiteY143" fmla="*/ 2050531 h 6858000"/>
              <a:gd name="connsiteX144" fmla="*/ 478812 w 1605470"/>
              <a:gd name="connsiteY144" fmla="*/ 1963269 h 6858000"/>
              <a:gd name="connsiteX145" fmla="*/ 442619 w 1605470"/>
              <a:gd name="connsiteY145" fmla="*/ 1910499 h 6858000"/>
              <a:gd name="connsiteX146" fmla="*/ 446785 w 1605470"/>
              <a:gd name="connsiteY146" fmla="*/ 1903212 h 6858000"/>
              <a:gd name="connsiteX147" fmla="*/ 436547 w 1605470"/>
              <a:gd name="connsiteY147" fmla="*/ 1861531 h 6858000"/>
              <a:gd name="connsiteX148" fmla="*/ 390346 w 1605470"/>
              <a:gd name="connsiteY148" fmla="*/ 1732919 h 6858000"/>
              <a:gd name="connsiteX149" fmla="*/ 362657 w 1605470"/>
              <a:gd name="connsiteY149" fmla="*/ 1663540 h 6858000"/>
              <a:gd name="connsiteX150" fmla="*/ 361783 w 1605470"/>
              <a:gd name="connsiteY150" fmla="*/ 1615777 h 6858000"/>
              <a:gd name="connsiteX151" fmla="*/ 342578 w 1605470"/>
              <a:gd name="connsiteY151" fmla="*/ 1563678 h 6858000"/>
              <a:gd name="connsiteX152" fmla="*/ 355658 w 1605470"/>
              <a:gd name="connsiteY152" fmla="*/ 1519474 h 6858000"/>
              <a:gd name="connsiteX153" fmla="*/ 348400 w 1605470"/>
              <a:gd name="connsiteY153" fmla="*/ 1477995 h 6858000"/>
              <a:gd name="connsiteX154" fmla="*/ 334485 w 1605470"/>
              <a:gd name="connsiteY154" fmla="*/ 1373769 h 6858000"/>
              <a:gd name="connsiteX155" fmla="*/ 342792 w 1605470"/>
              <a:gd name="connsiteY155" fmla="*/ 1307086 h 6858000"/>
              <a:gd name="connsiteX156" fmla="*/ 343980 w 1605470"/>
              <a:gd name="connsiteY156" fmla="*/ 1189033 h 6858000"/>
              <a:gd name="connsiteX157" fmla="*/ 348665 w 1605470"/>
              <a:gd name="connsiteY157" fmla="*/ 1168288 h 6858000"/>
              <a:gd name="connsiteX158" fmla="*/ 340947 w 1605470"/>
              <a:gd name="connsiteY158" fmla="*/ 1142577 h 6858000"/>
              <a:gd name="connsiteX159" fmla="*/ 330253 w 1605470"/>
              <a:gd name="connsiteY159" fmla="*/ 1088484 h 6858000"/>
              <a:gd name="connsiteX160" fmla="*/ 318989 w 1605470"/>
              <a:gd name="connsiteY160" fmla="*/ 1016103 h 6858000"/>
              <a:gd name="connsiteX161" fmla="*/ 320445 w 1605470"/>
              <a:gd name="connsiteY161" fmla="*/ 932283 h 6858000"/>
              <a:gd name="connsiteX162" fmla="*/ 322681 w 1605470"/>
              <a:gd name="connsiteY162" fmla="*/ 915925 h 6858000"/>
              <a:gd name="connsiteX163" fmla="*/ 315310 w 1605470"/>
              <a:gd name="connsiteY163" fmla="*/ 896999 h 6858000"/>
              <a:gd name="connsiteX164" fmla="*/ 284718 w 1605470"/>
              <a:gd name="connsiteY164" fmla="*/ 821517 h 6858000"/>
              <a:gd name="connsiteX165" fmla="*/ 263668 w 1605470"/>
              <a:gd name="connsiteY165" fmla="*/ 751353 h 6858000"/>
              <a:gd name="connsiteX166" fmla="*/ 263226 w 1605470"/>
              <a:gd name="connsiteY166" fmla="*/ 721230 h 6858000"/>
              <a:gd name="connsiteX167" fmla="*/ 248897 w 1605470"/>
              <a:gd name="connsiteY167" fmla="*/ 681659 h 6858000"/>
              <a:gd name="connsiteX168" fmla="*/ 234316 w 1605470"/>
              <a:gd name="connsiteY168" fmla="*/ 635218 h 6858000"/>
              <a:gd name="connsiteX169" fmla="*/ 239327 w 1605470"/>
              <a:gd name="connsiteY169" fmla="*/ 613763 h 6858000"/>
              <a:gd name="connsiteX170" fmla="*/ 225269 w 1605470"/>
              <a:gd name="connsiteY170" fmla="*/ 598582 h 6858000"/>
              <a:gd name="connsiteX171" fmla="*/ 224950 w 1605470"/>
              <a:gd name="connsiteY171" fmla="*/ 576846 h 6858000"/>
              <a:gd name="connsiteX172" fmla="*/ 204576 w 1605470"/>
              <a:gd name="connsiteY172" fmla="*/ 530055 h 6858000"/>
              <a:gd name="connsiteX173" fmla="*/ 219064 w 1605470"/>
              <a:gd name="connsiteY173" fmla="*/ 469651 h 6858000"/>
              <a:gd name="connsiteX174" fmla="*/ 195012 w 1605470"/>
              <a:gd name="connsiteY174" fmla="*/ 448559 h 6858000"/>
              <a:gd name="connsiteX175" fmla="*/ 201434 w 1605470"/>
              <a:gd name="connsiteY175" fmla="*/ 441529 h 6858000"/>
              <a:gd name="connsiteX176" fmla="*/ 200655 w 1605470"/>
              <a:gd name="connsiteY176" fmla="*/ 428927 h 6858000"/>
              <a:gd name="connsiteX177" fmla="*/ 190059 w 1605470"/>
              <a:gd name="connsiteY177" fmla="*/ 430161 h 6858000"/>
              <a:gd name="connsiteX178" fmla="*/ 167079 w 1605470"/>
              <a:gd name="connsiteY178" fmla="*/ 367211 h 6858000"/>
              <a:gd name="connsiteX179" fmla="*/ 124571 w 1605470"/>
              <a:gd name="connsiteY179" fmla="*/ 302178 h 6858000"/>
              <a:gd name="connsiteX180" fmla="*/ 103243 w 1605470"/>
              <a:gd name="connsiteY180" fmla="*/ 211375 h 6858000"/>
              <a:gd name="connsiteX181" fmla="*/ 94571 w 1605470"/>
              <a:gd name="connsiteY181" fmla="*/ 184179 h 6858000"/>
              <a:gd name="connsiteX182" fmla="*/ 13437 w 1605470"/>
              <a:gd name="connsiteY182" fmla="*/ 19287 h 6858000"/>
              <a:gd name="connsiteX183" fmla="*/ 0 w 1605470"/>
              <a:gd name="connsiteY183"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5660 w 1605470"/>
              <a:gd name="connsiteY79" fmla="*/ 4308823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622815 w 1605470"/>
              <a:gd name="connsiteY131" fmla="*/ 2762989 h 6858000"/>
              <a:gd name="connsiteX132" fmla="*/ 571733 w 1605470"/>
              <a:gd name="connsiteY132" fmla="*/ 2554718 h 6858000"/>
              <a:gd name="connsiteX133" fmla="*/ 551827 w 1605470"/>
              <a:gd name="connsiteY133" fmla="*/ 2485734 h 6858000"/>
              <a:gd name="connsiteX134" fmla="*/ 542550 w 1605470"/>
              <a:gd name="connsiteY134" fmla="*/ 2447068 h 6858000"/>
              <a:gd name="connsiteX135" fmla="*/ 529511 w 1605470"/>
              <a:gd name="connsiteY135" fmla="*/ 2425819 h 6858000"/>
              <a:gd name="connsiteX136" fmla="*/ 528878 w 1605470"/>
              <a:gd name="connsiteY136" fmla="*/ 2408971 h 6858000"/>
              <a:gd name="connsiteX137" fmla="*/ 535510 w 1605470"/>
              <a:gd name="connsiteY137" fmla="*/ 2402874 h 6858000"/>
              <a:gd name="connsiteX138" fmla="*/ 538122 w 1605470"/>
              <a:gd name="connsiteY138" fmla="*/ 2381443 h 6858000"/>
              <a:gd name="connsiteX139" fmla="*/ 514451 w 1605470"/>
              <a:gd name="connsiteY139" fmla="*/ 2261920 h 6858000"/>
              <a:gd name="connsiteX140" fmla="*/ 486968 w 1605470"/>
              <a:gd name="connsiteY140" fmla="*/ 2182937 h 6858000"/>
              <a:gd name="connsiteX141" fmla="*/ 488555 w 1605470"/>
              <a:gd name="connsiteY141" fmla="*/ 2155135 h 6858000"/>
              <a:gd name="connsiteX142" fmla="*/ 486013 w 1605470"/>
              <a:gd name="connsiteY142" fmla="*/ 2118008 h 6858000"/>
              <a:gd name="connsiteX143" fmla="*/ 487006 w 1605470"/>
              <a:gd name="connsiteY143" fmla="*/ 2050531 h 6858000"/>
              <a:gd name="connsiteX144" fmla="*/ 478812 w 1605470"/>
              <a:gd name="connsiteY144" fmla="*/ 1963269 h 6858000"/>
              <a:gd name="connsiteX145" fmla="*/ 442619 w 1605470"/>
              <a:gd name="connsiteY145" fmla="*/ 1910499 h 6858000"/>
              <a:gd name="connsiteX146" fmla="*/ 446785 w 1605470"/>
              <a:gd name="connsiteY146" fmla="*/ 1903212 h 6858000"/>
              <a:gd name="connsiteX147" fmla="*/ 436547 w 1605470"/>
              <a:gd name="connsiteY147" fmla="*/ 1861531 h 6858000"/>
              <a:gd name="connsiteX148" fmla="*/ 390346 w 1605470"/>
              <a:gd name="connsiteY148" fmla="*/ 1732919 h 6858000"/>
              <a:gd name="connsiteX149" fmla="*/ 362657 w 1605470"/>
              <a:gd name="connsiteY149" fmla="*/ 1663540 h 6858000"/>
              <a:gd name="connsiteX150" fmla="*/ 361783 w 1605470"/>
              <a:gd name="connsiteY150" fmla="*/ 1615777 h 6858000"/>
              <a:gd name="connsiteX151" fmla="*/ 342578 w 1605470"/>
              <a:gd name="connsiteY151" fmla="*/ 1563678 h 6858000"/>
              <a:gd name="connsiteX152" fmla="*/ 355658 w 1605470"/>
              <a:gd name="connsiteY152" fmla="*/ 1519474 h 6858000"/>
              <a:gd name="connsiteX153" fmla="*/ 348400 w 1605470"/>
              <a:gd name="connsiteY153" fmla="*/ 1477995 h 6858000"/>
              <a:gd name="connsiteX154" fmla="*/ 334485 w 1605470"/>
              <a:gd name="connsiteY154" fmla="*/ 1373769 h 6858000"/>
              <a:gd name="connsiteX155" fmla="*/ 342792 w 1605470"/>
              <a:gd name="connsiteY155" fmla="*/ 1307086 h 6858000"/>
              <a:gd name="connsiteX156" fmla="*/ 343980 w 1605470"/>
              <a:gd name="connsiteY156" fmla="*/ 1189033 h 6858000"/>
              <a:gd name="connsiteX157" fmla="*/ 348665 w 1605470"/>
              <a:gd name="connsiteY157" fmla="*/ 1168288 h 6858000"/>
              <a:gd name="connsiteX158" fmla="*/ 340947 w 1605470"/>
              <a:gd name="connsiteY158" fmla="*/ 1142577 h 6858000"/>
              <a:gd name="connsiteX159" fmla="*/ 330253 w 1605470"/>
              <a:gd name="connsiteY159" fmla="*/ 1088484 h 6858000"/>
              <a:gd name="connsiteX160" fmla="*/ 318989 w 1605470"/>
              <a:gd name="connsiteY160" fmla="*/ 1016103 h 6858000"/>
              <a:gd name="connsiteX161" fmla="*/ 320445 w 1605470"/>
              <a:gd name="connsiteY161" fmla="*/ 932283 h 6858000"/>
              <a:gd name="connsiteX162" fmla="*/ 322681 w 1605470"/>
              <a:gd name="connsiteY162" fmla="*/ 915925 h 6858000"/>
              <a:gd name="connsiteX163" fmla="*/ 315310 w 1605470"/>
              <a:gd name="connsiteY163" fmla="*/ 896999 h 6858000"/>
              <a:gd name="connsiteX164" fmla="*/ 284718 w 1605470"/>
              <a:gd name="connsiteY164" fmla="*/ 821517 h 6858000"/>
              <a:gd name="connsiteX165" fmla="*/ 263668 w 1605470"/>
              <a:gd name="connsiteY165" fmla="*/ 751353 h 6858000"/>
              <a:gd name="connsiteX166" fmla="*/ 263226 w 1605470"/>
              <a:gd name="connsiteY166" fmla="*/ 721230 h 6858000"/>
              <a:gd name="connsiteX167" fmla="*/ 248897 w 1605470"/>
              <a:gd name="connsiteY167" fmla="*/ 681659 h 6858000"/>
              <a:gd name="connsiteX168" fmla="*/ 234316 w 1605470"/>
              <a:gd name="connsiteY168" fmla="*/ 635218 h 6858000"/>
              <a:gd name="connsiteX169" fmla="*/ 239327 w 1605470"/>
              <a:gd name="connsiteY169" fmla="*/ 613763 h 6858000"/>
              <a:gd name="connsiteX170" fmla="*/ 225269 w 1605470"/>
              <a:gd name="connsiteY170" fmla="*/ 598582 h 6858000"/>
              <a:gd name="connsiteX171" fmla="*/ 224950 w 1605470"/>
              <a:gd name="connsiteY171" fmla="*/ 576846 h 6858000"/>
              <a:gd name="connsiteX172" fmla="*/ 204576 w 1605470"/>
              <a:gd name="connsiteY172" fmla="*/ 530055 h 6858000"/>
              <a:gd name="connsiteX173" fmla="*/ 219064 w 1605470"/>
              <a:gd name="connsiteY173" fmla="*/ 469651 h 6858000"/>
              <a:gd name="connsiteX174" fmla="*/ 195012 w 1605470"/>
              <a:gd name="connsiteY174" fmla="*/ 448559 h 6858000"/>
              <a:gd name="connsiteX175" fmla="*/ 201434 w 1605470"/>
              <a:gd name="connsiteY175" fmla="*/ 441529 h 6858000"/>
              <a:gd name="connsiteX176" fmla="*/ 200655 w 1605470"/>
              <a:gd name="connsiteY176" fmla="*/ 428927 h 6858000"/>
              <a:gd name="connsiteX177" fmla="*/ 190059 w 1605470"/>
              <a:gd name="connsiteY177" fmla="*/ 430161 h 6858000"/>
              <a:gd name="connsiteX178" fmla="*/ 167079 w 1605470"/>
              <a:gd name="connsiteY178" fmla="*/ 367211 h 6858000"/>
              <a:gd name="connsiteX179" fmla="*/ 124571 w 1605470"/>
              <a:gd name="connsiteY179" fmla="*/ 302178 h 6858000"/>
              <a:gd name="connsiteX180" fmla="*/ 103243 w 1605470"/>
              <a:gd name="connsiteY180" fmla="*/ 211375 h 6858000"/>
              <a:gd name="connsiteX181" fmla="*/ 94571 w 1605470"/>
              <a:gd name="connsiteY181" fmla="*/ 184179 h 6858000"/>
              <a:gd name="connsiteX182" fmla="*/ 13437 w 1605470"/>
              <a:gd name="connsiteY182" fmla="*/ 19287 h 6858000"/>
              <a:gd name="connsiteX183" fmla="*/ 0 w 1605470"/>
              <a:gd name="connsiteY183"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5660 w 1605470"/>
              <a:gd name="connsiteY79" fmla="*/ 4308823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622815 w 1605470"/>
              <a:gd name="connsiteY131" fmla="*/ 2762989 h 6858000"/>
              <a:gd name="connsiteX132" fmla="*/ 571733 w 1605470"/>
              <a:gd name="connsiteY132" fmla="*/ 2554718 h 6858000"/>
              <a:gd name="connsiteX133" fmla="*/ 551827 w 1605470"/>
              <a:gd name="connsiteY133" fmla="*/ 2485734 h 6858000"/>
              <a:gd name="connsiteX134" fmla="*/ 542550 w 1605470"/>
              <a:gd name="connsiteY134" fmla="*/ 2447068 h 6858000"/>
              <a:gd name="connsiteX135" fmla="*/ 529511 w 1605470"/>
              <a:gd name="connsiteY135" fmla="*/ 2425819 h 6858000"/>
              <a:gd name="connsiteX136" fmla="*/ 528878 w 1605470"/>
              <a:gd name="connsiteY136" fmla="*/ 2408971 h 6858000"/>
              <a:gd name="connsiteX137" fmla="*/ 535510 w 1605470"/>
              <a:gd name="connsiteY137" fmla="*/ 2402874 h 6858000"/>
              <a:gd name="connsiteX138" fmla="*/ 538122 w 1605470"/>
              <a:gd name="connsiteY138" fmla="*/ 2381443 h 6858000"/>
              <a:gd name="connsiteX139" fmla="*/ 514451 w 1605470"/>
              <a:gd name="connsiteY139" fmla="*/ 2261920 h 6858000"/>
              <a:gd name="connsiteX140" fmla="*/ 486968 w 1605470"/>
              <a:gd name="connsiteY140" fmla="*/ 2182937 h 6858000"/>
              <a:gd name="connsiteX141" fmla="*/ 488555 w 1605470"/>
              <a:gd name="connsiteY141" fmla="*/ 2155135 h 6858000"/>
              <a:gd name="connsiteX142" fmla="*/ 486013 w 1605470"/>
              <a:gd name="connsiteY142" fmla="*/ 2118008 h 6858000"/>
              <a:gd name="connsiteX143" fmla="*/ 487006 w 1605470"/>
              <a:gd name="connsiteY143" fmla="*/ 2050531 h 6858000"/>
              <a:gd name="connsiteX144" fmla="*/ 478812 w 1605470"/>
              <a:gd name="connsiteY144" fmla="*/ 1963269 h 6858000"/>
              <a:gd name="connsiteX145" fmla="*/ 442619 w 1605470"/>
              <a:gd name="connsiteY145" fmla="*/ 1910499 h 6858000"/>
              <a:gd name="connsiteX146" fmla="*/ 446785 w 1605470"/>
              <a:gd name="connsiteY146" fmla="*/ 1903212 h 6858000"/>
              <a:gd name="connsiteX147" fmla="*/ 436547 w 1605470"/>
              <a:gd name="connsiteY147" fmla="*/ 1861531 h 6858000"/>
              <a:gd name="connsiteX148" fmla="*/ 390346 w 1605470"/>
              <a:gd name="connsiteY148" fmla="*/ 1732919 h 6858000"/>
              <a:gd name="connsiteX149" fmla="*/ 362657 w 1605470"/>
              <a:gd name="connsiteY149" fmla="*/ 1663540 h 6858000"/>
              <a:gd name="connsiteX150" fmla="*/ 361783 w 1605470"/>
              <a:gd name="connsiteY150" fmla="*/ 1615777 h 6858000"/>
              <a:gd name="connsiteX151" fmla="*/ 342578 w 1605470"/>
              <a:gd name="connsiteY151" fmla="*/ 1563678 h 6858000"/>
              <a:gd name="connsiteX152" fmla="*/ 355658 w 1605470"/>
              <a:gd name="connsiteY152" fmla="*/ 1519474 h 6858000"/>
              <a:gd name="connsiteX153" fmla="*/ 348400 w 1605470"/>
              <a:gd name="connsiteY153" fmla="*/ 1477995 h 6858000"/>
              <a:gd name="connsiteX154" fmla="*/ 334485 w 1605470"/>
              <a:gd name="connsiteY154" fmla="*/ 1373769 h 6858000"/>
              <a:gd name="connsiteX155" fmla="*/ 342792 w 1605470"/>
              <a:gd name="connsiteY155" fmla="*/ 1307086 h 6858000"/>
              <a:gd name="connsiteX156" fmla="*/ 343980 w 1605470"/>
              <a:gd name="connsiteY156" fmla="*/ 1189033 h 6858000"/>
              <a:gd name="connsiteX157" fmla="*/ 348665 w 1605470"/>
              <a:gd name="connsiteY157" fmla="*/ 1168288 h 6858000"/>
              <a:gd name="connsiteX158" fmla="*/ 340947 w 1605470"/>
              <a:gd name="connsiteY158" fmla="*/ 1142577 h 6858000"/>
              <a:gd name="connsiteX159" fmla="*/ 330253 w 1605470"/>
              <a:gd name="connsiteY159" fmla="*/ 1088484 h 6858000"/>
              <a:gd name="connsiteX160" fmla="*/ 318989 w 1605470"/>
              <a:gd name="connsiteY160" fmla="*/ 1016103 h 6858000"/>
              <a:gd name="connsiteX161" fmla="*/ 320445 w 1605470"/>
              <a:gd name="connsiteY161" fmla="*/ 932283 h 6858000"/>
              <a:gd name="connsiteX162" fmla="*/ 322681 w 1605470"/>
              <a:gd name="connsiteY162" fmla="*/ 915925 h 6858000"/>
              <a:gd name="connsiteX163" fmla="*/ 315310 w 1605470"/>
              <a:gd name="connsiteY163" fmla="*/ 896999 h 6858000"/>
              <a:gd name="connsiteX164" fmla="*/ 284718 w 1605470"/>
              <a:gd name="connsiteY164" fmla="*/ 821517 h 6858000"/>
              <a:gd name="connsiteX165" fmla="*/ 263668 w 1605470"/>
              <a:gd name="connsiteY165" fmla="*/ 751353 h 6858000"/>
              <a:gd name="connsiteX166" fmla="*/ 263226 w 1605470"/>
              <a:gd name="connsiteY166" fmla="*/ 721230 h 6858000"/>
              <a:gd name="connsiteX167" fmla="*/ 248897 w 1605470"/>
              <a:gd name="connsiteY167" fmla="*/ 681659 h 6858000"/>
              <a:gd name="connsiteX168" fmla="*/ 234316 w 1605470"/>
              <a:gd name="connsiteY168" fmla="*/ 635218 h 6858000"/>
              <a:gd name="connsiteX169" fmla="*/ 239327 w 1605470"/>
              <a:gd name="connsiteY169" fmla="*/ 613763 h 6858000"/>
              <a:gd name="connsiteX170" fmla="*/ 225269 w 1605470"/>
              <a:gd name="connsiteY170" fmla="*/ 598582 h 6858000"/>
              <a:gd name="connsiteX171" fmla="*/ 224950 w 1605470"/>
              <a:gd name="connsiteY171" fmla="*/ 576846 h 6858000"/>
              <a:gd name="connsiteX172" fmla="*/ 204576 w 1605470"/>
              <a:gd name="connsiteY172" fmla="*/ 530055 h 6858000"/>
              <a:gd name="connsiteX173" fmla="*/ 219064 w 1605470"/>
              <a:gd name="connsiteY173" fmla="*/ 469651 h 6858000"/>
              <a:gd name="connsiteX174" fmla="*/ 195012 w 1605470"/>
              <a:gd name="connsiteY174" fmla="*/ 448559 h 6858000"/>
              <a:gd name="connsiteX175" fmla="*/ 201434 w 1605470"/>
              <a:gd name="connsiteY175" fmla="*/ 441529 h 6858000"/>
              <a:gd name="connsiteX176" fmla="*/ 200655 w 1605470"/>
              <a:gd name="connsiteY176" fmla="*/ 428927 h 6858000"/>
              <a:gd name="connsiteX177" fmla="*/ 190059 w 1605470"/>
              <a:gd name="connsiteY177" fmla="*/ 430161 h 6858000"/>
              <a:gd name="connsiteX178" fmla="*/ 167079 w 1605470"/>
              <a:gd name="connsiteY178" fmla="*/ 367211 h 6858000"/>
              <a:gd name="connsiteX179" fmla="*/ 124571 w 1605470"/>
              <a:gd name="connsiteY179" fmla="*/ 302178 h 6858000"/>
              <a:gd name="connsiteX180" fmla="*/ 103243 w 1605470"/>
              <a:gd name="connsiteY180" fmla="*/ 211375 h 6858000"/>
              <a:gd name="connsiteX181" fmla="*/ 94571 w 1605470"/>
              <a:gd name="connsiteY181" fmla="*/ 184179 h 6858000"/>
              <a:gd name="connsiteX182" fmla="*/ 13437 w 1605470"/>
              <a:gd name="connsiteY182" fmla="*/ 19287 h 6858000"/>
              <a:gd name="connsiteX183" fmla="*/ 0 w 1605470"/>
              <a:gd name="connsiteY183"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5660 w 1605470"/>
              <a:gd name="connsiteY79" fmla="*/ 4308823 h 6858000"/>
              <a:gd name="connsiteX80" fmla="*/ 715481 w 1605470"/>
              <a:gd name="connsiteY80" fmla="*/ 4214165 h 6858000"/>
              <a:gd name="connsiteX81" fmla="*/ 710868 w 1605470"/>
              <a:gd name="connsiteY81" fmla="*/ 4048827 h 6858000"/>
              <a:gd name="connsiteX82" fmla="*/ 704810 w 1605470"/>
              <a:gd name="connsiteY82" fmla="*/ 4033999 h 6858000"/>
              <a:gd name="connsiteX83" fmla="*/ 705959 w 1605470"/>
              <a:gd name="connsiteY83" fmla="*/ 4031933 h 6858000"/>
              <a:gd name="connsiteX84" fmla="*/ 704535 w 1605470"/>
              <a:gd name="connsiteY84" fmla="*/ 4013953 h 6858000"/>
              <a:gd name="connsiteX85" fmla="*/ 700443 w 1605470"/>
              <a:gd name="connsiteY85" fmla="*/ 4010511 h 6858000"/>
              <a:gd name="connsiteX86" fmla="*/ 698282 w 1605470"/>
              <a:gd name="connsiteY86" fmla="*/ 3998331 h 6858000"/>
              <a:gd name="connsiteX87" fmla="*/ 690830 w 1605470"/>
              <a:gd name="connsiteY87" fmla="*/ 3974753 h 6858000"/>
              <a:gd name="connsiteX88" fmla="*/ 692428 w 1605470"/>
              <a:gd name="connsiteY88" fmla="*/ 3969950 h 6858000"/>
              <a:gd name="connsiteX89" fmla="*/ 685850 w 1605470"/>
              <a:gd name="connsiteY89" fmla="*/ 3933779 h 6858000"/>
              <a:gd name="connsiteX90" fmla="*/ 687181 w 1605470"/>
              <a:gd name="connsiteY90" fmla="*/ 3933093 h 6858000"/>
              <a:gd name="connsiteX91" fmla="*/ 691535 w 1605470"/>
              <a:gd name="connsiteY91" fmla="*/ 3922082 h 6858000"/>
              <a:gd name="connsiteX92" fmla="*/ 696613 w 1605470"/>
              <a:gd name="connsiteY92" fmla="*/ 3901461 h 6858000"/>
              <a:gd name="connsiteX93" fmla="*/ 725908 w 1605470"/>
              <a:gd name="connsiteY93" fmla="*/ 3851605 h 6858000"/>
              <a:gd name="connsiteX94" fmla="*/ 719207 w 1605470"/>
              <a:gd name="connsiteY94" fmla="*/ 3813873 h 6858000"/>
              <a:gd name="connsiteX95" fmla="*/ 718632 w 1605470"/>
              <a:gd name="connsiteY95" fmla="*/ 3806161 h 6858000"/>
              <a:gd name="connsiteX96" fmla="*/ 718939 w 1605470"/>
              <a:gd name="connsiteY96" fmla="*/ 3805957 h 6858000"/>
              <a:gd name="connsiteX97" fmla="*/ 718966 w 1605470"/>
              <a:gd name="connsiteY97" fmla="*/ 3797724 h 6858000"/>
              <a:gd name="connsiteX98" fmla="*/ 717581 w 1605470"/>
              <a:gd name="connsiteY98" fmla="*/ 3792098 h 6858000"/>
              <a:gd name="connsiteX99" fmla="*/ 716465 w 1605470"/>
              <a:gd name="connsiteY99" fmla="*/ 3777135 h 6858000"/>
              <a:gd name="connsiteX100" fmla="*/ 718198 w 1605470"/>
              <a:gd name="connsiteY100" fmla="*/ 3771656 h 6858000"/>
              <a:gd name="connsiteX101" fmla="*/ 721941 w 1605470"/>
              <a:gd name="connsiteY101" fmla="*/ 3769007 h 6858000"/>
              <a:gd name="connsiteX102" fmla="*/ 721407 w 1605470"/>
              <a:gd name="connsiteY102" fmla="*/ 3767709 h 6858000"/>
              <a:gd name="connsiteX103" fmla="*/ 730103 w 1605470"/>
              <a:gd name="connsiteY103" fmla="*/ 3738082 h 6858000"/>
              <a:gd name="connsiteX104" fmla="*/ 737449 w 1605470"/>
              <a:gd name="connsiteY104" fmla="*/ 3673397 h 6858000"/>
              <a:gd name="connsiteX105" fmla="*/ 736745 w 1605470"/>
              <a:gd name="connsiteY105" fmla="*/ 3637109 h 6858000"/>
              <a:gd name="connsiteX106" fmla="*/ 740188 w 1605470"/>
              <a:gd name="connsiteY106" fmla="*/ 3536883 h 6858000"/>
              <a:gd name="connsiteX107" fmla="*/ 747726 w 1605470"/>
              <a:gd name="connsiteY107" fmla="*/ 3435652 h 6858000"/>
              <a:gd name="connsiteX108" fmla="*/ 774383 w 1605470"/>
              <a:gd name="connsiteY108" fmla="*/ 3381564 h 6858000"/>
              <a:gd name="connsiteX109" fmla="*/ 774870 w 1605470"/>
              <a:gd name="connsiteY109" fmla="*/ 3375761 h 6858000"/>
              <a:gd name="connsiteX110" fmla="*/ 770510 w 1605470"/>
              <a:gd name="connsiteY110" fmla="*/ 3361844 h 6858000"/>
              <a:gd name="connsiteX111" fmla="*/ 767933 w 1605470"/>
              <a:gd name="connsiteY111" fmla="*/ 3356929 h 6858000"/>
              <a:gd name="connsiteX112" fmla="*/ 766158 w 1605470"/>
              <a:gd name="connsiteY112" fmla="*/ 3349058 h 6858000"/>
              <a:gd name="connsiteX113" fmla="*/ 766414 w 1605470"/>
              <a:gd name="connsiteY113" fmla="*/ 3348763 h 6858000"/>
              <a:gd name="connsiteX114" fmla="*/ 764166 w 1605470"/>
              <a:gd name="connsiteY114" fmla="*/ 3341588 h 6858000"/>
              <a:gd name="connsiteX115" fmla="*/ 749397 w 1605470"/>
              <a:gd name="connsiteY115" fmla="*/ 3307769 h 6858000"/>
              <a:gd name="connsiteX116" fmla="*/ 766960 w 1605470"/>
              <a:gd name="connsiteY116" fmla="*/ 3250522 h 6858000"/>
              <a:gd name="connsiteX117" fmla="*/ 767385 w 1605470"/>
              <a:gd name="connsiteY117" fmla="*/ 3229163 h 6858000"/>
              <a:gd name="connsiteX118" fmla="*/ 769208 w 1605470"/>
              <a:gd name="connsiteY118" fmla="*/ 3217217 h 6858000"/>
              <a:gd name="connsiteX119" fmla="*/ 770350 w 1605470"/>
              <a:gd name="connsiteY119" fmla="*/ 3216125 h 6858000"/>
              <a:gd name="connsiteX120" fmla="*/ 756043 w 1605470"/>
              <a:gd name="connsiteY120" fmla="*/ 3183755 h 6858000"/>
              <a:gd name="connsiteX121" fmla="*/ 756544 w 1605470"/>
              <a:gd name="connsiteY121" fmla="*/ 3178642 h 6858000"/>
              <a:gd name="connsiteX122" fmla="*/ 744144 w 1605470"/>
              <a:gd name="connsiteY122" fmla="*/ 3158586 h 6858000"/>
              <a:gd name="connsiteX123" fmla="*/ 739378 w 1605470"/>
              <a:gd name="connsiteY123" fmla="*/ 3147669 h 6858000"/>
              <a:gd name="connsiteX124" fmla="*/ 734648 w 1605470"/>
              <a:gd name="connsiteY124" fmla="*/ 3145733 h 6858000"/>
              <a:gd name="connsiteX125" fmla="*/ 729329 w 1605470"/>
              <a:gd name="connsiteY125" fmla="*/ 3129034 h 6858000"/>
              <a:gd name="connsiteX126" fmla="*/ 729994 w 1605470"/>
              <a:gd name="connsiteY126" fmla="*/ 3126682 h 6858000"/>
              <a:gd name="connsiteX127" fmla="*/ 720862 w 1605470"/>
              <a:gd name="connsiteY127" fmla="*/ 3114519 h 6858000"/>
              <a:gd name="connsiteX128" fmla="*/ 707471 w 1605470"/>
              <a:gd name="connsiteY128" fmla="*/ 3106272 h 6858000"/>
              <a:gd name="connsiteX129" fmla="*/ 680201 w 1605470"/>
              <a:gd name="connsiteY129" fmla="*/ 2958185 h 6858000"/>
              <a:gd name="connsiteX130" fmla="*/ 622815 w 1605470"/>
              <a:gd name="connsiteY130" fmla="*/ 2762989 h 6858000"/>
              <a:gd name="connsiteX131" fmla="*/ 571733 w 1605470"/>
              <a:gd name="connsiteY131" fmla="*/ 2554718 h 6858000"/>
              <a:gd name="connsiteX132" fmla="*/ 551827 w 1605470"/>
              <a:gd name="connsiteY132" fmla="*/ 2485734 h 6858000"/>
              <a:gd name="connsiteX133" fmla="*/ 542550 w 1605470"/>
              <a:gd name="connsiteY133" fmla="*/ 2447068 h 6858000"/>
              <a:gd name="connsiteX134" fmla="*/ 529511 w 1605470"/>
              <a:gd name="connsiteY134" fmla="*/ 2425819 h 6858000"/>
              <a:gd name="connsiteX135" fmla="*/ 528878 w 1605470"/>
              <a:gd name="connsiteY135" fmla="*/ 2408971 h 6858000"/>
              <a:gd name="connsiteX136" fmla="*/ 535510 w 1605470"/>
              <a:gd name="connsiteY136" fmla="*/ 2402874 h 6858000"/>
              <a:gd name="connsiteX137" fmla="*/ 538122 w 1605470"/>
              <a:gd name="connsiteY137" fmla="*/ 2381443 h 6858000"/>
              <a:gd name="connsiteX138" fmla="*/ 514451 w 1605470"/>
              <a:gd name="connsiteY138" fmla="*/ 2261920 h 6858000"/>
              <a:gd name="connsiteX139" fmla="*/ 486968 w 1605470"/>
              <a:gd name="connsiteY139" fmla="*/ 2182937 h 6858000"/>
              <a:gd name="connsiteX140" fmla="*/ 488555 w 1605470"/>
              <a:gd name="connsiteY140" fmla="*/ 2155135 h 6858000"/>
              <a:gd name="connsiteX141" fmla="*/ 486013 w 1605470"/>
              <a:gd name="connsiteY141" fmla="*/ 2118008 h 6858000"/>
              <a:gd name="connsiteX142" fmla="*/ 487006 w 1605470"/>
              <a:gd name="connsiteY142" fmla="*/ 2050531 h 6858000"/>
              <a:gd name="connsiteX143" fmla="*/ 478812 w 1605470"/>
              <a:gd name="connsiteY143" fmla="*/ 1963269 h 6858000"/>
              <a:gd name="connsiteX144" fmla="*/ 442619 w 1605470"/>
              <a:gd name="connsiteY144" fmla="*/ 1910499 h 6858000"/>
              <a:gd name="connsiteX145" fmla="*/ 446785 w 1605470"/>
              <a:gd name="connsiteY145" fmla="*/ 1903212 h 6858000"/>
              <a:gd name="connsiteX146" fmla="*/ 436547 w 1605470"/>
              <a:gd name="connsiteY146" fmla="*/ 1861531 h 6858000"/>
              <a:gd name="connsiteX147" fmla="*/ 390346 w 1605470"/>
              <a:gd name="connsiteY147" fmla="*/ 1732919 h 6858000"/>
              <a:gd name="connsiteX148" fmla="*/ 362657 w 1605470"/>
              <a:gd name="connsiteY148" fmla="*/ 1663540 h 6858000"/>
              <a:gd name="connsiteX149" fmla="*/ 361783 w 1605470"/>
              <a:gd name="connsiteY149" fmla="*/ 1615777 h 6858000"/>
              <a:gd name="connsiteX150" fmla="*/ 342578 w 1605470"/>
              <a:gd name="connsiteY150" fmla="*/ 1563678 h 6858000"/>
              <a:gd name="connsiteX151" fmla="*/ 355658 w 1605470"/>
              <a:gd name="connsiteY151" fmla="*/ 1519474 h 6858000"/>
              <a:gd name="connsiteX152" fmla="*/ 348400 w 1605470"/>
              <a:gd name="connsiteY152" fmla="*/ 1477995 h 6858000"/>
              <a:gd name="connsiteX153" fmla="*/ 334485 w 1605470"/>
              <a:gd name="connsiteY153" fmla="*/ 1373769 h 6858000"/>
              <a:gd name="connsiteX154" fmla="*/ 342792 w 1605470"/>
              <a:gd name="connsiteY154" fmla="*/ 1307086 h 6858000"/>
              <a:gd name="connsiteX155" fmla="*/ 343980 w 1605470"/>
              <a:gd name="connsiteY155" fmla="*/ 1189033 h 6858000"/>
              <a:gd name="connsiteX156" fmla="*/ 348665 w 1605470"/>
              <a:gd name="connsiteY156" fmla="*/ 1168288 h 6858000"/>
              <a:gd name="connsiteX157" fmla="*/ 340947 w 1605470"/>
              <a:gd name="connsiteY157" fmla="*/ 1142577 h 6858000"/>
              <a:gd name="connsiteX158" fmla="*/ 330253 w 1605470"/>
              <a:gd name="connsiteY158" fmla="*/ 1088484 h 6858000"/>
              <a:gd name="connsiteX159" fmla="*/ 318989 w 1605470"/>
              <a:gd name="connsiteY159" fmla="*/ 1016103 h 6858000"/>
              <a:gd name="connsiteX160" fmla="*/ 320445 w 1605470"/>
              <a:gd name="connsiteY160" fmla="*/ 932283 h 6858000"/>
              <a:gd name="connsiteX161" fmla="*/ 322681 w 1605470"/>
              <a:gd name="connsiteY161" fmla="*/ 915925 h 6858000"/>
              <a:gd name="connsiteX162" fmla="*/ 315310 w 1605470"/>
              <a:gd name="connsiteY162" fmla="*/ 896999 h 6858000"/>
              <a:gd name="connsiteX163" fmla="*/ 284718 w 1605470"/>
              <a:gd name="connsiteY163" fmla="*/ 821517 h 6858000"/>
              <a:gd name="connsiteX164" fmla="*/ 263668 w 1605470"/>
              <a:gd name="connsiteY164" fmla="*/ 751353 h 6858000"/>
              <a:gd name="connsiteX165" fmla="*/ 263226 w 1605470"/>
              <a:gd name="connsiteY165" fmla="*/ 721230 h 6858000"/>
              <a:gd name="connsiteX166" fmla="*/ 248897 w 1605470"/>
              <a:gd name="connsiteY166" fmla="*/ 681659 h 6858000"/>
              <a:gd name="connsiteX167" fmla="*/ 234316 w 1605470"/>
              <a:gd name="connsiteY167" fmla="*/ 635218 h 6858000"/>
              <a:gd name="connsiteX168" fmla="*/ 239327 w 1605470"/>
              <a:gd name="connsiteY168" fmla="*/ 613763 h 6858000"/>
              <a:gd name="connsiteX169" fmla="*/ 225269 w 1605470"/>
              <a:gd name="connsiteY169" fmla="*/ 598582 h 6858000"/>
              <a:gd name="connsiteX170" fmla="*/ 224950 w 1605470"/>
              <a:gd name="connsiteY170" fmla="*/ 576846 h 6858000"/>
              <a:gd name="connsiteX171" fmla="*/ 204576 w 1605470"/>
              <a:gd name="connsiteY171" fmla="*/ 530055 h 6858000"/>
              <a:gd name="connsiteX172" fmla="*/ 219064 w 1605470"/>
              <a:gd name="connsiteY172" fmla="*/ 469651 h 6858000"/>
              <a:gd name="connsiteX173" fmla="*/ 195012 w 1605470"/>
              <a:gd name="connsiteY173" fmla="*/ 448559 h 6858000"/>
              <a:gd name="connsiteX174" fmla="*/ 201434 w 1605470"/>
              <a:gd name="connsiteY174" fmla="*/ 441529 h 6858000"/>
              <a:gd name="connsiteX175" fmla="*/ 200655 w 1605470"/>
              <a:gd name="connsiteY175" fmla="*/ 428927 h 6858000"/>
              <a:gd name="connsiteX176" fmla="*/ 190059 w 1605470"/>
              <a:gd name="connsiteY176" fmla="*/ 430161 h 6858000"/>
              <a:gd name="connsiteX177" fmla="*/ 167079 w 1605470"/>
              <a:gd name="connsiteY177" fmla="*/ 367211 h 6858000"/>
              <a:gd name="connsiteX178" fmla="*/ 124571 w 1605470"/>
              <a:gd name="connsiteY178" fmla="*/ 302178 h 6858000"/>
              <a:gd name="connsiteX179" fmla="*/ 103243 w 1605470"/>
              <a:gd name="connsiteY179" fmla="*/ 211375 h 6858000"/>
              <a:gd name="connsiteX180" fmla="*/ 94571 w 1605470"/>
              <a:gd name="connsiteY180" fmla="*/ 184179 h 6858000"/>
              <a:gd name="connsiteX181" fmla="*/ 13437 w 1605470"/>
              <a:gd name="connsiteY181" fmla="*/ 19287 h 6858000"/>
              <a:gd name="connsiteX182" fmla="*/ 0 w 1605470"/>
              <a:gd name="connsiteY182"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5660 w 1605470"/>
              <a:gd name="connsiteY79" fmla="*/ 4308823 h 6858000"/>
              <a:gd name="connsiteX80" fmla="*/ 715481 w 1605470"/>
              <a:gd name="connsiteY80" fmla="*/ 4214165 h 6858000"/>
              <a:gd name="connsiteX81" fmla="*/ 719554 w 1605470"/>
              <a:gd name="connsiteY81" fmla="*/ 4090296 h 6858000"/>
              <a:gd name="connsiteX82" fmla="*/ 704810 w 1605470"/>
              <a:gd name="connsiteY82" fmla="*/ 4033999 h 6858000"/>
              <a:gd name="connsiteX83" fmla="*/ 705959 w 1605470"/>
              <a:gd name="connsiteY83" fmla="*/ 4031933 h 6858000"/>
              <a:gd name="connsiteX84" fmla="*/ 704535 w 1605470"/>
              <a:gd name="connsiteY84" fmla="*/ 4013953 h 6858000"/>
              <a:gd name="connsiteX85" fmla="*/ 700443 w 1605470"/>
              <a:gd name="connsiteY85" fmla="*/ 4010511 h 6858000"/>
              <a:gd name="connsiteX86" fmla="*/ 698282 w 1605470"/>
              <a:gd name="connsiteY86" fmla="*/ 3998331 h 6858000"/>
              <a:gd name="connsiteX87" fmla="*/ 690830 w 1605470"/>
              <a:gd name="connsiteY87" fmla="*/ 3974753 h 6858000"/>
              <a:gd name="connsiteX88" fmla="*/ 692428 w 1605470"/>
              <a:gd name="connsiteY88" fmla="*/ 3969950 h 6858000"/>
              <a:gd name="connsiteX89" fmla="*/ 685850 w 1605470"/>
              <a:gd name="connsiteY89" fmla="*/ 3933779 h 6858000"/>
              <a:gd name="connsiteX90" fmla="*/ 687181 w 1605470"/>
              <a:gd name="connsiteY90" fmla="*/ 3933093 h 6858000"/>
              <a:gd name="connsiteX91" fmla="*/ 691535 w 1605470"/>
              <a:gd name="connsiteY91" fmla="*/ 3922082 h 6858000"/>
              <a:gd name="connsiteX92" fmla="*/ 696613 w 1605470"/>
              <a:gd name="connsiteY92" fmla="*/ 3901461 h 6858000"/>
              <a:gd name="connsiteX93" fmla="*/ 725908 w 1605470"/>
              <a:gd name="connsiteY93" fmla="*/ 3851605 h 6858000"/>
              <a:gd name="connsiteX94" fmla="*/ 719207 w 1605470"/>
              <a:gd name="connsiteY94" fmla="*/ 3813873 h 6858000"/>
              <a:gd name="connsiteX95" fmla="*/ 718632 w 1605470"/>
              <a:gd name="connsiteY95" fmla="*/ 3806161 h 6858000"/>
              <a:gd name="connsiteX96" fmla="*/ 718939 w 1605470"/>
              <a:gd name="connsiteY96" fmla="*/ 3805957 h 6858000"/>
              <a:gd name="connsiteX97" fmla="*/ 718966 w 1605470"/>
              <a:gd name="connsiteY97" fmla="*/ 3797724 h 6858000"/>
              <a:gd name="connsiteX98" fmla="*/ 717581 w 1605470"/>
              <a:gd name="connsiteY98" fmla="*/ 3792098 h 6858000"/>
              <a:gd name="connsiteX99" fmla="*/ 716465 w 1605470"/>
              <a:gd name="connsiteY99" fmla="*/ 3777135 h 6858000"/>
              <a:gd name="connsiteX100" fmla="*/ 718198 w 1605470"/>
              <a:gd name="connsiteY100" fmla="*/ 3771656 h 6858000"/>
              <a:gd name="connsiteX101" fmla="*/ 721941 w 1605470"/>
              <a:gd name="connsiteY101" fmla="*/ 3769007 h 6858000"/>
              <a:gd name="connsiteX102" fmla="*/ 721407 w 1605470"/>
              <a:gd name="connsiteY102" fmla="*/ 3767709 h 6858000"/>
              <a:gd name="connsiteX103" fmla="*/ 730103 w 1605470"/>
              <a:gd name="connsiteY103" fmla="*/ 3738082 h 6858000"/>
              <a:gd name="connsiteX104" fmla="*/ 737449 w 1605470"/>
              <a:gd name="connsiteY104" fmla="*/ 3673397 h 6858000"/>
              <a:gd name="connsiteX105" fmla="*/ 736745 w 1605470"/>
              <a:gd name="connsiteY105" fmla="*/ 3637109 h 6858000"/>
              <a:gd name="connsiteX106" fmla="*/ 740188 w 1605470"/>
              <a:gd name="connsiteY106" fmla="*/ 3536883 h 6858000"/>
              <a:gd name="connsiteX107" fmla="*/ 747726 w 1605470"/>
              <a:gd name="connsiteY107" fmla="*/ 3435652 h 6858000"/>
              <a:gd name="connsiteX108" fmla="*/ 774383 w 1605470"/>
              <a:gd name="connsiteY108" fmla="*/ 3381564 h 6858000"/>
              <a:gd name="connsiteX109" fmla="*/ 774870 w 1605470"/>
              <a:gd name="connsiteY109" fmla="*/ 3375761 h 6858000"/>
              <a:gd name="connsiteX110" fmla="*/ 770510 w 1605470"/>
              <a:gd name="connsiteY110" fmla="*/ 3361844 h 6858000"/>
              <a:gd name="connsiteX111" fmla="*/ 767933 w 1605470"/>
              <a:gd name="connsiteY111" fmla="*/ 3356929 h 6858000"/>
              <a:gd name="connsiteX112" fmla="*/ 766158 w 1605470"/>
              <a:gd name="connsiteY112" fmla="*/ 3349058 h 6858000"/>
              <a:gd name="connsiteX113" fmla="*/ 766414 w 1605470"/>
              <a:gd name="connsiteY113" fmla="*/ 3348763 h 6858000"/>
              <a:gd name="connsiteX114" fmla="*/ 764166 w 1605470"/>
              <a:gd name="connsiteY114" fmla="*/ 3341588 h 6858000"/>
              <a:gd name="connsiteX115" fmla="*/ 749397 w 1605470"/>
              <a:gd name="connsiteY115" fmla="*/ 3307769 h 6858000"/>
              <a:gd name="connsiteX116" fmla="*/ 766960 w 1605470"/>
              <a:gd name="connsiteY116" fmla="*/ 3250522 h 6858000"/>
              <a:gd name="connsiteX117" fmla="*/ 767385 w 1605470"/>
              <a:gd name="connsiteY117" fmla="*/ 3229163 h 6858000"/>
              <a:gd name="connsiteX118" fmla="*/ 769208 w 1605470"/>
              <a:gd name="connsiteY118" fmla="*/ 3217217 h 6858000"/>
              <a:gd name="connsiteX119" fmla="*/ 770350 w 1605470"/>
              <a:gd name="connsiteY119" fmla="*/ 3216125 h 6858000"/>
              <a:gd name="connsiteX120" fmla="*/ 756043 w 1605470"/>
              <a:gd name="connsiteY120" fmla="*/ 3183755 h 6858000"/>
              <a:gd name="connsiteX121" fmla="*/ 756544 w 1605470"/>
              <a:gd name="connsiteY121" fmla="*/ 3178642 h 6858000"/>
              <a:gd name="connsiteX122" fmla="*/ 744144 w 1605470"/>
              <a:gd name="connsiteY122" fmla="*/ 3158586 h 6858000"/>
              <a:gd name="connsiteX123" fmla="*/ 739378 w 1605470"/>
              <a:gd name="connsiteY123" fmla="*/ 3147669 h 6858000"/>
              <a:gd name="connsiteX124" fmla="*/ 734648 w 1605470"/>
              <a:gd name="connsiteY124" fmla="*/ 3145733 h 6858000"/>
              <a:gd name="connsiteX125" fmla="*/ 729329 w 1605470"/>
              <a:gd name="connsiteY125" fmla="*/ 3129034 h 6858000"/>
              <a:gd name="connsiteX126" fmla="*/ 729994 w 1605470"/>
              <a:gd name="connsiteY126" fmla="*/ 3126682 h 6858000"/>
              <a:gd name="connsiteX127" fmla="*/ 720862 w 1605470"/>
              <a:gd name="connsiteY127" fmla="*/ 3114519 h 6858000"/>
              <a:gd name="connsiteX128" fmla="*/ 707471 w 1605470"/>
              <a:gd name="connsiteY128" fmla="*/ 3106272 h 6858000"/>
              <a:gd name="connsiteX129" fmla="*/ 680201 w 1605470"/>
              <a:gd name="connsiteY129" fmla="*/ 2958185 h 6858000"/>
              <a:gd name="connsiteX130" fmla="*/ 622815 w 1605470"/>
              <a:gd name="connsiteY130" fmla="*/ 2762989 h 6858000"/>
              <a:gd name="connsiteX131" fmla="*/ 571733 w 1605470"/>
              <a:gd name="connsiteY131" fmla="*/ 2554718 h 6858000"/>
              <a:gd name="connsiteX132" fmla="*/ 551827 w 1605470"/>
              <a:gd name="connsiteY132" fmla="*/ 2485734 h 6858000"/>
              <a:gd name="connsiteX133" fmla="*/ 542550 w 1605470"/>
              <a:gd name="connsiteY133" fmla="*/ 2447068 h 6858000"/>
              <a:gd name="connsiteX134" fmla="*/ 529511 w 1605470"/>
              <a:gd name="connsiteY134" fmla="*/ 2425819 h 6858000"/>
              <a:gd name="connsiteX135" fmla="*/ 528878 w 1605470"/>
              <a:gd name="connsiteY135" fmla="*/ 2408971 h 6858000"/>
              <a:gd name="connsiteX136" fmla="*/ 535510 w 1605470"/>
              <a:gd name="connsiteY136" fmla="*/ 2402874 h 6858000"/>
              <a:gd name="connsiteX137" fmla="*/ 538122 w 1605470"/>
              <a:gd name="connsiteY137" fmla="*/ 2381443 h 6858000"/>
              <a:gd name="connsiteX138" fmla="*/ 514451 w 1605470"/>
              <a:gd name="connsiteY138" fmla="*/ 2261920 h 6858000"/>
              <a:gd name="connsiteX139" fmla="*/ 486968 w 1605470"/>
              <a:gd name="connsiteY139" fmla="*/ 2182937 h 6858000"/>
              <a:gd name="connsiteX140" fmla="*/ 488555 w 1605470"/>
              <a:gd name="connsiteY140" fmla="*/ 2155135 h 6858000"/>
              <a:gd name="connsiteX141" fmla="*/ 486013 w 1605470"/>
              <a:gd name="connsiteY141" fmla="*/ 2118008 h 6858000"/>
              <a:gd name="connsiteX142" fmla="*/ 487006 w 1605470"/>
              <a:gd name="connsiteY142" fmla="*/ 2050531 h 6858000"/>
              <a:gd name="connsiteX143" fmla="*/ 478812 w 1605470"/>
              <a:gd name="connsiteY143" fmla="*/ 1963269 h 6858000"/>
              <a:gd name="connsiteX144" fmla="*/ 442619 w 1605470"/>
              <a:gd name="connsiteY144" fmla="*/ 1910499 h 6858000"/>
              <a:gd name="connsiteX145" fmla="*/ 446785 w 1605470"/>
              <a:gd name="connsiteY145" fmla="*/ 1903212 h 6858000"/>
              <a:gd name="connsiteX146" fmla="*/ 436547 w 1605470"/>
              <a:gd name="connsiteY146" fmla="*/ 1861531 h 6858000"/>
              <a:gd name="connsiteX147" fmla="*/ 390346 w 1605470"/>
              <a:gd name="connsiteY147" fmla="*/ 1732919 h 6858000"/>
              <a:gd name="connsiteX148" fmla="*/ 362657 w 1605470"/>
              <a:gd name="connsiteY148" fmla="*/ 1663540 h 6858000"/>
              <a:gd name="connsiteX149" fmla="*/ 361783 w 1605470"/>
              <a:gd name="connsiteY149" fmla="*/ 1615777 h 6858000"/>
              <a:gd name="connsiteX150" fmla="*/ 342578 w 1605470"/>
              <a:gd name="connsiteY150" fmla="*/ 1563678 h 6858000"/>
              <a:gd name="connsiteX151" fmla="*/ 355658 w 1605470"/>
              <a:gd name="connsiteY151" fmla="*/ 1519474 h 6858000"/>
              <a:gd name="connsiteX152" fmla="*/ 348400 w 1605470"/>
              <a:gd name="connsiteY152" fmla="*/ 1477995 h 6858000"/>
              <a:gd name="connsiteX153" fmla="*/ 334485 w 1605470"/>
              <a:gd name="connsiteY153" fmla="*/ 1373769 h 6858000"/>
              <a:gd name="connsiteX154" fmla="*/ 342792 w 1605470"/>
              <a:gd name="connsiteY154" fmla="*/ 1307086 h 6858000"/>
              <a:gd name="connsiteX155" fmla="*/ 343980 w 1605470"/>
              <a:gd name="connsiteY155" fmla="*/ 1189033 h 6858000"/>
              <a:gd name="connsiteX156" fmla="*/ 348665 w 1605470"/>
              <a:gd name="connsiteY156" fmla="*/ 1168288 h 6858000"/>
              <a:gd name="connsiteX157" fmla="*/ 340947 w 1605470"/>
              <a:gd name="connsiteY157" fmla="*/ 1142577 h 6858000"/>
              <a:gd name="connsiteX158" fmla="*/ 330253 w 1605470"/>
              <a:gd name="connsiteY158" fmla="*/ 1088484 h 6858000"/>
              <a:gd name="connsiteX159" fmla="*/ 318989 w 1605470"/>
              <a:gd name="connsiteY159" fmla="*/ 1016103 h 6858000"/>
              <a:gd name="connsiteX160" fmla="*/ 320445 w 1605470"/>
              <a:gd name="connsiteY160" fmla="*/ 932283 h 6858000"/>
              <a:gd name="connsiteX161" fmla="*/ 322681 w 1605470"/>
              <a:gd name="connsiteY161" fmla="*/ 915925 h 6858000"/>
              <a:gd name="connsiteX162" fmla="*/ 315310 w 1605470"/>
              <a:gd name="connsiteY162" fmla="*/ 896999 h 6858000"/>
              <a:gd name="connsiteX163" fmla="*/ 284718 w 1605470"/>
              <a:gd name="connsiteY163" fmla="*/ 821517 h 6858000"/>
              <a:gd name="connsiteX164" fmla="*/ 263668 w 1605470"/>
              <a:gd name="connsiteY164" fmla="*/ 751353 h 6858000"/>
              <a:gd name="connsiteX165" fmla="*/ 263226 w 1605470"/>
              <a:gd name="connsiteY165" fmla="*/ 721230 h 6858000"/>
              <a:gd name="connsiteX166" fmla="*/ 248897 w 1605470"/>
              <a:gd name="connsiteY166" fmla="*/ 681659 h 6858000"/>
              <a:gd name="connsiteX167" fmla="*/ 234316 w 1605470"/>
              <a:gd name="connsiteY167" fmla="*/ 635218 h 6858000"/>
              <a:gd name="connsiteX168" fmla="*/ 239327 w 1605470"/>
              <a:gd name="connsiteY168" fmla="*/ 613763 h 6858000"/>
              <a:gd name="connsiteX169" fmla="*/ 225269 w 1605470"/>
              <a:gd name="connsiteY169" fmla="*/ 598582 h 6858000"/>
              <a:gd name="connsiteX170" fmla="*/ 224950 w 1605470"/>
              <a:gd name="connsiteY170" fmla="*/ 576846 h 6858000"/>
              <a:gd name="connsiteX171" fmla="*/ 204576 w 1605470"/>
              <a:gd name="connsiteY171" fmla="*/ 530055 h 6858000"/>
              <a:gd name="connsiteX172" fmla="*/ 219064 w 1605470"/>
              <a:gd name="connsiteY172" fmla="*/ 469651 h 6858000"/>
              <a:gd name="connsiteX173" fmla="*/ 195012 w 1605470"/>
              <a:gd name="connsiteY173" fmla="*/ 448559 h 6858000"/>
              <a:gd name="connsiteX174" fmla="*/ 201434 w 1605470"/>
              <a:gd name="connsiteY174" fmla="*/ 441529 h 6858000"/>
              <a:gd name="connsiteX175" fmla="*/ 200655 w 1605470"/>
              <a:gd name="connsiteY175" fmla="*/ 428927 h 6858000"/>
              <a:gd name="connsiteX176" fmla="*/ 190059 w 1605470"/>
              <a:gd name="connsiteY176" fmla="*/ 430161 h 6858000"/>
              <a:gd name="connsiteX177" fmla="*/ 167079 w 1605470"/>
              <a:gd name="connsiteY177" fmla="*/ 367211 h 6858000"/>
              <a:gd name="connsiteX178" fmla="*/ 124571 w 1605470"/>
              <a:gd name="connsiteY178" fmla="*/ 302178 h 6858000"/>
              <a:gd name="connsiteX179" fmla="*/ 103243 w 1605470"/>
              <a:gd name="connsiteY179" fmla="*/ 211375 h 6858000"/>
              <a:gd name="connsiteX180" fmla="*/ 94571 w 1605470"/>
              <a:gd name="connsiteY180" fmla="*/ 184179 h 6858000"/>
              <a:gd name="connsiteX181" fmla="*/ 13437 w 1605470"/>
              <a:gd name="connsiteY181" fmla="*/ 19287 h 6858000"/>
              <a:gd name="connsiteX182" fmla="*/ 0 w 1605470"/>
              <a:gd name="connsiteY182"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5660 w 1605470"/>
              <a:gd name="connsiteY79" fmla="*/ 4308823 h 6858000"/>
              <a:gd name="connsiteX80" fmla="*/ 715481 w 1605470"/>
              <a:gd name="connsiteY80" fmla="*/ 4214165 h 6858000"/>
              <a:gd name="connsiteX81" fmla="*/ 719554 w 1605470"/>
              <a:gd name="connsiteY81" fmla="*/ 4090296 h 6858000"/>
              <a:gd name="connsiteX82" fmla="*/ 704810 w 1605470"/>
              <a:gd name="connsiteY82" fmla="*/ 4033999 h 6858000"/>
              <a:gd name="connsiteX83" fmla="*/ 705959 w 1605470"/>
              <a:gd name="connsiteY83" fmla="*/ 4031933 h 6858000"/>
              <a:gd name="connsiteX84" fmla="*/ 704535 w 1605470"/>
              <a:gd name="connsiteY84" fmla="*/ 4013953 h 6858000"/>
              <a:gd name="connsiteX85" fmla="*/ 700443 w 1605470"/>
              <a:gd name="connsiteY85" fmla="*/ 4010511 h 6858000"/>
              <a:gd name="connsiteX86" fmla="*/ 698282 w 1605470"/>
              <a:gd name="connsiteY86" fmla="*/ 3998331 h 6858000"/>
              <a:gd name="connsiteX87" fmla="*/ 690830 w 1605470"/>
              <a:gd name="connsiteY87" fmla="*/ 3974753 h 6858000"/>
              <a:gd name="connsiteX88" fmla="*/ 692428 w 1605470"/>
              <a:gd name="connsiteY88" fmla="*/ 3969950 h 6858000"/>
              <a:gd name="connsiteX89" fmla="*/ 685850 w 1605470"/>
              <a:gd name="connsiteY89" fmla="*/ 3933779 h 6858000"/>
              <a:gd name="connsiteX90" fmla="*/ 687181 w 1605470"/>
              <a:gd name="connsiteY90" fmla="*/ 3933093 h 6858000"/>
              <a:gd name="connsiteX91" fmla="*/ 691535 w 1605470"/>
              <a:gd name="connsiteY91" fmla="*/ 3922082 h 6858000"/>
              <a:gd name="connsiteX92" fmla="*/ 696613 w 1605470"/>
              <a:gd name="connsiteY92" fmla="*/ 3901461 h 6858000"/>
              <a:gd name="connsiteX93" fmla="*/ 719207 w 1605470"/>
              <a:gd name="connsiteY93" fmla="*/ 3813873 h 6858000"/>
              <a:gd name="connsiteX94" fmla="*/ 718632 w 1605470"/>
              <a:gd name="connsiteY94" fmla="*/ 3806161 h 6858000"/>
              <a:gd name="connsiteX95" fmla="*/ 718939 w 1605470"/>
              <a:gd name="connsiteY95" fmla="*/ 3805957 h 6858000"/>
              <a:gd name="connsiteX96" fmla="*/ 718966 w 1605470"/>
              <a:gd name="connsiteY96" fmla="*/ 3797724 h 6858000"/>
              <a:gd name="connsiteX97" fmla="*/ 717581 w 1605470"/>
              <a:gd name="connsiteY97" fmla="*/ 3792098 h 6858000"/>
              <a:gd name="connsiteX98" fmla="*/ 716465 w 1605470"/>
              <a:gd name="connsiteY98" fmla="*/ 3777135 h 6858000"/>
              <a:gd name="connsiteX99" fmla="*/ 718198 w 1605470"/>
              <a:gd name="connsiteY99" fmla="*/ 3771656 h 6858000"/>
              <a:gd name="connsiteX100" fmla="*/ 721941 w 1605470"/>
              <a:gd name="connsiteY100" fmla="*/ 3769007 h 6858000"/>
              <a:gd name="connsiteX101" fmla="*/ 721407 w 1605470"/>
              <a:gd name="connsiteY101" fmla="*/ 3767709 h 6858000"/>
              <a:gd name="connsiteX102" fmla="*/ 730103 w 1605470"/>
              <a:gd name="connsiteY102" fmla="*/ 3738082 h 6858000"/>
              <a:gd name="connsiteX103" fmla="*/ 737449 w 1605470"/>
              <a:gd name="connsiteY103" fmla="*/ 3673397 h 6858000"/>
              <a:gd name="connsiteX104" fmla="*/ 736745 w 1605470"/>
              <a:gd name="connsiteY104" fmla="*/ 3637109 h 6858000"/>
              <a:gd name="connsiteX105" fmla="*/ 740188 w 1605470"/>
              <a:gd name="connsiteY105" fmla="*/ 3536883 h 6858000"/>
              <a:gd name="connsiteX106" fmla="*/ 747726 w 1605470"/>
              <a:gd name="connsiteY106" fmla="*/ 3435652 h 6858000"/>
              <a:gd name="connsiteX107" fmla="*/ 774383 w 1605470"/>
              <a:gd name="connsiteY107" fmla="*/ 3381564 h 6858000"/>
              <a:gd name="connsiteX108" fmla="*/ 774870 w 1605470"/>
              <a:gd name="connsiteY108" fmla="*/ 3375761 h 6858000"/>
              <a:gd name="connsiteX109" fmla="*/ 770510 w 1605470"/>
              <a:gd name="connsiteY109" fmla="*/ 3361844 h 6858000"/>
              <a:gd name="connsiteX110" fmla="*/ 767933 w 1605470"/>
              <a:gd name="connsiteY110" fmla="*/ 3356929 h 6858000"/>
              <a:gd name="connsiteX111" fmla="*/ 766158 w 1605470"/>
              <a:gd name="connsiteY111" fmla="*/ 3349058 h 6858000"/>
              <a:gd name="connsiteX112" fmla="*/ 766414 w 1605470"/>
              <a:gd name="connsiteY112" fmla="*/ 3348763 h 6858000"/>
              <a:gd name="connsiteX113" fmla="*/ 764166 w 1605470"/>
              <a:gd name="connsiteY113" fmla="*/ 3341588 h 6858000"/>
              <a:gd name="connsiteX114" fmla="*/ 749397 w 1605470"/>
              <a:gd name="connsiteY114" fmla="*/ 3307769 h 6858000"/>
              <a:gd name="connsiteX115" fmla="*/ 766960 w 1605470"/>
              <a:gd name="connsiteY115" fmla="*/ 3250522 h 6858000"/>
              <a:gd name="connsiteX116" fmla="*/ 767385 w 1605470"/>
              <a:gd name="connsiteY116" fmla="*/ 3229163 h 6858000"/>
              <a:gd name="connsiteX117" fmla="*/ 769208 w 1605470"/>
              <a:gd name="connsiteY117" fmla="*/ 3217217 h 6858000"/>
              <a:gd name="connsiteX118" fmla="*/ 770350 w 1605470"/>
              <a:gd name="connsiteY118" fmla="*/ 3216125 h 6858000"/>
              <a:gd name="connsiteX119" fmla="*/ 756043 w 1605470"/>
              <a:gd name="connsiteY119" fmla="*/ 3183755 h 6858000"/>
              <a:gd name="connsiteX120" fmla="*/ 756544 w 1605470"/>
              <a:gd name="connsiteY120" fmla="*/ 3178642 h 6858000"/>
              <a:gd name="connsiteX121" fmla="*/ 744144 w 1605470"/>
              <a:gd name="connsiteY121" fmla="*/ 3158586 h 6858000"/>
              <a:gd name="connsiteX122" fmla="*/ 739378 w 1605470"/>
              <a:gd name="connsiteY122" fmla="*/ 3147669 h 6858000"/>
              <a:gd name="connsiteX123" fmla="*/ 734648 w 1605470"/>
              <a:gd name="connsiteY123" fmla="*/ 3145733 h 6858000"/>
              <a:gd name="connsiteX124" fmla="*/ 729329 w 1605470"/>
              <a:gd name="connsiteY124" fmla="*/ 3129034 h 6858000"/>
              <a:gd name="connsiteX125" fmla="*/ 729994 w 1605470"/>
              <a:gd name="connsiteY125" fmla="*/ 3126682 h 6858000"/>
              <a:gd name="connsiteX126" fmla="*/ 720862 w 1605470"/>
              <a:gd name="connsiteY126" fmla="*/ 3114519 h 6858000"/>
              <a:gd name="connsiteX127" fmla="*/ 707471 w 1605470"/>
              <a:gd name="connsiteY127" fmla="*/ 3106272 h 6858000"/>
              <a:gd name="connsiteX128" fmla="*/ 680201 w 1605470"/>
              <a:gd name="connsiteY128" fmla="*/ 2958185 h 6858000"/>
              <a:gd name="connsiteX129" fmla="*/ 622815 w 1605470"/>
              <a:gd name="connsiteY129" fmla="*/ 2762989 h 6858000"/>
              <a:gd name="connsiteX130" fmla="*/ 571733 w 1605470"/>
              <a:gd name="connsiteY130" fmla="*/ 2554718 h 6858000"/>
              <a:gd name="connsiteX131" fmla="*/ 551827 w 1605470"/>
              <a:gd name="connsiteY131" fmla="*/ 2485734 h 6858000"/>
              <a:gd name="connsiteX132" fmla="*/ 542550 w 1605470"/>
              <a:gd name="connsiteY132" fmla="*/ 2447068 h 6858000"/>
              <a:gd name="connsiteX133" fmla="*/ 529511 w 1605470"/>
              <a:gd name="connsiteY133" fmla="*/ 2425819 h 6858000"/>
              <a:gd name="connsiteX134" fmla="*/ 528878 w 1605470"/>
              <a:gd name="connsiteY134" fmla="*/ 2408971 h 6858000"/>
              <a:gd name="connsiteX135" fmla="*/ 535510 w 1605470"/>
              <a:gd name="connsiteY135" fmla="*/ 2402874 h 6858000"/>
              <a:gd name="connsiteX136" fmla="*/ 538122 w 1605470"/>
              <a:gd name="connsiteY136" fmla="*/ 2381443 h 6858000"/>
              <a:gd name="connsiteX137" fmla="*/ 514451 w 1605470"/>
              <a:gd name="connsiteY137" fmla="*/ 2261920 h 6858000"/>
              <a:gd name="connsiteX138" fmla="*/ 486968 w 1605470"/>
              <a:gd name="connsiteY138" fmla="*/ 2182937 h 6858000"/>
              <a:gd name="connsiteX139" fmla="*/ 488555 w 1605470"/>
              <a:gd name="connsiteY139" fmla="*/ 2155135 h 6858000"/>
              <a:gd name="connsiteX140" fmla="*/ 486013 w 1605470"/>
              <a:gd name="connsiteY140" fmla="*/ 2118008 h 6858000"/>
              <a:gd name="connsiteX141" fmla="*/ 487006 w 1605470"/>
              <a:gd name="connsiteY141" fmla="*/ 2050531 h 6858000"/>
              <a:gd name="connsiteX142" fmla="*/ 478812 w 1605470"/>
              <a:gd name="connsiteY142" fmla="*/ 1963269 h 6858000"/>
              <a:gd name="connsiteX143" fmla="*/ 442619 w 1605470"/>
              <a:gd name="connsiteY143" fmla="*/ 1910499 h 6858000"/>
              <a:gd name="connsiteX144" fmla="*/ 446785 w 1605470"/>
              <a:gd name="connsiteY144" fmla="*/ 1903212 h 6858000"/>
              <a:gd name="connsiteX145" fmla="*/ 436547 w 1605470"/>
              <a:gd name="connsiteY145" fmla="*/ 1861531 h 6858000"/>
              <a:gd name="connsiteX146" fmla="*/ 390346 w 1605470"/>
              <a:gd name="connsiteY146" fmla="*/ 1732919 h 6858000"/>
              <a:gd name="connsiteX147" fmla="*/ 362657 w 1605470"/>
              <a:gd name="connsiteY147" fmla="*/ 1663540 h 6858000"/>
              <a:gd name="connsiteX148" fmla="*/ 361783 w 1605470"/>
              <a:gd name="connsiteY148" fmla="*/ 1615777 h 6858000"/>
              <a:gd name="connsiteX149" fmla="*/ 342578 w 1605470"/>
              <a:gd name="connsiteY149" fmla="*/ 1563678 h 6858000"/>
              <a:gd name="connsiteX150" fmla="*/ 355658 w 1605470"/>
              <a:gd name="connsiteY150" fmla="*/ 1519474 h 6858000"/>
              <a:gd name="connsiteX151" fmla="*/ 348400 w 1605470"/>
              <a:gd name="connsiteY151" fmla="*/ 1477995 h 6858000"/>
              <a:gd name="connsiteX152" fmla="*/ 334485 w 1605470"/>
              <a:gd name="connsiteY152" fmla="*/ 1373769 h 6858000"/>
              <a:gd name="connsiteX153" fmla="*/ 342792 w 1605470"/>
              <a:gd name="connsiteY153" fmla="*/ 1307086 h 6858000"/>
              <a:gd name="connsiteX154" fmla="*/ 343980 w 1605470"/>
              <a:gd name="connsiteY154" fmla="*/ 1189033 h 6858000"/>
              <a:gd name="connsiteX155" fmla="*/ 348665 w 1605470"/>
              <a:gd name="connsiteY155" fmla="*/ 1168288 h 6858000"/>
              <a:gd name="connsiteX156" fmla="*/ 340947 w 1605470"/>
              <a:gd name="connsiteY156" fmla="*/ 1142577 h 6858000"/>
              <a:gd name="connsiteX157" fmla="*/ 330253 w 1605470"/>
              <a:gd name="connsiteY157" fmla="*/ 1088484 h 6858000"/>
              <a:gd name="connsiteX158" fmla="*/ 318989 w 1605470"/>
              <a:gd name="connsiteY158" fmla="*/ 1016103 h 6858000"/>
              <a:gd name="connsiteX159" fmla="*/ 320445 w 1605470"/>
              <a:gd name="connsiteY159" fmla="*/ 932283 h 6858000"/>
              <a:gd name="connsiteX160" fmla="*/ 322681 w 1605470"/>
              <a:gd name="connsiteY160" fmla="*/ 915925 h 6858000"/>
              <a:gd name="connsiteX161" fmla="*/ 315310 w 1605470"/>
              <a:gd name="connsiteY161" fmla="*/ 896999 h 6858000"/>
              <a:gd name="connsiteX162" fmla="*/ 284718 w 1605470"/>
              <a:gd name="connsiteY162" fmla="*/ 821517 h 6858000"/>
              <a:gd name="connsiteX163" fmla="*/ 263668 w 1605470"/>
              <a:gd name="connsiteY163" fmla="*/ 751353 h 6858000"/>
              <a:gd name="connsiteX164" fmla="*/ 263226 w 1605470"/>
              <a:gd name="connsiteY164" fmla="*/ 721230 h 6858000"/>
              <a:gd name="connsiteX165" fmla="*/ 248897 w 1605470"/>
              <a:gd name="connsiteY165" fmla="*/ 681659 h 6858000"/>
              <a:gd name="connsiteX166" fmla="*/ 234316 w 1605470"/>
              <a:gd name="connsiteY166" fmla="*/ 635218 h 6858000"/>
              <a:gd name="connsiteX167" fmla="*/ 239327 w 1605470"/>
              <a:gd name="connsiteY167" fmla="*/ 613763 h 6858000"/>
              <a:gd name="connsiteX168" fmla="*/ 225269 w 1605470"/>
              <a:gd name="connsiteY168" fmla="*/ 598582 h 6858000"/>
              <a:gd name="connsiteX169" fmla="*/ 224950 w 1605470"/>
              <a:gd name="connsiteY169" fmla="*/ 576846 h 6858000"/>
              <a:gd name="connsiteX170" fmla="*/ 204576 w 1605470"/>
              <a:gd name="connsiteY170" fmla="*/ 530055 h 6858000"/>
              <a:gd name="connsiteX171" fmla="*/ 219064 w 1605470"/>
              <a:gd name="connsiteY171" fmla="*/ 469651 h 6858000"/>
              <a:gd name="connsiteX172" fmla="*/ 195012 w 1605470"/>
              <a:gd name="connsiteY172" fmla="*/ 448559 h 6858000"/>
              <a:gd name="connsiteX173" fmla="*/ 201434 w 1605470"/>
              <a:gd name="connsiteY173" fmla="*/ 441529 h 6858000"/>
              <a:gd name="connsiteX174" fmla="*/ 200655 w 1605470"/>
              <a:gd name="connsiteY174" fmla="*/ 428927 h 6858000"/>
              <a:gd name="connsiteX175" fmla="*/ 190059 w 1605470"/>
              <a:gd name="connsiteY175" fmla="*/ 430161 h 6858000"/>
              <a:gd name="connsiteX176" fmla="*/ 167079 w 1605470"/>
              <a:gd name="connsiteY176" fmla="*/ 367211 h 6858000"/>
              <a:gd name="connsiteX177" fmla="*/ 124571 w 1605470"/>
              <a:gd name="connsiteY177" fmla="*/ 302178 h 6858000"/>
              <a:gd name="connsiteX178" fmla="*/ 103243 w 1605470"/>
              <a:gd name="connsiteY178" fmla="*/ 211375 h 6858000"/>
              <a:gd name="connsiteX179" fmla="*/ 94571 w 1605470"/>
              <a:gd name="connsiteY179" fmla="*/ 184179 h 6858000"/>
              <a:gd name="connsiteX180" fmla="*/ 13437 w 1605470"/>
              <a:gd name="connsiteY180" fmla="*/ 19287 h 6858000"/>
              <a:gd name="connsiteX181" fmla="*/ 0 w 1605470"/>
              <a:gd name="connsiteY181"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15481 w 1605470"/>
              <a:gd name="connsiteY79" fmla="*/ 4214165 h 6858000"/>
              <a:gd name="connsiteX80" fmla="*/ 719554 w 1605470"/>
              <a:gd name="connsiteY80" fmla="*/ 4090296 h 6858000"/>
              <a:gd name="connsiteX81" fmla="*/ 704810 w 1605470"/>
              <a:gd name="connsiteY81" fmla="*/ 4033999 h 6858000"/>
              <a:gd name="connsiteX82" fmla="*/ 705959 w 1605470"/>
              <a:gd name="connsiteY82" fmla="*/ 4031933 h 6858000"/>
              <a:gd name="connsiteX83" fmla="*/ 704535 w 1605470"/>
              <a:gd name="connsiteY83" fmla="*/ 4013953 h 6858000"/>
              <a:gd name="connsiteX84" fmla="*/ 700443 w 1605470"/>
              <a:gd name="connsiteY84" fmla="*/ 4010511 h 6858000"/>
              <a:gd name="connsiteX85" fmla="*/ 698282 w 1605470"/>
              <a:gd name="connsiteY85" fmla="*/ 3998331 h 6858000"/>
              <a:gd name="connsiteX86" fmla="*/ 690830 w 1605470"/>
              <a:gd name="connsiteY86" fmla="*/ 3974753 h 6858000"/>
              <a:gd name="connsiteX87" fmla="*/ 692428 w 1605470"/>
              <a:gd name="connsiteY87" fmla="*/ 3969950 h 6858000"/>
              <a:gd name="connsiteX88" fmla="*/ 685850 w 1605470"/>
              <a:gd name="connsiteY88" fmla="*/ 3933779 h 6858000"/>
              <a:gd name="connsiteX89" fmla="*/ 687181 w 1605470"/>
              <a:gd name="connsiteY89" fmla="*/ 3933093 h 6858000"/>
              <a:gd name="connsiteX90" fmla="*/ 691535 w 1605470"/>
              <a:gd name="connsiteY90" fmla="*/ 3922082 h 6858000"/>
              <a:gd name="connsiteX91" fmla="*/ 696613 w 1605470"/>
              <a:gd name="connsiteY91" fmla="*/ 3901461 h 6858000"/>
              <a:gd name="connsiteX92" fmla="*/ 719207 w 1605470"/>
              <a:gd name="connsiteY92" fmla="*/ 3813873 h 6858000"/>
              <a:gd name="connsiteX93" fmla="*/ 718632 w 1605470"/>
              <a:gd name="connsiteY93" fmla="*/ 3806161 h 6858000"/>
              <a:gd name="connsiteX94" fmla="*/ 718939 w 1605470"/>
              <a:gd name="connsiteY94" fmla="*/ 3805957 h 6858000"/>
              <a:gd name="connsiteX95" fmla="*/ 718966 w 1605470"/>
              <a:gd name="connsiteY95" fmla="*/ 3797724 h 6858000"/>
              <a:gd name="connsiteX96" fmla="*/ 717581 w 1605470"/>
              <a:gd name="connsiteY96" fmla="*/ 3792098 h 6858000"/>
              <a:gd name="connsiteX97" fmla="*/ 716465 w 1605470"/>
              <a:gd name="connsiteY97" fmla="*/ 3777135 h 6858000"/>
              <a:gd name="connsiteX98" fmla="*/ 718198 w 1605470"/>
              <a:gd name="connsiteY98" fmla="*/ 3771656 h 6858000"/>
              <a:gd name="connsiteX99" fmla="*/ 721941 w 1605470"/>
              <a:gd name="connsiteY99" fmla="*/ 3769007 h 6858000"/>
              <a:gd name="connsiteX100" fmla="*/ 721407 w 1605470"/>
              <a:gd name="connsiteY100" fmla="*/ 3767709 h 6858000"/>
              <a:gd name="connsiteX101" fmla="*/ 730103 w 1605470"/>
              <a:gd name="connsiteY101" fmla="*/ 3738082 h 6858000"/>
              <a:gd name="connsiteX102" fmla="*/ 737449 w 1605470"/>
              <a:gd name="connsiteY102" fmla="*/ 3673397 h 6858000"/>
              <a:gd name="connsiteX103" fmla="*/ 736745 w 1605470"/>
              <a:gd name="connsiteY103" fmla="*/ 3637109 h 6858000"/>
              <a:gd name="connsiteX104" fmla="*/ 740188 w 1605470"/>
              <a:gd name="connsiteY104" fmla="*/ 3536883 h 6858000"/>
              <a:gd name="connsiteX105" fmla="*/ 747726 w 1605470"/>
              <a:gd name="connsiteY105" fmla="*/ 3435652 h 6858000"/>
              <a:gd name="connsiteX106" fmla="*/ 774383 w 1605470"/>
              <a:gd name="connsiteY106" fmla="*/ 3381564 h 6858000"/>
              <a:gd name="connsiteX107" fmla="*/ 774870 w 1605470"/>
              <a:gd name="connsiteY107" fmla="*/ 3375761 h 6858000"/>
              <a:gd name="connsiteX108" fmla="*/ 770510 w 1605470"/>
              <a:gd name="connsiteY108" fmla="*/ 3361844 h 6858000"/>
              <a:gd name="connsiteX109" fmla="*/ 767933 w 1605470"/>
              <a:gd name="connsiteY109" fmla="*/ 3356929 h 6858000"/>
              <a:gd name="connsiteX110" fmla="*/ 766158 w 1605470"/>
              <a:gd name="connsiteY110" fmla="*/ 3349058 h 6858000"/>
              <a:gd name="connsiteX111" fmla="*/ 766414 w 1605470"/>
              <a:gd name="connsiteY111" fmla="*/ 3348763 h 6858000"/>
              <a:gd name="connsiteX112" fmla="*/ 764166 w 1605470"/>
              <a:gd name="connsiteY112" fmla="*/ 3341588 h 6858000"/>
              <a:gd name="connsiteX113" fmla="*/ 749397 w 1605470"/>
              <a:gd name="connsiteY113" fmla="*/ 3307769 h 6858000"/>
              <a:gd name="connsiteX114" fmla="*/ 766960 w 1605470"/>
              <a:gd name="connsiteY114" fmla="*/ 3250522 h 6858000"/>
              <a:gd name="connsiteX115" fmla="*/ 767385 w 1605470"/>
              <a:gd name="connsiteY115" fmla="*/ 3229163 h 6858000"/>
              <a:gd name="connsiteX116" fmla="*/ 769208 w 1605470"/>
              <a:gd name="connsiteY116" fmla="*/ 3217217 h 6858000"/>
              <a:gd name="connsiteX117" fmla="*/ 770350 w 1605470"/>
              <a:gd name="connsiteY117" fmla="*/ 3216125 h 6858000"/>
              <a:gd name="connsiteX118" fmla="*/ 756043 w 1605470"/>
              <a:gd name="connsiteY118" fmla="*/ 3183755 h 6858000"/>
              <a:gd name="connsiteX119" fmla="*/ 756544 w 1605470"/>
              <a:gd name="connsiteY119" fmla="*/ 3178642 h 6858000"/>
              <a:gd name="connsiteX120" fmla="*/ 744144 w 1605470"/>
              <a:gd name="connsiteY120" fmla="*/ 3158586 h 6858000"/>
              <a:gd name="connsiteX121" fmla="*/ 739378 w 1605470"/>
              <a:gd name="connsiteY121" fmla="*/ 3147669 h 6858000"/>
              <a:gd name="connsiteX122" fmla="*/ 734648 w 1605470"/>
              <a:gd name="connsiteY122" fmla="*/ 3145733 h 6858000"/>
              <a:gd name="connsiteX123" fmla="*/ 729329 w 1605470"/>
              <a:gd name="connsiteY123" fmla="*/ 3129034 h 6858000"/>
              <a:gd name="connsiteX124" fmla="*/ 729994 w 1605470"/>
              <a:gd name="connsiteY124" fmla="*/ 3126682 h 6858000"/>
              <a:gd name="connsiteX125" fmla="*/ 720862 w 1605470"/>
              <a:gd name="connsiteY125" fmla="*/ 3114519 h 6858000"/>
              <a:gd name="connsiteX126" fmla="*/ 707471 w 1605470"/>
              <a:gd name="connsiteY126" fmla="*/ 3106272 h 6858000"/>
              <a:gd name="connsiteX127" fmla="*/ 680201 w 1605470"/>
              <a:gd name="connsiteY127" fmla="*/ 2958185 h 6858000"/>
              <a:gd name="connsiteX128" fmla="*/ 622815 w 1605470"/>
              <a:gd name="connsiteY128" fmla="*/ 2762989 h 6858000"/>
              <a:gd name="connsiteX129" fmla="*/ 571733 w 1605470"/>
              <a:gd name="connsiteY129" fmla="*/ 2554718 h 6858000"/>
              <a:gd name="connsiteX130" fmla="*/ 551827 w 1605470"/>
              <a:gd name="connsiteY130" fmla="*/ 2485734 h 6858000"/>
              <a:gd name="connsiteX131" fmla="*/ 542550 w 1605470"/>
              <a:gd name="connsiteY131" fmla="*/ 2447068 h 6858000"/>
              <a:gd name="connsiteX132" fmla="*/ 529511 w 1605470"/>
              <a:gd name="connsiteY132" fmla="*/ 2425819 h 6858000"/>
              <a:gd name="connsiteX133" fmla="*/ 528878 w 1605470"/>
              <a:gd name="connsiteY133" fmla="*/ 2408971 h 6858000"/>
              <a:gd name="connsiteX134" fmla="*/ 535510 w 1605470"/>
              <a:gd name="connsiteY134" fmla="*/ 2402874 h 6858000"/>
              <a:gd name="connsiteX135" fmla="*/ 538122 w 1605470"/>
              <a:gd name="connsiteY135" fmla="*/ 2381443 h 6858000"/>
              <a:gd name="connsiteX136" fmla="*/ 514451 w 1605470"/>
              <a:gd name="connsiteY136" fmla="*/ 2261920 h 6858000"/>
              <a:gd name="connsiteX137" fmla="*/ 486968 w 1605470"/>
              <a:gd name="connsiteY137" fmla="*/ 2182937 h 6858000"/>
              <a:gd name="connsiteX138" fmla="*/ 488555 w 1605470"/>
              <a:gd name="connsiteY138" fmla="*/ 2155135 h 6858000"/>
              <a:gd name="connsiteX139" fmla="*/ 486013 w 1605470"/>
              <a:gd name="connsiteY139" fmla="*/ 2118008 h 6858000"/>
              <a:gd name="connsiteX140" fmla="*/ 487006 w 1605470"/>
              <a:gd name="connsiteY140" fmla="*/ 2050531 h 6858000"/>
              <a:gd name="connsiteX141" fmla="*/ 478812 w 1605470"/>
              <a:gd name="connsiteY141" fmla="*/ 1963269 h 6858000"/>
              <a:gd name="connsiteX142" fmla="*/ 442619 w 1605470"/>
              <a:gd name="connsiteY142" fmla="*/ 1910499 h 6858000"/>
              <a:gd name="connsiteX143" fmla="*/ 446785 w 1605470"/>
              <a:gd name="connsiteY143" fmla="*/ 1903212 h 6858000"/>
              <a:gd name="connsiteX144" fmla="*/ 436547 w 1605470"/>
              <a:gd name="connsiteY144" fmla="*/ 1861531 h 6858000"/>
              <a:gd name="connsiteX145" fmla="*/ 390346 w 1605470"/>
              <a:gd name="connsiteY145" fmla="*/ 1732919 h 6858000"/>
              <a:gd name="connsiteX146" fmla="*/ 362657 w 1605470"/>
              <a:gd name="connsiteY146" fmla="*/ 1663540 h 6858000"/>
              <a:gd name="connsiteX147" fmla="*/ 361783 w 1605470"/>
              <a:gd name="connsiteY147" fmla="*/ 1615777 h 6858000"/>
              <a:gd name="connsiteX148" fmla="*/ 342578 w 1605470"/>
              <a:gd name="connsiteY148" fmla="*/ 1563678 h 6858000"/>
              <a:gd name="connsiteX149" fmla="*/ 355658 w 1605470"/>
              <a:gd name="connsiteY149" fmla="*/ 1519474 h 6858000"/>
              <a:gd name="connsiteX150" fmla="*/ 348400 w 1605470"/>
              <a:gd name="connsiteY150" fmla="*/ 1477995 h 6858000"/>
              <a:gd name="connsiteX151" fmla="*/ 334485 w 1605470"/>
              <a:gd name="connsiteY151" fmla="*/ 1373769 h 6858000"/>
              <a:gd name="connsiteX152" fmla="*/ 342792 w 1605470"/>
              <a:gd name="connsiteY152" fmla="*/ 1307086 h 6858000"/>
              <a:gd name="connsiteX153" fmla="*/ 343980 w 1605470"/>
              <a:gd name="connsiteY153" fmla="*/ 1189033 h 6858000"/>
              <a:gd name="connsiteX154" fmla="*/ 348665 w 1605470"/>
              <a:gd name="connsiteY154" fmla="*/ 1168288 h 6858000"/>
              <a:gd name="connsiteX155" fmla="*/ 340947 w 1605470"/>
              <a:gd name="connsiteY155" fmla="*/ 1142577 h 6858000"/>
              <a:gd name="connsiteX156" fmla="*/ 330253 w 1605470"/>
              <a:gd name="connsiteY156" fmla="*/ 1088484 h 6858000"/>
              <a:gd name="connsiteX157" fmla="*/ 318989 w 1605470"/>
              <a:gd name="connsiteY157" fmla="*/ 1016103 h 6858000"/>
              <a:gd name="connsiteX158" fmla="*/ 320445 w 1605470"/>
              <a:gd name="connsiteY158" fmla="*/ 932283 h 6858000"/>
              <a:gd name="connsiteX159" fmla="*/ 322681 w 1605470"/>
              <a:gd name="connsiteY159" fmla="*/ 915925 h 6858000"/>
              <a:gd name="connsiteX160" fmla="*/ 315310 w 1605470"/>
              <a:gd name="connsiteY160" fmla="*/ 896999 h 6858000"/>
              <a:gd name="connsiteX161" fmla="*/ 284718 w 1605470"/>
              <a:gd name="connsiteY161" fmla="*/ 821517 h 6858000"/>
              <a:gd name="connsiteX162" fmla="*/ 263668 w 1605470"/>
              <a:gd name="connsiteY162" fmla="*/ 751353 h 6858000"/>
              <a:gd name="connsiteX163" fmla="*/ 263226 w 1605470"/>
              <a:gd name="connsiteY163" fmla="*/ 721230 h 6858000"/>
              <a:gd name="connsiteX164" fmla="*/ 248897 w 1605470"/>
              <a:gd name="connsiteY164" fmla="*/ 681659 h 6858000"/>
              <a:gd name="connsiteX165" fmla="*/ 234316 w 1605470"/>
              <a:gd name="connsiteY165" fmla="*/ 635218 h 6858000"/>
              <a:gd name="connsiteX166" fmla="*/ 239327 w 1605470"/>
              <a:gd name="connsiteY166" fmla="*/ 613763 h 6858000"/>
              <a:gd name="connsiteX167" fmla="*/ 225269 w 1605470"/>
              <a:gd name="connsiteY167" fmla="*/ 598582 h 6858000"/>
              <a:gd name="connsiteX168" fmla="*/ 224950 w 1605470"/>
              <a:gd name="connsiteY168" fmla="*/ 576846 h 6858000"/>
              <a:gd name="connsiteX169" fmla="*/ 204576 w 1605470"/>
              <a:gd name="connsiteY169" fmla="*/ 530055 h 6858000"/>
              <a:gd name="connsiteX170" fmla="*/ 219064 w 1605470"/>
              <a:gd name="connsiteY170" fmla="*/ 469651 h 6858000"/>
              <a:gd name="connsiteX171" fmla="*/ 195012 w 1605470"/>
              <a:gd name="connsiteY171" fmla="*/ 448559 h 6858000"/>
              <a:gd name="connsiteX172" fmla="*/ 201434 w 1605470"/>
              <a:gd name="connsiteY172" fmla="*/ 441529 h 6858000"/>
              <a:gd name="connsiteX173" fmla="*/ 200655 w 1605470"/>
              <a:gd name="connsiteY173" fmla="*/ 428927 h 6858000"/>
              <a:gd name="connsiteX174" fmla="*/ 190059 w 1605470"/>
              <a:gd name="connsiteY174" fmla="*/ 430161 h 6858000"/>
              <a:gd name="connsiteX175" fmla="*/ 167079 w 1605470"/>
              <a:gd name="connsiteY175" fmla="*/ 367211 h 6858000"/>
              <a:gd name="connsiteX176" fmla="*/ 124571 w 1605470"/>
              <a:gd name="connsiteY176" fmla="*/ 302178 h 6858000"/>
              <a:gd name="connsiteX177" fmla="*/ 103243 w 1605470"/>
              <a:gd name="connsiteY177" fmla="*/ 211375 h 6858000"/>
              <a:gd name="connsiteX178" fmla="*/ 94571 w 1605470"/>
              <a:gd name="connsiteY178" fmla="*/ 184179 h 6858000"/>
              <a:gd name="connsiteX179" fmla="*/ 13437 w 1605470"/>
              <a:gd name="connsiteY179" fmla="*/ 19287 h 6858000"/>
              <a:gd name="connsiteX180" fmla="*/ 0 w 1605470"/>
              <a:gd name="connsiteY180"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350346 h 6858000"/>
              <a:gd name="connsiteX79" fmla="*/ 715481 w 1605470"/>
              <a:gd name="connsiteY79" fmla="*/ 4214165 h 6858000"/>
              <a:gd name="connsiteX80" fmla="*/ 719554 w 1605470"/>
              <a:gd name="connsiteY80" fmla="*/ 4090296 h 6858000"/>
              <a:gd name="connsiteX81" fmla="*/ 704810 w 1605470"/>
              <a:gd name="connsiteY81" fmla="*/ 4033999 h 6858000"/>
              <a:gd name="connsiteX82" fmla="*/ 705959 w 1605470"/>
              <a:gd name="connsiteY82" fmla="*/ 4031933 h 6858000"/>
              <a:gd name="connsiteX83" fmla="*/ 704535 w 1605470"/>
              <a:gd name="connsiteY83" fmla="*/ 4013953 h 6858000"/>
              <a:gd name="connsiteX84" fmla="*/ 700443 w 1605470"/>
              <a:gd name="connsiteY84" fmla="*/ 4010511 h 6858000"/>
              <a:gd name="connsiteX85" fmla="*/ 698282 w 1605470"/>
              <a:gd name="connsiteY85" fmla="*/ 3998331 h 6858000"/>
              <a:gd name="connsiteX86" fmla="*/ 690830 w 1605470"/>
              <a:gd name="connsiteY86" fmla="*/ 3974753 h 6858000"/>
              <a:gd name="connsiteX87" fmla="*/ 692428 w 1605470"/>
              <a:gd name="connsiteY87" fmla="*/ 3969950 h 6858000"/>
              <a:gd name="connsiteX88" fmla="*/ 685850 w 1605470"/>
              <a:gd name="connsiteY88" fmla="*/ 3933779 h 6858000"/>
              <a:gd name="connsiteX89" fmla="*/ 687181 w 1605470"/>
              <a:gd name="connsiteY89" fmla="*/ 3933093 h 6858000"/>
              <a:gd name="connsiteX90" fmla="*/ 691535 w 1605470"/>
              <a:gd name="connsiteY90" fmla="*/ 3922082 h 6858000"/>
              <a:gd name="connsiteX91" fmla="*/ 696613 w 1605470"/>
              <a:gd name="connsiteY91" fmla="*/ 3901461 h 6858000"/>
              <a:gd name="connsiteX92" fmla="*/ 719207 w 1605470"/>
              <a:gd name="connsiteY92" fmla="*/ 3813873 h 6858000"/>
              <a:gd name="connsiteX93" fmla="*/ 718632 w 1605470"/>
              <a:gd name="connsiteY93" fmla="*/ 3806161 h 6858000"/>
              <a:gd name="connsiteX94" fmla="*/ 718939 w 1605470"/>
              <a:gd name="connsiteY94" fmla="*/ 3805957 h 6858000"/>
              <a:gd name="connsiteX95" fmla="*/ 718966 w 1605470"/>
              <a:gd name="connsiteY95" fmla="*/ 3797724 h 6858000"/>
              <a:gd name="connsiteX96" fmla="*/ 717581 w 1605470"/>
              <a:gd name="connsiteY96" fmla="*/ 3792098 h 6858000"/>
              <a:gd name="connsiteX97" fmla="*/ 716465 w 1605470"/>
              <a:gd name="connsiteY97" fmla="*/ 3777135 h 6858000"/>
              <a:gd name="connsiteX98" fmla="*/ 718198 w 1605470"/>
              <a:gd name="connsiteY98" fmla="*/ 3771656 h 6858000"/>
              <a:gd name="connsiteX99" fmla="*/ 721941 w 1605470"/>
              <a:gd name="connsiteY99" fmla="*/ 3769007 h 6858000"/>
              <a:gd name="connsiteX100" fmla="*/ 721407 w 1605470"/>
              <a:gd name="connsiteY100" fmla="*/ 3767709 h 6858000"/>
              <a:gd name="connsiteX101" fmla="*/ 730103 w 1605470"/>
              <a:gd name="connsiteY101" fmla="*/ 3738082 h 6858000"/>
              <a:gd name="connsiteX102" fmla="*/ 737449 w 1605470"/>
              <a:gd name="connsiteY102" fmla="*/ 3673397 h 6858000"/>
              <a:gd name="connsiteX103" fmla="*/ 736745 w 1605470"/>
              <a:gd name="connsiteY103" fmla="*/ 3637109 h 6858000"/>
              <a:gd name="connsiteX104" fmla="*/ 740188 w 1605470"/>
              <a:gd name="connsiteY104" fmla="*/ 3536883 h 6858000"/>
              <a:gd name="connsiteX105" fmla="*/ 747726 w 1605470"/>
              <a:gd name="connsiteY105" fmla="*/ 3435652 h 6858000"/>
              <a:gd name="connsiteX106" fmla="*/ 774383 w 1605470"/>
              <a:gd name="connsiteY106" fmla="*/ 3381564 h 6858000"/>
              <a:gd name="connsiteX107" fmla="*/ 774870 w 1605470"/>
              <a:gd name="connsiteY107" fmla="*/ 3375761 h 6858000"/>
              <a:gd name="connsiteX108" fmla="*/ 770510 w 1605470"/>
              <a:gd name="connsiteY108" fmla="*/ 3361844 h 6858000"/>
              <a:gd name="connsiteX109" fmla="*/ 767933 w 1605470"/>
              <a:gd name="connsiteY109" fmla="*/ 3356929 h 6858000"/>
              <a:gd name="connsiteX110" fmla="*/ 766158 w 1605470"/>
              <a:gd name="connsiteY110" fmla="*/ 3349058 h 6858000"/>
              <a:gd name="connsiteX111" fmla="*/ 766414 w 1605470"/>
              <a:gd name="connsiteY111" fmla="*/ 3348763 h 6858000"/>
              <a:gd name="connsiteX112" fmla="*/ 764166 w 1605470"/>
              <a:gd name="connsiteY112" fmla="*/ 3341588 h 6858000"/>
              <a:gd name="connsiteX113" fmla="*/ 749397 w 1605470"/>
              <a:gd name="connsiteY113" fmla="*/ 3307769 h 6858000"/>
              <a:gd name="connsiteX114" fmla="*/ 766960 w 1605470"/>
              <a:gd name="connsiteY114" fmla="*/ 3250522 h 6858000"/>
              <a:gd name="connsiteX115" fmla="*/ 767385 w 1605470"/>
              <a:gd name="connsiteY115" fmla="*/ 3229163 h 6858000"/>
              <a:gd name="connsiteX116" fmla="*/ 769208 w 1605470"/>
              <a:gd name="connsiteY116" fmla="*/ 3217217 h 6858000"/>
              <a:gd name="connsiteX117" fmla="*/ 770350 w 1605470"/>
              <a:gd name="connsiteY117" fmla="*/ 3216125 h 6858000"/>
              <a:gd name="connsiteX118" fmla="*/ 756043 w 1605470"/>
              <a:gd name="connsiteY118" fmla="*/ 3183755 h 6858000"/>
              <a:gd name="connsiteX119" fmla="*/ 756544 w 1605470"/>
              <a:gd name="connsiteY119" fmla="*/ 3178642 h 6858000"/>
              <a:gd name="connsiteX120" fmla="*/ 744144 w 1605470"/>
              <a:gd name="connsiteY120" fmla="*/ 3158586 h 6858000"/>
              <a:gd name="connsiteX121" fmla="*/ 739378 w 1605470"/>
              <a:gd name="connsiteY121" fmla="*/ 3147669 h 6858000"/>
              <a:gd name="connsiteX122" fmla="*/ 734648 w 1605470"/>
              <a:gd name="connsiteY122" fmla="*/ 3145733 h 6858000"/>
              <a:gd name="connsiteX123" fmla="*/ 729329 w 1605470"/>
              <a:gd name="connsiteY123" fmla="*/ 3129034 h 6858000"/>
              <a:gd name="connsiteX124" fmla="*/ 729994 w 1605470"/>
              <a:gd name="connsiteY124" fmla="*/ 3126682 h 6858000"/>
              <a:gd name="connsiteX125" fmla="*/ 720862 w 1605470"/>
              <a:gd name="connsiteY125" fmla="*/ 3114519 h 6858000"/>
              <a:gd name="connsiteX126" fmla="*/ 707471 w 1605470"/>
              <a:gd name="connsiteY126" fmla="*/ 3106272 h 6858000"/>
              <a:gd name="connsiteX127" fmla="*/ 680201 w 1605470"/>
              <a:gd name="connsiteY127" fmla="*/ 2958185 h 6858000"/>
              <a:gd name="connsiteX128" fmla="*/ 622815 w 1605470"/>
              <a:gd name="connsiteY128" fmla="*/ 2762989 h 6858000"/>
              <a:gd name="connsiteX129" fmla="*/ 571733 w 1605470"/>
              <a:gd name="connsiteY129" fmla="*/ 2554718 h 6858000"/>
              <a:gd name="connsiteX130" fmla="*/ 551827 w 1605470"/>
              <a:gd name="connsiteY130" fmla="*/ 2485734 h 6858000"/>
              <a:gd name="connsiteX131" fmla="*/ 542550 w 1605470"/>
              <a:gd name="connsiteY131" fmla="*/ 2447068 h 6858000"/>
              <a:gd name="connsiteX132" fmla="*/ 529511 w 1605470"/>
              <a:gd name="connsiteY132" fmla="*/ 2425819 h 6858000"/>
              <a:gd name="connsiteX133" fmla="*/ 528878 w 1605470"/>
              <a:gd name="connsiteY133" fmla="*/ 2408971 h 6858000"/>
              <a:gd name="connsiteX134" fmla="*/ 535510 w 1605470"/>
              <a:gd name="connsiteY134" fmla="*/ 2402874 h 6858000"/>
              <a:gd name="connsiteX135" fmla="*/ 538122 w 1605470"/>
              <a:gd name="connsiteY135" fmla="*/ 2381443 h 6858000"/>
              <a:gd name="connsiteX136" fmla="*/ 514451 w 1605470"/>
              <a:gd name="connsiteY136" fmla="*/ 2261920 h 6858000"/>
              <a:gd name="connsiteX137" fmla="*/ 486968 w 1605470"/>
              <a:gd name="connsiteY137" fmla="*/ 2182937 h 6858000"/>
              <a:gd name="connsiteX138" fmla="*/ 488555 w 1605470"/>
              <a:gd name="connsiteY138" fmla="*/ 2155135 h 6858000"/>
              <a:gd name="connsiteX139" fmla="*/ 486013 w 1605470"/>
              <a:gd name="connsiteY139" fmla="*/ 2118008 h 6858000"/>
              <a:gd name="connsiteX140" fmla="*/ 487006 w 1605470"/>
              <a:gd name="connsiteY140" fmla="*/ 2050531 h 6858000"/>
              <a:gd name="connsiteX141" fmla="*/ 478812 w 1605470"/>
              <a:gd name="connsiteY141" fmla="*/ 1963269 h 6858000"/>
              <a:gd name="connsiteX142" fmla="*/ 442619 w 1605470"/>
              <a:gd name="connsiteY142" fmla="*/ 1910499 h 6858000"/>
              <a:gd name="connsiteX143" fmla="*/ 446785 w 1605470"/>
              <a:gd name="connsiteY143" fmla="*/ 1903212 h 6858000"/>
              <a:gd name="connsiteX144" fmla="*/ 436547 w 1605470"/>
              <a:gd name="connsiteY144" fmla="*/ 1861531 h 6858000"/>
              <a:gd name="connsiteX145" fmla="*/ 390346 w 1605470"/>
              <a:gd name="connsiteY145" fmla="*/ 1732919 h 6858000"/>
              <a:gd name="connsiteX146" fmla="*/ 362657 w 1605470"/>
              <a:gd name="connsiteY146" fmla="*/ 1663540 h 6858000"/>
              <a:gd name="connsiteX147" fmla="*/ 361783 w 1605470"/>
              <a:gd name="connsiteY147" fmla="*/ 1615777 h 6858000"/>
              <a:gd name="connsiteX148" fmla="*/ 342578 w 1605470"/>
              <a:gd name="connsiteY148" fmla="*/ 1563678 h 6858000"/>
              <a:gd name="connsiteX149" fmla="*/ 355658 w 1605470"/>
              <a:gd name="connsiteY149" fmla="*/ 1519474 h 6858000"/>
              <a:gd name="connsiteX150" fmla="*/ 348400 w 1605470"/>
              <a:gd name="connsiteY150" fmla="*/ 1477995 h 6858000"/>
              <a:gd name="connsiteX151" fmla="*/ 334485 w 1605470"/>
              <a:gd name="connsiteY151" fmla="*/ 1373769 h 6858000"/>
              <a:gd name="connsiteX152" fmla="*/ 342792 w 1605470"/>
              <a:gd name="connsiteY152" fmla="*/ 1307086 h 6858000"/>
              <a:gd name="connsiteX153" fmla="*/ 343980 w 1605470"/>
              <a:gd name="connsiteY153" fmla="*/ 1189033 h 6858000"/>
              <a:gd name="connsiteX154" fmla="*/ 348665 w 1605470"/>
              <a:gd name="connsiteY154" fmla="*/ 1168288 h 6858000"/>
              <a:gd name="connsiteX155" fmla="*/ 340947 w 1605470"/>
              <a:gd name="connsiteY155" fmla="*/ 1142577 h 6858000"/>
              <a:gd name="connsiteX156" fmla="*/ 330253 w 1605470"/>
              <a:gd name="connsiteY156" fmla="*/ 1088484 h 6858000"/>
              <a:gd name="connsiteX157" fmla="*/ 318989 w 1605470"/>
              <a:gd name="connsiteY157" fmla="*/ 1016103 h 6858000"/>
              <a:gd name="connsiteX158" fmla="*/ 320445 w 1605470"/>
              <a:gd name="connsiteY158" fmla="*/ 932283 h 6858000"/>
              <a:gd name="connsiteX159" fmla="*/ 322681 w 1605470"/>
              <a:gd name="connsiteY159" fmla="*/ 915925 h 6858000"/>
              <a:gd name="connsiteX160" fmla="*/ 315310 w 1605470"/>
              <a:gd name="connsiteY160" fmla="*/ 896999 h 6858000"/>
              <a:gd name="connsiteX161" fmla="*/ 284718 w 1605470"/>
              <a:gd name="connsiteY161" fmla="*/ 821517 h 6858000"/>
              <a:gd name="connsiteX162" fmla="*/ 263668 w 1605470"/>
              <a:gd name="connsiteY162" fmla="*/ 751353 h 6858000"/>
              <a:gd name="connsiteX163" fmla="*/ 263226 w 1605470"/>
              <a:gd name="connsiteY163" fmla="*/ 721230 h 6858000"/>
              <a:gd name="connsiteX164" fmla="*/ 248897 w 1605470"/>
              <a:gd name="connsiteY164" fmla="*/ 681659 h 6858000"/>
              <a:gd name="connsiteX165" fmla="*/ 234316 w 1605470"/>
              <a:gd name="connsiteY165" fmla="*/ 635218 h 6858000"/>
              <a:gd name="connsiteX166" fmla="*/ 239327 w 1605470"/>
              <a:gd name="connsiteY166" fmla="*/ 613763 h 6858000"/>
              <a:gd name="connsiteX167" fmla="*/ 225269 w 1605470"/>
              <a:gd name="connsiteY167" fmla="*/ 598582 h 6858000"/>
              <a:gd name="connsiteX168" fmla="*/ 224950 w 1605470"/>
              <a:gd name="connsiteY168" fmla="*/ 576846 h 6858000"/>
              <a:gd name="connsiteX169" fmla="*/ 204576 w 1605470"/>
              <a:gd name="connsiteY169" fmla="*/ 530055 h 6858000"/>
              <a:gd name="connsiteX170" fmla="*/ 219064 w 1605470"/>
              <a:gd name="connsiteY170" fmla="*/ 469651 h 6858000"/>
              <a:gd name="connsiteX171" fmla="*/ 195012 w 1605470"/>
              <a:gd name="connsiteY171" fmla="*/ 448559 h 6858000"/>
              <a:gd name="connsiteX172" fmla="*/ 201434 w 1605470"/>
              <a:gd name="connsiteY172" fmla="*/ 441529 h 6858000"/>
              <a:gd name="connsiteX173" fmla="*/ 200655 w 1605470"/>
              <a:gd name="connsiteY173" fmla="*/ 428927 h 6858000"/>
              <a:gd name="connsiteX174" fmla="*/ 190059 w 1605470"/>
              <a:gd name="connsiteY174" fmla="*/ 430161 h 6858000"/>
              <a:gd name="connsiteX175" fmla="*/ 167079 w 1605470"/>
              <a:gd name="connsiteY175" fmla="*/ 367211 h 6858000"/>
              <a:gd name="connsiteX176" fmla="*/ 124571 w 1605470"/>
              <a:gd name="connsiteY176" fmla="*/ 302178 h 6858000"/>
              <a:gd name="connsiteX177" fmla="*/ 103243 w 1605470"/>
              <a:gd name="connsiteY177" fmla="*/ 211375 h 6858000"/>
              <a:gd name="connsiteX178" fmla="*/ 94571 w 1605470"/>
              <a:gd name="connsiteY178" fmla="*/ 184179 h 6858000"/>
              <a:gd name="connsiteX179" fmla="*/ 13437 w 1605470"/>
              <a:gd name="connsiteY179" fmla="*/ 19287 h 6858000"/>
              <a:gd name="connsiteX180" fmla="*/ 0 w 1605470"/>
              <a:gd name="connsiteY180"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38263 w 1605470"/>
              <a:gd name="connsiteY77" fmla="*/ 4444346 h 6858000"/>
              <a:gd name="connsiteX78" fmla="*/ 756542 w 1605470"/>
              <a:gd name="connsiteY78" fmla="*/ 4350346 h 6858000"/>
              <a:gd name="connsiteX79" fmla="*/ 715481 w 1605470"/>
              <a:gd name="connsiteY79" fmla="*/ 4214165 h 6858000"/>
              <a:gd name="connsiteX80" fmla="*/ 719554 w 1605470"/>
              <a:gd name="connsiteY80" fmla="*/ 4090296 h 6858000"/>
              <a:gd name="connsiteX81" fmla="*/ 704810 w 1605470"/>
              <a:gd name="connsiteY81" fmla="*/ 4033999 h 6858000"/>
              <a:gd name="connsiteX82" fmla="*/ 705959 w 1605470"/>
              <a:gd name="connsiteY82" fmla="*/ 4031933 h 6858000"/>
              <a:gd name="connsiteX83" fmla="*/ 704535 w 1605470"/>
              <a:gd name="connsiteY83" fmla="*/ 4013953 h 6858000"/>
              <a:gd name="connsiteX84" fmla="*/ 700443 w 1605470"/>
              <a:gd name="connsiteY84" fmla="*/ 4010511 h 6858000"/>
              <a:gd name="connsiteX85" fmla="*/ 698282 w 1605470"/>
              <a:gd name="connsiteY85" fmla="*/ 3998331 h 6858000"/>
              <a:gd name="connsiteX86" fmla="*/ 690830 w 1605470"/>
              <a:gd name="connsiteY86" fmla="*/ 3974753 h 6858000"/>
              <a:gd name="connsiteX87" fmla="*/ 692428 w 1605470"/>
              <a:gd name="connsiteY87" fmla="*/ 3969950 h 6858000"/>
              <a:gd name="connsiteX88" fmla="*/ 685850 w 1605470"/>
              <a:gd name="connsiteY88" fmla="*/ 3933779 h 6858000"/>
              <a:gd name="connsiteX89" fmla="*/ 687181 w 1605470"/>
              <a:gd name="connsiteY89" fmla="*/ 3933093 h 6858000"/>
              <a:gd name="connsiteX90" fmla="*/ 691535 w 1605470"/>
              <a:gd name="connsiteY90" fmla="*/ 3922082 h 6858000"/>
              <a:gd name="connsiteX91" fmla="*/ 696613 w 1605470"/>
              <a:gd name="connsiteY91" fmla="*/ 3901461 h 6858000"/>
              <a:gd name="connsiteX92" fmla="*/ 719207 w 1605470"/>
              <a:gd name="connsiteY92" fmla="*/ 3813873 h 6858000"/>
              <a:gd name="connsiteX93" fmla="*/ 718632 w 1605470"/>
              <a:gd name="connsiteY93" fmla="*/ 3806161 h 6858000"/>
              <a:gd name="connsiteX94" fmla="*/ 718939 w 1605470"/>
              <a:gd name="connsiteY94" fmla="*/ 3805957 h 6858000"/>
              <a:gd name="connsiteX95" fmla="*/ 718966 w 1605470"/>
              <a:gd name="connsiteY95" fmla="*/ 3797724 h 6858000"/>
              <a:gd name="connsiteX96" fmla="*/ 717581 w 1605470"/>
              <a:gd name="connsiteY96" fmla="*/ 3792098 h 6858000"/>
              <a:gd name="connsiteX97" fmla="*/ 716465 w 1605470"/>
              <a:gd name="connsiteY97" fmla="*/ 3777135 h 6858000"/>
              <a:gd name="connsiteX98" fmla="*/ 718198 w 1605470"/>
              <a:gd name="connsiteY98" fmla="*/ 3771656 h 6858000"/>
              <a:gd name="connsiteX99" fmla="*/ 721941 w 1605470"/>
              <a:gd name="connsiteY99" fmla="*/ 3769007 h 6858000"/>
              <a:gd name="connsiteX100" fmla="*/ 721407 w 1605470"/>
              <a:gd name="connsiteY100" fmla="*/ 3767709 h 6858000"/>
              <a:gd name="connsiteX101" fmla="*/ 730103 w 1605470"/>
              <a:gd name="connsiteY101" fmla="*/ 3738082 h 6858000"/>
              <a:gd name="connsiteX102" fmla="*/ 737449 w 1605470"/>
              <a:gd name="connsiteY102" fmla="*/ 3673397 h 6858000"/>
              <a:gd name="connsiteX103" fmla="*/ 736745 w 1605470"/>
              <a:gd name="connsiteY103" fmla="*/ 3637109 h 6858000"/>
              <a:gd name="connsiteX104" fmla="*/ 740188 w 1605470"/>
              <a:gd name="connsiteY104" fmla="*/ 3536883 h 6858000"/>
              <a:gd name="connsiteX105" fmla="*/ 747726 w 1605470"/>
              <a:gd name="connsiteY105" fmla="*/ 3435652 h 6858000"/>
              <a:gd name="connsiteX106" fmla="*/ 774383 w 1605470"/>
              <a:gd name="connsiteY106" fmla="*/ 3381564 h 6858000"/>
              <a:gd name="connsiteX107" fmla="*/ 774870 w 1605470"/>
              <a:gd name="connsiteY107" fmla="*/ 3375761 h 6858000"/>
              <a:gd name="connsiteX108" fmla="*/ 770510 w 1605470"/>
              <a:gd name="connsiteY108" fmla="*/ 3361844 h 6858000"/>
              <a:gd name="connsiteX109" fmla="*/ 767933 w 1605470"/>
              <a:gd name="connsiteY109" fmla="*/ 3356929 h 6858000"/>
              <a:gd name="connsiteX110" fmla="*/ 766158 w 1605470"/>
              <a:gd name="connsiteY110" fmla="*/ 3349058 h 6858000"/>
              <a:gd name="connsiteX111" fmla="*/ 766414 w 1605470"/>
              <a:gd name="connsiteY111" fmla="*/ 3348763 h 6858000"/>
              <a:gd name="connsiteX112" fmla="*/ 764166 w 1605470"/>
              <a:gd name="connsiteY112" fmla="*/ 3341588 h 6858000"/>
              <a:gd name="connsiteX113" fmla="*/ 749397 w 1605470"/>
              <a:gd name="connsiteY113" fmla="*/ 3307769 h 6858000"/>
              <a:gd name="connsiteX114" fmla="*/ 766960 w 1605470"/>
              <a:gd name="connsiteY114" fmla="*/ 3250522 h 6858000"/>
              <a:gd name="connsiteX115" fmla="*/ 767385 w 1605470"/>
              <a:gd name="connsiteY115" fmla="*/ 3229163 h 6858000"/>
              <a:gd name="connsiteX116" fmla="*/ 769208 w 1605470"/>
              <a:gd name="connsiteY116" fmla="*/ 3217217 h 6858000"/>
              <a:gd name="connsiteX117" fmla="*/ 770350 w 1605470"/>
              <a:gd name="connsiteY117" fmla="*/ 3216125 h 6858000"/>
              <a:gd name="connsiteX118" fmla="*/ 756043 w 1605470"/>
              <a:gd name="connsiteY118" fmla="*/ 3183755 h 6858000"/>
              <a:gd name="connsiteX119" fmla="*/ 756544 w 1605470"/>
              <a:gd name="connsiteY119" fmla="*/ 3178642 h 6858000"/>
              <a:gd name="connsiteX120" fmla="*/ 744144 w 1605470"/>
              <a:gd name="connsiteY120" fmla="*/ 3158586 h 6858000"/>
              <a:gd name="connsiteX121" fmla="*/ 739378 w 1605470"/>
              <a:gd name="connsiteY121" fmla="*/ 3147669 h 6858000"/>
              <a:gd name="connsiteX122" fmla="*/ 734648 w 1605470"/>
              <a:gd name="connsiteY122" fmla="*/ 3145733 h 6858000"/>
              <a:gd name="connsiteX123" fmla="*/ 729329 w 1605470"/>
              <a:gd name="connsiteY123" fmla="*/ 3129034 h 6858000"/>
              <a:gd name="connsiteX124" fmla="*/ 729994 w 1605470"/>
              <a:gd name="connsiteY124" fmla="*/ 3126682 h 6858000"/>
              <a:gd name="connsiteX125" fmla="*/ 720862 w 1605470"/>
              <a:gd name="connsiteY125" fmla="*/ 3114519 h 6858000"/>
              <a:gd name="connsiteX126" fmla="*/ 707471 w 1605470"/>
              <a:gd name="connsiteY126" fmla="*/ 3106272 h 6858000"/>
              <a:gd name="connsiteX127" fmla="*/ 680201 w 1605470"/>
              <a:gd name="connsiteY127" fmla="*/ 2958185 h 6858000"/>
              <a:gd name="connsiteX128" fmla="*/ 622815 w 1605470"/>
              <a:gd name="connsiteY128" fmla="*/ 2762989 h 6858000"/>
              <a:gd name="connsiteX129" fmla="*/ 571733 w 1605470"/>
              <a:gd name="connsiteY129" fmla="*/ 2554718 h 6858000"/>
              <a:gd name="connsiteX130" fmla="*/ 551827 w 1605470"/>
              <a:gd name="connsiteY130" fmla="*/ 2485734 h 6858000"/>
              <a:gd name="connsiteX131" fmla="*/ 542550 w 1605470"/>
              <a:gd name="connsiteY131" fmla="*/ 2447068 h 6858000"/>
              <a:gd name="connsiteX132" fmla="*/ 529511 w 1605470"/>
              <a:gd name="connsiteY132" fmla="*/ 2425819 h 6858000"/>
              <a:gd name="connsiteX133" fmla="*/ 528878 w 1605470"/>
              <a:gd name="connsiteY133" fmla="*/ 2408971 h 6858000"/>
              <a:gd name="connsiteX134" fmla="*/ 535510 w 1605470"/>
              <a:gd name="connsiteY134" fmla="*/ 2402874 h 6858000"/>
              <a:gd name="connsiteX135" fmla="*/ 538122 w 1605470"/>
              <a:gd name="connsiteY135" fmla="*/ 2381443 h 6858000"/>
              <a:gd name="connsiteX136" fmla="*/ 514451 w 1605470"/>
              <a:gd name="connsiteY136" fmla="*/ 2261920 h 6858000"/>
              <a:gd name="connsiteX137" fmla="*/ 486968 w 1605470"/>
              <a:gd name="connsiteY137" fmla="*/ 2182937 h 6858000"/>
              <a:gd name="connsiteX138" fmla="*/ 488555 w 1605470"/>
              <a:gd name="connsiteY138" fmla="*/ 2155135 h 6858000"/>
              <a:gd name="connsiteX139" fmla="*/ 486013 w 1605470"/>
              <a:gd name="connsiteY139" fmla="*/ 2118008 h 6858000"/>
              <a:gd name="connsiteX140" fmla="*/ 487006 w 1605470"/>
              <a:gd name="connsiteY140" fmla="*/ 2050531 h 6858000"/>
              <a:gd name="connsiteX141" fmla="*/ 478812 w 1605470"/>
              <a:gd name="connsiteY141" fmla="*/ 1963269 h 6858000"/>
              <a:gd name="connsiteX142" fmla="*/ 442619 w 1605470"/>
              <a:gd name="connsiteY142" fmla="*/ 1910499 h 6858000"/>
              <a:gd name="connsiteX143" fmla="*/ 446785 w 1605470"/>
              <a:gd name="connsiteY143" fmla="*/ 1903212 h 6858000"/>
              <a:gd name="connsiteX144" fmla="*/ 436547 w 1605470"/>
              <a:gd name="connsiteY144" fmla="*/ 1861531 h 6858000"/>
              <a:gd name="connsiteX145" fmla="*/ 390346 w 1605470"/>
              <a:gd name="connsiteY145" fmla="*/ 1732919 h 6858000"/>
              <a:gd name="connsiteX146" fmla="*/ 362657 w 1605470"/>
              <a:gd name="connsiteY146" fmla="*/ 1663540 h 6858000"/>
              <a:gd name="connsiteX147" fmla="*/ 361783 w 1605470"/>
              <a:gd name="connsiteY147" fmla="*/ 1615777 h 6858000"/>
              <a:gd name="connsiteX148" fmla="*/ 342578 w 1605470"/>
              <a:gd name="connsiteY148" fmla="*/ 1563678 h 6858000"/>
              <a:gd name="connsiteX149" fmla="*/ 355658 w 1605470"/>
              <a:gd name="connsiteY149" fmla="*/ 1519474 h 6858000"/>
              <a:gd name="connsiteX150" fmla="*/ 348400 w 1605470"/>
              <a:gd name="connsiteY150" fmla="*/ 1477995 h 6858000"/>
              <a:gd name="connsiteX151" fmla="*/ 334485 w 1605470"/>
              <a:gd name="connsiteY151" fmla="*/ 1373769 h 6858000"/>
              <a:gd name="connsiteX152" fmla="*/ 342792 w 1605470"/>
              <a:gd name="connsiteY152" fmla="*/ 1307086 h 6858000"/>
              <a:gd name="connsiteX153" fmla="*/ 343980 w 1605470"/>
              <a:gd name="connsiteY153" fmla="*/ 1189033 h 6858000"/>
              <a:gd name="connsiteX154" fmla="*/ 348665 w 1605470"/>
              <a:gd name="connsiteY154" fmla="*/ 1168288 h 6858000"/>
              <a:gd name="connsiteX155" fmla="*/ 340947 w 1605470"/>
              <a:gd name="connsiteY155" fmla="*/ 1142577 h 6858000"/>
              <a:gd name="connsiteX156" fmla="*/ 330253 w 1605470"/>
              <a:gd name="connsiteY156" fmla="*/ 1088484 h 6858000"/>
              <a:gd name="connsiteX157" fmla="*/ 318989 w 1605470"/>
              <a:gd name="connsiteY157" fmla="*/ 1016103 h 6858000"/>
              <a:gd name="connsiteX158" fmla="*/ 320445 w 1605470"/>
              <a:gd name="connsiteY158" fmla="*/ 932283 h 6858000"/>
              <a:gd name="connsiteX159" fmla="*/ 322681 w 1605470"/>
              <a:gd name="connsiteY159" fmla="*/ 915925 h 6858000"/>
              <a:gd name="connsiteX160" fmla="*/ 315310 w 1605470"/>
              <a:gd name="connsiteY160" fmla="*/ 896999 h 6858000"/>
              <a:gd name="connsiteX161" fmla="*/ 284718 w 1605470"/>
              <a:gd name="connsiteY161" fmla="*/ 821517 h 6858000"/>
              <a:gd name="connsiteX162" fmla="*/ 263668 w 1605470"/>
              <a:gd name="connsiteY162" fmla="*/ 751353 h 6858000"/>
              <a:gd name="connsiteX163" fmla="*/ 263226 w 1605470"/>
              <a:gd name="connsiteY163" fmla="*/ 721230 h 6858000"/>
              <a:gd name="connsiteX164" fmla="*/ 248897 w 1605470"/>
              <a:gd name="connsiteY164" fmla="*/ 681659 h 6858000"/>
              <a:gd name="connsiteX165" fmla="*/ 234316 w 1605470"/>
              <a:gd name="connsiteY165" fmla="*/ 635218 h 6858000"/>
              <a:gd name="connsiteX166" fmla="*/ 239327 w 1605470"/>
              <a:gd name="connsiteY166" fmla="*/ 613763 h 6858000"/>
              <a:gd name="connsiteX167" fmla="*/ 225269 w 1605470"/>
              <a:gd name="connsiteY167" fmla="*/ 598582 h 6858000"/>
              <a:gd name="connsiteX168" fmla="*/ 224950 w 1605470"/>
              <a:gd name="connsiteY168" fmla="*/ 576846 h 6858000"/>
              <a:gd name="connsiteX169" fmla="*/ 204576 w 1605470"/>
              <a:gd name="connsiteY169" fmla="*/ 530055 h 6858000"/>
              <a:gd name="connsiteX170" fmla="*/ 219064 w 1605470"/>
              <a:gd name="connsiteY170" fmla="*/ 469651 h 6858000"/>
              <a:gd name="connsiteX171" fmla="*/ 195012 w 1605470"/>
              <a:gd name="connsiteY171" fmla="*/ 448559 h 6858000"/>
              <a:gd name="connsiteX172" fmla="*/ 201434 w 1605470"/>
              <a:gd name="connsiteY172" fmla="*/ 441529 h 6858000"/>
              <a:gd name="connsiteX173" fmla="*/ 200655 w 1605470"/>
              <a:gd name="connsiteY173" fmla="*/ 428927 h 6858000"/>
              <a:gd name="connsiteX174" fmla="*/ 190059 w 1605470"/>
              <a:gd name="connsiteY174" fmla="*/ 430161 h 6858000"/>
              <a:gd name="connsiteX175" fmla="*/ 167079 w 1605470"/>
              <a:gd name="connsiteY175" fmla="*/ 367211 h 6858000"/>
              <a:gd name="connsiteX176" fmla="*/ 124571 w 1605470"/>
              <a:gd name="connsiteY176" fmla="*/ 302178 h 6858000"/>
              <a:gd name="connsiteX177" fmla="*/ 103243 w 1605470"/>
              <a:gd name="connsiteY177" fmla="*/ 211375 h 6858000"/>
              <a:gd name="connsiteX178" fmla="*/ 94571 w 1605470"/>
              <a:gd name="connsiteY178" fmla="*/ 184179 h 6858000"/>
              <a:gd name="connsiteX179" fmla="*/ 13437 w 1605470"/>
              <a:gd name="connsiteY179" fmla="*/ 19287 h 6858000"/>
              <a:gd name="connsiteX180" fmla="*/ 0 w 1605470"/>
              <a:gd name="connsiteY180"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38263 w 1605470"/>
              <a:gd name="connsiteY77" fmla="*/ 4444346 h 6858000"/>
              <a:gd name="connsiteX78" fmla="*/ 756542 w 1605470"/>
              <a:gd name="connsiteY78" fmla="*/ 4350346 h 6858000"/>
              <a:gd name="connsiteX79" fmla="*/ 715481 w 1605470"/>
              <a:gd name="connsiteY79" fmla="*/ 4214165 h 6858000"/>
              <a:gd name="connsiteX80" fmla="*/ 719554 w 1605470"/>
              <a:gd name="connsiteY80" fmla="*/ 4090296 h 6858000"/>
              <a:gd name="connsiteX81" fmla="*/ 704810 w 1605470"/>
              <a:gd name="connsiteY81" fmla="*/ 4033999 h 6858000"/>
              <a:gd name="connsiteX82" fmla="*/ 705959 w 1605470"/>
              <a:gd name="connsiteY82" fmla="*/ 4031933 h 6858000"/>
              <a:gd name="connsiteX83" fmla="*/ 704535 w 1605470"/>
              <a:gd name="connsiteY83" fmla="*/ 4013953 h 6858000"/>
              <a:gd name="connsiteX84" fmla="*/ 700443 w 1605470"/>
              <a:gd name="connsiteY84" fmla="*/ 4010511 h 6858000"/>
              <a:gd name="connsiteX85" fmla="*/ 698282 w 1605470"/>
              <a:gd name="connsiteY85" fmla="*/ 3998331 h 6858000"/>
              <a:gd name="connsiteX86" fmla="*/ 690830 w 1605470"/>
              <a:gd name="connsiteY86" fmla="*/ 3974753 h 6858000"/>
              <a:gd name="connsiteX87" fmla="*/ 692428 w 1605470"/>
              <a:gd name="connsiteY87" fmla="*/ 3969950 h 6858000"/>
              <a:gd name="connsiteX88" fmla="*/ 685850 w 1605470"/>
              <a:gd name="connsiteY88" fmla="*/ 3933779 h 6858000"/>
              <a:gd name="connsiteX89" fmla="*/ 687181 w 1605470"/>
              <a:gd name="connsiteY89" fmla="*/ 3933093 h 6858000"/>
              <a:gd name="connsiteX90" fmla="*/ 691535 w 1605470"/>
              <a:gd name="connsiteY90" fmla="*/ 3922082 h 6858000"/>
              <a:gd name="connsiteX91" fmla="*/ 696613 w 1605470"/>
              <a:gd name="connsiteY91" fmla="*/ 3901461 h 6858000"/>
              <a:gd name="connsiteX92" fmla="*/ 719207 w 1605470"/>
              <a:gd name="connsiteY92" fmla="*/ 3813873 h 6858000"/>
              <a:gd name="connsiteX93" fmla="*/ 718632 w 1605470"/>
              <a:gd name="connsiteY93" fmla="*/ 3806161 h 6858000"/>
              <a:gd name="connsiteX94" fmla="*/ 718939 w 1605470"/>
              <a:gd name="connsiteY94" fmla="*/ 3805957 h 6858000"/>
              <a:gd name="connsiteX95" fmla="*/ 718966 w 1605470"/>
              <a:gd name="connsiteY95" fmla="*/ 3797724 h 6858000"/>
              <a:gd name="connsiteX96" fmla="*/ 717581 w 1605470"/>
              <a:gd name="connsiteY96" fmla="*/ 3792098 h 6858000"/>
              <a:gd name="connsiteX97" fmla="*/ 716465 w 1605470"/>
              <a:gd name="connsiteY97" fmla="*/ 3777135 h 6858000"/>
              <a:gd name="connsiteX98" fmla="*/ 718198 w 1605470"/>
              <a:gd name="connsiteY98" fmla="*/ 3771656 h 6858000"/>
              <a:gd name="connsiteX99" fmla="*/ 721941 w 1605470"/>
              <a:gd name="connsiteY99" fmla="*/ 3769007 h 6858000"/>
              <a:gd name="connsiteX100" fmla="*/ 721407 w 1605470"/>
              <a:gd name="connsiteY100" fmla="*/ 3767709 h 6858000"/>
              <a:gd name="connsiteX101" fmla="*/ 730103 w 1605470"/>
              <a:gd name="connsiteY101" fmla="*/ 3738082 h 6858000"/>
              <a:gd name="connsiteX102" fmla="*/ 737449 w 1605470"/>
              <a:gd name="connsiteY102" fmla="*/ 3673397 h 6858000"/>
              <a:gd name="connsiteX103" fmla="*/ 736745 w 1605470"/>
              <a:gd name="connsiteY103" fmla="*/ 3637109 h 6858000"/>
              <a:gd name="connsiteX104" fmla="*/ 740188 w 1605470"/>
              <a:gd name="connsiteY104" fmla="*/ 3536883 h 6858000"/>
              <a:gd name="connsiteX105" fmla="*/ 747726 w 1605470"/>
              <a:gd name="connsiteY105" fmla="*/ 3435652 h 6858000"/>
              <a:gd name="connsiteX106" fmla="*/ 774383 w 1605470"/>
              <a:gd name="connsiteY106" fmla="*/ 3381564 h 6858000"/>
              <a:gd name="connsiteX107" fmla="*/ 774870 w 1605470"/>
              <a:gd name="connsiteY107" fmla="*/ 3375761 h 6858000"/>
              <a:gd name="connsiteX108" fmla="*/ 770510 w 1605470"/>
              <a:gd name="connsiteY108" fmla="*/ 3361844 h 6858000"/>
              <a:gd name="connsiteX109" fmla="*/ 767933 w 1605470"/>
              <a:gd name="connsiteY109" fmla="*/ 3356929 h 6858000"/>
              <a:gd name="connsiteX110" fmla="*/ 766158 w 1605470"/>
              <a:gd name="connsiteY110" fmla="*/ 3349058 h 6858000"/>
              <a:gd name="connsiteX111" fmla="*/ 766414 w 1605470"/>
              <a:gd name="connsiteY111" fmla="*/ 3348763 h 6858000"/>
              <a:gd name="connsiteX112" fmla="*/ 764166 w 1605470"/>
              <a:gd name="connsiteY112" fmla="*/ 3341588 h 6858000"/>
              <a:gd name="connsiteX113" fmla="*/ 749397 w 1605470"/>
              <a:gd name="connsiteY113" fmla="*/ 3307769 h 6858000"/>
              <a:gd name="connsiteX114" fmla="*/ 766960 w 1605470"/>
              <a:gd name="connsiteY114" fmla="*/ 3250522 h 6858000"/>
              <a:gd name="connsiteX115" fmla="*/ 767385 w 1605470"/>
              <a:gd name="connsiteY115" fmla="*/ 3229163 h 6858000"/>
              <a:gd name="connsiteX116" fmla="*/ 769208 w 1605470"/>
              <a:gd name="connsiteY116" fmla="*/ 3217217 h 6858000"/>
              <a:gd name="connsiteX117" fmla="*/ 770350 w 1605470"/>
              <a:gd name="connsiteY117" fmla="*/ 3216125 h 6858000"/>
              <a:gd name="connsiteX118" fmla="*/ 756043 w 1605470"/>
              <a:gd name="connsiteY118" fmla="*/ 3183755 h 6858000"/>
              <a:gd name="connsiteX119" fmla="*/ 756544 w 1605470"/>
              <a:gd name="connsiteY119" fmla="*/ 3178642 h 6858000"/>
              <a:gd name="connsiteX120" fmla="*/ 744144 w 1605470"/>
              <a:gd name="connsiteY120" fmla="*/ 3158586 h 6858000"/>
              <a:gd name="connsiteX121" fmla="*/ 739378 w 1605470"/>
              <a:gd name="connsiteY121" fmla="*/ 3147669 h 6858000"/>
              <a:gd name="connsiteX122" fmla="*/ 734648 w 1605470"/>
              <a:gd name="connsiteY122" fmla="*/ 3145733 h 6858000"/>
              <a:gd name="connsiteX123" fmla="*/ 729329 w 1605470"/>
              <a:gd name="connsiteY123" fmla="*/ 3129034 h 6858000"/>
              <a:gd name="connsiteX124" fmla="*/ 729994 w 1605470"/>
              <a:gd name="connsiteY124" fmla="*/ 3126682 h 6858000"/>
              <a:gd name="connsiteX125" fmla="*/ 720862 w 1605470"/>
              <a:gd name="connsiteY125" fmla="*/ 3114519 h 6858000"/>
              <a:gd name="connsiteX126" fmla="*/ 707471 w 1605470"/>
              <a:gd name="connsiteY126" fmla="*/ 3106272 h 6858000"/>
              <a:gd name="connsiteX127" fmla="*/ 680201 w 1605470"/>
              <a:gd name="connsiteY127" fmla="*/ 2958185 h 6858000"/>
              <a:gd name="connsiteX128" fmla="*/ 622815 w 1605470"/>
              <a:gd name="connsiteY128" fmla="*/ 2762989 h 6858000"/>
              <a:gd name="connsiteX129" fmla="*/ 571733 w 1605470"/>
              <a:gd name="connsiteY129" fmla="*/ 2554718 h 6858000"/>
              <a:gd name="connsiteX130" fmla="*/ 551827 w 1605470"/>
              <a:gd name="connsiteY130" fmla="*/ 2485734 h 6858000"/>
              <a:gd name="connsiteX131" fmla="*/ 542550 w 1605470"/>
              <a:gd name="connsiteY131" fmla="*/ 2447068 h 6858000"/>
              <a:gd name="connsiteX132" fmla="*/ 529511 w 1605470"/>
              <a:gd name="connsiteY132" fmla="*/ 2425819 h 6858000"/>
              <a:gd name="connsiteX133" fmla="*/ 528878 w 1605470"/>
              <a:gd name="connsiteY133" fmla="*/ 2408971 h 6858000"/>
              <a:gd name="connsiteX134" fmla="*/ 535510 w 1605470"/>
              <a:gd name="connsiteY134" fmla="*/ 2402874 h 6858000"/>
              <a:gd name="connsiteX135" fmla="*/ 538122 w 1605470"/>
              <a:gd name="connsiteY135" fmla="*/ 2381443 h 6858000"/>
              <a:gd name="connsiteX136" fmla="*/ 514451 w 1605470"/>
              <a:gd name="connsiteY136" fmla="*/ 2261920 h 6858000"/>
              <a:gd name="connsiteX137" fmla="*/ 486968 w 1605470"/>
              <a:gd name="connsiteY137" fmla="*/ 2182937 h 6858000"/>
              <a:gd name="connsiteX138" fmla="*/ 488555 w 1605470"/>
              <a:gd name="connsiteY138" fmla="*/ 2155135 h 6858000"/>
              <a:gd name="connsiteX139" fmla="*/ 486013 w 1605470"/>
              <a:gd name="connsiteY139" fmla="*/ 2118008 h 6858000"/>
              <a:gd name="connsiteX140" fmla="*/ 487006 w 1605470"/>
              <a:gd name="connsiteY140" fmla="*/ 2050531 h 6858000"/>
              <a:gd name="connsiteX141" fmla="*/ 478812 w 1605470"/>
              <a:gd name="connsiteY141" fmla="*/ 1963269 h 6858000"/>
              <a:gd name="connsiteX142" fmla="*/ 442619 w 1605470"/>
              <a:gd name="connsiteY142" fmla="*/ 1910499 h 6858000"/>
              <a:gd name="connsiteX143" fmla="*/ 446785 w 1605470"/>
              <a:gd name="connsiteY143" fmla="*/ 1903212 h 6858000"/>
              <a:gd name="connsiteX144" fmla="*/ 436547 w 1605470"/>
              <a:gd name="connsiteY144" fmla="*/ 1861531 h 6858000"/>
              <a:gd name="connsiteX145" fmla="*/ 390346 w 1605470"/>
              <a:gd name="connsiteY145" fmla="*/ 1732919 h 6858000"/>
              <a:gd name="connsiteX146" fmla="*/ 362657 w 1605470"/>
              <a:gd name="connsiteY146" fmla="*/ 1663540 h 6858000"/>
              <a:gd name="connsiteX147" fmla="*/ 361783 w 1605470"/>
              <a:gd name="connsiteY147" fmla="*/ 1615777 h 6858000"/>
              <a:gd name="connsiteX148" fmla="*/ 342578 w 1605470"/>
              <a:gd name="connsiteY148" fmla="*/ 1563678 h 6858000"/>
              <a:gd name="connsiteX149" fmla="*/ 355658 w 1605470"/>
              <a:gd name="connsiteY149" fmla="*/ 1519474 h 6858000"/>
              <a:gd name="connsiteX150" fmla="*/ 348400 w 1605470"/>
              <a:gd name="connsiteY150" fmla="*/ 1477995 h 6858000"/>
              <a:gd name="connsiteX151" fmla="*/ 334485 w 1605470"/>
              <a:gd name="connsiteY151" fmla="*/ 1373769 h 6858000"/>
              <a:gd name="connsiteX152" fmla="*/ 342792 w 1605470"/>
              <a:gd name="connsiteY152" fmla="*/ 1307086 h 6858000"/>
              <a:gd name="connsiteX153" fmla="*/ 343980 w 1605470"/>
              <a:gd name="connsiteY153" fmla="*/ 1189033 h 6858000"/>
              <a:gd name="connsiteX154" fmla="*/ 348665 w 1605470"/>
              <a:gd name="connsiteY154" fmla="*/ 1168288 h 6858000"/>
              <a:gd name="connsiteX155" fmla="*/ 340947 w 1605470"/>
              <a:gd name="connsiteY155" fmla="*/ 1142577 h 6858000"/>
              <a:gd name="connsiteX156" fmla="*/ 330253 w 1605470"/>
              <a:gd name="connsiteY156" fmla="*/ 1088484 h 6858000"/>
              <a:gd name="connsiteX157" fmla="*/ 318989 w 1605470"/>
              <a:gd name="connsiteY157" fmla="*/ 1016103 h 6858000"/>
              <a:gd name="connsiteX158" fmla="*/ 320445 w 1605470"/>
              <a:gd name="connsiteY158" fmla="*/ 932283 h 6858000"/>
              <a:gd name="connsiteX159" fmla="*/ 322681 w 1605470"/>
              <a:gd name="connsiteY159" fmla="*/ 915925 h 6858000"/>
              <a:gd name="connsiteX160" fmla="*/ 315310 w 1605470"/>
              <a:gd name="connsiteY160" fmla="*/ 896999 h 6858000"/>
              <a:gd name="connsiteX161" fmla="*/ 284718 w 1605470"/>
              <a:gd name="connsiteY161" fmla="*/ 821517 h 6858000"/>
              <a:gd name="connsiteX162" fmla="*/ 263668 w 1605470"/>
              <a:gd name="connsiteY162" fmla="*/ 751353 h 6858000"/>
              <a:gd name="connsiteX163" fmla="*/ 263226 w 1605470"/>
              <a:gd name="connsiteY163" fmla="*/ 721230 h 6858000"/>
              <a:gd name="connsiteX164" fmla="*/ 248897 w 1605470"/>
              <a:gd name="connsiteY164" fmla="*/ 681659 h 6858000"/>
              <a:gd name="connsiteX165" fmla="*/ 234316 w 1605470"/>
              <a:gd name="connsiteY165" fmla="*/ 635218 h 6858000"/>
              <a:gd name="connsiteX166" fmla="*/ 239327 w 1605470"/>
              <a:gd name="connsiteY166" fmla="*/ 613763 h 6858000"/>
              <a:gd name="connsiteX167" fmla="*/ 225269 w 1605470"/>
              <a:gd name="connsiteY167" fmla="*/ 598582 h 6858000"/>
              <a:gd name="connsiteX168" fmla="*/ 224950 w 1605470"/>
              <a:gd name="connsiteY168" fmla="*/ 576846 h 6858000"/>
              <a:gd name="connsiteX169" fmla="*/ 204576 w 1605470"/>
              <a:gd name="connsiteY169" fmla="*/ 530055 h 6858000"/>
              <a:gd name="connsiteX170" fmla="*/ 219064 w 1605470"/>
              <a:gd name="connsiteY170" fmla="*/ 469651 h 6858000"/>
              <a:gd name="connsiteX171" fmla="*/ 195012 w 1605470"/>
              <a:gd name="connsiteY171" fmla="*/ 448559 h 6858000"/>
              <a:gd name="connsiteX172" fmla="*/ 201434 w 1605470"/>
              <a:gd name="connsiteY172" fmla="*/ 441529 h 6858000"/>
              <a:gd name="connsiteX173" fmla="*/ 200655 w 1605470"/>
              <a:gd name="connsiteY173" fmla="*/ 428927 h 6858000"/>
              <a:gd name="connsiteX174" fmla="*/ 190059 w 1605470"/>
              <a:gd name="connsiteY174" fmla="*/ 430161 h 6858000"/>
              <a:gd name="connsiteX175" fmla="*/ 167079 w 1605470"/>
              <a:gd name="connsiteY175" fmla="*/ 367211 h 6858000"/>
              <a:gd name="connsiteX176" fmla="*/ 124571 w 1605470"/>
              <a:gd name="connsiteY176" fmla="*/ 302178 h 6858000"/>
              <a:gd name="connsiteX177" fmla="*/ 103243 w 1605470"/>
              <a:gd name="connsiteY177" fmla="*/ 211375 h 6858000"/>
              <a:gd name="connsiteX178" fmla="*/ 94571 w 1605470"/>
              <a:gd name="connsiteY178" fmla="*/ 184179 h 6858000"/>
              <a:gd name="connsiteX179" fmla="*/ 13437 w 1605470"/>
              <a:gd name="connsiteY179" fmla="*/ 19287 h 6858000"/>
              <a:gd name="connsiteX180" fmla="*/ 0 w 1605470"/>
              <a:gd name="connsiteY180"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13201 h 6858000"/>
              <a:gd name="connsiteX77" fmla="*/ 738263 w 1605470"/>
              <a:gd name="connsiteY77" fmla="*/ 4444346 h 6858000"/>
              <a:gd name="connsiteX78" fmla="*/ 756542 w 1605470"/>
              <a:gd name="connsiteY78" fmla="*/ 4350346 h 6858000"/>
              <a:gd name="connsiteX79" fmla="*/ 715481 w 1605470"/>
              <a:gd name="connsiteY79" fmla="*/ 4214165 h 6858000"/>
              <a:gd name="connsiteX80" fmla="*/ 719554 w 1605470"/>
              <a:gd name="connsiteY80" fmla="*/ 4090296 h 6858000"/>
              <a:gd name="connsiteX81" fmla="*/ 704810 w 1605470"/>
              <a:gd name="connsiteY81" fmla="*/ 4033999 h 6858000"/>
              <a:gd name="connsiteX82" fmla="*/ 705959 w 1605470"/>
              <a:gd name="connsiteY82" fmla="*/ 4031933 h 6858000"/>
              <a:gd name="connsiteX83" fmla="*/ 704535 w 1605470"/>
              <a:gd name="connsiteY83" fmla="*/ 4013953 h 6858000"/>
              <a:gd name="connsiteX84" fmla="*/ 700443 w 1605470"/>
              <a:gd name="connsiteY84" fmla="*/ 4010511 h 6858000"/>
              <a:gd name="connsiteX85" fmla="*/ 698282 w 1605470"/>
              <a:gd name="connsiteY85" fmla="*/ 3998331 h 6858000"/>
              <a:gd name="connsiteX86" fmla="*/ 690830 w 1605470"/>
              <a:gd name="connsiteY86" fmla="*/ 3974753 h 6858000"/>
              <a:gd name="connsiteX87" fmla="*/ 692428 w 1605470"/>
              <a:gd name="connsiteY87" fmla="*/ 3969950 h 6858000"/>
              <a:gd name="connsiteX88" fmla="*/ 685850 w 1605470"/>
              <a:gd name="connsiteY88" fmla="*/ 3933779 h 6858000"/>
              <a:gd name="connsiteX89" fmla="*/ 687181 w 1605470"/>
              <a:gd name="connsiteY89" fmla="*/ 3933093 h 6858000"/>
              <a:gd name="connsiteX90" fmla="*/ 691535 w 1605470"/>
              <a:gd name="connsiteY90" fmla="*/ 3922082 h 6858000"/>
              <a:gd name="connsiteX91" fmla="*/ 696613 w 1605470"/>
              <a:gd name="connsiteY91" fmla="*/ 3901461 h 6858000"/>
              <a:gd name="connsiteX92" fmla="*/ 719207 w 1605470"/>
              <a:gd name="connsiteY92" fmla="*/ 3813873 h 6858000"/>
              <a:gd name="connsiteX93" fmla="*/ 718632 w 1605470"/>
              <a:gd name="connsiteY93" fmla="*/ 3806161 h 6858000"/>
              <a:gd name="connsiteX94" fmla="*/ 718939 w 1605470"/>
              <a:gd name="connsiteY94" fmla="*/ 3805957 h 6858000"/>
              <a:gd name="connsiteX95" fmla="*/ 718966 w 1605470"/>
              <a:gd name="connsiteY95" fmla="*/ 3797724 h 6858000"/>
              <a:gd name="connsiteX96" fmla="*/ 717581 w 1605470"/>
              <a:gd name="connsiteY96" fmla="*/ 3792098 h 6858000"/>
              <a:gd name="connsiteX97" fmla="*/ 716465 w 1605470"/>
              <a:gd name="connsiteY97" fmla="*/ 3777135 h 6858000"/>
              <a:gd name="connsiteX98" fmla="*/ 718198 w 1605470"/>
              <a:gd name="connsiteY98" fmla="*/ 3771656 h 6858000"/>
              <a:gd name="connsiteX99" fmla="*/ 721941 w 1605470"/>
              <a:gd name="connsiteY99" fmla="*/ 3769007 h 6858000"/>
              <a:gd name="connsiteX100" fmla="*/ 721407 w 1605470"/>
              <a:gd name="connsiteY100" fmla="*/ 3767709 h 6858000"/>
              <a:gd name="connsiteX101" fmla="*/ 730103 w 1605470"/>
              <a:gd name="connsiteY101" fmla="*/ 3738082 h 6858000"/>
              <a:gd name="connsiteX102" fmla="*/ 737449 w 1605470"/>
              <a:gd name="connsiteY102" fmla="*/ 3673397 h 6858000"/>
              <a:gd name="connsiteX103" fmla="*/ 736745 w 1605470"/>
              <a:gd name="connsiteY103" fmla="*/ 3637109 h 6858000"/>
              <a:gd name="connsiteX104" fmla="*/ 740188 w 1605470"/>
              <a:gd name="connsiteY104" fmla="*/ 3536883 h 6858000"/>
              <a:gd name="connsiteX105" fmla="*/ 747726 w 1605470"/>
              <a:gd name="connsiteY105" fmla="*/ 3435652 h 6858000"/>
              <a:gd name="connsiteX106" fmla="*/ 774383 w 1605470"/>
              <a:gd name="connsiteY106" fmla="*/ 3381564 h 6858000"/>
              <a:gd name="connsiteX107" fmla="*/ 774870 w 1605470"/>
              <a:gd name="connsiteY107" fmla="*/ 3375761 h 6858000"/>
              <a:gd name="connsiteX108" fmla="*/ 770510 w 1605470"/>
              <a:gd name="connsiteY108" fmla="*/ 3361844 h 6858000"/>
              <a:gd name="connsiteX109" fmla="*/ 767933 w 1605470"/>
              <a:gd name="connsiteY109" fmla="*/ 3356929 h 6858000"/>
              <a:gd name="connsiteX110" fmla="*/ 766158 w 1605470"/>
              <a:gd name="connsiteY110" fmla="*/ 3349058 h 6858000"/>
              <a:gd name="connsiteX111" fmla="*/ 766414 w 1605470"/>
              <a:gd name="connsiteY111" fmla="*/ 3348763 h 6858000"/>
              <a:gd name="connsiteX112" fmla="*/ 764166 w 1605470"/>
              <a:gd name="connsiteY112" fmla="*/ 3341588 h 6858000"/>
              <a:gd name="connsiteX113" fmla="*/ 749397 w 1605470"/>
              <a:gd name="connsiteY113" fmla="*/ 3307769 h 6858000"/>
              <a:gd name="connsiteX114" fmla="*/ 766960 w 1605470"/>
              <a:gd name="connsiteY114" fmla="*/ 3250522 h 6858000"/>
              <a:gd name="connsiteX115" fmla="*/ 767385 w 1605470"/>
              <a:gd name="connsiteY115" fmla="*/ 3229163 h 6858000"/>
              <a:gd name="connsiteX116" fmla="*/ 769208 w 1605470"/>
              <a:gd name="connsiteY116" fmla="*/ 3217217 h 6858000"/>
              <a:gd name="connsiteX117" fmla="*/ 770350 w 1605470"/>
              <a:gd name="connsiteY117" fmla="*/ 3216125 h 6858000"/>
              <a:gd name="connsiteX118" fmla="*/ 756043 w 1605470"/>
              <a:gd name="connsiteY118" fmla="*/ 3183755 h 6858000"/>
              <a:gd name="connsiteX119" fmla="*/ 756544 w 1605470"/>
              <a:gd name="connsiteY119" fmla="*/ 3178642 h 6858000"/>
              <a:gd name="connsiteX120" fmla="*/ 744144 w 1605470"/>
              <a:gd name="connsiteY120" fmla="*/ 3158586 h 6858000"/>
              <a:gd name="connsiteX121" fmla="*/ 739378 w 1605470"/>
              <a:gd name="connsiteY121" fmla="*/ 3147669 h 6858000"/>
              <a:gd name="connsiteX122" fmla="*/ 734648 w 1605470"/>
              <a:gd name="connsiteY122" fmla="*/ 3145733 h 6858000"/>
              <a:gd name="connsiteX123" fmla="*/ 729329 w 1605470"/>
              <a:gd name="connsiteY123" fmla="*/ 3129034 h 6858000"/>
              <a:gd name="connsiteX124" fmla="*/ 729994 w 1605470"/>
              <a:gd name="connsiteY124" fmla="*/ 3126682 h 6858000"/>
              <a:gd name="connsiteX125" fmla="*/ 720862 w 1605470"/>
              <a:gd name="connsiteY125" fmla="*/ 3114519 h 6858000"/>
              <a:gd name="connsiteX126" fmla="*/ 707471 w 1605470"/>
              <a:gd name="connsiteY126" fmla="*/ 3106272 h 6858000"/>
              <a:gd name="connsiteX127" fmla="*/ 680201 w 1605470"/>
              <a:gd name="connsiteY127" fmla="*/ 2958185 h 6858000"/>
              <a:gd name="connsiteX128" fmla="*/ 622815 w 1605470"/>
              <a:gd name="connsiteY128" fmla="*/ 2762989 h 6858000"/>
              <a:gd name="connsiteX129" fmla="*/ 571733 w 1605470"/>
              <a:gd name="connsiteY129" fmla="*/ 2554718 h 6858000"/>
              <a:gd name="connsiteX130" fmla="*/ 551827 w 1605470"/>
              <a:gd name="connsiteY130" fmla="*/ 2485734 h 6858000"/>
              <a:gd name="connsiteX131" fmla="*/ 542550 w 1605470"/>
              <a:gd name="connsiteY131" fmla="*/ 2447068 h 6858000"/>
              <a:gd name="connsiteX132" fmla="*/ 529511 w 1605470"/>
              <a:gd name="connsiteY132" fmla="*/ 2425819 h 6858000"/>
              <a:gd name="connsiteX133" fmla="*/ 528878 w 1605470"/>
              <a:gd name="connsiteY133" fmla="*/ 2408971 h 6858000"/>
              <a:gd name="connsiteX134" fmla="*/ 535510 w 1605470"/>
              <a:gd name="connsiteY134" fmla="*/ 2402874 h 6858000"/>
              <a:gd name="connsiteX135" fmla="*/ 538122 w 1605470"/>
              <a:gd name="connsiteY135" fmla="*/ 2381443 h 6858000"/>
              <a:gd name="connsiteX136" fmla="*/ 514451 w 1605470"/>
              <a:gd name="connsiteY136" fmla="*/ 2261920 h 6858000"/>
              <a:gd name="connsiteX137" fmla="*/ 486968 w 1605470"/>
              <a:gd name="connsiteY137" fmla="*/ 2182937 h 6858000"/>
              <a:gd name="connsiteX138" fmla="*/ 488555 w 1605470"/>
              <a:gd name="connsiteY138" fmla="*/ 2155135 h 6858000"/>
              <a:gd name="connsiteX139" fmla="*/ 486013 w 1605470"/>
              <a:gd name="connsiteY139" fmla="*/ 2118008 h 6858000"/>
              <a:gd name="connsiteX140" fmla="*/ 487006 w 1605470"/>
              <a:gd name="connsiteY140" fmla="*/ 2050531 h 6858000"/>
              <a:gd name="connsiteX141" fmla="*/ 478812 w 1605470"/>
              <a:gd name="connsiteY141" fmla="*/ 1963269 h 6858000"/>
              <a:gd name="connsiteX142" fmla="*/ 442619 w 1605470"/>
              <a:gd name="connsiteY142" fmla="*/ 1910499 h 6858000"/>
              <a:gd name="connsiteX143" fmla="*/ 446785 w 1605470"/>
              <a:gd name="connsiteY143" fmla="*/ 1903212 h 6858000"/>
              <a:gd name="connsiteX144" fmla="*/ 436547 w 1605470"/>
              <a:gd name="connsiteY144" fmla="*/ 1861531 h 6858000"/>
              <a:gd name="connsiteX145" fmla="*/ 390346 w 1605470"/>
              <a:gd name="connsiteY145" fmla="*/ 1732919 h 6858000"/>
              <a:gd name="connsiteX146" fmla="*/ 362657 w 1605470"/>
              <a:gd name="connsiteY146" fmla="*/ 1663540 h 6858000"/>
              <a:gd name="connsiteX147" fmla="*/ 361783 w 1605470"/>
              <a:gd name="connsiteY147" fmla="*/ 1615777 h 6858000"/>
              <a:gd name="connsiteX148" fmla="*/ 342578 w 1605470"/>
              <a:gd name="connsiteY148" fmla="*/ 1563678 h 6858000"/>
              <a:gd name="connsiteX149" fmla="*/ 355658 w 1605470"/>
              <a:gd name="connsiteY149" fmla="*/ 1519474 h 6858000"/>
              <a:gd name="connsiteX150" fmla="*/ 348400 w 1605470"/>
              <a:gd name="connsiteY150" fmla="*/ 1477995 h 6858000"/>
              <a:gd name="connsiteX151" fmla="*/ 334485 w 1605470"/>
              <a:gd name="connsiteY151" fmla="*/ 1373769 h 6858000"/>
              <a:gd name="connsiteX152" fmla="*/ 342792 w 1605470"/>
              <a:gd name="connsiteY152" fmla="*/ 1307086 h 6858000"/>
              <a:gd name="connsiteX153" fmla="*/ 343980 w 1605470"/>
              <a:gd name="connsiteY153" fmla="*/ 1189033 h 6858000"/>
              <a:gd name="connsiteX154" fmla="*/ 348665 w 1605470"/>
              <a:gd name="connsiteY154" fmla="*/ 1168288 h 6858000"/>
              <a:gd name="connsiteX155" fmla="*/ 340947 w 1605470"/>
              <a:gd name="connsiteY155" fmla="*/ 1142577 h 6858000"/>
              <a:gd name="connsiteX156" fmla="*/ 330253 w 1605470"/>
              <a:gd name="connsiteY156" fmla="*/ 1088484 h 6858000"/>
              <a:gd name="connsiteX157" fmla="*/ 318989 w 1605470"/>
              <a:gd name="connsiteY157" fmla="*/ 1016103 h 6858000"/>
              <a:gd name="connsiteX158" fmla="*/ 320445 w 1605470"/>
              <a:gd name="connsiteY158" fmla="*/ 932283 h 6858000"/>
              <a:gd name="connsiteX159" fmla="*/ 322681 w 1605470"/>
              <a:gd name="connsiteY159" fmla="*/ 915925 h 6858000"/>
              <a:gd name="connsiteX160" fmla="*/ 315310 w 1605470"/>
              <a:gd name="connsiteY160" fmla="*/ 896999 h 6858000"/>
              <a:gd name="connsiteX161" fmla="*/ 284718 w 1605470"/>
              <a:gd name="connsiteY161" fmla="*/ 821517 h 6858000"/>
              <a:gd name="connsiteX162" fmla="*/ 263668 w 1605470"/>
              <a:gd name="connsiteY162" fmla="*/ 751353 h 6858000"/>
              <a:gd name="connsiteX163" fmla="*/ 263226 w 1605470"/>
              <a:gd name="connsiteY163" fmla="*/ 721230 h 6858000"/>
              <a:gd name="connsiteX164" fmla="*/ 248897 w 1605470"/>
              <a:gd name="connsiteY164" fmla="*/ 681659 h 6858000"/>
              <a:gd name="connsiteX165" fmla="*/ 234316 w 1605470"/>
              <a:gd name="connsiteY165" fmla="*/ 635218 h 6858000"/>
              <a:gd name="connsiteX166" fmla="*/ 239327 w 1605470"/>
              <a:gd name="connsiteY166" fmla="*/ 613763 h 6858000"/>
              <a:gd name="connsiteX167" fmla="*/ 225269 w 1605470"/>
              <a:gd name="connsiteY167" fmla="*/ 598582 h 6858000"/>
              <a:gd name="connsiteX168" fmla="*/ 224950 w 1605470"/>
              <a:gd name="connsiteY168" fmla="*/ 576846 h 6858000"/>
              <a:gd name="connsiteX169" fmla="*/ 204576 w 1605470"/>
              <a:gd name="connsiteY169" fmla="*/ 530055 h 6858000"/>
              <a:gd name="connsiteX170" fmla="*/ 219064 w 1605470"/>
              <a:gd name="connsiteY170" fmla="*/ 469651 h 6858000"/>
              <a:gd name="connsiteX171" fmla="*/ 195012 w 1605470"/>
              <a:gd name="connsiteY171" fmla="*/ 448559 h 6858000"/>
              <a:gd name="connsiteX172" fmla="*/ 201434 w 1605470"/>
              <a:gd name="connsiteY172" fmla="*/ 441529 h 6858000"/>
              <a:gd name="connsiteX173" fmla="*/ 200655 w 1605470"/>
              <a:gd name="connsiteY173" fmla="*/ 428927 h 6858000"/>
              <a:gd name="connsiteX174" fmla="*/ 190059 w 1605470"/>
              <a:gd name="connsiteY174" fmla="*/ 430161 h 6858000"/>
              <a:gd name="connsiteX175" fmla="*/ 167079 w 1605470"/>
              <a:gd name="connsiteY175" fmla="*/ 367211 h 6858000"/>
              <a:gd name="connsiteX176" fmla="*/ 124571 w 1605470"/>
              <a:gd name="connsiteY176" fmla="*/ 302178 h 6858000"/>
              <a:gd name="connsiteX177" fmla="*/ 103243 w 1605470"/>
              <a:gd name="connsiteY177" fmla="*/ 211375 h 6858000"/>
              <a:gd name="connsiteX178" fmla="*/ 94571 w 1605470"/>
              <a:gd name="connsiteY178" fmla="*/ 184179 h 6858000"/>
              <a:gd name="connsiteX179" fmla="*/ 13437 w 1605470"/>
              <a:gd name="connsiteY179" fmla="*/ 19287 h 6858000"/>
              <a:gd name="connsiteX180" fmla="*/ 0 w 1605470"/>
              <a:gd name="connsiteY180"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47700 w 1605470"/>
              <a:gd name="connsiteY75" fmla="*/ 4690749 h 6858000"/>
              <a:gd name="connsiteX76" fmla="*/ 743180 w 1605470"/>
              <a:gd name="connsiteY76" fmla="*/ 4613201 h 6858000"/>
              <a:gd name="connsiteX77" fmla="*/ 738263 w 1605470"/>
              <a:gd name="connsiteY77" fmla="*/ 4444346 h 6858000"/>
              <a:gd name="connsiteX78" fmla="*/ 756542 w 1605470"/>
              <a:gd name="connsiteY78" fmla="*/ 4350346 h 6858000"/>
              <a:gd name="connsiteX79" fmla="*/ 715481 w 1605470"/>
              <a:gd name="connsiteY79" fmla="*/ 4214165 h 6858000"/>
              <a:gd name="connsiteX80" fmla="*/ 719554 w 1605470"/>
              <a:gd name="connsiteY80" fmla="*/ 4090296 h 6858000"/>
              <a:gd name="connsiteX81" fmla="*/ 704810 w 1605470"/>
              <a:gd name="connsiteY81" fmla="*/ 4033999 h 6858000"/>
              <a:gd name="connsiteX82" fmla="*/ 705959 w 1605470"/>
              <a:gd name="connsiteY82" fmla="*/ 4031933 h 6858000"/>
              <a:gd name="connsiteX83" fmla="*/ 704535 w 1605470"/>
              <a:gd name="connsiteY83" fmla="*/ 4013953 h 6858000"/>
              <a:gd name="connsiteX84" fmla="*/ 700443 w 1605470"/>
              <a:gd name="connsiteY84" fmla="*/ 4010511 h 6858000"/>
              <a:gd name="connsiteX85" fmla="*/ 698282 w 1605470"/>
              <a:gd name="connsiteY85" fmla="*/ 3998331 h 6858000"/>
              <a:gd name="connsiteX86" fmla="*/ 690830 w 1605470"/>
              <a:gd name="connsiteY86" fmla="*/ 3974753 h 6858000"/>
              <a:gd name="connsiteX87" fmla="*/ 692428 w 1605470"/>
              <a:gd name="connsiteY87" fmla="*/ 3969950 h 6858000"/>
              <a:gd name="connsiteX88" fmla="*/ 685850 w 1605470"/>
              <a:gd name="connsiteY88" fmla="*/ 3933779 h 6858000"/>
              <a:gd name="connsiteX89" fmla="*/ 687181 w 1605470"/>
              <a:gd name="connsiteY89" fmla="*/ 3933093 h 6858000"/>
              <a:gd name="connsiteX90" fmla="*/ 691535 w 1605470"/>
              <a:gd name="connsiteY90" fmla="*/ 3922082 h 6858000"/>
              <a:gd name="connsiteX91" fmla="*/ 696613 w 1605470"/>
              <a:gd name="connsiteY91" fmla="*/ 3901461 h 6858000"/>
              <a:gd name="connsiteX92" fmla="*/ 719207 w 1605470"/>
              <a:gd name="connsiteY92" fmla="*/ 3813873 h 6858000"/>
              <a:gd name="connsiteX93" fmla="*/ 718632 w 1605470"/>
              <a:gd name="connsiteY93" fmla="*/ 3806161 h 6858000"/>
              <a:gd name="connsiteX94" fmla="*/ 718939 w 1605470"/>
              <a:gd name="connsiteY94" fmla="*/ 3805957 h 6858000"/>
              <a:gd name="connsiteX95" fmla="*/ 718966 w 1605470"/>
              <a:gd name="connsiteY95" fmla="*/ 3797724 h 6858000"/>
              <a:gd name="connsiteX96" fmla="*/ 717581 w 1605470"/>
              <a:gd name="connsiteY96" fmla="*/ 3792098 h 6858000"/>
              <a:gd name="connsiteX97" fmla="*/ 716465 w 1605470"/>
              <a:gd name="connsiteY97" fmla="*/ 3777135 h 6858000"/>
              <a:gd name="connsiteX98" fmla="*/ 718198 w 1605470"/>
              <a:gd name="connsiteY98" fmla="*/ 3771656 h 6858000"/>
              <a:gd name="connsiteX99" fmla="*/ 721941 w 1605470"/>
              <a:gd name="connsiteY99" fmla="*/ 3769007 h 6858000"/>
              <a:gd name="connsiteX100" fmla="*/ 721407 w 1605470"/>
              <a:gd name="connsiteY100" fmla="*/ 3767709 h 6858000"/>
              <a:gd name="connsiteX101" fmla="*/ 730103 w 1605470"/>
              <a:gd name="connsiteY101" fmla="*/ 3738082 h 6858000"/>
              <a:gd name="connsiteX102" fmla="*/ 737449 w 1605470"/>
              <a:gd name="connsiteY102" fmla="*/ 3673397 h 6858000"/>
              <a:gd name="connsiteX103" fmla="*/ 736745 w 1605470"/>
              <a:gd name="connsiteY103" fmla="*/ 3637109 h 6858000"/>
              <a:gd name="connsiteX104" fmla="*/ 740188 w 1605470"/>
              <a:gd name="connsiteY104" fmla="*/ 3536883 h 6858000"/>
              <a:gd name="connsiteX105" fmla="*/ 747726 w 1605470"/>
              <a:gd name="connsiteY105" fmla="*/ 3435652 h 6858000"/>
              <a:gd name="connsiteX106" fmla="*/ 774383 w 1605470"/>
              <a:gd name="connsiteY106" fmla="*/ 3381564 h 6858000"/>
              <a:gd name="connsiteX107" fmla="*/ 774870 w 1605470"/>
              <a:gd name="connsiteY107" fmla="*/ 3375761 h 6858000"/>
              <a:gd name="connsiteX108" fmla="*/ 770510 w 1605470"/>
              <a:gd name="connsiteY108" fmla="*/ 3361844 h 6858000"/>
              <a:gd name="connsiteX109" fmla="*/ 767933 w 1605470"/>
              <a:gd name="connsiteY109" fmla="*/ 3356929 h 6858000"/>
              <a:gd name="connsiteX110" fmla="*/ 766158 w 1605470"/>
              <a:gd name="connsiteY110" fmla="*/ 3349058 h 6858000"/>
              <a:gd name="connsiteX111" fmla="*/ 766414 w 1605470"/>
              <a:gd name="connsiteY111" fmla="*/ 3348763 h 6858000"/>
              <a:gd name="connsiteX112" fmla="*/ 764166 w 1605470"/>
              <a:gd name="connsiteY112" fmla="*/ 3341588 h 6858000"/>
              <a:gd name="connsiteX113" fmla="*/ 749397 w 1605470"/>
              <a:gd name="connsiteY113" fmla="*/ 3307769 h 6858000"/>
              <a:gd name="connsiteX114" fmla="*/ 766960 w 1605470"/>
              <a:gd name="connsiteY114" fmla="*/ 3250522 h 6858000"/>
              <a:gd name="connsiteX115" fmla="*/ 767385 w 1605470"/>
              <a:gd name="connsiteY115" fmla="*/ 3229163 h 6858000"/>
              <a:gd name="connsiteX116" fmla="*/ 769208 w 1605470"/>
              <a:gd name="connsiteY116" fmla="*/ 3217217 h 6858000"/>
              <a:gd name="connsiteX117" fmla="*/ 770350 w 1605470"/>
              <a:gd name="connsiteY117" fmla="*/ 3216125 h 6858000"/>
              <a:gd name="connsiteX118" fmla="*/ 756043 w 1605470"/>
              <a:gd name="connsiteY118" fmla="*/ 3183755 h 6858000"/>
              <a:gd name="connsiteX119" fmla="*/ 756544 w 1605470"/>
              <a:gd name="connsiteY119" fmla="*/ 3178642 h 6858000"/>
              <a:gd name="connsiteX120" fmla="*/ 744144 w 1605470"/>
              <a:gd name="connsiteY120" fmla="*/ 3158586 h 6858000"/>
              <a:gd name="connsiteX121" fmla="*/ 739378 w 1605470"/>
              <a:gd name="connsiteY121" fmla="*/ 3147669 h 6858000"/>
              <a:gd name="connsiteX122" fmla="*/ 734648 w 1605470"/>
              <a:gd name="connsiteY122" fmla="*/ 3145733 h 6858000"/>
              <a:gd name="connsiteX123" fmla="*/ 729329 w 1605470"/>
              <a:gd name="connsiteY123" fmla="*/ 3129034 h 6858000"/>
              <a:gd name="connsiteX124" fmla="*/ 729994 w 1605470"/>
              <a:gd name="connsiteY124" fmla="*/ 3126682 h 6858000"/>
              <a:gd name="connsiteX125" fmla="*/ 720862 w 1605470"/>
              <a:gd name="connsiteY125" fmla="*/ 3114519 h 6858000"/>
              <a:gd name="connsiteX126" fmla="*/ 707471 w 1605470"/>
              <a:gd name="connsiteY126" fmla="*/ 3106272 h 6858000"/>
              <a:gd name="connsiteX127" fmla="*/ 680201 w 1605470"/>
              <a:gd name="connsiteY127" fmla="*/ 2958185 h 6858000"/>
              <a:gd name="connsiteX128" fmla="*/ 622815 w 1605470"/>
              <a:gd name="connsiteY128" fmla="*/ 2762989 h 6858000"/>
              <a:gd name="connsiteX129" fmla="*/ 571733 w 1605470"/>
              <a:gd name="connsiteY129" fmla="*/ 2554718 h 6858000"/>
              <a:gd name="connsiteX130" fmla="*/ 551827 w 1605470"/>
              <a:gd name="connsiteY130" fmla="*/ 2485734 h 6858000"/>
              <a:gd name="connsiteX131" fmla="*/ 542550 w 1605470"/>
              <a:gd name="connsiteY131" fmla="*/ 2447068 h 6858000"/>
              <a:gd name="connsiteX132" fmla="*/ 529511 w 1605470"/>
              <a:gd name="connsiteY132" fmla="*/ 2425819 h 6858000"/>
              <a:gd name="connsiteX133" fmla="*/ 528878 w 1605470"/>
              <a:gd name="connsiteY133" fmla="*/ 2408971 h 6858000"/>
              <a:gd name="connsiteX134" fmla="*/ 535510 w 1605470"/>
              <a:gd name="connsiteY134" fmla="*/ 2402874 h 6858000"/>
              <a:gd name="connsiteX135" fmla="*/ 538122 w 1605470"/>
              <a:gd name="connsiteY135" fmla="*/ 2381443 h 6858000"/>
              <a:gd name="connsiteX136" fmla="*/ 514451 w 1605470"/>
              <a:gd name="connsiteY136" fmla="*/ 2261920 h 6858000"/>
              <a:gd name="connsiteX137" fmla="*/ 486968 w 1605470"/>
              <a:gd name="connsiteY137" fmla="*/ 2182937 h 6858000"/>
              <a:gd name="connsiteX138" fmla="*/ 488555 w 1605470"/>
              <a:gd name="connsiteY138" fmla="*/ 2155135 h 6858000"/>
              <a:gd name="connsiteX139" fmla="*/ 486013 w 1605470"/>
              <a:gd name="connsiteY139" fmla="*/ 2118008 h 6858000"/>
              <a:gd name="connsiteX140" fmla="*/ 487006 w 1605470"/>
              <a:gd name="connsiteY140" fmla="*/ 2050531 h 6858000"/>
              <a:gd name="connsiteX141" fmla="*/ 478812 w 1605470"/>
              <a:gd name="connsiteY141" fmla="*/ 1963269 h 6858000"/>
              <a:gd name="connsiteX142" fmla="*/ 442619 w 1605470"/>
              <a:gd name="connsiteY142" fmla="*/ 1910499 h 6858000"/>
              <a:gd name="connsiteX143" fmla="*/ 446785 w 1605470"/>
              <a:gd name="connsiteY143" fmla="*/ 1903212 h 6858000"/>
              <a:gd name="connsiteX144" fmla="*/ 436547 w 1605470"/>
              <a:gd name="connsiteY144" fmla="*/ 1861531 h 6858000"/>
              <a:gd name="connsiteX145" fmla="*/ 390346 w 1605470"/>
              <a:gd name="connsiteY145" fmla="*/ 1732919 h 6858000"/>
              <a:gd name="connsiteX146" fmla="*/ 362657 w 1605470"/>
              <a:gd name="connsiteY146" fmla="*/ 1663540 h 6858000"/>
              <a:gd name="connsiteX147" fmla="*/ 361783 w 1605470"/>
              <a:gd name="connsiteY147" fmla="*/ 1615777 h 6858000"/>
              <a:gd name="connsiteX148" fmla="*/ 342578 w 1605470"/>
              <a:gd name="connsiteY148" fmla="*/ 1563678 h 6858000"/>
              <a:gd name="connsiteX149" fmla="*/ 355658 w 1605470"/>
              <a:gd name="connsiteY149" fmla="*/ 1519474 h 6858000"/>
              <a:gd name="connsiteX150" fmla="*/ 348400 w 1605470"/>
              <a:gd name="connsiteY150" fmla="*/ 1477995 h 6858000"/>
              <a:gd name="connsiteX151" fmla="*/ 334485 w 1605470"/>
              <a:gd name="connsiteY151" fmla="*/ 1373769 h 6858000"/>
              <a:gd name="connsiteX152" fmla="*/ 342792 w 1605470"/>
              <a:gd name="connsiteY152" fmla="*/ 1307086 h 6858000"/>
              <a:gd name="connsiteX153" fmla="*/ 343980 w 1605470"/>
              <a:gd name="connsiteY153" fmla="*/ 1189033 h 6858000"/>
              <a:gd name="connsiteX154" fmla="*/ 348665 w 1605470"/>
              <a:gd name="connsiteY154" fmla="*/ 1168288 h 6858000"/>
              <a:gd name="connsiteX155" fmla="*/ 340947 w 1605470"/>
              <a:gd name="connsiteY155" fmla="*/ 1142577 h 6858000"/>
              <a:gd name="connsiteX156" fmla="*/ 330253 w 1605470"/>
              <a:gd name="connsiteY156" fmla="*/ 1088484 h 6858000"/>
              <a:gd name="connsiteX157" fmla="*/ 318989 w 1605470"/>
              <a:gd name="connsiteY157" fmla="*/ 1016103 h 6858000"/>
              <a:gd name="connsiteX158" fmla="*/ 320445 w 1605470"/>
              <a:gd name="connsiteY158" fmla="*/ 932283 h 6858000"/>
              <a:gd name="connsiteX159" fmla="*/ 322681 w 1605470"/>
              <a:gd name="connsiteY159" fmla="*/ 915925 h 6858000"/>
              <a:gd name="connsiteX160" fmla="*/ 315310 w 1605470"/>
              <a:gd name="connsiteY160" fmla="*/ 896999 h 6858000"/>
              <a:gd name="connsiteX161" fmla="*/ 284718 w 1605470"/>
              <a:gd name="connsiteY161" fmla="*/ 821517 h 6858000"/>
              <a:gd name="connsiteX162" fmla="*/ 263668 w 1605470"/>
              <a:gd name="connsiteY162" fmla="*/ 751353 h 6858000"/>
              <a:gd name="connsiteX163" fmla="*/ 263226 w 1605470"/>
              <a:gd name="connsiteY163" fmla="*/ 721230 h 6858000"/>
              <a:gd name="connsiteX164" fmla="*/ 248897 w 1605470"/>
              <a:gd name="connsiteY164" fmla="*/ 681659 h 6858000"/>
              <a:gd name="connsiteX165" fmla="*/ 234316 w 1605470"/>
              <a:gd name="connsiteY165" fmla="*/ 635218 h 6858000"/>
              <a:gd name="connsiteX166" fmla="*/ 239327 w 1605470"/>
              <a:gd name="connsiteY166" fmla="*/ 613763 h 6858000"/>
              <a:gd name="connsiteX167" fmla="*/ 225269 w 1605470"/>
              <a:gd name="connsiteY167" fmla="*/ 598582 h 6858000"/>
              <a:gd name="connsiteX168" fmla="*/ 224950 w 1605470"/>
              <a:gd name="connsiteY168" fmla="*/ 576846 h 6858000"/>
              <a:gd name="connsiteX169" fmla="*/ 204576 w 1605470"/>
              <a:gd name="connsiteY169" fmla="*/ 530055 h 6858000"/>
              <a:gd name="connsiteX170" fmla="*/ 219064 w 1605470"/>
              <a:gd name="connsiteY170" fmla="*/ 469651 h 6858000"/>
              <a:gd name="connsiteX171" fmla="*/ 195012 w 1605470"/>
              <a:gd name="connsiteY171" fmla="*/ 448559 h 6858000"/>
              <a:gd name="connsiteX172" fmla="*/ 201434 w 1605470"/>
              <a:gd name="connsiteY172" fmla="*/ 441529 h 6858000"/>
              <a:gd name="connsiteX173" fmla="*/ 200655 w 1605470"/>
              <a:gd name="connsiteY173" fmla="*/ 428927 h 6858000"/>
              <a:gd name="connsiteX174" fmla="*/ 190059 w 1605470"/>
              <a:gd name="connsiteY174" fmla="*/ 430161 h 6858000"/>
              <a:gd name="connsiteX175" fmla="*/ 167079 w 1605470"/>
              <a:gd name="connsiteY175" fmla="*/ 367211 h 6858000"/>
              <a:gd name="connsiteX176" fmla="*/ 124571 w 1605470"/>
              <a:gd name="connsiteY176" fmla="*/ 302178 h 6858000"/>
              <a:gd name="connsiteX177" fmla="*/ 103243 w 1605470"/>
              <a:gd name="connsiteY177" fmla="*/ 211375 h 6858000"/>
              <a:gd name="connsiteX178" fmla="*/ 94571 w 1605470"/>
              <a:gd name="connsiteY178" fmla="*/ 184179 h 6858000"/>
              <a:gd name="connsiteX179" fmla="*/ 13437 w 1605470"/>
              <a:gd name="connsiteY179" fmla="*/ 19287 h 6858000"/>
              <a:gd name="connsiteX180" fmla="*/ 0 w 1605470"/>
              <a:gd name="connsiteY180"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935 w 1605470"/>
              <a:gd name="connsiteY68" fmla="*/ 4821504 h 6858000"/>
              <a:gd name="connsiteX69" fmla="*/ 732118 w 1605470"/>
              <a:gd name="connsiteY69" fmla="*/ 4801535 h 6858000"/>
              <a:gd name="connsiteX70" fmla="*/ 739787 w 1605470"/>
              <a:gd name="connsiteY70" fmla="*/ 4797794 h 6858000"/>
              <a:gd name="connsiteX71" fmla="*/ 741081 w 1605470"/>
              <a:gd name="connsiteY71" fmla="*/ 4784526 h 6858000"/>
              <a:gd name="connsiteX72" fmla="*/ 742865 w 1605470"/>
              <a:gd name="connsiteY72" fmla="*/ 4781211 h 6858000"/>
              <a:gd name="connsiteX73" fmla="*/ 751652 w 1605470"/>
              <a:gd name="connsiteY73" fmla="*/ 4761984 h 6858000"/>
              <a:gd name="connsiteX74" fmla="*/ 747700 w 1605470"/>
              <a:gd name="connsiteY74" fmla="*/ 4690749 h 6858000"/>
              <a:gd name="connsiteX75" fmla="*/ 743180 w 1605470"/>
              <a:gd name="connsiteY75" fmla="*/ 4613201 h 6858000"/>
              <a:gd name="connsiteX76" fmla="*/ 738263 w 1605470"/>
              <a:gd name="connsiteY76" fmla="*/ 4444346 h 6858000"/>
              <a:gd name="connsiteX77" fmla="*/ 756542 w 1605470"/>
              <a:gd name="connsiteY77" fmla="*/ 4350346 h 6858000"/>
              <a:gd name="connsiteX78" fmla="*/ 715481 w 1605470"/>
              <a:gd name="connsiteY78" fmla="*/ 4214165 h 6858000"/>
              <a:gd name="connsiteX79" fmla="*/ 719554 w 1605470"/>
              <a:gd name="connsiteY79" fmla="*/ 4090296 h 6858000"/>
              <a:gd name="connsiteX80" fmla="*/ 704810 w 1605470"/>
              <a:gd name="connsiteY80" fmla="*/ 4033999 h 6858000"/>
              <a:gd name="connsiteX81" fmla="*/ 705959 w 1605470"/>
              <a:gd name="connsiteY81" fmla="*/ 4031933 h 6858000"/>
              <a:gd name="connsiteX82" fmla="*/ 704535 w 1605470"/>
              <a:gd name="connsiteY82" fmla="*/ 4013953 h 6858000"/>
              <a:gd name="connsiteX83" fmla="*/ 700443 w 1605470"/>
              <a:gd name="connsiteY83" fmla="*/ 4010511 h 6858000"/>
              <a:gd name="connsiteX84" fmla="*/ 698282 w 1605470"/>
              <a:gd name="connsiteY84" fmla="*/ 3998331 h 6858000"/>
              <a:gd name="connsiteX85" fmla="*/ 690830 w 1605470"/>
              <a:gd name="connsiteY85" fmla="*/ 3974753 h 6858000"/>
              <a:gd name="connsiteX86" fmla="*/ 692428 w 1605470"/>
              <a:gd name="connsiteY86" fmla="*/ 3969950 h 6858000"/>
              <a:gd name="connsiteX87" fmla="*/ 685850 w 1605470"/>
              <a:gd name="connsiteY87" fmla="*/ 3933779 h 6858000"/>
              <a:gd name="connsiteX88" fmla="*/ 687181 w 1605470"/>
              <a:gd name="connsiteY88" fmla="*/ 3933093 h 6858000"/>
              <a:gd name="connsiteX89" fmla="*/ 691535 w 1605470"/>
              <a:gd name="connsiteY89" fmla="*/ 3922082 h 6858000"/>
              <a:gd name="connsiteX90" fmla="*/ 696613 w 1605470"/>
              <a:gd name="connsiteY90" fmla="*/ 3901461 h 6858000"/>
              <a:gd name="connsiteX91" fmla="*/ 719207 w 1605470"/>
              <a:gd name="connsiteY91" fmla="*/ 3813873 h 6858000"/>
              <a:gd name="connsiteX92" fmla="*/ 718632 w 1605470"/>
              <a:gd name="connsiteY92" fmla="*/ 3806161 h 6858000"/>
              <a:gd name="connsiteX93" fmla="*/ 718939 w 1605470"/>
              <a:gd name="connsiteY93" fmla="*/ 3805957 h 6858000"/>
              <a:gd name="connsiteX94" fmla="*/ 718966 w 1605470"/>
              <a:gd name="connsiteY94" fmla="*/ 3797724 h 6858000"/>
              <a:gd name="connsiteX95" fmla="*/ 717581 w 1605470"/>
              <a:gd name="connsiteY95" fmla="*/ 3792098 h 6858000"/>
              <a:gd name="connsiteX96" fmla="*/ 716465 w 1605470"/>
              <a:gd name="connsiteY96" fmla="*/ 3777135 h 6858000"/>
              <a:gd name="connsiteX97" fmla="*/ 718198 w 1605470"/>
              <a:gd name="connsiteY97" fmla="*/ 3771656 h 6858000"/>
              <a:gd name="connsiteX98" fmla="*/ 721941 w 1605470"/>
              <a:gd name="connsiteY98" fmla="*/ 3769007 h 6858000"/>
              <a:gd name="connsiteX99" fmla="*/ 721407 w 1605470"/>
              <a:gd name="connsiteY99" fmla="*/ 3767709 h 6858000"/>
              <a:gd name="connsiteX100" fmla="*/ 730103 w 1605470"/>
              <a:gd name="connsiteY100" fmla="*/ 3738082 h 6858000"/>
              <a:gd name="connsiteX101" fmla="*/ 737449 w 1605470"/>
              <a:gd name="connsiteY101" fmla="*/ 3673397 h 6858000"/>
              <a:gd name="connsiteX102" fmla="*/ 736745 w 1605470"/>
              <a:gd name="connsiteY102" fmla="*/ 3637109 h 6858000"/>
              <a:gd name="connsiteX103" fmla="*/ 740188 w 1605470"/>
              <a:gd name="connsiteY103" fmla="*/ 3536883 h 6858000"/>
              <a:gd name="connsiteX104" fmla="*/ 747726 w 1605470"/>
              <a:gd name="connsiteY104" fmla="*/ 3435652 h 6858000"/>
              <a:gd name="connsiteX105" fmla="*/ 774383 w 1605470"/>
              <a:gd name="connsiteY105" fmla="*/ 3381564 h 6858000"/>
              <a:gd name="connsiteX106" fmla="*/ 774870 w 1605470"/>
              <a:gd name="connsiteY106" fmla="*/ 3375761 h 6858000"/>
              <a:gd name="connsiteX107" fmla="*/ 770510 w 1605470"/>
              <a:gd name="connsiteY107" fmla="*/ 3361844 h 6858000"/>
              <a:gd name="connsiteX108" fmla="*/ 767933 w 1605470"/>
              <a:gd name="connsiteY108" fmla="*/ 3356929 h 6858000"/>
              <a:gd name="connsiteX109" fmla="*/ 766158 w 1605470"/>
              <a:gd name="connsiteY109" fmla="*/ 3349058 h 6858000"/>
              <a:gd name="connsiteX110" fmla="*/ 766414 w 1605470"/>
              <a:gd name="connsiteY110" fmla="*/ 3348763 h 6858000"/>
              <a:gd name="connsiteX111" fmla="*/ 764166 w 1605470"/>
              <a:gd name="connsiteY111" fmla="*/ 3341588 h 6858000"/>
              <a:gd name="connsiteX112" fmla="*/ 749397 w 1605470"/>
              <a:gd name="connsiteY112" fmla="*/ 3307769 h 6858000"/>
              <a:gd name="connsiteX113" fmla="*/ 766960 w 1605470"/>
              <a:gd name="connsiteY113" fmla="*/ 3250522 h 6858000"/>
              <a:gd name="connsiteX114" fmla="*/ 767385 w 1605470"/>
              <a:gd name="connsiteY114" fmla="*/ 3229163 h 6858000"/>
              <a:gd name="connsiteX115" fmla="*/ 769208 w 1605470"/>
              <a:gd name="connsiteY115" fmla="*/ 3217217 h 6858000"/>
              <a:gd name="connsiteX116" fmla="*/ 770350 w 1605470"/>
              <a:gd name="connsiteY116" fmla="*/ 3216125 h 6858000"/>
              <a:gd name="connsiteX117" fmla="*/ 756043 w 1605470"/>
              <a:gd name="connsiteY117" fmla="*/ 3183755 h 6858000"/>
              <a:gd name="connsiteX118" fmla="*/ 756544 w 1605470"/>
              <a:gd name="connsiteY118" fmla="*/ 3178642 h 6858000"/>
              <a:gd name="connsiteX119" fmla="*/ 744144 w 1605470"/>
              <a:gd name="connsiteY119" fmla="*/ 3158586 h 6858000"/>
              <a:gd name="connsiteX120" fmla="*/ 739378 w 1605470"/>
              <a:gd name="connsiteY120" fmla="*/ 3147669 h 6858000"/>
              <a:gd name="connsiteX121" fmla="*/ 734648 w 1605470"/>
              <a:gd name="connsiteY121" fmla="*/ 3145733 h 6858000"/>
              <a:gd name="connsiteX122" fmla="*/ 729329 w 1605470"/>
              <a:gd name="connsiteY122" fmla="*/ 3129034 h 6858000"/>
              <a:gd name="connsiteX123" fmla="*/ 729994 w 1605470"/>
              <a:gd name="connsiteY123" fmla="*/ 3126682 h 6858000"/>
              <a:gd name="connsiteX124" fmla="*/ 720862 w 1605470"/>
              <a:gd name="connsiteY124" fmla="*/ 3114519 h 6858000"/>
              <a:gd name="connsiteX125" fmla="*/ 707471 w 1605470"/>
              <a:gd name="connsiteY125" fmla="*/ 3106272 h 6858000"/>
              <a:gd name="connsiteX126" fmla="*/ 680201 w 1605470"/>
              <a:gd name="connsiteY126" fmla="*/ 2958185 h 6858000"/>
              <a:gd name="connsiteX127" fmla="*/ 622815 w 1605470"/>
              <a:gd name="connsiteY127" fmla="*/ 2762989 h 6858000"/>
              <a:gd name="connsiteX128" fmla="*/ 571733 w 1605470"/>
              <a:gd name="connsiteY128" fmla="*/ 2554718 h 6858000"/>
              <a:gd name="connsiteX129" fmla="*/ 551827 w 1605470"/>
              <a:gd name="connsiteY129" fmla="*/ 2485734 h 6858000"/>
              <a:gd name="connsiteX130" fmla="*/ 542550 w 1605470"/>
              <a:gd name="connsiteY130" fmla="*/ 2447068 h 6858000"/>
              <a:gd name="connsiteX131" fmla="*/ 529511 w 1605470"/>
              <a:gd name="connsiteY131" fmla="*/ 2425819 h 6858000"/>
              <a:gd name="connsiteX132" fmla="*/ 528878 w 1605470"/>
              <a:gd name="connsiteY132" fmla="*/ 2408971 h 6858000"/>
              <a:gd name="connsiteX133" fmla="*/ 535510 w 1605470"/>
              <a:gd name="connsiteY133" fmla="*/ 2402874 h 6858000"/>
              <a:gd name="connsiteX134" fmla="*/ 538122 w 1605470"/>
              <a:gd name="connsiteY134" fmla="*/ 2381443 h 6858000"/>
              <a:gd name="connsiteX135" fmla="*/ 514451 w 1605470"/>
              <a:gd name="connsiteY135" fmla="*/ 2261920 h 6858000"/>
              <a:gd name="connsiteX136" fmla="*/ 486968 w 1605470"/>
              <a:gd name="connsiteY136" fmla="*/ 2182937 h 6858000"/>
              <a:gd name="connsiteX137" fmla="*/ 488555 w 1605470"/>
              <a:gd name="connsiteY137" fmla="*/ 2155135 h 6858000"/>
              <a:gd name="connsiteX138" fmla="*/ 486013 w 1605470"/>
              <a:gd name="connsiteY138" fmla="*/ 2118008 h 6858000"/>
              <a:gd name="connsiteX139" fmla="*/ 487006 w 1605470"/>
              <a:gd name="connsiteY139" fmla="*/ 2050531 h 6858000"/>
              <a:gd name="connsiteX140" fmla="*/ 478812 w 1605470"/>
              <a:gd name="connsiteY140" fmla="*/ 1963269 h 6858000"/>
              <a:gd name="connsiteX141" fmla="*/ 442619 w 1605470"/>
              <a:gd name="connsiteY141" fmla="*/ 1910499 h 6858000"/>
              <a:gd name="connsiteX142" fmla="*/ 446785 w 1605470"/>
              <a:gd name="connsiteY142" fmla="*/ 1903212 h 6858000"/>
              <a:gd name="connsiteX143" fmla="*/ 436547 w 1605470"/>
              <a:gd name="connsiteY143" fmla="*/ 1861531 h 6858000"/>
              <a:gd name="connsiteX144" fmla="*/ 390346 w 1605470"/>
              <a:gd name="connsiteY144" fmla="*/ 1732919 h 6858000"/>
              <a:gd name="connsiteX145" fmla="*/ 362657 w 1605470"/>
              <a:gd name="connsiteY145" fmla="*/ 1663540 h 6858000"/>
              <a:gd name="connsiteX146" fmla="*/ 361783 w 1605470"/>
              <a:gd name="connsiteY146" fmla="*/ 1615777 h 6858000"/>
              <a:gd name="connsiteX147" fmla="*/ 342578 w 1605470"/>
              <a:gd name="connsiteY147" fmla="*/ 1563678 h 6858000"/>
              <a:gd name="connsiteX148" fmla="*/ 355658 w 1605470"/>
              <a:gd name="connsiteY148" fmla="*/ 1519474 h 6858000"/>
              <a:gd name="connsiteX149" fmla="*/ 348400 w 1605470"/>
              <a:gd name="connsiteY149" fmla="*/ 1477995 h 6858000"/>
              <a:gd name="connsiteX150" fmla="*/ 334485 w 1605470"/>
              <a:gd name="connsiteY150" fmla="*/ 1373769 h 6858000"/>
              <a:gd name="connsiteX151" fmla="*/ 342792 w 1605470"/>
              <a:gd name="connsiteY151" fmla="*/ 1307086 h 6858000"/>
              <a:gd name="connsiteX152" fmla="*/ 343980 w 1605470"/>
              <a:gd name="connsiteY152" fmla="*/ 1189033 h 6858000"/>
              <a:gd name="connsiteX153" fmla="*/ 348665 w 1605470"/>
              <a:gd name="connsiteY153" fmla="*/ 1168288 h 6858000"/>
              <a:gd name="connsiteX154" fmla="*/ 340947 w 1605470"/>
              <a:gd name="connsiteY154" fmla="*/ 1142577 h 6858000"/>
              <a:gd name="connsiteX155" fmla="*/ 330253 w 1605470"/>
              <a:gd name="connsiteY155" fmla="*/ 1088484 h 6858000"/>
              <a:gd name="connsiteX156" fmla="*/ 318989 w 1605470"/>
              <a:gd name="connsiteY156" fmla="*/ 1016103 h 6858000"/>
              <a:gd name="connsiteX157" fmla="*/ 320445 w 1605470"/>
              <a:gd name="connsiteY157" fmla="*/ 932283 h 6858000"/>
              <a:gd name="connsiteX158" fmla="*/ 322681 w 1605470"/>
              <a:gd name="connsiteY158" fmla="*/ 915925 h 6858000"/>
              <a:gd name="connsiteX159" fmla="*/ 315310 w 1605470"/>
              <a:gd name="connsiteY159" fmla="*/ 896999 h 6858000"/>
              <a:gd name="connsiteX160" fmla="*/ 284718 w 1605470"/>
              <a:gd name="connsiteY160" fmla="*/ 821517 h 6858000"/>
              <a:gd name="connsiteX161" fmla="*/ 263668 w 1605470"/>
              <a:gd name="connsiteY161" fmla="*/ 751353 h 6858000"/>
              <a:gd name="connsiteX162" fmla="*/ 263226 w 1605470"/>
              <a:gd name="connsiteY162" fmla="*/ 721230 h 6858000"/>
              <a:gd name="connsiteX163" fmla="*/ 248897 w 1605470"/>
              <a:gd name="connsiteY163" fmla="*/ 681659 h 6858000"/>
              <a:gd name="connsiteX164" fmla="*/ 234316 w 1605470"/>
              <a:gd name="connsiteY164" fmla="*/ 635218 h 6858000"/>
              <a:gd name="connsiteX165" fmla="*/ 239327 w 1605470"/>
              <a:gd name="connsiteY165" fmla="*/ 613763 h 6858000"/>
              <a:gd name="connsiteX166" fmla="*/ 225269 w 1605470"/>
              <a:gd name="connsiteY166" fmla="*/ 598582 h 6858000"/>
              <a:gd name="connsiteX167" fmla="*/ 224950 w 1605470"/>
              <a:gd name="connsiteY167" fmla="*/ 576846 h 6858000"/>
              <a:gd name="connsiteX168" fmla="*/ 204576 w 1605470"/>
              <a:gd name="connsiteY168" fmla="*/ 530055 h 6858000"/>
              <a:gd name="connsiteX169" fmla="*/ 219064 w 1605470"/>
              <a:gd name="connsiteY169" fmla="*/ 469651 h 6858000"/>
              <a:gd name="connsiteX170" fmla="*/ 195012 w 1605470"/>
              <a:gd name="connsiteY170" fmla="*/ 448559 h 6858000"/>
              <a:gd name="connsiteX171" fmla="*/ 201434 w 1605470"/>
              <a:gd name="connsiteY171" fmla="*/ 441529 h 6858000"/>
              <a:gd name="connsiteX172" fmla="*/ 200655 w 1605470"/>
              <a:gd name="connsiteY172" fmla="*/ 428927 h 6858000"/>
              <a:gd name="connsiteX173" fmla="*/ 190059 w 1605470"/>
              <a:gd name="connsiteY173" fmla="*/ 430161 h 6858000"/>
              <a:gd name="connsiteX174" fmla="*/ 167079 w 1605470"/>
              <a:gd name="connsiteY174" fmla="*/ 367211 h 6858000"/>
              <a:gd name="connsiteX175" fmla="*/ 124571 w 1605470"/>
              <a:gd name="connsiteY175" fmla="*/ 302178 h 6858000"/>
              <a:gd name="connsiteX176" fmla="*/ 103243 w 1605470"/>
              <a:gd name="connsiteY176" fmla="*/ 211375 h 6858000"/>
              <a:gd name="connsiteX177" fmla="*/ 94571 w 1605470"/>
              <a:gd name="connsiteY177" fmla="*/ 184179 h 6858000"/>
              <a:gd name="connsiteX178" fmla="*/ 13437 w 1605470"/>
              <a:gd name="connsiteY178" fmla="*/ 19287 h 6858000"/>
              <a:gd name="connsiteX179" fmla="*/ 0 w 1605470"/>
              <a:gd name="connsiteY179"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42432 w 1605470"/>
              <a:gd name="connsiteY34" fmla="*/ 5934687 h 6858000"/>
              <a:gd name="connsiteX35" fmla="*/ 489472 w 1605470"/>
              <a:gd name="connsiteY35" fmla="*/ 5732419 h 6858000"/>
              <a:gd name="connsiteX36" fmla="*/ 512623 w 1605470"/>
              <a:gd name="connsiteY36" fmla="*/ 5685392 h 6858000"/>
              <a:gd name="connsiteX37" fmla="*/ 510261 w 1605470"/>
              <a:gd name="connsiteY37" fmla="*/ 5634527 h 6858000"/>
              <a:gd name="connsiteX38" fmla="*/ 523992 w 1605470"/>
              <a:gd name="connsiteY38" fmla="*/ 5619557 h 6858000"/>
              <a:gd name="connsiteX39" fmla="*/ 526609 w 1605470"/>
              <a:gd name="connsiteY39" fmla="*/ 5617081 h 6858000"/>
              <a:gd name="connsiteX40" fmla="*/ 531653 w 1605470"/>
              <a:gd name="connsiteY40" fmla="*/ 5604904 h 6858000"/>
              <a:gd name="connsiteX41" fmla="*/ 539863 w 1605470"/>
              <a:gd name="connsiteY41" fmla="*/ 5604298 h 6858000"/>
              <a:gd name="connsiteX42" fmla="*/ 552319 w 1605470"/>
              <a:gd name="connsiteY42" fmla="*/ 5587997 h 6858000"/>
              <a:gd name="connsiteX43" fmla="*/ 559710 w 1605470"/>
              <a:gd name="connsiteY43" fmla="*/ 5564796 h 6858000"/>
              <a:gd name="connsiteX44" fmla="*/ 587214 w 1605470"/>
              <a:gd name="connsiteY44" fmla="*/ 5451511 h 6858000"/>
              <a:gd name="connsiteX45" fmla="*/ 608019 w 1605470"/>
              <a:gd name="connsiteY45" fmla="*/ 5385461 h 6858000"/>
              <a:gd name="connsiteX46" fmla="*/ 622750 w 1605470"/>
              <a:gd name="connsiteY46" fmla="*/ 5363084 h 6858000"/>
              <a:gd name="connsiteX47" fmla="*/ 638731 w 1605470"/>
              <a:gd name="connsiteY47" fmla="*/ 5330009 h 6858000"/>
              <a:gd name="connsiteX48" fmla="*/ 672224 w 1605470"/>
              <a:gd name="connsiteY48" fmla="*/ 5273739 h 6858000"/>
              <a:gd name="connsiteX49" fmla="*/ 681823 w 1605470"/>
              <a:gd name="connsiteY49" fmla="*/ 5241779 h 6858000"/>
              <a:gd name="connsiteX50" fmla="*/ 693049 w 1605470"/>
              <a:gd name="connsiteY50" fmla="*/ 5225268 h 6858000"/>
              <a:gd name="connsiteX51" fmla="*/ 694069 w 1605470"/>
              <a:gd name="connsiteY51" fmla="*/ 5217684 h 6858000"/>
              <a:gd name="connsiteX52" fmla="*/ 701410 w 1605470"/>
              <a:gd name="connsiteY52" fmla="*/ 5193377 h 6858000"/>
              <a:gd name="connsiteX53" fmla="*/ 704713 w 1605470"/>
              <a:gd name="connsiteY53" fmla="*/ 5179288 h 6858000"/>
              <a:gd name="connsiteX54" fmla="*/ 705697 w 1605470"/>
              <a:gd name="connsiteY54" fmla="*/ 5173621 h 6858000"/>
              <a:gd name="connsiteX55" fmla="*/ 701331 w 1605470"/>
              <a:gd name="connsiteY55" fmla="*/ 5159961 h 6858000"/>
              <a:gd name="connsiteX56" fmla="*/ 708008 w 1605470"/>
              <a:gd name="connsiteY56" fmla="*/ 5144295 h 6858000"/>
              <a:gd name="connsiteX57" fmla="*/ 704941 w 1605470"/>
              <a:gd name="connsiteY57" fmla="*/ 5125185 h 6858000"/>
              <a:gd name="connsiteX58" fmla="*/ 711771 w 1605470"/>
              <a:gd name="connsiteY58" fmla="*/ 5121884 h 6858000"/>
              <a:gd name="connsiteX59" fmla="*/ 721092 w 1605470"/>
              <a:gd name="connsiteY59" fmla="*/ 5108383 h 6858000"/>
              <a:gd name="connsiteX60" fmla="*/ 717045 w 1605470"/>
              <a:gd name="connsiteY60" fmla="*/ 5094705 h 6858000"/>
              <a:gd name="connsiteX61" fmla="*/ 718807 w 1605470"/>
              <a:gd name="connsiteY61" fmla="*/ 5067850 h 6858000"/>
              <a:gd name="connsiteX62" fmla="*/ 721538 w 1605470"/>
              <a:gd name="connsiteY62" fmla="*/ 5060861 h 6858000"/>
              <a:gd name="connsiteX63" fmla="*/ 718242 w 1605470"/>
              <a:gd name="connsiteY63" fmla="*/ 5034192 h 6858000"/>
              <a:gd name="connsiteX64" fmla="*/ 719796 w 1605470"/>
              <a:gd name="connsiteY64" fmla="*/ 4993030 h 6858000"/>
              <a:gd name="connsiteX65" fmla="*/ 726705 w 1605470"/>
              <a:gd name="connsiteY65" fmla="*/ 4946844 h 6858000"/>
              <a:gd name="connsiteX66" fmla="*/ 722561 w 1605470"/>
              <a:gd name="connsiteY66" fmla="*/ 4932692 h 6858000"/>
              <a:gd name="connsiteX67" fmla="*/ 724935 w 1605470"/>
              <a:gd name="connsiteY67" fmla="*/ 4821504 h 6858000"/>
              <a:gd name="connsiteX68" fmla="*/ 732118 w 1605470"/>
              <a:gd name="connsiteY68" fmla="*/ 4801535 h 6858000"/>
              <a:gd name="connsiteX69" fmla="*/ 739787 w 1605470"/>
              <a:gd name="connsiteY69" fmla="*/ 4797794 h 6858000"/>
              <a:gd name="connsiteX70" fmla="*/ 741081 w 1605470"/>
              <a:gd name="connsiteY70" fmla="*/ 4784526 h 6858000"/>
              <a:gd name="connsiteX71" fmla="*/ 742865 w 1605470"/>
              <a:gd name="connsiteY71" fmla="*/ 4781211 h 6858000"/>
              <a:gd name="connsiteX72" fmla="*/ 751652 w 1605470"/>
              <a:gd name="connsiteY72" fmla="*/ 4761984 h 6858000"/>
              <a:gd name="connsiteX73" fmla="*/ 747700 w 1605470"/>
              <a:gd name="connsiteY73" fmla="*/ 4690749 h 6858000"/>
              <a:gd name="connsiteX74" fmla="*/ 743180 w 1605470"/>
              <a:gd name="connsiteY74" fmla="*/ 4613201 h 6858000"/>
              <a:gd name="connsiteX75" fmla="*/ 738263 w 1605470"/>
              <a:gd name="connsiteY75" fmla="*/ 4444346 h 6858000"/>
              <a:gd name="connsiteX76" fmla="*/ 756542 w 1605470"/>
              <a:gd name="connsiteY76" fmla="*/ 4350346 h 6858000"/>
              <a:gd name="connsiteX77" fmla="*/ 715481 w 1605470"/>
              <a:gd name="connsiteY77" fmla="*/ 4214165 h 6858000"/>
              <a:gd name="connsiteX78" fmla="*/ 719554 w 1605470"/>
              <a:gd name="connsiteY78" fmla="*/ 4090296 h 6858000"/>
              <a:gd name="connsiteX79" fmla="*/ 704810 w 1605470"/>
              <a:gd name="connsiteY79" fmla="*/ 4033999 h 6858000"/>
              <a:gd name="connsiteX80" fmla="*/ 705959 w 1605470"/>
              <a:gd name="connsiteY80" fmla="*/ 4031933 h 6858000"/>
              <a:gd name="connsiteX81" fmla="*/ 704535 w 1605470"/>
              <a:gd name="connsiteY81" fmla="*/ 4013953 h 6858000"/>
              <a:gd name="connsiteX82" fmla="*/ 700443 w 1605470"/>
              <a:gd name="connsiteY82" fmla="*/ 4010511 h 6858000"/>
              <a:gd name="connsiteX83" fmla="*/ 698282 w 1605470"/>
              <a:gd name="connsiteY83" fmla="*/ 3998331 h 6858000"/>
              <a:gd name="connsiteX84" fmla="*/ 690830 w 1605470"/>
              <a:gd name="connsiteY84" fmla="*/ 3974753 h 6858000"/>
              <a:gd name="connsiteX85" fmla="*/ 692428 w 1605470"/>
              <a:gd name="connsiteY85" fmla="*/ 3969950 h 6858000"/>
              <a:gd name="connsiteX86" fmla="*/ 685850 w 1605470"/>
              <a:gd name="connsiteY86" fmla="*/ 3933779 h 6858000"/>
              <a:gd name="connsiteX87" fmla="*/ 687181 w 1605470"/>
              <a:gd name="connsiteY87" fmla="*/ 3933093 h 6858000"/>
              <a:gd name="connsiteX88" fmla="*/ 691535 w 1605470"/>
              <a:gd name="connsiteY88" fmla="*/ 3922082 h 6858000"/>
              <a:gd name="connsiteX89" fmla="*/ 696613 w 1605470"/>
              <a:gd name="connsiteY89" fmla="*/ 3901461 h 6858000"/>
              <a:gd name="connsiteX90" fmla="*/ 719207 w 1605470"/>
              <a:gd name="connsiteY90" fmla="*/ 3813873 h 6858000"/>
              <a:gd name="connsiteX91" fmla="*/ 718632 w 1605470"/>
              <a:gd name="connsiteY91" fmla="*/ 3806161 h 6858000"/>
              <a:gd name="connsiteX92" fmla="*/ 718939 w 1605470"/>
              <a:gd name="connsiteY92" fmla="*/ 3805957 h 6858000"/>
              <a:gd name="connsiteX93" fmla="*/ 718966 w 1605470"/>
              <a:gd name="connsiteY93" fmla="*/ 3797724 h 6858000"/>
              <a:gd name="connsiteX94" fmla="*/ 717581 w 1605470"/>
              <a:gd name="connsiteY94" fmla="*/ 3792098 h 6858000"/>
              <a:gd name="connsiteX95" fmla="*/ 716465 w 1605470"/>
              <a:gd name="connsiteY95" fmla="*/ 3777135 h 6858000"/>
              <a:gd name="connsiteX96" fmla="*/ 718198 w 1605470"/>
              <a:gd name="connsiteY96" fmla="*/ 3771656 h 6858000"/>
              <a:gd name="connsiteX97" fmla="*/ 721941 w 1605470"/>
              <a:gd name="connsiteY97" fmla="*/ 3769007 h 6858000"/>
              <a:gd name="connsiteX98" fmla="*/ 721407 w 1605470"/>
              <a:gd name="connsiteY98" fmla="*/ 3767709 h 6858000"/>
              <a:gd name="connsiteX99" fmla="*/ 730103 w 1605470"/>
              <a:gd name="connsiteY99" fmla="*/ 3738082 h 6858000"/>
              <a:gd name="connsiteX100" fmla="*/ 737449 w 1605470"/>
              <a:gd name="connsiteY100" fmla="*/ 3673397 h 6858000"/>
              <a:gd name="connsiteX101" fmla="*/ 736745 w 1605470"/>
              <a:gd name="connsiteY101" fmla="*/ 3637109 h 6858000"/>
              <a:gd name="connsiteX102" fmla="*/ 740188 w 1605470"/>
              <a:gd name="connsiteY102" fmla="*/ 3536883 h 6858000"/>
              <a:gd name="connsiteX103" fmla="*/ 747726 w 1605470"/>
              <a:gd name="connsiteY103" fmla="*/ 3435652 h 6858000"/>
              <a:gd name="connsiteX104" fmla="*/ 774383 w 1605470"/>
              <a:gd name="connsiteY104" fmla="*/ 3381564 h 6858000"/>
              <a:gd name="connsiteX105" fmla="*/ 774870 w 1605470"/>
              <a:gd name="connsiteY105" fmla="*/ 3375761 h 6858000"/>
              <a:gd name="connsiteX106" fmla="*/ 770510 w 1605470"/>
              <a:gd name="connsiteY106" fmla="*/ 3361844 h 6858000"/>
              <a:gd name="connsiteX107" fmla="*/ 767933 w 1605470"/>
              <a:gd name="connsiteY107" fmla="*/ 3356929 h 6858000"/>
              <a:gd name="connsiteX108" fmla="*/ 766158 w 1605470"/>
              <a:gd name="connsiteY108" fmla="*/ 3349058 h 6858000"/>
              <a:gd name="connsiteX109" fmla="*/ 766414 w 1605470"/>
              <a:gd name="connsiteY109" fmla="*/ 3348763 h 6858000"/>
              <a:gd name="connsiteX110" fmla="*/ 764166 w 1605470"/>
              <a:gd name="connsiteY110" fmla="*/ 3341588 h 6858000"/>
              <a:gd name="connsiteX111" fmla="*/ 749397 w 1605470"/>
              <a:gd name="connsiteY111" fmla="*/ 3307769 h 6858000"/>
              <a:gd name="connsiteX112" fmla="*/ 766960 w 1605470"/>
              <a:gd name="connsiteY112" fmla="*/ 3250522 h 6858000"/>
              <a:gd name="connsiteX113" fmla="*/ 767385 w 1605470"/>
              <a:gd name="connsiteY113" fmla="*/ 3229163 h 6858000"/>
              <a:gd name="connsiteX114" fmla="*/ 769208 w 1605470"/>
              <a:gd name="connsiteY114" fmla="*/ 3217217 h 6858000"/>
              <a:gd name="connsiteX115" fmla="*/ 770350 w 1605470"/>
              <a:gd name="connsiteY115" fmla="*/ 3216125 h 6858000"/>
              <a:gd name="connsiteX116" fmla="*/ 756043 w 1605470"/>
              <a:gd name="connsiteY116" fmla="*/ 3183755 h 6858000"/>
              <a:gd name="connsiteX117" fmla="*/ 756544 w 1605470"/>
              <a:gd name="connsiteY117" fmla="*/ 3178642 h 6858000"/>
              <a:gd name="connsiteX118" fmla="*/ 744144 w 1605470"/>
              <a:gd name="connsiteY118" fmla="*/ 3158586 h 6858000"/>
              <a:gd name="connsiteX119" fmla="*/ 739378 w 1605470"/>
              <a:gd name="connsiteY119" fmla="*/ 3147669 h 6858000"/>
              <a:gd name="connsiteX120" fmla="*/ 734648 w 1605470"/>
              <a:gd name="connsiteY120" fmla="*/ 3145733 h 6858000"/>
              <a:gd name="connsiteX121" fmla="*/ 729329 w 1605470"/>
              <a:gd name="connsiteY121" fmla="*/ 3129034 h 6858000"/>
              <a:gd name="connsiteX122" fmla="*/ 729994 w 1605470"/>
              <a:gd name="connsiteY122" fmla="*/ 3126682 h 6858000"/>
              <a:gd name="connsiteX123" fmla="*/ 720862 w 1605470"/>
              <a:gd name="connsiteY123" fmla="*/ 3114519 h 6858000"/>
              <a:gd name="connsiteX124" fmla="*/ 707471 w 1605470"/>
              <a:gd name="connsiteY124" fmla="*/ 3106272 h 6858000"/>
              <a:gd name="connsiteX125" fmla="*/ 680201 w 1605470"/>
              <a:gd name="connsiteY125" fmla="*/ 2958185 h 6858000"/>
              <a:gd name="connsiteX126" fmla="*/ 622815 w 1605470"/>
              <a:gd name="connsiteY126" fmla="*/ 2762989 h 6858000"/>
              <a:gd name="connsiteX127" fmla="*/ 571733 w 1605470"/>
              <a:gd name="connsiteY127" fmla="*/ 2554718 h 6858000"/>
              <a:gd name="connsiteX128" fmla="*/ 551827 w 1605470"/>
              <a:gd name="connsiteY128" fmla="*/ 2485734 h 6858000"/>
              <a:gd name="connsiteX129" fmla="*/ 542550 w 1605470"/>
              <a:gd name="connsiteY129" fmla="*/ 2447068 h 6858000"/>
              <a:gd name="connsiteX130" fmla="*/ 529511 w 1605470"/>
              <a:gd name="connsiteY130" fmla="*/ 2425819 h 6858000"/>
              <a:gd name="connsiteX131" fmla="*/ 528878 w 1605470"/>
              <a:gd name="connsiteY131" fmla="*/ 2408971 h 6858000"/>
              <a:gd name="connsiteX132" fmla="*/ 535510 w 1605470"/>
              <a:gd name="connsiteY132" fmla="*/ 2402874 h 6858000"/>
              <a:gd name="connsiteX133" fmla="*/ 538122 w 1605470"/>
              <a:gd name="connsiteY133" fmla="*/ 2381443 h 6858000"/>
              <a:gd name="connsiteX134" fmla="*/ 514451 w 1605470"/>
              <a:gd name="connsiteY134" fmla="*/ 2261920 h 6858000"/>
              <a:gd name="connsiteX135" fmla="*/ 486968 w 1605470"/>
              <a:gd name="connsiteY135" fmla="*/ 2182937 h 6858000"/>
              <a:gd name="connsiteX136" fmla="*/ 488555 w 1605470"/>
              <a:gd name="connsiteY136" fmla="*/ 2155135 h 6858000"/>
              <a:gd name="connsiteX137" fmla="*/ 486013 w 1605470"/>
              <a:gd name="connsiteY137" fmla="*/ 2118008 h 6858000"/>
              <a:gd name="connsiteX138" fmla="*/ 487006 w 1605470"/>
              <a:gd name="connsiteY138" fmla="*/ 2050531 h 6858000"/>
              <a:gd name="connsiteX139" fmla="*/ 478812 w 1605470"/>
              <a:gd name="connsiteY139" fmla="*/ 1963269 h 6858000"/>
              <a:gd name="connsiteX140" fmla="*/ 442619 w 1605470"/>
              <a:gd name="connsiteY140" fmla="*/ 1910499 h 6858000"/>
              <a:gd name="connsiteX141" fmla="*/ 446785 w 1605470"/>
              <a:gd name="connsiteY141" fmla="*/ 1903212 h 6858000"/>
              <a:gd name="connsiteX142" fmla="*/ 436547 w 1605470"/>
              <a:gd name="connsiteY142" fmla="*/ 1861531 h 6858000"/>
              <a:gd name="connsiteX143" fmla="*/ 390346 w 1605470"/>
              <a:gd name="connsiteY143" fmla="*/ 1732919 h 6858000"/>
              <a:gd name="connsiteX144" fmla="*/ 362657 w 1605470"/>
              <a:gd name="connsiteY144" fmla="*/ 1663540 h 6858000"/>
              <a:gd name="connsiteX145" fmla="*/ 361783 w 1605470"/>
              <a:gd name="connsiteY145" fmla="*/ 1615777 h 6858000"/>
              <a:gd name="connsiteX146" fmla="*/ 342578 w 1605470"/>
              <a:gd name="connsiteY146" fmla="*/ 1563678 h 6858000"/>
              <a:gd name="connsiteX147" fmla="*/ 355658 w 1605470"/>
              <a:gd name="connsiteY147" fmla="*/ 1519474 h 6858000"/>
              <a:gd name="connsiteX148" fmla="*/ 348400 w 1605470"/>
              <a:gd name="connsiteY148" fmla="*/ 1477995 h 6858000"/>
              <a:gd name="connsiteX149" fmla="*/ 334485 w 1605470"/>
              <a:gd name="connsiteY149" fmla="*/ 1373769 h 6858000"/>
              <a:gd name="connsiteX150" fmla="*/ 342792 w 1605470"/>
              <a:gd name="connsiteY150" fmla="*/ 1307086 h 6858000"/>
              <a:gd name="connsiteX151" fmla="*/ 343980 w 1605470"/>
              <a:gd name="connsiteY151" fmla="*/ 1189033 h 6858000"/>
              <a:gd name="connsiteX152" fmla="*/ 348665 w 1605470"/>
              <a:gd name="connsiteY152" fmla="*/ 1168288 h 6858000"/>
              <a:gd name="connsiteX153" fmla="*/ 340947 w 1605470"/>
              <a:gd name="connsiteY153" fmla="*/ 1142577 h 6858000"/>
              <a:gd name="connsiteX154" fmla="*/ 330253 w 1605470"/>
              <a:gd name="connsiteY154" fmla="*/ 1088484 h 6858000"/>
              <a:gd name="connsiteX155" fmla="*/ 318989 w 1605470"/>
              <a:gd name="connsiteY155" fmla="*/ 1016103 h 6858000"/>
              <a:gd name="connsiteX156" fmla="*/ 320445 w 1605470"/>
              <a:gd name="connsiteY156" fmla="*/ 932283 h 6858000"/>
              <a:gd name="connsiteX157" fmla="*/ 322681 w 1605470"/>
              <a:gd name="connsiteY157" fmla="*/ 915925 h 6858000"/>
              <a:gd name="connsiteX158" fmla="*/ 315310 w 1605470"/>
              <a:gd name="connsiteY158" fmla="*/ 896999 h 6858000"/>
              <a:gd name="connsiteX159" fmla="*/ 284718 w 1605470"/>
              <a:gd name="connsiteY159" fmla="*/ 821517 h 6858000"/>
              <a:gd name="connsiteX160" fmla="*/ 263668 w 1605470"/>
              <a:gd name="connsiteY160" fmla="*/ 751353 h 6858000"/>
              <a:gd name="connsiteX161" fmla="*/ 263226 w 1605470"/>
              <a:gd name="connsiteY161" fmla="*/ 721230 h 6858000"/>
              <a:gd name="connsiteX162" fmla="*/ 248897 w 1605470"/>
              <a:gd name="connsiteY162" fmla="*/ 681659 h 6858000"/>
              <a:gd name="connsiteX163" fmla="*/ 234316 w 1605470"/>
              <a:gd name="connsiteY163" fmla="*/ 635218 h 6858000"/>
              <a:gd name="connsiteX164" fmla="*/ 239327 w 1605470"/>
              <a:gd name="connsiteY164" fmla="*/ 613763 h 6858000"/>
              <a:gd name="connsiteX165" fmla="*/ 225269 w 1605470"/>
              <a:gd name="connsiteY165" fmla="*/ 598582 h 6858000"/>
              <a:gd name="connsiteX166" fmla="*/ 224950 w 1605470"/>
              <a:gd name="connsiteY166" fmla="*/ 576846 h 6858000"/>
              <a:gd name="connsiteX167" fmla="*/ 204576 w 1605470"/>
              <a:gd name="connsiteY167" fmla="*/ 530055 h 6858000"/>
              <a:gd name="connsiteX168" fmla="*/ 219064 w 1605470"/>
              <a:gd name="connsiteY168" fmla="*/ 469651 h 6858000"/>
              <a:gd name="connsiteX169" fmla="*/ 195012 w 1605470"/>
              <a:gd name="connsiteY169" fmla="*/ 448559 h 6858000"/>
              <a:gd name="connsiteX170" fmla="*/ 201434 w 1605470"/>
              <a:gd name="connsiteY170" fmla="*/ 441529 h 6858000"/>
              <a:gd name="connsiteX171" fmla="*/ 200655 w 1605470"/>
              <a:gd name="connsiteY171" fmla="*/ 428927 h 6858000"/>
              <a:gd name="connsiteX172" fmla="*/ 190059 w 1605470"/>
              <a:gd name="connsiteY172" fmla="*/ 430161 h 6858000"/>
              <a:gd name="connsiteX173" fmla="*/ 167079 w 1605470"/>
              <a:gd name="connsiteY173" fmla="*/ 367211 h 6858000"/>
              <a:gd name="connsiteX174" fmla="*/ 124571 w 1605470"/>
              <a:gd name="connsiteY174" fmla="*/ 302178 h 6858000"/>
              <a:gd name="connsiteX175" fmla="*/ 103243 w 1605470"/>
              <a:gd name="connsiteY175" fmla="*/ 211375 h 6858000"/>
              <a:gd name="connsiteX176" fmla="*/ 94571 w 1605470"/>
              <a:gd name="connsiteY176" fmla="*/ 184179 h 6858000"/>
              <a:gd name="connsiteX177" fmla="*/ 13437 w 1605470"/>
              <a:gd name="connsiteY177" fmla="*/ 19287 h 6858000"/>
              <a:gd name="connsiteX178" fmla="*/ 0 w 1605470"/>
              <a:gd name="connsiteY178"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415652 w 1605470"/>
              <a:gd name="connsiteY33" fmla="*/ 6028119 h 6858000"/>
              <a:gd name="connsiteX34" fmla="*/ 442432 w 1605470"/>
              <a:gd name="connsiteY34" fmla="*/ 5934687 h 6858000"/>
              <a:gd name="connsiteX35" fmla="*/ 489472 w 1605470"/>
              <a:gd name="connsiteY35" fmla="*/ 5732419 h 6858000"/>
              <a:gd name="connsiteX36" fmla="*/ 512623 w 1605470"/>
              <a:gd name="connsiteY36" fmla="*/ 5685392 h 6858000"/>
              <a:gd name="connsiteX37" fmla="*/ 510261 w 1605470"/>
              <a:gd name="connsiteY37" fmla="*/ 5634527 h 6858000"/>
              <a:gd name="connsiteX38" fmla="*/ 523992 w 1605470"/>
              <a:gd name="connsiteY38" fmla="*/ 5619557 h 6858000"/>
              <a:gd name="connsiteX39" fmla="*/ 526609 w 1605470"/>
              <a:gd name="connsiteY39" fmla="*/ 5617081 h 6858000"/>
              <a:gd name="connsiteX40" fmla="*/ 531653 w 1605470"/>
              <a:gd name="connsiteY40" fmla="*/ 5604904 h 6858000"/>
              <a:gd name="connsiteX41" fmla="*/ 539863 w 1605470"/>
              <a:gd name="connsiteY41" fmla="*/ 5604298 h 6858000"/>
              <a:gd name="connsiteX42" fmla="*/ 552319 w 1605470"/>
              <a:gd name="connsiteY42" fmla="*/ 5587997 h 6858000"/>
              <a:gd name="connsiteX43" fmla="*/ 559710 w 1605470"/>
              <a:gd name="connsiteY43" fmla="*/ 5564796 h 6858000"/>
              <a:gd name="connsiteX44" fmla="*/ 587214 w 1605470"/>
              <a:gd name="connsiteY44" fmla="*/ 5451511 h 6858000"/>
              <a:gd name="connsiteX45" fmla="*/ 608019 w 1605470"/>
              <a:gd name="connsiteY45" fmla="*/ 5385461 h 6858000"/>
              <a:gd name="connsiteX46" fmla="*/ 622750 w 1605470"/>
              <a:gd name="connsiteY46" fmla="*/ 5363084 h 6858000"/>
              <a:gd name="connsiteX47" fmla="*/ 638731 w 1605470"/>
              <a:gd name="connsiteY47" fmla="*/ 5330009 h 6858000"/>
              <a:gd name="connsiteX48" fmla="*/ 672224 w 1605470"/>
              <a:gd name="connsiteY48" fmla="*/ 5273739 h 6858000"/>
              <a:gd name="connsiteX49" fmla="*/ 681823 w 1605470"/>
              <a:gd name="connsiteY49" fmla="*/ 5241779 h 6858000"/>
              <a:gd name="connsiteX50" fmla="*/ 693049 w 1605470"/>
              <a:gd name="connsiteY50" fmla="*/ 5225268 h 6858000"/>
              <a:gd name="connsiteX51" fmla="*/ 694069 w 1605470"/>
              <a:gd name="connsiteY51" fmla="*/ 5217684 h 6858000"/>
              <a:gd name="connsiteX52" fmla="*/ 701410 w 1605470"/>
              <a:gd name="connsiteY52" fmla="*/ 5193377 h 6858000"/>
              <a:gd name="connsiteX53" fmla="*/ 704713 w 1605470"/>
              <a:gd name="connsiteY53" fmla="*/ 5179288 h 6858000"/>
              <a:gd name="connsiteX54" fmla="*/ 705697 w 1605470"/>
              <a:gd name="connsiteY54" fmla="*/ 5173621 h 6858000"/>
              <a:gd name="connsiteX55" fmla="*/ 701331 w 1605470"/>
              <a:gd name="connsiteY55" fmla="*/ 5159961 h 6858000"/>
              <a:gd name="connsiteX56" fmla="*/ 708008 w 1605470"/>
              <a:gd name="connsiteY56" fmla="*/ 5144295 h 6858000"/>
              <a:gd name="connsiteX57" fmla="*/ 704941 w 1605470"/>
              <a:gd name="connsiteY57" fmla="*/ 5125185 h 6858000"/>
              <a:gd name="connsiteX58" fmla="*/ 711771 w 1605470"/>
              <a:gd name="connsiteY58" fmla="*/ 5121884 h 6858000"/>
              <a:gd name="connsiteX59" fmla="*/ 721092 w 1605470"/>
              <a:gd name="connsiteY59" fmla="*/ 5108383 h 6858000"/>
              <a:gd name="connsiteX60" fmla="*/ 717045 w 1605470"/>
              <a:gd name="connsiteY60" fmla="*/ 5094705 h 6858000"/>
              <a:gd name="connsiteX61" fmla="*/ 718807 w 1605470"/>
              <a:gd name="connsiteY61" fmla="*/ 5067850 h 6858000"/>
              <a:gd name="connsiteX62" fmla="*/ 721538 w 1605470"/>
              <a:gd name="connsiteY62" fmla="*/ 5060861 h 6858000"/>
              <a:gd name="connsiteX63" fmla="*/ 718242 w 1605470"/>
              <a:gd name="connsiteY63" fmla="*/ 5034192 h 6858000"/>
              <a:gd name="connsiteX64" fmla="*/ 719796 w 1605470"/>
              <a:gd name="connsiteY64" fmla="*/ 4993030 h 6858000"/>
              <a:gd name="connsiteX65" fmla="*/ 726705 w 1605470"/>
              <a:gd name="connsiteY65" fmla="*/ 4946844 h 6858000"/>
              <a:gd name="connsiteX66" fmla="*/ 722561 w 1605470"/>
              <a:gd name="connsiteY66" fmla="*/ 4932692 h 6858000"/>
              <a:gd name="connsiteX67" fmla="*/ 724935 w 1605470"/>
              <a:gd name="connsiteY67" fmla="*/ 4821504 h 6858000"/>
              <a:gd name="connsiteX68" fmla="*/ 732118 w 1605470"/>
              <a:gd name="connsiteY68" fmla="*/ 4801535 h 6858000"/>
              <a:gd name="connsiteX69" fmla="*/ 739787 w 1605470"/>
              <a:gd name="connsiteY69" fmla="*/ 4797794 h 6858000"/>
              <a:gd name="connsiteX70" fmla="*/ 741081 w 1605470"/>
              <a:gd name="connsiteY70" fmla="*/ 4784526 h 6858000"/>
              <a:gd name="connsiteX71" fmla="*/ 742865 w 1605470"/>
              <a:gd name="connsiteY71" fmla="*/ 4781211 h 6858000"/>
              <a:gd name="connsiteX72" fmla="*/ 751652 w 1605470"/>
              <a:gd name="connsiteY72" fmla="*/ 4761984 h 6858000"/>
              <a:gd name="connsiteX73" fmla="*/ 747700 w 1605470"/>
              <a:gd name="connsiteY73" fmla="*/ 4690749 h 6858000"/>
              <a:gd name="connsiteX74" fmla="*/ 743180 w 1605470"/>
              <a:gd name="connsiteY74" fmla="*/ 4613201 h 6858000"/>
              <a:gd name="connsiteX75" fmla="*/ 738263 w 1605470"/>
              <a:gd name="connsiteY75" fmla="*/ 4444346 h 6858000"/>
              <a:gd name="connsiteX76" fmla="*/ 756542 w 1605470"/>
              <a:gd name="connsiteY76" fmla="*/ 4350346 h 6858000"/>
              <a:gd name="connsiteX77" fmla="*/ 715481 w 1605470"/>
              <a:gd name="connsiteY77" fmla="*/ 4214165 h 6858000"/>
              <a:gd name="connsiteX78" fmla="*/ 719554 w 1605470"/>
              <a:gd name="connsiteY78" fmla="*/ 4090296 h 6858000"/>
              <a:gd name="connsiteX79" fmla="*/ 704810 w 1605470"/>
              <a:gd name="connsiteY79" fmla="*/ 4033999 h 6858000"/>
              <a:gd name="connsiteX80" fmla="*/ 705959 w 1605470"/>
              <a:gd name="connsiteY80" fmla="*/ 4031933 h 6858000"/>
              <a:gd name="connsiteX81" fmla="*/ 704535 w 1605470"/>
              <a:gd name="connsiteY81" fmla="*/ 4013953 h 6858000"/>
              <a:gd name="connsiteX82" fmla="*/ 700443 w 1605470"/>
              <a:gd name="connsiteY82" fmla="*/ 4010511 h 6858000"/>
              <a:gd name="connsiteX83" fmla="*/ 698282 w 1605470"/>
              <a:gd name="connsiteY83" fmla="*/ 3998331 h 6858000"/>
              <a:gd name="connsiteX84" fmla="*/ 690830 w 1605470"/>
              <a:gd name="connsiteY84" fmla="*/ 3974753 h 6858000"/>
              <a:gd name="connsiteX85" fmla="*/ 692428 w 1605470"/>
              <a:gd name="connsiteY85" fmla="*/ 3969950 h 6858000"/>
              <a:gd name="connsiteX86" fmla="*/ 685850 w 1605470"/>
              <a:gd name="connsiteY86" fmla="*/ 3933779 h 6858000"/>
              <a:gd name="connsiteX87" fmla="*/ 687181 w 1605470"/>
              <a:gd name="connsiteY87" fmla="*/ 3933093 h 6858000"/>
              <a:gd name="connsiteX88" fmla="*/ 691535 w 1605470"/>
              <a:gd name="connsiteY88" fmla="*/ 3922082 h 6858000"/>
              <a:gd name="connsiteX89" fmla="*/ 696613 w 1605470"/>
              <a:gd name="connsiteY89" fmla="*/ 3901461 h 6858000"/>
              <a:gd name="connsiteX90" fmla="*/ 719207 w 1605470"/>
              <a:gd name="connsiteY90" fmla="*/ 3813873 h 6858000"/>
              <a:gd name="connsiteX91" fmla="*/ 718632 w 1605470"/>
              <a:gd name="connsiteY91" fmla="*/ 3806161 h 6858000"/>
              <a:gd name="connsiteX92" fmla="*/ 718939 w 1605470"/>
              <a:gd name="connsiteY92" fmla="*/ 3805957 h 6858000"/>
              <a:gd name="connsiteX93" fmla="*/ 718966 w 1605470"/>
              <a:gd name="connsiteY93" fmla="*/ 3797724 h 6858000"/>
              <a:gd name="connsiteX94" fmla="*/ 717581 w 1605470"/>
              <a:gd name="connsiteY94" fmla="*/ 3792098 h 6858000"/>
              <a:gd name="connsiteX95" fmla="*/ 716465 w 1605470"/>
              <a:gd name="connsiteY95" fmla="*/ 3777135 h 6858000"/>
              <a:gd name="connsiteX96" fmla="*/ 718198 w 1605470"/>
              <a:gd name="connsiteY96" fmla="*/ 3771656 h 6858000"/>
              <a:gd name="connsiteX97" fmla="*/ 721941 w 1605470"/>
              <a:gd name="connsiteY97" fmla="*/ 3769007 h 6858000"/>
              <a:gd name="connsiteX98" fmla="*/ 721407 w 1605470"/>
              <a:gd name="connsiteY98" fmla="*/ 3767709 h 6858000"/>
              <a:gd name="connsiteX99" fmla="*/ 730103 w 1605470"/>
              <a:gd name="connsiteY99" fmla="*/ 3738082 h 6858000"/>
              <a:gd name="connsiteX100" fmla="*/ 737449 w 1605470"/>
              <a:gd name="connsiteY100" fmla="*/ 3673397 h 6858000"/>
              <a:gd name="connsiteX101" fmla="*/ 736745 w 1605470"/>
              <a:gd name="connsiteY101" fmla="*/ 3637109 h 6858000"/>
              <a:gd name="connsiteX102" fmla="*/ 740188 w 1605470"/>
              <a:gd name="connsiteY102" fmla="*/ 3536883 h 6858000"/>
              <a:gd name="connsiteX103" fmla="*/ 747726 w 1605470"/>
              <a:gd name="connsiteY103" fmla="*/ 3435652 h 6858000"/>
              <a:gd name="connsiteX104" fmla="*/ 774383 w 1605470"/>
              <a:gd name="connsiteY104" fmla="*/ 3381564 h 6858000"/>
              <a:gd name="connsiteX105" fmla="*/ 774870 w 1605470"/>
              <a:gd name="connsiteY105" fmla="*/ 3375761 h 6858000"/>
              <a:gd name="connsiteX106" fmla="*/ 770510 w 1605470"/>
              <a:gd name="connsiteY106" fmla="*/ 3361844 h 6858000"/>
              <a:gd name="connsiteX107" fmla="*/ 767933 w 1605470"/>
              <a:gd name="connsiteY107" fmla="*/ 3356929 h 6858000"/>
              <a:gd name="connsiteX108" fmla="*/ 766158 w 1605470"/>
              <a:gd name="connsiteY108" fmla="*/ 3349058 h 6858000"/>
              <a:gd name="connsiteX109" fmla="*/ 766414 w 1605470"/>
              <a:gd name="connsiteY109" fmla="*/ 3348763 h 6858000"/>
              <a:gd name="connsiteX110" fmla="*/ 764166 w 1605470"/>
              <a:gd name="connsiteY110" fmla="*/ 3341588 h 6858000"/>
              <a:gd name="connsiteX111" fmla="*/ 749397 w 1605470"/>
              <a:gd name="connsiteY111" fmla="*/ 3307769 h 6858000"/>
              <a:gd name="connsiteX112" fmla="*/ 766960 w 1605470"/>
              <a:gd name="connsiteY112" fmla="*/ 3250522 h 6858000"/>
              <a:gd name="connsiteX113" fmla="*/ 767385 w 1605470"/>
              <a:gd name="connsiteY113" fmla="*/ 3229163 h 6858000"/>
              <a:gd name="connsiteX114" fmla="*/ 769208 w 1605470"/>
              <a:gd name="connsiteY114" fmla="*/ 3217217 h 6858000"/>
              <a:gd name="connsiteX115" fmla="*/ 770350 w 1605470"/>
              <a:gd name="connsiteY115" fmla="*/ 3216125 h 6858000"/>
              <a:gd name="connsiteX116" fmla="*/ 756043 w 1605470"/>
              <a:gd name="connsiteY116" fmla="*/ 3183755 h 6858000"/>
              <a:gd name="connsiteX117" fmla="*/ 756544 w 1605470"/>
              <a:gd name="connsiteY117" fmla="*/ 3178642 h 6858000"/>
              <a:gd name="connsiteX118" fmla="*/ 744144 w 1605470"/>
              <a:gd name="connsiteY118" fmla="*/ 3158586 h 6858000"/>
              <a:gd name="connsiteX119" fmla="*/ 739378 w 1605470"/>
              <a:gd name="connsiteY119" fmla="*/ 3147669 h 6858000"/>
              <a:gd name="connsiteX120" fmla="*/ 734648 w 1605470"/>
              <a:gd name="connsiteY120" fmla="*/ 3145733 h 6858000"/>
              <a:gd name="connsiteX121" fmla="*/ 729329 w 1605470"/>
              <a:gd name="connsiteY121" fmla="*/ 3129034 h 6858000"/>
              <a:gd name="connsiteX122" fmla="*/ 729994 w 1605470"/>
              <a:gd name="connsiteY122" fmla="*/ 3126682 h 6858000"/>
              <a:gd name="connsiteX123" fmla="*/ 720862 w 1605470"/>
              <a:gd name="connsiteY123" fmla="*/ 3114519 h 6858000"/>
              <a:gd name="connsiteX124" fmla="*/ 707471 w 1605470"/>
              <a:gd name="connsiteY124" fmla="*/ 3106272 h 6858000"/>
              <a:gd name="connsiteX125" fmla="*/ 680201 w 1605470"/>
              <a:gd name="connsiteY125" fmla="*/ 2958185 h 6858000"/>
              <a:gd name="connsiteX126" fmla="*/ 622815 w 1605470"/>
              <a:gd name="connsiteY126" fmla="*/ 2762989 h 6858000"/>
              <a:gd name="connsiteX127" fmla="*/ 571733 w 1605470"/>
              <a:gd name="connsiteY127" fmla="*/ 2554718 h 6858000"/>
              <a:gd name="connsiteX128" fmla="*/ 551827 w 1605470"/>
              <a:gd name="connsiteY128" fmla="*/ 2485734 h 6858000"/>
              <a:gd name="connsiteX129" fmla="*/ 542550 w 1605470"/>
              <a:gd name="connsiteY129" fmla="*/ 2447068 h 6858000"/>
              <a:gd name="connsiteX130" fmla="*/ 529511 w 1605470"/>
              <a:gd name="connsiteY130" fmla="*/ 2425819 h 6858000"/>
              <a:gd name="connsiteX131" fmla="*/ 528878 w 1605470"/>
              <a:gd name="connsiteY131" fmla="*/ 2408971 h 6858000"/>
              <a:gd name="connsiteX132" fmla="*/ 535510 w 1605470"/>
              <a:gd name="connsiteY132" fmla="*/ 2402874 h 6858000"/>
              <a:gd name="connsiteX133" fmla="*/ 538122 w 1605470"/>
              <a:gd name="connsiteY133" fmla="*/ 2381443 h 6858000"/>
              <a:gd name="connsiteX134" fmla="*/ 514451 w 1605470"/>
              <a:gd name="connsiteY134" fmla="*/ 2261920 h 6858000"/>
              <a:gd name="connsiteX135" fmla="*/ 486968 w 1605470"/>
              <a:gd name="connsiteY135" fmla="*/ 2182937 h 6858000"/>
              <a:gd name="connsiteX136" fmla="*/ 488555 w 1605470"/>
              <a:gd name="connsiteY136" fmla="*/ 2155135 h 6858000"/>
              <a:gd name="connsiteX137" fmla="*/ 486013 w 1605470"/>
              <a:gd name="connsiteY137" fmla="*/ 2118008 h 6858000"/>
              <a:gd name="connsiteX138" fmla="*/ 487006 w 1605470"/>
              <a:gd name="connsiteY138" fmla="*/ 2050531 h 6858000"/>
              <a:gd name="connsiteX139" fmla="*/ 478812 w 1605470"/>
              <a:gd name="connsiteY139" fmla="*/ 1963269 h 6858000"/>
              <a:gd name="connsiteX140" fmla="*/ 442619 w 1605470"/>
              <a:gd name="connsiteY140" fmla="*/ 1910499 h 6858000"/>
              <a:gd name="connsiteX141" fmla="*/ 446785 w 1605470"/>
              <a:gd name="connsiteY141" fmla="*/ 1903212 h 6858000"/>
              <a:gd name="connsiteX142" fmla="*/ 436547 w 1605470"/>
              <a:gd name="connsiteY142" fmla="*/ 1861531 h 6858000"/>
              <a:gd name="connsiteX143" fmla="*/ 390346 w 1605470"/>
              <a:gd name="connsiteY143" fmla="*/ 1732919 h 6858000"/>
              <a:gd name="connsiteX144" fmla="*/ 362657 w 1605470"/>
              <a:gd name="connsiteY144" fmla="*/ 1663540 h 6858000"/>
              <a:gd name="connsiteX145" fmla="*/ 361783 w 1605470"/>
              <a:gd name="connsiteY145" fmla="*/ 1615777 h 6858000"/>
              <a:gd name="connsiteX146" fmla="*/ 342578 w 1605470"/>
              <a:gd name="connsiteY146" fmla="*/ 1563678 h 6858000"/>
              <a:gd name="connsiteX147" fmla="*/ 355658 w 1605470"/>
              <a:gd name="connsiteY147" fmla="*/ 1519474 h 6858000"/>
              <a:gd name="connsiteX148" fmla="*/ 348400 w 1605470"/>
              <a:gd name="connsiteY148" fmla="*/ 1477995 h 6858000"/>
              <a:gd name="connsiteX149" fmla="*/ 334485 w 1605470"/>
              <a:gd name="connsiteY149" fmla="*/ 1373769 h 6858000"/>
              <a:gd name="connsiteX150" fmla="*/ 342792 w 1605470"/>
              <a:gd name="connsiteY150" fmla="*/ 1307086 h 6858000"/>
              <a:gd name="connsiteX151" fmla="*/ 343980 w 1605470"/>
              <a:gd name="connsiteY151" fmla="*/ 1189033 h 6858000"/>
              <a:gd name="connsiteX152" fmla="*/ 348665 w 1605470"/>
              <a:gd name="connsiteY152" fmla="*/ 1168288 h 6858000"/>
              <a:gd name="connsiteX153" fmla="*/ 340947 w 1605470"/>
              <a:gd name="connsiteY153" fmla="*/ 1142577 h 6858000"/>
              <a:gd name="connsiteX154" fmla="*/ 330253 w 1605470"/>
              <a:gd name="connsiteY154" fmla="*/ 1088484 h 6858000"/>
              <a:gd name="connsiteX155" fmla="*/ 318989 w 1605470"/>
              <a:gd name="connsiteY155" fmla="*/ 1016103 h 6858000"/>
              <a:gd name="connsiteX156" fmla="*/ 320445 w 1605470"/>
              <a:gd name="connsiteY156" fmla="*/ 932283 h 6858000"/>
              <a:gd name="connsiteX157" fmla="*/ 322681 w 1605470"/>
              <a:gd name="connsiteY157" fmla="*/ 915925 h 6858000"/>
              <a:gd name="connsiteX158" fmla="*/ 315310 w 1605470"/>
              <a:gd name="connsiteY158" fmla="*/ 896999 h 6858000"/>
              <a:gd name="connsiteX159" fmla="*/ 284718 w 1605470"/>
              <a:gd name="connsiteY159" fmla="*/ 821517 h 6858000"/>
              <a:gd name="connsiteX160" fmla="*/ 263668 w 1605470"/>
              <a:gd name="connsiteY160" fmla="*/ 751353 h 6858000"/>
              <a:gd name="connsiteX161" fmla="*/ 263226 w 1605470"/>
              <a:gd name="connsiteY161" fmla="*/ 721230 h 6858000"/>
              <a:gd name="connsiteX162" fmla="*/ 248897 w 1605470"/>
              <a:gd name="connsiteY162" fmla="*/ 681659 h 6858000"/>
              <a:gd name="connsiteX163" fmla="*/ 234316 w 1605470"/>
              <a:gd name="connsiteY163" fmla="*/ 635218 h 6858000"/>
              <a:gd name="connsiteX164" fmla="*/ 239327 w 1605470"/>
              <a:gd name="connsiteY164" fmla="*/ 613763 h 6858000"/>
              <a:gd name="connsiteX165" fmla="*/ 225269 w 1605470"/>
              <a:gd name="connsiteY165" fmla="*/ 598582 h 6858000"/>
              <a:gd name="connsiteX166" fmla="*/ 224950 w 1605470"/>
              <a:gd name="connsiteY166" fmla="*/ 576846 h 6858000"/>
              <a:gd name="connsiteX167" fmla="*/ 204576 w 1605470"/>
              <a:gd name="connsiteY167" fmla="*/ 530055 h 6858000"/>
              <a:gd name="connsiteX168" fmla="*/ 219064 w 1605470"/>
              <a:gd name="connsiteY168" fmla="*/ 469651 h 6858000"/>
              <a:gd name="connsiteX169" fmla="*/ 195012 w 1605470"/>
              <a:gd name="connsiteY169" fmla="*/ 448559 h 6858000"/>
              <a:gd name="connsiteX170" fmla="*/ 201434 w 1605470"/>
              <a:gd name="connsiteY170" fmla="*/ 441529 h 6858000"/>
              <a:gd name="connsiteX171" fmla="*/ 200655 w 1605470"/>
              <a:gd name="connsiteY171" fmla="*/ 428927 h 6858000"/>
              <a:gd name="connsiteX172" fmla="*/ 190059 w 1605470"/>
              <a:gd name="connsiteY172" fmla="*/ 430161 h 6858000"/>
              <a:gd name="connsiteX173" fmla="*/ 167079 w 1605470"/>
              <a:gd name="connsiteY173" fmla="*/ 367211 h 6858000"/>
              <a:gd name="connsiteX174" fmla="*/ 124571 w 1605470"/>
              <a:gd name="connsiteY174" fmla="*/ 302178 h 6858000"/>
              <a:gd name="connsiteX175" fmla="*/ 103243 w 1605470"/>
              <a:gd name="connsiteY175" fmla="*/ 211375 h 6858000"/>
              <a:gd name="connsiteX176" fmla="*/ 94571 w 1605470"/>
              <a:gd name="connsiteY176" fmla="*/ 184179 h 6858000"/>
              <a:gd name="connsiteX177" fmla="*/ 13437 w 1605470"/>
              <a:gd name="connsiteY177" fmla="*/ 19287 h 6858000"/>
              <a:gd name="connsiteX178" fmla="*/ 0 w 1605470"/>
              <a:gd name="connsiteY178"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415652 w 1605470"/>
              <a:gd name="connsiteY33" fmla="*/ 6028119 h 6858000"/>
              <a:gd name="connsiteX34" fmla="*/ 442432 w 1605470"/>
              <a:gd name="connsiteY34" fmla="*/ 5934687 h 6858000"/>
              <a:gd name="connsiteX35" fmla="*/ 489472 w 1605470"/>
              <a:gd name="connsiteY35" fmla="*/ 5732419 h 6858000"/>
              <a:gd name="connsiteX36" fmla="*/ 512623 w 1605470"/>
              <a:gd name="connsiteY36" fmla="*/ 5685392 h 6858000"/>
              <a:gd name="connsiteX37" fmla="*/ 510261 w 1605470"/>
              <a:gd name="connsiteY37" fmla="*/ 5634527 h 6858000"/>
              <a:gd name="connsiteX38" fmla="*/ 523992 w 1605470"/>
              <a:gd name="connsiteY38" fmla="*/ 5619557 h 6858000"/>
              <a:gd name="connsiteX39" fmla="*/ 526609 w 1605470"/>
              <a:gd name="connsiteY39" fmla="*/ 5617081 h 6858000"/>
              <a:gd name="connsiteX40" fmla="*/ 531653 w 1605470"/>
              <a:gd name="connsiteY40" fmla="*/ 5604904 h 6858000"/>
              <a:gd name="connsiteX41" fmla="*/ 539863 w 1605470"/>
              <a:gd name="connsiteY41" fmla="*/ 5604298 h 6858000"/>
              <a:gd name="connsiteX42" fmla="*/ 552319 w 1605470"/>
              <a:gd name="connsiteY42" fmla="*/ 5587997 h 6858000"/>
              <a:gd name="connsiteX43" fmla="*/ 559710 w 1605470"/>
              <a:gd name="connsiteY43" fmla="*/ 5564796 h 6858000"/>
              <a:gd name="connsiteX44" fmla="*/ 587214 w 1605470"/>
              <a:gd name="connsiteY44" fmla="*/ 5451511 h 6858000"/>
              <a:gd name="connsiteX45" fmla="*/ 608019 w 1605470"/>
              <a:gd name="connsiteY45" fmla="*/ 5385461 h 6858000"/>
              <a:gd name="connsiteX46" fmla="*/ 622750 w 1605470"/>
              <a:gd name="connsiteY46" fmla="*/ 5363084 h 6858000"/>
              <a:gd name="connsiteX47" fmla="*/ 638731 w 1605470"/>
              <a:gd name="connsiteY47" fmla="*/ 5330009 h 6858000"/>
              <a:gd name="connsiteX48" fmla="*/ 672224 w 1605470"/>
              <a:gd name="connsiteY48" fmla="*/ 5273739 h 6858000"/>
              <a:gd name="connsiteX49" fmla="*/ 681823 w 1605470"/>
              <a:gd name="connsiteY49" fmla="*/ 5241779 h 6858000"/>
              <a:gd name="connsiteX50" fmla="*/ 693049 w 1605470"/>
              <a:gd name="connsiteY50" fmla="*/ 5225268 h 6858000"/>
              <a:gd name="connsiteX51" fmla="*/ 694069 w 1605470"/>
              <a:gd name="connsiteY51" fmla="*/ 5217684 h 6858000"/>
              <a:gd name="connsiteX52" fmla="*/ 701410 w 1605470"/>
              <a:gd name="connsiteY52" fmla="*/ 5193377 h 6858000"/>
              <a:gd name="connsiteX53" fmla="*/ 704713 w 1605470"/>
              <a:gd name="connsiteY53" fmla="*/ 5179288 h 6858000"/>
              <a:gd name="connsiteX54" fmla="*/ 705697 w 1605470"/>
              <a:gd name="connsiteY54" fmla="*/ 5173621 h 6858000"/>
              <a:gd name="connsiteX55" fmla="*/ 701331 w 1605470"/>
              <a:gd name="connsiteY55" fmla="*/ 5159961 h 6858000"/>
              <a:gd name="connsiteX56" fmla="*/ 708008 w 1605470"/>
              <a:gd name="connsiteY56" fmla="*/ 5144295 h 6858000"/>
              <a:gd name="connsiteX57" fmla="*/ 704941 w 1605470"/>
              <a:gd name="connsiteY57" fmla="*/ 5125185 h 6858000"/>
              <a:gd name="connsiteX58" fmla="*/ 711771 w 1605470"/>
              <a:gd name="connsiteY58" fmla="*/ 5121884 h 6858000"/>
              <a:gd name="connsiteX59" fmla="*/ 721092 w 1605470"/>
              <a:gd name="connsiteY59" fmla="*/ 5108383 h 6858000"/>
              <a:gd name="connsiteX60" fmla="*/ 717045 w 1605470"/>
              <a:gd name="connsiteY60" fmla="*/ 5094705 h 6858000"/>
              <a:gd name="connsiteX61" fmla="*/ 718807 w 1605470"/>
              <a:gd name="connsiteY61" fmla="*/ 5067850 h 6858000"/>
              <a:gd name="connsiteX62" fmla="*/ 721538 w 1605470"/>
              <a:gd name="connsiteY62" fmla="*/ 5060861 h 6858000"/>
              <a:gd name="connsiteX63" fmla="*/ 718242 w 1605470"/>
              <a:gd name="connsiteY63" fmla="*/ 5034192 h 6858000"/>
              <a:gd name="connsiteX64" fmla="*/ 719796 w 1605470"/>
              <a:gd name="connsiteY64" fmla="*/ 4993030 h 6858000"/>
              <a:gd name="connsiteX65" fmla="*/ 726705 w 1605470"/>
              <a:gd name="connsiteY65" fmla="*/ 4946844 h 6858000"/>
              <a:gd name="connsiteX66" fmla="*/ 722561 w 1605470"/>
              <a:gd name="connsiteY66" fmla="*/ 4932692 h 6858000"/>
              <a:gd name="connsiteX67" fmla="*/ 724935 w 1605470"/>
              <a:gd name="connsiteY67" fmla="*/ 4821504 h 6858000"/>
              <a:gd name="connsiteX68" fmla="*/ 732118 w 1605470"/>
              <a:gd name="connsiteY68" fmla="*/ 4801535 h 6858000"/>
              <a:gd name="connsiteX69" fmla="*/ 739787 w 1605470"/>
              <a:gd name="connsiteY69" fmla="*/ 4797794 h 6858000"/>
              <a:gd name="connsiteX70" fmla="*/ 741081 w 1605470"/>
              <a:gd name="connsiteY70" fmla="*/ 4784526 h 6858000"/>
              <a:gd name="connsiteX71" fmla="*/ 742865 w 1605470"/>
              <a:gd name="connsiteY71" fmla="*/ 4781211 h 6858000"/>
              <a:gd name="connsiteX72" fmla="*/ 751652 w 1605470"/>
              <a:gd name="connsiteY72" fmla="*/ 4761984 h 6858000"/>
              <a:gd name="connsiteX73" fmla="*/ 747700 w 1605470"/>
              <a:gd name="connsiteY73" fmla="*/ 4690749 h 6858000"/>
              <a:gd name="connsiteX74" fmla="*/ 743180 w 1605470"/>
              <a:gd name="connsiteY74" fmla="*/ 4613201 h 6858000"/>
              <a:gd name="connsiteX75" fmla="*/ 738263 w 1605470"/>
              <a:gd name="connsiteY75" fmla="*/ 4444346 h 6858000"/>
              <a:gd name="connsiteX76" fmla="*/ 756542 w 1605470"/>
              <a:gd name="connsiteY76" fmla="*/ 4350346 h 6858000"/>
              <a:gd name="connsiteX77" fmla="*/ 715481 w 1605470"/>
              <a:gd name="connsiteY77" fmla="*/ 4214165 h 6858000"/>
              <a:gd name="connsiteX78" fmla="*/ 719554 w 1605470"/>
              <a:gd name="connsiteY78" fmla="*/ 4090296 h 6858000"/>
              <a:gd name="connsiteX79" fmla="*/ 704810 w 1605470"/>
              <a:gd name="connsiteY79" fmla="*/ 4033999 h 6858000"/>
              <a:gd name="connsiteX80" fmla="*/ 705959 w 1605470"/>
              <a:gd name="connsiteY80" fmla="*/ 4031933 h 6858000"/>
              <a:gd name="connsiteX81" fmla="*/ 704535 w 1605470"/>
              <a:gd name="connsiteY81" fmla="*/ 4013953 h 6858000"/>
              <a:gd name="connsiteX82" fmla="*/ 700443 w 1605470"/>
              <a:gd name="connsiteY82" fmla="*/ 4010511 h 6858000"/>
              <a:gd name="connsiteX83" fmla="*/ 698282 w 1605470"/>
              <a:gd name="connsiteY83" fmla="*/ 3998331 h 6858000"/>
              <a:gd name="connsiteX84" fmla="*/ 690830 w 1605470"/>
              <a:gd name="connsiteY84" fmla="*/ 3974753 h 6858000"/>
              <a:gd name="connsiteX85" fmla="*/ 692428 w 1605470"/>
              <a:gd name="connsiteY85" fmla="*/ 3969950 h 6858000"/>
              <a:gd name="connsiteX86" fmla="*/ 685850 w 1605470"/>
              <a:gd name="connsiteY86" fmla="*/ 3933779 h 6858000"/>
              <a:gd name="connsiteX87" fmla="*/ 687181 w 1605470"/>
              <a:gd name="connsiteY87" fmla="*/ 3933093 h 6858000"/>
              <a:gd name="connsiteX88" fmla="*/ 691535 w 1605470"/>
              <a:gd name="connsiteY88" fmla="*/ 3922082 h 6858000"/>
              <a:gd name="connsiteX89" fmla="*/ 696613 w 1605470"/>
              <a:gd name="connsiteY89" fmla="*/ 3901461 h 6858000"/>
              <a:gd name="connsiteX90" fmla="*/ 719207 w 1605470"/>
              <a:gd name="connsiteY90" fmla="*/ 3813873 h 6858000"/>
              <a:gd name="connsiteX91" fmla="*/ 718632 w 1605470"/>
              <a:gd name="connsiteY91" fmla="*/ 3806161 h 6858000"/>
              <a:gd name="connsiteX92" fmla="*/ 718939 w 1605470"/>
              <a:gd name="connsiteY92" fmla="*/ 3805957 h 6858000"/>
              <a:gd name="connsiteX93" fmla="*/ 718966 w 1605470"/>
              <a:gd name="connsiteY93" fmla="*/ 3797724 h 6858000"/>
              <a:gd name="connsiteX94" fmla="*/ 717581 w 1605470"/>
              <a:gd name="connsiteY94" fmla="*/ 3792098 h 6858000"/>
              <a:gd name="connsiteX95" fmla="*/ 716465 w 1605470"/>
              <a:gd name="connsiteY95" fmla="*/ 3777135 h 6858000"/>
              <a:gd name="connsiteX96" fmla="*/ 718198 w 1605470"/>
              <a:gd name="connsiteY96" fmla="*/ 3771656 h 6858000"/>
              <a:gd name="connsiteX97" fmla="*/ 721941 w 1605470"/>
              <a:gd name="connsiteY97" fmla="*/ 3769007 h 6858000"/>
              <a:gd name="connsiteX98" fmla="*/ 721407 w 1605470"/>
              <a:gd name="connsiteY98" fmla="*/ 3767709 h 6858000"/>
              <a:gd name="connsiteX99" fmla="*/ 730103 w 1605470"/>
              <a:gd name="connsiteY99" fmla="*/ 3738082 h 6858000"/>
              <a:gd name="connsiteX100" fmla="*/ 737449 w 1605470"/>
              <a:gd name="connsiteY100" fmla="*/ 3673397 h 6858000"/>
              <a:gd name="connsiteX101" fmla="*/ 736745 w 1605470"/>
              <a:gd name="connsiteY101" fmla="*/ 3637109 h 6858000"/>
              <a:gd name="connsiteX102" fmla="*/ 740188 w 1605470"/>
              <a:gd name="connsiteY102" fmla="*/ 3536883 h 6858000"/>
              <a:gd name="connsiteX103" fmla="*/ 747726 w 1605470"/>
              <a:gd name="connsiteY103" fmla="*/ 3435652 h 6858000"/>
              <a:gd name="connsiteX104" fmla="*/ 774383 w 1605470"/>
              <a:gd name="connsiteY104" fmla="*/ 3381564 h 6858000"/>
              <a:gd name="connsiteX105" fmla="*/ 774870 w 1605470"/>
              <a:gd name="connsiteY105" fmla="*/ 3375761 h 6858000"/>
              <a:gd name="connsiteX106" fmla="*/ 770510 w 1605470"/>
              <a:gd name="connsiteY106" fmla="*/ 3361844 h 6858000"/>
              <a:gd name="connsiteX107" fmla="*/ 767933 w 1605470"/>
              <a:gd name="connsiteY107" fmla="*/ 3356929 h 6858000"/>
              <a:gd name="connsiteX108" fmla="*/ 766158 w 1605470"/>
              <a:gd name="connsiteY108" fmla="*/ 3349058 h 6858000"/>
              <a:gd name="connsiteX109" fmla="*/ 766414 w 1605470"/>
              <a:gd name="connsiteY109" fmla="*/ 3348763 h 6858000"/>
              <a:gd name="connsiteX110" fmla="*/ 764166 w 1605470"/>
              <a:gd name="connsiteY110" fmla="*/ 3341588 h 6858000"/>
              <a:gd name="connsiteX111" fmla="*/ 749397 w 1605470"/>
              <a:gd name="connsiteY111" fmla="*/ 3307769 h 6858000"/>
              <a:gd name="connsiteX112" fmla="*/ 766960 w 1605470"/>
              <a:gd name="connsiteY112" fmla="*/ 3250522 h 6858000"/>
              <a:gd name="connsiteX113" fmla="*/ 767385 w 1605470"/>
              <a:gd name="connsiteY113" fmla="*/ 3229163 h 6858000"/>
              <a:gd name="connsiteX114" fmla="*/ 769208 w 1605470"/>
              <a:gd name="connsiteY114" fmla="*/ 3217217 h 6858000"/>
              <a:gd name="connsiteX115" fmla="*/ 770350 w 1605470"/>
              <a:gd name="connsiteY115" fmla="*/ 3216125 h 6858000"/>
              <a:gd name="connsiteX116" fmla="*/ 756043 w 1605470"/>
              <a:gd name="connsiteY116" fmla="*/ 3183755 h 6858000"/>
              <a:gd name="connsiteX117" fmla="*/ 756544 w 1605470"/>
              <a:gd name="connsiteY117" fmla="*/ 3178642 h 6858000"/>
              <a:gd name="connsiteX118" fmla="*/ 744144 w 1605470"/>
              <a:gd name="connsiteY118" fmla="*/ 3158586 h 6858000"/>
              <a:gd name="connsiteX119" fmla="*/ 739378 w 1605470"/>
              <a:gd name="connsiteY119" fmla="*/ 3147669 h 6858000"/>
              <a:gd name="connsiteX120" fmla="*/ 734648 w 1605470"/>
              <a:gd name="connsiteY120" fmla="*/ 3145733 h 6858000"/>
              <a:gd name="connsiteX121" fmla="*/ 729329 w 1605470"/>
              <a:gd name="connsiteY121" fmla="*/ 3129034 h 6858000"/>
              <a:gd name="connsiteX122" fmla="*/ 729994 w 1605470"/>
              <a:gd name="connsiteY122" fmla="*/ 3126682 h 6858000"/>
              <a:gd name="connsiteX123" fmla="*/ 720862 w 1605470"/>
              <a:gd name="connsiteY123" fmla="*/ 3114519 h 6858000"/>
              <a:gd name="connsiteX124" fmla="*/ 707471 w 1605470"/>
              <a:gd name="connsiteY124" fmla="*/ 3106272 h 6858000"/>
              <a:gd name="connsiteX125" fmla="*/ 680201 w 1605470"/>
              <a:gd name="connsiteY125" fmla="*/ 2958185 h 6858000"/>
              <a:gd name="connsiteX126" fmla="*/ 622815 w 1605470"/>
              <a:gd name="connsiteY126" fmla="*/ 2762989 h 6858000"/>
              <a:gd name="connsiteX127" fmla="*/ 571733 w 1605470"/>
              <a:gd name="connsiteY127" fmla="*/ 2554718 h 6858000"/>
              <a:gd name="connsiteX128" fmla="*/ 551827 w 1605470"/>
              <a:gd name="connsiteY128" fmla="*/ 2485734 h 6858000"/>
              <a:gd name="connsiteX129" fmla="*/ 542550 w 1605470"/>
              <a:gd name="connsiteY129" fmla="*/ 2447068 h 6858000"/>
              <a:gd name="connsiteX130" fmla="*/ 529511 w 1605470"/>
              <a:gd name="connsiteY130" fmla="*/ 2425819 h 6858000"/>
              <a:gd name="connsiteX131" fmla="*/ 528878 w 1605470"/>
              <a:gd name="connsiteY131" fmla="*/ 2408971 h 6858000"/>
              <a:gd name="connsiteX132" fmla="*/ 535510 w 1605470"/>
              <a:gd name="connsiteY132" fmla="*/ 2402874 h 6858000"/>
              <a:gd name="connsiteX133" fmla="*/ 538122 w 1605470"/>
              <a:gd name="connsiteY133" fmla="*/ 2381443 h 6858000"/>
              <a:gd name="connsiteX134" fmla="*/ 514451 w 1605470"/>
              <a:gd name="connsiteY134" fmla="*/ 2261920 h 6858000"/>
              <a:gd name="connsiteX135" fmla="*/ 486968 w 1605470"/>
              <a:gd name="connsiteY135" fmla="*/ 2182937 h 6858000"/>
              <a:gd name="connsiteX136" fmla="*/ 488555 w 1605470"/>
              <a:gd name="connsiteY136" fmla="*/ 2155135 h 6858000"/>
              <a:gd name="connsiteX137" fmla="*/ 486013 w 1605470"/>
              <a:gd name="connsiteY137" fmla="*/ 2118008 h 6858000"/>
              <a:gd name="connsiteX138" fmla="*/ 487006 w 1605470"/>
              <a:gd name="connsiteY138" fmla="*/ 2050531 h 6858000"/>
              <a:gd name="connsiteX139" fmla="*/ 478812 w 1605470"/>
              <a:gd name="connsiteY139" fmla="*/ 1963269 h 6858000"/>
              <a:gd name="connsiteX140" fmla="*/ 442619 w 1605470"/>
              <a:gd name="connsiteY140" fmla="*/ 1910499 h 6858000"/>
              <a:gd name="connsiteX141" fmla="*/ 446785 w 1605470"/>
              <a:gd name="connsiteY141" fmla="*/ 1903212 h 6858000"/>
              <a:gd name="connsiteX142" fmla="*/ 436547 w 1605470"/>
              <a:gd name="connsiteY142" fmla="*/ 1861531 h 6858000"/>
              <a:gd name="connsiteX143" fmla="*/ 390346 w 1605470"/>
              <a:gd name="connsiteY143" fmla="*/ 1732919 h 6858000"/>
              <a:gd name="connsiteX144" fmla="*/ 362657 w 1605470"/>
              <a:gd name="connsiteY144" fmla="*/ 1663540 h 6858000"/>
              <a:gd name="connsiteX145" fmla="*/ 361783 w 1605470"/>
              <a:gd name="connsiteY145" fmla="*/ 1615777 h 6858000"/>
              <a:gd name="connsiteX146" fmla="*/ 342578 w 1605470"/>
              <a:gd name="connsiteY146" fmla="*/ 1563678 h 6858000"/>
              <a:gd name="connsiteX147" fmla="*/ 355658 w 1605470"/>
              <a:gd name="connsiteY147" fmla="*/ 1519474 h 6858000"/>
              <a:gd name="connsiteX148" fmla="*/ 348400 w 1605470"/>
              <a:gd name="connsiteY148" fmla="*/ 1477995 h 6858000"/>
              <a:gd name="connsiteX149" fmla="*/ 334485 w 1605470"/>
              <a:gd name="connsiteY149" fmla="*/ 1373769 h 6858000"/>
              <a:gd name="connsiteX150" fmla="*/ 342792 w 1605470"/>
              <a:gd name="connsiteY150" fmla="*/ 1307086 h 6858000"/>
              <a:gd name="connsiteX151" fmla="*/ 343980 w 1605470"/>
              <a:gd name="connsiteY151" fmla="*/ 1189033 h 6858000"/>
              <a:gd name="connsiteX152" fmla="*/ 348665 w 1605470"/>
              <a:gd name="connsiteY152" fmla="*/ 1168288 h 6858000"/>
              <a:gd name="connsiteX153" fmla="*/ 340947 w 1605470"/>
              <a:gd name="connsiteY153" fmla="*/ 1142577 h 6858000"/>
              <a:gd name="connsiteX154" fmla="*/ 330253 w 1605470"/>
              <a:gd name="connsiteY154" fmla="*/ 1088484 h 6858000"/>
              <a:gd name="connsiteX155" fmla="*/ 318989 w 1605470"/>
              <a:gd name="connsiteY155" fmla="*/ 1016103 h 6858000"/>
              <a:gd name="connsiteX156" fmla="*/ 320445 w 1605470"/>
              <a:gd name="connsiteY156" fmla="*/ 932283 h 6858000"/>
              <a:gd name="connsiteX157" fmla="*/ 322681 w 1605470"/>
              <a:gd name="connsiteY157" fmla="*/ 915925 h 6858000"/>
              <a:gd name="connsiteX158" fmla="*/ 315310 w 1605470"/>
              <a:gd name="connsiteY158" fmla="*/ 896999 h 6858000"/>
              <a:gd name="connsiteX159" fmla="*/ 284718 w 1605470"/>
              <a:gd name="connsiteY159" fmla="*/ 821517 h 6858000"/>
              <a:gd name="connsiteX160" fmla="*/ 263668 w 1605470"/>
              <a:gd name="connsiteY160" fmla="*/ 751353 h 6858000"/>
              <a:gd name="connsiteX161" fmla="*/ 263226 w 1605470"/>
              <a:gd name="connsiteY161" fmla="*/ 721230 h 6858000"/>
              <a:gd name="connsiteX162" fmla="*/ 248897 w 1605470"/>
              <a:gd name="connsiteY162" fmla="*/ 681659 h 6858000"/>
              <a:gd name="connsiteX163" fmla="*/ 234316 w 1605470"/>
              <a:gd name="connsiteY163" fmla="*/ 635218 h 6858000"/>
              <a:gd name="connsiteX164" fmla="*/ 239327 w 1605470"/>
              <a:gd name="connsiteY164" fmla="*/ 613763 h 6858000"/>
              <a:gd name="connsiteX165" fmla="*/ 225269 w 1605470"/>
              <a:gd name="connsiteY165" fmla="*/ 598582 h 6858000"/>
              <a:gd name="connsiteX166" fmla="*/ 224950 w 1605470"/>
              <a:gd name="connsiteY166" fmla="*/ 576846 h 6858000"/>
              <a:gd name="connsiteX167" fmla="*/ 204576 w 1605470"/>
              <a:gd name="connsiteY167" fmla="*/ 530055 h 6858000"/>
              <a:gd name="connsiteX168" fmla="*/ 219064 w 1605470"/>
              <a:gd name="connsiteY168" fmla="*/ 469651 h 6858000"/>
              <a:gd name="connsiteX169" fmla="*/ 195012 w 1605470"/>
              <a:gd name="connsiteY169" fmla="*/ 448559 h 6858000"/>
              <a:gd name="connsiteX170" fmla="*/ 201434 w 1605470"/>
              <a:gd name="connsiteY170" fmla="*/ 441529 h 6858000"/>
              <a:gd name="connsiteX171" fmla="*/ 200655 w 1605470"/>
              <a:gd name="connsiteY171" fmla="*/ 428927 h 6858000"/>
              <a:gd name="connsiteX172" fmla="*/ 190059 w 1605470"/>
              <a:gd name="connsiteY172" fmla="*/ 430161 h 6858000"/>
              <a:gd name="connsiteX173" fmla="*/ 167079 w 1605470"/>
              <a:gd name="connsiteY173" fmla="*/ 367211 h 6858000"/>
              <a:gd name="connsiteX174" fmla="*/ 124571 w 1605470"/>
              <a:gd name="connsiteY174" fmla="*/ 302178 h 6858000"/>
              <a:gd name="connsiteX175" fmla="*/ 103243 w 1605470"/>
              <a:gd name="connsiteY175" fmla="*/ 211375 h 6858000"/>
              <a:gd name="connsiteX176" fmla="*/ 94571 w 1605470"/>
              <a:gd name="connsiteY176" fmla="*/ 184179 h 6858000"/>
              <a:gd name="connsiteX177" fmla="*/ 13437 w 1605470"/>
              <a:gd name="connsiteY177" fmla="*/ 19287 h 6858000"/>
              <a:gd name="connsiteX178" fmla="*/ 0 w 1605470"/>
              <a:gd name="connsiteY178"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415652 w 1605470"/>
              <a:gd name="connsiteY33" fmla="*/ 6028119 h 6858000"/>
              <a:gd name="connsiteX34" fmla="*/ 442432 w 1605470"/>
              <a:gd name="connsiteY34" fmla="*/ 5934687 h 6858000"/>
              <a:gd name="connsiteX35" fmla="*/ 489472 w 1605470"/>
              <a:gd name="connsiteY35" fmla="*/ 5732419 h 6858000"/>
              <a:gd name="connsiteX36" fmla="*/ 512623 w 1605470"/>
              <a:gd name="connsiteY36" fmla="*/ 5685392 h 6858000"/>
              <a:gd name="connsiteX37" fmla="*/ 510261 w 1605470"/>
              <a:gd name="connsiteY37" fmla="*/ 5634527 h 6858000"/>
              <a:gd name="connsiteX38" fmla="*/ 523992 w 1605470"/>
              <a:gd name="connsiteY38" fmla="*/ 5619557 h 6858000"/>
              <a:gd name="connsiteX39" fmla="*/ 526609 w 1605470"/>
              <a:gd name="connsiteY39" fmla="*/ 5617081 h 6858000"/>
              <a:gd name="connsiteX40" fmla="*/ 531653 w 1605470"/>
              <a:gd name="connsiteY40" fmla="*/ 5604904 h 6858000"/>
              <a:gd name="connsiteX41" fmla="*/ 539863 w 1605470"/>
              <a:gd name="connsiteY41" fmla="*/ 5604298 h 6858000"/>
              <a:gd name="connsiteX42" fmla="*/ 552319 w 1605470"/>
              <a:gd name="connsiteY42" fmla="*/ 5587997 h 6858000"/>
              <a:gd name="connsiteX43" fmla="*/ 559710 w 1605470"/>
              <a:gd name="connsiteY43" fmla="*/ 5564796 h 6858000"/>
              <a:gd name="connsiteX44" fmla="*/ 587214 w 1605470"/>
              <a:gd name="connsiteY44" fmla="*/ 5451511 h 6858000"/>
              <a:gd name="connsiteX45" fmla="*/ 608019 w 1605470"/>
              <a:gd name="connsiteY45" fmla="*/ 5385461 h 6858000"/>
              <a:gd name="connsiteX46" fmla="*/ 622750 w 1605470"/>
              <a:gd name="connsiteY46" fmla="*/ 5363084 h 6858000"/>
              <a:gd name="connsiteX47" fmla="*/ 638731 w 1605470"/>
              <a:gd name="connsiteY47" fmla="*/ 5330009 h 6858000"/>
              <a:gd name="connsiteX48" fmla="*/ 672224 w 1605470"/>
              <a:gd name="connsiteY48" fmla="*/ 5273739 h 6858000"/>
              <a:gd name="connsiteX49" fmla="*/ 681823 w 1605470"/>
              <a:gd name="connsiteY49" fmla="*/ 5241779 h 6858000"/>
              <a:gd name="connsiteX50" fmla="*/ 693049 w 1605470"/>
              <a:gd name="connsiteY50" fmla="*/ 5225268 h 6858000"/>
              <a:gd name="connsiteX51" fmla="*/ 694069 w 1605470"/>
              <a:gd name="connsiteY51" fmla="*/ 5217684 h 6858000"/>
              <a:gd name="connsiteX52" fmla="*/ 701410 w 1605470"/>
              <a:gd name="connsiteY52" fmla="*/ 5193377 h 6858000"/>
              <a:gd name="connsiteX53" fmla="*/ 704713 w 1605470"/>
              <a:gd name="connsiteY53" fmla="*/ 5179288 h 6858000"/>
              <a:gd name="connsiteX54" fmla="*/ 705697 w 1605470"/>
              <a:gd name="connsiteY54" fmla="*/ 5173621 h 6858000"/>
              <a:gd name="connsiteX55" fmla="*/ 701331 w 1605470"/>
              <a:gd name="connsiteY55" fmla="*/ 5159961 h 6858000"/>
              <a:gd name="connsiteX56" fmla="*/ 708008 w 1605470"/>
              <a:gd name="connsiteY56" fmla="*/ 5144295 h 6858000"/>
              <a:gd name="connsiteX57" fmla="*/ 704941 w 1605470"/>
              <a:gd name="connsiteY57" fmla="*/ 5125185 h 6858000"/>
              <a:gd name="connsiteX58" fmla="*/ 711771 w 1605470"/>
              <a:gd name="connsiteY58" fmla="*/ 5121884 h 6858000"/>
              <a:gd name="connsiteX59" fmla="*/ 721092 w 1605470"/>
              <a:gd name="connsiteY59" fmla="*/ 5108383 h 6858000"/>
              <a:gd name="connsiteX60" fmla="*/ 717045 w 1605470"/>
              <a:gd name="connsiteY60" fmla="*/ 5094705 h 6858000"/>
              <a:gd name="connsiteX61" fmla="*/ 718807 w 1605470"/>
              <a:gd name="connsiteY61" fmla="*/ 5067850 h 6858000"/>
              <a:gd name="connsiteX62" fmla="*/ 721538 w 1605470"/>
              <a:gd name="connsiteY62" fmla="*/ 5060861 h 6858000"/>
              <a:gd name="connsiteX63" fmla="*/ 718242 w 1605470"/>
              <a:gd name="connsiteY63" fmla="*/ 5034192 h 6858000"/>
              <a:gd name="connsiteX64" fmla="*/ 719796 w 1605470"/>
              <a:gd name="connsiteY64" fmla="*/ 4993030 h 6858000"/>
              <a:gd name="connsiteX65" fmla="*/ 726705 w 1605470"/>
              <a:gd name="connsiteY65" fmla="*/ 4946844 h 6858000"/>
              <a:gd name="connsiteX66" fmla="*/ 722561 w 1605470"/>
              <a:gd name="connsiteY66" fmla="*/ 4932692 h 6858000"/>
              <a:gd name="connsiteX67" fmla="*/ 724935 w 1605470"/>
              <a:gd name="connsiteY67" fmla="*/ 4821504 h 6858000"/>
              <a:gd name="connsiteX68" fmla="*/ 732118 w 1605470"/>
              <a:gd name="connsiteY68" fmla="*/ 4801535 h 6858000"/>
              <a:gd name="connsiteX69" fmla="*/ 739787 w 1605470"/>
              <a:gd name="connsiteY69" fmla="*/ 4797794 h 6858000"/>
              <a:gd name="connsiteX70" fmla="*/ 741081 w 1605470"/>
              <a:gd name="connsiteY70" fmla="*/ 4784526 h 6858000"/>
              <a:gd name="connsiteX71" fmla="*/ 742865 w 1605470"/>
              <a:gd name="connsiteY71" fmla="*/ 4781211 h 6858000"/>
              <a:gd name="connsiteX72" fmla="*/ 751652 w 1605470"/>
              <a:gd name="connsiteY72" fmla="*/ 4761984 h 6858000"/>
              <a:gd name="connsiteX73" fmla="*/ 747700 w 1605470"/>
              <a:gd name="connsiteY73" fmla="*/ 4690749 h 6858000"/>
              <a:gd name="connsiteX74" fmla="*/ 743180 w 1605470"/>
              <a:gd name="connsiteY74" fmla="*/ 4613201 h 6858000"/>
              <a:gd name="connsiteX75" fmla="*/ 738263 w 1605470"/>
              <a:gd name="connsiteY75" fmla="*/ 4444346 h 6858000"/>
              <a:gd name="connsiteX76" fmla="*/ 756542 w 1605470"/>
              <a:gd name="connsiteY76" fmla="*/ 4350346 h 6858000"/>
              <a:gd name="connsiteX77" fmla="*/ 715481 w 1605470"/>
              <a:gd name="connsiteY77" fmla="*/ 4214165 h 6858000"/>
              <a:gd name="connsiteX78" fmla="*/ 719554 w 1605470"/>
              <a:gd name="connsiteY78" fmla="*/ 4090296 h 6858000"/>
              <a:gd name="connsiteX79" fmla="*/ 704810 w 1605470"/>
              <a:gd name="connsiteY79" fmla="*/ 4033999 h 6858000"/>
              <a:gd name="connsiteX80" fmla="*/ 705959 w 1605470"/>
              <a:gd name="connsiteY80" fmla="*/ 4031933 h 6858000"/>
              <a:gd name="connsiteX81" fmla="*/ 704535 w 1605470"/>
              <a:gd name="connsiteY81" fmla="*/ 4013953 h 6858000"/>
              <a:gd name="connsiteX82" fmla="*/ 700443 w 1605470"/>
              <a:gd name="connsiteY82" fmla="*/ 4010511 h 6858000"/>
              <a:gd name="connsiteX83" fmla="*/ 698282 w 1605470"/>
              <a:gd name="connsiteY83" fmla="*/ 3998331 h 6858000"/>
              <a:gd name="connsiteX84" fmla="*/ 690830 w 1605470"/>
              <a:gd name="connsiteY84" fmla="*/ 3974753 h 6858000"/>
              <a:gd name="connsiteX85" fmla="*/ 692428 w 1605470"/>
              <a:gd name="connsiteY85" fmla="*/ 3969950 h 6858000"/>
              <a:gd name="connsiteX86" fmla="*/ 685850 w 1605470"/>
              <a:gd name="connsiteY86" fmla="*/ 3933779 h 6858000"/>
              <a:gd name="connsiteX87" fmla="*/ 687181 w 1605470"/>
              <a:gd name="connsiteY87" fmla="*/ 3933093 h 6858000"/>
              <a:gd name="connsiteX88" fmla="*/ 691535 w 1605470"/>
              <a:gd name="connsiteY88" fmla="*/ 3922082 h 6858000"/>
              <a:gd name="connsiteX89" fmla="*/ 696613 w 1605470"/>
              <a:gd name="connsiteY89" fmla="*/ 3901461 h 6858000"/>
              <a:gd name="connsiteX90" fmla="*/ 719207 w 1605470"/>
              <a:gd name="connsiteY90" fmla="*/ 3813873 h 6858000"/>
              <a:gd name="connsiteX91" fmla="*/ 718632 w 1605470"/>
              <a:gd name="connsiteY91" fmla="*/ 3806161 h 6858000"/>
              <a:gd name="connsiteX92" fmla="*/ 718939 w 1605470"/>
              <a:gd name="connsiteY92" fmla="*/ 3805957 h 6858000"/>
              <a:gd name="connsiteX93" fmla="*/ 718966 w 1605470"/>
              <a:gd name="connsiteY93" fmla="*/ 3797724 h 6858000"/>
              <a:gd name="connsiteX94" fmla="*/ 717581 w 1605470"/>
              <a:gd name="connsiteY94" fmla="*/ 3792098 h 6858000"/>
              <a:gd name="connsiteX95" fmla="*/ 716465 w 1605470"/>
              <a:gd name="connsiteY95" fmla="*/ 3777135 h 6858000"/>
              <a:gd name="connsiteX96" fmla="*/ 718198 w 1605470"/>
              <a:gd name="connsiteY96" fmla="*/ 3771656 h 6858000"/>
              <a:gd name="connsiteX97" fmla="*/ 721941 w 1605470"/>
              <a:gd name="connsiteY97" fmla="*/ 3769007 h 6858000"/>
              <a:gd name="connsiteX98" fmla="*/ 721407 w 1605470"/>
              <a:gd name="connsiteY98" fmla="*/ 3767709 h 6858000"/>
              <a:gd name="connsiteX99" fmla="*/ 730103 w 1605470"/>
              <a:gd name="connsiteY99" fmla="*/ 3738082 h 6858000"/>
              <a:gd name="connsiteX100" fmla="*/ 737449 w 1605470"/>
              <a:gd name="connsiteY100" fmla="*/ 3673397 h 6858000"/>
              <a:gd name="connsiteX101" fmla="*/ 736745 w 1605470"/>
              <a:gd name="connsiteY101" fmla="*/ 3637109 h 6858000"/>
              <a:gd name="connsiteX102" fmla="*/ 740188 w 1605470"/>
              <a:gd name="connsiteY102" fmla="*/ 3536883 h 6858000"/>
              <a:gd name="connsiteX103" fmla="*/ 747726 w 1605470"/>
              <a:gd name="connsiteY103" fmla="*/ 3435652 h 6858000"/>
              <a:gd name="connsiteX104" fmla="*/ 774383 w 1605470"/>
              <a:gd name="connsiteY104" fmla="*/ 3381564 h 6858000"/>
              <a:gd name="connsiteX105" fmla="*/ 774870 w 1605470"/>
              <a:gd name="connsiteY105" fmla="*/ 3375761 h 6858000"/>
              <a:gd name="connsiteX106" fmla="*/ 770510 w 1605470"/>
              <a:gd name="connsiteY106" fmla="*/ 3361844 h 6858000"/>
              <a:gd name="connsiteX107" fmla="*/ 767933 w 1605470"/>
              <a:gd name="connsiteY107" fmla="*/ 3356929 h 6858000"/>
              <a:gd name="connsiteX108" fmla="*/ 766158 w 1605470"/>
              <a:gd name="connsiteY108" fmla="*/ 3349058 h 6858000"/>
              <a:gd name="connsiteX109" fmla="*/ 766414 w 1605470"/>
              <a:gd name="connsiteY109" fmla="*/ 3348763 h 6858000"/>
              <a:gd name="connsiteX110" fmla="*/ 764166 w 1605470"/>
              <a:gd name="connsiteY110" fmla="*/ 3341588 h 6858000"/>
              <a:gd name="connsiteX111" fmla="*/ 749397 w 1605470"/>
              <a:gd name="connsiteY111" fmla="*/ 3307769 h 6858000"/>
              <a:gd name="connsiteX112" fmla="*/ 766960 w 1605470"/>
              <a:gd name="connsiteY112" fmla="*/ 3250522 h 6858000"/>
              <a:gd name="connsiteX113" fmla="*/ 767385 w 1605470"/>
              <a:gd name="connsiteY113" fmla="*/ 3229163 h 6858000"/>
              <a:gd name="connsiteX114" fmla="*/ 769208 w 1605470"/>
              <a:gd name="connsiteY114" fmla="*/ 3217217 h 6858000"/>
              <a:gd name="connsiteX115" fmla="*/ 770350 w 1605470"/>
              <a:gd name="connsiteY115" fmla="*/ 3216125 h 6858000"/>
              <a:gd name="connsiteX116" fmla="*/ 756043 w 1605470"/>
              <a:gd name="connsiteY116" fmla="*/ 3183755 h 6858000"/>
              <a:gd name="connsiteX117" fmla="*/ 756544 w 1605470"/>
              <a:gd name="connsiteY117" fmla="*/ 3178642 h 6858000"/>
              <a:gd name="connsiteX118" fmla="*/ 744144 w 1605470"/>
              <a:gd name="connsiteY118" fmla="*/ 3158586 h 6858000"/>
              <a:gd name="connsiteX119" fmla="*/ 739378 w 1605470"/>
              <a:gd name="connsiteY119" fmla="*/ 3147669 h 6858000"/>
              <a:gd name="connsiteX120" fmla="*/ 734648 w 1605470"/>
              <a:gd name="connsiteY120" fmla="*/ 3145733 h 6858000"/>
              <a:gd name="connsiteX121" fmla="*/ 729329 w 1605470"/>
              <a:gd name="connsiteY121" fmla="*/ 3129034 h 6858000"/>
              <a:gd name="connsiteX122" fmla="*/ 729994 w 1605470"/>
              <a:gd name="connsiteY122" fmla="*/ 3126682 h 6858000"/>
              <a:gd name="connsiteX123" fmla="*/ 720862 w 1605470"/>
              <a:gd name="connsiteY123" fmla="*/ 3114519 h 6858000"/>
              <a:gd name="connsiteX124" fmla="*/ 707471 w 1605470"/>
              <a:gd name="connsiteY124" fmla="*/ 3106272 h 6858000"/>
              <a:gd name="connsiteX125" fmla="*/ 680201 w 1605470"/>
              <a:gd name="connsiteY125" fmla="*/ 2958185 h 6858000"/>
              <a:gd name="connsiteX126" fmla="*/ 622815 w 1605470"/>
              <a:gd name="connsiteY126" fmla="*/ 2762989 h 6858000"/>
              <a:gd name="connsiteX127" fmla="*/ 571733 w 1605470"/>
              <a:gd name="connsiteY127" fmla="*/ 2554718 h 6858000"/>
              <a:gd name="connsiteX128" fmla="*/ 551827 w 1605470"/>
              <a:gd name="connsiteY128" fmla="*/ 2485734 h 6858000"/>
              <a:gd name="connsiteX129" fmla="*/ 542550 w 1605470"/>
              <a:gd name="connsiteY129" fmla="*/ 2447068 h 6858000"/>
              <a:gd name="connsiteX130" fmla="*/ 529511 w 1605470"/>
              <a:gd name="connsiteY130" fmla="*/ 2425819 h 6858000"/>
              <a:gd name="connsiteX131" fmla="*/ 528878 w 1605470"/>
              <a:gd name="connsiteY131" fmla="*/ 2408971 h 6858000"/>
              <a:gd name="connsiteX132" fmla="*/ 535510 w 1605470"/>
              <a:gd name="connsiteY132" fmla="*/ 2402874 h 6858000"/>
              <a:gd name="connsiteX133" fmla="*/ 538122 w 1605470"/>
              <a:gd name="connsiteY133" fmla="*/ 2381443 h 6858000"/>
              <a:gd name="connsiteX134" fmla="*/ 514451 w 1605470"/>
              <a:gd name="connsiteY134" fmla="*/ 2261920 h 6858000"/>
              <a:gd name="connsiteX135" fmla="*/ 486968 w 1605470"/>
              <a:gd name="connsiteY135" fmla="*/ 2182937 h 6858000"/>
              <a:gd name="connsiteX136" fmla="*/ 488555 w 1605470"/>
              <a:gd name="connsiteY136" fmla="*/ 2155135 h 6858000"/>
              <a:gd name="connsiteX137" fmla="*/ 486013 w 1605470"/>
              <a:gd name="connsiteY137" fmla="*/ 2118008 h 6858000"/>
              <a:gd name="connsiteX138" fmla="*/ 487006 w 1605470"/>
              <a:gd name="connsiteY138" fmla="*/ 2050531 h 6858000"/>
              <a:gd name="connsiteX139" fmla="*/ 478812 w 1605470"/>
              <a:gd name="connsiteY139" fmla="*/ 1963269 h 6858000"/>
              <a:gd name="connsiteX140" fmla="*/ 442619 w 1605470"/>
              <a:gd name="connsiteY140" fmla="*/ 1910499 h 6858000"/>
              <a:gd name="connsiteX141" fmla="*/ 446785 w 1605470"/>
              <a:gd name="connsiteY141" fmla="*/ 1903212 h 6858000"/>
              <a:gd name="connsiteX142" fmla="*/ 436547 w 1605470"/>
              <a:gd name="connsiteY142" fmla="*/ 1861531 h 6858000"/>
              <a:gd name="connsiteX143" fmla="*/ 390346 w 1605470"/>
              <a:gd name="connsiteY143" fmla="*/ 1732919 h 6858000"/>
              <a:gd name="connsiteX144" fmla="*/ 362657 w 1605470"/>
              <a:gd name="connsiteY144" fmla="*/ 1663540 h 6858000"/>
              <a:gd name="connsiteX145" fmla="*/ 361783 w 1605470"/>
              <a:gd name="connsiteY145" fmla="*/ 1615777 h 6858000"/>
              <a:gd name="connsiteX146" fmla="*/ 342578 w 1605470"/>
              <a:gd name="connsiteY146" fmla="*/ 1563678 h 6858000"/>
              <a:gd name="connsiteX147" fmla="*/ 355658 w 1605470"/>
              <a:gd name="connsiteY147" fmla="*/ 1519474 h 6858000"/>
              <a:gd name="connsiteX148" fmla="*/ 348400 w 1605470"/>
              <a:gd name="connsiteY148" fmla="*/ 1477995 h 6858000"/>
              <a:gd name="connsiteX149" fmla="*/ 334485 w 1605470"/>
              <a:gd name="connsiteY149" fmla="*/ 1373769 h 6858000"/>
              <a:gd name="connsiteX150" fmla="*/ 342792 w 1605470"/>
              <a:gd name="connsiteY150" fmla="*/ 1307086 h 6858000"/>
              <a:gd name="connsiteX151" fmla="*/ 343980 w 1605470"/>
              <a:gd name="connsiteY151" fmla="*/ 1189033 h 6858000"/>
              <a:gd name="connsiteX152" fmla="*/ 348665 w 1605470"/>
              <a:gd name="connsiteY152" fmla="*/ 1168288 h 6858000"/>
              <a:gd name="connsiteX153" fmla="*/ 340947 w 1605470"/>
              <a:gd name="connsiteY153" fmla="*/ 1142577 h 6858000"/>
              <a:gd name="connsiteX154" fmla="*/ 330253 w 1605470"/>
              <a:gd name="connsiteY154" fmla="*/ 1088484 h 6858000"/>
              <a:gd name="connsiteX155" fmla="*/ 318989 w 1605470"/>
              <a:gd name="connsiteY155" fmla="*/ 1016103 h 6858000"/>
              <a:gd name="connsiteX156" fmla="*/ 320445 w 1605470"/>
              <a:gd name="connsiteY156" fmla="*/ 932283 h 6858000"/>
              <a:gd name="connsiteX157" fmla="*/ 322681 w 1605470"/>
              <a:gd name="connsiteY157" fmla="*/ 915925 h 6858000"/>
              <a:gd name="connsiteX158" fmla="*/ 315310 w 1605470"/>
              <a:gd name="connsiteY158" fmla="*/ 896999 h 6858000"/>
              <a:gd name="connsiteX159" fmla="*/ 284718 w 1605470"/>
              <a:gd name="connsiteY159" fmla="*/ 821517 h 6858000"/>
              <a:gd name="connsiteX160" fmla="*/ 263668 w 1605470"/>
              <a:gd name="connsiteY160" fmla="*/ 751353 h 6858000"/>
              <a:gd name="connsiteX161" fmla="*/ 263226 w 1605470"/>
              <a:gd name="connsiteY161" fmla="*/ 721230 h 6858000"/>
              <a:gd name="connsiteX162" fmla="*/ 248897 w 1605470"/>
              <a:gd name="connsiteY162" fmla="*/ 681659 h 6858000"/>
              <a:gd name="connsiteX163" fmla="*/ 234316 w 1605470"/>
              <a:gd name="connsiteY163" fmla="*/ 635218 h 6858000"/>
              <a:gd name="connsiteX164" fmla="*/ 239327 w 1605470"/>
              <a:gd name="connsiteY164" fmla="*/ 613763 h 6858000"/>
              <a:gd name="connsiteX165" fmla="*/ 225269 w 1605470"/>
              <a:gd name="connsiteY165" fmla="*/ 598582 h 6858000"/>
              <a:gd name="connsiteX166" fmla="*/ 224950 w 1605470"/>
              <a:gd name="connsiteY166" fmla="*/ 576846 h 6858000"/>
              <a:gd name="connsiteX167" fmla="*/ 204576 w 1605470"/>
              <a:gd name="connsiteY167" fmla="*/ 530055 h 6858000"/>
              <a:gd name="connsiteX168" fmla="*/ 219064 w 1605470"/>
              <a:gd name="connsiteY168" fmla="*/ 469651 h 6858000"/>
              <a:gd name="connsiteX169" fmla="*/ 195012 w 1605470"/>
              <a:gd name="connsiteY169" fmla="*/ 448559 h 6858000"/>
              <a:gd name="connsiteX170" fmla="*/ 201434 w 1605470"/>
              <a:gd name="connsiteY170" fmla="*/ 441529 h 6858000"/>
              <a:gd name="connsiteX171" fmla="*/ 200655 w 1605470"/>
              <a:gd name="connsiteY171" fmla="*/ 428927 h 6858000"/>
              <a:gd name="connsiteX172" fmla="*/ 190059 w 1605470"/>
              <a:gd name="connsiteY172" fmla="*/ 430161 h 6858000"/>
              <a:gd name="connsiteX173" fmla="*/ 167079 w 1605470"/>
              <a:gd name="connsiteY173" fmla="*/ 367211 h 6858000"/>
              <a:gd name="connsiteX174" fmla="*/ 124571 w 1605470"/>
              <a:gd name="connsiteY174" fmla="*/ 302178 h 6858000"/>
              <a:gd name="connsiteX175" fmla="*/ 103243 w 1605470"/>
              <a:gd name="connsiteY175" fmla="*/ 211375 h 6858000"/>
              <a:gd name="connsiteX176" fmla="*/ 94571 w 1605470"/>
              <a:gd name="connsiteY176" fmla="*/ 184179 h 6858000"/>
              <a:gd name="connsiteX177" fmla="*/ 13437 w 1605470"/>
              <a:gd name="connsiteY177" fmla="*/ 19287 h 6858000"/>
              <a:gd name="connsiteX178" fmla="*/ 0 w 1605470"/>
              <a:gd name="connsiteY178"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89472 w 1605470"/>
              <a:gd name="connsiteY35" fmla="*/ 5732419 h 6858000"/>
              <a:gd name="connsiteX36" fmla="*/ 512623 w 1605470"/>
              <a:gd name="connsiteY36" fmla="*/ 5685392 h 6858000"/>
              <a:gd name="connsiteX37" fmla="*/ 510261 w 1605470"/>
              <a:gd name="connsiteY37" fmla="*/ 5634527 h 6858000"/>
              <a:gd name="connsiteX38" fmla="*/ 523992 w 1605470"/>
              <a:gd name="connsiteY38" fmla="*/ 5619557 h 6858000"/>
              <a:gd name="connsiteX39" fmla="*/ 526609 w 1605470"/>
              <a:gd name="connsiteY39" fmla="*/ 5617081 h 6858000"/>
              <a:gd name="connsiteX40" fmla="*/ 531653 w 1605470"/>
              <a:gd name="connsiteY40" fmla="*/ 5604904 h 6858000"/>
              <a:gd name="connsiteX41" fmla="*/ 539863 w 1605470"/>
              <a:gd name="connsiteY41" fmla="*/ 5604298 h 6858000"/>
              <a:gd name="connsiteX42" fmla="*/ 552319 w 1605470"/>
              <a:gd name="connsiteY42" fmla="*/ 5587997 h 6858000"/>
              <a:gd name="connsiteX43" fmla="*/ 559710 w 1605470"/>
              <a:gd name="connsiteY43" fmla="*/ 5564796 h 6858000"/>
              <a:gd name="connsiteX44" fmla="*/ 587214 w 1605470"/>
              <a:gd name="connsiteY44" fmla="*/ 5451511 h 6858000"/>
              <a:gd name="connsiteX45" fmla="*/ 608019 w 1605470"/>
              <a:gd name="connsiteY45" fmla="*/ 5385461 h 6858000"/>
              <a:gd name="connsiteX46" fmla="*/ 622750 w 1605470"/>
              <a:gd name="connsiteY46" fmla="*/ 5363084 h 6858000"/>
              <a:gd name="connsiteX47" fmla="*/ 638731 w 1605470"/>
              <a:gd name="connsiteY47" fmla="*/ 5330009 h 6858000"/>
              <a:gd name="connsiteX48" fmla="*/ 672224 w 1605470"/>
              <a:gd name="connsiteY48" fmla="*/ 5273739 h 6858000"/>
              <a:gd name="connsiteX49" fmla="*/ 681823 w 1605470"/>
              <a:gd name="connsiteY49" fmla="*/ 5241779 h 6858000"/>
              <a:gd name="connsiteX50" fmla="*/ 693049 w 1605470"/>
              <a:gd name="connsiteY50" fmla="*/ 5225268 h 6858000"/>
              <a:gd name="connsiteX51" fmla="*/ 694069 w 1605470"/>
              <a:gd name="connsiteY51" fmla="*/ 5217684 h 6858000"/>
              <a:gd name="connsiteX52" fmla="*/ 701410 w 1605470"/>
              <a:gd name="connsiteY52" fmla="*/ 5193377 h 6858000"/>
              <a:gd name="connsiteX53" fmla="*/ 704713 w 1605470"/>
              <a:gd name="connsiteY53" fmla="*/ 5179288 h 6858000"/>
              <a:gd name="connsiteX54" fmla="*/ 705697 w 1605470"/>
              <a:gd name="connsiteY54" fmla="*/ 5173621 h 6858000"/>
              <a:gd name="connsiteX55" fmla="*/ 701331 w 1605470"/>
              <a:gd name="connsiteY55" fmla="*/ 5159961 h 6858000"/>
              <a:gd name="connsiteX56" fmla="*/ 708008 w 1605470"/>
              <a:gd name="connsiteY56" fmla="*/ 5144295 h 6858000"/>
              <a:gd name="connsiteX57" fmla="*/ 704941 w 1605470"/>
              <a:gd name="connsiteY57" fmla="*/ 5125185 h 6858000"/>
              <a:gd name="connsiteX58" fmla="*/ 711771 w 1605470"/>
              <a:gd name="connsiteY58" fmla="*/ 5121884 h 6858000"/>
              <a:gd name="connsiteX59" fmla="*/ 721092 w 1605470"/>
              <a:gd name="connsiteY59" fmla="*/ 5108383 h 6858000"/>
              <a:gd name="connsiteX60" fmla="*/ 717045 w 1605470"/>
              <a:gd name="connsiteY60" fmla="*/ 5094705 h 6858000"/>
              <a:gd name="connsiteX61" fmla="*/ 718807 w 1605470"/>
              <a:gd name="connsiteY61" fmla="*/ 5067850 h 6858000"/>
              <a:gd name="connsiteX62" fmla="*/ 721538 w 1605470"/>
              <a:gd name="connsiteY62" fmla="*/ 5060861 h 6858000"/>
              <a:gd name="connsiteX63" fmla="*/ 718242 w 1605470"/>
              <a:gd name="connsiteY63" fmla="*/ 5034192 h 6858000"/>
              <a:gd name="connsiteX64" fmla="*/ 719796 w 1605470"/>
              <a:gd name="connsiteY64" fmla="*/ 4993030 h 6858000"/>
              <a:gd name="connsiteX65" fmla="*/ 726705 w 1605470"/>
              <a:gd name="connsiteY65" fmla="*/ 4946844 h 6858000"/>
              <a:gd name="connsiteX66" fmla="*/ 722561 w 1605470"/>
              <a:gd name="connsiteY66" fmla="*/ 4932692 h 6858000"/>
              <a:gd name="connsiteX67" fmla="*/ 724935 w 1605470"/>
              <a:gd name="connsiteY67" fmla="*/ 4821504 h 6858000"/>
              <a:gd name="connsiteX68" fmla="*/ 732118 w 1605470"/>
              <a:gd name="connsiteY68" fmla="*/ 4801535 h 6858000"/>
              <a:gd name="connsiteX69" fmla="*/ 739787 w 1605470"/>
              <a:gd name="connsiteY69" fmla="*/ 4797794 h 6858000"/>
              <a:gd name="connsiteX70" fmla="*/ 741081 w 1605470"/>
              <a:gd name="connsiteY70" fmla="*/ 4784526 h 6858000"/>
              <a:gd name="connsiteX71" fmla="*/ 742865 w 1605470"/>
              <a:gd name="connsiteY71" fmla="*/ 4781211 h 6858000"/>
              <a:gd name="connsiteX72" fmla="*/ 751652 w 1605470"/>
              <a:gd name="connsiteY72" fmla="*/ 4761984 h 6858000"/>
              <a:gd name="connsiteX73" fmla="*/ 747700 w 1605470"/>
              <a:gd name="connsiteY73" fmla="*/ 4690749 h 6858000"/>
              <a:gd name="connsiteX74" fmla="*/ 743180 w 1605470"/>
              <a:gd name="connsiteY74" fmla="*/ 4613201 h 6858000"/>
              <a:gd name="connsiteX75" fmla="*/ 738263 w 1605470"/>
              <a:gd name="connsiteY75" fmla="*/ 4444346 h 6858000"/>
              <a:gd name="connsiteX76" fmla="*/ 756542 w 1605470"/>
              <a:gd name="connsiteY76" fmla="*/ 4350346 h 6858000"/>
              <a:gd name="connsiteX77" fmla="*/ 715481 w 1605470"/>
              <a:gd name="connsiteY77" fmla="*/ 4214165 h 6858000"/>
              <a:gd name="connsiteX78" fmla="*/ 719554 w 1605470"/>
              <a:gd name="connsiteY78" fmla="*/ 4090296 h 6858000"/>
              <a:gd name="connsiteX79" fmla="*/ 704810 w 1605470"/>
              <a:gd name="connsiteY79" fmla="*/ 4033999 h 6858000"/>
              <a:gd name="connsiteX80" fmla="*/ 705959 w 1605470"/>
              <a:gd name="connsiteY80" fmla="*/ 4031933 h 6858000"/>
              <a:gd name="connsiteX81" fmla="*/ 704535 w 1605470"/>
              <a:gd name="connsiteY81" fmla="*/ 4013953 h 6858000"/>
              <a:gd name="connsiteX82" fmla="*/ 700443 w 1605470"/>
              <a:gd name="connsiteY82" fmla="*/ 4010511 h 6858000"/>
              <a:gd name="connsiteX83" fmla="*/ 698282 w 1605470"/>
              <a:gd name="connsiteY83" fmla="*/ 3998331 h 6858000"/>
              <a:gd name="connsiteX84" fmla="*/ 690830 w 1605470"/>
              <a:gd name="connsiteY84" fmla="*/ 3974753 h 6858000"/>
              <a:gd name="connsiteX85" fmla="*/ 692428 w 1605470"/>
              <a:gd name="connsiteY85" fmla="*/ 3969950 h 6858000"/>
              <a:gd name="connsiteX86" fmla="*/ 685850 w 1605470"/>
              <a:gd name="connsiteY86" fmla="*/ 3933779 h 6858000"/>
              <a:gd name="connsiteX87" fmla="*/ 687181 w 1605470"/>
              <a:gd name="connsiteY87" fmla="*/ 3933093 h 6858000"/>
              <a:gd name="connsiteX88" fmla="*/ 691535 w 1605470"/>
              <a:gd name="connsiteY88" fmla="*/ 3922082 h 6858000"/>
              <a:gd name="connsiteX89" fmla="*/ 696613 w 1605470"/>
              <a:gd name="connsiteY89" fmla="*/ 3901461 h 6858000"/>
              <a:gd name="connsiteX90" fmla="*/ 719207 w 1605470"/>
              <a:gd name="connsiteY90" fmla="*/ 3813873 h 6858000"/>
              <a:gd name="connsiteX91" fmla="*/ 718632 w 1605470"/>
              <a:gd name="connsiteY91" fmla="*/ 3806161 h 6858000"/>
              <a:gd name="connsiteX92" fmla="*/ 718939 w 1605470"/>
              <a:gd name="connsiteY92" fmla="*/ 3805957 h 6858000"/>
              <a:gd name="connsiteX93" fmla="*/ 718966 w 1605470"/>
              <a:gd name="connsiteY93" fmla="*/ 3797724 h 6858000"/>
              <a:gd name="connsiteX94" fmla="*/ 717581 w 1605470"/>
              <a:gd name="connsiteY94" fmla="*/ 3792098 h 6858000"/>
              <a:gd name="connsiteX95" fmla="*/ 716465 w 1605470"/>
              <a:gd name="connsiteY95" fmla="*/ 3777135 h 6858000"/>
              <a:gd name="connsiteX96" fmla="*/ 718198 w 1605470"/>
              <a:gd name="connsiteY96" fmla="*/ 3771656 h 6858000"/>
              <a:gd name="connsiteX97" fmla="*/ 721941 w 1605470"/>
              <a:gd name="connsiteY97" fmla="*/ 3769007 h 6858000"/>
              <a:gd name="connsiteX98" fmla="*/ 721407 w 1605470"/>
              <a:gd name="connsiteY98" fmla="*/ 3767709 h 6858000"/>
              <a:gd name="connsiteX99" fmla="*/ 730103 w 1605470"/>
              <a:gd name="connsiteY99" fmla="*/ 3738082 h 6858000"/>
              <a:gd name="connsiteX100" fmla="*/ 737449 w 1605470"/>
              <a:gd name="connsiteY100" fmla="*/ 3673397 h 6858000"/>
              <a:gd name="connsiteX101" fmla="*/ 736745 w 1605470"/>
              <a:gd name="connsiteY101" fmla="*/ 3637109 h 6858000"/>
              <a:gd name="connsiteX102" fmla="*/ 740188 w 1605470"/>
              <a:gd name="connsiteY102" fmla="*/ 3536883 h 6858000"/>
              <a:gd name="connsiteX103" fmla="*/ 747726 w 1605470"/>
              <a:gd name="connsiteY103" fmla="*/ 3435652 h 6858000"/>
              <a:gd name="connsiteX104" fmla="*/ 774383 w 1605470"/>
              <a:gd name="connsiteY104" fmla="*/ 3381564 h 6858000"/>
              <a:gd name="connsiteX105" fmla="*/ 774870 w 1605470"/>
              <a:gd name="connsiteY105" fmla="*/ 3375761 h 6858000"/>
              <a:gd name="connsiteX106" fmla="*/ 770510 w 1605470"/>
              <a:gd name="connsiteY106" fmla="*/ 3361844 h 6858000"/>
              <a:gd name="connsiteX107" fmla="*/ 767933 w 1605470"/>
              <a:gd name="connsiteY107" fmla="*/ 3356929 h 6858000"/>
              <a:gd name="connsiteX108" fmla="*/ 766158 w 1605470"/>
              <a:gd name="connsiteY108" fmla="*/ 3349058 h 6858000"/>
              <a:gd name="connsiteX109" fmla="*/ 766414 w 1605470"/>
              <a:gd name="connsiteY109" fmla="*/ 3348763 h 6858000"/>
              <a:gd name="connsiteX110" fmla="*/ 764166 w 1605470"/>
              <a:gd name="connsiteY110" fmla="*/ 3341588 h 6858000"/>
              <a:gd name="connsiteX111" fmla="*/ 749397 w 1605470"/>
              <a:gd name="connsiteY111" fmla="*/ 3307769 h 6858000"/>
              <a:gd name="connsiteX112" fmla="*/ 766960 w 1605470"/>
              <a:gd name="connsiteY112" fmla="*/ 3250522 h 6858000"/>
              <a:gd name="connsiteX113" fmla="*/ 767385 w 1605470"/>
              <a:gd name="connsiteY113" fmla="*/ 3229163 h 6858000"/>
              <a:gd name="connsiteX114" fmla="*/ 769208 w 1605470"/>
              <a:gd name="connsiteY114" fmla="*/ 3217217 h 6858000"/>
              <a:gd name="connsiteX115" fmla="*/ 770350 w 1605470"/>
              <a:gd name="connsiteY115" fmla="*/ 3216125 h 6858000"/>
              <a:gd name="connsiteX116" fmla="*/ 756043 w 1605470"/>
              <a:gd name="connsiteY116" fmla="*/ 3183755 h 6858000"/>
              <a:gd name="connsiteX117" fmla="*/ 756544 w 1605470"/>
              <a:gd name="connsiteY117" fmla="*/ 3178642 h 6858000"/>
              <a:gd name="connsiteX118" fmla="*/ 744144 w 1605470"/>
              <a:gd name="connsiteY118" fmla="*/ 3158586 h 6858000"/>
              <a:gd name="connsiteX119" fmla="*/ 739378 w 1605470"/>
              <a:gd name="connsiteY119" fmla="*/ 3147669 h 6858000"/>
              <a:gd name="connsiteX120" fmla="*/ 734648 w 1605470"/>
              <a:gd name="connsiteY120" fmla="*/ 3145733 h 6858000"/>
              <a:gd name="connsiteX121" fmla="*/ 729329 w 1605470"/>
              <a:gd name="connsiteY121" fmla="*/ 3129034 h 6858000"/>
              <a:gd name="connsiteX122" fmla="*/ 729994 w 1605470"/>
              <a:gd name="connsiteY122" fmla="*/ 3126682 h 6858000"/>
              <a:gd name="connsiteX123" fmla="*/ 720862 w 1605470"/>
              <a:gd name="connsiteY123" fmla="*/ 3114519 h 6858000"/>
              <a:gd name="connsiteX124" fmla="*/ 707471 w 1605470"/>
              <a:gd name="connsiteY124" fmla="*/ 3106272 h 6858000"/>
              <a:gd name="connsiteX125" fmla="*/ 680201 w 1605470"/>
              <a:gd name="connsiteY125" fmla="*/ 2958185 h 6858000"/>
              <a:gd name="connsiteX126" fmla="*/ 622815 w 1605470"/>
              <a:gd name="connsiteY126" fmla="*/ 2762989 h 6858000"/>
              <a:gd name="connsiteX127" fmla="*/ 571733 w 1605470"/>
              <a:gd name="connsiteY127" fmla="*/ 2554718 h 6858000"/>
              <a:gd name="connsiteX128" fmla="*/ 551827 w 1605470"/>
              <a:gd name="connsiteY128" fmla="*/ 2485734 h 6858000"/>
              <a:gd name="connsiteX129" fmla="*/ 542550 w 1605470"/>
              <a:gd name="connsiteY129" fmla="*/ 2447068 h 6858000"/>
              <a:gd name="connsiteX130" fmla="*/ 529511 w 1605470"/>
              <a:gd name="connsiteY130" fmla="*/ 2425819 h 6858000"/>
              <a:gd name="connsiteX131" fmla="*/ 528878 w 1605470"/>
              <a:gd name="connsiteY131" fmla="*/ 2408971 h 6858000"/>
              <a:gd name="connsiteX132" fmla="*/ 535510 w 1605470"/>
              <a:gd name="connsiteY132" fmla="*/ 2402874 h 6858000"/>
              <a:gd name="connsiteX133" fmla="*/ 538122 w 1605470"/>
              <a:gd name="connsiteY133" fmla="*/ 2381443 h 6858000"/>
              <a:gd name="connsiteX134" fmla="*/ 514451 w 1605470"/>
              <a:gd name="connsiteY134" fmla="*/ 2261920 h 6858000"/>
              <a:gd name="connsiteX135" fmla="*/ 486968 w 1605470"/>
              <a:gd name="connsiteY135" fmla="*/ 2182937 h 6858000"/>
              <a:gd name="connsiteX136" fmla="*/ 488555 w 1605470"/>
              <a:gd name="connsiteY136" fmla="*/ 2155135 h 6858000"/>
              <a:gd name="connsiteX137" fmla="*/ 486013 w 1605470"/>
              <a:gd name="connsiteY137" fmla="*/ 2118008 h 6858000"/>
              <a:gd name="connsiteX138" fmla="*/ 487006 w 1605470"/>
              <a:gd name="connsiteY138" fmla="*/ 2050531 h 6858000"/>
              <a:gd name="connsiteX139" fmla="*/ 478812 w 1605470"/>
              <a:gd name="connsiteY139" fmla="*/ 1963269 h 6858000"/>
              <a:gd name="connsiteX140" fmla="*/ 442619 w 1605470"/>
              <a:gd name="connsiteY140" fmla="*/ 1910499 h 6858000"/>
              <a:gd name="connsiteX141" fmla="*/ 446785 w 1605470"/>
              <a:gd name="connsiteY141" fmla="*/ 1903212 h 6858000"/>
              <a:gd name="connsiteX142" fmla="*/ 436547 w 1605470"/>
              <a:gd name="connsiteY142" fmla="*/ 1861531 h 6858000"/>
              <a:gd name="connsiteX143" fmla="*/ 390346 w 1605470"/>
              <a:gd name="connsiteY143" fmla="*/ 1732919 h 6858000"/>
              <a:gd name="connsiteX144" fmla="*/ 362657 w 1605470"/>
              <a:gd name="connsiteY144" fmla="*/ 1663540 h 6858000"/>
              <a:gd name="connsiteX145" fmla="*/ 361783 w 1605470"/>
              <a:gd name="connsiteY145" fmla="*/ 1615777 h 6858000"/>
              <a:gd name="connsiteX146" fmla="*/ 342578 w 1605470"/>
              <a:gd name="connsiteY146" fmla="*/ 1563678 h 6858000"/>
              <a:gd name="connsiteX147" fmla="*/ 355658 w 1605470"/>
              <a:gd name="connsiteY147" fmla="*/ 1519474 h 6858000"/>
              <a:gd name="connsiteX148" fmla="*/ 348400 w 1605470"/>
              <a:gd name="connsiteY148" fmla="*/ 1477995 h 6858000"/>
              <a:gd name="connsiteX149" fmla="*/ 334485 w 1605470"/>
              <a:gd name="connsiteY149" fmla="*/ 1373769 h 6858000"/>
              <a:gd name="connsiteX150" fmla="*/ 342792 w 1605470"/>
              <a:gd name="connsiteY150" fmla="*/ 1307086 h 6858000"/>
              <a:gd name="connsiteX151" fmla="*/ 343980 w 1605470"/>
              <a:gd name="connsiteY151" fmla="*/ 1189033 h 6858000"/>
              <a:gd name="connsiteX152" fmla="*/ 348665 w 1605470"/>
              <a:gd name="connsiteY152" fmla="*/ 1168288 h 6858000"/>
              <a:gd name="connsiteX153" fmla="*/ 340947 w 1605470"/>
              <a:gd name="connsiteY153" fmla="*/ 1142577 h 6858000"/>
              <a:gd name="connsiteX154" fmla="*/ 330253 w 1605470"/>
              <a:gd name="connsiteY154" fmla="*/ 1088484 h 6858000"/>
              <a:gd name="connsiteX155" fmla="*/ 318989 w 1605470"/>
              <a:gd name="connsiteY155" fmla="*/ 1016103 h 6858000"/>
              <a:gd name="connsiteX156" fmla="*/ 320445 w 1605470"/>
              <a:gd name="connsiteY156" fmla="*/ 932283 h 6858000"/>
              <a:gd name="connsiteX157" fmla="*/ 322681 w 1605470"/>
              <a:gd name="connsiteY157" fmla="*/ 915925 h 6858000"/>
              <a:gd name="connsiteX158" fmla="*/ 315310 w 1605470"/>
              <a:gd name="connsiteY158" fmla="*/ 896999 h 6858000"/>
              <a:gd name="connsiteX159" fmla="*/ 284718 w 1605470"/>
              <a:gd name="connsiteY159" fmla="*/ 821517 h 6858000"/>
              <a:gd name="connsiteX160" fmla="*/ 263668 w 1605470"/>
              <a:gd name="connsiteY160" fmla="*/ 751353 h 6858000"/>
              <a:gd name="connsiteX161" fmla="*/ 263226 w 1605470"/>
              <a:gd name="connsiteY161" fmla="*/ 721230 h 6858000"/>
              <a:gd name="connsiteX162" fmla="*/ 248897 w 1605470"/>
              <a:gd name="connsiteY162" fmla="*/ 681659 h 6858000"/>
              <a:gd name="connsiteX163" fmla="*/ 234316 w 1605470"/>
              <a:gd name="connsiteY163" fmla="*/ 635218 h 6858000"/>
              <a:gd name="connsiteX164" fmla="*/ 239327 w 1605470"/>
              <a:gd name="connsiteY164" fmla="*/ 613763 h 6858000"/>
              <a:gd name="connsiteX165" fmla="*/ 225269 w 1605470"/>
              <a:gd name="connsiteY165" fmla="*/ 598582 h 6858000"/>
              <a:gd name="connsiteX166" fmla="*/ 224950 w 1605470"/>
              <a:gd name="connsiteY166" fmla="*/ 576846 h 6858000"/>
              <a:gd name="connsiteX167" fmla="*/ 204576 w 1605470"/>
              <a:gd name="connsiteY167" fmla="*/ 530055 h 6858000"/>
              <a:gd name="connsiteX168" fmla="*/ 219064 w 1605470"/>
              <a:gd name="connsiteY168" fmla="*/ 469651 h 6858000"/>
              <a:gd name="connsiteX169" fmla="*/ 195012 w 1605470"/>
              <a:gd name="connsiteY169" fmla="*/ 448559 h 6858000"/>
              <a:gd name="connsiteX170" fmla="*/ 201434 w 1605470"/>
              <a:gd name="connsiteY170" fmla="*/ 441529 h 6858000"/>
              <a:gd name="connsiteX171" fmla="*/ 200655 w 1605470"/>
              <a:gd name="connsiteY171" fmla="*/ 428927 h 6858000"/>
              <a:gd name="connsiteX172" fmla="*/ 190059 w 1605470"/>
              <a:gd name="connsiteY172" fmla="*/ 430161 h 6858000"/>
              <a:gd name="connsiteX173" fmla="*/ 167079 w 1605470"/>
              <a:gd name="connsiteY173" fmla="*/ 367211 h 6858000"/>
              <a:gd name="connsiteX174" fmla="*/ 124571 w 1605470"/>
              <a:gd name="connsiteY174" fmla="*/ 302178 h 6858000"/>
              <a:gd name="connsiteX175" fmla="*/ 103243 w 1605470"/>
              <a:gd name="connsiteY175" fmla="*/ 211375 h 6858000"/>
              <a:gd name="connsiteX176" fmla="*/ 94571 w 1605470"/>
              <a:gd name="connsiteY176" fmla="*/ 184179 h 6858000"/>
              <a:gd name="connsiteX177" fmla="*/ 13437 w 1605470"/>
              <a:gd name="connsiteY177" fmla="*/ 19287 h 6858000"/>
              <a:gd name="connsiteX178" fmla="*/ 0 w 1605470"/>
              <a:gd name="connsiteY178"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89472 w 1605470"/>
              <a:gd name="connsiteY35" fmla="*/ 5732419 h 6858000"/>
              <a:gd name="connsiteX36" fmla="*/ 512623 w 1605470"/>
              <a:gd name="connsiteY36" fmla="*/ 5685392 h 6858000"/>
              <a:gd name="connsiteX37" fmla="*/ 510261 w 1605470"/>
              <a:gd name="connsiteY37" fmla="*/ 5634527 h 6858000"/>
              <a:gd name="connsiteX38" fmla="*/ 523992 w 1605470"/>
              <a:gd name="connsiteY38" fmla="*/ 5619557 h 6858000"/>
              <a:gd name="connsiteX39" fmla="*/ 526609 w 1605470"/>
              <a:gd name="connsiteY39" fmla="*/ 5617081 h 6858000"/>
              <a:gd name="connsiteX40" fmla="*/ 531653 w 1605470"/>
              <a:gd name="connsiteY40" fmla="*/ 5604904 h 6858000"/>
              <a:gd name="connsiteX41" fmla="*/ 539863 w 1605470"/>
              <a:gd name="connsiteY41" fmla="*/ 5604298 h 6858000"/>
              <a:gd name="connsiteX42" fmla="*/ 552319 w 1605470"/>
              <a:gd name="connsiteY42" fmla="*/ 5587997 h 6858000"/>
              <a:gd name="connsiteX43" fmla="*/ 559710 w 1605470"/>
              <a:gd name="connsiteY43" fmla="*/ 5564796 h 6858000"/>
              <a:gd name="connsiteX44" fmla="*/ 587214 w 1605470"/>
              <a:gd name="connsiteY44" fmla="*/ 5451511 h 6858000"/>
              <a:gd name="connsiteX45" fmla="*/ 608019 w 1605470"/>
              <a:gd name="connsiteY45" fmla="*/ 5385461 h 6858000"/>
              <a:gd name="connsiteX46" fmla="*/ 622750 w 1605470"/>
              <a:gd name="connsiteY46" fmla="*/ 5363084 h 6858000"/>
              <a:gd name="connsiteX47" fmla="*/ 638731 w 1605470"/>
              <a:gd name="connsiteY47" fmla="*/ 5330009 h 6858000"/>
              <a:gd name="connsiteX48" fmla="*/ 672224 w 1605470"/>
              <a:gd name="connsiteY48" fmla="*/ 5273739 h 6858000"/>
              <a:gd name="connsiteX49" fmla="*/ 681823 w 1605470"/>
              <a:gd name="connsiteY49" fmla="*/ 5241779 h 6858000"/>
              <a:gd name="connsiteX50" fmla="*/ 693049 w 1605470"/>
              <a:gd name="connsiteY50" fmla="*/ 5225268 h 6858000"/>
              <a:gd name="connsiteX51" fmla="*/ 694069 w 1605470"/>
              <a:gd name="connsiteY51" fmla="*/ 5217684 h 6858000"/>
              <a:gd name="connsiteX52" fmla="*/ 701410 w 1605470"/>
              <a:gd name="connsiteY52" fmla="*/ 5193377 h 6858000"/>
              <a:gd name="connsiteX53" fmla="*/ 704713 w 1605470"/>
              <a:gd name="connsiteY53" fmla="*/ 5179288 h 6858000"/>
              <a:gd name="connsiteX54" fmla="*/ 705697 w 1605470"/>
              <a:gd name="connsiteY54" fmla="*/ 5173621 h 6858000"/>
              <a:gd name="connsiteX55" fmla="*/ 701331 w 1605470"/>
              <a:gd name="connsiteY55" fmla="*/ 5159961 h 6858000"/>
              <a:gd name="connsiteX56" fmla="*/ 708008 w 1605470"/>
              <a:gd name="connsiteY56" fmla="*/ 5144295 h 6858000"/>
              <a:gd name="connsiteX57" fmla="*/ 704941 w 1605470"/>
              <a:gd name="connsiteY57" fmla="*/ 5125185 h 6858000"/>
              <a:gd name="connsiteX58" fmla="*/ 711771 w 1605470"/>
              <a:gd name="connsiteY58" fmla="*/ 5121884 h 6858000"/>
              <a:gd name="connsiteX59" fmla="*/ 721092 w 1605470"/>
              <a:gd name="connsiteY59" fmla="*/ 5108383 h 6858000"/>
              <a:gd name="connsiteX60" fmla="*/ 717045 w 1605470"/>
              <a:gd name="connsiteY60" fmla="*/ 5094705 h 6858000"/>
              <a:gd name="connsiteX61" fmla="*/ 718807 w 1605470"/>
              <a:gd name="connsiteY61" fmla="*/ 5067850 h 6858000"/>
              <a:gd name="connsiteX62" fmla="*/ 721538 w 1605470"/>
              <a:gd name="connsiteY62" fmla="*/ 5060861 h 6858000"/>
              <a:gd name="connsiteX63" fmla="*/ 718242 w 1605470"/>
              <a:gd name="connsiteY63" fmla="*/ 5034192 h 6858000"/>
              <a:gd name="connsiteX64" fmla="*/ 719796 w 1605470"/>
              <a:gd name="connsiteY64" fmla="*/ 4993030 h 6858000"/>
              <a:gd name="connsiteX65" fmla="*/ 726705 w 1605470"/>
              <a:gd name="connsiteY65" fmla="*/ 4946844 h 6858000"/>
              <a:gd name="connsiteX66" fmla="*/ 722561 w 1605470"/>
              <a:gd name="connsiteY66" fmla="*/ 4932692 h 6858000"/>
              <a:gd name="connsiteX67" fmla="*/ 724935 w 1605470"/>
              <a:gd name="connsiteY67" fmla="*/ 4821504 h 6858000"/>
              <a:gd name="connsiteX68" fmla="*/ 732118 w 1605470"/>
              <a:gd name="connsiteY68" fmla="*/ 4801535 h 6858000"/>
              <a:gd name="connsiteX69" fmla="*/ 739787 w 1605470"/>
              <a:gd name="connsiteY69" fmla="*/ 4797794 h 6858000"/>
              <a:gd name="connsiteX70" fmla="*/ 741081 w 1605470"/>
              <a:gd name="connsiteY70" fmla="*/ 4784526 h 6858000"/>
              <a:gd name="connsiteX71" fmla="*/ 742865 w 1605470"/>
              <a:gd name="connsiteY71" fmla="*/ 4781211 h 6858000"/>
              <a:gd name="connsiteX72" fmla="*/ 751652 w 1605470"/>
              <a:gd name="connsiteY72" fmla="*/ 4761984 h 6858000"/>
              <a:gd name="connsiteX73" fmla="*/ 747700 w 1605470"/>
              <a:gd name="connsiteY73" fmla="*/ 4690749 h 6858000"/>
              <a:gd name="connsiteX74" fmla="*/ 743180 w 1605470"/>
              <a:gd name="connsiteY74" fmla="*/ 4613201 h 6858000"/>
              <a:gd name="connsiteX75" fmla="*/ 738263 w 1605470"/>
              <a:gd name="connsiteY75" fmla="*/ 4444346 h 6858000"/>
              <a:gd name="connsiteX76" fmla="*/ 756542 w 1605470"/>
              <a:gd name="connsiteY76" fmla="*/ 4350346 h 6858000"/>
              <a:gd name="connsiteX77" fmla="*/ 715481 w 1605470"/>
              <a:gd name="connsiteY77" fmla="*/ 4214165 h 6858000"/>
              <a:gd name="connsiteX78" fmla="*/ 719554 w 1605470"/>
              <a:gd name="connsiteY78" fmla="*/ 4090296 h 6858000"/>
              <a:gd name="connsiteX79" fmla="*/ 704810 w 1605470"/>
              <a:gd name="connsiteY79" fmla="*/ 4033999 h 6858000"/>
              <a:gd name="connsiteX80" fmla="*/ 705959 w 1605470"/>
              <a:gd name="connsiteY80" fmla="*/ 4031933 h 6858000"/>
              <a:gd name="connsiteX81" fmla="*/ 704535 w 1605470"/>
              <a:gd name="connsiteY81" fmla="*/ 4013953 h 6858000"/>
              <a:gd name="connsiteX82" fmla="*/ 700443 w 1605470"/>
              <a:gd name="connsiteY82" fmla="*/ 4010511 h 6858000"/>
              <a:gd name="connsiteX83" fmla="*/ 698282 w 1605470"/>
              <a:gd name="connsiteY83" fmla="*/ 3998331 h 6858000"/>
              <a:gd name="connsiteX84" fmla="*/ 690830 w 1605470"/>
              <a:gd name="connsiteY84" fmla="*/ 3974753 h 6858000"/>
              <a:gd name="connsiteX85" fmla="*/ 692428 w 1605470"/>
              <a:gd name="connsiteY85" fmla="*/ 3969950 h 6858000"/>
              <a:gd name="connsiteX86" fmla="*/ 685850 w 1605470"/>
              <a:gd name="connsiteY86" fmla="*/ 3933779 h 6858000"/>
              <a:gd name="connsiteX87" fmla="*/ 687181 w 1605470"/>
              <a:gd name="connsiteY87" fmla="*/ 3933093 h 6858000"/>
              <a:gd name="connsiteX88" fmla="*/ 691535 w 1605470"/>
              <a:gd name="connsiteY88" fmla="*/ 3922082 h 6858000"/>
              <a:gd name="connsiteX89" fmla="*/ 696613 w 1605470"/>
              <a:gd name="connsiteY89" fmla="*/ 3901461 h 6858000"/>
              <a:gd name="connsiteX90" fmla="*/ 719207 w 1605470"/>
              <a:gd name="connsiteY90" fmla="*/ 3813873 h 6858000"/>
              <a:gd name="connsiteX91" fmla="*/ 718632 w 1605470"/>
              <a:gd name="connsiteY91" fmla="*/ 3806161 h 6858000"/>
              <a:gd name="connsiteX92" fmla="*/ 718939 w 1605470"/>
              <a:gd name="connsiteY92" fmla="*/ 3805957 h 6858000"/>
              <a:gd name="connsiteX93" fmla="*/ 718966 w 1605470"/>
              <a:gd name="connsiteY93" fmla="*/ 3797724 h 6858000"/>
              <a:gd name="connsiteX94" fmla="*/ 717581 w 1605470"/>
              <a:gd name="connsiteY94" fmla="*/ 3792098 h 6858000"/>
              <a:gd name="connsiteX95" fmla="*/ 716465 w 1605470"/>
              <a:gd name="connsiteY95" fmla="*/ 3777135 h 6858000"/>
              <a:gd name="connsiteX96" fmla="*/ 718198 w 1605470"/>
              <a:gd name="connsiteY96" fmla="*/ 3771656 h 6858000"/>
              <a:gd name="connsiteX97" fmla="*/ 721941 w 1605470"/>
              <a:gd name="connsiteY97" fmla="*/ 3769007 h 6858000"/>
              <a:gd name="connsiteX98" fmla="*/ 721407 w 1605470"/>
              <a:gd name="connsiteY98" fmla="*/ 3767709 h 6858000"/>
              <a:gd name="connsiteX99" fmla="*/ 730103 w 1605470"/>
              <a:gd name="connsiteY99" fmla="*/ 3738082 h 6858000"/>
              <a:gd name="connsiteX100" fmla="*/ 737449 w 1605470"/>
              <a:gd name="connsiteY100" fmla="*/ 3673397 h 6858000"/>
              <a:gd name="connsiteX101" fmla="*/ 736745 w 1605470"/>
              <a:gd name="connsiteY101" fmla="*/ 3637109 h 6858000"/>
              <a:gd name="connsiteX102" fmla="*/ 740188 w 1605470"/>
              <a:gd name="connsiteY102" fmla="*/ 3536883 h 6858000"/>
              <a:gd name="connsiteX103" fmla="*/ 747726 w 1605470"/>
              <a:gd name="connsiteY103" fmla="*/ 3435652 h 6858000"/>
              <a:gd name="connsiteX104" fmla="*/ 774383 w 1605470"/>
              <a:gd name="connsiteY104" fmla="*/ 3381564 h 6858000"/>
              <a:gd name="connsiteX105" fmla="*/ 774870 w 1605470"/>
              <a:gd name="connsiteY105" fmla="*/ 3375761 h 6858000"/>
              <a:gd name="connsiteX106" fmla="*/ 770510 w 1605470"/>
              <a:gd name="connsiteY106" fmla="*/ 3361844 h 6858000"/>
              <a:gd name="connsiteX107" fmla="*/ 767933 w 1605470"/>
              <a:gd name="connsiteY107" fmla="*/ 3356929 h 6858000"/>
              <a:gd name="connsiteX108" fmla="*/ 766158 w 1605470"/>
              <a:gd name="connsiteY108" fmla="*/ 3349058 h 6858000"/>
              <a:gd name="connsiteX109" fmla="*/ 766414 w 1605470"/>
              <a:gd name="connsiteY109" fmla="*/ 3348763 h 6858000"/>
              <a:gd name="connsiteX110" fmla="*/ 764166 w 1605470"/>
              <a:gd name="connsiteY110" fmla="*/ 3341588 h 6858000"/>
              <a:gd name="connsiteX111" fmla="*/ 749397 w 1605470"/>
              <a:gd name="connsiteY111" fmla="*/ 3307769 h 6858000"/>
              <a:gd name="connsiteX112" fmla="*/ 766960 w 1605470"/>
              <a:gd name="connsiteY112" fmla="*/ 3250522 h 6858000"/>
              <a:gd name="connsiteX113" fmla="*/ 767385 w 1605470"/>
              <a:gd name="connsiteY113" fmla="*/ 3229163 h 6858000"/>
              <a:gd name="connsiteX114" fmla="*/ 769208 w 1605470"/>
              <a:gd name="connsiteY114" fmla="*/ 3217217 h 6858000"/>
              <a:gd name="connsiteX115" fmla="*/ 770350 w 1605470"/>
              <a:gd name="connsiteY115" fmla="*/ 3216125 h 6858000"/>
              <a:gd name="connsiteX116" fmla="*/ 756043 w 1605470"/>
              <a:gd name="connsiteY116" fmla="*/ 3183755 h 6858000"/>
              <a:gd name="connsiteX117" fmla="*/ 756544 w 1605470"/>
              <a:gd name="connsiteY117" fmla="*/ 3178642 h 6858000"/>
              <a:gd name="connsiteX118" fmla="*/ 744144 w 1605470"/>
              <a:gd name="connsiteY118" fmla="*/ 3158586 h 6858000"/>
              <a:gd name="connsiteX119" fmla="*/ 739378 w 1605470"/>
              <a:gd name="connsiteY119" fmla="*/ 3147669 h 6858000"/>
              <a:gd name="connsiteX120" fmla="*/ 734648 w 1605470"/>
              <a:gd name="connsiteY120" fmla="*/ 3145733 h 6858000"/>
              <a:gd name="connsiteX121" fmla="*/ 729329 w 1605470"/>
              <a:gd name="connsiteY121" fmla="*/ 3129034 h 6858000"/>
              <a:gd name="connsiteX122" fmla="*/ 729994 w 1605470"/>
              <a:gd name="connsiteY122" fmla="*/ 3126682 h 6858000"/>
              <a:gd name="connsiteX123" fmla="*/ 720862 w 1605470"/>
              <a:gd name="connsiteY123" fmla="*/ 3114519 h 6858000"/>
              <a:gd name="connsiteX124" fmla="*/ 707471 w 1605470"/>
              <a:gd name="connsiteY124" fmla="*/ 3106272 h 6858000"/>
              <a:gd name="connsiteX125" fmla="*/ 680201 w 1605470"/>
              <a:gd name="connsiteY125" fmla="*/ 2958185 h 6858000"/>
              <a:gd name="connsiteX126" fmla="*/ 622815 w 1605470"/>
              <a:gd name="connsiteY126" fmla="*/ 2762989 h 6858000"/>
              <a:gd name="connsiteX127" fmla="*/ 571733 w 1605470"/>
              <a:gd name="connsiteY127" fmla="*/ 2554718 h 6858000"/>
              <a:gd name="connsiteX128" fmla="*/ 551827 w 1605470"/>
              <a:gd name="connsiteY128" fmla="*/ 2485734 h 6858000"/>
              <a:gd name="connsiteX129" fmla="*/ 542550 w 1605470"/>
              <a:gd name="connsiteY129" fmla="*/ 2447068 h 6858000"/>
              <a:gd name="connsiteX130" fmla="*/ 529511 w 1605470"/>
              <a:gd name="connsiteY130" fmla="*/ 2425819 h 6858000"/>
              <a:gd name="connsiteX131" fmla="*/ 528878 w 1605470"/>
              <a:gd name="connsiteY131" fmla="*/ 2408971 h 6858000"/>
              <a:gd name="connsiteX132" fmla="*/ 535510 w 1605470"/>
              <a:gd name="connsiteY132" fmla="*/ 2402874 h 6858000"/>
              <a:gd name="connsiteX133" fmla="*/ 538122 w 1605470"/>
              <a:gd name="connsiteY133" fmla="*/ 2381443 h 6858000"/>
              <a:gd name="connsiteX134" fmla="*/ 514451 w 1605470"/>
              <a:gd name="connsiteY134" fmla="*/ 2261920 h 6858000"/>
              <a:gd name="connsiteX135" fmla="*/ 486968 w 1605470"/>
              <a:gd name="connsiteY135" fmla="*/ 2182937 h 6858000"/>
              <a:gd name="connsiteX136" fmla="*/ 488555 w 1605470"/>
              <a:gd name="connsiteY136" fmla="*/ 2155135 h 6858000"/>
              <a:gd name="connsiteX137" fmla="*/ 486013 w 1605470"/>
              <a:gd name="connsiteY137" fmla="*/ 2118008 h 6858000"/>
              <a:gd name="connsiteX138" fmla="*/ 487006 w 1605470"/>
              <a:gd name="connsiteY138" fmla="*/ 2050531 h 6858000"/>
              <a:gd name="connsiteX139" fmla="*/ 478812 w 1605470"/>
              <a:gd name="connsiteY139" fmla="*/ 1963269 h 6858000"/>
              <a:gd name="connsiteX140" fmla="*/ 442619 w 1605470"/>
              <a:gd name="connsiteY140" fmla="*/ 1910499 h 6858000"/>
              <a:gd name="connsiteX141" fmla="*/ 446785 w 1605470"/>
              <a:gd name="connsiteY141" fmla="*/ 1903212 h 6858000"/>
              <a:gd name="connsiteX142" fmla="*/ 436547 w 1605470"/>
              <a:gd name="connsiteY142" fmla="*/ 1861531 h 6858000"/>
              <a:gd name="connsiteX143" fmla="*/ 390346 w 1605470"/>
              <a:gd name="connsiteY143" fmla="*/ 1732919 h 6858000"/>
              <a:gd name="connsiteX144" fmla="*/ 362657 w 1605470"/>
              <a:gd name="connsiteY144" fmla="*/ 1663540 h 6858000"/>
              <a:gd name="connsiteX145" fmla="*/ 361783 w 1605470"/>
              <a:gd name="connsiteY145" fmla="*/ 1615777 h 6858000"/>
              <a:gd name="connsiteX146" fmla="*/ 342578 w 1605470"/>
              <a:gd name="connsiteY146" fmla="*/ 1563678 h 6858000"/>
              <a:gd name="connsiteX147" fmla="*/ 355658 w 1605470"/>
              <a:gd name="connsiteY147" fmla="*/ 1519474 h 6858000"/>
              <a:gd name="connsiteX148" fmla="*/ 348400 w 1605470"/>
              <a:gd name="connsiteY148" fmla="*/ 1477995 h 6858000"/>
              <a:gd name="connsiteX149" fmla="*/ 334485 w 1605470"/>
              <a:gd name="connsiteY149" fmla="*/ 1373769 h 6858000"/>
              <a:gd name="connsiteX150" fmla="*/ 342792 w 1605470"/>
              <a:gd name="connsiteY150" fmla="*/ 1307086 h 6858000"/>
              <a:gd name="connsiteX151" fmla="*/ 343980 w 1605470"/>
              <a:gd name="connsiteY151" fmla="*/ 1189033 h 6858000"/>
              <a:gd name="connsiteX152" fmla="*/ 348665 w 1605470"/>
              <a:gd name="connsiteY152" fmla="*/ 1168288 h 6858000"/>
              <a:gd name="connsiteX153" fmla="*/ 340947 w 1605470"/>
              <a:gd name="connsiteY153" fmla="*/ 1142577 h 6858000"/>
              <a:gd name="connsiteX154" fmla="*/ 330253 w 1605470"/>
              <a:gd name="connsiteY154" fmla="*/ 1088484 h 6858000"/>
              <a:gd name="connsiteX155" fmla="*/ 318989 w 1605470"/>
              <a:gd name="connsiteY155" fmla="*/ 1016103 h 6858000"/>
              <a:gd name="connsiteX156" fmla="*/ 320445 w 1605470"/>
              <a:gd name="connsiteY156" fmla="*/ 932283 h 6858000"/>
              <a:gd name="connsiteX157" fmla="*/ 322681 w 1605470"/>
              <a:gd name="connsiteY157" fmla="*/ 915925 h 6858000"/>
              <a:gd name="connsiteX158" fmla="*/ 315310 w 1605470"/>
              <a:gd name="connsiteY158" fmla="*/ 896999 h 6858000"/>
              <a:gd name="connsiteX159" fmla="*/ 284718 w 1605470"/>
              <a:gd name="connsiteY159" fmla="*/ 821517 h 6858000"/>
              <a:gd name="connsiteX160" fmla="*/ 263668 w 1605470"/>
              <a:gd name="connsiteY160" fmla="*/ 751353 h 6858000"/>
              <a:gd name="connsiteX161" fmla="*/ 263226 w 1605470"/>
              <a:gd name="connsiteY161" fmla="*/ 721230 h 6858000"/>
              <a:gd name="connsiteX162" fmla="*/ 248897 w 1605470"/>
              <a:gd name="connsiteY162" fmla="*/ 681659 h 6858000"/>
              <a:gd name="connsiteX163" fmla="*/ 234316 w 1605470"/>
              <a:gd name="connsiteY163" fmla="*/ 635218 h 6858000"/>
              <a:gd name="connsiteX164" fmla="*/ 239327 w 1605470"/>
              <a:gd name="connsiteY164" fmla="*/ 613763 h 6858000"/>
              <a:gd name="connsiteX165" fmla="*/ 225269 w 1605470"/>
              <a:gd name="connsiteY165" fmla="*/ 598582 h 6858000"/>
              <a:gd name="connsiteX166" fmla="*/ 224950 w 1605470"/>
              <a:gd name="connsiteY166" fmla="*/ 576846 h 6858000"/>
              <a:gd name="connsiteX167" fmla="*/ 204576 w 1605470"/>
              <a:gd name="connsiteY167" fmla="*/ 530055 h 6858000"/>
              <a:gd name="connsiteX168" fmla="*/ 219064 w 1605470"/>
              <a:gd name="connsiteY168" fmla="*/ 469651 h 6858000"/>
              <a:gd name="connsiteX169" fmla="*/ 195012 w 1605470"/>
              <a:gd name="connsiteY169" fmla="*/ 448559 h 6858000"/>
              <a:gd name="connsiteX170" fmla="*/ 201434 w 1605470"/>
              <a:gd name="connsiteY170" fmla="*/ 441529 h 6858000"/>
              <a:gd name="connsiteX171" fmla="*/ 200655 w 1605470"/>
              <a:gd name="connsiteY171" fmla="*/ 428927 h 6858000"/>
              <a:gd name="connsiteX172" fmla="*/ 190059 w 1605470"/>
              <a:gd name="connsiteY172" fmla="*/ 430161 h 6858000"/>
              <a:gd name="connsiteX173" fmla="*/ 167079 w 1605470"/>
              <a:gd name="connsiteY173" fmla="*/ 367211 h 6858000"/>
              <a:gd name="connsiteX174" fmla="*/ 124571 w 1605470"/>
              <a:gd name="connsiteY174" fmla="*/ 302178 h 6858000"/>
              <a:gd name="connsiteX175" fmla="*/ 103243 w 1605470"/>
              <a:gd name="connsiteY175" fmla="*/ 211375 h 6858000"/>
              <a:gd name="connsiteX176" fmla="*/ 94571 w 1605470"/>
              <a:gd name="connsiteY176" fmla="*/ 184179 h 6858000"/>
              <a:gd name="connsiteX177" fmla="*/ 13437 w 1605470"/>
              <a:gd name="connsiteY177" fmla="*/ 19287 h 6858000"/>
              <a:gd name="connsiteX178" fmla="*/ 0 w 1605470"/>
              <a:gd name="connsiteY178"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89472 w 1605470"/>
              <a:gd name="connsiteY35" fmla="*/ 5732419 h 6858000"/>
              <a:gd name="connsiteX36" fmla="*/ 512623 w 1605470"/>
              <a:gd name="connsiteY36" fmla="*/ 5685392 h 6858000"/>
              <a:gd name="connsiteX37" fmla="*/ 510261 w 1605470"/>
              <a:gd name="connsiteY37" fmla="*/ 5634527 h 6858000"/>
              <a:gd name="connsiteX38" fmla="*/ 523992 w 1605470"/>
              <a:gd name="connsiteY38" fmla="*/ 5619557 h 6858000"/>
              <a:gd name="connsiteX39" fmla="*/ 526609 w 1605470"/>
              <a:gd name="connsiteY39" fmla="*/ 5617081 h 6858000"/>
              <a:gd name="connsiteX40" fmla="*/ 531653 w 1605470"/>
              <a:gd name="connsiteY40" fmla="*/ 5604904 h 6858000"/>
              <a:gd name="connsiteX41" fmla="*/ 539863 w 1605470"/>
              <a:gd name="connsiteY41" fmla="*/ 5604298 h 6858000"/>
              <a:gd name="connsiteX42" fmla="*/ 552319 w 1605470"/>
              <a:gd name="connsiteY42" fmla="*/ 5587997 h 6858000"/>
              <a:gd name="connsiteX43" fmla="*/ 559710 w 1605470"/>
              <a:gd name="connsiteY43" fmla="*/ 5564796 h 6858000"/>
              <a:gd name="connsiteX44" fmla="*/ 587214 w 1605470"/>
              <a:gd name="connsiteY44" fmla="*/ 5451511 h 6858000"/>
              <a:gd name="connsiteX45" fmla="*/ 608019 w 1605470"/>
              <a:gd name="connsiteY45" fmla="*/ 5385461 h 6858000"/>
              <a:gd name="connsiteX46" fmla="*/ 622750 w 1605470"/>
              <a:gd name="connsiteY46" fmla="*/ 5363084 h 6858000"/>
              <a:gd name="connsiteX47" fmla="*/ 638731 w 1605470"/>
              <a:gd name="connsiteY47" fmla="*/ 5330009 h 6858000"/>
              <a:gd name="connsiteX48" fmla="*/ 672224 w 1605470"/>
              <a:gd name="connsiteY48" fmla="*/ 5273739 h 6858000"/>
              <a:gd name="connsiteX49" fmla="*/ 681823 w 1605470"/>
              <a:gd name="connsiteY49" fmla="*/ 5241779 h 6858000"/>
              <a:gd name="connsiteX50" fmla="*/ 693049 w 1605470"/>
              <a:gd name="connsiteY50" fmla="*/ 5225268 h 6858000"/>
              <a:gd name="connsiteX51" fmla="*/ 694069 w 1605470"/>
              <a:gd name="connsiteY51" fmla="*/ 5217684 h 6858000"/>
              <a:gd name="connsiteX52" fmla="*/ 701410 w 1605470"/>
              <a:gd name="connsiteY52" fmla="*/ 5193377 h 6858000"/>
              <a:gd name="connsiteX53" fmla="*/ 704713 w 1605470"/>
              <a:gd name="connsiteY53" fmla="*/ 5179288 h 6858000"/>
              <a:gd name="connsiteX54" fmla="*/ 705697 w 1605470"/>
              <a:gd name="connsiteY54" fmla="*/ 5173621 h 6858000"/>
              <a:gd name="connsiteX55" fmla="*/ 701331 w 1605470"/>
              <a:gd name="connsiteY55" fmla="*/ 5159961 h 6858000"/>
              <a:gd name="connsiteX56" fmla="*/ 708008 w 1605470"/>
              <a:gd name="connsiteY56" fmla="*/ 5144295 h 6858000"/>
              <a:gd name="connsiteX57" fmla="*/ 704941 w 1605470"/>
              <a:gd name="connsiteY57" fmla="*/ 5125185 h 6858000"/>
              <a:gd name="connsiteX58" fmla="*/ 711771 w 1605470"/>
              <a:gd name="connsiteY58" fmla="*/ 5121884 h 6858000"/>
              <a:gd name="connsiteX59" fmla="*/ 721092 w 1605470"/>
              <a:gd name="connsiteY59" fmla="*/ 5108383 h 6858000"/>
              <a:gd name="connsiteX60" fmla="*/ 717045 w 1605470"/>
              <a:gd name="connsiteY60" fmla="*/ 5094705 h 6858000"/>
              <a:gd name="connsiteX61" fmla="*/ 718807 w 1605470"/>
              <a:gd name="connsiteY61" fmla="*/ 5067850 h 6858000"/>
              <a:gd name="connsiteX62" fmla="*/ 721538 w 1605470"/>
              <a:gd name="connsiteY62" fmla="*/ 5060861 h 6858000"/>
              <a:gd name="connsiteX63" fmla="*/ 718242 w 1605470"/>
              <a:gd name="connsiteY63" fmla="*/ 5034192 h 6858000"/>
              <a:gd name="connsiteX64" fmla="*/ 719796 w 1605470"/>
              <a:gd name="connsiteY64" fmla="*/ 4993030 h 6858000"/>
              <a:gd name="connsiteX65" fmla="*/ 726705 w 1605470"/>
              <a:gd name="connsiteY65" fmla="*/ 4946844 h 6858000"/>
              <a:gd name="connsiteX66" fmla="*/ 722561 w 1605470"/>
              <a:gd name="connsiteY66" fmla="*/ 4932692 h 6858000"/>
              <a:gd name="connsiteX67" fmla="*/ 724935 w 1605470"/>
              <a:gd name="connsiteY67" fmla="*/ 4821504 h 6858000"/>
              <a:gd name="connsiteX68" fmla="*/ 732118 w 1605470"/>
              <a:gd name="connsiteY68" fmla="*/ 4801535 h 6858000"/>
              <a:gd name="connsiteX69" fmla="*/ 739787 w 1605470"/>
              <a:gd name="connsiteY69" fmla="*/ 4797794 h 6858000"/>
              <a:gd name="connsiteX70" fmla="*/ 741081 w 1605470"/>
              <a:gd name="connsiteY70" fmla="*/ 4784526 h 6858000"/>
              <a:gd name="connsiteX71" fmla="*/ 742865 w 1605470"/>
              <a:gd name="connsiteY71" fmla="*/ 4781211 h 6858000"/>
              <a:gd name="connsiteX72" fmla="*/ 751652 w 1605470"/>
              <a:gd name="connsiteY72" fmla="*/ 4761984 h 6858000"/>
              <a:gd name="connsiteX73" fmla="*/ 747700 w 1605470"/>
              <a:gd name="connsiteY73" fmla="*/ 4690749 h 6858000"/>
              <a:gd name="connsiteX74" fmla="*/ 743180 w 1605470"/>
              <a:gd name="connsiteY74" fmla="*/ 4613201 h 6858000"/>
              <a:gd name="connsiteX75" fmla="*/ 738263 w 1605470"/>
              <a:gd name="connsiteY75" fmla="*/ 4444346 h 6858000"/>
              <a:gd name="connsiteX76" fmla="*/ 756542 w 1605470"/>
              <a:gd name="connsiteY76" fmla="*/ 4350346 h 6858000"/>
              <a:gd name="connsiteX77" fmla="*/ 715481 w 1605470"/>
              <a:gd name="connsiteY77" fmla="*/ 4214165 h 6858000"/>
              <a:gd name="connsiteX78" fmla="*/ 719554 w 1605470"/>
              <a:gd name="connsiteY78" fmla="*/ 4090296 h 6858000"/>
              <a:gd name="connsiteX79" fmla="*/ 704810 w 1605470"/>
              <a:gd name="connsiteY79" fmla="*/ 4033999 h 6858000"/>
              <a:gd name="connsiteX80" fmla="*/ 705959 w 1605470"/>
              <a:gd name="connsiteY80" fmla="*/ 4031933 h 6858000"/>
              <a:gd name="connsiteX81" fmla="*/ 704535 w 1605470"/>
              <a:gd name="connsiteY81" fmla="*/ 4013953 h 6858000"/>
              <a:gd name="connsiteX82" fmla="*/ 700443 w 1605470"/>
              <a:gd name="connsiteY82" fmla="*/ 4010511 h 6858000"/>
              <a:gd name="connsiteX83" fmla="*/ 698282 w 1605470"/>
              <a:gd name="connsiteY83" fmla="*/ 3998331 h 6858000"/>
              <a:gd name="connsiteX84" fmla="*/ 690830 w 1605470"/>
              <a:gd name="connsiteY84" fmla="*/ 3974753 h 6858000"/>
              <a:gd name="connsiteX85" fmla="*/ 692428 w 1605470"/>
              <a:gd name="connsiteY85" fmla="*/ 3969950 h 6858000"/>
              <a:gd name="connsiteX86" fmla="*/ 685850 w 1605470"/>
              <a:gd name="connsiteY86" fmla="*/ 3933779 h 6858000"/>
              <a:gd name="connsiteX87" fmla="*/ 687181 w 1605470"/>
              <a:gd name="connsiteY87" fmla="*/ 3933093 h 6858000"/>
              <a:gd name="connsiteX88" fmla="*/ 691535 w 1605470"/>
              <a:gd name="connsiteY88" fmla="*/ 3922082 h 6858000"/>
              <a:gd name="connsiteX89" fmla="*/ 696613 w 1605470"/>
              <a:gd name="connsiteY89" fmla="*/ 3901461 h 6858000"/>
              <a:gd name="connsiteX90" fmla="*/ 719207 w 1605470"/>
              <a:gd name="connsiteY90" fmla="*/ 3813873 h 6858000"/>
              <a:gd name="connsiteX91" fmla="*/ 718632 w 1605470"/>
              <a:gd name="connsiteY91" fmla="*/ 3806161 h 6858000"/>
              <a:gd name="connsiteX92" fmla="*/ 718939 w 1605470"/>
              <a:gd name="connsiteY92" fmla="*/ 3805957 h 6858000"/>
              <a:gd name="connsiteX93" fmla="*/ 718966 w 1605470"/>
              <a:gd name="connsiteY93" fmla="*/ 3797724 h 6858000"/>
              <a:gd name="connsiteX94" fmla="*/ 717581 w 1605470"/>
              <a:gd name="connsiteY94" fmla="*/ 3792098 h 6858000"/>
              <a:gd name="connsiteX95" fmla="*/ 716465 w 1605470"/>
              <a:gd name="connsiteY95" fmla="*/ 3777135 h 6858000"/>
              <a:gd name="connsiteX96" fmla="*/ 718198 w 1605470"/>
              <a:gd name="connsiteY96" fmla="*/ 3771656 h 6858000"/>
              <a:gd name="connsiteX97" fmla="*/ 721941 w 1605470"/>
              <a:gd name="connsiteY97" fmla="*/ 3769007 h 6858000"/>
              <a:gd name="connsiteX98" fmla="*/ 721407 w 1605470"/>
              <a:gd name="connsiteY98" fmla="*/ 3767709 h 6858000"/>
              <a:gd name="connsiteX99" fmla="*/ 730103 w 1605470"/>
              <a:gd name="connsiteY99" fmla="*/ 3738082 h 6858000"/>
              <a:gd name="connsiteX100" fmla="*/ 737449 w 1605470"/>
              <a:gd name="connsiteY100" fmla="*/ 3673397 h 6858000"/>
              <a:gd name="connsiteX101" fmla="*/ 736745 w 1605470"/>
              <a:gd name="connsiteY101" fmla="*/ 3637109 h 6858000"/>
              <a:gd name="connsiteX102" fmla="*/ 740188 w 1605470"/>
              <a:gd name="connsiteY102" fmla="*/ 3536883 h 6858000"/>
              <a:gd name="connsiteX103" fmla="*/ 747726 w 1605470"/>
              <a:gd name="connsiteY103" fmla="*/ 3435652 h 6858000"/>
              <a:gd name="connsiteX104" fmla="*/ 774383 w 1605470"/>
              <a:gd name="connsiteY104" fmla="*/ 3381564 h 6858000"/>
              <a:gd name="connsiteX105" fmla="*/ 774870 w 1605470"/>
              <a:gd name="connsiteY105" fmla="*/ 3375761 h 6858000"/>
              <a:gd name="connsiteX106" fmla="*/ 770510 w 1605470"/>
              <a:gd name="connsiteY106" fmla="*/ 3361844 h 6858000"/>
              <a:gd name="connsiteX107" fmla="*/ 767933 w 1605470"/>
              <a:gd name="connsiteY107" fmla="*/ 3356929 h 6858000"/>
              <a:gd name="connsiteX108" fmla="*/ 766158 w 1605470"/>
              <a:gd name="connsiteY108" fmla="*/ 3349058 h 6858000"/>
              <a:gd name="connsiteX109" fmla="*/ 766414 w 1605470"/>
              <a:gd name="connsiteY109" fmla="*/ 3348763 h 6858000"/>
              <a:gd name="connsiteX110" fmla="*/ 764166 w 1605470"/>
              <a:gd name="connsiteY110" fmla="*/ 3341588 h 6858000"/>
              <a:gd name="connsiteX111" fmla="*/ 749397 w 1605470"/>
              <a:gd name="connsiteY111" fmla="*/ 3307769 h 6858000"/>
              <a:gd name="connsiteX112" fmla="*/ 766960 w 1605470"/>
              <a:gd name="connsiteY112" fmla="*/ 3250522 h 6858000"/>
              <a:gd name="connsiteX113" fmla="*/ 767385 w 1605470"/>
              <a:gd name="connsiteY113" fmla="*/ 3229163 h 6858000"/>
              <a:gd name="connsiteX114" fmla="*/ 769208 w 1605470"/>
              <a:gd name="connsiteY114" fmla="*/ 3217217 h 6858000"/>
              <a:gd name="connsiteX115" fmla="*/ 770350 w 1605470"/>
              <a:gd name="connsiteY115" fmla="*/ 3216125 h 6858000"/>
              <a:gd name="connsiteX116" fmla="*/ 756043 w 1605470"/>
              <a:gd name="connsiteY116" fmla="*/ 3183755 h 6858000"/>
              <a:gd name="connsiteX117" fmla="*/ 756544 w 1605470"/>
              <a:gd name="connsiteY117" fmla="*/ 3178642 h 6858000"/>
              <a:gd name="connsiteX118" fmla="*/ 744144 w 1605470"/>
              <a:gd name="connsiteY118" fmla="*/ 3158586 h 6858000"/>
              <a:gd name="connsiteX119" fmla="*/ 739378 w 1605470"/>
              <a:gd name="connsiteY119" fmla="*/ 3147669 h 6858000"/>
              <a:gd name="connsiteX120" fmla="*/ 734648 w 1605470"/>
              <a:gd name="connsiteY120" fmla="*/ 3145733 h 6858000"/>
              <a:gd name="connsiteX121" fmla="*/ 729329 w 1605470"/>
              <a:gd name="connsiteY121" fmla="*/ 3129034 h 6858000"/>
              <a:gd name="connsiteX122" fmla="*/ 729994 w 1605470"/>
              <a:gd name="connsiteY122" fmla="*/ 3126682 h 6858000"/>
              <a:gd name="connsiteX123" fmla="*/ 720862 w 1605470"/>
              <a:gd name="connsiteY123" fmla="*/ 3114519 h 6858000"/>
              <a:gd name="connsiteX124" fmla="*/ 707471 w 1605470"/>
              <a:gd name="connsiteY124" fmla="*/ 3106272 h 6858000"/>
              <a:gd name="connsiteX125" fmla="*/ 680201 w 1605470"/>
              <a:gd name="connsiteY125" fmla="*/ 2958185 h 6858000"/>
              <a:gd name="connsiteX126" fmla="*/ 622815 w 1605470"/>
              <a:gd name="connsiteY126" fmla="*/ 2762989 h 6858000"/>
              <a:gd name="connsiteX127" fmla="*/ 571733 w 1605470"/>
              <a:gd name="connsiteY127" fmla="*/ 2554718 h 6858000"/>
              <a:gd name="connsiteX128" fmla="*/ 551827 w 1605470"/>
              <a:gd name="connsiteY128" fmla="*/ 2485734 h 6858000"/>
              <a:gd name="connsiteX129" fmla="*/ 542550 w 1605470"/>
              <a:gd name="connsiteY129" fmla="*/ 2447068 h 6858000"/>
              <a:gd name="connsiteX130" fmla="*/ 529511 w 1605470"/>
              <a:gd name="connsiteY130" fmla="*/ 2425819 h 6858000"/>
              <a:gd name="connsiteX131" fmla="*/ 528878 w 1605470"/>
              <a:gd name="connsiteY131" fmla="*/ 2408971 h 6858000"/>
              <a:gd name="connsiteX132" fmla="*/ 535510 w 1605470"/>
              <a:gd name="connsiteY132" fmla="*/ 2402874 h 6858000"/>
              <a:gd name="connsiteX133" fmla="*/ 538122 w 1605470"/>
              <a:gd name="connsiteY133" fmla="*/ 2381443 h 6858000"/>
              <a:gd name="connsiteX134" fmla="*/ 514451 w 1605470"/>
              <a:gd name="connsiteY134" fmla="*/ 2261920 h 6858000"/>
              <a:gd name="connsiteX135" fmla="*/ 486968 w 1605470"/>
              <a:gd name="connsiteY135" fmla="*/ 2182937 h 6858000"/>
              <a:gd name="connsiteX136" fmla="*/ 488555 w 1605470"/>
              <a:gd name="connsiteY136" fmla="*/ 2155135 h 6858000"/>
              <a:gd name="connsiteX137" fmla="*/ 486013 w 1605470"/>
              <a:gd name="connsiteY137" fmla="*/ 2118008 h 6858000"/>
              <a:gd name="connsiteX138" fmla="*/ 487006 w 1605470"/>
              <a:gd name="connsiteY138" fmla="*/ 2050531 h 6858000"/>
              <a:gd name="connsiteX139" fmla="*/ 478812 w 1605470"/>
              <a:gd name="connsiteY139" fmla="*/ 1963269 h 6858000"/>
              <a:gd name="connsiteX140" fmla="*/ 442619 w 1605470"/>
              <a:gd name="connsiteY140" fmla="*/ 1910499 h 6858000"/>
              <a:gd name="connsiteX141" fmla="*/ 446785 w 1605470"/>
              <a:gd name="connsiteY141" fmla="*/ 1903212 h 6858000"/>
              <a:gd name="connsiteX142" fmla="*/ 436547 w 1605470"/>
              <a:gd name="connsiteY142" fmla="*/ 1861531 h 6858000"/>
              <a:gd name="connsiteX143" fmla="*/ 390346 w 1605470"/>
              <a:gd name="connsiteY143" fmla="*/ 1732919 h 6858000"/>
              <a:gd name="connsiteX144" fmla="*/ 362657 w 1605470"/>
              <a:gd name="connsiteY144" fmla="*/ 1663540 h 6858000"/>
              <a:gd name="connsiteX145" fmla="*/ 361783 w 1605470"/>
              <a:gd name="connsiteY145" fmla="*/ 1615777 h 6858000"/>
              <a:gd name="connsiteX146" fmla="*/ 342578 w 1605470"/>
              <a:gd name="connsiteY146" fmla="*/ 1563678 h 6858000"/>
              <a:gd name="connsiteX147" fmla="*/ 355658 w 1605470"/>
              <a:gd name="connsiteY147" fmla="*/ 1519474 h 6858000"/>
              <a:gd name="connsiteX148" fmla="*/ 348400 w 1605470"/>
              <a:gd name="connsiteY148" fmla="*/ 1477995 h 6858000"/>
              <a:gd name="connsiteX149" fmla="*/ 334485 w 1605470"/>
              <a:gd name="connsiteY149" fmla="*/ 1373769 h 6858000"/>
              <a:gd name="connsiteX150" fmla="*/ 342792 w 1605470"/>
              <a:gd name="connsiteY150" fmla="*/ 1307086 h 6858000"/>
              <a:gd name="connsiteX151" fmla="*/ 343980 w 1605470"/>
              <a:gd name="connsiteY151" fmla="*/ 1189033 h 6858000"/>
              <a:gd name="connsiteX152" fmla="*/ 348665 w 1605470"/>
              <a:gd name="connsiteY152" fmla="*/ 1168288 h 6858000"/>
              <a:gd name="connsiteX153" fmla="*/ 340947 w 1605470"/>
              <a:gd name="connsiteY153" fmla="*/ 1142577 h 6858000"/>
              <a:gd name="connsiteX154" fmla="*/ 330253 w 1605470"/>
              <a:gd name="connsiteY154" fmla="*/ 1088484 h 6858000"/>
              <a:gd name="connsiteX155" fmla="*/ 318989 w 1605470"/>
              <a:gd name="connsiteY155" fmla="*/ 1016103 h 6858000"/>
              <a:gd name="connsiteX156" fmla="*/ 320445 w 1605470"/>
              <a:gd name="connsiteY156" fmla="*/ 932283 h 6858000"/>
              <a:gd name="connsiteX157" fmla="*/ 322681 w 1605470"/>
              <a:gd name="connsiteY157" fmla="*/ 915925 h 6858000"/>
              <a:gd name="connsiteX158" fmla="*/ 315310 w 1605470"/>
              <a:gd name="connsiteY158" fmla="*/ 896999 h 6858000"/>
              <a:gd name="connsiteX159" fmla="*/ 284718 w 1605470"/>
              <a:gd name="connsiteY159" fmla="*/ 821517 h 6858000"/>
              <a:gd name="connsiteX160" fmla="*/ 263668 w 1605470"/>
              <a:gd name="connsiteY160" fmla="*/ 751353 h 6858000"/>
              <a:gd name="connsiteX161" fmla="*/ 263226 w 1605470"/>
              <a:gd name="connsiteY161" fmla="*/ 721230 h 6858000"/>
              <a:gd name="connsiteX162" fmla="*/ 248897 w 1605470"/>
              <a:gd name="connsiteY162" fmla="*/ 681659 h 6858000"/>
              <a:gd name="connsiteX163" fmla="*/ 234316 w 1605470"/>
              <a:gd name="connsiteY163" fmla="*/ 635218 h 6858000"/>
              <a:gd name="connsiteX164" fmla="*/ 239327 w 1605470"/>
              <a:gd name="connsiteY164" fmla="*/ 613763 h 6858000"/>
              <a:gd name="connsiteX165" fmla="*/ 225269 w 1605470"/>
              <a:gd name="connsiteY165" fmla="*/ 598582 h 6858000"/>
              <a:gd name="connsiteX166" fmla="*/ 224950 w 1605470"/>
              <a:gd name="connsiteY166" fmla="*/ 576846 h 6858000"/>
              <a:gd name="connsiteX167" fmla="*/ 204576 w 1605470"/>
              <a:gd name="connsiteY167" fmla="*/ 530055 h 6858000"/>
              <a:gd name="connsiteX168" fmla="*/ 219064 w 1605470"/>
              <a:gd name="connsiteY168" fmla="*/ 469651 h 6858000"/>
              <a:gd name="connsiteX169" fmla="*/ 195012 w 1605470"/>
              <a:gd name="connsiteY169" fmla="*/ 448559 h 6858000"/>
              <a:gd name="connsiteX170" fmla="*/ 201434 w 1605470"/>
              <a:gd name="connsiteY170" fmla="*/ 441529 h 6858000"/>
              <a:gd name="connsiteX171" fmla="*/ 200655 w 1605470"/>
              <a:gd name="connsiteY171" fmla="*/ 428927 h 6858000"/>
              <a:gd name="connsiteX172" fmla="*/ 190059 w 1605470"/>
              <a:gd name="connsiteY172" fmla="*/ 430161 h 6858000"/>
              <a:gd name="connsiteX173" fmla="*/ 167079 w 1605470"/>
              <a:gd name="connsiteY173" fmla="*/ 367211 h 6858000"/>
              <a:gd name="connsiteX174" fmla="*/ 124571 w 1605470"/>
              <a:gd name="connsiteY174" fmla="*/ 302178 h 6858000"/>
              <a:gd name="connsiteX175" fmla="*/ 103243 w 1605470"/>
              <a:gd name="connsiteY175" fmla="*/ 211375 h 6858000"/>
              <a:gd name="connsiteX176" fmla="*/ 94571 w 1605470"/>
              <a:gd name="connsiteY176" fmla="*/ 184179 h 6858000"/>
              <a:gd name="connsiteX177" fmla="*/ 13437 w 1605470"/>
              <a:gd name="connsiteY177" fmla="*/ 19287 h 6858000"/>
              <a:gd name="connsiteX178" fmla="*/ 0 w 1605470"/>
              <a:gd name="connsiteY178"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12623 w 1605470"/>
              <a:gd name="connsiteY36" fmla="*/ 5685392 h 6858000"/>
              <a:gd name="connsiteX37" fmla="*/ 510261 w 1605470"/>
              <a:gd name="connsiteY37" fmla="*/ 5634527 h 6858000"/>
              <a:gd name="connsiteX38" fmla="*/ 523992 w 1605470"/>
              <a:gd name="connsiteY38" fmla="*/ 5619557 h 6858000"/>
              <a:gd name="connsiteX39" fmla="*/ 526609 w 1605470"/>
              <a:gd name="connsiteY39" fmla="*/ 5617081 h 6858000"/>
              <a:gd name="connsiteX40" fmla="*/ 531653 w 1605470"/>
              <a:gd name="connsiteY40" fmla="*/ 5604904 h 6858000"/>
              <a:gd name="connsiteX41" fmla="*/ 539863 w 1605470"/>
              <a:gd name="connsiteY41" fmla="*/ 5604298 h 6858000"/>
              <a:gd name="connsiteX42" fmla="*/ 552319 w 1605470"/>
              <a:gd name="connsiteY42" fmla="*/ 5587997 h 6858000"/>
              <a:gd name="connsiteX43" fmla="*/ 559710 w 1605470"/>
              <a:gd name="connsiteY43" fmla="*/ 5564796 h 6858000"/>
              <a:gd name="connsiteX44" fmla="*/ 587214 w 1605470"/>
              <a:gd name="connsiteY44" fmla="*/ 5451511 h 6858000"/>
              <a:gd name="connsiteX45" fmla="*/ 608019 w 1605470"/>
              <a:gd name="connsiteY45" fmla="*/ 5385461 h 6858000"/>
              <a:gd name="connsiteX46" fmla="*/ 622750 w 1605470"/>
              <a:gd name="connsiteY46" fmla="*/ 5363084 h 6858000"/>
              <a:gd name="connsiteX47" fmla="*/ 638731 w 1605470"/>
              <a:gd name="connsiteY47" fmla="*/ 5330009 h 6858000"/>
              <a:gd name="connsiteX48" fmla="*/ 672224 w 1605470"/>
              <a:gd name="connsiteY48" fmla="*/ 5273739 h 6858000"/>
              <a:gd name="connsiteX49" fmla="*/ 681823 w 1605470"/>
              <a:gd name="connsiteY49" fmla="*/ 5241779 h 6858000"/>
              <a:gd name="connsiteX50" fmla="*/ 693049 w 1605470"/>
              <a:gd name="connsiteY50" fmla="*/ 5225268 h 6858000"/>
              <a:gd name="connsiteX51" fmla="*/ 694069 w 1605470"/>
              <a:gd name="connsiteY51" fmla="*/ 5217684 h 6858000"/>
              <a:gd name="connsiteX52" fmla="*/ 701410 w 1605470"/>
              <a:gd name="connsiteY52" fmla="*/ 5193377 h 6858000"/>
              <a:gd name="connsiteX53" fmla="*/ 704713 w 1605470"/>
              <a:gd name="connsiteY53" fmla="*/ 5179288 h 6858000"/>
              <a:gd name="connsiteX54" fmla="*/ 705697 w 1605470"/>
              <a:gd name="connsiteY54" fmla="*/ 5173621 h 6858000"/>
              <a:gd name="connsiteX55" fmla="*/ 701331 w 1605470"/>
              <a:gd name="connsiteY55" fmla="*/ 5159961 h 6858000"/>
              <a:gd name="connsiteX56" fmla="*/ 708008 w 1605470"/>
              <a:gd name="connsiteY56" fmla="*/ 5144295 h 6858000"/>
              <a:gd name="connsiteX57" fmla="*/ 704941 w 1605470"/>
              <a:gd name="connsiteY57" fmla="*/ 5125185 h 6858000"/>
              <a:gd name="connsiteX58" fmla="*/ 711771 w 1605470"/>
              <a:gd name="connsiteY58" fmla="*/ 5121884 h 6858000"/>
              <a:gd name="connsiteX59" fmla="*/ 721092 w 1605470"/>
              <a:gd name="connsiteY59" fmla="*/ 5108383 h 6858000"/>
              <a:gd name="connsiteX60" fmla="*/ 717045 w 1605470"/>
              <a:gd name="connsiteY60" fmla="*/ 5094705 h 6858000"/>
              <a:gd name="connsiteX61" fmla="*/ 718807 w 1605470"/>
              <a:gd name="connsiteY61" fmla="*/ 5067850 h 6858000"/>
              <a:gd name="connsiteX62" fmla="*/ 721538 w 1605470"/>
              <a:gd name="connsiteY62" fmla="*/ 5060861 h 6858000"/>
              <a:gd name="connsiteX63" fmla="*/ 718242 w 1605470"/>
              <a:gd name="connsiteY63" fmla="*/ 5034192 h 6858000"/>
              <a:gd name="connsiteX64" fmla="*/ 719796 w 1605470"/>
              <a:gd name="connsiteY64" fmla="*/ 4993030 h 6858000"/>
              <a:gd name="connsiteX65" fmla="*/ 726705 w 1605470"/>
              <a:gd name="connsiteY65" fmla="*/ 4946844 h 6858000"/>
              <a:gd name="connsiteX66" fmla="*/ 722561 w 1605470"/>
              <a:gd name="connsiteY66" fmla="*/ 4932692 h 6858000"/>
              <a:gd name="connsiteX67" fmla="*/ 724935 w 1605470"/>
              <a:gd name="connsiteY67" fmla="*/ 4821504 h 6858000"/>
              <a:gd name="connsiteX68" fmla="*/ 732118 w 1605470"/>
              <a:gd name="connsiteY68" fmla="*/ 4801535 h 6858000"/>
              <a:gd name="connsiteX69" fmla="*/ 739787 w 1605470"/>
              <a:gd name="connsiteY69" fmla="*/ 4797794 h 6858000"/>
              <a:gd name="connsiteX70" fmla="*/ 741081 w 1605470"/>
              <a:gd name="connsiteY70" fmla="*/ 4784526 h 6858000"/>
              <a:gd name="connsiteX71" fmla="*/ 742865 w 1605470"/>
              <a:gd name="connsiteY71" fmla="*/ 4781211 h 6858000"/>
              <a:gd name="connsiteX72" fmla="*/ 751652 w 1605470"/>
              <a:gd name="connsiteY72" fmla="*/ 4761984 h 6858000"/>
              <a:gd name="connsiteX73" fmla="*/ 747700 w 1605470"/>
              <a:gd name="connsiteY73" fmla="*/ 4690749 h 6858000"/>
              <a:gd name="connsiteX74" fmla="*/ 743180 w 1605470"/>
              <a:gd name="connsiteY74" fmla="*/ 4613201 h 6858000"/>
              <a:gd name="connsiteX75" fmla="*/ 738263 w 1605470"/>
              <a:gd name="connsiteY75" fmla="*/ 4444346 h 6858000"/>
              <a:gd name="connsiteX76" fmla="*/ 756542 w 1605470"/>
              <a:gd name="connsiteY76" fmla="*/ 4350346 h 6858000"/>
              <a:gd name="connsiteX77" fmla="*/ 715481 w 1605470"/>
              <a:gd name="connsiteY77" fmla="*/ 4214165 h 6858000"/>
              <a:gd name="connsiteX78" fmla="*/ 719554 w 1605470"/>
              <a:gd name="connsiteY78" fmla="*/ 4090296 h 6858000"/>
              <a:gd name="connsiteX79" fmla="*/ 704810 w 1605470"/>
              <a:gd name="connsiteY79" fmla="*/ 4033999 h 6858000"/>
              <a:gd name="connsiteX80" fmla="*/ 705959 w 1605470"/>
              <a:gd name="connsiteY80" fmla="*/ 4031933 h 6858000"/>
              <a:gd name="connsiteX81" fmla="*/ 704535 w 1605470"/>
              <a:gd name="connsiteY81" fmla="*/ 4013953 h 6858000"/>
              <a:gd name="connsiteX82" fmla="*/ 700443 w 1605470"/>
              <a:gd name="connsiteY82" fmla="*/ 4010511 h 6858000"/>
              <a:gd name="connsiteX83" fmla="*/ 698282 w 1605470"/>
              <a:gd name="connsiteY83" fmla="*/ 3998331 h 6858000"/>
              <a:gd name="connsiteX84" fmla="*/ 690830 w 1605470"/>
              <a:gd name="connsiteY84" fmla="*/ 3974753 h 6858000"/>
              <a:gd name="connsiteX85" fmla="*/ 692428 w 1605470"/>
              <a:gd name="connsiteY85" fmla="*/ 3969950 h 6858000"/>
              <a:gd name="connsiteX86" fmla="*/ 685850 w 1605470"/>
              <a:gd name="connsiteY86" fmla="*/ 3933779 h 6858000"/>
              <a:gd name="connsiteX87" fmla="*/ 687181 w 1605470"/>
              <a:gd name="connsiteY87" fmla="*/ 3933093 h 6858000"/>
              <a:gd name="connsiteX88" fmla="*/ 691535 w 1605470"/>
              <a:gd name="connsiteY88" fmla="*/ 3922082 h 6858000"/>
              <a:gd name="connsiteX89" fmla="*/ 696613 w 1605470"/>
              <a:gd name="connsiteY89" fmla="*/ 3901461 h 6858000"/>
              <a:gd name="connsiteX90" fmla="*/ 719207 w 1605470"/>
              <a:gd name="connsiteY90" fmla="*/ 3813873 h 6858000"/>
              <a:gd name="connsiteX91" fmla="*/ 718632 w 1605470"/>
              <a:gd name="connsiteY91" fmla="*/ 3806161 h 6858000"/>
              <a:gd name="connsiteX92" fmla="*/ 718939 w 1605470"/>
              <a:gd name="connsiteY92" fmla="*/ 3805957 h 6858000"/>
              <a:gd name="connsiteX93" fmla="*/ 718966 w 1605470"/>
              <a:gd name="connsiteY93" fmla="*/ 3797724 h 6858000"/>
              <a:gd name="connsiteX94" fmla="*/ 717581 w 1605470"/>
              <a:gd name="connsiteY94" fmla="*/ 3792098 h 6858000"/>
              <a:gd name="connsiteX95" fmla="*/ 716465 w 1605470"/>
              <a:gd name="connsiteY95" fmla="*/ 3777135 h 6858000"/>
              <a:gd name="connsiteX96" fmla="*/ 718198 w 1605470"/>
              <a:gd name="connsiteY96" fmla="*/ 3771656 h 6858000"/>
              <a:gd name="connsiteX97" fmla="*/ 721941 w 1605470"/>
              <a:gd name="connsiteY97" fmla="*/ 3769007 h 6858000"/>
              <a:gd name="connsiteX98" fmla="*/ 721407 w 1605470"/>
              <a:gd name="connsiteY98" fmla="*/ 3767709 h 6858000"/>
              <a:gd name="connsiteX99" fmla="*/ 730103 w 1605470"/>
              <a:gd name="connsiteY99" fmla="*/ 3738082 h 6858000"/>
              <a:gd name="connsiteX100" fmla="*/ 737449 w 1605470"/>
              <a:gd name="connsiteY100" fmla="*/ 3673397 h 6858000"/>
              <a:gd name="connsiteX101" fmla="*/ 736745 w 1605470"/>
              <a:gd name="connsiteY101" fmla="*/ 3637109 h 6858000"/>
              <a:gd name="connsiteX102" fmla="*/ 740188 w 1605470"/>
              <a:gd name="connsiteY102" fmla="*/ 3536883 h 6858000"/>
              <a:gd name="connsiteX103" fmla="*/ 747726 w 1605470"/>
              <a:gd name="connsiteY103" fmla="*/ 3435652 h 6858000"/>
              <a:gd name="connsiteX104" fmla="*/ 774383 w 1605470"/>
              <a:gd name="connsiteY104" fmla="*/ 3381564 h 6858000"/>
              <a:gd name="connsiteX105" fmla="*/ 774870 w 1605470"/>
              <a:gd name="connsiteY105" fmla="*/ 3375761 h 6858000"/>
              <a:gd name="connsiteX106" fmla="*/ 770510 w 1605470"/>
              <a:gd name="connsiteY106" fmla="*/ 3361844 h 6858000"/>
              <a:gd name="connsiteX107" fmla="*/ 767933 w 1605470"/>
              <a:gd name="connsiteY107" fmla="*/ 3356929 h 6858000"/>
              <a:gd name="connsiteX108" fmla="*/ 766158 w 1605470"/>
              <a:gd name="connsiteY108" fmla="*/ 3349058 h 6858000"/>
              <a:gd name="connsiteX109" fmla="*/ 766414 w 1605470"/>
              <a:gd name="connsiteY109" fmla="*/ 3348763 h 6858000"/>
              <a:gd name="connsiteX110" fmla="*/ 764166 w 1605470"/>
              <a:gd name="connsiteY110" fmla="*/ 3341588 h 6858000"/>
              <a:gd name="connsiteX111" fmla="*/ 749397 w 1605470"/>
              <a:gd name="connsiteY111" fmla="*/ 3307769 h 6858000"/>
              <a:gd name="connsiteX112" fmla="*/ 766960 w 1605470"/>
              <a:gd name="connsiteY112" fmla="*/ 3250522 h 6858000"/>
              <a:gd name="connsiteX113" fmla="*/ 767385 w 1605470"/>
              <a:gd name="connsiteY113" fmla="*/ 3229163 h 6858000"/>
              <a:gd name="connsiteX114" fmla="*/ 769208 w 1605470"/>
              <a:gd name="connsiteY114" fmla="*/ 3217217 h 6858000"/>
              <a:gd name="connsiteX115" fmla="*/ 770350 w 1605470"/>
              <a:gd name="connsiteY115" fmla="*/ 3216125 h 6858000"/>
              <a:gd name="connsiteX116" fmla="*/ 756043 w 1605470"/>
              <a:gd name="connsiteY116" fmla="*/ 3183755 h 6858000"/>
              <a:gd name="connsiteX117" fmla="*/ 756544 w 1605470"/>
              <a:gd name="connsiteY117" fmla="*/ 3178642 h 6858000"/>
              <a:gd name="connsiteX118" fmla="*/ 744144 w 1605470"/>
              <a:gd name="connsiteY118" fmla="*/ 3158586 h 6858000"/>
              <a:gd name="connsiteX119" fmla="*/ 739378 w 1605470"/>
              <a:gd name="connsiteY119" fmla="*/ 3147669 h 6858000"/>
              <a:gd name="connsiteX120" fmla="*/ 734648 w 1605470"/>
              <a:gd name="connsiteY120" fmla="*/ 3145733 h 6858000"/>
              <a:gd name="connsiteX121" fmla="*/ 729329 w 1605470"/>
              <a:gd name="connsiteY121" fmla="*/ 3129034 h 6858000"/>
              <a:gd name="connsiteX122" fmla="*/ 729994 w 1605470"/>
              <a:gd name="connsiteY122" fmla="*/ 3126682 h 6858000"/>
              <a:gd name="connsiteX123" fmla="*/ 720862 w 1605470"/>
              <a:gd name="connsiteY123" fmla="*/ 3114519 h 6858000"/>
              <a:gd name="connsiteX124" fmla="*/ 707471 w 1605470"/>
              <a:gd name="connsiteY124" fmla="*/ 3106272 h 6858000"/>
              <a:gd name="connsiteX125" fmla="*/ 680201 w 1605470"/>
              <a:gd name="connsiteY125" fmla="*/ 2958185 h 6858000"/>
              <a:gd name="connsiteX126" fmla="*/ 622815 w 1605470"/>
              <a:gd name="connsiteY126" fmla="*/ 2762989 h 6858000"/>
              <a:gd name="connsiteX127" fmla="*/ 571733 w 1605470"/>
              <a:gd name="connsiteY127" fmla="*/ 2554718 h 6858000"/>
              <a:gd name="connsiteX128" fmla="*/ 551827 w 1605470"/>
              <a:gd name="connsiteY128" fmla="*/ 2485734 h 6858000"/>
              <a:gd name="connsiteX129" fmla="*/ 542550 w 1605470"/>
              <a:gd name="connsiteY129" fmla="*/ 2447068 h 6858000"/>
              <a:gd name="connsiteX130" fmla="*/ 529511 w 1605470"/>
              <a:gd name="connsiteY130" fmla="*/ 2425819 h 6858000"/>
              <a:gd name="connsiteX131" fmla="*/ 528878 w 1605470"/>
              <a:gd name="connsiteY131" fmla="*/ 2408971 h 6858000"/>
              <a:gd name="connsiteX132" fmla="*/ 535510 w 1605470"/>
              <a:gd name="connsiteY132" fmla="*/ 2402874 h 6858000"/>
              <a:gd name="connsiteX133" fmla="*/ 538122 w 1605470"/>
              <a:gd name="connsiteY133" fmla="*/ 2381443 h 6858000"/>
              <a:gd name="connsiteX134" fmla="*/ 514451 w 1605470"/>
              <a:gd name="connsiteY134" fmla="*/ 2261920 h 6858000"/>
              <a:gd name="connsiteX135" fmla="*/ 486968 w 1605470"/>
              <a:gd name="connsiteY135" fmla="*/ 2182937 h 6858000"/>
              <a:gd name="connsiteX136" fmla="*/ 488555 w 1605470"/>
              <a:gd name="connsiteY136" fmla="*/ 2155135 h 6858000"/>
              <a:gd name="connsiteX137" fmla="*/ 486013 w 1605470"/>
              <a:gd name="connsiteY137" fmla="*/ 2118008 h 6858000"/>
              <a:gd name="connsiteX138" fmla="*/ 487006 w 1605470"/>
              <a:gd name="connsiteY138" fmla="*/ 2050531 h 6858000"/>
              <a:gd name="connsiteX139" fmla="*/ 478812 w 1605470"/>
              <a:gd name="connsiteY139" fmla="*/ 1963269 h 6858000"/>
              <a:gd name="connsiteX140" fmla="*/ 442619 w 1605470"/>
              <a:gd name="connsiteY140" fmla="*/ 1910499 h 6858000"/>
              <a:gd name="connsiteX141" fmla="*/ 446785 w 1605470"/>
              <a:gd name="connsiteY141" fmla="*/ 1903212 h 6858000"/>
              <a:gd name="connsiteX142" fmla="*/ 436547 w 1605470"/>
              <a:gd name="connsiteY142" fmla="*/ 1861531 h 6858000"/>
              <a:gd name="connsiteX143" fmla="*/ 390346 w 1605470"/>
              <a:gd name="connsiteY143" fmla="*/ 1732919 h 6858000"/>
              <a:gd name="connsiteX144" fmla="*/ 362657 w 1605470"/>
              <a:gd name="connsiteY144" fmla="*/ 1663540 h 6858000"/>
              <a:gd name="connsiteX145" fmla="*/ 361783 w 1605470"/>
              <a:gd name="connsiteY145" fmla="*/ 1615777 h 6858000"/>
              <a:gd name="connsiteX146" fmla="*/ 342578 w 1605470"/>
              <a:gd name="connsiteY146" fmla="*/ 1563678 h 6858000"/>
              <a:gd name="connsiteX147" fmla="*/ 355658 w 1605470"/>
              <a:gd name="connsiteY147" fmla="*/ 1519474 h 6858000"/>
              <a:gd name="connsiteX148" fmla="*/ 348400 w 1605470"/>
              <a:gd name="connsiteY148" fmla="*/ 1477995 h 6858000"/>
              <a:gd name="connsiteX149" fmla="*/ 334485 w 1605470"/>
              <a:gd name="connsiteY149" fmla="*/ 1373769 h 6858000"/>
              <a:gd name="connsiteX150" fmla="*/ 342792 w 1605470"/>
              <a:gd name="connsiteY150" fmla="*/ 1307086 h 6858000"/>
              <a:gd name="connsiteX151" fmla="*/ 343980 w 1605470"/>
              <a:gd name="connsiteY151" fmla="*/ 1189033 h 6858000"/>
              <a:gd name="connsiteX152" fmla="*/ 348665 w 1605470"/>
              <a:gd name="connsiteY152" fmla="*/ 1168288 h 6858000"/>
              <a:gd name="connsiteX153" fmla="*/ 340947 w 1605470"/>
              <a:gd name="connsiteY153" fmla="*/ 1142577 h 6858000"/>
              <a:gd name="connsiteX154" fmla="*/ 330253 w 1605470"/>
              <a:gd name="connsiteY154" fmla="*/ 1088484 h 6858000"/>
              <a:gd name="connsiteX155" fmla="*/ 318989 w 1605470"/>
              <a:gd name="connsiteY155" fmla="*/ 1016103 h 6858000"/>
              <a:gd name="connsiteX156" fmla="*/ 320445 w 1605470"/>
              <a:gd name="connsiteY156" fmla="*/ 932283 h 6858000"/>
              <a:gd name="connsiteX157" fmla="*/ 322681 w 1605470"/>
              <a:gd name="connsiteY157" fmla="*/ 915925 h 6858000"/>
              <a:gd name="connsiteX158" fmla="*/ 315310 w 1605470"/>
              <a:gd name="connsiteY158" fmla="*/ 896999 h 6858000"/>
              <a:gd name="connsiteX159" fmla="*/ 284718 w 1605470"/>
              <a:gd name="connsiteY159" fmla="*/ 821517 h 6858000"/>
              <a:gd name="connsiteX160" fmla="*/ 263668 w 1605470"/>
              <a:gd name="connsiteY160" fmla="*/ 751353 h 6858000"/>
              <a:gd name="connsiteX161" fmla="*/ 263226 w 1605470"/>
              <a:gd name="connsiteY161" fmla="*/ 721230 h 6858000"/>
              <a:gd name="connsiteX162" fmla="*/ 248897 w 1605470"/>
              <a:gd name="connsiteY162" fmla="*/ 681659 h 6858000"/>
              <a:gd name="connsiteX163" fmla="*/ 234316 w 1605470"/>
              <a:gd name="connsiteY163" fmla="*/ 635218 h 6858000"/>
              <a:gd name="connsiteX164" fmla="*/ 239327 w 1605470"/>
              <a:gd name="connsiteY164" fmla="*/ 613763 h 6858000"/>
              <a:gd name="connsiteX165" fmla="*/ 225269 w 1605470"/>
              <a:gd name="connsiteY165" fmla="*/ 598582 h 6858000"/>
              <a:gd name="connsiteX166" fmla="*/ 224950 w 1605470"/>
              <a:gd name="connsiteY166" fmla="*/ 576846 h 6858000"/>
              <a:gd name="connsiteX167" fmla="*/ 204576 w 1605470"/>
              <a:gd name="connsiteY167" fmla="*/ 530055 h 6858000"/>
              <a:gd name="connsiteX168" fmla="*/ 219064 w 1605470"/>
              <a:gd name="connsiteY168" fmla="*/ 469651 h 6858000"/>
              <a:gd name="connsiteX169" fmla="*/ 195012 w 1605470"/>
              <a:gd name="connsiteY169" fmla="*/ 448559 h 6858000"/>
              <a:gd name="connsiteX170" fmla="*/ 201434 w 1605470"/>
              <a:gd name="connsiteY170" fmla="*/ 441529 h 6858000"/>
              <a:gd name="connsiteX171" fmla="*/ 200655 w 1605470"/>
              <a:gd name="connsiteY171" fmla="*/ 428927 h 6858000"/>
              <a:gd name="connsiteX172" fmla="*/ 190059 w 1605470"/>
              <a:gd name="connsiteY172" fmla="*/ 430161 h 6858000"/>
              <a:gd name="connsiteX173" fmla="*/ 167079 w 1605470"/>
              <a:gd name="connsiteY173" fmla="*/ 367211 h 6858000"/>
              <a:gd name="connsiteX174" fmla="*/ 124571 w 1605470"/>
              <a:gd name="connsiteY174" fmla="*/ 302178 h 6858000"/>
              <a:gd name="connsiteX175" fmla="*/ 103243 w 1605470"/>
              <a:gd name="connsiteY175" fmla="*/ 211375 h 6858000"/>
              <a:gd name="connsiteX176" fmla="*/ 94571 w 1605470"/>
              <a:gd name="connsiteY176" fmla="*/ 184179 h 6858000"/>
              <a:gd name="connsiteX177" fmla="*/ 13437 w 1605470"/>
              <a:gd name="connsiteY177" fmla="*/ 19287 h 6858000"/>
              <a:gd name="connsiteX178" fmla="*/ 0 w 1605470"/>
              <a:gd name="connsiteY178"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10261 w 1605470"/>
              <a:gd name="connsiteY37" fmla="*/ 5634527 h 6858000"/>
              <a:gd name="connsiteX38" fmla="*/ 523992 w 1605470"/>
              <a:gd name="connsiteY38" fmla="*/ 5619557 h 6858000"/>
              <a:gd name="connsiteX39" fmla="*/ 526609 w 1605470"/>
              <a:gd name="connsiteY39" fmla="*/ 5617081 h 6858000"/>
              <a:gd name="connsiteX40" fmla="*/ 531653 w 1605470"/>
              <a:gd name="connsiteY40" fmla="*/ 5604904 h 6858000"/>
              <a:gd name="connsiteX41" fmla="*/ 539863 w 1605470"/>
              <a:gd name="connsiteY41" fmla="*/ 5604298 h 6858000"/>
              <a:gd name="connsiteX42" fmla="*/ 552319 w 1605470"/>
              <a:gd name="connsiteY42" fmla="*/ 5587997 h 6858000"/>
              <a:gd name="connsiteX43" fmla="*/ 559710 w 1605470"/>
              <a:gd name="connsiteY43" fmla="*/ 5564796 h 6858000"/>
              <a:gd name="connsiteX44" fmla="*/ 587214 w 1605470"/>
              <a:gd name="connsiteY44" fmla="*/ 5451511 h 6858000"/>
              <a:gd name="connsiteX45" fmla="*/ 608019 w 1605470"/>
              <a:gd name="connsiteY45" fmla="*/ 5385461 h 6858000"/>
              <a:gd name="connsiteX46" fmla="*/ 622750 w 1605470"/>
              <a:gd name="connsiteY46" fmla="*/ 5363084 h 6858000"/>
              <a:gd name="connsiteX47" fmla="*/ 638731 w 1605470"/>
              <a:gd name="connsiteY47" fmla="*/ 5330009 h 6858000"/>
              <a:gd name="connsiteX48" fmla="*/ 672224 w 1605470"/>
              <a:gd name="connsiteY48" fmla="*/ 5273739 h 6858000"/>
              <a:gd name="connsiteX49" fmla="*/ 681823 w 1605470"/>
              <a:gd name="connsiteY49" fmla="*/ 5241779 h 6858000"/>
              <a:gd name="connsiteX50" fmla="*/ 693049 w 1605470"/>
              <a:gd name="connsiteY50" fmla="*/ 5225268 h 6858000"/>
              <a:gd name="connsiteX51" fmla="*/ 694069 w 1605470"/>
              <a:gd name="connsiteY51" fmla="*/ 5217684 h 6858000"/>
              <a:gd name="connsiteX52" fmla="*/ 701410 w 1605470"/>
              <a:gd name="connsiteY52" fmla="*/ 5193377 h 6858000"/>
              <a:gd name="connsiteX53" fmla="*/ 704713 w 1605470"/>
              <a:gd name="connsiteY53" fmla="*/ 5179288 h 6858000"/>
              <a:gd name="connsiteX54" fmla="*/ 705697 w 1605470"/>
              <a:gd name="connsiteY54" fmla="*/ 5173621 h 6858000"/>
              <a:gd name="connsiteX55" fmla="*/ 701331 w 1605470"/>
              <a:gd name="connsiteY55" fmla="*/ 5159961 h 6858000"/>
              <a:gd name="connsiteX56" fmla="*/ 708008 w 1605470"/>
              <a:gd name="connsiteY56" fmla="*/ 5144295 h 6858000"/>
              <a:gd name="connsiteX57" fmla="*/ 704941 w 1605470"/>
              <a:gd name="connsiteY57" fmla="*/ 5125185 h 6858000"/>
              <a:gd name="connsiteX58" fmla="*/ 711771 w 1605470"/>
              <a:gd name="connsiteY58" fmla="*/ 5121884 h 6858000"/>
              <a:gd name="connsiteX59" fmla="*/ 721092 w 1605470"/>
              <a:gd name="connsiteY59" fmla="*/ 5108383 h 6858000"/>
              <a:gd name="connsiteX60" fmla="*/ 717045 w 1605470"/>
              <a:gd name="connsiteY60" fmla="*/ 5094705 h 6858000"/>
              <a:gd name="connsiteX61" fmla="*/ 718807 w 1605470"/>
              <a:gd name="connsiteY61" fmla="*/ 5067850 h 6858000"/>
              <a:gd name="connsiteX62" fmla="*/ 721538 w 1605470"/>
              <a:gd name="connsiteY62" fmla="*/ 5060861 h 6858000"/>
              <a:gd name="connsiteX63" fmla="*/ 718242 w 1605470"/>
              <a:gd name="connsiteY63" fmla="*/ 5034192 h 6858000"/>
              <a:gd name="connsiteX64" fmla="*/ 719796 w 1605470"/>
              <a:gd name="connsiteY64" fmla="*/ 4993030 h 6858000"/>
              <a:gd name="connsiteX65" fmla="*/ 726705 w 1605470"/>
              <a:gd name="connsiteY65" fmla="*/ 4946844 h 6858000"/>
              <a:gd name="connsiteX66" fmla="*/ 722561 w 1605470"/>
              <a:gd name="connsiteY66" fmla="*/ 4932692 h 6858000"/>
              <a:gd name="connsiteX67" fmla="*/ 724935 w 1605470"/>
              <a:gd name="connsiteY67" fmla="*/ 4821504 h 6858000"/>
              <a:gd name="connsiteX68" fmla="*/ 732118 w 1605470"/>
              <a:gd name="connsiteY68" fmla="*/ 4801535 h 6858000"/>
              <a:gd name="connsiteX69" fmla="*/ 739787 w 1605470"/>
              <a:gd name="connsiteY69" fmla="*/ 4797794 h 6858000"/>
              <a:gd name="connsiteX70" fmla="*/ 741081 w 1605470"/>
              <a:gd name="connsiteY70" fmla="*/ 4784526 h 6858000"/>
              <a:gd name="connsiteX71" fmla="*/ 742865 w 1605470"/>
              <a:gd name="connsiteY71" fmla="*/ 4781211 h 6858000"/>
              <a:gd name="connsiteX72" fmla="*/ 751652 w 1605470"/>
              <a:gd name="connsiteY72" fmla="*/ 4761984 h 6858000"/>
              <a:gd name="connsiteX73" fmla="*/ 747700 w 1605470"/>
              <a:gd name="connsiteY73" fmla="*/ 4690749 h 6858000"/>
              <a:gd name="connsiteX74" fmla="*/ 743180 w 1605470"/>
              <a:gd name="connsiteY74" fmla="*/ 4613201 h 6858000"/>
              <a:gd name="connsiteX75" fmla="*/ 738263 w 1605470"/>
              <a:gd name="connsiteY75" fmla="*/ 4444346 h 6858000"/>
              <a:gd name="connsiteX76" fmla="*/ 756542 w 1605470"/>
              <a:gd name="connsiteY76" fmla="*/ 4350346 h 6858000"/>
              <a:gd name="connsiteX77" fmla="*/ 715481 w 1605470"/>
              <a:gd name="connsiteY77" fmla="*/ 4214165 h 6858000"/>
              <a:gd name="connsiteX78" fmla="*/ 719554 w 1605470"/>
              <a:gd name="connsiteY78" fmla="*/ 4090296 h 6858000"/>
              <a:gd name="connsiteX79" fmla="*/ 704810 w 1605470"/>
              <a:gd name="connsiteY79" fmla="*/ 4033999 h 6858000"/>
              <a:gd name="connsiteX80" fmla="*/ 705959 w 1605470"/>
              <a:gd name="connsiteY80" fmla="*/ 4031933 h 6858000"/>
              <a:gd name="connsiteX81" fmla="*/ 704535 w 1605470"/>
              <a:gd name="connsiteY81" fmla="*/ 4013953 h 6858000"/>
              <a:gd name="connsiteX82" fmla="*/ 700443 w 1605470"/>
              <a:gd name="connsiteY82" fmla="*/ 4010511 h 6858000"/>
              <a:gd name="connsiteX83" fmla="*/ 698282 w 1605470"/>
              <a:gd name="connsiteY83" fmla="*/ 3998331 h 6858000"/>
              <a:gd name="connsiteX84" fmla="*/ 690830 w 1605470"/>
              <a:gd name="connsiteY84" fmla="*/ 3974753 h 6858000"/>
              <a:gd name="connsiteX85" fmla="*/ 692428 w 1605470"/>
              <a:gd name="connsiteY85" fmla="*/ 3969950 h 6858000"/>
              <a:gd name="connsiteX86" fmla="*/ 685850 w 1605470"/>
              <a:gd name="connsiteY86" fmla="*/ 3933779 h 6858000"/>
              <a:gd name="connsiteX87" fmla="*/ 687181 w 1605470"/>
              <a:gd name="connsiteY87" fmla="*/ 3933093 h 6858000"/>
              <a:gd name="connsiteX88" fmla="*/ 691535 w 1605470"/>
              <a:gd name="connsiteY88" fmla="*/ 3922082 h 6858000"/>
              <a:gd name="connsiteX89" fmla="*/ 696613 w 1605470"/>
              <a:gd name="connsiteY89" fmla="*/ 3901461 h 6858000"/>
              <a:gd name="connsiteX90" fmla="*/ 719207 w 1605470"/>
              <a:gd name="connsiteY90" fmla="*/ 3813873 h 6858000"/>
              <a:gd name="connsiteX91" fmla="*/ 718632 w 1605470"/>
              <a:gd name="connsiteY91" fmla="*/ 3806161 h 6858000"/>
              <a:gd name="connsiteX92" fmla="*/ 718939 w 1605470"/>
              <a:gd name="connsiteY92" fmla="*/ 3805957 h 6858000"/>
              <a:gd name="connsiteX93" fmla="*/ 718966 w 1605470"/>
              <a:gd name="connsiteY93" fmla="*/ 3797724 h 6858000"/>
              <a:gd name="connsiteX94" fmla="*/ 717581 w 1605470"/>
              <a:gd name="connsiteY94" fmla="*/ 3792098 h 6858000"/>
              <a:gd name="connsiteX95" fmla="*/ 716465 w 1605470"/>
              <a:gd name="connsiteY95" fmla="*/ 3777135 h 6858000"/>
              <a:gd name="connsiteX96" fmla="*/ 718198 w 1605470"/>
              <a:gd name="connsiteY96" fmla="*/ 3771656 h 6858000"/>
              <a:gd name="connsiteX97" fmla="*/ 721941 w 1605470"/>
              <a:gd name="connsiteY97" fmla="*/ 3769007 h 6858000"/>
              <a:gd name="connsiteX98" fmla="*/ 721407 w 1605470"/>
              <a:gd name="connsiteY98" fmla="*/ 3767709 h 6858000"/>
              <a:gd name="connsiteX99" fmla="*/ 730103 w 1605470"/>
              <a:gd name="connsiteY99" fmla="*/ 3738082 h 6858000"/>
              <a:gd name="connsiteX100" fmla="*/ 737449 w 1605470"/>
              <a:gd name="connsiteY100" fmla="*/ 3673397 h 6858000"/>
              <a:gd name="connsiteX101" fmla="*/ 736745 w 1605470"/>
              <a:gd name="connsiteY101" fmla="*/ 3637109 h 6858000"/>
              <a:gd name="connsiteX102" fmla="*/ 740188 w 1605470"/>
              <a:gd name="connsiteY102" fmla="*/ 3536883 h 6858000"/>
              <a:gd name="connsiteX103" fmla="*/ 747726 w 1605470"/>
              <a:gd name="connsiteY103" fmla="*/ 3435652 h 6858000"/>
              <a:gd name="connsiteX104" fmla="*/ 774383 w 1605470"/>
              <a:gd name="connsiteY104" fmla="*/ 3381564 h 6858000"/>
              <a:gd name="connsiteX105" fmla="*/ 774870 w 1605470"/>
              <a:gd name="connsiteY105" fmla="*/ 3375761 h 6858000"/>
              <a:gd name="connsiteX106" fmla="*/ 770510 w 1605470"/>
              <a:gd name="connsiteY106" fmla="*/ 3361844 h 6858000"/>
              <a:gd name="connsiteX107" fmla="*/ 767933 w 1605470"/>
              <a:gd name="connsiteY107" fmla="*/ 3356929 h 6858000"/>
              <a:gd name="connsiteX108" fmla="*/ 766158 w 1605470"/>
              <a:gd name="connsiteY108" fmla="*/ 3349058 h 6858000"/>
              <a:gd name="connsiteX109" fmla="*/ 766414 w 1605470"/>
              <a:gd name="connsiteY109" fmla="*/ 3348763 h 6858000"/>
              <a:gd name="connsiteX110" fmla="*/ 764166 w 1605470"/>
              <a:gd name="connsiteY110" fmla="*/ 3341588 h 6858000"/>
              <a:gd name="connsiteX111" fmla="*/ 749397 w 1605470"/>
              <a:gd name="connsiteY111" fmla="*/ 3307769 h 6858000"/>
              <a:gd name="connsiteX112" fmla="*/ 766960 w 1605470"/>
              <a:gd name="connsiteY112" fmla="*/ 3250522 h 6858000"/>
              <a:gd name="connsiteX113" fmla="*/ 767385 w 1605470"/>
              <a:gd name="connsiteY113" fmla="*/ 3229163 h 6858000"/>
              <a:gd name="connsiteX114" fmla="*/ 769208 w 1605470"/>
              <a:gd name="connsiteY114" fmla="*/ 3217217 h 6858000"/>
              <a:gd name="connsiteX115" fmla="*/ 770350 w 1605470"/>
              <a:gd name="connsiteY115" fmla="*/ 3216125 h 6858000"/>
              <a:gd name="connsiteX116" fmla="*/ 756043 w 1605470"/>
              <a:gd name="connsiteY116" fmla="*/ 3183755 h 6858000"/>
              <a:gd name="connsiteX117" fmla="*/ 756544 w 1605470"/>
              <a:gd name="connsiteY117" fmla="*/ 3178642 h 6858000"/>
              <a:gd name="connsiteX118" fmla="*/ 744144 w 1605470"/>
              <a:gd name="connsiteY118" fmla="*/ 3158586 h 6858000"/>
              <a:gd name="connsiteX119" fmla="*/ 739378 w 1605470"/>
              <a:gd name="connsiteY119" fmla="*/ 3147669 h 6858000"/>
              <a:gd name="connsiteX120" fmla="*/ 734648 w 1605470"/>
              <a:gd name="connsiteY120" fmla="*/ 3145733 h 6858000"/>
              <a:gd name="connsiteX121" fmla="*/ 729329 w 1605470"/>
              <a:gd name="connsiteY121" fmla="*/ 3129034 h 6858000"/>
              <a:gd name="connsiteX122" fmla="*/ 729994 w 1605470"/>
              <a:gd name="connsiteY122" fmla="*/ 3126682 h 6858000"/>
              <a:gd name="connsiteX123" fmla="*/ 720862 w 1605470"/>
              <a:gd name="connsiteY123" fmla="*/ 3114519 h 6858000"/>
              <a:gd name="connsiteX124" fmla="*/ 707471 w 1605470"/>
              <a:gd name="connsiteY124" fmla="*/ 3106272 h 6858000"/>
              <a:gd name="connsiteX125" fmla="*/ 680201 w 1605470"/>
              <a:gd name="connsiteY125" fmla="*/ 2958185 h 6858000"/>
              <a:gd name="connsiteX126" fmla="*/ 622815 w 1605470"/>
              <a:gd name="connsiteY126" fmla="*/ 2762989 h 6858000"/>
              <a:gd name="connsiteX127" fmla="*/ 571733 w 1605470"/>
              <a:gd name="connsiteY127" fmla="*/ 2554718 h 6858000"/>
              <a:gd name="connsiteX128" fmla="*/ 551827 w 1605470"/>
              <a:gd name="connsiteY128" fmla="*/ 2485734 h 6858000"/>
              <a:gd name="connsiteX129" fmla="*/ 542550 w 1605470"/>
              <a:gd name="connsiteY129" fmla="*/ 2447068 h 6858000"/>
              <a:gd name="connsiteX130" fmla="*/ 529511 w 1605470"/>
              <a:gd name="connsiteY130" fmla="*/ 2425819 h 6858000"/>
              <a:gd name="connsiteX131" fmla="*/ 528878 w 1605470"/>
              <a:gd name="connsiteY131" fmla="*/ 2408971 h 6858000"/>
              <a:gd name="connsiteX132" fmla="*/ 535510 w 1605470"/>
              <a:gd name="connsiteY132" fmla="*/ 2402874 h 6858000"/>
              <a:gd name="connsiteX133" fmla="*/ 538122 w 1605470"/>
              <a:gd name="connsiteY133" fmla="*/ 2381443 h 6858000"/>
              <a:gd name="connsiteX134" fmla="*/ 514451 w 1605470"/>
              <a:gd name="connsiteY134" fmla="*/ 2261920 h 6858000"/>
              <a:gd name="connsiteX135" fmla="*/ 486968 w 1605470"/>
              <a:gd name="connsiteY135" fmla="*/ 2182937 h 6858000"/>
              <a:gd name="connsiteX136" fmla="*/ 488555 w 1605470"/>
              <a:gd name="connsiteY136" fmla="*/ 2155135 h 6858000"/>
              <a:gd name="connsiteX137" fmla="*/ 486013 w 1605470"/>
              <a:gd name="connsiteY137" fmla="*/ 2118008 h 6858000"/>
              <a:gd name="connsiteX138" fmla="*/ 487006 w 1605470"/>
              <a:gd name="connsiteY138" fmla="*/ 2050531 h 6858000"/>
              <a:gd name="connsiteX139" fmla="*/ 478812 w 1605470"/>
              <a:gd name="connsiteY139" fmla="*/ 1963269 h 6858000"/>
              <a:gd name="connsiteX140" fmla="*/ 442619 w 1605470"/>
              <a:gd name="connsiteY140" fmla="*/ 1910499 h 6858000"/>
              <a:gd name="connsiteX141" fmla="*/ 446785 w 1605470"/>
              <a:gd name="connsiteY141" fmla="*/ 1903212 h 6858000"/>
              <a:gd name="connsiteX142" fmla="*/ 436547 w 1605470"/>
              <a:gd name="connsiteY142" fmla="*/ 1861531 h 6858000"/>
              <a:gd name="connsiteX143" fmla="*/ 390346 w 1605470"/>
              <a:gd name="connsiteY143" fmla="*/ 1732919 h 6858000"/>
              <a:gd name="connsiteX144" fmla="*/ 362657 w 1605470"/>
              <a:gd name="connsiteY144" fmla="*/ 1663540 h 6858000"/>
              <a:gd name="connsiteX145" fmla="*/ 361783 w 1605470"/>
              <a:gd name="connsiteY145" fmla="*/ 1615777 h 6858000"/>
              <a:gd name="connsiteX146" fmla="*/ 342578 w 1605470"/>
              <a:gd name="connsiteY146" fmla="*/ 1563678 h 6858000"/>
              <a:gd name="connsiteX147" fmla="*/ 355658 w 1605470"/>
              <a:gd name="connsiteY147" fmla="*/ 1519474 h 6858000"/>
              <a:gd name="connsiteX148" fmla="*/ 348400 w 1605470"/>
              <a:gd name="connsiteY148" fmla="*/ 1477995 h 6858000"/>
              <a:gd name="connsiteX149" fmla="*/ 334485 w 1605470"/>
              <a:gd name="connsiteY149" fmla="*/ 1373769 h 6858000"/>
              <a:gd name="connsiteX150" fmla="*/ 342792 w 1605470"/>
              <a:gd name="connsiteY150" fmla="*/ 1307086 h 6858000"/>
              <a:gd name="connsiteX151" fmla="*/ 343980 w 1605470"/>
              <a:gd name="connsiteY151" fmla="*/ 1189033 h 6858000"/>
              <a:gd name="connsiteX152" fmla="*/ 348665 w 1605470"/>
              <a:gd name="connsiteY152" fmla="*/ 1168288 h 6858000"/>
              <a:gd name="connsiteX153" fmla="*/ 340947 w 1605470"/>
              <a:gd name="connsiteY153" fmla="*/ 1142577 h 6858000"/>
              <a:gd name="connsiteX154" fmla="*/ 330253 w 1605470"/>
              <a:gd name="connsiteY154" fmla="*/ 1088484 h 6858000"/>
              <a:gd name="connsiteX155" fmla="*/ 318989 w 1605470"/>
              <a:gd name="connsiteY155" fmla="*/ 1016103 h 6858000"/>
              <a:gd name="connsiteX156" fmla="*/ 320445 w 1605470"/>
              <a:gd name="connsiteY156" fmla="*/ 932283 h 6858000"/>
              <a:gd name="connsiteX157" fmla="*/ 322681 w 1605470"/>
              <a:gd name="connsiteY157" fmla="*/ 915925 h 6858000"/>
              <a:gd name="connsiteX158" fmla="*/ 315310 w 1605470"/>
              <a:gd name="connsiteY158" fmla="*/ 896999 h 6858000"/>
              <a:gd name="connsiteX159" fmla="*/ 284718 w 1605470"/>
              <a:gd name="connsiteY159" fmla="*/ 821517 h 6858000"/>
              <a:gd name="connsiteX160" fmla="*/ 263668 w 1605470"/>
              <a:gd name="connsiteY160" fmla="*/ 751353 h 6858000"/>
              <a:gd name="connsiteX161" fmla="*/ 263226 w 1605470"/>
              <a:gd name="connsiteY161" fmla="*/ 721230 h 6858000"/>
              <a:gd name="connsiteX162" fmla="*/ 248897 w 1605470"/>
              <a:gd name="connsiteY162" fmla="*/ 681659 h 6858000"/>
              <a:gd name="connsiteX163" fmla="*/ 234316 w 1605470"/>
              <a:gd name="connsiteY163" fmla="*/ 635218 h 6858000"/>
              <a:gd name="connsiteX164" fmla="*/ 239327 w 1605470"/>
              <a:gd name="connsiteY164" fmla="*/ 613763 h 6858000"/>
              <a:gd name="connsiteX165" fmla="*/ 225269 w 1605470"/>
              <a:gd name="connsiteY165" fmla="*/ 598582 h 6858000"/>
              <a:gd name="connsiteX166" fmla="*/ 224950 w 1605470"/>
              <a:gd name="connsiteY166" fmla="*/ 576846 h 6858000"/>
              <a:gd name="connsiteX167" fmla="*/ 204576 w 1605470"/>
              <a:gd name="connsiteY167" fmla="*/ 530055 h 6858000"/>
              <a:gd name="connsiteX168" fmla="*/ 219064 w 1605470"/>
              <a:gd name="connsiteY168" fmla="*/ 469651 h 6858000"/>
              <a:gd name="connsiteX169" fmla="*/ 195012 w 1605470"/>
              <a:gd name="connsiteY169" fmla="*/ 448559 h 6858000"/>
              <a:gd name="connsiteX170" fmla="*/ 201434 w 1605470"/>
              <a:gd name="connsiteY170" fmla="*/ 441529 h 6858000"/>
              <a:gd name="connsiteX171" fmla="*/ 200655 w 1605470"/>
              <a:gd name="connsiteY171" fmla="*/ 428927 h 6858000"/>
              <a:gd name="connsiteX172" fmla="*/ 190059 w 1605470"/>
              <a:gd name="connsiteY172" fmla="*/ 430161 h 6858000"/>
              <a:gd name="connsiteX173" fmla="*/ 167079 w 1605470"/>
              <a:gd name="connsiteY173" fmla="*/ 367211 h 6858000"/>
              <a:gd name="connsiteX174" fmla="*/ 124571 w 1605470"/>
              <a:gd name="connsiteY174" fmla="*/ 302178 h 6858000"/>
              <a:gd name="connsiteX175" fmla="*/ 103243 w 1605470"/>
              <a:gd name="connsiteY175" fmla="*/ 211375 h 6858000"/>
              <a:gd name="connsiteX176" fmla="*/ 94571 w 1605470"/>
              <a:gd name="connsiteY176" fmla="*/ 184179 h 6858000"/>
              <a:gd name="connsiteX177" fmla="*/ 13437 w 1605470"/>
              <a:gd name="connsiteY177" fmla="*/ 19287 h 6858000"/>
              <a:gd name="connsiteX178" fmla="*/ 0 w 1605470"/>
              <a:gd name="connsiteY178"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10261 w 1605470"/>
              <a:gd name="connsiteY37" fmla="*/ 5634527 h 6858000"/>
              <a:gd name="connsiteX38" fmla="*/ 523992 w 1605470"/>
              <a:gd name="connsiteY38" fmla="*/ 5619557 h 6858000"/>
              <a:gd name="connsiteX39" fmla="*/ 531653 w 1605470"/>
              <a:gd name="connsiteY39" fmla="*/ 5604904 h 6858000"/>
              <a:gd name="connsiteX40" fmla="*/ 539863 w 1605470"/>
              <a:gd name="connsiteY40" fmla="*/ 5604298 h 6858000"/>
              <a:gd name="connsiteX41" fmla="*/ 552319 w 1605470"/>
              <a:gd name="connsiteY41" fmla="*/ 5587997 h 6858000"/>
              <a:gd name="connsiteX42" fmla="*/ 559710 w 1605470"/>
              <a:gd name="connsiteY42" fmla="*/ 5564796 h 6858000"/>
              <a:gd name="connsiteX43" fmla="*/ 587214 w 1605470"/>
              <a:gd name="connsiteY43" fmla="*/ 5451511 h 6858000"/>
              <a:gd name="connsiteX44" fmla="*/ 608019 w 1605470"/>
              <a:gd name="connsiteY44" fmla="*/ 5385461 h 6858000"/>
              <a:gd name="connsiteX45" fmla="*/ 622750 w 1605470"/>
              <a:gd name="connsiteY45" fmla="*/ 5363084 h 6858000"/>
              <a:gd name="connsiteX46" fmla="*/ 638731 w 1605470"/>
              <a:gd name="connsiteY46" fmla="*/ 5330009 h 6858000"/>
              <a:gd name="connsiteX47" fmla="*/ 672224 w 1605470"/>
              <a:gd name="connsiteY47" fmla="*/ 5273739 h 6858000"/>
              <a:gd name="connsiteX48" fmla="*/ 681823 w 1605470"/>
              <a:gd name="connsiteY48" fmla="*/ 5241779 h 6858000"/>
              <a:gd name="connsiteX49" fmla="*/ 693049 w 1605470"/>
              <a:gd name="connsiteY49" fmla="*/ 5225268 h 6858000"/>
              <a:gd name="connsiteX50" fmla="*/ 694069 w 1605470"/>
              <a:gd name="connsiteY50" fmla="*/ 5217684 h 6858000"/>
              <a:gd name="connsiteX51" fmla="*/ 701410 w 1605470"/>
              <a:gd name="connsiteY51" fmla="*/ 5193377 h 6858000"/>
              <a:gd name="connsiteX52" fmla="*/ 704713 w 1605470"/>
              <a:gd name="connsiteY52" fmla="*/ 5179288 h 6858000"/>
              <a:gd name="connsiteX53" fmla="*/ 705697 w 1605470"/>
              <a:gd name="connsiteY53" fmla="*/ 5173621 h 6858000"/>
              <a:gd name="connsiteX54" fmla="*/ 701331 w 1605470"/>
              <a:gd name="connsiteY54" fmla="*/ 5159961 h 6858000"/>
              <a:gd name="connsiteX55" fmla="*/ 708008 w 1605470"/>
              <a:gd name="connsiteY55" fmla="*/ 5144295 h 6858000"/>
              <a:gd name="connsiteX56" fmla="*/ 704941 w 1605470"/>
              <a:gd name="connsiteY56" fmla="*/ 5125185 h 6858000"/>
              <a:gd name="connsiteX57" fmla="*/ 711771 w 1605470"/>
              <a:gd name="connsiteY57" fmla="*/ 5121884 h 6858000"/>
              <a:gd name="connsiteX58" fmla="*/ 721092 w 1605470"/>
              <a:gd name="connsiteY58" fmla="*/ 5108383 h 6858000"/>
              <a:gd name="connsiteX59" fmla="*/ 717045 w 1605470"/>
              <a:gd name="connsiteY59" fmla="*/ 5094705 h 6858000"/>
              <a:gd name="connsiteX60" fmla="*/ 718807 w 1605470"/>
              <a:gd name="connsiteY60" fmla="*/ 5067850 h 6858000"/>
              <a:gd name="connsiteX61" fmla="*/ 721538 w 1605470"/>
              <a:gd name="connsiteY61" fmla="*/ 5060861 h 6858000"/>
              <a:gd name="connsiteX62" fmla="*/ 718242 w 1605470"/>
              <a:gd name="connsiteY62" fmla="*/ 5034192 h 6858000"/>
              <a:gd name="connsiteX63" fmla="*/ 719796 w 1605470"/>
              <a:gd name="connsiteY63" fmla="*/ 4993030 h 6858000"/>
              <a:gd name="connsiteX64" fmla="*/ 726705 w 1605470"/>
              <a:gd name="connsiteY64" fmla="*/ 4946844 h 6858000"/>
              <a:gd name="connsiteX65" fmla="*/ 722561 w 1605470"/>
              <a:gd name="connsiteY65" fmla="*/ 4932692 h 6858000"/>
              <a:gd name="connsiteX66" fmla="*/ 724935 w 1605470"/>
              <a:gd name="connsiteY66" fmla="*/ 4821504 h 6858000"/>
              <a:gd name="connsiteX67" fmla="*/ 732118 w 1605470"/>
              <a:gd name="connsiteY67" fmla="*/ 4801535 h 6858000"/>
              <a:gd name="connsiteX68" fmla="*/ 739787 w 1605470"/>
              <a:gd name="connsiteY68" fmla="*/ 4797794 h 6858000"/>
              <a:gd name="connsiteX69" fmla="*/ 741081 w 1605470"/>
              <a:gd name="connsiteY69" fmla="*/ 4784526 h 6858000"/>
              <a:gd name="connsiteX70" fmla="*/ 742865 w 1605470"/>
              <a:gd name="connsiteY70" fmla="*/ 4781211 h 6858000"/>
              <a:gd name="connsiteX71" fmla="*/ 751652 w 1605470"/>
              <a:gd name="connsiteY71" fmla="*/ 4761984 h 6858000"/>
              <a:gd name="connsiteX72" fmla="*/ 747700 w 1605470"/>
              <a:gd name="connsiteY72" fmla="*/ 4690749 h 6858000"/>
              <a:gd name="connsiteX73" fmla="*/ 743180 w 1605470"/>
              <a:gd name="connsiteY73" fmla="*/ 4613201 h 6858000"/>
              <a:gd name="connsiteX74" fmla="*/ 738263 w 1605470"/>
              <a:gd name="connsiteY74" fmla="*/ 4444346 h 6858000"/>
              <a:gd name="connsiteX75" fmla="*/ 756542 w 1605470"/>
              <a:gd name="connsiteY75" fmla="*/ 4350346 h 6858000"/>
              <a:gd name="connsiteX76" fmla="*/ 715481 w 1605470"/>
              <a:gd name="connsiteY76" fmla="*/ 4214165 h 6858000"/>
              <a:gd name="connsiteX77" fmla="*/ 719554 w 1605470"/>
              <a:gd name="connsiteY77" fmla="*/ 4090296 h 6858000"/>
              <a:gd name="connsiteX78" fmla="*/ 704810 w 1605470"/>
              <a:gd name="connsiteY78" fmla="*/ 4033999 h 6858000"/>
              <a:gd name="connsiteX79" fmla="*/ 705959 w 1605470"/>
              <a:gd name="connsiteY79" fmla="*/ 4031933 h 6858000"/>
              <a:gd name="connsiteX80" fmla="*/ 704535 w 1605470"/>
              <a:gd name="connsiteY80" fmla="*/ 4013953 h 6858000"/>
              <a:gd name="connsiteX81" fmla="*/ 700443 w 1605470"/>
              <a:gd name="connsiteY81" fmla="*/ 4010511 h 6858000"/>
              <a:gd name="connsiteX82" fmla="*/ 698282 w 1605470"/>
              <a:gd name="connsiteY82" fmla="*/ 3998331 h 6858000"/>
              <a:gd name="connsiteX83" fmla="*/ 690830 w 1605470"/>
              <a:gd name="connsiteY83" fmla="*/ 3974753 h 6858000"/>
              <a:gd name="connsiteX84" fmla="*/ 692428 w 1605470"/>
              <a:gd name="connsiteY84" fmla="*/ 3969950 h 6858000"/>
              <a:gd name="connsiteX85" fmla="*/ 685850 w 1605470"/>
              <a:gd name="connsiteY85" fmla="*/ 3933779 h 6858000"/>
              <a:gd name="connsiteX86" fmla="*/ 687181 w 1605470"/>
              <a:gd name="connsiteY86" fmla="*/ 3933093 h 6858000"/>
              <a:gd name="connsiteX87" fmla="*/ 691535 w 1605470"/>
              <a:gd name="connsiteY87" fmla="*/ 3922082 h 6858000"/>
              <a:gd name="connsiteX88" fmla="*/ 696613 w 1605470"/>
              <a:gd name="connsiteY88" fmla="*/ 3901461 h 6858000"/>
              <a:gd name="connsiteX89" fmla="*/ 719207 w 1605470"/>
              <a:gd name="connsiteY89" fmla="*/ 3813873 h 6858000"/>
              <a:gd name="connsiteX90" fmla="*/ 718632 w 1605470"/>
              <a:gd name="connsiteY90" fmla="*/ 3806161 h 6858000"/>
              <a:gd name="connsiteX91" fmla="*/ 718939 w 1605470"/>
              <a:gd name="connsiteY91" fmla="*/ 3805957 h 6858000"/>
              <a:gd name="connsiteX92" fmla="*/ 718966 w 1605470"/>
              <a:gd name="connsiteY92" fmla="*/ 3797724 h 6858000"/>
              <a:gd name="connsiteX93" fmla="*/ 717581 w 1605470"/>
              <a:gd name="connsiteY93" fmla="*/ 3792098 h 6858000"/>
              <a:gd name="connsiteX94" fmla="*/ 716465 w 1605470"/>
              <a:gd name="connsiteY94" fmla="*/ 3777135 h 6858000"/>
              <a:gd name="connsiteX95" fmla="*/ 718198 w 1605470"/>
              <a:gd name="connsiteY95" fmla="*/ 3771656 h 6858000"/>
              <a:gd name="connsiteX96" fmla="*/ 721941 w 1605470"/>
              <a:gd name="connsiteY96" fmla="*/ 3769007 h 6858000"/>
              <a:gd name="connsiteX97" fmla="*/ 721407 w 1605470"/>
              <a:gd name="connsiteY97" fmla="*/ 3767709 h 6858000"/>
              <a:gd name="connsiteX98" fmla="*/ 730103 w 1605470"/>
              <a:gd name="connsiteY98" fmla="*/ 3738082 h 6858000"/>
              <a:gd name="connsiteX99" fmla="*/ 737449 w 1605470"/>
              <a:gd name="connsiteY99" fmla="*/ 3673397 h 6858000"/>
              <a:gd name="connsiteX100" fmla="*/ 736745 w 1605470"/>
              <a:gd name="connsiteY100" fmla="*/ 3637109 h 6858000"/>
              <a:gd name="connsiteX101" fmla="*/ 740188 w 1605470"/>
              <a:gd name="connsiteY101" fmla="*/ 3536883 h 6858000"/>
              <a:gd name="connsiteX102" fmla="*/ 747726 w 1605470"/>
              <a:gd name="connsiteY102" fmla="*/ 3435652 h 6858000"/>
              <a:gd name="connsiteX103" fmla="*/ 774383 w 1605470"/>
              <a:gd name="connsiteY103" fmla="*/ 3381564 h 6858000"/>
              <a:gd name="connsiteX104" fmla="*/ 774870 w 1605470"/>
              <a:gd name="connsiteY104" fmla="*/ 3375761 h 6858000"/>
              <a:gd name="connsiteX105" fmla="*/ 770510 w 1605470"/>
              <a:gd name="connsiteY105" fmla="*/ 3361844 h 6858000"/>
              <a:gd name="connsiteX106" fmla="*/ 767933 w 1605470"/>
              <a:gd name="connsiteY106" fmla="*/ 3356929 h 6858000"/>
              <a:gd name="connsiteX107" fmla="*/ 766158 w 1605470"/>
              <a:gd name="connsiteY107" fmla="*/ 3349058 h 6858000"/>
              <a:gd name="connsiteX108" fmla="*/ 766414 w 1605470"/>
              <a:gd name="connsiteY108" fmla="*/ 3348763 h 6858000"/>
              <a:gd name="connsiteX109" fmla="*/ 764166 w 1605470"/>
              <a:gd name="connsiteY109" fmla="*/ 3341588 h 6858000"/>
              <a:gd name="connsiteX110" fmla="*/ 749397 w 1605470"/>
              <a:gd name="connsiteY110" fmla="*/ 3307769 h 6858000"/>
              <a:gd name="connsiteX111" fmla="*/ 766960 w 1605470"/>
              <a:gd name="connsiteY111" fmla="*/ 3250522 h 6858000"/>
              <a:gd name="connsiteX112" fmla="*/ 767385 w 1605470"/>
              <a:gd name="connsiteY112" fmla="*/ 3229163 h 6858000"/>
              <a:gd name="connsiteX113" fmla="*/ 769208 w 1605470"/>
              <a:gd name="connsiteY113" fmla="*/ 3217217 h 6858000"/>
              <a:gd name="connsiteX114" fmla="*/ 770350 w 1605470"/>
              <a:gd name="connsiteY114" fmla="*/ 3216125 h 6858000"/>
              <a:gd name="connsiteX115" fmla="*/ 756043 w 1605470"/>
              <a:gd name="connsiteY115" fmla="*/ 3183755 h 6858000"/>
              <a:gd name="connsiteX116" fmla="*/ 756544 w 1605470"/>
              <a:gd name="connsiteY116" fmla="*/ 3178642 h 6858000"/>
              <a:gd name="connsiteX117" fmla="*/ 744144 w 1605470"/>
              <a:gd name="connsiteY117" fmla="*/ 3158586 h 6858000"/>
              <a:gd name="connsiteX118" fmla="*/ 739378 w 1605470"/>
              <a:gd name="connsiteY118" fmla="*/ 3147669 h 6858000"/>
              <a:gd name="connsiteX119" fmla="*/ 734648 w 1605470"/>
              <a:gd name="connsiteY119" fmla="*/ 3145733 h 6858000"/>
              <a:gd name="connsiteX120" fmla="*/ 729329 w 1605470"/>
              <a:gd name="connsiteY120" fmla="*/ 3129034 h 6858000"/>
              <a:gd name="connsiteX121" fmla="*/ 729994 w 1605470"/>
              <a:gd name="connsiteY121" fmla="*/ 3126682 h 6858000"/>
              <a:gd name="connsiteX122" fmla="*/ 720862 w 1605470"/>
              <a:gd name="connsiteY122" fmla="*/ 3114519 h 6858000"/>
              <a:gd name="connsiteX123" fmla="*/ 707471 w 1605470"/>
              <a:gd name="connsiteY123" fmla="*/ 3106272 h 6858000"/>
              <a:gd name="connsiteX124" fmla="*/ 680201 w 1605470"/>
              <a:gd name="connsiteY124" fmla="*/ 2958185 h 6858000"/>
              <a:gd name="connsiteX125" fmla="*/ 622815 w 1605470"/>
              <a:gd name="connsiteY125" fmla="*/ 2762989 h 6858000"/>
              <a:gd name="connsiteX126" fmla="*/ 571733 w 1605470"/>
              <a:gd name="connsiteY126" fmla="*/ 2554718 h 6858000"/>
              <a:gd name="connsiteX127" fmla="*/ 551827 w 1605470"/>
              <a:gd name="connsiteY127" fmla="*/ 2485734 h 6858000"/>
              <a:gd name="connsiteX128" fmla="*/ 542550 w 1605470"/>
              <a:gd name="connsiteY128" fmla="*/ 2447068 h 6858000"/>
              <a:gd name="connsiteX129" fmla="*/ 529511 w 1605470"/>
              <a:gd name="connsiteY129" fmla="*/ 2425819 h 6858000"/>
              <a:gd name="connsiteX130" fmla="*/ 528878 w 1605470"/>
              <a:gd name="connsiteY130" fmla="*/ 2408971 h 6858000"/>
              <a:gd name="connsiteX131" fmla="*/ 535510 w 1605470"/>
              <a:gd name="connsiteY131" fmla="*/ 2402874 h 6858000"/>
              <a:gd name="connsiteX132" fmla="*/ 538122 w 1605470"/>
              <a:gd name="connsiteY132" fmla="*/ 2381443 h 6858000"/>
              <a:gd name="connsiteX133" fmla="*/ 514451 w 1605470"/>
              <a:gd name="connsiteY133" fmla="*/ 2261920 h 6858000"/>
              <a:gd name="connsiteX134" fmla="*/ 486968 w 1605470"/>
              <a:gd name="connsiteY134" fmla="*/ 2182937 h 6858000"/>
              <a:gd name="connsiteX135" fmla="*/ 488555 w 1605470"/>
              <a:gd name="connsiteY135" fmla="*/ 2155135 h 6858000"/>
              <a:gd name="connsiteX136" fmla="*/ 486013 w 1605470"/>
              <a:gd name="connsiteY136" fmla="*/ 2118008 h 6858000"/>
              <a:gd name="connsiteX137" fmla="*/ 487006 w 1605470"/>
              <a:gd name="connsiteY137" fmla="*/ 2050531 h 6858000"/>
              <a:gd name="connsiteX138" fmla="*/ 478812 w 1605470"/>
              <a:gd name="connsiteY138" fmla="*/ 1963269 h 6858000"/>
              <a:gd name="connsiteX139" fmla="*/ 442619 w 1605470"/>
              <a:gd name="connsiteY139" fmla="*/ 1910499 h 6858000"/>
              <a:gd name="connsiteX140" fmla="*/ 446785 w 1605470"/>
              <a:gd name="connsiteY140" fmla="*/ 1903212 h 6858000"/>
              <a:gd name="connsiteX141" fmla="*/ 436547 w 1605470"/>
              <a:gd name="connsiteY141" fmla="*/ 1861531 h 6858000"/>
              <a:gd name="connsiteX142" fmla="*/ 390346 w 1605470"/>
              <a:gd name="connsiteY142" fmla="*/ 1732919 h 6858000"/>
              <a:gd name="connsiteX143" fmla="*/ 362657 w 1605470"/>
              <a:gd name="connsiteY143" fmla="*/ 1663540 h 6858000"/>
              <a:gd name="connsiteX144" fmla="*/ 361783 w 1605470"/>
              <a:gd name="connsiteY144" fmla="*/ 1615777 h 6858000"/>
              <a:gd name="connsiteX145" fmla="*/ 342578 w 1605470"/>
              <a:gd name="connsiteY145" fmla="*/ 1563678 h 6858000"/>
              <a:gd name="connsiteX146" fmla="*/ 355658 w 1605470"/>
              <a:gd name="connsiteY146" fmla="*/ 1519474 h 6858000"/>
              <a:gd name="connsiteX147" fmla="*/ 348400 w 1605470"/>
              <a:gd name="connsiteY147" fmla="*/ 1477995 h 6858000"/>
              <a:gd name="connsiteX148" fmla="*/ 334485 w 1605470"/>
              <a:gd name="connsiteY148" fmla="*/ 1373769 h 6858000"/>
              <a:gd name="connsiteX149" fmla="*/ 342792 w 1605470"/>
              <a:gd name="connsiteY149" fmla="*/ 1307086 h 6858000"/>
              <a:gd name="connsiteX150" fmla="*/ 343980 w 1605470"/>
              <a:gd name="connsiteY150" fmla="*/ 1189033 h 6858000"/>
              <a:gd name="connsiteX151" fmla="*/ 348665 w 1605470"/>
              <a:gd name="connsiteY151" fmla="*/ 1168288 h 6858000"/>
              <a:gd name="connsiteX152" fmla="*/ 340947 w 1605470"/>
              <a:gd name="connsiteY152" fmla="*/ 1142577 h 6858000"/>
              <a:gd name="connsiteX153" fmla="*/ 330253 w 1605470"/>
              <a:gd name="connsiteY153" fmla="*/ 1088484 h 6858000"/>
              <a:gd name="connsiteX154" fmla="*/ 318989 w 1605470"/>
              <a:gd name="connsiteY154" fmla="*/ 1016103 h 6858000"/>
              <a:gd name="connsiteX155" fmla="*/ 320445 w 1605470"/>
              <a:gd name="connsiteY155" fmla="*/ 932283 h 6858000"/>
              <a:gd name="connsiteX156" fmla="*/ 322681 w 1605470"/>
              <a:gd name="connsiteY156" fmla="*/ 915925 h 6858000"/>
              <a:gd name="connsiteX157" fmla="*/ 315310 w 1605470"/>
              <a:gd name="connsiteY157" fmla="*/ 896999 h 6858000"/>
              <a:gd name="connsiteX158" fmla="*/ 284718 w 1605470"/>
              <a:gd name="connsiteY158" fmla="*/ 821517 h 6858000"/>
              <a:gd name="connsiteX159" fmla="*/ 263668 w 1605470"/>
              <a:gd name="connsiteY159" fmla="*/ 751353 h 6858000"/>
              <a:gd name="connsiteX160" fmla="*/ 263226 w 1605470"/>
              <a:gd name="connsiteY160" fmla="*/ 721230 h 6858000"/>
              <a:gd name="connsiteX161" fmla="*/ 248897 w 1605470"/>
              <a:gd name="connsiteY161" fmla="*/ 681659 h 6858000"/>
              <a:gd name="connsiteX162" fmla="*/ 234316 w 1605470"/>
              <a:gd name="connsiteY162" fmla="*/ 635218 h 6858000"/>
              <a:gd name="connsiteX163" fmla="*/ 239327 w 1605470"/>
              <a:gd name="connsiteY163" fmla="*/ 613763 h 6858000"/>
              <a:gd name="connsiteX164" fmla="*/ 225269 w 1605470"/>
              <a:gd name="connsiteY164" fmla="*/ 598582 h 6858000"/>
              <a:gd name="connsiteX165" fmla="*/ 224950 w 1605470"/>
              <a:gd name="connsiteY165" fmla="*/ 576846 h 6858000"/>
              <a:gd name="connsiteX166" fmla="*/ 204576 w 1605470"/>
              <a:gd name="connsiteY166" fmla="*/ 530055 h 6858000"/>
              <a:gd name="connsiteX167" fmla="*/ 219064 w 1605470"/>
              <a:gd name="connsiteY167" fmla="*/ 469651 h 6858000"/>
              <a:gd name="connsiteX168" fmla="*/ 195012 w 1605470"/>
              <a:gd name="connsiteY168" fmla="*/ 448559 h 6858000"/>
              <a:gd name="connsiteX169" fmla="*/ 201434 w 1605470"/>
              <a:gd name="connsiteY169" fmla="*/ 441529 h 6858000"/>
              <a:gd name="connsiteX170" fmla="*/ 200655 w 1605470"/>
              <a:gd name="connsiteY170" fmla="*/ 428927 h 6858000"/>
              <a:gd name="connsiteX171" fmla="*/ 190059 w 1605470"/>
              <a:gd name="connsiteY171" fmla="*/ 430161 h 6858000"/>
              <a:gd name="connsiteX172" fmla="*/ 167079 w 1605470"/>
              <a:gd name="connsiteY172" fmla="*/ 367211 h 6858000"/>
              <a:gd name="connsiteX173" fmla="*/ 124571 w 1605470"/>
              <a:gd name="connsiteY173" fmla="*/ 302178 h 6858000"/>
              <a:gd name="connsiteX174" fmla="*/ 103243 w 1605470"/>
              <a:gd name="connsiteY174" fmla="*/ 211375 h 6858000"/>
              <a:gd name="connsiteX175" fmla="*/ 94571 w 1605470"/>
              <a:gd name="connsiteY175" fmla="*/ 184179 h 6858000"/>
              <a:gd name="connsiteX176" fmla="*/ 13437 w 1605470"/>
              <a:gd name="connsiteY176" fmla="*/ 19287 h 6858000"/>
              <a:gd name="connsiteX177" fmla="*/ 0 w 1605470"/>
              <a:gd name="connsiteY177"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3992 w 1605470"/>
              <a:gd name="connsiteY37" fmla="*/ 5619557 h 6858000"/>
              <a:gd name="connsiteX38" fmla="*/ 531653 w 1605470"/>
              <a:gd name="connsiteY38" fmla="*/ 5604904 h 6858000"/>
              <a:gd name="connsiteX39" fmla="*/ 539863 w 1605470"/>
              <a:gd name="connsiteY39" fmla="*/ 5604298 h 6858000"/>
              <a:gd name="connsiteX40" fmla="*/ 552319 w 1605470"/>
              <a:gd name="connsiteY40" fmla="*/ 5587997 h 6858000"/>
              <a:gd name="connsiteX41" fmla="*/ 559710 w 1605470"/>
              <a:gd name="connsiteY41" fmla="*/ 5564796 h 6858000"/>
              <a:gd name="connsiteX42" fmla="*/ 587214 w 1605470"/>
              <a:gd name="connsiteY42" fmla="*/ 5451511 h 6858000"/>
              <a:gd name="connsiteX43" fmla="*/ 608019 w 1605470"/>
              <a:gd name="connsiteY43" fmla="*/ 5385461 h 6858000"/>
              <a:gd name="connsiteX44" fmla="*/ 622750 w 1605470"/>
              <a:gd name="connsiteY44" fmla="*/ 5363084 h 6858000"/>
              <a:gd name="connsiteX45" fmla="*/ 638731 w 1605470"/>
              <a:gd name="connsiteY45" fmla="*/ 5330009 h 6858000"/>
              <a:gd name="connsiteX46" fmla="*/ 672224 w 1605470"/>
              <a:gd name="connsiteY46" fmla="*/ 5273739 h 6858000"/>
              <a:gd name="connsiteX47" fmla="*/ 681823 w 1605470"/>
              <a:gd name="connsiteY47" fmla="*/ 5241779 h 6858000"/>
              <a:gd name="connsiteX48" fmla="*/ 693049 w 1605470"/>
              <a:gd name="connsiteY48" fmla="*/ 5225268 h 6858000"/>
              <a:gd name="connsiteX49" fmla="*/ 694069 w 1605470"/>
              <a:gd name="connsiteY49" fmla="*/ 5217684 h 6858000"/>
              <a:gd name="connsiteX50" fmla="*/ 701410 w 1605470"/>
              <a:gd name="connsiteY50" fmla="*/ 5193377 h 6858000"/>
              <a:gd name="connsiteX51" fmla="*/ 704713 w 1605470"/>
              <a:gd name="connsiteY51" fmla="*/ 5179288 h 6858000"/>
              <a:gd name="connsiteX52" fmla="*/ 705697 w 1605470"/>
              <a:gd name="connsiteY52" fmla="*/ 5173621 h 6858000"/>
              <a:gd name="connsiteX53" fmla="*/ 701331 w 1605470"/>
              <a:gd name="connsiteY53" fmla="*/ 5159961 h 6858000"/>
              <a:gd name="connsiteX54" fmla="*/ 708008 w 1605470"/>
              <a:gd name="connsiteY54" fmla="*/ 5144295 h 6858000"/>
              <a:gd name="connsiteX55" fmla="*/ 704941 w 1605470"/>
              <a:gd name="connsiteY55" fmla="*/ 5125185 h 6858000"/>
              <a:gd name="connsiteX56" fmla="*/ 711771 w 1605470"/>
              <a:gd name="connsiteY56" fmla="*/ 5121884 h 6858000"/>
              <a:gd name="connsiteX57" fmla="*/ 721092 w 1605470"/>
              <a:gd name="connsiteY57" fmla="*/ 5108383 h 6858000"/>
              <a:gd name="connsiteX58" fmla="*/ 717045 w 1605470"/>
              <a:gd name="connsiteY58" fmla="*/ 5094705 h 6858000"/>
              <a:gd name="connsiteX59" fmla="*/ 718807 w 1605470"/>
              <a:gd name="connsiteY59" fmla="*/ 5067850 h 6858000"/>
              <a:gd name="connsiteX60" fmla="*/ 721538 w 1605470"/>
              <a:gd name="connsiteY60" fmla="*/ 5060861 h 6858000"/>
              <a:gd name="connsiteX61" fmla="*/ 718242 w 1605470"/>
              <a:gd name="connsiteY61" fmla="*/ 5034192 h 6858000"/>
              <a:gd name="connsiteX62" fmla="*/ 719796 w 1605470"/>
              <a:gd name="connsiteY62" fmla="*/ 4993030 h 6858000"/>
              <a:gd name="connsiteX63" fmla="*/ 726705 w 1605470"/>
              <a:gd name="connsiteY63" fmla="*/ 4946844 h 6858000"/>
              <a:gd name="connsiteX64" fmla="*/ 722561 w 1605470"/>
              <a:gd name="connsiteY64" fmla="*/ 4932692 h 6858000"/>
              <a:gd name="connsiteX65" fmla="*/ 724935 w 1605470"/>
              <a:gd name="connsiteY65" fmla="*/ 4821504 h 6858000"/>
              <a:gd name="connsiteX66" fmla="*/ 732118 w 1605470"/>
              <a:gd name="connsiteY66" fmla="*/ 4801535 h 6858000"/>
              <a:gd name="connsiteX67" fmla="*/ 739787 w 1605470"/>
              <a:gd name="connsiteY67" fmla="*/ 4797794 h 6858000"/>
              <a:gd name="connsiteX68" fmla="*/ 741081 w 1605470"/>
              <a:gd name="connsiteY68" fmla="*/ 4784526 h 6858000"/>
              <a:gd name="connsiteX69" fmla="*/ 742865 w 1605470"/>
              <a:gd name="connsiteY69" fmla="*/ 4781211 h 6858000"/>
              <a:gd name="connsiteX70" fmla="*/ 751652 w 1605470"/>
              <a:gd name="connsiteY70" fmla="*/ 4761984 h 6858000"/>
              <a:gd name="connsiteX71" fmla="*/ 747700 w 1605470"/>
              <a:gd name="connsiteY71" fmla="*/ 4690749 h 6858000"/>
              <a:gd name="connsiteX72" fmla="*/ 743180 w 1605470"/>
              <a:gd name="connsiteY72" fmla="*/ 4613201 h 6858000"/>
              <a:gd name="connsiteX73" fmla="*/ 738263 w 1605470"/>
              <a:gd name="connsiteY73" fmla="*/ 4444346 h 6858000"/>
              <a:gd name="connsiteX74" fmla="*/ 756542 w 1605470"/>
              <a:gd name="connsiteY74" fmla="*/ 4350346 h 6858000"/>
              <a:gd name="connsiteX75" fmla="*/ 715481 w 1605470"/>
              <a:gd name="connsiteY75" fmla="*/ 4214165 h 6858000"/>
              <a:gd name="connsiteX76" fmla="*/ 719554 w 1605470"/>
              <a:gd name="connsiteY76" fmla="*/ 4090296 h 6858000"/>
              <a:gd name="connsiteX77" fmla="*/ 704810 w 1605470"/>
              <a:gd name="connsiteY77" fmla="*/ 4033999 h 6858000"/>
              <a:gd name="connsiteX78" fmla="*/ 705959 w 1605470"/>
              <a:gd name="connsiteY78" fmla="*/ 4031933 h 6858000"/>
              <a:gd name="connsiteX79" fmla="*/ 704535 w 1605470"/>
              <a:gd name="connsiteY79" fmla="*/ 4013953 h 6858000"/>
              <a:gd name="connsiteX80" fmla="*/ 700443 w 1605470"/>
              <a:gd name="connsiteY80" fmla="*/ 4010511 h 6858000"/>
              <a:gd name="connsiteX81" fmla="*/ 698282 w 1605470"/>
              <a:gd name="connsiteY81" fmla="*/ 3998331 h 6858000"/>
              <a:gd name="connsiteX82" fmla="*/ 690830 w 1605470"/>
              <a:gd name="connsiteY82" fmla="*/ 3974753 h 6858000"/>
              <a:gd name="connsiteX83" fmla="*/ 692428 w 1605470"/>
              <a:gd name="connsiteY83" fmla="*/ 3969950 h 6858000"/>
              <a:gd name="connsiteX84" fmla="*/ 685850 w 1605470"/>
              <a:gd name="connsiteY84" fmla="*/ 3933779 h 6858000"/>
              <a:gd name="connsiteX85" fmla="*/ 687181 w 1605470"/>
              <a:gd name="connsiteY85" fmla="*/ 3933093 h 6858000"/>
              <a:gd name="connsiteX86" fmla="*/ 691535 w 1605470"/>
              <a:gd name="connsiteY86" fmla="*/ 3922082 h 6858000"/>
              <a:gd name="connsiteX87" fmla="*/ 696613 w 1605470"/>
              <a:gd name="connsiteY87" fmla="*/ 3901461 h 6858000"/>
              <a:gd name="connsiteX88" fmla="*/ 719207 w 1605470"/>
              <a:gd name="connsiteY88" fmla="*/ 3813873 h 6858000"/>
              <a:gd name="connsiteX89" fmla="*/ 718632 w 1605470"/>
              <a:gd name="connsiteY89" fmla="*/ 3806161 h 6858000"/>
              <a:gd name="connsiteX90" fmla="*/ 718939 w 1605470"/>
              <a:gd name="connsiteY90" fmla="*/ 3805957 h 6858000"/>
              <a:gd name="connsiteX91" fmla="*/ 718966 w 1605470"/>
              <a:gd name="connsiteY91" fmla="*/ 3797724 h 6858000"/>
              <a:gd name="connsiteX92" fmla="*/ 717581 w 1605470"/>
              <a:gd name="connsiteY92" fmla="*/ 3792098 h 6858000"/>
              <a:gd name="connsiteX93" fmla="*/ 716465 w 1605470"/>
              <a:gd name="connsiteY93" fmla="*/ 3777135 h 6858000"/>
              <a:gd name="connsiteX94" fmla="*/ 718198 w 1605470"/>
              <a:gd name="connsiteY94" fmla="*/ 3771656 h 6858000"/>
              <a:gd name="connsiteX95" fmla="*/ 721941 w 1605470"/>
              <a:gd name="connsiteY95" fmla="*/ 3769007 h 6858000"/>
              <a:gd name="connsiteX96" fmla="*/ 721407 w 1605470"/>
              <a:gd name="connsiteY96" fmla="*/ 3767709 h 6858000"/>
              <a:gd name="connsiteX97" fmla="*/ 730103 w 1605470"/>
              <a:gd name="connsiteY97" fmla="*/ 3738082 h 6858000"/>
              <a:gd name="connsiteX98" fmla="*/ 737449 w 1605470"/>
              <a:gd name="connsiteY98" fmla="*/ 3673397 h 6858000"/>
              <a:gd name="connsiteX99" fmla="*/ 736745 w 1605470"/>
              <a:gd name="connsiteY99" fmla="*/ 3637109 h 6858000"/>
              <a:gd name="connsiteX100" fmla="*/ 740188 w 1605470"/>
              <a:gd name="connsiteY100" fmla="*/ 3536883 h 6858000"/>
              <a:gd name="connsiteX101" fmla="*/ 747726 w 1605470"/>
              <a:gd name="connsiteY101" fmla="*/ 3435652 h 6858000"/>
              <a:gd name="connsiteX102" fmla="*/ 774383 w 1605470"/>
              <a:gd name="connsiteY102" fmla="*/ 3381564 h 6858000"/>
              <a:gd name="connsiteX103" fmla="*/ 774870 w 1605470"/>
              <a:gd name="connsiteY103" fmla="*/ 3375761 h 6858000"/>
              <a:gd name="connsiteX104" fmla="*/ 770510 w 1605470"/>
              <a:gd name="connsiteY104" fmla="*/ 3361844 h 6858000"/>
              <a:gd name="connsiteX105" fmla="*/ 767933 w 1605470"/>
              <a:gd name="connsiteY105" fmla="*/ 3356929 h 6858000"/>
              <a:gd name="connsiteX106" fmla="*/ 766158 w 1605470"/>
              <a:gd name="connsiteY106" fmla="*/ 3349058 h 6858000"/>
              <a:gd name="connsiteX107" fmla="*/ 766414 w 1605470"/>
              <a:gd name="connsiteY107" fmla="*/ 3348763 h 6858000"/>
              <a:gd name="connsiteX108" fmla="*/ 764166 w 1605470"/>
              <a:gd name="connsiteY108" fmla="*/ 3341588 h 6858000"/>
              <a:gd name="connsiteX109" fmla="*/ 749397 w 1605470"/>
              <a:gd name="connsiteY109" fmla="*/ 3307769 h 6858000"/>
              <a:gd name="connsiteX110" fmla="*/ 766960 w 1605470"/>
              <a:gd name="connsiteY110" fmla="*/ 3250522 h 6858000"/>
              <a:gd name="connsiteX111" fmla="*/ 767385 w 1605470"/>
              <a:gd name="connsiteY111" fmla="*/ 3229163 h 6858000"/>
              <a:gd name="connsiteX112" fmla="*/ 769208 w 1605470"/>
              <a:gd name="connsiteY112" fmla="*/ 3217217 h 6858000"/>
              <a:gd name="connsiteX113" fmla="*/ 770350 w 1605470"/>
              <a:gd name="connsiteY113" fmla="*/ 3216125 h 6858000"/>
              <a:gd name="connsiteX114" fmla="*/ 756043 w 1605470"/>
              <a:gd name="connsiteY114" fmla="*/ 3183755 h 6858000"/>
              <a:gd name="connsiteX115" fmla="*/ 756544 w 1605470"/>
              <a:gd name="connsiteY115" fmla="*/ 3178642 h 6858000"/>
              <a:gd name="connsiteX116" fmla="*/ 744144 w 1605470"/>
              <a:gd name="connsiteY116" fmla="*/ 3158586 h 6858000"/>
              <a:gd name="connsiteX117" fmla="*/ 739378 w 1605470"/>
              <a:gd name="connsiteY117" fmla="*/ 3147669 h 6858000"/>
              <a:gd name="connsiteX118" fmla="*/ 734648 w 1605470"/>
              <a:gd name="connsiteY118" fmla="*/ 3145733 h 6858000"/>
              <a:gd name="connsiteX119" fmla="*/ 729329 w 1605470"/>
              <a:gd name="connsiteY119" fmla="*/ 3129034 h 6858000"/>
              <a:gd name="connsiteX120" fmla="*/ 729994 w 1605470"/>
              <a:gd name="connsiteY120" fmla="*/ 3126682 h 6858000"/>
              <a:gd name="connsiteX121" fmla="*/ 720862 w 1605470"/>
              <a:gd name="connsiteY121" fmla="*/ 3114519 h 6858000"/>
              <a:gd name="connsiteX122" fmla="*/ 707471 w 1605470"/>
              <a:gd name="connsiteY122" fmla="*/ 3106272 h 6858000"/>
              <a:gd name="connsiteX123" fmla="*/ 680201 w 1605470"/>
              <a:gd name="connsiteY123" fmla="*/ 2958185 h 6858000"/>
              <a:gd name="connsiteX124" fmla="*/ 622815 w 1605470"/>
              <a:gd name="connsiteY124" fmla="*/ 2762989 h 6858000"/>
              <a:gd name="connsiteX125" fmla="*/ 571733 w 1605470"/>
              <a:gd name="connsiteY125" fmla="*/ 2554718 h 6858000"/>
              <a:gd name="connsiteX126" fmla="*/ 551827 w 1605470"/>
              <a:gd name="connsiteY126" fmla="*/ 2485734 h 6858000"/>
              <a:gd name="connsiteX127" fmla="*/ 542550 w 1605470"/>
              <a:gd name="connsiteY127" fmla="*/ 2447068 h 6858000"/>
              <a:gd name="connsiteX128" fmla="*/ 529511 w 1605470"/>
              <a:gd name="connsiteY128" fmla="*/ 2425819 h 6858000"/>
              <a:gd name="connsiteX129" fmla="*/ 528878 w 1605470"/>
              <a:gd name="connsiteY129" fmla="*/ 2408971 h 6858000"/>
              <a:gd name="connsiteX130" fmla="*/ 535510 w 1605470"/>
              <a:gd name="connsiteY130" fmla="*/ 2402874 h 6858000"/>
              <a:gd name="connsiteX131" fmla="*/ 538122 w 1605470"/>
              <a:gd name="connsiteY131" fmla="*/ 2381443 h 6858000"/>
              <a:gd name="connsiteX132" fmla="*/ 514451 w 1605470"/>
              <a:gd name="connsiteY132" fmla="*/ 2261920 h 6858000"/>
              <a:gd name="connsiteX133" fmla="*/ 486968 w 1605470"/>
              <a:gd name="connsiteY133" fmla="*/ 2182937 h 6858000"/>
              <a:gd name="connsiteX134" fmla="*/ 488555 w 1605470"/>
              <a:gd name="connsiteY134" fmla="*/ 2155135 h 6858000"/>
              <a:gd name="connsiteX135" fmla="*/ 486013 w 1605470"/>
              <a:gd name="connsiteY135" fmla="*/ 2118008 h 6858000"/>
              <a:gd name="connsiteX136" fmla="*/ 487006 w 1605470"/>
              <a:gd name="connsiteY136" fmla="*/ 2050531 h 6858000"/>
              <a:gd name="connsiteX137" fmla="*/ 478812 w 1605470"/>
              <a:gd name="connsiteY137" fmla="*/ 1963269 h 6858000"/>
              <a:gd name="connsiteX138" fmla="*/ 442619 w 1605470"/>
              <a:gd name="connsiteY138" fmla="*/ 1910499 h 6858000"/>
              <a:gd name="connsiteX139" fmla="*/ 446785 w 1605470"/>
              <a:gd name="connsiteY139" fmla="*/ 1903212 h 6858000"/>
              <a:gd name="connsiteX140" fmla="*/ 436547 w 1605470"/>
              <a:gd name="connsiteY140" fmla="*/ 1861531 h 6858000"/>
              <a:gd name="connsiteX141" fmla="*/ 390346 w 1605470"/>
              <a:gd name="connsiteY141" fmla="*/ 1732919 h 6858000"/>
              <a:gd name="connsiteX142" fmla="*/ 362657 w 1605470"/>
              <a:gd name="connsiteY142" fmla="*/ 1663540 h 6858000"/>
              <a:gd name="connsiteX143" fmla="*/ 361783 w 1605470"/>
              <a:gd name="connsiteY143" fmla="*/ 1615777 h 6858000"/>
              <a:gd name="connsiteX144" fmla="*/ 342578 w 1605470"/>
              <a:gd name="connsiteY144" fmla="*/ 1563678 h 6858000"/>
              <a:gd name="connsiteX145" fmla="*/ 355658 w 1605470"/>
              <a:gd name="connsiteY145" fmla="*/ 1519474 h 6858000"/>
              <a:gd name="connsiteX146" fmla="*/ 348400 w 1605470"/>
              <a:gd name="connsiteY146" fmla="*/ 1477995 h 6858000"/>
              <a:gd name="connsiteX147" fmla="*/ 334485 w 1605470"/>
              <a:gd name="connsiteY147" fmla="*/ 1373769 h 6858000"/>
              <a:gd name="connsiteX148" fmla="*/ 342792 w 1605470"/>
              <a:gd name="connsiteY148" fmla="*/ 1307086 h 6858000"/>
              <a:gd name="connsiteX149" fmla="*/ 343980 w 1605470"/>
              <a:gd name="connsiteY149" fmla="*/ 1189033 h 6858000"/>
              <a:gd name="connsiteX150" fmla="*/ 348665 w 1605470"/>
              <a:gd name="connsiteY150" fmla="*/ 1168288 h 6858000"/>
              <a:gd name="connsiteX151" fmla="*/ 340947 w 1605470"/>
              <a:gd name="connsiteY151" fmla="*/ 1142577 h 6858000"/>
              <a:gd name="connsiteX152" fmla="*/ 330253 w 1605470"/>
              <a:gd name="connsiteY152" fmla="*/ 1088484 h 6858000"/>
              <a:gd name="connsiteX153" fmla="*/ 318989 w 1605470"/>
              <a:gd name="connsiteY153" fmla="*/ 1016103 h 6858000"/>
              <a:gd name="connsiteX154" fmla="*/ 320445 w 1605470"/>
              <a:gd name="connsiteY154" fmla="*/ 932283 h 6858000"/>
              <a:gd name="connsiteX155" fmla="*/ 322681 w 1605470"/>
              <a:gd name="connsiteY155" fmla="*/ 915925 h 6858000"/>
              <a:gd name="connsiteX156" fmla="*/ 315310 w 1605470"/>
              <a:gd name="connsiteY156" fmla="*/ 896999 h 6858000"/>
              <a:gd name="connsiteX157" fmla="*/ 284718 w 1605470"/>
              <a:gd name="connsiteY157" fmla="*/ 821517 h 6858000"/>
              <a:gd name="connsiteX158" fmla="*/ 263668 w 1605470"/>
              <a:gd name="connsiteY158" fmla="*/ 751353 h 6858000"/>
              <a:gd name="connsiteX159" fmla="*/ 263226 w 1605470"/>
              <a:gd name="connsiteY159" fmla="*/ 721230 h 6858000"/>
              <a:gd name="connsiteX160" fmla="*/ 248897 w 1605470"/>
              <a:gd name="connsiteY160" fmla="*/ 681659 h 6858000"/>
              <a:gd name="connsiteX161" fmla="*/ 234316 w 1605470"/>
              <a:gd name="connsiteY161" fmla="*/ 635218 h 6858000"/>
              <a:gd name="connsiteX162" fmla="*/ 239327 w 1605470"/>
              <a:gd name="connsiteY162" fmla="*/ 613763 h 6858000"/>
              <a:gd name="connsiteX163" fmla="*/ 225269 w 1605470"/>
              <a:gd name="connsiteY163" fmla="*/ 598582 h 6858000"/>
              <a:gd name="connsiteX164" fmla="*/ 224950 w 1605470"/>
              <a:gd name="connsiteY164" fmla="*/ 576846 h 6858000"/>
              <a:gd name="connsiteX165" fmla="*/ 204576 w 1605470"/>
              <a:gd name="connsiteY165" fmla="*/ 530055 h 6858000"/>
              <a:gd name="connsiteX166" fmla="*/ 219064 w 1605470"/>
              <a:gd name="connsiteY166" fmla="*/ 469651 h 6858000"/>
              <a:gd name="connsiteX167" fmla="*/ 195012 w 1605470"/>
              <a:gd name="connsiteY167" fmla="*/ 448559 h 6858000"/>
              <a:gd name="connsiteX168" fmla="*/ 201434 w 1605470"/>
              <a:gd name="connsiteY168" fmla="*/ 441529 h 6858000"/>
              <a:gd name="connsiteX169" fmla="*/ 200655 w 1605470"/>
              <a:gd name="connsiteY169" fmla="*/ 428927 h 6858000"/>
              <a:gd name="connsiteX170" fmla="*/ 190059 w 1605470"/>
              <a:gd name="connsiteY170" fmla="*/ 430161 h 6858000"/>
              <a:gd name="connsiteX171" fmla="*/ 167079 w 1605470"/>
              <a:gd name="connsiteY171" fmla="*/ 367211 h 6858000"/>
              <a:gd name="connsiteX172" fmla="*/ 124571 w 1605470"/>
              <a:gd name="connsiteY172" fmla="*/ 302178 h 6858000"/>
              <a:gd name="connsiteX173" fmla="*/ 103243 w 1605470"/>
              <a:gd name="connsiteY173" fmla="*/ 211375 h 6858000"/>
              <a:gd name="connsiteX174" fmla="*/ 94571 w 1605470"/>
              <a:gd name="connsiteY174" fmla="*/ 184179 h 6858000"/>
              <a:gd name="connsiteX175" fmla="*/ 13437 w 1605470"/>
              <a:gd name="connsiteY175" fmla="*/ 19287 h 6858000"/>
              <a:gd name="connsiteX176" fmla="*/ 0 w 1605470"/>
              <a:gd name="connsiteY176"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3992 w 1605470"/>
              <a:gd name="connsiteY37" fmla="*/ 5619557 h 6858000"/>
              <a:gd name="connsiteX38" fmla="*/ 531653 w 1605470"/>
              <a:gd name="connsiteY38" fmla="*/ 5604904 h 6858000"/>
              <a:gd name="connsiteX39" fmla="*/ 539863 w 1605470"/>
              <a:gd name="connsiteY39" fmla="*/ 5604298 h 6858000"/>
              <a:gd name="connsiteX40" fmla="*/ 552319 w 1605470"/>
              <a:gd name="connsiteY40" fmla="*/ 5587997 h 6858000"/>
              <a:gd name="connsiteX41" fmla="*/ 564053 w 1605470"/>
              <a:gd name="connsiteY41" fmla="*/ 5539915 h 6858000"/>
              <a:gd name="connsiteX42" fmla="*/ 587214 w 1605470"/>
              <a:gd name="connsiteY42" fmla="*/ 5451511 h 6858000"/>
              <a:gd name="connsiteX43" fmla="*/ 608019 w 1605470"/>
              <a:gd name="connsiteY43" fmla="*/ 5385461 h 6858000"/>
              <a:gd name="connsiteX44" fmla="*/ 622750 w 1605470"/>
              <a:gd name="connsiteY44" fmla="*/ 5363084 h 6858000"/>
              <a:gd name="connsiteX45" fmla="*/ 638731 w 1605470"/>
              <a:gd name="connsiteY45" fmla="*/ 5330009 h 6858000"/>
              <a:gd name="connsiteX46" fmla="*/ 672224 w 1605470"/>
              <a:gd name="connsiteY46" fmla="*/ 5273739 h 6858000"/>
              <a:gd name="connsiteX47" fmla="*/ 681823 w 1605470"/>
              <a:gd name="connsiteY47" fmla="*/ 5241779 h 6858000"/>
              <a:gd name="connsiteX48" fmla="*/ 693049 w 1605470"/>
              <a:gd name="connsiteY48" fmla="*/ 5225268 h 6858000"/>
              <a:gd name="connsiteX49" fmla="*/ 694069 w 1605470"/>
              <a:gd name="connsiteY49" fmla="*/ 5217684 h 6858000"/>
              <a:gd name="connsiteX50" fmla="*/ 701410 w 1605470"/>
              <a:gd name="connsiteY50" fmla="*/ 5193377 h 6858000"/>
              <a:gd name="connsiteX51" fmla="*/ 704713 w 1605470"/>
              <a:gd name="connsiteY51" fmla="*/ 5179288 h 6858000"/>
              <a:gd name="connsiteX52" fmla="*/ 705697 w 1605470"/>
              <a:gd name="connsiteY52" fmla="*/ 5173621 h 6858000"/>
              <a:gd name="connsiteX53" fmla="*/ 701331 w 1605470"/>
              <a:gd name="connsiteY53" fmla="*/ 5159961 h 6858000"/>
              <a:gd name="connsiteX54" fmla="*/ 708008 w 1605470"/>
              <a:gd name="connsiteY54" fmla="*/ 5144295 h 6858000"/>
              <a:gd name="connsiteX55" fmla="*/ 704941 w 1605470"/>
              <a:gd name="connsiteY55" fmla="*/ 5125185 h 6858000"/>
              <a:gd name="connsiteX56" fmla="*/ 711771 w 1605470"/>
              <a:gd name="connsiteY56" fmla="*/ 5121884 h 6858000"/>
              <a:gd name="connsiteX57" fmla="*/ 721092 w 1605470"/>
              <a:gd name="connsiteY57" fmla="*/ 5108383 h 6858000"/>
              <a:gd name="connsiteX58" fmla="*/ 717045 w 1605470"/>
              <a:gd name="connsiteY58" fmla="*/ 5094705 h 6858000"/>
              <a:gd name="connsiteX59" fmla="*/ 718807 w 1605470"/>
              <a:gd name="connsiteY59" fmla="*/ 5067850 h 6858000"/>
              <a:gd name="connsiteX60" fmla="*/ 721538 w 1605470"/>
              <a:gd name="connsiteY60" fmla="*/ 5060861 h 6858000"/>
              <a:gd name="connsiteX61" fmla="*/ 718242 w 1605470"/>
              <a:gd name="connsiteY61" fmla="*/ 5034192 h 6858000"/>
              <a:gd name="connsiteX62" fmla="*/ 719796 w 1605470"/>
              <a:gd name="connsiteY62" fmla="*/ 4993030 h 6858000"/>
              <a:gd name="connsiteX63" fmla="*/ 726705 w 1605470"/>
              <a:gd name="connsiteY63" fmla="*/ 4946844 h 6858000"/>
              <a:gd name="connsiteX64" fmla="*/ 722561 w 1605470"/>
              <a:gd name="connsiteY64" fmla="*/ 4932692 h 6858000"/>
              <a:gd name="connsiteX65" fmla="*/ 724935 w 1605470"/>
              <a:gd name="connsiteY65" fmla="*/ 4821504 h 6858000"/>
              <a:gd name="connsiteX66" fmla="*/ 732118 w 1605470"/>
              <a:gd name="connsiteY66" fmla="*/ 4801535 h 6858000"/>
              <a:gd name="connsiteX67" fmla="*/ 739787 w 1605470"/>
              <a:gd name="connsiteY67" fmla="*/ 4797794 h 6858000"/>
              <a:gd name="connsiteX68" fmla="*/ 741081 w 1605470"/>
              <a:gd name="connsiteY68" fmla="*/ 4784526 h 6858000"/>
              <a:gd name="connsiteX69" fmla="*/ 742865 w 1605470"/>
              <a:gd name="connsiteY69" fmla="*/ 4781211 h 6858000"/>
              <a:gd name="connsiteX70" fmla="*/ 751652 w 1605470"/>
              <a:gd name="connsiteY70" fmla="*/ 4761984 h 6858000"/>
              <a:gd name="connsiteX71" fmla="*/ 747700 w 1605470"/>
              <a:gd name="connsiteY71" fmla="*/ 4690749 h 6858000"/>
              <a:gd name="connsiteX72" fmla="*/ 743180 w 1605470"/>
              <a:gd name="connsiteY72" fmla="*/ 4613201 h 6858000"/>
              <a:gd name="connsiteX73" fmla="*/ 738263 w 1605470"/>
              <a:gd name="connsiteY73" fmla="*/ 4444346 h 6858000"/>
              <a:gd name="connsiteX74" fmla="*/ 756542 w 1605470"/>
              <a:gd name="connsiteY74" fmla="*/ 4350346 h 6858000"/>
              <a:gd name="connsiteX75" fmla="*/ 715481 w 1605470"/>
              <a:gd name="connsiteY75" fmla="*/ 4214165 h 6858000"/>
              <a:gd name="connsiteX76" fmla="*/ 719554 w 1605470"/>
              <a:gd name="connsiteY76" fmla="*/ 4090296 h 6858000"/>
              <a:gd name="connsiteX77" fmla="*/ 704810 w 1605470"/>
              <a:gd name="connsiteY77" fmla="*/ 4033999 h 6858000"/>
              <a:gd name="connsiteX78" fmla="*/ 705959 w 1605470"/>
              <a:gd name="connsiteY78" fmla="*/ 4031933 h 6858000"/>
              <a:gd name="connsiteX79" fmla="*/ 704535 w 1605470"/>
              <a:gd name="connsiteY79" fmla="*/ 4013953 h 6858000"/>
              <a:gd name="connsiteX80" fmla="*/ 700443 w 1605470"/>
              <a:gd name="connsiteY80" fmla="*/ 4010511 h 6858000"/>
              <a:gd name="connsiteX81" fmla="*/ 698282 w 1605470"/>
              <a:gd name="connsiteY81" fmla="*/ 3998331 h 6858000"/>
              <a:gd name="connsiteX82" fmla="*/ 690830 w 1605470"/>
              <a:gd name="connsiteY82" fmla="*/ 3974753 h 6858000"/>
              <a:gd name="connsiteX83" fmla="*/ 692428 w 1605470"/>
              <a:gd name="connsiteY83" fmla="*/ 3969950 h 6858000"/>
              <a:gd name="connsiteX84" fmla="*/ 685850 w 1605470"/>
              <a:gd name="connsiteY84" fmla="*/ 3933779 h 6858000"/>
              <a:gd name="connsiteX85" fmla="*/ 687181 w 1605470"/>
              <a:gd name="connsiteY85" fmla="*/ 3933093 h 6858000"/>
              <a:gd name="connsiteX86" fmla="*/ 691535 w 1605470"/>
              <a:gd name="connsiteY86" fmla="*/ 3922082 h 6858000"/>
              <a:gd name="connsiteX87" fmla="*/ 696613 w 1605470"/>
              <a:gd name="connsiteY87" fmla="*/ 3901461 h 6858000"/>
              <a:gd name="connsiteX88" fmla="*/ 719207 w 1605470"/>
              <a:gd name="connsiteY88" fmla="*/ 3813873 h 6858000"/>
              <a:gd name="connsiteX89" fmla="*/ 718632 w 1605470"/>
              <a:gd name="connsiteY89" fmla="*/ 3806161 h 6858000"/>
              <a:gd name="connsiteX90" fmla="*/ 718939 w 1605470"/>
              <a:gd name="connsiteY90" fmla="*/ 3805957 h 6858000"/>
              <a:gd name="connsiteX91" fmla="*/ 718966 w 1605470"/>
              <a:gd name="connsiteY91" fmla="*/ 3797724 h 6858000"/>
              <a:gd name="connsiteX92" fmla="*/ 717581 w 1605470"/>
              <a:gd name="connsiteY92" fmla="*/ 3792098 h 6858000"/>
              <a:gd name="connsiteX93" fmla="*/ 716465 w 1605470"/>
              <a:gd name="connsiteY93" fmla="*/ 3777135 h 6858000"/>
              <a:gd name="connsiteX94" fmla="*/ 718198 w 1605470"/>
              <a:gd name="connsiteY94" fmla="*/ 3771656 h 6858000"/>
              <a:gd name="connsiteX95" fmla="*/ 721941 w 1605470"/>
              <a:gd name="connsiteY95" fmla="*/ 3769007 h 6858000"/>
              <a:gd name="connsiteX96" fmla="*/ 721407 w 1605470"/>
              <a:gd name="connsiteY96" fmla="*/ 3767709 h 6858000"/>
              <a:gd name="connsiteX97" fmla="*/ 730103 w 1605470"/>
              <a:gd name="connsiteY97" fmla="*/ 3738082 h 6858000"/>
              <a:gd name="connsiteX98" fmla="*/ 737449 w 1605470"/>
              <a:gd name="connsiteY98" fmla="*/ 3673397 h 6858000"/>
              <a:gd name="connsiteX99" fmla="*/ 736745 w 1605470"/>
              <a:gd name="connsiteY99" fmla="*/ 3637109 h 6858000"/>
              <a:gd name="connsiteX100" fmla="*/ 740188 w 1605470"/>
              <a:gd name="connsiteY100" fmla="*/ 3536883 h 6858000"/>
              <a:gd name="connsiteX101" fmla="*/ 747726 w 1605470"/>
              <a:gd name="connsiteY101" fmla="*/ 3435652 h 6858000"/>
              <a:gd name="connsiteX102" fmla="*/ 774383 w 1605470"/>
              <a:gd name="connsiteY102" fmla="*/ 3381564 h 6858000"/>
              <a:gd name="connsiteX103" fmla="*/ 774870 w 1605470"/>
              <a:gd name="connsiteY103" fmla="*/ 3375761 h 6858000"/>
              <a:gd name="connsiteX104" fmla="*/ 770510 w 1605470"/>
              <a:gd name="connsiteY104" fmla="*/ 3361844 h 6858000"/>
              <a:gd name="connsiteX105" fmla="*/ 767933 w 1605470"/>
              <a:gd name="connsiteY105" fmla="*/ 3356929 h 6858000"/>
              <a:gd name="connsiteX106" fmla="*/ 766158 w 1605470"/>
              <a:gd name="connsiteY106" fmla="*/ 3349058 h 6858000"/>
              <a:gd name="connsiteX107" fmla="*/ 766414 w 1605470"/>
              <a:gd name="connsiteY107" fmla="*/ 3348763 h 6858000"/>
              <a:gd name="connsiteX108" fmla="*/ 764166 w 1605470"/>
              <a:gd name="connsiteY108" fmla="*/ 3341588 h 6858000"/>
              <a:gd name="connsiteX109" fmla="*/ 749397 w 1605470"/>
              <a:gd name="connsiteY109" fmla="*/ 3307769 h 6858000"/>
              <a:gd name="connsiteX110" fmla="*/ 766960 w 1605470"/>
              <a:gd name="connsiteY110" fmla="*/ 3250522 h 6858000"/>
              <a:gd name="connsiteX111" fmla="*/ 767385 w 1605470"/>
              <a:gd name="connsiteY111" fmla="*/ 3229163 h 6858000"/>
              <a:gd name="connsiteX112" fmla="*/ 769208 w 1605470"/>
              <a:gd name="connsiteY112" fmla="*/ 3217217 h 6858000"/>
              <a:gd name="connsiteX113" fmla="*/ 770350 w 1605470"/>
              <a:gd name="connsiteY113" fmla="*/ 3216125 h 6858000"/>
              <a:gd name="connsiteX114" fmla="*/ 756043 w 1605470"/>
              <a:gd name="connsiteY114" fmla="*/ 3183755 h 6858000"/>
              <a:gd name="connsiteX115" fmla="*/ 756544 w 1605470"/>
              <a:gd name="connsiteY115" fmla="*/ 3178642 h 6858000"/>
              <a:gd name="connsiteX116" fmla="*/ 744144 w 1605470"/>
              <a:gd name="connsiteY116" fmla="*/ 3158586 h 6858000"/>
              <a:gd name="connsiteX117" fmla="*/ 739378 w 1605470"/>
              <a:gd name="connsiteY117" fmla="*/ 3147669 h 6858000"/>
              <a:gd name="connsiteX118" fmla="*/ 734648 w 1605470"/>
              <a:gd name="connsiteY118" fmla="*/ 3145733 h 6858000"/>
              <a:gd name="connsiteX119" fmla="*/ 729329 w 1605470"/>
              <a:gd name="connsiteY119" fmla="*/ 3129034 h 6858000"/>
              <a:gd name="connsiteX120" fmla="*/ 729994 w 1605470"/>
              <a:gd name="connsiteY120" fmla="*/ 3126682 h 6858000"/>
              <a:gd name="connsiteX121" fmla="*/ 720862 w 1605470"/>
              <a:gd name="connsiteY121" fmla="*/ 3114519 h 6858000"/>
              <a:gd name="connsiteX122" fmla="*/ 707471 w 1605470"/>
              <a:gd name="connsiteY122" fmla="*/ 3106272 h 6858000"/>
              <a:gd name="connsiteX123" fmla="*/ 680201 w 1605470"/>
              <a:gd name="connsiteY123" fmla="*/ 2958185 h 6858000"/>
              <a:gd name="connsiteX124" fmla="*/ 622815 w 1605470"/>
              <a:gd name="connsiteY124" fmla="*/ 2762989 h 6858000"/>
              <a:gd name="connsiteX125" fmla="*/ 571733 w 1605470"/>
              <a:gd name="connsiteY125" fmla="*/ 2554718 h 6858000"/>
              <a:gd name="connsiteX126" fmla="*/ 551827 w 1605470"/>
              <a:gd name="connsiteY126" fmla="*/ 2485734 h 6858000"/>
              <a:gd name="connsiteX127" fmla="*/ 542550 w 1605470"/>
              <a:gd name="connsiteY127" fmla="*/ 2447068 h 6858000"/>
              <a:gd name="connsiteX128" fmla="*/ 529511 w 1605470"/>
              <a:gd name="connsiteY128" fmla="*/ 2425819 h 6858000"/>
              <a:gd name="connsiteX129" fmla="*/ 528878 w 1605470"/>
              <a:gd name="connsiteY129" fmla="*/ 2408971 h 6858000"/>
              <a:gd name="connsiteX130" fmla="*/ 535510 w 1605470"/>
              <a:gd name="connsiteY130" fmla="*/ 2402874 h 6858000"/>
              <a:gd name="connsiteX131" fmla="*/ 538122 w 1605470"/>
              <a:gd name="connsiteY131" fmla="*/ 2381443 h 6858000"/>
              <a:gd name="connsiteX132" fmla="*/ 514451 w 1605470"/>
              <a:gd name="connsiteY132" fmla="*/ 2261920 h 6858000"/>
              <a:gd name="connsiteX133" fmla="*/ 486968 w 1605470"/>
              <a:gd name="connsiteY133" fmla="*/ 2182937 h 6858000"/>
              <a:gd name="connsiteX134" fmla="*/ 488555 w 1605470"/>
              <a:gd name="connsiteY134" fmla="*/ 2155135 h 6858000"/>
              <a:gd name="connsiteX135" fmla="*/ 486013 w 1605470"/>
              <a:gd name="connsiteY135" fmla="*/ 2118008 h 6858000"/>
              <a:gd name="connsiteX136" fmla="*/ 487006 w 1605470"/>
              <a:gd name="connsiteY136" fmla="*/ 2050531 h 6858000"/>
              <a:gd name="connsiteX137" fmla="*/ 478812 w 1605470"/>
              <a:gd name="connsiteY137" fmla="*/ 1963269 h 6858000"/>
              <a:gd name="connsiteX138" fmla="*/ 442619 w 1605470"/>
              <a:gd name="connsiteY138" fmla="*/ 1910499 h 6858000"/>
              <a:gd name="connsiteX139" fmla="*/ 446785 w 1605470"/>
              <a:gd name="connsiteY139" fmla="*/ 1903212 h 6858000"/>
              <a:gd name="connsiteX140" fmla="*/ 436547 w 1605470"/>
              <a:gd name="connsiteY140" fmla="*/ 1861531 h 6858000"/>
              <a:gd name="connsiteX141" fmla="*/ 390346 w 1605470"/>
              <a:gd name="connsiteY141" fmla="*/ 1732919 h 6858000"/>
              <a:gd name="connsiteX142" fmla="*/ 362657 w 1605470"/>
              <a:gd name="connsiteY142" fmla="*/ 1663540 h 6858000"/>
              <a:gd name="connsiteX143" fmla="*/ 361783 w 1605470"/>
              <a:gd name="connsiteY143" fmla="*/ 1615777 h 6858000"/>
              <a:gd name="connsiteX144" fmla="*/ 342578 w 1605470"/>
              <a:gd name="connsiteY144" fmla="*/ 1563678 h 6858000"/>
              <a:gd name="connsiteX145" fmla="*/ 355658 w 1605470"/>
              <a:gd name="connsiteY145" fmla="*/ 1519474 h 6858000"/>
              <a:gd name="connsiteX146" fmla="*/ 348400 w 1605470"/>
              <a:gd name="connsiteY146" fmla="*/ 1477995 h 6858000"/>
              <a:gd name="connsiteX147" fmla="*/ 334485 w 1605470"/>
              <a:gd name="connsiteY147" fmla="*/ 1373769 h 6858000"/>
              <a:gd name="connsiteX148" fmla="*/ 342792 w 1605470"/>
              <a:gd name="connsiteY148" fmla="*/ 1307086 h 6858000"/>
              <a:gd name="connsiteX149" fmla="*/ 343980 w 1605470"/>
              <a:gd name="connsiteY149" fmla="*/ 1189033 h 6858000"/>
              <a:gd name="connsiteX150" fmla="*/ 348665 w 1605470"/>
              <a:gd name="connsiteY150" fmla="*/ 1168288 h 6858000"/>
              <a:gd name="connsiteX151" fmla="*/ 340947 w 1605470"/>
              <a:gd name="connsiteY151" fmla="*/ 1142577 h 6858000"/>
              <a:gd name="connsiteX152" fmla="*/ 330253 w 1605470"/>
              <a:gd name="connsiteY152" fmla="*/ 1088484 h 6858000"/>
              <a:gd name="connsiteX153" fmla="*/ 318989 w 1605470"/>
              <a:gd name="connsiteY153" fmla="*/ 1016103 h 6858000"/>
              <a:gd name="connsiteX154" fmla="*/ 320445 w 1605470"/>
              <a:gd name="connsiteY154" fmla="*/ 932283 h 6858000"/>
              <a:gd name="connsiteX155" fmla="*/ 322681 w 1605470"/>
              <a:gd name="connsiteY155" fmla="*/ 915925 h 6858000"/>
              <a:gd name="connsiteX156" fmla="*/ 315310 w 1605470"/>
              <a:gd name="connsiteY156" fmla="*/ 896999 h 6858000"/>
              <a:gd name="connsiteX157" fmla="*/ 284718 w 1605470"/>
              <a:gd name="connsiteY157" fmla="*/ 821517 h 6858000"/>
              <a:gd name="connsiteX158" fmla="*/ 263668 w 1605470"/>
              <a:gd name="connsiteY158" fmla="*/ 751353 h 6858000"/>
              <a:gd name="connsiteX159" fmla="*/ 263226 w 1605470"/>
              <a:gd name="connsiteY159" fmla="*/ 721230 h 6858000"/>
              <a:gd name="connsiteX160" fmla="*/ 248897 w 1605470"/>
              <a:gd name="connsiteY160" fmla="*/ 681659 h 6858000"/>
              <a:gd name="connsiteX161" fmla="*/ 234316 w 1605470"/>
              <a:gd name="connsiteY161" fmla="*/ 635218 h 6858000"/>
              <a:gd name="connsiteX162" fmla="*/ 239327 w 1605470"/>
              <a:gd name="connsiteY162" fmla="*/ 613763 h 6858000"/>
              <a:gd name="connsiteX163" fmla="*/ 225269 w 1605470"/>
              <a:gd name="connsiteY163" fmla="*/ 598582 h 6858000"/>
              <a:gd name="connsiteX164" fmla="*/ 224950 w 1605470"/>
              <a:gd name="connsiteY164" fmla="*/ 576846 h 6858000"/>
              <a:gd name="connsiteX165" fmla="*/ 204576 w 1605470"/>
              <a:gd name="connsiteY165" fmla="*/ 530055 h 6858000"/>
              <a:gd name="connsiteX166" fmla="*/ 219064 w 1605470"/>
              <a:gd name="connsiteY166" fmla="*/ 469651 h 6858000"/>
              <a:gd name="connsiteX167" fmla="*/ 195012 w 1605470"/>
              <a:gd name="connsiteY167" fmla="*/ 448559 h 6858000"/>
              <a:gd name="connsiteX168" fmla="*/ 201434 w 1605470"/>
              <a:gd name="connsiteY168" fmla="*/ 441529 h 6858000"/>
              <a:gd name="connsiteX169" fmla="*/ 200655 w 1605470"/>
              <a:gd name="connsiteY169" fmla="*/ 428927 h 6858000"/>
              <a:gd name="connsiteX170" fmla="*/ 190059 w 1605470"/>
              <a:gd name="connsiteY170" fmla="*/ 430161 h 6858000"/>
              <a:gd name="connsiteX171" fmla="*/ 167079 w 1605470"/>
              <a:gd name="connsiteY171" fmla="*/ 367211 h 6858000"/>
              <a:gd name="connsiteX172" fmla="*/ 124571 w 1605470"/>
              <a:gd name="connsiteY172" fmla="*/ 302178 h 6858000"/>
              <a:gd name="connsiteX173" fmla="*/ 103243 w 1605470"/>
              <a:gd name="connsiteY173" fmla="*/ 211375 h 6858000"/>
              <a:gd name="connsiteX174" fmla="*/ 94571 w 1605470"/>
              <a:gd name="connsiteY174" fmla="*/ 184179 h 6858000"/>
              <a:gd name="connsiteX175" fmla="*/ 13437 w 1605470"/>
              <a:gd name="connsiteY175" fmla="*/ 19287 h 6858000"/>
              <a:gd name="connsiteX176" fmla="*/ 0 w 1605470"/>
              <a:gd name="connsiteY176"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3992 w 1605470"/>
              <a:gd name="connsiteY37" fmla="*/ 5619557 h 6858000"/>
              <a:gd name="connsiteX38" fmla="*/ 531653 w 1605470"/>
              <a:gd name="connsiteY38" fmla="*/ 5604904 h 6858000"/>
              <a:gd name="connsiteX39" fmla="*/ 539863 w 1605470"/>
              <a:gd name="connsiteY39" fmla="*/ 5604298 h 6858000"/>
              <a:gd name="connsiteX40" fmla="*/ 552319 w 1605470"/>
              <a:gd name="connsiteY40" fmla="*/ 5587997 h 6858000"/>
              <a:gd name="connsiteX41" fmla="*/ 564053 w 1605470"/>
              <a:gd name="connsiteY41" fmla="*/ 5539915 h 6858000"/>
              <a:gd name="connsiteX42" fmla="*/ 587214 w 1605470"/>
              <a:gd name="connsiteY42" fmla="*/ 5451511 h 6858000"/>
              <a:gd name="connsiteX43" fmla="*/ 608019 w 1605470"/>
              <a:gd name="connsiteY43" fmla="*/ 5385461 h 6858000"/>
              <a:gd name="connsiteX44" fmla="*/ 622750 w 1605470"/>
              <a:gd name="connsiteY44" fmla="*/ 5363084 h 6858000"/>
              <a:gd name="connsiteX45" fmla="*/ 638731 w 1605470"/>
              <a:gd name="connsiteY45" fmla="*/ 5330009 h 6858000"/>
              <a:gd name="connsiteX46" fmla="*/ 672224 w 1605470"/>
              <a:gd name="connsiteY46" fmla="*/ 5273739 h 6858000"/>
              <a:gd name="connsiteX47" fmla="*/ 681823 w 1605470"/>
              <a:gd name="connsiteY47" fmla="*/ 5241779 h 6858000"/>
              <a:gd name="connsiteX48" fmla="*/ 693049 w 1605470"/>
              <a:gd name="connsiteY48" fmla="*/ 5225268 h 6858000"/>
              <a:gd name="connsiteX49" fmla="*/ 694069 w 1605470"/>
              <a:gd name="connsiteY49" fmla="*/ 5217684 h 6858000"/>
              <a:gd name="connsiteX50" fmla="*/ 701410 w 1605470"/>
              <a:gd name="connsiteY50" fmla="*/ 5193377 h 6858000"/>
              <a:gd name="connsiteX51" fmla="*/ 704713 w 1605470"/>
              <a:gd name="connsiteY51" fmla="*/ 5179288 h 6858000"/>
              <a:gd name="connsiteX52" fmla="*/ 705697 w 1605470"/>
              <a:gd name="connsiteY52" fmla="*/ 5173621 h 6858000"/>
              <a:gd name="connsiteX53" fmla="*/ 701331 w 1605470"/>
              <a:gd name="connsiteY53" fmla="*/ 5159961 h 6858000"/>
              <a:gd name="connsiteX54" fmla="*/ 708008 w 1605470"/>
              <a:gd name="connsiteY54" fmla="*/ 5144295 h 6858000"/>
              <a:gd name="connsiteX55" fmla="*/ 704941 w 1605470"/>
              <a:gd name="connsiteY55" fmla="*/ 5125185 h 6858000"/>
              <a:gd name="connsiteX56" fmla="*/ 711771 w 1605470"/>
              <a:gd name="connsiteY56" fmla="*/ 5121884 h 6858000"/>
              <a:gd name="connsiteX57" fmla="*/ 721092 w 1605470"/>
              <a:gd name="connsiteY57" fmla="*/ 5108383 h 6858000"/>
              <a:gd name="connsiteX58" fmla="*/ 717045 w 1605470"/>
              <a:gd name="connsiteY58" fmla="*/ 5094705 h 6858000"/>
              <a:gd name="connsiteX59" fmla="*/ 718807 w 1605470"/>
              <a:gd name="connsiteY59" fmla="*/ 5067850 h 6858000"/>
              <a:gd name="connsiteX60" fmla="*/ 721538 w 1605470"/>
              <a:gd name="connsiteY60" fmla="*/ 5060861 h 6858000"/>
              <a:gd name="connsiteX61" fmla="*/ 718242 w 1605470"/>
              <a:gd name="connsiteY61" fmla="*/ 5034192 h 6858000"/>
              <a:gd name="connsiteX62" fmla="*/ 719796 w 1605470"/>
              <a:gd name="connsiteY62" fmla="*/ 4993030 h 6858000"/>
              <a:gd name="connsiteX63" fmla="*/ 726705 w 1605470"/>
              <a:gd name="connsiteY63" fmla="*/ 4946844 h 6858000"/>
              <a:gd name="connsiteX64" fmla="*/ 722561 w 1605470"/>
              <a:gd name="connsiteY64" fmla="*/ 4932692 h 6858000"/>
              <a:gd name="connsiteX65" fmla="*/ 724935 w 1605470"/>
              <a:gd name="connsiteY65" fmla="*/ 4821504 h 6858000"/>
              <a:gd name="connsiteX66" fmla="*/ 732118 w 1605470"/>
              <a:gd name="connsiteY66" fmla="*/ 4801535 h 6858000"/>
              <a:gd name="connsiteX67" fmla="*/ 739787 w 1605470"/>
              <a:gd name="connsiteY67" fmla="*/ 4797794 h 6858000"/>
              <a:gd name="connsiteX68" fmla="*/ 741081 w 1605470"/>
              <a:gd name="connsiteY68" fmla="*/ 4784526 h 6858000"/>
              <a:gd name="connsiteX69" fmla="*/ 742865 w 1605470"/>
              <a:gd name="connsiteY69" fmla="*/ 4781211 h 6858000"/>
              <a:gd name="connsiteX70" fmla="*/ 751652 w 1605470"/>
              <a:gd name="connsiteY70" fmla="*/ 4761984 h 6858000"/>
              <a:gd name="connsiteX71" fmla="*/ 747700 w 1605470"/>
              <a:gd name="connsiteY71" fmla="*/ 4690749 h 6858000"/>
              <a:gd name="connsiteX72" fmla="*/ 743180 w 1605470"/>
              <a:gd name="connsiteY72" fmla="*/ 4584173 h 6858000"/>
              <a:gd name="connsiteX73" fmla="*/ 738263 w 1605470"/>
              <a:gd name="connsiteY73" fmla="*/ 4444346 h 6858000"/>
              <a:gd name="connsiteX74" fmla="*/ 756542 w 1605470"/>
              <a:gd name="connsiteY74" fmla="*/ 4350346 h 6858000"/>
              <a:gd name="connsiteX75" fmla="*/ 715481 w 1605470"/>
              <a:gd name="connsiteY75" fmla="*/ 4214165 h 6858000"/>
              <a:gd name="connsiteX76" fmla="*/ 719554 w 1605470"/>
              <a:gd name="connsiteY76" fmla="*/ 4090296 h 6858000"/>
              <a:gd name="connsiteX77" fmla="*/ 704810 w 1605470"/>
              <a:gd name="connsiteY77" fmla="*/ 4033999 h 6858000"/>
              <a:gd name="connsiteX78" fmla="*/ 705959 w 1605470"/>
              <a:gd name="connsiteY78" fmla="*/ 4031933 h 6858000"/>
              <a:gd name="connsiteX79" fmla="*/ 704535 w 1605470"/>
              <a:gd name="connsiteY79" fmla="*/ 4013953 h 6858000"/>
              <a:gd name="connsiteX80" fmla="*/ 700443 w 1605470"/>
              <a:gd name="connsiteY80" fmla="*/ 4010511 h 6858000"/>
              <a:gd name="connsiteX81" fmla="*/ 698282 w 1605470"/>
              <a:gd name="connsiteY81" fmla="*/ 3998331 h 6858000"/>
              <a:gd name="connsiteX82" fmla="*/ 690830 w 1605470"/>
              <a:gd name="connsiteY82" fmla="*/ 3974753 h 6858000"/>
              <a:gd name="connsiteX83" fmla="*/ 692428 w 1605470"/>
              <a:gd name="connsiteY83" fmla="*/ 3969950 h 6858000"/>
              <a:gd name="connsiteX84" fmla="*/ 685850 w 1605470"/>
              <a:gd name="connsiteY84" fmla="*/ 3933779 h 6858000"/>
              <a:gd name="connsiteX85" fmla="*/ 687181 w 1605470"/>
              <a:gd name="connsiteY85" fmla="*/ 3933093 h 6858000"/>
              <a:gd name="connsiteX86" fmla="*/ 691535 w 1605470"/>
              <a:gd name="connsiteY86" fmla="*/ 3922082 h 6858000"/>
              <a:gd name="connsiteX87" fmla="*/ 696613 w 1605470"/>
              <a:gd name="connsiteY87" fmla="*/ 3901461 h 6858000"/>
              <a:gd name="connsiteX88" fmla="*/ 719207 w 1605470"/>
              <a:gd name="connsiteY88" fmla="*/ 3813873 h 6858000"/>
              <a:gd name="connsiteX89" fmla="*/ 718632 w 1605470"/>
              <a:gd name="connsiteY89" fmla="*/ 3806161 h 6858000"/>
              <a:gd name="connsiteX90" fmla="*/ 718939 w 1605470"/>
              <a:gd name="connsiteY90" fmla="*/ 3805957 h 6858000"/>
              <a:gd name="connsiteX91" fmla="*/ 718966 w 1605470"/>
              <a:gd name="connsiteY91" fmla="*/ 3797724 h 6858000"/>
              <a:gd name="connsiteX92" fmla="*/ 717581 w 1605470"/>
              <a:gd name="connsiteY92" fmla="*/ 3792098 h 6858000"/>
              <a:gd name="connsiteX93" fmla="*/ 716465 w 1605470"/>
              <a:gd name="connsiteY93" fmla="*/ 3777135 h 6858000"/>
              <a:gd name="connsiteX94" fmla="*/ 718198 w 1605470"/>
              <a:gd name="connsiteY94" fmla="*/ 3771656 h 6858000"/>
              <a:gd name="connsiteX95" fmla="*/ 721941 w 1605470"/>
              <a:gd name="connsiteY95" fmla="*/ 3769007 h 6858000"/>
              <a:gd name="connsiteX96" fmla="*/ 721407 w 1605470"/>
              <a:gd name="connsiteY96" fmla="*/ 3767709 h 6858000"/>
              <a:gd name="connsiteX97" fmla="*/ 730103 w 1605470"/>
              <a:gd name="connsiteY97" fmla="*/ 3738082 h 6858000"/>
              <a:gd name="connsiteX98" fmla="*/ 737449 w 1605470"/>
              <a:gd name="connsiteY98" fmla="*/ 3673397 h 6858000"/>
              <a:gd name="connsiteX99" fmla="*/ 736745 w 1605470"/>
              <a:gd name="connsiteY99" fmla="*/ 3637109 h 6858000"/>
              <a:gd name="connsiteX100" fmla="*/ 740188 w 1605470"/>
              <a:gd name="connsiteY100" fmla="*/ 3536883 h 6858000"/>
              <a:gd name="connsiteX101" fmla="*/ 747726 w 1605470"/>
              <a:gd name="connsiteY101" fmla="*/ 3435652 h 6858000"/>
              <a:gd name="connsiteX102" fmla="*/ 774383 w 1605470"/>
              <a:gd name="connsiteY102" fmla="*/ 3381564 h 6858000"/>
              <a:gd name="connsiteX103" fmla="*/ 774870 w 1605470"/>
              <a:gd name="connsiteY103" fmla="*/ 3375761 h 6858000"/>
              <a:gd name="connsiteX104" fmla="*/ 770510 w 1605470"/>
              <a:gd name="connsiteY104" fmla="*/ 3361844 h 6858000"/>
              <a:gd name="connsiteX105" fmla="*/ 767933 w 1605470"/>
              <a:gd name="connsiteY105" fmla="*/ 3356929 h 6858000"/>
              <a:gd name="connsiteX106" fmla="*/ 766158 w 1605470"/>
              <a:gd name="connsiteY106" fmla="*/ 3349058 h 6858000"/>
              <a:gd name="connsiteX107" fmla="*/ 766414 w 1605470"/>
              <a:gd name="connsiteY107" fmla="*/ 3348763 h 6858000"/>
              <a:gd name="connsiteX108" fmla="*/ 764166 w 1605470"/>
              <a:gd name="connsiteY108" fmla="*/ 3341588 h 6858000"/>
              <a:gd name="connsiteX109" fmla="*/ 749397 w 1605470"/>
              <a:gd name="connsiteY109" fmla="*/ 3307769 h 6858000"/>
              <a:gd name="connsiteX110" fmla="*/ 766960 w 1605470"/>
              <a:gd name="connsiteY110" fmla="*/ 3250522 h 6858000"/>
              <a:gd name="connsiteX111" fmla="*/ 767385 w 1605470"/>
              <a:gd name="connsiteY111" fmla="*/ 3229163 h 6858000"/>
              <a:gd name="connsiteX112" fmla="*/ 769208 w 1605470"/>
              <a:gd name="connsiteY112" fmla="*/ 3217217 h 6858000"/>
              <a:gd name="connsiteX113" fmla="*/ 770350 w 1605470"/>
              <a:gd name="connsiteY113" fmla="*/ 3216125 h 6858000"/>
              <a:gd name="connsiteX114" fmla="*/ 756043 w 1605470"/>
              <a:gd name="connsiteY114" fmla="*/ 3183755 h 6858000"/>
              <a:gd name="connsiteX115" fmla="*/ 756544 w 1605470"/>
              <a:gd name="connsiteY115" fmla="*/ 3178642 h 6858000"/>
              <a:gd name="connsiteX116" fmla="*/ 744144 w 1605470"/>
              <a:gd name="connsiteY116" fmla="*/ 3158586 h 6858000"/>
              <a:gd name="connsiteX117" fmla="*/ 739378 w 1605470"/>
              <a:gd name="connsiteY117" fmla="*/ 3147669 h 6858000"/>
              <a:gd name="connsiteX118" fmla="*/ 734648 w 1605470"/>
              <a:gd name="connsiteY118" fmla="*/ 3145733 h 6858000"/>
              <a:gd name="connsiteX119" fmla="*/ 729329 w 1605470"/>
              <a:gd name="connsiteY119" fmla="*/ 3129034 h 6858000"/>
              <a:gd name="connsiteX120" fmla="*/ 729994 w 1605470"/>
              <a:gd name="connsiteY120" fmla="*/ 3126682 h 6858000"/>
              <a:gd name="connsiteX121" fmla="*/ 720862 w 1605470"/>
              <a:gd name="connsiteY121" fmla="*/ 3114519 h 6858000"/>
              <a:gd name="connsiteX122" fmla="*/ 707471 w 1605470"/>
              <a:gd name="connsiteY122" fmla="*/ 3106272 h 6858000"/>
              <a:gd name="connsiteX123" fmla="*/ 680201 w 1605470"/>
              <a:gd name="connsiteY123" fmla="*/ 2958185 h 6858000"/>
              <a:gd name="connsiteX124" fmla="*/ 622815 w 1605470"/>
              <a:gd name="connsiteY124" fmla="*/ 2762989 h 6858000"/>
              <a:gd name="connsiteX125" fmla="*/ 571733 w 1605470"/>
              <a:gd name="connsiteY125" fmla="*/ 2554718 h 6858000"/>
              <a:gd name="connsiteX126" fmla="*/ 551827 w 1605470"/>
              <a:gd name="connsiteY126" fmla="*/ 2485734 h 6858000"/>
              <a:gd name="connsiteX127" fmla="*/ 542550 w 1605470"/>
              <a:gd name="connsiteY127" fmla="*/ 2447068 h 6858000"/>
              <a:gd name="connsiteX128" fmla="*/ 529511 w 1605470"/>
              <a:gd name="connsiteY128" fmla="*/ 2425819 h 6858000"/>
              <a:gd name="connsiteX129" fmla="*/ 528878 w 1605470"/>
              <a:gd name="connsiteY129" fmla="*/ 2408971 h 6858000"/>
              <a:gd name="connsiteX130" fmla="*/ 535510 w 1605470"/>
              <a:gd name="connsiteY130" fmla="*/ 2402874 h 6858000"/>
              <a:gd name="connsiteX131" fmla="*/ 538122 w 1605470"/>
              <a:gd name="connsiteY131" fmla="*/ 2381443 h 6858000"/>
              <a:gd name="connsiteX132" fmla="*/ 514451 w 1605470"/>
              <a:gd name="connsiteY132" fmla="*/ 2261920 h 6858000"/>
              <a:gd name="connsiteX133" fmla="*/ 486968 w 1605470"/>
              <a:gd name="connsiteY133" fmla="*/ 2182937 h 6858000"/>
              <a:gd name="connsiteX134" fmla="*/ 488555 w 1605470"/>
              <a:gd name="connsiteY134" fmla="*/ 2155135 h 6858000"/>
              <a:gd name="connsiteX135" fmla="*/ 486013 w 1605470"/>
              <a:gd name="connsiteY135" fmla="*/ 2118008 h 6858000"/>
              <a:gd name="connsiteX136" fmla="*/ 487006 w 1605470"/>
              <a:gd name="connsiteY136" fmla="*/ 2050531 h 6858000"/>
              <a:gd name="connsiteX137" fmla="*/ 478812 w 1605470"/>
              <a:gd name="connsiteY137" fmla="*/ 1963269 h 6858000"/>
              <a:gd name="connsiteX138" fmla="*/ 442619 w 1605470"/>
              <a:gd name="connsiteY138" fmla="*/ 1910499 h 6858000"/>
              <a:gd name="connsiteX139" fmla="*/ 446785 w 1605470"/>
              <a:gd name="connsiteY139" fmla="*/ 1903212 h 6858000"/>
              <a:gd name="connsiteX140" fmla="*/ 436547 w 1605470"/>
              <a:gd name="connsiteY140" fmla="*/ 1861531 h 6858000"/>
              <a:gd name="connsiteX141" fmla="*/ 390346 w 1605470"/>
              <a:gd name="connsiteY141" fmla="*/ 1732919 h 6858000"/>
              <a:gd name="connsiteX142" fmla="*/ 362657 w 1605470"/>
              <a:gd name="connsiteY142" fmla="*/ 1663540 h 6858000"/>
              <a:gd name="connsiteX143" fmla="*/ 361783 w 1605470"/>
              <a:gd name="connsiteY143" fmla="*/ 1615777 h 6858000"/>
              <a:gd name="connsiteX144" fmla="*/ 342578 w 1605470"/>
              <a:gd name="connsiteY144" fmla="*/ 1563678 h 6858000"/>
              <a:gd name="connsiteX145" fmla="*/ 355658 w 1605470"/>
              <a:gd name="connsiteY145" fmla="*/ 1519474 h 6858000"/>
              <a:gd name="connsiteX146" fmla="*/ 348400 w 1605470"/>
              <a:gd name="connsiteY146" fmla="*/ 1477995 h 6858000"/>
              <a:gd name="connsiteX147" fmla="*/ 334485 w 1605470"/>
              <a:gd name="connsiteY147" fmla="*/ 1373769 h 6858000"/>
              <a:gd name="connsiteX148" fmla="*/ 342792 w 1605470"/>
              <a:gd name="connsiteY148" fmla="*/ 1307086 h 6858000"/>
              <a:gd name="connsiteX149" fmla="*/ 343980 w 1605470"/>
              <a:gd name="connsiteY149" fmla="*/ 1189033 h 6858000"/>
              <a:gd name="connsiteX150" fmla="*/ 348665 w 1605470"/>
              <a:gd name="connsiteY150" fmla="*/ 1168288 h 6858000"/>
              <a:gd name="connsiteX151" fmla="*/ 340947 w 1605470"/>
              <a:gd name="connsiteY151" fmla="*/ 1142577 h 6858000"/>
              <a:gd name="connsiteX152" fmla="*/ 330253 w 1605470"/>
              <a:gd name="connsiteY152" fmla="*/ 1088484 h 6858000"/>
              <a:gd name="connsiteX153" fmla="*/ 318989 w 1605470"/>
              <a:gd name="connsiteY153" fmla="*/ 1016103 h 6858000"/>
              <a:gd name="connsiteX154" fmla="*/ 320445 w 1605470"/>
              <a:gd name="connsiteY154" fmla="*/ 932283 h 6858000"/>
              <a:gd name="connsiteX155" fmla="*/ 322681 w 1605470"/>
              <a:gd name="connsiteY155" fmla="*/ 915925 h 6858000"/>
              <a:gd name="connsiteX156" fmla="*/ 315310 w 1605470"/>
              <a:gd name="connsiteY156" fmla="*/ 896999 h 6858000"/>
              <a:gd name="connsiteX157" fmla="*/ 284718 w 1605470"/>
              <a:gd name="connsiteY157" fmla="*/ 821517 h 6858000"/>
              <a:gd name="connsiteX158" fmla="*/ 263668 w 1605470"/>
              <a:gd name="connsiteY158" fmla="*/ 751353 h 6858000"/>
              <a:gd name="connsiteX159" fmla="*/ 263226 w 1605470"/>
              <a:gd name="connsiteY159" fmla="*/ 721230 h 6858000"/>
              <a:gd name="connsiteX160" fmla="*/ 248897 w 1605470"/>
              <a:gd name="connsiteY160" fmla="*/ 681659 h 6858000"/>
              <a:gd name="connsiteX161" fmla="*/ 234316 w 1605470"/>
              <a:gd name="connsiteY161" fmla="*/ 635218 h 6858000"/>
              <a:gd name="connsiteX162" fmla="*/ 239327 w 1605470"/>
              <a:gd name="connsiteY162" fmla="*/ 613763 h 6858000"/>
              <a:gd name="connsiteX163" fmla="*/ 225269 w 1605470"/>
              <a:gd name="connsiteY163" fmla="*/ 598582 h 6858000"/>
              <a:gd name="connsiteX164" fmla="*/ 224950 w 1605470"/>
              <a:gd name="connsiteY164" fmla="*/ 576846 h 6858000"/>
              <a:gd name="connsiteX165" fmla="*/ 204576 w 1605470"/>
              <a:gd name="connsiteY165" fmla="*/ 530055 h 6858000"/>
              <a:gd name="connsiteX166" fmla="*/ 219064 w 1605470"/>
              <a:gd name="connsiteY166" fmla="*/ 469651 h 6858000"/>
              <a:gd name="connsiteX167" fmla="*/ 195012 w 1605470"/>
              <a:gd name="connsiteY167" fmla="*/ 448559 h 6858000"/>
              <a:gd name="connsiteX168" fmla="*/ 201434 w 1605470"/>
              <a:gd name="connsiteY168" fmla="*/ 441529 h 6858000"/>
              <a:gd name="connsiteX169" fmla="*/ 200655 w 1605470"/>
              <a:gd name="connsiteY169" fmla="*/ 428927 h 6858000"/>
              <a:gd name="connsiteX170" fmla="*/ 190059 w 1605470"/>
              <a:gd name="connsiteY170" fmla="*/ 430161 h 6858000"/>
              <a:gd name="connsiteX171" fmla="*/ 167079 w 1605470"/>
              <a:gd name="connsiteY171" fmla="*/ 367211 h 6858000"/>
              <a:gd name="connsiteX172" fmla="*/ 124571 w 1605470"/>
              <a:gd name="connsiteY172" fmla="*/ 302178 h 6858000"/>
              <a:gd name="connsiteX173" fmla="*/ 103243 w 1605470"/>
              <a:gd name="connsiteY173" fmla="*/ 211375 h 6858000"/>
              <a:gd name="connsiteX174" fmla="*/ 94571 w 1605470"/>
              <a:gd name="connsiteY174" fmla="*/ 184179 h 6858000"/>
              <a:gd name="connsiteX175" fmla="*/ 13437 w 1605470"/>
              <a:gd name="connsiteY175" fmla="*/ 19287 h 6858000"/>
              <a:gd name="connsiteX176" fmla="*/ 0 w 1605470"/>
              <a:gd name="connsiteY176"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3992 w 1605470"/>
              <a:gd name="connsiteY37" fmla="*/ 5619557 h 6858000"/>
              <a:gd name="connsiteX38" fmla="*/ 531653 w 1605470"/>
              <a:gd name="connsiteY38" fmla="*/ 5604904 h 6858000"/>
              <a:gd name="connsiteX39" fmla="*/ 539863 w 1605470"/>
              <a:gd name="connsiteY39" fmla="*/ 5604298 h 6858000"/>
              <a:gd name="connsiteX40" fmla="*/ 552319 w 1605470"/>
              <a:gd name="connsiteY40" fmla="*/ 5587997 h 6858000"/>
              <a:gd name="connsiteX41" fmla="*/ 564053 w 1605470"/>
              <a:gd name="connsiteY41" fmla="*/ 5539915 h 6858000"/>
              <a:gd name="connsiteX42" fmla="*/ 587214 w 1605470"/>
              <a:gd name="connsiteY42" fmla="*/ 5451511 h 6858000"/>
              <a:gd name="connsiteX43" fmla="*/ 608019 w 1605470"/>
              <a:gd name="connsiteY43" fmla="*/ 5385461 h 6858000"/>
              <a:gd name="connsiteX44" fmla="*/ 622750 w 1605470"/>
              <a:gd name="connsiteY44" fmla="*/ 5363084 h 6858000"/>
              <a:gd name="connsiteX45" fmla="*/ 638731 w 1605470"/>
              <a:gd name="connsiteY45" fmla="*/ 5330009 h 6858000"/>
              <a:gd name="connsiteX46" fmla="*/ 672224 w 1605470"/>
              <a:gd name="connsiteY46" fmla="*/ 5273739 h 6858000"/>
              <a:gd name="connsiteX47" fmla="*/ 681823 w 1605470"/>
              <a:gd name="connsiteY47" fmla="*/ 5241779 h 6858000"/>
              <a:gd name="connsiteX48" fmla="*/ 693049 w 1605470"/>
              <a:gd name="connsiteY48" fmla="*/ 5225268 h 6858000"/>
              <a:gd name="connsiteX49" fmla="*/ 694069 w 1605470"/>
              <a:gd name="connsiteY49" fmla="*/ 5217684 h 6858000"/>
              <a:gd name="connsiteX50" fmla="*/ 701410 w 1605470"/>
              <a:gd name="connsiteY50" fmla="*/ 5193377 h 6858000"/>
              <a:gd name="connsiteX51" fmla="*/ 704713 w 1605470"/>
              <a:gd name="connsiteY51" fmla="*/ 5179288 h 6858000"/>
              <a:gd name="connsiteX52" fmla="*/ 705697 w 1605470"/>
              <a:gd name="connsiteY52" fmla="*/ 5173621 h 6858000"/>
              <a:gd name="connsiteX53" fmla="*/ 701331 w 1605470"/>
              <a:gd name="connsiteY53" fmla="*/ 5159961 h 6858000"/>
              <a:gd name="connsiteX54" fmla="*/ 708008 w 1605470"/>
              <a:gd name="connsiteY54" fmla="*/ 5144295 h 6858000"/>
              <a:gd name="connsiteX55" fmla="*/ 704941 w 1605470"/>
              <a:gd name="connsiteY55" fmla="*/ 5125185 h 6858000"/>
              <a:gd name="connsiteX56" fmla="*/ 711771 w 1605470"/>
              <a:gd name="connsiteY56" fmla="*/ 5121884 h 6858000"/>
              <a:gd name="connsiteX57" fmla="*/ 721092 w 1605470"/>
              <a:gd name="connsiteY57" fmla="*/ 5108383 h 6858000"/>
              <a:gd name="connsiteX58" fmla="*/ 717045 w 1605470"/>
              <a:gd name="connsiteY58" fmla="*/ 5094705 h 6858000"/>
              <a:gd name="connsiteX59" fmla="*/ 718807 w 1605470"/>
              <a:gd name="connsiteY59" fmla="*/ 5067850 h 6858000"/>
              <a:gd name="connsiteX60" fmla="*/ 721538 w 1605470"/>
              <a:gd name="connsiteY60" fmla="*/ 5060861 h 6858000"/>
              <a:gd name="connsiteX61" fmla="*/ 718242 w 1605470"/>
              <a:gd name="connsiteY61" fmla="*/ 5034192 h 6858000"/>
              <a:gd name="connsiteX62" fmla="*/ 719796 w 1605470"/>
              <a:gd name="connsiteY62" fmla="*/ 4993030 h 6858000"/>
              <a:gd name="connsiteX63" fmla="*/ 726705 w 1605470"/>
              <a:gd name="connsiteY63" fmla="*/ 4946844 h 6858000"/>
              <a:gd name="connsiteX64" fmla="*/ 722561 w 1605470"/>
              <a:gd name="connsiteY64" fmla="*/ 4932692 h 6858000"/>
              <a:gd name="connsiteX65" fmla="*/ 724935 w 1605470"/>
              <a:gd name="connsiteY65" fmla="*/ 4821504 h 6858000"/>
              <a:gd name="connsiteX66" fmla="*/ 732118 w 1605470"/>
              <a:gd name="connsiteY66" fmla="*/ 4801535 h 6858000"/>
              <a:gd name="connsiteX67" fmla="*/ 739787 w 1605470"/>
              <a:gd name="connsiteY67" fmla="*/ 4797794 h 6858000"/>
              <a:gd name="connsiteX68" fmla="*/ 741081 w 1605470"/>
              <a:gd name="connsiteY68" fmla="*/ 4784526 h 6858000"/>
              <a:gd name="connsiteX69" fmla="*/ 742865 w 1605470"/>
              <a:gd name="connsiteY69" fmla="*/ 4781211 h 6858000"/>
              <a:gd name="connsiteX70" fmla="*/ 751652 w 1605470"/>
              <a:gd name="connsiteY70" fmla="*/ 4761984 h 6858000"/>
              <a:gd name="connsiteX71" fmla="*/ 747700 w 1605470"/>
              <a:gd name="connsiteY71" fmla="*/ 4690749 h 6858000"/>
              <a:gd name="connsiteX72" fmla="*/ 743180 w 1605470"/>
              <a:gd name="connsiteY72" fmla="*/ 4584173 h 6858000"/>
              <a:gd name="connsiteX73" fmla="*/ 738263 w 1605470"/>
              <a:gd name="connsiteY73" fmla="*/ 4444346 h 6858000"/>
              <a:gd name="connsiteX74" fmla="*/ 756542 w 1605470"/>
              <a:gd name="connsiteY74" fmla="*/ 4350346 h 6858000"/>
              <a:gd name="connsiteX75" fmla="*/ 715481 w 1605470"/>
              <a:gd name="connsiteY75" fmla="*/ 4214165 h 6858000"/>
              <a:gd name="connsiteX76" fmla="*/ 719554 w 1605470"/>
              <a:gd name="connsiteY76" fmla="*/ 4090296 h 6858000"/>
              <a:gd name="connsiteX77" fmla="*/ 704810 w 1605470"/>
              <a:gd name="connsiteY77" fmla="*/ 4033999 h 6858000"/>
              <a:gd name="connsiteX78" fmla="*/ 705959 w 1605470"/>
              <a:gd name="connsiteY78" fmla="*/ 4031933 h 6858000"/>
              <a:gd name="connsiteX79" fmla="*/ 704535 w 1605470"/>
              <a:gd name="connsiteY79" fmla="*/ 4013953 h 6858000"/>
              <a:gd name="connsiteX80" fmla="*/ 700443 w 1605470"/>
              <a:gd name="connsiteY80" fmla="*/ 4010511 h 6858000"/>
              <a:gd name="connsiteX81" fmla="*/ 698282 w 1605470"/>
              <a:gd name="connsiteY81" fmla="*/ 3998331 h 6858000"/>
              <a:gd name="connsiteX82" fmla="*/ 690830 w 1605470"/>
              <a:gd name="connsiteY82" fmla="*/ 3974753 h 6858000"/>
              <a:gd name="connsiteX83" fmla="*/ 692428 w 1605470"/>
              <a:gd name="connsiteY83" fmla="*/ 3969950 h 6858000"/>
              <a:gd name="connsiteX84" fmla="*/ 685850 w 1605470"/>
              <a:gd name="connsiteY84" fmla="*/ 3933779 h 6858000"/>
              <a:gd name="connsiteX85" fmla="*/ 687181 w 1605470"/>
              <a:gd name="connsiteY85" fmla="*/ 3933093 h 6858000"/>
              <a:gd name="connsiteX86" fmla="*/ 691535 w 1605470"/>
              <a:gd name="connsiteY86" fmla="*/ 3922082 h 6858000"/>
              <a:gd name="connsiteX87" fmla="*/ 696613 w 1605470"/>
              <a:gd name="connsiteY87" fmla="*/ 3901461 h 6858000"/>
              <a:gd name="connsiteX88" fmla="*/ 719207 w 1605470"/>
              <a:gd name="connsiteY88" fmla="*/ 3813873 h 6858000"/>
              <a:gd name="connsiteX89" fmla="*/ 718632 w 1605470"/>
              <a:gd name="connsiteY89" fmla="*/ 3806161 h 6858000"/>
              <a:gd name="connsiteX90" fmla="*/ 718939 w 1605470"/>
              <a:gd name="connsiteY90" fmla="*/ 3805957 h 6858000"/>
              <a:gd name="connsiteX91" fmla="*/ 718966 w 1605470"/>
              <a:gd name="connsiteY91" fmla="*/ 3797724 h 6858000"/>
              <a:gd name="connsiteX92" fmla="*/ 717581 w 1605470"/>
              <a:gd name="connsiteY92" fmla="*/ 3792098 h 6858000"/>
              <a:gd name="connsiteX93" fmla="*/ 716465 w 1605470"/>
              <a:gd name="connsiteY93" fmla="*/ 3777135 h 6858000"/>
              <a:gd name="connsiteX94" fmla="*/ 718198 w 1605470"/>
              <a:gd name="connsiteY94" fmla="*/ 3771656 h 6858000"/>
              <a:gd name="connsiteX95" fmla="*/ 721941 w 1605470"/>
              <a:gd name="connsiteY95" fmla="*/ 3769007 h 6858000"/>
              <a:gd name="connsiteX96" fmla="*/ 721407 w 1605470"/>
              <a:gd name="connsiteY96" fmla="*/ 3767709 h 6858000"/>
              <a:gd name="connsiteX97" fmla="*/ 730103 w 1605470"/>
              <a:gd name="connsiteY97" fmla="*/ 3738082 h 6858000"/>
              <a:gd name="connsiteX98" fmla="*/ 737449 w 1605470"/>
              <a:gd name="connsiteY98" fmla="*/ 3673397 h 6858000"/>
              <a:gd name="connsiteX99" fmla="*/ 736745 w 1605470"/>
              <a:gd name="connsiteY99" fmla="*/ 3637109 h 6858000"/>
              <a:gd name="connsiteX100" fmla="*/ 740188 w 1605470"/>
              <a:gd name="connsiteY100" fmla="*/ 3536883 h 6858000"/>
              <a:gd name="connsiteX101" fmla="*/ 747726 w 1605470"/>
              <a:gd name="connsiteY101" fmla="*/ 3435652 h 6858000"/>
              <a:gd name="connsiteX102" fmla="*/ 774383 w 1605470"/>
              <a:gd name="connsiteY102" fmla="*/ 3381564 h 6858000"/>
              <a:gd name="connsiteX103" fmla="*/ 774870 w 1605470"/>
              <a:gd name="connsiteY103" fmla="*/ 3375761 h 6858000"/>
              <a:gd name="connsiteX104" fmla="*/ 770510 w 1605470"/>
              <a:gd name="connsiteY104" fmla="*/ 3361844 h 6858000"/>
              <a:gd name="connsiteX105" fmla="*/ 767933 w 1605470"/>
              <a:gd name="connsiteY105" fmla="*/ 3356929 h 6858000"/>
              <a:gd name="connsiteX106" fmla="*/ 766158 w 1605470"/>
              <a:gd name="connsiteY106" fmla="*/ 3349058 h 6858000"/>
              <a:gd name="connsiteX107" fmla="*/ 766414 w 1605470"/>
              <a:gd name="connsiteY107" fmla="*/ 3348763 h 6858000"/>
              <a:gd name="connsiteX108" fmla="*/ 764166 w 1605470"/>
              <a:gd name="connsiteY108" fmla="*/ 3341588 h 6858000"/>
              <a:gd name="connsiteX109" fmla="*/ 749397 w 1605470"/>
              <a:gd name="connsiteY109" fmla="*/ 3307769 h 6858000"/>
              <a:gd name="connsiteX110" fmla="*/ 766960 w 1605470"/>
              <a:gd name="connsiteY110" fmla="*/ 3250522 h 6858000"/>
              <a:gd name="connsiteX111" fmla="*/ 767385 w 1605470"/>
              <a:gd name="connsiteY111" fmla="*/ 3229163 h 6858000"/>
              <a:gd name="connsiteX112" fmla="*/ 769208 w 1605470"/>
              <a:gd name="connsiteY112" fmla="*/ 3217217 h 6858000"/>
              <a:gd name="connsiteX113" fmla="*/ 770350 w 1605470"/>
              <a:gd name="connsiteY113" fmla="*/ 3216125 h 6858000"/>
              <a:gd name="connsiteX114" fmla="*/ 756043 w 1605470"/>
              <a:gd name="connsiteY114" fmla="*/ 3183755 h 6858000"/>
              <a:gd name="connsiteX115" fmla="*/ 756544 w 1605470"/>
              <a:gd name="connsiteY115" fmla="*/ 3178642 h 6858000"/>
              <a:gd name="connsiteX116" fmla="*/ 744144 w 1605470"/>
              <a:gd name="connsiteY116" fmla="*/ 3158586 h 6858000"/>
              <a:gd name="connsiteX117" fmla="*/ 739378 w 1605470"/>
              <a:gd name="connsiteY117" fmla="*/ 3147669 h 6858000"/>
              <a:gd name="connsiteX118" fmla="*/ 734648 w 1605470"/>
              <a:gd name="connsiteY118" fmla="*/ 3145733 h 6858000"/>
              <a:gd name="connsiteX119" fmla="*/ 729329 w 1605470"/>
              <a:gd name="connsiteY119" fmla="*/ 3129034 h 6858000"/>
              <a:gd name="connsiteX120" fmla="*/ 729994 w 1605470"/>
              <a:gd name="connsiteY120" fmla="*/ 3126682 h 6858000"/>
              <a:gd name="connsiteX121" fmla="*/ 720862 w 1605470"/>
              <a:gd name="connsiteY121" fmla="*/ 3114519 h 6858000"/>
              <a:gd name="connsiteX122" fmla="*/ 707471 w 1605470"/>
              <a:gd name="connsiteY122" fmla="*/ 3106272 h 6858000"/>
              <a:gd name="connsiteX123" fmla="*/ 680201 w 1605470"/>
              <a:gd name="connsiteY123" fmla="*/ 2958185 h 6858000"/>
              <a:gd name="connsiteX124" fmla="*/ 622815 w 1605470"/>
              <a:gd name="connsiteY124" fmla="*/ 2762989 h 6858000"/>
              <a:gd name="connsiteX125" fmla="*/ 571733 w 1605470"/>
              <a:gd name="connsiteY125" fmla="*/ 2554718 h 6858000"/>
              <a:gd name="connsiteX126" fmla="*/ 551827 w 1605470"/>
              <a:gd name="connsiteY126" fmla="*/ 2485734 h 6858000"/>
              <a:gd name="connsiteX127" fmla="*/ 542550 w 1605470"/>
              <a:gd name="connsiteY127" fmla="*/ 2447068 h 6858000"/>
              <a:gd name="connsiteX128" fmla="*/ 529511 w 1605470"/>
              <a:gd name="connsiteY128" fmla="*/ 2425819 h 6858000"/>
              <a:gd name="connsiteX129" fmla="*/ 528878 w 1605470"/>
              <a:gd name="connsiteY129" fmla="*/ 2408971 h 6858000"/>
              <a:gd name="connsiteX130" fmla="*/ 535510 w 1605470"/>
              <a:gd name="connsiteY130" fmla="*/ 2402874 h 6858000"/>
              <a:gd name="connsiteX131" fmla="*/ 538122 w 1605470"/>
              <a:gd name="connsiteY131" fmla="*/ 2381443 h 6858000"/>
              <a:gd name="connsiteX132" fmla="*/ 514451 w 1605470"/>
              <a:gd name="connsiteY132" fmla="*/ 2261920 h 6858000"/>
              <a:gd name="connsiteX133" fmla="*/ 486968 w 1605470"/>
              <a:gd name="connsiteY133" fmla="*/ 2182937 h 6858000"/>
              <a:gd name="connsiteX134" fmla="*/ 488555 w 1605470"/>
              <a:gd name="connsiteY134" fmla="*/ 2155135 h 6858000"/>
              <a:gd name="connsiteX135" fmla="*/ 486013 w 1605470"/>
              <a:gd name="connsiteY135" fmla="*/ 2118008 h 6858000"/>
              <a:gd name="connsiteX136" fmla="*/ 487006 w 1605470"/>
              <a:gd name="connsiteY136" fmla="*/ 2050531 h 6858000"/>
              <a:gd name="connsiteX137" fmla="*/ 478812 w 1605470"/>
              <a:gd name="connsiteY137" fmla="*/ 1963269 h 6858000"/>
              <a:gd name="connsiteX138" fmla="*/ 442619 w 1605470"/>
              <a:gd name="connsiteY138" fmla="*/ 1910499 h 6858000"/>
              <a:gd name="connsiteX139" fmla="*/ 446785 w 1605470"/>
              <a:gd name="connsiteY139" fmla="*/ 1903212 h 6858000"/>
              <a:gd name="connsiteX140" fmla="*/ 436547 w 1605470"/>
              <a:gd name="connsiteY140" fmla="*/ 1861531 h 6858000"/>
              <a:gd name="connsiteX141" fmla="*/ 390346 w 1605470"/>
              <a:gd name="connsiteY141" fmla="*/ 1732919 h 6858000"/>
              <a:gd name="connsiteX142" fmla="*/ 362657 w 1605470"/>
              <a:gd name="connsiteY142" fmla="*/ 1663540 h 6858000"/>
              <a:gd name="connsiteX143" fmla="*/ 361783 w 1605470"/>
              <a:gd name="connsiteY143" fmla="*/ 1615777 h 6858000"/>
              <a:gd name="connsiteX144" fmla="*/ 342578 w 1605470"/>
              <a:gd name="connsiteY144" fmla="*/ 1563678 h 6858000"/>
              <a:gd name="connsiteX145" fmla="*/ 355658 w 1605470"/>
              <a:gd name="connsiteY145" fmla="*/ 1519474 h 6858000"/>
              <a:gd name="connsiteX146" fmla="*/ 348400 w 1605470"/>
              <a:gd name="connsiteY146" fmla="*/ 1477995 h 6858000"/>
              <a:gd name="connsiteX147" fmla="*/ 334485 w 1605470"/>
              <a:gd name="connsiteY147" fmla="*/ 1373769 h 6858000"/>
              <a:gd name="connsiteX148" fmla="*/ 342792 w 1605470"/>
              <a:gd name="connsiteY148" fmla="*/ 1307086 h 6858000"/>
              <a:gd name="connsiteX149" fmla="*/ 343980 w 1605470"/>
              <a:gd name="connsiteY149" fmla="*/ 1189033 h 6858000"/>
              <a:gd name="connsiteX150" fmla="*/ 348665 w 1605470"/>
              <a:gd name="connsiteY150" fmla="*/ 1168288 h 6858000"/>
              <a:gd name="connsiteX151" fmla="*/ 340947 w 1605470"/>
              <a:gd name="connsiteY151" fmla="*/ 1142577 h 6858000"/>
              <a:gd name="connsiteX152" fmla="*/ 330253 w 1605470"/>
              <a:gd name="connsiteY152" fmla="*/ 1088484 h 6858000"/>
              <a:gd name="connsiteX153" fmla="*/ 318989 w 1605470"/>
              <a:gd name="connsiteY153" fmla="*/ 1016103 h 6858000"/>
              <a:gd name="connsiteX154" fmla="*/ 320445 w 1605470"/>
              <a:gd name="connsiteY154" fmla="*/ 932283 h 6858000"/>
              <a:gd name="connsiteX155" fmla="*/ 322681 w 1605470"/>
              <a:gd name="connsiteY155" fmla="*/ 915925 h 6858000"/>
              <a:gd name="connsiteX156" fmla="*/ 315310 w 1605470"/>
              <a:gd name="connsiteY156" fmla="*/ 896999 h 6858000"/>
              <a:gd name="connsiteX157" fmla="*/ 284718 w 1605470"/>
              <a:gd name="connsiteY157" fmla="*/ 821517 h 6858000"/>
              <a:gd name="connsiteX158" fmla="*/ 263668 w 1605470"/>
              <a:gd name="connsiteY158" fmla="*/ 751353 h 6858000"/>
              <a:gd name="connsiteX159" fmla="*/ 263226 w 1605470"/>
              <a:gd name="connsiteY159" fmla="*/ 721230 h 6858000"/>
              <a:gd name="connsiteX160" fmla="*/ 248897 w 1605470"/>
              <a:gd name="connsiteY160" fmla="*/ 681659 h 6858000"/>
              <a:gd name="connsiteX161" fmla="*/ 234316 w 1605470"/>
              <a:gd name="connsiteY161" fmla="*/ 635218 h 6858000"/>
              <a:gd name="connsiteX162" fmla="*/ 239327 w 1605470"/>
              <a:gd name="connsiteY162" fmla="*/ 613763 h 6858000"/>
              <a:gd name="connsiteX163" fmla="*/ 225269 w 1605470"/>
              <a:gd name="connsiteY163" fmla="*/ 598582 h 6858000"/>
              <a:gd name="connsiteX164" fmla="*/ 224950 w 1605470"/>
              <a:gd name="connsiteY164" fmla="*/ 576846 h 6858000"/>
              <a:gd name="connsiteX165" fmla="*/ 204576 w 1605470"/>
              <a:gd name="connsiteY165" fmla="*/ 530055 h 6858000"/>
              <a:gd name="connsiteX166" fmla="*/ 219064 w 1605470"/>
              <a:gd name="connsiteY166" fmla="*/ 469651 h 6858000"/>
              <a:gd name="connsiteX167" fmla="*/ 195012 w 1605470"/>
              <a:gd name="connsiteY167" fmla="*/ 448559 h 6858000"/>
              <a:gd name="connsiteX168" fmla="*/ 201434 w 1605470"/>
              <a:gd name="connsiteY168" fmla="*/ 441529 h 6858000"/>
              <a:gd name="connsiteX169" fmla="*/ 200655 w 1605470"/>
              <a:gd name="connsiteY169" fmla="*/ 428927 h 6858000"/>
              <a:gd name="connsiteX170" fmla="*/ 190059 w 1605470"/>
              <a:gd name="connsiteY170" fmla="*/ 430161 h 6858000"/>
              <a:gd name="connsiteX171" fmla="*/ 167079 w 1605470"/>
              <a:gd name="connsiteY171" fmla="*/ 367211 h 6858000"/>
              <a:gd name="connsiteX172" fmla="*/ 124571 w 1605470"/>
              <a:gd name="connsiteY172" fmla="*/ 302178 h 6858000"/>
              <a:gd name="connsiteX173" fmla="*/ 103243 w 1605470"/>
              <a:gd name="connsiteY173" fmla="*/ 211375 h 6858000"/>
              <a:gd name="connsiteX174" fmla="*/ 94571 w 1605470"/>
              <a:gd name="connsiteY174" fmla="*/ 184179 h 6858000"/>
              <a:gd name="connsiteX175" fmla="*/ 13437 w 1605470"/>
              <a:gd name="connsiteY175" fmla="*/ 19287 h 6858000"/>
              <a:gd name="connsiteX176" fmla="*/ 0 w 1605470"/>
              <a:gd name="connsiteY176"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3992 w 1605470"/>
              <a:gd name="connsiteY37" fmla="*/ 5619557 h 6858000"/>
              <a:gd name="connsiteX38" fmla="*/ 531653 w 1605470"/>
              <a:gd name="connsiteY38" fmla="*/ 5604904 h 6858000"/>
              <a:gd name="connsiteX39" fmla="*/ 539863 w 1605470"/>
              <a:gd name="connsiteY39" fmla="*/ 5604298 h 6858000"/>
              <a:gd name="connsiteX40" fmla="*/ 552319 w 1605470"/>
              <a:gd name="connsiteY40" fmla="*/ 5587997 h 6858000"/>
              <a:gd name="connsiteX41" fmla="*/ 564053 w 1605470"/>
              <a:gd name="connsiteY41" fmla="*/ 5539915 h 6858000"/>
              <a:gd name="connsiteX42" fmla="*/ 587214 w 1605470"/>
              <a:gd name="connsiteY42" fmla="*/ 5451511 h 6858000"/>
              <a:gd name="connsiteX43" fmla="*/ 608019 w 1605470"/>
              <a:gd name="connsiteY43" fmla="*/ 5385461 h 6858000"/>
              <a:gd name="connsiteX44" fmla="*/ 622750 w 1605470"/>
              <a:gd name="connsiteY44" fmla="*/ 5363084 h 6858000"/>
              <a:gd name="connsiteX45" fmla="*/ 638731 w 1605470"/>
              <a:gd name="connsiteY45" fmla="*/ 5330009 h 6858000"/>
              <a:gd name="connsiteX46" fmla="*/ 672224 w 1605470"/>
              <a:gd name="connsiteY46" fmla="*/ 5273739 h 6858000"/>
              <a:gd name="connsiteX47" fmla="*/ 681823 w 1605470"/>
              <a:gd name="connsiteY47" fmla="*/ 5241779 h 6858000"/>
              <a:gd name="connsiteX48" fmla="*/ 693049 w 1605470"/>
              <a:gd name="connsiteY48" fmla="*/ 5225268 h 6858000"/>
              <a:gd name="connsiteX49" fmla="*/ 694069 w 1605470"/>
              <a:gd name="connsiteY49" fmla="*/ 5217684 h 6858000"/>
              <a:gd name="connsiteX50" fmla="*/ 701410 w 1605470"/>
              <a:gd name="connsiteY50" fmla="*/ 5193377 h 6858000"/>
              <a:gd name="connsiteX51" fmla="*/ 704713 w 1605470"/>
              <a:gd name="connsiteY51" fmla="*/ 5179288 h 6858000"/>
              <a:gd name="connsiteX52" fmla="*/ 705697 w 1605470"/>
              <a:gd name="connsiteY52" fmla="*/ 5173621 h 6858000"/>
              <a:gd name="connsiteX53" fmla="*/ 701331 w 1605470"/>
              <a:gd name="connsiteY53" fmla="*/ 5159961 h 6858000"/>
              <a:gd name="connsiteX54" fmla="*/ 708008 w 1605470"/>
              <a:gd name="connsiteY54" fmla="*/ 5144295 h 6858000"/>
              <a:gd name="connsiteX55" fmla="*/ 704941 w 1605470"/>
              <a:gd name="connsiteY55" fmla="*/ 5125185 h 6858000"/>
              <a:gd name="connsiteX56" fmla="*/ 711771 w 1605470"/>
              <a:gd name="connsiteY56" fmla="*/ 5121884 h 6858000"/>
              <a:gd name="connsiteX57" fmla="*/ 721092 w 1605470"/>
              <a:gd name="connsiteY57" fmla="*/ 5108383 h 6858000"/>
              <a:gd name="connsiteX58" fmla="*/ 718807 w 1605470"/>
              <a:gd name="connsiteY58" fmla="*/ 5067850 h 6858000"/>
              <a:gd name="connsiteX59" fmla="*/ 721538 w 1605470"/>
              <a:gd name="connsiteY59" fmla="*/ 5060861 h 6858000"/>
              <a:gd name="connsiteX60" fmla="*/ 718242 w 1605470"/>
              <a:gd name="connsiteY60" fmla="*/ 5034192 h 6858000"/>
              <a:gd name="connsiteX61" fmla="*/ 719796 w 1605470"/>
              <a:gd name="connsiteY61" fmla="*/ 4993030 h 6858000"/>
              <a:gd name="connsiteX62" fmla="*/ 726705 w 1605470"/>
              <a:gd name="connsiteY62" fmla="*/ 4946844 h 6858000"/>
              <a:gd name="connsiteX63" fmla="*/ 722561 w 1605470"/>
              <a:gd name="connsiteY63" fmla="*/ 4932692 h 6858000"/>
              <a:gd name="connsiteX64" fmla="*/ 724935 w 1605470"/>
              <a:gd name="connsiteY64" fmla="*/ 4821504 h 6858000"/>
              <a:gd name="connsiteX65" fmla="*/ 732118 w 1605470"/>
              <a:gd name="connsiteY65" fmla="*/ 4801535 h 6858000"/>
              <a:gd name="connsiteX66" fmla="*/ 739787 w 1605470"/>
              <a:gd name="connsiteY66" fmla="*/ 4797794 h 6858000"/>
              <a:gd name="connsiteX67" fmla="*/ 741081 w 1605470"/>
              <a:gd name="connsiteY67" fmla="*/ 4784526 h 6858000"/>
              <a:gd name="connsiteX68" fmla="*/ 742865 w 1605470"/>
              <a:gd name="connsiteY68" fmla="*/ 4781211 h 6858000"/>
              <a:gd name="connsiteX69" fmla="*/ 751652 w 1605470"/>
              <a:gd name="connsiteY69" fmla="*/ 4761984 h 6858000"/>
              <a:gd name="connsiteX70" fmla="*/ 747700 w 1605470"/>
              <a:gd name="connsiteY70" fmla="*/ 4690749 h 6858000"/>
              <a:gd name="connsiteX71" fmla="*/ 743180 w 1605470"/>
              <a:gd name="connsiteY71" fmla="*/ 4584173 h 6858000"/>
              <a:gd name="connsiteX72" fmla="*/ 738263 w 1605470"/>
              <a:gd name="connsiteY72" fmla="*/ 4444346 h 6858000"/>
              <a:gd name="connsiteX73" fmla="*/ 756542 w 1605470"/>
              <a:gd name="connsiteY73" fmla="*/ 4350346 h 6858000"/>
              <a:gd name="connsiteX74" fmla="*/ 715481 w 1605470"/>
              <a:gd name="connsiteY74" fmla="*/ 4214165 h 6858000"/>
              <a:gd name="connsiteX75" fmla="*/ 719554 w 1605470"/>
              <a:gd name="connsiteY75" fmla="*/ 4090296 h 6858000"/>
              <a:gd name="connsiteX76" fmla="*/ 704810 w 1605470"/>
              <a:gd name="connsiteY76" fmla="*/ 4033999 h 6858000"/>
              <a:gd name="connsiteX77" fmla="*/ 705959 w 1605470"/>
              <a:gd name="connsiteY77" fmla="*/ 4031933 h 6858000"/>
              <a:gd name="connsiteX78" fmla="*/ 704535 w 1605470"/>
              <a:gd name="connsiteY78" fmla="*/ 4013953 h 6858000"/>
              <a:gd name="connsiteX79" fmla="*/ 700443 w 1605470"/>
              <a:gd name="connsiteY79" fmla="*/ 4010511 h 6858000"/>
              <a:gd name="connsiteX80" fmla="*/ 698282 w 1605470"/>
              <a:gd name="connsiteY80" fmla="*/ 3998331 h 6858000"/>
              <a:gd name="connsiteX81" fmla="*/ 690830 w 1605470"/>
              <a:gd name="connsiteY81" fmla="*/ 3974753 h 6858000"/>
              <a:gd name="connsiteX82" fmla="*/ 692428 w 1605470"/>
              <a:gd name="connsiteY82" fmla="*/ 3969950 h 6858000"/>
              <a:gd name="connsiteX83" fmla="*/ 685850 w 1605470"/>
              <a:gd name="connsiteY83" fmla="*/ 3933779 h 6858000"/>
              <a:gd name="connsiteX84" fmla="*/ 687181 w 1605470"/>
              <a:gd name="connsiteY84" fmla="*/ 3933093 h 6858000"/>
              <a:gd name="connsiteX85" fmla="*/ 691535 w 1605470"/>
              <a:gd name="connsiteY85" fmla="*/ 3922082 h 6858000"/>
              <a:gd name="connsiteX86" fmla="*/ 696613 w 1605470"/>
              <a:gd name="connsiteY86" fmla="*/ 3901461 h 6858000"/>
              <a:gd name="connsiteX87" fmla="*/ 719207 w 1605470"/>
              <a:gd name="connsiteY87" fmla="*/ 3813873 h 6858000"/>
              <a:gd name="connsiteX88" fmla="*/ 718632 w 1605470"/>
              <a:gd name="connsiteY88" fmla="*/ 3806161 h 6858000"/>
              <a:gd name="connsiteX89" fmla="*/ 718939 w 1605470"/>
              <a:gd name="connsiteY89" fmla="*/ 3805957 h 6858000"/>
              <a:gd name="connsiteX90" fmla="*/ 718966 w 1605470"/>
              <a:gd name="connsiteY90" fmla="*/ 3797724 h 6858000"/>
              <a:gd name="connsiteX91" fmla="*/ 717581 w 1605470"/>
              <a:gd name="connsiteY91" fmla="*/ 3792098 h 6858000"/>
              <a:gd name="connsiteX92" fmla="*/ 716465 w 1605470"/>
              <a:gd name="connsiteY92" fmla="*/ 3777135 h 6858000"/>
              <a:gd name="connsiteX93" fmla="*/ 718198 w 1605470"/>
              <a:gd name="connsiteY93" fmla="*/ 3771656 h 6858000"/>
              <a:gd name="connsiteX94" fmla="*/ 721941 w 1605470"/>
              <a:gd name="connsiteY94" fmla="*/ 3769007 h 6858000"/>
              <a:gd name="connsiteX95" fmla="*/ 721407 w 1605470"/>
              <a:gd name="connsiteY95" fmla="*/ 3767709 h 6858000"/>
              <a:gd name="connsiteX96" fmla="*/ 730103 w 1605470"/>
              <a:gd name="connsiteY96" fmla="*/ 3738082 h 6858000"/>
              <a:gd name="connsiteX97" fmla="*/ 737449 w 1605470"/>
              <a:gd name="connsiteY97" fmla="*/ 3673397 h 6858000"/>
              <a:gd name="connsiteX98" fmla="*/ 736745 w 1605470"/>
              <a:gd name="connsiteY98" fmla="*/ 3637109 h 6858000"/>
              <a:gd name="connsiteX99" fmla="*/ 740188 w 1605470"/>
              <a:gd name="connsiteY99" fmla="*/ 3536883 h 6858000"/>
              <a:gd name="connsiteX100" fmla="*/ 747726 w 1605470"/>
              <a:gd name="connsiteY100" fmla="*/ 3435652 h 6858000"/>
              <a:gd name="connsiteX101" fmla="*/ 774383 w 1605470"/>
              <a:gd name="connsiteY101" fmla="*/ 3381564 h 6858000"/>
              <a:gd name="connsiteX102" fmla="*/ 774870 w 1605470"/>
              <a:gd name="connsiteY102" fmla="*/ 3375761 h 6858000"/>
              <a:gd name="connsiteX103" fmla="*/ 770510 w 1605470"/>
              <a:gd name="connsiteY103" fmla="*/ 3361844 h 6858000"/>
              <a:gd name="connsiteX104" fmla="*/ 767933 w 1605470"/>
              <a:gd name="connsiteY104" fmla="*/ 3356929 h 6858000"/>
              <a:gd name="connsiteX105" fmla="*/ 766158 w 1605470"/>
              <a:gd name="connsiteY105" fmla="*/ 3349058 h 6858000"/>
              <a:gd name="connsiteX106" fmla="*/ 766414 w 1605470"/>
              <a:gd name="connsiteY106" fmla="*/ 3348763 h 6858000"/>
              <a:gd name="connsiteX107" fmla="*/ 764166 w 1605470"/>
              <a:gd name="connsiteY107" fmla="*/ 3341588 h 6858000"/>
              <a:gd name="connsiteX108" fmla="*/ 749397 w 1605470"/>
              <a:gd name="connsiteY108" fmla="*/ 3307769 h 6858000"/>
              <a:gd name="connsiteX109" fmla="*/ 766960 w 1605470"/>
              <a:gd name="connsiteY109" fmla="*/ 3250522 h 6858000"/>
              <a:gd name="connsiteX110" fmla="*/ 767385 w 1605470"/>
              <a:gd name="connsiteY110" fmla="*/ 3229163 h 6858000"/>
              <a:gd name="connsiteX111" fmla="*/ 769208 w 1605470"/>
              <a:gd name="connsiteY111" fmla="*/ 3217217 h 6858000"/>
              <a:gd name="connsiteX112" fmla="*/ 770350 w 1605470"/>
              <a:gd name="connsiteY112" fmla="*/ 3216125 h 6858000"/>
              <a:gd name="connsiteX113" fmla="*/ 756043 w 1605470"/>
              <a:gd name="connsiteY113" fmla="*/ 3183755 h 6858000"/>
              <a:gd name="connsiteX114" fmla="*/ 756544 w 1605470"/>
              <a:gd name="connsiteY114" fmla="*/ 3178642 h 6858000"/>
              <a:gd name="connsiteX115" fmla="*/ 744144 w 1605470"/>
              <a:gd name="connsiteY115" fmla="*/ 3158586 h 6858000"/>
              <a:gd name="connsiteX116" fmla="*/ 739378 w 1605470"/>
              <a:gd name="connsiteY116" fmla="*/ 3147669 h 6858000"/>
              <a:gd name="connsiteX117" fmla="*/ 734648 w 1605470"/>
              <a:gd name="connsiteY117" fmla="*/ 3145733 h 6858000"/>
              <a:gd name="connsiteX118" fmla="*/ 729329 w 1605470"/>
              <a:gd name="connsiteY118" fmla="*/ 3129034 h 6858000"/>
              <a:gd name="connsiteX119" fmla="*/ 729994 w 1605470"/>
              <a:gd name="connsiteY119" fmla="*/ 3126682 h 6858000"/>
              <a:gd name="connsiteX120" fmla="*/ 720862 w 1605470"/>
              <a:gd name="connsiteY120" fmla="*/ 3114519 h 6858000"/>
              <a:gd name="connsiteX121" fmla="*/ 707471 w 1605470"/>
              <a:gd name="connsiteY121" fmla="*/ 3106272 h 6858000"/>
              <a:gd name="connsiteX122" fmla="*/ 680201 w 1605470"/>
              <a:gd name="connsiteY122" fmla="*/ 2958185 h 6858000"/>
              <a:gd name="connsiteX123" fmla="*/ 622815 w 1605470"/>
              <a:gd name="connsiteY123" fmla="*/ 2762989 h 6858000"/>
              <a:gd name="connsiteX124" fmla="*/ 571733 w 1605470"/>
              <a:gd name="connsiteY124" fmla="*/ 2554718 h 6858000"/>
              <a:gd name="connsiteX125" fmla="*/ 551827 w 1605470"/>
              <a:gd name="connsiteY125" fmla="*/ 2485734 h 6858000"/>
              <a:gd name="connsiteX126" fmla="*/ 542550 w 1605470"/>
              <a:gd name="connsiteY126" fmla="*/ 2447068 h 6858000"/>
              <a:gd name="connsiteX127" fmla="*/ 529511 w 1605470"/>
              <a:gd name="connsiteY127" fmla="*/ 2425819 h 6858000"/>
              <a:gd name="connsiteX128" fmla="*/ 528878 w 1605470"/>
              <a:gd name="connsiteY128" fmla="*/ 2408971 h 6858000"/>
              <a:gd name="connsiteX129" fmla="*/ 535510 w 1605470"/>
              <a:gd name="connsiteY129" fmla="*/ 2402874 h 6858000"/>
              <a:gd name="connsiteX130" fmla="*/ 538122 w 1605470"/>
              <a:gd name="connsiteY130" fmla="*/ 2381443 h 6858000"/>
              <a:gd name="connsiteX131" fmla="*/ 514451 w 1605470"/>
              <a:gd name="connsiteY131" fmla="*/ 2261920 h 6858000"/>
              <a:gd name="connsiteX132" fmla="*/ 486968 w 1605470"/>
              <a:gd name="connsiteY132" fmla="*/ 2182937 h 6858000"/>
              <a:gd name="connsiteX133" fmla="*/ 488555 w 1605470"/>
              <a:gd name="connsiteY133" fmla="*/ 2155135 h 6858000"/>
              <a:gd name="connsiteX134" fmla="*/ 486013 w 1605470"/>
              <a:gd name="connsiteY134" fmla="*/ 2118008 h 6858000"/>
              <a:gd name="connsiteX135" fmla="*/ 487006 w 1605470"/>
              <a:gd name="connsiteY135" fmla="*/ 2050531 h 6858000"/>
              <a:gd name="connsiteX136" fmla="*/ 478812 w 1605470"/>
              <a:gd name="connsiteY136" fmla="*/ 1963269 h 6858000"/>
              <a:gd name="connsiteX137" fmla="*/ 442619 w 1605470"/>
              <a:gd name="connsiteY137" fmla="*/ 1910499 h 6858000"/>
              <a:gd name="connsiteX138" fmla="*/ 446785 w 1605470"/>
              <a:gd name="connsiteY138" fmla="*/ 1903212 h 6858000"/>
              <a:gd name="connsiteX139" fmla="*/ 436547 w 1605470"/>
              <a:gd name="connsiteY139" fmla="*/ 1861531 h 6858000"/>
              <a:gd name="connsiteX140" fmla="*/ 390346 w 1605470"/>
              <a:gd name="connsiteY140" fmla="*/ 1732919 h 6858000"/>
              <a:gd name="connsiteX141" fmla="*/ 362657 w 1605470"/>
              <a:gd name="connsiteY141" fmla="*/ 1663540 h 6858000"/>
              <a:gd name="connsiteX142" fmla="*/ 361783 w 1605470"/>
              <a:gd name="connsiteY142" fmla="*/ 1615777 h 6858000"/>
              <a:gd name="connsiteX143" fmla="*/ 342578 w 1605470"/>
              <a:gd name="connsiteY143" fmla="*/ 1563678 h 6858000"/>
              <a:gd name="connsiteX144" fmla="*/ 355658 w 1605470"/>
              <a:gd name="connsiteY144" fmla="*/ 1519474 h 6858000"/>
              <a:gd name="connsiteX145" fmla="*/ 348400 w 1605470"/>
              <a:gd name="connsiteY145" fmla="*/ 1477995 h 6858000"/>
              <a:gd name="connsiteX146" fmla="*/ 334485 w 1605470"/>
              <a:gd name="connsiteY146" fmla="*/ 1373769 h 6858000"/>
              <a:gd name="connsiteX147" fmla="*/ 342792 w 1605470"/>
              <a:gd name="connsiteY147" fmla="*/ 1307086 h 6858000"/>
              <a:gd name="connsiteX148" fmla="*/ 343980 w 1605470"/>
              <a:gd name="connsiteY148" fmla="*/ 1189033 h 6858000"/>
              <a:gd name="connsiteX149" fmla="*/ 348665 w 1605470"/>
              <a:gd name="connsiteY149" fmla="*/ 1168288 h 6858000"/>
              <a:gd name="connsiteX150" fmla="*/ 340947 w 1605470"/>
              <a:gd name="connsiteY150" fmla="*/ 1142577 h 6858000"/>
              <a:gd name="connsiteX151" fmla="*/ 330253 w 1605470"/>
              <a:gd name="connsiteY151" fmla="*/ 1088484 h 6858000"/>
              <a:gd name="connsiteX152" fmla="*/ 318989 w 1605470"/>
              <a:gd name="connsiteY152" fmla="*/ 1016103 h 6858000"/>
              <a:gd name="connsiteX153" fmla="*/ 320445 w 1605470"/>
              <a:gd name="connsiteY153" fmla="*/ 932283 h 6858000"/>
              <a:gd name="connsiteX154" fmla="*/ 322681 w 1605470"/>
              <a:gd name="connsiteY154" fmla="*/ 915925 h 6858000"/>
              <a:gd name="connsiteX155" fmla="*/ 315310 w 1605470"/>
              <a:gd name="connsiteY155" fmla="*/ 896999 h 6858000"/>
              <a:gd name="connsiteX156" fmla="*/ 284718 w 1605470"/>
              <a:gd name="connsiteY156" fmla="*/ 821517 h 6858000"/>
              <a:gd name="connsiteX157" fmla="*/ 263668 w 1605470"/>
              <a:gd name="connsiteY157" fmla="*/ 751353 h 6858000"/>
              <a:gd name="connsiteX158" fmla="*/ 263226 w 1605470"/>
              <a:gd name="connsiteY158" fmla="*/ 721230 h 6858000"/>
              <a:gd name="connsiteX159" fmla="*/ 248897 w 1605470"/>
              <a:gd name="connsiteY159" fmla="*/ 681659 h 6858000"/>
              <a:gd name="connsiteX160" fmla="*/ 234316 w 1605470"/>
              <a:gd name="connsiteY160" fmla="*/ 635218 h 6858000"/>
              <a:gd name="connsiteX161" fmla="*/ 239327 w 1605470"/>
              <a:gd name="connsiteY161" fmla="*/ 613763 h 6858000"/>
              <a:gd name="connsiteX162" fmla="*/ 225269 w 1605470"/>
              <a:gd name="connsiteY162" fmla="*/ 598582 h 6858000"/>
              <a:gd name="connsiteX163" fmla="*/ 224950 w 1605470"/>
              <a:gd name="connsiteY163" fmla="*/ 576846 h 6858000"/>
              <a:gd name="connsiteX164" fmla="*/ 204576 w 1605470"/>
              <a:gd name="connsiteY164" fmla="*/ 530055 h 6858000"/>
              <a:gd name="connsiteX165" fmla="*/ 219064 w 1605470"/>
              <a:gd name="connsiteY165" fmla="*/ 469651 h 6858000"/>
              <a:gd name="connsiteX166" fmla="*/ 195012 w 1605470"/>
              <a:gd name="connsiteY166" fmla="*/ 448559 h 6858000"/>
              <a:gd name="connsiteX167" fmla="*/ 201434 w 1605470"/>
              <a:gd name="connsiteY167" fmla="*/ 441529 h 6858000"/>
              <a:gd name="connsiteX168" fmla="*/ 200655 w 1605470"/>
              <a:gd name="connsiteY168" fmla="*/ 428927 h 6858000"/>
              <a:gd name="connsiteX169" fmla="*/ 190059 w 1605470"/>
              <a:gd name="connsiteY169" fmla="*/ 430161 h 6858000"/>
              <a:gd name="connsiteX170" fmla="*/ 167079 w 1605470"/>
              <a:gd name="connsiteY170" fmla="*/ 367211 h 6858000"/>
              <a:gd name="connsiteX171" fmla="*/ 124571 w 1605470"/>
              <a:gd name="connsiteY171" fmla="*/ 302178 h 6858000"/>
              <a:gd name="connsiteX172" fmla="*/ 103243 w 1605470"/>
              <a:gd name="connsiteY172" fmla="*/ 211375 h 6858000"/>
              <a:gd name="connsiteX173" fmla="*/ 94571 w 1605470"/>
              <a:gd name="connsiteY173" fmla="*/ 184179 h 6858000"/>
              <a:gd name="connsiteX174" fmla="*/ 13437 w 1605470"/>
              <a:gd name="connsiteY174" fmla="*/ 19287 h 6858000"/>
              <a:gd name="connsiteX175" fmla="*/ 0 w 1605470"/>
              <a:gd name="connsiteY175"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3992 w 1605470"/>
              <a:gd name="connsiteY37" fmla="*/ 5619557 h 6858000"/>
              <a:gd name="connsiteX38" fmla="*/ 531653 w 1605470"/>
              <a:gd name="connsiteY38" fmla="*/ 5604904 h 6858000"/>
              <a:gd name="connsiteX39" fmla="*/ 539863 w 1605470"/>
              <a:gd name="connsiteY39" fmla="*/ 5604298 h 6858000"/>
              <a:gd name="connsiteX40" fmla="*/ 552319 w 1605470"/>
              <a:gd name="connsiteY40" fmla="*/ 5587997 h 6858000"/>
              <a:gd name="connsiteX41" fmla="*/ 564053 w 1605470"/>
              <a:gd name="connsiteY41" fmla="*/ 5539915 h 6858000"/>
              <a:gd name="connsiteX42" fmla="*/ 587214 w 1605470"/>
              <a:gd name="connsiteY42" fmla="*/ 5451511 h 6858000"/>
              <a:gd name="connsiteX43" fmla="*/ 608019 w 1605470"/>
              <a:gd name="connsiteY43" fmla="*/ 5385461 h 6858000"/>
              <a:gd name="connsiteX44" fmla="*/ 622750 w 1605470"/>
              <a:gd name="connsiteY44" fmla="*/ 5363084 h 6858000"/>
              <a:gd name="connsiteX45" fmla="*/ 638731 w 1605470"/>
              <a:gd name="connsiteY45" fmla="*/ 5330009 h 6858000"/>
              <a:gd name="connsiteX46" fmla="*/ 672224 w 1605470"/>
              <a:gd name="connsiteY46" fmla="*/ 5273739 h 6858000"/>
              <a:gd name="connsiteX47" fmla="*/ 681823 w 1605470"/>
              <a:gd name="connsiteY47" fmla="*/ 5241779 h 6858000"/>
              <a:gd name="connsiteX48" fmla="*/ 693049 w 1605470"/>
              <a:gd name="connsiteY48" fmla="*/ 5225268 h 6858000"/>
              <a:gd name="connsiteX49" fmla="*/ 694069 w 1605470"/>
              <a:gd name="connsiteY49" fmla="*/ 5217684 h 6858000"/>
              <a:gd name="connsiteX50" fmla="*/ 701410 w 1605470"/>
              <a:gd name="connsiteY50" fmla="*/ 5193377 h 6858000"/>
              <a:gd name="connsiteX51" fmla="*/ 704713 w 1605470"/>
              <a:gd name="connsiteY51" fmla="*/ 5179288 h 6858000"/>
              <a:gd name="connsiteX52" fmla="*/ 705697 w 1605470"/>
              <a:gd name="connsiteY52" fmla="*/ 5173621 h 6858000"/>
              <a:gd name="connsiteX53" fmla="*/ 701331 w 1605470"/>
              <a:gd name="connsiteY53" fmla="*/ 5159961 h 6858000"/>
              <a:gd name="connsiteX54" fmla="*/ 708008 w 1605470"/>
              <a:gd name="connsiteY54" fmla="*/ 5144295 h 6858000"/>
              <a:gd name="connsiteX55" fmla="*/ 704941 w 1605470"/>
              <a:gd name="connsiteY55" fmla="*/ 5125185 h 6858000"/>
              <a:gd name="connsiteX56" fmla="*/ 711771 w 1605470"/>
              <a:gd name="connsiteY56" fmla="*/ 5121884 h 6858000"/>
              <a:gd name="connsiteX57" fmla="*/ 718807 w 1605470"/>
              <a:gd name="connsiteY57" fmla="*/ 5067850 h 6858000"/>
              <a:gd name="connsiteX58" fmla="*/ 721538 w 1605470"/>
              <a:gd name="connsiteY58" fmla="*/ 5060861 h 6858000"/>
              <a:gd name="connsiteX59" fmla="*/ 718242 w 1605470"/>
              <a:gd name="connsiteY59" fmla="*/ 5034192 h 6858000"/>
              <a:gd name="connsiteX60" fmla="*/ 719796 w 1605470"/>
              <a:gd name="connsiteY60" fmla="*/ 4993030 h 6858000"/>
              <a:gd name="connsiteX61" fmla="*/ 726705 w 1605470"/>
              <a:gd name="connsiteY61" fmla="*/ 4946844 h 6858000"/>
              <a:gd name="connsiteX62" fmla="*/ 722561 w 1605470"/>
              <a:gd name="connsiteY62" fmla="*/ 4932692 h 6858000"/>
              <a:gd name="connsiteX63" fmla="*/ 724935 w 1605470"/>
              <a:gd name="connsiteY63" fmla="*/ 4821504 h 6858000"/>
              <a:gd name="connsiteX64" fmla="*/ 732118 w 1605470"/>
              <a:gd name="connsiteY64" fmla="*/ 4801535 h 6858000"/>
              <a:gd name="connsiteX65" fmla="*/ 739787 w 1605470"/>
              <a:gd name="connsiteY65" fmla="*/ 4797794 h 6858000"/>
              <a:gd name="connsiteX66" fmla="*/ 741081 w 1605470"/>
              <a:gd name="connsiteY66" fmla="*/ 4784526 h 6858000"/>
              <a:gd name="connsiteX67" fmla="*/ 742865 w 1605470"/>
              <a:gd name="connsiteY67" fmla="*/ 4781211 h 6858000"/>
              <a:gd name="connsiteX68" fmla="*/ 751652 w 1605470"/>
              <a:gd name="connsiteY68" fmla="*/ 4761984 h 6858000"/>
              <a:gd name="connsiteX69" fmla="*/ 747700 w 1605470"/>
              <a:gd name="connsiteY69" fmla="*/ 4690749 h 6858000"/>
              <a:gd name="connsiteX70" fmla="*/ 743180 w 1605470"/>
              <a:gd name="connsiteY70" fmla="*/ 4584173 h 6858000"/>
              <a:gd name="connsiteX71" fmla="*/ 738263 w 1605470"/>
              <a:gd name="connsiteY71" fmla="*/ 4444346 h 6858000"/>
              <a:gd name="connsiteX72" fmla="*/ 756542 w 1605470"/>
              <a:gd name="connsiteY72" fmla="*/ 4350346 h 6858000"/>
              <a:gd name="connsiteX73" fmla="*/ 715481 w 1605470"/>
              <a:gd name="connsiteY73" fmla="*/ 4214165 h 6858000"/>
              <a:gd name="connsiteX74" fmla="*/ 719554 w 1605470"/>
              <a:gd name="connsiteY74" fmla="*/ 4090296 h 6858000"/>
              <a:gd name="connsiteX75" fmla="*/ 704810 w 1605470"/>
              <a:gd name="connsiteY75" fmla="*/ 4033999 h 6858000"/>
              <a:gd name="connsiteX76" fmla="*/ 705959 w 1605470"/>
              <a:gd name="connsiteY76" fmla="*/ 4031933 h 6858000"/>
              <a:gd name="connsiteX77" fmla="*/ 704535 w 1605470"/>
              <a:gd name="connsiteY77" fmla="*/ 4013953 h 6858000"/>
              <a:gd name="connsiteX78" fmla="*/ 700443 w 1605470"/>
              <a:gd name="connsiteY78" fmla="*/ 4010511 h 6858000"/>
              <a:gd name="connsiteX79" fmla="*/ 698282 w 1605470"/>
              <a:gd name="connsiteY79" fmla="*/ 3998331 h 6858000"/>
              <a:gd name="connsiteX80" fmla="*/ 690830 w 1605470"/>
              <a:gd name="connsiteY80" fmla="*/ 3974753 h 6858000"/>
              <a:gd name="connsiteX81" fmla="*/ 692428 w 1605470"/>
              <a:gd name="connsiteY81" fmla="*/ 3969950 h 6858000"/>
              <a:gd name="connsiteX82" fmla="*/ 685850 w 1605470"/>
              <a:gd name="connsiteY82" fmla="*/ 3933779 h 6858000"/>
              <a:gd name="connsiteX83" fmla="*/ 687181 w 1605470"/>
              <a:gd name="connsiteY83" fmla="*/ 3933093 h 6858000"/>
              <a:gd name="connsiteX84" fmla="*/ 691535 w 1605470"/>
              <a:gd name="connsiteY84" fmla="*/ 3922082 h 6858000"/>
              <a:gd name="connsiteX85" fmla="*/ 696613 w 1605470"/>
              <a:gd name="connsiteY85" fmla="*/ 3901461 h 6858000"/>
              <a:gd name="connsiteX86" fmla="*/ 719207 w 1605470"/>
              <a:gd name="connsiteY86" fmla="*/ 3813873 h 6858000"/>
              <a:gd name="connsiteX87" fmla="*/ 718632 w 1605470"/>
              <a:gd name="connsiteY87" fmla="*/ 3806161 h 6858000"/>
              <a:gd name="connsiteX88" fmla="*/ 718939 w 1605470"/>
              <a:gd name="connsiteY88" fmla="*/ 3805957 h 6858000"/>
              <a:gd name="connsiteX89" fmla="*/ 718966 w 1605470"/>
              <a:gd name="connsiteY89" fmla="*/ 3797724 h 6858000"/>
              <a:gd name="connsiteX90" fmla="*/ 717581 w 1605470"/>
              <a:gd name="connsiteY90" fmla="*/ 3792098 h 6858000"/>
              <a:gd name="connsiteX91" fmla="*/ 716465 w 1605470"/>
              <a:gd name="connsiteY91" fmla="*/ 3777135 h 6858000"/>
              <a:gd name="connsiteX92" fmla="*/ 718198 w 1605470"/>
              <a:gd name="connsiteY92" fmla="*/ 3771656 h 6858000"/>
              <a:gd name="connsiteX93" fmla="*/ 721941 w 1605470"/>
              <a:gd name="connsiteY93" fmla="*/ 3769007 h 6858000"/>
              <a:gd name="connsiteX94" fmla="*/ 721407 w 1605470"/>
              <a:gd name="connsiteY94" fmla="*/ 3767709 h 6858000"/>
              <a:gd name="connsiteX95" fmla="*/ 730103 w 1605470"/>
              <a:gd name="connsiteY95" fmla="*/ 3738082 h 6858000"/>
              <a:gd name="connsiteX96" fmla="*/ 737449 w 1605470"/>
              <a:gd name="connsiteY96" fmla="*/ 3673397 h 6858000"/>
              <a:gd name="connsiteX97" fmla="*/ 736745 w 1605470"/>
              <a:gd name="connsiteY97" fmla="*/ 3637109 h 6858000"/>
              <a:gd name="connsiteX98" fmla="*/ 740188 w 1605470"/>
              <a:gd name="connsiteY98" fmla="*/ 3536883 h 6858000"/>
              <a:gd name="connsiteX99" fmla="*/ 747726 w 1605470"/>
              <a:gd name="connsiteY99" fmla="*/ 3435652 h 6858000"/>
              <a:gd name="connsiteX100" fmla="*/ 774383 w 1605470"/>
              <a:gd name="connsiteY100" fmla="*/ 3381564 h 6858000"/>
              <a:gd name="connsiteX101" fmla="*/ 774870 w 1605470"/>
              <a:gd name="connsiteY101" fmla="*/ 3375761 h 6858000"/>
              <a:gd name="connsiteX102" fmla="*/ 770510 w 1605470"/>
              <a:gd name="connsiteY102" fmla="*/ 3361844 h 6858000"/>
              <a:gd name="connsiteX103" fmla="*/ 767933 w 1605470"/>
              <a:gd name="connsiteY103" fmla="*/ 3356929 h 6858000"/>
              <a:gd name="connsiteX104" fmla="*/ 766158 w 1605470"/>
              <a:gd name="connsiteY104" fmla="*/ 3349058 h 6858000"/>
              <a:gd name="connsiteX105" fmla="*/ 766414 w 1605470"/>
              <a:gd name="connsiteY105" fmla="*/ 3348763 h 6858000"/>
              <a:gd name="connsiteX106" fmla="*/ 764166 w 1605470"/>
              <a:gd name="connsiteY106" fmla="*/ 3341588 h 6858000"/>
              <a:gd name="connsiteX107" fmla="*/ 749397 w 1605470"/>
              <a:gd name="connsiteY107" fmla="*/ 3307769 h 6858000"/>
              <a:gd name="connsiteX108" fmla="*/ 766960 w 1605470"/>
              <a:gd name="connsiteY108" fmla="*/ 3250522 h 6858000"/>
              <a:gd name="connsiteX109" fmla="*/ 767385 w 1605470"/>
              <a:gd name="connsiteY109" fmla="*/ 3229163 h 6858000"/>
              <a:gd name="connsiteX110" fmla="*/ 769208 w 1605470"/>
              <a:gd name="connsiteY110" fmla="*/ 3217217 h 6858000"/>
              <a:gd name="connsiteX111" fmla="*/ 770350 w 1605470"/>
              <a:gd name="connsiteY111" fmla="*/ 3216125 h 6858000"/>
              <a:gd name="connsiteX112" fmla="*/ 756043 w 1605470"/>
              <a:gd name="connsiteY112" fmla="*/ 3183755 h 6858000"/>
              <a:gd name="connsiteX113" fmla="*/ 756544 w 1605470"/>
              <a:gd name="connsiteY113" fmla="*/ 3178642 h 6858000"/>
              <a:gd name="connsiteX114" fmla="*/ 744144 w 1605470"/>
              <a:gd name="connsiteY114" fmla="*/ 3158586 h 6858000"/>
              <a:gd name="connsiteX115" fmla="*/ 739378 w 1605470"/>
              <a:gd name="connsiteY115" fmla="*/ 3147669 h 6858000"/>
              <a:gd name="connsiteX116" fmla="*/ 734648 w 1605470"/>
              <a:gd name="connsiteY116" fmla="*/ 3145733 h 6858000"/>
              <a:gd name="connsiteX117" fmla="*/ 729329 w 1605470"/>
              <a:gd name="connsiteY117" fmla="*/ 3129034 h 6858000"/>
              <a:gd name="connsiteX118" fmla="*/ 729994 w 1605470"/>
              <a:gd name="connsiteY118" fmla="*/ 3126682 h 6858000"/>
              <a:gd name="connsiteX119" fmla="*/ 720862 w 1605470"/>
              <a:gd name="connsiteY119" fmla="*/ 3114519 h 6858000"/>
              <a:gd name="connsiteX120" fmla="*/ 707471 w 1605470"/>
              <a:gd name="connsiteY120" fmla="*/ 3106272 h 6858000"/>
              <a:gd name="connsiteX121" fmla="*/ 680201 w 1605470"/>
              <a:gd name="connsiteY121" fmla="*/ 2958185 h 6858000"/>
              <a:gd name="connsiteX122" fmla="*/ 622815 w 1605470"/>
              <a:gd name="connsiteY122" fmla="*/ 2762989 h 6858000"/>
              <a:gd name="connsiteX123" fmla="*/ 571733 w 1605470"/>
              <a:gd name="connsiteY123" fmla="*/ 2554718 h 6858000"/>
              <a:gd name="connsiteX124" fmla="*/ 551827 w 1605470"/>
              <a:gd name="connsiteY124" fmla="*/ 2485734 h 6858000"/>
              <a:gd name="connsiteX125" fmla="*/ 542550 w 1605470"/>
              <a:gd name="connsiteY125" fmla="*/ 2447068 h 6858000"/>
              <a:gd name="connsiteX126" fmla="*/ 529511 w 1605470"/>
              <a:gd name="connsiteY126" fmla="*/ 2425819 h 6858000"/>
              <a:gd name="connsiteX127" fmla="*/ 528878 w 1605470"/>
              <a:gd name="connsiteY127" fmla="*/ 2408971 h 6858000"/>
              <a:gd name="connsiteX128" fmla="*/ 535510 w 1605470"/>
              <a:gd name="connsiteY128" fmla="*/ 2402874 h 6858000"/>
              <a:gd name="connsiteX129" fmla="*/ 538122 w 1605470"/>
              <a:gd name="connsiteY129" fmla="*/ 2381443 h 6858000"/>
              <a:gd name="connsiteX130" fmla="*/ 514451 w 1605470"/>
              <a:gd name="connsiteY130" fmla="*/ 2261920 h 6858000"/>
              <a:gd name="connsiteX131" fmla="*/ 486968 w 1605470"/>
              <a:gd name="connsiteY131" fmla="*/ 2182937 h 6858000"/>
              <a:gd name="connsiteX132" fmla="*/ 488555 w 1605470"/>
              <a:gd name="connsiteY132" fmla="*/ 2155135 h 6858000"/>
              <a:gd name="connsiteX133" fmla="*/ 486013 w 1605470"/>
              <a:gd name="connsiteY133" fmla="*/ 2118008 h 6858000"/>
              <a:gd name="connsiteX134" fmla="*/ 487006 w 1605470"/>
              <a:gd name="connsiteY134" fmla="*/ 2050531 h 6858000"/>
              <a:gd name="connsiteX135" fmla="*/ 478812 w 1605470"/>
              <a:gd name="connsiteY135" fmla="*/ 1963269 h 6858000"/>
              <a:gd name="connsiteX136" fmla="*/ 442619 w 1605470"/>
              <a:gd name="connsiteY136" fmla="*/ 1910499 h 6858000"/>
              <a:gd name="connsiteX137" fmla="*/ 446785 w 1605470"/>
              <a:gd name="connsiteY137" fmla="*/ 1903212 h 6858000"/>
              <a:gd name="connsiteX138" fmla="*/ 436547 w 1605470"/>
              <a:gd name="connsiteY138" fmla="*/ 1861531 h 6858000"/>
              <a:gd name="connsiteX139" fmla="*/ 390346 w 1605470"/>
              <a:gd name="connsiteY139" fmla="*/ 1732919 h 6858000"/>
              <a:gd name="connsiteX140" fmla="*/ 362657 w 1605470"/>
              <a:gd name="connsiteY140" fmla="*/ 1663540 h 6858000"/>
              <a:gd name="connsiteX141" fmla="*/ 361783 w 1605470"/>
              <a:gd name="connsiteY141" fmla="*/ 1615777 h 6858000"/>
              <a:gd name="connsiteX142" fmla="*/ 342578 w 1605470"/>
              <a:gd name="connsiteY142" fmla="*/ 1563678 h 6858000"/>
              <a:gd name="connsiteX143" fmla="*/ 355658 w 1605470"/>
              <a:gd name="connsiteY143" fmla="*/ 1519474 h 6858000"/>
              <a:gd name="connsiteX144" fmla="*/ 348400 w 1605470"/>
              <a:gd name="connsiteY144" fmla="*/ 1477995 h 6858000"/>
              <a:gd name="connsiteX145" fmla="*/ 334485 w 1605470"/>
              <a:gd name="connsiteY145" fmla="*/ 1373769 h 6858000"/>
              <a:gd name="connsiteX146" fmla="*/ 342792 w 1605470"/>
              <a:gd name="connsiteY146" fmla="*/ 1307086 h 6858000"/>
              <a:gd name="connsiteX147" fmla="*/ 343980 w 1605470"/>
              <a:gd name="connsiteY147" fmla="*/ 1189033 h 6858000"/>
              <a:gd name="connsiteX148" fmla="*/ 348665 w 1605470"/>
              <a:gd name="connsiteY148" fmla="*/ 1168288 h 6858000"/>
              <a:gd name="connsiteX149" fmla="*/ 340947 w 1605470"/>
              <a:gd name="connsiteY149" fmla="*/ 1142577 h 6858000"/>
              <a:gd name="connsiteX150" fmla="*/ 330253 w 1605470"/>
              <a:gd name="connsiteY150" fmla="*/ 1088484 h 6858000"/>
              <a:gd name="connsiteX151" fmla="*/ 318989 w 1605470"/>
              <a:gd name="connsiteY151" fmla="*/ 1016103 h 6858000"/>
              <a:gd name="connsiteX152" fmla="*/ 320445 w 1605470"/>
              <a:gd name="connsiteY152" fmla="*/ 932283 h 6858000"/>
              <a:gd name="connsiteX153" fmla="*/ 322681 w 1605470"/>
              <a:gd name="connsiteY153" fmla="*/ 915925 h 6858000"/>
              <a:gd name="connsiteX154" fmla="*/ 315310 w 1605470"/>
              <a:gd name="connsiteY154" fmla="*/ 896999 h 6858000"/>
              <a:gd name="connsiteX155" fmla="*/ 284718 w 1605470"/>
              <a:gd name="connsiteY155" fmla="*/ 821517 h 6858000"/>
              <a:gd name="connsiteX156" fmla="*/ 263668 w 1605470"/>
              <a:gd name="connsiteY156" fmla="*/ 751353 h 6858000"/>
              <a:gd name="connsiteX157" fmla="*/ 263226 w 1605470"/>
              <a:gd name="connsiteY157" fmla="*/ 721230 h 6858000"/>
              <a:gd name="connsiteX158" fmla="*/ 248897 w 1605470"/>
              <a:gd name="connsiteY158" fmla="*/ 681659 h 6858000"/>
              <a:gd name="connsiteX159" fmla="*/ 234316 w 1605470"/>
              <a:gd name="connsiteY159" fmla="*/ 635218 h 6858000"/>
              <a:gd name="connsiteX160" fmla="*/ 239327 w 1605470"/>
              <a:gd name="connsiteY160" fmla="*/ 613763 h 6858000"/>
              <a:gd name="connsiteX161" fmla="*/ 225269 w 1605470"/>
              <a:gd name="connsiteY161" fmla="*/ 598582 h 6858000"/>
              <a:gd name="connsiteX162" fmla="*/ 224950 w 1605470"/>
              <a:gd name="connsiteY162" fmla="*/ 576846 h 6858000"/>
              <a:gd name="connsiteX163" fmla="*/ 204576 w 1605470"/>
              <a:gd name="connsiteY163" fmla="*/ 530055 h 6858000"/>
              <a:gd name="connsiteX164" fmla="*/ 219064 w 1605470"/>
              <a:gd name="connsiteY164" fmla="*/ 469651 h 6858000"/>
              <a:gd name="connsiteX165" fmla="*/ 195012 w 1605470"/>
              <a:gd name="connsiteY165" fmla="*/ 448559 h 6858000"/>
              <a:gd name="connsiteX166" fmla="*/ 201434 w 1605470"/>
              <a:gd name="connsiteY166" fmla="*/ 441529 h 6858000"/>
              <a:gd name="connsiteX167" fmla="*/ 200655 w 1605470"/>
              <a:gd name="connsiteY167" fmla="*/ 428927 h 6858000"/>
              <a:gd name="connsiteX168" fmla="*/ 190059 w 1605470"/>
              <a:gd name="connsiteY168" fmla="*/ 430161 h 6858000"/>
              <a:gd name="connsiteX169" fmla="*/ 167079 w 1605470"/>
              <a:gd name="connsiteY169" fmla="*/ 367211 h 6858000"/>
              <a:gd name="connsiteX170" fmla="*/ 124571 w 1605470"/>
              <a:gd name="connsiteY170" fmla="*/ 302178 h 6858000"/>
              <a:gd name="connsiteX171" fmla="*/ 103243 w 1605470"/>
              <a:gd name="connsiteY171" fmla="*/ 211375 h 6858000"/>
              <a:gd name="connsiteX172" fmla="*/ 94571 w 1605470"/>
              <a:gd name="connsiteY172" fmla="*/ 184179 h 6858000"/>
              <a:gd name="connsiteX173" fmla="*/ 13437 w 1605470"/>
              <a:gd name="connsiteY173" fmla="*/ 19287 h 6858000"/>
              <a:gd name="connsiteX174" fmla="*/ 0 w 1605470"/>
              <a:gd name="connsiteY174"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3992 w 1605470"/>
              <a:gd name="connsiteY37" fmla="*/ 5619557 h 6858000"/>
              <a:gd name="connsiteX38" fmla="*/ 531653 w 1605470"/>
              <a:gd name="connsiteY38" fmla="*/ 5604904 h 6858000"/>
              <a:gd name="connsiteX39" fmla="*/ 539863 w 1605470"/>
              <a:gd name="connsiteY39" fmla="*/ 5604298 h 6858000"/>
              <a:gd name="connsiteX40" fmla="*/ 552319 w 1605470"/>
              <a:gd name="connsiteY40" fmla="*/ 5587997 h 6858000"/>
              <a:gd name="connsiteX41" fmla="*/ 587214 w 1605470"/>
              <a:gd name="connsiteY41" fmla="*/ 5451511 h 6858000"/>
              <a:gd name="connsiteX42" fmla="*/ 608019 w 1605470"/>
              <a:gd name="connsiteY42" fmla="*/ 5385461 h 6858000"/>
              <a:gd name="connsiteX43" fmla="*/ 622750 w 1605470"/>
              <a:gd name="connsiteY43" fmla="*/ 5363084 h 6858000"/>
              <a:gd name="connsiteX44" fmla="*/ 638731 w 1605470"/>
              <a:gd name="connsiteY44" fmla="*/ 5330009 h 6858000"/>
              <a:gd name="connsiteX45" fmla="*/ 672224 w 1605470"/>
              <a:gd name="connsiteY45" fmla="*/ 5273739 h 6858000"/>
              <a:gd name="connsiteX46" fmla="*/ 681823 w 1605470"/>
              <a:gd name="connsiteY46" fmla="*/ 5241779 h 6858000"/>
              <a:gd name="connsiteX47" fmla="*/ 693049 w 1605470"/>
              <a:gd name="connsiteY47" fmla="*/ 5225268 h 6858000"/>
              <a:gd name="connsiteX48" fmla="*/ 694069 w 1605470"/>
              <a:gd name="connsiteY48" fmla="*/ 5217684 h 6858000"/>
              <a:gd name="connsiteX49" fmla="*/ 701410 w 1605470"/>
              <a:gd name="connsiteY49" fmla="*/ 5193377 h 6858000"/>
              <a:gd name="connsiteX50" fmla="*/ 704713 w 1605470"/>
              <a:gd name="connsiteY50" fmla="*/ 5179288 h 6858000"/>
              <a:gd name="connsiteX51" fmla="*/ 705697 w 1605470"/>
              <a:gd name="connsiteY51" fmla="*/ 5173621 h 6858000"/>
              <a:gd name="connsiteX52" fmla="*/ 701331 w 1605470"/>
              <a:gd name="connsiteY52" fmla="*/ 5159961 h 6858000"/>
              <a:gd name="connsiteX53" fmla="*/ 708008 w 1605470"/>
              <a:gd name="connsiteY53" fmla="*/ 5144295 h 6858000"/>
              <a:gd name="connsiteX54" fmla="*/ 704941 w 1605470"/>
              <a:gd name="connsiteY54" fmla="*/ 5125185 h 6858000"/>
              <a:gd name="connsiteX55" fmla="*/ 711771 w 1605470"/>
              <a:gd name="connsiteY55" fmla="*/ 5121884 h 6858000"/>
              <a:gd name="connsiteX56" fmla="*/ 718807 w 1605470"/>
              <a:gd name="connsiteY56" fmla="*/ 5067850 h 6858000"/>
              <a:gd name="connsiteX57" fmla="*/ 721538 w 1605470"/>
              <a:gd name="connsiteY57" fmla="*/ 5060861 h 6858000"/>
              <a:gd name="connsiteX58" fmla="*/ 718242 w 1605470"/>
              <a:gd name="connsiteY58" fmla="*/ 5034192 h 6858000"/>
              <a:gd name="connsiteX59" fmla="*/ 719796 w 1605470"/>
              <a:gd name="connsiteY59" fmla="*/ 4993030 h 6858000"/>
              <a:gd name="connsiteX60" fmla="*/ 726705 w 1605470"/>
              <a:gd name="connsiteY60" fmla="*/ 4946844 h 6858000"/>
              <a:gd name="connsiteX61" fmla="*/ 722561 w 1605470"/>
              <a:gd name="connsiteY61" fmla="*/ 4932692 h 6858000"/>
              <a:gd name="connsiteX62" fmla="*/ 724935 w 1605470"/>
              <a:gd name="connsiteY62" fmla="*/ 4821504 h 6858000"/>
              <a:gd name="connsiteX63" fmla="*/ 732118 w 1605470"/>
              <a:gd name="connsiteY63" fmla="*/ 4801535 h 6858000"/>
              <a:gd name="connsiteX64" fmla="*/ 739787 w 1605470"/>
              <a:gd name="connsiteY64" fmla="*/ 4797794 h 6858000"/>
              <a:gd name="connsiteX65" fmla="*/ 741081 w 1605470"/>
              <a:gd name="connsiteY65" fmla="*/ 4784526 h 6858000"/>
              <a:gd name="connsiteX66" fmla="*/ 742865 w 1605470"/>
              <a:gd name="connsiteY66" fmla="*/ 4781211 h 6858000"/>
              <a:gd name="connsiteX67" fmla="*/ 751652 w 1605470"/>
              <a:gd name="connsiteY67" fmla="*/ 4761984 h 6858000"/>
              <a:gd name="connsiteX68" fmla="*/ 747700 w 1605470"/>
              <a:gd name="connsiteY68" fmla="*/ 4690749 h 6858000"/>
              <a:gd name="connsiteX69" fmla="*/ 743180 w 1605470"/>
              <a:gd name="connsiteY69" fmla="*/ 4584173 h 6858000"/>
              <a:gd name="connsiteX70" fmla="*/ 738263 w 1605470"/>
              <a:gd name="connsiteY70" fmla="*/ 4444346 h 6858000"/>
              <a:gd name="connsiteX71" fmla="*/ 756542 w 1605470"/>
              <a:gd name="connsiteY71" fmla="*/ 4350346 h 6858000"/>
              <a:gd name="connsiteX72" fmla="*/ 715481 w 1605470"/>
              <a:gd name="connsiteY72" fmla="*/ 4214165 h 6858000"/>
              <a:gd name="connsiteX73" fmla="*/ 719554 w 1605470"/>
              <a:gd name="connsiteY73" fmla="*/ 4090296 h 6858000"/>
              <a:gd name="connsiteX74" fmla="*/ 704810 w 1605470"/>
              <a:gd name="connsiteY74" fmla="*/ 4033999 h 6858000"/>
              <a:gd name="connsiteX75" fmla="*/ 705959 w 1605470"/>
              <a:gd name="connsiteY75" fmla="*/ 4031933 h 6858000"/>
              <a:gd name="connsiteX76" fmla="*/ 704535 w 1605470"/>
              <a:gd name="connsiteY76" fmla="*/ 4013953 h 6858000"/>
              <a:gd name="connsiteX77" fmla="*/ 700443 w 1605470"/>
              <a:gd name="connsiteY77" fmla="*/ 4010511 h 6858000"/>
              <a:gd name="connsiteX78" fmla="*/ 698282 w 1605470"/>
              <a:gd name="connsiteY78" fmla="*/ 3998331 h 6858000"/>
              <a:gd name="connsiteX79" fmla="*/ 690830 w 1605470"/>
              <a:gd name="connsiteY79" fmla="*/ 3974753 h 6858000"/>
              <a:gd name="connsiteX80" fmla="*/ 692428 w 1605470"/>
              <a:gd name="connsiteY80" fmla="*/ 3969950 h 6858000"/>
              <a:gd name="connsiteX81" fmla="*/ 685850 w 1605470"/>
              <a:gd name="connsiteY81" fmla="*/ 3933779 h 6858000"/>
              <a:gd name="connsiteX82" fmla="*/ 687181 w 1605470"/>
              <a:gd name="connsiteY82" fmla="*/ 3933093 h 6858000"/>
              <a:gd name="connsiteX83" fmla="*/ 691535 w 1605470"/>
              <a:gd name="connsiteY83" fmla="*/ 3922082 h 6858000"/>
              <a:gd name="connsiteX84" fmla="*/ 696613 w 1605470"/>
              <a:gd name="connsiteY84" fmla="*/ 3901461 h 6858000"/>
              <a:gd name="connsiteX85" fmla="*/ 719207 w 1605470"/>
              <a:gd name="connsiteY85" fmla="*/ 3813873 h 6858000"/>
              <a:gd name="connsiteX86" fmla="*/ 718632 w 1605470"/>
              <a:gd name="connsiteY86" fmla="*/ 3806161 h 6858000"/>
              <a:gd name="connsiteX87" fmla="*/ 718939 w 1605470"/>
              <a:gd name="connsiteY87" fmla="*/ 3805957 h 6858000"/>
              <a:gd name="connsiteX88" fmla="*/ 718966 w 1605470"/>
              <a:gd name="connsiteY88" fmla="*/ 3797724 h 6858000"/>
              <a:gd name="connsiteX89" fmla="*/ 717581 w 1605470"/>
              <a:gd name="connsiteY89" fmla="*/ 3792098 h 6858000"/>
              <a:gd name="connsiteX90" fmla="*/ 716465 w 1605470"/>
              <a:gd name="connsiteY90" fmla="*/ 3777135 h 6858000"/>
              <a:gd name="connsiteX91" fmla="*/ 718198 w 1605470"/>
              <a:gd name="connsiteY91" fmla="*/ 3771656 h 6858000"/>
              <a:gd name="connsiteX92" fmla="*/ 721941 w 1605470"/>
              <a:gd name="connsiteY92" fmla="*/ 3769007 h 6858000"/>
              <a:gd name="connsiteX93" fmla="*/ 721407 w 1605470"/>
              <a:gd name="connsiteY93" fmla="*/ 3767709 h 6858000"/>
              <a:gd name="connsiteX94" fmla="*/ 730103 w 1605470"/>
              <a:gd name="connsiteY94" fmla="*/ 3738082 h 6858000"/>
              <a:gd name="connsiteX95" fmla="*/ 737449 w 1605470"/>
              <a:gd name="connsiteY95" fmla="*/ 3673397 h 6858000"/>
              <a:gd name="connsiteX96" fmla="*/ 736745 w 1605470"/>
              <a:gd name="connsiteY96" fmla="*/ 3637109 h 6858000"/>
              <a:gd name="connsiteX97" fmla="*/ 740188 w 1605470"/>
              <a:gd name="connsiteY97" fmla="*/ 3536883 h 6858000"/>
              <a:gd name="connsiteX98" fmla="*/ 747726 w 1605470"/>
              <a:gd name="connsiteY98" fmla="*/ 3435652 h 6858000"/>
              <a:gd name="connsiteX99" fmla="*/ 774383 w 1605470"/>
              <a:gd name="connsiteY99" fmla="*/ 3381564 h 6858000"/>
              <a:gd name="connsiteX100" fmla="*/ 774870 w 1605470"/>
              <a:gd name="connsiteY100" fmla="*/ 3375761 h 6858000"/>
              <a:gd name="connsiteX101" fmla="*/ 770510 w 1605470"/>
              <a:gd name="connsiteY101" fmla="*/ 3361844 h 6858000"/>
              <a:gd name="connsiteX102" fmla="*/ 767933 w 1605470"/>
              <a:gd name="connsiteY102" fmla="*/ 3356929 h 6858000"/>
              <a:gd name="connsiteX103" fmla="*/ 766158 w 1605470"/>
              <a:gd name="connsiteY103" fmla="*/ 3349058 h 6858000"/>
              <a:gd name="connsiteX104" fmla="*/ 766414 w 1605470"/>
              <a:gd name="connsiteY104" fmla="*/ 3348763 h 6858000"/>
              <a:gd name="connsiteX105" fmla="*/ 764166 w 1605470"/>
              <a:gd name="connsiteY105" fmla="*/ 3341588 h 6858000"/>
              <a:gd name="connsiteX106" fmla="*/ 749397 w 1605470"/>
              <a:gd name="connsiteY106" fmla="*/ 3307769 h 6858000"/>
              <a:gd name="connsiteX107" fmla="*/ 766960 w 1605470"/>
              <a:gd name="connsiteY107" fmla="*/ 3250522 h 6858000"/>
              <a:gd name="connsiteX108" fmla="*/ 767385 w 1605470"/>
              <a:gd name="connsiteY108" fmla="*/ 3229163 h 6858000"/>
              <a:gd name="connsiteX109" fmla="*/ 769208 w 1605470"/>
              <a:gd name="connsiteY109" fmla="*/ 3217217 h 6858000"/>
              <a:gd name="connsiteX110" fmla="*/ 770350 w 1605470"/>
              <a:gd name="connsiteY110" fmla="*/ 3216125 h 6858000"/>
              <a:gd name="connsiteX111" fmla="*/ 756043 w 1605470"/>
              <a:gd name="connsiteY111" fmla="*/ 3183755 h 6858000"/>
              <a:gd name="connsiteX112" fmla="*/ 756544 w 1605470"/>
              <a:gd name="connsiteY112" fmla="*/ 3178642 h 6858000"/>
              <a:gd name="connsiteX113" fmla="*/ 744144 w 1605470"/>
              <a:gd name="connsiteY113" fmla="*/ 3158586 h 6858000"/>
              <a:gd name="connsiteX114" fmla="*/ 739378 w 1605470"/>
              <a:gd name="connsiteY114" fmla="*/ 3147669 h 6858000"/>
              <a:gd name="connsiteX115" fmla="*/ 734648 w 1605470"/>
              <a:gd name="connsiteY115" fmla="*/ 3145733 h 6858000"/>
              <a:gd name="connsiteX116" fmla="*/ 729329 w 1605470"/>
              <a:gd name="connsiteY116" fmla="*/ 3129034 h 6858000"/>
              <a:gd name="connsiteX117" fmla="*/ 729994 w 1605470"/>
              <a:gd name="connsiteY117" fmla="*/ 3126682 h 6858000"/>
              <a:gd name="connsiteX118" fmla="*/ 720862 w 1605470"/>
              <a:gd name="connsiteY118" fmla="*/ 3114519 h 6858000"/>
              <a:gd name="connsiteX119" fmla="*/ 707471 w 1605470"/>
              <a:gd name="connsiteY119" fmla="*/ 3106272 h 6858000"/>
              <a:gd name="connsiteX120" fmla="*/ 680201 w 1605470"/>
              <a:gd name="connsiteY120" fmla="*/ 2958185 h 6858000"/>
              <a:gd name="connsiteX121" fmla="*/ 622815 w 1605470"/>
              <a:gd name="connsiteY121" fmla="*/ 2762989 h 6858000"/>
              <a:gd name="connsiteX122" fmla="*/ 571733 w 1605470"/>
              <a:gd name="connsiteY122" fmla="*/ 2554718 h 6858000"/>
              <a:gd name="connsiteX123" fmla="*/ 551827 w 1605470"/>
              <a:gd name="connsiteY123" fmla="*/ 2485734 h 6858000"/>
              <a:gd name="connsiteX124" fmla="*/ 542550 w 1605470"/>
              <a:gd name="connsiteY124" fmla="*/ 2447068 h 6858000"/>
              <a:gd name="connsiteX125" fmla="*/ 529511 w 1605470"/>
              <a:gd name="connsiteY125" fmla="*/ 2425819 h 6858000"/>
              <a:gd name="connsiteX126" fmla="*/ 528878 w 1605470"/>
              <a:gd name="connsiteY126" fmla="*/ 2408971 h 6858000"/>
              <a:gd name="connsiteX127" fmla="*/ 535510 w 1605470"/>
              <a:gd name="connsiteY127" fmla="*/ 2402874 h 6858000"/>
              <a:gd name="connsiteX128" fmla="*/ 538122 w 1605470"/>
              <a:gd name="connsiteY128" fmla="*/ 2381443 h 6858000"/>
              <a:gd name="connsiteX129" fmla="*/ 514451 w 1605470"/>
              <a:gd name="connsiteY129" fmla="*/ 2261920 h 6858000"/>
              <a:gd name="connsiteX130" fmla="*/ 486968 w 1605470"/>
              <a:gd name="connsiteY130" fmla="*/ 2182937 h 6858000"/>
              <a:gd name="connsiteX131" fmla="*/ 488555 w 1605470"/>
              <a:gd name="connsiteY131" fmla="*/ 2155135 h 6858000"/>
              <a:gd name="connsiteX132" fmla="*/ 486013 w 1605470"/>
              <a:gd name="connsiteY132" fmla="*/ 2118008 h 6858000"/>
              <a:gd name="connsiteX133" fmla="*/ 487006 w 1605470"/>
              <a:gd name="connsiteY133" fmla="*/ 2050531 h 6858000"/>
              <a:gd name="connsiteX134" fmla="*/ 478812 w 1605470"/>
              <a:gd name="connsiteY134" fmla="*/ 1963269 h 6858000"/>
              <a:gd name="connsiteX135" fmla="*/ 442619 w 1605470"/>
              <a:gd name="connsiteY135" fmla="*/ 1910499 h 6858000"/>
              <a:gd name="connsiteX136" fmla="*/ 446785 w 1605470"/>
              <a:gd name="connsiteY136" fmla="*/ 1903212 h 6858000"/>
              <a:gd name="connsiteX137" fmla="*/ 436547 w 1605470"/>
              <a:gd name="connsiteY137" fmla="*/ 1861531 h 6858000"/>
              <a:gd name="connsiteX138" fmla="*/ 390346 w 1605470"/>
              <a:gd name="connsiteY138" fmla="*/ 1732919 h 6858000"/>
              <a:gd name="connsiteX139" fmla="*/ 362657 w 1605470"/>
              <a:gd name="connsiteY139" fmla="*/ 1663540 h 6858000"/>
              <a:gd name="connsiteX140" fmla="*/ 361783 w 1605470"/>
              <a:gd name="connsiteY140" fmla="*/ 1615777 h 6858000"/>
              <a:gd name="connsiteX141" fmla="*/ 342578 w 1605470"/>
              <a:gd name="connsiteY141" fmla="*/ 1563678 h 6858000"/>
              <a:gd name="connsiteX142" fmla="*/ 355658 w 1605470"/>
              <a:gd name="connsiteY142" fmla="*/ 1519474 h 6858000"/>
              <a:gd name="connsiteX143" fmla="*/ 348400 w 1605470"/>
              <a:gd name="connsiteY143" fmla="*/ 1477995 h 6858000"/>
              <a:gd name="connsiteX144" fmla="*/ 334485 w 1605470"/>
              <a:gd name="connsiteY144" fmla="*/ 1373769 h 6858000"/>
              <a:gd name="connsiteX145" fmla="*/ 342792 w 1605470"/>
              <a:gd name="connsiteY145" fmla="*/ 1307086 h 6858000"/>
              <a:gd name="connsiteX146" fmla="*/ 343980 w 1605470"/>
              <a:gd name="connsiteY146" fmla="*/ 1189033 h 6858000"/>
              <a:gd name="connsiteX147" fmla="*/ 348665 w 1605470"/>
              <a:gd name="connsiteY147" fmla="*/ 1168288 h 6858000"/>
              <a:gd name="connsiteX148" fmla="*/ 340947 w 1605470"/>
              <a:gd name="connsiteY148" fmla="*/ 1142577 h 6858000"/>
              <a:gd name="connsiteX149" fmla="*/ 330253 w 1605470"/>
              <a:gd name="connsiteY149" fmla="*/ 1088484 h 6858000"/>
              <a:gd name="connsiteX150" fmla="*/ 318989 w 1605470"/>
              <a:gd name="connsiteY150" fmla="*/ 1016103 h 6858000"/>
              <a:gd name="connsiteX151" fmla="*/ 320445 w 1605470"/>
              <a:gd name="connsiteY151" fmla="*/ 932283 h 6858000"/>
              <a:gd name="connsiteX152" fmla="*/ 322681 w 1605470"/>
              <a:gd name="connsiteY152" fmla="*/ 915925 h 6858000"/>
              <a:gd name="connsiteX153" fmla="*/ 315310 w 1605470"/>
              <a:gd name="connsiteY153" fmla="*/ 896999 h 6858000"/>
              <a:gd name="connsiteX154" fmla="*/ 284718 w 1605470"/>
              <a:gd name="connsiteY154" fmla="*/ 821517 h 6858000"/>
              <a:gd name="connsiteX155" fmla="*/ 263668 w 1605470"/>
              <a:gd name="connsiteY155" fmla="*/ 751353 h 6858000"/>
              <a:gd name="connsiteX156" fmla="*/ 263226 w 1605470"/>
              <a:gd name="connsiteY156" fmla="*/ 721230 h 6858000"/>
              <a:gd name="connsiteX157" fmla="*/ 248897 w 1605470"/>
              <a:gd name="connsiteY157" fmla="*/ 681659 h 6858000"/>
              <a:gd name="connsiteX158" fmla="*/ 234316 w 1605470"/>
              <a:gd name="connsiteY158" fmla="*/ 635218 h 6858000"/>
              <a:gd name="connsiteX159" fmla="*/ 239327 w 1605470"/>
              <a:gd name="connsiteY159" fmla="*/ 613763 h 6858000"/>
              <a:gd name="connsiteX160" fmla="*/ 225269 w 1605470"/>
              <a:gd name="connsiteY160" fmla="*/ 598582 h 6858000"/>
              <a:gd name="connsiteX161" fmla="*/ 224950 w 1605470"/>
              <a:gd name="connsiteY161" fmla="*/ 576846 h 6858000"/>
              <a:gd name="connsiteX162" fmla="*/ 204576 w 1605470"/>
              <a:gd name="connsiteY162" fmla="*/ 530055 h 6858000"/>
              <a:gd name="connsiteX163" fmla="*/ 219064 w 1605470"/>
              <a:gd name="connsiteY163" fmla="*/ 469651 h 6858000"/>
              <a:gd name="connsiteX164" fmla="*/ 195012 w 1605470"/>
              <a:gd name="connsiteY164" fmla="*/ 448559 h 6858000"/>
              <a:gd name="connsiteX165" fmla="*/ 201434 w 1605470"/>
              <a:gd name="connsiteY165" fmla="*/ 441529 h 6858000"/>
              <a:gd name="connsiteX166" fmla="*/ 200655 w 1605470"/>
              <a:gd name="connsiteY166" fmla="*/ 428927 h 6858000"/>
              <a:gd name="connsiteX167" fmla="*/ 190059 w 1605470"/>
              <a:gd name="connsiteY167" fmla="*/ 430161 h 6858000"/>
              <a:gd name="connsiteX168" fmla="*/ 167079 w 1605470"/>
              <a:gd name="connsiteY168" fmla="*/ 367211 h 6858000"/>
              <a:gd name="connsiteX169" fmla="*/ 124571 w 1605470"/>
              <a:gd name="connsiteY169" fmla="*/ 302178 h 6858000"/>
              <a:gd name="connsiteX170" fmla="*/ 103243 w 1605470"/>
              <a:gd name="connsiteY170" fmla="*/ 211375 h 6858000"/>
              <a:gd name="connsiteX171" fmla="*/ 94571 w 1605470"/>
              <a:gd name="connsiteY171" fmla="*/ 184179 h 6858000"/>
              <a:gd name="connsiteX172" fmla="*/ 13437 w 1605470"/>
              <a:gd name="connsiteY172" fmla="*/ 19287 h 6858000"/>
              <a:gd name="connsiteX173" fmla="*/ 0 w 1605470"/>
              <a:gd name="connsiteY173"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3992 w 1605470"/>
              <a:gd name="connsiteY37" fmla="*/ 5619557 h 6858000"/>
              <a:gd name="connsiteX38" fmla="*/ 531653 w 1605470"/>
              <a:gd name="connsiteY38" fmla="*/ 5604904 h 6858000"/>
              <a:gd name="connsiteX39" fmla="*/ 539863 w 1605470"/>
              <a:gd name="connsiteY39" fmla="*/ 5604298 h 6858000"/>
              <a:gd name="connsiteX40" fmla="*/ 552319 w 1605470"/>
              <a:gd name="connsiteY40" fmla="*/ 5587997 h 6858000"/>
              <a:gd name="connsiteX41" fmla="*/ 591557 w 1605470"/>
              <a:gd name="connsiteY41" fmla="*/ 5476393 h 6858000"/>
              <a:gd name="connsiteX42" fmla="*/ 608019 w 1605470"/>
              <a:gd name="connsiteY42" fmla="*/ 5385461 h 6858000"/>
              <a:gd name="connsiteX43" fmla="*/ 622750 w 1605470"/>
              <a:gd name="connsiteY43" fmla="*/ 5363084 h 6858000"/>
              <a:gd name="connsiteX44" fmla="*/ 638731 w 1605470"/>
              <a:gd name="connsiteY44" fmla="*/ 5330009 h 6858000"/>
              <a:gd name="connsiteX45" fmla="*/ 672224 w 1605470"/>
              <a:gd name="connsiteY45" fmla="*/ 5273739 h 6858000"/>
              <a:gd name="connsiteX46" fmla="*/ 681823 w 1605470"/>
              <a:gd name="connsiteY46" fmla="*/ 5241779 h 6858000"/>
              <a:gd name="connsiteX47" fmla="*/ 693049 w 1605470"/>
              <a:gd name="connsiteY47" fmla="*/ 5225268 h 6858000"/>
              <a:gd name="connsiteX48" fmla="*/ 694069 w 1605470"/>
              <a:gd name="connsiteY48" fmla="*/ 5217684 h 6858000"/>
              <a:gd name="connsiteX49" fmla="*/ 701410 w 1605470"/>
              <a:gd name="connsiteY49" fmla="*/ 5193377 h 6858000"/>
              <a:gd name="connsiteX50" fmla="*/ 704713 w 1605470"/>
              <a:gd name="connsiteY50" fmla="*/ 5179288 h 6858000"/>
              <a:gd name="connsiteX51" fmla="*/ 705697 w 1605470"/>
              <a:gd name="connsiteY51" fmla="*/ 5173621 h 6858000"/>
              <a:gd name="connsiteX52" fmla="*/ 701331 w 1605470"/>
              <a:gd name="connsiteY52" fmla="*/ 5159961 h 6858000"/>
              <a:gd name="connsiteX53" fmla="*/ 708008 w 1605470"/>
              <a:gd name="connsiteY53" fmla="*/ 5144295 h 6858000"/>
              <a:gd name="connsiteX54" fmla="*/ 704941 w 1605470"/>
              <a:gd name="connsiteY54" fmla="*/ 5125185 h 6858000"/>
              <a:gd name="connsiteX55" fmla="*/ 711771 w 1605470"/>
              <a:gd name="connsiteY55" fmla="*/ 5121884 h 6858000"/>
              <a:gd name="connsiteX56" fmla="*/ 718807 w 1605470"/>
              <a:gd name="connsiteY56" fmla="*/ 5067850 h 6858000"/>
              <a:gd name="connsiteX57" fmla="*/ 721538 w 1605470"/>
              <a:gd name="connsiteY57" fmla="*/ 5060861 h 6858000"/>
              <a:gd name="connsiteX58" fmla="*/ 718242 w 1605470"/>
              <a:gd name="connsiteY58" fmla="*/ 5034192 h 6858000"/>
              <a:gd name="connsiteX59" fmla="*/ 719796 w 1605470"/>
              <a:gd name="connsiteY59" fmla="*/ 4993030 h 6858000"/>
              <a:gd name="connsiteX60" fmla="*/ 726705 w 1605470"/>
              <a:gd name="connsiteY60" fmla="*/ 4946844 h 6858000"/>
              <a:gd name="connsiteX61" fmla="*/ 722561 w 1605470"/>
              <a:gd name="connsiteY61" fmla="*/ 4932692 h 6858000"/>
              <a:gd name="connsiteX62" fmla="*/ 724935 w 1605470"/>
              <a:gd name="connsiteY62" fmla="*/ 4821504 h 6858000"/>
              <a:gd name="connsiteX63" fmla="*/ 732118 w 1605470"/>
              <a:gd name="connsiteY63" fmla="*/ 4801535 h 6858000"/>
              <a:gd name="connsiteX64" fmla="*/ 739787 w 1605470"/>
              <a:gd name="connsiteY64" fmla="*/ 4797794 h 6858000"/>
              <a:gd name="connsiteX65" fmla="*/ 741081 w 1605470"/>
              <a:gd name="connsiteY65" fmla="*/ 4784526 h 6858000"/>
              <a:gd name="connsiteX66" fmla="*/ 742865 w 1605470"/>
              <a:gd name="connsiteY66" fmla="*/ 4781211 h 6858000"/>
              <a:gd name="connsiteX67" fmla="*/ 751652 w 1605470"/>
              <a:gd name="connsiteY67" fmla="*/ 4761984 h 6858000"/>
              <a:gd name="connsiteX68" fmla="*/ 747700 w 1605470"/>
              <a:gd name="connsiteY68" fmla="*/ 4690749 h 6858000"/>
              <a:gd name="connsiteX69" fmla="*/ 743180 w 1605470"/>
              <a:gd name="connsiteY69" fmla="*/ 4584173 h 6858000"/>
              <a:gd name="connsiteX70" fmla="*/ 738263 w 1605470"/>
              <a:gd name="connsiteY70" fmla="*/ 4444346 h 6858000"/>
              <a:gd name="connsiteX71" fmla="*/ 756542 w 1605470"/>
              <a:gd name="connsiteY71" fmla="*/ 4350346 h 6858000"/>
              <a:gd name="connsiteX72" fmla="*/ 715481 w 1605470"/>
              <a:gd name="connsiteY72" fmla="*/ 4214165 h 6858000"/>
              <a:gd name="connsiteX73" fmla="*/ 719554 w 1605470"/>
              <a:gd name="connsiteY73" fmla="*/ 4090296 h 6858000"/>
              <a:gd name="connsiteX74" fmla="*/ 704810 w 1605470"/>
              <a:gd name="connsiteY74" fmla="*/ 4033999 h 6858000"/>
              <a:gd name="connsiteX75" fmla="*/ 705959 w 1605470"/>
              <a:gd name="connsiteY75" fmla="*/ 4031933 h 6858000"/>
              <a:gd name="connsiteX76" fmla="*/ 704535 w 1605470"/>
              <a:gd name="connsiteY76" fmla="*/ 4013953 h 6858000"/>
              <a:gd name="connsiteX77" fmla="*/ 700443 w 1605470"/>
              <a:gd name="connsiteY77" fmla="*/ 4010511 h 6858000"/>
              <a:gd name="connsiteX78" fmla="*/ 698282 w 1605470"/>
              <a:gd name="connsiteY78" fmla="*/ 3998331 h 6858000"/>
              <a:gd name="connsiteX79" fmla="*/ 690830 w 1605470"/>
              <a:gd name="connsiteY79" fmla="*/ 3974753 h 6858000"/>
              <a:gd name="connsiteX80" fmla="*/ 692428 w 1605470"/>
              <a:gd name="connsiteY80" fmla="*/ 3969950 h 6858000"/>
              <a:gd name="connsiteX81" fmla="*/ 685850 w 1605470"/>
              <a:gd name="connsiteY81" fmla="*/ 3933779 h 6858000"/>
              <a:gd name="connsiteX82" fmla="*/ 687181 w 1605470"/>
              <a:gd name="connsiteY82" fmla="*/ 3933093 h 6858000"/>
              <a:gd name="connsiteX83" fmla="*/ 691535 w 1605470"/>
              <a:gd name="connsiteY83" fmla="*/ 3922082 h 6858000"/>
              <a:gd name="connsiteX84" fmla="*/ 696613 w 1605470"/>
              <a:gd name="connsiteY84" fmla="*/ 3901461 h 6858000"/>
              <a:gd name="connsiteX85" fmla="*/ 719207 w 1605470"/>
              <a:gd name="connsiteY85" fmla="*/ 3813873 h 6858000"/>
              <a:gd name="connsiteX86" fmla="*/ 718632 w 1605470"/>
              <a:gd name="connsiteY86" fmla="*/ 3806161 h 6858000"/>
              <a:gd name="connsiteX87" fmla="*/ 718939 w 1605470"/>
              <a:gd name="connsiteY87" fmla="*/ 3805957 h 6858000"/>
              <a:gd name="connsiteX88" fmla="*/ 718966 w 1605470"/>
              <a:gd name="connsiteY88" fmla="*/ 3797724 h 6858000"/>
              <a:gd name="connsiteX89" fmla="*/ 717581 w 1605470"/>
              <a:gd name="connsiteY89" fmla="*/ 3792098 h 6858000"/>
              <a:gd name="connsiteX90" fmla="*/ 716465 w 1605470"/>
              <a:gd name="connsiteY90" fmla="*/ 3777135 h 6858000"/>
              <a:gd name="connsiteX91" fmla="*/ 718198 w 1605470"/>
              <a:gd name="connsiteY91" fmla="*/ 3771656 h 6858000"/>
              <a:gd name="connsiteX92" fmla="*/ 721941 w 1605470"/>
              <a:gd name="connsiteY92" fmla="*/ 3769007 h 6858000"/>
              <a:gd name="connsiteX93" fmla="*/ 721407 w 1605470"/>
              <a:gd name="connsiteY93" fmla="*/ 3767709 h 6858000"/>
              <a:gd name="connsiteX94" fmla="*/ 730103 w 1605470"/>
              <a:gd name="connsiteY94" fmla="*/ 3738082 h 6858000"/>
              <a:gd name="connsiteX95" fmla="*/ 737449 w 1605470"/>
              <a:gd name="connsiteY95" fmla="*/ 3673397 h 6858000"/>
              <a:gd name="connsiteX96" fmla="*/ 736745 w 1605470"/>
              <a:gd name="connsiteY96" fmla="*/ 3637109 h 6858000"/>
              <a:gd name="connsiteX97" fmla="*/ 740188 w 1605470"/>
              <a:gd name="connsiteY97" fmla="*/ 3536883 h 6858000"/>
              <a:gd name="connsiteX98" fmla="*/ 747726 w 1605470"/>
              <a:gd name="connsiteY98" fmla="*/ 3435652 h 6858000"/>
              <a:gd name="connsiteX99" fmla="*/ 774383 w 1605470"/>
              <a:gd name="connsiteY99" fmla="*/ 3381564 h 6858000"/>
              <a:gd name="connsiteX100" fmla="*/ 774870 w 1605470"/>
              <a:gd name="connsiteY100" fmla="*/ 3375761 h 6858000"/>
              <a:gd name="connsiteX101" fmla="*/ 770510 w 1605470"/>
              <a:gd name="connsiteY101" fmla="*/ 3361844 h 6858000"/>
              <a:gd name="connsiteX102" fmla="*/ 767933 w 1605470"/>
              <a:gd name="connsiteY102" fmla="*/ 3356929 h 6858000"/>
              <a:gd name="connsiteX103" fmla="*/ 766158 w 1605470"/>
              <a:gd name="connsiteY103" fmla="*/ 3349058 h 6858000"/>
              <a:gd name="connsiteX104" fmla="*/ 766414 w 1605470"/>
              <a:gd name="connsiteY104" fmla="*/ 3348763 h 6858000"/>
              <a:gd name="connsiteX105" fmla="*/ 764166 w 1605470"/>
              <a:gd name="connsiteY105" fmla="*/ 3341588 h 6858000"/>
              <a:gd name="connsiteX106" fmla="*/ 749397 w 1605470"/>
              <a:gd name="connsiteY106" fmla="*/ 3307769 h 6858000"/>
              <a:gd name="connsiteX107" fmla="*/ 766960 w 1605470"/>
              <a:gd name="connsiteY107" fmla="*/ 3250522 h 6858000"/>
              <a:gd name="connsiteX108" fmla="*/ 767385 w 1605470"/>
              <a:gd name="connsiteY108" fmla="*/ 3229163 h 6858000"/>
              <a:gd name="connsiteX109" fmla="*/ 769208 w 1605470"/>
              <a:gd name="connsiteY109" fmla="*/ 3217217 h 6858000"/>
              <a:gd name="connsiteX110" fmla="*/ 770350 w 1605470"/>
              <a:gd name="connsiteY110" fmla="*/ 3216125 h 6858000"/>
              <a:gd name="connsiteX111" fmla="*/ 756043 w 1605470"/>
              <a:gd name="connsiteY111" fmla="*/ 3183755 h 6858000"/>
              <a:gd name="connsiteX112" fmla="*/ 756544 w 1605470"/>
              <a:gd name="connsiteY112" fmla="*/ 3178642 h 6858000"/>
              <a:gd name="connsiteX113" fmla="*/ 744144 w 1605470"/>
              <a:gd name="connsiteY113" fmla="*/ 3158586 h 6858000"/>
              <a:gd name="connsiteX114" fmla="*/ 739378 w 1605470"/>
              <a:gd name="connsiteY114" fmla="*/ 3147669 h 6858000"/>
              <a:gd name="connsiteX115" fmla="*/ 734648 w 1605470"/>
              <a:gd name="connsiteY115" fmla="*/ 3145733 h 6858000"/>
              <a:gd name="connsiteX116" fmla="*/ 729329 w 1605470"/>
              <a:gd name="connsiteY116" fmla="*/ 3129034 h 6858000"/>
              <a:gd name="connsiteX117" fmla="*/ 729994 w 1605470"/>
              <a:gd name="connsiteY117" fmla="*/ 3126682 h 6858000"/>
              <a:gd name="connsiteX118" fmla="*/ 720862 w 1605470"/>
              <a:gd name="connsiteY118" fmla="*/ 3114519 h 6858000"/>
              <a:gd name="connsiteX119" fmla="*/ 707471 w 1605470"/>
              <a:gd name="connsiteY119" fmla="*/ 3106272 h 6858000"/>
              <a:gd name="connsiteX120" fmla="*/ 680201 w 1605470"/>
              <a:gd name="connsiteY120" fmla="*/ 2958185 h 6858000"/>
              <a:gd name="connsiteX121" fmla="*/ 622815 w 1605470"/>
              <a:gd name="connsiteY121" fmla="*/ 2762989 h 6858000"/>
              <a:gd name="connsiteX122" fmla="*/ 571733 w 1605470"/>
              <a:gd name="connsiteY122" fmla="*/ 2554718 h 6858000"/>
              <a:gd name="connsiteX123" fmla="*/ 551827 w 1605470"/>
              <a:gd name="connsiteY123" fmla="*/ 2485734 h 6858000"/>
              <a:gd name="connsiteX124" fmla="*/ 542550 w 1605470"/>
              <a:gd name="connsiteY124" fmla="*/ 2447068 h 6858000"/>
              <a:gd name="connsiteX125" fmla="*/ 529511 w 1605470"/>
              <a:gd name="connsiteY125" fmla="*/ 2425819 h 6858000"/>
              <a:gd name="connsiteX126" fmla="*/ 528878 w 1605470"/>
              <a:gd name="connsiteY126" fmla="*/ 2408971 h 6858000"/>
              <a:gd name="connsiteX127" fmla="*/ 535510 w 1605470"/>
              <a:gd name="connsiteY127" fmla="*/ 2402874 h 6858000"/>
              <a:gd name="connsiteX128" fmla="*/ 538122 w 1605470"/>
              <a:gd name="connsiteY128" fmla="*/ 2381443 h 6858000"/>
              <a:gd name="connsiteX129" fmla="*/ 514451 w 1605470"/>
              <a:gd name="connsiteY129" fmla="*/ 2261920 h 6858000"/>
              <a:gd name="connsiteX130" fmla="*/ 486968 w 1605470"/>
              <a:gd name="connsiteY130" fmla="*/ 2182937 h 6858000"/>
              <a:gd name="connsiteX131" fmla="*/ 488555 w 1605470"/>
              <a:gd name="connsiteY131" fmla="*/ 2155135 h 6858000"/>
              <a:gd name="connsiteX132" fmla="*/ 486013 w 1605470"/>
              <a:gd name="connsiteY132" fmla="*/ 2118008 h 6858000"/>
              <a:gd name="connsiteX133" fmla="*/ 487006 w 1605470"/>
              <a:gd name="connsiteY133" fmla="*/ 2050531 h 6858000"/>
              <a:gd name="connsiteX134" fmla="*/ 478812 w 1605470"/>
              <a:gd name="connsiteY134" fmla="*/ 1963269 h 6858000"/>
              <a:gd name="connsiteX135" fmla="*/ 442619 w 1605470"/>
              <a:gd name="connsiteY135" fmla="*/ 1910499 h 6858000"/>
              <a:gd name="connsiteX136" fmla="*/ 446785 w 1605470"/>
              <a:gd name="connsiteY136" fmla="*/ 1903212 h 6858000"/>
              <a:gd name="connsiteX137" fmla="*/ 436547 w 1605470"/>
              <a:gd name="connsiteY137" fmla="*/ 1861531 h 6858000"/>
              <a:gd name="connsiteX138" fmla="*/ 390346 w 1605470"/>
              <a:gd name="connsiteY138" fmla="*/ 1732919 h 6858000"/>
              <a:gd name="connsiteX139" fmla="*/ 362657 w 1605470"/>
              <a:gd name="connsiteY139" fmla="*/ 1663540 h 6858000"/>
              <a:gd name="connsiteX140" fmla="*/ 361783 w 1605470"/>
              <a:gd name="connsiteY140" fmla="*/ 1615777 h 6858000"/>
              <a:gd name="connsiteX141" fmla="*/ 342578 w 1605470"/>
              <a:gd name="connsiteY141" fmla="*/ 1563678 h 6858000"/>
              <a:gd name="connsiteX142" fmla="*/ 355658 w 1605470"/>
              <a:gd name="connsiteY142" fmla="*/ 1519474 h 6858000"/>
              <a:gd name="connsiteX143" fmla="*/ 348400 w 1605470"/>
              <a:gd name="connsiteY143" fmla="*/ 1477995 h 6858000"/>
              <a:gd name="connsiteX144" fmla="*/ 334485 w 1605470"/>
              <a:gd name="connsiteY144" fmla="*/ 1373769 h 6858000"/>
              <a:gd name="connsiteX145" fmla="*/ 342792 w 1605470"/>
              <a:gd name="connsiteY145" fmla="*/ 1307086 h 6858000"/>
              <a:gd name="connsiteX146" fmla="*/ 343980 w 1605470"/>
              <a:gd name="connsiteY146" fmla="*/ 1189033 h 6858000"/>
              <a:gd name="connsiteX147" fmla="*/ 348665 w 1605470"/>
              <a:gd name="connsiteY147" fmla="*/ 1168288 h 6858000"/>
              <a:gd name="connsiteX148" fmla="*/ 340947 w 1605470"/>
              <a:gd name="connsiteY148" fmla="*/ 1142577 h 6858000"/>
              <a:gd name="connsiteX149" fmla="*/ 330253 w 1605470"/>
              <a:gd name="connsiteY149" fmla="*/ 1088484 h 6858000"/>
              <a:gd name="connsiteX150" fmla="*/ 318989 w 1605470"/>
              <a:gd name="connsiteY150" fmla="*/ 1016103 h 6858000"/>
              <a:gd name="connsiteX151" fmla="*/ 320445 w 1605470"/>
              <a:gd name="connsiteY151" fmla="*/ 932283 h 6858000"/>
              <a:gd name="connsiteX152" fmla="*/ 322681 w 1605470"/>
              <a:gd name="connsiteY152" fmla="*/ 915925 h 6858000"/>
              <a:gd name="connsiteX153" fmla="*/ 315310 w 1605470"/>
              <a:gd name="connsiteY153" fmla="*/ 896999 h 6858000"/>
              <a:gd name="connsiteX154" fmla="*/ 284718 w 1605470"/>
              <a:gd name="connsiteY154" fmla="*/ 821517 h 6858000"/>
              <a:gd name="connsiteX155" fmla="*/ 263668 w 1605470"/>
              <a:gd name="connsiteY155" fmla="*/ 751353 h 6858000"/>
              <a:gd name="connsiteX156" fmla="*/ 263226 w 1605470"/>
              <a:gd name="connsiteY156" fmla="*/ 721230 h 6858000"/>
              <a:gd name="connsiteX157" fmla="*/ 248897 w 1605470"/>
              <a:gd name="connsiteY157" fmla="*/ 681659 h 6858000"/>
              <a:gd name="connsiteX158" fmla="*/ 234316 w 1605470"/>
              <a:gd name="connsiteY158" fmla="*/ 635218 h 6858000"/>
              <a:gd name="connsiteX159" fmla="*/ 239327 w 1605470"/>
              <a:gd name="connsiteY159" fmla="*/ 613763 h 6858000"/>
              <a:gd name="connsiteX160" fmla="*/ 225269 w 1605470"/>
              <a:gd name="connsiteY160" fmla="*/ 598582 h 6858000"/>
              <a:gd name="connsiteX161" fmla="*/ 224950 w 1605470"/>
              <a:gd name="connsiteY161" fmla="*/ 576846 h 6858000"/>
              <a:gd name="connsiteX162" fmla="*/ 204576 w 1605470"/>
              <a:gd name="connsiteY162" fmla="*/ 530055 h 6858000"/>
              <a:gd name="connsiteX163" fmla="*/ 219064 w 1605470"/>
              <a:gd name="connsiteY163" fmla="*/ 469651 h 6858000"/>
              <a:gd name="connsiteX164" fmla="*/ 195012 w 1605470"/>
              <a:gd name="connsiteY164" fmla="*/ 448559 h 6858000"/>
              <a:gd name="connsiteX165" fmla="*/ 201434 w 1605470"/>
              <a:gd name="connsiteY165" fmla="*/ 441529 h 6858000"/>
              <a:gd name="connsiteX166" fmla="*/ 200655 w 1605470"/>
              <a:gd name="connsiteY166" fmla="*/ 428927 h 6858000"/>
              <a:gd name="connsiteX167" fmla="*/ 190059 w 1605470"/>
              <a:gd name="connsiteY167" fmla="*/ 430161 h 6858000"/>
              <a:gd name="connsiteX168" fmla="*/ 167079 w 1605470"/>
              <a:gd name="connsiteY168" fmla="*/ 367211 h 6858000"/>
              <a:gd name="connsiteX169" fmla="*/ 124571 w 1605470"/>
              <a:gd name="connsiteY169" fmla="*/ 302178 h 6858000"/>
              <a:gd name="connsiteX170" fmla="*/ 103243 w 1605470"/>
              <a:gd name="connsiteY170" fmla="*/ 211375 h 6858000"/>
              <a:gd name="connsiteX171" fmla="*/ 94571 w 1605470"/>
              <a:gd name="connsiteY171" fmla="*/ 184179 h 6858000"/>
              <a:gd name="connsiteX172" fmla="*/ 13437 w 1605470"/>
              <a:gd name="connsiteY172" fmla="*/ 19287 h 6858000"/>
              <a:gd name="connsiteX173" fmla="*/ 0 w 1605470"/>
              <a:gd name="connsiteY173"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3992 w 1605470"/>
              <a:gd name="connsiteY37" fmla="*/ 5619557 h 6858000"/>
              <a:gd name="connsiteX38" fmla="*/ 531653 w 1605470"/>
              <a:gd name="connsiteY38" fmla="*/ 5604904 h 6858000"/>
              <a:gd name="connsiteX39" fmla="*/ 539863 w 1605470"/>
              <a:gd name="connsiteY39" fmla="*/ 5604298 h 6858000"/>
              <a:gd name="connsiteX40" fmla="*/ 552319 w 1605470"/>
              <a:gd name="connsiteY40" fmla="*/ 5587997 h 6858000"/>
              <a:gd name="connsiteX41" fmla="*/ 591557 w 1605470"/>
              <a:gd name="connsiteY41" fmla="*/ 5476393 h 6858000"/>
              <a:gd name="connsiteX42" fmla="*/ 622750 w 1605470"/>
              <a:gd name="connsiteY42" fmla="*/ 5363084 h 6858000"/>
              <a:gd name="connsiteX43" fmla="*/ 638731 w 1605470"/>
              <a:gd name="connsiteY43" fmla="*/ 5330009 h 6858000"/>
              <a:gd name="connsiteX44" fmla="*/ 672224 w 1605470"/>
              <a:gd name="connsiteY44" fmla="*/ 5273739 h 6858000"/>
              <a:gd name="connsiteX45" fmla="*/ 681823 w 1605470"/>
              <a:gd name="connsiteY45" fmla="*/ 5241779 h 6858000"/>
              <a:gd name="connsiteX46" fmla="*/ 693049 w 1605470"/>
              <a:gd name="connsiteY46" fmla="*/ 5225268 h 6858000"/>
              <a:gd name="connsiteX47" fmla="*/ 694069 w 1605470"/>
              <a:gd name="connsiteY47" fmla="*/ 5217684 h 6858000"/>
              <a:gd name="connsiteX48" fmla="*/ 701410 w 1605470"/>
              <a:gd name="connsiteY48" fmla="*/ 5193377 h 6858000"/>
              <a:gd name="connsiteX49" fmla="*/ 704713 w 1605470"/>
              <a:gd name="connsiteY49" fmla="*/ 5179288 h 6858000"/>
              <a:gd name="connsiteX50" fmla="*/ 705697 w 1605470"/>
              <a:gd name="connsiteY50" fmla="*/ 5173621 h 6858000"/>
              <a:gd name="connsiteX51" fmla="*/ 701331 w 1605470"/>
              <a:gd name="connsiteY51" fmla="*/ 5159961 h 6858000"/>
              <a:gd name="connsiteX52" fmla="*/ 708008 w 1605470"/>
              <a:gd name="connsiteY52" fmla="*/ 5144295 h 6858000"/>
              <a:gd name="connsiteX53" fmla="*/ 704941 w 1605470"/>
              <a:gd name="connsiteY53" fmla="*/ 5125185 h 6858000"/>
              <a:gd name="connsiteX54" fmla="*/ 711771 w 1605470"/>
              <a:gd name="connsiteY54" fmla="*/ 5121884 h 6858000"/>
              <a:gd name="connsiteX55" fmla="*/ 718807 w 1605470"/>
              <a:gd name="connsiteY55" fmla="*/ 5067850 h 6858000"/>
              <a:gd name="connsiteX56" fmla="*/ 721538 w 1605470"/>
              <a:gd name="connsiteY56" fmla="*/ 5060861 h 6858000"/>
              <a:gd name="connsiteX57" fmla="*/ 718242 w 1605470"/>
              <a:gd name="connsiteY57" fmla="*/ 5034192 h 6858000"/>
              <a:gd name="connsiteX58" fmla="*/ 719796 w 1605470"/>
              <a:gd name="connsiteY58" fmla="*/ 4993030 h 6858000"/>
              <a:gd name="connsiteX59" fmla="*/ 726705 w 1605470"/>
              <a:gd name="connsiteY59" fmla="*/ 4946844 h 6858000"/>
              <a:gd name="connsiteX60" fmla="*/ 722561 w 1605470"/>
              <a:gd name="connsiteY60" fmla="*/ 4932692 h 6858000"/>
              <a:gd name="connsiteX61" fmla="*/ 724935 w 1605470"/>
              <a:gd name="connsiteY61" fmla="*/ 4821504 h 6858000"/>
              <a:gd name="connsiteX62" fmla="*/ 732118 w 1605470"/>
              <a:gd name="connsiteY62" fmla="*/ 4801535 h 6858000"/>
              <a:gd name="connsiteX63" fmla="*/ 739787 w 1605470"/>
              <a:gd name="connsiteY63" fmla="*/ 4797794 h 6858000"/>
              <a:gd name="connsiteX64" fmla="*/ 741081 w 1605470"/>
              <a:gd name="connsiteY64" fmla="*/ 4784526 h 6858000"/>
              <a:gd name="connsiteX65" fmla="*/ 742865 w 1605470"/>
              <a:gd name="connsiteY65" fmla="*/ 4781211 h 6858000"/>
              <a:gd name="connsiteX66" fmla="*/ 751652 w 1605470"/>
              <a:gd name="connsiteY66" fmla="*/ 4761984 h 6858000"/>
              <a:gd name="connsiteX67" fmla="*/ 747700 w 1605470"/>
              <a:gd name="connsiteY67" fmla="*/ 4690749 h 6858000"/>
              <a:gd name="connsiteX68" fmla="*/ 743180 w 1605470"/>
              <a:gd name="connsiteY68" fmla="*/ 4584173 h 6858000"/>
              <a:gd name="connsiteX69" fmla="*/ 738263 w 1605470"/>
              <a:gd name="connsiteY69" fmla="*/ 4444346 h 6858000"/>
              <a:gd name="connsiteX70" fmla="*/ 756542 w 1605470"/>
              <a:gd name="connsiteY70" fmla="*/ 4350346 h 6858000"/>
              <a:gd name="connsiteX71" fmla="*/ 715481 w 1605470"/>
              <a:gd name="connsiteY71" fmla="*/ 4214165 h 6858000"/>
              <a:gd name="connsiteX72" fmla="*/ 719554 w 1605470"/>
              <a:gd name="connsiteY72" fmla="*/ 4090296 h 6858000"/>
              <a:gd name="connsiteX73" fmla="*/ 704810 w 1605470"/>
              <a:gd name="connsiteY73" fmla="*/ 4033999 h 6858000"/>
              <a:gd name="connsiteX74" fmla="*/ 705959 w 1605470"/>
              <a:gd name="connsiteY74" fmla="*/ 4031933 h 6858000"/>
              <a:gd name="connsiteX75" fmla="*/ 704535 w 1605470"/>
              <a:gd name="connsiteY75" fmla="*/ 4013953 h 6858000"/>
              <a:gd name="connsiteX76" fmla="*/ 700443 w 1605470"/>
              <a:gd name="connsiteY76" fmla="*/ 4010511 h 6858000"/>
              <a:gd name="connsiteX77" fmla="*/ 698282 w 1605470"/>
              <a:gd name="connsiteY77" fmla="*/ 3998331 h 6858000"/>
              <a:gd name="connsiteX78" fmla="*/ 690830 w 1605470"/>
              <a:gd name="connsiteY78" fmla="*/ 3974753 h 6858000"/>
              <a:gd name="connsiteX79" fmla="*/ 692428 w 1605470"/>
              <a:gd name="connsiteY79" fmla="*/ 3969950 h 6858000"/>
              <a:gd name="connsiteX80" fmla="*/ 685850 w 1605470"/>
              <a:gd name="connsiteY80" fmla="*/ 3933779 h 6858000"/>
              <a:gd name="connsiteX81" fmla="*/ 687181 w 1605470"/>
              <a:gd name="connsiteY81" fmla="*/ 3933093 h 6858000"/>
              <a:gd name="connsiteX82" fmla="*/ 691535 w 1605470"/>
              <a:gd name="connsiteY82" fmla="*/ 3922082 h 6858000"/>
              <a:gd name="connsiteX83" fmla="*/ 696613 w 1605470"/>
              <a:gd name="connsiteY83" fmla="*/ 3901461 h 6858000"/>
              <a:gd name="connsiteX84" fmla="*/ 719207 w 1605470"/>
              <a:gd name="connsiteY84" fmla="*/ 3813873 h 6858000"/>
              <a:gd name="connsiteX85" fmla="*/ 718632 w 1605470"/>
              <a:gd name="connsiteY85" fmla="*/ 3806161 h 6858000"/>
              <a:gd name="connsiteX86" fmla="*/ 718939 w 1605470"/>
              <a:gd name="connsiteY86" fmla="*/ 3805957 h 6858000"/>
              <a:gd name="connsiteX87" fmla="*/ 718966 w 1605470"/>
              <a:gd name="connsiteY87" fmla="*/ 3797724 h 6858000"/>
              <a:gd name="connsiteX88" fmla="*/ 717581 w 1605470"/>
              <a:gd name="connsiteY88" fmla="*/ 3792098 h 6858000"/>
              <a:gd name="connsiteX89" fmla="*/ 716465 w 1605470"/>
              <a:gd name="connsiteY89" fmla="*/ 3777135 h 6858000"/>
              <a:gd name="connsiteX90" fmla="*/ 718198 w 1605470"/>
              <a:gd name="connsiteY90" fmla="*/ 3771656 h 6858000"/>
              <a:gd name="connsiteX91" fmla="*/ 721941 w 1605470"/>
              <a:gd name="connsiteY91" fmla="*/ 3769007 h 6858000"/>
              <a:gd name="connsiteX92" fmla="*/ 721407 w 1605470"/>
              <a:gd name="connsiteY92" fmla="*/ 3767709 h 6858000"/>
              <a:gd name="connsiteX93" fmla="*/ 730103 w 1605470"/>
              <a:gd name="connsiteY93" fmla="*/ 3738082 h 6858000"/>
              <a:gd name="connsiteX94" fmla="*/ 737449 w 1605470"/>
              <a:gd name="connsiteY94" fmla="*/ 3673397 h 6858000"/>
              <a:gd name="connsiteX95" fmla="*/ 736745 w 1605470"/>
              <a:gd name="connsiteY95" fmla="*/ 3637109 h 6858000"/>
              <a:gd name="connsiteX96" fmla="*/ 740188 w 1605470"/>
              <a:gd name="connsiteY96" fmla="*/ 3536883 h 6858000"/>
              <a:gd name="connsiteX97" fmla="*/ 747726 w 1605470"/>
              <a:gd name="connsiteY97" fmla="*/ 3435652 h 6858000"/>
              <a:gd name="connsiteX98" fmla="*/ 774383 w 1605470"/>
              <a:gd name="connsiteY98" fmla="*/ 3381564 h 6858000"/>
              <a:gd name="connsiteX99" fmla="*/ 774870 w 1605470"/>
              <a:gd name="connsiteY99" fmla="*/ 3375761 h 6858000"/>
              <a:gd name="connsiteX100" fmla="*/ 770510 w 1605470"/>
              <a:gd name="connsiteY100" fmla="*/ 3361844 h 6858000"/>
              <a:gd name="connsiteX101" fmla="*/ 767933 w 1605470"/>
              <a:gd name="connsiteY101" fmla="*/ 3356929 h 6858000"/>
              <a:gd name="connsiteX102" fmla="*/ 766158 w 1605470"/>
              <a:gd name="connsiteY102" fmla="*/ 3349058 h 6858000"/>
              <a:gd name="connsiteX103" fmla="*/ 766414 w 1605470"/>
              <a:gd name="connsiteY103" fmla="*/ 3348763 h 6858000"/>
              <a:gd name="connsiteX104" fmla="*/ 764166 w 1605470"/>
              <a:gd name="connsiteY104" fmla="*/ 3341588 h 6858000"/>
              <a:gd name="connsiteX105" fmla="*/ 749397 w 1605470"/>
              <a:gd name="connsiteY105" fmla="*/ 3307769 h 6858000"/>
              <a:gd name="connsiteX106" fmla="*/ 766960 w 1605470"/>
              <a:gd name="connsiteY106" fmla="*/ 3250522 h 6858000"/>
              <a:gd name="connsiteX107" fmla="*/ 767385 w 1605470"/>
              <a:gd name="connsiteY107" fmla="*/ 3229163 h 6858000"/>
              <a:gd name="connsiteX108" fmla="*/ 769208 w 1605470"/>
              <a:gd name="connsiteY108" fmla="*/ 3217217 h 6858000"/>
              <a:gd name="connsiteX109" fmla="*/ 770350 w 1605470"/>
              <a:gd name="connsiteY109" fmla="*/ 3216125 h 6858000"/>
              <a:gd name="connsiteX110" fmla="*/ 756043 w 1605470"/>
              <a:gd name="connsiteY110" fmla="*/ 3183755 h 6858000"/>
              <a:gd name="connsiteX111" fmla="*/ 756544 w 1605470"/>
              <a:gd name="connsiteY111" fmla="*/ 3178642 h 6858000"/>
              <a:gd name="connsiteX112" fmla="*/ 744144 w 1605470"/>
              <a:gd name="connsiteY112" fmla="*/ 3158586 h 6858000"/>
              <a:gd name="connsiteX113" fmla="*/ 739378 w 1605470"/>
              <a:gd name="connsiteY113" fmla="*/ 3147669 h 6858000"/>
              <a:gd name="connsiteX114" fmla="*/ 734648 w 1605470"/>
              <a:gd name="connsiteY114" fmla="*/ 3145733 h 6858000"/>
              <a:gd name="connsiteX115" fmla="*/ 729329 w 1605470"/>
              <a:gd name="connsiteY115" fmla="*/ 3129034 h 6858000"/>
              <a:gd name="connsiteX116" fmla="*/ 729994 w 1605470"/>
              <a:gd name="connsiteY116" fmla="*/ 3126682 h 6858000"/>
              <a:gd name="connsiteX117" fmla="*/ 720862 w 1605470"/>
              <a:gd name="connsiteY117" fmla="*/ 3114519 h 6858000"/>
              <a:gd name="connsiteX118" fmla="*/ 707471 w 1605470"/>
              <a:gd name="connsiteY118" fmla="*/ 3106272 h 6858000"/>
              <a:gd name="connsiteX119" fmla="*/ 680201 w 1605470"/>
              <a:gd name="connsiteY119" fmla="*/ 2958185 h 6858000"/>
              <a:gd name="connsiteX120" fmla="*/ 622815 w 1605470"/>
              <a:gd name="connsiteY120" fmla="*/ 2762989 h 6858000"/>
              <a:gd name="connsiteX121" fmla="*/ 571733 w 1605470"/>
              <a:gd name="connsiteY121" fmla="*/ 2554718 h 6858000"/>
              <a:gd name="connsiteX122" fmla="*/ 551827 w 1605470"/>
              <a:gd name="connsiteY122" fmla="*/ 2485734 h 6858000"/>
              <a:gd name="connsiteX123" fmla="*/ 542550 w 1605470"/>
              <a:gd name="connsiteY123" fmla="*/ 2447068 h 6858000"/>
              <a:gd name="connsiteX124" fmla="*/ 529511 w 1605470"/>
              <a:gd name="connsiteY124" fmla="*/ 2425819 h 6858000"/>
              <a:gd name="connsiteX125" fmla="*/ 528878 w 1605470"/>
              <a:gd name="connsiteY125" fmla="*/ 2408971 h 6858000"/>
              <a:gd name="connsiteX126" fmla="*/ 535510 w 1605470"/>
              <a:gd name="connsiteY126" fmla="*/ 2402874 h 6858000"/>
              <a:gd name="connsiteX127" fmla="*/ 538122 w 1605470"/>
              <a:gd name="connsiteY127" fmla="*/ 2381443 h 6858000"/>
              <a:gd name="connsiteX128" fmla="*/ 514451 w 1605470"/>
              <a:gd name="connsiteY128" fmla="*/ 2261920 h 6858000"/>
              <a:gd name="connsiteX129" fmla="*/ 486968 w 1605470"/>
              <a:gd name="connsiteY129" fmla="*/ 2182937 h 6858000"/>
              <a:gd name="connsiteX130" fmla="*/ 488555 w 1605470"/>
              <a:gd name="connsiteY130" fmla="*/ 2155135 h 6858000"/>
              <a:gd name="connsiteX131" fmla="*/ 486013 w 1605470"/>
              <a:gd name="connsiteY131" fmla="*/ 2118008 h 6858000"/>
              <a:gd name="connsiteX132" fmla="*/ 487006 w 1605470"/>
              <a:gd name="connsiteY132" fmla="*/ 2050531 h 6858000"/>
              <a:gd name="connsiteX133" fmla="*/ 478812 w 1605470"/>
              <a:gd name="connsiteY133" fmla="*/ 1963269 h 6858000"/>
              <a:gd name="connsiteX134" fmla="*/ 442619 w 1605470"/>
              <a:gd name="connsiteY134" fmla="*/ 1910499 h 6858000"/>
              <a:gd name="connsiteX135" fmla="*/ 446785 w 1605470"/>
              <a:gd name="connsiteY135" fmla="*/ 1903212 h 6858000"/>
              <a:gd name="connsiteX136" fmla="*/ 436547 w 1605470"/>
              <a:gd name="connsiteY136" fmla="*/ 1861531 h 6858000"/>
              <a:gd name="connsiteX137" fmla="*/ 390346 w 1605470"/>
              <a:gd name="connsiteY137" fmla="*/ 1732919 h 6858000"/>
              <a:gd name="connsiteX138" fmla="*/ 362657 w 1605470"/>
              <a:gd name="connsiteY138" fmla="*/ 1663540 h 6858000"/>
              <a:gd name="connsiteX139" fmla="*/ 361783 w 1605470"/>
              <a:gd name="connsiteY139" fmla="*/ 1615777 h 6858000"/>
              <a:gd name="connsiteX140" fmla="*/ 342578 w 1605470"/>
              <a:gd name="connsiteY140" fmla="*/ 1563678 h 6858000"/>
              <a:gd name="connsiteX141" fmla="*/ 355658 w 1605470"/>
              <a:gd name="connsiteY141" fmla="*/ 1519474 h 6858000"/>
              <a:gd name="connsiteX142" fmla="*/ 348400 w 1605470"/>
              <a:gd name="connsiteY142" fmla="*/ 1477995 h 6858000"/>
              <a:gd name="connsiteX143" fmla="*/ 334485 w 1605470"/>
              <a:gd name="connsiteY143" fmla="*/ 1373769 h 6858000"/>
              <a:gd name="connsiteX144" fmla="*/ 342792 w 1605470"/>
              <a:gd name="connsiteY144" fmla="*/ 1307086 h 6858000"/>
              <a:gd name="connsiteX145" fmla="*/ 343980 w 1605470"/>
              <a:gd name="connsiteY145" fmla="*/ 1189033 h 6858000"/>
              <a:gd name="connsiteX146" fmla="*/ 348665 w 1605470"/>
              <a:gd name="connsiteY146" fmla="*/ 1168288 h 6858000"/>
              <a:gd name="connsiteX147" fmla="*/ 340947 w 1605470"/>
              <a:gd name="connsiteY147" fmla="*/ 1142577 h 6858000"/>
              <a:gd name="connsiteX148" fmla="*/ 330253 w 1605470"/>
              <a:gd name="connsiteY148" fmla="*/ 1088484 h 6858000"/>
              <a:gd name="connsiteX149" fmla="*/ 318989 w 1605470"/>
              <a:gd name="connsiteY149" fmla="*/ 1016103 h 6858000"/>
              <a:gd name="connsiteX150" fmla="*/ 320445 w 1605470"/>
              <a:gd name="connsiteY150" fmla="*/ 932283 h 6858000"/>
              <a:gd name="connsiteX151" fmla="*/ 322681 w 1605470"/>
              <a:gd name="connsiteY151" fmla="*/ 915925 h 6858000"/>
              <a:gd name="connsiteX152" fmla="*/ 315310 w 1605470"/>
              <a:gd name="connsiteY152" fmla="*/ 896999 h 6858000"/>
              <a:gd name="connsiteX153" fmla="*/ 284718 w 1605470"/>
              <a:gd name="connsiteY153" fmla="*/ 821517 h 6858000"/>
              <a:gd name="connsiteX154" fmla="*/ 263668 w 1605470"/>
              <a:gd name="connsiteY154" fmla="*/ 751353 h 6858000"/>
              <a:gd name="connsiteX155" fmla="*/ 263226 w 1605470"/>
              <a:gd name="connsiteY155" fmla="*/ 721230 h 6858000"/>
              <a:gd name="connsiteX156" fmla="*/ 248897 w 1605470"/>
              <a:gd name="connsiteY156" fmla="*/ 681659 h 6858000"/>
              <a:gd name="connsiteX157" fmla="*/ 234316 w 1605470"/>
              <a:gd name="connsiteY157" fmla="*/ 635218 h 6858000"/>
              <a:gd name="connsiteX158" fmla="*/ 239327 w 1605470"/>
              <a:gd name="connsiteY158" fmla="*/ 613763 h 6858000"/>
              <a:gd name="connsiteX159" fmla="*/ 225269 w 1605470"/>
              <a:gd name="connsiteY159" fmla="*/ 598582 h 6858000"/>
              <a:gd name="connsiteX160" fmla="*/ 224950 w 1605470"/>
              <a:gd name="connsiteY160" fmla="*/ 576846 h 6858000"/>
              <a:gd name="connsiteX161" fmla="*/ 204576 w 1605470"/>
              <a:gd name="connsiteY161" fmla="*/ 530055 h 6858000"/>
              <a:gd name="connsiteX162" fmla="*/ 219064 w 1605470"/>
              <a:gd name="connsiteY162" fmla="*/ 469651 h 6858000"/>
              <a:gd name="connsiteX163" fmla="*/ 195012 w 1605470"/>
              <a:gd name="connsiteY163" fmla="*/ 448559 h 6858000"/>
              <a:gd name="connsiteX164" fmla="*/ 201434 w 1605470"/>
              <a:gd name="connsiteY164" fmla="*/ 441529 h 6858000"/>
              <a:gd name="connsiteX165" fmla="*/ 200655 w 1605470"/>
              <a:gd name="connsiteY165" fmla="*/ 428927 h 6858000"/>
              <a:gd name="connsiteX166" fmla="*/ 190059 w 1605470"/>
              <a:gd name="connsiteY166" fmla="*/ 430161 h 6858000"/>
              <a:gd name="connsiteX167" fmla="*/ 167079 w 1605470"/>
              <a:gd name="connsiteY167" fmla="*/ 367211 h 6858000"/>
              <a:gd name="connsiteX168" fmla="*/ 124571 w 1605470"/>
              <a:gd name="connsiteY168" fmla="*/ 302178 h 6858000"/>
              <a:gd name="connsiteX169" fmla="*/ 103243 w 1605470"/>
              <a:gd name="connsiteY169" fmla="*/ 211375 h 6858000"/>
              <a:gd name="connsiteX170" fmla="*/ 94571 w 1605470"/>
              <a:gd name="connsiteY170" fmla="*/ 184179 h 6858000"/>
              <a:gd name="connsiteX171" fmla="*/ 13437 w 1605470"/>
              <a:gd name="connsiteY171" fmla="*/ 19287 h 6858000"/>
              <a:gd name="connsiteX172" fmla="*/ 0 w 1605470"/>
              <a:gd name="connsiteY172"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3992 w 1605470"/>
              <a:gd name="connsiteY37" fmla="*/ 5619557 h 6858000"/>
              <a:gd name="connsiteX38" fmla="*/ 531653 w 1605470"/>
              <a:gd name="connsiteY38" fmla="*/ 5604904 h 6858000"/>
              <a:gd name="connsiteX39" fmla="*/ 539863 w 1605470"/>
              <a:gd name="connsiteY39" fmla="*/ 5604298 h 6858000"/>
              <a:gd name="connsiteX40" fmla="*/ 552319 w 1605470"/>
              <a:gd name="connsiteY40" fmla="*/ 5587997 h 6858000"/>
              <a:gd name="connsiteX41" fmla="*/ 591557 w 1605470"/>
              <a:gd name="connsiteY41" fmla="*/ 5476393 h 6858000"/>
              <a:gd name="connsiteX42" fmla="*/ 622750 w 1605470"/>
              <a:gd name="connsiteY42" fmla="*/ 5396260 h 6858000"/>
              <a:gd name="connsiteX43" fmla="*/ 638731 w 1605470"/>
              <a:gd name="connsiteY43" fmla="*/ 5330009 h 6858000"/>
              <a:gd name="connsiteX44" fmla="*/ 672224 w 1605470"/>
              <a:gd name="connsiteY44" fmla="*/ 5273739 h 6858000"/>
              <a:gd name="connsiteX45" fmla="*/ 681823 w 1605470"/>
              <a:gd name="connsiteY45" fmla="*/ 5241779 h 6858000"/>
              <a:gd name="connsiteX46" fmla="*/ 693049 w 1605470"/>
              <a:gd name="connsiteY46" fmla="*/ 5225268 h 6858000"/>
              <a:gd name="connsiteX47" fmla="*/ 694069 w 1605470"/>
              <a:gd name="connsiteY47" fmla="*/ 5217684 h 6858000"/>
              <a:gd name="connsiteX48" fmla="*/ 701410 w 1605470"/>
              <a:gd name="connsiteY48" fmla="*/ 5193377 h 6858000"/>
              <a:gd name="connsiteX49" fmla="*/ 704713 w 1605470"/>
              <a:gd name="connsiteY49" fmla="*/ 5179288 h 6858000"/>
              <a:gd name="connsiteX50" fmla="*/ 705697 w 1605470"/>
              <a:gd name="connsiteY50" fmla="*/ 5173621 h 6858000"/>
              <a:gd name="connsiteX51" fmla="*/ 701331 w 1605470"/>
              <a:gd name="connsiteY51" fmla="*/ 5159961 h 6858000"/>
              <a:gd name="connsiteX52" fmla="*/ 708008 w 1605470"/>
              <a:gd name="connsiteY52" fmla="*/ 5144295 h 6858000"/>
              <a:gd name="connsiteX53" fmla="*/ 704941 w 1605470"/>
              <a:gd name="connsiteY53" fmla="*/ 5125185 h 6858000"/>
              <a:gd name="connsiteX54" fmla="*/ 711771 w 1605470"/>
              <a:gd name="connsiteY54" fmla="*/ 5121884 h 6858000"/>
              <a:gd name="connsiteX55" fmla="*/ 718807 w 1605470"/>
              <a:gd name="connsiteY55" fmla="*/ 5067850 h 6858000"/>
              <a:gd name="connsiteX56" fmla="*/ 721538 w 1605470"/>
              <a:gd name="connsiteY56" fmla="*/ 5060861 h 6858000"/>
              <a:gd name="connsiteX57" fmla="*/ 718242 w 1605470"/>
              <a:gd name="connsiteY57" fmla="*/ 5034192 h 6858000"/>
              <a:gd name="connsiteX58" fmla="*/ 719796 w 1605470"/>
              <a:gd name="connsiteY58" fmla="*/ 4993030 h 6858000"/>
              <a:gd name="connsiteX59" fmla="*/ 726705 w 1605470"/>
              <a:gd name="connsiteY59" fmla="*/ 4946844 h 6858000"/>
              <a:gd name="connsiteX60" fmla="*/ 722561 w 1605470"/>
              <a:gd name="connsiteY60" fmla="*/ 4932692 h 6858000"/>
              <a:gd name="connsiteX61" fmla="*/ 724935 w 1605470"/>
              <a:gd name="connsiteY61" fmla="*/ 4821504 h 6858000"/>
              <a:gd name="connsiteX62" fmla="*/ 732118 w 1605470"/>
              <a:gd name="connsiteY62" fmla="*/ 4801535 h 6858000"/>
              <a:gd name="connsiteX63" fmla="*/ 739787 w 1605470"/>
              <a:gd name="connsiteY63" fmla="*/ 4797794 h 6858000"/>
              <a:gd name="connsiteX64" fmla="*/ 741081 w 1605470"/>
              <a:gd name="connsiteY64" fmla="*/ 4784526 h 6858000"/>
              <a:gd name="connsiteX65" fmla="*/ 742865 w 1605470"/>
              <a:gd name="connsiteY65" fmla="*/ 4781211 h 6858000"/>
              <a:gd name="connsiteX66" fmla="*/ 751652 w 1605470"/>
              <a:gd name="connsiteY66" fmla="*/ 4761984 h 6858000"/>
              <a:gd name="connsiteX67" fmla="*/ 747700 w 1605470"/>
              <a:gd name="connsiteY67" fmla="*/ 4690749 h 6858000"/>
              <a:gd name="connsiteX68" fmla="*/ 743180 w 1605470"/>
              <a:gd name="connsiteY68" fmla="*/ 4584173 h 6858000"/>
              <a:gd name="connsiteX69" fmla="*/ 738263 w 1605470"/>
              <a:gd name="connsiteY69" fmla="*/ 4444346 h 6858000"/>
              <a:gd name="connsiteX70" fmla="*/ 756542 w 1605470"/>
              <a:gd name="connsiteY70" fmla="*/ 4350346 h 6858000"/>
              <a:gd name="connsiteX71" fmla="*/ 715481 w 1605470"/>
              <a:gd name="connsiteY71" fmla="*/ 4214165 h 6858000"/>
              <a:gd name="connsiteX72" fmla="*/ 719554 w 1605470"/>
              <a:gd name="connsiteY72" fmla="*/ 4090296 h 6858000"/>
              <a:gd name="connsiteX73" fmla="*/ 704810 w 1605470"/>
              <a:gd name="connsiteY73" fmla="*/ 4033999 h 6858000"/>
              <a:gd name="connsiteX74" fmla="*/ 705959 w 1605470"/>
              <a:gd name="connsiteY74" fmla="*/ 4031933 h 6858000"/>
              <a:gd name="connsiteX75" fmla="*/ 704535 w 1605470"/>
              <a:gd name="connsiteY75" fmla="*/ 4013953 h 6858000"/>
              <a:gd name="connsiteX76" fmla="*/ 700443 w 1605470"/>
              <a:gd name="connsiteY76" fmla="*/ 4010511 h 6858000"/>
              <a:gd name="connsiteX77" fmla="*/ 698282 w 1605470"/>
              <a:gd name="connsiteY77" fmla="*/ 3998331 h 6858000"/>
              <a:gd name="connsiteX78" fmla="*/ 690830 w 1605470"/>
              <a:gd name="connsiteY78" fmla="*/ 3974753 h 6858000"/>
              <a:gd name="connsiteX79" fmla="*/ 692428 w 1605470"/>
              <a:gd name="connsiteY79" fmla="*/ 3969950 h 6858000"/>
              <a:gd name="connsiteX80" fmla="*/ 685850 w 1605470"/>
              <a:gd name="connsiteY80" fmla="*/ 3933779 h 6858000"/>
              <a:gd name="connsiteX81" fmla="*/ 687181 w 1605470"/>
              <a:gd name="connsiteY81" fmla="*/ 3933093 h 6858000"/>
              <a:gd name="connsiteX82" fmla="*/ 691535 w 1605470"/>
              <a:gd name="connsiteY82" fmla="*/ 3922082 h 6858000"/>
              <a:gd name="connsiteX83" fmla="*/ 696613 w 1605470"/>
              <a:gd name="connsiteY83" fmla="*/ 3901461 h 6858000"/>
              <a:gd name="connsiteX84" fmla="*/ 719207 w 1605470"/>
              <a:gd name="connsiteY84" fmla="*/ 3813873 h 6858000"/>
              <a:gd name="connsiteX85" fmla="*/ 718632 w 1605470"/>
              <a:gd name="connsiteY85" fmla="*/ 3806161 h 6858000"/>
              <a:gd name="connsiteX86" fmla="*/ 718939 w 1605470"/>
              <a:gd name="connsiteY86" fmla="*/ 3805957 h 6858000"/>
              <a:gd name="connsiteX87" fmla="*/ 718966 w 1605470"/>
              <a:gd name="connsiteY87" fmla="*/ 3797724 h 6858000"/>
              <a:gd name="connsiteX88" fmla="*/ 717581 w 1605470"/>
              <a:gd name="connsiteY88" fmla="*/ 3792098 h 6858000"/>
              <a:gd name="connsiteX89" fmla="*/ 716465 w 1605470"/>
              <a:gd name="connsiteY89" fmla="*/ 3777135 h 6858000"/>
              <a:gd name="connsiteX90" fmla="*/ 718198 w 1605470"/>
              <a:gd name="connsiteY90" fmla="*/ 3771656 h 6858000"/>
              <a:gd name="connsiteX91" fmla="*/ 721941 w 1605470"/>
              <a:gd name="connsiteY91" fmla="*/ 3769007 h 6858000"/>
              <a:gd name="connsiteX92" fmla="*/ 721407 w 1605470"/>
              <a:gd name="connsiteY92" fmla="*/ 3767709 h 6858000"/>
              <a:gd name="connsiteX93" fmla="*/ 730103 w 1605470"/>
              <a:gd name="connsiteY93" fmla="*/ 3738082 h 6858000"/>
              <a:gd name="connsiteX94" fmla="*/ 737449 w 1605470"/>
              <a:gd name="connsiteY94" fmla="*/ 3673397 h 6858000"/>
              <a:gd name="connsiteX95" fmla="*/ 736745 w 1605470"/>
              <a:gd name="connsiteY95" fmla="*/ 3637109 h 6858000"/>
              <a:gd name="connsiteX96" fmla="*/ 740188 w 1605470"/>
              <a:gd name="connsiteY96" fmla="*/ 3536883 h 6858000"/>
              <a:gd name="connsiteX97" fmla="*/ 747726 w 1605470"/>
              <a:gd name="connsiteY97" fmla="*/ 3435652 h 6858000"/>
              <a:gd name="connsiteX98" fmla="*/ 774383 w 1605470"/>
              <a:gd name="connsiteY98" fmla="*/ 3381564 h 6858000"/>
              <a:gd name="connsiteX99" fmla="*/ 774870 w 1605470"/>
              <a:gd name="connsiteY99" fmla="*/ 3375761 h 6858000"/>
              <a:gd name="connsiteX100" fmla="*/ 770510 w 1605470"/>
              <a:gd name="connsiteY100" fmla="*/ 3361844 h 6858000"/>
              <a:gd name="connsiteX101" fmla="*/ 767933 w 1605470"/>
              <a:gd name="connsiteY101" fmla="*/ 3356929 h 6858000"/>
              <a:gd name="connsiteX102" fmla="*/ 766158 w 1605470"/>
              <a:gd name="connsiteY102" fmla="*/ 3349058 h 6858000"/>
              <a:gd name="connsiteX103" fmla="*/ 766414 w 1605470"/>
              <a:gd name="connsiteY103" fmla="*/ 3348763 h 6858000"/>
              <a:gd name="connsiteX104" fmla="*/ 764166 w 1605470"/>
              <a:gd name="connsiteY104" fmla="*/ 3341588 h 6858000"/>
              <a:gd name="connsiteX105" fmla="*/ 749397 w 1605470"/>
              <a:gd name="connsiteY105" fmla="*/ 3307769 h 6858000"/>
              <a:gd name="connsiteX106" fmla="*/ 766960 w 1605470"/>
              <a:gd name="connsiteY106" fmla="*/ 3250522 h 6858000"/>
              <a:gd name="connsiteX107" fmla="*/ 767385 w 1605470"/>
              <a:gd name="connsiteY107" fmla="*/ 3229163 h 6858000"/>
              <a:gd name="connsiteX108" fmla="*/ 769208 w 1605470"/>
              <a:gd name="connsiteY108" fmla="*/ 3217217 h 6858000"/>
              <a:gd name="connsiteX109" fmla="*/ 770350 w 1605470"/>
              <a:gd name="connsiteY109" fmla="*/ 3216125 h 6858000"/>
              <a:gd name="connsiteX110" fmla="*/ 756043 w 1605470"/>
              <a:gd name="connsiteY110" fmla="*/ 3183755 h 6858000"/>
              <a:gd name="connsiteX111" fmla="*/ 756544 w 1605470"/>
              <a:gd name="connsiteY111" fmla="*/ 3178642 h 6858000"/>
              <a:gd name="connsiteX112" fmla="*/ 744144 w 1605470"/>
              <a:gd name="connsiteY112" fmla="*/ 3158586 h 6858000"/>
              <a:gd name="connsiteX113" fmla="*/ 739378 w 1605470"/>
              <a:gd name="connsiteY113" fmla="*/ 3147669 h 6858000"/>
              <a:gd name="connsiteX114" fmla="*/ 734648 w 1605470"/>
              <a:gd name="connsiteY114" fmla="*/ 3145733 h 6858000"/>
              <a:gd name="connsiteX115" fmla="*/ 729329 w 1605470"/>
              <a:gd name="connsiteY115" fmla="*/ 3129034 h 6858000"/>
              <a:gd name="connsiteX116" fmla="*/ 729994 w 1605470"/>
              <a:gd name="connsiteY116" fmla="*/ 3126682 h 6858000"/>
              <a:gd name="connsiteX117" fmla="*/ 720862 w 1605470"/>
              <a:gd name="connsiteY117" fmla="*/ 3114519 h 6858000"/>
              <a:gd name="connsiteX118" fmla="*/ 707471 w 1605470"/>
              <a:gd name="connsiteY118" fmla="*/ 3106272 h 6858000"/>
              <a:gd name="connsiteX119" fmla="*/ 680201 w 1605470"/>
              <a:gd name="connsiteY119" fmla="*/ 2958185 h 6858000"/>
              <a:gd name="connsiteX120" fmla="*/ 622815 w 1605470"/>
              <a:gd name="connsiteY120" fmla="*/ 2762989 h 6858000"/>
              <a:gd name="connsiteX121" fmla="*/ 571733 w 1605470"/>
              <a:gd name="connsiteY121" fmla="*/ 2554718 h 6858000"/>
              <a:gd name="connsiteX122" fmla="*/ 551827 w 1605470"/>
              <a:gd name="connsiteY122" fmla="*/ 2485734 h 6858000"/>
              <a:gd name="connsiteX123" fmla="*/ 542550 w 1605470"/>
              <a:gd name="connsiteY123" fmla="*/ 2447068 h 6858000"/>
              <a:gd name="connsiteX124" fmla="*/ 529511 w 1605470"/>
              <a:gd name="connsiteY124" fmla="*/ 2425819 h 6858000"/>
              <a:gd name="connsiteX125" fmla="*/ 528878 w 1605470"/>
              <a:gd name="connsiteY125" fmla="*/ 2408971 h 6858000"/>
              <a:gd name="connsiteX126" fmla="*/ 535510 w 1605470"/>
              <a:gd name="connsiteY126" fmla="*/ 2402874 h 6858000"/>
              <a:gd name="connsiteX127" fmla="*/ 538122 w 1605470"/>
              <a:gd name="connsiteY127" fmla="*/ 2381443 h 6858000"/>
              <a:gd name="connsiteX128" fmla="*/ 514451 w 1605470"/>
              <a:gd name="connsiteY128" fmla="*/ 2261920 h 6858000"/>
              <a:gd name="connsiteX129" fmla="*/ 486968 w 1605470"/>
              <a:gd name="connsiteY129" fmla="*/ 2182937 h 6858000"/>
              <a:gd name="connsiteX130" fmla="*/ 488555 w 1605470"/>
              <a:gd name="connsiteY130" fmla="*/ 2155135 h 6858000"/>
              <a:gd name="connsiteX131" fmla="*/ 486013 w 1605470"/>
              <a:gd name="connsiteY131" fmla="*/ 2118008 h 6858000"/>
              <a:gd name="connsiteX132" fmla="*/ 487006 w 1605470"/>
              <a:gd name="connsiteY132" fmla="*/ 2050531 h 6858000"/>
              <a:gd name="connsiteX133" fmla="*/ 478812 w 1605470"/>
              <a:gd name="connsiteY133" fmla="*/ 1963269 h 6858000"/>
              <a:gd name="connsiteX134" fmla="*/ 442619 w 1605470"/>
              <a:gd name="connsiteY134" fmla="*/ 1910499 h 6858000"/>
              <a:gd name="connsiteX135" fmla="*/ 446785 w 1605470"/>
              <a:gd name="connsiteY135" fmla="*/ 1903212 h 6858000"/>
              <a:gd name="connsiteX136" fmla="*/ 436547 w 1605470"/>
              <a:gd name="connsiteY136" fmla="*/ 1861531 h 6858000"/>
              <a:gd name="connsiteX137" fmla="*/ 390346 w 1605470"/>
              <a:gd name="connsiteY137" fmla="*/ 1732919 h 6858000"/>
              <a:gd name="connsiteX138" fmla="*/ 362657 w 1605470"/>
              <a:gd name="connsiteY138" fmla="*/ 1663540 h 6858000"/>
              <a:gd name="connsiteX139" fmla="*/ 361783 w 1605470"/>
              <a:gd name="connsiteY139" fmla="*/ 1615777 h 6858000"/>
              <a:gd name="connsiteX140" fmla="*/ 342578 w 1605470"/>
              <a:gd name="connsiteY140" fmla="*/ 1563678 h 6858000"/>
              <a:gd name="connsiteX141" fmla="*/ 355658 w 1605470"/>
              <a:gd name="connsiteY141" fmla="*/ 1519474 h 6858000"/>
              <a:gd name="connsiteX142" fmla="*/ 348400 w 1605470"/>
              <a:gd name="connsiteY142" fmla="*/ 1477995 h 6858000"/>
              <a:gd name="connsiteX143" fmla="*/ 334485 w 1605470"/>
              <a:gd name="connsiteY143" fmla="*/ 1373769 h 6858000"/>
              <a:gd name="connsiteX144" fmla="*/ 342792 w 1605470"/>
              <a:gd name="connsiteY144" fmla="*/ 1307086 h 6858000"/>
              <a:gd name="connsiteX145" fmla="*/ 343980 w 1605470"/>
              <a:gd name="connsiteY145" fmla="*/ 1189033 h 6858000"/>
              <a:gd name="connsiteX146" fmla="*/ 348665 w 1605470"/>
              <a:gd name="connsiteY146" fmla="*/ 1168288 h 6858000"/>
              <a:gd name="connsiteX147" fmla="*/ 340947 w 1605470"/>
              <a:gd name="connsiteY147" fmla="*/ 1142577 h 6858000"/>
              <a:gd name="connsiteX148" fmla="*/ 330253 w 1605470"/>
              <a:gd name="connsiteY148" fmla="*/ 1088484 h 6858000"/>
              <a:gd name="connsiteX149" fmla="*/ 318989 w 1605470"/>
              <a:gd name="connsiteY149" fmla="*/ 1016103 h 6858000"/>
              <a:gd name="connsiteX150" fmla="*/ 320445 w 1605470"/>
              <a:gd name="connsiteY150" fmla="*/ 932283 h 6858000"/>
              <a:gd name="connsiteX151" fmla="*/ 322681 w 1605470"/>
              <a:gd name="connsiteY151" fmla="*/ 915925 h 6858000"/>
              <a:gd name="connsiteX152" fmla="*/ 315310 w 1605470"/>
              <a:gd name="connsiteY152" fmla="*/ 896999 h 6858000"/>
              <a:gd name="connsiteX153" fmla="*/ 284718 w 1605470"/>
              <a:gd name="connsiteY153" fmla="*/ 821517 h 6858000"/>
              <a:gd name="connsiteX154" fmla="*/ 263668 w 1605470"/>
              <a:gd name="connsiteY154" fmla="*/ 751353 h 6858000"/>
              <a:gd name="connsiteX155" fmla="*/ 263226 w 1605470"/>
              <a:gd name="connsiteY155" fmla="*/ 721230 h 6858000"/>
              <a:gd name="connsiteX156" fmla="*/ 248897 w 1605470"/>
              <a:gd name="connsiteY156" fmla="*/ 681659 h 6858000"/>
              <a:gd name="connsiteX157" fmla="*/ 234316 w 1605470"/>
              <a:gd name="connsiteY157" fmla="*/ 635218 h 6858000"/>
              <a:gd name="connsiteX158" fmla="*/ 239327 w 1605470"/>
              <a:gd name="connsiteY158" fmla="*/ 613763 h 6858000"/>
              <a:gd name="connsiteX159" fmla="*/ 225269 w 1605470"/>
              <a:gd name="connsiteY159" fmla="*/ 598582 h 6858000"/>
              <a:gd name="connsiteX160" fmla="*/ 224950 w 1605470"/>
              <a:gd name="connsiteY160" fmla="*/ 576846 h 6858000"/>
              <a:gd name="connsiteX161" fmla="*/ 204576 w 1605470"/>
              <a:gd name="connsiteY161" fmla="*/ 530055 h 6858000"/>
              <a:gd name="connsiteX162" fmla="*/ 219064 w 1605470"/>
              <a:gd name="connsiteY162" fmla="*/ 469651 h 6858000"/>
              <a:gd name="connsiteX163" fmla="*/ 195012 w 1605470"/>
              <a:gd name="connsiteY163" fmla="*/ 448559 h 6858000"/>
              <a:gd name="connsiteX164" fmla="*/ 201434 w 1605470"/>
              <a:gd name="connsiteY164" fmla="*/ 441529 h 6858000"/>
              <a:gd name="connsiteX165" fmla="*/ 200655 w 1605470"/>
              <a:gd name="connsiteY165" fmla="*/ 428927 h 6858000"/>
              <a:gd name="connsiteX166" fmla="*/ 190059 w 1605470"/>
              <a:gd name="connsiteY166" fmla="*/ 430161 h 6858000"/>
              <a:gd name="connsiteX167" fmla="*/ 167079 w 1605470"/>
              <a:gd name="connsiteY167" fmla="*/ 367211 h 6858000"/>
              <a:gd name="connsiteX168" fmla="*/ 124571 w 1605470"/>
              <a:gd name="connsiteY168" fmla="*/ 302178 h 6858000"/>
              <a:gd name="connsiteX169" fmla="*/ 103243 w 1605470"/>
              <a:gd name="connsiteY169" fmla="*/ 211375 h 6858000"/>
              <a:gd name="connsiteX170" fmla="*/ 94571 w 1605470"/>
              <a:gd name="connsiteY170" fmla="*/ 184179 h 6858000"/>
              <a:gd name="connsiteX171" fmla="*/ 13437 w 1605470"/>
              <a:gd name="connsiteY171" fmla="*/ 19287 h 6858000"/>
              <a:gd name="connsiteX172" fmla="*/ 0 w 1605470"/>
              <a:gd name="connsiteY172"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3992 w 1605470"/>
              <a:gd name="connsiteY37" fmla="*/ 5619557 h 6858000"/>
              <a:gd name="connsiteX38" fmla="*/ 531653 w 1605470"/>
              <a:gd name="connsiteY38" fmla="*/ 5604904 h 6858000"/>
              <a:gd name="connsiteX39" fmla="*/ 539863 w 1605470"/>
              <a:gd name="connsiteY39" fmla="*/ 5604298 h 6858000"/>
              <a:gd name="connsiteX40" fmla="*/ 552319 w 1605470"/>
              <a:gd name="connsiteY40" fmla="*/ 5587997 h 6858000"/>
              <a:gd name="connsiteX41" fmla="*/ 591557 w 1605470"/>
              <a:gd name="connsiteY41" fmla="*/ 5476393 h 6858000"/>
              <a:gd name="connsiteX42" fmla="*/ 622750 w 1605470"/>
              <a:gd name="connsiteY42" fmla="*/ 5396260 h 6858000"/>
              <a:gd name="connsiteX43" fmla="*/ 638731 w 1605470"/>
              <a:gd name="connsiteY43" fmla="*/ 5330009 h 6858000"/>
              <a:gd name="connsiteX44" fmla="*/ 672224 w 1605470"/>
              <a:gd name="connsiteY44" fmla="*/ 5273739 h 6858000"/>
              <a:gd name="connsiteX45" fmla="*/ 681823 w 1605470"/>
              <a:gd name="connsiteY45" fmla="*/ 5241779 h 6858000"/>
              <a:gd name="connsiteX46" fmla="*/ 693049 w 1605470"/>
              <a:gd name="connsiteY46" fmla="*/ 5225268 h 6858000"/>
              <a:gd name="connsiteX47" fmla="*/ 694069 w 1605470"/>
              <a:gd name="connsiteY47" fmla="*/ 5217684 h 6858000"/>
              <a:gd name="connsiteX48" fmla="*/ 701410 w 1605470"/>
              <a:gd name="connsiteY48" fmla="*/ 5193377 h 6858000"/>
              <a:gd name="connsiteX49" fmla="*/ 704713 w 1605470"/>
              <a:gd name="connsiteY49" fmla="*/ 5179288 h 6858000"/>
              <a:gd name="connsiteX50" fmla="*/ 705697 w 1605470"/>
              <a:gd name="connsiteY50" fmla="*/ 5173621 h 6858000"/>
              <a:gd name="connsiteX51" fmla="*/ 701331 w 1605470"/>
              <a:gd name="connsiteY51" fmla="*/ 5159961 h 6858000"/>
              <a:gd name="connsiteX52" fmla="*/ 708008 w 1605470"/>
              <a:gd name="connsiteY52" fmla="*/ 5144295 h 6858000"/>
              <a:gd name="connsiteX53" fmla="*/ 704941 w 1605470"/>
              <a:gd name="connsiteY53" fmla="*/ 5125185 h 6858000"/>
              <a:gd name="connsiteX54" fmla="*/ 711771 w 1605470"/>
              <a:gd name="connsiteY54" fmla="*/ 5121884 h 6858000"/>
              <a:gd name="connsiteX55" fmla="*/ 718807 w 1605470"/>
              <a:gd name="connsiteY55" fmla="*/ 5067850 h 6858000"/>
              <a:gd name="connsiteX56" fmla="*/ 721538 w 1605470"/>
              <a:gd name="connsiteY56" fmla="*/ 5060861 h 6858000"/>
              <a:gd name="connsiteX57" fmla="*/ 718242 w 1605470"/>
              <a:gd name="connsiteY57" fmla="*/ 5034192 h 6858000"/>
              <a:gd name="connsiteX58" fmla="*/ 719796 w 1605470"/>
              <a:gd name="connsiteY58" fmla="*/ 4993030 h 6858000"/>
              <a:gd name="connsiteX59" fmla="*/ 726705 w 1605470"/>
              <a:gd name="connsiteY59" fmla="*/ 4946844 h 6858000"/>
              <a:gd name="connsiteX60" fmla="*/ 722561 w 1605470"/>
              <a:gd name="connsiteY60" fmla="*/ 4932692 h 6858000"/>
              <a:gd name="connsiteX61" fmla="*/ 724935 w 1605470"/>
              <a:gd name="connsiteY61" fmla="*/ 4821504 h 6858000"/>
              <a:gd name="connsiteX62" fmla="*/ 732118 w 1605470"/>
              <a:gd name="connsiteY62" fmla="*/ 4801535 h 6858000"/>
              <a:gd name="connsiteX63" fmla="*/ 739787 w 1605470"/>
              <a:gd name="connsiteY63" fmla="*/ 4797794 h 6858000"/>
              <a:gd name="connsiteX64" fmla="*/ 741081 w 1605470"/>
              <a:gd name="connsiteY64" fmla="*/ 4784526 h 6858000"/>
              <a:gd name="connsiteX65" fmla="*/ 742865 w 1605470"/>
              <a:gd name="connsiteY65" fmla="*/ 4781211 h 6858000"/>
              <a:gd name="connsiteX66" fmla="*/ 751652 w 1605470"/>
              <a:gd name="connsiteY66" fmla="*/ 4761984 h 6858000"/>
              <a:gd name="connsiteX67" fmla="*/ 747700 w 1605470"/>
              <a:gd name="connsiteY67" fmla="*/ 4690749 h 6858000"/>
              <a:gd name="connsiteX68" fmla="*/ 743180 w 1605470"/>
              <a:gd name="connsiteY68" fmla="*/ 4584173 h 6858000"/>
              <a:gd name="connsiteX69" fmla="*/ 738263 w 1605470"/>
              <a:gd name="connsiteY69" fmla="*/ 4444346 h 6858000"/>
              <a:gd name="connsiteX70" fmla="*/ 734828 w 1605470"/>
              <a:gd name="connsiteY70" fmla="*/ 4375228 h 6858000"/>
              <a:gd name="connsiteX71" fmla="*/ 715481 w 1605470"/>
              <a:gd name="connsiteY71" fmla="*/ 4214165 h 6858000"/>
              <a:gd name="connsiteX72" fmla="*/ 719554 w 1605470"/>
              <a:gd name="connsiteY72" fmla="*/ 4090296 h 6858000"/>
              <a:gd name="connsiteX73" fmla="*/ 704810 w 1605470"/>
              <a:gd name="connsiteY73" fmla="*/ 4033999 h 6858000"/>
              <a:gd name="connsiteX74" fmla="*/ 705959 w 1605470"/>
              <a:gd name="connsiteY74" fmla="*/ 4031933 h 6858000"/>
              <a:gd name="connsiteX75" fmla="*/ 704535 w 1605470"/>
              <a:gd name="connsiteY75" fmla="*/ 4013953 h 6858000"/>
              <a:gd name="connsiteX76" fmla="*/ 700443 w 1605470"/>
              <a:gd name="connsiteY76" fmla="*/ 4010511 h 6858000"/>
              <a:gd name="connsiteX77" fmla="*/ 698282 w 1605470"/>
              <a:gd name="connsiteY77" fmla="*/ 3998331 h 6858000"/>
              <a:gd name="connsiteX78" fmla="*/ 690830 w 1605470"/>
              <a:gd name="connsiteY78" fmla="*/ 3974753 h 6858000"/>
              <a:gd name="connsiteX79" fmla="*/ 692428 w 1605470"/>
              <a:gd name="connsiteY79" fmla="*/ 3969950 h 6858000"/>
              <a:gd name="connsiteX80" fmla="*/ 685850 w 1605470"/>
              <a:gd name="connsiteY80" fmla="*/ 3933779 h 6858000"/>
              <a:gd name="connsiteX81" fmla="*/ 687181 w 1605470"/>
              <a:gd name="connsiteY81" fmla="*/ 3933093 h 6858000"/>
              <a:gd name="connsiteX82" fmla="*/ 691535 w 1605470"/>
              <a:gd name="connsiteY82" fmla="*/ 3922082 h 6858000"/>
              <a:gd name="connsiteX83" fmla="*/ 696613 w 1605470"/>
              <a:gd name="connsiteY83" fmla="*/ 3901461 h 6858000"/>
              <a:gd name="connsiteX84" fmla="*/ 719207 w 1605470"/>
              <a:gd name="connsiteY84" fmla="*/ 3813873 h 6858000"/>
              <a:gd name="connsiteX85" fmla="*/ 718632 w 1605470"/>
              <a:gd name="connsiteY85" fmla="*/ 3806161 h 6858000"/>
              <a:gd name="connsiteX86" fmla="*/ 718939 w 1605470"/>
              <a:gd name="connsiteY86" fmla="*/ 3805957 h 6858000"/>
              <a:gd name="connsiteX87" fmla="*/ 718966 w 1605470"/>
              <a:gd name="connsiteY87" fmla="*/ 3797724 h 6858000"/>
              <a:gd name="connsiteX88" fmla="*/ 717581 w 1605470"/>
              <a:gd name="connsiteY88" fmla="*/ 3792098 h 6858000"/>
              <a:gd name="connsiteX89" fmla="*/ 716465 w 1605470"/>
              <a:gd name="connsiteY89" fmla="*/ 3777135 h 6858000"/>
              <a:gd name="connsiteX90" fmla="*/ 718198 w 1605470"/>
              <a:gd name="connsiteY90" fmla="*/ 3771656 h 6858000"/>
              <a:gd name="connsiteX91" fmla="*/ 721941 w 1605470"/>
              <a:gd name="connsiteY91" fmla="*/ 3769007 h 6858000"/>
              <a:gd name="connsiteX92" fmla="*/ 721407 w 1605470"/>
              <a:gd name="connsiteY92" fmla="*/ 3767709 h 6858000"/>
              <a:gd name="connsiteX93" fmla="*/ 730103 w 1605470"/>
              <a:gd name="connsiteY93" fmla="*/ 3738082 h 6858000"/>
              <a:gd name="connsiteX94" fmla="*/ 737449 w 1605470"/>
              <a:gd name="connsiteY94" fmla="*/ 3673397 h 6858000"/>
              <a:gd name="connsiteX95" fmla="*/ 736745 w 1605470"/>
              <a:gd name="connsiteY95" fmla="*/ 3637109 h 6858000"/>
              <a:gd name="connsiteX96" fmla="*/ 740188 w 1605470"/>
              <a:gd name="connsiteY96" fmla="*/ 3536883 h 6858000"/>
              <a:gd name="connsiteX97" fmla="*/ 747726 w 1605470"/>
              <a:gd name="connsiteY97" fmla="*/ 3435652 h 6858000"/>
              <a:gd name="connsiteX98" fmla="*/ 774383 w 1605470"/>
              <a:gd name="connsiteY98" fmla="*/ 3381564 h 6858000"/>
              <a:gd name="connsiteX99" fmla="*/ 774870 w 1605470"/>
              <a:gd name="connsiteY99" fmla="*/ 3375761 h 6858000"/>
              <a:gd name="connsiteX100" fmla="*/ 770510 w 1605470"/>
              <a:gd name="connsiteY100" fmla="*/ 3361844 h 6858000"/>
              <a:gd name="connsiteX101" fmla="*/ 767933 w 1605470"/>
              <a:gd name="connsiteY101" fmla="*/ 3356929 h 6858000"/>
              <a:gd name="connsiteX102" fmla="*/ 766158 w 1605470"/>
              <a:gd name="connsiteY102" fmla="*/ 3349058 h 6858000"/>
              <a:gd name="connsiteX103" fmla="*/ 766414 w 1605470"/>
              <a:gd name="connsiteY103" fmla="*/ 3348763 h 6858000"/>
              <a:gd name="connsiteX104" fmla="*/ 764166 w 1605470"/>
              <a:gd name="connsiteY104" fmla="*/ 3341588 h 6858000"/>
              <a:gd name="connsiteX105" fmla="*/ 749397 w 1605470"/>
              <a:gd name="connsiteY105" fmla="*/ 3307769 h 6858000"/>
              <a:gd name="connsiteX106" fmla="*/ 766960 w 1605470"/>
              <a:gd name="connsiteY106" fmla="*/ 3250522 h 6858000"/>
              <a:gd name="connsiteX107" fmla="*/ 767385 w 1605470"/>
              <a:gd name="connsiteY107" fmla="*/ 3229163 h 6858000"/>
              <a:gd name="connsiteX108" fmla="*/ 769208 w 1605470"/>
              <a:gd name="connsiteY108" fmla="*/ 3217217 h 6858000"/>
              <a:gd name="connsiteX109" fmla="*/ 770350 w 1605470"/>
              <a:gd name="connsiteY109" fmla="*/ 3216125 h 6858000"/>
              <a:gd name="connsiteX110" fmla="*/ 756043 w 1605470"/>
              <a:gd name="connsiteY110" fmla="*/ 3183755 h 6858000"/>
              <a:gd name="connsiteX111" fmla="*/ 756544 w 1605470"/>
              <a:gd name="connsiteY111" fmla="*/ 3178642 h 6858000"/>
              <a:gd name="connsiteX112" fmla="*/ 744144 w 1605470"/>
              <a:gd name="connsiteY112" fmla="*/ 3158586 h 6858000"/>
              <a:gd name="connsiteX113" fmla="*/ 739378 w 1605470"/>
              <a:gd name="connsiteY113" fmla="*/ 3147669 h 6858000"/>
              <a:gd name="connsiteX114" fmla="*/ 734648 w 1605470"/>
              <a:gd name="connsiteY114" fmla="*/ 3145733 h 6858000"/>
              <a:gd name="connsiteX115" fmla="*/ 729329 w 1605470"/>
              <a:gd name="connsiteY115" fmla="*/ 3129034 h 6858000"/>
              <a:gd name="connsiteX116" fmla="*/ 729994 w 1605470"/>
              <a:gd name="connsiteY116" fmla="*/ 3126682 h 6858000"/>
              <a:gd name="connsiteX117" fmla="*/ 720862 w 1605470"/>
              <a:gd name="connsiteY117" fmla="*/ 3114519 h 6858000"/>
              <a:gd name="connsiteX118" fmla="*/ 707471 w 1605470"/>
              <a:gd name="connsiteY118" fmla="*/ 3106272 h 6858000"/>
              <a:gd name="connsiteX119" fmla="*/ 680201 w 1605470"/>
              <a:gd name="connsiteY119" fmla="*/ 2958185 h 6858000"/>
              <a:gd name="connsiteX120" fmla="*/ 622815 w 1605470"/>
              <a:gd name="connsiteY120" fmla="*/ 2762989 h 6858000"/>
              <a:gd name="connsiteX121" fmla="*/ 571733 w 1605470"/>
              <a:gd name="connsiteY121" fmla="*/ 2554718 h 6858000"/>
              <a:gd name="connsiteX122" fmla="*/ 551827 w 1605470"/>
              <a:gd name="connsiteY122" fmla="*/ 2485734 h 6858000"/>
              <a:gd name="connsiteX123" fmla="*/ 542550 w 1605470"/>
              <a:gd name="connsiteY123" fmla="*/ 2447068 h 6858000"/>
              <a:gd name="connsiteX124" fmla="*/ 529511 w 1605470"/>
              <a:gd name="connsiteY124" fmla="*/ 2425819 h 6858000"/>
              <a:gd name="connsiteX125" fmla="*/ 528878 w 1605470"/>
              <a:gd name="connsiteY125" fmla="*/ 2408971 h 6858000"/>
              <a:gd name="connsiteX126" fmla="*/ 535510 w 1605470"/>
              <a:gd name="connsiteY126" fmla="*/ 2402874 h 6858000"/>
              <a:gd name="connsiteX127" fmla="*/ 538122 w 1605470"/>
              <a:gd name="connsiteY127" fmla="*/ 2381443 h 6858000"/>
              <a:gd name="connsiteX128" fmla="*/ 514451 w 1605470"/>
              <a:gd name="connsiteY128" fmla="*/ 2261920 h 6858000"/>
              <a:gd name="connsiteX129" fmla="*/ 486968 w 1605470"/>
              <a:gd name="connsiteY129" fmla="*/ 2182937 h 6858000"/>
              <a:gd name="connsiteX130" fmla="*/ 488555 w 1605470"/>
              <a:gd name="connsiteY130" fmla="*/ 2155135 h 6858000"/>
              <a:gd name="connsiteX131" fmla="*/ 486013 w 1605470"/>
              <a:gd name="connsiteY131" fmla="*/ 2118008 h 6858000"/>
              <a:gd name="connsiteX132" fmla="*/ 487006 w 1605470"/>
              <a:gd name="connsiteY132" fmla="*/ 2050531 h 6858000"/>
              <a:gd name="connsiteX133" fmla="*/ 478812 w 1605470"/>
              <a:gd name="connsiteY133" fmla="*/ 1963269 h 6858000"/>
              <a:gd name="connsiteX134" fmla="*/ 442619 w 1605470"/>
              <a:gd name="connsiteY134" fmla="*/ 1910499 h 6858000"/>
              <a:gd name="connsiteX135" fmla="*/ 446785 w 1605470"/>
              <a:gd name="connsiteY135" fmla="*/ 1903212 h 6858000"/>
              <a:gd name="connsiteX136" fmla="*/ 436547 w 1605470"/>
              <a:gd name="connsiteY136" fmla="*/ 1861531 h 6858000"/>
              <a:gd name="connsiteX137" fmla="*/ 390346 w 1605470"/>
              <a:gd name="connsiteY137" fmla="*/ 1732919 h 6858000"/>
              <a:gd name="connsiteX138" fmla="*/ 362657 w 1605470"/>
              <a:gd name="connsiteY138" fmla="*/ 1663540 h 6858000"/>
              <a:gd name="connsiteX139" fmla="*/ 361783 w 1605470"/>
              <a:gd name="connsiteY139" fmla="*/ 1615777 h 6858000"/>
              <a:gd name="connsiteX140" fmla="*/ 342578 w 1605470"/>
              <a:gd name="connsiteY140" fmla="*/ 1563678 h 6858000"/>
              <a:gd name="connsiteX141" fmla="*/ 355658 w 1605470"/>
              <a:gd name="connsiteY141" fmla="*/ 1519474 h 6858000"/>
              <a:gd name="connsiteX142" fmla="*/ 348400 w 1605470"/>
              <a:gd name="connsiteY142" fmla="*/ 1477995 h 6858000"/>
              <a:gd name="connsiteX143" fmla="*/ 334485 w 1605470"/>
              <a:gd name="connsiteY143" fmla="*/ 1373769 h 6858000"/>
              <a:gd name="connsiteX144" fmla="*/ 342792 w 1605470"/>
              <a:gd name="connsiteY144" fmla="*/ 1307086 h 6858000"/>
              <a:gd name="connsiteX145" fmla="*/ 343980 w 1605470"/>
              <a:gd name="connsiteY145" fmla="*/ 1189033 h 6858000"/>
              <a:gd name="connsiteX146" fmla="*/ 348665 w 1605470"/>
              <a:gd name="connsiteY146" fmla="*/ 1168288 h 6858000"/>
              <a:gd name="connsiteX147" fmla="*/ 340947 w 1605470"/>
              <a:gd name="connsiteY147" fmla="*/ 1142577 h 6858000"/>
              <a:gd name="connsiteX148" fmla="*/ 330253 w 1605470"/>
              <a:gd name="connsiteY148" fmla="*/ 1088484 h 6858000"/>
              <a:gd name="connsiteX149" fmla="*/ 318989 w 1605470"/>
              <a:gd name="connsiteY149" fmla="*/ 1016103 h 6858000"/>
              <a:gd name="connsiteX150" fmla="*/ 320445 w 1605470"/>
              <a:gd name="connsiteY150" fmla="*/ 932283 h 6858000"/>
              <a:gd name="connsiteX151" fmla="*/ 322681 w 1605470"/>
              <a:gd name="connsiteY151" fmla="*/ 915925 h 6858000"/>
              <a:gd name="connsiteX152" fmla="*/ 315310 w 1605470"/>
              <a:gd name="connsiteY152" fmla="*/ 896999 h 6858000"/>
              <a:gd name="connsiteX153" fmla="*/ 284718 w 1605470"/>
              <a:gd name="connsiteY153" fmla="*/ 821517 h 6858000"/>
              <a:gd name="connsiteX154" fmla="*/ 263668 w 1605470"/>
              <a:gd name="connsiteY154" fmla="*/ 751353 h 6858000"/>
              <a:gd name="connsiteX155" fmla="*/ 263226 w 1605470"/>
              <a:gd name="connsiteY155" fmla="*/ 721230 h 6858000"/>
              <a:gd name="connsiteX156" fmla="*/ 248897 w 1605470"/>
              <a:gd name="connsiteY156" fmla="*/ 681659 h 6858000"/>
              <a:gd name="connsiteX157" fmla="*/ 234316 w 1605470"/>
              <a:gd name="connsiteY157" fmla="*/ 635218 h 6858000"/>
              <a:gd name="connsiteX158" fmla="*/ 239327 w 1605470"/>
              <a:gd name="connsiteY158" fmla="*/ 613763 h 6858000"/>
              <a:gd name="connsiteX159" fmla="*/ 225269 w 1605470"/>
              <a:gd name="connsiteY159" fmla="*/ 598582 h 6858000"/>
              <a:gd name="connsiteX160" fmla="*/ 224950 w 1605470"/>
              <a:gd name="connsiteY160" fmla="*/ 576846 h 6858000"/>
              <a:gd name="connsiteX161" fmla="*/ 204576 w 1605470"/>
              <a:gd name="connsiteY161" fmla="*/ 530055 h 6858000"/>
              <a:gd name="connsiteX162" fmla="*/ 219064 w 1605470"/>
              <a:gd name="connsiteY162" fmla="*/ 469651 h 6858000"/>
              <a:gd name="connsiteX163" fmla="*/ 195012 w 1605470"/>
              <a:gd name="connsiteY163" fmla="*/ 448559 h 6858000"/>
              <a:gd name="connsiteX164" fmla="*/ 201434 w 1605470"/>
              <a:gd name="connsiteY164" fmla="*/ 441529 h 6858000"/>
              <a:gd name="connsiteX165" fmla="*/ 200655 w 1605470"/>
              <a:gd name="connsiteY165" fmla="*/ 428927 h 6858000"/>
              <a:gd name="connsiteX166" fmla="*/ 190059 w 1605470"/>
              <a:gd name="connsiteY166" fmla="*/ 430161 h 6858000"/>
              <a:gd name="connsiteX167" fmla="*/ 167079 w 1605470"/>
              <a:gd name="connsiteY167" fmla="*/ 367211 h 6858000"/>
              <a:gd name="connsiteX168" fmla="*/ 124571 w 1605470"/>
              <a:gd name="connsiteY168" fmla="*/ 302178 h 6858000"/>
              <a:gd name="connsiteX169" fmla="*/ 103243 w 1605470"/>
              <a:gd name="connsiteY169" fmla="*/ 211375 h 6858000"/>
              <a:gd name="connsiteX170" fmla="*/ 94571 w 1605470"/>
              <a:gd name="connsiteY170" fmla="*/ 184179 h 6858000"/>
              <a:gd name="connsiteX171" fmla="*/ 13437 w 1605470"/>
              <a:gd name="connsiteY171" fmla="*/ 19287 h 6858000"/>
              <a:gd name="connsiteX172" fmla="*/ 0 w 1605470"/>
              <a:gd name="connsiteY172"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3992 w 1605470"/>
              <a:gd name="connsiteY37" fmla="*/ 5619557 h 6858000"/>
              <a:gd name="connsiteX38" fmla="*/ 531653 w 1605470"/>
              <a:gd name="connsiteY38" fmla="*/ 5604904 h 6858000"/>
              <a:gd name="connsiteX39" fmla="*/ 539863 w 1605470"/>
              <a:gd name="connsiteY39" fmla="*/ 5604298 h 6858000"/>
              <a:gd name="connsiteX40" fmla="*/ 552319 w 1605470"/>
              <a:gd name="connsiteY40" fmla="*/ 5587997 h 6858000"/>
              <a:gd name="connsiteX41" fmla="*/ 591557 w 1605470"/>
              <a:gd name="connsiteY41" fmla="*/ 5476393 h 6858000"/>
              <a:gd name="connsiteX42" fmla="*/ 622750 w 1605470"/>
              <a:gd name="connsiteY42" fmla="*/ 5396260 h 6858000"/>
              <a:gd name="connsiteX43" fmla="*/ 638731 w 1605470"/>
              <a:gd name="connsiteY43" fmla="*/ 5330009 h 6858000"/>
              <a:gd name="connsiteX44" fmla="*/ 672224 w 1605470"/>
              <a:gd name="connsiteY44" fmla="*/ 5273739 h 6858000"/>
              <a:gd name="connsiteX45" fmla="*/ 681823 w 1605470"/>
              <a:gd name="connsiteY45" fmla="*/ 5241779 h 6858000"/>
              <a:gd name="connsiteX46" fmla="*/ 693049 w 1605470"/>
              <a:gd name="connsiteY46" fmla="*/ 5225268 h 6858000"/>
              <a:gd name="connsiteX47" fmla="*/ 694069 w 1605470"/>
              <a:gd name="connsiteY47" fmla="*/ 5217684 h 6858000"/>
              <a:gd name="connsiteX48" fmla="*/ 701410 w 1605470"/>
              <a:gd name="connsiteY48" fmla="*/ 5193377 h 6858000"/>
              <a:gd name="connsiteX49" fmla="*/ 704713 w 1605470"/>
              <a:gd name="connsiteY49" fmla="*/ 5179288 h 6858000"/>
              <a:gd name="connsiteX50" fmla="*/ 705697 w 1605470"/>
              <a:gd name="connsiteY50" fmla="*/ 5173621 h 6858000"/>
              <a:gd name="connsiteX51" fmla="*/ 701331 w 1605470"/>
              <a:gd name="connsiteY51" fmla="*/ 5159961 h 6858000"/>
              <a:gd name="connsiteX52" fmla="*/ 708008 w 1605470"/>
              <a:gd name="connsiteY52" fmla="*/ 5144295 h 6858000"/>
              <a:gd name="connsiteX53" fmla="*/ 704941 w 1605470"/>
              <a:gd name="connsiteY53" fmla="*/ 5125185 h 6858000"/>
              <a:gd name="connsiteX54" fmla="*/ 711771 w 1605470"/>
              <a:gd name="connsiteY54" fmla="*/ 5121884 h 6858000"/>
              <a:gd name="connsiteX55" fmla="*/ 718807 w 1605470"/>
              <a:gd name="connsiteY55" fmla="*/ 5067850 h 6858000"/>
              <a:gd name="connsiteX56" fmla="*/ 721538 w 1605470"/>
              <a:gd name="connsiteY56" fmla="*/ 5060861 h 6858000"/>
              <a:gd name="connsiteX57" fmla="*/ 718242 w 1605470"/>
              <a:gd name="connsiteY57" fmla="*/ 5034192 h 6858000"/>
              <a:gd name="connsiteX58" fmla="*/ 719796 w 1605470"/>
              <a:gd name="connsiteY58" fmla="*/ 4993030 h 6858000"/>
              <a:gd name="connsiteX59" fmla="*/ 726705 w 1605470"/>
              <a:gd name="connsiteY59" fmla="*/ 4946844 h 6858000"/>
              <a:gd name="connsiteX60" fmla="*/ 722561 w 1605470"/>
              <a:gd name="connsiteY60" fmla="*/ 4932692 h 6858000"/>
              <a:gd name="connsiteX61" fmla="*/ 724935 w 1605470"/>
              <a:gd name="connsiteY61" fmla="*/ 4821504 h 6858000"/>
              <a:gd name="connsiteX62" fmla="*/ 732118 w 1605470"/>
              <a:gd name="connsiteY62" fmla="*/ 4801535 h 6858000"/>
              <a:gd name="connsiteX63" fmla="*/ 739787 w 1605470"/>
              <a:gd name="connsiteY63" fmla="*/ 4797794 h 6858000"/>
              <a:gd name="connsiteX64" fmla="*/ 741081 w 1605470"/>
              <a:gd name="connsiteY64" fmla="*/ 4784526 h 6858000"/>
              <a:gd name="connsiteX65" fmla="*/ 742865 w 1605470"/>
              <a:gd name="connsiteY65" fmla="*/ 4781211 h 6858000"/>
              <a:gd name="connsiteX66" fmla="*/ 751652 w 1605470"/>
              <a:gd name="connsiteY66" fmla="*/ 4761984 h 6858000"/>
              <a:gd name="connsiteX67" fmla="*/ 747700 w 1605470"/>
              <a:gd name="connsiteY67" fmla="*/ 4690749 h 6858000"/>
              <a:gd name="connsiteX68" fmla="*/ 743180 w 1605470"/>
              <a:gd name="connsiteY68" fmla="*/ 4584173 h 6858000"/>
              <a:gd name="connsiteX69" fmla="*/ 738263 w 1605470"/>
              <a:gd name="connsiteY69" fmla="*/ 4444346 h 6858000"/>
              <a:gd name="connsiteX70" fmla="*/ 734828 w 1605470"/>
              <a:gd name="connsiteY70" fmla="*/ 4375228 h 6858000"/>
              <a:gd name="connsiteX71" fmla="*/ 715481 w 1605470"/>
              <a:gd name="connsiteY71" fmla="*/ 4214165 h 6858000"/>
              <a:gd name="connsiteX72" fmla="*/ 719554 w 1605470"/>
              <a:gd name="connsiteY72" fmla="*/ 4090296 h 6858000"/>
              <a:gd name="connsiteX73" fmla="*/ 704810 w 1605470"/>
              <a:gd name="connsiteY73" fmla="*/ 4033999 h 6858000"/>
              <a:gd name="connsiteX74" fmla="*/ 705959 w 1605470"/>
              <a:gd name="connsiteY74" fmla="*/ 4031933 h 6858000"/>
              <a:gd name="connsiteX75" fmla="*/ 704535 w 1605470"/>
              <a:gd name="connsiteY75" fmla="*/ 4013953 h 6858000"/>
              <a:gd name="connsiteX76" fmla="*/ 700443 w 1605470"/>
              <a:gd name="connsiteY76" fmla="*/ 4010511 h 6858000"/>
              <a:gd name="connsiteX77" fmla="*/ 698282 w 1605470"/>
              <a:gd name="connsiteY77" fmla="*/ 3998331 h 6858000"/>
              <a:gd name="connsiteX78" fmla="*/ 690830 w 1605470"/>
              <a:gd name="connsiteY78" fmla="*/ 3974753 h 6858000"/>
              <a:gd name="connsiteX79" fmla="*/ 692428 w 1605470"/>
              <a:gd name="connsiteY79" fmla="*/ 3969950 h 6858000"/>
              <a:gd name="connsiteX80" fmla="*/ 685850 w 1605470"/>
              <a:gd name="connsiteY80" fmla="*/ 3933779 h 6858000"/>
              <a:gd name="connsiteX81" fmla="*/ 687181 w 1605470"/>
              <a:gd name="connsiteY81" fmla="*/ 3933093 h 6858000"/>
              <a:gd name="connsiteX82" fmla="*/ 691535 w 1605470"/>
              <a:gd name="connsiteY82" fmla="*/ 3922082 h 6858000"/>
              <a:gd name="connsiteX83" fmla="*/ 696613 w 1605470"/>
              <a:gd name="connsiteY83" fmla="*/ 3901461 h 6858000"/>
              <a:gd name="connsiteX84" fmla="*/ 719207 w 1605470"/>
              <a:gd name="connsiteY84" fmla="*/ 3813873 h 6858000"/>
              <a:gd name="connsiteX85" fmla="*/ 718632 w 1605470"/>
              <a:gd name="connsiteY85" fmla="*/ 3806161 h 6858000"/>
              <a:gd name="connsiteX86" fmla="*/ 718939 w 1605470"/>
              <a:gd name="connsiteY86" fmla="*/ 3805957 h 6858000"/>
              <a:gd name="connsiteX87" fmla="*/ 718966 w 1605470"/>
              <a:gd name="connsiteY87" fmla="*/ 3797724 h 6858000"/>
              <a:gd name="connsiteX88" fmla="*/ 717581 w 1605470"/>
              <a:gd name="connsiteY88" fmla="*/ 3792098 h 6858000"/>
              <a:gd name="connsiteX89" fmla="*/ 716465 w 1605470"/>
              <a:gd name="connsiteY89" fmla="*/ 3777135 h 6858000"/>
              <a:gd name="connsiteX90" fmla="*/ 718198 w 1605470"/>
              <a:gd name="connsiteY90" fmla="*/ 3771656 h 6858000"/>
              <a:gd name="connsiteX91" fmla="*/ 721941 w 1605470"/>
              <a:gd name="connsiteY91" fmla="*/ 3769007 h 6858000"/>
              <a:gd name="connsiteX92" fmla="*/ 721407 w 1605470"/>
              <a:gd name="connsiteY92" fmla="*/ 3767709 h 6858000"/>
              <a:gd name="connsiteX93" fmla="*/ 730103 w 1605470"/>
              <a:gd name="connsiteY93" fmla="*/ 3738082 h 6858000"/>
              <a:gd name="connsiteX94" fmla="*/ 737449 w 1605470"/>
              <a:gd name="connsiteY94" fmla="*/ 3673397 h 6858000"/>
              <a:gd name="connsiteX95" fmla="*/ 736745 w 1605470"/>
              <a:gd name="connsiteY95" fmla="*/ 3637109 h 6858000"/>
              <a:gd name="connsiteX96" fmla="*/ 740188 w 1605470"/>
              <a:gd name="connsiteY96" fmla="*/ 3536883 h 6858000"/>
              <a:gd name="connsiteX97" fmla="*/ 747726 w 1605470"/>
              <a:gd name="connsiteY97" fmla="*/ 3435652 h 6858000"/>
              <a:gd name="connsiteX98" fmla="*/ 774383 w 1605470"/>
              <a:gd name="connsiteY98" fmla="*/ 3381564 h 6858000"/>
              <a:gd name="connsiteX99" fmla="*/ 774870 w 1605470"/>
              <a:gd name="connsiteY99" fmla="*/ 3375761 h 6858000"/>
              <a:gd name="connsiteX100" fmla="*/ 770510 w 1605470"/>
              <a:gd name="connsiteY100" fmla="*/ 3361844 h 6858000"/>
              <a:gd name="connsiteX101" fmla="*/ 767933 w 1605470"/>
              <a:gd name="connsiteY101" fmla="*/ 3356929 h 6858000"/>
              <a:gd name="connsiteX102" fmla="*/ 766158 w 1605470"/>
              <a:gd name="connsiteY102" fmla="*/ 3349058 h 6858000"/>
              <a:gd name="connsiteX103" fmla="*/ 766414 w 1605470"/>
              <a:gd name="connsiteY103" fmla="*/ 3348763 h 6858000"/>
              <a:gd name="connsiteX104" fmla="*/ 764166 w 1605470"/>
              <a:gd name="connsiteY104" fmla="*/ 3341588 h 6858000"/>
              <a:gd name="connsiteX105" fmla="*/ 749397 w 1605470"/>
              <a:gd name="connsiteY105" fmla="*/ 3307769 h 6858000"/>
              <a:gd name="connsiteX106" fmla="*/ 766960 w 1605470"/>
              <a:gd name="connsiteY106" fmla="*/ 3250522 h 6858000"/>
              <a:gd name="connsiteX107" fmla="*/ 767385 w 1605470"/>
              <a:gd name="connsiteY107" fmla="*/ 3229163 h 6858000"/>
              <a:gd name="connsiteX108" fmla="*/ 769208 w 1605470"/>
              <a:gd name="connsiteY108" fmla="*/ 3217217 h 6858000"/>
              <a:gd name="connsiteX109" fmla="*/ 770350 w 1605470"/>
              <a:gd name="connsiteY109" fmla="*/ 3216125 h 6858000"/>
              <a:gd name="connsiteX110" fmla="*/ 756043 w 1605470"/>
              <a:gd name="connsiteY110" fmla="*/ 3183755 h 6858000"/>
              <a:gd name="connsiteX111" fmla="*/ 756544 w 1605470"/>
              <a:gd name="connsiteY111" fmla="*/ 3178642 h 6858000"/>
              <a:gd name="connsiteX112" fmla="*/ 744144 w 1605470"/>
              <a:gd name="connsiteY112" fmla="*/ 3158586 h 6858000"/>
              <a:gd name="connsiteX113" fmla="*/ 739378 w 1605470"/>
              <a:gd name="connsiteY113" fmla="*/ 3147669 h 6858000"/>
              <a:gd name="connsiteX114" fmla="*/ 734648 w 1605470"/>
              <a:gd name="connsiteY114" fmla="*/ 3145733 h 6858000"/>
              <a:gd name="connsiteX115" fmla="*/ 729329 w 1605470"/>
              <a:gd name="connsiteY115" fmla="*/ 3129034 h 6858000"/>
              <a:gd name="connsiteX116" fmla="*/ 729994 w 1605470"/>
              <a:gd name="connsiteY116" fmla="*/ 3126682 h 6858000"/>
              <a:gd name="connsiteX117" fmla="*/ 720862 w 1605470"/>
              <a:gd name="connsiteY117" fmla="*/ 3114519 h 6858000"/>
              <a:gd name="connsiteX118" fmla="*/ 707471 w 1605470"/>
              <a:gd name="connsiteY118" fmla="*/ 3106272 h 6858000"/>
              <a:gd name="connsiteX119" fmla="*/ 680201 w 1605470"/>
              <a:gd name="connsiteY119" fmla="*/ 2958185 h 6858000"/>
              <a:gd name="connsiteX120" fmla="*/ 622815 w 1605470"/>
              <a:gd name="connsiteY120" fmla="*/ 2762989 h 6858000"/>
              <a:gd name="connsiteX121" fmla="*/ 571733 w 1605470"/>
              <a:gd name="connsiteY121" fmla="*/ 2554718 h 6858000"/>
              <a:gd name="connsiteX122" fmla="*/ 551827 w 1605470"/>
              <a:gd name="connsiteY122" fmla="*/ 2485734 h 6858000"/>
              <a:gd name="connsiteX123" fmla="*/ 542550 w 1605470"/>
              <a:gd name="connsiteY123" fmla="*/ 2447068 h 6858000"/>
              <a:gd name="connsiteX124" fmla="*/ 529511 w 1605470"/>
              <a:gd name="connsiteY124" fmla="*/ 2425819 h 6858000"/>
              <a:gd name="connsiteX125" fmla="*/ 528878 w 1605470"/>
              <a:gd name="connsiteY125" fmla="*/ 2408971 h 6858000"/>
              <a:gd name="connsiteX126" fmla="*/ 535510 w 1605470"/>
              <a:gd name="connsiteY126" fmla="*/ 2402874 h 6858000"/>
              <a:gd name="connsiteX127" fmla="*/ 538122 w 1605470"/>
              <a:gd name="connsiteY127" fmla="*/ 2381443 h 6858000"/>
              <a:gd name="connsiteX128" fmla="*/ 514451 w 1605470"/>
              <a:gd name="connsiteY128" fmla="*/ 2261920 h 6858000"/>
              <a:gd name="connsiteX129" fmla="*/ 486968 w 1605470"/>
              <a:gd name="connsiteY129" fmla="*/ 2182937 h 6858000"/>
              <a:gd name="connsiteX130" fmla="*/ 488555 w 1605470"/>
              <a:gd name="connsiteY130" fmla="*/ 2155135 h 6858000"/>
              <a:gd name="connsiteX131" fmla="*/ 486013 w 1605470"/>
              <a:gd name="connsiteY131" fmla="*/ 2118008 h 6858000"/>
              <a:gd name="connsiteX132" fmla="*/ 487006 w 1605470"/>
              <a:gd name="connsiteY132" fmla="*/ 2050531 h 6858000"/>
              <a:gd name="connsiteX133" fmla="*/ 478812 w 1605470"/>
              <a:gd name="connsiteY133" fmla="*/ 1963269 h 6858000"/>
              <a:gd name="connsiteX134" fmla="*/ 442619 w 1605470"/>
              <a:gd name="connsiteY134" fmla="*/ 1910499 h 6858000"/>
              <a:gd name="connsiteX135" fmla="*/ 436547 w 1605470"/>
              <a:gd name="connsiteY135" fmla="*/ 1861531 h 6858000"/>
              <a:gd name="connsiteX136" fmla="*/ 390346 w 1605470"/>
              <a:gd name="connsiteY136" fmla="*/ 1732919 h 6858000"/>
              <a:gd name="connsiteX137" fmla="*/ 362657 w 1605470"/>
              <a:gd name="connsiteY137" fmla="*/ 1663540 h 6858000"/>
              <a:gd name="connsiteX138" fmla="*/ 361783 w 1605470"/>
              <a:gd name="connsiteY138" fmla="*/ 1615777 h 6858000"/>
              <a:gd name="connsiteX139" fmla="*/ 342578 w 1605470"/>
              <a:gd name="connsiteY139" fmla="*/ 1563678 h 6858000"/>
              <a:gd name="connsiteX140" fmla="*/ 355658 w 1605470"/>
              <a:gd name="connsiteY140" fmla="*/ 1519474 h 6858000"/>
              <a:gd name="connsiteX141" fmla="*/ 348400 w 1605470"/>
              <a:gd name="connsiteY141" fmla="*/ 1477995 h 6858000"/>
              <a:gd name="connsiteX142" fmla="*/ 334485 w 1605470"/>
              <a:gd name="connsiteY142" fmla="*/ 1373769 h 6858000"/>
              <a:gd name="connsiteX143" fmla="*/ 342792 w 1605470"/>
              <a:gd name="connsiteY143" fmla="*/ 1307086 h 6858000"/>
              <a:gd name="connsiteX144" fmla="*/ 343980 w 1605470"/>
              <a:gd name="connsiteY144" fmla="*/ 1189033 h 6858000"/>
              <a:gd name="connsiteX145" fmla="*/ 348665 w 1605470"/>
              <a:gd name="connsiteY145" fmla="*/ 1168288 h 6858000"/>
              <a:gd name="connsiteX146" fmla="*/ 340947 w 1605470"/>
              <a:gd name="connsiteY146" fmla="*/ 1142577 h 6858000"/>
              <a:gd name="connsiteX147" fmla="*/ 330253 w 1605470"/>
              <a:gd name="connsiteY147" fmla="*/ 1088484 h 6858000"/>
              <a:gd name="connsiteX148" fmla="*/ 318989 w 1605470"/>
              <a:gd name="connsiteY148" fmla="*/ 1016103 h 6858000"/>
              <a:gd name="connsiteX149" fmla="*/ 320445 w 1605470"/>
              <a:gd name="connsiteY149" fmla="*/ 932283 h 6858000"/>
              <a:gd name="connsiteX150" fmla="*/ 322681 w 1605470"/>
              <a:gd name="connsiteY150" fmla="*/ 915925 h 6858000"/>
              <a:gd name="connsiteX151" fmla="*/ 315310 w 1605470"/>
              <a:gd name="connsiteY151" fmla="*/ 896999 h 6858000"/>
              <a:gd name="connsiteX152" fmla="*/ 284718 w 1605470"/>
              <a:gd name="connsiteY152" fmla="*/ 821517 h 6858000"/>
              <a:gd name="connsiteX153" fmla="*/ 263668 w 1605470"/>
              <a:gd name="connsiteY153" fmla="*/ 751353 h 6858000"/>
              <a:gd name="connsiteX154" fmla="*/ 263226 w 1605470"/>
              <a:gd name="connsiteY154" fmla="*/ 721230 h 6858000"/>
              <a:gd name="connsiteX155" fmla="*/ 248897 w 1605470"/>
              <a:gd name="connsiteY155" fmla="*/ 681659 h 6858000"/>
              <a:gd name="connsiteX156" fmla="*/ 234316 w 1605470"/>
              <a:gd name="connsiteY156" fmla="*/ 635218 h 6858000"/>
              <a:gd name="connsiteX157" fmla="*/ 239327 w 1605470"/>
              <a:gd name="connsiteY157" fmla="*/ 613763 h 6858000"/>
              <a:gd name="connsiteX158" fmla="*/ 225269 w 1605470"/>
              <a:gd name="connsiteY158" fmla="*/ 598582 h 6858000"/>
              <a:gd name="connsiteX159" fmla="*/ 224950 w 1605470"/>
              <a:gd name="connsiteY159" fmla="*/ 576846 h 6858000"/>
              <a:gd name="connsiteX160" fmla="*/ 204576 w 1605470"/>
              <a:gd name="connsiteY160" fmla="*/ 530055 h 6858000"/>
              <a:gd name="connsiteX161" fmla="*/ 219064 w 1605470"/>
              <a:gd name="connsiteY161" fmla="*/ 469651 h 6858000"/>
              <a:gd name="connsiteX162" fmla="*/ 195012 w 1605470"/>
              <a:gd name="connsiteY162" fmla="*/ 448559 h 6858000"/>
              <a:gd name="connsiteX163" fmla="*/ 201434 w 1605470"/>
              <a:gd name="connsiteY163" fmla="*/ 441529 h 6858000"/>
              <a:gd name="connsiteX164" fmla="*/ 200655 w 1605470"/>
              <a:gd name="connsiteY164" fmla="*/ 428927 h 6858000"/>
              <a:gd name="connsiteX165" fmla="*/ 190059 w 1605470"/>
              <a:gd name="connsiteY165" fmla="*/ 430161 h 6858000"/>
              <a:gd name="connsiteX166" fmla="*/ 167079 w 1605470"/>
              <a:gd name="connsiteY166" fmla="*/ 367211 h 6858000"/>
              <a:gd name="connsiteX167" fmla="*/ 124571 w 1605470"/>
              <a:gd name="connsiteY167" fmla="*/ 302178 h 6858000"/>
              <a:gd name="connsiteX168" fmla="*/ 103243 w 1605470"/>
              <a:gd name="connsiteY168" fmla="*/ 211375 h 6858000"/>
              <a:gd name="connsiteX169" fmla="*/ 94571 w 1605470"/>
              <a:gd name="connsiteY169" fmla="*/ 184179 h 6858000"/>
              <a:gd name="connsiteX170" fmla="*/ 13437 w 1605470"/>
              <a:gd name="connsiteY170" fmla="*/ 19287 h 6858000"/>
              <a:gd name="connsiteX171" fmla="*/ 0 w 1605470"/>
              <a:gd name="connsiteY171"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3992 w 1605470"/>
              <a:gd name="connsiteY37" fmla="*/ 5619557 h 6858000"/>
              <a:gd name="connsiteX38" fmla="*/ 531653 w 1605470"/>
              <a:gd name="connsiteY38" fmla="*/ 5604904 h 6858000"/>
              <a:gd name="connsiteX39" fmla="*/ 539863 w 1605470"/>
              <a:gd name="connsiteY39" fmla="*/ 5604298 h 6858000"/>
              <a:gd name="connsiteX40" fmla="*/ 552319 w 1605470"/>
              <a:gd name="connsiteY40" fmla="*/ 5587997 h 6858000"/>
              <a:gd name="connsiteX41" fmla="*/ 591557 w 1605470"/>
              <a:gd name="connsiteY41" fmla="*/ 5476393 h 6858000"/>
              <a:gd name="connsiteX42" fmla="*/ 622750 w 1605470"/>
              <a:gd name="connsiteY42" fmla="*/ 5396260 h 6858000"/>
              <a:gd name="connsiteX43" fmla="*/ 638731 w 1605470"/>
              <a:gd name="connsiteY43" fmla="*/ 5330009 h 6858000"/>
              <a:gd name="connsiteX44" fmla="*/ 672224 w 1605470"/>
              <a:gd name="connsiteY44" fmla="*/ 5273739 h 6858000"/>
              <a:gd name="connsiteX45" fmla="*/ 681823 w 1605470"/>
              <a:gd name="connsiteY45" fmla="*/ 5241779 h 6858000"/>
              <a:gd name="connsiteX46" fmla="*/ 693049 w 1605470"/>
              <a:gd name="connsiteY46" fmla="*/ 5225268 h 6858000"/>
              <a:gd name="connsiteX47" fmla="*/ 694069 w 1605470"/>
              <a:gd name="connsiteY47" fmla="*/ 5217684 h 6858000"/>
              <a:gd name="connsiteX48" fmla="*/ 701410 w 1605470"/>
              <a:gd name="connsiteY48" fmla="*/ 5193377 h 6858000"/>
              <a:gd name="connsiteX49" fmla="*/ 704713 w 1605470"/>
              <a:gd name="connsiteY49" fmla="*/ 5179288 h 6858000"/>
              <a:gd name="connsiteX50" fmla="*/ 705697 w 1605470"/>
              <a:gd name="connsiteY50" fmla="*/ 5173621 h 6858000"/>
              <a:gd name="connsiteX51" fmla="*/ 701331 w 1605470"/>
              <a:gd name="connsiteY51" fmla="*/ 5159961 h 6858000"/>
              <a:gd name="connsiteX52" fmla="*/ 708008 w 1605470"/>
              <a:gd name="connsiteY52" fmla="*/ 5144295 h 6858000"/>
              <a:gd name="connsiteX53" fmla="*/ 704941 w 1605470"/>
              <a:gd name="connsiteY53" fmla="*/ 5125185 h 6858000"/>
              <a:gd name="connsiteX54" fmla="*/ 711771 w 1605470"/>
              <a:gd name="connsiteY54" fmla="*/ 5121884 h 6858000"/>
              <a:gd name="connsiteX55" fmla="*/ 718807 w 1605470"/>
              <a:gd name="connsiteY55" fmla="*/ 5067850 h 6858000"/>
              <a:gd name="connsiteX56" fmla="*/ 721538 w 1605470"/>
              <a:gd name="connsiteY56" fmla="*/ 5060861 h 6858000"/>
              <a:gd name="connsiteX57" fmla="*/ 718242 w 1605470"/>
              <a:gd name="connsiteY57" fmla="*/ 5034192 h 6858000"/>
              <a:gd name="connsiteX58" fmla="*/ 719796 w 1605470"/>
              <a:gd name="connsiteY58" fmla="*/ 4993030 h 6858000"/>
              <a:gd name="connsiteX59" fmla="*/ 726705 w 1605470"/>
              <a:gd name="connsiteY59" fmla="*/ 4946844 h 6858000"/>
              <a:gd name="connsiteX60" fmla="*/ 722561 w 1605470"/>
              <a:gd name="connsiteY60" fmla="*/ 4932692 h 6858000"/>
              <a:gd name="connsiteX61" fmla="*/ 724935 w 1605470"/>
              <a:gd name="connsiteY61" fmla="*/ 4821504 h 6858000"/>
              <a:gd name="connsiteX62" fmla="*/ 732118 w 1605470"/>
              <a:gd name="connsiteY62" fmla="*/ 4801535 h 6858000"/>
              <a:gd name="connsiteX63" fmla="*/ 739787 w 1605470"/>
              <a:gd name="connsiteY63" fmla="*/ 4797794 h 6858000"/>
              <a:gd name="connsiteX64" fmla="*/ 741081 w 1605470"/>
              <a:gd name="connsiteY64" fmla="*/ 4784526 h 6858000"/>
              <a:gd name="connsiteX65" fmla="*/ 742865 w 1605470"/>
              <a:gd name="connsiteY65" fmla="*/ 4781211 h 6858000"/>
              <a:gd name="connsiteX66" fmla="*/ 751652 w 1605470"/>
              <a:gd name="connsiteY66" fmla="*/ 4761984 h 6858000"/>
              <a:gd name="connsiteX67" fmla="*/ 747700 w 1605470"/>
              <a:gd name="connsiteY67" fmla="*/ 4690749 h 6858000"/>
              <a:gd name="connsiteX68" fmla="*/ 743180 w 1605470"/>
              <a:gd name="connsiteY68" fmla="*/ 4584173 h 6858000"/>
              <a:gd name="connsiteX69" fmla="*/ 738263 w 1605470"/>
              <a:gd name="connsiteY69" fmla="*/ 4444346 h 6858000"/>
              <a:gd name="connsiteX70" fmla="*/ 734828 w 1605470"/>
              <a:gd name="connsiteY70" fmla="*/ 4375228 h 6858000"/>
              <a:gd name="connsiteX71" fmla="*/ 715481 w 1605470"/>
              <a:gd name="connsiteY71" fmla="*/ 4214165 h 6858000"/>
              <a:gd name="connsiteX72" fmla="*/ 719554 w 1605470"/>
              <a:gd name="connsiteY72" fmla="*/ 4090296 h 6858000"/>
              <a:gd name="connsiteX73" fmla="*/ 704810 w 1605470"/>
              <a:gd name="connsiteY73" fmla="*/ 4033999 h 6858000"/>
              <a:gd name="connsiteX74" fmla="*/ 705959 w 1605470"/>
              <a:gd name="connsiteY74" fmla="*/ 4031933 h 6858000"/>
              <a:gd name="connsiteX75" fmla="*/ 704535 w 1605470"/>
              <a:gd name="connsiteY75" fmla="*/ 4013953 h 6858000"/>
              <a:gd name="connsiteX76" fmla="*/ 700443 w 1605470"/>
              <a:gd name="connsiteY76" fmla="*/ 4010511 h 6858000"/>
              <a:gd name="connsiteX77" fmla="*/ 698282 w 1605470"/>
              <a:gd name="connsiteY77" fmla="*/ 3998331 h 6858000"/>
              <a:gd name="connsiteX78" fmla="*/ 690830 w 1605470"/>
              <a:gd name="connsiteY78" fmla="*/ 3974753 h 6858000"/>
              <a:gd name="connsiteX79" fmla="*/ 692428 w 1605470"/>
              <a:gd name="connsiteY79" fmla="*/ 3969950 h 6858000"/>
              <a:gd name="connsiteX80" fmla="*/ 685850 w 1605470"/>
              <a:gd name="connsiteY80" fmla="*/ 3933779 h 6858000"/>
              <a:gd name="connsiteX81" fmla="*/ 687181 w 1605470"/>
              <a:gd name="connsiteY81" fmla="*/ 3933093 h 6858000"/>
              <a:gd name="connsiteX82" fmla="*/ 691535 w 1605470"/>
              <a:gd name="connsiteY82" fmla="*/ 3922082 h 6858000"/>
              <a:gd name="connsiteX83" fmla="*/ 696613 w 1605470"/>
              <a:gd name="connsiteY83" fmla="*/ 3901461 h 6858000"/>
              <a:gd name="connsiteX84" fmla="*/ 719207 w 1605470"/>
              <a:gd name="connsiteY84" fmla="*/ 3813873 h 6858000"/>
              <a:gd name="connsiteX85" fmla="*/ 718632 w 1605470"/>
              <a:gd name="connsiteY85" fmla="*/ 3806161 h 6858000"/>
              <a:gd name="connsiteX86" fmla="*/ 718939 w 1605470"/>
              <a:gd name="connsiteY86" fmla="*/ 3805957 h 6858000"/>
              <a:gd name="connsiteX87" fmla="*/ 718966 w 1605470"/>
              <a:gd name="connsiteY87" fmla="*/ 3797724 h 6858000"/>
              <a:gd name="connsiteX88" fmla="*/ 717581 w 1605470"/>
              <a:gd name="connsiteY88" fmla="*/ 3792098 h 6858000"/>
              <a:gd name="connsiteX89" fmla="*/ 716465 w 1605470"/>
              <a:gd name="connsiteY89" fmla="*/ 3777135 h 6858000"/>
              <a:gd name="connsiteX90" fmla="*/ 718198 w 1605470"/>
              <a:gd name="connsiteY90" fmla="*/ 3771656 h 6858000"/>
              <a:gd name="connsiteX91" fmla="*/ 721941 w 1605470"/>
              <a:gd name="connsiteY91" fmla="*/ 3769007 h 6858000"/>
              <a:gd name="connsiteX92" fmla="*/ 721407 w 1605470"/>
              <a:gd name="connsiteY92" fmla="*/ 3767709 h 6858000"/>
              <a:gd name="connsiteX93" fmla="*/ 730103 w 1605470"/>
              <a:gd name="connsiteY93" fmla="*/ 3738082 h 6858000"/>
              <a:gd name="connsiteX94" fmla="*/ 737449 w 1605470"/>
              <a:gd name="connsiteY94" fmla="*/ 3673397 h 6858000"/>
              <a:gd name="connsiteX95" fmla="*/ 736745 w 1605470"/>
              <a:gd name="connsiteY95" fmla="*/ 3637109 h 6858000"/>
              <a:gd name="connsiteX96" fmla="*/ 740188 w 1605470"/>
              <a:gd name="connsiteY96" fmla="*/ 3536883 h 6858000"/>
              <a:gd name="connsiteX97" fmla="*/ 747726 w 1605470"/>
              <a:gd name="connsiteY97" fmla="*/ 3435652 h 6858000"/>
              <a:gd name="connsiteX98" fmla="*/ 774383 w 1605470"/>
              <a:gd name="connsiteY98" fmla="*/ 3381564 h 6858000"/>
              <a:gd name="connsiteX99" fmla="*/ 774870 w 1605470"/>
              <a:gd name="connsiteY99" fmla="*/ 3375761 h 6858000"/>
              <a:gd name="connsiteX100" fmla="*/ 770510 w 1605470"/>
              <a:gd name="connsiteY100" fmla="*/ 3361844 h 6858000"/>
              <a:gd name="connsiteX101" fmla="*/ 767933 w 1605470"/>
              <a:gd name="connsiteY101" fmla="*/ 3356929 h 6858000"/>
              <a:gd name="connsiteX102" fmla="*/ 766158 w 1605470"/>
              <a:gd name="connsiteY102" fmla="*/ 3349058 h 6858000"/>
              <a:gd name="connsiteX103" fmla="*/ 766414 w 1605470"/>
              <a:gd name="connsiteY103" fmla="*/ 3348763 h 6858000"/>
              <a:gd name="connsiteX104" fmla="*/ 764166 w 1605470"/>
              <a:gd name="connsiteY104" fmla="*/ 3341588 h 6858000"/>
              <a:gd name="connsiteX105" fmla="*/ 749397 w 1605470"/>
              <a:gd name="connsiteY105" fmla="*/ 3307769 h 6858000"/>
              <a:gd name="connsiteX106" fmla="*/ 766960 w 1605470"/>
              <a:gd name="connsiteY106" fmla="*/ 3250522 h 6858000"/>
              <a:gd name="connsiteX107" fmla="*/ 767385 w 1605470"/>
              <a:gd name="connsiteY107" fmla="*/ 3229163 h 6858000"/>
              <a:gd name="connsiteX108" fmla="*/ 769208 w 1605470"/>
              <a:gd name="connsiteY108" fmla="*/ 3217217 h 6858000"/>
              <a:gd name="connsiteX109" fmla="*/ 770350 w 1605470"/>
              <a:gd name="connsiteY109" fmla="*/ 3216125 h 6858000"/>
              <a:gd name="connsiteX110" fmla="*/ 756043 w 1605470"/>
              <a:gd name="connsiteY110" fmla="*/ 3183755 h 6858000"/>
              <a:gd name="connsiteX111" fmla="*/ 756544 w 1605470"/>
              <a:gd name="connsiteY111" fmla="*/ 3178642 h 6858000"/>
              <a:gd name="connsiteX112" fmla="*/ 744144 w 1605470"/>
              <a:gd name="connsiteY112" fmla="*/ 3158586 h 6858000"/>
              <a:gd name="connsiteX113" fmla="*/ 739378 w 1605470"/>
              <a:gd name="connsiteY113" fmla="*/ 3147669 h 6858000"/>
              <a:gd name="connsiteX114" fmla="*/ 734648 w 1605470"/>
              <a:gd name="connsiteY114" fmla="*/ 3145733 h 6858000"/>
              <a:gd name="connsiteX115" fmla="*/ 729329 w 1605470"/>
              <a:gd name="connsiteY115" fmla="*/ 3129034 h 6858000"/>
              <a:gd name="connsiteX116" fmla="*/ 729994 w 1605470"/>
              <a:gd name="connsiteY116" fmla="*/ 3126682 h 6858000"/>
              <a:gd name="connsiteX117" fmla="*/ 720862 w 1605470"/>
              <a:gd name="connsiteY117" fmla="*/ 3114519 h 6858000"/>
              <a:gd name="connsiteX118" fmla="*/ 707471 w 1605470"/>
              <a:gd name="connsiteY118" fmla="*/ 3106272 h 6858000"/>
              <a:gd name="connsiteX119" fmla="*/ 680201 w 1605470"/>
              <a:gd name="connsiteY119" fmla="*/ 2958185 h 6858000"/>
              <a:gd name="connsiteX120" fmla="*/ 622815 w 1605470"/>
              <a:gd name="connsiteY120" fmla="*/ 2762989 h 6858000"/>
              <a:gd name="connsiteX121" fmla="*/ 571733 w 1605470"/>
              <a:gd name="connsiteY121" fmla="*/ 2554718 h 6858000"/>
              <a:gd name="connsiteX122" fmla="*/ 551827 w 1605470"/>
              <a:gd name="connsiteY122" fmla="*/ 2485734 h 6858000"/>
              <a:gd name="connsiteX123" fmla="*/ 542550 w 1605470"/>
              <a:gd name="connsiteY123" fmla="*/ 2447068 h 6858000"/>
              <a:gd name="connsiteX124" fmla="*/ 529511 w 1605470"/>
              <a:gd name="connsiteY124" fmla="*/ 2425819 h 6858000"/>
              <a:gd name="connsiteX125" fmla="*/ 528878 w 1605470"/>
              <a:gd name="connsiteY125" fmla="*/ 2408971 h 6858000"/>
              <a:gd name="connsiteX126" fmla="*/ 535510 w 1605470"/>
              <a:gd name="connsiteY126" fmla="*/ 2402874 h 6858000"/>
              <a:gd name="connsiteX127" fmla="*/ 538122 w 1605470"/>
              <a:gd name="connsiteY127" fmla="*/ 2381443 h 6858000"/>
              <a:gd name="connsiteX128" fmla="*/ 514451 w 1605470"/>
              <a:gd name="connsiteY128" fmla="*/ 2261920 h 6858000"/>
              <a:gd name="connsiteX129" fmla="*/ 486968 w 1605470"/>
              <a:gd name="connsiteY129" fmla="*/ 2182937 h 6858000"/>
              <a:gd name="connsiteX130" fmla="*/ 488555 w 1605470"/>
              <a:gd name="connsiteY130" fmla="*/ 2155135 h 6858000"/>
              <a:gd name="connsiteX131" fmla="*/ 486013 w 1605470"/>
              <a:gd name="connsiteY131" fmla="*/ 2118008 h 6858000"/>
              <a:gd name="connsiteX132" fmla="*/ 487006 w 1605470"/>
              <a:gd name="connsiteY132" fmla="*/ 2050531 h 6858000"/>
              <a:gd name="connsiteX133" fmla="*/ 478812 w 1605470"/>
              <a:gd name="connsiteY133" fmla="*/ 1963269 h 6858000"/>
              <a:gd name="connsiteX134" fmla="*/ 459990 w 1605470"/>
              <a:gd name="connsiteY134" fmla="*/ 1906352 h 6858000"/>
              <a:gd name="connsiteX135" fmla="*/ 436547 w 1605470"/>
              <a:gd name="connsiteY135" fmla="*/ 1861531 h 6858000"/>
              <a:gd name="connsiteX136" fmla="*/ 390346 w 1605470"/>
              <a:gd name="connsiteY136" fmla="*/ 1732919 h 6858000"/>
              <a:gd name="connsiteX137" fmla="*/ 362657 w 1605470"/>
              <a:gd name="connsiteY137" fmla="*/ 1663540 h 6858000"/>
              <a:gd name="connsiteX138" fmla="*/ 361783 w 1605470"/>
              <a:gd name="connsiteY138" fmla="*/ 1615777 h 6858000"/>
              <a:gd name="connsiteX139" fmla="*/ 342578 w 1605470"/>
              <a:gd name="connsiteY139" fmla="*/ 1563678 h 6858000"/>
              <a:gd name="connsiteX140" fmla="*/ 355658 w 1605470"/>
              <a:gd name="connsiteY140" fmla="*/ 1519474 h 6858000"/>
              <a:gd name="connsiteX141" fmla="*/ 348400 w 1605470"/>
              <a:gd name="connsiteY141" fmla="*/ 1477995 h 6858000"/>
              <a:gd name="connsiteX142" fmla="*/ 334485 w 1605470"/>
              <a:gd name="connsiteY142" fmla="*/ 1373769 h 6858000"/>
              <a:gd name="connsiteX143" fmla="*/ 342792 w 1605470"/>
              <a:gd name="connsiteY143" fmla="*/ 1307086 h 6858000"/>
              <a:gd name="connsiteX144" fmla="*/ 343980 w 1605470"/>
              <a:gd name="connsiteY144" fmla="*/ 1189033 h 6858000"/>
              <a:gd name="connsiteX145" fmla="*/ 348665 w 1605470"/>
              <a:gd name="connsiteY145" fmla="*/ 1168288 h 6858000"/>
              <a:gd name="connsiteX146" fmla="*/ 340947 w 1605470"/>
              <a:gd name="connsiteY146" fmla="*/ 1142577 h 6858000"/>
              <a:gd name="connsiteX147" fmla="*/ 330253 w 1605470"/>
              <a:gd name="connsiteY147" fmla="*/ 1088484 h 6858000"/>
              <a:gd name="connsiteX148" fmla="*/ 318989 w 1605470"/>
              <a:gd name="connsiteY148" fmla="*/ 1016103 h 6858000"/>
              <a:gd name="connsiteX149" fmla="*/ 320445 w 1605470"/>
              <a:gd name="connsiteY149" fmla="*/ 932283 h 6858000"/>
              <a:gd name="connsiteX150" fmla="*/ 322681 w 1605470"/>
              <a:gd name="connsiteY150" fmla="*/ 915925 h 6858000"/>
              <a:gd name="connsiteX151" fmla="*/ 315310 w 1605470"/>
              <a:gd name="connsiteY151" fmla="*/ 896999 h 6858000"/>
              <a:gd name="connsiteX152" fmla="*/ 284718 w 1605470"/>
              <a:gd name="connsiteY152" fmla="*/ 821517 h 6858000"/>
              <a:gd name="connsiteX153" fmla="*/ 263668 w 1605470"/>
              <a:gd name="connsiteY153" fmla="*/ 751353 h 6858000"/>
              <a:gd name="connsiteX154" fmla="*/ 263226 w 1605470"/>
              <a:gd name="connsiteY154" fmla="*/ 721230 h 6858000"/>
              <a:gd name="connsiteX155" fmla="*/ 248897 w 1605470"/>
              <a:gd name="connsiteY155" fmla="*/ 681659 h 6858000"/>
              <a:gd name="connsiteX156" fmla="*/ 234316 w 1605470"/>
              <a:gd name="connsiteY156" fmla="*/ 635218 h 6858000"/>
              <a:gd name="connsiteX157" fmla="*/ 239327 w 1605470"/>
              <a:gd name="connsiteY157" fmla="*/ 613763 h 6858000"/>
              <a:gd name="connsiteX158" fmla="*/ 225269 w 1605470"/>
              <a:gd name="connsiteY158" fmla="*/ 598582 h 6858000"/>
              <a:gd name="connsiteX159" fmla="*/ 224950 w 1605470"/>
              <a:gd name="connsiteY159" fmla="*/ 576846 h 6858000"/>
              <a:gd name="connsiteX160" fmla="*/ 204576 w 1605470"/>
              <a:gd name="connsiteY160" fmla="*/ 530055 h 6858000"/>
              <a:gd name="connsiteX161" fmla="*/ 219064 w 1605470"/>
              <a:gd name="connsiteY161" fmla="*/ 469651 h 6858000"/>
              <a:gd name="connsiteX162" fmla="*/ 195012 w 1605470"/>
              <a:gd name="connsiteY162" fmla="*/ 448559 h 6858000"/>
              <a:gd name="connsiteX163" fmla="*/ 201434 w 1605470"/>
              <a:gd name="connsiteY163" fmla="*/ 441529 h 6858000"/>
              <a:gd name="connsiteX164" fmla="*/ 200655 w 1605470"/>
              <a:gd name="connsiteY164" fmla="*/ 428927 h 6858000"/>
              <a:gd name="connsiteX165" fmla="*/ 190059 w 1605470"/>
              <a:gd name="connsiteY165" fmla="*/ 430161 h 6858000"/>
              <a:gd name="connsiteX166" fmla="*/ 167079 w 1605470"/>
              <a:gd name="connsiteY166" fmla="*/ 367211 h 6858000"/>
              <a:gd name="connsiteX167" fmla="*/ 124571 w 1605470"/>
              <a:gd name="connsiteY167" fmla="*/ 302178 h 6858000"/>
              <a:gd name="connsiteX168" fmla="*/ 103243 w 1605470"/>
              <a:gd name="connsiteY168" fmla="*/ 211375 h 6858000"/>
              <a:gd name="connsiteX169" fmla="*/ 94571 w 1605470"/>
              <a:gd name="connsiteY169" fmla="*/ 184179 h 6858000"/>
              <a:gd name="connsiteX170" fmla="*/ 13437 w 1605470"/>
              <a:gd name="connsiteY170" fmla="*/ 19287 h 6858000"/>
              <a:gd name="connsiteX171" fmla="*/ 0 w 1605470"/>
              <a:gd name="connsiteY171"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3992 w 1605470"/>
              <a:gd name="connsiteY37" fmla="*/ 5619557 h 6858000"/>
              <a:gd name="connsiteX38" fmla="*/ 531653 w 1605470"/>
              <a:gd name="connsiteY38" fmla="*/ 5604904 h 6858000"/>
              <a:gd name="connsiteX39" fmla="*/ 539863 w 1605470"/>
              <a:gd name="connsiteY39" fmla="*/ 5604298 h 6858000"/>
              <a:gd name="connsiteX40" fmla="*/ 552319 w 1605470"/>
              <a:gd name="connsiteY40" fmla="*/ 5587997 h 6858000"/>
              <a:gd name="connsiteX41" fmla="*/ 591557 w 1605470"/>
              <a:gd name="connsiteY41" fmla="*/ 5476393 h 6858000"/>
              <a:gd name="connsiteX42" fmla="*/ 622750 w 1605470"/>
              <a:gd name="connsiteY42" fmla="*/ 5396260 h 6858000"/>
              <a:gd name="connsiteX43" fmla="*/ 638731 w 1605470"/>
              <a:gd name="connsiteY43" fmla="*/ 5330009 h 6858000"/>
              <a:gd name="connsiteX44" fmla="*/ 672224 w 1605470"/>
              <a:gd name="connsiteY44" fmla="*/ 5273739 h 6858000"/>
              <a:gd name="connsiteX45" fmla="*/ 681823 w 1605470"/>
              <a:gd name="connsiteY45" fmla="*/ 5241779 h 6858000"/>
              <a:gd name="connsiteX46" fmla="*/ 693049 w 1605470"/>
              <a:gd name="connsiteY46" fmla="*/ 5225268 h 6858000"/>
              <a:gd name="connsiteX47" fmla="*/ 694069 w 1605470"/>
              <a:gd name="connsiteY47" fmla="*/ 5217684 h 6858000"/>
              <a:gd name="connsiteX48" fmla="*/ 701410 w 1605470"/>
              <a:gd name="connsiteY48" fmla="*/ 5193377 h 6858000"/>
              <a:gd name="connsiteX49" fmla="*/ 704713 w 1605470"/>
              <a:gd name="connsiteY49" fmla="*/ 5179288 h 6858000"/>
              <a:gd name="connsiteX50" fmla="*/ 705697 w 1605470"/>
              <a:gd name="connsiteY50" fmla="*/ 5173621 h 6858000"/>
              <a:gd name="connsiteX51" fmla="*/ 701331 w 1605470"/>
              <a:gd name="connsiteY51" fmla="*/ 5159961 h 6858000"/>
              <a:gd name="connsiteX52" fmla="*/ 708008 w 1605470"/>
              <a:gd name="connsiteY52" fmla="*/ 5144295 h 6858000"/>
              <a:gd name="connsiteX53" fmla="*/ 704941 w 1605470"/>
              <a:gd name="connsiteY53" fmla="*/ 5125185 h 6858000"/>
              <a:gd name="connsiteX54" fmla="*/ 711771 w 1605470"/>
              <a:gd name="connsiteY54" fmla="*/ 5121884 h 6858000"/>
              <a:gd name="connsiteX55" fmla="*/ 718807 w 1605470"/>
              <a:gd name="connsiteY55" fmla="*/ 5067850 h 6858000"/>
              <a:gd name="connsiteX56" fmla="*/ 721538 w 1605470"/>
              <a:gd name="connsiteY56" fmla="*/ 5060861 h 6858000"/>
              <a:gd name="connsiteX57" fmla="*/ 718242 w 1605470"/>
              <a:gd name="connsiteY57" fmla="*/ 5034192 h 6858000"/>
              <a:gd name="connsiteX58" fmla="*/ 719796 w 1605470"/>
              <a:gd name="connsiteY58" fmla="*/ 4993030 h 6858000"/>
              <a:gd name="connsiteX59" fmla="*/ 726705 w 1605470"/>
              <a:gd name="connsiteY59" fmla="*/ 4946844 h 6858000"/>
              <a:gd name="connsiteX60" fmla="*/ 722561 w 1605470"/>
              <a:gd name="connsiteY60" fmla="*/ 4932692 h 6858000"/>
              <a:gd name="connsiteX61" fmla="*/ 724935 w 1605470"/>
              <a:gd name="connsiteY61" fmla="*/ 4821504 h 6858000"/>
              <a:gd name="connsiteX62" fmla="*/ 732118 w 1605470"/>
              <a:gd name="connsiteY62" fmla="*/ 4801535 h 6858000"/>
              <a:gd name="connsiteX63" fmla="*/ 739787 w 1605470"/>
              <a:gd name="connsiteY63" fmla="*/ 4797794 h 6858000"/>
              <a:gd name="connsiteX64" fmla="*/ 741081 w 1605470"/>
              <a:gd name="connsiteY64" fmla="*/ 4784526 h 6858000"/>
              <a:gd name="connsiteX65" fmla="*/ 742865 w 1605470"/>
              <a:gd name="connsiteY65" fmla="*/ 4781211 h 6858000"/>
              <a:gd name="connsiteX66" fmla="*/ 751652 w 1605470"/>
              <a:gd name="connsiteY66" fmla="*/ 4761984 h 6858000"/>
              <a:gd name="connsiteX67" fmla="*/ 747700 w 1605470"/>
              <a:gd name="connsiteY67" fmla="*/ 4690749 h 6858000"/>
              <a:gd name="connsiteX68" fmla="*/ 743180 w 1605470"/>
              <a:gd name="connsiteY68" fmla="*/ 4584173 h 6858000"/>
              <a:gd name="connsiteX69" fmla="*/ 738263 w 1605470"/>
              <a:gd name="connsiteY69" fmla="*/ 4444346 h 6858000"/>
              <a:gd name="connsiteX70" fmla="*/ 734828 w 1605470"/>
              <a:gd name="connsiteY70" fmla="*/ 4375228 h 6858000"/>
              <a:gd name="connsiteX71" fmla="*/ 715481 w 1605470"/>
              <a:gd name="connsiteY71" fmla="*/ 4214165 h 6858000"/>
              <a:gd name="connsiteX72" fmla="*/ 719554 w 1605470"/>
              <a:gd name="connsiteY72" fmla="*/ 4090296 h 6858000"/>
              <a:gd name="connsiteX73" fmla="*/ 704810 w 1605470"/>
              <a:gd name="connsiteY73" fmla="*/ 4033999 h 6858000"/>
              <a:gd name="connsiteX74" fmla="*/ 705959 w 1605470"/>
              <a:gd name="connsiteY74" fmla="*/ 4031933 h 6858000"/>
              <a:gd name="connsiteX75" fmla="*/ 704535 w 1605470"/>
              <a:gd name="connsiteY75" fmla="*/ 4013953 h 6858000"/>
              <a:gd name="connsiteX76" fmla="*/ 700443 w 1605470"/>
              <a:gd name="connsiteY76" fmla="*/ 4010511 h 6858000"/>
              <a:gd name="connsiteX77" fmla="*/ 698282 w 1605470"/>
              <a:gd name="connsiteY77" fmla="*/ 3998331 h 6858000"/>
              <a:gd name="connsiteX78" fmla="*/ 690830 w 1605470"/>
              <a:gd name="connsiteY78" fmla="*/ 3974753 h 6858000"/>
              <a:gd name="connsiteX79" fmla="*/ 692428 w 1605470"/>
              <a:gd name="connsiteY79" fmla="*/ 3969950 h 6858000"/>
              <a:gd name="connsiteX80" fmla="*/ 685850 w 1605470"/>
              <a:gd name="connsiteY80" fmla="*/ 3933779 h 6858000"/>
              <a:gd name="connsiteX81" fmla="*/ 687181 w 1605470"/>
              <a:gd name="connsiteY81" fmla="*/ 3933093 h 6858000"/>
              <a:gd name="connsiteX82" fmla="*/ 691535 w 1605470"/>
              <a:gd name="connsiteY82" fmla="*/ 3922082 h 6858000"/>
              <a:gd name="connsiteX83" fmla="*/ 696613 w 1605470"/>
              <a:gd name="connsiteY83" fmla="*/ 3901461 h 6858000"/>
              <a:gd name="connsiteX84" fmla="*/ 719207 w 1605470"/>
              <a:gd name="connsiteY84" fmla="*/ 3813873 h 6858000"/>
              <a:gd name="connsiteX85" fmla="*/ 718632 w 1605470"/>
              <a:gd name="connsiteY85" fmla="*/ 3806161 h 6858000"/>
              <a:gd name="connsiteX86" fmla="*/ 718939 w 1605470"/>
              <a:gd name="connsiteY86" fmla="*/ 3805957 h 6858000"/>
              <a:gd name="connsiteX87" fmla="*/ 718966 w 1605470"/>
              <a:gd name="connsiteY87" fmla="*/ 3797724 h 6858000"/>
              <a:gd name="connsiteX88" fmla="*/ 717581 w 1605470"/>
              <a:gd name="connsiteY88" fmla="*/ 3792098 h 6858000"/>
              <a:gd name="connsiteX89" fmla="*/ 716465 w 1605470"/>
              <a:gd name="connsiteY89" fmla="*/ 3777135 h 6858000"/>
              <a:gd name="connsiteX90" fmla="*/ 718198 w 1605470"/>
              <a:gd name="connsiteY90" fmla="*/ 3771656 h 6858000"/>
              <a:gd name="connsiteX91" fmla="*/ 721941 w 1605470"/>
              <a:gd name="connsiteY91" fmla="*/ 3769007 h 6858000"/>
              <a:gd name="connsiteX92" fmla="*/ 721407 w 1605470"/>
              <a:gd name="connsiteY92" fmla="*/ 3767709 h 6858000"/>
              <a:gd name="connsiteX93" fmla="*/ 730103 w 1605470"/>
              <a:gd name="connsiteY93" fmla="*/ 3738082 h 6858000"/>
              <a:gd name="connsiteX94" fmla="*/ 737449 w 1605470"/>
              <a:gd name="connsiteY94" fmla="*/ 3673397 h 6858000"/>
              <a:gd name="connsiteX95" fmla="*/ 736745 w 1605470"/>
              <a:gd name="connsiteY95" fmla="*/ 3637109 h 6858000"/>
              <a:gd name="connsiteX96" fmla="*/ 740188 w 1605470"/>
              <a:gd name="connsiteY96" fmla="*/ 3536883 h 6858000"/>
              <a:gd name="connsiteX97" fmla="*/ 747726 w 1605470"/>
              <a:gd name="connsiteY97" fmla="*/ 3435652 h 6858000"/>
              <a:gd name="connsiteX98" fmla="*/ 774383 w 1605470"/>
              <a:gd name="connsiteY98" fmla="*/ 3381564 h 6858000"/>
              <a:gd name="connsiteX99" fmla="*/ 774870 w 1605470"/>
              <a:gd name="connsiteY99" fmla="*/ 3375761 h 6858000"/>
              <a:gd name="connsiteX100" fmla="*/ 770510 w 1605470"/>
              <a:gd name="connsiteY100" fmla="*/ 3361844 h 6858000"/>
              <a:gd name="connsiteX101" fmla="*/ 767933 w 1605470"/>
              <a:gd name="connsiteY101" fmla="*/ 3356929 h 6858000"/>
              <a:gd name="connsiteX102" fmla="*/ 766158 w 1605470"/>
              <a:gd name="connsiteY102" fmla="*/ 3349058 h 6858000"/>
              <a:gd name="connsiteX103" fmla="*/ 766414 w 1605470"/>
              <a:gd name="connsiteY103" fmla="*/ 3348763 h 6858000"/>
              <a:gd name="connsiteX104" fmla="*/ 764166 w 1605470"/>
              <a:gd name="connsiteY104" fmla="*/ 3341588 h 6858000"/>
              <a:gd name="connsiteX105" fmla="*/ 749397 w 1605470"/>
              <a:gd name="connsiteY105" fmla="*/ 3307769 h 6858000"/>
              <a:gd name="connsiteX106" fmla="*/ 766960 w 1605470"/>
              <a:gd name="connsiteY106" fmla="*/ 3250522 h 6858000"/>
              <a:gd name="connsiteX107" fmla="*/ 767385 w 1605470"/>
              <a:gd name="connsiteY107" fmla="*/ 3229163 h 6858000"/>
              <a:gd name="connsiteX108" fmla="*/ 769208 w 1605470"/>
              <a:gd name="connsiteY108" fmla="*/ 3217217 h 6858000"/>
              <a:gd name="connsiteX109" fmla="*/ 770350 w 1605470"/>
              <a:gd name="connsiteY109" fmla="*/ 3216125 h 6858000"/>
              <a:gd name="connsiteX110" fmla="*/ 756043 w 1605470"/>
              <a:gd name="connsiteY110" fmla="*/ 3183755 h 6858000"/>
              <a:gd name="connsiteX111" fmla="*/ 756544 w 1605470"/>
              <a:gd name="connsiteY111" fmla="*/ 3178642 h 6858000"/>
              <a:gd name="connsiteX112" fmla="*/ 744144 w 1605470"/>
              <a:gd name="connsiteY112" fmla="*/ 3158586 h 6858000"/>
              <a:gd name="connsiteX113" fmla="*/ 739378 w 1605470"/>
              <a:gd name="connsiteY113" fmla="*/ 3147669 h 6858000"/>
              <a:gd name="connsiteX114" fmla="*/ 734648 w 1605470"/>
              <a:gd name="connsiteY114" fmla="*/ 3145733 h 6858000"/>
              <a:gd name="connsiteX115" fmla="*/ 729329 w 1605470"/>
              <a:gd name="connsiteY115" fmla="*/ 3129034 h 6858000"/>
              <a:gd name="connsiteX116" fmla="*/ 729994 w 1605470"/>
              <a:gd name="connsiteY116" fmla="*/ 3126682 h 6858000"/>
              <a:gd name="connsiteX117" fmla="*/ 720862 w 1605470"/>
              <a:gd name="connsiteY117" fmla="*/ 3114519 h 6858000"/>
              <a:gd name="connsiteX118" fmla="*/ 707471 w 1605470"/>
              <a:gd name="connsiteY118" fmla="*/ 3106272 h 6858000"/>
              <a:gd name="connsiteX119" fmla="*/ 680201 w 1605470"/>
              <a:gd name="connsiteY119" fmla="*/ 2958185 h 6858000"/>
              <a:gd name="connsiteX120" fmla="*/ 622815 w 1605470"/>
              <a:gd name="connsiteY120" fmla="*/ 2762989 h 6858000"/>
              <a:gd name="connsiteX121" fmla="*/ 571733 w 1605470"/>
              <a:gd name="connsiteY121" fmla="*/ 2554718 h 6858000"/>
              <a:gd name="connsiteX122" fmla="*/ 551827 w 1605470"/>
              <a:gd name="connsiteY122" fmla="*/ 2485734 h 6858000"/>
              <a:gd name="connsiteX123" fmla="*/ 542550 w 1605470"/>
              <a:gd name="connsiteY123" fmla="*/ 2447068 h 6858000"/>
              <a:gd name="connsiteX124" fmla="*/ 529511 w 1605470"/>
              <a:gd name="connsiteY124" fmla="*/ 2425819 h 6858000"/>
              <a:gd name="connsiteX125" fmla="*/ 528878 w 1605470"/>
              <a:gd name="connsiteY125" fmla="*/ 2408971 h 6858000"/>
              <a:gd name="connsiteX126" fmla="*/ 535510 w 1605470"/>
              <a:gd name="connsiteY126" fmla="*/ 2402874 h 6858000"/>
              <a:gd name="connsiteX127" fmla="*/ 538122 w 1605470"/>
              <a:gd name="connsiteY127" fmla="*/ 2381443 h 6858000"/>
              <a:gd name="connsiteX128" fmla="*/ 514451 w 1605470"/>
              <a:gd name="connsiteY128" fmla="*/ 2261920 h 6858000"/>
              <a:gd name="connsiteX129" fmla="*/ 504338 w 1605470"/>
              <a:gd name="connsiteY129" fmla="*/ 2195378 h 6858000"/>
              <a:gd name="connsiteX130" fmla="*/ 488555 w 1605470"/>
              <a:gd name="connsiteY130" fmla="*/ 2155135 h 6858000"/>
              <a:gd name="connsiteX131" fmla="*/ 486013 w 1605470"/>
              <a:gd name="connsiteY131" fmla="*/ 2118008 h 6858000"/>
              <a:gd name="connsiteX132" fmla="*/ 487006 w 1605470"/>
              <a:gd name="connsiteY132" fmla="*/ 2050531 h 6858000"/>
              <a:gd name="connsiteX133" fmla="*/ 478812 w 1605470"/>
              <a:gd name="connsiteY133" fmla="*/ 1963269 h 6858000"/>
              <a:gd name="connsiteX134" fmla="*/ 459990 w 1605470"/>
              <a:gd name="connsiteY134" fmla="*/ 1906352 h 6858000"/>
              <a:gd name="connsiteX135" fmla="*/ 436547 w 1605470"/>
              <a:gd name="connsiteY135" fmla="*/ 1861531 h 6858000"/>
              <a:gd name="connsiteX136" fmla="*/ 390346 w 1605470"/>
              <a:gd name="connsiteY136" fmla="*/ 1732919 h 6858000"/>
              <a:gd name="connsiteX137" fmla="*/ 362657 w 1605470"/>
              <a:gd name="connsiteY137" fmla="*/ 1663540 h 6858000"/>
              <a:gd name="connsiteX138" fmla="*/ 361783 w 1605470"/>
              <a:gd name="connsiteY138" fmla="*/ 1615777 h 6858000"/>
              <a:gd name="connsiteX139" fmla="*/ 342578 w 1605470"/>
              <a:gd name="connsiteY139" fmla="*/ 1563678 h 6858000"/>
              <a:gd name="connsiteX140" fmla="*/ 355658 w 1605470"/>
              <a:gd name="connsiteY140" fmla="*/ 1519474 h 6858000"/>
              <a:gd name="connsiteX141" fmla="*/ 348400 w 1605470"/>
              <a:gd name="connsiteY141" fmla="*/ 1477995 h 6858000"/>
              <a:gd name="connsiteX142" fmla="*/ 334485 w 1605470"/>
              <a:gd name="connsiteY142" fmla="*/ 1373769 h 6858000"/>
              <a:gd name="connsiteX143" fmla="*/ 342792 w 1605470"/>
              <a:gd name="connsiteY143" fmla="*/ 1307086 h 6858000"/>
              <a:gd name="connsiteX144" fmla="*/ 343980 w 1605470"/>
              <a:gd name="connsiteY144" fmla="*/ 1189033 h 6858000"/>
              <a:gd name="connsiteX145" fmla="*/ 348665 w 1605470"/>
              <a:gd name="connsiteY145" fmla="*/ 1168288 h 6858000"/>
              <a:gd name="connsiteX146" fmla="*/ 340947 w 1605470"/>
              <a:gd name="connsiteY146" fmla="*/ 1142577 h 6858000"/>
              <a:gd name="connsiteX147" fmla="*/ 330253 w 1605470"/>
              <a:gd name="connsiteY147" fmla="*/ 1088484 h 6858000"/>
              <a:gd name="connsiteX148" fmla="*/ 318989 w 1605470"/>
              <a:gd name="connsiteY148" fmla="*/ 1016103 h 6858000"/>
              <a:gd name="connsiteX149" fmla="*/ 320445 w 1605470"/>
              <a:gd name="connsiteY149" fmla="*/ 932283 h 6858000"/>
              <a:gd name="connsiteX150" fmla="*/ 322681 w 1605470"/>
              <a:gd name="connsiteY150" fmla="*/ 915925 h 6858000"/>
              <a:gd name="connsiteX151" fmla="*/ 315310 w 1605470"/>
              <a:gd name="connsiteY151" fmla="*/ 896999 h 6858000"/>
              <a:gd name="connsiteX152" fmla="*/ 284718 w 1605470"/>
              <a:gd name="connsiteY152" fmla="*/ 821517 h 6858000"/>
              <a:gd name="connsiteX153" fmla="*/ 263668 w 1605470"/>
              <a:gd name="connsiteY153" fmla="*/ 751353 h 6858000"/>
              <a:gd name="connsiteX154" fmla="*/ 263226 w 1605470"/>
              <a:gd name="connsiteY154" fmla="*/ 721230 h 6858000"/>
              <a:gd name="connsiteX155" fmla="*/ 248897 w 1605470"/>
              <a:gd name="connsiteY155" fmla="*/ 681659 h 6858000"/>
              <a:gd name="connsiteX156" fmla="*/ 234316 w 1605470"/>
              <a:gd name="connsiteY156" fmla="*/ 635218 h 6858000"/>
              <a:gd name="connsiteX157" fmla="*/ 239327 w 1605470"/>
              <a:gd name="connsiteY157" fmla="*/ 613763 h 6858000"/>
              <a:gd name="connsiteX158" fmla="*/ 225269 w 1605470"/>
              <a:gd name="connsiteY158" fmla="*/ 598582 h 6858000"/>
              <a:gd name="connsiteX159" fmla="*/ 224950 w 1605470"/>
              <a:gd name="connsiteY159" fmla="*/ 576846 h 6858000"/>
              <a:gd name="connsiteX160" fmla="*/ 204576 w 1605470"/>
              <a:gd name="connsiteY160" fmla="*/ 530055 h 6858000"/>
              <a:gd name="connsiteX161" fmla="*/ 219064 w 1605470"/>
              <a:gd name="connsiteY161" fmla="*/ 469651 h 6858000"/>
              <a:gd name="connsiteX162" fmla="*/ 195012 w 1605470"/>
              <a:gd name="connsiteY162" fmla="*/ 448559 h 6858000"/>
              <a:gd name="connsiteX163" fmla="*/ 201434 w 1605470"/>
              <a:gd name="connsiteY163" fmla="*/ 441529 h 6858000"/>
              <a:gd name="connsiteX164" fmla="*/ 200655 w 1605470"/>
              <a:gd name="connsiteY164" fmla="*/ 428927 h 6858000"/>
              <a:gd name="connsiteX165" fmla="*/ 190059 w 1605470"/>
              <a:gd name="connsiteY165" fmla="*/ 430161 h 6858000"/>
              <a:gd name="connsiteX166" fmla="*/ 167079 w 1605470"/>
              <a:gd name="connsiteY166" fmla="*/ 367211 h 6858000"/>
              <a:gd name="connsiteX167" fmla="*/ 124571 w 1605470"/>
              <a:gd name="connsiteY167" fmla="*/ 302178 h 6858000"/>
              <a:gd name="connsiteX168" fmla="*/ 103243 w 1605470"/>
              <a:gd name="connsiteY168" fmla="*/ 211375 h 6858000"/>
              <a:gd name="connsiteX169" fmla="*/ 94571 w 1605470"/>
              <a:gd name="connsiteY169" fmla="*/ 184179 h 6858000"/>
              <a:gd name="connsiteX170" fmla="*/ 13437 w 1605470"/>
              <a:gd name="connsiteY170" fmla="*/ 19287 h 6858000"/>
              <a:gd name="connsiteX171" fmla="*/ 0 w 1605470"/>
              <a:gd name="connsiteY171"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3992 w 1605470"/>
              <a:gd name="connsiteY37" fmla="*/ 5619557 h 6858000"/>
              <a:gd name="connsiteX38" fmla="*/ 531653 w 1605470"/>
              <a:gd name="connsiteY38" fmla="*/ 5604904 h 6858000"/>
              <a:gd name="connsiteX39" fmla="*/ 539863 w 1605470"/>
              <a:gd name="connsiteY39" fmla="*/ 5604298 h 6858000"/>
              <a:gd name="connsiteX40" fmla="*/ 552319 w 1605470"/>
              <a:gd name="connsiteY40" fmla="*/ 5587997 h 6858000"/>
              <a:gd name="connsiteX41" fmla="*/ 591557 w 1605470"/>
              <a:gd name="connsiteY41" fmla="*/ 5476393 h 6858000"/>
              <a:gd name="connsiteX42" fmla="*/ 622750 w 1605470"/>
              <a:gd name="connsiteY42" fmla="*/ 5396260 h 6858000"/>
              <a:gd name="connsiteX43" fmla="*/ 638731 w 1605470"/>
              <a:gd name="connsiteY43" fmla="*/ 5330009 h 6858000"/>
              <a:gd name="connsiteX44" fmla="*/ 672224 w 1605470"/>
              <a:gd name="connsiteY44" fmla="*/ 5273739 h 6858000"/>
              <a:gd name="connsiteX45" fmla="*/ 681823 w 1605470"/>
              <a:gd name="connsiteY45" fmla="*/ 5241779 h 6858000"/>
              <a:gd name="connsiteX46" fmla="*/ 693049 w 1605470"/>
              <a:gd name="connsiteY46" fmla="*/ 5225268 h 6858000"/>
              <a:gd name="connsiteX47" fmla="*/ 694069 w 1605470"/>
              <a:gd name="connsiteY47" fmla="*/ 5217684 h 6858000"/>
              <a:gd name="connsiteX48" fmla="*/ 701410 w 1605470"/>
              <a:gd name="connsiteY48" fmla="*/ 5193377 h 6858000"/>
              <a:gd name="connsiteX49" fmla="*/ 704713 w 1605470"/>
              <a:gd name="connsiteY49" fmla="*/ 5179288 h 6858000"/>
              <a:gd name="connsiteX50" fmla="*/ 705697 w 1605470"/>
              <a:gd name="connsiteY50" fmla="*/ 5173621 h 6858000"/>
              <a:gd name="connsiteX51" fmla="*/ 701331 w 1605470"/>
              <a:gd name="connsiteY51" fmla="*/ 5159961 h 6858000"/>
              <a:gd name="connsiteX52" fmla="*/ 708008 w 1605470"/>
              <a:gd name="connsiteY52" fmla="*/ 5144295 h 6858000"/>
              <a:gd name="connsiteX53" fmla="*/ 704941 w 1605470"/>
              <a:gd name="connsiteY53" fmla="*/ 5125185 h 6858000"/>
              <a:gd name="connsiteX54" fmla="*/ 711771 w 1605470"/>
              <a:gd name="connsiteY54" fmla="*/ 5121884 h 6858000"/>
              <a:gd name="connsiteX55" fmla="*/ 718807 w 1605470"/>
              <a:gd name="connsiteY55" fmla="*/ 5067850 h 6858000"/>
              <a:gd name="connsiteX56" fmla="*/ 721538 w 1605470"/>
              <a:gd name="connsiteY56" fmla="*/ 5060861 h 6858000"/>
              <a:gd name="connsiteX57" fmla="*/ 718242 w 1605470"/>
              <a:gd name="connsiteY57" fmla="*/ 5034192 h 6858000"/>
              <a:gd name="connsiteX58" fmla="*/ 719796 w 1605470"/>
              <a:gd name="connsiteY58" fmla="*/ 4993030 h 6858000"/>
              <a:gd name="connsiteX59" fmla="*/ 726705 w 1605470"/>
              <a:gd name="connsiteY59" fmla="*/ 4946844 h 6858000"/>
              <a:gd name="connsiteX60" fmla="*/ 722561 w 1605470"/>
              <a:gd name="connsiteY60" fmla="*/ 4932692 h 6858000"/>
              <a:gd name="connsiteX61" fmla="*/ 737964 w 1605470"/>
              <a:gd name="connsiteY61" fmla="*/ 4858827 h 6858000"/>
              <a:gd name="connsiteX62" fmla="*/ 732118 w 1605470"/>
              <a:gd name="connsiteY62" fmla="*/ 4801535 h 6858000"/>
              <a:gd name="connsiteX63" fmla="*/ 739787 w 1605470"/>
              <a:gd name="connsiteY63" fmla="*/ 4797794 h 6858000"/>
              <a:gd name="connsiteX64" fmla="*/ 741081 w 1605470"/>
              <a:gd name="connsiteY64" fmla="*/ 4784526 h 6858000"/>
              <a:gd name="connsiteX65" fmla="*/ 742865 w 1605470"/>
              <a:gd name="connsiteY65" fmla="*/ 4781211 h 6858000"/>
              <a:gd name="connsiteX66" fmla="*/ 751652 w 1605470"/>
              <a:gd name="connsiteY66" fmla="*/ 4761984 h 6858000"/>
              <a:gd name="connsiteX67" fmla="*/ 747700 w 1605470"/>
              <a:gd name="connsiteY67" fmla="*/ 4690749 h 6858000"/>
              <a:gd name="connsiteX68" fmla="*/ 743180 w 1605470"/>
              <a:gd name="connsiteY68" fmla="*/ 4584173 h 6858000"/>
              <a:gd name="connsiteX69" fmla="*/ 738263 w 1605470"/>
              <a:gd name="connsiteY69" fmla="*/ 4444346 h 6858000"/>
              <a:gd name="connsiteX70" fmla="*/ 734828 w 1605470"/>
              <a:gd name="connsiteY70" fmla="*/ 4375228 h 6858000"/>
              <a:gd name="connsiteX71" fmla="*/ 715481 w 1605470"/>
              <a:gd name="connsiteY71" fmla="*/ 4214165 h 6858000"/>
              <a:gd name="connsiteX72" fmla="*/ 719554 w 1605470"/>
              <a:gd name="connsiteY72" fmla="*/ 4090296 h 6858000"/>
              <a:gd name="connsiteX73" fmla="*/ 704810 w 1605470"/>
              <a:gd name="connsiteY73" fmla="*/ 4033999 h 6858000"/>
              <a:gd name="connsiteX74" fmla="*/ 705959 w 1605470"/>
              <a:gd name="connsiteY74" fmla="*/ 4031933 h 6858000"/>
              <a:gd name="connsiteX75" fmla="*/ 704535 w 1605470"/>
              <a:gd name="connsiteY75" fmla="*/ 4013953 h 6858000"/>
              <a:gd name="connsiteX76" fmla="*/ 700443 w 1605470"/>
              <a:gd name="connsiteY76" fmla="*/ 4010511 h 6858000"/>
              <a:gd name="connsiteX77" fmla="*/ 698282 w 1605470"/>
              <a:gd name="connsiteY77" fmla="*/ 3998331 h 6858000"/>
              <a:gd name="connsiteX78" fmla="*/ 690830 w 1605470"/>
              <a:gd name="connsiteY78" fmla="*/ 3974753 h 6858000"/>
              <a:gd name="connsiteX79" fmla="*/ 692428 w 1605470"/>
              <a:gd name="connsiteY79" fmla="*/ 3969950 h 6858000"/>
              <a:gd name="connsiteX80" fmla="*/ 685850 w 1605470"/>
              <a:gd name="connsiteY80" fmla="*/ 3933779 h 6858000"/>
              <a:gd name="connsiteX81" fmla="*/ 687181 w 1605470"/>
              <a:gd name="connsiteY81" fmla="*/ 3933093 h 6858000"/>
              <a:gd name="connsiteX82" fmla="*/ 691535 w 1605470"/>
              <a:gd name="connsiteY82" fmla="*/ 3922082 h 6858000"/>
              <a:gd name="connsiteX83" fmla="*/ 696613 w 1605470"/>
              <a:gd name="connsiteY83" fmla="*/ 3901461 h 6858000"/>
              <a:gd name="connsiteX84" fmla="*/ 719207 w 1605470"/>
              <a:gd name="connsiteY84" fmla="*/ 3813873 h 6858000"/>
              <a:gd name="connsiteX85" fmla="*/ 718632 w 1605470"/>
              <a:gd name="connsiteY85" fmla="*/ 3806161 h 6858000"/>
              <a:gd name="connsiteX86" fmla="*/ 718939 w 1605470"/>
              <a:gd name="connsiteY86" fmla="*/ 3805957 h 6858000"/>
              <a:gd name="connsiteX87" fmla="*/ 718966 w 1605470"/>
              <a:gd name="connsiteY87" fmla="*/ 3797724 h 6858000"/>
              <a:gd name="connsiteX88" fmla="*/ 717581 w 1605470"/>
              <a:gd name="connsiteY88" fmla="*/ 3792098 h 6858000"/>
              <a:gd name="connsiteX89" fmla="*/ 716465 w 1605470"/>
              <a:gd name="connsiteY89" fmla="*/ 3777135 h 6858000"/>
              <a:gd name="connsiteX90" fmla="*/ 718198 w 1605470"/>
              <a:gd name="connsiteY90" fmla="*/ 3771656 h 6858000"/>
              <a:gd name="connsiteX91" fmla="*/ 721941 w 1605470"/>
              <a:gd name="connsiteY91" fmla="*/ 3769007 h 6858000"/>
              <a:gd name="connsiteX92" fmla="*/ 721407 w 1605470"/>
              <a:gd name="connsiteY92" fmla="*/ 3767709 h 6858000"/>
              <a:gd name="connsiteX93" fmla="*/ 730103 w 1605470"/>
              <a:gd name="connsiteY93" fmla="*/ 3738082 h 6858000"/>
              <a:gd name="connsiteX94" fmla="*/ 737449 w 1605470"/>
              <a:gd name="connsiteY94" fmla="*/ 3673397 h 6858000"/>
              <a:gd name="connsiteX95" fmla="*/ 736745 w 1605470"/>
              <a:gd name="connsiteY95" fmla="*/ 3637109 h 6858000"/>
              <a:gd name="connsiteX96" fmla="*/ 740188 w 1605470"/>
              <a:gd name="connsiteY96" fmla="*/ 3536883 h 6858000"/>
              <a:gd name="connsiteX97" fmla="*/ 747726 w 1605470"/>
              <a:gd name="connsiteY97" fmla="*/ 3435652 h 6858000"/>
              <a:gd name="connsiteX98" fmla="*/ 774383 w 1605470"/>
              <a:gd name="connsiteY98" fmla="*/ 3381564 h 6858000"/>
              <a:gd name="connsiteX99" fmla="*/ 774870 w 1605470"/>
              <a:gd name="connsiteY99" fmla="*/ 3375761 h 6858000"/>
              <a:gd name="connsiteX100" fmla="*/ 770510 w 1605470"/>
              <a:gd name="connsiteY100" fmla="*/ 3361844 h 6858000"/>
              <a:gd name="connsiteX101" fmla="*/ 767933 w 1605470"/>
              <a:gd name="connsiteY101" fmla="*/ 3356929 h 6858000"/>
              <a:gd name="connsiteX102" fmla="*/ 766158 w 1605470"/>
              <a:gd name="connsiteY102" fmla="*/ 3349058 h 6858000"/>
              <a:gd name="connsiteX103" fmla="*/ 766414 w 1605470"/>
              <a:gd name="connsiteY103" fmla="*/ 3348763 h 6858000"/>
              <a:gd name="connsiteX104" fmla="*/ 764166 w 1605470"/>
              <a:gd name="connsiteY104" fmla="*/ 3341588 h 6858000"/>
              <a:gd name="connsiteX105" fmla="*/ 749397 w 1605470"/>
              <a:gd name="connsiteY105" fmla="*/ 3307769 h 6858000"/>
              <a:gd name="connsiteX106" fmla="*/ 766960 w 1605470"/>
              <a:gd name="connsiteY106" fmla="*/ 3250522 h 6858000"/>
              <a:gd name="connsiteX107" fmla="*/ 767385 w 1605470"/>
              <a:gd name="connsiteY107" fmla="*/ 3229163 h 6858000"/>
              <a:gd name="connsiteX108" fmla="*/ 769208 w 1605470"/>
              <a:gd name="connsiteY108" fmla="*/ 3217217 h 6858000"/>
              <a:gd name="connsiteX109" fmla="*/ 770350 w 1605470"/>
              <a:gd name="connsiteY109" fmla="*/ 3216125 h 6858000"/>
              <a:gd name="connsiteX110" fmla="*/ 756043 w 1605470"/>
              <a:gd name="connsiteY110" fmla="*/ 3183755 h 6858000"/>
              <a:gd name="connsiteX111" fmla="*/ 756544 w 1605470"/>
              <a:gd name="connsiteY111" fmla="*/ 3178642 h 6858000"/>
              <a:gd name="connsiteX112" fmla="*/ 744144 w 1605470"/>
              <a:gd name="connsiteY112" fmla="*/ 3158586 h 6858000"/>
              <a:gd name="connsiteX113" fmla="*/ 739378 w 1605470"/>
              <a:gd name="connsiteY113" fmla="*/ 3147669 h 6858000"/>
              <a:gd name="connsiteX114" fmla="*/ 734648 w 1605470"/>
              <a:gd name="connsiteY114" fmla="*/ 3145733 h 6858000"/>
              <a:gd name="connsiteX115" fmla="*/ 729329 w 1605470"/>
              <a:gd name="connsiteY115" fmla="*/ 3129034 h 6858000"/>
              <a:gd name="connsiteX116" fmla="*/ 729994 w 1605470"/>
              <a:gd name="connsiteY116" fmla="*/ 3126682 h 6858000"/>
              <a:gd name="connsiteX117" fmla="*/ 720862 w 1605470"/>
              <a:gd name="connsiteY117" fmla="*/ 3114519 h 6858000"/>
              <a:gd name="connsiteX118" fmla="*/ 707471 w 1605470"/>
              <a:gd name="connsiteY118" fmla="*/ 3106272 h 6858000"/>
              <a:gd name="connsiteX119" fmla="*/ 680201 w 1605470"/>
              <a:gd name="connsiteY119" fmla="*/ 2958185 h 6858000"/>
              <a:gd name="connsiteX120" fmla="*/ 622815 w 1605470"/>
              <a:gd name="connsiteY120" fmla="*/ 2762989 h 6858000"/>
              <a:gd name="connsiteX121" fmla="*/ 571733 w 1605470"/>
              <a:gd name="connsiteY121" fmla="*/ 2554718 h 6858000"/>
              <a:gd name="connsiteX122" fmla="*/ 551827 w 1605470"/>
              <a:gd name="connsiteY122" fmla="*/ 2485734 h 6858000"/>
              <a:gd name="connsiteX123" fmla="*/ 542550 w 1605470"/>
              <a:gd name="connsiteY123" fmla="*/ 2447068 h 6858000"/>
              <a:gd name="connsiteX124" fmla="*/ 529511 w 1605470"/>
              <a:gd name="connsiteY124" fmla="*/ 2425819 h 6858000"/>
              <a:gd name="connsiteX125" fmla="*/ 528878 w 1605470"/>
              <a:gd name="connsiteY125" fmla="*/ 2408971 h 6858000"/>
              <a:gd name="connsiteX126" fmla="*/ 535510 w 1605470"/>
              <a:gd name="connsiteY126" fmla="*/ 2402874 h 6858000"/>
              <a:gd name="connsiteX127" fmla="*/ 538122 w 1605470"/>
              <a:gd name="connsiteY127" fmla="*/ 2381443 h 6858000"/>
              <a:gd name="connsiteX128" fmla="*/ 514451 w 1605470"/>
              <a:gd name="connsiteY128" fmla="*/ 2261920 h 6858000"/>
              <a:gd name="connsiteX129" fmla="*/ 504338 w 1605470"/>
              <a:gd name="connsiteY129" fmla="*/ 2195378 h 6858000"/>
              <a:gd name="connsiteX130" fmla="*/ 488555 w 1605470"/>
              <a:gd name="connsiteY130" fmla="*/ 2155135 h 6858000"/>
              <a:gd name="connsiteX131" fmla="*/ 486013 w 1605470"/>
              <a:gd name="connsiteY131" fmla="*/ 2118008 h 6858000"/>
              <a:gd name="connsiteX132" fmla="*/ 487006 w 1605470"/>
              <a:gd name="connsiteY132" fmla="*/ 2050531 h 6858000"/>
              <a:gd name="connsiteX133" fmla="*/ 478812 w 1605470"/>
              <a:gd name="connsiteY133" fmla="*/ 1963269 h 6858000"/>
              <a:gd name="connsiteX134" fmla="*/ 459990 w 1605470"/>
              <a:gd name="connsiteY134" fmla="*/ 1906352 h 6858000"/>
              <a:gd name="connsiteX135" fmla="*/ 436547 w 1605470"/>
              <a:gd name="connsiteY135" fmla="*/ 1861531 h 6858000"/>
              <a:gd name="connsiteX136" fmla="*/ 390346 w 1605470"/>
              <a:gd name="connsiteY136" fmla="*/ 1732919 h 6858000"/>
              <a:gd name="connsiteX137" fmla="*/ 362657 w 1605470"/>
              <a:gd name="connsiteY137" fmla="*/ 1663540 h 6858000"/>
              <a:gd name="connsiteX138" fmla="*/ 361783 w 1605470"/>
              <a:gd name="connsiteY138" fmla="*/ 1615777 h 6858000"/>
              <a:gd name="connsiteX139" fmla="*/ 342578 w 1605470"/>
              <a:gd name="connsiteY139" fmla="*/ 1563678 h 6858000"/>
              <a:gd name="connsiteX140" fmla="*/ 355658 w 1605470"/>
              <a:gd name="connsiteY140" fmla="*/ 1519474 h 6858000"/>
              <a:gd name="connsiteX141" fmla="*/ 348400 w 1605470"/>
              <a:gd name="connsiteY141" fmla="*/ 1477995 h 6858000"/>
              <a:gd name="connsiteX142" fmla="*/ 334485 w 1605470"/>
              <a:gd name="connsiteY142" fmla="*/ 1373769 h 6858000"/>
              <a:gd name="connsiteX143" fmla="*/ 342792 w 1605470"/>
              <a:gd name="connsiteY143" fmla="*/ 1307086 h 6858000"/>
              <a:gd name="connsiteX144" fmla="*/ 343980 w 1605470"/>
              <a:gd name="connsiteY144" fmla="*/ 1189033 h 6858000"/>
              <a:gd name="connsiteX145" fmla="*/ 348665 w 1605470"/>
              <a:gd name="connsiteY145" fmla="*/ 1168288 h 6858000"/>
              <a:gd name="connsiteX146" fmla="*/ 340947 w 1605470"/>
              <a:gd name="connsiteY146" fmla="*/ 1142577 h 6858000"/>
              <a:gd name="connsiteX147" fmla="*/ 330253 w 1605470"/>
              <a:gd name="connsiteY147" fmla="*/ 1088484 h 6858000"/>
              <a:gd name="connsiteX148" fmla="*/ 318989 w 1605470"/>
              <a:gd name="connsiteY148" fmla="*/ 1016103 h 6858000"/>
              <a:gd name="connsiteX149" fmla="*/ 320445 w 1605470"/>
              <a:gd name="connsiteY149" fmla="*/ 932283 h 6858000"/>
              <a:gd name="connsiteX150" fmla="*/ 322681 w 1605470"/>
              <a:gd name="connsiteY150" fmla="*/ 915925 h 6858000"/>
              <a:gd name="connsiteX151" fmla="*/ 315310 w 1605470"/>
              <a:gd name="connsiteY151" fmla="*/ 896999 h 6858000"/>
              <a:gd name="connsiteX152" fmla="*/ 284718 w 1605470"/>
              <a:gd name="connsiteY152" fmla="*/ 821517 h 6858000"/>
              <a:gd name="connsiteX153" fmla="*/ 263668 w 1605470"/>
              <a:gd name="connsiteY153" fmla="*/ 751353 h 6858000"/>
              <a:gd name="connsiteX154" fmla="*/ 263226 w 1605470"/>
              <a:gd name="connsiteY154" fmla="*/ 721230 h 6858000"/>
              <a:gd name="connsiteX155" fmla="*/ 248897 w 1605470"/>
              <a:gd name="connsiteY155" fmla="*/ 681659 h 6858000"/>
              <a:gd name="connsiteX156" fmla="*/ 234316 w 1605470"/>
              <a:gd name="connsiteY156" fmla="*/ 635218 h 6858000"/>
              <a:gd name="connsiteX157" fmla="*/ 239327 w 1605470"/>
              <a:gd name="connsiteY157" fmla="*/ 613763 h 6858000"/>
              <a:gd name="connsiteX158" fmla="*/ 225269 w 1605470"/>
              <a:gd name="connsiteY158" fmla="*/ 598582 h 6858000"/>
              <a:gd name="connsiteX159" fmla="*/ 224950 w 1605470"/>
              <a:gd name="connsiteY159" fmla="*/ 576846 h 6858000"/>
              <a:gd name="connsiteX160" fmla="*/ 204576 w 1605470"/>
              <a:gd name="connsiteY160" fmla="*/ 530055 h 6858000"/>
              <a:gd name="connsiteX161" fmla="*/ 219064 w 1605470"/>
              <a:gd name="connsiteY161" fmla="*/ 469651 h 6858000"/>
              <a:gd name="connsiteX162" fmla="*/ 195012 w 1605470"/>
              <a:gd name="connsiteY162" fmla="*/ 448559 h 6858000"/>
              <a:gd name="connsiteX163" fmla="*/ 201434 w 1605470"/>
              <a:gd name="connsiteY163" fmla="*/ 441529 h 6858000"/>
              <a:gd name="connsiteX164" fmla="*/ 200655 w 1605470"/>
              <a:gd name="connsiteY164" fmla="*/ 428927 h 6858000"/>
              <a:gd name="connsiteX165" fmla="*/ 190059 w 1605470"/>
              <a:gd name="connsiteY165" fmla="*/ 430161 h 6858000"/>
              <a:gd name="connsiteX166" fmla="*/ 167079 w 1605470"/>
              <a:gd name="connsiteY166" fmla="*/ 367211 h 6858000"/>
              <a:gd name="connsiteX167" fmla="*/ 124571 w 1605470"/>
              <a:gd name="connsiteY167" fmla="*/ 302178 h 6858000"/>
              <a:gd name="connsiteX168" fmla="*/ 103243 w 1605470"/>
              <a:gd name="connsiteY168" fmla="*/ 211375 h 6858000"/>
              <a:gd name="connsiteX169" fmla="*/ 94571 w 1605470"/>
              <a:gd name="connsiteY169" fmla="*/ 184179 h 6858000"/>
              <a:gd name="connsiteX170" fmla="*/ 13437 w 1605470"/>
              <a:gd name="connsiteY170" fmla="*/ 19287 h 6858000"/>
              <a:gd name="connsiteX171" fmla="*/ 0 w 1605470"/>
              <a:gd name="connsiteY171"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3992 w 1605470"/>
              <a:gd name="connsiteY37" fmla="*/ 5619557 h 6858000"/>
              <a:gd name="connsiteX38" fmla="*/ 531653 w 1605470"/>
              <a:gd name="connsiteY38" fmla="*/ 5604904 h 6858000"/>
              <a:gd name="connsiteX39" fmla="*/ 544206 w 1605470"/>
              <a:gd name="connsiteY39" fmla="*/ 5641620 h 6858000"/>
              <a:gd name="connsiteX40" fmla="*/ 552319 w 1605470"/>
              <a:gd name="connsiteY40" fmla="*/ 5587997 h 6858000"/>
              <a:gd name="connsiteX41" fmla="*/ 591557 w 1605470"/>
              <a:gd name="connsiteY41" fmla="*/ 5476393 h 6858000"/>
              <a:gd name="connsiteX42" fmla="*/ 622750 w 1605470"/>
              <a:gd name="connsiteY42" fmla="*/ 5396260 h 6858000"/>
              <a:gd name="connsiteX43" fmla="*/ 638731 w 1605470"/>
              <a:gd name="connsiteY43" fmla="*/ 5330009 h 6858000"/>
              <a:gd name="connsiteX44" fmla="*/ 672224 w 1605470"/>
              <a:gd name="connsiteY44" fmla="*/ 5273739 h 6858000"/>
              <a:gd name="connsiteX45" fmla="*/ 681823 w 1605470"/>
              <a:gd name="connsiteY45" fmla="*/ 5241779 h 6858000"/>
              <a:gd name="connsiteX46" fmla="*/ 693049 w 1605470"/>
              <a:gd name="connsiteY46" fmla="*/ 5225268 h 6858000"/>
              <a:gd name="connsiteX47" fmla="*/ 694069 w 1605470"/>
              <a:gd name="connsiteY47" fmla="*/ 5217684 h 6858000"/>
              <a:gd name="connsiteX48" fmla="*/ 701410 w 1605470"/>
              <a:gd name="connsiteY48" fmla="*/ 5193377 h 6858000"/>
              <a:gd name="connsiteX49" fmla="*/ 704713 w 1605470"/>
              <a:gd name="connsiteY49" fmla="*/ 5179288 h 6858000"/>
              <a:gd name="connsiteX50" fmla="*/ 705697 w 1605470"/>
              <a:gd name="connsiteY50" fmla="*/ 5173621 h 6858000"/>
              <a:gd name="connsiteX51" fmla="*/ 701331 w 1605470"/>
              <a:gd name="connsiteY51" fmla="*/ 5159961 h 6858000"/>
              <a:gd name="connsiteX52" fmla="*/ 708008 w 1605470"/>
              <a:gd name="connsiteY52" fmla="*/ 5144295 h 6858000"/>
              <a:gd name="connsiteX53" fmla="*/ 704941 w 1605470"/>
              <a:gd name="connsiteY53" fmla="*/ 5125185 h 6858000"/>
              <a:gd name="connsiteX54" fmla="*/ 711771 w 1605470"/>
              <a:gd name="connsiteY54" fmla="*/ 5121884 h 6858000"/>
              <a:gd name="connsiteX55" fmla="*/ 718807 w 1605470"/>
              <a:gd name="connsiteY55" fmla="*/ 5067850 h 6858000"/>
              <a:gd name="connsiteX56" fmla="*/ 721538 w 1605470"/>
              <a:gd name="connsiteY56" fmla="*/ 5060861 h 6858000"/>
              <a:gd name="connsiteX57" fmla="*/ 718242 w 1605470"/>
              <a:gd name="connsiteY57" fmla="*/ 5034192 h 6858000"/>
              <a:gd name="connsiteX58" fmla="*/ 719796 w 1605470"/>
              <a:gd name="connsiteY58" fmla="*/ 4993030 h 6858000"/>
              <a:gd name="connsiteX59" fmla="*/ 726705 w 1605470"/>
              <a:gd name="connsiteY59" fmla="*/ 4946844 h 6858000"/>
              <a:gd name="connsiteX60" fmla="*/ 722561 w 1605470"/>
              <a:gd name="connsiteY60" fmla="*/ 4932692 h 6858000"/>
              <a:gd name="connsiteX61" fmla="*/ 737964 w 1605470"/>
              <a:gd name="connsiteY61" fmla="*/ 4858827 h 6858000"/>
              <a:gd name="connsiteX62" fmla="*/ 732118 w 1605470"/>
              <a:gd name="connsiteY62" fmla="*/ 4801535 h 6858000"/>
              <a:gd name="connsiteX63" fmla="*/ 739787 w 1605470"/>
              <a:gd name="connsiteY63" fmla="*/ 4797794 h 6858000"/>
              <a:gd name="connsiteX64" fmla="*/ 741081 w 1605470"/>
              <a:gd name="connsiteY64" fmla="*/ 4784526 h 6858000"/>
              <a:gd name="connsiteX65" fmla="*/ 742865 w 1605470"/>
              <a:gd name="connsiteY65" fmla="*/ 4781211 h 6858000"/>
              <a:gd name="connsiteX66" fmla="*/ 751652 w 1605470"/>
              <a:gd name="connsiteY66" fmla="*/ 4761984 h 6858000"/>
              <a:gd name="connsiteX67" fmla="*/ 747700 w 1605470"/>
              <a:gd name="connsiteY67" fmla="*/ 4690749 h 6858000"/>
              <a:gd name="connsiteX68" fmla="*/ 743180 w 1605470"/>
              <a:gd name="connsiteY68" fmla="*/ 4584173 h 6858000"/>
              <a:gd name="connsiteX69" fmla="*/ 738263 w 1605470"/>
              <a:gd name="connsiteY69" fmla="*/ 4444346 h 6858000"/>
              <a:gd name="connsiteX70" fmla="*/ 734828 w 1605470"/>
              <a:gd name="connsiteY70" fmla="*/ 4375228 h 6858000"/>
              <a:gd name="connsiteX71" fmla="*/ 715481 w 1605470"/>
              <a:gd name="connsiteY71" fmla="*/ 4214165 h 6858000"/>
              <a:gd name="connsiteX72" fmla="*/ 719554 w 1605470"/>
              <a:gd name="connsiteY72" fmla="*/ 4090296 h 6858000"/>
              <a:gd name="connsiteX73" fmla="*/ 704810 w 1605470"/>
              <a:gd name="connsiteY73" fmla="*/ 4033999 h 6858000"/>
              <a:gd name="connsiteX74" fmla="*/ 705959 w 1605470"/>
              <a:gd name="connsiteY74" fmla="*/ 4031933 h 6858000"/>
              <a:gd name="connsiteX75" fmla="*/ 704535 w 1605470"/>
              <a:gd name="connsiteY75" fmla="*/ 4013953 h 6858000"/>
              <a:gd name="connsiteX76" fmla="*/ 700443 w 1605470"/>
              <a:gd name="connsiteY76" fmla="*/ 4010511 h 6858000"/>
              <a:gd name="connsiteX77" fmla="*/ 698282 w 1605470"/>
              <a:gd name="connsiteY77" fmla="*/ 3998331 h 6858000"/>
              <a:gd name="connsiteX78" fmla="*/ 690830 w 1605470"/>
              <a:gd name="connsiteY78" fmla="*/ 3974753 h 6858000"/>
              <a:gd name="connsiteX79" fmla="*/ 692428 w 1605470"/>
              <a:gd name="connsiteY79" fmla="*/ 3969950 h 6858000"/>
              <a:gd name="connsiteX80" fmla="*/ 685850 w 1605470"/>
              <a:gd name="connsiteY80" fmla="*/ 3933779 h 6858000"/>
              <a:gd name="connsiteX81" fmla="*/ 687181 w 1605470"/>
              <a:gd name="connsiteY81" fmla="*/ 3933093 h 6858000"/>
              <a:gd name="connsiteX82" fmla="*/ 691535 w 1605470"/>
              <a:gd name="connsiteY82" fmla="*/ 3922082 h 6858000"/>
              <a:gd name="connsiteX83" fmla="*/ 696613 w 1605470"/>
              <a:gd name="connsiteY83" fmla="*/ 3901461 h 6858000"/>
              <a:gd name="connsiteX84" fmla="*/ 719207 w 1605470"/>
              <a:gd name="connsiteY84" fmla="*/ 3813873 h 6858000"/>
              <a:gd name="connsiteX85" fmla="*/ 718632 w 1605470"/>
              <a:gd name="connsiteY85" fmla="*/ 3806161 h 6858000"/>
              <a:gd name="connsiteX86" fmla="*/ 718939 w 1605470"/>
              <a:gd name="connsiteY86" fmla="*/ 3805957 h 6858000"/>
              <a:gd name="connsiteX87" fmla="*/ 718966 w 1605470"/>
              <a:gd name="connsiteY87" fmla="*/ 3797724 h 6858000"/>
              <a:gd name="connsiteX88" fmla="*/ 717581 w 1605470"/>
              <a:gd name="connsiteY88" fmla="*/ 3792098 h 6858000"/>
              <a:gd name="connsiteX89" fmla="*/ 716465 w 1605470"/>
              <a:gd name="connsiteY89" fmla="*/ 3777135 h 6858000"/>
              <a:gd name="connsiteX90" fmla="*/ 718198 w 1605470"/>
              <a:gd name="connsiteY90" fmla="*/ 3771656 h 6858000"/>
              <a:gd name="connsiteX91" fmla="*/ 721941 w 1605470"/>
              <a:gd name="connsiteY91" fmla="*/ 3769007 h 6858000"/>
              <a:gd name="connsiteX92" fmla="*/ 721407 w 1605470"/>
              <a:gd name="connsiteY92" fmla="*/ 3767709 h 6858000"/>
              <a:gd name="connsiteX93" fmla="*/ 730103 w 1605470"/>
              <a:gd name="connsiteY93" fmla="*/ 3738082 h 6858000"/>
              <a:gd name="connsiteX94" fmla="*/ 737449 w 1605470"/>
              <a:gd name="connsiteY94" fmla="*/ 3673397 h 6858000"/>
              <a:gd name="connsiteX95" fmla="*/ 736745 w 1605470"/>
              <a:gd name="connsiteY95" fmla="*/ 3637109 h 6858000"/>
              <a:gd name="connsiteX96" fmla="*/ 740188 w 1605470"/>
              <a:gd name="connsiteY96" fmla="*/ 3536883 h 6858000"/>
              <a:gd name="connsiteX97" fmla="*/ 747726 w 1605470"/>
              <a:gd name="connsiteY97" fmla="*/ 3435652 h 6858000"/>
              <a:gd name="connsiteX98" fmla="*/ 774383 w 1605470"/>
              <a:gd name="connsiteY98" fmla="*/ 3381564 h 6858000"/>
              <a:gd name="connsiteX99" fmla="*/ 774870 w 1605470"/>
              <a:gd name="connsiteY99" fmla="*/ 3375761 h 6858000"/>
              <a:gd name="connsiteX100" fmla="*/ 770510 w 1605470"/>
              <a:gd name="connsiteY100" fmla="*/ 3361844 h 6858000"/>
              <a:gd name="connsiteX101" fmla="*/ 767933 w 1605470"/>
              <a:gd name="connsiteY101" fmla="*/ 3356929 h 6858000"/>
              <a:gd name="connsiteX102" fmla="*/ 766158 w 1605470"/>
              <a:gd name="connsiteY102" fmla="*/ 3349058 h 6858000"/>
              <a:gd name="connsiteX103" fmla="*/ 766414 w 1605470"/>
              <a:gd name="connsiteY103" fmla="*/ 3348763 h 6858000"/>
              <a:gd name="connsiteX104" fmla="*/ 764166 w 1605470"/>
              <a:gd name="connsiteY104" fmla="*/ 3341588 h 6858000"/>
              <a:gd name="connsiteX105" fmla="*/ 749397 w 1605470"/>
              <a:gd name="connsiteY105" fmla="*/ 3307769 h 6858000"/>
              <a:gd name="connsiteX106" fmla="*/ 766960 w 1605470"/>
              <a:gd name="connsiteY106" fmla="*/ 3250522 h 6858000"/>
              <a:gd name="connsiteX107" fmla="*/ 767385 w 1605470"/>
              <a:gd name="connsiteY107" fmla="*/ 3229163 h 6858000"/>
              <a:gd name="connsiteX108" fmla="*/ 769208 w 1605470"/>
              <a:gd name="connsiteY108" fmla="*/ 3217217 h 6858000"/>
              <a:gd name="connsiteX109" fmla="*/ 770350 w 1605470"/>
              <a:gd name="connsiteY109" fmla="*/ 3216125 h 6858000"/>
              <a:gd name="connsiteX110" fmla="*/ 756043 w 1605470"/>
              <a:gd name="connsiteY110" fmla="*/ 3183755 h 6858000"/>
              <a:gd name="connsiteX111" fmla="*/ 756544 w 1605470"/>
              <a:gd name="connsiteY111" fmla="*/ 3178642 h 6858000"/>
              <a:gd name="connsiteX112" fmla="*/ 744144 w 1605470"/>
              <a:gd name="connsiteY112" fmla="*/ 3158586 h 6858000"/>
              <a:gd name="connsiteX113" fmla="*/ 739378 w 1605470"/>
              <a:gd name="connsiteY113" fmla="*/ 3147669 h 6858000"/>
              <a:gd name="connsiteX114" fmla="*/ 734648 w 1605470"/>
              <a:gd name="connsiteY114" fmla="*/ 3145733 h 6858000"/>
              <a:gd name="connsiteX115" fmla="*/ 729329 w 1605470"/>
              <a:gd name="connsiteY115" fmla="*/ 3129034 h 6858000"/>
              <a:gd name="connsiteX116" fmla="*/ 729994 w 1605470"/>
              <a:gd name="connsiteY116" fmla="*/ 3126682 h 6858000"/>
              <a:gd name="connsiteX117" fmla="*/ 720862 w 1605470"/>
              <a:gd name="connsiteY117" fmla="*/ 3114519 h 6858000"/>
              <a:gd name="connsiteX118" fmla="*/ 707471 w 1605470"/>
              <a:gd name="connsiteY118" fmla="*/ 3106272 h 6858000"/>
              <a:gd name="connsiteX119" fmla="*/ 680201 w 1605470"/>
              <a:gd name="connsiteY119" fmla="*/ 2958185 h 6858000"/>
              <a:gd name="connsiteX120" fmla="*/ 622815 w 1605470"/>
              <a:gd name="connsiteY120" fmla="*/ 2762989 h 6858000"/>
              <a:gd name="connsiteX121" fmla="*/ 571733 w 1605470"/>
              <a:gd name="connsiteY121" fmla="*/ 2554718 h 6858000"/>
              <a:gd name="connsiteX122" fmla="*/ 551827 w 1605470"/>
              <a:gd name="connsiteY122" fmla="*/ 2485734 h 6858000"/>
              <a:gd name="connsiteX123" fmla="*/ 542550 w 1605470"/>
              <a:gd name="connsiteY123" fmla="*/ 2447068 h 6858000"/>
              <a:gd name="connsiteX124" fmla="*/ 529511 w 1605470"/>
              <a:gd name="connsiteY124" fmla="*/ 2425819 h 6858000"/>
              <a:gd name="connsiteX125" fmla="*/ 528878 w 1605470"/>
              <a:gd name="connsiteY125" fmla="*/ 2408971 h 6858000"/>
              <a:gd name="connsiteX126" fmla="*/ 535510 w 1605470"/>
              <a:gd name="connsiteY126" fmla="*/ 2402874 h 6858000"/>
              <a:gd name="connsiteX127" fmla="*/ 538122 w 1605470"/>
              <a:gd name="connsiteY127" fmla="*/ 2381443 h 6858000"/>
              <a:gd name="connsiteX128" fmla="*/ 514451 w 1605470"/>
              <a:gd name="connsiteY128" fmla="*/ 2261920 h 6858000"/>
              <a:gd name="connsiteX129" fmla="*/ 504338 w 1605470"/>
              <a:gd name="connsiteY129" fmla="*/ 2195378 h 6858000"/>
              <a:gd name="connsiteX130" fmla="*/ 488555 w 1605470"/>
              <a:gd name="connsiteY130" fmla="*/ 2155135 h 6858000"/>
              <a:gd name="connsiteX131" fmla="*/ 486013 w 1605470"/>
              <a:gd name="connsiteY131" fmla="*/ 2118008 h 6858000"/>
              <a:gd name="connsiteX132" fmla="*/ 487006 w 1605470"/>
              <a:gd name="connsiteY132" fmla="*/ 2050531 h 6858000"/>
              <a:gd name="connsiteX133" fmla="*/ 478812 w 1605470"/>
              <a:gd name="connsiteY133" fmla="*/ 1963269 h 6858000"/>
              <a:gd name="connsiteX134" fmla="*/ 459990 w 1605470"/>
              <a:gd name="connsiteY134" fmla="*/ 1906352 h 6858000"/>
              <a:gd name="connsiteX135" fmla="*/ 436547 w 1605470"/>
              <a:gd name="connsiteY135" fmla="*/ 1861531 h 6858000"/>
              <a:gd name="connsiteX136" fmla="*/ 390346 w 1605470"/>
              <a:gd name="connsiteY136" fmla="*/ 1732919 h 6858000"/>
              <a:gd name="connsiteX137" fmla="*/ 362657 w 1605470"/>
              <a:gd name="connsiteY137" fmla="*/ 1663540 h 6858000"/>
              <a:gd name="connsiteX138" fmla="*/ 361783 w 1605470"/>
              <a:gd name="connsiteY138" fmla="*/ 1615777 h 6858000"/>
              <a:gd name="connsiteX139" fmla="*/ 342578 w 1605470"/>
              <a:gd name="connsiteY139" fmla="*/ 1563678 h 6858000"/>
              <a:gd name="connsiteX140" fmla="*/ 355658 w 1605470"/>
              <a:gd name="connsiteY140" fmla="*/ 1519474 h 6858000"/>
              <a:gd name="connsiteX141" fmla="*/ 348400 w 1605470"/>
              <a:gd name="connsiteY141" fmla="*/ 1477995 h 6858000"/>
              <a:gd name="connsiteX142" fmla="*/ 334485 w 1605470"/>
              <a:gd name="connsiteY142" fmla="*/ 1373769 h 6858000"/>
              <a:gd name="connsiteX143" fmla="*/ 342792 w 1605470"/>
              <a:gd name="connsiteY143" fmla="*/ 1307086 h 6858000"/>
              <a:gd name="connsiteX144" fmla="*/ 343980 w 1605470"/>
              <a:gd name="connsiteY144" fmla="*/ 1189033 h 6858000"/>
              <a:gd name="connsiteX145" fmla="*/ 348665 w 1605470"/>
              <a:gd name="connsiteY145" fmla="*/ 1168288 h 6858000"/>
              <a:gd name="connsiteX146" fmla="*/ 340947 w 1605470"/>
              <a:gd name="connsiteY146" fmla="*/ 1142577 h 6858000"/>
              <a:gd name="connsiteX147" fmla="*/ 330253 w 1605470"/>
              <a:gd name="connsiteY147" fmla="*/ 1088484 h 6858000"/>
              <a:gd name="connsiteX148" fmla="*/ 318989 w 1605470"/>
              <a:gd name="connsiteY148" fmla="*/ 1016103 h 6858000"/>
              <a:gd name="connsiteX149" fmla="*/ 320445 w 1605470"/>
              <a:gd name="connsiteY149" fmla="*/ 932283 h 6858000"/>
              <a:gd name="connsiteX150" fmla="*/ 322681 w 1605470"/>
              <a:gd name="connsiteY150" fmla="*/ 915925 h 6858000"/>
              <a:gd name="connsiteX151" fmla="*/ 315310 w 1605470"/>
              <a:gd name="connsiteY151" fmla="*/ 896999 h 6858000"/>
              <a:gd name="connsiteX152" fmla="*/ 284718 w 1605470"/>
              <a:gd name="connsiteY152" fmla="*/ 821517 h 6858000"/>
              <a:gd name="connsiteX153" fmla="*/ 263668 w 1605470"/>
              <a:gd name="connsiteY153" fmla="*/ 751353 h 6858000"/>
              <a:gd name="connsiteX154" fmla="*/ 263226 w 1605470"/>
              <a:gd name="connsiteY154" fmla="*/ 721230 h 6858000"/>
              <a:gd name="connsiteX155" fmla="*/ 248897 w 1605470"/>
              <a:gd name="connsiteY155" fmla="*/ 681659 h 6858000"/>
              <a:gd name="connsiteX156" fmla="*/ 234316 w 1605470"/>
              <a:gd name="connsiteY156" fmla="*/ 635218 h 6858000"/>
              <a:gd name="connsiteX157" fmla="*/ 239327 w 1605470"/>
              <a:gd name="connsiteY157" fmla="*/ 613763 h 6858000"/>
              <a:gd name="connsiteX158" fmla="*/ 225269 w 1605470"/>
              <a:gd name="connsiteY158" fmla="*/ 598582 h 6858000"/>
              <a:gd name="connsiteX159" fmla="*/ 224950 w 1605470"/>
              <a:gd name="connsiteY159" fmla="*/ 576846 h 6858000"/>
              <a:gd name="connsiteX160" fmla="*/ 204576 w 1605470"/>
              <a:gd name="connsiteY160" fmla="*/ 530055 h 6858000"/>
              <a:gd name="connsiteX161" fmla="*/ 219064 w 1605470"/>
              <a:gd name="connsiteY161" fmla="*/ 469651 h 6858000"/>
              <a:gd name="connsiteX162" fmla="*/ 195012 w 1605470"/>
              <a:gd name="connsiteY162" fmla="*/ 448559 h 6858000"/>
              <a:gd name="connsiteX163" fmla="*/ 201434 w 1605470"/>
              <a:gd name="connsiteY163" fmla="*/ 441529 h 6858000"/>
              <a:gd name="connsiteX164" fmla="*/ 200655 w 1605470"/>
              <a:gd name="connsiteY164" fmla="*/ 428927 h 6858000"/>
              <a:gd name="connsiteX165" fmla="*/ 190059 w 1605470"/>
              <a:gd name="connsiteY165" fmla="*/ 430161 h 6858000"/>
              <a:gd name="connsiteX166" fmla="*/ 167079 w 1605470"/>
              <a:gd name="connsiteY166" fmla="*/ 367211 h 6858000"/>
              <a:gd name="connsiteX167" fmla="*/ 124571 w 1605470"/>
              <a:gd name="connsiteY167" fmla="*/ 302178 h 6858000"/>
              <a:gd name="connsiteX168" fmla="*/ 103243 w 1605470"/>
              <a:gd name="connsiteY168" fmla="*/ 211375 h 6858000"/>
              <a:gd name="connsiteX169" fmla="*/ 94571 w 1605470"/>
              <a:gd name="connsiteY169" fmla="*/ 184179 h 6858000"/>
              <a:gd name="connsiteX170" fmla="*/ 13437 w 1605470"/>
              <a:gd name="connsiteY170" fmla="*/ 19287 h 6858000"/>
              <a:gd name="connsiteX171" fmla="*/ 0 w 1605470"/>
              <a:gd name="connsiteY171"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3992 w 1605470"/>
              <a:gd name="connsiteY37" fmla="*/ 5619557 h 6858000"/>
              <a:gd name="connsiteX38" fmla="*/ 531653 w 1605470"/>
              <a:gd name="connsiteY38" fmla="*/ 5604904 h 6858000"/>
              <a:gd name="connsiteX39" fmla="*/ 544206 w 1605470"/>
              <a:gd name="connsiteY39" fmla="*/ 5641620 h 6858000"/>
              <a:gd name="connsiteX40" fmla="*/ 591557 w 1605470"/>
              <a:gd name="connsiteY40" fmla="*/ 5476393 h 6858000"/>
              <a:gd name="connsiteX41" fmla="*/ 622750 w 1605470"/>
              <a:gd name="connsiteY41" fmla="*/ 5396260 h 6858000"/>
              <a:gd name="connsiteX42" fmla="*/ 638731 w 1605470"/>
              <a:gd name="connsiteY42" fmla="*/ 5330009 h 6858000"/>
              <a:gd name="connsiteX43" fmla="*/ 672224 w 1605470"/>
              <a:gd name="connsiteY43" fmla="*/ 5273739 h 6858000"/>
              <a:gd name="connsiteX44" fmla="*/ 681823 w 1605470"/>
              <a:gd name="connsiteY44" fmla="*/ 5241779 h 6858000"/>
              <a:gd name="connsiteX45" fmla="*/ 693049 w 1605470"/>
              <a:gd name="connsiteY45" fmla="*/ 5225268 h 6858000"/>
              <a:gd name="connsiteX46" fmla="*/ 694069 w 1605470"/>
              <a:gd name="connsiteY46" fmla="*/ 5217684 h 6858000"/>
              <a:gd name="connsiteX47" fmla="*/ 701410 w 1605470"/>
              <a:gd name="connsiteY47" fmla="*/ 5193377 h 6858000"/>
              <a:gd name="connsiteX48" fmla="*/ 704713 w 1605470"/>
              <a:gd name="connsiteY48" fmla="*/ 5179288 h 6858000"/>
              <a:gd name="connsiteX49" fmla="*/ 705697 w 1605470"/>
              <a:gd name="connsiteY49" fmla="*/ 5173621 h 6858000"/>
              <a:gd name="connsiteX50" fmla="*/ 701331 w 1605470"/>
              <a:gd name="connsiteY50" fmla="*/ 5159961 h 6858000"/>
              <a:gd name="connsiteX51" fmla="*/ 708008 w 1605470"/>
              <a:gd name="connsiteY51" fmla="*/ 5144295 h 6858000"/>
              <a:gd name="connsiteX52" fmla="*/ 704941 w 1605470"/>
              <a:gd name="connsiteY52" fmla="*/ 5125185 h 6858000"/>
              <a:gd name="connsiteX53" fmla="*/ 711771 w 1605470"/>
              <a:gd name="connsiteY53" fmla="*/ 5121884 h 6858000"/>
              <a:gd name="connsiteX54" fmla="*/ 718807 w 1605470"/>
              <a:gd name="connsiteY54" fmla="*/ 5067850 h 6858000"/>
              <a:gd name="connsiteX55" fmla="*/ 721538 w 1605470"/>
              <a:gd name="connsiteY55" fmla="*/ 5060861 h 6858000"/>
              <a:gd name="connsiteX56" fmla="*/ 718242 w 1605470"/>
              <a:gd name="connsiteY56" fmla="*/ 5034192 h 6858000"/>
              <a:gd name="connsiteX57" fmla="*/ 719796 w 1605470"/>
              <a:gd name="connsiteY57" fmla="*/ 4993030 h 6858000"/>
              <a:gd name="connsiteX58" fmla="*/ 726705 w 1605470"/>
              <a:gd name="connsiteY58" fmla="*/ 4946844 h 6858000"/>
              <a:gd name="connsiteX59" fmla="*/ 722561 w 1605470"/>
              <a:gd name="connsiteY59" fmla="*/ 4932692 h 6858000"/>
              <a:gd name="connsiteX60" fmla="*/ 737964 w 1605470"/>
              <a:gd name="connsiteY60" fmla="*/ 4858827 h 6858000"/>
              <a:gd name="connsiteX61" fmla="*/ 732118 w 1605470"/>
              <a:gd name="connsiteY61" fmla="*/ 4801535 h 6858000"/>
              <a:gd name="connsiteX62" fmla="*/ 739787 w 1605470"/>
              <a:gd name="connsiteY62" fmla="*/ 4797794 h 6858000"/>
              <a:gd name="connsiteX63" fmla="*/ 741081 w 1605470"/>
              <a:gd name="connsiteY63" fmla="*/ 4784526 h 6858000"/>
              <a:gd name="connsiteX64" fmla="*/ 742865 w 1605470"/>
              <a:gd name="connsiteY64" fmla="*/ 4781211 h 6858000"/>
              <a:gd name="connsiteX65" fmla="*/ 751652 w 1605470"/>
              <a:gd name="connsiteY65" fmla="*/ 4761984 h 6858000"/>
              <a:gd name="connsiteX66" fmla="*/ 747700 w 1605470"/>
              <a:gd name="connsiteY66" fmla="*/ 4690749 h 6858000"/>
              <a:gd name="connsiteX67" fmla="*/ 743180 w 1605470"/>
              <a:gd name="connsiteY67" fmla="*/ 4584173 h 6858000"/>
              <a:gd name="connsiteX68" fmla="*/ 738263 w 1605470"/>
              <a:gd name="connsiteY68" fmla="*/ 4444346 h 6858000"/>
              <a:gd name="connsiteX69" fmla="*/ 734828 w 1605470"/>
              <a:gd name="connsiteY69" fmla="*/ 4375228 h 6858000"/>
              <a:gd name="connsiteX70" fmla="*/ 715481 w 1605470"/>
              <a:gd name="connsiteY70" fmla="*/ 4214165 h 6858000"/>
              <a:gd name="connsiteX71" fmla="*/ 719554 w 1605470"/>
              <a:gd name="connsiteY71" fmla="*/ 4090296 h 6858000"/>
              <a:gd name="connsiteX72" fmla="*/ 704810 w 1605470"/>
              <a:gd name="connsiteY72" fmla="*/ 4033999 h 6858000"/>
              <a:gd name="connsiteX73" fmla="*/ 705959 w 1605470"/>
              <a:gd name="connsiteY73" fmla="*/ 4031933 h 6858000"/>
              <a:gd name="connsiteX74" fmla="*/ 704535 w 1605470"/>
              <a:gd name="connsiteY74" fmla="*/ 4013953 h 6858000"/>
              <a:gd name="connsiteX75" fmla="*/ 700443 w 1605470"/>
              <a:gd name="connsiteY75" fmla="*/ 4010511 h 6858000"/>
              <a:gd name="connsiteX76" fmla="*/ 698282 w 1605470"/>
              <a:gd name="connsiteY76" fmla="*/ 3998331 h 6858000"/>
              <a:gd name="connsiteX77" fmla="*/ 690830 w 1605470"/>
              <a:gd name="connsiteY77" fmla="*/ 3974753 h 6858000"/>
              <a:gd name="connsiteX78" fmla="*/ 692428 w 1605470"/>
              <a:gd name="connsiteY78" fmla="*/ 3969950 h 6858000"/>
              <a:gd name="connsiteX79" fmla="*/ 685850 w 1605470"/>
              <a:gd name="connsiteY79" fmla="*/ 3933779 h 6858000"/>
              <a:gd name="connsiteX80" fmla="*/ 687181 w 1605470"/>
              <a:gd name="connsiteY80" fmla="*/ 3933093 h 6858000"/>
              <a:gd name="connsiteX81" fmla="*/ 691535 w 1605470"/>
              <a:gd name="connsiteY81" fmla="*/ 3922082 h 6858000"/>
              <a:gd name="connsiteX82" fmla="*/ 696613 w 1605470"/>
              <a:gd name="connsiteY82" fmla="*/ 3901461 h 6858000"/>
              <a:gd name="connsiteX83" fmla="*/ 719207 w 1605470"/>
              <a:gd name="connsiteY83" fmla="*/ 3813873 h 6858000"/>
              <a:gd name="connsiteX84" fmla="*/ 718632 w 1605470"/>
              <a:gd name="connsiteY84" fmla="*/ 3806161 h 6858000"/>
              <a:gd name="connsiteX85" fmla="*/ 718939 w 1605470"/>
              <a:gd name="connsiteY85" fmla="*/ 3805957 h 6858000"/>
              <a:gd name="connsiteX86" fmla="*/ 718966 w 1605470"/>
              <a:gd name="connsiteY86" fmla="*/ 3797724 h 6858000"/>
              <a:gd name="connsiteX87" fmla="*/ 717581 w 1605470"/>
              <a:gd name="connsiteY87" fmla="*/ 3792098 h 6858000"/>
              <a:gd name="connsiteX88" fmla="*/ 716465 w 1605470"/>
              <a:gd name="connsiteY88" fmla="*/ 3777135 h 6858000"/>
              <a:gd name="connsiteX89" fmla="*/ 718198 w 1605470"/>
              <a:gd name="connsiteY89" fmla="*/ 3771656 h 6858000"/>
              <a:gd name="connsiteX90" fmla="*/ 721941 w 1605470"/>
              <a:gd name="connsiteY90" fmla="*/ 3769007 h 6858000"/>
              <a:gd name="connsiteX91" fmla="*/ 721407 w 1605470"/>
              <a:gd name="connsiteY91" fmla="*/ 3767709 h 6858000"/>
              <a:gd name="connsiteX92" fmla="*/ 730103 w 1605470"/>
              <a:gd name="connsiteY92" fmla="*/ 3738082 h 6858000"/>
              <a:gd name="connsiteX93" fmla="*/ 737449 w 1605470"/>
              <a:gd name="connsiteY93" fmla="*/ 3673397 h 6858000"/>
              <a:gd name="connsiteX94" fmla="*/ 736745 w 1605470"/>
              <a:gd name="connsiteY94" fmla="*/ 3637109 h 6858000"/>
              <a:gd name="connsiteX95" fmla="*/ 740188 w 1605470"/>
              <a:gd name="connsiteY95" fmla="*/ 3536883 h 6858000"/>
              <a:gd name="connsiteX96" fmla="*/ 747726 w 1605470"/>
              <a:gd name="connsiteY96" fmla="*/ 3435652 h 6858000"/>
              <a:gd name="connsiteX97" fmla="*/ 774383 w 1605470"/>
              <a:gd name="connsiteY97" fmla="*/ 3381564 h 6858000"/>
              <a:gd name="connsiteX98" fmla="*/ 774870 w 1605470"/>
              <a:gd name="connsiteY98" fmla="*/ 3375761 h 6858000"/>
              <a:gd name="connsiteX99" fmla="*/ 770510 w 1605470"/>
              <a:gd name="connsiteY99" fmla="*/ 3361844 h 6858000"/>
              <a:gd name="connsiteX100" fmla="*/ 767933 w 1605470"/>
              <a:gd name="connsiteY100" fmla="*/ 3356929 h 6858000"/>
              <a:gd name="connsiteX101" fmla="*/ 766158 w 1605470"/>
              <a:gd name="connsiteY101" fmla="*/ 3349058 h 6858000"/>
              <a:gd name="connsiteX102" fmla="*/ 766414 w 1605470"/>
              <a:gd name="connsiteY102" fmla="*/ 3348763 h 6858000"/>
              <a:gd name="connsiteX103" fmla="*/ 764166 w 1605470"/>
              <a:gd name="connsiteY103" fmla="*/ 3341588 h 6858000"/>
              <a:gd name="connsiteX104" fmla="*/ 749397 w 1605470"/>
              <a:gd name="connsiteY104" fmla="*/ 3307769 h 6858000"/>
              <a:gd name="connsiteX105" fmla="*/ 766960 w 1605470"/>
              <a:gd name="connsiteY105" fmla="*/ 3250522 h 6858000"/>
              <a:gd name="connsiteX106" fmla="*/ 767385 w 1605470"/>
              <a:gd name="connsiteY106" fmla="*/ 3229163 h 6858000"/>
              <a:gd name="connsiteX107" fmla="*/ 769208 w 1605470"/>
              <a:gd name="connsiteY107" fmla="*/ 3217217 h 6858000"/>
              <a:gd name="connsiteX108" fmla="*/ 770350 w 1605470"/>
              <a:gd name="connsiteY108" fmla="*/ 3216125 h 6858000"/>
              <a:gd name="connsiteX109" fmla="*/ 756043 w 1605470"/>
              <a:gd name="connsiteY109" fmla="*/ 3183755 h 6858000"/>
              <a:gd name="connsiteX110" fmla="*/ 756544 w 1605470"/>
              <a:gd name="connsiteY110" fmla="*/ 3178642 h 6858000"/>
              <a:gd name="connsiteX111" fmla="*/ 744144 w 1605470"/>
              <a:gd name="connsiteY111" fmla="*/ 3158586 h 6858000"/>
              <a:gd name="connsiteX112" fmla="*/ 739378 w 1605470"/>
              <a:gd name="connsiteY112" fmla="*/ 3147669 h 6858000"/>
              <a:gd name="connsiteX113" fmla="*/ 734648 w 1605470"/>
              <a:gd name="connsiteY113" fmla="*/ 3145733 h 6858000"/>
              <a:gd name="connsiteX114" fmla="*/ 729329 w 1605470"/>
              <a:gd name="connsiteY114" fmla="*/ 3129034 h 6858000"/>
              <a:gd name="connsiteX115" fmla="*/ 729994 w 1605470"/>
              <a:gd name="connsiteY115" fmla="*/ 3126682 h 6858000"/>
              <a:gd name="connsiteX116" fmla="*/ 720862 w 1605470"/>
              <a:gd name="connsiteY116" fmla="*/ 3114519 h 6858000"/>
              <a:gd name="connsiteX117" fmla="*/ 707471 w 1605470"/>
              <a:gd name="connsiteY117" fmla="*/ 3106272 h 6858000"/>
              <a:gd name="connsiteX118" fmla="*/ 680201 w 1605470"/>
              <a:gd name="connsiteY118" fmla="*/ 2958185 h 6858000"/>
              <a:gd name="connsiteX119" fmla="*/ 622815 w 1605470"/>
              <a:gd name="connsiteY119" fmla="*/ 2762989 h 6858000"/>
              <a:gd name="connsiteX120" fmla="*/ 571733 w 1605470"/>
              <a:gd name="connsiteY120" fmla="*/ 2554718 h 6858000"/>
              <a:gd name="connsiteX121" fmla="*/ 551827 w 1605470"/>
              <a:gd name="connsiteY121" fmla="*/ 2485734 h 6858000"/>
              <a:gd name="connsiteX122" fmla="*/ 542550 w 1605470"/>
              <a:gd name="connsiteY122" fmla="*/ 2447068 h 6858000"/>
              <a:gd name="connsiteX123" fmla="*/ 529511 w 1605470"/>
              <a:gd name="connsiteY123" fmla="*/ 2425819 h 6858000"/>
              <a:gd name="connsiteX124" fmla="*/ 528878 w 1605470"/>
              <a:gd name="connsiteY124" fmla="*/ 2408971 h 6858000"/>
              <a:gd name="connsiteX125" fmla="*/ 535510 w 1605470"/>
              <a:gd name="connsiteY125" fmla="*/ 2402874 h 6858000"/>
              <a:gd name="connsiteX126" fmla="*/ 538122 w 1605470"/>
              <a:gd name="connsiteY126" fmla="*/ 2381443 h 6858000"/>
              <a:gd name="connsiteX127" fmla="*/ 514451 w 1605470"/>
              <a:gd name="connsiteY127" fmla="*/ 2261920 h 6858000"/>
              <a:gd name="connsiteX128" fmla="*/ 504338 w 1605470"/>
              <a:gd name="connsiteY128" fmla="*/ 2195378 h 6858000"/>
              <a:gd name="connsiteX129" fmla="*/ 488555 w 1605470"/>
              <a:gd name="connsiteY129" fmla="*/ 2155135 h 6858000"/>
              <a:gd name="connsiteX130" fmla="*/ 486013 w 1605470"/>
              <a:gd name="connsiteY130" fmla="*/ 2118008 h 6858000"/>
              <a:gd name="connsiteX131" fmla="*/ 487006 w 1605470"/>
              <a:gd name="connsiteY131" fmla="*/ 2050531 h 6858000"/>
              <a:gd name="connsiteX132" fmla="*/ 478812 w 1605470"/>
              <a:gd name="connsiteY132" fmla="*/ 1963269 h 6858000"/>
              <a:gd name="connsiteX133" fmla="*/ 459990 w 1605470"/>
              <a:gd name="connsiteY133" fmla="*/ 1906352 h 6858000"/>
              <a:gd name="connsiteX134" fmla="*/ 436547 w 1605470"/>
              <a:gd name="connsiteY134" fmla="*/ 1861531 h 6858000"/>
              <a:gd name="connsiteX135" fmla="*/ 390346 w 1605470"/>
              <a:gd name="connsiteY135" fmla="*/ 1732919 h 6858000"/>
              <a:gd name="connsiteX136" fmla="*/ 362657 w 1605470"/>
              <a:gd name="connsiteY136" fmla="*/ 1663540 h 6858000"/>
              <a:gd name="connsiteX137" fmla="*/ 361783 w 1605470"/>
              <a:gd name="connsiteY137" fmla="*/ 1615777 h 6858000"/>
              <a:gd name="connsiteX138" fmla="*/ 342578 w 1605470"/>
              <a:gd name="connsiteY138" fmla="*/ 1563678 h 6858000"/>
              <a:gd name="connsiteX139" fmla="*/ 355658 w 1605470"/>
              <a:gd name="connsiteY139" fmla="*/ 1519474 h 6858000"/>
              <a:gd name="connsiteX140" fmla="*/ 348400 w 1605470"/>
              <a:gd name="connsiteY140" fmla="*/ 1477995 h 6858000"/>
              <a:gd name="connsiteX141" fmla="*/ 334485 w 1605470"/>
              <a:gd name="connsiteY141" fmla="*/ 1373769 h 6858000"/>
              <a:gd name="connsiteX142" fmla="*/ 342792 w 1605470"/>
              <a:gd name="connsiteY142" fmla="*/ 1307086 h 6858000"/>
              <a:gd name="connsiteX143" fmla="*/ 343980 w 1605470"/>
              <a:gd name="connsiteY143" fmla="*/ 1189033 h 6858000"/>
              <a:gd name="connsiteX144" fmla="*/ 348665 w 1605470"/>
              <a:gd name="connsiteY144" fmla="*/ 1168288 h 6858000"/>
              <a:gd name="connsiteX145" fmla="*/ 340947 w 1605470"/>
              <a:gd name="connsiteY145" fmla="*/ 1142577 h 6858000"/>
              <a:gd name="connsiteX146" fmla="*/ 330253 w 1605470"/>
              <a:gd name="connsiteY146" fmla="*/ 1088484 h 6858000"/>
              <a:gd name="connsiteX147" fmla="*/ 318989 w 1605470"/>
              <a:gd name="connsiteY147" fmla="*/ 1016103 h 6858000"/>
              <a:gd name="connsiteX148" fmla="*/ 320445 w 1605470"/>
              <a:gd name="connsiteY148" fmla="*/ 932283 h 6858000"/>
              <a:gd name="connsiteX149" fmla="*/ 322681 w 1605470"/>
              <a:gd name="connsiteY149" fmla="*/ 915925 h 6858000"/>
              <a:gd name="connsiteX150" fmla="*/ 315310 w 1605470"/>
              <a:gd name="connsiteY150" fmla="*/ 896999 h 6858000"/>
              <a:gd name="connsiteX151" fmla="*/ 284718 w 1605470"/>
              <a:gd name="connsiteY151" fmla="*/ 821517 h 6858000"/>
              <a:gd name="connsiteX152" fmla="*/ 263668 w 1605470"/>
              <a:gd name="connsiteY152" fmla="*/ 751353 h 6858000"/>
              <a:gd name="connsiteX153" fmla="*/ 263226 w 1605470"/>
              <a:gd name="connsiteY153" fmla="*/ 721230 h 6858000"/>
              <a:gd name="connsiteX154" fmla="*/ 248897 w 1605470"/>
              <a:gd name="connsiteY154" fmla="*/ 681659 h 6858000"/>
              <a:gd name="connsiteX155" fmla="*/ 234316 w 1605470"/>
              <a:gd name="connsiteY155" fmla="*/ 635218 h 6858000"/>
              <a:gd name="connsiteX156" fmla="*/ 239327 w 1605470"/>
              <a:gd name="connsiteY156" fmla="*/ 613763 h 6858000"/>
              <a:gd name="connsiteX157" fmla="*/ 225269 w 1605470"/>
              <a:gd name="connsiteY157" fmla="*/ 598582 h 6858000"/>
              <a:gd name="connsiteX158" fmla="*/ 224950 w 1605470"/>
              <a:gd name="connsiteY158" fmla="*/ 576846 h 6858000"/>
              <a:gd name="connsiteX159" fmla="*/ 204576 w 1605470"/>
              <a:gd name="connsiteY159" fmla="*/ 530055 h 6858000"/>
              <a:gd name="connsiteX160" fmla="*/ 219064 w 1605470"/>
              <a:gd name="connsiteY160" fmla="*/ 469651 h 6858000"/>
              <a:gd name="connsiteX161" fmla="*/ 195012 w 1605470"/>
              <a:gd name="connsiteY161" fmla="*/ 448559 h 6858000"/>
              <a:gd name="connsiteX162" fmla="*/ 201434 w 1605470"/>
              <a:gd name="connsiteY162" fmla="*/ 441529 h 6858000"/>
              <a:gd name="connsiteX163" fmla="*/ 200655 w 1605470"/>
              <a:gd name="connsiteY163" fmla="*/ 428927 h 6858000"/>
              <a:gd name="connsiteX164" fmla="*/ 190059 w 1605470"/>
              <a:gd name="connsiteY164" fmla="*/ 430161 h 6858000"/>
              <a:gd name="connsiteX165" fmla="*/ 167079 w 1605470"/>
              <a:gd name="connsiteY165" fmla="*/ 367211 h 6858000"/>
              <a:gd name="connsiteX166" fmla="*/ 124571 w 1605470"/>
              <a:gd name="connsiteY166" fmla="*/ 302178 h 6858000"/>
              <a:gd name="connsiteX167" fmla="*/ 103243 w 1605470"/>
              <a:gd name="connsiteY167" fmla="*/ 211375 h 6858000"/>
              <a:gd name="connsiteX168" fmla="*/ 94571 w 1605470"/>
              <a:gd name="connsiteY168" fmla="*/ 184179 h 6858000"/>
              <a:gd name="connsiteX169" fmla="*/ 13437 w 1605470"/>
              <a:gd name="connsiteY169" fmla="*/ 19287 h 6858000"/>
              <a:gd name="connsiteX170" fmla="*/ 0 w 1605470"/>
              <a:gd name="connsiteY170"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3992 w 1605470"/>
              <a:gd name="connsiteY37" fmla="*/ 5619557 h 6858000"/>
              <a:gd name="connsiteX38" fmla="*/ 531653 w 1605470"/>
              <a:gd name="connsiteY38" fmla="*/ 5604904 h 6858000"/>
              <a:gd name="connsiteX39" fmla="*/ 591557 w 1605470"/>
              <a:gd name="connsiteY39" fmla="*/ 5476393 h 6858000"/>
              <a:gd name="connsiteX40" fmla="*/ 622750 w 1605470"/>
              <a:gd name="connsiteY40" fmla="*/ 5396260 h 6858000"/>
              <a:gd name="connsiteX41" fmla="*/ 638731 w 1605470"/>
              <a:gd name="connsiteY41" fmla="*/ 5330009 h 6858000"/>
              <a:gd name="connsiteX42" fmla="*/ 672224 w 1605470"/>
              <a:gd name="connsiteY42" fmla="*/ 5273739 h 6858000"/>
              <a:gd name="connsiteX43" fmla="*/ 681823 w 1605470"/>
              <a:gd name="connsiteY43" fmla="*/ 5241779 h 6858000"/>
              <a:gd name="connsiteX44" fmla="*/ 693049 w 1605470"/>
              <a:gd name="connsiteY44" fmla="*/ 5225268 h 6858000"/>
              <a:gd name="connsiteX45" fmla="*/ 694069 w 1605470"/>
              <a:gd name="connsiteY45" fmla="*/ 5217684 h 6858000"/>
              <a:gd name="connsiteX46" fmla="*/ 701410 w 1605470"/>
              <a:gd name="connsiteY46" fmla="*/ 5193377 h 6858000"/>
              <a:gd name="connsiteX47" fmla="*/ 704713 w 1605470"/>
              <a:gd name="connsiteY47" fmla="*/ 5179288 h 6858000"/>
              <a:gd name="connsiteX48" fmla="*/ 705697 w 1605470"/>
              <a:gd name="connsiteY48" fmla="*/ 5173621 h 6858000"/>
              <a:gd name="connsiteX49" fmla="*/ 701331 w 1605470"/>
              <a:gd name="connsiteY49" fmla="*/ 5159961 h 6858000"/>
              <a:gd name="connsiteX50" fmla="*/ 708008 w 1605470"/>
              <a:gd name="connsiteY50" fmla="*/ 5144295 h 6858000"/>
              <a:gd name="connsiteX51" fmla="*/ 704941 w 1605470"/>
              <a:gd name="connsiteY51" fmla="*/ 5125185 h 6858000"/>
              <a:gd name="connsiteX52" fmla="*/ 711771 w 1605470"/>
              <a:gd name="connsiteY52" fmla="*/ 5121884 h 6858000"/>
              <a:gd name="connsiteX53" fmla="*/ 718807 w 1605470"/>
              <a:gd name="connsiteY53" fmla="*/ 5067850 h 6858000"/>
              <a:gd name="connsiteX54" fmla="*/ 721538 w 1605470"/>
              <a:gd name="connsiteY54" fmla="*/ 5060861 h 6858000"/>
              <a:gd name="connsiteX55" fmla="*/ 718242 w 1605470"/>
              <a:gd name="connsiteY55" fmla="*/ 5034192 h 6858000"/>
              <a:gd name="connsiteX56" fmla="*/ 719796 w 1605470"/>
              <a:gd name="connsiteY56" fmla="*/ 4993030 h 6858000"/>
              <a:gd name="connsiteX57" fmla="*/ 726705 w 1605470"/>
              <a:gd name="connsiteY57" fmla="*/ 4946844 h 6858000"/>
              <a:gd name="connsiteX58" fmla="*/ 722561 w 1605470"/>
              <a:gd name="connsiteY58" fmla="*/ 4932692 h 6858000"/>
              <a:gd name="connsiteX59" fmla="*/ 737964 w 1605470"/>
              <a:gd name="connsiteY59" fmla="*/ 4858827 h 6858000"/>
              <a:gd name="connsiteX60" fmla="*/ 732118 w 1605470"/>
              <a:gd name="connsiteY60" fmla="*/ 4801535 h 6858000"/>
              <a:gd name="connsiteX61" fmla="*/ 739787 w 1605470"/>
              <a:gd name="connsiteY61" fmla="*/ 4797794 h 6858000"/>
              <a:gd name="connsiteX62" fmla="*/ 741081 w 1605470"/>
              <a:gd name="connsiteY62" fmla="*/ 4784526 h 6858000"/>
              <a:gd name="connsiteX63" fmla="*/ 742865 w 1605470"/>
              <a:gd name="connsiteY63" fmla="*/ 4781211 h 6858000"/>
              <a:gd name="connsiteX64" fmla="*/ 751652 w 1605470"/>
              <a:gd name="connsiteY64" fmla="*/ 4761984 h 6858000"/>
              <a:gd name="connsiteX65" fmla="*/ 747700 w 1605470"/>
              <a:gd name="connsiteY65" fmla="*/ 4690749 h 6858000"/>
              <a:gd name="connsiteX66" fmla="*/ 743180 w 1605470"/>
              <a:gd name="connsiteY66" fmla="*/ 4584173 h 6858000"/>
              <a:gd name="connsiteX67" fmla="*/ 738263 w 1605470"/>
              <a:gd name="connsiteY67" fmla="*/ 4444346 h 6858000"/>
              <a:gd name="connsiteX68" fmla="*/ 734828 w 1605470"/>
              <a:gd name="connsiteY68" fmla="*/ 4375228 h 6858000"/>
              <a:gd name="connsiteX69" fmla="*/ 715481 w 1605470"/>
              <a:gd name="connsiteY69" fmla="*/ 4214165 h 6858000"/>
              <a:gd name="connsiteX70" fmla="*/ 719554 w 1605470"/>
              <a:gd name="connsiteY70" fmla="*/ 4090296 h 6858000"/>
              <a:gd name="connsiteX71" fmla="*/ 704810 w 1605470"/>
              <a:gd name="connsiteY71" fmla="*/ 4033999 h 6858000"/>
              <a:gd name="connsiteX72" fmla="*/ 705959 w 1605470"/>
              <a:gd name="connsiteY72" fmla="*/ 4031933 h 6858000"/>
              <a:gd name="connsiteX73" fmla="*/ 704535 w 1605470"/>
              <a:gd name="connsiteY73" fmla="*/ 4013953 h 6858000"/>
              <a:gd name="connsiteX74" fmla="*/ 700443 w 1605470"/>
              <a:gd name="connsiteY74" fmla="*/ 4010511 h 6858000"/>
              <a:gd name="connsiteX75" fmla="*/ 698282 w 1605470"/>
              <a:gd name="connsiteY75" fmla="*/ 3998331 h 6858000"/>
              <a:gd name="connsiteX76" fmla="*/ 690830 w 1605470"/>
              <a:gd name="connsiteY76" fmla="*/ 3974753 h 6858000"/>
              <a:gd name="connsiteX77" fmla="*/ 692428 w 1605470"/>
              <a:gd name="connsiteY77" fmla="*/ 3969950 h 6858000"/>
              <a:gd name="connsiteX78" fmla="*/ 685850 w 1605470"/>
              <a:gd name="connsiteY78" fmla="*/ 3933779 h 6858000"/>
              <a:gd name="connsiteX79" fmla="*/ 687181 w 1605470"/>
              <a:gd name="connsiteY79" fmla="*/ 3933093 h 6858000"/>
              <a:gd name="connsiteX80" fmla="*/ 691535 w 1605470"/>
              <a:gd name="connsiteY80" fmla="*/ 3922082 h 6858000"/>
              <a:gd name="connsiteX81" fmla="*/ 696613 w 1605470"/>
              <a:gd name="connsiteY81" fmla="*/ 3901461 h 6858000"/>
              <a:gd name="connsiteX82" fmla="*/ 719207 w 1605470"/>
              <a:gd name="connsiteY82" fmla="*/ 3813873 h 6858000"/>
              <a:gd name="connsiteX83" fmla="*/ 718632 w 1605470"/>
              <a:gd name="connsiteY83" fmla="*/ 3806161 h 6858000"/>
              <a:gd name="connsiteX84" fmla="*/ 718939 w 1605470"/>
              <a:gd name="connsiteY84" fmla="*/ 3805957 h 6858000"/>
              <a:gd name="connsiteX85" fmla="*/ 718966 w 1605470"/>
              <a:gd name="connsiteY85" fmla="*/ 3797724 h 6858000"/>
              <a:gd name="connsiteX86" fmla="*/ 717581 w 1605470"/>
              <a:gd name="connsiteY86" fmla="*/ 3792098 h 6858000"/>
              <a:gd name="connsiteX87" fmla="*/ 716465 w 1605470"/>
              <a:gd name="connsiteY87" fmla="*/ 3777135 h 6858000"/>
              <a:gd name="connsiteX88" fmla="*/ 718198 w 1605470"/>
              <a:gd name="connsiteY88" fmla="*/ 3771656 h 6858000"/>
              <a:gd name="connsiteX89" fmla="*/ 721941 w 1605470"/>
              <a:gd name="connsiteY89" fmla="*/ 3769007 h 6858000"/>
              <a:gd name="connsiteX90" fmla="*/ 721407 w 1605470"/>
              <a:gd name="connsiteY90" fmla="*/ 3767709 h 6858000"/>
              <a:gd name="connsiteX91" fmla="*/ 730103 w 1605470"/>
              <a:gd name="connsiteY91" fmla="*/ 3738082 h 6858000"/>
              <a:gd name="connsiteX92" fmla="*/ 737449 w 1605470"/>
              <a:gd name="connsiteY92" fmla="*/ 3673397 h 6858000"/>
              <a:gd name="connsiteX93" fmla="*/ 736745 w 1605470"/>
              <a:gd name="connsiteY93" fmla="*/ 3637109 h 6858000"/>
              <a:gd name="connsiteX94" fmla="*/ 740188 w 1605470"/>
              <a:gd name="connsiteY94" fmla="*/ 3536883 h 6858000"/>
              <a:gd name="connsiteX95" fmla="*/ 747726 w 1605470"/>
              <a:gd name="connsiteY95" fmla="*/ 3435652 h 6858000"/>
              <a:gd name="connsiteX96" fmla="*/ 774383 w 1605470"/>
              <a:gd name="connsiteY96" fmla="*/ 3381564 h 6858000"/>
              <a:gd name="connsiteX97" fmla="*/ 774870 w 1605470"/>
              <a:gd name="connsiteY97" fmla="*/ 3375761 h 6858000"/>
              <a:gd name="connsiteX98" fmla="*/ 770510 w 1605470"/>
              <a:gd name="connsiteY98" fmla="*/ 3361844 h 6858000"/>
              <a:gd name="connsiteX99" fmla="*/ 767933 w 1605470"/>
              <a:gd name="connsiteY99" fmla="*/ 3356929 h 6858000"/>
              <a:gd name="connsiteX100" fmla="*/ 766158 w 1605470"/>
              <a:gd name="connsiteY100" fmla="*/ 3349058 h 6858000"/>
              <a:gd name="connsiteX101" fmla="*/ 766414 w 1605470"/>
              <a:gd name="connsiteY101" fmla="*/ 3348763 h 6858000"/>
              <a:gd name="connsiteX102" fmla="*/ 764166 w 1605470"/>
              <a:gd name="connsiteY102" fmla="*/ 3341588 h 6858000"/>
              <a:gd name="connsiteX103" fmla="*/ 749397 w 1605470"/>
              <a:gd name="connsiteY103" fmla="*/ 3307769 h 6858000"/>
              <a:gd name="connsiteX104" fmla="*/ 766960 w 1605470"/>
              <a:gd name="connsiteY104" fmla="*/ 3250522 h 6858000"/>
              <a:gd name="connsiteX105" fmla="*/ 767385 w 1605470"/>
              <a:gd name="connsiteY105" fmla="*/ 3229163 h 6858000"/>
              <a:gd name="connsiteX106" fmla="*/ 769208 w 1605470"/>
              <a:gd name="connsiteY106" fmla="*/ 3217217 h 6858000"/>
              <a:gd name="connsiteX107" fmla="*/ 770350 w 1605470"/>
              <a:gd name="connsiteY107" fmla="*/ 3216125 h 6858000"/>
              <a:gd name="connsiteX108" fmla="*/ 756043 w 1605470"/>
              <a:gd name="connsiteY108" fmla="*/ 3183755 h 6858000"/>
              <a:gd name="connsiteX109" fmla="*/ 756544 w 1605470"/>
              <a:gd name="connsiteY109" fmla="*/ 3178642 h 6858000"/>
              <a:gd name="connsiteX110" fmla="*/ 744144 w 1605470"/>
              <a:gd name="connsiteY110" fmla="*/ 3158586 h 6858000"/>
              <a:gd name="connsiteX111" fmla="*/ 739378 w 1605470"/>
              <a:gd name="connsiteY111" fmla="*/ 3147669 h 6858000"/>
              <a:gd name="connsiteX112" fmla="*/ 734648 w 1605470"/>
              <a:gd name="connsiteY112" fmla="*/ 3145733 h 6858000"/>
              <a:gd name="connsiteX113" fmla="*/ 729329 w 1605470"/>
              <a:gd name="connsiteY113" fmla="*/ 3129034 h 6858000"/>
              <a:gd name="connsiteX114" fmla="*/ 729994 w 1605470"/>
              <a:gd name="connsiteY114" fmla="*/ 3126682 h 6858000"/>
              <a:gd name="connsiteX115" fmla="*/ 720862 w 1605470"/>
              <a:gd name="connsiteY115" fmla="*/ 3114519 h 6858000"/>
              <a:gd name="connsiteX116" fmla="*/ 707471 w 1605470"/>
              <a:gd name="connsiteY116" fmla="*/ 3106272 h 6858000"/>
              <a:gd name="connsiteX117" fmla="*/ 680201 w 1605470"/>
              <a:gd name="connsiteY117" fmla="*/ 2958185 h 6858000"/>
              <a:gd name="connsiteX118" fmla="*/ 622815 w 1605470"/>
              <a:gd name="connsiteY118" fmla="*/ 2762989 h 6858000"/>
              <a:gd name="connsiteX119" fmla="*/ 571733 w 1605470"/>
              <a:gd name="connsiteY119" fmla="*/ 2554718 h 6858000"/>
              <a:gd name="connsiteX120" fmla="*/ 551827 w 1605470"/>
              <a:gd name="connsiteY120" fmla="*/ 2485734 h 6858000"/>
              <a:gd name="connsiteX121" fmla="*/ 542550 w 1605470"/>
              <a:gd name="connsiteY121" fmla="*/ 2447068 h 6858000"/>
              <a:gd name="connsiteX122" fmla="*/ 529511 w 1605470"/>
              <a:gd name="connsiteY122" fmla="*/ 2425819 h 6858000"/>
              <a:gd name="connsiteX123" fmla="*/ 528878 w 1605470"/>
              <a:gd name="connsiteY123" fmla="*/ 2408971 h 6858000"/>
              <a:gd name="connsiteX124" fmla="*/ 535510 w 1605470"/>
              <a:gd name="connsiteY124" fmla="*/ 2402874 h 6858000"/>
              <a:gd name="connsiteX125" fmla="*/ 538122 w 1605470"/>
              <a:gd name="connsiteY125" fmla="*/ 2381443 h 6858000"/>
              <a:gd name="connsiteX126" fmla="*/ 514451 w 1605470"/>
              <a:gd name="connsiteY126" fmla="*/ 2261920 h 6858000"/>
              <a:gd name="connsiteX127" fmla="*/ 504338 w 1605470"/>
              <a:gd name="connsiteY127" fmla="*/ 2195378 h 6858000"/>
              <a:gd name="connsiteX128" fmla="*/ 488555 w 1605470"/>
              <a:gd name="connsiteY128" fmla="*/ 2155135 h 6858000"/>
              <a:gd name="connsiteX129" fmla="*/ 486013 w 1605470"/>
              <a:gd name="connsiteY129" fmla="*/ 2118008 h 6858000"/>
              <a:gd name="connsiteX130" fmla="*/ 487006 w 1605470"/>
              <a:gd name="connsiteY130" fmla="*/ 2050531 h 6858000"/>
              <a:gd name="connsiteX131" fmla="*/ 478812 w 1605470"/>
              <a:gd name="connsiteY131" fmla="*/ 1963269 h 6858000"/>
              <a:gd name="connsiteX132" fmla="*/ 459990 w 1605470"/>
              <a:gd name="connsiteY132" fmla="*/ 1906352 h 6858000"/>
              <a:gd name="connsiteX133" fmla="*/ 436547 w 1605470"/>
              <a:gd name="connsiteY133" fmla="*/ 1861531 h 6858000"/>
              <a:gd name="connsiteX134" fmla="*/ 390346 w 1605470"/>
              <a:gd name="connsiteY134" fmla="*/ 1732919 h 6858000"/>
              <a:gd name="connsiteX135" fmla="*/ 362657 w 1605470"/>
              <a:gd name="connsiteY135" fmla="*/ 1663540 h 6858000"/>
              <a:gd name="connsiteX136" fmla="*/ 361783 w 1605470"/>
              <a:gd name="connsiteY136" fmla="*/ 1615777 h 6858000"/>
              <a:gd name="connsiteX137" fmla="*/ 342578 w 1605470"/>
              <a:gd name="connsiteY137" fmla="*/ 1563678 h 6858000"/>
              <a:gd name="connsiteX138" fmla="*/ 355658 w 1605470"/>
              <a:gd name="connsiteY138" fmla="*/ 1519474 h 6858000"/>
              <a:gd name="connsiteX139" fmla="*/ 348400 w 1605470"/>
              <a:gd name="connsiteY139" fmla="*/ 1477995 h 6858000"/>
              <a:gd name="connsiteX140" fmla="*/ 334485 w 1605470"/>
              <a:gd name="connsiteY140" fmla="*/ 1373769 h 6858000"/>
              <a:gd name="connsiteX141" fmla="*/ 342792 w 1605470"/>
              <a:gd name="connsiteY141" fmla="*/ 1307086 h 6858000"/>
              <a:gd name="connsiteX142" fmla="*/ 343980 w 1605470"/>
              <a:gd name="connsiteY142" fmla="*/ 1189033 h 6858000"/>
              <a:gd name="connsiteX143" fmla="*/ 348665 w 1605470"/>
              <a:gd name="connsiteY143" fmla="*/ 1168288 h 6858000"/>
              <a:gd name="connsiteX144" fmla="*/ 340947 w 1605470"/>
              <a:gd name="connsiteY144" fmla="*/ 1142577 h 6858000"/>
              <a:gd name="connsiteX145" fmla="*/ 330253 w 1605470"/>
              <a:gd name="connsiteY145" fmla="*/ 1088484 h 6858000"/>
              <a:gd name="connsiteX146" fmla="*/ 318989 w 1605470"/>
              <a:gd name="connsiteY146" fmla="*/ 1016103 h 6858000"/>
              <a:gd name="connsiteX147" fmla="*/ 320445 w 1605470"/>
              <a:gd name="connsiteY147" fmla="*/ 932283 h 6858000"/>
              <a:gd name="connsiteX148" fmla="*/ 322681 w 1605470"/>
              <a:gd name="connsiteY148" fmla="*/ 915925 h 6858000"/>
              <a:gd name="connsiteX149" fmla="*/ 315310 w 1605470"/>
              <a:gd name="connsiteY149" fmla="*/ 896999 h 6858000"/>
              <a:gd name="connsiteX150" fmla="*/ 284718 w 1605470"/>
              <a:gd name="connsiteY150" fmla="*/ 821517 h 6858000"/>
              <a:gd name="connsiteX151" fmla="*/ 263668 w 1605470"/>
              <a:gd name="connsiteY151" fmla="*/ 751353 h 6858000"/>
              <a:gd name="connsiteX152" fmla="*/ 263226 w 1605470"/>
              <a:gd name="connsiteY152" fmla="*/ 721230 h 6858000"/>
              <a:gd name="connsiteX153" fmla="*/ 248897 w 1605470"/>
              <a:gd name="connsiteY153" fmla="*/ 681659 h 6858000"/>
              <a:gd name="connsiteX154" fmla="*/ 234316 w 1605470"/>
              <a:gd name="connsiteY154" fmla="*/ 635218 h 6858000"/>
              <a:gd name="connsiteX155" fmla="*/ 239327 w 1605470"/>
              <a:gd name="connsiteY155" fmla="*/ 613763 h 6858000"/>
              <a:gd name="connsiteX156" fmla="*/ 225269 w 1605470"/>
              <a:gd name="connsiteY156" fmla="*/ 598582 h 6858000"/>
              <a:gd name="connsiteX157" fmla="*/ 224950 w 1605470"/>
              <a:gd name="connsiteY157" fmla="*/ 576846 h 6858000"/>
              <a:gd name="connsiteX158" fmla="*/ 204576 w 1605470"/>
              <a:gd name="connsiteY158" fmla="*/ 530055 h 6858000"/>
              <a:gd name="connsiteX159" fmla="*/ 219064 w 1605470"/>
              <a:gd name="connsiteY159" fmla="*/ 469651 h 6858000"/>
              <a:gd name="connsiteX160" fmla="*/ 195012 w 1605470"/>
              <a:gd name="connsiteY160" fmla="*/ 448559 h 6858000"/>
              <a:gd name="connsiteX161" fmla="*/ 201434 w 1605470"/>
              <a:gd name="connsiteY161" fmla="*/ 441529 h 6858000"/>
              <a:gd name="connsiteX162" fmla="*/ 200655 w 1605470"/>
              <a:gd name="connsiteY162" fmla="*/ 428927 h 6858000"/>
              <a:gd name="connsiteX163" fmla="*/ 190059 w 1605470"/>
              <a:gd name="connsiteY163" fmla="*/ 430161 h 6858000"/>
              <a:gd name="connsiteX164" fmla="*/ 167079 w 1605470"/>
              <a:gd name="connsiteY164" fmla="*/ 367211 h 6858000"/>
              <a:gd name="connsiteX165" fmla="*/ 124571 w 1605470"/>
              <a:gd name="connsiteY165" fmla="*/ 302178 h 6858000"/>
              <a:gd name="connsiteX166" fmla="*/ 103243 w 1605470"/>
              <a:gd name="connsiteY166" fmla="*/ 211375 h 6858000"/>
              <a:gd name="connsiteX167" fmla="*/ 94571 w 1605470"/>
              <a:gd name="connsiteY167" fmla="*/ 184179 h 6858000"/>
              <a:gd name="connsiteX168" fmla="*/ 13437 w 1605470"/>
              <a:gd name="connsiteY168" fmla="*/ 19287 h 6858000"/>
              <a:gd name="connsiteX169" fmla="*/ 0 w 1605470"/>
              <a:gd name="connsiteY169"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3992 w 1605470"/>
              <a:gd name="connsiteY37" fmla="*/ 5619557 h 6858000"/>
              <a:gd name="connsiteX38" fmla="*/ 562052 w 1605470"/>
              <a:gd name="connsiteY38" fmla="*/ 5563435 h 6858000"/>
              <a:gd name="connsiteX39" fmla="*/ 591557 w 1605470"/>
              <a:gd name="connsiteY39" fmla="*/ 5476393 h 6858000"/>
              <a:gd name="connsiteX40" fmla="*/ 622750 w 1605470"/>
              <a:gd name="connsiteY40" fmla="*/ 5396260 h 6858000"/>
              <a:gd name="connsiteX41" fmla="*/ 638731 w 1605470"/>
              <a:gd name="connsiteY41" fmla="*/ 5330009 h 6858000"/>
              <a:gd name="connsiteX42" fmla="*/ 672224 w 1605470"/>
              <a:gd name="connsiteY42" fmla="*/ 5273739 h 6858000"/>
              <a:gd name="connsiteX43" fmla="*/ 681823 w 1605470"/>
              <a:gd name="connsiteY43" fmla="*/ 5241779 h 6858000"/>
              <a:gd name="connsiteX44" fmla="*/ 693049 w 1605470"/>
              <a:gd name="connsiteY44" fmla="*/ 5225268 h 6858000"/>
              <a:gd name="connsiteX45" fmla="*/ 694069 w 1605470"/>
              <a:gd name="connsiteY45" fmla="*/ 5217684 h 6858000"/>
              <a:gd name="connsiteX46" fmla="*/ 701410 w 1605470"/>
              <a:gd name="connsiteY46" fmla="*/ 5193377 h 6858000"/>
              <a:gd name="connsiteX47" fmla="*/ 704713 w 1605470"/>
              <a:gd name="connsiteY47" fmla="*/ 5179288 h 6858000"/>
              <a:gd name="connsiteX48" fmla="*/ 705697 w 1605470"/>
              <a:gd name="connsiteY48" fmla="*/ 5173621 h 6858000"/>
              <a:gd name="connsiteX49" fmla="*/ 701331 w 1605470"/>
              <a:gd name="connsiteY49" fmla="*/ 5159961 h 6858000"/>
              <a:gd name="connsiteX50" fmla="*/ 708008 w 1605470"/>
              <a:gd name="connsiteY50" fmla="*/ 5144295 h 6858000"/>
              <a:gd name="connsiteX51" fmla="*/ 704941 w 1605470"/>
              <a:gd name="connsiteY51" fmla="*/ 5125185 h 6858000"/>
              <a:gd name="connsiteX52" fmla="*/ 711771 w 1605470"/>
              <a:gd name="connsiteY52" fmla="*/ 5121884 h 6858000"/>
              <a:gd name="connsiteX53" fmla="*/ 718807 w 1605470"/>
              <a:gd name="connsiteY53" fmla="*/ 5067850 h 6858000"/>
              <a:gd name="connsiteX54" fmla="*/ 721538 w 1605470"/>
              <a:gd name="connsiteY54" fmla="*/ 5060861 h 6858000"/>
              <a:gd name="connsiteX55" fmla="*/ 718242 w 1605470"/>
              <a:gd name="connsiteY55" fmla="*/ 5034192 h 6858000"/>
              <a:gd name="connsiteX56" fmla="*/ 719796 w 1605470"/>
              <a:gd name="connsiteY56" fmla="*/ 4993030 h 6858000"/>
              <a:gd name="connsiteX57" fmla="*/ 726705 w 1605470"/>
              <a:gd name="connsiteY57" fmla="*/ 4946844 h 6858000"/>
              <a:gd name="connsiteX58" fmla="*/ 722561 w 1605470"/>
              <a:gd name="connsiteY58" fmla="*/ 4932692 h 6858000"/>
              <a:gd name="connsiteX59" fmla="*/ 737964 w 1605470"/>
              <a:gd name="connsiteY59" fmla="*/ 4858827 h 6858000"/>
              <a:gd name="connsiteX60" fmla="*/ 732118 w 1605470"/>
              <a:gd name="connsiteY60" fmla="*/ 4801535 h 6858000"/>
              <a:gd name="connsiteX61" fmla="*/ 739787 w 1605470"/>
              <a:gd name="connsiteY61" fmla="*/ 4797794 h 6858000"/>
              <a:gd name="connsiteX62" fmla="*/ 741081 w 1605470"/>
              <a:gd name="connsiteY62" fmla="*/ 4784526 h 6858000"/>
              <a:gd name="connsiteX63" fmla="*/ 742865 w 1605470"/>
              <a:gd name="connsiteY63" fmla="*/ 4781211 h 6858000"/>
              <a:gd name="connsiteX64" fmla="*/ 751652 w 1605470"/>
              <a:gd name="connsiteY64" fmla="*/ 4761984 h 6858000"/>
              <a:gd name="connsiteX65" fmla="*/ 747700 w 1605470"/>
              <a:gd name="connsiteY65" fmla="*/ 4690749 h 6858000"/>
              <a:gd name="connsiteX66" fmla="*/ 743180 w 1605470"/>
              <a:gd name="connsiteY66" fmla="*/ 4584173 h 6858000"/>
              <a:gd name="connsiteX67" fmla="*/ 738263 w 1605470"/>
              <a:gd name="connsiteY67" fmla="*/ 4444346 h 6858000"/>
              <a:gd name="connsiteX68" fmla="*/ 734828 w 1605470"/>
              <a:gd name="connsiteY68" fmla="*/ 4375228 h 6858000"/>
              <a:gd name="connsiteX69" fmla="*/ 715481 w 1605470"/>
              <a:gd name="connsiteY69" fmla="*/ 4214165 h 6858000"/>
              <a:gd name="connsiteX70" fmla="*/ 719554 w 1605470"/>
              <a:gd name="connsiteY70" fmla="*/ 4090296 h 6858000"/>
              <a:gd name="connsiteX71" fmla="*/ 704810 w 1605470"/>
              <a:gd name="connsiteY71" fmla="*/ 4033999 h 6858000"/>
              <a:gd name="connsiteX72" fmla="*/ 705959 w 1605470"/>
              <a:gd name="connsiteY72" fmla="*/ 4031933 h 6858000"/>
              <a:gd name="connsiteX73" fmla="*/ 704535 w 1605470"/>
              <a:gd name="connsiteY73" fmla="*/ 4013953 h 6858000"/>
              <a:gd name="connsiteX74" fmla="*/ 700443 w 1605470"/>
              <a:gd name="connsiteY74" fmla="*/ 4010511 h 6858000"/>
              <a:gd name="connsiteX75" fmla="*/ 698282 w 1605470"/>
              <a:gd name="connsiteY75" fmla="*/ 3998331 h 6858000"/>
              <a:gd name="connsiteX76" fmla="*/ 690830 w 1605470"/>
              <a:gd name="connsiteY76" fmla="*/ 3974753 h 6858000"/>
              <a:gd name="connsiteX77" fmla="*/ 692428 w 1605470"/>
              <a:gd name="connsiteY77" fmla="*/ 3969950 h 6858000"/>
              <a:gd name="connsiteX78" fmla="*/ 685850 w 1605470"/>
              <a:gd name="connsiteY78" fmla="*/ 3933779 h 6858000"/>
              <a:gd name="connsiteX79" fmla="*/ 687181 w 1605470"/>
              <a:gd name="connsiteY79" fmla="*/ 3933093 h 6858000"/>
              <a:gd name="connsiteX80" fmla="*/ 691535 w 1605470"/>
              <a:gd name="connsiteY80" fmla="*/ 3922082 h 6858000"/>
              <a:gd name="connsiteX81" fmla="*/ 696613 w 1605470"/>
              <a:gd name="connsiteY81" fmla="*/ 3901461 h 6858000"/>
              <a:gd name="connsiteX82" fmla="*/ 719207 w 1605470"/>
              <a:gd name="connsiteY82" fmla="*/ 3813873 h 6858000"/>
              <a:gd name="connsiteX83" fmla="*/ 718632 w 1605470"/>
              <a:gd name="connsiteY83" fmla="*/ 3806161 h 6858000"/>
              <a:gd name="connsiteX84" fmla="*/ 718939 w 1605470"/>
              <a:gd name="connsiteY84" fmla="*/ 3805957 h 6858000"/>
              <a:gd name="connsiteX85" fmla="*/ 718966 w 1605470"/>
              <a:gd name="connsiteY85" fmla="*/ 3797724 h 6858000"/>
              <a:gd name="connsiteX86" fmla="*/ 717581 w 1605470"/>
              <a:gd name="connsiteY86" fmla="*/ 3792098 h 6858000"/>
              <a:gd name="connsiteX87" fmla="*/ 716465 w 1605470"/>
              <a:gd name="connsiteY87" fmla="*/ 3777135 h 6858000"/>
              <a:gd name="connsiteX88" fmla="*/ 718198 w 1605470"/>
              <a:gd name="connsiteY88" fmla="*/ 3771656 h 6858000"/>
              <a:gd name="connsiteX89" fmla="*/ 721941 w 1605470"/>
              <a:gd name="connsiteY89" fmla="*/ 3769007 h 6858000"/>
              <a:gd name="connsiteX90" fmla="*/ 721407 w 1605470"/>
              <a:gd name="connsiteY90" fmla="*/ 3767709 h 6858000"/>
              <a:gd name="connsiteX91" fmla="*/ 730103 w 1605470"/>
              <a:gd name="connsiteY91" fmla="*/ 3738082 h 6858000"/>
              <a:gd name="connsiteX92" fmla="*/ 737449 w 1605470"/>
              <a:gd name="connsiteY92" fmla="*/ 3673397 h 6858000"/>
              <a:gd name="connsiteX93" fmla="*/ 736745 w 1605470"/>
              <a:gd name="connsiteY93" fmla="*/ 3637109 h 6858000"/>
              <a:gd name="connsiteX94" fmla="*/ 740188 w 1605470"/>
              <a:gd name="connsiteY94" fmla="*/ 3536883 h 6858000"/>
              <a:gd name="connsiteX95" fmla="*/ 747726 w 1605470"/>
              <a:gd name="connsiteY95" fmla="*/ 3435652 h 6858000"/>
              <a:gd name="connsiteX96" fmla="*/ 774383 w 1605470"/>
              <a:gd name="connsiteY96" fmla="*/ 3381564 h 6858000"/>
              <a:gd name="connsiteX97" fmla="*/ 774870 w 1605470"/>
              <a:gd name="connsiteY97" fmla="*/ 3375761 h 6858000"/>
              <a:gd name="connsiteX98" fmla="*/ 770510 w 1605470"/>
              <a:gd name="connsiteY98" fmla="*/ 3361844 h 6858000"/>
              <a:gd name="connsiteX99" fmla="*/ 767933 w 1605470"/>
              <a:gd name="connsiteY99" fmla="*/ 3356929 h 6858000"/>
              <a:gd name="connsiteX100" fmla="*/ 766158 w 1605470"/>
              <a:gd name="connsiteY100" fmla="*/ 3349058 h 6858000"/>
              <a:gd name="connsiteX101" fmla="*/ 766414 w 1605470"/>
              <a:gd name="connsiteY101" fmla="*/ 3348763 h 6858000"/>
              <a:gd name="connsiteX102" fmla="*/ 764166 w 1605470"/>
              <a:gd name="connsiteY102" fmla="*/ 3341588 h 6858000"/>
              <a:gd name="connsiteX103" fmla="*/ 749397 w 1605470"/>
              <a:gd name="connsiteY103" fmla="*/ 3307769 h 6858000"/>
              <a:gd name="connsiteX104" fmla="*/ 766960 w 1605470"/>
              <a:gd name="connsiteY104" fmla="*/ 3250522 h 6858000"/>
              <a:gd name="connsiteX105" fmla="*/ 767385 w 1605470"/>
              <a:gd name="connsiteY105" fmla="*/ 3229163 h 6858000"/>
              <a:gd name="connsiteX106" fmla="*/ 769208 w 1605470"/>
              <a:gd name="connsiteY106" fmla="*/ 3217217 h 6858000"/>
              <a:gd name="connsiteX107" fmla="*/ 770350 w 1605470"/>
              <a:gd name="connsiteY107" fmla="*/ 3216125 h 6858000"/>
              <a:gd name="connsiteX108" fmla="*/ 756043 w 1605470"/>
              <a:gd name="connsiteY108" fmla="*/ 3183755 h 6858000"/>
              <a:gd name="connsiteX109" fmla="*/ 756544 w 1605470"/>
              <a:gd name="connsiteY109" fmla="*/ 3178642 h 6858000"/>
              <a:gd name="connsiteX110" fmla="*/ 744144 w 1605470"/>
              <a:gd name="connsiteY110" fmla="*/ 3158586 h 6858000"/>
              <a:gd name="connsiteX111" fmla="*/ 739378 w 1605470"/>
              <a:gd name="connsiteY111" fmla="*/ 3147669 h 6858000"/>
              <a:gd name="connsiteX112" fmla="*/ 734648 w 1605470"/>
              <a:gd name="connsiteY112" fmla="*/ 3145733 h 6858000"/>
              <a:gd name="connsiteX113" fmla="*/ 729329 w 1605470"/>
              <a:gd name="connsiteY113" fmla="*/ 3129034 h 6858000"/>
              <a:gd name="connsiteX114" fmla="*/ 729994 w 1605470"/>
              <a:gd name="connsiteY114" fmla="*/ 3126682 h 6858000"/>
              <a:gd name="connsiteX115" fmla="*/ 720862 w 1605470"/>
              <a:gd name="connsiteY115" fmla="*/ 3114519 h 6858000"/>
              <a:gd name="connsiteX116" fmla="*/ 707471 w 1605470"/>
              <a:gd name="connsiteY116" fmla="*/ 3106272 h 6858000"/>
              <a:gd name="connsiteX117" fmla="*/ 680201 w 1605470"/>
              <a:gd name="connsiteY117" fmla="*/ 2958185 h 6858000"/>
              <a:gd name="connsiteX118" fmla="*/ 622815 w 1605470"/>
              <a:gd name="connsiteY118" fmla="*/ 2762989 h 6858000"/>
              <a:gd name="connsiteX119" fmla="*/ 571733 w 1605470"/>
              <a:gd name="connsiteY119" fmla="*/ 2554718 h 6858000"/>
              <a:gd name="connsiteX120" fmla="*/ 551827 w 1605470"/>
              <a:gd name="connsiteY120" fmla="*/ 2485734 h 6858000"/>
              <a:gd name="connsiteX121" fmla="*/ 542550 w 1605470"/>
              <a:gd name="connsiteY121" fmla="*/ 2447068 h 6858000"/>
              <a:gd name="connsiteX122" fmla="*/ 529511 w 1605470"/>
              <a:gd name="connsiteY122" fmla="*/ 2425819 h 6858000"/>
              <a:gd name="connsiteX123" fmla="*/ 528878 w 1605470"/>
              <a:gd name="connsiteY123" fmla="*/ 2408971 h 6858000"/>
              <a:gd name="connsiteX124" fmla="*/ 535510 w 1605470"/>
              <a:gd name="connsiteY124" fmla="*/ 2402874 h 6858000"/>
              <a:gd name="connsiteX125" fmla="*/ 538122 w 1605470"/>
              <a:gd name="connsiteY125" fmla="*/ 2381443 h 6858000"/>
              <a:gd name="connsiteX126" fmla="*/ 514451 w 1605470"/>
              <a:gd name="connsiteY126" fmla="*/ 2261920 h 6858000"/>
              <a:gd name="connsiteX127" fmla="*/ 504338 w 1605470"/>
              <a:gd name="connsiteY127" fmla="*/ 2195378 h 6858000"/>
              <a:gd name="connsiteX128" fmla="*/ 488555 w 1605470"/>
              <a:gd name="connsiteY128" fmla="*/ 2155135 h 6858000"/>
              <a:gd name="connsiteX129" fmla="*/ 486013 w 1605470"/>
              <a:gd name="connsiteY129" fmla="*/ 2118008 h 6858000"/>
              <a:gd name="connsiteX130" fmla="*/ 487006 w 1605470"/>
              <a:gd name="connsiteY130" fmla="*/ 2050531 h 6858000"/>
              <a:gd name="connsiteX131" fmla="*/ 478812 w 1605470"/>
              <a:gd name="connsiteY131" fmla="*/ 1963269 h 6858000"/>
              <a:gd name="connsiteX132" fmla="*/ 459990 w 1605470"/>
              <a:gd name="connsiteY132" fmla="*/ 1906352 h 6858000"/>
              <a:gd name="connsiteX133" fmla="*/ 436547 w 1605470"/>
              <a:gd name="connsiteY133" fmla="*/ 1861531 h 6858000"/>
              <a:gd name="connsiteX134" fmla="*/ 390346 w 1605470"/>
              <a:gd name="connsiteY134" fmla="*/ 1732919 h 6858000"/>
              <a:gd name="connsiteX135" fmla="*/ 362657 w 1605470"/>
              <a:gd name="connsiteY135" fmla="*/ 1663540 h 6858000"/>
              <a:gd name="connsiteX136" fmla="*/ 361783 w 1605470"/>
              <a:gd name="connsiteY136" fmla="*/ 1615777 h 6858000"/>
              <a:gd name="connsiteX137" fmla="*/ 342578 w 1605470"/>
              <a:gd name="connsiteY137" fmla="*/ 1563678 h 6858000"/>
              <a:gd name="connsiteX138" fmla="*/ 355658 w 1605470"/>
              <a:gd name="connsiteY138" fmla="*/ 1519474 h 6858000"/>
              <a:gd name="connsiteX139" fmla="*/ 348400 w 1605470"/>
              <a:gd name="connsiteY139" fmla="*/ 1477995 h 6858000"/>
              <a:gd name="connsiteX140" fmla="*/ 334485 w 1605470"/>
              <a:gd name="connsiteY140" fmla="*/ 1373769 h 6858000"/>
              <a:gd name="connsiteX141" fmla="*/ 342792 w 1605470"/>
              <a:gd name="connsiteY141" fmla="*/ 1307086 h 6858000"/>
              <a:gd name="connsiteX142" fmla="*/ 343980 w 1605470"/>
              <a:gd name="connsiteY142" fmla="*/ 1189033 h 6858000"/>
              <a:gd name="connsiteX143" fmla="*/ 348665 w 1605470"/>
              <a:gd name="connsiteY143" fmla="*/ 1168288 h 6858000"/>
              <a:gd name="connsiteX144" fmla="*/ 340947 w 1605470"/>
              <a:gd name="connsiteY144" fmla="*/ 1142577 h 6858000"/>
              <a:gd name="connsiteX145" fmla="*/ 330253 w 1605470"/>
              <a:gd name="connsiteY145" fmla="*/ 1088484 h 6858000"/>
              <a:gd name="connsiteX146" fmla="*/ 318989 w 1605470"/>
              <a:gd name="connsiteY146" fmla="*/ 1016103 h 6858000"/>
              <a:gd name="connsiteX147" fmla="*/ 320445 w 1605470"/>
              <a:gd name="connsiteY147" fmla="*/ 932283 h 6858000"/>
              <a:gd name="connsiteX148" fmla="*/ 322681 w 1605470"/>
              <a:gd name="connsiteY148" fmla="*/ 915925 h 6858000"/>
              <a:gd name="connsiteX149" fmla="*/ 315310 w 1605470"/>
              <a:gd name="connsiteY149" fmla="*/ 896999 h 6858000"/>
              <a:gd name="connsiteX150" fmla="*/ 284718 w 1605470"/>
              <a:gd name="connsiteY150" fmla="*/ 821517 h 6858000"/>
              <a:gd name="connsiteX151" fmla="*/ 263668 w 1605470"/>
              <a:gd name="connsiteY151" fmla="*/ 751353 h 6858000"/>
              <a:gd name="connsiteX152" fmla="*/ 263226 w 1605470"/>
              <a:gd name="connsiteY152" fmla="*/ 721230 h 6858000"/>
              <a:gd name="connsiteX153" fmla="*/ 248897 w 1605470"/>
              <a:gd name="connsiteY153" fmla="*/ 681659 h 6858000"/>
              <a:gd name="connsiteX154" fmla="*/ 234316 w 1605470"/>
              <a:gd name="connsiteY154" fmla="*/ 635218 h 6858000"/>
              <a:gd name="connsiteX155" fmla="*/ 239327 w 1605470"/>
              <a:gd name="connsiteY155" fmla="*/ 613763 h 6858000"/>
              <a:gd name="connsiteX156" fmla="*/ 225269 w 1605470"/>
              <a:gd name="connsiteY156" fmla="*/ 598582 h 6858000"/>
              <a:gd name="connsiteX157" fmla="*/ 224950 w 1605470"/>
              <a:gd name="connsiteY157" fmla="*/ 576846 h 6858000"/>
              <a:gd name="connsiteX158" fmla="*/ 204576 w 1605470"/>
              <a:gd name="connsiteY158" fmla="*/ 530055 h 6858000"/>
              <a:gd name="connsiteX159" fmla="*/ 219064 w 1605470"/>
              <a:gd name="connsiteY159" fmla="*/ 469651 h 6858000"/>
              <a:gd name="connsiteX160" fmla="*/ 195012 w 1605470"/>
              <a:gd name="connsiteY160" fmla="*/ 448559 h 6858000"/>
              <a:gd name="connsiteX161" fmla="*/ 201434 w 1605470"/>
              <a:gd name="connsiteY161" fmla="*/ 441529 h 6858000"/>
              <a:gd name="connsiteX162" fmla="*/ 200655 w 1605470"/>
              <a:gd name="connsiteY162" fmla="*/ 428927 h 6858000"/>
              <a:gd name="connsiteX163" fmla="*/ 190059 w 1605470"/>
              <a:gd name="connsiteY163" fmla="*/ 430161 h 6858000"/>
              <a:gd name="connsiteX164" fmla="*/ 167079 w 1605470"/>
              <a:gd name="connsiteY164" fmla="*/ 367211 h 6858000"/>
              <a:gd name="connsiteX165" fmla="*/ 124571 w 1605470"/>
              <a:gd name="connsiteY165" fmla="*/ 302178 h 6858000"/>
              <a:gd name="connsiteX166" fmla="*/ 103243 w 1605470"/>
              <a:gd name="connsiteY166" fmla="*/ 211375 h 6858000"/>
              <a:gd name="connsiteX167" fmla="*/ 94571 w 1605470"/>
              <a:gd name="connsiteY167" fmla="*/ 184179 h 6858000"/>
              <a:gd name="connsiteX168" fmla="*/ 13437 w 1605470"/>
              <a:gd name="connsiteY168" fmla="*/ 19287 h 6858000"/>
              <a:gd name="connsiteX169" fmla="*/ 0 w 1605470"/>
              <a:gd name="connsiteY169"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8335 w 1605470"/>
              <a:gd name="connsiteY37" fmla="*/ 5665173 h 6858000"/>
              <a:gd name="connsiteX38" fmla="*/ 562052 w 1605470"/>
              <a:gd name="connsiteY38" fmla="*/ 5563435 h 6858000"/>
              <a:gd name="connsiteX39" fmla="*/ 591557 w 1605470"/>
              <a:gd name="connsiteY39" fmla="*/ 5476393 h 6858000"/>
              <a:gd name="connsiteX40" fmla="*/ 622750 w 1605470"/>
              <a:gd name="connsiteY40" fmla="*/ 5396260 h 6858000"/>
              <a:gd name="connsiteX41" fmla="*/ 638731 w 1605470"/>
              <a:gd name="connsiteY41" fmla="*/ 5330009 h 6858000"/>
              <a:gd name="connsiteX42" fmla="*/ 672224 w 1605470"/>
              <a:gd name="connsiteY42" fmla="*/ 5273739 h 6858000"/>
              <a:gd name="connsiteX43" fmla="*/ 681823 w 1605470"/>
              <a:gd name="connsiteY43" fmla="*/ 5241779 h 6858000"/>
              <a:gd name="connsiteX44" fmla="*/ 693049 w 1605470"/>
              <a:gd name="connsiteY44" fmla="*/ 5225268 h 6858000"/>
              <a:gd name="connsiteX45" fmla="*/ 694069 w 1605470"/>
              <a:gd name="connsiteY45" fmla="*/ 5217684 h 6858000"/>
              <a:gd name="connsiteX46" fmla="*/ 701410 w 1605470"/>
              <a:gd name="connsiteY46" fmla="*/ 5193377 h 6858000"/>
              <a:gd name="connsiteX47" fmla="*/ 704713 w 1605470"/>
              <a:gd name="connsiteY47" fmla="*/ 5179288 h 6858000"/>
              <a:gd name="connsiteX48" fmla="*/ 705697 w 1605470"/>
              <a:gd name="connsiteY48" fmla="*/ 5173621 h 6858000"/>
              <a:gd name="connsiteX49" fmla="*/ 701331 w 1605470"/>
              <a:gd name="connsiteY49" fmla="*/ 5159961 h 6858000"/>
              <a:gd name="connsiteX50" fmla="*/ 708008 w 1605470"/>
              <a:gd name="connsiteY50" fmla="*/ 5144295 h 6858000"/>
              <a:gd name="connsiteX51" fmla="*/ 704941 w 1605470"/>
              <a:gd name="connsiteY51" fmla="*/ 5125185 h 6858000"/>
              <a:gd name="connsiteX52" fmla="*/ 711771 w 1605470"/>
              <a:gd name="connsiteY52" fmla="*/ 5121884 h 6858000"/>
              <a:gd name="connsiteX53" fmla="*/ 718807 w 1605470"/>
              <a:gd name="connsiteY53" fmla="*/ 5067850 h 6858000"/>
              <a:gd name="connsiteX54" fmla="*/ 721538 w 1605470"/>
              <a:gd name="connsiteY54" fmla="*/ 5060861 h 6858000"/>
              <a:gd name="connsiteX55" fmla="*/ 718242 w 1605470"/>
              <a:gd name="connsiteY55" fmla="*/ 5034192 h 6858000"/>
              <a:gd name="connsiteX56" fmla="*/ 719796 w 1605470"/>
              <a:gd name="connsiteY56" fmla="*/ 4993030 h 6858000"/>
              <a:gd name="connsiteX57" fmla="*/ 726705 w 1605470"/>
              <a:gd name="connsiteY57" fmla="*/ 4946844 h 6858000"/>
              <a:gd name="connsiteX58" fmla="*/ 722561 w 1605470"/>
              <a:gd name="connsiteY58" fmla="*/ 4932692 h 6858000"/>
              <a:gd name="connsiteX59" fmla="*/ 737964 w 1605470"/>
              <a:gd name="connsiteY59" fmla="*/ 4858827 h 6858000"/>
              <a:gd name="connsiteX60" fmla="*/ 732118 w 1605470"/>
              <a:gd name="connsiteY60" fmla="*/ 4801535 h 6858000"/>
              <a:gd name="connsiteX61" fmla="*/ 739787 w 1605470"/>
              <a:gd name="connsiteY61" fmla="*/ 4797794 h 6858000"/>
              <a:gd name="connsiteX62" fmla="*/ 741081 w 1605470"/>
              <a:gd name="connsiteY62" fmla="*/ 4784526 h 6858000"/>
              <a:gd name="connsiteX63" fmla="*/ 742865 w 1605470"/>
              <a:gd name="connsiteY63" fmla="*/ 4781211 h 6858000"/>
              <a:gd name="connsiteX64" fmla="*/ 751652 w 1605470"/>
              <a:gd name="connsiteY64" fmla="*/ 4761984 h 6858000"/>
              <a:gd name="connsiteX65" fmla="*/ 747700 w 1605470"/>
              <a:gd name="connsiteY65" fmla="*/ 4690749 h 6858000"/>
              <a:gd name="connsiteX66" fmla="*/ 743180 w 1605470"/>
              <a:gd name="connsiteY66" fmla="*/ 4584173 h 6858000"/>
              <a:gd name="connsiteX67" fmla="*/ 738263 w 1605470"/>
              <a:gd name="connsiteY67" fmla="*/ 4444346 h 6858000"/>
              <a:gd name="connsiteX68" fmla="*/ 734828 w 1605470"/>
              <a:gd name="connsiteY68" fmla="*/ 4375228 h 6858000"/>
              <a:gd name="connsiteX69" fmla="*/ 715481 w 1605470"/>
              <a:gd name="connsiteY69" fmla="*/ 4214165 h 6858000"/>
              <a:gd name="connsiteX70" fmla="*/ 719554 w 1605470"/>
              <a:gd name="connsiteY70" fmla="*/ 4090296 h 6858000"/>
              <a:gd name="connsiteX71" fmla="*/ 704810 w 1605470"/>
              <a:gd name="connsiteY71" fmla="*/ 4033999 h 6858000"/>
              <a:gd name="connsiteX72" fmla="*/ 705959 w 1605470"/>
              <a:gd name="connsiteY72" fmla="*/ 4031933 h 6858000"/>
              <a:gd name="connsiteX73" fmla="*/ 704535 w 1605470"/>
              <a:gd name="connsiteY73" fmla="*/ 4013953 h 6858000"/>
              <a:gd name="connsiteX74" fmla="*/ 700443 w 1605470"/>
              <a:gd name="connsiteY74" fmla="*/ 4010511 h 6858000"/>
              <a:gd name="connsiteX75" fmla="*/ 698282 w 1605470"/>
              <a:gd name="connsiteY75" fmla="*/ 3998331 h 6858000"/>
              <a:gd name="connsiteX76" fmla="*/ 690830 w 1605470"/>
              <a:gd name="connsiteY76" fmla="*/ 3974753 h 6858000"/>
              <a:gd name="connsiteX77" fmla="*/ 692428 w 1605470"/>
              <a:gd name="connsiteY77" fmla="*/ 3969950 h 6858000"/>
              <a:gd name="connsiteX78" fmla="*/ 685850 w 1605470"/>
              <a:gd name="connsiteY78" fmla="*/ 3933779 h 6858000"/>
              <a:gd name="connsiteX79" fmla="*/ 687181 w 1605470"/>
              <a:gd name="connsiteY79" fmla="*/ 3933093 h 6858000"/>
              <a:gd name="connsiteX80" fmla="*/ 691535 w 1605470"/>
              <a:gd name="connsiteY80" fmla="*/ 3922082 h 6858000"/>
              <a:gd name="connsiteX81" fmla="*/ 696613 w 1605470"/>
              <a:gd name="connsiteY81" fmla="*/ 3901461 h 6858000"/>
              <a:gd name="connsiteX82" fmla="*/ 719207 w 1605470"/>
              <a:gd name="connsiteY82" fmla="*/ 3813873 h 6858000"/>
              <a:gd name="connsiteX83" fmla="*/ 718632 w 1605470"/>
              <a:gd name="connsiteY83" fmla="*/ 3806161 h 6858000"/>
              <a:gd name="connsiteX84" fmla="*/ 718939 w 1605470"/>
              <a:gd name="connsiteY84" fmla="*/ 3805957 h 6858000"/>
              <a:gd name="connsiteX85" fmla="*/ 718966 w 1605470"/>
              <a:gd name="connsiteY85" fmla="*/ 3797724 h 6858000"/>
              <a:gd name="connsiteX86" fmla="*/ 717581 w 1605470"/>
              <a:gd name="connsiteY86" fmla="*/ 3792098 h 6858000"/>
              <a:gd name="connsiteX87" fmla="*/ 716465 w 1605470"/>
              <a:gd name="connsiteY87" fmla="*/ 3777135 h 6858000"/>
              <a:gd name="connsiteX88" fmla="*/ 718198 w 1605470"/>
              <a:gd name="connsiteY88" fmla="*/ 3771656 h 6858000"/>
              <a:gd name="connsiteX89" fmla="*/ 721941 w 1605470"/>
              <a:gd name="connsiteY89" fmla="*/ 3769007 h 6858000"/>
              <a:gd name="connsiteX90" fmla="*/ 721407 w 1605470"/>
              <a:gd name="connsiteY90" fmla="*/ 3767709 h 6858000"/>
              <a:gd name="connsiteX91" fmla="*/ 730103 w 1605470"/>
              <a:gd name="connsiteY91" fmla="*/ 3738082 h 6858000"/>
              <a:gd name="connsiteX92" fmla="*/ 737449 w 1605470"/>
              <a:gd name="connsiteY92" fmla="*/ 3673397 h 6858000"/>
              <a:gd name="connsiteX93" fmla="*/ 736745 w 1605470"/>
              <a:gd name="connsiteY93" fmla="*/ 3637109 h 6858000"/>
              <a:gd name="connsiteX94" fmla="*/ 740188 w 1605470"/>
              <a:gd name="connsiteY94" fmla="*/ 3536883 h 6858000"/>
              <a:gd name="connsiteX95" fmla="*/ 747726 w 1605470"/>
              <a:gd name="connsiteY95" fmla="*/ 3435652 h 6858000"/>
              <a:gd name="connsiteX96" fmla="*/ 774383 w 1605470"/>
              <a:gd name="connsiteY96" fmla="*/ 3381564 h 6858000"/>
              <a:gd name="connsiteX97" fmla="*/ 774870 w 1605470"/>
              <a:gd name="connsiteY97" fmla="*/ 3375761 h 6858000"/>
              <a:gd name="connsiteX98" fmla="*/ 770510 w 1605470"/>
              <a:gd name="connsiteY98" fmla="*/ 3361844 h 6858000"/>
              <a:gd name="connsiteX99" fmla="*/ 767933 w 1605470"/>
              <a:gd name="connsiteY99" fmla="*/ 3356929 h 6858000"/>
              <a:gd name="connsiteX100" fmla="*/ 766158 w 1605470"/>
              <a:gd name="connsiteY100" fmla="*/ 3349058 h 6858000"/>
              <a:gd name="connsiteX101" fmla="*/ 766414 w 1605470"/>
              <a:gd name="connsiteY101" fmla="*/ 3348763 h 6858000"/>
              <a:gd name="connsiteX102" fmla="*/ 764166 w 1605470"/>
              <a:gd name="connsiteY102" fmla="*/ 3341588 h 6858000"/>
              <a:gd name="connsiteX103" fmla="*/ 749397 w 1605470"/>
              <a:gd name="connsiteY103" fmla="*/ 3307769 h 6858000"/>
              <a:gd name="connsiteX104" fmla="*/ 766960 w 1605470"/>
              <a:gd name="connsiteY104" fmla="*/ 3250522 h 6858000"/>
              <a:gd name="connsiteX105" fmla="*/ 767385 w 1605470"/>
              <a:gd name="connsiteY105" fmla="*/ 3229163 h 6858000"/>
              <a:gd name="connsiteX106" fmla="*/ 769208 w 1605470"/>
              <a:gd name="connsiteY106" fmla="*/ 3217217 h 6858000"/>
              <a:gd name="connsiteX107" fmla="*/ 770350 w 1605470"/>
              <a:gd name="connsiteY107" fmla="*/ 3216125 h 6858000"/>
              <a:gd name="connsiteX108" fmla="*/ 756043 w 1605470"/>
              <a:gd name="connsiteY108" fmla="*/ 3183755 h 6858000"/>
              <a:gd name="connsiteX109" fmla="*/ 756544 w 1605470"/>
              <a:gd name="connsiteY109" fmla="*/ 3178642 h 6858000"/>
              <a:gd name="connsiteX110" fmla="*/ 744144 w 1605470"/>
              <a:gd name="connsiteY110" fmla="*/ 3158586 h 6858000"/>
              <a:gd name="connsiteX111" fmla="*/ 739378 w 1605470"/>
              <a:gd name="connsiteY111" fmla="*/ 3147669 h 6858000"/>
              <a:gd name="connsiteX112" fmla="*/ 734648 w 1605470"/>
              <a:gd name="connsiteY112" fmla="*/ 3145733 h 6858000"/>
              <a:gd name="connsiteX113" fmla="*/ 729329 w 1605470"/>
              <a:gd name="connsiteY113" fmla="*/ 3129034 h 6858000"/>
              <a:gd name="connsiteX114" fmla="*/ 729994 w 1605470"/>
              <a:gd name="connsiteY114" fmla="*/ 3126682 h 6858000"/>
              <a:gd name="connsiteX115" fmla="*/ 720862 w 1605470"/>
              <a:gd name="connsiteY115" fmla="*/ 3114519 h 6858000"/>
              <a:gd name="connsiteX116" fmla="*/ 707471 w 1605470"/>
              <a:gd name="connsiteY116" fmla="*/ 3106272 h 6858000"/>
              <a:gd name="connsiteX117" fmla="*/ 680201 w 1605470"/>
              <a:gd name="connsiteY117" fmla="*/ 2958185 h 6858000"/>
              <a:gd name="connsiteX118" fmla="*/ 622815 w 1605470"/>
              <a:gd name="connsiteY118" fmla="*/ 2762989 h 6858000"/>
              <a:gd name="connsiteX119" fmla="*/ 571733 w 1605470"/>
              <a:gd name="connsiteY119" fmla="*/ 2554718 h 6858000"/>
              <a:gd name="connsiteX120" fmla="*/ 551827 w 1605470"/>
              <a:gd name="connsiteY120" fmla="*/ 2485734 h 6858000"/>
              <a:gd name="connsiteX121" fmla="*/ 542550 w 1605470"/>
              <a:gd name="connsiteY121" fmla="*/ 2447068 h 6858000"/>
              <a:gd name="connsiteX122" fmla="*/ 529511 w 1605470"/>
              <a:gd name="connsiteY122" fmla="*/ 2425819 h 6858000"/>
              <a:gd name="connsiteX123" fmla="*/ 528878 w 1605470"/>
              <a:gd name="connsiteY123" fmla="*/ 2408971 h 6858000"/>
              <a:gd name="connsiteX124" fmla="*/ 535510 w 1605470"/>
              <a:gd name="connsiteY124" fmla="*/ 2402874 h 6858000"/>
              <a:gd name="connsiteX125" fmla="*/ 538122 w 1605470"/>
              <a:gd name="connsiteY125" fmla="*/ 2381443 h 6858000"/>
              <a:gd name="connsiteX126" fmla="*/ 514451 w 1605470"/>
              <a:gd name="connsiteY126" fmla="*/ 2261920 h 6858000"/>
              <a:gd name="connsiteX127" fmla="*/ 504338 w 1605470"/>
              <a:gd name="connsiteY127" fmla="*/ 2195378 h 6858000"/>
              <a:gd name="connsiteX128" fmla="*/ 488555 w 1605470"/>
              <a:gd name="connsiteY128" fmla="*/ 2155135 h 6858000"/>
              <a:gd name="connsiteX129" fmla="*/ 486013 w 1605470"/>
              <a:gd name="connsiteY129" fmla="*/ 2118008 h 6858000"/>
              <a:gd name="connsiteX130" fmla="*/ 487006 w 1605470"/>
              <a:gd name="connsiteY130" fmla="*/ 2050531 h 6858000"/>
              <a:gd name="connsiteX131" fmla="*/ 478812 w 1605470"/>
              <a:gd name="connsiteY131" fmla="*/ 1963269 h 6858000"/>
              <a:gd name="connsiteX132" fmla="*/ 459990 w 1605470"/>
              <a:gd name="connsiteY132" fmla="*/ 1906352 h 6858000"/>
              <a:gd name="connsiteX133" fmla="*/ 436547 w 1605470"/>
              <a:gd name="connsiteY133" fmla="*/ 1861531 h 6858000"/>
              <a:gd name="connsiteX134" fmla="*/ 390346 w 1605470"/>
              <a:gd name="connsiteY134" fmla="*/ 1732919 h 6858000"/>
              <a:gd name="connsiteX135" fmla="*/ 362657 w 1605470"/>
              <a:gd name="connsiteY135" fmla="*/ 1663540 h 6858000"/>
              <a:gd name="connsiteX136" fmla="*/ 361783 w 1605470"/>
              <a:gd name="connsiteY136" fmla="*/ 1615777 h 6858000"/>
              <a:gd name="connsiteX137" fmla="*/ 342578 w 1605470"/>
              <a:gd name="connsiteY137" fmla="*/ 1563678 h 6858000"/>
              <a:gd name="connsiteX138" fmla="*/ 355658 w 1605470"/>
              <a:gd name="connsiteY138" fmla="*/ 1519474 h 6858000"/>
              <a:gd name="connsiteX139" fmla="*/ 348400 w 1605470"/>
              <a:gd name="connsiteY139" fmla="*/ 1477995 h 6858000"/>
              <a:gd name="connsiteX140" fmla="*/ 334485 w 1605470"/>
              <a:gd name="connsiteY140" fmla="*/ 1373769 h 6858000"/>
              <a:gd name="connsiteX141" fmla="*/ 342792 w 1605470"/>
              <a:gd name="connsiteY141" fmla="*/ 1307086 h 6858000"/>
              <a:gd name="connsiteX142" fmla="*/ 343980 w 1605470"/>
              <a:gd name="connsiteY142" fmla="*/ 1189033 h 6858000"/>
              <a:gd name="connsiteX143" fmla="*/ 348665 w 1605470"/>
              <a:gd name="connsiteY143" fmla="*/ 1168288 h 6858000"/>
              <a:gd name="connsiteX144" fmla="*/ 340947 w 1605470"/>
              <a:gd name="connsiteY144" fmla="*/ 1142577 h 6858000"/>
              <a:gd name="connsiteX145" fmla="*/ 330253 w 1605470"/>
              <a:gd name="connsiteY145" fmla="*/ 1088484 h 6858000"/>
              <a:gd name="connsiteX146" fmla="*/ 318989 w 1605470"/>
              <a:gd name="connsiteY146" fmla="*/ 1016103 h 6858000"/>
              <a:gd name="connsiteX147" fmla="*/ 320445 w 1605470"/>
              <a:gd name="connsiteY147" fmla="*/ 932283 h 6858000"/>
              <a:gd name="connsiteX148" fmla="*/ 322681 w 1605470"/>
              <a:gd name="connsiteY148" fmla="*/ 915925 h 6858000"/>
              <a:gd name="connsiteX149" fmla="*/ 315310 w 1605470"/>
              <a:gd name="connsiteY149" fmla="*/ 896999 h 6858000"/>
              <a:gd name="connsiteX150" fmla="*/ 284718 w 1605470"/>
              <a:gd name="connsiteY150" fmla="*/ 821517 h 6858000"/>
              <a:gd name="connsiteX151" fmla="*/ 263668 w 1605470"/>
              <a:gd name="connsiteY151" fmla="*/ 751353 h 6858000"/>
              <a:gd name="connsiteX152" fmla="*/ 263226 w 1605470"/>
              <a:gd name="connsiteY152" fmla="*/ 721230 h 6858000"/>
              <a:gd name="connsiteX153" fmla="*/ 248897 w 1605470"/>
              <a:gd name="connsiteY153" fmla="*/ 681659 h 6858000"/>
              <a:gd name="connsiteX154" fmla="*/ 234316 w 1605470"/>
              <a:gd name="connsiteY154" fmla="*/ 635218 h 6858000"/>
              <a:gd name="connsiteX155" fmla="*/ 239327 w 1605470"/>
              <a:gd name="connsiteY155" fmla="*/ 613763 h 6858000"/>
              <a:gd name="connsiteX156" fmla="*/ 225269 w 1605470"/>
              <a:gd name="connsiteY156" fmla="*/ 598582 h 6858000"/>
              <a:gd name="connsiteX157" fmla="*/ 224950 w 1605470"/>
              <a:gd name="connsiteY157" fmla="*/ 576846 h 6858000"/>
              <a:gd name="connsiteX158" fmla="*/ 204576 w 1605470"/>
              <a:gd name="connsiteY158" fmla="*/ 530055 h 6858000"/>
              <a:gd name="connsiteX159" fmla="*/ 219064 w 1605470"/>
              <a:gd name="connsiteY159" fmla="*/ 469651 h 6858000"/>
              <a:gd name="connsiteX160" fmla="*/ 195012 w 1605470"/>
              <a:gd name="connsiteY160" fmla="*/ 448559 h 6858000"/>
              <a:gd name="connsiteX161" fmla="*/ 201434 w 1605470"/>
              <a:gd name="connsiteY161" fmla="*/ 441529 h 6858000"/>
              <a:gd name="connsiteX162" fmla="*/ 200655 w 1605470"/>
              <a:gd name="connsiteY162" fmla="*/ 428927 h 6858000"/>
              <a:gd name="connsiteX163" fmla="*/ 190059 w 1605470"/>
              <a:gd name="connsiteY163" fmla="*/ 430161 h 6858000"/>
              <a:gd name="connsiteX164" fmla="*/ 167079 w 1605470"/>
              <a:gd name="connsiteY164" fmla="*/ 367211 h 6858000"/>
              <a:gd name="connsiteX165" fmla="*/ 124571 w 1605470"/>
              <a:gd name="connsiteY165" fmla="*/ 302178 h 6858000"/>
              <a:gd name="connsiteX166" fmla="*/ 103243 w 1605470"/>
              <a:gd name="connsiteY166" fmla="*/ 211375 h 6858000"/>
              <a:gd name="connsiteX167" fmla="*/ 94571 w 1605470"/>
              <a:gd name="connsiteY167" fmla="*/ 184179 h 6858000"/>
              <a:gd name="connsiteX168" fmla="*/ 13437 w 1605470"/>
              <a:gd name="connsiteY168" fmla="*/ 19287 h 6858000"/>
              <a:gd name="connsiteX169" fmla="*/ 0 w 1605470"/>
              <a:gd name="connsiteY169"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8335 w 1605470"/>
              <a:gd name="connsiteY37" fmla="*/ 5665173 h 6858000"/>
              <a:gd name="connsiteX38" fmla="*/ 562052 w 1605470"/>
              <a:gd name="connsiteY38" fmla="*/ 5563435 h 6858000"/>
              <a:gd name="connsiteX39" fmla="*/ 591557 w 1605470"/>
              <a:gd name="connsiteY39" fmla="*/ 5476393 h 6858000"/>
              <a:gd name="connsiteX40" fmla="*/ 622750 w 1605470"/>
              <a:gd name="connsiteY40" fmla="*/ 5396260 h 6858000"/>
              <a:gd name="connsiteX41" fmla="*/ 638731 w 1605470"/>
              <a:gd name="connsiteY41" fmla="*/ 5330009 h 6858000"/>
              <a:gd name="connsiteX42" fmla="*/ 672224 w 1605470"/>
              <a:gd name="connsiteY42" fmla="*/ 5273739 h 6858000"/>
              <a:gd name="connsiteX43" fmla="*/ 681823 w 1605470"/>
              <a:gd name="connsiteY43" fmla="*/ 5241779 h 6858000"/>
              <a:gd name="connsiteX44" fmla="*/ 693049 w 1605470"/>
              <a:gd name="connsiteY44" fmla="*/ 5225268 h 6858000"/>
              <a:gd name="connsiteX45" fmla="*/ 694069 w 1605470"/>
              <a:gd name="connsiteY45" fmla="*/ 5217684 h 6858000"/>
              <a:gd name="connsiteX46" fmla="*/ 701410 w 1605470"/>
              <a:gd name="connsiteY46" fmla="*/ 5193377 h 6858000"/>
              <a:gd name="connsiteX47" fmla="*/ 704713 w 1605470"/>
              <a:gd name="connsiteY47" fmla="*/ 5179288 h 6858000"/>
              <a:gd name="connsiteX48" fmla="*/ 705697 w 1605470"/>
              <a:gd name="connsiteY48" fmla="*/ 5173621 h 6858000"/>
              <a:gd name="connsiteX49" fmla="*/ 701331 w 1605470"/>
              <a:gd name="connsiteY49" fmla="*/ 5159961 h 6858000"/>
              <a:gd name="connsiteX50" fmla="*/ 708008 w 1605470"/>
              <a:gd name="connsiteY50" fmla="*/ 5144295 h 6858000"/>
              <a:gd name="connsiteX51" fmla="*/ 704941 w 1605470"/>
              <a:gd name="connsiteY51" fmla="*/ 5125185 h 6858000"/>
              <a:gd name="connsiteX52" fmla="*/ 711771 w 1605470"/>
              <a:gd name="connsiteY52" fmla="*/ 5121884 h 6858000"/>
              <a:gd name="connsiteX53" fmla="*/ 718807 w 1605470"/>
              <a:gd name="connsiteY53" fmla="*/ 5067850 h 6858000"/>
              <a:gd name="connsiteX54" fmla="*/ 721538 w 1605470"/>
              <a:gd name="connsiteY54" fmla="*/ 5060861 h 6858000"/>
              <a:gd name="connsiteX55" fmla="*/ 718242 w 1605470"/>
              <a:gd name="connsiteY55" fmla="*/ 5034192 h 6858000"/>
              <a:gd name="connsiteX56" fmla="*/ 719796 w 1605470"/>
              <a:gd name="connsiteY56" fmla="*/ 4993030 h 6858000"/>
              <a:gd name="connsiteX57" fmla="*/ 726705 w 1605470"/>
              <a:gd name="connsiteY57" fmla="*/ 4946844 h 6858000"/>
              <a:gd name="connsiteX58" fmla="*/ 722561 w 1605470"/>
              <a:gd name="connsiteY58" fmla="*/ 4932692 h 6858000"/>
              <a:gd name="connsiteX59" fmla="*/ 737964 w 1605470"/>
              <a:gd name="connsiteY59" fmla="*/ 4858827 h 6858000"/>
              <a:gd name="connsiteX60" fmla="*/ 732118 w 1605470"/>
              <a:gd name="connsiteY60" fmla="*/ 4801535 h 6858000"/>
              <a:gd name="connsiteX61" fmla="*/ 739787 w 1605470"/>
              <a:gd name="connsiteY61" fmla="*/ 4797794 h 6858000"/>
              <a:gd name="connsiteX62" fmla="*/ 741081 w 1605470"/>
              <a:gd name="connsiteY62" fmla="*/ 4784526 h 6858000"/>
              <a:gd name="connsiteX63" fmla="*/ 742865 w 1605470"/>
              <a:gd name="connsiteY63" fmla="*/ 4781211 h 6858000"/>
              <a:gd name="connsiteX64" fmla="*/ 751652 w 1605470"/>
              <a:gd name="connsiteY64" fmla="*/ 4761984 h 6858000"/>
              <a:gd name="connsiteX65" fmla="*/ 747700 w 1605470"/>
              <a:gd name="connsiteY65" fmla="*/ 4690749 h 6858000"/>
              <a:gd name="connsiteX66" fmla="*/ 743180 w 1605470"/>
              <a:gd name="connsiteY66" fmla="*/ 4584173 h 6858000"/>
              <a:gd name="connsiteX67" fmla="*/ 738263 w 1605470"/>
              <a:gd name="connsiteY67" fmla="*/ 4444346 h 6858000"/>
              <a:gd name="connsiteX68" fmla="*/ 734828 w 1605470"/>
              <a:gd name="connsiteY68" fmla="*/ 4375228 h 6858000"/>
              <a:gd name="connsiteX69" fmla="*/ 715481 w 1605470"/>
              <a:gd name="connsiteY69" fmla="*/ 4214165 h 6858000"/>
              <a:gd name="connsiteX70" fmla="*/ 719554 w 1605470"/>
              <a:gd name="connsiteY70" fmla="*/ 4090296 h 6858000"/>
              <a:gd name="connsiteX71" fmla="*/ 704810 w 1605470"/>
              <a:gd name="connsiteY71" fmla="*/ 4033999 h 6858000"/>
              <a:gd name="connsiteX72" fmla="*/ 705959 w 1605470"/>
              <a:gd name="connsiteY72" fmla="*/ 4031933 h 6858000"/>
              <a:gd name="connsiteX73" fmla="*/ 704535 w 1605470"/>
              <a:gd name="connsiteY73" fmla="*/ 4013953 h 6858000"/>
              <a:gd name="connsiteX74" fmla="*/ 700443 w 1605470"/>
              <a:gd name="connsiteY74" fmla="*/ 4010511 h 6858000"/>
              <a:gd name="connsiteX75" fmla="*/ 698282 w 1605470"/>
              <a:gd name="connsiteY75" fmla="*/ 3998331 h 6858000"/>
              <a:gd name="connsiteX76" fmla="*/ 690830 w 1605470"/>
              <a:gd name="connsiteY76" fmla="*/ 3974753 h 6858000"/>
              <a:gd name="connsiteX77" fmla="*/ 692428 w 1605470"/>
              <a:gd name="connsiteY77" fmla="*/ 3969950 h 6858000"/>
              <a:gd name="connsiteX78" fmla="*/ 685850 w 1605470"/>
              <a:gd name="connsiteY78" fmla="*/ 3933779 h 6858000"/>
              <a:gd name="connsiteX79" fmla="*/ 687181 w 1605470"/>
              <a:gd name="connsiteY79" fmla="*/ 3933093 h 6858000"/>
              <a:gd name="connsiteX80" fmla="*/ 691535 w 1605470"/>
              <a:gd name="connsiteY80" fmla="*/ 3922082 h 6858000"/>
              <a:gd name="connsiteX81" fmla="*/ 696613 w 1605470"/>
              <a:gd name="connsiteY81" fmla="*/ 3901461 h 6858000"/>
              <a:gd name="connsiteX82" fmla="*/ 719207 w 1605470"/>
              <a:gd name="connsiteY82" fmla="*/ 3813873 h 6858000"/>
              <a:gd name="connsiteX83" fmla="*/ 718632 w 1605470"/>
              <a:gd name="connsiteY83" fmla="*/ 3806161 h 6858000"/>
              <a:gd name="connsiteX84" fmla="*/ 718939 w 1605470"/>
              <a:gd name="connsiteY84" fmla="*/ 3805957 h 6858000"/>
              <a:gd name="connsiteX85" fmla="*/ 718966 w 1605470"/>
              <a:gd name="connsiteY85" fmla="*/ 3797724 h 6858000"/>
              <a:gd name="connsiteX86" fmla="*/ 717581 w 1605470"/>
              <a:gd name="connsiteY86" fmla="*/ 3792098 h 6858000"/>
              <a:gd name="connsiteX87" fmla="*/ 716465 w 1605470"/>
              <a:gd name="connsiteY87" fmla="*/ 3777135 h 6858000"/>
              <a:gd name="connsiteX88" fmla="*/ 718198 w 1605470"/>
              <a:gd name="connsiteY88" fmla="*/ 3771656 h 6858000"/>
              <a:gd name="connsiteX89" fmla="*/ 721941 w 1605470"/>
              <a:gd name="connsiteY89" fmla="*/ 3769007 h 6858000"/>
              <a:gd name="connsiteX90" fmla="*/ 721407 w 1605470"/>
              <a:gd name="connsiteY90" fmla="*/ 3767709 h 6858000"/>
              <a:gd name="connsiteX91" fmla="*/ 730103 w 1605470"/>
              <a:gd name="connsiteY91" fmla="*/ 3738082 h 6858000"/>
              <a:gd name="connsiteX92" fmla="*/ 737449 w 1605470"/>
              <a:gd name="connsiteY92" fmla="*/ 3673397 h 6858000"/>
              <a:gd name="connsiteX93" fmla="*/ 736745 w 1605470"/>
              <a:gd name="connsiteY93" fmla="*/ 3637109 h 6858000"/>
              <a:gd name="connsiteX94" fmla="*/ 740188 w 1605470"/>
              <a:gd name="connsiteY94" fmla="*/ 3536883 h 6858000"/>
              <a:gd name="connsiteX95" fmla="*/ 747726 w 1605470"/>
              <a:gd name="connsiteY95" fmla="*/ 3435652 h 6858000"/>
              <a:gd name="connsiteX96" fmla="*/ 774383 w 1605470"/>
              <a:gd name="connsiteY96" fmla="*/ 3381564 h 6858000"/>
              <a:gd name="connsiteX97" fmla="*/ 770510 w 1605470"/>
              <a:gd name="connsiteY97" fmla="*/ 3361844 h 6858000"/>
              <a:gd name="connsiteX98" fmla="*/ 767933 w 1605470"/>
              <a:gd name="connsiteY98" fmla="*/ 3356929 h 6858000"/>
              <a:gd name="connsiteX99" fmla="*/ 766158 w 1605470"/>
              <a:gd name="connsiteY99" fmla="*/ 3349058 h 6858000"/>
              <a:gd name="connsiteX100" fmla="*/ 766414 w 1605470"/>
              <a:gd name="connsiteY100" fmla="*/ 3348763 h 6858000"/>
              <a:gd name="connsiteX101" fmla="*/ 764166 w 1605470"/>
              <a:gd name="connsiteY101" fmla="*/ 3341588 h 6858000"/>
              <a:gd name="connsiteX102" fmla="*/ 749397 w 1605470"/>
              <a:gd name="connsiteY102" fmla="*/ 3307769 h 6858000"/>
              <a:gd name="connsiteX103" fmla="*/ 766960 w 1605470"/>
              <a:gd name="connsiteY103" fmla="*/ 3250522 h 6858000"/>
              <a:gd name="connsiteX104" fmla="*/ 767385 w 1605470"/>
              <a:gd name="connsiteY104" fmla="*/ 3229163 h 6858000"/>
              <a:gd name="connsiteX105" fmla="*/ 769208 w 1605470"/>
              <a:gd name="connsiteY105" fmla="*/ 3217217 h 6858000"/>
              <a:gd name="connsiteX106" fmla="*/ 770350 w 1605470"/>
              <a:gd name="connsiteY106" fmla="*/ 3216125 h 6858000"/>
              <a:gd name="connsiteX107" fmla="*/ 756043 w 1605470"/>
              <a:gd name="connsiteY107" fmla="*/ 3183755 h 6858000"/>
              <a:gd name="connsiteX108" fmla="*/ 756544 w 1605470"/>
              <a:gd name="connsiteY108" fmla="*/ 3178642 h 6858000"/>
              <a:gd name="connsiteX109" fmla="*/ 744144 w 1605470"/>
              <a:gd name="connsiteY109" fmla="*/ 3158586 h 6858000"/>
              <a:gd name="connsiteX110" fmla="*/ 739378 w 1605470"/>
              <a:gd name="connsiteY110" fmla="*/ 3147669 h 6858000"/>
              <a:gd name="connsiteX111" fmla="*/ 734648 w 1605470"/>
              <a:gd name="connsiteY111" fmla="*/ 3145733 h 6858000"/>
              <a:gd name="connsiteX112" fmla="*/ 729329 w 1605470"/>
              <a:gd name="connsiteY112" fmla="*/ 3129034 h 6858000"/>
              <a:gd name="connsiteX113" fmla="*/ 729994 w 1605470"/>
              <a:gd name="connsiteY113" fmla="*/ 3126682 h 6858000"/>
              <a:gd name="connsiteX114" fmla="*/ 720862 w 1605470"/>
              <a:gd name="connsiteY114" fmla="*/ 3114519 h 6858000"/>
              <a:gd name="connsiteX115" fmla="*/ 707471 w 1605470"/>
              <a:gd name="connsiteY115" fmla="*/ 3106272 h 6858000"/>
              <a:gd name="connsiteX116" fmla="*/ 680201 w 1605470"/>
              <a:gd name="connsiteY116" fmla="*/ 2958185 h 6858000"/>
              <a:gd name="connsiteX117" fmla="*/ 622815 w 1605470"/>
              <a:gd name="connsiteY117" fmla="*/ 2762989 h 6858000"/>
              <a:gd name="connsiteX118" fmla="*/ 571733 w 1605470"/>
              <a:gd name="connsiteY118" fmla="*/ 2554718 h 6858000"/>
              <a:gd name="connsiteX119" fmla="*/ 551827 w 1605470"/>
              <a:gd name="connsiteY119" fmla="*/ 2485734 h 6858000"/>
              <a:gd name="connsiteX120" fmla="*/ 542550 w 1605470"/>
              <a:gd name="connsiteY120" fmla="*/ 2447068 h 6858000"/>
              <a:gd name="connsiteX121" fmla="*/ 529511 w 1605470"/>
              <a:gd name="connsiteY121" fmla="*/ 2425819 h 6858000"/>
              <a:gd name="connsiteX122" fmla="*/ 528878 w 1605470"/>
              <a:gd name="connsiteY122" fmla="*/ 2408971 h 6858000"/>
              <a:gd name="connsiteX123" fmla="*/ 535510 w 1605470"/>
              <a:gd name="connsiteY123" fmla="*/ 2402874 h 6858000"/>
              <a:gd name="connsiteX124" fmla="*/ 538122 w 1605470"/>
              <a:gd name="connsiteY124" fmla="*/ 2381443 h 6858000"/>
              <a:gd name="connsiteX125" fmla="*/ 514451 w 1605470"/>
              <a:gd name="connsiteY125" fmla="*/ 2261920 h 6858000"/>
              <a:gd name="connsiteX126" fmla="*/ 504338 w 1605470"/>
              <a:gd name="connsiteY126" fmla="*/ 2195378 h 6858000"/>
              <a:gd name="connsiteX127" fmla="*/ 488555 w 1605470"/>
              <a:gd name="connsiteY127" fmla="*/ 2155135 h 6858000"/>
              <a:gd name="connsiteX128" fmla="*/ 486013 w 1605470"/>
              <a:gd name="connsiteY128" fmla="*/ 2118008 h 6858000"/>
              <a:gd name="connsiteX129" fmla="*/ 487006 w 1605470"/>
              <a:gd name="connsiteY129" fmla="*/ 2050531 h 6858000"/>
              <a:gd name="connsiteX130" fmla="*/ 478812 w 1605470"/>
              <a:gd name="connsiteY130" fmla="*/ 1963269 h 6858000"/>
              <a:gd name="connsiteX131" fmla="*/ 459990 w 1605470"/>
              <a:gd name="connsiteY131" fmla="*/ 1906352 h 6858000"/>
              <a:gd name="connsiteX132" fmla="*/ 436547 w 1605470"/>
              <a:gd name="connsiteY132" fmla="*/ 1861531 h 6858000"/>
              <a:gd name="connsiteX133" fmla="*/ 390346 w 1605470"/>
              <a:gd name="connsiteY133" fmla="*/ 1732919 h 6858000"/>
              <a:gd name="connsiteX134" fmla="*/ 362657 w 1605470"/>
              <a:gd name="connsiteY134" fmla="*/ 1663540 h 6858000"/>
              <a:gd name="connsiteX135" fmla="*/ 361783 w 1605470"/>
              <a:gd name="connsiteY135" fmla="*/ 1615777 h 6858000"/>
              <a:gd name="connsiteX136" fmla="*/ 342578 w 1605470"/>
              <a:gd name="connsiteY136" fmla="*/ 1563678 h 6858000"/>
              <a:gd name="connsiteX137" fmla="*/ 355658 w 1605470"/>
              <a:gd name="connsiteY137" fmla="*/ 1519474 h 6858000"/>
              <a:gd name="connsiteX138" fmla="*/ 348400 w 1605470"/>
              <a:gd name="connsiteY138" fmla="*/ 1477995 h 6858000"/>
              <a:gd name="connsiteX139" fmla="*/ 334485 w 1605470"/>
              <a:gd name="connsiteY139" fmla="*/ 1373769 h 6858000"/>
              <a:gd name="connsiteX140" fmla="*/ 342792 w 1605470"/>
              <a:gd name="connsiteY140" fmla="*/ 1307086 h 6858000"/>
              <a:gd name="connsiteX141" fmla="*/ 343980 w 1605470"/>
              <a:gd name="connsiteY141" fmla="*/ 1189033 h 6858000"/>
              <a:gd name="connsiteX142" fmla="*/ 348665 w 1605470"/>
              <a:gd name="connsiteY142" fmla="*/ 1168288 h 6858000"/>
              <a:gd name="connsiteX143" fmla="*/ 340947 w 1605470"/>
              <a:gd name="connsiteY143" fmla="*/ 1142577 h 6858000"/>
              <a:gd name="connsiteX144" fmla="*/ 330253 w 1605470"/>
              <a:gd name="connsiteY144" fmla="*/ 1088484 h 6858000"/>
              <a:gd name="connsiteX145" fmla="*/ 318989 w 1605470"/>
              <a:gd name="connsiteY145" fmla="*/ 1016103 h 6858000"/>
              <a:gd name="connsiteX146" fmla="*/ 320445 w 1605470"/>
              <a:gd name="connsiteY146" fmla="*/ 932283 h 6858000"/>
              <a:gd name="connsiteX147" fmla="*/ 322681 w 1605470"/>
              <a:gd name="connsiteY147" fmla="*/ 915925 h 6858000"/>
              <a:gd name="connsiteX148" fmla="*/ 315310 w 1605470"/>
              <a:gd name="connsiteY148" fmla="*/ 896999 h 6858000"/>
              <a:gd name="connsiteX149" fmla="*/ 284718 w 1605470"/>
              <a:gd name="connsiteY149" fmla="*/ 821517 h 6858000"/>
              <a:gd name="connsiteX150" fmla="*/ 263668 w 1605470"/>
              <a:gd name="connsiteY150" fmla="*/ 751353 h 6858000"/>
              <a:gd name="connsiteX151" fmla="*/ 263226 w 1605470"/>
              <a:gd name="connsiteY151" fmla="*/ 721230 h 6858000"/>
              <a:gd name="connsiteX152" fmla="*/ 248897 w 1605470"/>
              <a:gd name="connsiteY152" fmla="*/ 681659 h 6858000"/>
              <a:gd name="connsiteX153" fmla="*/ 234316 w 1605470"/>
              <a:gd name="connsiteY153" fmla="*/ 635218 h 6858000"/>
              <a:gd name="connsiteX154" fmla="*/ 239327 w 1605470"/>
              <a:gd name="connsiteY154" fmla="*/ 613763 h 6858000"/>
              <a:gd name="connsiteX155" fmla="*/ 225269 w 1605470"/>
              <a:gd name="connsiteY155" fmla="*/ 598582 h 6858000"/>
              <a:gd name="connsiteX156" fmla="*/ 224950 w 1605470"/>
              <a:gd name="connsiteY156" fmla="*/ 576846 h 6858000"/>
              <a:gd name="connsiteX157" fmla="*/ 204576 w 1605470"/>
              <a:gd name="connsiteY157" fmla="*/ 530055 h 6858000"/>
              <a:gd name="connsiteX158" fmla="*/ 219064 w 1605470"/>
              <a:gd name="connsiteY158" fmla="*/ 469651 h 6858000"/>
              <a:gd name="connsiteX159" fmla="*/ 195012 w 1605470"/>
              <a:gd name="connsiteY159" fmla="*/ 448559 h 6858000"/>
              <a:gd name="connsiteX160" fmla="*/ 201434 w 1605470"/>
              <a:gd name="connsiteY160" fmla="*/ 441529 h 6858000"/>
              <a:gd name="connsiteX161" fmla="*/ 200655 w 1605470"/>
              <a:gd name="connsiteY161" fmla="*/ 428927 h 6858000"/>
              <a:gd name="connsiteX162" fmla="*/ 190059 w 1605470"/>
              <a:gd name="connsiteY162" fmla="*/ 430161 h 6858000"/>
              <a:gd name="connsiteX163" fmla="*/ 167079 w 1605470"/>
              <a:gd name="connsiteY163" fmla="*/ 367211 h 6858000"/>
              <a:gd name="connsiteX164" fmla="*/ 124571 w 1605470"/>
              <a:gd name="connsiteY164" fmla="*/ 302178 h 6858000"/>
              <a:gd name="connsiteX165" fmla="*/ 103243 w 1605470"/>
              <a:gd name="connsiteY165" fmla="*/ 211375 h 6858000"/>
              <a:gd name="connsiteX166" fmla="*/ 94571 w 1605470"/>
              <a:gd name="connsiteY166" fmla="*/ 184179 h 6858000"/>
              <a:gd name="connsiteX167" fmla="*/ 13437 w 1605470"/>
              <a:gd name="connsiteY167" fmla="*/ 19287 h 6858000"/>
              <a:gd name="connsiteX168" fmla="*/ 0 w 1605470"/>
              <a:gd name="connsiteY168"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8335 w 1605470"/>
              <a:gd name="connsiteY37" fmla="*/ 5665173 h 6858000"/>
              <a:gd name="connsiteX38" fmla="*/ 562052 w 1605470"/>
              <a:gd name="connsiteY38" fmla="*/ 5563435 h 6858000"/>
              <a:gd name="connsiteX39" fmla="*/ 591557 w 1605470"/>
              <a:gd name="connsiteY39" fmla="*/ 5476393 h 6858000"/>
              <a:gd name="connsiteX40" fmla="*/ 622750 w 1605470"/>
              <a:gd name="connsiteY40" fmla="*/ 5396260 h 6858000"/>
              <a:gd name="connsiteX41" fmla="*/ 638731 w 1605470"/>
              <a:gd name="connsiteY41" fmla="*/ 5330009 h 6858000"/>
              <a:gd name="connsiteX42" fmla="*/ 672224 w 1605470"/>
              <a:gd name="connsiteY42" fmla="*/ 5273739 h 6858000"/>
              <a:gd name="connsiteX43" fmla="*/ 681823 w 1605470"/>
              <a:gd name="connsiteY43" fmla="*/ 5241779 h 6858000"/>
              <a:gd name="connsiteX44" fmla="*/ 693049 w 1605470"/>
              <a:gd name="connsiteY44" fmla="*/ 5225268 h 6858000"/>
              <a:gd name="connsiteX45" fmla="*/ 694069 w 1605470"/>
              <a:gd name="connsiteY45" fmla="*/ 5217684 h 6858000"/>
              <a:gd name="connsiteX46" fmla="*/ 701410 w 1605470"/>
              <a:gd name="connsiteY46" fmla="*/ 5193377 h 6858000"/>
              <a:gd name="connsiteX47" fmla="*/ 704713 w 1605470"/>
              <a:gd name="connsiteY47" fmla="*/ 5179288 h 6858000"/>
              <a:gd name="connsiteX48" fmla="*/ 705697 w 1605470"/>
              <a:gd name="connsiteY48" fmla="*/ 5173621 h 6858000"/>
              <a:gd name="connsiteX49" fmla="*/ 701331 w 1605470"/>
              <a:gd name="connsiteY49" fmla="*/ 5159961 h 6858000"/>
              <a:gd name="connsiteX50" fmla="*/ 708008 w 1605470"/>
              <a:gd name="connsiteY50" fmla="*/ 5144295 h 6858000"/>
              <a:gd name="connsiteX51" fmla="*/ 704941 w 1605470"/>
              <a:gd name="connsiteY51" fmla="*/ 5125185 h 6858000"/>
              <a:gd name="connsiteX52" fmla="*/ 711771 w 1605470"/>
              <a:gd name="connsiteY52" fmla="*/ 5121884 h 6858000"/>
              <a:gd name="connsiteX53" fmla="*/ 718807 w 1605470"/>
              <a:gd name="connsiteY53" fmla="*/ 5067850 h 6858000"/>
              <a:gd name="connsiteX54" fmla="*/ 721538 w 1605470"/>
              <a:gd name="connsiteY54" fmla="*/ 5060861 h 6858000"/>
              <a:gd name="connsiteX55" fmla="*/ 718242 w 1605470"/>
              <a:gd name="connsiteY55" fmla="*/ 5034192 h 6858000"/>
              <a:gd name="connsiteX56" fmla="*/ 719796 w 1605470"/>
              <a:gd name="connsiteY56" fmla="*/ 4993030 h 6858000"/>
              <a:gd name="connsiteX57" fmla="*/ 726705 w 1605470"/>
              <a:gd name="connsiteY57" fmla="*/ 4946844 h 6858000"/>
              <a:gd name="connsiteX58" fmla="*/ 722561 w 1605470"/>
              <a:gd name="connsiteY58" fmla="*/ 4932692 h 6858000"/>
              <a:gd name="connsiteX59" fmla="*/ 737964 w 1605470"/>
              <a:gd name="connsiteY59" fmla="*/ 4858827 h 6858000"/>
              <a:gd name="connsiteX60" fmla="*/ 732118 w 1605470"/>
              <a:gd name="connsiteY60" fmla="*/ 4801535 h 6858000"/>
              <a:gd name="connsiteX61" fmla="*/ 739787 w 1605470"/>
              <a:gd name="connsiteY61" fmla="*/ 4797794 h 6858000"/>
              <a:gd name="connsiteX62" fmla="*/ 741081 w 1605470"/>
              <a:gd name="connsiteY62" fmla="*/ 4784526 h 6858000"/>
              <a:gd name="connsiteX63" fmla="*/ 742865 w 1605470"/>
              <a:gd name="connsiteY63" fmla="*/ 4781211 h 6858000"/>
              <a:gd name="connsiteX64" fmla="*/ 751652 w 1605470"/>
              <a:gd name="connsiteY64" fmla="*/ 4761984 h 6858000"/>
              <a:gd name="connsiteX65" fmla="*/ 747700 w 1605470"/>
              <a:gd name="connsiteY65" fmla="*/ 4690749 h 6858000"/>
              <a:gd name="connsiteX66" fmla="*/ 743180 w 1605470"/>
              <a:gd name="connsiteY66" fmla="*/ 4584173 h 6858000"/>
              <a:gd name="connsiteX67" fmla="*/ 738263 w 1605470"/>
              <a:gd name="connsiteY67" fmla="*/ 4444346 h 6858000"/>
              <a:gd name="connsiteX68" fmla="*/ 734828 w 1605470"/>
              <a:gd name="connsiteY68" fmla="*/ 4375228 h 6858000"/>
              <a:gd name="connsiteX69" fmla="*/ 715481 w 1605470"/>
              <a:gd name="connsiteY69" fmla="*/ 4214165 h 6858000"/>
              <a:gd name="connsiteX70" fmla="*/ 719554 w 1605470"/>
              <a:gd name="connsiteY70" fmla="*/ 4090296 h 6858000"/>
              <a:gd name="connsiteX71" fmla="*/ 704810 w 1605470"/>
              <a:gd name="connsiteY71" fmla="*/ 4033999 h 6858000"/>
              <a:gd name="connsiteX72" fmla="*/ 705959 w 1605470"/>
              <a:gd name="connsiteY72" fmla="*/ 4031933 h 6858000"/>
              <a:gd name="connsiteX73" fmla="*/ 704535 w 1605470"/>
              <a:gd name="connsiteY73" fmla="*/ 4013953 h 6858000"/>
              <a:gd name="connsiteX74" fmla="*/ 700443 w 1605470"/>
              <a:gd name="connsiteY74" fmla="*/ 4010511 h 6858000"/>
              <a:gd name="connsiteX75" fmla="*/ 698282 w 1605470"/>
              <a:gd name="connsiteY75" fmla="*/ 3998331 h 6858000"/>
              <a:gd name="connsiteX76" fmla="*/ 690830 w 1605470"/>
              <a:gd name="connsiteY76" fmla="*/ 3974753 h 6858000"/>
              <a:gd name="connsiteX77" fmla="*/ 692428 w 1605470"/>
              <a:gd name="connsiteY77" fmla="*/ 3969950 h 6858000"/>
              <a:gd name="connsiteX78" fmla="*/ 685850 w 1605470"/>
              <a:gd name="connsiteY78" fmla="*/ 3933779 h 6858000"/>
              <a:gd name="connsiteX79" fmla="*/ 687181 w 1605470"/>
              <a:gd name="connsiteY79" fmla="*/ 3933093 h 6858000"/>
              <a:gd name="connsiteX80" fmla="*/ 691535 w 1605470"/>
              <a:gd name="connsiteY80" fmla="*/ 3922082 h 6858000"/>
              <a:gd name="connsiteX81" fmla="*/ 696613 w 1605470"/>
              <a:gd name="connsiteY81" fmla="*/ 3901461 h 6858000"/>
              <a:gd name="connsiteX82" fmla="*/ 719207 w 1605470"/>
              <a:gd name="connsiteY82" fmla="*/ 3813873 h 6858000"/>
              <a:gd name="connsiteX83" fmla="*/ 718632 w 1605470"/>
              <a:gd name="connsiteY83" fmla="*/ 3806161 h 6858000"/>
              <a:gd name="connsiteX84" fmla="*/ 718939 w 1605470"/>
              <a:gd name="connsiteY84" fmla="*/ 3805957 h 6858000"/>
              <a:gd name="connsiteX85" fmla="*/ 718966 w 1605470"/>
              <a:gd name="connsiteY85" fmla="*/ 3797724 h 6858000"/>
              <a:gd name="connsiteX86" fmla="*/ 717581 w 1605470"/>
              <a:gd name="connsiteY86" fmla="*/ 3792098 h 6858000"/>
              <a:gd name="connsiteX87" fmla="*/ 716465 w 1605470"/>
              <a:gd name="connsiteY87" fmla="*/ 3777135 h 6858000"/>
              <a:gd name="connsiteX88" fmla="*/ 718198 w 1605470"/>
              <a:gd name="connsiteY88" fmla="*/ 3771656 h 6858000"/>
              <a:gd name="connsiteX89" fmla="*/ 721941 w 1605470"/>
              <a:gd name="connsiteY89" fmla="*/ 3769007 h 6858000"/>
              <a:gd name="connsiteX90" fmla="*/ 721407 w 1605470"/>
              <a:gd name="connsiteY90" fmla="*/ 3767709 h 6858000"/>
              <a:gd name="connsiteX91" fmla="*/ 730103 w 1605470"/>
              <a:gd name="connsiteY91" fmla="*/ 3738082 h 6858000"/>
              <a:gd name="connsiteX92" fmla="*/ 737449 w 1605470"/>
              <a:gd name="connsiteY92" fmla="*/ 3673397 h 6858000"/>
              <a:gd name="connsiteX93" fmla="*/ 736745 w 1605470"/>
              <a:gd name="connsiteY93" fmla="*/ 3637109 h 6858000"/>
              <a:gd name="connsiteX94" fmla="*/ 740188 w 1605470"/>
              <a:gd name="connsiteY94" fmla="*/ 3536883 h 6858000"/>
              <a:gd name="connsiteX95" fmla="*/ 747726 w 1605470"/>
              <a:gd name="connsiteY95" fmla="*/ 3435652 h 6858000"/>
              <a:gd name="connsiteX96" fmla="*/ 774383 w 1605470"/>
              <a:gd name="connsiteY96" fmla="*/ 3381564 h 6858000"/>
              <a:gd name="connsiteX97" fmla="*/ 770510 w 1605470"/>
              <a:gd name="connsiteY97" fmla="*/ 3361844 h 6858000"/>
              <a:gd name="connsiteX98" fmla="*/ 766158 w 1605470"/>
              <a:gd name="connsiteY98" fmla="*/ 3349058 h 6858000"/>
              <a:gd name="connsiteX99" fmla="*/ 766414 w 1605470"/>
              <a:gd name="connsiteY99" fmla="*/ 3348763 h 6858000"/>
              <a:gd name="connsiteX100" fmla="*/ 764166 w 1605470"/>
              <a:gd name="connsiteY100" fmla="*/ 3341588 h 6858000"/>
              <a:gd name="connsiteX101" fmla="*/ 749397 w 1605470"/>
              <a:gd name="connsiteY101" fmla="*/ 3307769 h 6858000"/>
              <a:gd name="connsiteX102" fmla="*/ 766960 w 1605470"/>
              <a:gd name="connsiteY102" fmla="*/ 3250522 h 6858000"/>
              <a:gd name="connsiteX103" fmla="*/ 767385 w 1605470"/>
              <a:gd name="connsiteY103" fmla="*/ 3229163 h 6858000"/>
              <a:gd name="connsiteX104" fmla="*/ 769208 w 1605470"/>
              <a:gd name="connsiteY104" fmla="*/ 3217217 h 6858000"/>
              <a:gd name="connsiteX105" fmla="*/ 770350 w 1605470"/>
              <a:gd name="connsiteY105" fmla="*/ 3216125 h 6858000"/>
              <a:gd name="connsiteX106" fmla="*/ 756043 w 1605470"/>
              <a:gd name="connsiteY106" fmla="*/ 3183755 h 6858000"/>
              <a:gd name="connsiteX107" fmla="*/ 756544 w 1605470"/>
              <a:gd name="connsiteY107" fmla="*/ 3178642 h 6858000"/>
              <a:gd name="connsiteX108" fmla="*/ 744144 w 1605470"/>
              <a:gd name="connsiteY108" fmla="*/ 3158586 h 6858000"/>
              <a:gd name="connsiteX109" fmla="*/ 739378 w 1605470"/>
              <a:gd name="connsiteY109" fmla="*/ 3147669 h 6858000"/>
              <a:gd name="connsiteX110" fmla="*/ 734648 w 1605470"/>
              <a:gd name="connsiteY110" fmla="*/ 3145733 h 6858000"/>
              <a:gd name="connsiteX111" fmla="*/ 729329 w 1605470"/>
              <a:gd name="connsiteY111" fmla="*/ 3129034 h 6858000"/>
              <a:gd name="connsiteX112" fmla="*/ 729994 w 1605470"/>
              <a:gd name="connsiteY112" fmla="*/ 3126682 h 6858000"/>
              <a:gd name="connsiteX113" fmla="*/ 720862 w 1605470"/>
              <a:gd name="connsiteY113" fmla="*/ 3114519 h 6858000"/>
              <a:gd name="connsiteX114" fmla="*/ 707471 w 1605470"/>
              <a:gd name="connsiteY114" fmla="*/ 3106272 h 6858000"/>
              <a:gd name="connsiteX115" fmla="*/ 680201 w 1605470"/>
              <a:gd name="connsiteY115" fmla="*/ 2958185 h 6858000"/>
              <a:gd name="connsiteX116" fmla="*/ 622815 w 1605470"/>
              <a:gd name="connsiteY116" fmla="*/ 2762989 h 6858000"/>
              <a:gd name="connsiteX117" fmla="*/ 571733 w 1605470"/>
              <a:gd name="connsiteY117" fmla="*/ 2554718 h 6858000"/>
              <a:gd name="connsiteX118" fmla="*/ 551827 w 1605470"/>
              <a:gd name="connsiteY118" fmla="*/ 2485734 h 6858000"/>
              <a:gd name="connsiteX119" fmla="*/ 542550 w 1605470"/>
              <a:gd name="connsiteY119" fmla="*/ 2447068 h 6858000"/>
              <a:gd name="connsiteX120" fmla="*/ 529511 w 1605470"/>
              <a:gd name="connsiteY120" fmla="*/ 2425819 h 6858000"/>
              <a:gd name="connsiteX121" fmla="*/ 528878 w 1605470"/>
              <a:gd name="connsiteY121" fmla="*/ 2408971 h 6858000"/>
              <a:gd name="connsiteX122" fmla="*/ 535510 w 1605470"/>
              <a:gd name="connsiteY122" fmla="*/ 2402874 h 6858000"/>
              <a:gd name="connsiteX123" fmla="*/ 538122 w 1605470"/>
              <a:gd name="connsiteY123" fmla="*/ 2381443 h 6858000"/>
              <a:gd name="connsiteX124" fmla="*/ 514451 w 1605470"/>
              <a:gd name="connsiteY124" fmla="*/ 2261920 h 6858000"/>
              <a:gd name="connsiteX125" fmla="*/ 504338 w 1605470"/>
              <a:gd name="connsiteY125" fmla="*/ 2195378 h 6858000"/>
              <a:gd name="connsiteX126" fmla="*/ 488555 w 1605470"/>
              <a:gd name="connsiteY126" fmla="*/ 2155135 h 6858000"/>
              <a:gd name="connsiteX127" fmla="*/ 486013 w 1605470"/>
              <a:gd name="connsiteY127" fmla="*/ 2118008 h 6858000"/>
              <a:gd name="connsiteX128" fmla="*/ 487006 w 1605470"/>
              <a:gd name="connsiteY128" fmla="*/ 2050531 h 6858000"/>
              <a:gd name="connsiteX129" fmla="*/ 478812 w 1605470"/>
              <a:gd name="connsiteY129" fmla="*/ 1963269 h 6858000"/>
              <a:gd name="connsiteX130" fmla="*/ 459990 w 1605470"/>
              <a:gd name="connsiteY130" fmla="*/ 1906352 h 6858000"/>
              <a:gd name="connsiteX131" fmla="*/ 436547 w 1605470"/>
              <a:gd name="connsiteY131" fmla="*/ 1861531 h 6858000"/>
              <a:gd name="connsiteX132" fmla="*/ 390346 w 1605470"/>
              <a:gd name="connsiteY132" fmla="*/ 1732919 h 6858000"/>
              <a:gd name="connsiteX133" fmla="*/ 362657 w 1605470"/>
              <a:gd name="connsiteY133" fmla="*/ 1663540 h 6858000"/>
              <a:gd name="connsiteX134" fmla="*/ 361783 w 1605470"/>
              <a:gd name="connsiteY134" fmla="*/ 1615777 h 6858000"/>
              <a:gd name="connsiteX135" fmla="*/ 342578 w 1605470"/>
              <a:gd name="connsiteY135" fmla="*/ 1563678 h 6858000"/>
              <a:gd name="connsiteX136" fmla="*/ 355658 w 1605470"/>
              <a:gd name="connsiteY136" fmla="*/ 1519474 h 6858000"/>
              <a:gd name="connsiteX137" fmla="*/ 348400 w 1605470"/>
              <a:gd name="connsiteY137" fmla="*/ 1477995 h 6858000"/>
              <a:gd name="connsiteX138" fmla="*/ 334485 w 1605470"/>
              <a:gd name="connsiteY138" fmla="*/ 1373769 h 6858000"/>
              <a:gd name="connsiteX139" fmla="*/ 342792 w 1605470"/>
              <a:gd name="connsiteY139" fmla="*/ 1307086 h 6858000"/>
              <a:gd name="connsiteX140" fmla="*/ 343980 w 1605470"/>
              <a:gd name="connsiteY140" fmla="*/ 1189033 h 6858000"/>
              <a:gd name="connsiteX141" fmla="*/ 348665 w 1605470"/>
              <a:gd name="connsiteY141" fmla="*/ 1168288 h 6858000"/>
              <a:gd name="connsiteX142" fmla="*/ 340947 w 1605470"/>
              <a:gd name="connsiteY142" fmla="*/ 1142577 h 6858000"/>
              <a:gd name="connsiteX143" fmla="*/ 330253 w 1605470"/>
              <a:gd name="connsiteY143" fmla="*/ 1088484 h 6858000"/>
              <a:gd name="connsiteX144" fmla="*/ 318989 w 1605470"/>
              <a:gd name="connsiteY144" fmla="*/ 1016103 h 6858000"/>
              <a:gd name="connsiteX145" fmla="*/ 320445 w 1605470"/>
              <a:gd name="connsiteY145" fmla="*/ 932283 h 6858000"/>
              <a:gd name="connsiteX146" fmla="*/ 322681 w 1605470"/>
              <a:gd name="connsiteY146" fmla="*/ 915925 h 6858000"/>
              <a:gd name="connsiteX147" fmla="*/ 315310 w 1605470"/>
              <a:gd name="connsiteY147" fmla="*/ 896999 h 6858000"/>
              <a:gd name="connsiteX148" fmla="*/ 284718 w 1605470"/>
              <a:gd name="connsiteY148" fmla="*/ 821517 h 6858000"/>
              <a:gd name="connsiteX149" fmla="*/ 263668 w 1605470"/>
              <a:gd name="connsiteY149" fmla="*/ 751353 h 6858000"/>
              <a:gd name="connsiteX150" fmla="*/ 263226 w 1605470"/>
              <a:gd name="connsiteY150" fmla="*/ 721230 h 6858000"/>
              <a:gd name="connsiteX151" fmla="*/ 248897 w 1605470"/>
              <a:gd name="connsiteY151" fmla="*/ 681659 h 6858000"/>
              <a:gd name="connsiteX152" fmla="*/ 234316 w 1605470"/>
              <a:gd name="connsiteY152" fmla="*/ 635218 h 6858000"/>
              <a:gd name="connsiteX153" fmla="*/ 239327 w 1605470"/>
              <a:gd name="connsiteY153" fmla="*/ 613763 h 6858000"/>
              <a:gd name="connsiteX154" fmla="*/ 225269 w 1605470"/>
              <a:gd name="connsiteY154" fmla="*/ 598582 h 6858000"/>
              <a:gd name="connsiteX155" fmla="*/ 224950 w 1605470"/>
              <a:gd name="connsiteY155" fmla="*/ 576846 h 6858000"/>
              <a:gd name="connsiteX156" fmla="*/ 204576 w 1605470"/>
              <a:gd name="connsiteY156" fmla="*/ 530055 h 6858000"/>
              <a:gd name="connsiteX157" fmla="*/ 219064 w 1605470"/>
              <a:gd name="connsiteY157" fmla="*/ 469651 h 6858000"/>
              <a:gd name="connsiteX158" fmla="*/ 195012 w 1605470"/>
              <a:gd name="connsiteY158" fmla="*/ 448559 h 6858000"/>
              <a:gd name="connsiteX159" fmla="*/ 201434 w 1605470"/>
              <a:gd name="connsiteY159" fmla="*/ 441529 h 6858000"/>
              <a:gd name="connsiteX160" fmla="*/ 200655 w 1605470"/>
              <a:gd name="connsiteY160" fmla="*/ 428927 h 6858000"/>
              <a:gd name="connsiteX161" fmla="*/ 190059 w 1605470"/>
              <a:gd name="connsiteY161" fmla="*/ 430161 h 6858000"/>
              <a:gd name="connsiteX162" fmla="*/ 167079 w 1605470"/>
              <a:gd name="connsiteY162" fmla="*/ 367211 h 6858000"/>
              <a:gd name="connsiteX163" fmla="*/ 124571 w 1605470"/>
              <a:gd name="connsiteY163" fmla="*/ 302178 h 6858000"/>
              <a:gd name="connsiteX164" fmla="*/ 103243 w 1605470"/>
              <a:gd name="connsiteY164" fmla="*/ 211375 h 6858000"/>
              <a:gd name="connsiteX165" fmla="*/ 94571 w 1605470"/>
              <a:gd name="connsiteY165" fmla="*/ 184179 h 6858000"/>
              <a:gd name="connsiteX166" fmla="*/ 13437 w 1605470"/>
              <a:gd name="connsiteY166" fmla="*/ 19287 h 6858000"/>
              <a:gd name="connsiteX167" fmla="*/ 0 w 1605470"/>
              <a:gd name="connsiteY167"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8335 w 1605470"/>
              <a:gd name="connsiteY37" fmla="*/ 5665173 h 6858000"/>
              <a:gd name="connsiteX38" fmla="*/ 562052 w 1605470"/>
              <a:gd name="connsiteY38" fmla="*/ 5563435 h 6858000"/>
              <a:gd name="connsiteX39" fmla="*/ 591557 w 1605470"/>
              <a:gd name="connsiteY39" fmla="*/ 5476393 h 6858000"/>
              <a:gd name="connsiteX40" fmla="*/ 622750 w 1605470"/>
              <a:gd name="connsiteY40" fmla="*/ 5396260 h 6858000"/>
              <a:gd name="connsiteX41" fmla="*/ 638731 w 1605470"/>
              <a:gd name="connsiteY41" fmla="*/ 5330009 h 6858000"/>
              <a:gd name="connsiteX42" fmla="*/ 672224 w 1605470"/>
              <a:gd name="connsiteY42" fmla="*/ 5273739 h 6858000"/>
              <a:gd name="connsiteX43" fmla="*/ 681823 w 1605470"/>
              <a:gd name="connsiteY43" fmla="*/ 5241779 h 6858000"/>
              <a:gd name="connsiteX44" fmla="*/ 693049 w 1605470"/>
              <a:gd name="connsiteY44" fmla="*/ 5225268 h 6858000"/>
              <a:gd name="connsiteX45" fmla="*/ 694069 w 1605470"/>
              <a:gd name="connsiteY45" fmla="*/ 5217684 h 6858000"/>
              <a:gd name="connsiteX46" fmla="*/ 701410 w 1605470"/>
              <a:gd name="connsiteY46" fmla="*/ 5193377 h 6858000"/>
              <a:gd name="connsiteX47" fmla="*/ 704713 w 1605470"/>
              <a:gd name="connsiteY47" fmla="*/ 5179288 h 6858000"/>
              <a:gd name="connsiteX48" fmla="*/ 705697 w 1605470"/>
              <a:gd name="connsiteY48" fmla="*/ 5173621 h 6858000"/>
              <a:gd name="connsiteX49" fmla="*/ 701331 w 1605470"/>
              <a:gd name="connsiteY49" fmla="*/ 5159961 h 6858000"/>
              <a:gd name="connsiteX50" fmla="*/ 708008 w 1605470"/>
              <a:gd name="connsiteY50" fmla="*/ 5144295 h 6858000"/>
              <a:gd name="connsiteX51" fmla="*/ 704941 w 1605470"/>
              <a:gd name="connsiteY51" fmla="*/ 5125185 h 6858000"/>
              <a:gd name="connsiteX52" fmla="*/ 711771 w 1605470"/>
              <a:gd name="connsiteY52" fmla="*/ 5121884 h 6858000"/>
              <a:gd name="connsiteX53" fmla="*/ 718807 w 1605470"/>
              <a:gd name="connsiteY53" fmla="*/ 5067850 h 6858000"/>
              <a:gd name="connsiteX54" fmla="*/ 721538 w 1605470"/>
              <a:gd name="connsiteY54" fmla="*/ 5060861 h 6858000"/>
              <a:gd name="connsiteX55" fmla="*/ 718242 w 1605470"/>
              <a:gd name="connsiteY55" fmla="*/ 5034192 h 6858000"/>
              <a:gd name="connsiteX56" fmla="*/ 719796 w 1605470"/>
              <a:gd name="connsiteY56" fmla="*/ 4993030 h 6858000"/>
              <a:gd name="connsiteX57" fmla="*/ 726705 w 1605470"/>
              <a:gd name="connsiteY57" fmla="*/ 4946844 h 6858000"/>
              <a:gd name="connsiteX58" fmla="*/ 722561 w 1605470"/>
              <a:gd name="connsiteY58" fmla="*/ 4932692 h 6858000"/>
              <a:gd name="connsiteX59" fmla="*/ 737964 w 1605470"/>
              <a:gd name="connsiteY59" fmla="*/ 4858827 h 6858000"/>
              <a:gd name="connsiteX60" fmla="*/ 732118 w 1605470"/>
              <a:gd name="connsiteY60" fmla="*/ 4801535 h 6858000"/>
              <a:gd name="connsiteX61" fmla="*/ 739787 w 1605470"/>
              <a:gd name="connsiteY61" fmla="*/ 4797794 h 6858000"/>
              <a:gd name="connsiteX62" fmla="*/ 741081 w 1605470"/>
              <a:gd name="connsiteY62" fmla="*/ 4784526 h 6858000"/>
              <a:gd name="connsiteX63" fmla="*/ 742865 w 1605470"/>
              <a:gd name="connsiteY63" fmla="*/ 4781211 h 6858000"/>
              <a:gd name="connsiteX64" fmla="*/ 751652 w 1605470"/>
              <a:gd name="connsiteY64" fmla="*/ 4761984 h 6858000"/>
              <a:gd name="connsiteX65" fmla="*/ 747700 w 1605470"/>
              <a:gd name="connsiteY65" fmla="*/ 4690749 h 6858000"/>
              <a:gd name="connsiteX66" fmla="*/ 743180 w 1605470"/>
              <a:gd name="connsiteY66" fmla="*/ 4584173 h 6858000"/>
              <a:gd name="connsiteX67" fmla="*/ 738263 w 1605470"/>
              <a:gd name="connsiteY67" fmla="*/ 4444346 h 6858000"/>
              <a:gd name="connsiteX68" fmla="*/ 734828 w 1605470"/>
              <a:gd name="connsiteY68" fmla="*/ 4375228 h 6858000"/>
              <a:gd name="connsiteX69" fmla="*/ 715481 w 1605470"/>
              <a:gd name="connsiteY69" fmla="*/ 4214165 h 6858000"/>
              <a:gd name="connsiteX70" fmla="*/ 719554 w 1605470"/>
              <a:gd name="connsiteY70" fmla="*/ 4090296 h 6858000"/>
              <a:gd name="connsiteX71" fmla="*/ 704810 w 1605470"/>
              <a:gd name="connsiteY71" fmla="*/ 4033999 h 6858000"/>
              <a:gd name="connsiteX72" fmla="*/ 705959 w 1605470"/>
              <a:gd name="connsiteY72" fmla="*/ 4031933 h 6858000"/>
              <a:gd name="connsiteX73" fmla="*/ 704535 w 1605470"/>
              <a:gd name="connsiteY73" fmla="*/ 4013953 h 6858000"/>
              <a:gd name="connsiteX74" fmla="*/ 700443 w 1605470"/>
              <a:gd name="connsiteY74" fmla="*/ 4010511 h 6858000"/>
              <a:gd name="connsiteX75" fmla="*/ 698282 w 1605470"/>
              <a:gd name="connsiteY75" fmla="*/ 3998331 h 6858000"/>
              <a:gd name="connsiteX76" fmla="*/ 690830 w 1605470"/>
              <a:gd name="connsiteY76" fmla="*/ 3974753 h 6858000"/>
              <a:gd name="connsiteX77" fmla="*/ 692428 w 1605470"/>
              <a:gd name="connsiteY77" fmla="*/ 3969950 h 6858000"/>
              <a:gd name="connsiteX78" fmla="*/ 685850 w 1605470"/>
              <a:gd name="connsiteY78" fmla="*/ 3933779 h 6858000"/>
              <a:gd name="connsiteX79" fmla="*/ 687181 w 1605470"/>
              <a:gd name="connsiteY79" fmla="*/ 3933093 h 6858000"/>
              <a:gd name="connsiteX80" fmla="*/ 691535 w 1605470"/>
              <a:gd name="connsiteY80" fmla="*/ 3922082 h 6858000"/>
              <a:gd name="connsiteX81" fmla="*/ 696613 w 1605470"/>
              <a:gd name="connsiteY81" fmla="*/ 3901461 h 6858000"/>
              <a:gd name="connsiteX82" fmla="*/ 719207 w 1605470"/>
              <a:gd name="connsiteY82" fmla="*/ 3813873 h 6858000"/>
              <a:gd name="connsiteX83" fmla="*/ 718632 w 1605470"/>
              <a:gd name="connsiteY83" fmla="*/ 3806161 h 6858000"/>
              <a:gd name="connsiteX84" fmla="*/ 718939 w 1605470"/>
              <a:gd name="connsiteY84" fmla="*/ 3805957 h 6858000"/>
              <a:gd name="connsiteX85" fmla="*/ 718966 w 1605470"/>
              <a:gd name="connsiteY85" fmla="*/ 3797724 h 6858000"/>
              <a:gd name="connsiteX86" fmla="*/ 717581 w 1605470"/>
              <a:gd name="connsiteY86" fmla="*/ 3792098 h 6858000"/>
              <a:gd name="connsiteX87" fmla="*/ 716465 w 1605470"/>
              <a:gd name="connsiteY87" fmla="*/ 3777135 h 6858000"/>
              <a:gd name="connsiteX88" fmla="*/ 718198 w 1605470"/>
              <a:gd name="connsiteY88" fmla="*/ 3771656 h 6858000"/>
              <a:gd name="connsiteX89" fmla="*/ 721941 w 1605470"/>
              <a:gd name="connsiteY89" fmla="*/ 3769007 h 6858000"/>
              <a:gd name="connsiteX90" fmla="*/ 721407 w 1605470"/>
              <a:gd name="connsiteY90" fmla="*/ 3767709 h 6858000"/>
              <a:gd name="connsiteX91" fmla="*/ 730103 w 1605470"/>
              <a:gd name="connsiteY91" fmla="*/ 3738082 h 6858000"/>
              <a:gd name="connsiteX92" fmla="*/ 737449 w 1605470"/>
              <a:gd name="connsiteY92" fmla="*/ 3673397 h 6858000"/>
              <a:gd name="connsiteX93" fmla="*/ 736745 w 1605470"/>
              <a:gd name="connsiteY93" fmla="*/ 3637109 h 6858000"/>
              <a:gd name="connsiteX94" fmla="*/ 740188 w 1605470"/>
              <a:gd name="connsiteY94" fmla="*/ 3536883 h 6858000"/>
              <a:gd name="connsiteX95" fmla="*/ 747726 w 1605470"/>
              <a:gd name="connsiteY95" fmla="*/ 3435652 h 6858000"/>
              <a:gd name="connsiteX96" fmla="*/ 770510 w 1605470"/>
              <a:gd name="connsiteY96" fmla="*/ 3361844 h 6858000"/>
              <a:gd name="connsiteX97" fmla="*/ 766158 w 1605470"/>
              <a:gd name="connsiteY97" fmla="*/ 3349058 h 6858000"/>
              <a:gd name="connsiteX98" fmla="*/ 766414 w 1605470"/>
              <a:gd name="connsiteY98" fmla="*/ 3348763 h 6858000"/>
              <a:gd name="connsiteX99" fmla="*/ 764166 w 1605470"/>
              <a:gd name="connsiteY99" fmla="*/ 3341588 h 6858000"/>
              <a:gd name="connsiteX100" fmla="*/ 749397 w 1605470"/>
              <a:gd name="connsiteY100" fmla="*/ 3307769 h 6858000"/>
              <a:gd name="connsiteX101" fmla="*/ 766960 w 1605470"/>
              <a:gd name="connsiteY101" fmla="*/ 3250522 h 6858000"/>
              <a:gd name="connsiteX102" fmla="*/ 767385 w 1605470"/>
              <a:gd name="connsiteY102" fmla="*/ 3229163 h 6858000"/>
              <a:gd name="connsiteX103" fmla="*/ 769208 w 1605470"/>
              <a:gd name="connsiteY103" fmla="*/ 3217217 h 6858000"/>
              <a:gd name="connsiteX104" fmla="*/ 770350 w 1605470"/>
              <a:gd name="connsiteY104" fmla="*/ 3216125 h 6858000"/>
              <a:gd name="connsiteX105" fmla="*/ 756043 w 1605470"/>
              <a:gd name="connsiteY105" fmla="*/ 3183755 h 6858000"/>
              <a:gd name="connsiteX106" fmla="*/ 756544 w 1605470"/>
              <a:gd name="connsiteY106" fmla="*/ 3178642 h 6858000"/>
              <a:gd name="connsiteX107" fmla="*/ 744144 w 1605470"/>
              <a:gd name="connsiteY107" fmla="*/ 3158586 h 6858000"/>
              <a:gd name="connsiteX108" fmla="*/ 739378 w 1605470"/>
              <a:gd name="connsiteY108" fmla="*/ 3147669 h 6858000"/>
              <a:gd name="connsiteX109" fmla="*/ 734648 w 1605470"/>
              <a:gd name="connsiteY109" fmla="*/ 3145733 h 6858000"/>
              <a:gd name="connsiteX110" fmla="*/ 729329 w 1605470"/>
              <a:gd name="connsiteY110" fmla="*/ 3129034 h 6858000"/>
              <a:gd name="connsiteX111" fmla="*/ 729994 w 1605470"/>
              <a:gd name="connsiteY111" fmla="*/ 3126682 h 6858000"/>
              <a:gd name="connsiteX112" fmla="*/ 720862 w 1605470"/>
              <a:gd name="connsiteY112" fmla="*/ 3114519 h 6858000"/>
              <a:gd name="connsiteX113" fmla="*/ 707471 w 1605470"/>
              <a:gd name="connsiteY113" fmla="*/ 3106272 h 6858000"/>
              <a:gd name="connsiteX114" fmla="*/ 680201 w 1605470"/>
              <a:gd name="connsiteY114" fmla="*/ 2958185 h 6858000"/>
              <a:gd name="connsiteX115" fmla="*/ 622815 w 1605470"/>
              <a:gd name="connsiteY115" fmla="*/ 2762989 h 6858000"/>
              <a:gd name="connsiteX116" fmla="*/ 571733 w 1605470"/>
              <a:gd name="connsiteY116" fmla="*/ 2554718 h 6858000"/>
              <a:gd name="connsiteX117" fmla="*/ 551827 w 1605470"/>
              <a:gd name="connsiteY117" fmla="*/ 2485734 h 6858000"/>
              <a:gd name="connsiteX118" fmla="*/ 542550 w 1605470"/>
              <a:gd name="connsiteY118" fmla="*/ 2447068 h 6858000"/>
              <a:gd name="connsiteX119" fmla="*/ 529511 w 1605470"/>
              <a:gd name="connsiteY119" fmla="*/ 2425819 h 6858000"/>
              <a:gd name="connsiteX120" fmla="*/ 528878 w 1605470"/>
              <a:gd name="connsiteY120" fmla="*/ 2408971 h 6858000"/>
              <a:gd name="connsiteX121" fmla="*/ 535510 w 1605470"/>
              <a:gd name="connsiteY121" fmla="*/ 2402874 h 6858000"/>
              <a:gd name="connsiteX122" fmla="*/ 538122 w 1605470"/>
              <a:gd name="connsiteY122" fmla="*/ 2381443 h 6858000"/>
              <a:gd name="connsiteX123" fmla="*/ 514451 w 1605470"/>
              <a:gd name="connsiteY123" fmla="*/ 2261920 h 6858000"/>
              <a:gd name="connsiteX124" fmla="*/ 504338 w 1605470"/>
              <a:gd name="connsiteY124" fmla="*/ 2195378 h 6858000"/>
              <a:gd name="connsiteX125" fmla="*/ 488555 w 1605470"/>
              <a:gd name="connsiteY125" fmla="*/ 2155135 h 6858000"/>
              <a:gd name="connsiteX126" fmla="*/ 486013 w 1605470"/>
              <a:gd name="connsiteY126" fmla="*/ 2118008 h 6858000"/>
              <a:gd name="connsiteX127" fmla="*/ 487006 w 1605470"/>
              <a:gd name="connsiteY127" fmla="*/ 2050531 h 6858000"/>
              <a:gd name="connsiteX128" fmla="*/ 478812 w 1605470"/>
              <a:gd name="connsiteY128" fmla="*/ 1963269 h 6858000"/>
              <a:gd name="connsiteX129" fmla="*/ 459990 w 1605470"/>
              <a:gd name="connsiteY129" fmla="*/ 1906352 h 6858000"/>
              <a:gd name="connsiteX130" fmla="*/ 436547 w 1605470"/>
              <a:gd name="connsiteY130" fmla="*/ 1861531 h 6858000"/>
              <a:gd name="connsiteX131" fmla="*/ 390346 w 1605470"/>
              <a:gd name="connsiteY131" fmla="*/ 1732919 h 6858000"/>
              <a:gd name="connsiteX132" fmla="*/ 362657 w 1605470"/>
              <a:gd name="connsiteY132" fmla="*/ 1663540 h 6858000"/>
              <a:gd name="connsiteX133" fmla="*/ 361783 w 1605470"/>
              <a:gd name="connsiteY133" fmla="*/ 1615777 h 6858000"/>
              <a:gd name="connsiteX134" fmla="*/ 342578 w 1605470"/>
              <a:gd name="connsiteY134" fmla="*/ 1563678 h 6858000"/>
              <a:gd name="connsiteX135" fmla="*/ 355658 w 1605470"/>
              <a:gd name="connsiteY135" fmla="*/ 1519474 h 6858000"/>
              <a:gd name="connsiteX136" fmla="*/ 348400 w 1605470"/>
              <a:gd name="connsiteY136" fmla="*/ 1477995 h 6858000"/>
              <a:gd name="connsiteX137" fmla="*/ 334485 w 1605470"/>
              <a:gd name="connsiteY137" fmla="*/ 1373769 h 6858000"/>
              <a:gd name="connsiteX138" fmla="*/ 342792 w 1605470"/>
              <a:gd name="connsiteY138" fmla="*/ 1307086 h 6858000"/>
              <a:gd name="connsiteX139" fmla="*/ 343980 w 1605470"/>
              <a:gd name="connsiteY139" fmla="*/ 1189033 h 6858000"/>
              <a:gd name="connsiteX140" fmla="*/ 348665 w 1605470"/>
              <a:gd name="connsiteY140" fmla="*/ 1168288 h 6858000"/>
              <a:gd name="connsiteX141" fmla="*/ 340947 w 1605470"/>
              <a:gd name="connsiteY141" fmla="*/ 1142577 h 6858000"/>
              <a:gd name="connsiteX142" fmla="*/ 330253 w 1605470"/>
              <a:gd name="connsiteY142" fmla="*/ 1088484 h 6858000"/>
              <a:gd name="connsiteX143" fmla="*/ 318989 w 1605470"/>
              <a:gd name="connsiteY143" fmla="*/ 1016103 h 6858000"/>
              <a:gd name="connsiteX144" fmla="*/ 320445 w 1605470"/>
              <a:gd name="connsiteY144" fmla="*/ 932283 h 6858000"/>
              <a:gd name="connsiteX145" fmla="*/ 322681 w 1605470"/>
              <a:gd name="connsiteY145" fmla="*/ 915925 h 6858000"/>
              <a:gd name="connsiteX146" fmla="*/ 315310 w 1605470"/>
              <a:gd name="connsiteY146" fmla="*/ 896999 h 6858000"/>
              <a:gd name="connsiteX147" fmla="*/ 284718 w 1605470"/>
              <a:gd name="connsiteY147" fmla="*/ 821517 h 6858000"/>
              <a:gd name="connsiteX148" fmla="*/ 263668 w 1605470"/>
              <a:gd name="connsiteY148" fmla="*/ 751353 h 6858000"/>
              <a:gd name="connsiteX149" fmla="*/ 263226 w 1605470"/>
              <a:gd name="connsiteY149" fmla="*/ 721230 h 6858000"/>
              <a:gd name="connsiteX150" fmla="*/ 248897 w 1605470"/>
              <a:gd name="connsiteY150" fmla="*/ 681659 h 6858000"/>
              <a:gd name="connsiteX151" fmla="*/ 234316 w 1605470"/>
              <a:gd name="connsiteY151" fmla="*/ 635218 h 6858000"/>
              <a:gd name="connsiteX152" fmla="*/ 239327 w 1605470"/>
              <a:gd name="connsiteY152" fmla="*/ 613763 h 6858000"/>
              <a:gd name="connsiteX153" fmla="*/ 225269 w 1605470"/>
              <a:gd name="connsiteY153" fmla="*/ 598582 h 6858000"/>
              <a:gd name="connsiteX154" fmla="*/ 224950 w 1605470"/>
              <a:gd name="connsiteY154" fmla="*/ 576846 h 6858000"/>
              <a:gd name="connsiteX155" fmla="*/ 204576 w 1605470"/>
              <a:gd name="connsiteY155" fmla="*/ 530055 h 6858000"/>
              <a:gd name="connsiteX156" fmla="*/ 219064 w 1605470"/>
              <a:gd name="connsiteY156" fmla="*/ 469651 h 6858000"/>
              <a:gd name="connsiteX157" fmla="*/ 195012 w 1605470"/>
              <a:gd name="connsiteY157" fmla="*/ 448559 h 6858000"/>
              <a:gd name="connsiteX158" fmla="*/ 201434 w 1605470"/>
              <a:gd name="connsiteY158" fmla="*/ 441529 h 6858000"/>
              <a:gd name="connsiteX159" fmla="*/ 200655 w 1605470"/>
              <a:gd name="connsiteY159" fmla="*/ 428927 h 6858000"/>
              <a:gd name="connsiteX160" fmla="*/ 190059 w 1605470"/>
              <a:gd name="connsiteY160" fmla="*/ 430161 h 6858000"/>
              <a:gd name="connsiteX161" fmla="*/ 167079 w 1605470"/>
              <a:gd name="connsiteY161" fmla="*/ 367211 h 6858000"/>
              <a:gd name="connsiteX162" fmla="*/ 124571 w 1605470"/>
              <a:gd name="connsiteY162" fmla="*/ 302178 h 6858000"/>
              <a:gd name="connsiteX163" fmla="*/ 103243 w 1605470"/>
              <a:gd name="connsiteY163" fmla="*/ 211375 h 6858000"/>
              <a:gd name="connsiteX164" fmla="*/ 94571 w 1605470"/>
              <a:gd name="connsiteY164" fmla="*/ 184179 h 6858000"/>
              <a:gd name="connsiteX165" fmla="*/ 13437 w 1605470"/>
              <a:gd name="connsiteY165" fmla="*/ 19287 h 6858000"/>
              <a:gd name="connsiteX166" fmla="*/ 0 w 1605470"/>
              <a:gd name="connsiteY166"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8335 w 1605470"/>
              <a:gd name="connsiteY37" fmla="*/ 5665173 h 6858000"/>
              <a:gd name="connsiteX38" fmla="*/ 562052 w 1605470"/>
              <a:gd name="connsiteY38" fmla="*/ 5563435 h 6858000"/>
              <a:gd name="connsiteX39" fmla="*/ 591557 w 1605470"/>
              <a:gd name="connsiteY39" fmla="*/ 5476393 h 6858000"/>
              <a:gd name="connsiteX40" fmla="*/ 622750 w 1605470"/>
              <a:gd name="connsiteY40" fmla="*/ 5396260 h 6858000"/>
              <a:gd name="connsiteX41" fmla="*/ 638731 w 1605470"/>
              <a:gd name="connsiteY41" fmla="*/ 5330009 h 6858000"/>
              <a:gd name="connsiteX42" fmla="*/ 672224 w 1605470"/>
              <a:gd name="connsiteY42" fmla="*/ 5273739 h 6858000"/>
              <a:gd name="connsiteX43" fmla="*/ 681823 w 1605470"/>
              <a:gd name="connsiteY43" fmla="*/ 5241779 h 6858000"/>
              <a:gd name="connsiteX44" fmla="*/ 693049 w 1605470"/>
              <a:gd name="connsiteY44" fmla="*/ 5225268 h 6858000"/>
              <a:gd name="connsiteX45" fmla="*/ 694069 w 1605470"/>
              <a:gd name="connsiteY45" fmla="*/ 5217684 h 6858000"/>
              <a:gd name="connsiteX46" fmla="*/ 701410 w 1605470"/>
              <a:gd name="connsiteY46" fmla="*/ 5193377 h 6858000"/>
              <a:gd name="connsiteX47" fmla="*/ 704713 w 1605470"/>
              <a:gd name="connsiteY47" fmla="*/ 5179288 h 6858000"/>
              <a:gd name="connsiteX48" fmla="*/ 705697 w 1605470"/>
              <a:gd name="connsiteY48" fmla="*/ 5173621 h 6858000"/>
              <a:gd name="connsiteX49" fmla="*/ 701331 w 1605470"/>
              <a:gd name="connsiteY49" fmla="*/ 5159961 h 6858000"/>
              <a:gd name="connsiteX50" fmla="*/ 708008 w 1605470"/>
              <a:gd name="connsiteY50" fmla="*/ 5144295 h 6858000"/>
              <a:gd name="connsiteX51" fmla="*/ 704941 w 1605470"/>
              <a:gd name="connsiteY51" fmla="*/ 5125185 h 6858000"/>
              <a:gd name="connsiteX52" fmla="*/ 711771 w 1605470"/>
              <a:gd name="connsiteY52" fmla="*/ 5121884 h 6858000"/>
              <a:gd name="connsiteX53" fmla="*/ 718807 w 1605470"/>
              <a:gd name="connsiteY53" fmla="*/ 5067850 h 6858000"/>
              <a:gd name="connsiteX54" fmla="*/ 721538 w 1605470"/>
              <a:gd name="connsiteY54" fmla="*/ 5060861 h 6858000"/>
              <a:gd name="connsiteX55" fmla="*/ 718242 w 1605470"/>
              <a:gd name="connsiteY55" fmla="*/ 5034192 h 6858000"/>
              <a:gd name="connsiteX56" fmla="*/ 719796 w 1605470"/>
              <a:gd name="connsiteY56" fmla="*/ 4993030 h 6858000"/>
              <a:gd name="connsiteX57" fmla="*/ 726705 w 1605470"/>
              <a:gd name="connsiteY57" fmla="*/ 4946844 h 6858000"/>
              <a:gd name="connsiteX58" fmla="*/ 722561 w 1605470"/>
              <a:gd name="connsiteY58" fmla="*/ 4932692 h 6858000"/>
              <a:gd name="connsiteX59" fmla="*/ 737964 w 1605470"/>
              <a:gd name="connsiteY59" fmla="*/ 4858827 h 6858000"/>
              <a:gd name="connsiteX60" fmla="*/ 732118 w 1605470"/>
              <a:gd name="connsiteY60" fmla="*/ 4801535 h 6858000"/>
              <a:gd name="connsiteX61" fmla="*/ 739787 w 1605470"/>
              <a:gd name="connsiteY61" fmla="*/ 4797794 h 6858000"/>
              <a:gd name="connsiteX62" fmla="*/ 741081 w 1605470"/>
              <a:gd name="connsiteY62" fmla="*/ 4784526 h 6858000"/>
              <a:gd name="connsiteX63" fmla="*/ 742865 w 1605470"/>
              <a:gd name="connsiteY63" fmla="*/ 4781211 h 6858000"/>
              <a:gd name="connsiteX64" fmla="*/ 751652 w 1605470"/>
              <a:gd name="connsiteY64" fmla="*/ 4761984 h 6858000"/>
              <a:gd name="connsiteX65" fmla="*/ 747700 w 1605470"/>
              <a:gd name="connsiteY65" fmla="*/ 4690749 h 6858000"/>
              <a:gd name="connsiteX66" fmla="*/ 743180 w 1605470"/>
              <a:gd name="connsiteY66" fmla="*/ 4584173 h 6858000"/>
              <a:gd name="connsiteX67" fmla="*/ 738263 w 1605470"/>
              <a:gd name="connsiteY67" fmla="*/ 4444346 h 6858000"/>
              <a:gd name="connsiteX68" fmla="*/ 734828 w 1605470"/>
              <a:gd name="connsiteY68" fmla="*/ 4375228 h 6858000"/>
              <a:gd name="connsiteX69" fmla="*/ 715481 w 1605470"/>
              <a:gd name="connsiteY69" fmla="*/ 4214165 h 6858000"/>
              <a:gd name="connsiteX70" fmla="*/ 719554 w 1605470"/>
              <a:gd name="connsiteY70" fmla="*/ 4090296 h 6858000"/>
              <a:gd name="connsiteX71" fmla="*/ 704810 w 1605470"/>
              <a:gd name="connsiteY71" fmla="*/ 4033999 h 6858000"/>
              <a:gd name="connsiteX72" fmla="*/ 705959 w 1605470"/>
              <a:gd name="connsiteY72" fmla="*/ 4031933 h 6858000"/>
              <a:gd name="connsiteX73" fmla="*/ 704535 w 1605470"/>
              <a:gd name="connsiteY73" fmla="*/ 4013953 h 6858000"/>
              <a:gd name="connsiteX74" fmla="*/ 700443 w 1605470"/>
              <a:gd name="connsiteY74" fmla="*/ 4010511 h 6858000"/>
              <a:gd name="connsiteX75" fmla="*/ 698282 w 1605470"/>
              <a:gd name="connsiteY75" fmla="*/ 3998331 h 6858000"/>
              <a:gd name="connsiteX76" fmla="*/ 690830 w 1605470"/>
              <a:gd name="connsiteY76" fmla="*/ 3974753 h 6858000"/>
              <a:gd name="connsiteX77" fmla="*/ 692428 w 1605470"/>
              <a:gd name="connsiteY77" fmla="*/ 3969950 h 6858000"/>
              <a:gd name="connsiteX78" fmla="*/ 685850 w 1605470"/>
              <a:gd name="connsiteY78" fmla="*/ 3933779 h 6858000"/>
              <a:gd name="connsiteX79" fmla="*/ 687181 w 1605470"/>
              <a:gd name="connsiteY79" fmla="*/ 3933093 h 6858000"/>
              <a:gd name="connsiteX80" fmla="*/ 691535 w 1605470"/>
              <a:gd name="connsiteY80" fmla="*/ 3922082 h 6858000"/>
              <a:gd name="connsiteX81" fmla="*/ 696613 w 1605470"/>
              <a:gd name="connsiteY81" fmla="*/ 3901461 h 6858000"/>
              <a:gd name="connsiteX82" fmla="*/ 719207 w 1605470"/>
              <a:gd name="connsiteY82" fmla="*/ 3813873 h 6858000"/>
              <a:gd name="connsiteX83" fmla="*/ 718632 w 1605470"/>
              <a:gd name="connsiteY83" fmla="*/ 3806161 h 6858000"/>
              <a:gd name="connsiteX84" fmla="*/ 718939 w 1605470"/>
              <a:gd name="connsiteY84" fmla="*/ 3805957 h 6858000"/>
              <a:gd name="connsiteX85" fmla="*/ 718966 w 1605470"/>
              <a:gd name="connsiteY85" fmla="*/ 3797724 h 6858000"/>
              <a:gd name="connsiteX86" fmla="*/ 717581 w 1605470"/>
              <a:gd name="connsiteY86" fmla="*/ 3792098 h 6858000"/>
              <a:gd name="connsiteX87" fmla="*/ 716465 w 1605470"/>
              <a:gd name="connsiteY87" fmla="*/ 3777135 h 6858000"/>
              <a:gd name="connsiteX88" fmla="*/ 718198 w 1605470"/>
              <a:gd name="connsiteY88" fmla="*/ 3771656 h 6858000"/>
              <a:gd name="connsiteX89" fmla="*/ 721941 w 1605470"/>
              <a:gd name="connsiteY89" fmla="*/ 3769007 h 6858000"/>
              <a:gd name="connsiteX90" fmla="*/ 721407 w 1605470"/>
              <a:gd name="connsiteY90" fmla="*/ 3767709 h 6858000"/>
              <a:gd name="connsiteX91" fmla="*/ 730103 w 1605470"/>
              <a:gd name="connsiteY91" fmla="*/ 3738082 h 6858000"/>
              <a:gd name="connsiteX92" fmla="*/ 737449 w 1605470"/>
              <a:gd name="connsiteY92" fmla="*/ 3673397 h 6858000"/>
              <a:gd name="connsiteX93" fmla="*/ 736745 w 1605470"/>
              <a:gd name="connsiteY93" fmla="*/ 3637109 h 6858000"/>
              <a:gd name="connsiteX94" fmla="*/ 740188 w 1605470"/>
              <a:gd name="connsiteY94" fmla="*/ 3536883 h 6858000"/>
              <a:gd name="connsiteX95" fmla="*/ 747726 w 1605470"/>
              <a:gd name="connsiteY95" fmla="*/ 3435652 h 6858000"/>
              <a:gd name="connsiteX96" fmla="*/ 770510 w 1605470"/>
              <a:gd name="connsiteY96" fmla="*/ 3361844 h 6858000"/>
              <a:gd name="connsiteX97" fmla="*/ 766158 w 1605470"/>
              <a:gd name="connsiteY97" fmla="*/ 3349058 h 6858000"/>
              <a:gd name="connsiteX98" fmla="*/ 764166 w 1605470"/>
              <a:gd name="connsiteY98" fmla="*/ 3341588 h 6858000"/>
              <a:gd name="connsiteX99" fmla="*/ 749397 w 1605470"/>
              <a:gd name="connsiteY99" fmla="*/ 3307769 h 6858000"/>
              <a:gd name="connsiteX100" fmla="*/ 766960 w 1605470"/>
              <a:gd name="connsiteY100" fmla="*/ 3250522 h 6858000"/>
              <a:gd name="connsiteX101" fmla="*/ 767385 w 1605470"/>
              <a:gd name="connsiteY101" fmla="*/ 3229163 h 6858000"/>
              <a:gd name="connsiteX102" fmla="*/ 769208 w 1605470"/>
              <a:gd name="connsiteY102" fmla="*/ 3217217 h 6858000"/>
              <a:gd name="connsiteX103" fmla="*/ 770350 w 1605470"/>
              <a:gd name="connsiteY103" fmla="*/ 3216125 h 6858000"/>
              <a:gd name="connsiteX104" fmla="*/ 756043 w 1605470"/>
              <a:gd name="connsiteY104" fmla="*/ 3183755 h 6858000"/>
              <a:gd name="connsiteX105" fmla="*/ 756544 w 1605470"/>
              <a:gd name="connsiteY105" fmla="*/ 3178642 h 6858000"/>
              <a:gd name="connsiteX106" fmla="*/ 744144 w 1605470"/>
              <a:gd name="connsiteY106" fmla="*/ 3158586 h 6858000"/>
              <a:gd name="connsiteX107" fmla="*/ 739378 w 1605470"/>
              <a:gd name="connsiteY107" fmla="*/ 3147669 h 6858000"/>
              <a:gd name="connsiteX108" fmla="*/ 734648 w 1605470"/>
              <a:gd name="connsiteY108" fmla="*/ 3145733 h 6858000"/>
              <a:gd name="connsiteX109" fmla="*/ 729329 w 1605470"/>
              <a:gd name="connsiteY109" fmla="*/ 3129034 h 6858000"/>
              <a:gd name="connsiteX110" fmla="*/ 729994 w 1605470"/>
              <a:gd name="connsiteY110" fmla="*/ 3126682 h 6858000"/>
              <a:gd name="connsiteX111" fmla="*/ 720862 w 1605470"/>
              <a:gd name="connsiteY111" fmla="*/ 3114519 h 6858000"/>
              <a:gd name="connsiteX112" fmla="*/ 707471 w 1605470"/>
              <a:gd name="connsiteY112" fmla="*/ 3106272 h 6858000"/>
              <a:gd name="connsiteX113" fmla="*/ 680201 w 1605470"/>
              <a:gd name="connsiteY113" fmla="*/ 2958185 h 6858000"/>
              <a:gd name="connsiteX114" fmla="*/ 622815 w 1605470"/>
              <a:gd name="connsiteY114" fmla="*/ 2762989 h 6858000"/>
              <a:gd name="connsiteX115" fmla="*/ 571733 w 1605470"/>
              <a:gd name="connsiteY115" fmla="*/ 2554718 h 6858000"/>
              <a:gd name="connsiteX116" fmla="*/ 551827 w 1605470"/>
              <a:gd name="connsiteY116" fmla="*/ 2485734 h 6858000"/>
              <a:gd name="connsiteX117" fmla="*/ 542550 w 1605470"/>
              <a:gd name="connsiteY117" fmla="*/ 2447068 h 6858000"/>
              <a:gd name="connsiteX118" fmla="*/ 529511 w 1605470"/>
              <a:gd name="connsiteY118" fmla="*/ 2425819 h 6858000"/>
              <a:gd name="connsiteX119" fmla="*/ 528878 w 1605470"/>
              <a:gd name="connsiteY119" fmla="*/ 2408971 h 6858000"/>
              <a:gd name="connsiteX120" fmla="*/ 535510 w 1605470"/>
              <a:gd name="connsiteY120" fmla="*/ 2402874 h 6858000"/>
              <a:gd name="connsiteX121" fmla="*/ 538122 w 1605470"/>
              <a:gd name="connsiteY121" fmla="*/ 2381443 h 6858000"/>
              <a:gd name="connsiteX122" fmla="*/ 514451 w 1605470"/>
              <a:gd name="connsiteY122" fmla="*/ 2261920 h 6858000"/>
              <a:gd name="connsiteX123" fmla="*/ 504338 w 1605470"/>
              <a:gd name="connsiteY123" fmla="*/ 2195378 h 6858000"/>
              <a:gd name="connsiteX124" fmla="*/ 488555 w 1605470"/>
              <a:gd name="connsiteY124" fmla="*/ 2155135 h 6858000"/>
              <a:gd name="connsiteX125" fmla="*/ 486013 w 1605470"/>
              <a:gd name="connsiteY125" fmla="*/ 2118008 h 6858000"/>
              <a:gd name="connsiteX126" fmla="*/ 487006 w 1605470"/>
              <a:gd name="connsiteY126" fmla="*/ 2050531 h 6858000"/>
              <a:gd name="connsiteX127" fmla="*/ 478812 w 1605470"/>
              <a:gd name="connsiteY127" fmla="*/ 1963269 h 6858000"/>
              <a:gd name="connsiteX128" fmla="*/ 459990 w 1605470"/>
              <a:gd name="connsiteY128" fmla="*/ 1906352 h 6858000"/>
              <a:gd name="connsiteX129" fmla="*/ 436547 w 1605470"/>
              <a:gd name="connsiteY129" fmla="*/ 1861531 h 6858000"/>
              <a:gd name="connsiteX130" fmla="*/ 390346 w 1605470"/>
              <a:gd name="connsiteY130" fmla="*/ 1732919 h 6858000"/>
              <a:gd name="connsiteX131" fmla="*/ 362657 w 1605470"/>
              <a:gd name="connsiteY131" fmla="*/ 1663540 h 6858000"/>
              <a:gd name="connsiteX132" fmla="*/ 361783 w 1605470"/>
              <a:gd name="connsiteY132" fmla="*/ 1615777 h 6858000"/>
              <a:gd name="connsiteX133" fmla="*/ 342578 w 1605470"/>
              <a:gd name="connsiteY133" fmla="*/ 1563678 h 6858000"/>
              <a:gd name="connsiteX134" fmla="*/ 355658 w 1605470"/>
              <a:gd name="connsiteY134" fmla="*/ 1519474 h 6858000"/>
              <a:gd name="connsiteX135" fmla="*/ 348400 w 1605470"/>
              <a:gd name="connsiteY135" fmla="*/ 1477995 h 6858000"/>
              <a:gd name="connsiteX136" fmla="*/ 334485 w 1605470"/>
              <a:gd name="connsiteY136" fmla="*/ 1373769 h 6858000"/>
              <a:gd name="connsiteX137" fmla="*/ 342792 w 1605470"/>
              <a:gd name="connsiteY137" fmla="*/ 1307086 h 6858000"/>
              <a:gd name="connsiteX138" fmla="*/ 343980 w 1605470"/>
              <a:gd name="connsiteY138" fmla="*/ 1189033 h 6858000"/>
              <a:gd name="connsiteX139" fmla="*/ 348665 w 1605470"/>
              <a:gd name="connsiteY139" fmla="*/ 1168288 h 6858000"/>
              <a:gd name="connsiteX140" fmla="*/ 340947 w 1605470"/>
              <a:gd name="connsiteY140" fmla="*/ 1142577 h 6858000"/>
              <a:gd name="connsiteX141" fmla="*/ 330253 w 1605470"/>
              <a:gd name="connsiteY141" fmla="*/ 1088484 h 6858000"/>
              <a:gd name="connsiteX142" fmla="*/ 318989 w 1605470"/>
              <a:gd name="connsiteY142" fmla="*/ 1016103 h 6858000"/>
              <a:gd name="connsiteX143" fmla="*/ 320445 w 1605470"/>
              <a:gd name="connsiteY143" fmla="*/ 932283 h 6858000"/>
              <a:gd name="connsiteX144" fmla="*/ 322681 w 1605470"/>
              <a:gd name="connsiteY144" fmla="*/ 915925 h 6858000"/>
              <a:gd name="connsiteX145" fmla="*/ 315310 w 1605470"/>
              <a:gd name="connsiteY145" fmla="*/ 896999 h 6858000"/>
              <a:gd name="connsiteX146" fmla="*/ 284718 w 1605470"/>
              <a:gd name="connsiteY146" fmla="*/ 821517 h 6858000"/>
              <a:gd name="connsiteX147" fmla="*/ 263668 w 1605470"/>
              <a:gd name="connsiteY147" fmla="*/ 751353 h 6858000"/>
              <a:gd name="connsiteX148" fmla="*/ 263226 w 1605470"/>
              <a:gd name="connsiteY148" fmla="*/ 721230 h 6858000"/>
              <a:gd name="connsiteX149" fmla="*/ 248897 w 1605470"/>
              <a:gd name="connsiteY149" fmla="*/ 681659 h 6858000"/>
              <a:gd name="connsiteX150" fmla="*/ 234316 w 1605470"/>
              <a:gd name="connsiteY150" fmla="*/ 635218 h 6858000"/>
              <a:gd name="connsiteX151" fmla="*/ 239327 w 1605470"/>
              <a:gd name="connsiteY151" fmla="*/ 613763 h 6858000"/>
              <a:gd name="connsiteX152" fmla="*/ 225269 w 1605470"/>
              <a:gd name="connsiteY152" fmla="*/ 598582 h 6858000"/>
              <a:gd name="connsiteX153" fmla="*/ 224950 w 1605470"/>
              <a:gd name="connsiteY153" fmla="*/ 576846 h 6858000"/>
              <a:gd name="connsiteX154" fmla="*/ 204576 w 1605470"/>
              <a:gd name="connsiteY154" fmla="*/ 530055 h 6858000"/>
              <a:gd name="connsiteX155" fmla="*/ 219064 w 1605470"/>
              <a:gd name="connsiteY155" fmla="*/ 469651 h 6858000"/>
              <a:gd name="connsiteX156" fmla="*/ 195012 w 1605470"/>
              <a:gd name="connsiteY156" fmla="*/ 448559 h 6858000"/>
              <a:gd name="connsiteX157" fmla="*/ 201434 w 1605470"/>
              <a:gd name="connsiteY157" fmla="*/ 441529 h 6858000"/>
              <a:gd name="connsiteX158" fmla="*/ 200655 w 1605470"/>
              <a:gd name="connsiteY158" fmla="*/ 428927 h 6858000"/>
              <a:gd name="connsiteX159" fmla="*/ 190059 w 1605470"/>
              <a:gd name="connsiteY159" fmla="*/ 430161 h 6858000"/>
              <a:gd name="connsiteX160" fmla="*/ 167079 w 1605470"/>
              <a:gd name="connsiteY160" fmla="*/ 367211 h 6858000"/>
              <a:gd name="connsiteX161" fmla="*/ 124571 w 1605470"/>
              <a:gd name="connsiteY161" fmla="*/ 302178 h 6858000"/>
              <a:gd name="connsiteX162" fmla="*/ 103243 w 1605470"/>
              <a:gd name="connsiteY162" fmla="*/ 211375 h 6858000"/>
              <a:gd name="connsiteX163" fmla="*/ 94571 w 1605470"/>
              <a:gd name="connsiteY163" fmla="*/ 184179 h 6858000"/>
              <a:gd name="connsiteX164" fmla="*/ 13437 w 1605470"/>
              <a:gd name="connsiteY164" fmla="*/ 19287 h 6858000"/>
              <a:gd name="connsiteX165" fmla="*/ 0 w 1605470"/>
              <a:gd name="connsiteY165"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8335 w 1605470"/>
              <a:gd name="connsiteY37" fmla="*/ 5665173 h 6858000"/>
              <a:gd name="connsiteX38" fmla="*/ 562052 w 1605470"/>
              <a:gd name="connsiteY38" fmla="*/ 5563435 h 6858000"/>
              <a:gd name="connsiteX39" fmla="*/ 591557 w 1605470"/>
              <a:gd name="connsiteY39" fmla="*/ 5476393 h 6858000"/>
              <a:gd name="connsiteX40" fmla="*/ 622750 w 1605470"/>
              <a:gd name="connsiteY40" fmla="*/ 5396260 h 6858000"/>
              <a:gd name="connsiteX41" fmla="*/ 638731 w 1605470"/>
              <a:gd name="connsiteY41" fmla="*/ 5330009 h 6858000"/>
              <a:gd name="connsiteX42" fmla="*/ 672224 w 1605470"/>
              <a:gd name="connsiteY42" fmla="*/ 5273739 h 6858000"/>
              <a:gd name="connsiteX43" fmla="*/ 681823 w 1605470"/>
              <a:gd name="connsiteY43" fmla="*/ 5241779 h 6858000"/>
              <a:gd name="connsiteX44" fmla="*/ 693049 w 1605470"/>
              <a:gd name="connsiteY44" fmla="*/ 5225268 h 6858000"/>
              <a:gd name="connsiteX45" fmla="*/ 694069 w 1605470"/>
              <a:gd name="connsiteY45" fmla="*/ 5217684 h 6858000"/>
              <a:gd name="connsiteX46" fmla="*/ 701410 w 1605470"/>
              <a:gd name="connsiteY46" fmla="*/ 5193377 h 6858000"/>
              <a:gd name="connsiteX47" fmla="*/ 704713 w 1605470"/>
              <a:gd name="connsiteY47" fmla="*/ 5179288 h 6858000"/>
              <a:gd name="connsiteX48" fmla="*/ 705697 w 1605470"/>
              <a:gd name="connsiteY48" fmla="*/ 5173621 h 6858000"/>
              <a:gd name="connsiteX49" fmla="*/ 701331 w 1605470"/>
              <a:gd name="connsiteY49" fmla="*/ 5159961 h 6858000"/>
              <a:gd name="connsiteX50" fmla="*/ 708008 w 1605470"/>
              <a:gd name="connsiteY50" fmla="*/ 5144295 h 6858000"/>
              <a:gd name="connsiteX51" fmla="*/ 704941 w 1605470"/>
              <a:gd name="connsiteY51" fmla="*/ 5125185 h 6858000"/>
              <a:gd name="connsiteX52" fmla="*/ 711771 w 1605470"/>
              <a:gd name="connsiteY52" fmla="*/ 5121884 h 6858000"/>
              <a:gd name="connsiteX53" fmla="*/ 718807 w 1605470"/>
              <a:gd name="connsiteY53" fmla="*/ 5067850 h 6858000"/>
              <a:gd name="connsiteX54" fmla="*/ 721538 w 1605470"/>
              <a:gd name="connsiteY54" fmla="*/ 5060861 h 6858000"/>
              <a:gd name="connsiteX55" fmla="*/ 718242 w 1605470"/>
              <a:gd name="connsiteY55" fmla="*/ 5034192 h 6858000"/>
              <a:gd name="connsiteX56" fmla="*/ 719796 w 1605470"/>
              <a:gd name="connsiteY56" fmla="*/ 4993030 h 6858000"/>
              <a:gd name="connsiteX57" fmla="*/ 726705 w 1605470"/>
              <a:gd name="connsiteY57" fmla="*/ 4946844 h 6858000"/>
              <a:gd name="connsiteX58" fmla="*/ 722561 w 1605470"/>
              <a:gd name="connsiteY58" fmla="*/ 4932692 h 6858000"/>
              <a:gd name="connsiteX59" fmla="*/ 737964 w 1605470"/>
              <a:gd name="connsiteY59" fmla="*/ 4858827 h 6858000"/>
              <a:gd name="connsiteX60" fmla="*/ 732118 w 1605470"/>
              <a:gd name="connsiteY60" fmla="*/ 4801535 h 6858000"/>
              <a:gd name="connsiteX61" fmla="*/ 739787 w 1605470"/>
              <a:gd name="connsiteY61" fmla="*/ 4797794 h 6858000"/>
              <a:gd name="connsiteX62" fmla="*/ 741081 w 1605470"/>
              <a:gd name="connsiteY62" fmla="*/ 4784526 h 6858000"/>
              <a:gd name="connsiteX63" fmla="*/ 742865 w 1605470"/>
              <a:gd name="connsiteY63" fmla="*/ 4781211 h 6858000"/>
              <a:gd name="connsiteX64" fmla="*/ 751652 w 1605470"/>
              <a:gd name="connsiteY64" fmla="*/ 4761984 h 6858000"/>
              <a:gd name="connsiteX65" fmla="*/ 747700 w 1605470"/>
              <a:gd name="connsiteY65" fmla="*/ 4690749 h 6858000"/>
              <a:gd name="connsiteX66" fmla="*/ 743180 w 1605470"/>
              <a:gd name="connsiteY66" fmla="*/ 4584173 h 6858000"/>
              <a:gd name="connsiteX67" fmla="*/ 738263 w 1605470"/>
              <a:gd name="connsiteY67" fmla="*/ 4444346 h 6858000"/>
              <a:gd name="connsiteX68" fmla="*/ 734828 w 1605470"/>
              <a:gd name="connsiteY68" fmla="*/ 4375228 h 6858000"/>
              <a:gd name="connsiteX69" fmla="*/ 715481 w 1605470"/>
              <a:gd name="connsiteY69" fmla="*/ 4214165 h 6858000"/>
              <a:gd name="connsiteX70" fmla="*/ 719554 w 1605470"/>
              <a:gd name="connsiteY70" fmla="*/ 4090296 h 6858000"/>
              <a:gd name="connsiteX71" fmla="*/ 704810 w 1605470"/>
              <a:gd name="connsiteY71" fmla="*/ 4033999 h 6858000"/>
              <a:gd name="connsiteX72" fmla="*/ 705959 w 1605470"/>
              <a:gd name="connsiteY72" fmla="*/ 4031933 h 6858000"/>
              <a:gd name="connsiteX73" fmla="*/ 704535 w 1605470"/>
              <a:gd name="connsiteY73" fmla="*/ 4013953 h 6858000"/>
              <a:gd name="connsiteX74" fmla="*/ 700443 w 1605470"/>
              <a:gd name="connsiteY74" fmla="*/ 4010511 h 6858000"/>
              <a:gd name="connsiteX75" fmla="*/ 698282 w 1605470"/>
              <a:gd name="connsiteY75" fmla="*/ 3998331 h 6858000"/>
              <a:gd name="connsiteX76" fmla="*/ 690830 w 1605470"/>
              <a:gd name="connsiteY76" fmla="*/ 3974753 h 6858000"/>
              <a:gd name="connsiteX77" fmla="*/ 692428 w 1605470"/>
              <a:gd name="connsiteY77" fmla="*/ 3969950 h 6858000"/>
              <a:gd name="connsiteX78" fmla="*/ 685850 w 1605470"/>
              <a:gd name="connsiteY78" fmla="*/ 3933779 h 6858000"/>
              <a:gd name="connsiteX79" fmla="*/ 687181 w 1605470"/>
              <a:gd name="connsiteY79" fmla="*/ 3933093 h 6858000"/>
              <a:gd name="connsiteX80" fmla="*/ 691535 w 1605470"/>
              <a:gd name="connsiteY80" fmla="*/ 3922082 h 6858000"/>
              <a:gd name="connsiteX81" fmla="*/ 696613 w 1605470"/>
              <a:gd name="connsiteY81" fmla="*/ 3901461 h 6858000"/>
              <a:gd name="connsiteX82" fmla="*/ 719207 w 1605470"/>
              <a:gd name="connsiteY82" fmla="*/ 3813873 h 6858000"/>
              <a:gd name="connsiteX83" fmla="*/ 718632 w 1605470"/>
              <a:gd name="connsiteY83" fmla="*/ 3806161 h 6858000"/>
              <a:gd name="connsiteX84" fmla="*/ 718939 w 1605470"/>
              <a:gd name="connsiteY84" fmla="*/ 3805957 h 6858000"/>
              <a:gd name="connsiteX85" fmla="*/ 718966 w 1605470"/>
              <a:gd name="connsiteY85" fmla="*/ 3797724 h 6858000"/>
              <a:gd name="connsiteX86" fmla="*/ 717581 w 1605470"/>
              <a:gd name="connsiteY86" fmla="*/ 3792098 h 6858000"/>
              <a:gd name="connsiteX87" fmla="*/ 716465 w 1605470"/>
              <a:gd name="connsiteY87" fmla="*/ 3777135 h 6858000"/>
              <a:gd name="connsiteX88" fmla="*/ 718198 w 1605470"/>
              <a:gd name="connsiteY88" fmla="*/ 3771656 h 6858000"/>
              <a:gd name="connsiteX89" fmla="*/ 721941 w 1605470"/>
              <a:gd name="connsiteY89" fmla="*/ 3769007 h 6858000"/>
              <a:gd name="connsiteX90" fmla="*/ 721407 w 1605470"/>
              <a:gd name="connsiteY90" fmla="*/ 3767709 h 6858000"/>
              <a:gd name="connsiteX91" fmla="*/ 730103 w 1605470"/>
              <a:gd name="connsiteY91" fmla="*/ 3738082 h 6858000"/>
              <a:gd name="connsiteX92" fmla="*/ 737449 w 1605470"/>
              <a:gd name="connsiteY92" fmla="*/ 3673397 h 6858000"/>
              <a:gd name="connsiteX93" fmla="*/ 736745 w 1605470"/>
              <a:gd name="connsiteY93" fmla="*/ 3637109 h 6858000"/>
              <a:gd name="connsiteX94" fmla="*/ 740188 w 1605470"/>
              <a:gd name="connsiteY94" fmla="*/ 3536883 h 6858000"/>
              <a:gd name="connsiteX95" fmla="*/ 747726 w 1605470"/>
              <a:gd name="connsiteY95" fmla="*/ 3435652 h 6858000"/>
              <a:gd name="connsiteX96" fmla="*/ 770510 w 1605470"/>
              <a:gd name="connsiteY96" fmla="*/ 3361844 h 6858000"/>
              <a:gd name="connsiteX97" fmla="*/ 766158 w 1605470"/>
              <a:gd name="connsiteY97" fmla="*/ 3349058 h 6858000"/>
              <a:gd name="connsiteX98" fmla="*/ 749397 w 1605470"/>
              <a:gd name="connsiteY98" fmla="*/ 3307769 h 6858000"/>
              <a:gd name="connsiteX99" fmla="*/ 766960 w 1605470"/>
              <a:gd name="connsiteY99" fmla="*/ 3250522 h 6858000"/>
              <a:gd name="connsiteX100" fmla="*/ 767385 w 1605470"/>
              <a:gd name="connsiteY100" fmla="*/ 3229163 h 6858000"/>
              <a:gd name="connsiteX101" fmla="*/ 769208 w 1605470"/>
              <a:gd name="connsiteY101" fmla="*/ 3217217 h 6858000"/>
              <a:gd name="connsiteX102" fmla="*/ 770350 w 1605470"/>
              <a:gd name="connsiteY102" fmla="*/ 3216125 h 6858000"/>
              <a:gd name="connsiteX103" fmla="*/ 756043 w 1605470"/>
              <a:gd name="connsiteY103" fmla="*/ 3183755 h 6858000"/>
              <a:gd name="connsiteX104" fmla="*/ 756544 w 1605470"/>
              <a:gd name="connsiteY104" fmla="*/ 3178642 h 6858000"/>
              <a:gd name="connsiteX105" fmla="*/ 744144 w 1605470"/>
              <a:gd name="connsiteY105" fmla="*/ 3158586 h 6858000"/>
              <a:gd name="connsiteX106" fmla="*/ 739378 w 1605470"/>
              <a:gd name="connsiteY106" fmla="*/ 3147669 h 6858000"/>
              <a:gd name="connsiteX107" fmla="*/ 734648 w 1605470"/>
              <a:gd name="connsiteY107" fmla="*/ 3145733 h 6858000"/>
              <a:gd name="connsiteX108" fmla="*/ 729329 w 1605470"/>
              <a:gd name="connsiteY108" fmla="*/ 3129034 h 6858000"/>
              <a:gd name="connsiteX109" fmla="*/ 729994 w 1605470"/>
              <a:gd name="connsiteY109" fmla="*/ 3126682 h 6858000"/>
              <a:gd name="connsiteX110" fmla="*/ 720862 w 1605470"/>
              <a:gd name="connsiteY110" fmla="*/ 3114519 h 6858000"/>
              <a:gd name="connsiteX111" fmla="*/ 707471 w 1605470"/>
              <a:gd name="connsiteY111" fmla="*/ 3106272 h 6858000"/>
              <a:gd name="connsiteX112" fmla="*/ 680201 w 1605470"/>
              <a:gd name="connsiteY112" fmla="*/ 2958185 h 6858000"/>
              <a:gd name="connsiteX113" fmla="*/ 622815 w 1605470"/>
              <a:gd name="connsiteY113" fmla="*/ 2762989 h 6858000"/>
              <a:gd name="connsiteX114" fmla="*/ 571733 w 1605470"/>
              <a:gd name="connsiteY114" fmla="*/ 2554718 h 6858000"/>
              <a:gd name="connsiteX115" fmla="*/ 551827 w 1605470"/>
              <a:gd name="connsiteY115" fmla="*/ 2485734 h 6858000"/>
              <a:gd name="connsiteX116" fmla="*/ 542550 w 1605470"/>
              <a:gd name="connsiteY116" fmla="*/ 2447068 h 6858000"/>
              <a:gd name="connsiteX117" fmla="*/ 529511 w 1605470"/>
              <a:gd name="connsiteY117" fmla="*/ 2425819 h 6858000"/>
              <a:gd name="connsiteX118" fmla="*/ 528878 w 1605470"/>
              <a:gd name="connsiteY118" fmla="*/ 2408971 h 6858000"/>
              <a:gd name="connsiteX119" fmla="*/ 535510 w 1605470"/>
              <a:gd name="connsiteY119" fmla="*/ 2402874 h 6858000"/>
              <a:gd name="connsiteX120" fmla="*/ 538122 w 1605470"/>
              <a:gd name="connsiteY120" fmla="*/ 2381443 h 6858000"/>
              <a:gd name="connsiteX121" fmla="*/ 514451 w 1605470"/>
              <a:gd name="connsiteY121" fmla="*/ 2261920 h 6858000"/>
              <a:gd name="connsiteX122" fmla="*/ 504338 w 1605470"/>
              <a:gd name="connsiteY122" fmla="*/ 2195378 h 6858000"/>
              <a:gd name="connsiteX123" fmla="*/ 488555 w 1605470"/>
              <a:gd name="connsiteY123" fmla="*/ 2155135 h 6858000"/>
              <a:gd name="connsiteX124" fmla="*/ 486013 w 1605470"/>
              <a:gd name="connsiteY124" fmla="*/ 2118008 h 6858000"/>
              <a:gd name="connsiteX125" fmla="*/ 487006 w 1605470"/>
              <a:gd name="connsiteY125" fmla="*/ 2050531 h 6858000"/>
              <a:gd name="connsiteX126" fmla="*/ 478812 w 1605470"/>
              <a:gd name="connsiteY126" fmla="*/ 1963269 h 6858000"/>
              <a:gd name="connsiteX127" fmla="*/ 459990 w 1605470"/>
              <a:gd name="connsiteY127" fmla="*/ 1906352 h 6858000"/>
              <a:gd name="connsiteX128" fmla="*/ 436547 w 1605470"/>
              <a:gd name="connsiteY128" fmla="*/ 1861531 h 6858000"/>
              <a:gd name="connsiteX129" fmla="*/ 390346 w 1605470"/>
              <a:gd name="connsiteY129" fmla="*/ 1732919 h 6858000"/>
              <a:gd name="connsiteX130" fmla="*/ 362657 w 1605470"/>
              <a:gd name="connsiteY130" fmla="*/ 1663540 h 6858000"/>
              <a:gd name="connsiteX131" fmla="*/ 361783 w 1605470"/>
              <a:gd name="connsiteY131" fmla="*/ 1615777 h 6858000"/>
              <a:gd name="connsiteX132" fmla="*/ 342578 w 1605470"/>
              <a:gd name="connsiteY132" fmla="*/ 1563678 h 6858000"/>
              <a:gd name="connsiteX133" fmla="*/ 355658 w 1605470"/>
              <a:gd name="connsiteY133" fmla="*/ 1519474 h 6858000"/>
              <a:gd name="connsiteX134" fmla="*/ 348400 w 1605470"/>
              <a:gd name="connsiteY134" fmla="*/ 1477995 h 6858000"/>
              <a:gd name="connsiteX135" fmla="*/ 334485 w 1605470"/>
              <a:gd name="connsiteY135" fmla="*/ 1373769 h 6858000"/>
              <a:gd name="connsiteX136" fmla="*/ 342792 w 1605470"/>
              <a:gd name="connsiteY136" fmla="*/ 1307086 h 6858000"/>
              <a:gd name="connsiteX137" fmla="*/ 343980 w 1605470"/>
              <a:gd name="connsiteY137" fmla="*/ 1189033 h 6858000"/>
              <a:gd name="connsiteX138" fmla="*/ 348665 w 1605470"/>
              <a:gd name="connsiteY138" fmla="*/ 1168288 h 6858000"/>
              <a:gd name="connsiteX139" fmla="*/ 340947 w 1605470"/>
              <a:gd name="connsiteY139" fmla="*/ 1142577 h 6858000"/>
              <a:gd name="connsiteX140" fmla="*/ 330253 w 1605470"/>
              <a:gd name="connsiteY140" fmla="*/ 1088484 h 6858000"/>
              <a:gd name="connsiteX141" fmla="*/ 318989 w 1605470"/>
              <a:gd name="connsiteY141" fmla="*/ 1016103 h 6858000"/>
              <a:gd name="connsiteX142" fmla="*/ 320445 w 1605470"/>
              <a:gd name="connsiteY142" fmla="*/ 932283 h 6858000"/>
              <a:gd name="connsiteX143" fmla="*/ 322681 w 1605470"/>
              <a:gd name="connsiteY143" fmla="*/ 915925 h 6858000"/>
              <a:gd name="connsiteX144" fmla="*/ 315310 w 1605470"/>
              <a:gd name="connsiteY144" fmla="*/ 896999 h 6858000"/>
              <a:gd name="connsiteX145" fmla="*/ 284718 w 1605470"/>
              <a:gd name="connsiteY145" fmla="*/ 821517 h 6858000"/>
              <a:gd name="connsiteX146" fmla="*/ 263668 w 1605470"/>
              <a:gd name="connsiteY146" fmla="*/ 751353 h 6858000"/>
              <a:gd name="connsiteX147" fmla="*/ 263226 w 1605470"/>
              <a:gd name="connsiteY147" fmla="*/ 721230 h 6858000"/>
              <a:gd name="connsiteX148" fmla="*/ 248897 w 1605470"/>
              <a:gd name="connsiteY148" fmla="*/ 681659 h 6858000"/>
              <a:gd name="connsiteX149" fmla="*/ 234316 w 1605470"/>
              <a:gd name="connsiteY149" fmla="*/ 635218 h 6858000"/>
              <a:gd name="connsiteX150" fmla="*/ 239327 w 1605470"/>
              <a:gd name="connsiteY150" fmla="*/ 613763 h 6858000"/>
              <a:gd name="connsiteX151" fmla="*/ 225269 w 1605470"/>
              <a:gd name="connsiteY151" fmla="*/ 598582 h 6858000"/>
              <a:gd name="connsiteX152" fmla="*/ 224950 w 1605470"/>
              <a:gd name="connsiteY152" fmla="*/ 576846 h 6858000"/>
              <a:gd name="connsiteX153" fmla="*/ 204576 w 1605470"/>
              <a:gd name="connsiteY153" fmla="*/ 530055 h 6858000"/>
              <a:gd name="connsiteX154" fmla="*/ 219064 w 1605470"/>
              <a:gd name="connsiteY154" fmla="*/ 469651 h 6858000"/>
              <a:gd name="connsiteX155" fmla="*/ 195012 w 1605470"/>
              <a:gd name="connsiteY155" fmla="*/ 448559 h 6858000"/>
              <a:gd name="connsiteX156" fmla="*/ 201434 w 1605470"/>
              <a:gd name="connsiteY156" fmla="*/ 441529 h 6858000"/>
              <a:gd name="connsiteX157" fmla="*/ 200655 w 1605470"/>
              <a:gd name="connsiteY157" fmla="*/ 428927 h 6858000"/>
              <a:gd name="connsiteX158" fmla="*/ 190059 w 1605470"/>
              <a:gd name="connsiteY158" fmla="*/ 430161 h 6858000"/>
              <a:gd name="connsiteX159" fmla="*/ 167079 w 1605470"/>
              <a:gd name="connsiteY159" fmla="*/ 367211 h 6858000"/>
              <a:gd name="connsiteX160" fmla="*/ 124571 w 1605470"/>
              <a:gd name="connsiteY160" fmla="*/ 302178 h 6858000"/>
              <a:gd name="connsiteX161" fmla="*/ 103243 w 1605470"/>
              <a:gd name="connsiteY161" fmla="*/ 211375 h 6858000"/>
              <a:gd name="connsiteX162" fmla="*/ 94571 w 1605470"/>
              <a:gd name="connsiteY162" fmla="*/ 184179 h 6858000"/>
              <a:gd name="connsiteX163" fmla="*/ 13437 w 1605470"/>
              <a:gd name="connsiteY163" fmla="*/ 19287 h 6858000"/>
              <a:gd name="connsiteX164" fmla="*/ 0 w 1605470"/>
              <a:gd name="connsiteY164"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8335 w 1605470"/>
              <a:gd name="connsiteY37" fmla="*/ 5665173 h 6858000"/>
              <a:gd name="connsiteX38" fmla="*/ 562052 w 1605470"/>
              <a:gd name="connsiteY38" fmla="*/ 5563435 h 6858000"/>
              <a:gd name="connsiteX39" fmla="*/ 591557 w 1605470"/>
              <a:gd name="connsiteY39" fmla="*/ 5476393 h 6858000"/>
              <a:gd name="connsiteX40" fmla="*/ 622750 w 1605470"/>
              <a:gd name="connsiteY40" fmla="*/ 5396260 h 6858000"/>
              <a:gd name="connsiteX41" fmla="*/ 638731 w 1605470"/>
              <a:gd name="connsiteY41" fmla="*/ 5330009 h 6858000"/>
              <a:gd name="connsiteX42" fmla="*/ 672224 w 1605470"/>
              <a:gd name="connsiteY42" fmla="*/ 5273739 h 6858000"/>
              <a:gd name="connsiteX43" fmla="*/ 681823 w 1605470"/>
              <a:gd name="connsiteY43" fmla="*/ 5241779 h 6858000"/>
              <a:gd name="connsiteX44" fmla="*/ 693049 w 1605470"/>
              <a:gd name="connsiteY44" fmla="*/ 5225268 h 6858000"/>
              <a:gd name="connsiteX45" fmla="*/ 694069 w 1605470"/>
              <a:gd name="connsiteY45" fmla="*/ 5217684 h 6858000"/>
              <a:gd name="connsiteX46" fmla="*/ 701410 w 1605470"/>
              <a:gd name="connsiteY46" fmla="*/ 5193377 h 6858000"/>
              <a:gd name="connsiteX47" fmla="*/ 704713 w 1605470"/>
              <a:gd name="connsiteY47" fmla="*/ 5179288 h 6858000"/>
              <a:gd name="connsiteX48" fmla="*/ 705697 w 1605470"/>
              <a:gd name="connsiteY48" fmla="*/ 5173621 h 6858000"/>
              <a:gd name="connsiteX49" fmla="*/ 701331 w 1605470"/>
              <a:gd name="connsiteY49" fmla="*/ 5159961 h 6858000"/>
              <a:gd name="connsiteX50" fmla="*/ 708008 w 1605470"/>
              <a:gd name="connsiteY50" fmla="*/ 5144295 h 6858000"/>
              <a:gd name="connsiteX51" fmla="*/ 704941 w 1605470"/>
              <a:gd name="connsiteY51" fmla="*/ 5125185 h 6858000"/>
              <a:gd name="connsiteX52" fmla="*/ 711771 w 1605470"/>
              <a:gd name="connsiteY52" fmla="*/ 5121884 h 6858000"/>
              <a:gd name="connsiteX53" fmla="*/ 718807 w 1605470"/>
              <a:gd name="connsiteY53" fmla="*/ 5067850 h 6858000"/>
              <a:gd name="connsiteX54" fmla="*/ 721538 w 1605470"/>
              <a:gd name="connsiteY54" fmla="*/ 5060861 h 6858000"/>
              <a:gd name="connsiteX55" fmla="*/ 718242 w 1605470"/>
              <a:gd name="connsiteY55" fmla="*/ 5034192 h 6858000"/>
              <a:gd name="connsiteX56" fmla="*/ 719796 w 1605470"/>
              <a:gd name="connsiteY56" fmla="*/ 4993030 h 6858000"/>
              <a:gd name="connsiteX57" fmla="*/ 726705 w 1605470"/>
              <a:gd name="connsiteY57" fmla="*/ 4946844 h 6858000"/>
              <a:gd name="connsiteX58" fmla="*/ 722561 w 1605470"/>
              <a:gd name="connsiteY58" fmla="*/ 4932692 h 6858000"/>
              <a:gd name="connsiteX59" fmla="*/ 737964 w 1605470"/>
              <a:gd name="connsiteY59" fmla="*/ 4858827 h 6858000"/>
              <a:gd name="connsiteX60" fmla="*/ 732118 w 1605470"/>
              <a:gd name="connsiteY60" fmla="*/ 4801535 h 6858000"/>
              <a:gd name="connsiteX61" fmla="*/ 739787 w 1605470"/>
              <a:gd name="connsiteY61" fmla="*/ 4797794 h 6858000"/>
              <a:gd name="connsiteX62" fmla="*/ 741081 w 1605470"/>
              <a:gd name="connsiteY62" fmla="*/ 4784526 h 6858000"/>
              <a:gd name="connsiteX63" fmla="*/ 742865 w 1605470"/>
              <a:gd name="connsiteY63" fmla="*/ 4781211 h 6858000"/>
              <a:gd name="connsiteX64" fmla="*/ 751652 w 1605470"/>
              <a:gd name="connsiteY64" fmla="*/ 4761984 h 6858000"/>
              <a:gd name="connsiteX65" fmla="*/ 747700 w 1605470"/>
              <a:gd name="connsiteY65" fmla="*/ 4690749 h 6858000"/>
              <a:gd name="connsiteX66" fmla="*/ 743180 w 1605470"/>
              <a:gd name="connsiteY66" fmla="*/ 4584173 h 6858000"/>
              <a:gd name="connsiteX67" fmla="*/ 738263 w 1605470"/>
              <a:gd name="connsiteY67" fmla="*/ 4444346 h 6858000"/>
              <a:gd name="connsiteX68" fmla="*/ 734828 w 1605470"/>
              <a:gd name="connsiteY68" fmla="*/ 4375228 h 6858000"/>
              <a:gd name="connsiteX69" fmla="*/ 715481 w 1605470"/>
              <a:gd name="connsiteY69" fmla="*/ 4214165 h 6858000"/>
              <a:gd name="connsiteX70" fmla="*/ 719554 w 1605470"/>
              <a:gd name="connsiteY70" fmla="*/ 4090296 h 6858000"/>
              <a:gd name="connsiteX71" fmla="*/ 704810 w 1605470"/>
              <a:gd name="connsiteY71" fmla="*/ 4033999 h 6858000"/>
              <a:gd name="connsiteX72" fmla="*/ 705959 w 1605470"/>
              <a:gd name="connsiteY72" fmla="*/ 4031933 h 6858000"/>
              <a:gd name="connsiteX73" fmla="*/ 704535 w 1605470"/>
              <a:gd name="connsiteY73" fmla="*/ 4013953 h 6858000"/>
              <a:gd name="connsiteX74" fmla="*/ 700443 w 1605470"/>
              <a:gd name="connsiteY74" fmla="*/ 4010511 h 6858000"/>
              <a:gd name="connsiteX75" fmla="*/ 698282 w 1605470"/>
              <a:gd name="connsiteY75" fmla="*/ 3998331 h 6858000"/>
              <a:gd name="connsiteX76" fmla="*/ 690830 w 1605470"/>
              <a:gd name="connsiteY76" fmla="*/ 3974753 h 6858000"/>
              <a:gd name="connsiteX77" fmla="*/ 692428 w 1605470"/>
              <a:gd name="connsiteY77" fmla="*/ 3969950 h 6858000"/>
              <a:gd name="connsiteX78" fmla="*/ 685850 w 1605470"/>
              <a:gd name="connsiteY78" fmla="*/ 3933779 h 6858000"/>
              <a:gd name="connsiteX79" fmla="*/ 687181 w 1605470"/>
              <a:gd name="connsiteY79" fmla="*/ 3933093 h 6858000"/>
              <a:gd name="connsiteX80" fmla="*/ 691535 w 1605470"/>
              <a:gd name="connsiteY80" fmla="*/ 3922082 h 6858000"/>
              <a:gd name="connsiteX81" fmla="*/ 696613 w 1605470"/>
              <a:gd name="connsiteY81" fmla="*/ 3901461 h 6858000"/>
              <a:gd name="connsiteX82" fmla="*/ 719207 w 1605470"/>
              <a:gd name="connsiteY82" fmla="*/ 3813873 h 6858000"/>
              <a:gd name="connsiteX83" fmla="*/ 718632 w 1605470"/>
              <a:gd name="connsiteY83" fmla="*/ 3806161 h 6858000"/>
              <a:gd name="connsiteX84" fmla="*/ 718939 w 1605470"/>
              <a:gd name="connsiteY84" fmla="*/ 3805957 h 6858000"/>
              <a:gd name="connsiteX85" fmla="*/ 718966 w 1605470"/>
              <a:gd name="connsiteY85" fmla="*/ 3797724 h 6858000"/>
              <a:gd name="connsiteX86" fmla="*/ 717581 w 1605470"/>
              <a:gd name="connsiteY86" fmla="*/ 3792098 h 6858000"/>
              <a:gd name="connsiteX87" fmla="*/ 716465 w 1605470"/>
              <a:gd name="connsiteY87" fmla="*/ 3777135 h 6858000"/>
              <a:gd name="connsiteX88" fmla="*/ 718198 w 1605470"/>
              <a:gd name="connsiteY88" fmla="*/ 3771656 h 6858000"/>
              <a:gd name="connsiteX89" fmla="*/ 721941 w 1605470"/>
              <a:gd name="connsiteY89" fmla="*/ 3769007 h 6858000"/>
              <a:gd name="connsiteX90" fmla="*/ 721407 w 1605470"/>
              <a:gd name="connsiteY90" fmla="*/ 3767709 h 6858000"/>
              <a:gd name="connsiteX91" fmla="*/ 730103 w 1605470"/>
              <a:gd name="connsiteY91" fmla="*/ 3738082 h 6858000"/>
              <a:gd name="connsiteX92" fmla="*/ 737449 w 1605470"/>
              <a:gd name="connsiteY92" fmla="*/ 3673397 h 6858000"/>
              <a:gd name="connsiteX93" fmla="*/ 736745 w 1605470"/>
              <a:gd name="connsiteY93" fmla="*/ 3637109 h 6858000"/>
              <a:gd name="connsiteX94" fmla="*/ 740188 w 1605470"/>
              <a:gd name="connsiteY94" fmla="*/ 3536883 h 6858000"/>
              <a:gd name="connsiteX95" fmla="*/ 747726 w 1605470"/>
              <a:gd name="connsiteY95" fmla="*/ 3435652 h 6858000"/>
              <a:gd name="connsiteX96" fmla="*/ 770510 w 1605470"/>
              <a:gd name="connsiteY96" fmla="*/ 3361844 h 6858000"/>
              <a:gd name="connsiteX97" fmla="*/ 749397 w 1605470"/>
              <a:gd name="connsiteY97" fmla="*/ 3307769 h 6858000"/>
              <a:gd name="connsiteX98" fmla="*/ 766960 w 1605470"/>
              <a:gd name="connsiteY98" fmla="*/ 3250522 h 6858000"/>
              <a:gd name="connsiteX99" fmla="*/ 767385 w 1605470"/>
              <a:gd name="connsiteY99" fmla="*/ 3229163 h 6858000"/>
              <a:gd name="connsiteX100" fmla="*/ 769208 w 1605470"/>
              <a:gd name="connsiteY100" fmla="*/ 3217217 h 6858000"/>
              <a:gd name="connsiteX101" fmla="*/ 770350 w 1605470"/>
              <a:gd name="connsiteY101" fmla="*/ 3216125 h 6858000"/>
              <a:gd name="connsiteX102" fmla="*/ 756043 w 1605470"/>
              <a:gd name="connsiteY102" fmla="*/ 3183755 h 6858000"/>
              <a:gd name="connsiteX103" fmla="*/ 756544 w 1605470"/>
              <a:gd name="connsiteY103" fmla="*/ 3178642 h 6858000"/>
              <a:gd name="connsiteX104" fmla="*/ 744144 w 1605470"/>
              <a:gd name="connsiteY104" fmla="*/ 3158586 h 6858000"/>
              <a:gd name="connsiteX105" fmla="*/ 739378 w 1605470"/>
              <a:gd name="connsiteY105" fmla="*/ 3147669 h 6858000"/>
              <a:gd name="connsiteX106" fmla="*/ 734648 w 1605470"/>
              <a:gd name="connsiteY106" fmla="*/ 3145733 h 6858000"/>
              <a:gd name="connsiteX107" fmla="*/ 729329 w 1605470"/>
              <a:gd name="connsiteY107" fmla="*/ 3129034 h 6858000"/>
              <a:gd name="connsiteX108" fmla="*/ 729994 w 1605470"/>
              <a:gd name="connsiteY108" fmla="*/ 3126682 h 6858000"/>
              <a:gd name="connsiteX109" fmla="*/ 720862 w 1605470"/>
              <a:gd name="connsiteY109" fmla="*/ 3114519 h 6858000"/>
              <a:gd name="connsiteX110" fmla="*/ 707471 w 1605470"/>
              <a:gd name="connsiteY110" fmla="*/ 3106272 h 6858000"/>
              <a:gd name="connsiteX111" fmla="*/ 680201 w 1605470"/>
              <a:gd name="connsiteY111" fmla="*/ 2958185 h 6858000"/>
              <a:gd name="connsiteX112" fmla="*/ 622815 w 1605470"/>
              <a:gd name="connsiteY112" fmla="*/ 2762989 h 6858000"/>
              <a:gd name="connsiteX113" fmla="*/ 571733 w 1605470"/>
              <a:gd name="connsiteY113" fmla="*/ 2554718 h 6858000"/>
              <a:gd name="connsiteX114" fmla="*/ 551827 w 1605470"/>
              <a:gd name="connsiteY114" fmla="*/ 2485734 h 6858000"/>
              <a:gd name="connsiteX115" fmla="*/ 542550 w 1605470"/>
              <a:gd name="connsiteY115" fmla="*/ 2447068 h 6858000"/>
              <a:gd name="connsiteX116" fmla="*/ 529511 w 1605470"/>
              <a:gd name="connsiteY116" fmla="*/ 2425819 h 6858000"/>
              <a:gd name="connsiteX117" fmla="*/ 528878 w 1605470"/>
              <a:gd name="connsiteY117" fmla="*/ 2408971 h 6858000"/>
              <a:gd name="connsiteX118" fmla="*/ 535510 w 1605470"/>
              <a:gd name="connsiteY118" fmla="*/ 2402874 h 6858000"/>
              <a:gd name="connsiteX119" fmla="*/ 538122 w 1605470"/>
              <a:gd name="connsiteY119" fmla="*/ 2381443 h 6858000"/>
              <a:gd name="connsiteX120" fmla="*/ 514451 w 1605470"/>
              <a:gd name="connsiteY120" fmla="*/ 2261920 h 6858000"/>
              <a:gd name="connsiteX121" fmla="*/ 504338 w 1605470"/>
              <a:gd name="connsiteY121" fmla="*/ 2195378 h 6858000"/>
              <a:gd name="connsiteX122" fmla="*/ 488555 w 1605470"/>
              <a:gd name="connsiteY122" fmla="*/ 2155135 h 6858000"/>
              <a:gd name="connsiteX123" fmla="*/ 486013 w 1605470"/>
              <a:gd name="connsiteY123" fmla="*/ 2118008 h 6858000"/>
              <a:gd name="connsiteX124" fmla="*/ 487006 w 1605470"/>
              <a:gd name="connsiteY124" fmla="*/ 2050531 h 6858000"/>
              <a:gd name="connsiteX125" fmla="*/ 478812 w 1605470"/>
              <a:gd name="connsiteY125" fmla="*/ 1963269 h 6858000"/>
              <a:gd name="connsiteX126" fmla="*/ 459990 w 1605470"/>
              <a:gd name="connsiteY126" fmla="*/ 1906352 h 6858000"/>
              <a:gd name="connsiteX127" fmla="*/ 436547 w 1605470"/>
              <a:gd name="connsiteY127" fmla="*/ 1861531 h 6858000"/>
              <a:gd name="connsiteX128" fmla="*/ 390346 w 1605470"/>
              <a:gd name="connsiteY128" fmla="*/ 1732919 h 6858000"/>
              <a:gd name="connsiteX129" fmla="*/ 362657 w 1605470"/>
              <a:gd name="connsiteY129" fmla="*/ 1663540 h 6858000"/>
              <a:gd name="connsiteX130" fmla="*/ 361783 w 1605470"/>
              <a:gd name="connsiteY130" fmla="*/ 1615777 h 6858000"/>
              <a:gd name="connsiteX131" fmla="*/ 342578 w 1605470"/>
              <a:gd name="connsiteY131" fmla="*/ 1563678 h 6858000"/>
              <a:gd name="connsiteX132" fmla="*/ 355658 w 1605470"/>
              <a:gd name="connsiteY132" fmla="*/ 1519474 h 6858000"/>
              <a:gd name="connsiteX133" fmla="*/ 348400 w 1605470"/>
              <a:gd name="connsiteY133" fmla="*/ 1477995 h 6858000"/>
              <a:gd name="connsiteX134" fmla="*/ 334485 w 1605470"/>
              <a:gd name="connsiteY134" fmla="*/ 1373769 h 6858000"/>
              <a:gd name="connsiteX135" fmla="*/ 342792 w 1605470"/>
              <a:gd name="connsiteY135" fmla="*/ 1307086 h 6858000"/>
              <a:gd name="connsiteX136" fmla="*/ 343980 w 1605470"/>
              <a:gd name="connsiteY136" fmla="*/ 1189033 h 6858000"/>
              <a:gd name="connsiteX137" fmla="*/ 348665 w 1605470"/>
              <a:gd name="connsiteY137" fmla="*/ 1168288 h 6858000"/>
              <a:gd name="connsiteX138" fmla="*/ 340947 w 1605470"/>
              <a:gd name="connsiteY138" fmla="*/ 1142577 h 6858000"/>
              <a:gd name="connsiteX139" fmla="*/ 330253 w 1605470"/>
              <a:gd name="connsiteY139" fmla="*/ 1088484 h 6858000"/>
              <a:gd name="connsiteX140" fmla="*/ 318989 w 1605470"/>
              <a:gd name="connsiteY140" fmla="*/ 1016103 h 6858000"/>
              <a:gd name="connsiteX141" fmla="*/ 320445 w 1605470"/>
              <a:gd name="connsiteY141" fmla="*/ 932283 h 6858000"/>
              <a:gd name="connsiteX142" fmla="*/ 322681 w 1605470"/>
              <a:gd name="connsiteY142" fmla="*/ 915925 h 6858000"/>
              <a:gd name="connsiteX143" fmla="*/ 315310 w 1605470"/>
              <a:gd name="connsiteY143" fmla="*/ 896999 h 6858000"/>
              <a:gd name="connsiteX144" fmla="*/ 284718 w 1605470"/>
              <a:gd name="connsiteY144" fmla="*/ 821517 h 6858000"/>
              <a:gd name="connsiteX145" fmla="*/ 263668 w 1605470"/>
              <a:gd name="connsiteY145" fmla="*/ 751353 h 6858000"/>
              <a:gd name="connsiteX146" fmla="*/ 263226 w 1605470"/>
              <a:gd name="connsiteY146" fmla="*/ 721230 h 6858000"/>
              <a:gd name="connsiteX147" fmla="*/ 248897 w 1605470"/>
              <a:gd name="connsiteY147" fmla="*/ 681659 h 6858000"/>
              <a:gd name="connsiteX148" fmla="*/ 234316 w 1605470"/>
              <a:gd name="connsiteY148" fmla="*/ 635218 h 6858000"/>
              <a:gd name="connsiteX149" fmla="*/ 239327 w 1605470"/>
              <a:gd name="connsiteY149" fmla="*/ 613763 h 6858000"/>
              <a:gd name="connsiteX150" fmla="*/ 225269 w 1605470"/>
              <a:gd name="connsiteY150" fmla="*/ 598582 h 6858000"/>
              <a:gd name="connsiteX151" fmla="*/ 224950 w 1605470"/>
              <a:gd name="connsiteY151" fmla="*/ 576846 h 6858000"/>
              <a:gd name="connsiteX152" fmla="*/ 204576 w 1605470"/>
              <a:gd name="connsiteY152" fmla="*/ 530055 h 6858000"/>
              <a:gd name="connsiteX153" fmla="*/ 219064 w 1605470"/>
              <a:gd name="connsiteY153" fmla="*/ 469651 h 6858000"/>
              <a:gd name="connsiteX154" fmla="*/ 195012 w 1605470"/>
              <a:gd name="connsiteY154" fmla="*/ 448559 h 6858000"/>
              <a:gd name="connsiteX155" fmla="*/ 201434 w 1605470"/>
              <a:gd name="connsiteY155" fmla="*/ 441529 h 6858000"/>
              <a:gd name="connsiteX156" fmla="*/ 200655 w 1605470"/>
              <a:gd name="connsiteY156" fmla="*/ 428927 h 6858000"/>
              <a:gd name="connsiteX157" fmla="*/ 190059 w 1605470"/>
              <a:gd name="connsiteY157" fmla="*/ 430161 h 6858000"/>
              <a:gd name="connsiteX158" fmla="*/ 167079 w 1605470"/>
              <a:gd name="connsiteY158" fmla="*/ 367211 h 6858000"/>
              <a:gd name="connsiteX159" fmla="*/ 124571 w 1605470"/>
              <a:gd name="connsiteY159" fmla="*/ 302178 h 6858000"/>
              <a:gd name="connsiteX160" fmla="*/ 103243 w 1605470"/>
              <a:gd name="connsiteY160" fmla="*/ 211375 h 6858000"/>
              <a:gd name="connsiteX161" fmla="*/ 94571 w 1605470"/>
              <a:gd name="connsiteY161" fmla="*/ 184179 h 6858000"/>
              <a:gd name="connsiteX162" fmla="*/ 13437 w 1605470"/>
              <a:gd name="connsiteY162" fmla="*/ 19287 h 6858000"/>
              <a:gd name="connsiteX163" fmla="*/ 0 w 1605470"/>
              <a:gd name="connsiteY163"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8335 w 1605470"/>
              <a:gd name="connsiteY37" fmla="*/ 5665173 h 6858000"/>
              <a:gd name="connsiteX38" fmla="*/ 562052 w 1605470"/>
              <a:gd name="connsiteY38" fmla="*/ 5563435 h 6858000"/>
              <a:gd name="connsiteX39" fmla="*/ 591557 w 1605470"/>
              <a:gd name="connsiteY39" fmla="*/ 5476393 h 6858000"/>
              <a:gd name="connsiteX40" fmla="*/ 622750 w 1605470"/>
              <a:gd name="connsiteY40" fmla="*/ 5396260 h 6858000"/>
              <a:gd name="connsiteX41" fmla="*/ 638731 w 1605470"/>
              <a:gd name="connsiteY41" fmla="*/ 5330009 h 6858000"/>
              <a:gd name="connsiteX42" fmla="*/ 672224 w 1605470"/>
              <a:gd name="connsiteY42" fmla="*/ 5273739 h 6858000"/>
              <a:gd name="connsiteX43" fmla="*/ 681823 w 1605470"/>
              <a:gd name="connsiteY43" fmla="*/ 5241779 h 6858000"/>
              <a:gd name="connsiteX44" fmla="*/ 693049 w 1605470"/>
              <a:gd name="connsiteY44" fmla="*/ 5225268 h 6858000"/>
              <a:gd name="connsiteX45" fmla="*/ 694069 w 1605470"/>
              <a:gd name="connsiteY45" fmla="*/ 5217684 h 6858000"/>
              <a:gd name="connsiteX46" fmla="*/ 701410 w 1605470"/>
              <a:gd name="connsiteY46" fmla="*/ 5193377 h 6858000"/>
              <a:gd name="connsiteX47" fmla="*/ 704713 w 1605470"/>
              <a:gd name="connsiteY47" fmla="*/ 5179288 h 6858000"/>
              <a:gd name="connsiteX48" fmla="*/ 705697 w 1605470"/>
              <a:gd name="connsiteY48" fmla="*/ 5173621 h 6858000"/>
              <a:gd name="connsiteX49" fmla="*/ 701331 w 1605470"/>
              <a:gd name="connsiteY49" fmla="*/ 5159961 h 6858000"/>
              <a:gd name="connsiteX50" fmla="*/ 708008 w 1605470"/>
              <a:gd name="connsiteY50" fmla="*/ 5144295 h 6858000"/>
              <a:gd name="connsiteX51" fmla="*/ 704941 w 1605470"/>
              <a:gd name="connsiteY51" fmla="*/ 5125185 h 6858000"/>
              <a:gd name="connsiteX52" fmla="*/ 711771 w 1605470"/>
              <a:gd name="connsiteY52" fmla="*/ 5121884 h 6858000"/>
              <a:gd name="connsiteX53" fmla="*/ 718807 w 1605470"/>
              <a:gd name="connsiteY53" fmla="*/ 5067850 h 6858000"/>
              <a:gd name="connsiteX54" fmla="*/ 721538 w 1605470"/>
              <a:gd name="connsiteY54" fmla="*/ 5060861 h 6858000"/>
              <a:gd name="connsiteX55" fmla="*/ 718242 w 1605470"/>
              <a:gd name="connsiteY55" fmla="*/ 5034192 h 6858000"/>
              <a:gd name="connsiteX56" fmla="*/ 719796 w 1605470"/>
              <a:gd name="connsiteY56" fmla="*/ 4993030 h 6858000"/>
              <a:gd name="connsiteX57" fmla="*/ 726705 w 1605470"/>
              <a:gd name="connsiteY57" fmla="*/ 4946844 h 6858000"/>
              <a:gd name="connsiteX58" fmla="*/ 722561 w 1605470"/>
              <a:gd name="connsiteY58" fmla="*/ 4932692 h 6858000"/>
              <a:gd name="connsiteX59" fmla="*/ 737964 w 1605470"/>
              <a:gd name="connsiteY59" fmla="*/ 4858827 h 6858000"/>
              <a:gd name="connsiteX60" fmla="*/ 732118 w 1605470"/>
              <a:gd name="connsiteY60" fmla="*/ 4801535 h 6858000"/>
              <a:gd name="connsiteX61" fmla="*/ 739787 w 1605470"/>
              <a:gd name="connsiteY61" fmla="*/ 4797794 h 6858000"/>
              <a:gd name="connsiteX62" fmla="*/ 741081 w 1605470"/>
              <a:gd name="connsiteY62" fmla="*/ 4784526 h 6858000"/>
              <a:gd name="connsiteX63" fmla="*/ 742865 w 1605470"/>
              <a:gd name="connsiteY63" fmla="*/ 4781211 h 6858000"/>
              <a:gd name="connsiteX64" fmla="*/ 751652 w 1605470"/>
              <a:gd name="connsiteY64" fmla="*/ 4761984 h 6858000"/>
              <a:gd name="connsiteX65" fmla="*/ 747700 w 1605470"/>
              <a:gd name="connsiteY65" fmla="*/ 4690749 h 6858000"/>
              <a:gd name="connsiteX66" fmla="*/ 743180 w 1605470"/>
              <a:gd name="connsiteY66" fmla="*/ 4584173 h 6858000"/>
              <a:gd name="connsiteX67" fmla="*/ 738263 w 1605470"/>
              <a:gd name="connsiteY67" fmla="*/ 4444346 h 6858000"/>
              <a:gd name="connsiteX68" fmla="*/ 734828 w 1605470"/>
              <a:gd name="connsiteY68" fmla="*/ 4375228 h 6858000"/>
              <a:gd name="connsiteX69" fmla="*/ 715481 w 1605470"/>
              <a:gd name="connsiteY69" fmla="*/ 4214165 h 6858000"/>
              <a:gd name="connsiteX70" fmla="*/ 719554 w 1605470"/>
              <a:gd name="connsiteY70" fmla="*/ 4090296 h 6858000"/>
              <a:gd name="connsiteX71" fmla="*/ 704810 w 1605470"/>
              <a:gd name="connsiteY71" fmla="*/ 4033999 h 6858000"/>
              <a:gd name="connsiteX72" fmla="*/ 705959 w 1605470"/>
              <a:gd name="connsiteY72" fmla="*/ 4031933 h 6858000"/>
              <a:gd name="connsiteX73" fmla="*/ 704535 w 1605470"/>
              <a:gd name="connsiteY73" fmla="*/ 4013953 h 6858000"/>
              <a:gd name="connsiteX74" fmla="*/ 700443 w 1605470"/>
              <a:gd name="connsiteY74" fmla="*/ 4010511 h 6858000"/>
              <a:gd name="connsiteX75" fmla="*/ 698282 w 1605470"/>
              <a:gd name="connsiteY75" fmla="*/ 3998331 h 6858000"/>
              <a:gd name="connsiteX76" fmla="*/ 690830 w 1605470"/>
              <a:gd name="connsiteY76" fmla="*/ 3974753 h 6858000"/>
              <a:gd name="connsiteX77" fmla="*/ 692428 w 1605470"/>
              <a:gd name="connsiteY77" fmla="*/ 3969950 h 6858000"/>
              <a:gd name="connsiteX78" fmla="*/ 685850 w 1605470"/>
              <a:gd name="connsiteY78" fmla="*/ 3933779 h 6858000"/>
              <a:gd name="connsiteX79" fmla="*/ 687181 w 1605470"/>
              <a:gd name="connsiteY79" fmla="*/ 3933093 h 6858000"/>
              <a:gd name="connsiteX80" fmla="*/ 691535 w 1605470"/>
              <a:gd name="connsiteY80" fmla="*/ 3922082 h 6858000"/>
              <a:gd name="connsiteX81" fmla="*/ 696613 w 1605470"/>
              <a:gd name="connsiteY81" fmla="*/ 3901461 h 6858000"/>
              <a:gd name="connsiteX82" fmla="*/ 719207 w 1605470"/>
              <a:gd name="connsiteY82" fmla="*/ 3813873 h 6858000"/>
              <a:gd name="connsiteX83" fmla="*/ 718632 w 1605470"/>
              <a:gd name="connsiteY83" fmla="*/ 3806161 h 6858000"/>
              <a:gd name="connsiteX84" fmla="*/ 718939 w 1605470"/>
              <a:gd name="connsiteY84" fmla="*/ 3805957 h 6858000"/>
              <a:gd name="connsiteX85" fmla="*/ 718966 w 1605470"/>
              <a:gd name="connsiteY85" fmla="*/ 3797724 h 6858000"/>
              <a:gd name="connsiteX86" fmla="*/ 717581 w 1605470"/>
              <a:gd name="connsiteY86" fmla="*/ 3792098 h 6858000"/>
              <a:gd name="connsiteX87" fmla="*/ 716465 w 1605470"/>
              <a:gd name="connsiteY87" fmla="*/ 3777135 h 6858000"/>
              <a:gd name="connsiteX88" fmla="*/ 718198 w 1605470"/>
              <a:gd name="connsiteY88" fmla="*/ 3771656 h 6858000"/>
              <a:gd name="connsiteX89" fmla="*/ 721941 w 1605470"/>
              <a:gd name="connsiteY89" fmla="*/ 3769007 h 6858000"/>
              <a:gd name="connsiteX90" fmla="*/ 721407 w 1605470"/>
              <a:gd name="connsiteY90" fmla="*/ 3767709 h 6858000"/>
              <a:gd name="connsiteX91" fmla="*/ 730103 w 1605470"/>
              <a:gd name="connsiteY91" fmla="*/ 3738082 h 6858000"/>
              <a:gd name="connsiteX92" fmla="*/ 737449 w 1605470"/>
              <a:gd name="connsiteY92" fmla="*/ 3673397 h 6858000"/>
              <a:gd name="connsiteX93" fmla="*/ 736745 w 1605470"/>
              <a:gd name="connsiteY93" fmla="*/ 3637109 h 6858000"/>
              <a:gd name="connsiteX94" fmla="*/ 740188 w 1605470"/>
              <a:gd name="connsiteY94" fmla="*/ 3536883 h 6858000"/>
              <a:gd name="connsiteX95" fmla="*/ 747726 w 1605470"/>
              <a:gd name="connsiteY95" fmla="*/ 3435652 h 6858000"/>
              <a:gd name="connsiteX96" fmla="*/ 749397 w 1605470"/>
              <a:gd name="connsiteY96" fmla="*/ 3307769 h 6858000"/>
              <a:gd name="connsiteX97" fmla="*/ 766960 w 1605470"/>
              <a:gd name="connsiteY97" fmla="*/ 3250522 h 6858000"/>
              <a:gd name="connsiteX98" fmla="*/ 767385 w 1605470"/>
              <a:gd name="connsiteY98" fmla="*/ 3229163 h 6858000"/>
              <a:gd name="connsiteX99" fmla="*/ 769208 w 1605470"/>
              <a:gd name="connsiteY99" fmla="*/ 3217217 h 6858000"/>
              <a:gd name="connsiteX100" fmla="*/ 770350 w 1605470"/>
              <a:gd name="connsiteY100" fmla="*/ 3216125 h 6858000"/>
              <a:gd name="connsiteX101" fmla="*/ 756043 w 1605470"/>
              <a:gd name="connsiteY101" fmla="*/ 3183755 h 6858000"/>
              <a:gd name="connsiteX102" fmla="*/ 756544 w 1605470"/>
              <a:gd name="connsiteY102" fmla="*/ 3178642 h 6858000"/>
              <a:gd name="connsiteX103" fmla="*/ 744144 w 1605470"/>
              <a:gd name="connsiteY103" fmla="*/ 3158586 h 6858000"/>
              <a:gd name="connsiteX104" fmla="*/ 739378 w 1605470"/>
              <a:gd name="connsiteY104" fmla="*/ 3147669 h 6858000"/>
              <a:gd name="connsiteX105" fmla="*/ 734648 w 1605470"/>
              <a:gd name="connsiteY105" fmla="*/ 3145733 h 6858000"/>
              <a:gd name="connsiteX106" fmla="*/ 729329 w 1605470"/>
              <a:gd name="connsiteY106" fmla="*/ 3129034 h 6858000"/>
              <a:gd name="connsiteX107" fmla="*/ 729994 w 1605470"/>
              <a:gd name="connsiteY107" fmla="*/ 3126682 h 6858000"/>
              <a:gd name="connsiteX108" fmla="*/ 720862 w 1605470"/>
              <a:gd name="connsiteY108" fmla="*/ 3114519 h 6858000"/>
              <a:gd name="connsiteX109" fmla="*/ 707471 w 1605470"/>
              <a:gd name="connsiteY109" fmla="*/ 3106272 h 6858000"/>
              <a:gd name="connsiteX110" fmla="*/ 680201 w 1605470"/>
              <a:gd name="connsiteY110" fmla="*/ 2958185 h 6858000"/>
              <a:gd name="connsiteX111" fmla="*/ 622815 w 1605470"/>
              <a:gd name="connsiteY111" fmla="*/ 2762989 h 6858000"/>
              <a:gd name="connsiteX112" fmla="*/ 571733 w 1605470"/>
              <a:gd name="connsiteY112" fmla="*/ 2554718 h 6858000"/>
              <a:gd name="connsiteX113" fmla="*/ 551827 w 1605470"/>
              <a:gd name="connsiteY113" fmla="*/ 2485734 h 6858000"/>
              <a:gd name="connsiteX114" fmla="*/ 542550 w 1605470"/>
              <a:gd name="connsiteY114" fmla="*/ 2447068 h 6858000"/>
              <a:gd name="connsiteX115" fmla="*/ 529511 w 1605470"/>
              <a:gd name="connsiteY115" fmla="*/ 2425819 h 6858000"/>
              <a:gd name="connsiteX116" fmla="*/ 528878 w 1605470"/>
              <a:gd name="connsiteY116" fmla="*/ 2408971 h 6858000"/>
              <a:gd name="connsiteX117" fmla="*/ 535510 w 1605470"/>
              <a:gd name="connsiteY117" fmla="*/ 2402874 h 6858000"/>
              <a:gd name="connsiteX118" fmla="*/ 538122 w 1605470"/>
              <a:gd name="connsiteY118" fmla="*/ 2381443 h 6858000"/>
              <a:gd name="connsiteX119" fmla="*/ 514451 w 1605470"/>
              <a:gd name="connsiteY119" fmla="*/ 2261920 h 6858000"/>
              <a:gd name="connsiteX120" fmla="*/ 504338 w 1605470"/>
              <a:gd name="connsiteY120" fmla="*/ 2195378 h 6858000"/>
              <a:gd name="connsiteX121" fmla="*/ 488555 w 1605470"/>
              <a:gd name="connsiteY121" fmla="*/ 2155135 h 6858000"/>
              <a:gd name="connsiteX122" fmla="*/ 486013 w 1605470"/>
              <a:gd name="connsiteY122" fmla="*/ 2118008 h 6858000"/>
              <a:gd name="connsiteX123" fmla="*/ 487006 w 1605470"/>
              <a:gd name="connsiteY123" fmla="*/ 2050531 h 6858000"/>
              <a:gd name="connsiteX124" fmla="*/ 478812 w 1605470"/>
              <a:gd name="connsiteY124" fmla="*/ 1963269 h 6858000"/>
              <a:gd name="connsiteX125" fmla="*/ 459990 w 1605470"/>
              <a:gd name="connsiteY125" fmla="*/ 1906352 h 6858000"/>
              <a:gd name="connsiteX126" fmla="*/ 436547 w 1605470"/>
              <a:gd name="connsiteY126" fmla="*/ 1861531 h 6858000"/>
              <a:gd name="connsiteX127" fmla="*/ 390346 w 1605470"/>
              <a:gd name="connsiteY127" fmla="*/ 1732919 h 6858000"/>
              <a:gd name="connsiteX128" fmla="*/ 362657 w 1605470"/>
              <a:gd name="connsiteY128" fmla="*/ 1663540 h 6858000"/>
              <a:gd name="connsiteX129" fmla="*/ 361783 w 1605470"/>
              <a:gd name="connsiteY129" fmla="*/ 1615777 h 6858000"/>
              <a:gd name="connsiteX130" fmla="*/ 342578 w 1605470"/>
              <a:gd name="connsiteY130" fmla="*/ 1563678 h 6858000"/>
              <a:gd name="connsiteX131" fmla="*/ 355658 w 1605470"/>
              <a:gd name="connsiteY131" fmla="*/ 1519474 h 6858000"/>
              <a:gd name="connsiteX132" fmla="*/ 348400 w 1605470"/>
              <a:gd name="connsiteY132" fmla="*/ 1477995 h 6858000"/>
              <a:gd name="connsiteX133" fmla="*/ 334485 w 1605470"/>
              <a:gd name="connsiteY133" fmla="*/ 1373769 h 6858000"/>
              <a:gd name="connsiteX134" fmla="*/ 342792 w 1605470"/>
              <a:gd name="connsiteY134" fmla="*/ 1307086 h 6858000"/>
              <a:gd name="connsiteX135" fmla="*/ 343980 w 1605470"/>
              <a:gd name="connsiteY135" fmla="*/ 1189033 h 6858000"/>
              <a:gd name="connsiteX136" fmla="*/ 348665 w 1605470"/>
              <a:gd name="connsiteY136" fmla="*/ 1168288 h 6858000"/>
              <a:gd name="connsiteX137" fmla="*/ 340947 w 1605470"/>
              <a:gd name="connsiteY137" fmla="*/ 1142577 h 6858000"/>
              <a:gd name="connsiteX138" fmla="*/ 330253 w 1605470"/>
              <a:gd name="connsiteY138" fmla="*/ 1088484 h 6858000"/>
              <a:gd name="connsiteX139" fmla="*/ 318989 w 1605470"/>
              <a:gd name="connsiteY139" fmla="*/ 1016103 h 6858000"/>
              <a:gd name="connsiteX140" fmla="*/ 320445 w 1605470"/>
              <a:gd name="connsiteY140" fmla="*/ 932283 h 6858000"/>
              <a:gd name="connsiteX141" fmla="*/ 322681 w 1605470"/>
              <a:gd name="connsiteY141" fmla="*/ 915925 h 6858000"/>
              <a:gd name="connsiteX142" fmla="*/ 315310 w 1605470"/>
              <a:gd name="connsiteY142" fmla="*/ 896999 h 6858000"/>
              <a:gd name="connsiteX143" fmla="*/ 284718 w 1605470"/>
              <a:gd name="connsiteY143" fmla="*/ 821517 h 6858000"/>
              <a:gd name="connsiteX144" fmla="*/ 263668 w 1605470"/>
              <a:gd name="connsiteY144" fmla="*/ 751353 h 6858000"/>
              <a:gd name="connsiteX145" fmla="*/ 263226 w 1605470"/>
              <a:gd name="connsiteY145" fmla="*/ 721230 h 6858000"/>
              <a:gd name="connsiteX146" fmla="*/ 248897 w 1605470"/>
              <a:gd name="connsiteY146" fmla="*/ 681659 h 6858000"/>
              <a:gd name="connsiteX147" fmla="*/ 234316 w 1605470"/>
              <a:gd name="connsiteY147" fmla="*/ 635218 h 6858000"/>
              <a:gd name="connsiteX148" fmla="*/ 239327 w 1605470"/>
              <a:gd name="connsiteY148" fmla="*/ 613763 h 6858000"/>
              <a:gd name="connsiteX149" fmla="*/ 225269 w 1605470"/>
              <a:gd name="connsiteY149" fmla="*/ 598582 h 6858000"/>
              <a:gd name="connsiteX150" fmla="*/ 224950 w 1605470"/>
              <a:gd name="connsiteY150" fmla="*/ 576846 h 6858000"/>
              <a:gd name="connsiteX151" fmla="*/ 204576 w 1605470"/>
              <a:gd name="connsiteY151" fmla="*/ 530055 h 6858000"/>
              <a:gd name="connsiteX152" fmla="*/ 219064 w 1605470"/>
              <a:gd name="connsiteY152" fmla="*/ 469651 h 6858000"/>
              <a:gd name="connsiteX153" fmla="*/ 195012 w 1605470"/>
              <a:gd name="connsiteY153" fmla="*/ 448559 h 6858000"/>
              <a:gd name="connsiteX154" fmla="*/ 201434 w 1605470"/>
              <a:gd name="connsiteY154" fmla="*/ 441529 h 6858000"/>
              <a:gd name="connsiteX155" fmla="*/ 200655 w 1605470"/>
              <a:gd name="connsiteY155" fmla="*/ 428927 h 6858000"/>
              <a:gd name="connsiteX156" fmla="*/ 190059 w 1605470"/>
              <a:gd name="connsiteY156" fmla="*/ 430161 h 6858000"/>
              <a:gd name="connsiteX157" fmla="*/ 167079 w 1605470"/>
              <a:gd name="connsiteY157" fmla="*/ 367211 h 6858000"/>
              <a:gd name="connsiteX158" fmla="*/ 124571 w 1605470"/>
              <a:gd name="connsiteY158" fmla="*/ 302178 h 6858000"/>
              <a:gd name="connsiteX159" fmla="*/ 103243 w 1605470"/>
              <a:gd name="connsiteY159" fmla="*/ 211375 h 6858000"/>
              <a:gd name="connsiteX160" fmla="*/ 94571 w 1605470"/>
              <a:gd name="connsiteY160" fmla="*/ 184179 h 6858000"/>
              <a:gd name="connsiteX161" fmla="*/ 13437 w 1605470"/>
              <a:gd name="connsiteY161" fmla="*/ 19287 h 6858000"/>
              <a:gd name="connsiteX162" fmla="*/ 0 w 1605470"/>
              <a:gd name="connsiteY162"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8335 w 1605470"/>
              <a:gd name="connsiteY37" fmla="*/ 5665173 h 6858000"/>
              <a:gd name="connsiteX38" fmla="*/ 562052 w 1605470"/>
              <a:gd name="connsiteY38" fmla="*/ 5563435 h 6858000"/>
              <a:gd name="connsiteX39" fmla="*/ 591557 w 1605470"/>
              <a:gd name="connsiteY39" fmla="*/ 5476393 h 6858000"/>
              <a:gd name="connsiteX40" fmla="*/ 622750 w 1605470"/>
              <a:gd name="connsiteY40" fmla="*/ 5396260 h 6858000"/>
              <a:gd name="connsiteX41" fmla="*/ 638731 w 1605470"/>
              <a:gd name="connsiteY41" fmla="*/ 5330009 h 6858000"/>
              <a:gd name="connsiteX42" fmla="*/ 672224 w 1605470"/>
              <a:gd name="connsiteY42" fmla="*/ 5273739 h 6858000"/>
              <a:gd name="connsiteX43" fmla="*/ 681823 w 1605470"/>
              <a:gd name="connsiteY43" fmla="*/ 5241779 h 6858000"/>
              <a:gd name="connsiteX44" fmla="*/ 693049 w 1605470"/>
              <a:gd name="connsiteY44" fmla="*/ 5225268 h 6858000"/>
              <a:gd name="connsiteX45" fmla="*/ 694069 w 1605470"/>
              <a:gd name="connsiteY45" fmla="*/ 5217684 h 6858000"/>
              <a:gd name="connsiteX46" fmla="*/ 701410 w 1605470"/>
              <a:gd name="connsiteY46" fmla="*/ 5193377 h 6858000"/>
              <a:gd name="connsiteX47" fmla="*/ 704713 w 1605470"/>
              <a:gd name="connsiteY47" fmla="*/ 5179288 h 6858000"/>
              <a:gd name="connsiteX48" fmla="*/ 705697 w 1605470"/>
              <a:gd name="connsiteY48" fmla="*/ 5173621 h 6858000"/>
              <a:gd name="connsiteX49" fmla="*/ 701331 w 1605470"/>
              <a:gd name="connsiteY49" fmla="*/ 5159961 h 6858000"/>
              <a:gd name="connsiteX50" fmla="*/ 708008 w 1605470"/>
              <a:gd name="connsiteY50" fmla="*/ 5144295 h 6858000"/>
              <a:gd name="connsiteX51" fmla="*/ 704941 w 1605470"/>
              <a:gd name="connsiteY51" fmla="*/ 5125185 h 6858000"/>
              <a:gd name="connsiteX52" fmla="*/ 711771 w 1605470"/>
              <a:gd name="connsiteY52" fmla="*/ 5121884 h 6858000"/>
              <a:gd name="connsiteX53" fmla="*/ 718807 w 1605470"/>
              <a:gd name="connsiteY53" fmla="*/ 5067850 h 6858000"/>
              <a:gd name="connsiteX54" fmla="*/ 721538 w 1605470"/>
              <a:gd name="connsiteY54" fmla="*/ 5060861 h 6858000"/>
              <a:gd name="connsiteX55" fmla="*/ 718242 w 1605470"/>
              <a:gd name="connsiteY55" fmla="*/ 5034192 h 6858000"/>
              <a:gd name="connsiteX56" fmla="*/ 719796 w 1605470"/>
              <a:gd name="connsiteY56" fmla="*/ 4993030 h 6858000"/>
              <a:gd name="connsiteX57" fmla="*/ 726705 w 1605470"/>
              <a:gd name="connsiteY57" fmla="*/ 4946844 h 6858000"/>
              <a:gd name="connsiteX58" fmla="*/ 722561 w 1605470"/>
              <a:gd name="connsiteY58" fmla="*/ 4932692 h 6858000"/>
              <a:gd name="connsiteX59" fmla="*/ 737964 w 1605470"/>
              <a:gd name="connsiteY59" fmla="*/ 4858827 h 6858000"/>
              <a:gd name="connsiteX60" fmla="*/ 732118 w 1605470"/>
              <a:gd name="connsiteY60" fmla="*/ 4801535 h 6858000"/>
              <a:gd name="connsiteX61" fmla="*/ 739787 w 1605470"/>
              <a:gd name="connsiteY61" fmla="*/ 4797794 h 6858000"/>
              <a:gd name="connsiteX62" fmla="*/ 741081 w 1605470"/>
              <a:gd name="connsiteY62" fmla="*/ 4784526 h 6858000"/>
              <a:gd name="connsiteX63" fmla="*/ 742865 w 1605470"/>
              <a:gd name="connsiteY63" fmla="*/ 4781211 h 6858000"/>
              <a:gd name="connsiteX64" fmla="*/ 751652 w 1605470"/>
              <a:gd name="connsiteY64" fmla="*/ 4761984 h 6858000"/>
              <a:gd name="connsiteX65" fmla="*/ 747700 w 1605470"/>
              <a:gd name="connsiteY65" fmla="*/ 4690749 h 6858000"/>
              <a:gd name="connsiteX66" fmla="*/ 743180 w 1605470"/>
              <a:gd name="connsiteY66" fmla="*/ 4584173 h 6858000"/>
              <a:gd name="connsiteX67" fmla="*/ 738263 w 1605470"/>
              <a:gd name="connsiteY67" fmla="*/ 4444346 h 6858000"/>
              <a:gd name="connsiteX68" fmla="*/ 734828 w 1605470"/>
              <a:gd name="connsiteY68" fmla="*/ 4375228 h 6858000"/>
              <a:gd name="connsiteX69" fmla="*/ 715481 w 1605470"/>
              <a:gd name="connsiteY69" fmla="*/ 4214165 h 6858000"/>
              <a:gd name="connsiteX70" fmla="*/ 719554 w 1605470"/>
              <a:gd name="connsiteY70" fmla="*/ 4090296 h 6858000"/>
              <a:gd name="connsiteX71" fmla="*/ 704810 w 1605470"/>
              <a:gd name="connsiteY71" fmla="*/ 4033999 h 6858000"/>
              <a:gd name="connsiteX72" fmla="*/ 705959 w 1605470"/>
              <a:gd name="connsiteY72" fmla="*/ 4031933 h 6858000"/>
              <a:gd name="connsiteX73" fmla="*/ 704535 w 1605470"/>
              <a:gd name="connsiteY73" fmla="*/ 4013953 h 6858000"/>
              <a:gd name="connsiteX74" fmla="*/ 700443 w 1605470"/>
              <a:gd name="connsiteY74" fmla="*/ 4010511 h 6858000"/>
              <a:gd name="connsiteX75" fmla="*/ 698282 w 1605470"/>
              <a:gd name="connsiteY75" fmla="*/ 3998331 h 6858000"/>
              <a:gd name="connsiteX76" fmla="*/ 690830 w 1605470"/>
              <a:gd name="connsiteY76" fmla="*/ 3974753 h 6858000"/>
              <a:gd name="connsiteX77" fmla="*/ 692428 w 1605470"/>
              <a:gd name="connsiteY77" fmla="*/ 3969950 h 6858000"/>
              <a:gd name="connsiteX78" fmla="*/ 685850 w 1605470"/>
              <a:gd name="connsiteY78" fmla="*/ 3933779 h 6858000"/>
              <a:gd name="connsiteX79" fmla="*/ 687181 w 1605470"/>
              <a:gd name="connsiteY79" fmla="*/ 3933093 h 6858000"/>
              <a:gd name="connsiteX80" fmla="*/ 691535 w 1605470"/>
              <a:gd name="connsiteY80" fmla="*/ 3922082 h 6858000"/>
              <a:gd name="connsiteX81" fmla="*/ 696613 w 1605470"/>
              <a:gd name="connsiteY81" fmla="*/ 3901461 h 6858000"/>
              <a:gd name="connsiteX82" fmla="*/ 719207 w 1605470"/>
              <a:gd name="connsiteY82" fmla="*/ 3813873 h 6858000"/>
              <a:gd name="connsiteX83" fmla="*/ 718632 w 1605470"/>
              <a:gd name="connsiteY83" fmla="*/ 3806161 h 6858000"/>
              <a:gd name="connsiteX84" fmla="*/ 718939 w 1605470"/>
              <a:gd name="connsiteY84" fmla="*/ 3805957 h 6858000"/>
              <a:gd name="connsiteX85" fmla="*/ 718966 w 1605470"/>
              <a:gd name="connsiteY85" fmla="*/ 3797724 h 6858000"/>
              <a:gd name="connsiteX86" fmla="*/ 717581 w 1605470"/>
              <a:gd name="connsiteY86" fmla="*/ 3792098 h 6858000"/>
              <a:gd name="connsiteX87" fmla="*/ 716465 w 1605470"/>
              <a:gd name="connsiteY87" fmla="*/ 3777135 h 6858000"/>
              <a:gd name="connsiteX88" fmla="*/ 718198 w 1605470"/>
              <a:gd name="connsiteY88" fmla="*/ 3771656 h 6858000"/>
              <a:gd name="connsiteX89" fmla="*/ 721941 w 1605470"/>
              <a:gd name="connsiteY89" fmla="*/ 3769007 h 6858000"/>
              <a:gd name="connsiteX90" fmla="*/ 721407 w 1605470"/>
              <a:gd name="connsiteY90" fmla="*/ 3767709 h 6858000"/>
              <a:gd name="connsiteX91" fmla="*/ 730103 w 1605470"/>
              <a:gd name="connsiteY91" fmla="*/ 3738082 h 6858000"/>
              <a:gd name="connsiteX92" fmla="*/ 737449 w 1605470"/>
              <a:gd name="connsiteY92" fmla="*/ 3673397 h 6858000"/>
              <a:gd name="connsiteX93" fmla="*/ 736745 w 1605470"/>
              <a:gd name="connsiteY93" fmla="*/ 3637109 h 6858000"/>
              <a:gd name="connsiteX94" fmla="*/ 740188 w 1605470"/>
              <a:gd name="connsiteY94" fmla="*/ 3536883 h 6858000"/>
              <a:gd name="connsiteX95" fmla="*/ 747726 w 1605470"/>
              <a:gd name="connsiteY95" fmla="*/ 3435652 h 6858000"/>
              <a:gd name="connsiteX96" fmla="*/ 749397 w 1605470"/>
              <a:gd name="connsiteY96" fmla="*/ 3307769 h 6858000"/>
              <a:gd name="connsiteX97" fmla="*/ 766960 w 1605470"/>
              <a:gd name="connsiteY97" fmla="*/ 3250522 h 6858000"/>
              <a:gd name="connsiteX98" fmla="*/ 767385 w 1605470"/>
              <a:gd name="connsiteY98" fmla="*/ 3229163 h 6858000"/>
              <a:gd name="connsiteX99" fmla="*/ 769208 w 1605470"/>
              <a:gd name="connsiteY99" fmla="*/ 3217217 h 6858000"/>
              <a:gd name="connsiteX100" fmla="*/ 770350 w 1605470"/>
              <a:gd name="connsiteY100" fmla="*/ 3216125 h 6858000"/>
              <a:gd name="connsiteX101" fmla="*/ 756043 w 1605470"/>
              <a:gd name="connsiteY101" fmla="*/ 3183755 h 6858000"/>
              <a:gd name="connsiteX102" fmla="*/ 756544 w 1605470"/>
              <a:gd name="connsiteY102" fmla="*/ 3178642 h 6858000"/>
              <a:gd name="connsiteX103" fmla="*/ 744144 w 1605470"/>
              <a:gd name="connsiteY103" fmla="*/ 3158586 h 6858000"/>
              <a:gd name="connsiteX104" fmla="*/ 739378 w 1605470"/>
              <a:gd name="connsiteY104" fmla="*/ 3147669 h 6858000"/>
              <a:gd name="connsiteX105" fmla="*/ 734648 w 1605470"/>
              <a:gd name="connsiteY105" fmla="*/ 3145733 h 6858000"/>
              <a:gd name="connsiteX106" fmla="*/ 729329 w 1605470"/>
              <a:gd name="connsiteY106" fmla="*/ 3129034 h 6858000"/>
              <a:gd name="connsiteX107" fmla="*/ 729994 w 1605470"/>
              <a:gd name="connsiteY107" fmla="*/ 3126682 h 6858000"/>
              <a:gd name="connsiteX108" fmla="*/ 720862 w 1605470"/>
              <a:gd name="connsiteY108" fmla="*/ 3114519 h 6858000"/>
              <a:gd name="connsiteX109" fmla="*/ 707471 w 1605470"/>
              <a:gd name="connsiteY109" fmla="*/ 3106272 h 6858000"/>
              <a:gd name="connsiteX110" fmla="*/ 680201 w 1605470"/>
              <a:gd name="connsiteY110" fmla="*/ 2958185 h 6858000"/>
              <a:gd name="connsiteX111" fmla="*/ 622815 w 1605470"/>
              <a:gd name="connsiteY111" fmla="*/ 2762989 h 6858000"/>
              <a:gd name="connsiteX112" fmla="*/ 571733 w 1605470"/>
              <a:gd name="connsiteY112" fmla="*/ 2554718 h 6858000"/>
              <a:gd name="connsiteX113" fmla="*/ 551827 w 1605470"/>
              <a:gd name="connsiteY113" fmla="*/ 2485734 h 6858000"/>
              <a:gd name="connsiteX114" fmla="*/ 542550 w 1605470"/>
              <a:gd name="connsiteY114" fmla="*/ 2447068 h 6858000"/>
              <a:gd name="connsiteX115" fmla="*/ 529511 w 1605470"/>
              <a:gd name="connsiteY115" fmla="*/ 2425819 h 6858000"/>
              <a:gd name="connsiteX116" fmla="*/ 535510 w 1605470"/>
              <a:gd name="connsiteY116" fmla="*/ 2402874 h 6858000"/>
              <a:gd name="connsiteX117" fmla="*/ 538122 w 1605470"/>
              <a:gd name="connsiteY117" fmla="*/ 2381443 h 6858000"/>
              <a:gd name="connsiteX118" fmla="*/ 514451 w 1605470"/>
              <a:gd name="connsiteY118" fmla="*/ 2261920 h 6858000"/>
              <a:gd name="connsiteX119" fmla="*/ 504338 w 1605470"/>
              <a:gd name="connsiteY119" fmla="*/ 2195378 h 6858000"/>
              <a:gd name="connsiteX120" fmla="*/ 488555 w 1605470"/>
              <a:gd name="connsiteY120" fmla="*/ 2155135 h 6858000"/>
              <a:gd name="connsiteX121" fmla="*/ 486013 w 1605470"/>
              <a:gd name="connsiteY121" fmla="*/ 2118008 h 6858000"/>
              <a:gd name="connsiteX122" fmla="*/ 487006 w 1605470"/>
              <a:gd name="connsiteY122" fmla="*/ 2050531 h 6858000"/>
              <a:gd name="connsiteX123" fmla="*/ 478812 w 1605470"/>
              <a:gd name="connsiteY123" fmla="*/ 1963269 h 6858000"/>
              <a:gd name="connsiteX124" fmla="*/ 459990 w 1605470"/>
              <a:gd name="connsiteY124" fmla="*/ 1906352 h 6858000"/>
              <a:gd name="connsiteX125" fmla="*/ 436547 w 1605470"/>
              <a:gd name="connsiteY125" fmla="*/ 1861531 h 6858000"/>
              <a:gd name="connsiteX126" fmla="*/ 390346 w 1605470"/>
              <a:gd name="connsiteY126" fmla="*/ 1732919 h 6858000"/>
              <a:gd name="connsiteX127" fmla="*/ 362657 w 1605470"/>
              <a:gd name="connsiteY127" fmla="*/ 1663540 h 6858000"/>
              <a:gd name="connsiteX128" fmla="*/ 361783 w 1605470"/>
              <a:gd name="connsiteY128" fmla="*/ 1615777 h 6858000"/>
              <a:gd name="connsiteX129" fmla="*/ 342578 w 1605470"/>
              <a:gd name="connsiteY129" fmla="*/ 1563678 h 6858000"/>
              <a:gd name="connsiteX130" fmla="*/ 355658 w 1605470"/>
              <a:gd name="connsiteY130" fmla="*/ 1519474 h 6858000"/>
              <a:gd name="connsiteX131" fmla="*/ 348400 w 1605470"/>
              <a:gd name="connsiteY131" fmla="*/ 1477995 h 6858000"/>
              <a:gd name="connsiteX132" fmla="*/ 334485 w 1605470"/>
              <a:gd name="connsiteY132" fmla="*/ 1373769 h 6858000"/>
              <a:gd name="connsiteX133" fmla="*/ 342792 w 1605470"/>
              <a:gd name="connsiteY133" fmla="*/ 1307086 h 6858000"/>
              <a:gd name="connsiteX134" fmla="*/ 343980 w 1605470"/>
              <a:gd name="connsiteY134" fmla="*/ 1189033 h 6858000"/>
              <a:gd name="connsiteX135" fmla="*/ 348665 w 1605470"/>
              <a:gd name="connsiteY135" fmla="*/ 1168288 h 6858000"/>
              <a:gd name="connsiteX136" fmla="*/ 340947 w 1605470"/>
              <a:gd name="connsiteY136" fmla="*/ 1142577 h 6858000"/>
              <a:gd name="connsiteX137" fmla="*/ 330253 w 1605470"/>
              <a:gd name="connsiteY137" fmla="*/ 1088484 h 6858000"/>
              <a:gd name="connsiteX138" fmla="*/ 318989 w 1605470"/>
              <a:gd name="connsiteY138" fmla="*/ 1016103 h 6858000"/>
              <a:gd name="connsiteX139" fmla="*/ 320445 w 1605470"/>
              <a:gd name="connsiteY139" fmla="*/ 932283 h 6858000"/>
              <a:gd name="connsiteX140" fmla="*/ 322681 w 1605470"/>
              <a:gd name="connsiteY140" fmla="*/ 915925 h 6858000"/>
              <a:gd name="connsiteX141" fmla="*/ 315310 w 1605470"/>
              <a:gd name="connsiteY141" fmla="*/ 896999 h 6858000"/>
              <a:gd name="connsiteX142" fmla="*/ 284718 w 1605470"/>
              <a:gd name="connsiteY142" fmla="*/ 821517 h 6858000"/>
              <a:gd name="connsiteX143" fmla="*/ 263668 w 1605470"/>
              <a:gd name="connsiteY143" fmla="*/ 751353 h 6858000"/>
              <a:gd name="connsiteX144" fmla="*/ 263226 w 1605470"/>
              <a:gd name="connsiteY144" fmla="*/ 721230 h 6858000"/>
              <a:gd name="connsiteX145" fmla="*/ 248897 w 1605470"/>
              <a:gd name="connsiteY145" fmla="*/ 681659 h 6858000"/>
              <a:gd name="connsiteX146" fmla="*/ 234316 w 1605470"/>
              <a:gd name="connsiteY146" fmla="*/ 635218 h 6858000"/>
              <a:gd name="connsiteX147" fmla="*/ 239327 w 1605470"/>
              <a:gd name="connsiteY147" fmla="*/ 613763 h 6858000"/>
              <a:gd name="connsiteX148" fmla="*/ 225269 w 1605470"/>
              <a:gd name="connsiteY148" fmla="*/ 598582 h 6858000"/>
              <a:gd name="connsiteX149" fmla="*/ 224950 w 1605470"/>
              <a:gd name="connsiteY149" fmla="*/ 576846 h 6858000"/>
              <a:gd name="connsiteX150" fmla="*/ 204576 w 1605470"/>
              <a:gd name="connsiteY150" fmla="*/ 530055 h 6858000"/>
              <a:gd name="connsiteX151" fmla="*/ 219064 w 1605470"/>
              <a:gd name="connsiteY151" fmla="*/ 469651 h 6858000"/>
              <a:gd name="connsiteX152" fmla="*/ 195012 w 1605470"/>
              <a:gd name="connsiteY152" fmla="*/ 448559 h 6858000"/>
              <a:gd name="connsiteX153" fmla="*/ 201434 w 1605470"/>
              <a:gd name="connsiteY153" fmla="*/ 441529 h 6858000"/>
              <a:gd name="connsiteX154" fmla="*/ 200655 w 1605470"/>
              <a:gd name="connsiteY154" fmla="*/ 428927 h 6858000"/>
              <a:gd name="connsiteX155" fmla="*/ 190059 w 1605470"/>
              <a:gd name="connsiteY155" fmla="*/ 430161 h 6858000"/>
              <a:gd name="connsiteX156" fmla="*/ 167079 w 1605470"/>
              <a:gd name="connsiteY156" fmla="*/ 367211 h 6858000"/>
              <a:gd name="connsiteX157" fmla="*/ 124571 w 1605470"/>
              <a:gd name="connsiteY157" fmla="*/ 302178 h 6858000"/>
              <a:gd name="connsiteX158" fmla="*/ 103243 w 1605470"/>
              <a:gd name="connsiteY158" fmla="*/ 211375 h 6858000"/>
              <a:gd name="connsiteX159" fmla="*/ 94571 w 1605470"/>
              <a:gd name="connsiteY159" fmla="*/ 184179 h 6858000"/>
              <a:gd name="connsiteX160" fmla="*/ 13437 w 1605470"/>
              <a:gd name="connsiteY160" fmla="*/ 19287 h 6858000"/>
              <a:gd name="connsiteX161" fmla="*/ 0 w 1605470"/>
              <a:gd name="connsiteY161"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8335 w 1605470"/>
              <a:gd name="connsiteY37" fmla="*/ 5665173 h 6858000"/>
              <a:gd name="connsiteX38" fmla="*/ 562052 w 1605470"/>
              <a:gd name="connsiteY38" fmla="*/ 5563435 h 6858000"/>
              <a:gd name="connsiteX39" fmla="*/ 591557 w 1605470"/>
              <a:gd name="connsiteY39" fmla="*/ 5476393 h 6858000"/>
              <a:gd name="connsiteX40" fmla="*/ 622750 w 1605470"/>
              <a:gd name="connsiteY40" fmla="*/ 5396260 h 6858000"/>
              <a:gd name="connsiteX41" fmla="*/ 638731 w 1605470"/>
              <a:gd name="connsiteY41" fmla="*/ 5330009 h 6858000"/>
              <a:gd name="connsiteX42" fmla="*/ 672224 w 1605470"/>
              <a:gd name="connsiteY42" fmla="*/ 5273739 h 6858000"/>
              <a:gd name="connsiteX43" fmla="*/ 681823 w 1605470"/>
              <a:gd name="connsiteY43" fmla="*/ 5241779 h 6858000"/>
              <a:gd name="connsiteX44" fmla="*/ 693049 w 1605470"/>
              <a:gd name="connsiteY44" fmla="*/ 5225268 h 6858000"/>
              <a:gd name="connsiteX45" fmla="*/ 694069 w 1605470"/>
              <a:gd name="connsiteY45" fmla="*/ 5217684 h 6858000"/>
              <a:gd name="connsiteX46" fmla="*/ 701410 w 1605470"/>
              <a:gd name="connsiteY46" fmla="*/ 5193377 h 6858000"/>
              <a:gd name="connsiteX47" fmla="*/ 704713 w 1605470"/>
              <a:gd name="connsiteY47" fmla="*/ 5179288 h 6858000"/>
              <a:gd name="connsiteX48" fmla="*/ 705697 w 1605470"/>
              <a:gd name="connsiteY48" fmla="*/ 5173621 h 6858000"/>
              <a:gd name="connsiteX49" fmla="*/ 701331 w 1605470"/>
              <a:gd name="connsiteY49" fmla="*/ 5159961 h 6858000"/>
              <a:gd name="connsiteX50" fmla="*/ 708008 w 1605470"/>
              <a:gd name="connsiteY50" fmla="*/ 5144295 h 6858000"/>
              <a:gd name="connsiteX51" fmla="*/ 704941 w 1605470"/>
              <a:gd name="connsiteY51" fmla="*/ 5125185 h 6858000"/>
              <a:gd name="connsiteX52" fmla="*/ 711771 w 1605470"/>
              <a:gd name="connsiteY52" fmla="*/ 5121884 h 6858000"/>
              <a:gd name="connsiteX53" fmla="*/ 718807 w 1605470"/>
              <a:gd name="connsiteY53" fmla="*/ 5067850 h 6858000"/>
              <a:gd name="connsiteX54" fmla="*/ 721538 w 1605470"/>
              <a:gd name="connsiteY54" fmla="*/ 5060861 h 6858000"/>
              <a:gd name="connsiteX55" fmla="*/ 718242 w 1605470"/>
              <a:gd name="connsiteY55" fmla="*/ 5034192 h 6858000"/>
              <a:gd name="connsiteX56" fmla="*/ 719796 w 1605470"/>
              <a:gd name="connsiteY56" fmla="*/ 4993030 h 6858000"/>
              <a:gd name="connsiteX57" fmla="*/ 726705 w 1605470"/>
              <a:gd name="connsiteY57" fmla="*/ 4946844 h 6858000"/>
              <a:gd name="connsiteX58" fmla="*/ 722561 w 1605470"/>
              <a:gd name="connsiteY58" fmla="*/ 4932692 h 6858000"/>
              <a:gd name="connsiteX59" fmla="*/ 737964 w 1605470"/>
              <a:gd name="connsiteY59" fmla="*/ 4858827 h 6858000"/>
              <a:gd name="connsiteX60" fmla="*/ 732118 w 1605470"/>
              <a:gd name="connsiteY60" fmla="*/ 4801535 h 6858000"/>
              <a:gd name="connsiteX61" fmla="*/ 739787 w 1605470"/>
              <a:gd name="connsiteY61" fmla="*/ 4797794 h 6858000"/>
              <a:gd name="connsiteX62" fmla="*/ 741081 w 1605470"/>
              <a:gd name="connsiteY62" fmla="*/ 4784526 h 6858000"/>
              <a:gd name="connsiteX63" fmla="*/ 742865 w 1605470"/>
              <a:gd name="connsiteY63" fmla="*/ 4781211 h 6858000"/>
              <a:gd name="connsiteX64" fmla="*/ 751652 w 1605470"/>
              <a:gd name="connsiteY64" fmla="*/ 4761984 h 6858000"/>
              <a:gd name="connsiteX65" fmla="*/ 747700 w 1605470"/>
              <a:gd name="connsiteY65" fmla="*/ 4690749 h 6858000"/>
              <a:gd name="connsiteX66" fmla="*/ 743180 w 1605470"/>
              <a:gd name="connsiteY66" fmla="*/ 4584173 h 6858000"/>
              <a:gd name="connsiteX67" fmla="*/ 738263 w 1605470"/>
              <a:gd name="connsiteY67" fmla="*/ 4444346 h 6858000"/>
              <a:gd name="connsiteX68" fmla="*/ 734828 w 1605470"/>
              <a:gd name="connsiteY68" fmla="*/ 4375228 h 6858000"/>
              <a:gd name="connsiteX69" fmla="*/ 715481 w 1605470"/>
              <a:gd name="connsiteY69" fmla="*/ 4214165 h 6858000"/>
              <a:gd name="connsiteX70" fmla="*/ 719554 w 1605470"/>
              <a:gd name="connsiteY70" fmla="*/ 4090296 h 6858000"/>
              <a:gd name="connsiteX71" fmla="*/ 704810 w 1605470"/>
              <a:gd name="connsiteY71" fmla="*/ 4033999 h 6858000"/>
              <a:gd name="connsiteX72" fmla="*/ 705959 w 1605470"/>
              <a:gd name="connsiteY72" fmla="*/ 4031933 h 6858000"/>
              <a:gd name="connsiteX73" fmla="*/ 704535 w 1605470"/>
              <a:gd name="connsiteY73" fmla="*/ 4013953 h 6858000"/>
              <a:gd name="connsiteX74" fmla="*/ 700443 w 1605470"/>
              <a:gd name="connsiteY74" fmla="*/ 4010511 h 6858000"/>
              <a:gd name="connsiteX75" fmla="*/ 698282 w 1605470"/>
              <a:gd name="connsiteY75" fmla="*/ 3998331 h 6858000"/>
              <a:gd name="connsiteX76" fmla="*/ 690830 w 1605470"/>
              <a:gd name="connsiteY76" fmla="*/ 3974753 h 6858000"/>
              <a:gd name="connsiteX77" fmla="*/ 692428 w 1605470"/>
              <a:gd name="connsiteY77" fmla="*/ 3969950 h 6858000"/>
              <a:gd name="connsiteX78" fmla="*/ 685850 w 1605470"/>
              <a:gd name="connsiteY78" fmla="*/ 3933779 h 6858000"/>
              <a:gd name="connsiteX79" fmla="*/ 687181 w 1605470"/>
              <a:gd name="connsiteY79" fmla="*/ 3933093 h 6858000"/>
              <a:gd name="connsiteX80" fmla="*/ 691535 w 1605470"/>
              <a:gd name="connsiteY80" fmla="*/ 3922082 h 6858000"/>
              <a:gd name="connsiteX81" fmla="*/ 696613 w 1605470"/>
              <a:gd name="connsiteY81" fmla="*/ 3901461 h 6858000"/>
              <a:gd name="connsiteX82" fmla="*/ 719207 w 1605470"/>
              <a:gd name="connsiteY82" fmla="*/ 3813873 h 6858000"/>
              <a:gd name="connsiteX83" fmla="*/ 718632 w 1605470"/>
              <a:gd name="connsiteY83" fmla="*/ 3806161 h 6858000"/>
              <a:gd name="connsiteX84" fmla="*/ 718939 w 1605470"/>
              <a:gd name="connsiteY84" fmla="*/ 3805957 h 6858000"/>
              <a:gd name="connsiteX85" fmla="*/ 718966 w 1605470"/>
              <a:gd name="connsiteY85" fmla="*/ 3797724 h 6858000"/>
              <a:gd name="connsiteX86" fmla="*/ 717581 w 1605470"/>
              <a:gd name="connsiteY86" fmla="*/ 3792098 h 6858000"/>
              <a:gd name="connsiteX87" fmla="*/ 716465 w 1605470"/>
              <a:gd name="connsiteY87" fmla="*/ 3777135 h 6858000"/>
              <a:gd name="connsiteX88" fmla="*/ 718198 w 1605470"/>
              <a:gd name="connsiteY88" fmla="*/ 3771656 h 6858000"/>
              <a:gd name="connsiteX89" fmla="*/ 721941 w 1605470"/>
              <a:gd name="connsiteY89" fmla="*/ 3769007 h 6858000"/>
              <a:gd name="connsiteX90" fmla="*/ 721407 w 1605470"/>
              <a:gd name="connsiteY90" fmla="*/ 3767709 h 6858000"/>
              <a:gd name="connsiteX91" fmla="*/ 730103 w 1605470"/>
              <a:gd name="connsiteY91" fmla="*/ 3738082 h 6858000"/>
              <a:gd name="connsiteX92" fmla="*/ 737449 w 1605470"/>
              <a:gd name="connsiteY92" fmla="*/ 3673397 h 6858000"/>
              <a:gd name="connsiteX93" fmla="*/ 736745 w 1605470"/>
              <a:gd name="connsiteY93" fmla="*/ 3637109 h 6858000"/>
              <a:gd name="connsiteX94" fmla="*/ 740188 w 1605470"/>
              <a:gd name="connsiteY94" fmla="*/ 3536883 h 6858000"/>
              <a:gd name="connsiteX95" fmla="*/ 747726 w 1605470"/>
              <a:gd name="connsiteY95" fmla="*/ 3435652 h 6858000"/>
              <a:gd name="connsiteX96" fmla="*/ 749397 w 1605470"/>
              <a:gd name="connsiteY96" fmla="*/ 3307769 h 6858000"/>
              <a:gd name="connsiteX97" fmla="*/ 766960 w 1605470"/>
              <a:gd name="connsiteY97" fmla="*/ 3250522 h 6858000"/>
              <a:gd name="connsiteX98" fmla="*/ 767385 w 1605470"/>
              <a:gd name="connsiteY98" fmla="*/ 3229163 h 6858000"/>
              <a:gd name="connsiteX99" fmla="*/ 769208 w 1605470"/>
              <a:gd name="connsiteY99" fmla="*/ 3217217 h 6858000"/>
              <a:gd name="connsiteX100" fmla="*/ 756043 w 1605470"/>
              <a:gd name="connsiteY100" fmla="*/ 3183755 h 6858000"/>
              <a:gd name="connsiteX101" fmla="*/ 756544 w 1605470"/>
              <a:gd name="connsiteY101" fmla="*/ 3178642 h 6858000"/>
              <a:gd name="connsiteX102" fmla="*/ 744144 w 1605470"/>
              <a:gd name="connsiteY102" fmla="*/ 3158586 h 6858000"/>
              <a:gd name="connsiteX103" fmla="*/ 739378 w 1605470"/>
              <a:gd name="connsiteY103" fmla="*/ 3147669 h 6858000"/>
              <a:gd name="connsiteX104" fmla="*/ 734648 w 1605470"/>
              <a:gd name="connsiteY104" fmla="*/ 3145733 h 6858000"/>
              <a:gd name="connsiteX105" fmla="*/ 729329 w 1605470"/>
              <a:gd name="connsiteY105" fmla="*/ 3129034 h 6858000"/>
              <a:gd name="connsiteX106" fmla="*/ 729994 w 1605470"/>
              <a:gd name="connsiteY106" fmla="*/ 3126682 h 6858000"/>
              <a:gd name="connsiteX107" fmla="*/ 720862 w 1605470"/>
              <a:gd name="connsiteY107" fmla="*/ 3114519 h 6858000"/>
              <a:gd name="connsiteX108" fmla="*/ 707471 w 1605470"/>
              <a:gd name="connsiteY108" fmla="*/ 3106272 h 6858000"/>
              <a:gd name="connsiteX109" fmla="*/ 680201 w 1605470"/>
              <a:gd name="connsiteY109" fmla="*/ 2958185 h 6858000"/>
              <a:gd name="connsiteX110" fmla="*/ 622815 w 1605470"/>
              <a:gd name="connsiteY110" fmla="*/ 2762989 h 6858000"/>
              <a:gd name="connsiteX111" fmla="*/ 571733 w 1605470"/>
              <a:gd name="connsiteY111" fmla="*/ 2554718 h 6858000"/>
              <a:gd name="connsiteX112" fmla="*/ 551827 w 1605470"/>
              <a:gd name="connsiteY112" fmla="*/ 2485734 h 6858000"/>
              <a:gd name="connsiteX113" fmla="*/ 542550 w 1605470"/>
              <a:gd name="connsiteY113" fmla="*/ 2447068 h 6858000"/>
              <a:gd name="connsiteX114" fmla="*/ 529511 w 1605470"/>
              <a:gd name="connsiteY114" fmla="*/ 2425819 h 6858000"/>
              <a:gd name="connsiteX115" fmla="*/ 535510 w 1605470"/>
              <a:gd name="connsiteY115" fmla="*/ 2402874 h 6858000"/>
              <a:gd name="connsiteX116" fmla="*/ 538122 w 1605470"/>
              <a:gd name="connsiteY116" fmla="*/ 2381443 h 6858000"/>
              <a:gd name="connsiteX117" fmla="*/ 514451 w 1605470"/>
              <a:gd name="connsiteY117" fmla="*/ 2261920 h 6858000"/>
              <a:gd name="connsiteX118" fmla="*/ 504338 w 1605470"/>
              <a:gd name="connsiteY118" fmla="*/ 2195378 h 6858000"/>
              <a:gd name="connsiteX119" fmla="*/ 488555 w 1605470"/>
              <a:gd name="connsiteY119" fmla="*/ 2155135 h 6858000"/>
              <a:gd name="connsiteX120" fmla="*/ 486013 w 1605470"/>
              <a:gd name="connsiteY120" fmla="*/ 2118008 h 6858000"/>
              <a:gd name="connsiteX121" fmla="*/ 487006 w 1605470"/>
              <a:gd name="connsiteY121" fmla="*/ 2050531 h 6858000"/>
              <a:gd name="connsiteX122" fmla="*/ 478812 w 1605470"/>
              <a:gd name="connsiteY122" fmla="*/ 1963269 h 6858000"/>
              <a:gd name="connsiteX123" fmla="*/ 459990 w 1605470"/>
              <a:gd name="connsiteY123" fmla="*/ 1906352 h 6858000"/>
              <a:gd name="connsiteX124" fmla="*/ 436547 w 1605470"/>
              <a:gd name="connsiteY124" fmla="*/ 1861531 h 6858000"/>
              <a:gd name="connsiteX125" fmla="*/ 390346 w 1605470"/>
              <a:gd name="connsiteY125" fmla="*/ 1732919 h 6858000"/>
              <a:gd name="connsiteX126" fmla="*/ 362657 w 1605470"/>
              <a:gd name="connsiteY126" fmla="*/ 1663540 h 6858000"/>
              <a:gd name="connsiteX127" fmla="*/ 361783 w 1605470"/>
              <a:gd name="connsiteY127" fmla="*/ 1615777 h 6858000"/>
              <a:gd name="connsiteX128" fmla="*/ 342578 w 1605470"/>
              <a:gd name="connsiteY128" fmla="*/ 1563678 h 6858000"/>
              <a:gd name="connsiteX129" fmla="*/ 355658 w 1605470"/>
              <a:gd name="connsiteY129" fmla="*/ 1519474 h 6858000"/>
              <a:gd name="connsiteX130" fmla="*/ 348400 w 1605470"/>
              <a:gd name="connsiteY130" fmla="*/ 1477995 h 6858000"/>
              <a:gd name="connsiteX131" fmla="*/ 334485 w 1605470"/>
              <a:gd name="connsiteY131" fmla="*/ 1373769 h 6858000"/>
              <a:gd name="connsiteX132" fmla="*/ 342792 w 1605470"/>
              <a:gd name="connsiteY132" fmla="*/ 1307086 h 6858000"/>
              <a:gd name="connsiteX133" fmla="*/ 343980 w 1605470"/>
              <a:gd name="connsiteY133" fmla="*/ 1189033 h 6858000"/>
              <a:gd name="connsiteX134" fmla="*/ 348665 w 1605470"/>
              <a:gd name="connsiteY134" fmla="*/ 1168288 h 6858000"/>
              <a:gd name="connsiteX135" fmla="*/ 340947 w 1605470"/>
              <a:gd name="connsiteY135" fmla="*/ 1142577 h 6858000"/>
              <a:gd name="connsiteX136" fmla="*/ 330253 w 1605470"/>
              <a:gd name="connsiteY136" fmla="*/ 1088484 h 6858000"/>
              <a:gd name="connsiteX137" fmla="*/ 318989 w 1605470"/>
              <a:gd name="connsiteY137" fmla="*/ 1016103 h 6858000"/>
              <a:gd name="connsiteX138" fmla="*/ 320445 w 1605470"/>
              <a:gd name="connsiteY138" fmla="*/ 932283 h 6858000"/>
              <a:gd name="connsiteX139" fmla="*/ 322681 w 1605470"/>
              <a:gd name="connsiteY139" fmla="*/ 915925 h 6858000"/>
              <a:gd name="connsiteX140" fmla="*/ 315310 w 1605470"/>
              <a:gd name="connsiteY140" fmla="*/ 896999 h 6858000"/>
              <a:gd name="connsiteX141" fmla="*/ 284718 w 1605470"/>
              <a:gd name="connsiteY141" fmla="*/ 821517 h 6858000"/>
              <a:gd name="connsiteX142" fmla="*/ 263668 w 1605470"/>
              <a:gd name="connsiteY142" fmla="*/ 751353 h 6858000"/>
              <a:gd name="connsiteX143" fmla="*/ 263226 w 1605470"/>
              <a:gd name="connsiteY143" fmla="*/ 721230 h 6858000"/>
              <a:gd name="connsiteX144" fmla="*/ 248897 w 1605470"/>
              <a:gd name="connsiteY144" fmla="*/ 681659 h 6858000"/>
              <a:gd name="connsiteX145" fmla="*/ 234316 w 1605470"/>
              <a:gd name="connsiteY145" fmla="*/ 635218 h 6858000"/>
              <a:gd name="connsiteX146" fmla="*/ 239327 w 1605470"/>
              <a:gd name="connsiteY146" fmla="*/ 613763 h 6858000"/>
              <a:gd name="connsiteX147" fmla="*/ 225269 w 1605470"/>
              <a:gd name="connsiteY147" fmla="*/ 598582 h 6858000"/>
              <a:gd name="connsiteX148" fmla="*/ 224950 w 1605470"/>
              <a:gd name="connsiteY148" fmla="*/ 576846 h 6858000"/>
              <a:gd name="connsiteX149" fmla="*/ 204576 w 1605470"/>
              <a:gd name="connsiteY149" fmla="*/ 530055 h 6858000"/>
              <a:gd name="connsiteX150" fmla="*/ 219064 w 1605470"/>
              <a:gd name="connsiteY150" fmla="*/ 469651 h 6858000"/>
              <a:gd name="connsiteX151" fmla="*/ 195012 w 1605470"/>
              <a:gd name="connsiteY151" fmla="*/ 448559 h 6858000"/>
              <a:gd name="connsiteX152" fmla="*/ 201434 w 1605470"/>
              <a:gd name="connsiteY152" fmla="*/ 441529 h 6858000"/>
              <a:gd name="connsiteX153" fmla="*/ 200655 w 1605470"/>
              <a:gd name="connsiteY153" fmla="*/ 428927 h 6858000"/>
              <a:gd name="connsiteX154" fmla="*/ 190059 w 1605470"/>
              <a:gd name="connsiteY154" fmla="*/ 430161 h 6858000"/>
              <a:gd name="connsiteX155" fmla="*/ 167079 w 1605470"/>
              <a:gd name="connsiteY155" fmla="*/ 367211 h 6858000"/>
              <a:gd name="connsiteX156" fmla="*/ 124571 w 1605470"/>
              <a:gd name="connsiteY156" fmla="*/ 302178 h 6858000"/>
              <a:gd name="connsiteX157" fmla="*/ 103243 w 1605470"/>
              <a:gd name="connsiteY157" fmla="*/ 211375 h 6858000"/>
              <a:gd name="connsiteX158" fmla="*/ 94571 w 1605470"/>
              <a:gd name="connsiteY158" fmla="*/ 184179 h 6858000"/>
              <a:gd name="connsiteX159" fmla="*/ 13437 w 1605470"/>
              <a:gd name="connsiteY159" fmla="*/ 19287 h 6858000"/>
              <a:gd name="connsiteX160" fmla="*/ 0 w 1605470"/>
              <a:gd name="connsiteY160"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8335 w 1605470"/>
              <a:gd name="connsiteY37" fmla="*/ 5665173 h 6858000"/>
              <a:gd name="connsiteX38" fmla="*/ 562052 w 1605470"/>
              <a:gd name="connsiteY38" fmla="*/ 5563435 h 6858000"/>
              <a:gd name="connsiteX39" fmla="*/ 591557 w 1605470"/>
              <a:gd name="connsiteY39" fmla="*/ 5476393 h 6858000"/>
              <a:gd name="connsiteX40" fmla="*/ 622750 w 1605470"/>
              <a:gd name="connsiteY40" fmla="*/ 5396260 h 6858000"/>
              <a:gd name="connsiteX41" fmla="*/ 638731 w 1605470"/>
              <a:gd name="connsiteY41" fmla="*/ 5330009 h 6858000"/>
              <a:gd name="connsiteX42" fmla="*/ 672224 w 1605470"/>
              <a:gd name="connsiteY42" fmla="*/ 5273739 h 6858000"/>
              <a:gd name="connsiteX43" fmla="*/ 681823 w 1605470"/>
              <a:gd name="connsiteY43" fmla="*/ 5241779 h 6858000"/>
              <a:gd name="connsiteX44" fmla="*/ 693049 w 1605470"/>
              <a:gd name="connsiteY44" fmla="*/ 5225268 h 6858000"/>
              <a:gd name="connsiteX45" fmla="*/ 694069 w 1605470"/>
              <a:gd name="connsiteY45" fmla="*/ 5217684 h 6858000"/>
              <a:gd name="connsiteX46" fmla="*/ 701410 w 1605470"/>
              <a:gd name="connsiteY46" fmla="*/ 5193377 h 6858000"/>
              <a:gd name="connsiteX47" fmla="*/ 704713 w 1605470"/>
              <a:gd name="connsiteY47" fmla="*/ 5179288 h 6858000"/>
              <a:gd name="connsiteX48" fmla="*/ 705697 w 1605470"/>
              <a:gd name="connsiteY48" fmla="*/ 5173621 h 6858000"/>
              <a:gd name="connsiteX49" fmla="*/ 701331 w 1605470"/>
              <a:gd name="connsiteY49" fmla="*/ 5159961 h 6858000"/>
              <a:gd name="connsiteX50" fmla="*/ 708008 w 1605470"/>
              <a:gd name="connsiteY50" fmla="*/ 5144295 h 6858000"/>
              <a:gd name="connsiteX51" fmla="*/ 704941 w 1605470"/>
              <a:gd name="connsiteY51" fmla="*/ 5125185 h 6858000"/>
              <a:gd name="connsiteX52" fmla="*/ 711771 w 1605470"/>
              <a:gd name="connsiteY52" fmla="*/ 5121884 h 6858000"/>
              <a:gd name="connsiteX53" fmla="*/ 718807 w 1605470"/>
              <a:gd name="connsiteY53" fmla="*/ 5067850 h 6858000"/>
              <a:gd name="connsiteX54" fmla="*/ 721538 w 1605470"/>
              <a:gd name="connsiteY54" fmla="*/ 5060861 h 6858000"/>
              <a:gd name="connsiteX55" fmla="*/ 718242 w 1605470"/>
              <a:gd name="connsiteY55" fmla="*/ 5034192 h 6858000"/>
              <a:gd name="connsiteX56" fmla="*/ 719796 w 1605470"/>
              <a:gd name="connsiteY56" fmla="*/ 4993030 h 6858000"/>
              <a:gd name="connsiteX57" fmla="*/ 726705 w 1605470"/>
              <a:gd name="connsiteY57" fmla="*/ 4946844 h 6858000"/>
              <a:gd name="connsiteX58" fmla="*/ 722561 w 1605470"/>
              <a:gd name="connsiteY58" fmla="*/ 4932692 h 6858000"/>
              <a:gd name="connsiteX59" fmla="*/ 737964 w 1605470"/>
              <a:gd name="connsiteY59" fmla="*/ 4858827 h 6858000"/>
              <a:gd name="connsiteX60" fmla="*/ 732118 w 1605470"/>
              <a:gd name="connsiteY60" fmla="*/ 4801535 h 6858000"/>
              <a:gd name="connsiteX61" fmla="*/ 739787 w 1605470"/>
              <a:gd name="connsiteY61" fmla="*/ 4797794 h 6858000"/>
              <a:gd name="connsiteX62" fmla="*/ 741081 w 1605470"/>
              <a:gd name="connsiteY62" fmla="*/ 4784526 h 6858000"/>
              <a:gd name="connsiteX63" fmla="*/ 742865 w 1605470"/>
              <a:gd name="connsiteY63" fmla="*/ 4781211 h 6858000"/>
              <a:gd name="connsiteX64" fmla="*/ 751652 w 1605470"/>
              <a:gd name="connsiteY64" fmla="*/ 4761984 h 6858000"/>
              <a:gd name="connsiteX65" fmla="*/ 747700 w 1605470"/>
              <a:gd name="connsiteY65" fmla="*/ 4690749 h 6858000"/>
              <a:gd name="connsiteX66" fmla="*/ 743180 w 1605470"/>
              <a:gd name="connsiteY66" fmla="*/ 4584173 h 6858000"/>
              <a:gd name="connsiteX67" fmla="*/ 738263 w 1605470"/>
              <a:gd name="connsiteY67" fmla="*/ 4444346 h 6858000"/>
              <a:gd name="connsiteX68" fmla="*/ 734828 w 1605470"/>
              <a:gd name="connsiteY68" fmla="*/ 4375228 h 6858000"/>
              <a:gd name="connsiteX69" fmla="*/ 715481 w 1605470"/>
              <a:gd name="connsiteY69" fmla="*/ 4214165 h 6858000"/>
              <a:gd name="connsiteX70" fmla="*/ 719554 w 1605470"/>
              <a:gd name="connsiteY70" fmla="*/ 4090296 h 6858000"/>
              <a:gd name="connsiteX71" fmla="*/ 704810 w 1605470"/>
              <a:gd name="connsiteY71" fmla="*/ 4033999 h 6858000"/>
              <a:gd name="connsiteX72" fmla="*/ 705959 w 1605470"/>
              <a:gd name="connsiteY72" fmla="*/ 4031933 h 6858000"/>
              <a:gd name="connsiteX73" fmla="*/ 704535 w 1605470"/>
              <a:gd name="connsiteY73" fmla="*/ 4013953 h 6858000"/>
              <a:gd name="connsiteX74" fmla="*/ 700443 w 1605470"/>
              <a:gd name="connsiteY74" fmla="*/ 4010511 h 6858000"/>
              <a:gd name="connsiteX75" fmla="*/ 698282 w 1605470"/>
              <a:gd name="connsiteY75" fmla="*/ 3998331 h 6858000"/>
              <a:gd name="connsiteX76" fmla="*/ 690830 w 1605470"/>
              <a:gd name="connsiteY76" fmla="*/ 3974753 h 6858000"/>
              <a:gd name="connsiteX77" fmla="*/ 692428 w 1605470"/>
              <a:gd name="connsiteY77" fmla="*/ 3969950 h 6858000"/>
              <a:gd name="connsiteX78" fmla="*/ 685850 w 1605470"/>
              <a:gd name="connsiteY78" fmla="*/ 3933779 h 6858000"/>
              <a:gd name="connsiteX79" fmla="*/ 687181 w 1605470"/>
              <a:gd name="connsiteY79" fmla="*/ 3933093 h 6858000"/>
              <a:gd name="connsiteX80" fmla="*/ 691535 w 1605470"/>
              <a:gd name="connsiteY80" fmla="*/ 3922082 h 6858000"/>
              <a:gd name="connsiteX81" fmla="*/ 696613 w 1605470"/>
              <a:gd name="connsiteY81" fmla="*/ 3901461 h 6858000"/>
              <a:gd name="connsiteX82" fmla="*/ 719207 w 1605470"/>
              <a:gd name="connsiteY82" fmla="*/ 3813873 h 6858000"/>
              <a:gd name="connsiteX83" fmla="*/ 718632 w 1605470"/>
              <a:gd name="connsiteY83" fmla="*/ 3806161 h 6858000"/>
              <a:gd name="connsiteX84" fmla="*/ 718939 w 1605470"/>
              <a:gd name="connsiteY84" fmla="*/ 3805957 h 6858000"/>
              <a:gd name="connsiteX85" fmla="*/ 718966 w 1605470"/>
              <a:gd name="connsiteY85" fmla="*/ 3797724 h 6858000"/>
              <a:gd name="connsiteX86" fmla="*/ 717581 w 1605470"/>
              <a:gd name="connsiteY86" fmla="*/ 3792098 h 6858000"/>
              <a:gd name="connsiteX87" fmla="*/ 716465 w 1605470"/>
              <a:gd name="connsiteY87" fmla="*/ 3777135 h 6858000"/>
              <a:gd name="connsiteX88" fmla="*/ 718198 w 1605470"/>
              <a:gd name="connsiteY88" fmla="*/ 3771656 h 6858000"/>
              <a:gd name="connsiteX89" fmla="*/ 721941 w 1605470"/>
              <a:gd name="connsiteY89" fmla="*/ 3769007 h 6858000"/>
              <a:gd name="connsiteX90" fmla="*/ 721407 w 1605470"/>
              <a:gd name="connsiteY90" fmla="*/ 3767709 h 6858000"/>
              <a:gd name="connsiteX91" fmla="*/ 730103 w 1605470"/>
              <a:gd name="connsiteY91" fmla="*/ 3738082 h 6858000"/>
              <a:gd name="connsiteX92" fmla="*/ 737449 w 1605470"/>
              <a:gd name="connsiteY92" fmla="*/ 3673397 h 6858000"/>
              <a:gd name="connsiteX93" fmla="*/ 736745 w 1605470"/>
              <a:gd name="connsiteY93" fmla="*/ 3637109 h 6858000"/>
              <a:gd name="connsiteX94" fmla="*/ 740188 w 1605470"/>
              <a:gd name="connsiteY94" fmla="*/ 3536883 h 6858000"/>
              <a:gd name="connsiteX95" fmla="*/ 747726 w 1605470"/>
              <a:gd name="connsiteY95" fmla="*/ 3435652 h 6858000"/>
              <a:gd name="connsiteX96" fmla="*/ 749397 w 1605470"/>
              <a:gd name="connsiteY96" fmla="*/ 3307769 h 6858000"/>
              <a:gd name="connsiteX97" fmla="*/ 766960 w 1605470"/>
              <a:gd name="connsiteY97" fmla="*/ 3250522 h 6858000"/>
              <a:gd name="connsiteX98" fmla="*/ 767385 w 1605470"/>
              <a:gd name="connsiteY98" fmla="*/ 3229163 h 6858000"/>
              <a:gd name="connsiteX99" fmla="*/ 769208 w 1605470"/>
              <a:gd name="connsiteY99" fmla="*/ 3217217 h 6858000"/>
              <a:gd name="connsiteX100" fmla="*/ 756043 w 1605470"/>
              <a:gd name="connsiteY100" fmla="*/ 3183755 h 6858000"/>
              <a:gd name="connsiteX101" fmla="*/ 756544 w 1605470"/>
              <a:gd name="connsiteY101" fmla="*/ 3178642 h 6858000"/>
              <a:gd name="connsiteX102" fmla="*/ 744144 w 1605470"/>
              <a:gd name="connsiteY102" fmla="*/ 3158586 h 6858000"/>
              <a:gd name="connsiteX103" fmla="*/ 739378 w 1605470"/>
              <a:gd name="connsiteY103" fmla="*/ 3147669 h 6858000"/>
              <a:gd name="connsiteX104" fmla="*/ 729329 w 1605470"/>
              <a:gd name="connsiteY104" fmla="*/ 3129034 h 6858000"/>
              <a:gd name="connsiteX105" fmla="*/ 729994 w 1605470"/>
              <a:gd name="connsiteY105" fmla="*/ 3126682 h 6858000"/>
              <a:gd name="connsiteX106" fmla="*/ 720862 w 1605470"/>
              <a:gd name="connsiteY106" fmla="*/ 3114519 h 6858000"/>
              <a:gd name="connsiteX107" fmla="*/ 707471 w 1605470"/>
              <a:gd name="connsiteY107" fmla="*/ 3106272 h 6858000"/>
              <a:gd name="connsiteX108" fmla="*/ 680201 w 1605470"/>
              <a:gd name="connsiteY108" fmla="*/ 2958185 h 6858000"/>
              <a:gd name="connsiteX109" fmla="*/ 622815 w 1605470"/>
              <a:gd name="connsiteY109" fmla="*/ 2762989 h 6858000"/>
              <a:gd name="connsiteX110" fmla="*/ 571733 w 1605470"/>
              <a:gd name="connsiteY110" fmla="*/ 2554718 h 6858000"/>
              <a:gd name="connsiteX111" fmla="*/ 551827 w 1605470"/>
              <a:gd name="connsiteY111" fmla="*/ 2485734 h 6858000"/>
              <a:gd name="connsiteX112" fmla="*/ 542550 w 1605470"/>
              <a:gd name="connsiteY112" fmla="*/ 2447068 h 6858000"/>
              <a:gd name="connsiteX113" fmla="*/ 529511 w 1605470"/>
              <a:gd name="connsiteY113" fmla="*/ 2425819 h 6858000"/>
              <a:gd name="connsiteX114" fmla="*/ 535510 w 1605470"/>
              <a:gd name="connsiteY114" fmla="*/ 2402874 h 6858000"/>
              <a:gd name="connsiteX115" fmla="*/ 538122 w 1605470"/>
              <a:gd name="connsiteY115" fmla="*/ 2381443 h 6858000"/>
              <a:gd name="connsiteX116" fmla="*/ 514451 w 1605470"/>
              <a:gd name="connsiteY116" fmla="*/ 2261920 h 6858000"/>
              <a:gd name="connsiteX117" fmla="*/ 504338 w 1605470"/>
              <a:gd name="connsiteY117" fmla="*/ 2195378 h 6858000"/>
              <a:gd name="connsiteX118" fmla="*/ 488555 w 1605470"/>
              <a:gd name="connsiteY118" fmla="*/ 2155135 h 6858000"/>
              <a:gd name="connsiteX119" fmla="*/ 486013 w 1605470"/>
              <a:gd name="connsiteY119" fmla="*/ 2118008 h 6858000"/>
              <a:gd name="connsiteX120" fmla="*/ 487006 w 1605470"/>
              <a:gd name="connsiteY120" fmla="*/ 2050531 h 6858000"/>
              <a:gd name="connsiteX121" fmla="*/ 478812 w 1605470"/>
              <a:gd name="connsiteY121" fmla="*/ 1963269 h 6858000"/>
              <a:gd name="connsiteX122" fmla="*/ 459990 w 1605470"/>
              <a:gd name="connsiteY122" fmla="*/ 1906352 h 6858000"/>
              <a:gd name="connsiteX123" fmla="*/ 436547 w 1605470"/>
              <a:gd name="connsiteY123" fmla="*/ 1861531 h 6858000"/>
              <a:gd name="connsiteX124" fmla="*/ 390346 w 1605470"/>
              <a:gd name="connsiteY124" fmla="*/ 1732919 h 6858000"/>
              <a:gd name="connsiteX125" fmla="*/ 362657 w 1605470"/>
              <a:gd name="connsiteY125" fmla="*/ 1663540 h 6858000"/>
              <a:gd name="connsiteX126" fmla="*/ 361783 w 1605470"/>
              <a:gd name="connsiteY126" fmla="*/ 1615777 h 6858000"/>
              <a:gd name="connsiteX127" fmla="*/ 342578 w 1605470"/>
              <a:gd name="connsiteY127" fmla="*/ 1563678 h 6858000"/>
              <a:gd name="connsiteX128" fmla="*/ 355658 w 1605470"/>
              <a:gd name="connsiteY128" fmla="*/ 1519474 h 6858000"/>
              <a:gd name="connsiteX129" fmla="*/ 348400 w 1605470"/>
              <a:gd name="connsiteY129" fmla="*/ 1477995 h 6858000"/>
              <a:gd name="connsiteX130" fmla="*/ 334485 w 1605470"/>
              <a:gd name="connsiteY130" fmla="*/ 1373769 h 6858000"/>
              <a:gd name="connsiteX131" fmla="*/ 342792 w 1605470"/>
              <a:gd name="connsiteY131" fmla="*/ 1307086 h 6858000"/>
              <a:gd name="connsiteX132" fmla="*/ 343980 w 1605470"/>
              <a:gd name="connsiteY132" fmla="*/ 1189033 h 6858000"/>
              <a:gd name="connsiteX133" fmla="*/ 348665 w 1605470"/>
              <a:gd name="connsiteY133" fmla="*/ 1168288 h 6858000"/>
              <a:gd name="connsiteX134" fmla="*/ 340947 w 1605470"/>
              <a:gd name="connsiteY134" fmla="*/ 1142577 h 6858000"/>
              <a:gd name="connsiteX135" fmla="*/ 330253 w 1605470"/>
              <a:gd name="connsiteY135" fmla="*/ 1088484 h 6858000"/>
              <a:gd name="connsiteX136" fmla="*/ 318989 w 1605470"/>
              <a:gd name="connsiteY136" fmla="*/ 1016103 h 6858000"/>
              <a:gd name="connsiteX137" fmla="*/ 320445 w 1605470"/>
              <a:gd name="connsiteY137" fmla="*/ 932283 h 6858000"/>
              <a:gd name="connsiteX138" fmla="*/ 322681 w 1605470"/>
              <a:gd name="connsiteY138" fmla="*/ 915925 h 6858000"/>
              <a:gd name="connsiteX139" fmla="*/ 315310 w 1605470"/>
              <a:gd name="connsiteY139" fmla="*/ 896999 h 6858000"/>
              <a:gd name="connsiteX140" fmla="*/ 284718 w 1605470"/>
              <a:gd name="connsiteY140" fmla="*/ 821517 h 6858000"/>
              <a:gd name="connsiteX141" fmla="*/ 263668 w 1605470"/>
              <a:gd name="connsiteY141" fmla="*/ 751353 h 6858000"/>
              <a:gd name="connsiteX142" fmla="*/ 263226 w 1605470"/>
              <a:gd name="connsiteY142" fmla="*/ 721230 h 6858000"/>
              <a:gd name="connsiteX143" fmla="*/ 248897 w 1605470"/>
              <a:gd name="connsiteY143" fmla="*/ 681659 h 6858000"/>
              <a:gd name="connsiteX144" fmla="*/ 234316 w 1605470"/>
              <a:gd name="connsiteY144" fmla="*/ 635218 h 6858000"/>
              <a:gd name="connsiteX145" fmla="*/ 239327 w 1605470"/>
              <a:gd name="connsiteY145" fmla="*/ 613763 h 6858000"/>
              <a:gd name="connsiteX146" fmla="*/ 225269 w 1605470"/>
              <a:gd name="connsiteY146" fmla="*/ 598582 h 6858000"/>
              <a:gd name="connsiteX147" fmla="*/ 224950 w 1605470"/>
              <a:gd name="connsiteY147" fmla="*/ 576846 h 6858000"/>
              <a:gd name="connsiteX148" fmla="*/ 204576 w 1605470"/>
              <a:gd name="connsiteY148" fmla="*/ 530055 h 6858000"/>
              <a:gd name="connsiteX149" fmla="*/ 219064 w 1605470"/>
              <a:gd name="connsiteY149" fmla="*/ 469651 h 6858000"/>
              <a:gd name="connsiteX150" fmla="*/ 195012 w 1605470"/>
              <a:gd name="connsiteY150" fmla="*/ 448559 h 6858000"/>
              <a:gd name="connsiteX151" fmla="*/ 201434 w 1605470"/>
              <a:gd name="connsiteY151" fmla="*/ 441529 h 6858000"/>
              <a:gd name="connsiteX152" fmla="*/ 200655 w 1605470"/>
              <a:gd name="connsiteY152" fmla="*/ 428927 h 6858000"/>
              <a:gd name="connsiteX153" fmla="*/ 190059 w 1605470"/>
              <a:gd name="connsiteY153" fmla="*/ 430161 h 6858000"/>
              <a:gd name="connsiteX154" fmla="*/ 167079 w 1605470"/>
              <a:gd name="connsiteY154" fmla="*/ 367211 h 6858000"/>
              <a:gd name="connsiteX155" fmla="*/ 124571 w 1605470"/>
              <a:gd name="connsiteY155" fmla="*/ 302178 h 6858000"/>
              <a:gd name="connsiteX156" fmla="*/ 103243 w 1605470"/>
              <a:gd name="connsiteY156" fmla="*/ 211375 h 6858000"/>
              <a:gd name="connsiteX157" fmla="*/ 94571 w 1605470"/>
              <a:gd name="connsiteY157" fmla="*/ 184179 h 6858000"/>
              <a:gd name="connsiteX158" fmla="*/ 13437 w 1605470"/>
              <a:gd name="connsiteY158" fmla="*/ 19287 h 6858000"/>
              <a:gd name="connsiteX159" fmla="*/ 0 w 1605470"/>
              <a:gd name="connsiteY159"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8335 w 1605470"/>
              <a:gd name="connsiteY37" fmla="*/ 5665173 h 6858000"/>
              <a:gd name="connsiteX38" fmla="*/ 562052 w 1605470"/>
              <a:gd name="connsiteY38" fmla="*/ 5563435 h 6858000"/>
              <a:gd name="connsiteX39" fmla="*/ 591557 w 1605470"/>
              <a:gd name="connsiteY39" fmla="*/ 5476393 h 6858000"/>
              <a:gd name="connsiteX40" fmla="*/ 622750 w 1605470"/>
              <a:gd name="connsiteY40" fmla="*/ 5396260 h 6858000"/>
              <a:gd name="connsiteX41" fmla="*/ 638731 w 1605470"/>
              <a:gd name="connsiteY41" fmla="*/ 5330009 h 6858000"/>
              <a:gd name="connsiteX42" fmla="*/ 672224 w 1605470"/>
              <a:gd name="connsiteY42" fmla="*/ 5273739 h 6858000"/>
              <a:gd name="connsiteX43" fmla="*/ 681823 w 1605470"/>
              <a:gd name="connsiteY43" fmla="*/ 5241779 h 6858000"/>
              <a:gd name="connsiteX44" fmla="*/ 693049 w 1605470"/>
              <a:gd name="connsiteY44" fmla="*/ 5225268 h 6858000"/>
              <a:gd name="connsiteX45" fmla="*/ 694069 w 1605470"/>
              <a:gd name="connsiteY45" fmla="*/ 5217684 h 6858000"/>
              <a:gd name="connsiteX46" fmla="*/ 701410 w 1605470"/>
              <a:gd name="connsiteY46" fmla="*/ 5193377 h 6858000"/>
              <a:gd name="connsiteX47" fmla="*/ 704713 w 1605470"/>
              <a:gd name="connsiteY47" fmla="*/ 5179288 h 6858000"/>
              <a:gd name="connsiteX48" fmla="*/ 705697 w 1605470"/>
              <a:gd name="connsiteY48" fmla="*/ 5173621 h 6858000"/>
              <a:gd name="connsiteX49" fmla="*/ 701331 w 1605470"/>
              <a:gd name="connsiteY49" fmla="*/ 5159961 h 6858000"/>
              <a:gd name="connsiteX50" fmla="*/ 708008 w 1605470"/>
              <a:gd name="connsiteY50" fmla="*/ 5144295 h 6858000"/>
              <a:gd name="connsiteX51" fmla="*/ 704941 w 1605470"/>
              <a:gd name="connsiteY51" fmla="*/ 5125185 h 6858000"/>
              <a:gd name="connsiteX52" fmla="*/ 711771 w 1605470"/>
              <a:gd name="connsiteY52" fmla="*/ 5121884 h 6858000"/>
              <a:gd name="connsiteX53" fmla="*/ 718807 w 1605470"/>
              <a:gd name="connsiteY53" fmla="*/ 5067850 h 6858000"/>
              <a:gd name="connsiteX54" fmla="*/ 721538 w 1605470"/>
              <a:gd name="connsiteY54" fmla="*/ 5060861 h 6858000"/>
              <a:gd name="connsiteX55" fmla="*/ 718242 w 1605470"/>
              <a:gd name="connsiteY55" fmla="*/ 5034192 h 6858000"/>
              <a:gd name="connsiteX56" fmla="*/ 719796 w 1605470"/>
              <a:gd name="connsiteY56" fmla="*/ 4993030 h 6858000"/>
              <a:gd name="connsiteX57" fmla="*/ 726705 w 1605470"/>
              <a:gd name="connsiteY57" fmla="*/ 4946844 h 6858000"/>
              <a:gd name="connsiteX58" fmla="*/ 722561 w 1605470"/>
              <a:gd name="connsiteY58" fmla="*/ 4932692 h 6858000"/>
              <a:gd name="connsiteX59" fmla="*/ 737964 w 1605470"/>
              <a:gd name="connsiteY59" fmla="*/ 4858827 h 6858000"/>
              <a:gd name="connsiteX60" fmla="*/ 732118 w 1605470"/>
              <a:gd name="connsiteY60" fmla="*/ 4801535 h 6858000"/>
              <a:gd name="connsiteX61" fmla="*/ 739787 w 1605470"/>
              <a:gd name="connsiteY61" fmla="*/ 4797794 h 6858000"/>
              <a:gd name="connsiteX62" fmla="*/ 741081 w 1605470"/>
              <a:gd name="connsiteY62" fmla="*/ 4784526 h 6858000"/>
              <a:gd name="connsiteX63" fmla="*/ 742865 w 1605470"/>
              <a:gd name="connsiteY63" fmla="*/ 4781211 h 6858000"/>
              <a:gd name="connsiteX64" fmla="*/ 751652 w 1605470"/>
              <a:gd name="connsiteY64" fmla="*/ 4761984 h 6858000"/>
              <a:gd name="connsiteX65" fmla="*/ 747700 w 1605470"/>
              <a:gd name="connsiteY65" fmla="*/ 4690749 h 6858000"/>
              <a:gd name="connsiteX66" fmla="*/ 743180 w 1605470"/>
              <a:gd name="connsiteY66" fmla="*/ 4584173 h 6858000"/>
              <a:gd name="connsiteX67" fmla="*/ 738263 w 1605470"/>
              <a:gd name="connsiteY67" fmla="*/ 4444346 h 6858000"/>
              <a:gd name="connsiteX68" fmla="*/ 734828 w 1605470"/>
              <a:gd name="connsiteY68" fmla="*/ 4375228 h 6858000"/>
              <a:gd name="connsiteX69" fmla="*/ 715481 w 1605470"/>
              <a:gd name="connsiteY69" fmla="*/ 4214165 h 6858000"/>
              <a:gd name="connsiteX70" fmla="*/ 719554 w 1605470"/>
              <a:gd name="connsiteY70" fmla="*/ 4090296 h 6858000"/>
              <a:gd name="connsiteX71" fmla="*/ 704810 w 1605470"/>
              <a:gd name="connsiteY71" fmla="*/ 4033999 h 6858000"/>
              <a:gd name="connsiteX72" fmla="*/ 705959 w 1605470"/>
              <a:gd name="connsiteY72" fmla="*/ 4031933 h 6858000"/>
              <a:gd name="connsiteX73" fmla="*/ 704535 w 1605470"/>
              <a:gd name="connsiteY73" fmla="*/ 4013953 h 6858000"/>
              <a:gd name="connsiteX74" fmla="*/ 700443 w 1605470"/>
              <a:gd name="connsiteY74" fmla="*/ 4010511 h 6858000"/>
              <a:gd name="connsiteX75" fmla="*/ 698282 w 1605470"/>
              <a:gd name="connsiteY75" fmla="*/ 3998331 h 6858000"/>
              <a:gd name="connsiteX76" fmla="*/ 690830 w 1605470"/>
              <a:gd name="connsiteY76" fmla="*/ 3974753 h 6858000"/>
              <a:gd name="connsiteX77" fmla="*/ 692428 w 1605470"/>
              <a:gd name="connsiteY77" fmla="*/ 3969950 h 6858000"/>
              <a:gd name="connsiteX78" fmla="*/ 685850 w 1605470"/>
              <a:gd name="connsiteY78" fmla="*/ 3933779 h 6858000"/>
              <a:gd name="connsiteX79" fmla="*/ 687181 w 1605470"/>
              <a:gd name="connsiteY79" fmla="*/ 3933093 h 6858000"/>
              <a:gd name="connsiteX80" fmla="*/ 691535 w 1605470"/>
              <a:gd name="connsiteY80" fmla="*/ 3922082 h 6858000"/>
              <a:gd name="connsiteX81" fmla="*/ 696613 w 1605470"/>
              <a:gd name="connsiteY81" fmla="*/ 3901461 h 6858000"/>
              <a:gd name="connsiteX82" fmla="*/ 719207 w 1605470"/>
              <a:gd name="connsiteY82" fmla="*/ 3813873 h 6858000"/>
              <a:gd name="connsiteX83" fmla="*/ 718632 w 1605470"/>
              <a:gd name="connsiteY83" fmla="*/ 3806161 h 6858000"/>
              <a:gd name="connsiteX84" fmla="*/ 718939 w 1605470"/>
              <a:gd name="connsiteY84" fmla="*/ 3805957 h 6858000"/>
              <a:gd name="connsiteX85" fmla="*/ 718966 w 1605470"/>
              <a:gd name="connsiteY85" fmla="*/ 3797724 h 6858000"/>
              <a:gd name="connsiteX86" fmla="*/ 717581 w 1605470"/>
              <a:gd name="connsiteY86" fmla="*/ 3792098 h 6858000"/>
              <a:gd name="connsiteX87" fmla="*/ 716465 w 1605470"/>
              <a:gd name="connsiteY87" fmla="*/ 3777135 h 6858000"/>
              <a:gd name="connsiteX88" fmla="*/ 718198 w 1605470"/>
              <a:gd name="connsiteY88" fmla="*/ 3771656 h 6858000"/>
              <a:gd name="connsiteX89" fmla="*/ 721941 w 1605470"/>
              <a:gd name="connsiteY89" fmla="*/ 3769007 h 6858000"/>
              <a:gd name="connsiteX90" fmla="*/ 721407 w 1605470"/>
              <a:gd name="connsiteY90" fmla="*/ 3767709 h 6858000"/>
              <a:gd name="connsiteX91" fmla="*/ 730103 w 1605470"/>
              <a:gd name="connsiteY91" fmla="*/ 3738082 h 6858000"/>
              <a:gd name="connsiteX92" fmla="*/ 737449 w 1605470"/>
              <a:gd name="connsiteY92" fmla="*/ 3673397 h 6858000"/>
              <a:gd name="connsiteX93" fmla="*/ 736745 w 1605470"/>
              <a:gd name="connsiteY93" fmla="*/ 3637109 h 6858000"/>
              <a:gd name="connsiteX94" fmla="*/ 740188 w 1605470"/>
              <a:gd name="connsiteY94" fmla="*/ 3536883 h 6858000"/>
              <a:gd name="connsiteX95" fmla="*/ 747726 w 1605470"/>
              <a:gd name="connsiteY95" fmla="*/ 3435652 h 6858000"/>
              <a:gd name="connsiteX96" fmla="*/ 749397 w 1605470"/>
              <a:gd name="connsiteY96" fmla="*/ 3307769 h 6858000"/>
              <a:gd name="connsiteX97" fmla="*/ 766960 w 1605470"/>
              <a:gd name="connsiteY97" fmla="*/ 3250522 h 6858000"/>
              <a:gd name="connsiteX98" fmla="*/ 767385 w 1605470"/>
              <a:gd name="connsiteY98" fmla="*/ 3229163 h 6858000"/>
              <a:gd name="connsiteX99" fmla="*/ 769208 w 1605470"/>
              <a:gd name="connsiteY99" fmla="*/ 3217217 h 6858000"/>
              <a:gd name="connsiteX100" fmla="*/ 756043 w 1605470"/>
              <a:gd name="connsiteY100" fmla="*/ 3183755 h 6858000"/>
              <a:gd name="connsiteX101" fmla="*/ 756544 w 1605470"/>
              <a:gd name="connsiteY101" fmla="*/ 3178642 h 6858000"/>
              <a:gd name="connsiteX102" fmla="*/ 744144 w 1605470"/>
              <a:gd name="connsiteY102" fmla="*/ 3158586 h 6858000"/>
              <a:gd name="connsiteX103" fmla="*/ 729329 w 1605470"/>
              <a:gd name="connsiteY103" fmla="*/ 3129034 h 6858000"/>
              <a:gd name="connsiteX104" fmla="*/ 729994 w 1605470"/>
              <a:gd name="connsiteY104" fmla="*/ 3126682 h 6858000"/>
              <a:gd name="connsiteX105" fmla="*/ 720862 w 1605470"/>
              <a:gd name="connsiteY105" fmla="*/ 3114519 h 6858000"/>
              <a:gd name="connsiteX106" fmla="*/ 707471 w 1605470"/>
              <a:gd name="connsiteY106" fmla="*/ 3106272 h 6858000"/>
              <a:gd name="connsiteX107" fmla="*/ 680201 w 1605470"/>
              <a:gd name="connsiteY107" fmla="*/ 2958185 h 6858000"/>
              <a:gd name="connsiteX108" fmla="*/ 622815 w 1605470"/>
              <a:gd name="connsiteY108" fmla="*/ 2762989 h 6858000"/>
              <a:gd name="connsiteX109" fmla="*/ 571733 w 1605470"/>
              <a:gd name="connsiteY109" fmla="*/ 2554718 h 6858000"/>
              <a:gd name="connsiteX110" fmla="*/ 551827 w 1605470"/>
              <a:gd name="connsiteY110" fmla="*/ 2485734 h 6858000"/>
              <a:gd name="connsiteX111" fmla="*/ 542550 w 1605470"/>
              <a:gd name="connsiteY111" fmla="*/ 2447068 h 6858000"/>
              <a:gd name="connsiteX112" fmla="*/ 529511 w 1605470"/>
              <a:gd name="connsiteY112" fmla="*/ 2425819 h 6858000"/>
              <a:gd name="connsiteX113" fmla="*/ 535510 w 1605470"/>
              <a:gd name="connsiteY113" fmla="*/ 2402874 h 6858000"/>
              <a:gd name="connsiteX114" fmla="*/ 538122 w 1605470"/>
              <a:gd name="connsiteY114" fmla="*/ 2381443 h 6858000"/>
              <a:gd name="connsiteX115" fmla="*/ 514451 w 1605470"/>
              <a:gd name="connsiteY115" fmla="*/ 2261920 h 6858000"/>
              <a:gd name="connsiteX116" fmla="*/ 504338 w 1605470"/>
              <a:gd name="connsiteY116" fmla="*/ 2195378 h 6858000"/>
              <a:gd name="connsiteX117" fmla="*/ 488555 w 1605470"/>
              <a:gd name="connsiteY117" fmla="*/ 2155135 h 6858000"/>
              <a:gd name="connsiteX118" fmla="*/ 486013 w 1605470"/>
              <a:gd name="connsiteY118" fmla="*/ 2118008 h 6858000"/>
              <a:gd name="connsiteX119" fmla="*/ 487006 w 1605470"/>
              <a:gd name="connsiteY119" fmla="*/ 2050531 h 6858000"/>
              <a:gd name="connsiteX120" fmla="*/ 478812 w 1605470"/>
              <a:gd name="connsiteY120" fmla="*/ 1963269 h 6858000"/>
              <a:gd name="connsiteX121" fmla="*/ 459990 w 1605470"/>
              <a:gd name="connsiteY121" fmla="*/ 1906352 h 6858000"/>
              <a:gd name="connsiteX122" fmla="*/ 436547 w 1605470"/>
              <a:gd name="connsiteY122" fmla="*/ 1861531 h 6858000"/>
              <a:gd name="connsiteX123" fmla="*/ 390346 w 1605470"/>
              <a:gd name="connsiteY123" fmla="*/ 1732919 h 6858000"/>
              <a:gd name="connsiteX124" fmla="*/ 362657 w 1605470"/>
              <a:gd name="connsiteY124" fmla="*/ 1663540 h 6858000"/>
              <a:gd name="connsiteX125" fmla="*/ 361783 w 1605470"/>
              <a:gd name="connsiteY125" fmla="*/ 1615777 h 6858000"/>
              <a:gd name="connsiteX126" fmla="*/ 342578 w 1605470"/>
              <a:gd name="connsiteY126" fmla="*/ 1563678 h 6858000"/>
              <a:gd name="connsiteX127" fmla="*/ 355658 w 1605470"/>
              <a:gd name="connsiteY127" fmla="*/ 1519474 h 6858000"/>
              <a:gd name="connsiteX128" fmla="*/ 348400 w 1605470"/>
              <a:gd name="connsiteY128" fmla="*/ 1477995 h 6858000"/>
              <a:gd name="connsiteX129" fmla="*/ 334485 w 1605470"/>
              <a:gd name="connsiteY129" fmla="*/ 1373769 h 6858000"/>
              <a:gd name="connsiteX130" fmla="*/ 342792 w 1605470"/>
              <a:gd name="connsiteY130" fmla="*/ 1307086 h 6858000"/>
              <a:gd name="connsiteX131" fmla="*/ 343980 w 1605470"/>
              <a:gd name="connsiteY131" fmla="*/ 1189033 h 6858000"/>
              <a:gd name="connsiteX132" fmla="*/ 348665 w 1605470"/>
              <a:gd name="connsiteY132" fmla="*/ 1168288 h 6858000"/>
              <a:gd name="connsiteX133" fmla="*/ 340947 w 1605470"/>
              <a:gd name="connsiteY133" fmla="*/ 1142577 h 6858000"/>
              <a:gd name="connsiteX134" fmla="*/ 330253 w 1605470"/>
              <a:gd name="connsiteY134" fmla="*/ 1088484 h 6858000"/>
              <a:gd name="connsiteX135" fmla="*/ 318989 w 1605470"/>
              <a:gd name="connsiteY135" fmla="*/ 1016103 h 6858000"/>
              <a:gd name="connsiteX136" fmla="*/ 320445 w 1605470"/>
              <a:gd name="connsiteY136" fmla="*/ 932283 h 6858000"/>
              <a:gd name="connsiteX137" fmla="*/ 322681 w 1605470"/>
              <a:gd name="connsiteY137" fmla="*/ 915925 h 6858000"/>
              <a:gd name="connsiteX138" fmla="*/ 315310 w 1605470"/>
              <a:gd name="connsiteY138" fmla="*/ 896999 h 6858000"/>
              <a:gd name="connsiteX139" fmla="*/ 284718 w 1605470"/>
              <a:gd name="connsiteY139" fmla="*/ 821517 h 6858000"/>
              <a:gd name="connsiteX140" fmla="*/ 263668 w 1605470"/>
              <a:gd name="connsiteY140" fmla="*/ 751353 h 6858000"/>
              <a:gd name="connsiteX141" fmla="*/ 263226 w 1605470"/>
              <a:gd name="connsiteY141" fmla="*/ 721230 h 6858000"/>
              <a:gd name="connsiteX142" fmla="*/ 248897 w 1605470"/>
              <a:gd name="connsiteY142" fmla="*/ 681659 h 6858000"/>
              <a:gd name="connsiteX143" fmla="*/ 234316 w 1605470"/>
              <a:gd name="connsiteY143" fmla="*/ 635218 h 6858000"/>
              <a:gd name="connsiteX144" fmla="*/ 239327 w 1605470"/>
              <a:gd name="connsiteY144" fmla="*/ 613763 h 6858000"/>
              <a:gd name="connsiteX145" fmla="*/ 225269 w 1605470"/>
              <a:gd name="connsiteY145" fmla="*/ 598582 h 6858000"/>
              <a:gd name="connsiteX146" fmla="*/ 224950 w 1605470"/>
              <a:gd name="connsiteY146" fmla="*/ 576846 h 6858000"/>
              <a:gd name="connsiteX147" fmla="*/ 204576 w 1605470"/>
              <a:gd name="connsiteY147" fmla="*/ 530055 h 6858000"/>
              <a:gd name="connsiteX148" fmla="*/ 219064 w 1605470"/>
              <a:gd name="connsiteY148" fmla="*/ 469651 h 6858000"/>
              <a:gd name="connsiteX149" fmla="*/ 195012 w 1605470"/>
              <a:gd name="connsiteY149" fmla="*/ 448559 h 6858000"/>
              <a:gd name="connsiteX150" fmla="*/ 201434 w 1605470"/>
              <a:gd name="connsiteY150" fmla="*/ 441529 h 6858000"/>
              <a:gd name="connsiteX151" fmla="*/ 200655 w 1605470"/>
              <a:gd name="connsiteY151" fmla="*/ 428927 h 6858000"/>
              <a:gd name="connsiteX152" fmla="*/ 190059 w 1605470"/>
              <a:gd name="connsiteY152" fmla="*/ 430161 h 6858000"/>
              <a:gd name="connsiteX153" fmla="*/ 167079 w 1605470"/>
              <a:gd name="connsiteY153" fmla="*/ 367211 h 6858000"/>
              <a:gd name="connsiteX154" fmla="*/ 124571 w 1605470"/>
              <a:gd name="connsiteY154" fmla="*/ 302178 h 6858000"/>
              <a:gd name="connsiteX155" fmla="*/ 103243 w 1605470"/>
              <a:gd name="connsiteY155" fmla="*/ 211375 h 6858000"/>
              <a:gd name="connsiteX156" fmla="*/ 94571 w 1605470"/>
              <a:gd name="connsiteY156" fmla="*/ 184179 h 6858000"/>
              <a:gd name="connsiteX157" fmla="*/ 13437 w 1605470"/>
              <a:gd name="connsiteY157" fmla="*/ 19287 h 6858000"/>
              <a:gd name="connsiteX158" fmla="*/ 0 w 1605470"/>
              <a:gd name="connsiteY158"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8335 w 1605470"/>
              <a:gd name="connsiteY37" fmla="*/ 5665173 h 6858000"/>
              <a:gd name="connsiteX38" fmla="*/ 562052 w 1605470"/>
              <a:gd name="connsiteY38" fmla="*/ 5563435 h 6858000"/>
              <a:gd name="connsiteX39" fmla="*/ 591557 w 1605470"/>
              <a:gd name="connsiteY39" fmla="*/ 5476393 h 6858000"/>
              <a:gd name="connsiteX40" fmla="*/ 622750 w 1605470"/>
              <a:gd name="connsiteY40" fmla="*/ 5396260 h 6858000"/>
              <a:gd name="connsiteX41" fmla="*/ 638731 w 1605470"/>
              <a:gd name="connsiteY41" fmla="*/ 5330009 h 6858000"/>
              <a:gd name="connsiteX42" fmla="*/ 672224 w 1605470"/>
              <a:gd name="connsiteY42" fmla="*/ 5273739 h 6858000"/>
              <a:gd name="connsiteX43" fmla="*/ 681823 w 1605470"/>
              <a:gd name="connsiteY43" fmla="*/ 5241779 h 6858000"/>
              <a:gd name="connsiteX44" fmla="*/ 693049 w 1605470"/>
              <a:gd name="connsiteY44" fmla="*/ 5225268 h 6858000"/>
              <a:gd name="connsiteX45" fmla="*/ 694069 w 1605470"/>
              <a:gd name="connsiteY45" fmla="*/ 5217684 h 6858000"/>
              <a:gd name="connsiteX46" fmla="*/ 701410 w 1605470"/>
              <a:gd name="connsiteY46" fmla="*/ 5193377 h 6858000"/>
              <a:gd name="connsiteX47" fmla="*/ 704713 w 1605470"/>
              <a:gd name="connsiteY47" fmla="*/ 5179288 h 6858000"/>
              <a:gd name="connsiteX48" fmla="*/ 705697 w 1605470"/>
              <a:gd name="connsiteY48" fmla="*/ 5173621 h 6858000"/>
              <a:gd name="connsiteX49" fmla="*/ 701331 w 1605470"/>
              <a:gd name="connsiteY49" fmla="*/ 5159961 h 6858000"/>
              <a:gd name="connsiteX50" fmla="*/ 708008 w 1605470"/>
              <a:gd name="connsiteY50" fmla="*/ 5144295 h 6858000"/>
              <a:gd name="connsiteX51" fmla="*/ 704941 w 1605470"/>
              <a:gd name="connsiteY51" fmla="*/ 5125185 h 6858000"/>
              <a:gd name="connsiteX52" fmla="*/ 711771 w 1605470"/>
              <a:gd name="connsiteY52" fmla="*/ 5121884 h 6858000"/>
              <a:gd name="connsiteX53" fmla="*/ 718807 w 1605470"/>
              <a:gd name="connsiteY53" fmla="*/ 5067850 h 6858000"/>
              <a:gd name="connsiteX54" fmla="*/ 721538 w 1605470"/>
              <a:gd name="connsiteY54" fmla="*/ 5060861 h 6858000"/>
              <a:gd name="connsiteX55" fmla="*/ 718242 w 1605470"/>
              <a:gd name="connsiteY55" fmla="*/ 5034192 h 6858000"/>
              <a:gd name="connsiteX56" fmla="*/ 719796 w 1605470"/>
              <a:gd name="connsiteY56" fmla="*/ 4993030 h 6858000"/>
              <a:gd name="connsiteX57" fmla="*/ 726705 w 1605470"/>
              <a:gd name="connsiteY57" fmla="*/ 4946844 h 6858000"/>
              <a:gd name="connsiteX58" fmla="*/ 722561 w 1605470"/>
              <a:gd name="connsiteY58" fmla="*/ 4932692 h 6858000"/>
              <a:gd name="connsiteX59" fmla="*/ 737964 w 1605470"/>
              <a:gd name="connsiteY59" fmla="*/ 4858827 h 6858000"/>
              <a:gd name="connsiteX60" fmla="*/ 732118 w 1605470"/>
              <a:gd name="connsiteY60" fmla="*/ 4801535 h 6858000"/>
              <a:gd name="connsiteX61" fmla="*/ 739787 w 1605470"/>
              <a:gd name="connsiteY61" fmla="*/ 4797794 h 6858000"/>
              <a:gd name="connsiteX62" fmla="*/ 741081 w 1605470"/>
              <a:gd name="connsiteY62" fmla="*/ 4784526 h 6858000"/>
              <a:gd name="connsiteX63" fmla="*/ 742865 w 1605470"/>
              <a:gd name="connsiteY63" fmla="*/ 4781211 h 6858000"/>
              <a:gd name="connsiteX64" fmla="*/ 751652 w 1605470"/>
              <a:gd name="connsiteY64" fmla="*/ 4761984 h 6858000"/>
              <a:gd name="connsiteX65" fmla="*/ 747700 w 1605470"/>
              <a:gd name="connsiteY65" fmla="*/ 4690749 h 6858000"/>
              <a:gd name="connsiteX66" fmla="*/ 743180 w 1605470"/>
              <a:gd name="connsiteY66" fmla="*/ 4584173 h 6858000"/>
              <a:gd name="connsiteX67" fmla="*/ 738263 w 1605470"/>
              <a:gd name="connsiteY67" fmla="*/ 4444346 h 6858000"/>
              <a:gd name="connsiteX68" fmla="*/ 734828 w 1605470"/>
              <a:gd name="connsiteY68" fmla="*/ 4375228 h 6858000"/>
              <a:gd name="connsiteX69" fmla="*/ 715481 w 1605470"/>
              <a:gd name="connsiteY69" fmla="*/ 4214165 h 6858000"/>
              <a:gd name="connsiteX70" fmla="*/ 719554 w 1605470"/>
              <a:gd name="connsiteY70" fmla="*/ 4090296 h 6858000"/>
              <a:gd name="connsiteX71" fmla="*/ 704810 w 1605470"/>
              <a:gd name="connsiteY71" fmla="*/ 4033999 h 6858000"/>
              <a:gd name="connsiteX72" fmla="*/ 705959 w 1605470"/>
              <a:gd name="connsiteY72" fmla="*/ 4031933 h 6858000"/>
              <a:gd name="connsiteX73" fmla="*/ 704535 w 1605470"/>
              <a:gd name="connsiteY73" fmla="*/ 4013953 h 6858000"/>
              <a:gd name="connsiteX74" fmla="*/ 700443 w 1605470"/>
              <a:gd name="connsiteY74" fmla="*/ 4010511 h 6858000"/>
              <a:gd name="connsiteX75" fmla="*/ 690830 w 1605470"/>
              <a:gd name="connsiteY75" fmla="*/ 3974753 h 6858000"/>
              <a:gd name="connsiteX76" fmla="*/ 692428 w 1605470"/>
              <a:gd name="connsiteY76" fmla="*/ 3969950 h 6858000"/>
              <a:gd name="connsiteX77" fmla="*/ 685850 w 1605470"/>
              <a:gd name="connsiteY77" fmla="*/ 3933779 h 6858000"/>
              <a:gd name="connsiteX78" fmla="*/ 687181 w 1605470"/>
              <a:gd name="connsiteY78" fmla="*/ 3933093 h 6858000"/>
              <a:gd name="connsiteX79" fmla="*/ 691535 w 1605470"/>
              <a:gd name="connsiteY79" fmla="*/ 3922082 h 6858000"/>
              <a:gd name="connsiteX80" fmla="*/ 696613 w 1605470"/>
              <a:gd name="connsiteY80" fmla="*/ 3901461 h 6858000"/>
              <a:gd name="connsiteX81" fmla="*/ 719207 w 1605470"/>
              <a:gd name="connsiteY81" fmla="*/ 3813873 h 6858000"/>
              <a:gd name="connsiteX82" fmla="*/ 718632 w 1605470"/>
              <a:gd name="connsiteY82" fmla="*/ 3806161 h 6858000"/>
              <a:gd name="connsiteX83" fmla="*/ 718939 w 1605470"/>
              <a:gd name="connsiteY83" fmla="*/ 3805957 h 6858000"/>
              <a:gd name="connsiteX84" fmla="*/ 718966 w 1605470"/>
              <a:gd name="connsiteY84" fmla="*/ 3797724 h 6858000"/>
              <a:gd name="connsiteX85" fmla="*/ 717581 w 1605470"/>
              <a:gd name="connsiteY85" fmla="*/ 3792098 h 6858000"/>
              <a:gd name="connsiteX86" fmla="*/ 716465 w 1605470"/>
              <a:gd name="connsiteY86" fmla="*/ 3777135 h 6858000"/>
              <a:gd name="connsiteX87" fmla="*/ 718198 w 1605470"/>
              <a:gd name="connsiteY87" fmla="*/ 3771656 h 6858000"/>
              <a:gd name="connsiteX88" fmla="*/ 721941 w 1605470"/>
              <a:gd name="connsiteY88" fmla="*/ 3769007 h 6858000"/>
              <a:gd name="connsiteX89" fmla="*/ 721407 w 1605470"/>
              <a:gd name="connsiteY89" fmla="*/ 3767709 h 6858000"/>
              <a:gd name="connsiteX90" fmla="*/ 730103 w 1605470"/>
              <a:gd name="connsiteY90" fmla="*/ 3738082 h 6858000"/>
              <a:gd name="connsiteX91" fmla="*/ 737449 w 1605470"/>
              <a:gd name="connsiteY91" fmla="*/ 3673397 h 6858000"/>
              <a:gd name="connsiteX92" fmla="*/ 736745 w 1605470"/>
              <a:gd name="connsiteY92" fmla="*/ 3637109 h 6858000"/>
              <a:gd name="connsiteX93" fmla="*/ 740188 w 1605470"/>
              <a:gd name="connsiteY93" fmla="*/ 3536883 h 6858000"/>
              <a:gd name="connsiteX94" fmla="*/ 747726 w 1605470"/>
              <a:gd name="connsiteY94" fmla="*/ 3435652 h 6858000"/>
              <a:gd name="connsiteX95" fmla="*/ 749397 w 1605470"/>
              <a:gd name="connsiteY95" fmla="*/ 3307769 h 6858000"/>
              <a:gd name="connsiteX96" fmla="*/ 766960 w 1605470"/>
              <a:gd name="connsiteY96" fmla="*/ 3250522 h 6858000"/>
              <a:gd name="connsiteX97" fmla="*/ 767385 w 1605470"/>
              <a:gd name="connsiteY97" fmla="*/ 3229163 h 6858000"/>
              <a:gd name="connsiteX98" fmla="*/ 769208 w 1605470"/>
              <a:gd name="connsiteY98" fmla="*/ 3217217 h 6858000"/>
              <a:gd name="connsiteX99" fmla="*/ 756043 w 1605470"/>
              <a:gd name="connsiteY99" fmla="*/ 3183755 h 6858000"/>
              <a:gd name="connsiteX100" fmla="*/ 756544 w 1605470"/>
              <a:gd name="connsiteY100" fmla="*/ 3178642 h 6858000"/>
              <a:gd name="connsiteX101" fmla="*/ 744144 w 1605470"/>
              <a:gd name="connsiteY101" fmla="*/ 3158586 h 6858000"/>
              <a:gd name="connsiteX102" fmla="*/ 729329 w 1605470"/>
              <a:gd name="connsiteY102" fmla="*/ 3129034 h 6858000"/>
              <a:gd name="connsiteX103" fmla="*/ 729994 w 1605470"/>
              <a:gd name="connsiteY103" fmla="*/ 3126682 h 6858000"/>
              <a:gd name="connsiteX104" fmla="*/ 720862 w 1605470"/>
              <a:gd name="connsiteY104" fmla="*/ 3114519 h 6858000"/>
              <a:gd name="connsiteX105" fmla="*/ 707471 w 1605470"/>
              <a:gd name="connsiteY105" fmla="*/ 3106272 h 6858000"/>
              <a:gd name="connsiteX106" fmla="*/ 680201 w 1605470"/>
              <a:gd name="connsiteY106" fmla="*/ 2958185 h 6858000"/>
              <a:gd name="connsiteX107" fmla="*/ 622815 w 1605470"/>
              <a:gd name="connsiteY107" fmla="*/ 2762989 h 6858000"/>
              <a:gd name="connsiteX108" fmla="*/ 571733 w 1605470"/>
              <a:gd name="connsiteY108" fmla="*/ 2554718 h 6858000"/>
              <a:gd name="connsiteX109" fmla="*/ 551827 w 1605470"/>
              <a:gd name="connsiteY109" fmla="*/ 2485734 h 6858000"/>
              <a:gd name="connsiteX110" fmla="*/ 542550 w 1605470"/>
              <a:gd name="connsiteY110" fmla="*/ 2447068 h 6858000"/>
              <a:gd name="connsiteX111" fmla="*/ 529511 w 1605470"/>
              <a:gd name="connsiteY111" fmla="*/ 2425819 h 6858000"/>
              <a:gd name="connsiteX112" fmla="*/ 535510 w 1605470"/>
              <a:gd name="connsiteY112" fmla="*/ 2402874 h 6858000"/>
              <a:gd name="connsiteX113" fmla="*/ 538122 w 1605470"/>
              <a:gd name="connsiteY113" fmla="*/ 2381443 h 6858000"/>
              <a:gd name="connsiteX114" fmla="*/ 514451 w 1605470"/>
              <a:gd name="connsiteY114" fmla="*/ 2261920 h 6858000"/>
              <a:gd name="connsiteX115" fmla="*/ 504338 w 1605470"/>
              <a:gd name="connsiteY115" fmla="*/ 2195378 h 6858000"/>
              <a:gd name="connsiteX116" fmla="*/ 488555 w 1605470"/>
              <a:gd name="connsiteY116" fmla="*/ 2155135 h 6858000"/>
              <a:gd name="connsiteX117" fmla="*/ 486013 w 1605470"/>
              <a:gd name="connsiteY117" fmla="*/ 2118008 h 6858000"/>
              <a:gd name="connsiteX118" fmla="*/ 487006 w 1605470"/>
              <a:gd name="connsiteY118" fmla="*/ 2050531 h 6858000"/>
              <a:gd name="connsiteX119" fmla="*/ 478812 w 1605470"/>
              <a:gd name="connsiteY119" fmla="*/ 1963269 h 6858000"/>
              <a:gd name="connsiteX120" fmla="*/ 459990 w 1605470"/>
              <a:gd name="connsiteY120" fmla="*/ 1906352 h 6858000"/>
              <a:gd name="connsiteX121" fmla="*/ 436547 w 1605470"/>
              <a:gd name="connsiteY121" fmla="*/ 1861531 h 6858000"/>
              <a:gd name="connsiteX122" fmla="*/ 390346 w 1605470"/>
              <a:gd name="connsiteY122" fmla="*/ 1732919 h 6858000"/>
              <a:gd name="connsiteX123" fmla="*/ 362657 w 1605470"/>
              <a:gd name="connsiteY123" fmla="*/ 1663540 h 6858000"/>
              <a:gd name="connsiteX124" fmla="*/ 361783 w 1605470"/>
              <a:gd name="connsiteY124" fmla="*/ 1615777 h 6858000"/>
              <a:gd name="connsiteX125" fmla="*/ 342578 w 1605470"/>
              <a:gd name="connsiteY125" fmla="*/ 1563678 h 6858000"/>
              <a:gd name="connsiteX126" fmla="*/ 355658 w 1605470"/>
              <a:gd name="connsiteY126" fmla="*/ 1519474 h 6858000"/>
              <a:gd name="connsiteX127" fmla="*/ 348400 w 1605470"/>
              <a:gd name="connsiteY127" fmla="*/ 1477995 h 6858000"/>
              <a:gd name="connsiteX128" fmla="*/ 334485 w 1605470"/>
              <a:gd name="connsiteY128" fmla="*/ 1373769 h 6858000"/>
              <a:gd name="connsiteX129" fmla="*/ 342792 w 1605470"/>
              <a:gd name="connsiteY129" fmla="*/ 1307086 h 6858000"/>
              <a:gd name="connsiteX130" fmla="*/ 343980 w 1605470"/>
              <a:gd name="connsiteY130" fmla="*/ 1189033 h 6858000"/>
              <a:gd name="connsiteX131" fmla="*/ 348665 w 1605470"/>
              <a:gd name="connsiteY131" fmla="*/ 1168288 h 6858000"/>
              <a:gd name="connsiteX132" fmla="*/ 340947 w 1605470"/>
              <a:gd name="connsiteY132" fmla="*/ 1142577 h 6858000"/>
              <a:gd name="connsiteX133" fmla="*/ 330253 w 1605470"/>
              <a:gd name="connsiteY133" fmla="*/ 1088484 h 6858000"/>
              <a:gd name="connsiteX134" fmla="*/ 318989 w 1605470"/>
              <a:gd name="connsiteY134" fmla="*/ 1016103 h 6858000"/>
              <a:gd name="connsiteX135" fmla="*/ 320445 w 1605470"/>
              <a:gd name="connsiteY135" fmla="*/ 932283 h 6858000"/>
              <a:gd name="connsiteX136" fmla="*/ 322681 w 1605470"/>
              <a:gd name="connsiteY136" fmla="*/ 915925 h 6858000"/>
              <a:gd name="connsiteX137" fmla="*/ 315310 w 1605470"/>
              <a:gd name="connsiteY137" fmla="*/ 896999 h 6858000"/>
              <a:gd name="connsiteX138" fmla="*/ 284718 w 1605470"/>
              <a:gd name="connsiteY138" fmla="*/ 821517 h 6858000"/>
              <a:gd name="connsiteX139" fmla="*/ 263668 w 1605470"/>
              <a:gd name="connsiteY139" fmla="*/ 751353 h 6858000"/>
              <a:gd name="connsiteX140" fmla="*/ 263226 w 1605470"/>
              <a:gd name="connsiteY140" fmla="*/ 721230 h 6858000"/>
              <a:gd name="connsiteX141" fmla="*/ 248897 w 1605470"/>
              <a:gd name="connsiteY141" fmla="*/ 681659 h 6858000"/>
              <a:gd name="connsiteX142" fmla="*/ 234316 w 1605470"/>
              <a:gd name="connsiteY142" fmla="*/ 635218 h 6858000"/>
              <a:gd name="connsiteX143" fmla="*/ 239327 w 1605470"/>
              <a:gd name="connsiteY143" fmla="*/ 613763 h 6858000"/>
              <a:gd name="connsiteX144" fmla="*/ 225269 w 1605470"/>
              <a:gd name="connsiteY144" fmla="*/ 598582 h 6858000"/>
              <a:gd name="connsiteX145" fmla="*/ 224950 w 1605470"/>
              <a:gd name="connsiteY145" fmla="*/ 576846 h 6858000"/>
              <a:gd name="connsiteX146" fmla="*/ 204576 w 1605470"/>
              <a:gd name="connsiteY146" fmla="*/ 530055 h 6858000"/>
              <a:gd name="connsiteX147" fmla="*/ 219064 w 1605470"/>
              <a:gd name="connsiteY147" fmla="*/ 469651 h 6858000"/>
              <a:gd name="connsiteX148" fmla="*/ 195012 w 1605470"/>
              <a:gd name="connsiteY148" fmla="*/ 448559 h 6858000"/>
              <a:gd name="connsiteX149" fmla="*/ 201434 w 1605470"/>
              <a:gd name="connsiteY149" fmla="*/ 441529 h 6858000"/>
              <a:gd name="connsiteX150" fmla="*/ 200655 w 1605470"/>
              <a:gd name="connsiteY150" fmla="*/ 428927 h 6858000"/>
              <a:gd name="connsiteX151" fmla="*/ 190059 w 1605470"/>
              <a:gd name="connsiteY151" fmla="*/ 430161 h 6858000"/>
              <a:gd name="connsiteX152" fmla="*/ 167079 w 1605470"/>
              <a:gd name="connsiteY152" fmla="*/ 367211 h 6858000"/>
              <a:gd name="connsiteX153" fmla="*/ 124571 w 1605470"/>
              <a:gd name="connsiteY153" fmla="*/ 302178 h 6858000"/>
              <a:gd name="connsiteX154" fmla="*/ 103243 w 1605470"/>
              <a:gd name="connsiteY154" fmla="*/ 211375 h 6858000"/>
              <a:gd name="connsiteX155" fmla="*/ 94571 w 1605470"/>
              <a:gd name="connsiteY155" fmla="*/ 184179 h 6858000"/>
              <a:gd name="connsiteX156" fmla="*/ 13437 w 1605470"/>
              <a:gd name="connsiteY156" fmla="*/ 19287 h 6858000"/>
              <a:gd name="connsiteX157" fmla="*/ 0 w 1605470"/>
              <a:gd name="connsiteY157"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8335 w 1605470"/>
              <a:gd name="connsiteY37" fmla="*/ 5665173 h 6858000"/>
              <a:gd name="connsiteX38" fmla="*/ 562052 w 1605470"/>
              <a:gd name="connsiteY38" fmla="*/ 5563435 h 6858000"/>
              <a:gd name="connsiteX39" fmla="*/ 591557 w 1605470"/>
              <a:gd name="connsiteY39" fmla="*/ 5476393 h 6858000"/>
              <a:gd name="connsiteX40" fmla="*/ 622750 w 1605470"/>
              <a:gd name="connsiteY40" fmla="*/ 5396260 h 6858000"/>
              <a:gd name="connsiteX41" fmla="*/ 638731 w 1605470"/>
              <a:gd name="connsiteY41" fmla="*/ 5330009 h 6858000"/>
              <a:gd name="connsiteX42" fmla="*/ 672224 w 1605470"/>
              <a:gd name="connsiteY42" fmla="*/ 5273739 h 6858000"/>
              <a:gd name="connsiteX43" fmla="*/ 681823 w 1605470"/>
              <a:gd name="connsiteY43" fmla="*/ 5241779 h 6858000"/>
              <a:gd name="connsiteX44" fmla="*/ 693049 w 1605470"/>
              <a:gd name="connsiteY44" fmla="*/ 5225268 h 6858000"/>
              <a:gd name="connsiteX45" fmla="*/ 694069 w 1605470"/>
              <a:gd name="connsiteY45" fmla="*/ 5217684 h 6858000"/>
              <a:gd name="connsiteX46" fmla="*/ 701410 w 1605470"/>
              <a:gd name="connsiteY46" fmla="*/ 5193377 h 6858000"/>
              <a:gd name="connsiteX47" fmla="*/ 704713 w 1605470"/>
              <a:gd name="connsiteY47" fmla="*/ 5179288 h 6858000"/>
              <a:gd name="connsiteX48" fmla="*/ 705697 w 1605470"/>
              <a:gd name="connsiteY48" fmla="*/ 5173621 h 6858000"/>
              <a:gd name="connsiteX49" fmla="*/ 701331 w 1605470"/>
              <a:gd name="connsiteY49" fmla="*/ 5159961 h 6858000"/>
              <a:gd name="connsiteX50" fmla="*/ 708008 w 1605470"/>
              <a:gd name="connsiteY50" fmla="*/ 5144295 h 6858000"/>
              <a:gd name="connsiteX51" fmla="*/ 704941 w 1605470"/>
              <a:gd name="connsiteY51" fmla="*/ 5125185 h 6858000"/>
              <a:gd name="connsiteX52" fmla="*/ 711771 w 1605470"/>
              <a:gd name="connsiteY52" fmla="*/ 5121884 h 6858000"/>
              <a:gd name="connsiteX53" fmla="*/ 718807 w 1605470"/>
              <a:gd name="connsiteY53" fmla="*/ 5067850 h 6858000"/>
              <a:gd name="connsiteX54" fmla="*/ 721538 w 1605470"/>
              <a:gd name="connsiteY54" fmla="*/ 5060861 h 6858000"/>
              <a:gd name="connsiteX55" fmla="*/ 718242 w 1605470"/>
              <a:gd name="connsiteY55" fmla="*/ 5034192 h 6858000"/>
              <a:gd name="connsiteX56" fmla="*/ 719796 w 1605470"/>
              <a:gd name="connsiteY56" fmla="*/ 4993030 h 6858000"/>
              <a:gd name="connsiteX57" fmla="*/ 726705 w 1605470"/>
              <a:gd name="connsiteY57" fmla="*/ 4946844 h 6858000"/>
              <a:gd name="connsiteX58" fmla="*/ 722561 w 1605470"/>
              <a:gd name="connsiteY58" fmla="*/ 4932692 h 6858000"/>
              <a:gd name="connsiteX59" fmla="*/ 737964 w 1605470"/>
              <a:gd name="connsiteY59" fmla="*/ 4858827 h 6858000"/>
              <a:gd name="connsiteX60" fmla="*/ 732118 w 1605470"/>
              <a:gd name="connsiteY60" fmla="*/ 4801535 h 6858000"/>
              <a:gd name="connsiteX61" fmla="*/ 739787 w 1605470"/>
              <a:gd name="connsiteY61" fmla="*/ 4797794 h 6858000"/>
              <a:gd name="connsiteX62" fmla="*/ 741081 w 1605470"/>
              <a:gd name="connsiteY62" fmla="*/ 4784526 h 6858000"/>
              <a:gd name="connsiteX63" fmla="*/ 742865 w 1605470"/>
              <a:gd name="connsiteY63" fmla="*/ 4781211 h 6858000"/>
              <a:gd name="connsiteX64" fmla="*/ 751652 w 1605470"/>
              <a:gd name="connsiteY64" fmla="*/ 4761984 h 6858000"/>
              <a:gd name="connsiteX65" fmla="*/ 747700 w 1605470"/>
              <a:gd name="connsiteY65" fmla="*/ 4690749 h 6858000"/>
              <a:gd name="connsiteX66" fmla="*/ 743180 w 1605470"/>
              <a:gd name="connsiteY66" fmla="*/ 4584173 h 6858000"/>
              <a:gd name="connsiteX67" fmla="*/ 738263 w 1605470"/>
              <a:gd name="connsiteY67" fmla="*/ 4444346 h 6858000"/>
              <a:gd name="connsiteX68" fmla="*/ 734828 w 1605470"/>
              <a:gd name="connsiteY68" fmla="*/ 4375228 h 6858000"/>
              <a:gd name="connsiteX69" fmla="*/ 715481 w 1605470"/>
              <a:gd name="connsiteY69" fmla="*/ 4214165 h 6858000"/>
              <a:gd name="connsiteX70" fmla="*/ 719554 w 1605470"/>
              <a:gd name="connsiteY70" fmla="*/ 4090296 h 6858000"/>
              <a:gd name="connsiteX71" fmla="*/ 704810 w 1605470"/>
              <a:gd name="connsiteY71" fmla="*/ 4033999 h 6858000"/>
              <a:gd name="connsiteX72" fmla="*/ 705959 w 1605470"/>
              <a:gd name="connsiteY72" fmla="*/ 4031933 h 6858000"/>
              <a:gd name="connsiteX73" fmla="*/ 704535 w 1605470"/>
              <a:gd name="connsiteY73" fmla="*/ 4013953 h 6858000"/>
              <a:gd name="connsiteX74" fmla="*/ 690830 w 1605470"/>
              <a:gd name="connsiteY74" fmla="*/ 3974753 h 6858000"/>
              <a:gd name="connsiteX75" fmla="*/ 692428 w 1605470"/>
              <a:gd name="connsiteY75" fmla="*/ 3969950 h 6858000"/>
              <a:gd name="connsiteX76" fmla="*/ 685850 w 1605470"/>
              <a:gd name="connsiteY76" fmla="*/ 3933779 h 6858000"/>
              <a:gd name="connsiteX77" fmla="*/ 687181 w 1605470"/>
              <a:gd name="connsiteY77" fmla="*/ 3933093 h 6858000"/>
              <a:gd name="connsiteX78" fmla="*/ 691535 w 1605470"/>
              <a:gd name="connsiteY78" fmla="*/ 3922082 h 6858000"/>
              <a:gd name="connsiteX79" fmla="*/ 696613 w 1605470"/>
              <a:gd name="connsiteY79" fmla="*/ 3901461 h 6858000"/>
              <a:gd name="connsiteX80" fmla="*/ 719207 w 1605470"/>
              <a:gd name="connsiteY80" fmla="*/ 3813873 h 6858000"/>
              <a:gd name="connsiteX81" fmla="*/ 718632 w 1605470"/>
              <a:gd name="connsiteY81" fmla="*/ 3806161 h 6858000"/>
              <a:gd name="connsiteX82" fmla="*/ 718939 w 1605470"/>
              <a:gd name="connsiteY82" fmla="*/ 3805957 h 6858000"/>
              <a:gd name="connsiteX83" fmla="*/ 718966 w 1605470"/>
              <a:gd name="connsiteY83" fmla="*/ 3797724 h 6858000"/>
              <a:gd name="connsiteX84" fmla="*/ 717581 w 1605470"/>
              <a:gd name="connsiteY84" fmla="*/ 3792098 h 6858000"/>
              <a:gd name="connsiteX85" fmla="*/ 716465 w 1605470"/>
              <a:gd name="connsiteY85" fmla="*/ 3777135 h 6858000"/>
              <a:gd name="connsiteX86" fmla="*/ 718198 w 1605470"/>
              <a:gd name="connsiteY86" fmla="*/ 3771656 h 6858000"/>
              <a:gd name="connsiteX87" fmla="*/ 721941 w 1605470"/>
              <a:gd name="connsiteY87" fmla="*/ 3769007 h 6858000"/>
              <a:gd name="connsiteX88" fmla="*/ 721407 w 1605470"/>
              <a:gd name="connsiteY88" fmla="*/ 3767709 h 6858000"/>
              <a:gd name="connsiteX89" fmla="*/ 730103 w 1605470"/>
              <a:gd name="connsiteY89" fmla="*/ 3738082 h 6858000"/>
              <a:gd name="connsiteX90" fmla="*/ 737449 w 1605470"/>
              <a:gd name="connsiteY90" fmla="*/ 3673397 h 6858000"/>
              <a:gd name="connsiteX91" fmla="*/ 736745 w 1605470"/>
              <a:gd name="connsiteY91" fmla="*/ 3637109 h 6858000"/>
              <a:gd name="connsiteX92" fmla="*/ 740188 w 1605470"/>
              <a:gd name="connsiteY92" fmla="*/ 3536883 h 6858000"/>
              <a:gd name="connsiteX93" fmla="*/ 747726 w 1605470"/>
              <a:gd name="connsiteY93" fmla="*/ 3435652 h 6858000"/>
              <a:gd name="connsiteX94" fmla="*/ 749397 w 1605470"/>
              <a:gd name="connsiteY94" fmla="*/ 3307769 h 6858000"/>
              <a:gd name="connsiteX95" fmla="*/ 766960 w 1605470"/>
              <a:gd name="connsiteY95" fmla="*/ 3250522 h 6858000"/>
              <a:gd name="connsiteX96" fmla="*/ 767385 w 1605470"/>
              <a:gd name="connsiteY96" fmla="*/ 3229163 h 6858000"/>
              <a:gd name="connsiteX97" fmla="*/ 769208 w 1605470"/>
              <a:gd name="connsiteY97" fmla="*/ 3217217 h 6858000"/>
              <a:gd name="connsiteX98" fmla="*/ 756043 w 1605470"/>
              <a:gd name="connsiteY98" fmla="*/ 3183755 h 6858000"/>
              <a:gd name="connsiteX99" fmla="*/ 756544 w 1605470"/>
              <a:gd name="connsiteY99" fmla="*/ 3178642 h 6858000"/>
              <a:gd name="connsiteX100" fmla="*/ 744144 w 1605470"/>
              <a:gd name="connsiteY100" fmla="*/ 3158586 h 6858000"/>
              <a:gd name="connsiteX101" fmla="*/ 729329 w 1605470"/>
              <a:gd name="connsiteY101" fmla="*/ 3129034 h 6858000"/>
              <a:gd name="connsiteX102" fmla="*/ 729994 w 1605470"/>
              <a:gd name="connsiteY102" fmla="*/ 3126682 h 6858000"/>
              <a:gd name="connsiteX103" fmla="*/ 720862 w 1605470"/>
              <a:gd name="connsiteY103" fmla="*/ 3114519 h 6858000"/>
              <a:gd name="connsiteX104" fmla="*/ 707471 w 1605470"/>
              <a:gd name="connsiteY104" fmla="*/ 3106272 h 6858000"/>
              <a:gd name="connsiteX105" fmla="*/ 680201 w 1605470"/>
              <a:gd name="connsiteY105" fmla="*/ 2958185 h 6858000"/>
              <a:gd name="connsiteX106" fmla="*/ 622815 w 1605470"/>
              <a:gd name="connsiteY106" fmla="*/ 2762989 h 6858000"/>
              <a:gd name="connsiteX107" fmla="*/ 571733 w 1605470"/>
              <a:gd name="connsiteY107" fmla="*/ 2554718 h 6858000"/>
              <a:gd name="connsiteX108" fmla="*/ 551827 w 1605470"/>
              <a:gd name="connsiteY108" fmla="*/ 2485734 h 6858000"/>
              <a:gd name="connsiteX109" fmla="*/ 542550 w 1605470"/>
              <a:gd name="connsiteY109" fmla="*/ 2447068 h 6858000"/>
              <a:gd name="connsiteX110" fmla="*/ 529511 w 1605470"/>
              <a:gd name="connsiteY110" fmla="*/ 2425819 h 6858000"/>
              <a:gd name="connsiteX111" fmla="*/ 535510 w 1605470"/>
              <a:gd name="connsiteY111" fmla="*/ 2402874 h 6858000"/>
              <a:gd name="connsiteX112" fmla="*/ 538122 w 1605470"/>
              <a:gd name="connsiteY112" fmla="*/ 2381443 h 6858000"/>
              <a:gd name="connsiteX113" fmla="*/ 514451 w 1605470"/>
              <a:gd name="connsiteY113" fmla="*/ 2261920 h 6858000"/>
              <a:gd name="connsiteX114" fmla="*/ 504338 w 1605470"/>
              <a:gd name="connsiteY114" fmla="*/ 2195378 h 6858000"/>
              <a:gd name="connsiteX115" fmla="*/ 488555 w 1605470"/>
              <a:gd name="connsiteY115" fmla="*/ 2155135 h 6858000"/>
              <a:gd name="connsiteX116" fmla="*/ 486013 w 1605470"/>
              <a:gd name="connsiteY116" fmla="*/ 2118008 h 6858000"/>
              <a:gd name="connsiteX117" fmla="*/ 487006 w 1605470"/>
              <a:gd name="connsiteY117" fmla="*/ 2050531 h 6858000"/>
              <a:gd name="connsiteX118" fmla="*/ 478812 w 1605470"/>
              <a:gd name="connsiteY118" fmla="*/ 1963269 h 6858000"/>
              <a:gd name="connsiteX119" fmla="*/ 459990 w 1605470"/>
              <a:gd name="connsiteY119" fmla="*/ 1906352 h 6858000"/>
              <a:gd name="connsiteX120" fmla="*/ 436547 w 1605470"/>
              <a:gd name="connsiteY120" fmla="*/ 1861531 h 6858000"/>
              <a:gd name="connsiteX121" fmla="*/ 390346 w 1605470"/>
              <a:gd name="connsiteY121" fmla="*/ 1732919 h 6858000"/>
              <a:gd name="connsiteX122" fmla="*/ 362657 w 1605470"/>
              <a:gd name="connsiteY122" fmla="*/ 1663540 h 6858000"/>
              <a:gd name="connsiteX123" fmla="*/ 361783 w 1605470"/>
              <a:gd name="connsiteY123" fmla="*/ 1615777 h 6858000"/>
              <a:gd name="connsiteX124" fmla="*/ 342578 w 1605470"/>
              <a:gd name="connsiteY124" fmla="*/ 1563678 h 6858000"/>
              <a:gd name="connsiteX125" fmla="*/ 355658 w 1605470"/>
              <a:gd name="connsiteY125" fmla="*/ 1519474 h 6858000"/>
              <a:gd name="connsiteX126" fmla="*/ 348400 w 1605470"/>
              <a:gd name="connsiteY126" fmla="*/ 1477995 h 6858000"/>
              <a:gd name="connsiteX127" fmla="*/ 334485 w 1605470"/>
              <a:gd name="connsiteY127" fmla="*/ 1373769 h 6858000"/>
              <a:gd name="connsiteX128" fmla="*/ 342792 w 1605470"/>
              <a:gd name="connsiteY128" fmla="*/ 1307086 h 6858000"/>
              <a:gd name="connsiteX129" fmla="*/ 343980 w 1605470"/>
              <a:gd name="connsiteY129" fmla="*/ 1189033 h 6858000"/>
              <a:gd name="connsiteX130" fmla="*/ 348665 w 1605470"/>
              <a:gd name="connsiteY130" fmla="*/ 1168288 h 6858000"/>
              <a:gd name="connsiteX131" fmla="*/ 340947 w 1605470"/>
              <a:gd name="connsiteY131" fmla="*/ 1142577 h 6858000"/>
              <a:gd name="connsiteX132" fmla="*/ 330253 w 1605470"/>
              <a:gd name="connsiteY132" fmla="*/ 1088484 h 6858000"/>
              <a:gd name="connsiteX133" fmla="*/ 318989 w 1605470"/>
              <a:gd name="connsiteY133" fmla="*/ 1016103 h 6858000"/>
              <a:gd name="connsiteX134" fmla="*/ 320445 w 1605470"/>
              <a:gd name="connsiteY134" fmla="*/ 932283 h 6858000"/>
              <a:gd name="connsiteX135" fmla="*/ 322681 w 1605470"/>
              <a:gd name="connsiteY135" fmla="*/ 915925 h 6858000"/>
              <a:gd name="connsiteX136" fmla="*/ 315310 w 1605470"/>
              <a:gd name="connsiteY136" fmla="*/ 896999 h 6858000"/>
              <a:gd name="connsiteX137" fmla="*/ 284718 w 1605470"/>
              <a:gd name="connsiteY137" fmla="*/ 821517 h 6858000"/>
              <a:gd name="connsiteX138" fmla="*/ 263668 w 1605470"/>
              <a:gd name="connsiteY138" fmla="*/ 751353 h 6858000"/>
              <a:gd name="connsiteX139" fmla="*/ 263226 w 1605470"/>
              <a:gd name="connsiteY139" fmla="*/ 721230 h 6858000"/>
              <a:gd name="connsiteX140" fmla="*/ 248897 w 1605470"/>
              <a:gd name="connsiteY140" fmla="*/ 681659 h 6858000"/>
              <a:gd name="connsiteX141" fmla="*/ 234316 w 1605470"/>
              <a:gd name="connsiteY141" fmla="*/ 635218 h 6858000"/>
              <a:gd name="connsiteX142" fmla="*/ 239327 w 1605470"/>
              <a:gd name="connsiteY142" fmla="*/ 613763 h 6858000"/>
              <a:gd name="connsiteX143" fmla="*/ 225269 w 1605470"/>
              <a:gd name="connsiteY143" fmla="*/ 598582 h 6858000"/>
              <a:gd name="connsiteX144" fmla="*/ 224950 w 1605470"/>
              <a:gd name="connsiteY144" fmla="*/ 576846 h 6858000"/>
              <a:gd name="connsiteX145" fmla="*/ 204576 w 1605470"/>
              <a:gd name="connsiteY145" fmla="*/ 530055 h 6858000"/>
              <a:gd name="connsiteX146" fmla="*/ 219064 w 1605470"/>
              <a:gd name="connsiteY146" fmla="*/ 469651 h 6858000"/>
              <a:gd name="connsiteX147" fmla="*/ 195012 w 1605470"/>
              <a:gd name="connsiteY147" fmla="*/ 448559 h 6858000"/>
              <a:gd name="connsiteX148" fmla="*/ 201434 w 1605470"/>
              <a:gd name="connsiteY148" fmla="*/ 441529 h 6858000"/>
              <a:gd name="connsiteX149" fmla="*/ 200655 w 1605470"/>
              <a:gd name="connsiteY149" fmla="*/ 428927 h 6858000"/>
              <a:gd name="connsiteX150" fmla="*/ 190059 w 1605470"/>
              <a:gd name="connsiteY150" fmla="*/ 430161 h 6858000"/>
              <a:gd name="connsiteX151" fmla="*/ 167079 w 1605470"/>
              <a:gd name="connsiteY151" fmla="*/ 367211 h 6858000"/>
              <a:gd name="connsiteX152" fmla="*/ 124571 w 1605470"/>
              <a:gd name="connsiteY152" fmla="*/ 302178 h 6858000"/>
              <a:gd name="connsiteX153" fmla="*/ 103243 w 1605470"/>
              <a:gd name="connsiteY153" fmla="*/ 211375 h 6858000"/>
              <a:gd name="connsiteX154" fmla="*/ 94571 w 1605470"/>
              <a:gd name="connsiteY154" fmla="*/ 184179 h 6858000"/>
              <a:gd name="connsiteX155" fmla="*/ 13437 w 1605470"/>
              <a:gd name="connsiteY155" fmla="*/ 19287 h 6858000"/>
              <a:gd name="connsiteX156" fmla="*/ 0 w 1605470"/>
              <a:gd name="connsiteY156"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8335 w 1605470"/>
              <a:gd name="connsiteY37" fmla="*/ 5665173 h 6858000"/>
              <a:gd name="connsiteX38" fmla="*/ 562052 w 1605470"/>
              <a:gd name="connsiteY38" fmla="*/ 5563435 h 6858000"/>
              <a:gd name="connsiteX39" fmla="*/ 591557 w 1605470"/>
              <a:gd name="connsiteY39" fmla="*/ 5476393 h 6858000"/>
              <a:gd name="connsiteX40" fmla="*/ 622750 w 1605470"/>
              <a:gd name="connsiteY40" fmla="*/ 5396260 h 6858000"/>
              <a:gd name="connsiteX41" fmla="*/ 638731 w 1605470"/>
              <a:gd name="connsiteY41" fmla="*/ 5330009 h 6858000"/>
              <a:gd name="connsiteX42" fmla="*/ 672224 w 1605470"/>
              <a:gd name="connsiteY42" fmla="*/ 5273739 h 6858000"/>
              <a:gd name="connsiteX43" fmla="*/ 681823 w 1605470"/>
              <a:gd name="connsiteY43" fmla="*/ 5241779 h 6858000"/>
              <a:gd name="connsiteX44" fmla="*/ 693049 w 1605470"/>
              <a:gd name="connsiteY44" fmla="*/ 5225268 h 6858000"/>
              <a:gd name="connsiteX45" fmla="*/ 694069 w 1605470"/>
              <a:gd name="connsiteY45" fmla="*/ 5217684 h 6858000"/>
              <a:gd name="connsiteX46" fmla="*/ 701410 w 1605470"/>
              <a:gd name="connsiteY46" fmla="*/ 5193377 h 6858000"/>
              <a:gd name="connsiteX47" fmla="*/ 704713 w 1605470"/>
              <a:gd name="connsiteY47" fmla="*/ 5179288 h 6858000"/>
              <a:gd name="connsiteX48" fmla="*/ 705697 w 1605470"/>
              <a:gd name="connsiteY48" fmla="*/ 5173621 h 6858000"/>
              <a:gd name="connsiteX49" fmla="*/ 701331 w 1605470"/>
              <a:gd name="connsiteY49" fmla="*/ 5159961 h 6858000"/>
              <a:gd name="connsiteX50" fmla="*/ 708008 w 1605470"/>
              <a:gd name="connsiteY50" fmla="*/ 5144295 h 6858000"/>
              <a:gd name="connsiteX51" fmla="*/ 704941 w 1605470"/>
              <a:gd name="connsiteY51" fmla="*/ 5125185 h 6858000"/>
              <a:gd name="connsiteX52" fmla="*/ 711771 w 1605470"/>
              <a:gd name="connsiteY52" fmla="*/ 5121884 h 6858000"/>
              <a:gd name="connsiteX53" fmla="*/ 718807 w 1605470"/>
              <a:gd name="connsiteY53" fmla="*/ 5067850 h 6858000"/>
              <a:gd name="connsiteX54" fmla="*/ 721538 w 1605470"/>
              <a:gd name="connsiteY54" fmla="*/ 5060861 h 6858000"/>
              <a:gd name="connsiteX55" fmla="*/ 718242 w 1605470"/>
              <a:gd name="connsiteY55" fmla="*/ 5034192 h 6858000"/>
              <a:gd name="connsiteX56" fmla="*/ 719796 w 1605470"/>
              <a:gd name="connsiteY56" fmla="*/ 4993030 h 6858000"/>
              <a:gd name="connsiteX57" fmla="*/ 726705 w 1605470"/>
              <a:gd name="connsiteY57" fmla="*/ 4946844 h 6858000"/>
              <a:gd name="connsiteX58" fmla="*/ 722561 w 1605470"/>
              <a:gd name="connsiteY58" fmla="*/ 4932692 h 6858000"/>
              <a:gd name="connsiteX59" fmla="*/ 737964 w 1605470"/>
              <a:gd name="connsiteY59" fmla="*/ 4858827 h 6858000"/>
              <a:gd name="connsiteX60" fmla="*/ 732118 w 1605470"/>
              <a:gd name="connsiteY60" fmla="*/ 4801535 h 6858000"/>
              <a:gd name="connsiteX61" fmla="*/ 739787 w 1605470"/>
              <a:gd name="connsiteY61" fmla="*/ 4797794 h 6858000"/>
              <a:gd name="connsiteX62" fmla="*/ 741081 w 1605470"/>
              <a:gd name="connsiteY62" fmla="*/ 4784526 h 6858000"/>
              <a:gd name="connsiteX63" fmla="*/ 742865 w 1605470"/>
              <a:gd name="connsiteY63" fmla="*/ 4781211 h 6858000"/>
              <a:gd name="connsiteX64" fmla="*/ 751652 w 1605470"/>
              <a:gd name="connsiteY64" fmla="*/ 4761984 h 6858000"/>
              <a:gd name="connsiteX65" fmla="*/ 747700 w 1605470"/>
              <a:gd name="connsiteY65" fmla="*/ 4690749 h 6858000"/>
              <a:gd name="connsiteX66" fmla="*/ 743180 w 1605470"/>
              <a:gd name="connsiteY66" fmla="*/ 4584173 h 6858000"/>
              <a:gd name="connsiteX67" fmla="*/ 738263 w 1605470"/>
              <a:gd name="connsiteY67" fmla="*/ 4444346 h 6858000"/>
              <a:gd name="connsiteX68" fmla="*/ 734828 w 1605470"/>
              <a:gd name="connsiteY68" fmla="*/ 4375228 h 6858000"/>
              <a:gd name="connsiteX69" fmla="*/ 715481 w 1605470"/>
              <a:gd name="connsiteY69" fmla="*/ 4214165 h 6858000"/>
              <a:gd name="connsiteX70" fmla="*/ 719554 w 1605470"/>
              <a:gd name="connsiteY70" fmla="*/ 4090296 h 6858000"/>
              <a:gd name="connsiteX71" fmla="*/ 704810 w 1605470"/>
              <a:gd name="connsiteY71" fmla="*/ 4033999 h 6858000"/>
              <a:gd name="connsiteX72" fmla="*/ 705959 w 1605470"/>
              <a:gd name="connsiteY72" fmla="*/ 4031933 h 6858000"/>
              <a:gd name="connsiteX73" fmla="*/ 704535 w 1605470"/>
              <a:gd name="connsiteY73" fmla="*/ 4013953 h 6858000"/>
              <a:gd name="connsiteX74" fmla="*/ 690830 w 1605470"/>
              <a:gd name="connsiteY74" fmla="*/ 3974753 h 6858000"/>
              <a:gd name="connsiteX75" fmla="*/ 692428 w 1605470"/>
              <a:gd name="connsiteY75" fmla="*/ 3969950 h 6858000"/>
              <a:gd name="connsiteX76" fmla="*/ 685850 w 1605470"/>
              <a:gd name="connsiteY76" fmla="*/ 3933779 h 6858000"/>
              <a:gd name="connsiteX77" fmla="*/ 687181 w 1605470"/>
              <a:gd name="connsiteY77" fmla="*/ 3933093 h 6858000"/>
              <a:gd name="connsiteX78" fmla="*/ 691535 w 1605470"/>
              <a:gd name="connsiteY78" fmla="*/ 3922082 h 6858000"/>
              <a:gd name="connsiteX79" fmla="*/ 696613 w 1605470"/>
              <a:gd name="connsiteY79" fmla="*/ 3901461 h 6858000"/>
              <a:gd name="connsiteX80" fmla="*/ 719207 w 1605470"/>
              <a:gd name="connsiteY80" fmla="*/ 3813873 h 6858000"/>
              <a:gd name="connsiteX81" fmla="*/ 718632 w 1605470"/>
              <a:gd name="connsiteY81" fmla="*/ 3806161 h 6858000"/>
              <a:gd name="connsiteX82" fmla="*/ 718939 w 1605470"/>
              <a:gd name="connsiteY82" fmla="*/ 3805957 h 6858000"/>
              <a:gd name="connsiteX83" fmla="*/ 718966 w 1605470"/>
              <a:gd name="connsiteY83" fmla="*/ 3797724 h 6858000"/>
              <a:gd name="connsiteX84" fmla="*/ 717581 w 1605470"/>
              <a:gd name="connsiteY84" fmla="*/ 3792098 h 6858000"/>
              <a:gd name="connsiteX85" fmla="*/ 716465 w 1605470"/>
              <a:gd name="connsiteY85" fmla="*/ 3777135 h 6858000"/>
              <a:gd name="connsiteX86" fmla="*/ 718198 w 1605470"/>
              <a:gd name="connsiteY86" fmla="*/ 3771656 h 6858000"/>
              <a:gd name="connsiteX87" fmla="*/ 721941 w 1605470"/>
              <a:gd name="connsiteY87" fmla="*/ 3769007 h 6858000"/>
              <a:gd name="connsiteX88" fmla="*/ 721407 w 1605470"/>
              <a:gd name="connsiteY88" fmla="*/ 3767709 h 6858000"/>
              <a:gd name="connsiteX89" fmla="*/ 730103 w 1605470"/>
              <a:gd name="connsiteY89" fmla="*/ 3738082 h 6858000"/>
              <a:gd name="connsiteX90" fmla="*/ 737449 w 1605470"/>
              <a:gd name="connsiteY90" fmla="*/ 3673397 h 6858000"/>
              <a:gd name="connsiteX91" fmla="*/ 736745 w 1605470"/>
              <a:gd name="connsiteY91" fmla="*/ 3637109 h 6858000"/>
              <a:gd name="connsiteX92" fmla="*/ 740188 w 1605470"/>
              <a:gd name="connsiteY92" fmla="*/ 3536883 h 6858000"/>
              <a:gd name="connsiteX93" fmla="*/ 747726 w 1605470"/>
              <a:gd name="connsiteY93" fmla="*/ 3435652 h 6858000"/>
              <a:gd name="connsiteX94" fmla="*/ 749397 w 1605470"/>
              <a:gd name="connsiteY94" fmla="*/ 3307769 h 6858000"/>
              <a:gd name="connsiteX95" fmla="*/ 766960 w 1605470"/>
              <a:gd name="connsiteY95" fmla="*/ 3250522 h 6858000"/>
              <a:gd name="connsiteX96" fmla="*/ 767385 w 1605470"/>
              <a:gd name="connsiteY96" fmla="*/ 3229163 h 6858000"/>
              <a:gd name="connsiteX97" fmla="*/ 769208 w 1605470"/>
              <a:gd name="connsiteY97" fmla="*/ 3217217 h 6858000"/>
              <a:gd name="connsiteX98" fmla="*/ 756043 w 1605470"/>
              <a:gd name="connsiteY98" fmla="*/ 3183755 h 6858000"/>
              <a:gd name="connsiteX99" fmla="*/ 756544 w 1605470"/>
              <a:gd name="connsiteY99" fmla="*/ 3178642 h 6858000"/>
              <a:gd name="connsiteX100" fmla="*/ 744144 w 1605470"/>
              <a:gd name="connsiteY100" fmla="*/ 3158586 h 6858000"/>
              <a:gd name="connsiteX101" fmla="*/ 729329 w 1605470"/>
              <a:gd name="connsiteY101" fmla="*/ 3129034 h 6858000"/>
              <a:gd name="connsiteX102" fmla="*/ 729994 w 1605470"/>
              <a:gd name="connsiteY102" fmla="*/ 3126682 h 6858000"/>
              <a:gd name="connsiteX103" fmla="*/ 720862 w 1605470"/>
              <a:gd name="connsiteY103" fmla="*/ 3114519 h 6858000"/>
              <a:gd name="connsiteX104" fmla="*/ 707471 w 1605470"/>
              <a:gd name="connsiteY104" fmla="*/ 3106272 h 6858000"/>
              <a:gd name="connsiteX105" fmla="*/ 680201 w 1605470"/>
              <a:gd name="connsiteY105" fmla="*/ 2958185 h 6858000"/>
              <a:gd name="connsiteX106" fmla="*/ 622815 w 1605470"/>
              <a:gd name="connsiteY106" fmla="*/ 2762989 h 6858000"/>
              <a:gd name="connsiteX107" fmla="*/ 571733 w 1605470"/>
              <a:gd name="connsiteY107" fmla="*/ 2554718 h 6858000"/>
              <a:gd name="connsiteX108" fmla="*/ 551827 w 1605470"/>
              <a:gd name="connsiteY108" fmla="*/ 2485734 h 6858000"/>
              <a:gd name="connsiteX109" fmla="*/ 542550 w 1605470"/>
              <a:gd name="connsiteY109" fmla="*/ 2447068 h 6858000"/>
              <a:gd name="connsiteX110" fmla="*/ 529511 w 1605470"/>
              <a:gd name="connsiteY110" fmla="*/ 2425819 h 6858000"/>
              <a:gd name="connsiteX111" fmla="*/ 535510 w 1605470"/>
              <a:gd name="connsiteY111" fmla="*/ 2402874 h 6858000"/>
              <a:gd name="connsiteX112" fmla="*/ 538122 w 1605470"/>
              <a:gd name="connsiteY112" fmla="*/ 2381443 h 6858000"/>
              <a:gd name="connsiteX113" fmla="*/ 514451 w 1605470"/>
              <a:gd name="connsiteY113" fmla="*/ 2261920 h 6858000"/>
              <a:gd name="connsiteX114" fmla="*/ 504338 w 1605470"/>
              <a:gd name="connsiteY114" fmla="*/ 2195378 h 6858000"/>
              <a:gd name="connsiteX115" fmla="*/ 488555 w 1605470"/>
              <a:gd name="connsiteY115" fmla="*/ 2155135 h 6858000"/>
              <a:gd name="connsiteX116" fmla="*/ 486013 w 1605470"/>
              <a:gd name="connsiteY116" fmla="*/ 2118008 h 6858000"/>
              <a:gd name="connsiteX117" fmla="*/ 487006 w 1605470"/>
              <a:gd name="connsiteY117" fmla="*/ 2050531 h 6858000"/>
              <a:gd name="connsiteX118" fmla="*/ 478812 w 1605470"/>
              <a:gd name="connsiteY118" fmla="*/ 1963269 h 6858000"/>
              <a:gd name="connsiteX119" fmla="*/ 459990 w 1605470"/>
              <a:gd name="connsiteY119" fmla="*/ 1906352 h 6858000"/>
              <a:gd name="connsiteX120" fmla="*/ 436547 w 1605470"/>
              <a:gd name="connsiteY120" fmla="*/ 1861531 h 6858000"/>
              <a:gd name="connsiteX121" fmla="*/ 390346 w 1605470"/>
              <a:gd name="connsiteY121" fmla="*/ 1732919 h 6858000"/>
              <a:gd name="connsiteX122" fmla="*/ 362657 w 1605470"/>
              <a:gd name="connsiteY122" fmla="*/ 1663540 h 6858000"/>
              <a:gd name="connsiteX123" fmla="*/ 361783 w 1605470"/>
              <a:gd name="connsiteY123" fmla="*/ 1615777 h 6858000"/>
              <a:gd name="connsiteX124" fmla="*/ 342578 w 1605470"/>
              <a:gd name="connsiteY124" fmla="*/ 1563678 h 6858000"/>
              <a:gd name="connsiteX125" fmla="*/ 355658 w 1605470"/>
              <a:gd name="connsiteY125" fmla="*/ 1519474 h 6858000"/>
              <a:gd name="connsiteX126" fmla="*/ 348400 w 1605470"/>
              <a:gd name="connsiteY126" fmla="*/ 1477995 h 6858000"/>
              <a:gd name="connsiteX127" fmla="*/ 334485 w 1605470"/>
              <a:gd name="connsiteY127" fmla="*/ 1373769 h 6858000"/>
              <a:gd name="connsiteX128" fmla="*/ 342792 w 1605470"/>
              <a:gd name="connsiteY128" fmla="*/ 1307086 h 6858000"/>
              <a:gd name="connsiteX129" fmla="*/ 343980 w 1605470"/>
              <a:gd name="connsiteY129" fmla="*/ 1189033 h 6858000"/>
              <a:gd name="connsiteX130" fmla="*/ 348665 w 1605470"/>
              <a:gd name="connsiteY130" fmla="*/ 1168288 h 6858000"/>
              <a:gd name="connsiteX131" fmla="*/ 340947 w 1605470"/>
              <a:gd name="connsiteY131" fmla="*/ 1142577 h 6858000"/>
              <a:gd name="connsiteX132" fmla="*/ 330253 w 1605470"/>
              <a:gd name="connsiteY132" fmla="*/ 1088484 h 6858000"/>
              <a:gd name="connsiteX133" fmla="*/ 318989 w 1605470"/>
              <a:gd name="connsiteY133" fmla="*/ 1016103 h 6858000"/>
              <a:gd name="connsiteX134" fmla="*/ 320445 w 1605470"/>
              <a:gd name="connsiteY134" fmla="*/ 932283 h 6858000"/>
              <a:gd name="connsiteX135" fmla="*/ 322681 w 1605470"/>
              <a:gd name="connsiteY135" fmla="*/ 915925 h 6858000"/>
              <a:gd name="connsiteX136" fmla="*/ 315310 w 1605470"/>
              <a:gd name="connsiteY136" fmla="*/ 896999 h 6858000"/>
              <a:gd name="connsiteX137" fmla="*/ 284718 w 1605470"/>
              <a:gd name="connsiteY137" fmla="*/ 821517 h 6858000"/>
              <a:gd name="connsiteX138" fmla="*/ 263668 w 1605470"/>
              <a:gd name="connsiteY138" fmla="*/ 751353 h 6858000"/>
              <a:gd name="connsiteX139" fmla="*/ 263226 w 1605470"/>
              <a:gd name="connsiteY139" fmla="*/ 721230 h 6858000"/>
              <a:gd name="connsiteX140" fmla="*/ 248897 w 1605470"/>
              <a:gd name="connsiteY140" fmla="*/ 681659 h 6858000"/>
              <a:gd name="connsiteX141" fmla="*/ 234316 w 1605470"/>
              <a:gd name="connsiteY141" fmla="*/ 635218 h 6858000"/>
              <a:gd name="connsiteX142" fmla="*/ 239327 w 1605470"/>
              <a:gd name="connsiteY142" fmla="*/ 613763 h 6858000"/>
              <a:gd name="connsiteX143" fmla="*/ 225269 w 1605470"/>
              <a:gd name="connsiteY143" fmla="*/ 598582 h 6858000"/>
              <a:gd name="connsiteX144" fmla="*/ 224950 w 1605470"/>
              <a:gd name="connsiteY144" fmla="*/ 576846 h 6858000"/>
              <a:gd name="connsiteX145" fmla="*/ 204576 w 1605470"/>
              <a:gd name="connsiteY145" fmla="*/ 530055 h 6858000"/>
              <a:gd name="connsiteX146" fmla="*/ 195012 w 1605470"/>
              <a:gd name="connsiteY146" fmla="*/ 448559 h 6858000"/>
              <a:gd name="connsiteX147" fmla="*/ 201434 w 1605470"/>
              <a:gd name="connsiteY147" fmla="*/ 441529 h 6858000"/>
              <a:gd name="connsiteX148" fmla="*/ 200655 w 1605470"/>
              <a:gd name="connsiteY148" fmla="*/ 428927 h 6858000"/>
              <a:gd name="connsiteX149" fmla="*/ 190059 w 1605470"/>
              <a:gd name="connsiteY149" fmla="*/ 430161 h 6858000"/>
              <a:gd name="connsiteX150" fmla="*/ 167079 w 1605470"/>
              <a:gd name="connsiteY150" fmla="*/ 367211 h 6858000"/>
              <a:gd name="connsiteX151" fmla="*/ 124571 w 1605470"/>
              <a:gd name="connsiteY151" fmla="*/ 302178 h 6858000"/>
              <a:gd name="connsiteX152" fmla="*/ 103243 w 1605470"/>
              <a:gd name="connsiteY152" fmla="*/ 211375 h 6858000"/>
              <a:gd name="connsiteX153" fmla="*/ 94571 w 1605470"/>
              <a:gd name="connsiteY153" fmla="*/ 184179 h 6858000"/>
              <a:gd name="connsiteX154" fmla="*/ 13437 w 1605470"/>
              <a:gd name="connsiteY154" fmla="*/ 19287 h 6858000"/>
              <a:gd name="connsiteX155" fmla="*/ 0 w 1605470"/>
              <a:gd name="connsiteY155"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8335 w 1605470"/>
              <a:gd name="connsiteY37" fmla="*/ 5665173 h 6858000"/>
              <a:gd name="connsiteX38" fmla="*/ 562052 w 1605470"/>
              <a:gd name="connsiteY38" fmla="*/ 5563435 h 6858000"/>
              <a:gd name="connsiteX39" fmla="*/ 591557 w 1605470"/>
              <a:gd name="connsiteY39" fmla="*/ 5476393 h 6858000"/>
              <a:gd name="connsiteX40" fmla="*/ 622750 w 1605470"/>
              <a:gd name="connsiteY40" fmla="*/ 5396260 h 6858000"/>
              <a:gd name="connsiteX41" fmla="*/ 638731 w 1605470"/>
              <a:gd name="connsiteY41" fmla="*/ 5330009 h 6858000"/>
              <a:gd name="connsiteX42" fmla="*/ 672224 w 1605470"/>
              <a:gd name="connsiteY42" fmla="*/ 5273739 h 6858000"/>
              <a:gd name="connsiteX43" fmla="*/ 681823 w 1605470"/>
              <a:gd name="connsiteY43" fmla="*/ 5241779 h 6858000"/>
              <a:gd name="connsiteX44" fmla="*/ 693049 w 1605470"/>
              <a:gd name="connsiteY44" fmla="*/ 5225268 h 6858000"/>
              <a:gd name="connsiteX45" fmla="*/ 694069 w 1605470"/>
              <a:gd name="connsiteY45" fmla="*/ 5217684 h 6858000"/>
              <a:gd name="connsiteX46" fmla="*/ 701410 w 1605470"/>
              <a:gd name="connsiteY46" fmla="*/ 5193377 h 6858000"/>
              <a:gd name="connsiteX47" fmla="*/ 704713 w 1605470"/>
              <a:gd name="connsiteY47" fmla="*/ 5179288 h 6858000"/>
              <a:gd name="connsiteX48" fmla="*/ 705697 w 1605470"/>
              <a:gd name="connsiteY48" fmla="*/ 5173621 h 6858000"/>
              <a:gd name="connsiteX49" fmla="*/ 701331 w 1605470"/>
              <a:gd name="connsiteY49" fmla="*/ 5159961 h 6858000"/>
              <a:gd name="connsiteX50" fmla="*/ 708008 w 1605470"/>
              <a:gd name="connsiteY50" fmla="*/ 5144295 h 6858000"/>
              <a:gd name="connsiteX51" fmla="*/ 704941 w 1605470"/>
              <a:gd name="connsiteY51" fmla="*/ 5125185 h 6858000"/>
              <a:gd name="connsiteX52" fmla="*/ 711771 w 1605470"/>
              <a:gd name="connsiteY52" fmla="*/ 5121884 h 6858000"/>
              <a:gd name="connsiteX53" fmla="*/ 718807 w 1605470"/>
              <a:gd name="connsiteY53" fmla="*/ 5067850 h 6858000"/>
              <a:gd name="connsiteX54" fmla="*/ 721538 w 1605470"/>
              <a:gd name="connsiteY54" fmla="*/ 5060861 h 6858000"/>
              <a:gd name="connsiteX55" fmla="*/ 718242 w 1605470"/>
              <a:gd name="connsiteY55" fmla="*/ 5034192 h 6858000"/>
              <a:gd name="connsiteX56" fmla="*/ 719796 w 1605470"/>
              <a:gd name="connsiteY56" fmla="*/ 4993030 h 6858000"/>
              <a:gd name="connsiteX57" fmla="*/ 726705 w 1605470"/>
              <a:gd name="connsiteY57" fmla="*/ 4946844 h 6858000"/>
              <a:gd name="connsiteX58" fmla="*/ 722561 w 1605470"/>
              <a:gd name="connsiteY58" fmla="*/ 4932692 h 6858000"/>
              <a:gd name="connsiteX59" fmla="*/ 737964 w 1605470"/>
              <a:gd name="connsiteY59" fmla="*/ 4858827 h 6858000"/>
              <a:gd name="connsiteX60" fmla="*/ 732118 w 1605470"/>
              <a:gd name="connsiteY60" fmla="*/ 4801535 h 6858000"/>
              <a:gd name="connsiteX61" fmla="*/ 739787 w 1605470"/>
              <a:gd name="connsiteY61" fmla="*/ 4797794 h 6858000"/>
              <a:gd name="connsiteX62" fmla="*/ 741081 w 1605470"/>
              <a:gd name="connsiteY62" fmla="*/ 4784526 h 6858000"/>
              <a:gd name="connsiteX63" fmla="*/ 742865 w 1605470"/>
              <a:gd name="connsiteY63" fmla="*/ 4781211 h 6858000"/>
              <a:gd name="connsiteX64" fmla="*/ 751652 w 1605470"/>
              <a:gd name="connsiteY64" fmla="*/ 4761984 h 6858000"/>
              <a:gd name="connsiteX65" fmla="*/ 747700 w 1605470"/>
              <a:gd name="connsiteY65" fmla="*/ 4690749 h 6858000"/>
              <a:gd name="connsiteX66" fmla="*/ 743180 w 1605470"/>
              <a:gd name="connsiteY66" fmla="*/ 4584173 h 6858000"/>
              <a:gd name="connsiteX67" fmla="*/ 738263 w 1605470"/>
              <a:gd name="connsiteY67" fmla="*/ 4444346 h 6858000"/>
              <a:gd name="connsiteX68" fmla="*/ 734828 w 1605470"/>
              <a:gd name="connsiteY68" fmla="*/ 4375228 h 6858000"/>
              <a:gd name="connsiteX69" fmla="*/ 715481 w 1605470"/>
              <a:gd name="connsiteY69" fmla="*/ 4214165 h 6858000"/>
              <a:gd name="connsiteX70" fmla="*/ 719554 w 1605470"/>
              <a:gd name="connsiteY70" fmla="*/ 4090296 h 6858000"/>
              <a:gd name="connsiteX71" fmla="*/ 704810 w 1605470"/>
              <a:gd name="connsiteY71" fmla="*/ 4033999 h 6858000"/>
              <a:gd name="connsiteX72" fmla="*/ 705959 w 1605470"/>
              <a:gd name="connsiteY72" fmla="*/ 4031933 h 6858000"/>
              <a:gd name="connsiteX73" fmla="*/ 704535 w 1605470"/>
              <a:gd name="connsiteY73" fmla="*/ 4013953 h 6858000"/>
              <a:gd name="connsiteX74" fmla="*/ 690830 w 1605470"/>
              <a:gd name="connsiteY74" fmla="*/ 3974753 h 6858000"/>
              <a:gd name="connsiteX75" fmla="*/ 692428 w 1605470"/>
              <a:gd name="connsiteY75" fmla="*/ 3969950 h 6858000"/>
              <a:gd name="connsiteX76" fmla="*/ 685850 w 1605470"/>
              <a:gd name="connsiteY76" fmla="*/ 3933779 h 6858000"/>
              <a:gd name="connsiteX77" fmla="*/ 687181 w 1605470"/>
              <a:gd name="connsiteY77" fmla="*/ 3933093 h 6858000"/>
              <a:gd name="connsiteX78" fmla="*/ 691535 w 1605470"/>
              <a:gd name="connsiteY78" fmla="*/ 3922082 h 6858000"/>
              <a:gd name="connsiteX79" fmla="*/ 696613 w 1605470"/>
              <a:gd name="connsiteY79" fmla="*/ 3901461 h 6858000"/>
              <a:gd name="connsiteX80" fmla="*/ 719207 w 1605470"/>
              <a:gd name="connsiteY80" fmla="*/ 3813873 h 6858000"/>
              <a:gd name="connsiteX81" fmla="*/ 718632 w 1605470"/>
              <a:gd name="connsiteY81" fmla="*/ 3806161 h 6858000"/>
              <a:gd name="connsiteX82" fmla="*/ 718939 w 1605470"/>
              <a:gd name="connsiteY82" fmla="*/ 3805957 h 6858000"/>
              <a:gd name="connsiteX83" fmla="*/ 718966 w 1605470"/>
              <a:gd name="connsiteY83" fmla="*/ 3797724 h 6858000"/>
              <a:gd name="connsiteX84" fmla="*/ 717581 w 1605470"/>
              <a:gd name="connsiteY84" fmla="*/ 3792098 h 6858000"/>
              <a:gd name="connsiteX85" fmla="*/ 716465 w 1605470"/>
              <a:gd name="connsiteY85" fmla="*/ 3777135 h 6858000"/>
              <a:gd name="connsiteX86" fmla="*/ 718198 w 1605470"/>
              <a:gd name="connsiteY86" fmla="*/ 3771656 h 6858000"/>
              <a:gd name="connsiteX87" fmla="*/ 721941 w 1605470"/>
              <a:gd name="connsiteY87" fmla="*/ 3769007 h 6858000"/>
              <a:gd name="connsiteX88" fmla="*/ 721407 w 1605470"/>
              <a:gd name="connsiteY88" fmla="*/ 3767709 h 6858000"/>
              <a:gd name="connsiteX89" fmla="*/ 730103 w 1605470"/>
              <a:gd name="connsiteY89" fmla="*/ 3738082 h 6858000"/>
              <a:gd name="connsiteX90" fmla="*/ 737449 w 1605470"/>
              <a:gd name="connsiteY90" fmla="*/ 3673397 h 6858000"/>
              <a:gd name="connsiteX91" fmla="*/ 736745 w 1605470"/>
              <a:gd name="connsiteY91" fmla="*/ 3637109 h 6858000"/>
              <a:gd name="connsiteX92" fmla="*/ 740188 w 1605470"/>
              <a:gd name="connsiteY92" fmla="*/ 3536883 h 6858000"/>
              <a:gd name="connsiteX93" fmla="*/ 747726 w 1605470"/>
              <a:gd name="connsiteY93" fmla="*/ 3435652 h 6858000"/>
              <a:gd name="connsiteX94" fmla="*/ 749397 w 1605470"/>
              <a:gd name="connsiteY94" fmla="*/ 3307769 h 6858000"/>
              <a:gd name="connsiteX95" fmla="*/ 766960 w 1605470"/>
              <a:gd name="connsiteY95" fmla="*/ 3250522 h 6858000"/>
              <a:gd name="connsiteX96" fmla="*/ 767385 w 1605470"/>
              <a:gd name="connsiteY96" fmla="*/ 3229163 h 6858000"/>
              <a:gd name="connsiteX97" fmla="*/ 769208 w 1605470"/>
              <a:gd name="connsiteY97" fmla="*/ 3217217 h 6858000"/>
              <a:gd name="connsiteX98" fmla="*/ 756043 w 1605470"/>
              <a:gd name="connsiteY98" fmla="*/ 3183755 h 6858000"/>
              <a:gd name="connsiteX99" fmla="*/ 756544 w 1605470"/>
              <a:gd name="connsiteY99" fmla="*/ 3178642 h 6858000"/>
              <a:gd name="connsiteX100" fmla="*/ 744144 w 1605470"/>
              <a:gd name="connsiteY100" fmla="*/ 3158586 h 6858000"/>
              <a:gd name="connsiteX101" fmla="*/ 729329 w 1605470"/>
              <a:gd name="connsiteY101" fmla="*/ 3129034 h 6858000"/>
              <a:gd name="connsiteX102" fmla="*/ 729994 w 1605470"/>
              <a:gd name="connsiteY102" fmla="*/ 3126682 h 6858000"/>
              <a:gd name="connsiteX103" fmla="*/ 720862 w 1605470"/>
              <a:gd name="connsiteY103" fmla="*/ 3114519 h 6858000"/>
              <a:gd name="connsiteX104" fmla="*/ 707471 w 1605470"/>
              <a:gd name="connsiteY104" fmla="*/ 3106272 h 6858000"/>
              <a:gd name="connsiteX105" fmla="*/ 680201 w 1605470"/>
              <a:gd name="connsiteY105" fmla="*/ 2958185 h 6858000"/>
              <a:gd name="connsiteX106" fmla="*/ 622815 w 1605470"/>
              <a:gd name="connsiteY106" fmla="*/ 2762989 h 6858000"/>
              <a:gd name="connsiteX107" fmla="*/ 571733 w 1605470"/>
              <a:gd name="connsiteY107" fmla="*/ 2554718 h 6858000"/>
              <a:gd name="connsiteX108" fmla="*/ 551827 w 1605470"/>
              <a:gd name="connsiteY108" fmla="*/ 2485734 h 6858000"/>
              <a:gd name="connsiteX109" fmla="*/ 542550 w 1605470"/>
              <a:gd name="connsiteY109" fmla="*/ 2447068 h 6858000"/>
              <a:gd name="connsiteX110" fmla="*/ 529511 w 1605470"/>
              <a:gd name="connsiteY110" fmla="*/ 2425819 h 6858000"/>
              <a:gd name="connsiteX111" fmla="*/ 535510 w 1605470"/>
              <a:gd name="connsiteY111" fmla="*/ 2402874 h 6858000"/>
              <a:gd name="connsiteX112" fmla="*/ 538122 w 1605470"/>
              <a:gd name="connsiteY112" fmla="*/ 2381443 h 6858000"/>
              <a:gd name="connsiteX113" fmla="*/ 514451 w 1605470"/>
              <a:gd name="connsiteY113" fmla="*/ 2261920 h 6858000"/>
              <a:gd name="connsiteX114" fmla="*/ 504338 w 1605470"/>
              <a:gd name="connsiteY114" fmla="*/ 2195378 h 6858000"/>
              <a:gd name="connsiteX115" fmla="*/ 488555 w 1605470"/>
              <a:gd name="connsiteY115" fmla="*/ 2155135 h 6858000"/>
              <a:gd name="connsiteX116" fmla="*/ 486013 w 1605470"/>
              <a:gd name="connsiteY116" fmla="*/ 2118008 h 6858000"/>
              <a:gd name="connsiteX117" fmla="*/ 487006 w 1605470"/>
              <a:gd name="connsiteY117" fmla="*/ 2050531 h 6858000"/>
              <a:gd name="connsiteX118" fmla="*/ 478812 w 1605470"/>
              <a:gd name="connsiteY118" fmla="*/ 1963269 h 6858000"/>
              <a:gd name="connsiteX119" fmla="*/ 459990 w 1605470"/>
              <a:gd name="connsiteY119" fmla="*/ 1906352 h 6858000"/>
              <a:gd name="connsiteX120" fmla="*/ 436547 w 1605470"/>
              <a:gd name="connsiteY120" fmla="*/ 1861531 h 6858000"/>
              <a:gd name="connsiteX121" fmla="*/ 390346 w 1605470"/>
              <a:gd name="connsiteY121" fmla="*/ 1732919 h 6858000"/>
              <a:gd name="connsiteX122" fmla="*/ 362657 w 1605470"/>
              <a:gd name="connsiteY122" fmla="*/ 1663540 h 6858000"/>
              <a:gd name="connsiteX123" fmla="*/ 361783 w 1605470"/>
              <a:gd name="connsiteY123" fmla="*/ 1615777 h 6858000"/>
              <a:gd name="connsiteX124" fmla="*/ 342578 w 1605470"/>
              <a:gd name="connsiteY124" fmla="*/ 1563678 h 6858000"/>
              <a:gd name="connsiteX125" fmla="*/ 355658 w 1605470"/>
              <a:gd name="connsiteY125" fmla="*/ 1519474 h 6858000"/>
              <a:gd name="connsiteX126" fmla="*/ 348400 w 1605470"/>
              <a:gd name="connsiteY126" fmla="*/ 1477995 h 6858000"/>
              <a:gd name="connsiteX127" fmla="*/ 334485 w 1605470"/>
              <a:gd name="connsiteY127" fmla="*/ 1373769 h 6858000"/>
              <a:gd name="connsiteX128" fmla="*/ 342792 w 1605470"/>
              <a:gd name="connsiteY128" fmla="*/ 1307086 h 6858000"/>
              <a:gd name="connsiteX129" fmla="*/ 343980 w 1605470"/>
              <a:gd name="connsiteY129" fmla="*/ 1189033 h 6858000"/>
              <a:gd name="connsiteX130" fmla="*/ 348665 w 1605470"/>
              <a:gd name="connsiteY130" fmla="*/ 1168288 h 6858000"/>
              <a:gd name="connsiteX131" fmla="*/ 340947 w 1605470"/>
              <a:gd name="connsiteY131" fmla="*/ 1142577 h 6858000"/>
              <a:gd name="connsiteX132" fmla="*/ 330253 w 1605470"/>
              <a:gd name="connsiteY132" fmla="*/ 1088484 h 6858000"/>
              <a:gd name="connsiteX133" fmla="*/ 318989 w 1605470"/>
              <a:gd name="connsiteY133" fmla="*/ 1016103 h 6858000"/>
              <a:gd name="connsiteX134" fmla="*/ 320445 w 1605470"/>
              <a:gd name="connsiteY134" fmla="*/ 932283 h 6858000"/>
              <a:gd name="connsiteX135" fmla="*/ 322681 w 1605470"/>
              <a:gd name="connsiteY135" fmla="*/ 915925 h 6858000"/>
              <a:gd name="connsiteX136" fmla="*/ 315310 w 1605470"/>
              <a:gd name="connsiteY136" fmla="*/ 896999 h 6858000"/>
              <a:gd name="connsiteX137" fmla="*/ 284718 w 1605470"/>
              <a:gd name="connsiteY137" fmla="*/ 821517 h 6858000"/>
              <a:gd name="connsiteX138" fmla="*/ 263668 w 1605470"/>
              <a:gd name="connsiteY138" fmla="*/ 751353 h 6858000"/>
              <a:gd name="connsiteX139" fmla="*/ 263226 w 1605470"/>
              <a:gd name="connsiteY139" fmla="*/ 721230 h 6858000"/>
              <a:gd name="connsiteX140" fmla="*/ 248897 w 1605470"/>
              <a:gd name="connsiteY140" fmla="*/ 681659 h 6858000"/>
              <a:gd name="connsiteX141" fmla="*/ 234316 w 1605470"/>
              <a:gd name="connsiteY141" fmla="*/ 635218 h 6858000"/>
              <a:gd name="connsiteX142" fmla="*/ 239327 w 1605470"/>
              <a:gd name="connsiteY142" fmla="*/ 613763 h 6858000"/>
              <a:gd name="connsiteX143" fmla="*/ 225269 w 1605470"/>
              <a:gd name="connsiteY143" fmla="*/ 598582 h 6858000"/>
              <a:gd name="connsiteX144" fmla="*/ 224950 w 1605470"/>
              <a:gd name="connsiteY144" fmla="*/ 576846 h 6858000"/>
              <a:gd name="connsiteX145" fmla="*/ 204576 w 1605470"/>
              <a:gd name="connsiteY145" fmla="*/ 530055 h 6858000"/>
              <a:gd name="connsiteX146" fmla="*/ 195012 w 1605470"/>
              <a:gd name="connsiteY146" fmla="*/ 448559 h 6858000"/>
              <a:gd name="connsiteX147" fmla="*/ 201434 w 1605470"/>
              <a:gd name="connsiteY147" fmla="*/ 441529 h 6858000"/>
              <a:gd name="connsiteX148" fmla="*/ 200655 w 1605470"/>
              <a:gd name="connsiteY148" fmla="*/ 428927 h 6858000"/>
              <a:gd name="connsiteX149" fmla="*/ 190059 w 1605470"/>
              <a:gd name="connsiteY149" fmla="*/ 430161 h 6858000"/>
              <a:gd name="connsiteX150" fmla="*/ 167079 w 1605470"/>
              <a:gd name="connsiteY150" fmla="*/ 367211 h 6858000"/>
              <a:gd name="connsiteX151" fmla="*/ 124571 w 1605470"/>
              <a:gd name="connsiteY151" fmla="*/ 302178 h 6858000"/>
              <a:gd name="connsiteX152" fmla="*/ 103243 w 1605470"/>
              <a:gd name="connsiteY152" fmla="*/ 211375 h 6858000"/>
              <a:gd name="connsiteX153" fmla="*/ 94571 w 1605470"/>
              <a:gd name="connsiteY153" fmla="*/ 184179 h 6858000"/>
              <a:gd name="connsiteX154" fmla="*/ 48685 w 1605470"/>
              <a:gd name="connsiteY154" fmla="*/ 13677 h 6858000"/>
              <a:gd name="connsiteX155" fmla="*/ 0 w 1605470"/>
              <a:gd name="connsiteY155" fmla="*/ 0 h 6858000"/>
              <a:gd name="connsiteX0" fmla="*/ 48246 w 1556785"/>
              <a:gd name="connsiteY0" fmla="*/ 0 h 6858000"/>
              <a:gd name="connsiteX1" fmla="*/ 1556785 w 1556785"/>
              <a:gd name="connsiteY1" fmla="*/ 0 h 6858000"/>
              <a:gd name="connsiteX2" fmla="*/ 1556785 w 1556785"/>
              <a:gd name="connsiteY2" fmla="*/ 6858000 h 6858000"/>
              <a:gd name="connsiteX3" fmla="*/ 105420 w 1556785"/>
              <a:gd name="connsiteY3" fmla="*/ 6858000 h 6858000"/>
              <a:gd name="connsiteX4" fmla="*/ 105561 w 1556785"/>
              <a:gd name="connsiteY4" fmla="*/ 6857735 h 6858000"/>
              <a:gd name="connsiteX5" fmla="*/ 117610 w 1556785"/>
              <a:gd name="connsiteY5" fmla="*/ 6809549 h 6858000"/>
              <a:gd name="connsiteX6" fmla="*/ 149821 w 1556785"/>
              <a:gd name="connsiteY6" fmla="*/ 6715115 h 6858000"/>
              <a:gd name="connsiteX7" fmla="*/ 159672 w 1556785"/>
              <a:gd name="connsiteY7" fmla="*/ 6680170 h 6858000"/>
              <a:gd name="connsiteX8" fmla="*/ 185222 w 1556785"/>
              <a:gd name="connsiteY8" fmla="*/ 6621207 h 6858000"/>
              <a:gd name="connsiteX9" fmla="*/ 201879 w 1556785"/>
              <a:gd name="connsiteY9" fmla="*/ 6596265 h 6858000"/>
              <a:gd name="connsiteX10" fmla="*/ 201758 w 1556785"/>
              <a:gd name="connsiteY10" fmla="*/ 6594818 h 6858000"/>
              <a:gd name="connsiteX11" fmla="*/ 206003 w 1556785"/>
              <a:gd name="connsiteY11" fmla="*/ 6593735 h 6858000"/>
              <a:gd name="connsiteX12" fmla="*/ 209200 w 1556785"/>
              <a:gd name="connsiteY12" fmla="*/ 6589172 h 6858000"/>
              <a:gd name="connsiteX13" fmla="*/ 212494 w 1556785"/>
              <a:gd name="connsiteY13" fmla="*/ 6574442 h 6858000"/>
              <a:gd name="connsiteX14" fmla="*/ 212834 w 1556785"/>
              <a:gd name="connsiteY14" fmla="*/ 6568530 h 6858000"/>
              <a:gd name="connsiteX15" fmla="*/ 215243 w 1556785"/>
              <a:gd name="connsiteY15" fmla="*/ 6560674 h 6858000"/>
              <a:gd name="connsiteX16" fmla="*/ 215588 w 1556785"/>
              <a:gd name="connsiteY16" fmla="*/ 6560598 h 6858000"/>
              <a:gd name="connsiteX17" fmla="*/ 217285 w 1556785"/>
              <a:gd name="connsiteY17" fmla="*/ 6553006 h 6858000"/>
              <a:gd name="connsiteX18" fmla="*/ 221981 w 1556785"/>
              <a:gd name="connsiteY18" fmla="*/ 6514360 h 6858000"/>
              <a:gd name="connsiteX19" fmla="*/ 263635 w 1556785"/>
              <a:gd name="connsiteY19" fmla="*/ 6478062 h 6858000"/>
              <a:gd name="connsiteX20" fmla="*/ 274324 w 1556785"/>
              <a:gd name="connsiteY20" fmla="*/ 6460325 h 6858000"/>
              <a:gd name="connsiteX21" fmla="*/ 281557 w 1556785"/>
              <a:gd name="connsiteY21" fmla="*/ 6451488 h 6858000"/>
              <a:gd name="connsiteX22" fmla="*/ 282992 w 1556785"/>
              <a:gd name="connsiteY22" fmla="*/ 6451348 h 6858000"/>
              <a:gd name="connsiteX23" fmla="*/ 287350 w 1556785"/>
              <a:gd name="connsiteY23" fmla="*/ 6414240 h 6858000"/>
              <a:gd name="connsiteX24" fmla="*/ 290226 w 1556785"/>
              <a:gd name="connsiteY24" fmla="*/ 6410269 h 6858000"/>
              <a:gd name="connsiteX25" fmla="*/ 290126 w 1556785"/>
              <a:gd name="connsiteY25" fmla="*/ 6384857 h 6858000"/>
              <a:gd name="connsiteX26" fmla="*/ 291643 w 1556785"/>
              <a:gd name="connsiteY26" fmla="*/ 6372381 h 6858000"/>
              <a:gd name="connsiteX27" fmla="*/ 288837 w 1556785"/>
              <a:gd name="connsiteY27" fmla="*/ 6367510 h 6858000"/>
              <a:gd name="connsiteX28" fmla="*/ 292717 w 1556785"/>
              <a:gd name="connsiteY28" fmla="*/ 6349778 h 6858000"/>
              <a:gd name="connsiteX29" fmla="*/ 294382 w 1556785"/>
              <a:gd name="connsiteY29" fmla="*/ 6348250 h 6858000"/>
              <a:gd name="connsiteX30" fmla="*/ 310416 w 1556785"/>
              <a:gd name="connsiteY30" fmla="*/ 6281972 h 6858000"/>
              <a:gd name="connsiteX31" fmla="*/ 321179 w 1556785"/>
              <a:gd name="connsiteY31" fmla="*/ 6211940 h 6858000"/>
              <a:gd name="connsiteX32" fmla="*/ 362674 w 1556785"/>
              <a:gd name="connsiteY32" fmla="*/ 6113913 h 6858000"/>
              <a:gd name="connsiteX33" fmla="*/ 366967 w 1556785"/>
              <a:gd name="connsiteY33" fmla="*/ 6028119 h 6858000"/>
              <a:gd name="connsiteX34" fmla="*/ 393747 w 1556785"/>
              <a:gd name="connsiteY34" fmla="*/ 5934687 h 6858000"/>
              <a:gd name="connsiteX35" fmla="*/ 427759 w 1556785"/>
              <a:gd name="connsiteY35" fmla="*/ 5765594 h 6858000"/>
              <a:gd name="connsiteX36" fmla="*/ 459595 w 1556785"/>
              <a:gd name="connsiteY36" fmla="*/ 5693685 h 6858000"/>
              <a:gd name="connsiteX37" fmla="*/ 479650 w 1556785"/>
              <a:gd name="connsiteY37" fmla="*/ 5665173 h 6858000"/>
              <a:gd name="connsiteX38" fmla="*/ 513367 w 1556785"/>
              <a:gd name="connsiteY38" fmla="*/ 5563435 h 6858000"/>
              <a:gd name="connsiteX39" fmla="*/ 542872 w 1556785"/>
              <a:gd name="connsiteY39" fmla="*/ 5476393 h 6858000"/>
              <a:gd name="connsiteX40" fmla="*/ 574065 w 1556785"/>
              <a:gd name="connsiteY40" fmla="*/ 5396260 h 6858000"/>
              <a:gd name="connsiteX41" fmla="*/ 590046 w 1556785"/>
              <a:gd name="connsiteY41" fmla="*/ 5330009 h 6858000"/>
              <a:gd name="connsiteX42" fmla="*/ 623539 w 1556785"/>
              <a:gd name="connsiteY42" fmla="*/ 5273739 h 6858000"/>
              <a:gd name="connsiteX43" fmla="*/ 633138 w 1556785"/>
              <a:gd name="connsiteY43" fmla="*/ 5241779 h 6858000"/>
              <a:gd name="connsiteX44" fmla="*/ 644364 w 1556785"/>
              <a:gd name="connsiteY44" fmla="*/ 5225268 h 6858000"/>
              <a:gd name="connsiteX45" fmla="*/ 645384 w 1556785"/>
              <a:gd name="connsiteY45" fmla="*/ 5217684 h 6858000"/>
              <a:gd name="connsiteX46" fmla="*/ 652725 w 1556785"/>
              <a:gd name="connsiteY46" fmla="*/ 5193377 h 6858000"/>
              <a:gd name="connsiteX47" fmla="*/ 656028 w 1556785"/>
              <a:gd name="connsiteY47" fmla="*/ 5179288 h 6858000"/>
              <a:gd name="connsiteX48" fmla="*/ 657012 w 1556785"/>
              <a:gd name="connsiteY48" fmla="*/ 5173621 h 6858000"/>
              <a:gd name="connsiteX49" fmla="*/ 652646 w 1556785"/>
              <a:gd name="connsiteY49" fmla="*/ 5159961 h 6858000"/>
              <a:gd name="connsiteX50" fmla="*/ 659323 w 1556785"/>
              <a:gd name="connsiteY50" fmla="*/ 5144295 h 6858000"/>
              <a:gd name="connsiteX51" fmla="*/ 656256 w 1556785"/>
              <a:gd name="connsiteY51" fmla="*/ 5125185 h 6858000"/>
              <a:gd name="connsiteX52" fmla="*/ 663086 w 1556785"/>
              <a:gd name="connsiteY52" fmla="*/ 5121884 h 6858000"/>
              <a:gd name="connsiteX53" fmla="*/ 670122 w 1556785"/>
              <a:gd name="connsiteY53" fmla="*/ 5067850 h 6858000"/>
              <a:gd name="connsiteX54" fmla="*/ 672853 w 1556785"/>
              <a:gd name="connsiteY54" fmla="*/ 5060861 h 6858000"/>
              <a:gd name="connsiteX55" fmla="*/ 669557 w 1556785"/>
              <a:gd name="connsiteY55" fmla="*/ 5034192 h 6858000"/>
              <a:gd name="connsiteX56" fmla="*/ 671111 w 1556785"/>
              <a:gd name="connsiteY56" fmla="*/ 4993030 h 6858000"/>
              <a:gd name="connsiteX57" fmla="*/ 678020 w 1556785"/>
              <a:gd name="connsiteY57" fmla="*/ 4946844 h 6858000"/>
              <a:gd name="connsiteX58" fmla="*/ 673876 w 1556785"/>
              <a:gd name="connsiteY58" fmla="*/ 4932692 h 6858000"/>
              <a:gd name="connsiteX59" fmla="*/ 689279 w 1556785"/>
              <a:gd name="connsiteY59" fmla="*/ 4858827 h 6858000"/>
              <a:gd name="connsiteX60" fmla="*/ 683433 w 1556785"/>
              <a:gd name="connsiteY60" fmla="*/ 4801535 h 6858000"/>
              <a:gd name="connsiteX61" fmla="*/ 691102 w 1556785"/>
              <a:gd name="connsiteY61" fmla="*/ 4797794 h 6858000"/>
              <a:gd name="connsiteX62" fmla="*/ 692396 w 1556785"/>
              <a:gd name="connsiteY62" fmla="*/ 4784526 h 6858000"/>
              <a:gd name="connsiteX63" fmla="*/ 694180 w 1556785"/>
              <a:gd name="connsiteY63" fmla="*/ 4781211 h 6858000"/>
              <a:gd name="connsiteX64" fmla="*/ 702967 w 1556785"/>
              <a:gd name="connsiteY64" fmla="*/ 4761984 h 6858000"/>
              <a:gd name="connsiteX65" fmla="*/ 699015 w 1556785"/>
              <a:gd name="connsiteY65" fmla="*/ 4690749 h 6858000"/>
              <a:gd name="connsiteX66" fmla="*/ 694495 w 1556785"/>
              <a:gd name="connsiteY66" fmla="*/ 4584173 h 6858000"/>
              <a:gd name="connsiteX67" fmla="*/ 689578 w 1556785"/>
              <a:gd name="connsiteY67" fmla="*/ 4444346 h 6858000"/>
              <a:gd name="connsiteX68" fmla="*/ 686143 w 1556785"/>
              <a:gd name="connsiteY68" fmla="*/ 4375228 h 6858000"/>
              <a:gd name="connsiteX69" fmla="*/ 666796 w 1556785"/>
              <a:gd name="connsiteY69" fmla="*/ 4214165 h 6858000"/>
              <a:gd name="connsiteX70" fmla="*/ 670869 w 1556785"/>
              <a:gd name="connsiteY70" fmla="*/ 4090296 h 6858000"/>
              <a:gd name="connsiteX71" fmla="*/ 656125 w 1556785"/>
              <a:gd name="connsiteY71" fmla="*/ 4033999 h 6858000"/>
              <a:gd name="connsiteX72" fmla="*/ 657274 w 1556785"/>
              <a:gd name="connsiteY72" fmla="*/ 4031933 h 6858000"/>
              <a:gd name="connsiteX73" fmla="*/ 655850 w 1556785"/>
              <a:gd name="connsiteY73" fmla="*/ 4013953 h 6858000"/>
              <a:gd name="connsiteX74" fmla="*/ 642145 w 1556785"/>
              <a:gd name="connsiteY74" fmla="*/ 3974753 h 6858000"/>
              <a:gd name="connsiteX75" fmla="*/ 643743 w 1556785"/>
              <a:gd name="connsiteY75" fmla="*/ 3969950 h 6858000"/>
              <a:gd name="connsiteX76" fmla="*/ 637165 w 1556785"/>
              <a:gd name="connsiteY76" fmla="*/ 3933779 h 6858000"/>
              <a:gd name="connsiteX77" fmla="*/ 638496 w 1556785"/>
              <a:gd name="connsiteY77" fmla="*/ 3933093 h 6858000"/>
              <a:gd name="connsiteX78" fmla="*/ 642850 w 1556785"/>
              <a:gd name="connsiteY78" fmla="*/ 3922082 h 6858000"/>
              <a:gd name="connsiteX79" fmla="*/ 647928 w 1556785"/>
              <a:gd name="connsiteY79" fmla="*/ 3901461 h 6858000"/>
              <a:gd name="connsiteX80" fmla="*/ 670522 w 1556785"/>
              <a:gd name="connsiteY80" fmla="*/ 3813873 h 6858000"/>
              <a:gd name="connsiteX81" fmla="*/ 669947 w 1556785"/>
              <a:gd name="connsiteY81" fmla="*/ 3806161 h 6858000"/>
              <a:gd name="connsiteX82" fmla="*/ 670254 w 1556785"/>
              <a:gd name="connsiteY82" fmla="*/ 3805957 h 6858000"/>
              <a:gd name="connsiteX83" fmla="*/ 670281 w 1556785"/>
              <a:gd name="connsiteY83" fmla="*/ 3797724 h 6858000"/>
              <a:gd name="connsiteX84" fmla="*/ 668896 w 1556785"/>
              <a:gd name="connsiteY84" fmla="*/ 3792098 h 6858000"/>
              <a:gd name="connsiteX85" fmla="*/ 667780 w 1556785"/>
              <a:gd name="connsiteY85" fmla="*/ 3777135 h 6858000"/>
              <a:gd name="connsiteX86" fmla="*/ 669513 w 1556785"/>
              <a:gd name="connsiteY86" fmla="*/ 3771656 h 6858000"/>
              <a:gd name="connsiteX87" fmla="*/ 673256 w 1556785"/>
              <a:gd name="connsiteY87" fmla="*/ 3769007 h 6858000"/>
              <a:gd name="connsiteX88" fmla="*/ 672722 w 1556785"/>
              <a:gd name="connsiteY88" fmla="*/ 3767709 h 6858000"/>
              <a:gd name="connsiteX89" fmla="*/ 681418 w 1556785"/>
              <a:gd name="connsiteY89" fmla="*/ 3738082 h 6858000"/>
              <a:gd name="connsiteX90" fmla="*/ 688764 w 1556785"/>
              <a:gd name="connsiteY90" fmla="*/ 3673397 h 6858000"/>
              <a:gd name="connsiteX91" fmla="*/ 688060 w 1556785"/>
              <a:gd name="connsiteY91" fmla="*/ 3637109 h 6858000"/>
              <a:gd name="connsiteX92" fmla="*/ 691503 w 1556785"/>
              <a:gd name="connsiteY92" fmla="*/ 3536883 h 6858000"/>
              <a:gd name="connsiteX93" fmla="*/ 699041 w 1556785"/>
              <a:gd name="connsiteY93" fmla="*/ 3435652 h 6858000"/>
              <a:gd name="connsiteX94" fmla="*/ 700712 w 1556785"/>
              <a:gd name="connsiteY94" fmla="*/ 3307769 h 6858000"/>
              <a:gd name="connsiteX95" fmla="*/ 718275 w 1556785"/>
              <a:gd name="connsiteY95" fmla="*/ 3250522 h 6858000"/>
              <a:gd name="connsiteX96" fmla="*/ 718700 w 1556785"/>
              <a:gd name="connsiteY96" fmla="*/ 3229163 h 6858000"/>
              <a:gd name="connsiteX97" fmla="*/ 720523 w 1556785"/>
              <a:gd name="connsiteY97" fmla="*/ 3217217 h 6858000"/>
              <a:gd name="connsiteX98" fmla="*/ 707358 w 1556785"/>
              <a:gd name="connsiteY98" fmla="*/ 3183755 h 6858000"/>
              <a:gd name="connsiteX99" fmla="*/ 707859 w 1556785"/>
              <a:gd name="connsiteY99" fmla="*/ 3178642 h 6858000"/>
              <a:gd name="connsiteX100" fmla="*/ 695459 w 1556785"/>
              <a:gd name="connsiteY100" fmla="*/ 3158586 h 6858000"/>
              <a:gd name="connsiteX101" fmla="*/ 680644 w 1556785"/>
              <a:gd name="connsiteY101" fmla="*/ 3129034 h 6858000"/>
              <a:gd name="connsiteX102" fmla="*/ 681309 w 1556785"/>
              <a:gd name="connsiteY102" fmla="*/ 3126682 h 6858000"/>
              <a:gd name="connsiteX103" fmla="*/ 672177 w 1556785"/>
              <a:gd name="connsiteY103" fmla="*/ 3114519 h 6858000"/>
              <a:gd name="connsiteX104" fmla="*/ 658786 w 1556785"/>
              <a:gd name="connsiteY104" fmla="*/ 3106272 h 6858000"/>
              <a:gd name="connsiteX105" fmla="*/ 631516 w 1556785"/>
              <a:gd name="connsiteY105" fmla="*/ 2958185 h 6858000"/>
              <a:gd name="connsiteX106" fmla="*/ 574130 w 1556785"/>
              <a:gd name="connsiteY106" fmla="*/ 2762989 h 6858000"/>
              <a:gd name="connsiteX107" fmla="*/ 523048 w 1556785"/>
              <a:gd name="connsiteY107" fmla="*/ 2554718 h 6858000"/>
              <a:gd name="connsiteX108" fmla="*/ 503142 w 1556785"/>
              <a:gd name="connsiteY108" fmla="*/ 2485734 h 6858000"/>
              <a:gd name="connsiteX109" fmla="*/ 493865 w 1556785"/>
              <a:gd name="connsiteY109" fmla="*/ 2447068 h 6858000"/>
              <a:gd name="connsiteX110" fmla="*/ 480826 w 1556785"/>
              <a:gd name="connsiteY110" fmla="*/ 2425819 h 6858000"/>
              <a:gd name="connsiteX111" fmla="*/ 486825 w 1556785"/>
              <a:gd name="connsiteY111" fmla="*/ 2402874 h 6858000"/>
              <a:gd name="connsiteX112" fmla="*/ 489437 w 1556785"/>
              <a:gd name="connsiteY112" fmla="*/ 2381443 h 6858000"/>
              <a:gd name="connsiteX113" fmla="*/ 465766 w 1556785"/>
              <a:gd name="connsiteY113" fmla="*/ 2261920 h 6858000"/>
              <a:gd name="connsiteX114" fmla="*/ 455653 w 1556785"/>
              <a:gd name="connsiteY114" fmla="*/ 2195378 h 6858000"/>
              <a:gd name="connsiteX115" fmla="*/ 439870 w 1556785"/>
              <a:gd name="connsiteY115" fmla="*/ 2155135 h 6858000"/>
              <a:gd name="connsiteX116" fmla="*/ 437328 w 1556785"/>
              <a:gd name="connsiteY116" fmla="*/ 2118008 h 6858000"/>
              <a:gd name="connsiteX117" fmla="*/ 438321 w 1556785"/>
              <a:gd name="connsiteY117" fmla="*/ 2050531 h 6858000"/>
              <a:gd name="connsiteX118" fmla="*/ 430127 w 1556785"/>
              <a:gd name="connsiteY118" fmla="*/ 1963269 h 6858000"/>
              <a:gd name="connsiteX119" fmla="*/ 411305 w 1556785"/>
              <a:gd name="connsiteY119" fmla="*/ 1906352 h 6858000"/>
              <a:gd name="connsiteX120" fmla="*/ 387862 w 1556785"/>
              <a:gd name="connsiteY120" fmla="*/ 1861531 h 6858000"/>
              <a:gd name="connsiteX121" fmla="*/ 341661 w 1556785"/>
              <a:gd name="connsiteY121" fmla="*/ 1732919 h 6858000"/>
              <a:gd name="connsiteX122" fmla="*/ 313972 w 1556785"/>
              <a:gd name="connsiteY122" fmla="*/ 1663540 h 6858000"/>
              <a:gd name="connsiteX123" fmla="*/ 313098 w 1556785"/>
              <a:gd name="connsiteY123" fmla="*/ 1615777 h 6858000"/>
              <a:gd name="connsiteX124" fmla="*/ 293893 w 1556785"/>
              <a:gd name="connsiteY124" fmla="*/ 1563678 h 6858000"/>
              <a:gd name="connsiteX125" fmla="*/ 306973 w 1556785"/>
              <a:gd name="connsiteY125" fmla="*/ 1519474 h 6858000"/>
              <a:gd name="connsiteX126" fmla="*/ 299715 w 1556785"/>
              <a:gd name="connsiteY126" fmla="*/ 1477995 h 6858000"/>
              <a:gd name="connsiteX127" fmla="*/ 285800 w 1556785"/>
              <a:gd name="connsiteY127" fmla="*/ 1373769 h 6858000"/>
              <a:gd name="connsiteX128" fmla="*/ 294107 w 1556785"/>
              <a:gd name="connsiteY128" fmla="*/ 1307086 h 6858000"/>
              <a:gd name="connsiteX129" fmla="*/ 295295 w 1556785"/>
              <a:gd name="connsiteY129" fmla="*/ 1189033 h 6858000"/>
              <a:gd name="connsiteX130" fmla="*/ 299980 w 1556785"/>
              <a:gd name="connsiteY130" fmla="*/ 1168288 h 6858000"/>
              <a:gd name="connsiteX131" fmla="*/ 292262 w 1556785"/>
              <a:gd name="connsiteY131" fmla="*/ 1142577 h 6858000"/>
              <a:gd name="connsiteX132" fmla="*/ 281568 w 1556785"/>
              <a:gd name="connsiteY132" fmla="*/ 1088484 h 6858000"/>
              <a:gd name="connsiteX133" fmla="*/ 270304 w 1556785"/>
              <a:gd name="connsiteY133" fmla="*/ 1016103 h 6858000"/>
              <a:gd name="connsiteX134" fmla="*/ 271760 w 1556785"/>
              <a:gd name="connsiteY134" fmla="*/ 932283 h 6858000"/>
              <a:gd name="connsiteX135" fmla="*/ 273996 w 1556785"/>
              <a:gd name="connsiteY135" fmla="*/ 915925 h 6858000"/>
              <a:gd name="connsiteX136" fmla="*/ 266625 w 1556785"/>
              <a:gd name="connsiteY136" fmla="*/ 896999 h 6858000"/>
              <a:gd name="connsiteX137" fmla="*/ 236033 w 1556785"/>
              <a:gd name="connsiteY137" fmla="*/ 821517 h 6858000"/>
              <a:gd name="connsiteX138" fmla="*/ 214983 w 1556785"/>
              <a:gd name="connsiteY138" fmla="*/ 751353 h 6858000"/>
              <a:gd name="connsiteX139" fmla="*/ 214541 w 1556785"/>
              <a:gd name="connsiteY139" fmla="*/ 721230 h 6858000"/>
              <a:gd name="connsiteX140" fmla="*/ 200212 w 1556785"/>
              <a:gd name="connsiteY140" fmla="*/ 681659 h 6858000"/>
              <a:gd name="connsiteX141" fmla="*/ 185631 w 1556785"/>
              <a:gd name="connsiteY141" fmla="*/ 635218 h 6858000"/>
              <a:gd name="connsiteX142" fmla="*/ 190642 w 1556785"/>
              <a:gd name="connsiteY142" fmla="*/ 613763 h 6858000"/>
              <a:gd name="connsiteX143" fmla="*/ 176584 w 1556785"/>
              <a:gd name="connsiteY143" fmla="*/ 598582 h 6858000"/>
              <a:gd name="connsiteX144" fmla="*/ 176265 w 1556785"/>
              <a:gd name="connsiteY144" fmla="*/ 576846 h 6858000"/>
              <a:gd name="connsiteX145" fmla="*/ 155891 w 1556785"/>
              <a:gd name="connsiteY145" fmla="*/ 530055 h 6858000"/>
              <a:gd name="connsiteX146" fmla="*/ 146327 w 1556785"/>
              <a:gd name="connsiteY146" fmla="*/ 448559 h 6858000"/>
              <a:gd name="connsiteX147" fmla="*/ 152749 w 1556785"/>
              <a:gd name="connsiteY147" fmla="*/ 441529 h 6858000"/>
              <a:gd name="connsiteX148" fmla="*/ 151970 w 1556785"/>
              <a:gd name="connsiteY148" fmla="*/ 428927 h 6858000"/>
              <a:gd name="connsiteX149" fmla="*/ 141374 w 1556785"/>
              <a:gd name="connsiteY149" fmla="*/ 430161 h 6858000"/>
              <a:gd name="connsiteX150" fmla="*/ 118394 w 1556785"/>
              <a:gd name="connsiteY150" fmla="*/ 367211 h 6858000"/>
              <a:gd name="connsiteX151" fmla="*/ 75886 w 1556785"/>
              <a:gd name="connsiteY151" fmla="*/ 302178 h 6858000"/>
              <a:gd name="connsiteX152" fmla="*/ 54558 w 1556785"/>
              <a:gd name="connsiteY152" fmla="*/ 211375 h 6858000"/>
              <a:gd name="connsiteX153" fmla="*/ 45886 w 1556785"/>
              <a:gd name="connsiteY153" fmla="*/ 184179 h 6858000"/>
              <a:gd name="connsiteX154" fmla="*/ 0 w 1556785"/>
              <a:gd name="connsiteY154" fmla="*/ 13677 h 6858000"/>
              <a:gd name="connsiteX155" fmla="*/ 48246 w 1556785"/>
              <a:gd name="connsiteY155" fmla="*/ 0 h 6858000"/>
              <a:gd name="connsiteX0" fmla="*/ 6323 w 1514862"/>
              <a:gd name="connsiteY0" fmla="*/ 0 h 6858000"/>
              <a:gd name="connsiteX1" fmla="*/ 1514862 w 1514862"/>
              <a:gd name="connsiteY1" fmla="*/ 0 h 6858000"/>
              <a:gd name="connsiteX2" fmla="*/ 1514862 w 1514862"/>
              <a:gd name="connsiteY2" fmla="*/ 6858000 h 6858000"/>
              <a:gd name="connsiteX3" fmla="*/ 63497 w 1514862"/>
              <a:gd name="connsiteY3" fmla="*/ 6858000 h 6858000"/>
              <a:gd name="connsiteX4" fmla="*/ 63638 w 1514862"/>
              <a:gd name="connsiteY4" fmla="*/ 6857735 h 6858000"/>
              <a:gd name="connsiteX5" fmla="*/ 75687 w 1514862"/>
              <a:gd name="connsiteY5" fmla="*/ 6809549 h 6858000"/>
              <a:gd name="connsiteX6" fmla="*/ 107898 w 1514862"/>
              <a:gd name="connsiteY6" fmla="*/ 6715115 h 6858000"/>
              <a:gd name="connsiteX7" fmla="*/ 117749 w 1514862"/>
              <a:gd name="connsiteY7" fmla="*/ 6680170 h 6858000"/>
              <a:gd name="connsiteX8" fmla="*/ 143299 w 1514862"/>
              <a:gd name="connsiteY8" fmla="*/ 6621207 h 6858000"/>
              <a:gd name="connsiteX9" fmla="*/ 159956 w 1514862"/>
              <a:gd name="connsiteY9" fmla="*/ 6596265 h 6858000"/>
              <a:gd name="connsiteX10" fmla="*/ 159835 w 1514862"/>
              <a:gd name="connsiteY10" fmla="*/ 6594818 h 6858000"/>
              <a:gd name="connsiteX11" fmla="*/ 164080 w 1514862"/>
              <a:gd name="connsiteY11" fmla="*/ 6593735 h 6858000"/>
              <a:gd name="connsiteX12" fmla="*/ 167277 w 1514862"/>
              <a:gd name="connsiteY12" fmla="*/ 6589172 h 6858000"/>
              <a:gd name="connsiteX13" fmla="*/ 170571 w 1514862"/>
              <a:gd name="connsiteY13" fmla="*/ 6574442 h 6858000"/>
              <a:gd name="connsiteX14" fmla="*/ 170911 w 1514862"/>
              <a:gd name="connsiteY14" fmla="*/ 6568530 h 6858000"/>
              <a:gd name="connsiteX15" fmla="*/ 173320 w 1514862"/>
              <a:gd name="connsiteY15" fmla="*/ 6560674 h 6858000"/>
              <a:gd name="connsiteX16" fmla="*/ 173665 w 1514862"/>
              <a:gd name="connsiteY16" fmla="*/ 6560598 h 6858000"/>
              <a:gd name="connsiteX17" fmla="*/ 175362 w 1514862"/>
              <a:gd name="connsiteY17" fmla="*/ 6553006 h 6858000"/>
              <a:gd name="connsiteX18" fmla="*/ 180058 w 1514862"/>
              <a:gd name="connsiteY18" fmla="*/ 6514360 h 6858000"/>
              <a:gd name="connsiteX19" fmla="*/ 221712 w 1514862"/>
              <a:gd name="connsiteY19" fmla="*/ 6478062 h 6858000"/>
              <a:gd name="connsiteX20" fmla="*/ 232401 w 1514862"/>
              <a:gd name="connsiteY20" fmla="*/ 6460325 h 6858000"/>
              <a:gd name="connsiteX21" fmla="*/ 239634 w 1514862"/>
              <a:gd name="connsiteY21" fmla="*/ 6451488 h 6858000"/>
              <a:gd name="connsiteX22" fmla="*/ 241069 w 1514862"/>
              <a:gd name="connsiteY22" fmla="*/ 6451348 h 6858000"/>
              <a:gd name="connsiteX23" fmla="*/ 245427 w 1514862"/>
              <a:gd name="connsiteY23" fmla="*/ 6414240 h 6858000"/>
              <a:gd name="connsiteX24" fmla="*/ 248303 w 1514862"/>
              <a:gd name="connsiteY24" fmla="*/ 6410269 h 6858000"/>
              <a:gd name="connsiteX25" fmla="*/ 248203 w 1514862"/>
              <a:gd name="connsiteY25" fmla="*/ 6384857 h 6858000"/>
              <a:gd name="connsiteX26" fmla="*/ 249720 w 1514862"/>
              <a:gd name="connsiteY26" fmla="*/ 6372381 h 6858000"/>
              <a:gd name="connsiteX27" fmla="*/ 246914 w 1514862"/>
              <a:gd name="connsiteY27" fmla="*/ 6367510 h 6858000"/>
              <a:gd name="connsiteX28" fmla="*/ 250794 w 1514862"/>
              <a:gd name="connsiteY28" fmla="*/ 6349778 h 6858000"/>
              <a:gd name="connsiteX29" fmla="*/ 252459 w 1514862"/>
              <a:gd name="connsiteY29" fmla="*/ 6348250 h 6858000"/>
              <a:gd name="connsiteX30" fmla="*/ 268493 w 1514862"/>
              <a:gd name="connsiteY30" fmla="*/ 6281972 h 6858000"/>
              <a:gd name="connsiteX31" fmla="*/ 279256 w 1514862"/>
              <a:gd name="connsiteY31" fmla="*/ 6211940 h 6858000"/>
              <a:gd name="connsiteX32" fmla="*/ 320751 w 1514862"/>
              <a:gd name="connsiteY32" fmla="*/ 6113913 h 6858000"/>
              <a:gd name="connsiteX33" fmla="*/ 325044 w 1514862"/>
              <a:gd name="connsiteY33" fmla="*/ 6028119 h 6858000"/>
              <a:gd name="connsiteX34" fmla="*/ 351824 w 1514862"/>
              <a:gd name="connsiteY34" fmla="*/ 5934687 h 6858000"/>
              <a:gd name="connsiteX35" fmla="*/ 385836 w 1514862"/>
              <a:gd name="connsiteY35" fmla="*/ 5765594 h 6858000"/>
              <a:gd name="connsiteX36" fmla="*/ 417672 w 1514862"/>
              <a:gd name="connsiteY36" fmla="*/ 5693685 h 6858000"/>
              <a:gd name="connsiteX37" fmla="*/ 437727 w 1514862"/>
              <a:gd name="connsiteY37" fmla="*/ 5665173 h 6858000"/>
              <a:gd name="connsiteX38" fmla="*/ 471444 w 1514862"/>
              <a:gd name="connsiteY38" fmla="*/ 5563435 h 6858000"/>
              <a:gd name="connsiteX39" fmla="*/ 500949 w 1514862"/>
              <a:gd name="connsiteY39" fmla="*/ 5476393 h 6858000"/>
              <a:gd name="connsiteX40" fmla="*/ 532142 w 1514862"/>
              <a:gd name="connsiteY40" fmla="*/ 5396260 h 6858000"/>
              <a:gd name="connsiteX41" fmla="*/ 548123 w 1514862"/>
              <a:gd name="connsiteY41" fmla="*/ 5330009 h 6858000"/>
              <a:gd name="connsiteX42" fmla="*/ 581616 w 1514862"/>
              <a:gd name="connsiteY42" fmla="*/ 5273739 h 6858000"/>
              <a:gd name="connsiteX43" fmla="*/ 591215 w 1514862"/>
              <a:gd name="connsiteY43" fmla="*/ 5241779 h 6858000"/>
              <a:gd name="connsiteX44" fmla="*/ 602441 w 1514862"/>
              <a:gd name="connsiteY44" fmla="*/ 5225268 h 6858000"/>
              <a:gd name="connsiteX45" fmla="*/ 603461 w 1514862"/>
              <a:gd name="connsiteY45" fmla="*/ 5217684 h 6858000"/>
              <a:gd name="connsiteX46" fmla="*/ 610802 w 1514862"/>
              <a:gd name="connsiteY46" fmla="*/ 5193377 h 6858000"/>
              <a:gd name="connsiteX47" fmla="*/ 614105 w 1514862"/>
              <a:gd name="connsiteY47" fmla="*/ 5179288 h 6858000"/>
              <a:gd name="connsiteX48" fmla="*/ 615089 w 1514862"/>
              <a:gd name="connsiteY48" fmla="*/ 5173621 h 6858000"/>
              <a:gd name="connsiteX49" fmla="*/ 610723 w 1514862"/>
              <a:gd name="connsiteY49" fmla="*/ 5159961 h 6858000"/>
              <a:gd name="connsiteX50" fmla="*/ 617400 w 1514862"/>
              <a:gd name="connsiteY50" fmla="*/ 5144295 h 6858000"/>
              <a:gd name="connsiteX51" fmla="*/ 614333 w 1514862"/>
              <a:gd name="connsiteY51" fmla="*/ 5125185 h 6858000"/>
              <a:gd name="connsiteX52" fmla="*/ 621163 w 1514862"/>
              <a:gd name="connsiteY52" fmla="*/ 5121884 h 6858000"/>
              <a:gd name="connsiteX53" fmla="*/ 628199 w 1514862"/>
              <a:gd name="connsiteY53" fmla="*/ 5067850 h 6858000"/>
              <a:gd name="connsiteX54" fmla="*/ 630930 w 1514862"/>
              <a:gd name="connsiteY54" fmla="*/ 5060861 h 6858000"/>
              <a:gd name="connsiteX55" fmla="*/ 627634 w 1514862"/>
              <a:gd name="connsiteY55" fmla="*/ 5034192 h 6858000"/>
              <a:gd name="connsiteX56" fmla="*/ 629188 w 1514862"/>
              <a:gd name="connsiteY56" fmla="*/ 4993030 h 6858000"/>
              <a:gd name="connsiteX57" fmla="*/ 636097 w 1514862"/>
              <a:gd name="connsiteY57" fmla="*/ 4946844 h 6858000"/>
              <a:gd name="connsiteX58" fmla="*/ 631953 w 1514862"/>
              <a:gd name="connsiteY58" fmla="*/ 4932692 h 6858000"/>
              <a:gd name="connsiteX59" fmla="*/ 647356 w 1514862"/>
              <a:gd name="connsiteY59" fmla="*/ 4858827 h 6858000"/>
              <a:gd name="connsiteX60" fmla="*/ 641510 w 1514862"/>
              <a:gd name="connsiteY60" fmla="*/ 4801535 h 6858000"/>
              <a:gd name="connsiteX61" fmla="*/ 649179 w 1514862"/>
              <a:gd name="connsiteY61" fmla="*/ 4797794 h 6858000"/>
              <a:gd name="connsiteX62" fmla="*/ 650473 w 1514862"/>
              <a:gd name="connsiteY62" fmla="*/ 4784526 h 6858000"/>
              <a:gd name="connsiteX63" fmla="*/ 652257 w 1514862"/>
              <a:gd name="connsiteY63" fmla="*/ 4781211 h 6858000"/>
              <a:gd name="connsiteX64" fmla="*/ 661044 w 1514862"/>
              <a:gd name="connsiteY64" fmla="*/ 4761984 h 6858000"/>
              <a:gd name="connsiteX65" fmla="*/ 657092 w 1514862"/>
              <a:gd name="connsiteY65" fmla="*/ 4690749 h 6858000"/>
              <a:gd name="connsiteX66" fmla="*/ 652572 w 1514862"/>
              <a:gd name="connsiteY66" fmla="*/ 4584173 h 6858000"/>
              <a:gd name="connsiteX67" fmla="*/ 647655 w 1514862"/>
              <a:gd name="connsiteY67" fmla="*/ 4444346 h 6858000"/>
              <a:gd name="connsiteX68" fmla="*/ 644220 w 1514862"/>
              <a:gd name="connsiteY68" fmla="*/ 4375228 h 6858000"/>
              <a:gd name="connsiteX69" fmla="*/ 624873 w 1514862"/>
              <a:gd name="connsiteY69" fmla="*/ 4214165 h 6858000"/>
              <a:gd name="connsiteX70" fmla="*/ 628946 w 1514862"/>
              <a:gd name="connsiteY70" fmla="*/ 4090296 h 6858000"/>
              <a:gd name="connsiteX71" fmla="*/ 614202 w 1514862"/>
              <a:gd name="connsiteY71" fmla="*/ 4033999 h 6858000"/>
              <a:gd name="connsiteX72" fmla="*/ 615351 w 1514862"/>
              <a:gd name="connsiteY72" fmla="*/ 4031933 h 6858000"/>
              <a:gd name="connsiteX73" fmla="*/ 613927 w 1514862"/>
              <a:gd name="connsiteY73" fmla="*/ 4013953 h 6858000"/>
              <a:gd name="connsiteX74" fmla="*/ 600222 w 1514862"/>
              <a:gd name="connsiteY74" fmla="*/ 3974753 h 6858000"/>
              <a:gd name="connsiteX75" fmla="*/ 601820 w 1514862"/>
              <a:gd name="connsiteY75" fmla="*/ 3969950 h 6858000"/>
              <a:gd name="connsiteX76" fmla="*/ 595242 w 1514862"/>
              <a:gd name="connsiteY76" fmla="*/ 3933779 h 6858000"/>
              <a:gd name="connsiteX77" fmla="*/ 596573 w 1514862"/>
              <a:gd name="connsiteY77" fmla="*/ 3933093 h 6858000"/>
              <a:gd name="connsiteX78" fmla="*/ 600927 w 1514862"/>
              <a:gd name="connsiteY78" fmla="*/ 3922082 h 6858000"/>
              <a:gd name="connsiteX79" fmla="*/ 606005 w 1514862"/>
              <a:gd name="connsiteY79" fmla="*/ 3901461 h 6858000"/>
              <a:gd name="connsiteX80" fmla="*/ 628599 w 1514862"/>
              <a:gd name="connsiteY80" fmla="*/ 3813873 h 6858000"/>
              <a:gd name="connsiteX81" fmla="*/ 628024 w 1514862"/>
              <a:gd name="connsiteY81" fmla="*/ 3806161 h 6858000"/>
              <a:gd name="connsiteX82" fmla="*/ 628331 w 1514862"/>
              <a:gd name="connsiteY82" fmla="*/ 3805957 h 6858000"/>
              <a:gd name="connsiteX83" fmla="*/ 628358 w 1514862"/>
              <a:gd name="connsiteY83" fmla="*/ 3797724 h 6858000"/>
              <a:gd name="connsiteX84" fmla="*/ 626973 w 1514862"/>
              <a:gd name="connsiteY84" fmla="*/ 3792098 h 6858000"/>
              <a:gd name="connsiteX85" fmla="*/ 625857 w 1514862"/>
              <a:gd name="connsiteY85" fmla="*/ 3777135 h 6858000"/>
              <a:gd name="connsiteX86" fmla="*/ 627590 w 1514862"/>
              <a:gd name="connsiteY86" fmla="*/ 3771656 h 6858000"/>
              <a:gd name="connsiteX87" fmla="*/ 631333 w 1514862"/>
              <a:gd name="connsiteY87" fmla="*/ 3769007 h 6858000"/>
              <a:gd name="connsiteX88" fmla="*/ 630799 w 1514862"/>
              <a:gd name="connsiteY88" fmla="*/ 3767709 h 6858000"/>
              <a:gd name="connsiteX89" fmla="*/ 639495 w 1514862"/>
              <a:gd name="connsiteY89" fmla="*/ 3738082 h 6858000"/>
              <a:gd name="connsiteX90" fmla="*/ 646841 w 1514862"/>
              <a:gd name="connsiteY90" fmla="*/ 3673397 h 6858000"/>
              <a:gd name="connsiteX91" fmla="*/ 646137 w 1514862"/>
              <a:gd name="connsiteY91" fmla="*/ 3637109 h 6858000"/>
              <a:gd name="connsiteX92" fmla="*/ 649580 w 1514862"/>
              <a:gd name="connsiteY92" fmla="*/ 3536883 h 6858000"/>
              <a:gd name="connsiteX93" fmla="*/ 657118 w 1514862"/>
              <a:gd name="connsiteY93" fmla="*/ 3435652 h 6858000"/>
              <a:gd name="connsiteX94" fmla="*/ 658789 w 1514862"/>
              <a:gd name="connsiteY94" fmla="*/ 3307769 h 6858000"/>
              <a:gd name="connsiteX95" fmla="*/ 676352 w 1514862"/>
              <a:gd name="connsiteY95" fmla="*/ 3250522 h 6858000"/>
              <a:gd name="connsiteX96" fmla="*/ 676777 w 1514862"/>
              <a:gd name="connsiteY96" fmla="*/ 3229163 h 6858000"/>
              <a:gd name="connsiteX97" fmla="*/ 678600 w 1514862"/>
              <a:gd name="connsiteY97" fmla="*/ 3217217 h 6858000"/>
              <a:gd name="connsiteX98" fmla="*/ 665435 w 1514862"/>
              <a:gd name="connsiteY98" fmla="*/ 3183755 h 6858000"/>
              <a:gd name="connsiteX99" fmla="*/ 665936 w 1514862"/>
              <a:gd name="connsiteY99" fmla="*/ 3178642 h 6858000"/>
              <a:gd name="connsiteX100" fmla="*/ 653536 w 1514862"/>
              <a:gd name="connsiteY100" fmla="*/ 3158586 h 6858000"/>
              <a:gd name="connsiteX101" fmla="*/ 638721 w 1514862"/>
              <a:gd name="connsiteY101" fmla="*/ 3129034 h 6858000"/>
              <a:gd name="connsiteX102" fmla="*/ 639386 w 1514862"/>
              <a:gd name="connsiteY102" fmla="*/ 3126682 h 6858000"/>
              <a:gd name="connsiteX103" fmla="*/ 630254 w 1514862"/>
              <a:gd name="connsiteY103" fmla="*/ 3114519 h 6858000"/>
              <a:gd name="connsiteX104" fmla="*/ 616863 w 1514862"/>
              <a:gd name="connsiteY104" fmla="*/ 3106272 h 6858000"/>
              <a:gd name="connsiteX105" fmla="*/ 589593 w 1514862"/>
              <a:gd name="connsiteY105" fmla="*/ 2958185 h 6858000"/>
              <a:gd name="connsiteX106" fmla="*/ 532207 w 1514862"/>
              <a:gd name="connsiteY106" fmla="*/ 2762989 h 6858000"/>
              <a:gd name="connsiteX107" fmla="*/ 481125 w 1514862"/>
              <a:gd name="connsiteY107" fmla="*/ 2554718 h 6858000"/>
              <a:gd name="connsiteX108" fmla="*/ 461219 w 1514862"/>
              <a:gd name="connsiteY108" fmla="*/ 2485734 h 6858000"/>
              <a:gd name="connsiteX109" fmla="*/ 451942 w 1514862"/>
              <a:gd name="connsiteY109" fmla="*/ 2447068 h 6858000"/>
              <a:gd name="connsiteX110" fmla="*/ 438903 w 1514862"/>
              <a:gd name="connsiteY110" fmla="*/ 2425819 h 6858000"/>
              <a:gd name="connsiteX111" fmla="*/ 444902 w 1514862"/>
              <a:gd name="connsiteY111" fmla="*/ 2402874 h 6858000"/>
              <a:gd name="connsiteX112" fmla="*/ 447514 w 1514862"/>
              <a:gd name="connsiteY112" fmla="*/ 2381443 h 6858000"/>
              <a:gd name="connsiteX113" fmla="*/ 423843 w 1514862"/>
              <a:gd name="connsiteY113" fmla="*/ 2261920 h 6858000"/>
              <a:gd name="connsiteX114" fmla="*/ 413730 w 1514862"/>
              <a:gd name="connsiteY114" fmla="*/ 2195378 h 6858000"/>
              <a:gd name="connsiteX115" fmla="*/ 397947 w 1514862"/>
              <a:gd name="connsiteY115" fmla="*/ 2155135 h 6858000"/>
              <a:gd name="connsiteX116" fmla="*/ 395405 w 1514862"/>
              <a:gd name="connsiteY116" fmla="*/ 2118008 h 6858000"/>
              <a:gd name="connsiteX117" fmla="*/ 396398 w 1514862"/>
              <a:gd name="connsiteY117" fmla="*/ 2050531 h 6858000"/>
              <a:gd name="connsiteX118" fmla="*/ 388204 w 1514862"/>
              <a:gd name="connsiteY118" fmla="*/ 1963269 h 6858000"/>
              <a:gd name="connsiteX119" fmla="*/ 369382 w 1514862"/>
              <a:gd name="connsiteY119" fmla="*/ 1906352 h 6858000"/>
              <a:gd name="connsiteX120" fmla="*/ 345939 w 1514862"/>
              <a:gd name="connsiteY120" fmla="*/ 1861531 h 6858000"/>
              <a:gd name="connsiteX121" fmla="*/ 299738 w 1514862"/>
              <a:gd name="connsiteY121" fmla="*/ 1732919 h 6858000"/>
              <a:gd name="connsiteX122" fmla="*/ 272049 w 1514862"/>
              <a:gd name="connsiteY122" fmla="*/ 1663540 h 6858000"/>
              <a:gd name="connsiteX123" fmla="*/ 271175 w 1514862"/>
              <a:gd name="connsiteY123" fmla="*/ 1615777 h 6858000"/>
              <a:gd name="connsiteX124" fmla="*/ 251970 w 1514862"/>
              <a:gd name="connsiteY124" fmla="*/ 1563678 h 6858000"/>
              <a:gd name="connsiteX125" fmla="*/ 265050 w 1514862"/>
              <a:gd name="connsiteY125" fmla="*/ 1519474 h 6858000"/>
              <a:gd name="connsiteX126" fmla="*/ 257792 w 1514862"/>
              <a:gd name="connsiteY126" fmla="*/ 1477995 h 6858000"/>
              <a:gd name="connsiteX127" fmla="*/ 243877 w 1514862"/>
              <a:gd name="connsiteY127" fmla="*/ 1373769 h 6858000"/>
              <a:gd name="connsiteX128" fmla="*/ 252184 w 1514862"/>
              <a:gd name="connsiteY128" fmla="*/ 1307086 h 6858000"/>
              <a:gd name="connsiteX129" fmla="*/ 253372 w 1514862"/>
              <a:gd name="connsiteY129" fmla="*/ 1189033 h 6858000"/>
              <a:gd name="connsiteX130" fmla="*/ 258057 w 1514862"/>
              <a:gd name="connsiteY130" fmla="*/ 1168288 h 6858000"/>
              <a:gd name="connsiteX131" fmla="*/ 250339 w 1514862"/>
              <a:gd name="connsiteY131" fmla="*/ 1142577 h 6858000"/>
              <a:gd name="connsiteX132" fmla="*/ 239645 w 1514862"/>
              <a:gd name="connsiteY132" fmla="*/ 1088484 h 6858000"/>
              <a:gd name="connsiteX133" fmla="*/ 228381 w 1514862"/>
              <a:gd name="connsiteY133" fmla="*/ 1016103 h 6858000"/>
              <a:gd name="connsiteX134" fmla="*/ 229837 w 1514862"/>
              <a:gd name="connsiteY134" fmla="*/ 932283 h 6858000"/>
              <a:gd name="connsiteX135" fmla="*/ 232073 w 1514862"/>
              <a:gd name="connsiteY135" fmla="*/ 915925 h 6858000"/>
              <a:gd name="connsiteX136" fmla="*/ 224702 w 1514862"/>
              <a:gd name="connsiteY136" fmla="*/ 896999 h 6858000"/>
              <a:gd name="connsiteX137" fmla="*/ 194110 w 1514862"/>
              <a:gd name="connsiteY137" fmla="*/ 821517 h 6858000"/>
              <a:gd name="connsiteX138" fmla="*/ 173060 w 1514862"/>
              <a:gd name="connsiteY138" fmla="*/ 751353 h 6858000"/>
              <a:gd name="connsiteX139" fmla="*/ 172618 w 1514862"/>
              <a:gd name="connsiteY139" fmla="*/ 721230 h 6858000"/>
              <a:gd name="connsiteX140" fmla="*/ 158289 w 1514862"/>
              <a:gd name="connsiteY140" fmla="*/ 681659 h 6858000"/>
              <a:gd name="connsiteX141" fmla="*/ 143708 w 1514862"/>
              <a:gd name="connsiteY141" fmla="*/ 635218 h 6858000"/>
              <a:gd name="connsiteX142" fmla="*/ 148719 w 1514862"/>
              <a:gd name="connsiteY142" fmla="*/ 613763 h 6858000"/>
              <a:gd name="connsiteX143" fmla="*/ 134661 w 1514862"/>
              <a:gd name="connsiteY143" fmla="*/ 598582 h 6858000"/>
              <a:gd name="connsiteX144" fmla="*/ 134342 w 1514862"/>
              <a:gd name="connsiteY144" fmla="*/ 576846 h 6858000"/>
              <a:gd name="connsiteX145" fmla="*/ 113968 w 1514862"/>
              <a:gd name="connsiteY145" fmla="*/ 530055 h 6858000"/>
              <a:gd name="connsiteX146" fmla="*/ 104404 w 1514862"/>
              <a:gd name="connsiteY146" fmla="*/ 448559 h 6858000"/>
              <a:gd name="connsiteX147" fmla="*/ 110826 w 1514862"/>
              <a:gd name="connsiteY147" fmla="*/ 441529 h 6858000"/>
              <a:gd name="connsiteX148" fmla="*/ 110047 w 1514862"/>
              <a:gd name="connsiteY148" fmla="*/ 428927 h 6858000"/>
              <a:gd name="connsiteX149" fmla="*/ 99451 w 1514862"/>
              <a:gd name="connsiteY149" fmla="*/ 430161 h 6858000"/>
              <a:gd name="connsiteX150" fmla="*/ 76471 w 1514862"/>
              <a:gd name="connsiteY150" fmla="*/ 367211 h 6858000"/>
              <a:gd name="connsiteX151" fmla="*/ 33963 w 1514862"/>
              <a:gd name="connsiteY151" fmla="*/ 302178 h 6858000"/>
              <a:gd name="connsiteX152" fmla="*/ 12635 w 1514862"/>
              <a:gd name="connsiteY152" fmla="*/ 211375 h 6858000"/>
              <a:gd name="connsiteX153" fmla="*/ 3963 w 1514862"/>
              <a:gd name="connsiteY153" fmla="*/ 184179 h 6858000"/>
              <a:gd name="connsiteX154" fmla="*/ 25635 w 1514862"/>
              <a:gd name="connsiteY154" fmla="*/ 47336 h 6858000"/>
              <a:gd name="connsiteX155" fmla="*/ 6323 w 1514862"/>
              <a:gd name="connsiteY155" fmla="*/ 0 h 6858000"/>
              <a:gd name="connsiteX0" fmla="*/ 0 w 1508539"/>
              <a:gd name="connsiteY0" fmla="*/ 0 h 6858000"/>
              <a:gd name="connsiteX1" fmla="*/ 1508539 w 1508539"/>
              <a:gd name="connsiteY1" fmla="*/ 0 h 6858000"/>
              <a:gd name="connsiteX2" fmla="*/ 1508539 w 1508539"/>
              <a:gd name="connsiteY2" fmla="*/ 6858000 h 6858000"/>
              <a:gd name="connsiteX3" fmla="*/ 57174 w 1508539"/>
              <a:gd name="connsiteY3" fmla="*/ 6858000 h 6858000"/>
              <a:gd name="connsiteX4" fmla="*/ 57315 w 1508539"/>
              <a:gd name="connsiteY4" fmla="*/ 6857735 h 6858000"/>
              <a:gd name="connsiteX5" fmla="*/ 69364 w 1508539"/>
              <a:gd name="connsiteY5" fmla="*/ 6809549 h 6858000"/>
              <a:gd name="connsiteX6" fmla="*/ 101575 w 1508539"/>
              <a:gd name="connsiteY6" fmla="*/ 6715115 h 6858000"/>
              <a:gd name="connsiteX7" fmla="*/ 111426 w 1508539"/>
              <a:gd name="connsiteY7" fmla="*/ 6680170 h 6858000"/>
              <a:gd name="connsiteX8" fmla="*/ 136976 w 1508539"/>
              <a:gd name="connsiteY8" fmla="*/ 6621207 h 6858000"/>
              <a:gd name="connsiteX9" fmla="*/ 153633 w 1508539"/>
              <a:gd name="connsiteY9" fmla="*/ 6596265 h 6858000"/>
              <a:gd name="connsiteX10" fmla="*/ 153512 w 1508539"/>
              <a:gd name="connsiteY10" fmla="*/ 6594818 h 6858000"/>
              <a:gd name="connsiteX11" fmla="*/ 157757 w 1508539"/>
              <a:gd name="connsiteY11" fmla="*/ 6593735 h 6858000"/>
              <a:gd name="connsiteX12" fmla="*/ 160954 w 1508539"/>
              <a:gd name="connsiteY12" fmla="*/ 6589172 h 6858000"/>
              <a:gd name="connsiteX13" fmla="*/ 164248 w 1508539"/>
              <a:gd name="connsiteY13" fmla="*/ 6574442 h 6858000"/>
              <a:gd name="connsiteX14" fmla="*/ 164588 w 1508539"/>
              <a:gd name="connsiteY14" fmla="*/ 6568530 h 6858000"/>
              <a:gd name="connsiteX15" fmla="*/ 166997 w 1508539"/>
              <a:gd name="connsiteY15" fmla="*/ 6560674 h 6858000"/>
              <a:gd name="connsiteX16" fmla="*/ 167342 w 1508539"/>
              <a:gd name="connsiteY16" fmla="*/ 6560598 h 6858000"/>
              <a:gd name="connsiteX17" fmla="*/ 169039 w 1508539"/>
              <a:gd name="connsiteY17" fmla="*/ 6553006 h 6858000"/>
              <a:gd name="connsiteX18" fmla="*/ 173735 w 1508539"/>
              <a:gd name="connsiteY18" fmla="*/ 6514360 h 6858000"/>
              <a:gd name="connsiteX19" fmla="*/ 215389 w 1508539"/>
              <a:gd name="connsiteY19" fmla="*/ 6478062 h 6858000"/>
              <a:gd name="connsiteX20" fmla="*/ 226078 w 1508539"/>
              <a:gd name="connsiteY20" fmla="*/ 6460325 h 6858000"/>
              <a:gd name="connsiteX21" fmla="*/ 233311 w 1508539"/>
              <a:gd name="connsiteY21" fmla="*/ 6451488 h 6858000"/>
              <a:gd name="connsiteX22" fmla="*/ 234746 w 1508539"/>
              <a:gd name="connsiteY22" fmla="*/ 6451348 h 6858000"/>
              <a:gd name="connsiteX23" fmla="*/ 239104 w 1508539"/>
              <a:gd name="connsiteY23" fmla="*/ 6414240 h 6858000"/>
              <a:gd name="connsiteX24" fmla="*/ 241980 w 1508539"/>
              <a:gd name="connsiteY24" fmla="*/ 6410269 h 6858000"/>
              <a:gd name="connsiteX25" fmla="*/ 241880 w 1508539"/>
              <a:gd name="connsiteY25" fmla="*/ 6384857 h 6858000"/>
              <a:gd name="connsiteX26" fmla="*/ 243397 w 1508539"/>
              <a:gd name="connsiteY26" fmla="*/ 6372381 h 6858000"/>
              <a:gd name="connsiteX27" fmla="*/ 240591 w 1508539"/>
              <a:gd name="connsiteY27" fmla="*/ 6367510 h 6858000"/>
              <a:gd name="connsiteX28" fmla="*/ 244471 w 1508539"/>
              <a:gd name="connsiteY28" fmla="*/ 6349778 h 6858000"/>
              <a:gd name="connsiteX29" fmla="*/ 246136 w 1508539"/>
              <a:gd name="connsiteY29" fmla="*/ 6348250 h 6858000"/>
              <a:gd name="connsiteX30" fmla="*/ 262170 w 1508539"/>
              <a:gd name="connsiteY30" fmla="*/ 6281972 h 6858000"/>
              <a:gd name="connsiteX31" fmla="*/ 272933 w 1508539"/>
              <a:gd name="connsiteY31" fmla="*/ 6211940 h 6858000"/>
              <a:gd name="connsiteX32" fmla="*/ 314428 w 1508539"/>
              <a:gd name="connsiteY32" fmla="*/ 6113913 h 6858000"/>
              <a:gd name="connsiteX33" fmla="*/ 318721 w 1508539"/>
              <a:gd name="connsiteY33" fmla="*/ 6028119 h 6858000"/>
              <a:gd name="connsiteX34" fmla="*/ 345501 w 1508539"/>
              <a:gd name="connsiteY34" fmla="*/ 5934687 h 6858000"/>
              <a:gd name="connsiteX35" fmla="*/ 379513 w 1508539"/>
              <a:gd name="connsiteY35" fmla="*/ 5765594 h 6858000"/>
              <a:gd name="connsiteX36" fmla="*/ 411349 w 1508539"/>
              <a:gd name="connsiteY36" fmla="*/ 5693685 h 6858000"/>
              <a:gd name="connsiteX37" fmla="*/ 431404 w 1508539"/>
              <a:gd name="connsiteY37" fmla="*/ 5665173 h 6858000"/>
              <a:gd name="connsiteX38" fmla="*/ 465121 w 1508539"/>
              <a:gd name="connsiteY38" fmla="*/ 5563435 h 6858000"/>
              <a:gd name="connsiteX39" fmla="*/ 494626 w 1508539"/>
              <a:gd name="connsiteY39" fmla="*/ 5476393 h 6858000"/>
              <a:gd name="connsiteX40" fmla="*/ 525819 w 1508539"/>
              <a:gd name="connsiteY40" fmla="*/ 5396260 h 6858000"/>
              <a:gd name="connsiteX41" fmla="*/ 541800 w 1508539"/>
              <a:gd name="connsiteY41" fmla="*/ 5330009 h 6858000"/>
              <a:gd name="connsiteX42" fmla="*/ 575293 w 1508539"/>
              <a:gd name="connsiteY42" fmla="*/ 5273739 h 6858000"/>
              <a:gd name="connsiteX43" fmla="*/ 584892 w 1508539"/>
              <a:gd name="connsiteY43" fmla="*/ 5241779 h 6858000"/>
              <a:gd name="connsiteX44" fmla="*/ 596118 w 1508539"/>
              <a:gd name="connsiteY44" fmla="*/ 5225268 h 6858000"/>
              <a:gd name="connsiteX45" fmla="*/ 597138 w 1508539"/>
              <a:gd name="connsiteY45" fmla="*/ 5217684 h 6858000"/>
              <a:gd name="connsiteX46" fmla="*/ 604479 w 1508539"/>
              <a:gd name="connsiteY46" fmla="*/ 5193377 h 6858000"/>
              <a:gd name="connsiteX47" fmla="*/ 607782 w 1508539"/>
              <a:gd name="connsiteY47" fmla="*/ 5179288 h 6858000"/>
              <a:gd name="connsiteX48" fmla="*/ 608766 w 1508539"/>
              <a:gd name="connsiteY48" fmla="*/ 5173621 h 6858000"/>
              <a:gd name="connsiteX49" fmla="*/ 604400 w 1508539"/>
              <a:gd name="connsiteY49" fmla="*/ 5159961 h 6858000"/>
              <a:gd name="connsiteX50" fmla="*/ 611077 w 1508539"/>
              <a:gd name="connsiteY50" fmla="*/ 5144295 h 6858000"/>
              <a:gd name="connsiteX51" fmla="*/ 608010 w 1508539"/>
              <a:gd name="connsiteY51" fmla="*/ 5125185 h 6858000"/>
              <a:gd name="connsiteX52" fmla="*/ 614840 w 1508539"/>
              <a:gd name="connsiteY52" fmla="*/ 5121884 h 6858000"/>
              <a:gd name="connsiteX53" fmla="*/ 621876 w 1508539"/>
              <a:gd name="connsiteY53" fmla="*/ 5067850 h 6858000"/>
              <a:gd name="connsiteX54" fmla="*/ 624607 w 1508539"/>
              <a:gd name="connsiteY54" fmla="*/ 5060861 h 6858000"/>
              <a:gd name="connsiteX55" fmla="*/ 621311 w 1508539"/>
              <a:gd name="connsiteY55" fmla="*/ 5034192 h 6858000"/>
              <a:gd name="connsiteX56" fmla="*/ 622865 w 1508539"/>
              <a:gd name="connsiteY56" fmla="*/ 4993030 h 6858000"/>
              <a:gd name="connsiteX57" fmla="*/ 629774 w 1508539"/>
              <a:gd name="connsiteY57" fmla="*/ 4946844 h 6858000"/>
              <a:gd name="connsiteX58" fmla="*/ 625630 w 1508539"/>
              <a:gd name="connsiteY58" fmla="*/ 4932692 h 6858000"/>
              <a:gd name="connsiteX59" fmla="*/ 641033 w 1508539"/>
              <a:gd name="connsiteY59" fmla="*/ 4858827 h 6858000"/>
              <a:gd name="connsiteX60" fmla="*/ 635187 w 1508539"/>
              <a:gd name="connsiteY60" fmla="*/ 4801535 h 6858000"/>
              <a:gd name="connsiteX61" fmla="*/ 642856 w 1508539"/>
              <a:gd name="connsiteY61" fmla="*/ 4797794 h 6858000"/>
              <a:gd name="connsiteX62" fmla="*/ 644150 w 1508539"/>
              <a:gd name="connsiteY62" fmla="*/ 4784526 h 6858000"/>
              <a:gd name="connsiteX63" fmla="*/ 645934 w 1508539"/>
              <a:gd name="connsiteY63" fmla="*/ 4781211 h 6858000"/>
              <a:gd name="connsiteX64" fmla="*/ 654721 w 1508539"/>
              <a:gd name="connsiteY64" fmla="*/ 4761984 h 6858000"/>
              <a:gd name="connsiteX65" fmla="*/ 650769 w 1508539"/>
              <a:gd name="connsiteY65" fmla="*/ 4690749 h 6858000"/>
              <a:gd name="connsiteX66" fmla="*/ 646249 w 1508539"/>
              <a:gd name="connsiteY66" fmla="*/ 4584173 h 6858000"/>
              <a:gd name="connsiteX67" fmla="*/ 641332 w 1508539"/>
              <a:gd name="connsiteY67" fmla="*/ 4444346 h 6858000"/>
              <a:gd name="connsiteX68" fmla="*/ 637897 w 1508539"/>
              <a:gd name="connsiteY68" fmla="*/ 4375228 h 6858000"/>
              <a:gd name="connsiteX69" fmla="*/ 618550 w 1508539"/>
              <a:gd name="connsiteY69" fmla="*/ 4214165 h 6858000"/>
              <a:gd name="connsiteX70" fmla="*/ 622623 w 1508539"/>
              <a:gd name="connsiteY70" fmla="*/ 4090296 h 6858000"/>
              <a:gd name="connsiteX71" fmla="*/ 607879 w 1508539"/>
              <a:gd name="connsiteY71" fmla="*/ 4033999 h 6858000"/>
              <a:gd name="connsiteX72" fmla="*/ 609028 w 1508539"/>
              <a:gd name="connsiteY72" fmla="*/ 4031933 h 6858000"/>
              <a:gd name="connsiteX73" fmla="*/ 607604 w 1508539"/>
              <a:gd name="connsiteY73" fmla="*/ 4013953 h 6858000"/>
              <a:gd name="connsiteX74" fmla="*/ 593899 w 1508539"/>
              <a:gd name="connsiteY74" fmla="*/ 3974753 h 6858000"/>
              <a:gd name="connsiteX75" fmla="*/ 595497 w 1508539"/>
              <a:gd name="connsiteY75" fmla="*/ 3969950 h 6858000"/>
              <a:gd name="connsiteX76" fmla="*/ 588919 w 1508539"/>
              <a:gd name="connsiteY76" fmla="*/ 3933779 h 6858000"/>
              <a:gd name="connsiteX77" fmla="*/ 590250 w 1508539"/>
              <a:gd name="connsiteY77" fmla="*/ 3933093 h 6858000"/>
              <a:gd name="connsiteX78" fmla="*/ 594604 w 1508539"/>
              <a:gd name="connsiteY78" fmla="*/ 3922082 h 6858000"/>
              <a:gd name="connsiteX79" fmla="*/ 599682 w 1508539"/>
              <a:gd name="connsiteY79" fmla="*/ 3901461 h 6858000"/>
              <a:gd name="connsiteX80" fmla="*/ 622276 w 1508539"/>
              <a:gd name="connsiteY80" fmla="*/ 3813873 h 6858000"/>
              <a:gd name="connsiteX81" fmla="*/ 621701 w 1508539"/>
              <a:gd name="connsiteY81" fmla="*/ 3806161 h 6858000"/>
              <a:gd name="connsiteX82" fmla="*/ 622008 w 1508539"/>
              <a:gd name="connsiteY82" fmla="*/ 3805957 h 6858000"/>
              <a:gd name="connsiteX83" fmla="*/ 622035 w 1508539"/>
              <a:gd name="connsiteY83" fmla="*/ 3797724 h 6858000"/>
              <a:gd name="connsiteX84" fmla="*/ 620650 w 1508539"/>
              <a:gd name="connsiteY84" fmla="*/ 3792098 h 6858000"/>
              <a:gd name="connsiteX85" fmla="*/ 619534 w 1508539"/>
              <a:gd name="connsiteY85" fmla="*/ 3777135 h 6858000"/>
              <a:gd name="connsiteX86" fmla="*/ 621267 w 1508539"/>
              <a:gd name="connsiteY86" fmla="*/ 3771656 h 6858000"/>
              <a:gd name="connsiteX87" fmla="*/ 625010 w 1508539"/>
              <a:gd name="connsiteY87" fmla="*/ 3769007 h 6858000"/>
              <a:gd name="connsiteX88" fmla="*/ 624476 w 1508539"/>
              <a:gd name="connsiteY88" fmla="*/ 3767709 h 6858000"/>
              <a:gd name="connsiteX89" fmla="*/ 633172 w 1508539"/>
              <a:gd name="connsiteY89" fmla="*/ 3738082 h 6858000"/>
              <a:gd name="connsiteX90" fmla="*/ 640518 w 1508539"/>
              <a:gd name="connsiteY90" fmla="*/ 3673397 h 6858000"/>
              <a:gd name="connsiteX91" fmla="*/ 639814 w 1508539"/>
              <a:gd name="connsiteY91" fmla="*/ 3637109 h 6858000"/>
              <a:gd name="connsiteX92" fmla="*/ 643257 w 1508539"/>
              <a:gd name="connsiteY92" fmla="*/ 3536883 h 6858000"/>
              <a:gd name="connsiteX93" fmla="*/ 650795 w 1508539"/>
              <a:gd name="connsiteY93" fmla="*/ 3435652 h 6858000"/>
              <a:gd name="connsiteX94" fmla="*/ 652466 w 1508539"/>
              <a:gd name="connsiteY94" fmla="*/ 3307769 h 6858000"/>
              <a:gd name="connsiteX95" fmla="*/ 670029 w 1508539"/>
              <a:gd name="connsiteY95" fmla="*/ 3250522 h 6858000"/>
              <a:gd name="connsiteX96" fmla="*/ 670454 w 1508539"/>
              <a:gd name="connsiteY96" fmla="*/ 3229163 h 6858000"/>
              <a:gd name="connsiteX97" fmla="*/ 672277 w 1508539"/>
              <a:gd name="connsiteY97" fmla="*/ 3217217 h 6858000"/>
              <a:gd name="connsiteX98" fmla="*/ 659112 w 1508539"/>
              <a:gd name="connsiteY98" fmla="*/ 3183755 h 6858000"/>
              <a:gd name="connsiteX99" fmla="*/ 659613 w 1508539"/>
              <a:gd name="connsiteY99" fmla="*/ 3178642 h 6858000"/>
              <a:gd name="connsiteX100" fmla="*/ 647213 w 1508539"/>
              <a:gd name="connsiteY100" fmla="*/ 3158586 h 6858000"/>
              <a:gd name="connsiteX101" fmla="*/ 632398 w 1508539"/>
              <a:gd name="connsiteY101" fmla="*/ 3129034 h 6858000"/>
              <a:gd name="connsiteX102" fmla="*/ 633063 w 1508539"/>
              <a:gd name="connsiteY102" fmla="*/ 3126682 h 6858000"/>
              <a:gd name="connsiteX103" fmla="*/ 623931 w 1508539"/>
              <a:gd name="connsiteY103" fmla="*/ 3114519 h 6858000"/>
              <a:gd name="connsiteX104" fmla="*/ 610540 w 1508539"/>
              <a:gd name="connsiteY104" fmla="*/ 3106272 h 6858000"/>
              <a:gd name="connsiteX105" fmla="*/ 583270 w 1508539"/>
              <a:gd name="connsiteY105" fmla="*/ 2958185 h 6858000"/>
              <a:gd name="connsiteX106" fmla="*/ 525884 w 1508539"/>
              <a:gd name="connsiteY106" fmla="*/ 2762989 h 6858000"/>
              <a:gd name="connsiteX107" fmla="*/ 474802 w 1508539"/>
              <a:gd name="connsiteY107" fmla="*/ 2554718 h 6858000"/>
              <a:gd name="connsiteX108" fmla="*/ 454896 w 1508539"/>
              <a:gd name="connsiteY108" fmla="*/ 2485734 h 6858000"/>
              <a:gd name="connsiteX109" fmla="*/ 445619 w 1508539"/>
              <a:gd name="connsiteY109" fmla="*/ 2447068 h 6858000"/>
              <a:gd name="connsiteX110" fmla="*/ 432580 w 1508539"/>
              <a:gd name="connsiteY110" fmla="*/ 2425819 h 6858000"/>
              <a:gd name="connsiteX111" fmla="*/ 438579 w 1508539"/>
              <a:gd name="connsiteY111" fmla="*/ 2402874 h 6858000"/>
              <a:gd name="connsiteX112" fmla="*/ 441191 w 1508539"/>
              <a:gd name="connsiteY112" fmla="*/ 2381443 h 6858000"/>
              <a:gd name="connsiteX113" fmla="*/ 417520 w 1508539"/>
              <a:gd name="connsiteY113" fmla="*/ 2261920 h 6858000"/>
              <a:gd name="connsiteX114" fmla="*/ 407407 w 1508539"/>
              <a:gd name="connsiteY114" fmla="*/ 2195378 h 6858000"/>
              <a:gd name="connsiteX115" fmla="*/ 391624 w 1508539"/>
              <a:gd name="connsiteY115" fmla="*/ 2155135 h 6858000"/>
              <a:gd name="connsiteX116" fmla="*/ 389082 w 1508539"/>
              <a:gd name="connsiteY116" fmla="*/ 2118008 h 6858000"/>
              <a:gd name="connsiteX117" fmla="*/ 390075 w 1508539"/>
              <a:gd name="connsiteY117" fmla="*/ 2050531 h 6858000"/>
              <a:gd name="connsiteX118" fmla="*/ 381881 w 1508539"/>
              <a:gd name="connsiteY118" fmla="*/ 1963269 h 6858000"/>
              <a:gd name="connsiteX119" fmla="*/ 363059 w 1508539"/>
              <a:gd name="connsiteY119" fmla="*/ 1906352 h 6858000"/>
              <a:gd name="connsiteX120" fmla="*/ 339616 w 1508539"/>
              <a:gd name="connsiteY120" fmla="*/ 1861531 h 6858000"/>
              <a:gd name="connsiteX121" fmla="*/ 293415 w 1508539"/>
              <a:gd name="connsiteY121" fmla="*/ 1732919 h 6858000"/>
              <a:gd name="connsiteX122" fmla="*/ 265726 w 1508539"/>
              <a:gd name="connsiteY122" fmla="*/ 1663540 h 6858000"/>
              <a:gd name="connsiteX123" fmla="*/ 264852 w 1508539"/>
              <a:gd name="connsiteY123" fmla="*/ 1615777 h 6858000"/>
              <a:gd name="connsiteX124" fmla="*/ 245647 w 1508539"/>
              <a:gd name="connsiteY124" fmla="*/ 1563678 h 6858000"/>
              <a:gd name="connsiteX125" fmla="*/ 258727 w 1508539"/>
              <a:gd name="connsiteY125" fmla="*/ 1519474 h 6858000"/>
              <a:gd name="connsiteX126" fmla="*/ 251469 w 1508539"/>
              <a:gd name="connsiteY126" fmla="*/ 1477995 h 6858000"/>
              <a:gd name="connsiteX127" fmla="*/ 237554 w 1508539"/>
              <a:gd name="connsiteY127" fmla="*/ 1373769 h 6858000"/>
              <a:gd name="connsiteX128" fmla="*/ 245861 w 1508539"/>
              <a:gd name="connsiteY128" fmla="*/ 1307086 h 6858000"/>
              <a:gd name="connsiteX129" fmla="*/ 247049 w 1508539"/>
              <a:gd name="connsiteY129" fmla="*/ 1189033 h 6858000"/>
              <a:gd name="connsiteX130" fmla="*/ 251734 w 1508539"/>
              <a:gd name="connsiteY130" fmla="*/ 1168288 h 6858000"/>
              <a:gd name="connsiteX131" fmla="*/ 244016 w 1508539"/>
              <a:gd name="connsiteY131" fmla="*/ 1142577 h 6858000"/>
              <a:gd name="connsiteX132" fmla="*/ 233322 w 1508539"/>
              <a:gd name="connsiteY132" fmla="*/ 1088484 h 6858000"/>
              <a:gd name="connsiteX133" fmla="*/ 222058 w 1508539"/>
              <a:gd name="connsiteY133" fmla="*/ 1016103 h 6858000"/>
              <a:gd name="connsiteX134" fmla="*/ 223514 w 1508539"/>
              <a:gd name="connsiteY134" fmla="*/ 932283 h 6858000"/>
              <a:gd name="connsiteX135" fmla="*/ 225750 w 1508539"/>
              <a:gd name="connsiteY135" fmla="*/ 915925 h 6858000"/>
              <a:gd name="connsiteX136" fmla="*/ 218379 w 1508539"/>
              <a:gd name="connsiteY136" fmla="*/ 896999 h 6858000"/>
              <a:gd name="connsiteX137" fmla="*/ 187787 w 1508539"/>
              <a:gd name="connsiteY137" fmla="*/ 821517 h 6858000"/>
              <a:gd name="connsiteX138" fmla="*/ 166737 w 1508539"/>
              <a:gd name="connsiteY138" fmla="*/ 751353 h 6858000"/>
              <a:gd name="connsiteX139" fmla="*/ 166295 w 1508539"/>
              <a:gd name="connsiteY139" fmla="*/ 721230 h 6858000"/>
              <a:gd name="connsiteX140" fmla="*/ 151966 w 1508539"/>
              <a:gd name="connsiteY140" fmla="*/ 681659 h 6858000"/>
              <a:gd name="connsiteX141" fmla="*/ 137385 w 1508539"/>
              <a:gd name="connsiteY141" fmla="*/ 635218 h 6858000"/>
              <a:gd name="connsiteX142" fmla="*/ 142396 w 1508539"/>
              <a:gd name="connsiteY142" fmla="*/ 613763 h 6858000"/>
              <a:gd name="connsiteX143" fmla="*/ 128338 w 1508539"/>
              <a:gd name="connsiteY143" fmla="*/ 598582 h 6858000"/>
              <a:gd name="connsiteX144" fmla="*/ 128019 w 1508539"/>
              <a:gd name="connsiteY144" fmla="*/ 576846 h 6858000"/>
              <a:gd name="connsiteX145" fmla="*/ 107645 w 1508539"/>
              <a:gd name="connsiteY145" fmla="*/ 530055 h 6858000"/>
              <a:gd name="connsiteX146" fmla="*/ 98081 w 1508539"/>
              <a:gd name="connsiteY146" fmla="*/ 448559 h 6858000"/>
              <a:gd name="connsiteX147" fmla="*/ 104503 w 1508539"/>
              <a:gd name="connsiteY147" fmla="*/ 441529 h 6858000"/>
              <a:gd name="connsiteX148" fmla="*/ 103724 w 1508539"/>
              <a:gd name="connsiteY148" fmla="*/ 428927 h 6858000"/>
              <a:gd name="connsiteX149" fmla="*/ 93128 w 1508539"/>
              <a:gd name="connsiteY149" fmla="*/ 430161 h 6858000"/>
              <a:gd name="connsiteX150" fmla="*/ 70148 w 1508539"/>
              <a:gd name="connsiteY150" fmla="*/ 367211 h 6858000"/>
              <a:gd name="connsiteX151" fmla="*/ 27640 w 1508539"/>
              <a:gd name="connsiteY151" fmla="*/ 302178 h 6858000"/>
              <a:gd name="connsiteX152" fmla="*/ 6312 w 1508539"/>
              <a:gd name="connsiteY152" fmla="*/ 211375 h 6858000"/>
              <a:gd name="connsiteX153" fmla="*/ 19312 w 1508539"/>
              <a:gd name="connsiteY153" fmla="*/ 47336 h 6858000"/>
              <a:gd name="connsiteX154" fmla="*/ 0 w 1508539"/>
              <a:gd name="connsiteY154" fmla="*/ 0 h 6858000"/>
              <a:gd name="connsiteX0" fmla="*/ 0 w 1508539"/>
              <a:gd name="connsiteY0" fmla="*/ 0 h 6858000"/>
              <a:gd name="connsiteX1" fmla="*/ 1508539 w 1508539"/>
              <a:gd name="connsiteY1" fmla="*/ 0 h 6858000"/>
              <a:gd name="connsiteX2" fmla="*/ 1508539 w 1508539"/>
              <a:gd name="connsiteY2" fmla="*/ 6858000 h 6858000"/>
              <a:gd name="connsiteX3" fmla="*/ 57174 w 1508539"/>
              <a:gd name="connsiteY3" fmla="*/ 6858000 h 6858000"/>
              <a:gd name="connsiteX4" fmla="*/ 57315 w 1508539"/>
              <a:gd name="connsiteY4" fmla="*/ 6857735 h 6858000"/>
              <a:gd name="connsiteX5" fmla="*/ 69364 w 1508539"/>
              <a:gd name="connsiteY5" fmla="*/ 6809549 h 6858000"/>
              <a:gd name="connsiteX6" fmla="*/ 101575 w 1508539"/>
              <a:gd name="connsiteY6" fmla="*/ 6715115 h 6858000"/>
              <a:gd name="connsiteX7" fmla="*/ 111426 w 1508539"/>
              <a:gd name="connsiteY7" fmla="*/ 6680170 h 6858000"/>
              <a:gd name="connsiteX8" fmla="*/ 136976 w 1508539"/>
              <a:gd name="connsiteY8" fmla="*/ 6621207 h 6858000"/>
              <a:gd name="connsiteX9" fmla="*/ 153633 w 1508539"/>
              <a:gd name="connsiteY9" fmla="*/ 6596265 h 6858000"/>
              <a:gd name="connsiteX10" fmla="*/ 153512 w 1508539"/>
              <a:gd name="connsiteY10" fmla="*/ 6594818 h 6858000"/>
              <a:gd name="connsiteX11" fmla="*/ 157757 w 1508539"/>
              <a:gd name="connsiteY11" fmla="*/ 6593735 h 6858000"/>
              <a:gd name="connsiteX12" fmla="*/ 160954 w 1508539"/>
              <a:gd name="connsiteY12" fmla="*/ 6589172 h 6858000"/>
              <a:gd name="connsiteX13" fmla="*/ 164248 w 1508539"/>
              <a:gd name="connsiteY13" fmla="*/ 6574442 h 6858000"/>
              <a:gd name="connsiteX14" fmla="*/ 164588 w 1508539"/>
              <a:gd name="connsiteY14" fmla="*/ 6568530 h 6858000"/>
              <a:gd name="connsiteX15" fmla="*/ 166997 w 1508539"/>
              <a:gd name="connsiteY15" fmla="*/ 6560674 h 6858000"/>
              <a:gd name="connsiteX16" fmla="*/ 167342 w 1508539"/>
              <a:gd name="connsiteY16" fmla="*/ 6560598 h 6858000"/>
              <a:gd name="connsiteX17" fmla="*/ 169039 w 1508539"/>
              <a:gd name="connsiteY17" fmla="*/ 6553006 h 6858000"/>
              <a:gd name="connsiteX18" fmla="*/ 173735 w 1508539"/>
              <a:gd name="connsiteY18" fmla="*/ 6514360 h 6858000"/>
              <a:gd name="connsiteX19" fmla="*/ 215389 w 1508539"/>
              <a:gd name="connsiteY19" fmla="*/ 6478062 h 6858000"/>
              <a:gd name="connsiteX20" fmla="*/ 226078 w 1508539"/>
              <a:gd name="connsiteY20" fmla="*/ 6460325 h 6858000"/>
              <a:gd name="connsiteX21" fmla="*/ 233311 w 1508539"/>
              <a:gd name="connsiteY21" fmla="*/ 6451488 h 6858000"/>
              <a:gd name="connsiteX22" fmla="*/ 234746 w 1508539"/>
              <a:gd name="connsiteY22" fmla="*/ 6451348 h 6858000"/>
              <a:gd name="connsiteX23" fmla="*/ 239104 w 1508539"/>
              <a:gd name="connsiteY23" fmla="*/ 6414240 h 6858000"/>
              <a:gd name="connsiteX24" fmla="*/ 241980 w 1508539"/>
              <a:gd name="connsiteY24" fmla="*/ 6410269 h 6858000"/>
              <a:gd name="connsiteX25" fmla="*/ 241880 w 1508539"/>
              <a:gd name="connsiteY25" fmla="*/ 6384857 h 6858000"/>
              <a:gd name="connsiteX26" fmla="*/ 243397 w 1508539"/>
              <a:gd name="connsiteY26" fmla="*/ 6372381 h 6858000"/>
              <a:gd name="connsiteX27" fmla="*/ 240591 w 1508539"/>
              <a:gd name="connsiteY27" fmla="*/ 6367510 h 6858000"/>
              <a:gd name="connsiteX28" fmla="*/ 244471 w 1508539"/>
              <a:gd name="connsiteY28" fmla="*/ 6349778 h 6858000"/>
              <a:gd name="connsiteX29" fmla="*/ 246136 w 1508539"/>
              <a:gd name="connsiteY29" fmla="*/ 6348250 h 6858000"/>
              <a:gd name="connsiteX30" fmla="*/ 262170 w 1508539"/>
              <a:gd name="connsiteY30" fmla="*/ 6281972 h 6858000"/>
              <a:gd name="connsiteX31" fmla="*/ 272933 w 1508539"/>
              <a:gd name="connsiteY31" fmla="*/ 6211940 h 6858000"/>
              <a:gd name="connsiteX32" fmla="*/ 314428 w 1508539"/>
              <a:gd name="connsiteY32" fmla="*/ 6113913 h 6858000"/>
              <a:gd name="connsiteX33" fmla="*/ 318721 w 1508539"/>
              <a:gd name="connsiteY33" fmla="*/ 6028119 h 6858000"/>
              <a:gd name="connsiteX34" fmla="*/ 345501 w 1508539"/>
              <a:gd name="connsiteY34" fmla="*/ 5934687 h 6858000"/>
              <a:gd name="connsiteX35" fmla="*/ 379513 w 1508539"/>
              <a:gd name="connsiteY35" fmla="*/ 5765594 h 6858000"/>
              <a:gd name="connsiteX36" fmla="*/ 411349 w 1508539"/>
              <a:gd name="connsiteY36" fmla="*/ 5693685 h 6858000"/>
              <a:gd name="connsiteX37" fmla="*/ 431404 w 1508539"/>
              <a:gd name="connsiteY37" fmla="*/ 5665173 h 6858000"/>
              <a:gd name="connsiteX38" fmla="*/ 465121 w 1508539"/>
              <a:gd name="connsiteY38" fmla="*/ 5563435 h 6858000"/>
              <a:gd name="connsiteX39" fmla="*/ 494626 w 1508539"/>
              <a:gd name="connsiteY39" fmla="*/ 5476393 h 6858000"/>
              <a:gd name="connsiteX40" fmla="*/ 525819 w 1508539"/>
              <a:gd name="connsiteY40" fmla="*/ 5396260 h 6858000"/>
              <a:gd name="connsiteX41" fmla="*/ 541800 w 1508539"/>
              <a:gd name="connsiteY41" fmla="*/ 5330009 h 6858000"/>
              <a:gd name="connsiteX42" fmla="*/ 575293 w 1508539"/>
              <a:gd name="connsiteY42" fmla="*/ 5273739 h 6858000"/>
              <a:gd name="connsiteX43" fmla="*/ 584892 w 1508539"/>
              <a:gd name="connsiteY43" fmla="*/ 5241779 h 6858000"/>
              <a:gd name="connsiteX44" fmla="*/ 596118 w 1508539"/>
              <a:gd name="connsiteY44" fmla="*/ 5225268 h 6858000"/>
              <a:gd name="connsiteX45" fmla="*/ 597138 w 1508539"/>
              <a:gd name="connsiteY45" fmla="*/ 5217684 h 6858000"/>
              <a:gd name="connsiteX46" fmla="*/ 604479 w 1508539"/>
              <a:gd name="connsiteY46" fmla="*/ 5193377 h 6858000"/>
              <a:gd name="connsiteX47" fmla="*/ 607782 w 1508539"/>
              <a:gd name="connsiteY47" fmla="*/ 5179288 h 6858000"/>
              <a:gd name="connsiteX48" fmla="*/ 608766 w 1508539"/>
              <a:gd name="connsiteY48" fmla="*/ 5173621 h 6858000"/>
              <a:gd name="connsiteX49" fmla="*/ 604400 w 1508539"/>
              <a:gd name="connsiteY49" fmla="*/ 5159961 h 6858000"/>
              <a:gd name="connsiteX50" fmla="*/ 611077 w 1508539"/>
              <a:gd name="connsiteY50" fmla="*/ 5144295 h 6858000"/>
              <a:gd name="connsiteX51" fmla="*/ 608010 w 1508539"/>
              <a:gd name="connsiteY51" fmla="*/ 5125185 h 6858000"/>
              <a:gd name="connsiteX52" fmla="*/ 614840 w 1508539"/>
              <a:gd name="connsiteY52" fmla="*/ 5121884 h 6858000"/>
              <a:gd name="connsiteX53" fmla="*/ 621876 w 1508539"/>
              <a:gd name="connsiteY53" fmla="*/ 5067850 h 6858000"/>
              <a:gd name="connsiteX54" fmla="*/ 624607 w 1508539"/>
              <a:gd name="connsiteY54" fmla="*/ 5060861 h 6858000"/>
              <a:gd name="connsiteX55" fmla="*/ 621311 w 1508539"/>
              <a:gd name="connsiteY55" fmla="*/ 5034192 h 6858000"/>
              <a:gd name="connsiteX56" fmla="*/ 622865 w 1508539"/>
              <a:gd name="connsiteY56" fmla="*/ 4993030 h 6858000"/>
              <a:gd name="connsiteX57" fmla="*/ 629774 w 1508539"/>
              <a:gd name="connsiteY57" fmla="*/ 4946844 h 6858000"/>
              <a:gd name="connsiteX58" fmla="*/ 625630 w 1508539"/>
              <a:gd name="connsiteY58" fmla="*/ 4932692 h 6858000"/>
              <a:gd name="connsiteX59" fmla="*/ 641033 w 1508539"/>
              <a:gd name="connsiteY59" fmla="*/ 4858827 h 6858000"/>
              <a:gd name="connsiteX60" fmla="*/ 635187 w 1508539"/>
              <a:gd name="connsiteY60" fmla="*/ 4801535 h 6858000"/>
              <a:gd name="connsiteX61" fmla="*/ 642856 w 1508539"/>
              <a:gd name="connsiteY61" fmla="*/ 4797794 h 6858000"/>
              <a:gd name="connsiteX62" fmla="*/ 644150 w 1508539"/>
              <a:gd name="connsiteY62" fmla="*/ 4784526 h 6858000"/>
              <a:gd name="connsiteX63" fmla="*/ 645934 w 1508539"/>
              <a:gd name="connsiteY63" fmla="*/ 4781211 h 6858000"/>
              <a:gd name="connsiteX64" fmla="*/ 654721 w 1508539"/>
              <a:gd name="connsiteY64" fmla="*/ 4761984 h 6858000"/>
              <a:gd name="connsiteX65" fmla="*/ 650769 w 1508539"/>
              <a:gd name="connsiteY65" fmla="*/ 4690749 h 6858000"/>
              <a:gd name="connsiteX66" fmla="*/ 646249 w 1508539"/>
              <a:gd name="connsiteY66" fmla="*/ 4584173 h 6858000"/>
              <a:gd name="connsiteX67" fmla="*/ 641332 w 1508539"/>
              <a:gd name="connsiteY67" fmla="*/ 4444346 h 6858000"/>
              <a:gd name="connsiteX68" fmla="*/ 637897 w 1508539"/>
              <a:gd name="connsiteY68" fmla="*/ 4375228 h 6858000"/>
              <a:gd name="connsiteX69" fmla="*/ 618550 w 1508539"/>
              <a:gd name="connsiteY69" fmla="*/ 4214165 h 6858000"/>
              <a:gd name="connsiteX70" fmla="*/ 622623 w 1508539"/>
              <a:gd name="connsiteY70" fmla="*/ 4090296 h 6858000"/>
              <a:gd name="connsiteX71" fmla="*/ 607879 w 1508539"/>
              <a:gd name="connsiteY71" fmla="*/ 4033999 h 6858000"/>
              <a:gd name="connsiteX72" fmla="*/ 609028 w 1508539"/>
              <a:gd name="connsiteY72" fmla="*/ 4031933 h 6858000"/>
              <a:gd name="connsiteX73" fmla="*/ 607604 w 1508539"/>
              <a:gd name="connsiteY73" fmla="*/ 4013953 h 6858000"/>
              <a:gd name="connsiteX74" fmla="*/ 593899 w 1508539"/>
              <a:gd name="connsiteY74" fmla="*/ 3974753 h 6858000"/>
              <a:gd name="connsiteX75" fmla="*/ 595497 w 1508539"/>
              <a:gd name="connsiteY75" fmla="*/ 3969950 h 6858000"/>
              <a:gd name="connsiteX76" fmla="*/ 588919 w 1508539"/>
              <a:gd name="connsiteY76" fmla="*/ 3933779 h 6858000"/>
              <a:gd name="connsiteX77" fmla="*/ 590250 w 1508539"/>
              <a:gd name="connsiteY77" fmla="*/ 3933093 h 6858000"/>
              <a:gd name="connsiteX78" fmla="*/ 594604 w 1508539"/>
              <a:gd name="connsiteY78" fmla="*/ 3922082 h 6858000"/>
              <a:gd name="connsiteX79" fmla="*/ 599682 w 1508539"/>
              <a:gd name="connsiteY79" fmla="*/ 3901461 h 6858000"/>
              <a:gd name="connsiteX80" fmla="*/ 622276 w 1508539"/>
              <a:gd name="connsiteY80" fmla="*/ 3813873 h 6858000"/>
              <a:gd name="connsiteX81" fmla="*/ 621701 w 1508539"/>
              <a:gd name="connsiteY81" fmla="*/ 3806161 h 6858000"/>
              <a:gd name="connsiteX82" fmla="*/ 622008 w 1508539"/>
              <a:gd name="connsiteY82" fmla="*/ 3805957 h 6858000"/>
              <a:gd name="connsiteX83" fmla="*/ 622035 w 1508539"/>
              <a:gd name="connsiteY83" fmla="*/ 3797724 h 6858000"/>
              <a:gd name="connsiteX84" fmla="*/ 620650 w 1508539"/>
              <a:gd name="connsiteY84" fmla="*/ 3792098 h 6858000"/>
              <a:gd name="connsiteX85" fmla="*/ 619534 w 1508539"/>
              <a:gd name="connsiteY85" fmla="*/ 3777135 h 6858000"/>
              <a:gd name="connsiteX86" fmla="*/ 621267 w 1508539"/>
              <a:gd name="connsiteY86" fmla="*/ 3771656 h 6858000"/>
              <a:gd name="connsiteX87" fmla="*/ 625010 w 1508539"/>
              <a:gd name="connsiteY87" fmla="*/ 3769007 h 6858000"/>
              <a:gd name="connsiteX88" fmla="*/ 624476 w 1508539"/>
              <a:gd name="connsiteY88" fmla="*/ 3767709 h 6858000"/>
              <a:gd name="connsiteX89" fmla="*/ 633172 w 1508539"/>
              <a:gd name="connsiteY89" fmla="*/ 3738082 h 6858000"/>
              <a:gd name="connsiteX90" fmla="*/ 640518 w 1508539"/>
              <a:gd name="connsiteY90" fmla="*/ 3673397 h 6858000"/>
              <a:gd name="connsiteX91" fmla="*/ 639814 w 1508539"/>
              <a:gd name="connsiteY91" fmla="*/ 3637109 h 6858000"/>
              <a:gd name="connsiteX92" fmla="*/ 643257 w 1508539"/>
              <a:gd name="connsiteY92" fmla="*/ 3536883 h 6858000"/>
              <a:gd name="connsiteX93" fmla="*/ 650795 w 1508539"/>
              <a:gd name="connsiteY93" fmla="*/ 3435652 h 6858000"/>
              <a:gd name="connsiteX94" fmla="*/ 652466 w 1508539"/>
              <a:gd name="connsiteY94" fmla="*/ 3307769 h 6858000"/>
              <a:gd name="connsiteX95" fmla="*/ 670029 w 1508539"/>
              <a:gd name="connsiteY95" fmla="*/ 3250522 h 6858000"/>
              <a:gd name="connsiteX96" fmla="*/ 670454 w 1508539"/>
              <a:gd name="connsiteY96" fmla="*/ 3229163 h 6858000"/>
              <a:gd name="connsiteX97" fmla="*/ 672277 w 1508539"/>
              <a:gd name="connsiteY97" fmla="*/ 3217217 h 6858000"/>
              <a:gd name="connsiteX98" fmla="*/ 659112 w 1508539"/>
              <a:gd name="connsiteY98" fmla="*/ 3183755 h 6858000"/>
              <a:gd name="connsiteX99" fmla="*/ 659613 w 1508539"/>
              <a:gd name="connsiteY99" fmla="*/ 3178642 h 6858000"/>
              <a:gd name="connsiteX100" fmla="*/ 647213 w 1508539"/>
              <a:gd name="connsiteY100" fmla="*/ 3158586 h 6858000"/>
              <a:gd name="connsiteX101" fmla="*/ 632398 w 1508539"/>
              <a:gd name="connsiteY101" fmla="*/ 3129034 h 6858000"/>
              <a:gd name="connsiteX102" fmla="*/ 633063 w 1508539"/>
              <a:gd name="connsiteY102" fmla="*/ 3126682 h 6858000"/>
              <a:gd name="connsiteX103" fmla="*/ 623931 w 1508539"/>
              <a:gd name="connsiteY103" fmla="*/ 3114519 h 6858000"/>
              <a:gd name="connsiteX104" fmla="*/ 610540 w 1508539"/>
              <a:gd name="connsiteY104" fmla="*/ 3106272 h 6858000"/>
              <a:gd name="connsiteX105" fmla="*/ 583270 w 1508539"/>
              <a:gd name="connsiteY105" fmla="*/ 2958185 h 6858000"/>
              <a:gd name="connsiteX106" fmla="*/ 525884 w 1508539"/>
              <a:gd name="connsiteY106" fmla="*/ 2762989 h 6858000"/>
              <a:gd name="connsiteX107" fmla="*/ 474802 w 1508539"/>
              <a:gd name="connsiteY107" fmla="*/ 2554718 h 6858000"/>
              <a:gd name="connsiteX108" fmla="*/ 454896 w 1508539"/>
              <a:gd name="connsiteY108" fmla="*/ 2485734 h 6858000"/>
              <a:gd name="connsiteX109" fmla="*/ 445619 w 1508539"/>
              <a:gd name="connsiteY109" fmla="*/ 2447068 h 6858000"/>
              <a:gd name="connsiteX110" fmla="*/ 432580 w 1508539"/>
              <a:gd name="connsiteY110" fmla="*/ 2425819 h 6858000"/>
              <a:gd name="connsiteX111" fmla="*/ 438579 w 1508539"/>
              <a:gd name="connsiteY111" fmla="*/ 2402874 h 6858000"/>
              <a:gd name="connsiteX112" fmla="*/ 441191 w 1508539"/>
              <a:gd name="connsiteY112" fmla="*/ 2381443 h 6858000"/>
              <a:gd name="connsiteX113" fmla="*/ 417520 w 1508539"/>
              <a:gd name="connsiteY113" fmla="*/ 2261920 h 6858000"/>
              <a:gd name="connsiteX114" fmla="*/ 407407 w 1508539"/>
              <a:gd name="connsiteY114" fmla="*/ 2195378 h 6858000"/>
              <a:gd name="connsiteX115" fmla="*/ 391624 w 1508539"/>
              <a:gd name="connsiteY115" fmla="*/ 2155135 h 6858000"/>
              <a:gd name="connsiteX116" fmla="*/ 389082 w 1508539"/>
              <a:gd name="connsiteY116" fmla="*/ 2118008 h 6858000"/>
              <a:gd name="connsiteX117" fmla="*/ 390075 w 1508539"/>
              <a:gd name="connsiteY117" fmla="*/ 2050531 h 6858000"/>
              <a:gd name="connsiteX118" fmla="*/ 381881 w 1508539"/>
              <a:gd name="connsiteY118" fmla="*/ 1963269 h 6858000"/>
              <a:gd name="connsiteX119" fmla="*/ 363059 w 1508539"/>
              <a:gd name="connsiteY119" fmla="*/ 1906352 h 6858000"/>
              <a:gd name="connsiteX120" fmla="*/ 339616 w 1508539"/>
              <a:gd name="connsiteY120" fmla="*/ 1861531 h 6858000"/>
              <a:gd name="connsiteX121" fmla="*/ 293415 w 1508539"/>
              <a:gd name="connsiteY121" fmla="*/ 1732919 h 6858000"/>
              <a:gd name="connsiteX122" fmla="*/ 265726 w 1508539"/>
              <a:gd name="connsiteY122" fmla="*/ 1663540 h 6858000"/>
              <a:gd name="connsiteX123" fmla="*/ 264852 w 1508539"/>
              <a:gd name="connsiteY123" fmla="*/ 1615777 h 6858000"/>
              <a:gd name="connsiteX124" fmla="*/ 245647 w 1508539"/>
              <a:gd name="connsiteY124" fmla="*/ 1563678 h 6858000"/>
              <a:gd name="connsiteX125" fmla="*/ 258727 w 1508539"/>
              <a:gd name="connsiteY125" fmla="*/ 1519474 h 6858000"/>
              <a:gd name="connsiteX126" fmla="*/ 251469 w 1508539"/>
              <a:gd name="connsiteY126" fmla="*/ 1477995 h 6858000"/>
              <a:gd name="connsiteX127" fmla="*/ 237554 w 1508539"/>
              <a:gd name="connsiteY127" fmla="*/ 1373769 h 6858000"/>
              <a:gd name="connsiteX128" fmla="*/ 245861 w 1508539"/>
              <a:gd name="connsiteY128" fmla="*/ 1307086 h 6858000"/>
              <a:gd name="connsiteX129" fmla="*/ 247049 w 1508539"/>
              <a:gd name="connsiteY129" fmla="*/ 1189033 h 6858000"/>
              <a:gd name="connsiteX130" fmla="*/ 251734 w 1508539"/>
              <a:gd name="connsiteY130" fmla="*/ 1168288 h 6858000"/>
              <a:gd name="connsiteX131" fmla="*/ 244016 w 1508539"/>
              <a:gd name="connsiteY131" fmla="*/ 1142577 h 6858000"/>
              <a:gd name="connsiteX132" fmla="*/ 233322 w 1508539"/>
              <a:gd name="connsiteY132" fmla="*/ 1088484 h 6858000"/>
              <a:gd name="connsiteX133" fmla="*/ 222058 w 1508539"/>
              <a:gd name="connsiteY133" fmla="*/ 1016103 h 6858000"/>
              <a:gd name="connsiteX134" fmla="*/ 223514 w 1508539"/>
              <a:gd name="connsiteY134" fmla="*/ 932283 h 6858000"/>
              <a:gd name="connsiteX135" fmla="*/ 225750 w 1508539"/>
              <a:gd name="connsiteY135" fmla="*/ 915925 h 6858000"/>
              <a:gd name="connsiteX136" fmla="*/ 218379 w 1508539"/>
              <a:gd name="connsiteY136" fmla="*/ 896999 h 6858000"/>
              <a:gd name="connsiteX137" fmla="*/ 187787 w 1508539"/>
              <a:gd name="connsiteY137" fmla="*/ 821517 h 6858000"/>
              <a:gd name="connsiteX138" fmla="*/ 166737 w 1508539"/>
              <a:gd name="connsiteY138" fmla="*/ 751353 h 6858000"/>
              <a:gd name="connsiteX139" fmla="*/ 166295 w 1508539"/>
              <a:gd name="connsiteY139" fmla="*/ 721230 h 6858000"/>
              <a:gd name="connsiteX140" fmla="*/ 151966 w 1508539"/>
              <a:gd name="connsiteY140" fmla="*/ 681659 h 6858000"/>
              <a:gd name="connsiteX141" fmla="*/ 137385 w 1508539"/>
              <a:gd name="connsiteY141" fmla="*/ 635218 h 6858000"/>
              <a:gd name="connsiteX142" fmla="*/ 142396 w 1508539"/>
              <a:gd name="connsiteY142" fmla="*/ 613763 h 6858000"/>
              <a:gd name="connsiteX143" fmla="*/ 128338 w 1508539"/>
              <a:gd name="connsiteY143" fmla="*/ 598582 h 6858000"/>
              <a:gd name="connsiteX144" fmla="*/ 128019 w 1508539"/>
              <a:gd name="connsiteY144" fmla="*/ 576846 h 6858000"/>
              <a:gd name="connsiteX145" fmla="*/ 107645 w 1508539"/>
              <a:gd name="connsiteY145" fmla="*/ 530055 h 6858000"/>
              <a:gd name="connsiteX146" fmla="*/ 98081 w 1508539"/>
              <a:gd name="connsiteY146" fmla="*/ 448559 h 6858000"/>
              <a:gd name="connsiteX147" fmla="*/ 104503 w 1508539"/>
              <a:gd name="connsiteY147" fmla="*/ 441529 h 6858000"/>
              <a:gd name="connsiteX148" fmla="*/ 103724 w 1508539"/>
              <a:gd name="connsiteY148" fmla="*/ 428927 h 6858000"/>
              <a:gd name="connsiteX149" fmla="*/ 93128 w 1508539"/>
              <a:gd name="connsiteY149" fmla="*/ 430161 h 6858000"/>
              <a:gd name="connsiteX150" fmla="*/ 70148 w 1508539"/>
              <a:gd name="connsiteY150" fmla="*/ 367211 h 6858000"/>
              <a:gd name="connsiteX151" fmla="*/ 27640 w 1508539"/>
              <a:gd name="connsiteY151" fmla="*/ 302178 h 6858000"/>
              <a:gd name="connsiteX152" fmla="*/ 32747 w 1508539"/>
              <a:gd name="connsiteY152" fmla="*/ 158081 h 6858000"/>
              <a:gd name="connsiteX153" fmla="*/ 19312 w 1508539"/>
              <a:gd name="connsiteY153" fmla="*/ 47336 h 6858000"/>
              <a:gd name="connsiteX154" fmla="*/ 0 w 1508539"/>
              <a:gd name="connsiteY154" fmla="*/ 0 h 6858000"/>
              <a:gd name="connsiteX0" fmla="*/ 0 w 1508539"/>
              <a:gd name="connsiteY0" fmla="*/ 0 h 6858000"/>
              <a:gd name="connsiteX1" fmla="*/ 1508539 w 1508539"/>
              <a:gd name="connsiteY1" fmla="*/ 0 h 6858000"/>
              <a:gd name="connsiteX2" fmla="*/ 1508539 w 1508539"/>
              <a:gd name="connsiteY2" fmla="*/ 6858000 h 6858000"/>
              <a:gd name="connsiteX3" fmla="*/ 57174 w 1508539"/>
              <a:gd name="connsiteY3" fmla="*/ 6858000 h 6858000"/>
              <a:gd name="connsiteX4" fmla="*/ 57315 w 1508539"/>
              <a:gd name="connsiteY4" fmla="*/ 6857735 h 6858000"/>
              <a:gd name="connsiteX5" fmla="*/ 69364 w 1508539"/>
              <a:gd name="connsiteY5" fmla="*/ 6809549 h 6858000"/>
              <a:gd name="connsiteX6" fmla="*/ 101575 w 1508539"/>
              <a:gd name="connsiteY6" fmla="*/ 6715115 h 6858000"/>
              <a:gd name="connsiteX7" fmla="*/ 111426 w 1508539"/>
              <a:gd name="connsiteY7" fmla="*/ 6680170 h 6858000"/>
              <a:gd name="connsiteX8" fmla="*/ 136976 w 1508539"/>
              <a:gd name="connsiteY8" fmla="*/ 6621207 h 6858000"/>
              <a:gd name="connsiteX9" fmla="*/ 153633 w 1508539"/>
              <a:gd name="connsiteY9" fmla="*/ 6596265 h 6858000"/>
              <a:gd name="connsiteX10" fmla="*/ 153512 w 1508539"/>
              <a:gd name="connsiteY10" fmla="*/ 6594818 h 6858000"/>
              <a:gd name="connsiteX11" fmla="*/ 157757 w 1508539"/>
              <a:gd name="connsiteY11" fmla="*/ 6593735 h 6858000"/>
              <a:gd name="connsiteX12" fmla="*/ 160954 w 1508539"/>
              <a:gd name="connsiteY12" fmla="*/ 6589172 h 6858000"/>
              <a:gd name="connsiteX13" fmla="*/ 164248 w 1508539"/>
              <a:gd name="connsiteY13" fmla="*/ 6574442 h 6858000"/>
              <a:gd name="connsiteX14" fmla="*/ 164588 w 1508539"/>
              <a:gd name="connsiteY14" fmla="*/ 6568530 h 6858000"/>
              <a:gd name="connsiteX15" fmla="*/ 166997 w 1508539"/>
              <a:gd name="connsiteY15" fmla="*/ 6560674 h 6858000"/>
              <a:gd name="connsiteX16" fmla="*/ 167342 w 1508539"/>
              <a:gd name="connsiteY16" fmla="*/ 6560598 h 6858000"/>
              <a:gd name="connsiteX17" fmla="*/ 169039 w 1508539"/>
              <a:gd name="connsiteY17" fmla="*/ 6553006 h 6858000"/>
              <a:gd name="connsiteX18" fmla="*/ 173735 w 1508539"/>
              <a:gd name="connsiteY18" fmla="*/ 6514360 h 6858000"/>
              <a:gd name="connsiteX19" fmla="*/ 215389 w 1508539"/>
              <a:gd name="connsiteY19" fmla="*/ 6478062 h 6858000"/>
              <a:gd name="connsiteX20" fmla="*/ 226078 w 1508539"/>
              <a:gd name="connsiteY20" fmla="*/ 6460325 h 6858000"/>
              <a:gd name="connsiteX21" fmla="*/ 233311 w 1508539"/>
              <a:gd name="connsiteY21" fmla="*/ 6451488 h 6858000"/>
              <a:gd name="connsiteX22" fmla="*/ 234746 w 1508539"/>
              <a:gd name="connsiteY22" fmla="*/ 6451348 h 6858000"/>
              <a:gd name="connsiteX23" fmla="*/ 239104 w 1508539"/>
              <a:gd name="connsiteY23" fmla="*/ 6414240 h 6858000"/>
              <a:gd name="connsiteX24" fmla="*/ 241980 w 1508539"/>
              <a:gd name="connsiteY24" fmla="*/ 6410269 h 6858000"/>
              <a:gd name="connsiteX25" fmla="*/ 241880 w 1508539"/>
              <a:gd name="connsiteY25" fmla="*/ 6384857 h 6858000"/>
              <a:gd name="connsiteX26" fmla="*/ 243397 w 1508539"/>
              <a:gd name="connsiteY26" fmla="*/ 6372381 h 6858000"/>
              <a:gd name="connsiteX27" fmla="*/ 240591 w 1508539"/>
              <a:gd name="connsiteY27" fmla="*/ 6367510 h 6858000"/>
              <a:gd name="connsiteX28" fmla="*/ 244471 w 1508539"/>
              <a:gd name="connsiteY28" fmla="*/ 6349778 h 6858000"/>
              <a:gd name="connsiteX29" fmla="*/ 246136 w 1508539"/>
              <a:gd name="connsiteY29" fmla="*/ 6348250 h 6858000"/>
              <a:gd name="connsiteX30" fmla="*/ 262170 w 1508539"/>
              <a:gd name="connsiteY30" fmla="*/ 6281972 h 6858000"/>
              <a:gd name="connsiteX31" fmla="*/ 272933 w 1508539"/>
              <a:gd name="connsiteY31" fmla="*/ 6211940 h 6858000"/>
              <a:gd name="connsiteX32" fmla="*/ 314428 w 1508539"/>
              <a:gd name="connsiteY32" fmla="*/ 6113913 h 6858000"/>
              <a:gd name="connsiteX33" fmla="*/ 318721 w 1508539"/>
              <a:gd name="connsiteY33" fmla="*/ 6028119 h 6858000"/>
              <a:gd name="connsiteX34" fmla="*/ 345501 w 1508539"/>
              <a:gd name="connsiteY34" fmla="*/ 5934687 h 6858000"/>
              <a:gd name="connsiteX35" fmla="*/ 379513 w 1508539"/>
              <a:gd name="connsiteY35" fmla="*/ 5765594 h 6858000"/>
              <a:gd name="connsiteX36" fmla="*/ 411349 w 1508539"/>
              <a:gd name="connsiteY36" fmla="*/ 5693685 h 6858000"/>
              <a:gd name="connsiteX37" fmla="*/ 431404 w 1508539"/>
              <a:gd name="connsiteY37" fmla="*/ 5665173 h 6858000"/>
              <a:gd name="connsiteX38" fmla="*/ 465121 w 1508539"/>
              <a:gd name="connsiteY38" fmla="*/ 5563435 h 6858000"/>
              <a:gd name="connsiteX39" fmla="*/ 494626 w 1508539"/>
              <a:gd name="connsiteY39" fmla="*/ 5476393 h 6858000"/>
              <a:gd name="connsiteX40" fmla="*/ 525819 w 1508539"/>
              <a:gd name="connsiteY40" fmla="*/ 5396260 h 6858000"/>
              <a:gd name="connsiteX41" fmla="*/ 541800 w 1508539"/>
              <a:gd name="connsiteY41" fmla="*/ 5330009 h 6858000"/>
              <a:gd name="connsiteX42" fmla="*/ 575293 w 1508539"/>
              <a:gd name="connsiteY42" fmla="*/ 5273739 h 6858000"/>
              <a:gd name="connsiteX43" fmla="*/ 584892 w 1508539"/>
              <a:gd name="connsiteY43" fmla="*/ 5241779 h 6858000"/>
              <a:gd name="connsiteX44" fmla="*/ 596118 w 1508539"/>
              <a:gd name="connsiteY44" fmla="*/ 5225268 h 6858000"/>
              <a:gd name="connsiteX45" fmla="*/ 597138 w 1508539"/>
              <a:gd name="connsiteY45" fmla="*/ 5217684 h 6858000"/>
              <a:gd name="connsiteX46" fmla="*/ 604479 w 1508539"/>
              <a:gd name="connsiteY46" fmla="*/ 5193377 h 6858000"/>
              <a:gd name="connsiteX47" fmla="*/ 607782 w 1508539"/>
              <a:gd name="connsiteY47" fmla="*/ 5179288 h 6858000"/>
              <a:gd name="connsiteX48" fmla="*/ 608766 w 1508539"/>
              <a:gd name="connsiteY48" fmla="*/ 5173621 h 6858000"/>
              <a:gd name="connsiteX49" fmla="*/ 604400 w 1508539"/>
              <a:gd name="connsiteY49" fmla="*/ 5159961 h 6858000"/>
              <a:gd name="connsiteX50" fmla="*/ 611077 w 1508539"/>
              <a:gd name="connsiteY50" fmla="*/ 5144295 h 6858000"/>
              <a:gd name="connsiteX51" fmla="*/ 608010 w 1508539"/>
              <a:gd name="connsiteY51" fmla="*/ 5125185 h 6858000"/>
              <a:gd name="connsiteX52" fmla="*/ 614840 w 1508539"/>
              <a:gd name="connsiteY52" fmla="*/ 5121884 h 6858000"/>
              <a:gd name="connsiteX53" fmla="*/ 621876 w 1508539"/>
              <a:gd name="connsiteY53" fmla="*/ 5067850 h 6858000"/>
              <a:gd name="connsiteX54" fmla="*/ 624607 w 1508539"/>
              <a:gd name="connsiteY54" fmla="*/ 5060861 h 6858000"/>
              <a:gd name="connsiteX55" fmla="*/ 621311 w 1508539"/>
              <a:gd name="connsiteY55" fmla="*/ 5034192 h 6858000"/>
              <a:gd name="connsiteX56" fmla="*/ 622865 w 1508539"/>
              <a:gd name="connsiteY56" fmla="*/ 4993030 h 6858000"/>
              <a:gd name="connsiteX57" fmla="*/ 629774 w 1508539"/>
              <a:gd name="connsiteY57" fmla="*/ 4946844 h 6858000"/>
              <a:gd name="connsiteX58" fmla="*/ 625630 w 1508539"/>
              <a:gd name="connsiteY58" fmla="*/ 4932692 h 6858000"/>
              <a:gd name="connsiteX59" fmla="*/ 641033 w 1508539"/>
              <a:gd name="connsiteY59" fmla="*/ 4858827 h 6858000"/>
              <a:gd name="connsiteX60" fmla="*/ 635187 w 1508539"/>
              <a:gd name="connsiteY60" fmla="*/ 4801535 h 6858000"/>
              <a:gd name="connsiteX61" fmla="*/ 642856 w 1508539"/>
              <a:gd name="connsiteY61" fmla="*/ 4797794 h 6858000"/>
              <a:gd name="connsiteX62" fmla="*/ 644150 w 1508539"/>
              <a:gd name="connsiteY62" fmla="*/ 4784526 h 6858000"/>
              <a:gd name="connsiteX63" fmla="*/ 645934 w 1508539"/>
              <a:gd name="connsiteY63" fmla="*/ 4781211 h 6858000"/>
              <a:gd name="connsiteX64" fmla="*/ 654721 w 1508539"/>
              <a:gd name="connsiteY64" fmla="*/ 4761984 h 6858000"/>
              <a:gd name="connsiteX65" fmla="*/ 650769 w 1508539"/>
              <a:gd name="connsiteY65" fmla="*/ 4690749 h 6858000"/>
              <a:gd name="connsiteX66" fmla="*/ 646249 w 1508539"/>
              <a:gd name="connsiteY66" fmla="*/ 4584173 h 6858000"/>
              <a:gd name="connsiteX67" fmla="*/ 641332 w 1508539"/>
              <a:gd name="connsiteY67" fmla="*/ 4444346 h 6858000"/>
              <a:gd name="connsiteX68" fmla="*/ 637897 w 1508539"/>
              <a:gd name="connsiteY68" fmla="*/ 4375228 h 6858000"/>
              <a:gd name="connsiteX69" fmla="*/ 618550 w 1508539"/>
              <a:gd name="connsiteY69" fmla="*/ 4214165 h 6858000"/>
              <a:gd name="connsiteX70" fmla="*/ 622623 w 1508539"/>
              <a:gd name="connsiteY70" fmla="*/ 4090296 h 6858000"/>
              <a:gd name="connsiteX71" fmla="*/ 607879 w 1508539"/>
              <a:gd name="connsiteY71" fmla="*/ 4033999 h 6858000"/>
              <a:gd name="connsiteX72" fmla="*/ 609028 w 1508539"/>
              <a:gd name="connsiteY72" fmla="*/ 4031933 h 6858000"/>
              <a:gd name="connsiteX73" fmla="*/ 607604 w 1508539"/>
              <a:gd name="connsiteY73" fmla="*/ 4013953 h 6858000"/>
              <a:gd name="connsiteX74" fmla="*/ 593899 w 1508539"/>
              <a:gd name="connsiteY74" fmla="*/ 3974753 h 6858000"/>
              <a:gd name="connsiteX75" fmla="*/ 595497 w 1508539"/>
              <a:gd name="connsiteY75" fmla="*/ 3969950 h 6858000"/>
              <a:gd name="connsiteX76" fmla="*/ 588919 w 1508539"/>
              <a:gd name="connsiteY76" fmla="*/ 3933779 h 6858000"/>
              <a:gd name="connsiteX77" fmla="*/ 590250 w 1508539"/>
              <a:gd name="connsiteY77" fmla="*/ 3933093 h 6858000"/>
              <a:gd name="connsiteX78" fmla="*/ 594604 w 1508539"/>
              <a:gd name="connsiteY78" fmla="*/ 3922082 h 6858000"/>
              <a:gd name="connsiteX79" fmla="*/ 599682 w 1508539"/>
              <a:gd name="connsiteY79" fmla="*/ 3901461 h 6858000"/>
              <a:gd name="connsiteX80" fmla="*/ 622276 w 1508539"/>
              <a:gd name="connsiteY80" fmla="*/ 3813873 h 6858000"/>
              <a:gd name="connsiteX81" fmla="*/ 621701 w 1508539"/>
              <a:gd name="connsiteY81" fmla="*/ 3806161 h 6858000"/>
              <a:gd name="connsiteX82" fmla="*/ 622008 w 1508539"/>
              <a:gd name="connsiteY82" fmla="*/ 3805957 h 6858000"/>
              <a:gd name="connsiteX83" fmla="*/ 622035 w 1508539"/>
              <a:gd name="connsiteY83" fmla="*/ 3797724 h 6858000"/>
              <a:gd name="connsiteX84" fmla="*/ 620650 w 1508539"/>
              <a:gd name="connsiteY84" fmla="*/ 3792098 h 6858000"/>
              <a:gd name="connsiteX85" fmla="*/ 619534 w 1508539"/>
              <a:gd name="connsiteY85" fmla="*/ 3777135 h 6858000"/>
              <a:gd name="connsiteX86" fmla="*/ 621267 w 1508539"/>
              <a:gd name="connsiteY86" fmla="*/ 3771656 h 6858000"/>
              <a:gd name="connsiteX87" fmla="*/ 625010 w 1508539"/>
              <a:gd name="connsiteY87" fmla="*/ 3769007 h 6858000"/>
              <a:gd name="connsiteX88" fmla="*/ 624476 w 1508539"/>
              <a:gd name="connsiteY88" fmla="*/ 3767709 h 6858000"/>
              <a:gd name="connsiteX89" fmla="*/ 633172 w 1508539"/>
              <a:gd name="connsiteY89" fmla="*/ 3738082 h 6858000"/>
              <a:gd name="connsiteX90" fmla="*/ 640518 w 1508539"/>
              <a:gd name="connsiteY90" fmla="*/ 3673397 h 6858000"/>
              <a:gd name="connsiteX91" fmla="*/ 639814 w 1508539"/>
              <a:gd name="connsiteY91" fmla="*/ 3637109 h 6858000"/>
              <a:gd name="connsiteX92" fmla="*/ 643257 w 1508539"/>
              <a:gd name="connsiteY92" fmla="*/ 3536883 h 6858000"/>
              <a:gd name="connsiteX93" fmla="*/ 650795 w 1508539"/>
              <a:gd name="connsiteY93" fmla="*/ 3435652 h 6858000"/>
              <a:gd name="connsiteX94" fmla="*/ 652466 w 1508539"/>
              <a:gd name="connsiteY94" fmla="*/ 3307769 h 6858000"/>
              <a:gd name="connsiteX95" fmla="*/ 670029 w 1508539"/>
              <a:gd name="connsiteY95" fmla="*/ 3250522 h 6858000"/>
              <a:gd name="connsiteX96" fmla="*/ 670454 w 1508539"/>
              <a:gd name="connsiteY96" fmla="*/ 3229163 h 6858000"/>
              <a:gd name="connsiteX97" fmla="*/ 672277 w 1508539"/>
              <a:gd name="connsiteY97" fmla="*/ 3217217 h 6858000"/>
              <a:gd name="connsiteX98" fmla="*/ 659112 w 1508539"/>
              <a:gd name="connsiteY98" fmla="*/ 3183755 h 6858000"/>
              <a:gd name="connsiteX99" fmla="*/ 659613 w 1508539"/>
              <a:gd name="connsiteY99" fmla="*/ 3178642 h 6858000"/>
              <a:gd name="connsiteX100" fmla="*/ 647213 w 1508539"/>
              <a:gd name="connsiteY100" fmla="*/ 3158586 h 6858000"/>
              <a:gd name="connsiteX101" fmla="*/ 632398 w 1508539"/>
              <a:gd name="connsiteY101" fmla="*/ 3129034 h 6858000"/>
              <a:gd name="connsiteX102" fmla="*/ 633063 w 1508539"/>
              <a:gd name="connsiteY102" fmla="*/ 3126682 h 6858000"/>
              <a:gd name="connsiteX103" fmla="*/ 623931 w 1508539"/>
              <a:gd name="connsiteY103" fmla="*/ 3114519 h 6858000"/>
              <a:gd name="connsiteX104" fmla="*/ 610540 w 1508539"/>
              <a:gd name="connsiteY104" fmla="*/ 3106272 h 6858000"/>
              <a:gd name="connsiteX105" fmla="*/ 583270 w 1508539"/>
              <a:gd name="connsiteY105" fmla="*/ 2958185 h 6858000"/>
              <a:gd name="connsiteX106" fmla="*/ 525884 w 1508539"/>
              <a:gd name="connsiteY106" fmla="*/ 2762989 h 6858000"/>
              <a:gd name="connsiteX107" fmla="*/ 474802 w 1508539"/>
              <a:gd name="connsiteY107" fmla="*/ 2554718 h 6858000"/>
              <a:gd name="connsiteX108" fmla="*/ 454896 w 1508539"/>
              <a:gd name="connsiteY108" fmla="*/ 2485734 h 6858000"/>
              <a:gd name="connsiteX109" fmla="*/ 445619 w 1508539"/>
              <a:gd name="connsiteY109" fmla="*/ 2447068 h 6858000"/>
              <a:gd name="connsiteX110" fmla="*/ 432580 w 1508539"/>
              <a:gd name="connsiteY110" fmla="*/ 2425819 h 6858000"/>
              <a:gd name="connsiteX111" fmla="*/ 438579 w 1508539"/>
              <a:gd name="connsiteY111" fmla="*/ 2402874 h 6858000"/>
              <a:gd name="connsiteX112" fmla="*/ 441191 w 1508539"/>
              <a:gd name="connsiteY112" fmla="*/ 2381443 h 6858000"/>
              <a:gd name="connsiteX113" fmla="*/ 417520 w 1508539"/>
              <a:gd name="connsiteY113" fmla="*/ 2261920 h 6858000"/>
              <a:gd name="connsiteX114" fmla="*/ 407407 w 1508539"/>
              <a:gd name="connsiteY114" fmla="*/ 2195378 h 6858000"/>
              <a:gd name="connsiteX115" fmla="*/ 391624 w 1508539"/>
              <a:gd name="connsiteY115" fmla="*/ 2155135 h 6858000"/>
              <a:gd name="connsiteX116" fmla="*/ 389082 w 1508539"/>
              <a:gd name="connsiteY116" fmla="*/ 2118008 h 6858000"/>
              <a:gd name="connsiteX117" fmla="*/ 390075 w 1508539"/>
              <a:gd name="connsiteY117" fmla="*/ 2050531 h 6858000"/>
              <a:gd name="connsiteX118" fmla="*/ 381881 w 1508539"/>
              <a:gd name="connsiteY118" fmla="*/ 1963269 h 6858000"/>
              <a:gd name="connsiteX119" fmla="*/ 363059 w 1508539"/>
              <a:gd name="connsiteY119" fmla="*/ 1906352 h 6858000"/>
              <a:gd name="connsiteX120" fmla="*/ 339616 w 1508539"/>
              <a:gd name="connsiteY120" fmla="*/ 1861531 h 6858000"/>
              <a:gd name="connsiteX121" fmla="*/ 293415 w 1508539"/>
              <a:gd name="connsiteY121" fmla="*/ 1732919 h 6858000"/>
              <a:gd name="connsiteX122" fmla="*/ 265726 w 1508539"/>
              <a:gd name="connsiteY122" fmla="*/ 1663540 h 6858000"/>
              <a:gd name="connsiteX123" fmla="*/ 264852 w 1508539"/>
              <a:gd name="connsiteY123" fmla="*/ 1615777 h 6858000"/>
              <a:gd name="connsiteX124" fmla="*/ 245647 w 1508539"/>
              <a:gd name="connsiteY124" fmla="*/ 1563678 h 6858000"/>
              <a:gd name="connsiteX125" fmla="*/ 258727 w 1508539"/>
              <a:gd name="connsiteY125" fmla="*/ 1519474 h 6858000"/>
              <a:gd name="connsiteX126" fmla="*/ 251469 w 1508539"/>
              <a:gd name="connsiteY126" fmla="*/ 1477995 h 6858000"/>
              <a:gd name="connsiteX127" fmla="*/ 237554 w 1508539"/>
              <a:gd name="connsiteY127" fmla="*/ 1373769 h 6858000"/>
              <a:gd name="connsiteX128" fmla="*/ 245861 w 1508539"/>
              <a:gd name="connsiteY128" fmla="*/ 1307086 h 6858000"/>
              <a:gd name="connsiteX129" fmla="*/ 247049 w 1508539"/>
              <a:gd name="connsiteY129" fmla="*/ 1189033 h 6858000"/>
              <a:gd name="connsiteX130" fmla="*/ 251734 w 1508539"/>
              <a:gd name="connsiteY130" fmla="*/ 1168288 h 6858000"/>
              <a:gd name="connsiteX131" fmla="*/ 244016 w 1508539"/>
              <a:gd name="connsiteY131" fmla="*/ 1142577 h 6858000"/>
              <a:gd name="connsiteX132" fmla="*/ 233322 w 1508539"/>
              <a:gd name="connsiteY132" fmla="*/ 1088484 h 6858000"/>
              <a:gd name="connsiteX133" fmla="*/ 222058 w 1508539"/>
              <a:gd name="connsiteY133" fmla="*/ 1016103 h 6858000"/>
              <a:gd name="connsiteX134" fmla="*/ 223514 w 1508539"/>
              <a:gd name="connsiteY134" fmla="*/ 932283 h 6858000"/>
              <a:gd name="connsiteX135" fmla="*/ 225750 w 1508539"/>
              <a:gd name="connsiteY135" fmla="*/ 915925 h 6858000"/>
              <a:gd name="connsiteX136" fmla="*/ 218379 w 1508539"/>
              <a:gd name="connsiteY136" fmla="*/ 896999 h 6858000"/>
              <a:gd name="connsiteX137" fmla="*/ 187787 w 1508539"/>
              <a:gd name="connsiteY137" fmla="*/ 821517 h 6858000"/>
              <a:gd name="connsiteX138" fmla="*/ 166737 w 1508539"/>
              <a:gd name="connsiteY138" fmla="*/ 751353 h 6858000"/>
              <a:gd name="connsiteX139" fmla="*/ 166295 w 1508539"/>
              <a:gd name="connsiteY139" fmla="*/ 721230 h 6858000"/>
              <a:gd name="connsiteX140" fmla="*/ 151966 w 1508539"/>
              <a:gd name="connsiteY140" fmla="*/ 681659 h 6858000"/>
              <a:gd name="connsiteX141" fmla="*/ 137385 w 1508539"/>
              <a:gd name="connsiteY141" fmla="*/ 635218 h 6858000"/>
              <a:gd name="connsiteX142" fmla="*/ 142396 w 1508539"/>
              <a:gd name="connsiteY142" fmla="*/ 613763 h 6858000"/>
              <a:gd name="connsiteX143" fmla="*/ 128338 w 1508539"/>
              <a:gd name="connsiteY143" fmla="*/ 598582 h 6858000"/>
              <a:gd name="connsiteX144" fmla="*/ 128019 w 1508539"/>
              <a:gd name="connsiteY144" fmla="*/ 576846 h 6858000"/>
              <a:gd name="connsiteX145" fmla="*/ 107645 w 1508539"/>
              <a:gd name="connsiteY145" fmla="*/ 530055 h 6858000"/>
              <a:gd name="connsiteX146" fmla="*/ 98081 w 1508539"/>
              <a:gd name="connsiteY146" fmla="*/ 448559 h 6858000"/>
              <a:gd name="connsiteX147" fmla="*/ 104503 w 1508539"/>
              <a:gd name="connsiteY147" fmla="*/ 441529 h 6858000"/>
              <a:gd name="connsiteX148" fmla="*/ 103724 w 1508539"/>
              <a:gd name="connsiteY148" fmla="*/ 428927 h 6858000"/>
              <a:gd name="connsiteX149" fmla="*/ 93128 w 1508539"/>
              <a:gd name="connsiteY149" fmla="*/ 430161 h 6858000"/>
              <a:gd name="connsiteX150" fmla="*/ 70148 w 1508539"/>
              <a:gd name="connsiteY150" fmla="*/ 367211 h 6858000"/>
              <a:gd name="connsiteX151" fmla="*/ 36452 w 1508539"/>
              <a:gd name="connsiteY151" fmla="*/ 268519 h 6858000"/>
              <a:gd name="connsiteX152" fmla="*/ 32747 w 1508539"/>
              <a:gd name="connsiteY152" fmla="*/ 158081 h 6858000"/>
              <a:gd name="connsiteX153" fmla="*/ 19312 w 1508539"/>
              <a:gd name="connsiteY153" fmla="*/ 47336 h 6858000"/>
              <a:gd name="connsiteX154" fmla="*/ 0 w 1508539"/>
              <a:gd name="connsiteY154" fmla="*/ 0 h 6858000"/>
              <a:gd name="connsiteX0" fmla="*/ 0 w 1508539"/>
              <a:gd name="connsiteY0" fmla="*/ 0 h 6858000"/>
              <a:gd name="connsiteX1" fmla="*/ 1508539 w 1508539"/>
              <a:gd name="connsiteY1" fmla="*/ 0 h 6858000"/>
              <a:gd name="connsiteX2" fmla="*/ 1508539 w 1508539"/>
              <a:gd name="connsiteY2" fmla="*/ 6858000 h 6858000"/>
              <a:gd name="connsiteX3" fmla="*/ 57174 w 1508539"/>
              <a:gd name="connsiteY3" fmla="*/ 6858000 h 6858000"/>
              <a:gd name="connsiteX4" fmla="*/ 57315 w 1508539"/>
              <a:gd name="connsiteY4" fmla="*/ 6857735 h 6858000"/>
              <a:gd name="connsiteX5" fmla="*/ 69364 w 1508539"/>
              <a:gd name="connsiteY5" fmla="*/ 6809549 h 6858000"/>
              <a:gd name="connsiteX6" fmla="*/ 101575 w 1508539"/>
              <a:gd name="connsiteY6" fmla="*/ 6715115 h 6858000"/>
              <a:gd name="connsiteX7" fmla="*/ 111426 w 1508539"/>
              <a:gd name="connsiteY7" fmla="*/ 6680170 h 6858000"/>
              <a:gd name="connsiteX8" fmla="*/ 136976 w 1508539"/>
              <a:gd name="connsiteY8" fmla="*/ 6621207 h 6858000"/>
              <a:gd name="connsiteX9" fmla="*/ 153633 w 1508539"/>
              <a:gd name="connsiteY9" fmla="*/ 6596265 h 6858000"/>
              <a:gd name="connsiteX10" fmla="*/ 153512 w 1508539"/>
              <a:gd name="connsiteY10" fmla="*/ 6594818 h 6858000"/>
              <a:gd name="connsiteX11" fmla="*/ 157757 w 1508539"/>
              <a:gd name="connsiteY11" fmla="*/ 6593735 h 6858000"/>
              <a:gd name="connsiteX12" fmla="*/ 160954 w 1508539"/>
              <a:gd name="connsiteY12" fmla="*/ 6589172 h 6858000"/>
              <a:gd name="connsiteX13" fmla="*/ 164248 w 1508539"/>
              <a:gd name="connsiteY13" fmla="*/ 6574442 h 6858000"/>
              <a:gd name="connsiteX14" fmla="*/ 164588 w 1508539"/>
              <a:gd name="connsiteY14" fmla="*/ 6568530 h 6858000"/>
              <a:gd name="connsiteX15" fmla="*/ 166997 w 1508539"/>
              <a:gd name="connsiteY15" fmla="*/ 6560674 h 6858000"/>
              <a:gd name="connsiteX16" fmla="*/ 167342 w 1508539"/>
              <a:gd name="connsiteY16" fmla="*/ 6560598 h 6858000"/>
              <a:gd name="connsiteX17" fmla="*/ 169039 w 1508539"/>
              <a:gd name="connsiteY17" fmla="*/ 6553006 h 6858000"/>
              <a:gd name="connsiteX18" fmla="*/ 173735 w 1508539"/>
              <a:gd name="connsiteY18" fmla="*/ 6514360 h 6858000"/>
              <a:gd name="connsiteX19" fmla="*/ 215389 w 1508539"/>
              <a:gd name="connsiteY19" fmla="*/ 6478062 h 6858000"/>
              <a:gd name="connsiteX20" fmla="*/ 226078 w 1508539"/>
              <a:gd name="connsiteY20" fmla="*/ 6460325 h 6858000"/>
              <a:gd name="connsiteX21" fmla="*/ 233311 w 1508539"/>
              <a:gd name="connsiteY21" fmla="*/ 6451488 h 6858000"/>
              <a:gd name="connsiteX22" fmla="*/ 234746 w 1508539"/>
              <a:gd name="connsiteY22" fmla="*/ 6451348 h 6858000"/>
              <a:gd name="connsiteX23" fmla="*/ 239104 w 1508539"/>
              <a:gd name="connsiteY23" fmla="*/ 6414240 h 6858000"/>
              <a:gd name="connsiteX24" fmla="*/ 241980 w 1508539"/>
              <a:gd name="connsiteY24" fmla="*/ 6410269 h 6858000"/>
              <a:gd name="connsiteX25" fmla="*/ 241880 w 1508539"/>
              <a:gd name="connsiteY25" fmla="*/ 6384857 h 6858000"/>
              <a:gd name="connsiteX26" fmla="*/ 243397 w 1508539"/>
              <a:gd name="connsiteY26" fmla="*/ 6372381 h 6858000"/>
              <a:gd name="connsiteX27" fmla="*/ 240591 w 1508539"/>
              <a:gd name="connsiteY27" fmla="*/ 6367510 h 6858000"/>
              <a:gd name="connsiteX28" fmla="*/ 244471 w 1508539"/>
              <a:gd name="connsiteY28" fmla="*/ 6349778 h 6858000"/>
              <a:gd name="connsiteX29" fmla="*/ 246136 w 1508539"/>
              <a:gd name="connsiteY29" fmla="*/ 6348250 h 6858000"/>
              <a:gd name="connsiteX30" fmla="*/ 262170 w 1508539"/>
              <a:gd name="connsiteY30" fmla="*/ 6281972 h 6858000"/>
              <a:gd name="connsiteX31" fmla="*/ 272933 w 1508539"/>
              <a:gd name="connsiteY31" fmla="*/ 6211940 h 6858000"/>
              <a:gd name="connsiteX32" fmla="*/ 314428 w 1508539"/>
              <a:gd name="connsiteY32" fmla="*/ 6113913 h 6858000"/>
              <a:gd name="connsiteX33" fmla="*/ 318721 w 1508539"/>
              <a:gd name="connsiteY33" fmla="*/ 6028119 h 6858000"/>
              <a:gd name="connsiteX34" fmla="*/ 345501 w 1508539"/>
              <a:gd name="connsiteY34" fmla="*/ 5934687 h 6858000"/>
              <a:gd name="connsiteX35" fmla="*/ 379513 w 1508539"/>
              <a:gd name="connsiteY35" fmla="*/ 5765594 h 6858000"/>
              <a:gd name="connsiteX36" fmla="*/ 411349 w 1508539"/>
              <a:gd name="connsiteY36" fmla="*/ 5693685 h 6858000"/>
              <a:gd name="connsiteX37" fmla="*/ 431404 w 1508539"/>
              <a:gd name="connsiteY37" fmla="*/ 5665173 h 6858000"/>
              <a:gd name="connsiteX38" fmla="*/ 465121 w 1508539"/>
              <a:gd name="connsiteY38" fmla="*/ 5563435 h 6858000"/>
              <a:gd name="connsiteX39" fmla="*/ 494626 w 1508539"/>
              <a:gd name="connsiteY39" fmla="*/ 5476393 h 6858000"/>
              <a:gd name="connsiteX40" fmla="*/ 525819 w 1508539"/>
              <a:gd name="connsiteY40" fmla="*/ 5396260 h 6858000"/>
              <a:gd name="connsiteX41" fmla="*/ 541800 w 1508539"/>
              <a:gd name="connsiteY41" fmla="*/ 5330009 h 6858000"/>
              <a:gd name="connsiteX42" fmla="*/ 575293 w 1508539"/>
              <a:gd name="connsiteY42" fmla="*/ 5273739 h 6858000"/>
              <a:gd name="connsiteX43" fmla="*/ 584892 w 1508539"/>
              <a:gd name="connsiteY43" fmla="*/ 5241779 h 6858000"/>
              <a:gd name="connsiteX44" fmla="*/ 596118 w 1508539"/>
              <a:gd name="connsiteY44" fmla="*/ 5225268 h 6858000"/>
              <a:gd name="connsiteX45" fmla="*/ 597138 w 1508539"/>
              <a:gd name="connsiteY45" fmla="*/ 5217684 h 6858000"/>
              <a:gd name="connsiteX46" fmla="*/ 604479 w 1508539"/>
              <a:gd name="connsiteY46" fmla="*/ 5193377 h 6858000"/>
              <a:gd name="connsiteX47" fmla="*/ 607782 w 1508539"/>
              <a:gd name="connsiteY47" fmla="*/ 5179288 h 6858000"/>
              <a:gd name="connsiteX48" fmla="*/ 608766 w 1508539"/>
              <a:gd name="connsiteY48" fmla="*/ 5173621 h 6858000"/>
              <a:gd name="connsiteX49" fmla="*/ 604400 w 1508539"/>
              <a:gd name="connsiteY49" fmla="*/ 5159961 h 6858000"/>
              <a:gd name="connsiteX50" fmla="*/ 611077 w 1508539"/>
              <a:gd name="connsiteY50" fmla="*/ 5144295 h 6858000"/>
              <a:gd name="connsiteX51" fmla="*/ 608010 w 1508539"/>
              <a:gd name="connsiteY51" fmla="*/ 5125185 h 6858000"/>
              <a:gd name="connsiteX52" fmla="*/ 614840 w 1508539"/>
              <a:gd name="connsiteY52" fmla="*/ 5121884 h 6858000"/>
              <a:gd name="connsiteX53" fmla="*/ 621876 w 1508539"/>
              <a:gd name="connsiteY53" fmla="*/ 5067850 h 6858000"/>
              <a:gd name="connsiteX54" fmla="*/ 624607 w 1508539"/>
              <a:gd name="connsiteY54" fmla="*/ 5060861 h 6858000"/>
              <a:gd name="connsiteX55" fmla="*/ 621311 w 1508539"/>
              <a:gd name="connsiteY55" fmla="*/ 5034192 h 6858000"/>
              <a:gd name="connsiteX56" fmla="*/ 622865 w 1508539"/>
              <a:gd name="connsiteY56" fmla="*/ 4993030 h 6858000"/>
              <a:gd name="connsiteX57" fmla="*/ 629774 w 1508539"/>
              <a:gd name="connsiteY57" fmla="*/ 4946844 h 6858000"/>
              <a:gd name="connsiteX58" fmla="*/ 625630 w 1508539"/>
              <a:gd name="connsiteY58" fmla="*/ 4932692 h 6858000"/>
              <a:gd name="connsiteX59" fmla="*/ 641033 w 1508539"/>
              <a:gd name="connsiteY59" fmla="*/ 4858827 h 6858000"/>
              <a:gd name="connsiteX60" fmla="*/ 635187 w 1508539"/>
              <a:gd name="connsiteY60" fmla="*/ 4801535 h 6858000"/>
              <a:gd name="connsiteX61" fmla="*/ 642856 w 1508539"/>
              <a:gd name="connsiteY61" fmla="*/ 4797794 h 6858000"/>
              <a:gd name="connsiteX62" fmla="*/ 644150 w 1508539"/>
              <a:gd name="connsiteY62" fmla="*/ 4784526 h 6858000"/>
              <a:gd name="connsiteX63" fmla="*/ 645934 w 1508539"/>
              <a:gd name="connsiteY63" fmla="*/ 4781211 h 6858000"/>
              <a:gd name="connsiteX64" fmla="*/ 654721 w 1508539"/>
              <a:gd name="connsiteY64" fmla="*/ 4761984 h 6858000"/>
              <a:gd name="connsiteX65" fmla="*/ 650769 w 1508539"/>
              <a:gd name="connsiteY65" fmla="*/ 4690749 h 6858000"/>
              <a:gd name="connsiteX66" fmla="*/ 646249 w 1508539"/>
              <a:gd name="connsiteY66" fmla="*/ 4584173 h 6858000"/>
              <a:gd name="connsiteX67" fmla="*/ 641332 w 1508539"/>
              <a:gd name="connsiteY67" fmla="*/ 4444346 h 6858000"/>
              <a:gd name="connsiteX68" fmla="*/ 637897 w 1508539"/>
              <a:gd name="connsiteY68" fmla="*/ 4375228 h 6858000"/>
              <a:gd name="connsiteX69" fmla="*/ 618550 w 1508539"/>
              <a:gd name="connsiteY69" fmla="*/ 4214165 h 6858000"/>
              <a:gd name="connsiteX70" fmla="*/ 622623 w 1508539"/>
              <a:gd name="connsiteY70" fmla="*/ 4090296 h 6858000"/>
              <a:gd name="connsiteX71" fmla="*/ 607879 w 1508539"/>
              <a:gd name="connsiteY71" fmla="*/ 4033999 h 6858000"/>
              <a:gd name="connsiteX72" fmla="*/ 609028 w 1508539"/>
              <a:gd name="connsiteY72" fmla="*/ 4031933 h 6858000"/>
              <a:gd name="connsiteX73" fmla="*/ 607604 w 1508539"/>
              <a:gd name="connsiteY73" fmla="*/ 4013953 h 6858000"/>
              <a:gd name="connsiteX74" fmla="*/ 593899 w 1508539"/>
              <a:gd name="connsiteY74" fmla="*/ 3974753 h 6858000"/>
              <a:gd name="connsiteX75" fmla="*/ 595497 w 1508539"/>
              <a:gd name="connsiteY75" fmla="*/ 3969950 h 6858000"/>
              <a:gd name="connsiteX76" fmla="*/ 588919 w 1508539"/>
              <a:gd name="connsiteY76" fmla="*/ 3933779 h 6858000"/>
              <a:gd name="connsiteX77" fmla="*/ 590250 w 1508539"/>
              <a:gd name="connsiteY77" fmla="*/ 3933093 h 6858000"/>
              <a:gd name="connsiteX78" fmla="*/ 594604 w 1508539"/>
              <a:gd name="connsiteY78" fmla="*/ 3922082 h 6858000"/>
              <a:gd name="connsiteX79" fmla="*/ 599682 w 1508539"/>
              <a:gd name="connsiteY79" fmla="*/ 3901461 h 6858000"/>
              <a:gd name="connsiteX80" fmla="*/ 622276 w 1508539"/>
              <a:gd name="connsiteY80" fmla="*/ 3813873 h 6858000"/>
              <a:gd name="connsiteX81" fmla="*/ 621701 w 1508539"/>
              <a:gd name="connsiteY81" fmla="*/ 3806161 h 6858000"/>
              <a:gd name="connsiteX82" fmla="*/ 622008 w 1508539"/>
              <a:gd name="connsiteY82" fmla="*/ 3805957 h 6858000"/>
              <a:gd name="connsiteX83" fmla="*/ 622035 w 1508539"/>
              <a:gd name="connsiteY83" fmla="*/ 3797724 h 6858000"/>
              <a:gd name="connsiteX84" fmla="*/ 620650 w 1508539"/>
              <a:gd name="connsiteY84" fmla="*/ 3792098 h 6858000"/>
              <a:gd name="connsiteX85" fmla="*/ 619534 w 1508539"/>
              <a:gd name="connsiteY85" fmla="*/ 3777135 h 6858000"/>
              <a:gd name="connsiteX86" fmla="*/ 621267 w 1508539"/>
              <a:gd name="connsiteY86" fmla="*/ 3771656 h 6858000"/>
              <a:gd name="connsiteX87" fmla="*/ 625010 w 1508539"/>
              <a:gd name="connsiteY87" fmla="*/ 3769007 h 6858000"/>
              <a:gd name="connsiteX88" fmla="*/ 624476 w 1508539"/>
              <a:gd name="connsiteY88" fmla="*/ 3767709 h 6858000"/>
              <a:gd name="connsiteX89" fmla="*/ 633172 w 1508539"/>
              <a:gd name="connsiteY89" fmla="*/ 3738082 h 6858000"/>
              <a:gd name="connsiteX90" fmla="*/ 640518 w 1508539"/>
              <a:gd name="connsiteY90" fmla="*/ 3673397 h 6858000"/>
              <a:gd name="connsiteX91" fmla="*/ 639814 w 1508539"/>
              <a:gd name="connsiteY91" fmla="*/ 3637109 h 6858000"/>
              <a:gd name="connsiteX92" fmla="*/ 643257 w 1508539"/>
              <a:gd name="connsiteY92" fmla="*/ 3536883 h 6858000"/>
              <a:gd name="connsiteX93" fmla="*/ 650795 w 1508539"/>
              <a:gd name="connsiteY93" fmla="*/ 3435652 h 6858000"/>
              <a:gd name="connsiteX94" fmla="*/ 652466 w 1508539"/>
              <a:gd name="connsiteY94" fmla="*/ 3307769 h 6858000"/>
              <a:gd name="connsiteX95" fmla="*/ 670029 w 1508539"/>
              <a:gd name="connsiteY95" fmla="*/ 3250522 h 6858000"/>
              <a:gd name="connsiteX96" fmla="*/ 670454 w 1508539"/>
              <a:gd name="connsiteY96" fmla="*/ 3229163 h 6858000"/>
              <a:gd name="connsiteX97" fmla="*/ 672277 w 1508539"/>
              <a:gd name="connsiteY97" fmla="*/ 3217217 h 6858000"/>
              <a:gd name="connsiteX98" fmla="*/ 659112 w 1508539"/>
              <a:gd name="connsiteY98" fmla="*/ 3183755 h 6858000"/>
              <a:gd name="connsiteX99" fmla="*/ 659613 w 1508539"/>
              <a:gd name="connsiteY99" fmla="*/ 3178642 h 6858000"/>
              <a:gd name="connsiteX100" fmla="*/ 647213 w 1508539"/>
              <a:gd name="connsiteY100" fmla="*/ 3158586 h 6858000"/>
              <a:gd name="connsiteX101" fmla="*/ 632398 w 1508539"/>
              <a:gd name="connsiteY101" fmla="*/ 3129034 h 6858000"/>
              <a:gd name="connsiteX102" fmla="*/ 633063 w 1508539"/>
              <a:gd name="connsiteY102" fmla="*/ 3126682 h 6858000"/>
              <a:gd name="connsiteX103" fmla="*/ 623931 w 1508539"/>
              <a:gd name="connsiteY103" fmla="*/ 3114519 h 6858000"/>
              <a:gd name="connsiteX104" fmla="*/ 610540 w 1508539"/>
              <a:gd name="connsiteY104" fmla="*/ 3106272 h 6858000"/>
              <a:gd name="connsiteX105" fmla="*/ 583270 w 1508539"/>
              <a:gd name="connsiteY105" fmla="*/ 2958185 h 6858000"/>
              <a:gd name="connsiteX106" fmla="*/ 525884 w 1508539"/>
              <a:gd name="connsiteY106" fmla="*/ 2762989 h 6858000"/>
              <a:gd name="connsiteX107" fmla="*/ 474802 w 1508539"/>
              <a:gd name="connsiteY107" fmla="*/ 2554718 h 6858000"/>
              <a:gd name="connsiteX108" fmla="*/ 454896 w 1508539"/>
              <a:gd name="connsiteY108" fmla="*/ 2485734 h 6858000"/>
              <a:gd name="connsiteX109" fmla="*/ 445619 w 1508539"/>
              <a:gd name="connsiteY109" fmla="*/ 2447068 h 6858000"/>
              <a:gd name="connsiteX110" fmla="*/ 432580 w 1508539"/>
              <a:gd name="connsiteY110" fmla="*/ 2425819 h 6858000"/>
              <a:gd name="connsiteX111" fmla="*/ 438579 w 1508539"/>
              <a:gd name="connsiteY111" fmla="*/ 2402874 h 6858000"/>
              <a:gd name="connsiteX112" fmla="*/ 441191 w 1508539"/>
              <a:gd name="connsiteY112" fmla="*/ 2381443 h 6858000"/>
              <a:gd name="connsiteX113" fmla="*/ 417520 w 1508539"/>
              <a:gd name="connsiteY113" fmla="*/ 2261920 h 6858000"/>
              <a:gd name="connsiteX114" fmla="*/ 407407 w 1508539"/>
              <a:gd name="connsiteY114" fmla="*/ 2195378 h 6858000"/>
              <a:gd name="connsiteX115" fmla="*/ 391624 w 1508539"/>
              <a:gd name="connsiteY115" fmla="*/ 2155135 h 6858000"/>
              <a:gd name="connsiteX116" fmla="*/ 389082 w 1508539"/>
              <a:gd name="connsiteY116" fmla="*/ 2118008 h 6858000"/>
              <a:gd name="connsiteX117" fmla="*/ 390075 w 1508539"/>
              <a:gd name="connsiteY117" fmla="*/ 2050531 h 6858000"/>
              <a:gd name="connsiteX118" fmla="*/ 381881 w 1508539"/>
              <a:gd name="connsiteY118" fmla="*/ 1963269 h 6858000"/>
              <a:gd name="connsiteX119" fmla="*/ 363059 w 1508539"/>
              <a:gd name="connsiteY119" fmla="*/ 1906352 h 6858000"/>
              <a:gd name="connsiteX120" fmla="*/ 339616 w 1508539"/>
              <a:gd name="connsiteY120" fmla="*/ 1861531 h 6858000"/>
              <a:gd name="connsiteX121" fmla="*/ 293415 w 1508539"/>
              <a:gd name="connsiteY121" fmla="*/ 1732919 h 6858000"/>
              <a:gd name="connsiteX122" fmla="*/ 265726 w 1508539"/>
              <a:gd name="connsiteY122" fmla="*/ 1663540 h 6858000"/>
              <a:gd name="connsiteX123" fmla="*/ 264852 w 1508539"/>
              <a:gd name="connsiteY123" fmla="*/ 1615777 h 6858000"/>
              <a:gd name="connsiteX124" fmla="*/ 245647 w 1508539"/>
              <a:gd name="connsiteY124" fmla="*/ 1563678 h 6858000"/>
              <a:gd name="connsiteX125" fmla="*/ 258727 w 1508539"/>
              <a:gd name="connsiteY125" fmla="*/ 1519474 h 6858000"/>
              <a:gd name="connsiteX126" fmla="*/ 251469 w 1508539"/>
              <a:gd name="connsiteY126" fmla="*/ 1477995 h 6858000"/>
              <a:gd name="connsiteX127" fmla="*/ 237554 w 1508539"/>
              <a:gd name="connsiteY127" fmla="*/ 1373769 h 6858000"/>
              <a:gd name="connsiteX128" fmla="*/ 245861 w 1508539"/>
              <a:gd name="connsiteY128" fmla="*/ 1307086 h 6858000"/>
              <a:gd name="connsiteX129" fmla="*/ 247049 w 1508539"/>
              <a:gd name="connsiteY129" fmla="*/ 1189033 h 6858000"/>
              <a:gd name="connsiteX130" fmla="*/ 251734 w 1508539"/>
              <a:gd name="connsiteY130" fmla="*/ 1168288 h 6858000"/>
              <a:gd name="connsiteX131" fmla="*/ 244016 w 1508539"/>
              <a:gd name="connsiteY131" fmla="*/ 1142577 h 6858000"/>
              <a:gd name="connsiteX132" fmla="*/ 233322 w 1508539"/>
              <a:gd name="connsiteY132" fmla="*/ 1088484 h 6858000"/>
              <a:gd name="connsiteX133" fmla="*/ 222058 w 1508539"/>
              <a:gd name="connsiteY133" fmla="*/ 1016103 h 6858000"/>
              <a:gd name="connsiteX134" fmla="*/ 223514 w 1508539"/>
              <a:gd name="connsiteY134" fmla="*/ 932283 h 6858000"/>
              <a:gd name="connsiteX135" fmla="*/ 225750 w 1508539"/>
              <a:gd name="connsiteY135" fmla="*/ 915925 h 6858000"/>
              <a:gd name="connsiteX136" fmla="*/ 218379 w 1508539"/>
              <a:gd name="connsiteY136" fmla="*/ 896999 h 6858000"/>
              <a:gd name="connsiteX137" fmla="*/ 187787 w 1508539"/>
              <a:gd name="connsiteY137" fmla="*/ 821517 h 6858000"/>
              <a:gd name="connsiteX138" fmla="*/ 166737 w 1508539"/>
              <a:gd name="connsiteY138" fmla="*/ 751353 h 6858000"/>
              <a:gd name="connsiteX139" fmla="*/ 166295 w 1508539"/>
              <a:gd name="connsiteY139" fmla="*/ 721230 h 6858000"/>
              <a:gd name="connsiteX140" fmla="*/ 151966 w 1508539"/>
              <a:gd name="connsiteY140" fmla="*/ 681659 h 6858000"/>
              <a:gd name="connsiteX141" fmla="*/ 137385 w 1508539"/>
              <a:gd name="connsiteY141" fmla="*/ 635218 h 6858000"/>
              <a:gd name="connsiteX142" fmla="*/ 142396 w 1508539"/>
              <a:gd name="connsiteY142" fmla="*/ 613763 h 6858000"/>
              <a:gd name="connsiteX143" fmla="*/ 128338 w 1508539"/>
              <a:gd name="connsiteY143" fmla="*/ 598582 h 6858000"/>
              <a:gd name="connsiteX144" fmla="*/ 128019 w 1508539"/>
              <a:gd name="connsiteY144" fmla="*/ 576846 h 6858000"/>
              <a:gd name="connsiteX145" fmla="*/ 107645 w 1508539"/>
              <a:gd name="connsiteY145" fmla="*/ 530055 h 6858000"/>
              <a:gd name="connsiteX146" fmla="*/ 98081 w 1508539"/>
              <a:gd name="connsiteY146" fmla="*/ 448559 h 6858000"/>
              <a:gd name="connsiteX147" fmla="*/ 104503 w 1508539"/>
              <a:gd name="connsiteY147" fmla="*/ 441529 h 6858000"/>
              <a:gd name="connsiteX148" fmla="*/ 103724 w 1508539"/>
              <a:gd name="connsiteY148" fmla="*/ 428927 h 6858000"/>
              <a:gd name="connsiteX149" fmla="*/ 93128 w 1508539"/>
              <a:gd name="connsiteY149" fmla="*/ 430161 h 6858000"/>
              <a:gd name="connsiteX150" fmla="*/ 70148 w 1508539"/>
              <a:gd name="connsiteY150" fmla="*/ 367211 h 6858000"/>
              <a:gd name="connsiteX151" fmla="*/ 36452 w 1508539"/>
              <a:gd name="connsiteY151" fmla="*/ 268519 h 6858000"/>
              <a:gd name="connsiteX152" fmla="*/ 23935 w 1508539"/>
              <a:gd name="connsiteY152" fmla="*/ 160886 h 6858000"/>
              <a:gd name="connsiteX153" fmla="*/ 19312 w 1508539"/>
              <a:gd name="connsiteY153" fmla="*/ 47336 h 6858000"/>
              <a:gd name="connsiteX154" fmla="*/ 0 w 1508539"/>
              <a:gd name="connsiteY154" fmla="*/ 0 h 6858000"/>
              <a:gd name="connsiteX0" fmla="*/ 0 w 1508539"/>
              <a:gd name="connsiteY0" fmla="*/ 0 h 6858000"/>
              <a:gd name="connsiteX1" fmla="*/ 1508539 w 1508539"/>
              <a:gd name="connsiteY1" fmla="*/ 0 h 6858000"/>
              <a:gd name="connsiteX2" fmla="*/ 1508539 w 1508539"/>
              <a:gd name="connsiteY2" fmla="*/ 6858000 h 6858000"/>
              <a:gd name="connsiteX3" fmla="*/ 57174 w 1508539"/>
              <a:gd name="connsiteY3" fmla="*/ 6858000 h 6858000"/>
              <a:gd name="connsiteX4" fmla="*/ 57315 w 1508539"/>
              <a:gd name="connsiteY4" fmla="*/ 6857735 h 6858000"/>
              <a:gd name="connsiteX5" fmla="*/ 69364 w 1508539"/>
              <a:gd name="connsiteY5" fmla="*/ 6809549 h 6858000"/>
              <a:gd name="connsiteX6" fmla="*/ 101575 w 1508539"/>
              <a:gd name="connsiteY6" fmla="*/ 6715115 h 6858000"/>
              <a:gd name="connsiteX7" fmla="*/ 111426 w 1508539"/>
              <a:gd name="connsiteY7" fmla="*/ 6680170 h 6858000"/>
              <a:gd name="connsiteX8" fmla="*/ 136976 w 1508539"/>
              <a:gd name="connsiteY8" fmla="*/ 6621207 h 6858000"/>
              <a:gd name="connsiteX9" fmla="*/ 153633 w 1508539"/>
              <a:gd name="connsiteY9" fmla="*/ 6596265 h 6858000"/>
              <a:gd name="connsiteX10" fmla="*/ 153512 w 1508539"/>
              <a:gd name="connsiteY10" fmla="*/ 6594818 h 6858000"/>
              <a:gd name="connsiteX11" fmla="*/ 157757 w 1508539"/>
              <a:gd name="connsiteY11" fmla="*/ 6593735 h 6858000"/>
              <a:gd name="connsiteX12" fmla="*/ 160954 w 1508539"/>
              <a:gd name="connsiteY12" fmla="*/ 6589172 h 6858000"/>
              <a:gd name="connsiteX13" fmla="*/ 164248 w 1508539"/>
              <a:gd name="connsiteY13" fmla="*/ 6574442 h 6858000"/>
              <a:gd name="connsiteX14" fmla="*/ 164588 w 1508539"/>
              <a:gd name="connsiteY14" fmla="*/ 6568530 h 6858000"/>
              <a:gd name="connsiteX15" fmla="*/ 166997 w 1508539"/>
              <a:gd name="connsiteY15" fmla="*/ 6560674 h 6858000"/>
              <a:gd name="connsiteX16" fmla="*/ 167342 w 1508539"/>
              <a:gd name="connsiteY16" fmla="*/ 6560598 h 6858000"/>
              <a:gd name="connsiteX17" fmla="*/ 169039 w 1508539"/>
              <a:gd name="connsiteY17" fmla="*/ 6553006 h 6858000"/>
              <a:gd name="connsiteX18" fmla="*/ 173735 w 1508539"/>
              <a:gd name="connsiteY18" fmla="*/ 6514360 h 6858000"/>
              <a:gd name="connsiteX19" fmla="*/ 215389 w 1508539"/>
              <a:gd name="connsiteY19" fmla="*/ 6478062 h 6858000"/>
              <a:gd name="connsiteX20" fmla="*/ 226078 w 1508539"/>
              <a:gd name="connsiteY20" fmla="*/ 6460325 h 6858000"/>
              <a:gd name="connsiteX21" fmla="*/ 233311 w 1508539"/>
              <a:gd name="connsiteY21" fmla="*/ 6451488 h 6858000"/>
              <a:gd name="connsiteX22" fmla="*/ 234746 w 1508539"/>
              <a:gd name="connsiteY22" fmla="*/ 6451348 h 6858000"/>
              <a:gd name="connsiteX23" fmla="*/ 239104 w 1508539"/>
              <a:gd name="connsiteY23" fmla="*/ 6414240 h 6858000"/>
              <a:gd name="connsiteX24" fmla="*/ 241980 w 1508539"/>
              <a:gd name="connsiteY24" fmla="*/ 6410269 h 6858000"/>
              <a:gd name="connsiteX25" fmla="*/ 241880 w 1508539"/>
              <a:gd name="connsiteY25" fmla="*/ 6384857 h 6858000"/>
              <a:gd name="connsiteX26" fmla="*/ 243397 w 1508539"/>
              <a:gd name="connsiteY26" fmla="*/ 6372381 h 6858000"/>
              <a:gd name="connsiteX27" fmla="*/ 240591 w 1508539"/>
              <a:gd name="connsiteY27" fmla="*/ 6367510 h 6858000"/>
              <a:gd name="connsiteX28" fmla="*/ 244471 w 1508539"/>
              <a:gd name="connsiteY28" fmla="*/ 6349778 h 6858000"/>
              <a:gd name="connsiteX29" fmla="*/ 246136 w 1508539"/>
              <a:gd name="connsiteY29" fmla="*/ 6348250 h 6858000"/>
              <a:gd name="connsiteX30" fmla="*/ 262170 w 1508539"/>
              <a:gd name="connsiteY30" fmla="*/ 6281972 h 6858000"/>
              <a:gd name="connsiteX31" fmla="*/ 272933 w 1508539"/>
              <a:gd name="connsiteY31" fmla="*/ 6211940 h 6858000"/>
              <a:gd name="connsiteX32" fmla="*/ 314428 w 1508539"/>
              <a:gd name="connsiteY32" fmla="*/ 6113913 h 6858000"/>
              <a:gd name="connsiteX33" fmla="*/ 318721 w 1508539"/>
              <a:gd name="connsiteY33" fmla="*/ 6028119 h 6858000"/>
              <a:gd name="connsiteX34" fmla="*/ 345501 w 1508539"/>
              <a:gd name="connsiteY34" fmla="*/ 5934687 h 6858000"/>
              <a:gd name="connsiteX35" fmla="*/ 379513 w 1508539"/>
              <a:gd name="connsiteY35" fmla="*/ 5765594 h 6858000"/>
              <a:gd name="connsiteX36" fmla="*/ 411349 w 1508539"/>
              <a:gd name="connsiteY36" fmla="*/ 5693685 h 6858000"/>
              <a:gd name="connsiteX37" fmla="*/ 431404 w 1508539"/>
              <a:gd name="connsiteY37" fmla="*/ 5665173 h 6858000"/>
              <a:gd name="connsiteX38" fmla="*/ 465121 w 1508539"/>
              <a:gd name="connsiteY38" fmla="*/ 5563435 h 6858000"/>
              <a:gd name="connsiteX39" fmla="*/ 494626 w 1508539"/>
              <a:gd name="connsiteY39" fmla="*/ 5476393 h 6858000"/>
              <a:gd name="connsiteX40" fmla="*/ 525819 w 1508539"/>
              <a:gd name="connsiteY40" fmla="*/ 5396260 h 6858000"/>
              <a:gd name="connsiteX41" fmla="*/ 541800 w 1508539"/>
              <a:gd name="connsiteY41" fmla="*/ 5330009 h 6858000"/>
              <a:gd name="connsiteX42" fmla="*/ 575293 w 1508539"/>
              <a:gd name="connsiteY42" fmla="*/ 5273739 h 6858000"/>
              <a:gd name="connsiteX43" fmla="*/ 584892 w 1508539"/>
              <a:gd name="connsiteY43" fmla="*/ 5241779 h 6858000"/>
              <a:gd name="connsiteX44" fmla="*/ 596118 w 1508539"/>
              <a:gd name="connsiteY44" fmla="*/ 5225268 h 6858000"/>
              <a:gd name="connsiteX45" fmla="*/ 597138 w 1508539"/>
              <a:gd name="connsiteY45" fmla="*/ 5217684 h 6858000"/>
              <a:gd name="connsiteX46" fmla="*/ 604479 w 1508539"/>
              <a:gd name="connsiteY46" fmla="*/ 5193377 h 6858000"/>
              <a:gd name="connsiteX47" fmla="*/ 607782 w 1508539"/>
              <a:gd name="connsiteY47" fmla="*/ 5179288 h 6858000"/>
              <a:gd name="connsiteX48" fmla="*/ 608766 w 1508539"/>
              <a:gd name="connsiteY48" fmla="*/ 5173621 h 6858000"/>
              <a:gd name="connsiteX49" fmla="*/ 604400 w 1508539"/>
              <a:gd name="connsiteY49" fmla="*/ 5159961 h 6858000"/>
              <a:gd name="connsiteX50" fmla="*/ 611077 w 1508539"/>
              <a:gd name="connsiteY50" fmla="*/ 5144295 h 6858000"/>
              <a:gd name="connsiteX51" fmla="*/ 608010 w 1508539"/>
              <a:gd name="connsiteY51" fmla="*/ 5125185 h 6858000"/>
              <a:gd name="connsiteX52" fmla="*/ 614840 w 1508539"/>
              <a:gd name="connsiteY52" fmla="*/ 5121884 h 6858000"/>
              <a:gd name="connsiteX53" fmla="*/ 621876 w 1508539"/>
              <a:gd name="connsiteY53" fmla="*/ 5067850 h 6858000"/>
              <a:gd name="connsiteX54" fmla="*/ 624607 w 1508539"/>
              <a:gd name="connsiteY54" fmla="*/ 5060861 h 6858000"/>
              <a:gd name="connsiteX55" fmla="*/ 621311 w 1508539"/>
              <a:gd name="connsiteY55" fmla="*/ 5034192 h 6858000"/>
              <a:gd name="connsiteX56" fmla="*/ 622865 w 1508539"/>
              <a:gd name="connsiteY56" fmla="*/ 4993030 h 6858000"/>
              <a:gd name="connsiteX57" fmla="*/ 629774 w 1508539"/>
              <a:gd name="connsiteY57" fmla="*/ 4946844 h 6858000"/>
              <a:gd name="connsiteX58" fmla="*/ 625630 w 1508539"/>
              <a:gd name="connsiteY58" fmla="*/ 4932692 h 6858000"/>
              <a:gd name="connsiteX59" fmla="*/ 641033 w 1508539"/>
              <a:gd name="connsiteY59" fmla="*/ 4858827 h 6858000"/>
              <a:gd name="connsiteX60" fmla="*/ 635187 w 1508539"/>
              <a:gd name="connsiteY60" fmla="*/ 4801535 h 6858000"/>
              <a:gd name="connsiteX61" fmla="*/ 642856 w 1508539"/>
              <a:gd name="connsiteY61" fmla="*/ 4797794 h 6858000"/>
              <a:gd name="connsiteX62" fmla="*/ 644150 w 1508539"/>
              <a:gd name="connsiteY62" fmla="*/ 4784526 h 6858000"/>
              <a:gd name="connsiteX63" fmla="*/ 645934 w 1508539"/>
              <a:gd name="connsiteY63" fmla="*/ 4781211 h 6858000"/>
              <a:gd name="connsiteX64" fmla="*/ 654721 w 1508539"/>
              <a:gd name="connsiteY64" fmla="*/ 4761984 h 6858000"/>
              <a:gd name="connsiteX65" fmla="*/ 650769 w 1508539"/>
              <a:gd name="connsiteY65" fmla="*/ 4690749 h 6858000"/>
              <a:gd name="connsiteX66" fmla="*/ 646249 w 1508539"/>
              <a:gd name="connsiteY66" fmla="*/ 4584173 h 6858000"/>
              <a:gd name="connsiteX67" fmla="*/ 641332 w 1508539"/>
              <a:gd name="connsiteY67" fmla="*/ 4444346 h 6858000"/>
              <a:gd name="connsiteX68" fmla="*/ 637897 w 1508539"/>
              <a:gd name="connsiteY68" fmla="*/ 4375228 h 6858000"/>
              <a:gd name="connsiteX69" fmla="*/ 618550 w 1508539"/>
              <a:gd name="connsiteY69" fmla="*/ 4214165 h 6858000"/>
              <a:gd name="connsiteX70" fmla="*/ 622623 w 1508539"/>
              <a:gd name="connsiteY70" fmla="*/ 4090296 h 6858000"/>
              <a:gd name="connsiteX71" fmla="*/ 607879 w 1508539"/>
              <a:gd name="connsiteY71" fmla="*/ 4033999 h 6858000"/>
              <a:gd name="connsiteX72" fmla="*/ 609028 w 1508539"/>
              <a:gd name="connsiteY72" fmla="*/ 4031933 h 6858000"/>
              <a:gd name="connsiteX73" fmla="*/ 607604 w 1508539"/>
              <a:gd name="connsiteY73" fmla="*/ 4013953 h 6858000"/>
              <a:gd name="connsiteX74" fmla="*/ 593899 w 1508539"/>
              <a:gd name="connsiteY74" fmla="*/ 3974753 h 6858000"/>
              <a:gd name="connsiteX75" fmla="*/ 595497 w 1508539"/>
              <a:gd name="connsiteY75" fmla="*/ 3969950 h 6858000"/>
              <a:gd name="connsiteX76" fmla="*/ 588919 w 1508539"/>
              <a:gd name="connsiteY76" fmla="*/ 3933779 h 6858000"/>
              <a:gd name="connsiteX77" fmla="*/ 590250 w 1508539"/>
              <a:gd name="connsiteY77" fmla="*/ 3933093 h 6858000"/>
              <a:gd name="connsiteX78" fmla="*/ 594604 w 1508539"/>
              <a:gd name="connsiteY78" fmla="*/ 3922082 h 6858000"/>
              <a:gd name="connsiteX79" fmla="*/ 599682 w 1508539"/>
              <a:gd name="connsiteY79" fmla="*/ 3901461 h 6858000"/>
              <a:gd name="connsiteX80" fmla="*/ 622276 w 1508539"/>
              <a:gd name="connsiteY80" fmla="*/ 3813873 h 6858000"/>
              <a:gd name="connsiteX81" fmla="*/ 621701 w 1508539"/>
              <a:gd name="connsiteY81" fmla="*/ 3806161 h 6858000"/>
              <a:gd name="connsiteX82" fmla="*/ 622008 w 1508539"/>
              <a:gd name="connsiteY82" fmla="*/ 3805957 h 6858000"/>
              <a:gd name="connsiteX83" fmla="*/ 622035 w 1508539"/>
              <a:gd name="connsiteY83" fmla="*/ 3797724 h 6858000"/>
              <a:gd name="connsiteX84" fmla="*/ 620650 w 1508539"/>
              <a:gd name="connsiteY84" fmla="*/ 3792098 h 6858000"/>
              <a:gd name="connsiteX85" fmla="*/ 619534 w 1508539"/>
              <a:gd name="connsiteY85" fmla="*/ 3777135 h 6858000"/>
              <a:gd name="connsiteX86" fmla="*/ 621267 w 1508539"/>
              <a:gd name="connsiteY86" fmla="*/ 3771656 h 6858000"/>
              <a:gd name="connsiteX87" fmla="*/ 625010 w 1508539"/>
              <a:gd name="connsiteY87" fmla="*/ 3769007 h 6858000"/>
              <a:gd name="connsiteX88" fmla="*/ 624476 w 1508539"/>
              <a:gd name="connsiteY88" fmla="*/ 3767709 h 6858000"/>
              <a:gd name="connsiteX89" fmla="*/ 633172 w 1508539"/>
              <a:gd name="connsiteY89" fmla="*/ 3738082 h 6858000"/>
              <a:gd name="connsiteX90" fmla="*/ 640518 w 1508539"/>
              <a:gd name="connsiteY90" fmla="*/ 3673397 h 6858000"/>
              <a:gd name="connsiteX91" fmla="*/ 639814 w 1508539"/>
              <a:gd name="connsiteY91" fmla="*/ 3637109 h 6858000"/>
              <a:gd name="connsiteX92" fmla="*/ 643257 w 1508539"/>
              <a:gd name="connsiteY92" fmla="*/ 3536883 h 6858000"/>
              <a:gd name="connsiteX93" fmla="*/ 650795 w 1508539"/>
              <a:gd name="connsiteY93" fmla="*/ 3435652 h 6858000"/>
              <a:gd name="connsiteX94" fmla="*/ 652466 w 1508539"/>
              <a:gd name="connsiteY94" fmla="*/ 3307769 h 6858000"/>
              <a:gd name="connsiteX95" fmla="*/ 670029 w 1508539"/>
              <a:gd name="connsiteY95" fmla="*/ 3250522 h 6858000"/>
              <a:gd name="connsiteX96" fmla="*/ 670454 w 1508539"/>
              <a:gd name="connsiteY96" fmla="*/ 3229163 h 6858000"/>
              <a:gd name="connsiteX97" fmla="*/ 672277 w 1508539"/>
              <a:gd name="connsiteY97" fmla="*/ 3217217 h 6858000"/>
              <a:gd name="connsiteX98" fmla="*/ 659112 w 1508539"/>
              <a:gd name="connsiteY98" fmla="*/ 3183755 h 6858000"/>
              <a:gd name="connsiteX99" fmla="*/ 659613 w 1508539"/>
              <a:gd name="connsiteY99" fmla="*/ 3178642 h 6858000"/>
              <a:gd name="connsiteX100" fmla="*/ 647213 w 1508539"/>
              <a:gd name="connsiteY100" fmla="*/ 3158586 h 6858000"/>
              <a:gd name="connsiteX101" fmla="*/ 632398 w 1508539"/>
              <a:gd name="connsiteY101" fmla="*/ 3129034 h 6858000"/>
              <a:gd name="connsiteX102" fmla="*/ 633063 w 1508539"/>
              <a:gd name="connsiteY102" fmla="*/ 3126682 h 6858000"/>
              <a:gd name="connsiteX103" fmla="*/ 623931 w 1508539"/>
              <a:gd name="connsiteY103" fmla="*/ 3114519 h 6858000"/>
              <a:gd name="connsiteX104" fmla="*/ 610540 w 1508539"/>
              <a:gd name="connsiteY104" fmla="*/ 3106272 h 6858000"/>
              <a:gd name="connsiteX105" fmla="*/ 583270 w 1508539"/>
              <a:gd name="connsiteY105" fmla="*/ 2958185 h 6858000"/>
              <a:gd name="connsiteX106" fmla="*/ 525884 w 1508539"/>
              <a:gd name="connsiteY106" fmla="*/ 2762989 h 6858000"/>
              <a:gd name="connsiteX107" fmla="*/ 474802 w 1508539"/>
              <a:gd name="connsiteY107" fmla="*/ 2554718 h 6858000"/>
              <a:gd name="connsiteX108" fmla="*/ 454896 w 1508539"/>
              <a:gd name="connsiteY108" fmla="*/ 2485734 h 6858000"/>
              <a:gd name="connsiteX109" fmla="*/ 445619 w 1508539"/>
              <a:gd name="connsiteY109" fmla="*/ 2447068 h 6858000"/>
              <a:gd name="connsiteX110" fmla="*/ 432580 w 1508539"/>
              <a:gd name="connsiteY110" fmla="*/ 2425819 h 6858000"/>
              <a:gd name="connsiteX111" fmla="*/ 438579 w 1508539"/>
              <a:gd name="connsiteY111" fmla="*/ 2402874 h 6858000"/>
              <a:gd name="connsiteX112" fmla="*/ 441191 w 1508539"/>
              <a:gd name="connsiteY112" fmla="*/ 2381443 h 6858000"/>
              <a:gd name="connsiteX113" fmla="*/ 417520 w 1508539"/>
              <a:gd name="connsiteY113" fmla="*/ 2261920 h 6858000"/>
              <a:gd name="connsiteX114" fmla="*/ 407407 w 1508539"/>
              <a:gd name="connsiteY114" fmla="*/ 2195378 h 6858000"/>
              <a:gd name="connsiteX115" fmla="*/ 391624 w 1508539"/>
              <a:gd name="connsiteY115" fmla="*/ 2155135 h 6858000"/>
              <a:gd name="connsiteX116" fmla="*/ 389082 w 1508539"/>
              <a:gd name="connsiteY116" fmla="*/ 2118008 h 6858000"/>
              <a:gd name="connsiteX117" fmla="*/ 390075 w 1508539"/>
              <a:gd name="connsiteY117" fmla="*/ 2050531 h 6858000"/>
              <a:gd name="connsiteX118" fmla="*/ 381881 w 1508539"/>
              <a:gd name="connsiteY118" fmla="*/ 1963269 h 6858000"/>
              <a:gd name="connsiteX119" fmla="*/ 363059 w 1508539"/>
              <a:gd name="connsiteY119" fmla="*/ 1906352 h 6858000"/>
              <a:gd name="connsiteX120" fmla="*/ 339616 w 1508539"/>
              <a:gd name="connsiteY120" fmla="*/ 1861531 h 6858000"/>
              <a:gd name="connsiteX121" fmla="*/ 293415 w 1508539"/>
              <a:gd name="connsiteY121" fmla="*/ 1732919 h 6858000"/>
              <a:gd name="connsiteX122" fmla="*/ 265726 w 1508539"/>
              <a:gd name="connsiteY122" fmla="*/ 1663540 h 6858000"/>
              <a:gd name="connsiteX123" fmla="*/ 264852 w 1508539"/>
              <a:gd name="connsiteY123" fmla="*/ 1615777 h 6858000"/>
              <a:gd name="connsiteX124" fmla="*/ 245647 w 1508539"/>
              <a:gd name="connsiteY124" fmla="*/ 1563678 h 6858000"/>
              <a:gd name="connsiteX125" fmla="*/ 258727 w 1508539"/>
              <a:gd name="connsiteY125" fmla="*/ 1519474 h 6858000"/>
              <a:gd name="connsiteX126" fmla="*/ 251469 w 1508539"/>
              <a:gd name="connsiteY126" fmla="*/ 1477995 h 6858000"/>
              <a:gd name="connsiteX127" fmla="*/ 237554 w 1508539"/>
              <a:gd name="connsiteY127" fmla="*/ 1373769 h 6858000"/>
              <a:gd name="connsiteX128" fmla="*/ 245861 w 1508539"/>
              <a:gd name="connsiteY128" fmla="*/ 1307086 h 6858000"/>
              <a:gd name="connsiteX129" fmla="*/ 247049 w 1508539"/>
              <a:gd name="connsiteY129" fmla="*/ 1189033 h 6858000"/>
              <a:gd name="connsiteX130" fmla="*/ 251734 w 1508539"/>
              <a:gd name="connsiteY130" fmla="*/ 1168288 h 6858000"/>
              <a:gd name="connsiteX131" fmla="*/ 244016 w 1508539"/>
              <a:gd name="connsiteY131" fmla="*/ 1142577 h 6858000"/>
              <a:gd name="connsiteX132" fmla="*/ 233322 w 1508539"/>
              <a:gd name="connsiteY132" fmla="*/ 1088484 h 6858000"/>
              <a:gd name="connsiteX133" fmla="*/ 222058 w 1508539"/>
              <a:gd name="connsiteY133" fmla="*/ 1016103 h 6858000"/>
              <a:gd name="connsiteX134" fmla="*/ 223514 w 1508539"/>
              <a:gd name="connsiteY134" fmla="*/ 932283 h 6858000"/>
              <a:gd name="connsiteX135" fmla="*/ 225750 w 1508539"/>
              <a:gd name="connsiteY135" fmla="*/ 915925 h 6858000"/>
              <a:gd name="connsiteX136" fmla="*/ 218379 w 1508539"/>
              <a:gd name="connsiteY136" fmla="*/ 896999 h 6858000"/>
              <a:gd name="connsiteX137" fmla="*/ 187787 w 1508539"/>
              <a:gd name="connsiteY137" fmla="*/ 821517 h 6858000"/>
              <a:gd name="connsiteX138" fmla="*/ 166737 w 1508539"/>
              <a:gd name="connsiteY138" fmla="*/ 751353 h 6858000"/>
              <a:gd name="connsiteX139" fmla="*/ 166295 w 1508539"/>
              <a:gd name="connsiteY139" fmla="*/ 721230 h 6858000"/>
              <a:gd name="connsiteX140" fmla="*/ 151966 w 1508539"/>
              <a:gd name="connsiteY140" fmla="*/ 681659 h 6858000"/>
              <a:gd name="connsiteX141" fmla="*/ 137385 w 1508539"/>
              <a:gd name="connsiteY141" fmla="*/ 635218 h 6858000"/>
              <a:gd name="connsiteX142" fmla="*/ 142396 w 1508539"/>
              <a:gd name="connsiteY142" fmla="*/ 613763 h 6858000"/>
              <a:gd name="connsiteX143" fmla="*/ 128338 w 1508539"/>
              <a:gd name="connsiteY143" fmla="*/ 598582 h 6858000"/>
              <a:gd name="connsiteX144" fmla="*/ 128019 w 1508539"/>
              <a:gd name="connsiteY144" fmla="*/ 576846 h 6858000"/>
              <a:gd name="connsiteX145" fmla="*/ 107645 w 1508539"/>
              <a:gd name="connsiteY145" fmla="*/ 530055 h 6858000"/>
              <a:gd name="connsiteX146" fmla="*/ 98081 w 1508539"/>
              <a:gd name="connsiteY146" fmla="*/ 448559 h 6858000"/>
              <a:gd name="connsiteX147" fmla="*/ 104503 w 1508539"/>
              <a:gd name="connsiteY147" fmla="*/ 441529 h 6858000"/>
              <a:gd name="connsiteX148" fmla="*/ 103724 w 1508539"/>
              <a:gd name="connsiteY148" fmla="*/ 428927 h 6858000"/>
              <a:gd name="connsiteX149" fmla="*/ 93128 w 1508539"/>
              <a:gd name="connsiteY149" fmla="*/ 430161 h 6858000"/>
              <a:gd name="connsiteX150" fmla="*/ 70148 w 1508539"/>
              <a:gd name="connsiteY150" fmla="*/ 367211 h 6858000"/>
              <a:gd name="connsiteX151" fmla="*/ 36452 w 1508539"/>
              <a:gd name="connsiteY151" fmla="*/ 268519 h 6858000"/>
              <a:gd name="connsiteX152" fmla="*/ 23935 w 1508539"/>
              <a:gd name="connsiteY152" fmla="*/ 160886 h 6858000"/>
              <a:gd name="connsiteX153" fmla="*/ 19312 w 1508539"/>
              <a:gd name="connsiteY153" fmla="*/ 47336 h 6858000"/>
              <a:gd name="connsiteX154" fmla="*/ 0 w 1508539"/>
              <a:gd name="connsiteY154" fmla="*/ 0 h 6858000"/>
              <a:gd name="connsiteX0" fmla="*/ 0 w 1508539"/>
              <a:gd name="connsiteY0" fmla="*/ 0 h 6858000"/>
              <a:gd name="connsiteX1" fmla="*/ 1508539 w 1508539"/>
              <a:gd name="connsiteY1" fmla="*/ 0 h 6858000"/>
              <a:gd name="connsiteX2" fmla="*/ 1508539 w 1508539"/>
              <a:gd name="connsiteY2" fmla="*/ 6858000 h 6858000"/>
              <a:gd name="connsiteX3" fmla="*/ 57174 w 1508539"/>
              <a:gd name="connsiteY3" fmla="*/ 6858000 h 6858000"/>
              <a:gd name="connsiteX4" fmla="*/ 57315 w 1508539"/>
              <a:gd name="connsiteY4" fmla="*/ 6857735 h 6858000"/>
              <a:gd name="connsiteX5" fmla="*/ 69364 w 1508539"/>
              <a:gd name="connsiteY5" fmla="*/ 6809549 h 6858000"/>
              <a:gd name="connsiteX6" fmla="*/ 101575 w 1508539"/>
              <a:gd name="connsiteY6" fmla="*/ 6715115 h 6858000"/>
              <a:gd name="connsiteX7" fmla="*/ 111426 w 1508539"/>
              <a:gd name="connsiteY7" fmla="*/ 6680170 h 6858000"/>
              <a:gd name="connsiteX8" fmla="*/ 136976 w 1508539"/>
              <a:gd name="connsiteY8" fmla="*/ 6621207 h 6858000"/>
              <a:gd name="connsiteX9" fmla="*/ 153633 w 1508539"/>
              <a:gd name="connsiteY9" fmla="*/ 6596265 h 6858000"/>
              <a:gd name="connsiteX10" fmla="*/ 153512 w 1508539"/>
              <a:gd name="connsiteY10" fmla="*/ 6594818 h 6858000"/>
              <a:gd name="connsiteX11" fmla="*/ 157757 w 1508539"/>
              <a:gd name="connsiteY11" fmla="*/ 6593735 h 6858000"/>
              <a:gd name="connsiteX12" fmla="*/ 160954 w 1508539"/>
              <a:gd name="connsiteY12" fmla="*/ 6589172 h 6858000"/>
              <a:gd name="connsiteX13" fmla="*/ 164248 w 1508539"/>
              <a:gd name="connsiteY13" fmla="*/ 6574442 h 6858000"/>
              <a:gd name="connsiteX14" fmla="*/ 164588 w 1508539"/>
              <a:gd name="connsiteY14" fmla="*/ 6568530 h 6858000"/>
              <a:gd name="connsiteX15" fmla="*/ 166997 w 1508539"/>
              <a:gd name="connsiteY15" fmla="*/ 6560674 h 6858000"/>
              <a:gd name="connsiteX16" fmla="*/ 167342 w 1508539"/>
              <a:gd name="connsiteY16" fmla="*/ 6560598 h 6858000"/>
              <a:gd name="connsiteX17" fmla="*/ 169039 w 1508539"/>
              <a:gd name="connsiteY17" fmla="*/ 6553006 h 6858000"/>
              <a:gd name="connsiteX18" fmla="*/ 173735 w 1508539"/>
              <a:gd name="connsiteY18" fmla="*/ 6514360 h 6858000"/>
              <a:gd name="connsiteX19" fmla="*/ 215389 w 1508539"/>
              <a:gd name="connsiteY19" fmla="*/ 6478062 h 6858000"/>
              <a:gd name="connsiteX20" fmla="*/ 226078 w 1508539"/>
              <a:gd name="connsiteY20" fmla="*/ 6460325 h 6858000"/>
              <a:gd name="connsiteX21" fmla="*/ 233311 w 1508539"/>
              <a:gd name="connsiteY21" fmla="*/ 6451488 h 6858000"/>
              <a:gd name="connsiteX22" fmla="*/ 234746 w 1508539"/>
              <a:gd name="connsiteY22" fmla="*/ 6451348 h 6858000"/>
              <a:gd name="connsiteX23" fmla="*/ 239104 w 1508539"/>
              <a:gd name="connsiteY23" fmla="*/ 6414240 h 6858000"/>
              <a:gd name="connsiteX24" fmla="*/ 241980 w 1508539"/>
              <a:gd name="connsiteY24" fmla="*/ 6410269 h 6858000"/>
              <a:gd name="connsiteX25" fmla="*/ 241880 w 1508539"/>
              <a:gd name="connsiteY25" fmla="*/ 6384857 h 6858000"/>
              <a:gd name="connsiteX26" fmla="*/ 243397 w 1508539"/>
              <a:gd name="connsiteY26" fmla="*/ 6372381 h 6858000"/>
              <a:gd name="connsiteX27" fmla="*/ 240591 w 1508539"/>
              <a:gd name="connsiteY27" fmla="*/ 6367510 h 6858000"/>
              <a:gd name="connsiteX28" fmla="*/ 244471 w 1508539"/>
              <a:gd name="connsiteY28" fmla="*/ 6349778 h 6858000"/>
              <a:gd name="connsiteX29" fmla="*/ 246136 w 1508539"/>
              <a:gd name="connsiteY29" fmla="*/ 6348250 h 6858000"/>
              <a:gd name="connsiteX30" fmla="*/ 262170 w 1508539"/>
              <a:gd name="connsiteY30" fmla="*/ 6281972 h 6858000"/>
              <a:gd name="connsiteX31" fmla="*/ 272933 w 1508539"/>
              <a:gd name="connsiteY31" fmla="*/ 6211940 h 6858000"/>
              <a:gd name="connsiteX32" fmla="*/ 314428 w 1508539"/>
              <a:gd name="connsiteY32" fmla="*/ 6113913 h 6858000"/>
              <a:gd name="connsiteX33" fmla="*/ 318721 w 1508539"/>
              <a:gd name="connsiteY33" fmla="*/ 6028119 h 6858000"/>
              <a:gd name="connsiteX34" fmla="*/ 345501 w 1508539"/>
              <a:gd name="connsiteY34" fmla="*/ 5934687 h 6858000"/>
              <a:gd name="connsiteX35" fmla="*/ 379513 w 1508539"/>
              <a:gd name="connsiteY35" fmla="*/ 5765594 h 6858000"/>
              <a:gd name="connsiteX36" fmla="*/ 411349 w 1508539"/>
              <a:gd name="connsiteY36" fmla="*/ 5693685 h 6858000"/>
              <a:gd name="connsiteX37" fmla="*/ 431404 w 1508539"/>
              <a:gd name="connsiteY37" fmla="*/ 5665173 h 6858000"/>
              <a:gd name="connsiteX38" fmla="*/ 465121 w 1508539"/>
              <a:gd name="connsiteY38" fmla="*/ 5563435 h 6858000"/>
              <a:gd name="connsiteX39" fmla="*/ 494626 w 1508539"/>
              <a:gd name="connsiteY39" fmla="*/ 5476393 h 6858000"/>
              <a:gd name="connsiteX40" fmla="*/ 525819 w 1508539"/>
              <a:gd name="connsiteY40" fmla="*/ 5396260 h 6858000"/>
              <a:gd name="connsiteX41" fmla="*/ 541800 w 1508539"/>
              <a:gd name="connsiteY41" fmla="*/ 5330009 h 6858000"/>
              <a:gd name="connsiteX42" fmla="*/ 575293 w 1508539"/>
              <a:gd name="connsiteY42" fmla="*/ 5273739 h 6858000"/>
              <a:gd name="connsiteX43" fmla="*/ 584892 w 1508539"/>
              <a:gd name="connsiteY43" fmla="*/ 5241779 h 6858000"/>
              <a:gd name="connsiteX44" fmla="*/ 596118 w 1508539"/>
              <a:gd name="connsiteY44" fmla="*/ 5225268 h 6858000"/>
              <a:gd name="connsiteX45" fmla="*/ 597138 w 1508539"/>
              <a:gd name="connsiteY45" fmla="*/ 5217684 h 6858000"/>
              <a:gd name="connsiteX46" fmla="*/ 604479 w 1508539"/>
              <a:gd name="connsiteY46" fmla="*/ 5193377 h 6858000"/>
              <a:gd name="connsiteX47" fmla="*/ 607782 w 1508539"/>
              <a:gd name="connsiteY47" fmla="*/ 5179288 h 6858000"/>
              <a:gd name="connsiteX48" fmla="*/ 608766 w 1508539"/>
              <a:gd name="connsiteY48" fmla="*/ 5173621 h 6858000"/>
              <a:gd name="connsiteX49" fmla="*/ 604400 w 1508539"/>
              <a:gd name="connsiteY49" fmla="*/ 5159961 h 6858000"/>
              <a:gd name="connsiteX50" fmla="*/ 611077 w 1508539"/>
              <a:gd name="connsiteY50" fmla="*/ 5144295 h 6858000"/>
              <a:gd name="connsiteX51" fmla="*/ 608010 w 1508539"/>
              <a:gd name="connsiteY51" fmla="*/ 5125185 h 6858000"/>
              <a:gd name="connsiteX52" fmla="*/ 614840 w 1508539"/>
              <a:gd name="connsiteY52" fmla="*/ 5121884 h 6858000"/>
              <a:gd name="connsiteX53" fmla="*/ 621876 w 1508539"/>
              <a:gd name="connsiteY53" fmla="*/ 5067850 h 6858000"/>
              <a:gd name="connsiteX54" fmla="*/ 624607 w 1508539"/>
              <a:gd name="connsiteY54" fmla="*/ 5060861 h 6858000"/>
              <a:gd name="connsiteX55" fmla="*/ 621311 w 1508539"/>
              <a:gd name="connsiteY55" fmla="*/ 5034192 h 6858000"/>
              <a:gd name="connsiteX56" fmla="*/ 622865 w 1508539"/>
              <a:gd name="connsiteY56" fmla="*/ 4993030 h 6858000"/>
              <a:gd name="connsiteX57" fmla="*/ 629774 w 1508539"/>
              <a:gd name="connsiteY57" fmla="*/ 4946844 h 6858000"/>
              <a:gd name="connsiteX58" fmla="*/ 625630 w 1508539"/>
              <a:gd name="connsiteY58" fmla="*/ 4932692 h 6858000"/>
              <a:gd name="connsiteX59" fmla="*/ 641033 w 1508539"/>
              <a:gd name="connsiteY59" fmla="*/ 4858827 h 6858000"/>
              <a:gd name="connsiteX60" fmla="*/ 635187 w 1508539"/>
              <a:gd name="connsiteY60" fmla="*/ 4801535 h 6858000"/>
              <a:gd name="connsiteX61" fmla="*/ 642856 w 1508539"/>
              <a:gd name="connsiteY61" fmla="*/ 4797794 h 6858000"/>
              <a:gd name="connsiteX62" fmla="*/ 644150 w 1508539"/>
              <a:gd name="connsiteY62" fmla="*/ 4784526 h 6858000"/>
              <a:gd name="connsiteX63" fmla="*/ 645934 w 1508539"/>
              <a:gd name="connsiteY63" fmla="*/ 4781211 h 6858000"/>
              <a:gd name="connsiteX64" fmla="*/ 654721 w 1508539"/>
              <a:gd name="connsiteY64" fmla="*/ 4761984 h 6858000"/>
              <a:gd name="connsiteX65" fmla="*/ 650769 w 1508539"/>
              <a:gd name="connsiteY65" fmla="*/ 4690749 h 6858000"/>
              <a:gd name="connsiteX66" fmla="*/ 646249 w 1508539"/>
              <a:gd name="connsiteY66" fmla="*/ 4584173 h 6858000"/>
              <a:gd name="connsiteX67" fmla="*/ 641332 w 1508539"/>
              <a:gd name="connsiteY67" fmla="*/ 4444346 h 6858000"/>
              <a:gd name="connsiteX68" fmla="*/ 637897 w 1508539"/>
              <a:gd name="connsiteY68" fmla="*/ 4375228 h 6858000"/>
              <a:gd name="connsiteX69" fmla="*/ 618550 w 1508539"/>
              <a:gd name="connsiteY69" fmla="*/ 4214165 h 6858000"/>
              <a:gd name="connsiteX70" fmla="*/ 622623 w 1508539"/>
              <a:gd name="connsiteY70" fmla="*/ 4090296 h 6858000"/>
              <a:gd name="connsiteX71" fmla="*/ 607879 w 1508539"/>
              <a:gd name="connsiteY71" fmla="*/ 4033999 h 6858000"/>
              <a:gd name="connsiteX72" fmla="*/ 609028 w 1508539"/>
              <a:gd name="connsiteY72" fmla="*/ 4031933 h 6858000"/>
              <a:gd name="connsiteX73" fmla="*/ 607604 w 1508539"/>
              <a:gd name="connsiteY73" fmla="*/ 4013953 h 6858000"/>
              <a:gd name="connsiteX74" fmla="*/ 593899 w 1508539"/>
              <a:gd name="connsiteY74" fmla="*/ 3974753 h 6858000"/>
              <a:gd name="connsiteX75" fmla="*/ 595497 w 1508539"/>
              <a:gd name="connsiteY75" fmla="*/ 3969950 h 6858000"/>
              <a:gd name="connsiteX76" fmla="*/ 588919 w 1508539"/>
              <a:gd name="connsiteY76" fmla="*/ 3933779 h 6858000"/>
              <a:gd name="connsiteX77" fmla="*/ 590250 w 1508539"/>
              <a:gd name="connsiteY77" fmla="*/ 3933093 h 6858000"/>
              <a:gd name="connsiteX78" fmla="*/ 594604 w 1508539"/>
              <a:gd name="connsiteY78" fmla="*/ 3922082 h 6858000"/>
              <a:gd name="connsiteX79" fmla="*/ 599682 w 1508539"/>
              <a:gd name="connsiteY79" fmla="*/ 3901461 h 6858000"/>
              <a:gd name="connsiteX80" fmla="*/ 622276 w 1508539"/>
              <a:gd name="connsiteY80" fmla="*/ 3813873 h 6858000"/>
              <a:gd name="connsiteX81" fmla="*/ 621701 w 1508539"/>
              <a:gd name="connsiteY81" fmla="*/ 3806161 h 6858000"/>
              <a:gd name="connsiteX82" fmla="*/ 622008 w 1508539"/>
              <a:gd name="connsiteY82" fmla="*/ 3805957 h 6858000"/>
              <a:gd name="connsiteX83" fmla="*/ 622035 w 1508539"/>
              <a:gd name="connsiteY83" fmla="*/ 3797724 h 6858000"/>
              <a:gd name="connsiteX84" fmla="*/ 620650 w 1508539"/>
              <a:gd name="connsiteY84" fmla="*/ 3792098 h 6858000"/>
              <a:gd name="connsiteX85" fmla="*/ 619534 w 1508539"/>
              <a:gd name="connsiteY85" fmla="*/ 3777135 h 6858000"/>
              <a:gd name="connsiteX86" fmla="*/ 621267 w 1508539"/>
              <a:gd name="connsiteY86" fmla="*/ 3771656 h 6858000"/>
              <a:gd name="connsiteX87" fmla="*/ 625010 w 1508539"/>
              <a:gd name="connsiteY87" fmla="*/ 3769007 h 6858000"/>
              <a:gd name="connsiteX88" fmla="*/ 624476 w 1508539"/>
              <a:gd name="connsiteY88" fmla="*/ 3767709 h 6858000"/>
              <a:gd name="connsiteX89" fmla="*/ 633172 w 1508539"/>
              <a:gd name="connsiteY89" fmla="*/ 3738082 h 6858000"/>
              <a:gd name="connsiteX90" fmla="*/ 640518 w 1508539"/>
              <a:gd name="connsiteY90" fmla="*/ 3673397 h 6858000"/>
              <a:gd name="connsiteX91" fmla="*/ 639814 w 1508539"/>
              <a:gd name="connsiteY91" fmla="*/ 3637109 h 6858000"/>
              <a:gd name="connsiteX92" fmla="*/ 643257 w 1508539"/>
              <a:gd name="connsiteY92" fmla="*/ 3536883 h 6858000"/>
              <a:gd name="connsiteX93" fmla="*/ 650795 w 1508539"/>
              <a:gd name="connsiteY93" fmla="*/ 3435652 h 6858000"/>
              <a:gd name="connsiteX94" fmla="*/ 652466 w 1508539"/>
              <a:gd name="connsiteY94" fmla="*/ 3307769 h 6858000"/>
              <a:gd name="connsiteX95" fmla="*/ 670029 w 1508539"/>
              <a:gd name="connsiteY95" fmla="*/ 3250522 h 6858000"/>
              <a:gd name="connsiteX96" fmla="*/ 670454 w 1508539"/>
              <a:gd name="connsiteY96" fmla="*/ 3229163 h 6858000"/>
              <a:gd name="connsiteX97" fmla="*/ 672277 w 1508539"/>
              <a:gd name="connsiteY97" fmla="*/ 3217217 h 6858000"/>
              <a:gd name="connsiteX98" fmla="*/ 659112 w 1508539"/>
              <a:gd name="connsiteY98" fmla="*/ 3183755 h 6858000"/>
              <a:gd name="connsiteX99" fmla="*/ 659613 w 1508539"/>
              <a:gd name="connsiteY99" fmla="*/ 3178642 h 6858000"/>
              <a:gd name="connsiteX100" fmla="*/ 647213 w 1508539"/>
              <a:gd name="connsiteY100" fmla="*/ 3158586 h 6858000"/>
              <a:gd name="connsiteX101" fmla="*/ 632398 w 1508539"/>
              <a:gd name="connsiteY101" fmla="*/ 3129034 h 6858000"/>
              <a:gd name="connsiteX102" fmla="*/ 633063 w 1508539"/>
              <a:gd name="connsiteY102" fmla="*/ 3126682 h 6858000"/>
              <a:gd name="connsiteX103" fmla="*/ 623931 w 1508539"/>
              <a:gd name="connsiteY103" fmla="*/ 3114519 h 6858000"/>
              <a:gd name="connsiteX104" fmla="*/ 610540 w 1508539"/>
              <a:gd name="connsiteY104" fmla="*/ 3106272 h 6858000"/>
              <a:gd name="connsiteX105" fmla="*/ 583270 w 1508539"/>
              <a:gd name="connsiteY105" fmla="*/ 2958185 h 6858000"/>
              <a:gd name="connsiteX106" fmla="*/ 525884 w 1508539"/>
              <a:gd name="connsiteY106" fmla="*/ 2762989 h 6858000"/>
              <a:gd name="connsiteX107" fmla="*/ 474802 w 1508539"/>
              <a:gd name="connsiteY107" fmla="*/ 2554718 h 6858000"/>
              <a:gd name="connsiteX108" fmla="*/ 454896 w 1508539"/>
              <a:gd name="connsiteY108" fmla="*/ 2485734 h 6858000"/>
              <a:gd name="connsiteX109" fmla="*/ 445619 w 1508539"/>
              <a:gd name="connsiteY109" fmla="*/ 2447068 h 6858000"/>
              <a:gd name="connsiteX110" fmla="*/ 432580 w 1508539"/>
              <a:gd name="connsiteY110" fmla="*/ 2425819 h 6858000"/>
              <a:gd name="connsiteX111" fmla="*/ 438579 w 1508539"/>
              <a:gd name="connsiteY111" fmla="*/ 2402874 h 6858000"/>
              <a:gd name="connsiteX112" fmla="*/ 441191 w 1508539"/>
              <a:gd name="connsiteY112" fmla="*/ 2381443 h 6858000"/>
              <a:gd name="connsiteX113" fmla="*/ 417520 w 1508539"/>
              <a:gd name="connsiteY113" fmla="*/ 2261920 h 6858000"/>
              <a:gd name="connsiteX114" fmla="*/ 407407 w 1508539"/>
              <a:gd name="connsiteY114" fmla="*/ 2195378 h 6858000"/>
              <a:gd name="connsiteX115" fmla="*/ 391624 w 1508539"/>
              <a:gd name="connsiteY115" fmla="*/ 2155135 h 6858000"/>
              <a:gd name="connsiteX116" fmla="*/ 389082 w 1508539"/>
              <a:gd name="connsiteY116" fmla="*/ 2118008 h 6858000"/>
              <a:gd name="connsiteX117" fmla="*/ 390075 w 1508539"/>
              <a:gd name="connsiteY117" fmla="*/ 2050531 h 6858000"/>
              <a:gd name="connsiteX118" fmla="*/ 381881 w 1508539"/>
              <a:gd name="connsiteY118" fmla="*/ 1963269 h 6858000"/>
              <a:gd name="connsiteX119" fmla="*/ 363059 w 1508539"/>
              <a:gd name="connsiteY119" fmla="*/ 1906352 h 6858000"/>
              <a:gd name="connsiteX120" fmla="*/ 339616 w 1508539"/>
              <a:gd name="connsiteY120" fmla="*/ 1861531 h 6858000"/>
              <a:gd name="connsiteX121" fmla="*/ 293415 w 1508539"/>
              <a:gd name="connsiteY121" fmla="*/ 1732919 h 6858000"/>
              <a:gd name="connsiteX122" fmla="*/ 265726 w 1508539"/>
              <a:gd name="connsiteY122" fmla="*/ 1663540 h 6858000"/>
              <a:gd name="connsiteX123" fmla="*/ 264852 w 1508539"/>
              <a:gd name="connsiteY123" fmla="*/ 1615777 h 6858000"/>
              <a:gd name="connsiteX124" fmla="*/ 245647 w 1508539"/>
              <a:gd name="connsiteY124" fmla="*/ 1563678 h 6858000"/>
              <a:gd name="connsiteX125" fmla="*/ 258727 w 1508539"/>
              <a:gd name="connsiteY125" fmla="*/ 1519474 h 6858000"/>
              <a:gd name="connsiteX126" fmla="*/ 251469 w 1508539"/>
              <a:gd name="connsiteY126" fmla="*/ 1477995 h 6858000"/>
              <a:gd name="connsiteX127" fmla="*/ 237554 w 1508539"/>
              <a:gd name="connsiteY127" fmla="*/ 1373769 h 6858000"/>
              <a:gd name="connsiteX128" fmla="*/ 245861 w 1508539"/>
              <a:gd name="connsiteY128" fmla="*/ 1307086 h 6858000"/>
              <a:gd name="connsiteX129" fmla="*/ 247049 w 1508539"/>
              <a:gd name="connsiteY129" fmla="*/ 1189033 h 6858000"/>
              <a:gd name="connsiteX130" fmla="*/ 251734 w 1508539"/>
              <a:gd name="connsiteY130" fmla="*/ 1168288 h 6858000"/>
              <a:gd name="connsiteX131" fmla="*/ 244016 w 1508539"/>
              <a:gd name="connsiteY131" fmla="*/ 1142577 h 6858000"/>
              <a:gd name="connsiteX132" fmla="*/ 233322 w 1508539"/>
              <a:gd name="connsiteY132" fmla="*/ 1088484 h 6858000"/>
              <a:gd name="connsiteX133" fmla="*/ 222058 w 1508539"/>
              <a:gd name="connsiteY133" fmla="*/ 1016103 h 6858000"/>
              <a:gd name="connsiteX134" fmla="*/ 223514 w 1508539"/>
              <a:gd name="connsiteY134" fmla="*/ 932283 h 6858000"/>
              <a:gd name="connsiteX135" fmla="*/ 225750 w 1508539"/>
              <a:gd name="connsiteY135" fmla="*/ 915925 h 6858000"/>
              <a:gd name="connsiteX136" fmla="*/ 218379 w 1508539"/>
              <a:gd name="connsiteY136" fmla="*/ 896999 h 6858000"/>
              <a:gd name="connsiteX137" fmla="*/ 187787 w 1508539"/>
              <a:gd name="connsiteY137" fmla="*/ 821517 h 6858000"/>
              <a:gd name="connsiteX138" fmla="*/ 166737 w 1508539"/>
              <a:gd name="connsiteY138" fmla="*/ 751353 h 6858000"/>
              <a:gd name="connsiteX139" fmla="*/ 166295 w 1508539"/>
              <a:gd name="connsiteY139" fmla="*/ 721230 h 6858000"/>
              <a:gd name="connsiteX140" fmla="*/ 151966 w 1508539"/>
              <a:gd name="connsiteY140" fmla="*/ 681659 h 6858000"/>
              <a:gd name="connsiteX141" fmla="*/ 137385 w 1508539"/>
              <a:gd name="connsiteY141" fmla="*/ 635218 h 6858000"/>
              <a:gd name="connsiteX142" fmla="*/ 142396 w 1508539"/>
              <a:gd name="connsiteY142" fmla="*/ 613763 h 6858000"/>
              <a:gd name="connsiteX143" fmla="*/ 128338 w 1508539"/>
              <a:gd name="connsiteY143" fmla="*/ 598582 h 6858000"/>
              <a:gd name="connsiteX144" fmla="*/ 128019 w 1508539"/>
              <a:gd name="connsiteY144" fmla="*/ 576846 h 6858000"/>
              <a:gd name="connsiteX145" fmla="*/ 107645 w 1508539"/>
              <a:gd name="connsiteY145" fmla="*/ 530055 h 6858000"/>
              <a:gd name="connsiteX146" fmla="*/ 98081 w 1508539"/>
              <a:gd name="connsiteY146" fmla="*/ 448559 h 6858000"/>
              <a:gd name="connsiteX147" fmla="*/ 104503 w 1508539"/>
              <a:gd name="connsiteY147" fmla="*/ 441529 h 6858000"/>
              <a:gd name="connsiteX148" fmla="*/ 103724 w 1508539"/>
              <a:gd name="connsiteY148" fmla="*/ 428927 h 6858000"/>
              <a:gd name="connsiteX149" fmla="*/ 90191 w 1508539"/>
              <a:gd name="connsiteY149" fmla="*/ 404917 h 6858000"/>
              <a:gd name="connsiteX150" fmla="*/ 70148 w 1508539"/>
              <a:gd name="connsiteY150" fmla="*/ 367211 h 6858000"/>
              <a:gd name="connsiteX151" fmla="*/ 36452 w 1508539"/>
              <a:gd name="connsiteY151" fmla="*/ 268519 h 6858000"/>
              <a:gd name="connsiteX152" fmla="*/ 23935 w 1508539"/>
              <a:gd name="connsiteY152" fmla="*/ 160886 h 6858000"/>
              <a:gd name="connsiteX153" fmla="*/ 19312 w 1508539"/>
              <a:gd name="connsiteY153" fmla="*/ 47336 h 6858000"/>
              <a:gd name="connsiteX154" fmla="*/ 0 w 1508539"/>
              <a:gd name="connsiteY154" fmla="*/ 0 h 6858000"/>
              <a:gd name="connsiteX0" fmla="*/ 0 w 1508539"/>
              <a:gd name="connsiteY0" fmla="*/ 0 h 6858000"/>
              <a:gd name="connsiteX1" fmla="*/ 1508539 w 1508539"/>
              <a:gd name="connsiteY1" fmla="*/ 0 h 6858000"/>
              <a:gd name="connsiteX2" fmla="*/ 1508539 w 1508539"/>
              <a:gd name="connsiteY2" fmla="*/ 6858000 h 6858000"/>
              <a:gd name="connsiteX3" fmla="*/ 57174 w 1508539"/>
              <a:gd name="connsiteY3" fmla="*/ 6858000 h 6858000"/>
              <a:gd name="connsiteX4" fmla="*/ 57315 w 1508539"/>
              <a:gd name="connsiteY4" fmla="*/ 6857735 h 6858000"/>
              <a:gd name="connsiteX5" fmla="*/ 69364 w 1508539"/>
              <a:gd name="connsiteY5" fmla="*/ 6809549 h 6858000"/>
              <a:gd name="connsiteX6" fmla="*/ 101575 w 1508539"/>
              <a:gd name="connsiteY6" fmla="*/ 6715115 h 6858000"/>
              <a:gd name="connsiteX7" fmla="*/ 111426 w 1508539"/>
              <a:gd name="connsiteY7" fmla="*/ 6680170 h 6858000"/>
              <a:gd name="connsiteX8" fmla="*/ 136976 w 1508539"/>
              <a:gd name="connsiteY8" fmla="*/ 6621207 h 6858000"/>
              <a:gd name="connsiteX9" fmla="*/ 153633 w 1508539"/>
              <a:gd name="connsiteY9" fmla="*/ 6596265 h 6858000"/>
              <a:gd name="connsiteX10" fmla="*/ 153512 w 1508539"/>
              <a:gd name="connsiteY10" fmla="*/ 6594818 h 6858000"/>
              <a:gd name="connsiteX11" fmla="*/ 157757 w 1508539"/>
              <a:gd name="connsiteY11" fmla="*/ 6593735 h 6858000"/>
              <a:gd name="connsiteX12" fmla="*/ 160954 w 1508539"/>
              <a:gd name="connsiteY12" fmla="*/ 6589172 h 6858000"/>
              <a:gd name="connsiteX13" fmla="*/ 164248 w 1508539"/>
              <a:gd name="connsiteY13" fmla="*/ 6574442 h 6858000"/>
              <a:gd name="connsiteX14" fmla="*/ 164588 w 1508539"/>
              <a:gd name="connsiteY14" fmla="*/ 6568530 h 6858000"/>
              <a:gd name="connsiteX15" fmla="*/ 166997 w 1508539"/>
              <a:gd name="connsiteY15" fmla="*/ 6560674 h 6858000"/>
              <a:gd name="connsiteX16" fmla="*/ 167342 w 1508539"/>
              <a:gd name="connsiteY16" fmla="*/ 6560598 h 6858000"/>
              <a:gd name="connsiteX17" fmla="*/ 169039 w 1508539"/>
              <a:gd name="connsiteY17" fmla="*/ 6553006 h 6858000"/>
              <a:gd name="connsiteX18" fmla="*/ 173735 w 1508539"/>
              <a:gd name="connsiteY18" fmla="*/ 6514360 h 6858000"/>
              <a:gd name="connsiteX19" fmla="*/ 215389 w 1508539"/>
              <a:gd name="connsiteY19" fmla="*/ 6478062 h 6858000"/>
              <a:gd name="connsiteX20" fmla="*/ 226078 w 1508539"/>
              <a:gd name="connsiteY20" fmla="*/ 6460325 h 6858000"/>
              <a:gd name="connsiteX21" fmla="*/ 233311 w 1508539"/>
              <a:gd name="connsiteY21" fmla="*/ 6451488 h 6858000"/>
              <a:gd name="connsiteX22" fmla="*/ 234746 w 1508539"/>
              <a:gd name="connsiteY22" fmla="*/ 6451348 h 6858000"/>
              <a:gd name="connsiteX23" fmla="*/ 239104 w 1508539"/>
              <a:gd name="connsiteY23" fmla="*/ 6414240 h 6858000"/>
              <a:gd name="connsiteX24" fmla="*/ 241980 w 1508539"/>
              <a:gd name="connsiteY24" fmla="*/ 6410269 h 6858000"/>
              <a:gd name="connsiteX25" fmla="*/ 241880 w 1508539"/>
              <a:gd name="connsiteY25" fmla="*/ 6384857 h 6858000"/>
              <a:gd name="connsiteX26" fmla="*/ 243397 w 1508539"/>
              <a:gd name="connsiteY26" fmla="*/ 6372381 h 6858000"/>
              <a:gd name="connsiteX27" fmla="*/ 240591 w 1508539"/>
              <a:gd name="connsiteY27" fmla="*/ 6367510 h 6858000"/>
              <a:gd name="connsiteX28" fmla="*/ 244471 w 1508539"/>
              <a:gd name="connsiteY28" fmla="*/ 6349778 h 6858000"/>
              <a:gd name="connsiteX29" fmla="*/ 246136 w 1508539"/>
              <a:gd name="connsiteY29" fmla="*/ 6348250 h 6858000"/>
              <a:gd name="connsiteX30" fmla="*/ 262170 w 1508539"/>
              <a:gd name="connsiteY30" fmla="*/ 6281972 h 6858000"/>
              <a:gd name="connsiteX31" fmla="*/ 272933 w 1508539"/>
              <a:gd name="connsiteY31" fmla="*/ 6211940 h 6858000"/>
              <a:gd name="connsiteX32" fmla="*/ 314428 w 1508539"/>
              <a:gd name="connsiteY32" fmla="*/ 6113913 h 6858000"/>
              <a:gd name="connsiteX33" fmla="*/ 318721 w 1508539"/>
              <a:gd name="connsiteY33" fmla="*/ 6028119 h 6858000"/>
              <a:gd name="connsiteX34" fmla="*/ 345501 w 1508539"/>
              <a:gd name="connsiteY34" fmla="*/ 5934687 h 6858000"/>
              <a:gd name="connsiteX35" fmla="*/ 379513 w 1508539"/>
              <a:gd name="connsiteY35" fmla="*/ 5765594 h 6858000"/>
              <a:gd name="connsiteX36" fmla="*/ 411349 w 1508539"/>
              <a:gd name="connsiteY36" fmla="*/ 5693685 h 6858000"/>
              <a:gd name="connsiteX37" fmla="*/ 431404 w 1508539"/>
              <a:gd name="connsiteY37" fmla="*/ 5665173 h 6858000"/>
              <a:gd name="connsiteX38" fmla="*/ 465121 w 1508539"/>
              <a:gd name="connsiteY38" fmla="*/ 5563435 h 6858000"/>
              <a:gd name="connsiteX39" fmla="*/ 494626 w 1508539"/>
              <a:gd name="connsiteY39" fmla="*/ 5476393 h 6858000"/>
              <a:gd name="connsiteX40" fmla="*/ 525819 w 1508539"/>
              <a:gd name="connsiteY40" fmla="*/ 5396260 h 6858000"/>
              <a:gd name="connsiteX41" fmla="*/ 541800 w 1508539"/>
              <a:gd name="connsiteY41" fmla="*/ 5330009 h 6858000"/>
              <a:gd name="connsiteX42" fmla="*/ 575293 w 1508539"/>
              <a:gd name="connsiteY42" fmla="*/ 5273739 h 6858000"/>
              <a:gd name="connsiteX43" fmla="*/ 584892 w 1508539"/>
              <a:gd name="connsiteY43" fmla="*/ 5241779 h 6858000"/>
              <a:gd name="connsiteX44" fmla="*/ 596118 w 1508539"/>
              <a:gd name="connsiteY44" fmla="*/ 5225268 h 6858000"/>
              <a:gd name="connsiteX45" fmla="*/ 597138 w 1508539"/>
              <a:gd name="connsiteY45" fmla="*/ 5217684 h 6858000"/>
              <a:gd name="connsiteX46" fmla="*/ 604479 w 1508539"/>
              <a:gd name="connsiteY46" fmla="*/ 5193377 h 6858000"/>
              <a:gd name="connsiteX47" fmla="*/ 607782 w 1508539"/>
              <a:gd name="connsiteY47" fmla="*/ 5179288 h 6858000"/>
              <a:gd name="connsiteX48" fmla="*/ 608766 w 1508539"/>
              <a:gd name="connsiteY48" fmla="*/ 5173621 h 6858000"/>
              <a:gd name="connsiteX49" fmla="*/ 604400 w 1508539"/>
              <a:gd name="connsiteY49" fmla="*/ 5159961 h 6858000"/>
              <a:gd name="connsiteX50" fmla="*/ 611077 w 1508539"/>
              <a:gd name="connsiteY50" fmla="*/ 5144295 h 6858000"/>
              <a:gd name="connsiteX51" fmla="*/ 608010 w 1508539"/>
              <a:gd name="connsiteY51" fmla="*/ 5125185 h 6858000"/>
              <a:gd name="connsiteX52" fmla="*/ 614840 w 1508539"/>
              <a:gd name="connsiteY52" fmla="*/ 5121884 h 6858000"/>
              <a:gd name="connsiteX53" fmla="*/ 621876 w 1508539"/>
              <a:gd name="connsiteY53" fmla="*/ 5067850 h 6858000"/>
              <a:gd name="connsiteX54" fmla="*/ 624607 w 1508539"/>
              <a:gd name="connsiteY54" fmla="*/ 5060861 h 6858000"/>
              <a:gd name="connsiteX55" fmla="*/ 621311 w 1508539"/>
              <a:gd name="connsiteY55" fmla="*/ 5034192 h 6858000"/>
              <a:gd name="connsiteX56" fmla="*/ 622865 w 1508539"/>
              <a:gd name="connsiteY56" fmla="*/ 4993030 h 6858000"/>
              <a:gd name="connsiteX57" fmla="*/ 629774 w 1508539"/>
              <a:gd name="connsiteY57" fmla="*/ 4946844 h 6858000"/>
              <a:gd name="connsiteX58" fmla="*/ 625630 w 1508539"/>
              <a:gd name="connsiteY58" fmla="*/ 4932692 h 6858000"/>
              <a:gd name="connsiteX59" fmla="*/ 641033 w 1508539"/>
              <a:gd name="connsiteY59" fmla="*/ 4858827 h 6858000"/>
              <a:gd name="connsiteX60" fmla="*/ 635187 w 1508539"/>
              <a:gd name="connsiteY60" fmla="*/ 4801535 h 6858000"/>
              <a:gd name="connsiteX61" fmla="*/ 642856 w 1508539"/>
              <a:gd name="connsiteY61" fmla="*/ 4797794 h 6858000"/>
              <a:gd name="connsiteX62" fmla="*/ 644150 w 1508539"/>
              <a:gd name="connsiteY62" fmla="*/ 4784526 h 6858000"/>
              <a:gd name="connsiteX63" fmla="*/ 645934 w 1508539"/>
              <a:gd name="connsiteY63" fmla="*/ 4781211 h 6858000"/>
              <a:gd name="connsiteX64" fmla="*/ 654721 w 1508539"/>
              <a:gd name="connsiteY64" fmla="*/ 4761984 h 6858000"/>
              <a:gd name="connsiteX65" fmla="*/ 650769 w 1508539"/>
              <a:gd name="connsiteY65" fmla="*/ 4690749 h 6858000"/>
              <a:gd name="connsiteX66" fmla="*/ 646249 w 1508539"/>
              <a:gd name="connsiteY66" fmla="*/ 4584173 h 6858000"/>
              <a:gd name="connsiteX67" fmla="*/ 641332 w 1508539"/>
              <a:gd name="connsiteY67" fmla="*/ 4444346 h 6858000"/>
              <a:gd name="connsiteX68" fmla="*/ 637897 w 1508539"/>
              <a:gd name="connsiteY68" fmla="*/ 4375228 h 6858000"/>
              <a:gd name="connsiteX69" fmla="*/ 618550 w 1508539"/>
              <a:gd name="connsiteY69" fmla="*/ 4214165 h 6858000"/>
              <a:gd name="connsiteX70" fmla="*/ 622623 w 1508539"/>
              <a:gd name="connsiteY70" fmla="*/ 4090296 h 6858000"/>
              <a:gd name="connsiteX71" fmla="*/ 607879 w 1508539"/>
              <a:gd name="connsiteY71" fmla="*/ 4033999 h 6858000"/>
              <a:gd name="connsiteX72" fmla="*/ 609028 w 1508539"/>
              <a:gd name="connsiteY72" fmla="*/ 4031933 h 6858000"/>
              <a:gd name="connsiteX73" fmla="*/ 607604 w 1508539"/>
              <a:gd name="connsiteY73" fmla="*/ 4013953 h 6858000"/>
              <a:gd name="connsiteX74" fmla="*/ 593899 w 1508539"/>
              <a:gd name="connsiteY74" fmla="*/ 3974753 h 6858000"/>
              <a:gd name="connsiteX75" fmla="*/ 595497 w 1508539"/>
              <a:gd name="connsiteY75" fmla="*/ 3969950 h 6858000"/>
              <a:gd name="connsiteX76" fmla="*/ 588919 w 1508539"/>
              <a:gd name="connsiteY76" fmla="*/ 3933779 h 6858000"/>
              <a:gd name="connsiteX77" fmla="*/ 590250 w 1508539"/>
              <a:gd name="connsiteY77" fmla="*/ 3933093 h 6858000"/>
              <a:gd name="connsiteX78" fmla="*/ 594604 w 1508539"/>
              <a:gd name="connsiteY78" fmla="*/ 3922082 h 6858000"/>
              <a:gd name="connsiteX79" fmla="*/ 599682 w 1508539"/>
              <a:gd name="connsiteY79" fmla="*/ 3901461 h 6858000"/>
              <a:gd name="connsiteX80" fmla="*/ 622276 w 1508539"/>
              <a:gd name="connsiteY80" fmla="*/ 3813873 h 6858000"/>
              <a:gd name="connsiteX81" fmla="*/ 621701 w 1508539"/>
              <a:gd name="connsiteY81" fmla="*/ 3806161 h 6858000"/>
              <a:gd name="connsiteX82" fmla="*/ 622008 w 1508539"/>
              <a:gd name="connsiteY82" fmla="*/ 3805957 h 6858000"/>
              <a:gd name="connsiteX83" fmla="*/ 622035 w 1508539"/>
              <a:gd name="connsiteY83" fmla="*/ 3797724 h 6858000"/>
              <a:gd name="connsiteX84" fmla="*/ 620650 w 1508539"/>
              <a:gd name="connsiteY84" fmla="*/ 3792098 h 6858000"/>
              <a:gd name="connsiteX85" fmla="*/ 619534 w 1508539"/>
              <a:gd name="connsiteY85" fmla="*/ 3777135 h 6858000"/>
              <a:gd name="connsiteX86" fmla="*/ 621267 w 1508539"/>
              <a:gd name="connsiteY86" fmla="*/ 3771656 h 6858000"/>
              <a:gd name="connsiteX87" fmla="*/ 625010 w 1508539"/>
              <a:gd name="connsiteY87" fmla="*/ 3769007 h 6858000"/>
              <a:gd name="connsiteX88" fmla="*/ 624476 w 1508539"/>
              <a:gd name="connsiteY88" fmla="*/ 3767709 h 6858000"/>
              <a:gd name="connsiteX89" fmla="*/ 633172 w 1508539"/>
              <a:gd name="connsiteY89" fmla="*/ 3738082 h 6858000"/>
              <a:gd name="connsiteX90" fmla="*/ 640518 w 1508539"/>
              <a:gd name="connsiteY90" fmla="*/ 3673397 h 6858000"/>
              <a:gd name="connsiteX91" fmla="*/ 639814 w 1508539"/>
              <a:gd name="connsiteY91" fmla="*/ 3637109 h 6858000"/>
              <a:gd name="connsiteX92" fmla="*/ 643257 w 1508539"/>
              <a:gd name="connsiteY92" fmla="*/ 3536883 h 6858000"/>
              <a:gd name="connsiteX93" fmla="*/ 650795 w 1508539"/>
              <a:gd name="connsiteY93" fmla="*/ 3435652 h 6858000"/>
              <a:gd name="connsiteX94" fmla="*/ 652466 w 1508539"/>
              <a:gd name="connsiteY94" fmla="*/ 3307769 h 6858000"/>
              <a:gd name="connsiteX95" fmla="*/ 670029 w 1508539"/>
              <a:gd name="connsiteY95" fmla="*/ 3250522 h 6858000"/>
              <a:gd name="connsiteX96" fmla="*/ 670454 w 1508539"/>
              <a:gd name="connsiteY96" fmla="*/ 3229163 h 6858000"/>
              <a:gd name="connsiteX97" fmla="*/ 672277 w 1508539"/>
              <a:gd name="connsiteY97" fmla="*/ 3217217 h 6858000"/>
              <a:gd name="connsiteX98" fmla="*/ 659112 w 1508539"/>
              <a:gd name="connsiteY98" fmla="*/ 3183755 h 6858000"/>
              <a:gd name="connsiteX99" fmla="*/ 659613 w 1508539"/>
              <a:gd name="connsiteY99" fmla="*/ 3178642 h 6858000"/>
              <a:gd name="connsiteX100" fmla="*/ 647213 w 1508539"/>
              <a:gd name="connsiteY100" fmla="*/ 3158586 h 6858000"/>
              <a:gd name="connsiteX101" fmla="*/ 632398 w 1508539"/>
              <a:gd name="connsiteY101" fmla="*/ 3129034 h 6858000"/>
              <a:gd name="connsiteX102" fmla="*/ 633063 w 1508539"/>
              <a:gd name="connsiteY102" fmla="*/ 3126682 h 6858000"/>
              <a:gd name="connsiteX103" fmla="*/ 623931 w 1508539"/>
              <a:gd name="connsiteY103" fmla="*/ 3114519 h 6858000"/>
              <a:gd name="connsiteX104" fmla="*/ 610540 w 1508539"/>
              <a:gd name="connsiteY104" fmla="*/ 3106272 h 6858000"/>
              <a:gd name="connsiteX105" fmla="*/ 583270 w 1508539"/>
              <a:gd name="connsiteY105" fmla="*/ 2958185 h 6858000"/>
              <a:gd name="connsiteX106" fmla="*/ 525884 w 1508539"/>
              <a:gd name="connsiteY106" fmla="*/ 2762989 h 6858000"/>
              <a:gd name="connsiteX107" fmla="*/ 474802 w 1508539"/>
              <a:gd name="connsiteY107" fmla="*/ 2554718 h 6858000"/>
              <a:gd name="connsiteX108" fmla="*/ 454896 w 1508539"/>
              <a:gd name="connsiteY108" fmla="*/ 2485734 h 6858000"/>
              <a:gd name="connsiteX109" fmla="*/ 445619 w 1508539"/>
              <a:gd name="connsiteY109" fmla="*/ 2447068 h 6858000"/>
              <a:gd name="connsiteX110" fmla="*/ 432580 w 1508539"/>
              <a:gd name="connsiteY110" fmla="*/ 2425819 h 6858000"/>
              <a:gd name="connsiteX111" fmla="*/ 438579 w 1508539"/>
              <a:gd name="connsiteY111" fmla="*/ 2402874 h 6858000"/>
              <a:gd name="connsiteX112" fmla="*/ 441191 w 1508539"/>
              <a:gd name="connsiteY112" fmla="*/ 2381443 h 6858000"/>
              <a:gd name="connsiteX113" fmla="*/ 417520 w 1508539"/>
              <a:gd name="connsiteY113" fmla="*/ 2261920 h 6858000"/>
              <a:gd name="connsiteX114" fmla="*/ 407407 w 1508539"/>
              <a:gd name="connsiteY114" fmla="*/ 2195378 h 6858000"/>
              <a:gd name="connsiteX115" fmla="*/ 391624 w 1508539"/>
              <a:gd name="connsiteY115" fmla="*/ 2155135 h 6858000"/>
              <a:gd name="connsiteX116" fmla="*/ 389082 w 1508539"/>
              <a:gd name="connsiteY116" fmla="*/ 2118008 h 6858000"/>
              <a:gd name="connsiteX117" fmla="*/ 390075 w 1508539"/>
              <a:gd name="connsiteY117" fmla="*/ 2050531 h 6858000"/>
              <a:gd name="connsiteX118" fmla="*/ 381881 w 1508539"/>
              <a:gd name="connsiteY118" fmla="*/ 1963269 h 6858000"/>
              <a:gd name="connsiteX119" fmla="*/ 363059 w 1508539"/>
              <a:gd name="connsiteY119" fmla="*/ 1906352 h 6858000"/>
              <a:gd name="connsiteX120" fmla="*/ 339616 w 1508539"/>
              <a:gd name="connsiteY120" fmla="*/ 1861531 h 6858000"/>
              <a:gd name="connsiteX121" fmla="*/ 293415 w 1508539"/>
              <a:gd name="connsiteY121" fmla="*/ 1732919 h 6858000"/>
              <a:gd name="connsiteX122" fmla="*/ 265726 w 1508539"/>
              <a:gd name="connsiteY122" fmla="*/ 1663540 h 6858000"/>
              <a:gd name="connsiteX123" fmla="*/ 264852 w 1508539"/>
              <a:gd name="connsiteY123" fmla="*/ 1615777 h 6858000"/>
              <a:gd name="connsiteX124" fmla="*/ 245647 w 1508539"/>
              <a:gd name="connsiteY124" fmla="*/ 1563678 h 6858000"/>
              <a:gd name="connsiteX125" fmla="*/ 258727 w 1508539"/>
              <a:gd name="connsiteY125" fmla="*/ 1519474 h 6858000"/>
              <a:gd name="connsiteX126" fmla="*/ 251469 w 1508539"/>
              <a:gd name="connsiteY126" fmla="*/ 1477995 h 6858000"/>
              <a:gd name="connsiteX127" fmla="*/ 237554 w 1508539"/>
              <a:gd name="connsiteY127" fmla="*/ 1373769 h 6858000"/>
              <a:gd name="connsiteX128" fmla="*/ 245861 w 1508539"/>
              <a:gd name="connsiteY128" fmla="*/ 1307086 h 6858000"/>
              <a:gd name="connsiteX129" fmla="*/ 247049 w 1508539"/>
              <a:gd name="connsiteY129" fmla="*/ 1189033 h 6858000"/>
              <a:gd name="connsiteX130" fmla="*/ 251734 w 1508539"/>
              <a:gd name="connsiteY130" fmla="*/ 1168288 h 6858000"/>
              <a:gd name="connsiteX131" fmla="*/ 244016 w 1508539"/>
              <a:gd name="connsiteY131" fmla="*/ 1142577 h 6858000"/>
              <a:gd name="connsiteX132" fmla="*/ 233322 w 1508539"/>
              <a:gd name="connsiteY132" fmla="*/ 1088484 h 6858000"/>
              <a:gd name="connsiteX133" fmla="*/ 222058 w 1508539"/>
              <a:gd name="connsiteY133" fmla="*/ 1016103 h 6858000"/>
              <a:gd name="connsiteX134" fmla="*/ 223514 w 1508539"/>
              <a:gd name="connsiteY134" fmla="*/ 932283 h 6858000"/>
              <a:gd name="connsiteX135" fmla="*/ 225750 w 1508539"/>
              <a:gd name="connsiteY135" fmla="*/ 915925 h 6858000"/>
              <a:gd name="connsiteX136" fmla="*/ 218379 w 1508539"/>
              <a:gd name="connsiteY136" fmla="*/ 896999 h 6858000"/>
              <a:gd name="connsiteX137" fmla="*/ 187787 w 1508539"/>
              <a:gd name="connsiteY137" fmla="*/ 821517 h 6858000"/>
              <a:gd name="connsiteX138" fmla="*/ 166737 w 1508539"/>
              <a:gd name="connsiteY138" fmla="*/ 751353 h 6858000"/>
              <a:gd name="connsiteX139" fmla="*/ 166295 w 1508539"/>
              <a:gd name="connsiteY139" fmla="*/ 721230 h 6858000"/>
              <a:gd name="connsiteX140" fmla="*/ 151966 w 1508539"/>
              <a:gd name="connsiteY140" fmla="*/ 681659 h 6858000"/>
              <a:gd name="connsiteX141" fmla="*/ 137385 w 1508539"/>
              <a:gd name="connsiteY141" fmla="*/ 635218 h 6858000"/>
              <a:gd name="connsiteX142" fmla="*/ 142396 w 1508539"/>
              <a:gd name="connsiteY142" fmla="*/ 613763 h 6858000"/>
              <a:gd name="connsiteX143" fmla="*/ 128338 w 1508539"/>
              <a:gd name="connsiteY143" fmla="*/ 598582 h 6858000"/>
              <a:gd name="connsiteX144" fmla="*/ 128019 w 1508539"/>
              <a:gd name="connsiteY144" fmla="*/ 576846 h 6858000"/>
              <a:gd name="connsiteX145" fmla="*/ 107645 w 1508539"/>
              <a:gd name="connsiteY145" fmla="*/ 530055 h 6858000"/>
              <a:gd name="connsiteX146" fmla="*/ 98081 w 1508539"/>
              <a:gd name="connsiteY146" fmla="*/ 448559 h 6858000"/>
              <a:gd name="connsiteX147" fmla="*/ 104503 w 1508539"/>
              <a:gd name="connsiteY147" fmla="*/ 441529 h 6858000"/>
              <a:gd name="connsiteX148" fmla="*/ 90191 w 1508539"/>
              <a:gd name="connsiteY148" fmla="*/ 404917 h 6858000"/>
              <a:gd name="connsiteX149" fmla="*/ 70148 w 1508539"/>
              <a:gd name="connsiteY149" fmla="*/ 367211 h 6858000"/>
              <a:gd name="connsiteX150" fmla="*/ 36452 w 1508539"/>
              <a:gd name="connsiteY150" fmla="*/ 268519 h 6858000"/>
              <a:gd name="connsiteX151" fmla="*/ 23935 w 1508539"/>
              <a:gd name="connsiteY151" fmla="*/ 160886 h 6858000"/>
              <a:gd name="connsiteX152" fmla="*/ 19312 w 1508539"/>
              <a:gd name="connsiteY152" fmla="*/ 47336 h 6858000"/>
              <a:gd name="connsiteX153" fmla="*/ 0 w 1508539"/>
              <a:gd name="connsiteY153" fmla="*/ 0 h 6858000"/>
              <a:gd name="connsiteX0" fmla="*/ 0 w 1508539"/>
              <a:gd name="connsiteY0" fmla="*/ 0 h 6858000"/>
              <a:gd name="connsiteX1" fmla="*/ 1508539 w 1508539"/>
              <a:gd name="connsiteY1" fmla="*/ 0 h 6858000"/>
              <a:gd name="connsiteX2" fmla="*/ 1508539 w 1508539"/>
              <a:gd name="connsiteY2" fmla="*/ 6858000 h 6858000"/>
              <a:gd name="connsiteX3" fmla="*/ 57174 w 1508539"/>
              <a:gd name="connsiteY3" fmla="*/ 6858000 h 6858000"/>
              <a:gd name="connsiteX4" fmla="*/ 57315 w 1508539"/>
              <a:gd name="connsiteY4" fmla="*/ 6857735 h 6858000"/>
              <a:gd name="connsiteX5" fmla="*/ 69364 w 1508539"/>
              <a:gd name="connsiteY5" fmla="*/ 6809549 h 6858000"/>
              <a:gd name="connsiteX6" fmla="*/ 101575 w 1508539"/>
              <a:gd name="connsiteY6" fmla="*/ 6715115 h 6858000"/>
              <a:gd name="connsiteX7" fmla="*/ 111426 w 1508539"/>
              <a:gd name="connsiteY7" fmla="*/ 6680170 h 6858000"/>
              <a:gd name="connsiteX8" fmla="*/ 136976 w 1508539"/>
              <a:gd name="connsiteY8" fmla="*/ 6621207 h 6858000"/>
              <a:gd name="connsiteX9" fmla="*/ 153633 w 1508539"/>
              <a:gd name="connsiteY9" fmla="*/ 6596265 h 6858000"/>
              <a:gd name="connsiteX10" fmla="*/ 153512 w 1508539"/>
              <a:gd name="connsiteY10" fmla="*/ 6594818 h 6858000"/>
              <a:gd name="connsiteX11" fmla="*/ 157757 w 1508539"/>
              <a:gd name="connsiteY11" fmla="*/ 6593735 h 6858000"/>
              <a:gd name="connsiteX12" fmla="*/ 160954 w 1508539"/>
              <a:gd name="connsiteY12" fmla="*/ 6589172 h 6858000"/>
              <a:gd name="connsiteX13" fmla="*/ 164248 w 1508539"/>
              <a:gd name="connsiteY13" fmla="*/ 6574442 h 6858000"/>
              <a:gd name="connsiteX14" fmla="*/ 164588 w 1508539"/>
              <a:gd name="connsiteY14" fmla="*/ 6568530 h 6858000"/>
              <a:gd name="connsiteX15" fmla="*/ 166997 w 1508539"/>
              <a:gd name="connsiteY15" fmla="*/ 6560674 h 6858000"/>
              <a:gd name="connsiteX16" fmla="*/ 167342 w 1508539"/>
              <a:gd name="connsiteY16" fmla="*/ 6560598 h 6858000"/>
              <a:gd name="connsiteX17" fmla="*/ 169039 w 1508539"/>
              <a:gd name="connsiteY17" fmla="*/ 6553006 h 6858000"/>
              <a:gd name="connsiteX18" fmla="*/ 173735 w 1508539"/>
              <a:gd name="connsiteY18" fmla="*/ 6514360 h 6858000"/>
              <a:gd name="connsiteX19" fmla="*/ 215389 w 1508539"/>
              <a:gd name="connsiteY19" fmla="*/ 6478062 h 6858000"/>
              <a:gd name="connsiteX20" fmla="*/ 226078 w 1508539"/>
              <a:gd name="connsiteY20" fmla="*/ 6460325 h 6858000"/>
              <a:gd name="connsiteX21" fmla="*/ 233311 w 1508539"/>
              <a:gd name="connsiteY21" fmla="*/ 6451488 h 6858000"/>
              <a:gd name="connsiteX22" fmla="*/ 234746 w 1508539"/>
              <a:gd name="connsiteY22" fmla="*/ 6451348 h 6858000"/>
              <a:gd name="connsiteX23" fmla="*/ 239104 w 1508539"/>
              <a:gd name="connsiteY23" fmla="*/ 6414240 h 6858000"/>
              <a:gd name="connsiteX24" fmla="*/ 241980 w 1508539"/>
              <a:gd name="connsiteY24" fmla="*/ 6410269 h 6858000"/>
              <a:gd name="connsiteX25" fmla="*/ 241880 w 1508539"/>
              <a:gd name="connsiteY25" fmla="*/ 6384857 h 6858000"/>
              <a:gd name="connsiteX26" fmla="*/ 243397 w 1508539"/>
              <a:gd name="connsiteY26" fmla="*/ 6372381 h 6858000"/>
              <a:gd name="connsiteX27" fmla="*/ 240591 w 1508539"/>
              <a:gd name="connsiteY27" fmla="*/ 6367510 h 6858000"/>
              <a:gd name="connsiteX28" fmla="*/ 244471 w 1508539"/>
              <a:gd name="connsiteY28" fmla="*/ 6349778 h 6858000"/>
              <a:gd name="connsiteX29" fmla="*/ 246136 w 1508539"/>
              <a:gd name="connsiteY29" fmla="*/ 6348250 h 6858000"/>
              <a:gd name="connsiteX30" fmla="*/ 262170 w 1508539"/>
              <a:gd name="connsiteY30" fmla="*/ 6281972 h 6858000"/>
              <a:gd name="connsiteX31" fmla="*/ 272933 w 1508539"/>
              <a:gd name="connsiteY31" fmla="*/ 6211940 h 6858000"/>
              <a:gd name="connsiteX32" fmla="*/ 314428 w 1508539"/>
              <a:gd name="connsiteY32" fmla="*/ 6113913 h 6858000"/>
              <a:gd name="connsiteX33" fmla="*/ 318721 w 1508539"/>
              <a:gd name="connsiteY33" fmla="*/ 6028119 h 6858000"/>
              <a:gd name="connsiteX34" fmla="*/ 345501 w 1508539"/>
              <a:gd name="connsiteY34" fmla="*/ 5934687 h 6858000"/>
              <a:gd name="connsiteX35" fmla="*/ 379513 w 1508539"/>
              <a:gd name="connsiteY35" fmla="*/ 5765594 h 6858000"/>
              <a:gd name="connsiteX36" fmla="*/ 411349 w 1508539"/>
              <a:gd name="connsiteY36" fmla="*/ 5693685 h 6858000"/>
              <a:gd name="connsiteX37" fmla="*/ 431404 w 1508539"/>
              <a:gd name="connsiteY37" fmla="*/ 5665173 h 6858000"/>
              <a:gd name="connsiteX38" fmla="*/ 465121 w 1508539"/>
              <a:gd name="connsiteY38" fmla="*/ 5563435 h 6858000"/>
              <a:gd name="connsiteX39" fmla="*/ 494626 w 1508539"/>
              <a:gd name="connsiteY39" fmla="*/ 5476393 h 6858000"/>
              <a:gd name="connsiteX40" fmla="*/ 525819 w 1508539"/>
              <a:gd name="connsiteY40" fmla="*/ 5396260 h 6858000"/>
              <a:gd name="connsiteX41" fmla="*/ 541800 w 1508539"/>
              <a:gd name="connsiteY41" fmla="*/ 5330009 h 6858000"/>
              <a:gd name="connsiteX42" fmla="*/ 575293 w 1508539"/>
              <a:gd name="connsiteY42" fmla="*/ 5273739 h 6858000"/>
              <a:gd name="connsiteX43" fmla="*/ 584892 w 1508539"/>
              <a:gd name="connsiteY43" fmla="*/ 5241779 h 6858000"/>
              <a:gd name="connsiteX44" fmla="*/ 596118 w 1508539"/>
              <a:gd name="connsiteY44" fmla="*/ 5225268 h 6858000"/>
              <a:gd name="connsiteX45" fmla="*/ 597138 w 1508539"/>
              <a:gd name="connsiteY45" fmla="*/ 5217684 h 6858000"/>
              <a:gd name="connsiteX46" fmla="*/ 604479 w 1508539"/>
              <a:gd name="connsiteY46" fmla="*/ 5193377 h 6858000"/>
              <a:gd name="connsiteX47" fmla="*/ 607782 w 1508539"/>
              <a:gd name="connsiteY47" fmla="*/ 5179288 h 6858000"/>
              <a:gd name="connsiteX48" fmla="*/ 608766 w 1508539"/>
              <a:gd name="connsiteY48" fmla="*/ 5173621 h 6858000"/>
              <a:gd name="connsiteX49" fmla="*/ 604400 w 1508539"/>
              <a:gd name="connsiteY49" fmla="*/ 5159961 h 6858000"/>
              <a:gd name="connsiteX50" fmla="*/ 611077 w 1508539"/>
              <a:gd name="connsiteY50" fmla="*/ 5144295 h 6858000"/>
              <a:gd name="connsiteX51" fmla="*/ 608010 w 1508539"/>
              <a:gd name="connsiteY51" fmla="*/ 5125185 h 6858000"/>
              <a:gd name="connsiteX52" fmla="*/ 614840 w 1508539"/>
              <a:gd name="connsiteY52" fmla="*/ 5121884 h 6858000"/>
              <a:gd name="connsiteX53" fmla="*/ 621876 w 1508539"/>
              <a:gd name="connsiteY53" fmla="*/ 5067850 h 6858000"/>
              <a:gd name="connsiteX54" fmla="*/ 624607 w 1508539"/>
              <a:gd name="connsiteY54" fmla="*/ 5060861 h 6858000"/>
              <a:gd name="connsiteX55" fmla="*/ 621311 w 1508539"/>
              <a:gd name="connsiteY55" fmla="*/ 5034192 h 6858000"/>
              <a:gd name="connsiteX56" fmla="*/ 622865 w 1508539"/>
              <a:gd name="connsiteY56" fmla="*/ 4993030 h 6858000"/>
              <a:gd name="connsiteX57" fmla="*/ 629774 w 1508539"/>
              <a:gd name="connsiteY57" fmla="*/ 4946844 h 6858000"/>
              <a:gd name="connsiteX58" fmla="*/ 625630 w 1508539"/>
              <a:gd name="connsiteY58" fmla="*/ 4932692 h 6858000"/>
              <a:gd name="connsiteX59" fmla="*/ 641033 w 1508539"/>
              <a:gd name="connsiteY59" fmla="*/ 4858827 h 6858000"/>
              <a:gd name="connsiteX60" fmla="*/ 635187 w 1508539"/>
              <a:gd name="connsiteY60" fmla="*/ 4801535 h 6858000"/>
              <a:gd name="connsiteX61" fmla="*/ 642856 w 1508539"/>
              <a:gd name="connsiteY61" fmla="*/ 4797794 h 6858000"/>
              <a:gd name="connsiteX62" fmla="*/ 644150 w 1508539"/>
              <a:gd name="connsiteY62" fmla="*/ 4784526 h 6858000"/>
              <a:gd name="connsiteX63" fmla="*/ 645934 w 1508539"/>
              <a:gd name="connsiteY63" fmla="*/ 4781211 h 6858000"/>
              <a:gd name="connsiteX64" fmla="*/ 654721 w 1508539"/>
              <a:gd name="connsiteY64" fmla="*/ 4761984 h 6858000"/>
              <a:gd name="connsiteX65" fmla="*/ 650769 w 1508539"/>
              <a:gd name="connsiteY65" fmla="*/ 4690749 h 6858000"/>
              <a:gd name="connsiteX66" fmla="*/ 646249 w 1508539"/>
              <a:gd name="connsiteY66" fmla="*/ 4584173 h 6858000"/>
              <a:gd name="connsiteX67" fmla="*/ 641332 w 1508539"/>
              <a:gd name="connsiteY67" fmla="*/ 4444346 h 6858000"/>
              <a:gd name="connsiteX68" fmla="*/ 637897 w 1508539"/>
              <a:gd name="connsiteY68" fmla="*/ 4375228 h 6858000"/>
              <a:gd name="connsiteX69" fmla="*/ 618550 w 1508539"/>
              <a:gd name="connsiteY69" fmla="*/ 4214165 h 6858000"/>
              <a:gd name="connsiteX70" fmla="*/ 622623 w 1508539"/>
              <a:gd name="connsiteY70" fmla="*/ 4090296 h 6858000"/>
              <a:gd name="connsiteX71" fmla="*/ 607879 w 1508539"/>
              <a:gd name="connsiteY71" fmla="*/ 4033999 h 6858000"/>
              <a:gd name="connsiteX72" fmla="*/ 609028 w 1508539"/>
              <a:gd name="connsiteY72" fmla="*/ 4031933 h 6858000"/>
              <a:gd name="connsiteX73" fmla="*/ 607604 w 1508539"/>
              <a:gd name="connsiteY73" fmla="*/ 4013953 h 6858000"/>
              <a:gd name="connsiteX74" fmla="*/ 593899 w 1508539"/>
              <a:gd name="connsiteY74" fmla="*/ 3974753 h 6858000"/>
              <a:gd name="connsiteX75" fmla="*/ 595497 w 1508539"/>
              <a:gd name="connsiteY75" fmla="*/ 3969950 h 6858000"/>
              <a:gd name="connsiteX76" fmla="*/ 588919 w 1508539"/>
              <a:gd name="connsiteY76" fmla="*/ 3933779 h 6858000"/>
              <a:gd name="connsiteX77" fmla="*/ 590250 w 1508539"/>
              <a:gd name="connsiteY77" fmla="*/ 3933093 h 6858000"/>
              <a:gd name="connsiteX78" fmla="*/ 594604 w 1508539"/>
              <a:gd name="connsiteY78" fmla="*/ 3922082 h 6858000"/>
              <a:gd name="connsiteX79" fmla="*/ 599682 w 1508539"/>
              <a:gd name="connsiteY79" fmla="*/ 3901461 h 6858000"/>
              <a:gd name="connsiteX80" fmla="*/ 622276 w 1508539"/>
              <a:gd name="connsiteY80" fmla="*/ 3813873 h 6858000"/>
              <a:gd name="connsiteX81" fmla="*/ 621701 w 1508539"/>
              <a:gd name="connsiteY81" fmla="*/ 3806161 h 6858000"/>
              <a:gd name="connsiteX82" fmla="*/ 622008 w 1508539"/>
              <a:gd name="connsiteY82" fmla="*/ 3805957 h 6858000"/>
              <a:gd name="connsiteX83" fmla="*/ 622035 w 1508539"/>
              <a:gd name="connsiteY83" fmla="*/ 3797724 h 6858000"/>
              <a:gd name="connsiteX84" fmla="*/ 620650 w 1508539"/>
              <a:gd name="connsiteY84" fmla="*/ 3792098 h 6858000"/>
              <a:gd name="connsiteX85" fmla="*/ 619534 w 1508539"/>
              <a:gd name="connsiteY85" fmla="*/ 3777135 h 6858000"/>
              <a:gd name="connsiteX86" fmla="*/ 621267 w 1508539"/>
              <a:gd name="connsiteY86" fmla="*/ 3771656 h 6858000"/>
              <a:gd name="connsiteX87" fmla="*/ 625010 w 1508539"/>
              <a:gd name="connsiteY87" fmla="*/ 3769007 h 6858000"/>
              <a:gd name="connsiteX88" fmla="*/ 624476 w 1508539"/>
              <a:gd name="connsiteY88" fmla="*/ 3767709 h 6858000"/>
              <a:gd name="connsiteX89" fmla="*/ 633172 w 1508539"/>
              <a:gd name="connsiteY89" fmla="*/ 3738082 h 6858000"/>
              <a:gd name="connsiteX90" fmla="*/ 640518 w 1508539"/>
              <a:gd name="connsiteY90" fmla="*/ 3673397 h 6858000"/>
              <a:gd name="connsiteX91" fmla="*/ 639814 w 1508539"/>
              <a:gd name="connsiteY91" fmla="*/ 3637109 h 6858000"/>
              <a:gd name="connsiteX92" fmla="*/ 643257 w 1508539"/>
              <a:gd name="connsiteY92" fmla="*/ 3536883 h 6858000"/>
              <a:gd name="connsiteX93" fmla="*/ 650795 w 1508539"/>
              <a:gd name="connsiteY93" fmla="*/ 3435652 h 6858000"/>
              <a:gd name="connsiteX94" fmla="*/ 652466 w 1508539"/>
              <a:gd name="connsiteY94" fmla="*/ 3307769 h 6858000"/>
              <a:gd name="connsiteX95" fmla="*/ 670029 w 1508539"/>
              <a:gd name="connsiteY95" fmla="*/ 3250522 h 6858000"/>
              <a:gd name="connsiteX96" fmla="*/ 670454 w 1508539"/>
              <a:gd name="connsiteY96" fmla="*/ 3229163 h 6858000"/>
              <a:gd name="connsiteX97" fmla="*/ 672277 w 1508539"/>
              <a:gd name="connsiteY97" fmla="*/ 3217217 h 6858000"/>
              <a:gd name="connsiteX98" fmla="*/ 659112 w 1508539"/>
              <a:gd name="connsiteY98" fmla="*/ 3183755 h 6858000"/>
              <a:gd name="connsiteX99" fmla="*/ 659613 w 1508539"/>
              <a:gd name="connsiteY99" fmla="*/ 3178642 h 6858000"/>
              <a:gd name="connsiteX100" fmla="*/ 647213 w 1508539"/>
              <a:gd name="connsiteY100" fmla="*/ 3158586 h 6858000"/>
              <a:gd name="connsiteX101" fmla="*/ 632398 w 1508539"/>
              <a:gd name="connsiteY101" fmla="*/ 3129034 h 6858000"/>
              <a:gd name="connsiteX102" fmla="*/ 633063 w 1508539"/>
              <a:gd name="connsiteY102" fmla="*/ 3126682 h 6858000"/>
              <a:gd name="connsiteX103" fmla="*/ 623931 w 1508539"/>
              <a:gd name="connsiteY103" fmla="*/ 3114519 h 6858000"/>
              <a:gd name="connsiteX104" fmla="*/ 610540 w 1508539"/>
              <a:gd name="connsiteY104" fmla="*/ 3106272 h 6858000"/>
              <a:gd name="connsiteX105" fmla="*/ 583270 w 1508539"/>
              <a:gd name="connsiteY105" fmla="*/ 2958185 h 6858000"/>
              <a:gd name="connsiteX106" fmla="*/ 525884 w 1508539"/>
              <a:gd name="connsiteY106" fmla="*/ 2762989 h 6858000"/>
              <a:gd name="connsiteX107" fmla="*/ 474802 w 1508539"/>
              <a:gd name="connsiteY107" fmla="*/ 2554718 h 6858000"/>
              <a:gd name="connsiteX108" fmla="*/ 454896 w 1508539"/>
              <a:gd name="connsiteY108" fmla="*/ 2485734 h 6858000"/>
              <a:gd name="connsiteX109" fmla="*/ 445619 w 1508539"/>
              <a:gd name="connsiteY109" fmla="*/ 2447068 h 6858000"/>
              <a:gd name="connsiteX110" fmla="*/ 432580 w 1508539"/>
              <a:gd name="connsiteY110" fmla="*/ 2425819 h 6858000"/>
              <a:gd name="connsiteX111" fmla="*/ 438579 w 1508539"/>
              <a:gd name="connsiteY111" fmla="*/ 2402874 h 6858000"/>
              <a:gd name="connsiteX112" fmla="*/ 441191 w 1508539"/>
              <a:gd name="connsiteY112" fmla="*/ 2381443 h 6858000"/>
              <a:gd name="connsiteX113" fmla="*/ 417520 w 1508539"/>
              <a:gd name="connsiteY113" fmla="*/ 2261920 h 6858000"/>
              <a:gd name="connsiteX114" fmla="*/ 407407 w 1508539"/>
              <a:gd name="connsiteY114" fmla="*/ 2195378 h 6858000"/>
              <a:gd name="connsiteX115" fmla="*/ 391624 w 1508539"/>
              <a:gd name="connsiteY115" fmla="*/ 2155135 h 6858000"/>
              <a:gd name="connsiteX116" fmla="*/ 389082 w 1508539"/>
              <a:gd name="connsiteY116" fmla="*/ 2118008 h 6858000"/>
              <a:gd name="connsiteX117" fmla="*/ 390075 w 1508539"/>
              <a:gd name="connsiteY117" fmla="*/ 2050531 h 6858000"/>
              <a:gd name="connsiteX118" fmla="*/ 381881 w 1508539"/>
              <a:gd name="connsiteY118" fmla="*/ 1963269 h 6858000"/>
              <a:gd name="connsiteX119" fmla="*/ 363059 w 1508539"/>
              <a:gd name="connsiteY119" fmla="*/ 1906352 h 6858000"/>
              <a:gd name="connsiteX120" fmla="*/ 339616 w 1508539"/>
              <a:gd name="connsiteY120" fmla="*/ 1861531 h 6858000"/>
              <a:gd name="connsiteX121" fmla="*/ 293415 w 1508539"/>
              <a:gd name="connsiteY121" fmla="*/ 1732919 h 6858000"/>
              <a:gd name="connsiteX122" fmla="*/ 265726 w 1508539"/>
              <a:gd name="connsiteY122" fmla="*/ 1663540 h 6858000"/>
              <a:gd name="connsiteX123" fmla="*/ 264852 w 1508539"/>
              <a:gd name="connsiteY123" fmla="*/ 1615777 h 6858000"/>
              <a:gd name="connsiteX124" fmla="*/ 245647 w 1508539"/>
              <a:gd name="connsiteY124" fmla="*/ 1563678 h 6858000"/>
              <a:gd name="connsiteX125" fmla="*/ 258727 w 1508539"/>
              <a:gd name="connsiteY125" fmla="*/ 1519474 h 6858000"/>
              <a:gd name="connsiteX126" fmla="*/ 251469 w 1508539"/>
              <a:gd name="connsiteY126" fmla="*/ 1477995 h 6858000"/>
              <a:gd name="connsiteX127" fmla="*/ 237554 w 1508539"/>
              <a:gd name="connsiteY127" fmla="*/ 1373769 h 6858000"/>
              <a:gd name="connsiteX128" fmla="*/ 245861 w 1508539"/>
              <a:gd name="connsiteY128" fmla="*/ 1307086 h 6858000"/>
              <a:gd name="connsiteX129" fmla="*/ 247049 w 1508539"/>
              <a:gd name="connsiteY129" fmla="*/ 1189033 h 6858000"/>
              <a:gd name="connsiteX130" fmla="*/ 251734 w 1508539"/>
              <a:gd name="connsiteY130" fmla="*/ 1168288 h 6858000"/>
              <a:gd name="connsiteX131" fmla="*/ 244016 w 1508539"/>
              <a:gd name="connsiteY131" fmla="*/ 1142577 h 6858000"/>
              <a:gd name="connsiteX132" fmla="*/ 233322 w 1508539"/>
              <a:gd name="connsiteY132" fmla="*/ 1088484 h 6858000"/>
              <a:gd name="connsiteX133" fmla="*/ 222058 w 1508539"/>
              <a:gd name="connsiteY133" fmla="*/ 1016103 h 6858000"/>
              <a:gd name="connsiteX134" fmla="*/ 223514 w 1508539"/>
              <a:gd name="connsiteY134" fmla="*/ 932283 h 6858000"/>
              <a:gd name="connsiteX135" fmla="*/ 225750 w 1508539"/>
              <a:gd name="connsiteY135" fmla="*/ 915925 h 6858000"/>
              <a:gd name="connsiteX136" fmla="*/ 218379 w 1508539"/>
              <a:gd name="connsiteY136" fmla="*/ 896999 h 6858000"/>
              <a:gd name="connsiteX137" fmla="*/ 187787 w 1508539"/>
              <a:gd name="connsiteY137" fmla="*/ 821517 h 6858000"/>
              <a:gd name="connsiteX138" fmla="*/ 166737 w 1508539"/>
              <a:gd name="connsiteY138" fmla="*/ 751353 h 6858000"/>
              <a:gd name="connsiteX139" fmla="*/ 166295 w 1508539"/>
              <a:gd name="connsiteY139" fmla="*/ 721230 h 6858000"/>
              <a:gd name="connsiteX140" fmla="*/ 151966 w 1508539"/>
              <a:gd name="connsiteY140" fmla="*/ 681659 h 6858000"/>
              <a:gd name="connsiteX141" fmla="*/ 137385 w 1508539"/>
              <a:gd name="connsiteY141" fmla="*/ 635218 h 6858000"/>
              <a:gd name="connsiteX142" fmla="*/ 142396 w 1508539"/>
              <a:gd name="connsiteY142" fmla="*/ 613763 h 6858000"/>
              <a:gd name="connsiteX143" fmla="*/ 128338 w 1508539"/>
              <a:gd name="connsiteY143" fmla="*/ 598582 h 6858000"/>
              <a:gd name="connsiteX144" fmla="*/ 128019 w 1508539"/>
              <a:gd name="connsiteY144" fmla="*/ 576846 h 6858000"/>
              <a:gd name="connsiteX145" fmla="*/ 107645 w 1508539"/>
              <a:gd name="connsiteY145" fmla="*/ 530055 h 6858000"/>
              <a:gd name="connsiteX146" fmla="*/ 98081 w 1508539"/>
              <a:gd name="connsiteY146" fmla="*/ 448559 h 6858000"/>
              <a:gd name="connsiteX147" fmla="*/ 89816 w 1508539"/>
              <a:gd name="connsiteY147" fmla="*/ 424699 h 6858000"/>
              <a:gd name="connsiteX148" fmla="*/ 90191 w 1508539"/>
              <a:gd name="connsiteY148" fmla="*/ 404917 h 6858000"/>
              <a:gd name="connsiteX149" fmla="*/ 70148 w 1508539"/>
              <a:gd name="connsiteY149" fmla="*/ 367211 h 6858000"/>
              <a:gd name="connsiteX150" fmla="*/ 36452 w 1508539"/>
              <a:gd name="connsiteY150" fmla="*/ 268519 h 6858000"/>
              <a:gd name="connsiteX151" fmla="*/ 23935 w 1508539"/>
              <a:gd name="connsiteY151" fmla="*/ 160886 h 6858000"/>
              <a:gd name="connsiteX152" fmla="*/ 19312 w 1508539"/>
              <a:gd name="connsiteY152" fmla="*/ 47336 h 6858000"/>
              <a:gd name="connsiteX153" fmla="*/ 0 w 1508539"/>
              <a:gd name="connsiteY153" fmla="*/ 0 h 6858000"/>
              <a:gd name="connsiteX0" fmla="*/ 0 w 1508539"/>
              <a:gd name="connsiteY0" fmla="*/ 0 h 6858000"/>
              <a:gd name="connsiteX1" fmla="*/ 1508539 w 1508539"/>
              <a:gd name="connsiteY1" fmla="*/ 0 h 6858000"/>
              <a:gd name="connsiteX2" fmla="*/ 1508539 w 1508539"/>
              <a:gd name="connsiteY2" fmla="*/ 6858000 h 6858000"/>
              <a:gd name="connsiteX3" fmla="*/ 57174 w 1508539"/>
              <a:gd name="connsiteY3" fmla="*/ 6858000 h 6858000"/>
              <a:gd name="connsiteX4" fmla="*/ 57315 w 1508539"/>
              <a:gd name="connsiteY4" fmla="*/ 6857735 h 6858000"/>
              <a:gd name="connsiteX5" fmla="*/ 69364 w 1508539"/>
              <a:gd name="connsiteY5" fmla="*/ 6809549 h 6858000"/>
              <a:gd name="connsiteX6" fmla="*/ 101575 w 1508539"/>
              <a:gd name="connsiteY6" fmla="*/ 6715115 h 6858000"/>
              <a:gd name="connsiteX7" fmla="*/ 111426 w 1508539"/>
              <a:gd name="connsiteY7" fmla="*/ 6680170 h 6858000"/>
              <a:gd name="connsiteX8" fmla="*/ 136976 w 1508539"/>
              <a:gd name="connsiteY8" fmla="*/ 6621207 h 6858000"/>
              <a:gd name="connsiteX9" fmla="*/ 153633 w 1508539"/>
              <a:gd name="connsiteY9" fmla="*/ 6596265 h 6858000"/>
              <a:gd name="connsiteX10" fmla="*/ 153512 w 1508539"/>
              <a:gd name="connsiteY10" fmla="*/ 6594818 h 6858000"/>
              <a:gd name="connsiteX11" fmla="*/ 157757 w 1508539"/>
              <a:gd name="connsiteY11" fmla="*/ 6593735 h 6858000"/>
              <a:gd name="connsiteX12" fmla="*/ 160954 w 1508539"/>
              <a:gd name="connsiteY12" fmla="*/ 6589172 h 6858000"/>
              <a:gd name="connsiteX13" fmla="*/ 164248 w 1508539"/>
              <a:gd name="connsiteY13" fmla="*/ 6574442 h 6858000"/>
              <a:gd name="connsiteX14" fmla="*/ 164588 w 1508539"/>
              <a:gd name="connsiteY14" fmla="*/ 6568530 h 6858000"/>
              <a:gd name="connsiteX15" fmla="*/ 166997 w 1508539"/>
              <a:gd name="connsiteY15" fmla="*/ 6560674 h 6858000"/>
              <a:gd name="connsiteX16" fmla="*/ 167342 w 1508539"/>
              <a:gd name="connsiteY16" fmla="*/ 6560598 h 6858000"/>
              <a:gd name="connsiteX17" fmla="*/ 169039 w 1508539"/>
              <a:gd name="connsiteY17" fmla="*/ 6553006 h 6858000"/>
              <a:gd name="connsiteX18" fmla="*/ 173735 w 1508539"/>
              <a:gd name="connsiteY18" fmla="*/ 6514360 h 6858000"/>
              <a:gd name="connsiteX19" fmla="*/ 215389 w 1508539"/>
              <a:gd name="connsiteY19" fmla="*/ 6478062 h 6858000"/>
              <a:gd name="connsiteX20" fmla="*/ 226078 w 1508539"/>
              <a:gd name="connsiteY20" fmla="*/ 6460325 h 6858000"/>
              <a:gd name="connsiteX21" fmla="*/ 233311 w 1508539"/>
              <a:gd name="connsiteY21" fmla="*/ 6451488 h 6858000"/>
              <a:gd name="connsiteX22" fmla="*/ 234746 w 1508539"/>
              <a:gd name="connsiteY22" fmla="*/ 6451348 h 6858000"/>
              <a:gd name="connsiteX23" fmla="*/ 239104 w 1508539"/>
              <a:gd name="connsiteY23" fmla="*/ 6414240 h 6858000"/>
              <a:gd name="connsiteX24" fmla="*/ 241980 w 1508539"/>
              <a:gd name="connsiteY24" fmla="*/ 6410269 h 6858000"/>
              <a:gd name="connsiteX25" fmla="*/ 241880 w 1508539"/>
              <a:gd name="connsiteY25" fmla="*/ 6384857 h 6858000"/>
              <a:gd name="connsiteX26" fmla="*/ 243397 w 1508539"/>
              <a:gd name="connsiteY26" fmla="*/ 6372381 h 6858000"/>
              <a:gd name="connsiteX27" fmla="*/ 240591 w 1508539"/>
              <a:gd name="connsiteY27" fmla="*/ 6367510 h 6858000"/>
              <a:gd name="connsiteX28" fmla="*/ 244471 w 1508539"/>
              <a:gd name="connsiteY28" fmla="*/ 6349778 h 6858000"/>
              <a:gd name="connsiteX29" fmla="*/ 246136 w 1508539"/>
              <a:gd name="connsiteY29" fmla="*/ 6348250 h 6858000"/>
              <a:gd name="connsiteX30" fmla="*/ 262170 w 1508539"/>
              <a:gd name="connsiteY30" fmla="*/ 6281972 h 6858000"/>
              <a:gd name="connsiteX31" fmla="*/ 272933 w 1508539"/>
              <a:gd name="connsiteY31" fmla="*/ 6211940 h 6858000"/>
              <a:gd name="connsiteX32" fmla="*/ 314428 w 1508539"/>
              <a:gd name="connsiteY32" fmla="*/ 6113913 h 6858000"/>
              <a:gd name="connsiteX33" fmla="*/ 318721 w 1508539"/>
              <a:gd name="connsiteY33" fmla="*/ 6028119 h 6858000"/>
              <a:gd name="connsiteX34" fmla="*/ 345501 w 1508539"/>
              <a:gd name="connsiteY34" fmla="*/ 5934687 h 6858000"/>
              <a:gd name="connsiteX35" fmla="*/ 379513 w 1508539"/>
              <a:gd name="connsiteY35" fmla="*/ 5765594 h 6858000"/>
              <a:gd name="connsiteX36" fmla="*/ 411349 w 1508539"/>
              <a:gd name="connsiteY36" fmla="*/ 5693685 h 6858000"/>
              <a:gd name="connsiteX37" fmla="*/ 431404 w 1508539"/>
              <a:gd name="connsiteY37" fmla="*/ 5665173 h 6858000"/>
              <a:gd name="connsiteX38" fmla="*/ 465121 w 1508539"/>
              <a:gd name="connsiteY38" fmla="*/ 5563435 h 6858000"/>
              <a:gd name="connsiteX39" fmla="*/ 494626 w 1508539"/>
              <a:gd name="connsiteY39" fmla="*/ 5476393 h 6858000"/>
              <a:gd name="connsiteX40" fmla="*/ 525819 w 1508539"/>
              <a:gd name="connsiteY40" fmla="*/ 5396260 h 6858000"/>
              <a:gd name="connsiteX41" fmla="*/ 541800 w 1508539"/>
              <a:gd name="connsiteY41" fmla="*/ 5330009 h 6858000"/>
              <a:gd name="connsiteX42" fmla="*/ 575293 w 1508539"/>
              <a:gd name="connsiteY42" fmla="*/ 5273739 h 6858000"/>
              <a:gd name="connsiteX43" fmla="*/ 584892 w 1508539"/>
              <a:gd name="connsiteY43" fmla="*/ 5241779 h 6858000"/>
              <a:gd name="connsiteX44" fmla="*/ 596118 w 1508539"/>
              <a:gd name="connsiteY44" fmla="*/ 5225268 h 6858000"/>
              <a:gd name="connsiteX45" fmla="*/ 597138 w 1508539"/>
              <a:gd name="connsiteY45" fmla="*/ 5217684 h 6858000"/>
              <a:gd name="connsiteX46" fmla="*/ 604479 w 1508539"/>
              <a:gd name="connsiteY46" fmla="*/ 5193377 h 6858000"/>
              <a:gd name="connsiteX47" fmla="*/ 607782 w 1508539"/>
              <a:gd name="connsiteY47" fmla="*/ 5179288 h 6858000"/>
              <a:gd name="connsiteX48" fmla="*/ 608766 w 1508539"/>
              <a:gd name="connsiteY48" fmla="*/ 5173621 h 6858000"/>
              <a:gd name="connsiteX49" fmla="*/ 604400 w 1508539"/>
              <a:gd name="connsiteY49" fmla="*/ 5159961 h 6858000"/>
              <a:gd name="connsiteX50" fmla="*/ 611077 w 1508539"/>
              <a:gd name="connsiteY50" fmla="*/ 5144295 h 6858000"/>
              <a:gd name="connsiteX51" fmla="*/ 608010 w 1508539"/>
              <a:gd name="connsiteY51" fmla="*/ 5125185 h 6858000"/>
              <a:gd name="connsiteX52" fmla="*/ 614840 w 1508539"/>
              <a:gd name="connsiteY52" fmla="*/ 5121884 h 6858000"/>
              <a:gd name="connsiteX53" fmla="*/ 621876 w 1508539"/>
              <a:gd name="connsiteY53" fmla="*/ 5067850 h 6858000"/>
              <a:gd name="connsiteX54" fmla="*/ 624607 w 1508539"/>
              <a:gd name="connsiteY54" fmla="*/ 5060861 h 6858000"/>
              <a:gd name="connsiteX55" fmla="*/ 621311 w 1508539"/>
              <a:gd name="connsiteY55" fmla="*/ 5034192 h 6858000"/>
              <a:gd name="connsiteX56" fmla="*/ 622865 w 1508539"/>
              <a:gd name="connsiteY56" fmla="*/ 4993030 h 6858000"/>
              <a:gd name="connsiteX57" fmla="*/ 629774 w 1508539"/>
              <a:gd name="connsiteY57" fmla="*/ 4946844 h 6858000"/>
              <a:gd name="connsiteX58" fmla="*/ 625630 w 1508539"/>
              <a:gd name="connsiteY58" fmla="*/ 4932692 h 6858000"/>
              <a:gd name="connsiteX59" fmla="*/ 641033 w 1508539"/>
              <a:gd name="connsiteY59" fmla="*/ 4858827 h 6858000"/>
              <a:gd name="connsiteX60" fmla="*/ 635187 w 1508539"/>
              <a:gd name="connsiteY60" fmla="*/ 4801535 h 6858000"/>
              <a:gd name="connsiteX61" fmla="*/ 642856 w 1508539"/>
              <a:gd name="connsiteY61" fmla="*/ 4797794 h 6858000"/>
              <a:gd name="connsiteX62" fmla="*/ 644150 w 1508539"/>
              <a:gd name="connsiteY62" fmla="*/ 4784526 h 6858000"/>
              <a:gd name="connsiteX63" fmla="*/ 645934 w 1508539"/>
              <a:gd name="connsiteY63" fmla="*/ 4781211 h 6858000"/>
              <a:gd name="connsiteX64" fmla="*/ 654721 w 1508539"/>
              <a:gd name="connsiteY64" fmla="*/ 4761984 h 6858000"/>
              <a:gd name="connsiteX65" fmla="*/ 650769 w 1508539"/>
              <a:gd name="connsiteY65" fmla="*/ 4690749 h 6858000"/>
              <a:gd name="connsiteX66" fmla="*/ 646249 w 1508539"/>
              <a:gd name="connsiteY66" fmla="*/ 4584173 h 6858000"/>
              <a:gd name="connsiteX67" fmla="*/ 641332 w 1508539"/>
              <a:gd name="connsiteY67" fmla="*/ 4444346 h 6858000"/>
              <a:gd name="connsiteX68" fmla="*/ 637897 w 1508539"/>
              <a:gd name="connsiteY68" fmla="*/ 4375228 h 6858000"/>
              <a:gd name="connsiteX69" fmla="*/ 618550 w 1508539"/>
              <a:gd name="connsiteY69" fmla="*/ 4214165 h 6858000"/>
              <a:gd name="connsiteX70" fmla="*/ 622623 w 1508539"/>
              <a:gd name="connsiteY70" fmla="*/ 4090296 h 6858000"/>
              <a:gd name="connsiteX71" fmla="*/ 607879 w 1508539"/>
              <a:gd name="connsiteY71" fmla="*/ 4033999 h 6858000"/>
              <a:gd name="connsiteX72" fmla="*/ 609028 w 1508539"/>
              <a:gd name="connsiteY72" fmla="*/ 4031933 h 6858000"/>
              <a:gd name="connsiteX73" fmla="*/ 607604 w 1508539"/>
              <a:gd name="connsiteY73" fmla="*/ 4013953 h 6858000"/>
              <a:gd name="connsiteX74" fmla="*/ 593899 w 1508539"/>
              <a:gd name="connsiteY74" fmla="*/ 3974753 h 6858000"/>
              <a:gd name="connsiteX75" fmla="*/ 595497 w 1508539"/>
              <a:gd name="connsiteY75" fmla="*/ 3969950 h 6858000"/>
              <a:gd name="connsiteX76" fmla="*/ 588919 w 1508539"/>
              <a:gd name="connsiteY76" fmla="*/ 3933779 h 6858000"/>
              <a:gd name="connsiteX77" fmla="*/ 590250 w 1508539"/>
              <a:gd name="connsiteY77" fmla="*/ 3933093 h 6858000"/>
              <a:gd name="connsiteX78" fmla="*/ 594604 w 1508539"/>
              <a:gd name="connsiteY78" fmla="*/ 3922082 h 6858000"/>
              <a:gd name="connsiteX79" fmla="*/ 599682 w 1508539"/>
              <a:gd name="connsiteY79" fmla="*/ 3901461 h 6858000"/>
              <a:gd name="connsiteX80" fmla="*/ 622276 w 1508539"/>
              <a:gd name="connsiteY80" fmla="*/ 3813873 h 6858000"/>
              <a:gd name="connsiteX81" fmla="*/ 621701 w 1508539"/>
              <a:gd name="connsiteY81" fmla="*/ 3806161 h 6858000"/>
              <a:gd name="connsiteX82" fmla="*/ 622008 w 1508539"/>
              <a:gd name="connsiteY82" fmla="*/ 3805957 h 6858000"/>
              <a:gd name="connsiteX83" fmla="*/ 622035 w 1508539"/>
              <a:gd name="connsiteY83" fmla="*/ 3797724 h 6858000"/>
              <a:gd name="connsiteX84" fmla="*/ 620650 w 1508539"/>
              <a:gd name="connsiteY84" fmla="*/ 3792098 h 6858000"/>
              <a:gd name="connsiteX85" fmla="*/ 619534 w 1508539"/>
              <a:gd name="connsiteY85" fmla="*/ 3777135 h 6858000"/>
              <a:gd name="connsiteX86" fmla="*/ 621267 w 1508539"/>
              <a:gd name="connsiteY86" fmla="*/ 3771656 h 6858000"/>
              <a:gd name="connsiteX87" fmla="*/ 625010 w 1508539"/>
              <a:gd name="connsiteY87" fmla="*/ 3769007 h 6858000"/>
              <a:gd name="connsiteX88" fmla="*/ 624476 w 1508539"/>
              <a:gd name="connsiteY88" fmla="*/ 3767709 h 6858000"/>
              <a:gd name="connsiteX89" fmla="*/ 633172 w 1508539"/>
              <a:gd name="connsiteY89" fmla="*/ 3738082 h 6858000"/>
              <a:gd name="connsiteX90" fmla="*/ 640518 w 1508539"/>
              <a:gd name="connsiteY90" fmla="*/ 3673397 h 6858000"/>
              <a:gd name="connsiteX91" fmla="*/ 639814 w 1508539"/>
              <a:gd name="connsiteY91" fmla="*/ 3637109 h 6858000"/>
              <a:gd name="connsiteX92" fmla="*/ 643257 w 1508539"/>
              <a:gd name="connsiteY92" fmla="*/ 3536883 h 6858000"/>
              <a:gd name="connsiteX93" fmla="*/ 650795 w 1508539"/>
              <a:gd name="connsiteY93" fmla="*/ 3435652 h 6858000"/>
              <a:gd name="connsiteX94" fmla="*/ 652466 w 1508539"/>
              <a:gd name="connsiteY94" fmla="*/ 3307769 h 6858000"/>
              <a:gd name="connsiteX95" fmla="*/ 670029 w 1508539"/>
              <a:gd name="connsiteY95" fmla="*/ 3250522 h 6858000"/>
              <a:gd name="connsiteX96" fmla="*/ 670454 w 1508539"/>
              <a:gd name="connsiteY96" fmla="*/ 3229163 h 6858000"/>
              <a:gd name="connsiteX97" fmla="*/ 672277 w 1508539"/>
              <a:gd name="connsiteY97" fmla="*/ 3217217 h 6858000"/>
              <a:gd name="connsiteX98" fmla="*/ 659112 w 1508539"/>
              <a:gd name="connsiteY98" fmla="*/ 3183755 h 6858000"/>
              <a:gd name="connsiteX99" fmla="*/ 659613 w 1508539"/>
              <a:gd name="connsiteY99" fmla="*/ 3178642 h 6858000"/>
              <a:gd name="connsiteX100" fmla="*/ 647213 w 1508539"/>
              <a:gd name="connsiteY100" fmla="*/ 3158586 h 6858000"/>
              <a:gd name="connsiteX101" fmla="*/ 632398 w 1508539"/>
              <a:gd name="connsiteY101" fmla="*/ 3129034 h 6858000"/>
              <a:gd name="connsiteX102" fmla="*/ 633063 w 1508539"/>
              <a:gd name="connsiteY102" fmla="*/ 3126682 h 6858000"/>
              <a:gd name="connsiteX103" fmla="*/ 623931 w 1508539"/>
              <a:gd name="connsiteY103" fmla="*/ 3114519 h 6858000"/>
              <a:gd name="connsiteX104" fmla="*/ 610540 w 1508539"/>
              <a:gd name="connsiteY104" fmla="*/ 3106272 h 6858000"/>
              <a:gd name="connsiteX105" fmla="*/ 583270 w 1508539"/>
              <a:gd name="connsiteY105" fmla="*/ 2958185 h 6858000"/>
              <a:gd name="connsiteX106" fmla="*/ 525884 w 1508539"/>
              <a:gd name="connsiteY106" fmla="*/ 2762989 h 6858000"/>
              <a:gd name="connsiteX107" fmla="*/ 474802 w 1508539"/>
              <a:gd name="connsiteY107" fmla="*/ 2554718 h 6858000"/>
              <a:gd name="connsiteX108" fmla="*/ 454896 w 1508539"/>
              <a:gd name="connsiteY108" fmla="*/ 2485734 h 6858000"/>
              <a:gd name="connsiteX109" fmla="*/ 445619 w 1508539"/>
              <a:gd name="connsiteY109" fmla="*/ 2447068 h 6858000"/>
              <a:gd name="connsiteX110" fmla="*/ 432580 w 1508539"/>
              <a:gd name="connsiteY110" fmla="*/ 2425819 h 6858000"/>
              <a:gd name="connsiteX111" fmla="*/ 438579 w 1508539"/>
              <a:gd name="connsiteY111" fmla="*/ 2402874 h 6858000"/>
              <a:gd name="connsiteX112" fmla="*/ 441191 w 1508539"/>
              <a:gd name="connsiteY112" fmla="*/ 2381443 h 6858000"/>
              <a:gd name="connsiteX113" fmla="*/ 417520 w 1508539"/>
              <a:gd name="connsiteY113" fmla="*/ 2261920 h 6858000"/>
              <a:gd name="connsiteX114" fmla="*/ 407407 w 1508539"/>
              <a:gd name="connsiteY114" fmla="*/ 2195378 h 6858000"/>
              <a:gd name="connsiteX115" fmla="*/ 391624 w 1508539"/>
              <a:gd name="connsiteY115" fmla="*/ 2155135 h 6858000"/>
              <a:gd name="connsiteX116" fmla="*/ 389082 w 1508539"/>
              <a:gd name="connsiteY116" fmla="*/ 2118008 h 6858000"/>
              <a:gd name="connsiteX117" fmla="*/ 390075 w 1508539"/>
              <a:gd name="connsiteY117" fmla="*/ 2050531 h 6858000"/>
              <a:gd name="connsiteX118" fmla="*/ 381881 w 1508539"/>
              <a:gd name="connsiteY118" fmla="*/ 1963269 h 6858000"/>
              <a:gd name="connsiteX119" fmla="*/ 363059 w 1508539"/>
              <a:gd name="connsiteY119" fmla="*/ 1906352 h 6858000"/>
              <a:gd name="connsiteX120" fmla="*/ 339616 w 1508539"/>
              <a:gd name="connsiteY120" fmla="*/ 1861531 h 6858000"/>
              <a:gd name="connsiteX121" fmla="*/ 293415 w 1508539"/>
              <a:gd name="connsiteY121" fmla="*/ 1732919 h 6858000"/>
              <a:gd name="connsiteX122" fmla="*/ 265726 w 1508539"/>
              <a:gd name="connsiteY122" fmla="*/ 1663540 h 6858000"/>
              <a:gd name="connsiteX123" fmla="*/ 264852 w 1508539"/>
              <a:gd name="connsiteY123" fmla="*/ 1615777 h 6858000"/>
              <a:gd name="connsiteX124" fmla="*/ 245647 w 1508539"/>
              <a:gd name="connsiteY124" fmla="*/ 1563678 h 6858000"/>
              <a:gd name="connsiteX125" fmla="*/ 258727 w 1508539"/>
              <a:gd name="connsiteY125" fmla="*/ 1519474 h 6858000"/>
              <a:gd name="connsiteX126" fmla="*/ 251469 w 1508539"/>
              <a:gd name="connsiteY126" fmla="*/ 1477995 h 6858000"/>
              <a:gd name="connsiteX127" fmla="*/ 237554 w 1508539"/>
              <a:gd name="connsiteY127" fmla="*/ 1373769 h 6858000"/>
              <a:gd name="connsiteX128" fmla="*/ 245861 w 1508539"/>
              <a:gd name="connsiteY128" fmla="*/ 1307086 h 6858000"/>
              <a:gd name="connsiteX129" fmla="*/ 247049 w 1508539"/>
              <a:gd name="connsiteY129" fmla="*/ 1189033 h 6858000"/>
              <a:gd name="connsiteX130" fmla="*/ 251734 w 1508539"/>
              <a:gd name="connsiteY130" fmla="*/ 1168288 h 6858000"/>
              <a:gd name="connsiteX131" fmla="*/ 244016 w 1508539"/>
              <a:gd name="connsiteY131" fmla="*/ 1142577 h 6858000"/>
              <a:gd name="connsiteX132" fmla="*/ 233322 w 1508539"/>
              <a:gd name="connsiteY132" fmla="*/ 1088484 h 6858000"/>
              <a:gd name="connsiteX133" fmla="*/ 222058 w 1508539"/>
              <a:gd name="connsiteY133" fmla="*/ 1016103 h 6858000"/>
              <a:gd name="connsiteX134" fmla="*/ 223514 w 1508539"/>
              <a:gd name="connsiteY134" fmla="*/ 932283 h 6858000"/>
              <a:gd name="connsiteX135" fmla="*/ 225750 w 1508539"/>
              <a:gd name="connsiteY135" fmla="*/ 915925 h 6858000"/>
              <a:gd name="connsiteX136" fmla="*/ 218379 w 1508539"/>
              <a:gd name="connsiteY136" fmla="*/ 896999 h 6858000"/>
              <a:gd name="connsiteX137" fmla="*/ 187787 w 1508539"/>
              <a:gd name="connsiteY137" fmla="*/ 821517 h 6858000"/>
              <a:gd name="connsiteX138" fmla="*/ 166737 w 1508539"/>
              <a:gd name="connsiteY138" fmla="*/ 751353 h 6858000"/>
              <a:gd name="connsiteX139" fmla="*/ 166295 w 1508539"/>
              <a:gd name="connsiteY139" fmla="*/ 721230 h 6858000"/>
              <a:gd name="connsiteX140" fmla="*/ 151966 w 1508539"/>
              <a:gd name="connsiteY140" fmla="*/ 681659 h 6858000"/>
              <a:gd name="connsiteX141" fmla="*/ 137385 w 1508539"/>
              <a:gd name="connsiteY141" fmla="*/ 635218 h 6858000"/>
              <a:gd name="connsiteX142" fmla="*/ 142396 w 1508539"/>
              <a:gd name="connsiteY142" fmla="*/ 613763 h 6858000"/>
              <a:gd name="connsiteX143" fmla="*/ 128338 w 1508539"/>
              <a:gd name="connsiteY143" fmla="*/ 598582 h 6858000"/>
              <a:gd name="connsiteX144" fmla="*/ 128019 w 1508539"/>
              <a:gd name="connsiteY144" fmla="*/ 576846 h 6858000"/>
              <a:gd name="connsiteX145" fmla="*/ 107645 w 1508539"/>
              <a:gd name="connsiteY145" fmla="*/ 530055 h 6858000"/>
              <a:gd name="connsiteX146" fmla="*/ 106893 w 1508539"/>
              <a:gd name="connsiteY146" fmla="*/ 465389 h 6858000"/>
              <a:gd name="connsiteX147" fmla="*/ 89816 w 1508539"/>
              <a:gd name="connsiteY147" fmla="*/ 424699 h 6858000"/>
              <a:gd name="connsiteX148" fmla="*/ 90191 w 1508539"/>
              <a:gd name="connsiteY148" fmla="*/ 404917 h 6858000"/>
              <a:gd name="connsiteX149" fmla="*/ 70148 w 1508539"/>
              <a:gd name="connsiteY149" fmla="*/ 367211 h 6858000"/>
              <a:gd name="connsiteX150" fmla="*/ 36452 w 1508539"/>
              <a:gd name="connsiteY150" fmla="*/ 268519 h 6858000"/>
              <a:gd name="connsiteX151" fmla="*/ 23935 w 1508539"/>
              <a:gd name="connsiteY151" fmla="*/ 160886 h 6858000"/>
              <a:gd name="connsiteX152" fmla="*/ 19312 w 1508539"/>
              <a:gd name="connsiteY152" fmla="*/ 47336 h 6858000"/>
              <a:gd name="connsiteX153" fmla="*/ 0 w 1508539"/>
              <a:gd name="connsiteY153" fmla="*/ 0 h 6858000"/>
              <a:gd name="connsiteX0" fmla="*/ 0 w 1508539"/>
              <a:gd name="connsiteY0" fmla="*/ 0 h 6858000"/>
              <a:gd name="connsiteX1" fmla="*/ 1508539 w 1508539"/>
              <a:gd name="connsiteY1" fmla="*/ 0 h 6858000"/>
              <a:gd name="connsiteX2" fmla="*/ 1508539 w 1508539"/>
              <a:gd name="connsiteY2" fmla="*/ 6858000 h 6858000"/>
              <a:gd name="connsiteX3" fmla="*/ 57174 w 1508539"/>
              <a:gd name="connsiteY3" fmla="*/ 6858000 h 6858000"/>
              <a:gd name="connsiteX4" fmla="*/ 57315 w 1508539"/>
              <a:gd name="connsiteY4" fmla="*/ 6857735 h 6858000"/>
              <a:gd name="connsiteX5" fmla="*/ 69364 w 1508539"/>
              <a:gd name="connsiteY5" fmla="*/ 6809549 h 6858000"/>
              <a:gd name="connsiteX6" fmla="*/ 101575 w 1508539"/>
              <a:gd name="connsiteY6" fmla="*/ 6715115 h 6858000"/>
              <a:gd name="connsiteX7" fmla="*/ 111426 w 1508539"/>
              <a:gd name="connsiteY7" fmla="*/ 6680170 h 6858000"/>
              <a:gd name="connsiteX8" fmla="*/ 136976 w 1508539"/>
              <a:gd name="connsiteY8" fmla="*/ 6621207 h 6858000"/>
              <a:gd name="connsiteX9" fmla="*/ 153633 w 1508539"/>
              <a:gd name="connsiteY9" fmla="*/ 6596265 h 6858000"/>
              <a:gd name="connsiteX10" fmla="*/ 153512 w 1508539"/>
              <a:gd name="connsiteY10" fmla="*/ 6594818 h 6858000"/>
              <a:gd name="connsiteX11" fmla="*/ 157757 w 1508539"/>
              <a:gd name="connsiteY11" fmla="*/ 6593735 h 6858000"/>
              <a:gd name="connsiteX12" fmla="*/ 160954 w 1508539"/>
              <a:gd name="connsiteY12" fmla="*/ 6589172 h 6858000"/>
              <a:gd name="connsiteX13" fmla="*/ 164248 w 1508539"/>
              <a:gd name="connsiteY13" fmla="*/ 6574442 h 6858000"/>
              <a:gd name="connsiteX14" fmla="*/ 164588 w 1508539"/>
              <a:gd name="connsiteY14" fmla="*/ 6568530 h 6858000"/>
              <a:gd name="connsiteX15" fmla="*/ 166997 w 1508539"/>
              <a:gd name="connsiteY15" fmla="*/ 6560674 h 6858000"/>
              <a:gd name="connsiteX16" fmla="*/ 167342 w 1508539"/>
              <a:gd name="connsiteY16" fmla="*/ 6560598 h 6858000"/>
              <a:gd name="connsiteX17" fmla="*/ 169039 w 1508539"/>
              <a:gd name="connsiteY17" fmla="*/ 6553006 h 6858000"/>
              <a:gd name="connsiteX18" fmla="*/ 173735 w 1508539"/>
              <a:gd name="connsiteY18" fmla="*/ 6514360 h 6858000"/>
              <a:gd name="connsiteX19" fmla="*/ 215389 w 1508539"/>
              <a:gd name="connsiteY19" fmla="*/ 6478062 h 6858000"/>
              <a:gd name="connsiteX20" fmla="*/ 226078 w 1508539"/>
              <a:gd name="connsiteY20" fmla="*/ 6460325 h 6858000"/>
              <a:gd name="connsiteX21" fmla="*/ 233311 w 1508539"/>
              <a:gd name="connsiteY21" fmla="*/ 6451488 h 6858000"/>
              <a:gd name="connsiteX22" fmla="*/ 234746 w 1508539"/>
              <a:gd name="connsiteY22" fmla="*/ 6451348 h 6858000"/>
              <a:gd name="connsiteX23" fmla="*/ 239104 w 1508539"/>
              <a:gd name="connsiteY23" fmla="*/ 6414240 h 6858000"/>
              <a:gd name="connsiteX24" fmla="*/ 241980 w 1508539"/>
              <a:gd name="connsiteY24" fmla="*/ 6410269 h 6858000"/>
              <a:gd name="connsiteX25" fmla="*/ 241880 w 1508539"/>
              <a:gd name="connsiteY25" fmla="*/ 6384857 h 6858000"/>
              <a:gd name="connsiteX26" fmla="*/ 243397 w 1508539"/>
              <a:gd name="connsiteY26" fmla="*/ 6372381 h 6858000"/>
              <a:gd name="connsiteX27" fmla="*/ 240591 w 1508539"/>
              <a:gd name="connsiteY27" fmla="*/ 6367510 h 6858000"/>
              <a:gd name="connsiteX28" fmla="*/ 244471 w 1508539"/>
              <a:gd name="connsiteY28" fmla="*/ 6349778 h 6858000"/>
              <a:gd name="connsiteX29" fmla="*/ 246136 w 1508539"/>
              <a:gd name="connsiteY29" fmla="*/ 6348250 h 6858000"/>
              <a:gd name="connsiteX30" fmla="*/ 262170 w 1508539"/>
              <a:gd name="connsiteY30" fmla="*/ 6281972 h 6858000"/>
              <a:gd name="connsiteX31" fmla="*/ 272933 w 1508539"/>
              <a:gd name="connsiteY31" fmla="*/ 6211940 h 6858000"/>
              <a:gd name="connsiteX32" fmla="*/ 314428 w 1508539"/>
              <a:gd name="connsiteY32" fmla="*/ 6113913 h 6858000"/>
              <a:gd name="connsiteX33" fmla="*/ 318721 w 1508539"/>
              <a:gd name="connsiteY33" fmla="*/ 6028119 h 6858000"/>
              <a:gd name="connsiteX34" fmla="*/ 345501 w 1508539"/>
              <a:gd name="connsiteY34" fmla="*/ 5934687 h 6858000"/>
              <a:gd name="connsiteX35" fmla="*/ 379513 w 1508539"/>
              <a:gd name="connsiteY35" fmla="*/ 5765594 h 6858000"/>
              <a:gd name="connsiteX36" fmla="*/ 411349 w 1508539"/>
              <a:gd name="connsiteY36" fmla="*/ 5693685 h 6858000"/>
              <a:gd name="connsiteX37" fmla="*/ 431404 w 1508539"/>
              <a:gd name="connsiteY37" fmla="*/ 5665173 h 6858000"/>
              <a:gd name="connsiteX38" fmla="*/ 465121 w 1508539"/>
              <a:gd name="connsiteY38" fmla="*/ 5563435 h 6858000"/>
              <a:gd name="connsiteX39" fmla="*/ 494626 w 1508539"/>
              <a:gd name="connsiteY39" fmla="*/ 5476393 h 6858000"/>
              <a:gd name="connsiteX40" fmla="*/ 525819 w 1508539"/>
              <a:gd name="connsiteY40" fmla="*/ 5396260 h 6858000"/>
              <a:gd name="connsiteX41" fmla="*/ 541800 w 1508539"/>
              <a:gd name="connsiteY41" fmla="*/ 5330009 h 6858000"/>
              <a:gd name="connsiteX42" fmla="*/ 575293 w 1508539"/>
              <a:gd name="connsiteY42" fmla="*/ 5273739 h 6858000"/>
              <a:gd name="connsiteX43" fmla="*/ 584892 w 1508539"/>
              <a:gd name="connsiteY43" fmla="*/ 5241779 h 6858000"/>
              <a:gd name="connsiteX44" fmla="*/ 596118 w 1508539"/>
              <a:gd name="connsiteY44" fmla="*/ 5225268 h 6858000"/>
              <a:gd name="connsiteX45" fmla="*/ 597138 w 1508539"/>
              <a:gd name="connsiteY45" fmla="*/ 5217684 h 6858000"/>
              <a:gd name="connsiteX46" fmla="*/ 604479 w 1508539"/>
              <a:gd name="connsiteY46" fmla="*/ 5193377 h 6858000"/>
              <a:gd name="connsiteX47" fmla="*/ 607782 w 1508539"/>
              <a:gd name="connsiteY47" fmla="*/ 5179288 h 6858000"/>
              <a:gd name="connsiteX48" fmla="*/ 608766 w 1508539"/>
              <a:gd name="connsiteY48" fmla="*/ 5173621 h 6858000"/>
              <a:gd name="connsiteX49" fmla="*/ 604400 w 1508539"/>
              <a:gd name="connsiteY49" fmla="*/ 5159961 h 6858000"/>
              <a:gd name="connsiteX50" fmla="*/ 611077 w 1508539"/>
              <a:gd name="connsiteY50" fmla="*/ 5144295 h 6858000"/>
              <a:gd name="connsiteX51" fmla="*/ 608010 w 1508539"/>
              <a:gd name="connsiteY51" fmla="*/ 5125185 h 6858000"/>
              <a:gd name="connsiteX52" fmla="*/ 614840 w 1508539"/>
              <a:gd name="connsiteY52" fmla="*/ 5121884 h 6858000"/>
              <a:gd name="connsiteX53" fmla="*/ 621876 w 1508539"/>
              <a:gd name="connsiteY53" fmla="*/ 5067850 h 6858000"/>
              <a:gd name="connsiteX54" fmla="*/ 624607 w 1508539"/>
              <a:gd name="connsiteY54" fmla="*/ 5060861 h 6858000"/>
              <a:gd name="connsiteX55" fmla="*/ 621311 w 1508539"/>
              <a:gd name="connsiteY55" fmla="*/ 5034192 h 6858000"/>
              <a:gd name="connsiteX56" fmla="*/ 622865 w 1508539"/>
              <a:gd name="connsiteY56" fmla="*/ 4993030 h 6858000"/>
              <a:gd name="connsiteX57" fmla="*/ 629774 w 1508539"/>
              <a:gd name="connsiteY57" fmla="*/ 4946844 h 6858000"/>
              <a:gd name="connsiteX58" fmla="*/ 625630 w 1508539"/>
              <a:gd name="connsiteY58" fmla="*/ 4932692 h 6858000"/>
              <a:gd name="connsiteX59" fmla="*/ 641033 w 1508539"/>
              <a:gd name="connsiteY59" fmla="*/ 4858827 h 6858000"/>
              <a:gd name="connsiteX60" fmla="*/ 635187 w 1508539"/>
              <a:gd name="connsiteY60" fmla="*/ 4801535 h 6858000"/>
              <a:gd name="connsiteX61" fmla="*/ 642856 w 1508539"/>
              <a:gd name="connsiteY61" fmla="*/ 4797794 h 6858000"/>
              <a:gd name="connsiteX62" fmla="*/ 644150 w 1508539"/>
              <a:gd name="connsiteY62" fmla="*/ 4784526 h 6858000"/>
              <a:gd name="connsiteX63" fmla="*/ 654721 w 1508539"/>
              <a:gd name="connsiteY63" fmla="*/ 4761984 h 6858000"/>
              <a:gd name="connsiteX64" fmla="*/ 650769 w 1508539"/>
              <a:gd name="connsiteY64" fmla="*/ 4690749 h 6858000"/>
              <a:gd name="connsiteX65" fmla="*/ 646249 w 1508539"/>
              <a:gd name="connsiteY65" fmla="*/ 4584173 h 6858000"/>
              <a:gd name="connsiteX66" fmla="*/ 641332 w 1508539"/>
              <a:gd name="connsiteY66" fmla="*/ 4444346 h 6858000"/>
              <a:gd name="connsiteX67" fmla="*/ 637897 w 1508539"/>
              <a:gd name="connsiteY67" fmla="*/ 4375228 h 6858000"/>
              <a:gd name="connsiteX68" fmla="*/ 618550 w 1508539"/>
              <a:gd name="connsiteY68" fmla="*/ 4214165 h 6858000"/>
              <a:gd name="connsiteX69" fmla="*/ 622623 w 1508539"/>
              <a:gd name="connsiteY69" fmla="*/ 4090296 h 6858000"/>
              <a:gd name="connsiteX70" fmla="*/ 607879 w 1508539"/>
              <a:gd name="connsiteY70" fmla="*/ 4033999 h 6858000"/>
              <a:gd name="connsiteX71" fmla="*/ 609028 w 1508539"/>
              <a:gd name="connsiteY71" fmla="*/ 4031933 h 6858000"/>
              <a:gd name="connsiteX72" fmla="*/ 607604 w 1508539"/>
              <a:gd name="connsiteY72" fmla="*/ 4013953 h 6858000"/>
              <a:gd name="connsiteX73" fmla="*/ 593899 w 1508539"/>
              <a:gd name="connsiteY73" fmla="*/ 3974753 h 6858000"/>
              <a:gd name="connsiteX74" fmla="*/ 595497 w 1508539"/>
              <a:gd name="connsiteY74" fmla="*/ 3969950 h 6858000"/>
              <a:gd name="connsiteX75" fmla="*/ 588919 w 1508539"/>
              <a:gd name="connsiteY75" fmla="*/ 3933779 h 6858000"/>
              <a:gd name="connsiteX76" fmla="*/ 590250 w 1508539"/>
              <a:gd name="connsiteY76" fmla="*/ 3933093 h 6858000"/>
              <a:gd name="connsiteX77" fmla="*/ 594604 w 1508539"/>
              <a:gd name="connsiteY77" fmla="*/ 3922082 h 6858000"/>
              <a:gd name="connsiteX78" fmla="*/ 599682 w 1508539"/>
              <a:gd name="connsiteY78" fmla="*/ 3901461 h 6858000"/>
              <a:gd name="connsiteX79" fmla="*/ 622276 w 1508539"/>
              <a:gd name="connsiteY79" fmla="*/ 3813873 h 6858000"/>
              <a:gd name="connsiteX80" fmla="*/ 621701 w 1508539"/>
              <a:gd name="connsiteY80" fmla="*/ 3806161 h 6858000"/>
              <a:gd name="connsiteX81" fmla="*/ 622008 w 1508539"/>
              <a:gd name="connsiteY81" fmla="*/ 3805957 h 6858000"/>
              <a:gd name="connsiteX82" fmla="*/ 622035 w 1508539"/>
              <a:gd name="connsiteY82" fmla="*/ 3797724 h 6858000"/>
              <a:gd name="connsiteX83" fmla="*/ 620650 w 1508539"/>
              <a:gd name="connsiteY83" fmla="*/ 3792098 h 6858000"/>
              <a:gd name="connsiteX84" fmla="*/ 619534 w 1508539"/>
              <a:gd name="connsiteY84" fmla="*/ 3777135 h 6858000"/>
              <a:gd name="connsiteX85" fmla="*/ 621267 w 1508539"/>
              <a:gd name="connsiteY85" fmla="*/ 3771656 h 6858000"/>
              <a:gd name="connsiteX86" fmla="*/ 625010 w 1508539"/>
              <a:gd name="connsiteY86" fmla="*/ 3769007 h 6858000"/>
              <a:gd name="connsiteX87" fmla="*/ 624476 w 1508539"/>
              <a:gd name="connsiteY87" fmla="*/ 3767709 h 6858000"/>
              <a:gd name="connsiteX88" fmla="*/ 633172 w 1508539"/>
              <a:gd name="connsiteY88" fmla="*/ 3738082 h 6858000"/>
              <a:gd name="connsiteX89" fmla="*/ 640518 w 1508539"/>
              <a:gd name="connsiteY89" fmla="*/ 3673397 h 6858000"/>
              <a:gd name="connsiteX90" fmla="*/ 639814 w 1508539"/>
              <a:gd name="connsiteY90" fmla="*/ 3637109 h 6858000"/>
              <a:gd name="connsiteX91" fmla="*/ 643257 w 1508539"/>
              <a:gd name="connsiteY91" fmla="*/ 3536883 h 6858000"/>
              <a:gd name="connsiteX92" fmla="*/ 650795 w 1508539"/>
              <a:gd name="connsiteY92" fmla="*/ 3435652 h 6858000"/>
              <a:gd name="connsiteX93" fmla="*/ 652466 w 1508539"/>
              <a:gd name="connsiteY93" fmla="*/ 3307769 h 6858000"/>
              <a:gd name="connsiteX94" fmla="*/ 670029 w 1508539"/>
              <a:gd name="connsiteY94" fmla="*/ 3250522 h 6858000"/>
              <a:gd name="connsiteX95" fmla="*/ 670454 w 1508539"/>
              <a:gd name="connsiteY95" fmla="*/ 3229163 h 6858000"/>
              <a:gd name="connsiteX96" fmla="*/ 672277 w 1508539"/>
              <a:gd name="connsiteY96" fmla="*/ 3217217 h 6858000"/>
              <a:gd name="connsiteX97" fmla="*/ 659112 w 1508539"/>
              <a:gd name="connsiteY97" fmla="*/ 3183755 h 6858000"/>
              <a:gd name="connsiteX98" fmla="*/ 659613 w 1508539"/>
              <a:gd name="connsiteY98" fmla="*/ 3178642 h 6858000"/>
              <a:gd name="connsiteX99" fmla="*/ 647213 w 1508539"/>
              <a:gd name="connsiteY99" fmla="*/ 3158586 h 6858000"/>
              <a:gd name="connsiteX100" fmla="*/ 632398 w 1508539"/>
              <a:gd name="connsiteY100" fmla="*/ 3129034 h 6858000"/>
              <a:gd name="connsiteX101" fmla="*/ 633063 w 1508539"/>
              <a:gd name="connsiteY101" fmla="*/ 3126682 h 6858000"/>
              <a:gd name="connsiteX102" fmla="*/ 623931 w 1508539"/>
              <a:gd name="connsiteY102" fmla="*/ 3114519 h 6858000"/>
              <a:gd name="connsiteX103" fmla="*/ 610540 w 1508539"/>
              <a:gd name="connsiteY103" fmla="*/ 3106272 h 6858000"/>
              <a:gd name="connsiteX104" fmla="*/ 583270 w 1508539"/>
              <a:gd name="connsiteY104" fmla="*/ 2958185 h 6858000"/>
              <a:gd name="connsiteX105" fmla="*/ 525884 w 1508539"/>
              <a:gd name="connsiteY105" fmla="*/ 2762989 h 6858000"/>
              <a:gd name="connsiteX106" fmla="*/ 474802 w 1508539"/>
              <a:gd name="connsiteY106" fmla="*/ 2554718 h 6858000"/>
              <a:gd name="connsiteX107" fmla="*/ 454896 w 1508539"/>
              <a:gd name="connsiteY107" fmla="*/ 2485734 h 6858000"/>
              <a:gd name="connsiteX108" fmla="*/ 445619 w 1508539"/>
              <a:gd name="connsiteY108" fmla="*/ 2447068 h 6858000"/>
              <a:gd name="connsiteX109" fmla="*/ 432580 w 1508539"/>
              <a:gd name="connsiteY109" fmla="*/ 2425819 h 6858000"/>
              <a:gd name="connsiteX110" fmla="*/ 438579 w 1508539"/>
              <a:gd name="connsiteY110" fmla="*/ 2402874 h 6858000"/>
              <a:gd name="connsiteX111" fmla="*/ 441191 w 1508539"/>
              <a:gd name="connsiteY111" fmla="*/ 2381443 h 6858000"/>
              <a:gd name="connsiteX112" fmla="*/ 417520 w 1508539"/>
              <a:gd name="connsiteY112" fmla="*/ 2261920 h 6858000"/>
              <a:gd name="connsiteX113" fmla="*/ 407407 w 1508539"/>
              <a:gd name="connsiteY113" fmla="*/ 2195378 h 6858000"/>
              <a:gd name="connsiteX114" fmla="*/ 391624 w 1508539"/>
              <a:gd name="connsiteY114" fmla="*/ 2155135 h 6858000"/>
              <a:gd name="connsiteX115" fmla="*/ 389082 w 1508539"/>
              <a:gd name="connsiteY115" fmla="*/ 2118008 h 6858000"/>
              <a:gd name="connsiteX116" fmla="*/ 390075 w 1508539"/>
              <a:gd name="connsiteY116" fmla="*/ 2050531 h 6858000"/>
              <a:gd name="connsiteX117" fmla="*/ 381881 w 1508539"/>
              <a:gd name="connsiteY117" fmla="*/ 1963269 h 6858000"/>
              <a:gd name="connsiteX118" fmla="*/ 363059 w 1508539"/>
              <a:gd name="connsiteY118" fmla="*/ 1906352 h 6858000"/>
              <a:gd name="connsiteX119" fmla="*/ 339616 w 1508539"/>
              <a:gd name="connsiteY119" fmla="*/ 1861531 h 6858000"/>
              <a:gd name="connsiteX120" fmla="*/ 293415 w 1508539"/>
              <a:gd name="connsiteY120" fmla="*/ 1732919 h 6858000"/>
              <a:gd name="connsiteX121" fmla="*/ 265726 w 1508539"/>
              <a:gd name="connsiteY121" fmla="*/ 1663540 h 6858000"/>
              <a:gd name="connsiteX122" fmla="*/ 264852 w 1508539"/>
              <a:gd name="connsiteY122" fmla="*/ 1615777 h 6858000"/>
              <a:gd name="connsiteX123" fmla="*/ 245647 w 1508539"/>
              <a:gd name="connsiteY123" fmla="*/ 1563678 h 6858000"/>
              <a:gd name="connsiteX124" fmla="*/ 258727 w 1508539"/>
              <a:gd name="connsiteY124" fmla="*/ 1519474 h 6858000"/>
              <a:gd name="connsiteX125" fmla="*/ 251469 w 1508539"/>
              <a:gd name="connsiteY125" fmla="*/ 1477995 h 6858000"/>
              <a:gd name="connsiteX126" fmla="*/ 237554 w 1508539"/>
              <a:gd name="connsiteY126" fmla="*/ 1373769 h 6858000"/>
              <a:gd name="connsiteX127" fmla="*/ 245861 w 1508539"/>
              <a:gd name="connsiteY127" fmla="*/ 1307086 h 6858000"/>
              <a:gd name="connsiteX128" fmla="*/ 247049 w 1508539"/>
              <a:gd name="connsiteY128" fmla="*/ 1189033 h 6858000"/>
              <a:gd name="connsiteX129" fmla="*/ 251734 w 1508539"/>
              <a:gd name="connsiteY129" fmla="*/ 1168288 h 6858000"/>
              <a:gd name="connsiteX130" fmla="*/ 244016 w 1508539"/>
              <a:gd name="connsiteY130" fmla="*/ 1142577 h 6858000"/>
              <a:gd name="connsiteX131" fmla="*/ 233322 w 1508539"/>
              <a:gd name="connsiteY131" fmla="*/ 1088484 h 6858000"/>
              <a:gd name="connsiteX132" fmla="*/ 222058 w 1508539"/>
              <a:gd name="connsiteY132" fmla="*/ 1016103 h 6858000"/>
              <a:gd name="connsiteX133" fmla="*/ 223514 w 1508539"/>
              <a:gd name="connsiteY133" fmla="*/ 932283 h 6858000"/>
              <a:gd name="connsiteX134" fmla="*/ 225750 w 1508539"/>
              <a:gd name="connsiteY134" fmla="*/ 915925 h 6858000"/>
              <a:gd name="connsiteX135" fmla="*/ 218379 w 1508539"/>
              <a:gd name="connsiteY135" fmla="*/ 896999 h 6858000"/>
              <a:gd name="connsiteX136" fmla="*/ 187787 w 1508539"/>
              <a:gd name="connsiteY136" fmla="*/ 821517 h 6858000"/>
              <a:gd name="connsiteX137" fmla="*/ 166737 w 1508539"/>
              <a:gd name="connsiteY137" fmla="*/ 751353 h 6858000"/>
              <a:gd name="connsiteX138" fmla="*/ 166295 w 1508539"/>
              <a:gd name="connsiteY138" fmla="*/ 721230 h 6858000"/>
              <a:gd name="connsiteX139" fmla="*/ 151966 w 1508539"/>
              <a:gd name="connsiteY139" fmla="*/ 681659 h 6858000"/>
              <a:gd name="connsiteX140" fmla="*/ 137385 w 1508539"/>
              <a:gd name="connsiteY140" fmla="*/ 635218 h 6858000"/>
              <a:gd name="connsiteX141" fmla="*/ 142396 w 1508539"/>
              <a:gd name="connsiteY141" fmla="*/ 613763 h 6858000"/>
              <a:gd name="connsiteX142" fmla="*/ 128338 w 1508539"/>
              <a:gd name="connsiteY142" fmla="*/ 598582 h 6858000"/>
              <a:gd name="connsiteX143" fmla="*/ 128019 w 1508539"/>
              <a:gd name="connsiteY143" fmla="*/ 576846 h 6858000"/>
              <a:gd name="connsiteX144" fmla="*/ 107645 w 1508539"/>
              <a:gd name="connsiteY144" fmla="*/ 530055 h 6858000"/>
              <a:gd name="connsiteX145" fmla="*/ 106893 w 1508539"/>
              <a:gd name="connsiteY145" fmla="*/ 465389 h 6858000"/>
              <a:gd name="connsiteX146" fmla="*/ 89816 w 1508539"/>
              <a:gd name="connsiteY146" fmla="*/ 424699 h 6858000"/>
              <a:gd name="connsiteX147" fmla="*/ 90191 w 1508539"/>
              <a:gd name="connsiteY147" fmla="*/ 404917 h 6858000"/>
              <a:gd name="connsiteX148" fmla="*/ 70148 w 1508539"/>
              <a:gd name="connsiteY148" fmla="*/ 367211 h 6858000"/>
              <a:gd name="connsiteX149" fmla="*/ 36452 w 1508539"/>
              <a:gd name="connsiteY149" fmla="*/ 268519 h 6858000"/>
              <a:gd name="connsiteX150" fmla="*/ 23935 w 1508539"/>
              <a:gd name="connsiteY150" fmla="*/ 160886 h 6858000"/>
              <a:gd name="connsiteX151" fmla="*/ 19312 w 1508539"/>
              <a:gd name="connsiteY151" fmla="*/ 47336 h 6858000"/>
              <a:gd name="connsiteX152" fmla="*/ 0 w 1508539"/>
              <a:gd name="connsiteY152" fmla="*/ 0 h 6858000"/>
              <a:gd name="connsiteX0" fmla="*/ 0 w 1508539"/>
              <a:gd name="connsiteY0" fmla="*/ 0 h 6858000"/>
              <a:gd name="connsiteX1" fmla="*/ 1508539 w 1508539"/>
              <a:gd name="connsiteY1" fmla="*/ 0 h 6858000"/>
              <a:gd name="connsiteX2" fmla="*/ 1508539 w 1508539"/>
              <a:gd name="connsiteY2" fmla="*/ 6858000 h 6858000"/>
              <a:gd name="connsiteX3" fmla="*/ 57174 w 1508539"/>
              <a:gd name="connsiteY3" fmla="*/ 6858000 h 6858000"/>
              <a:gd name="connsiteX4" fmla="*/ 57315 w 1508539"/>
              <a:gd name="connsiteY4" fmla="*/ 6857735 h 6858000"/>
              <a:gd name="connsiteX5" fmla="*/ 69364 w 1508539"/>
              <a:gd name="connsiteY5" fmla="*/ 6809549 h 6858000"/>
              <a:gd name="connsiteX6" fmla="*/ 101575 w 1508539"/>
              <a:gd name="connsiteY6" fmla="*/ 6715115 h 6858000"/>
              <a:gd name="connsiteX7" fmla="*/ 111426 w 1508539"/>
              <a:gd name="connsiteY7" fmla="*/ 6680170 h 6858000"/>
              <a:gd name="connsiteX8" fmla="*/ 136976 w 1508539"/>
              <a:gd name="connsiteY8" fmla="*/ 6621207 h 6858000"/>
              <a:gd name="connsiteX9" fmla="*/ 153633 w 1508539"/>
              <a:gd name="connsiteY9" fmla="*/ 6596265 h 6858000"/>
              <a:gd name="connsiteX10" fmla="*/ 153512 w 1508539"/>
              <a:gd name="connsiteY10" fmla="*/ 6594818 h 6858000"/>
              <a:gd name="connsiteX11" fmla="*/ 157757 w 1508539"/>
              <a:gd name="connsiteY11" fmla="*/ 6593735 h 6858000"/>
              <a:gd name="connsiteX12" fmla="*/ 160954 w 1508539"/>
              <a:gd name="connsiteY12" fmla="*/ 6589172 h 6858000"/>
              <a:gd name="connsiteX13" fmla="*/ 164248 w 1508539"/>
              <a:gd name="connsiteY13" fmla="*/ 6574442 h 6858000"/>
              <a:gd name="connsiteX14" fmla="*/ 164588 w 1508539"/>
              <a:gd name="connsiteY14" fmla="*/ 6568530 h 6858000"/>
              <a:gd name="connsiteX15" fmla="*/ 166997 w 1508539"/>
              <a:gd name="connsiteY15" fmla="*/ 6560674 h 6858000"/>
              <a:gd name="connsiteX16" fmla="*/ 167342 w 1508539"/>
              <a:gd name="connsiteY16" fmla="*/ 6560598 h 6858000"/>
              <a:gd name="connsiteX17" fmla="*/ 169039 w 1508539"/>
              <a:gd name="connsiteY17" fmla="*/ 6553006 h 6858000"/>
              <a:gd name="connsiteX18" fmla="*/ 173735 w 1508539"/>
              <a:gd name="connsiteY18" fmla="*/ 6514360 h 6858000"/>
              <a:gd name="connsiteX19" fmla="*/ 215389 w 1508539"/>
              <a:gd name="connsiteY19" fmla="*/ 6478062 h 6858000"/>
              <a:gd name="connsiteX20" fmla="*/ 226078 w 1508539"/>
              <a:gd name="connsiteY20" fmla="*/ 6460325 h 6858000"/>
              <a:gd name="connsiteX21" fmla="*/ 233311 w 1508539"/>
              <a:gd name="connsiteY21" fmla="*/ 6451488 h 6858000"/>
              <a:gd name="connsiteX22" fmla="*/ 234746 w 1508539"/>
              <a:gd name="connsiteY22" fmla="*/ 6451348 h 6858000"/>
              <a:gd name="connsiteX23" fmla="*/ 239104 w 1508539"/>
              <a:gd name="connsiteY23" fmla="*/ 6414240 h 6858000"/>
              <a:gd name="connsiteX24" fmla="*/ 241980 w 1508539"/>
              <a:gd name="connsiteY24" fmla="*/ 6410269 h 6858000"/>
              <a:gd name="connsiteX25" fmla="*/ 241880 w 1508539"/>
              <a:gd name="connsiteY25" fmla="*/ 6384857 h 6858000"/>
              <a:gd name="connsiteX26" fmla="*/ 243397 w 1508539"/>
              <a:gd name="connsiteY26" fmla="*/ 6372381 h 6858000"/>
              <a:gd name="connsiteX27" fmla="*/ 240591 w 1508539"/>
              <a:gd name="connsiteY27" fmla="*/ 6367510 h 6858000"/>
              <a:gd name="connsiteX28" fmla="*/ 244471 w 1508539"/>
              <a:gd name="connsiteY28" fmla="*/ 6349778 h 6858000"/>
              <a:gd name="connsiteX29" fmla="*/ 246136 w 1508539"/>
              <a:gd name="connsiteY29" fmla="*/ 6348250 h 6858000"/>
              <a:gd name="connsiteX30" fmla="*/ 262170 w 1508539"/>
              <a:gd name="connsiteY30" fmla="*/ 6281972 h 6858000"/>
              <a:gd name="connsiteX31" fmla="*/ 272933 w 1508539"/>
              <a:gd name="connsiteY31" fmla="*/ 6211940 h 6858000"/>
              <a:gd name="connsiteX32" fmla="*/ 314428 w 1508539"/>
              <a:gd name="connsiteY32" fmla="*/ 6113913 h 6858000"/>
              <a:gd name="connsiteX33" fmla="*/ 318721 w 1508539"/>
              <a:gd name="connsiteY33" fmla="*/ 6028119 h 6858000"/>
              <a:gd name="connsiteX34" fmla="*/ 345501 w 1508539"/>
              <a:gd name="connsiteY34" fmla="*/ 5934687 h 6858000"/>
              <a:gd name="connsiteX35" fmla="*/ 379513 w 1508539"/>
              <a:gd name="connsiteY35" fmla="*/ 5765594 h 6858000"/>
              <a:gd name="connsiteX36" fmla="*/ 411349 w 1508539"/>
              <a:gd name="connsiteY36" fmla="*/ 5693685 h 6858000"/>
              <a:gd name="connsiteX37" fmla="*/ 431404 w 1508539"/>
              <a:gd name="connsiteY37" fmla="*/ 5665173 h 6858000"/>
              <a:gd name="connsiteX38" fmla="*/ 465121 w 1508539"/>
              <a:gd name="connsiteY38" fmla="*/ 5563435 h 6858000"/>
              <a:gd name="connsiteX39" fmla="*/ 494626 w 1508539"/>
              <a:gd name="connsiteY39" fmla="*/ 5476393 h 6858000"/>
              <a:gd name="connsiteX40" fmla="*/ 525819 w 1508539"/>
              <a:gd name="connsiteY40" fmla="*/ 5396260 h 6858000"/>
              <a:gd name="connsiteX41" fmla="*/ 541800 w 1508539"/>
              <a:gd name="connsiteY41" fmla="*/ 5330009 h 6858000"/>
              <a:gd name="connsiteX42" fmla="*/ 575293 w 1508539"/>
              <a:gd name="connsiteY42" fmla="*/ 5273739 h 6858000"/>
              <a:gd name="connsiteX43" fmla="*/ 584892 w 1508539"/>
              <a:gd name="connsiteY43" fmla="*/ 5241779 h 6858000"/>
              <a:gd name="connsiteX44" fmla="*/ 596118 w 1508539"/>
              <a:gd name="connsiteY44" fmla="*/ 5225268 h 6858000"/>
              <a:gd name="connsiteX45" fmla="*/ 597138 w 1508539"/>
              <a:gd name="connsiteY45" fmla="*/ 5217684 h 6858000"/>
              <a:gd name="connsiteX46" fmla="*/ 604479 w 1508539"/>
              <a:gd name="connsiteY46" fmla="*/ 5193377 h 6858000"/>
              <a:gd name="connsiteX47" fmla="*/ 607782 w 1508539"/>
              <a:gd name="connsiteY47" fmla="*/ 5179288 h 6858000"/>
              <a:gd name="connsiteX48" fmla="*/ 608766 w 1508539"/>
              <a:gd name="connsiteY48" fmla="*/ 5173621 h 6858000"/>
              <a:gd name="connsiteX49" fmla="*/ 604400 w 1508539"/>
              <a:gd name="connsiteY49" fmla="*/ 5159961 h 6858000"/>
              <a:gd name="connsiteX50" fmla="*/ 611077 w 1508539"/>
              <a:gd name="connsiteY50" fmla="*/ 5144295 h 6858000"/>
              <a:gd name="connsiteX51" fmla="*/ 608010 w 1508539"/>
              <a:gd name="connsiteY51" fmla="*/ 5125185 h 6858000"/>
              <a:gd name="connsiteX52" fmla="*/ 614840 w 1508539"/>
              <a:gd name="connsiteY52" fmla="*/ 5121884 h 6858000"/>
              <a:gd name="connsiteX53" fmla="*/ 621876 w 1508539"/>
              <a:gd name="connsiteY53" fmla="*/ 5067850 h 6858000"/>
              <a:gd name="connsiteX54" fmla="*/ 624607 w 1508539"/>
              <a:gd name="connsiteY54" fmla="*/ 5060861 h 6858000"/>
              <a:gd name="connsiteX55" fmla="*/ 621311 w 1508539"/>
              <a:gd name="connsiteY55" fmla="*/ 5034192 h 6858000"/>
              <a:gd name="connsiteX56" fmla="*/ 622865 w 1508539"/>
              <a:gd name="connsiteY56" fmla="*/ 4993030 h 6858000"/>
              <a:gd name="connsiteX57" fmla="*/ 629774 w 1508539"/>
              <a:gd name="connsiteY57" fmla="*/ 4946844 h 6858000"/>
              <a:gd name="connsiteX58" fmla="*/ 625630 w 1508539"/>
              <a:gd name="connsiteY58" fmla="*/ 4932692 h 6858000"/>
              <a:gd name="connsiteX59" fmla="*/ 641033 w 1508539"/>
              <a:gd name="connsiteY59" fmla="*/ 4858827 h 6858000"/>
              <a:gd name="connsiteX60" fmla="*/ 635187 w 1508539"/>
              <a:gd name="connsiteY60" fmla="*/ 4801535 h 6858000"/>
              <a:gd name="connsiteX61" fmla="*/ 642856 w 1508539"/>
              <a:gd name="connsiteY61" fmla="*/ 4797794 h 6858000"/>
              <a:gd name="connsiteX62" fmla="*/ 644150 w 1508539"/>
              <a:gd name="connsiteY62" fmla="*/ 4784526 h 6858000"/>
              <a:gd name="connsiteX63" fmla="*/ 650769 w 1508539"/>
              <a:gd name="connsiteY63" fmla="*/ 4690749 h 6858000"/>
              <a:gd name="connsiteX64" fmla="*/ 646249 w 1508539"/>
              <a:gd name="connsiteY64" fmla="*/ 4584173 h 6858000"/>
              <a:gd name="connsiteX65" fmla="*/ 641332 w 1508539"/>
              <a:gd name="connsiteY65" fmla="*/ 4444346 h 6858000"/>
              <a:gd name="connsiteX66" fmla="*/ 637897 w 1508539"/>
              <a:gd name="connsiteY66" fmla="*/ 4375228 h 6858000"/>
              <a:gd name="connsiteX67" fmla="*/ 618550 w 1508539"/>
              <a:gd name="connsiteY67" fmla="*/ 4214165 h 6858000"/>
              <a:gd name="connsiteX68" fmla="*/ 622623 w 1508539"/>
              <a:gd name="connsiteY68" fmla="*/ 4090296 h 6858000"/>
              <a:gd name="connsiteX69" fmla="*/ 607879 w 1508539"/>
              <a:gd name="connsiteY69" fmla="*/ 4033999 h 6858000"/>
              <a:gd name="connsiteX70" fmla="*/ 609028 w 1508539"/>
              <a:gd name="connsiteY70" fmla="*/ 4031933 h 6858000"/>
              <a:gd name="connsiteX71" fmla="*/ 607604 w 1508539"/>
              <a:gd name="connsiteY71" fmla="*/ 4013953 h 6858000"/>
              <a:gd name="connsiteX72" fmla="*/ 593899 w 1508539"/>
              <a:gd name="connsiteY72" fmla="*/ 3974753 h 6858000"/>
              <a:gd name="connsiteX73" fmla="*/ 595497 w 1508539"/>
              <a:gd name="connsiteY73" fmla="*/ 3969950 h 6858000"/>
              <a:gd name="connsiteX74" fmla="*/ 588919 w 1508539"/>
              <a:gd name="connsiteY74" fmla="*/ 3933779 h 6858000"/>
              <a:gd name="connsiteX75" fmla="*/ 590250 w 1508539"/>
              <a:gd name="connsiteY75" fmla="*/ 3933093 h 6858000"/>
              <a:gd name="connsiteX76" fmla="*/ 594604 w 1508539"/>
              <a:gd name="connsiteY76" fmla="*/ 3922082 h 6858000"/>
              <a:gd name="connsiteX77" fmla="*/ 599682 w 1508539"/>
              <a:gd name="connsiteY77" fmla="*/ 3901461 h 6858000"/>
              <a:gd name="connsiteX78" fmla="*/ 622276 w 1508539"/>
              <a:gd name="connsiteY78" fmla="*/ 3813873 h 6858000"/>
              <a:gd name="connsiteX79" fmla="*/ 621701 w 1508539"/>
              <a:gd name="connsiteY79" fmla="*/ 3806161 h 6858000"/>
              <a:gd name="connsiteX80" fmla="*/ 622008 w 1508539"/>
              <a:gd name="connsiteY80" fmla="*/ 3805957 h 6858000"/>
              <a:gd name="connsiteX81" fmla="*/ 622035 w 1508539"/>
              <a:gd name="connsiteY81" fmla="*/ 3797724 h 6858000"/>
              <a:gd name="connsiteX82" fmla="*/ 620650 w 1508539"/>
              <a:gd name="connsiteY82" fmla="*/ 3792098 h 6858000"/>
              <a:gd name="connsiteX83" fmla="*/ 619534 w 1508539"/>
              <a:gd name="connsiteY83" fmla="*/ 3777135 h 6858000"/>
              <a:gd name="connsiteX84" fmla="*/ 621267 w 1508539"/>
              <a:gd name="connsiteY84" fmla="*/ 3771656 h 6858000"/>
              <a:gd name="connsiteX85" fmla="*/ 625010 w 1508539"/>
              <a:gd name="connsiteY85" fmla="*/ 3769007 h 6858000"/>
              <a:gd name="connsiteX86" fmla="*/ 624476 w 1508539"/>
              <a:gd name="connsiteY86" fmla="*/ 3767709 h 6858000"/>
              <a:gd name="connsiteX87" fmla="*/ 633172 w 1508539"/>
              <a:gd name="connsiteY87" fmla="*/ 3738082 h 6858000"/>
              <a:gd name="connsiteX88" fmla="*/ 640518 w 1508539"/>
              <a:gd name="connsiteY88" fmla="*/ 3673397 h 6858000"/>
              <a:gd name="connsiteX89" fmla="*/ 639814 w 1508539"/>
              <a:gd name="connsiteY89" fmla="*/ 3637109 h 6858000"/>
              <a:gd name="connsiteX90" fmla="*/ 643257 w 1508539"/>
              <a:gd name="connsiteY90" fmla="*/ 3536883 h 6858000"/>
              <a:gd name="connsiteX91" fmla="*/ 650795 w 1508539"/>
              <a:gd name="connsiteY91" fmla="*/ 3435652 h 6858000"/>
              <a:gd name="connsiteX92" fmla="*/ 652466 w 1508539"/>
              <a:gd name="connsiteY92" fmla="*/ 3307769 h 6858000"/>
              <a:gd name="connsiteX93" fmla="*/ 670029 w 1508539"/>
              <a:gd name="connsiteY93" fmla="*/ 3250522 h 6858000"/>
              <a:gd name="connsiteX94" fmla="*/ 670454 w 1508539"/>
              <a:gd name="connsiteY94" fmla="*/ 3229163 h 6858000"/>
              <a:gd name="connsiteX95" fmla="*/ 672277 w 1508539"/>
              <a:gd name="connsiteY95" fmla="*/ 3217217 h 6858000"/>
              <a:gd name="connsiteX96" fmla="*/ 659112 w 1508539"/>
              <a:gd name="connsiteY96" fmla="*/ 3183755 h 6858000"/>
              <a:gd name="connsiteX97" fmla="*/ 659613 w 1508539"/>
              <a:gd name="connsiteY97" fmla="*/ 3178642 h 6858000"/>
              <a:gd name="connsiteX98" fmla="*/ 647213 w 1508539"/>
              <a:gd name="connsiteY98" fmla="*/ 3158586 h 6858000"/>
              <a:gd name="connsiteX99" fmla="*/ 632398 w 1508539"/>
              <a:gd name="connsiteY99" fmla="*/ 3129034 h 6858000"/>
              <a:gd name="connsiteX100" fmla="*/ 633063 w 1508539"/>
              <a:gd name="connsiteY100" fmla="*/ 3126682 h 6858000"/>
              <a:gd name="connsiteX101" fmla="*/ 623931 w 1508539"/>
              <a:gd name="connsiteY101" fmla="*/ 3114519 h 6858000"/>
              <a:gd name="connsiteX102" fmla="*/ 610540 w 1508539"/>
              <a:gd name="connsiteY102" fmla="*/ 3106272 h 6858000"/>
              <a:gd name="connsiteX103" fmla="*/ 583270 w 1508539"/>
              <a:gd name="connsiteY103" fmla="*/ 2958185 h 6858000"/>
              <a:gd name="connsiteX104" fmla="*/ 525884 w 1508539"/>
              <a:gd name="connsiteY104" fmla="*/ 2762989 h 6858000"/>
              <a:gd name="connsiteX105" fmla="*/ 474802 w 1508539"/>
              <a:gd name="connsiteY105" fmla="*/ 2554718 h 6858000"/>
              <a:gd name="connsiteX106" fmla="*/ 454896 w 1508539"/>
              <a:gd name="connsiteY106" fmla="*/ 2485734 h 6858000"/>
              <a:gd name="connsiteX107" fmla="*/ 445619 w 1508539"/>
              <a:gd name="connsiteY107" fmla="*/ 2447068 h 6858000"/>
              <a:gd name="connsiteX108" fmla="*/ 432580 w 1508539"/>
              <a:gd name="connsiteY108" fmla="*/ 2425819 h 6858000"/>
              <a:gd name="connsiteX109" fmla="*/ 438579 w 1508539"/>
              <a:gd name="connsiteY109" fmla="*/ 2402874 h 6858000"/>
              <a:gd name="connsiteX110" fmla="*/ 441191 w 1508539"/>
              <a:gd name="connsiteY110" fmla="*/ 2381443 h 6858000"/>
              <a:gd name="connsiteX111" fmla="*/ 417520 w 1508539"/>
              <a:gd name="connsiteY111" fmla="*/ 2261920 h 6858000"/>
              <a:gd name="connsiteX112" fmla="*/ 407407 w 1508539"/>
              <a:gd name="connsiteY112" fmla="*/ 2195378 h 6858000"/>
              <a:gd name="connsiteX113" fmla="*/ 391624 w 1508539"/>
              <a:gd name="connsiteY113" fmla="*/ 2155135 h 6858000"/>
              <a:gd name="connsiteX114" fmla="*/ 389082 w 1508539"/>
              <a:gd name="connsiteY114" fmla="*/ 2118008 h 6858000"/>
              <a:gd name="connsiteX115" fmla="*/ 390075 w 1508539"/>
              <a:gd name="connsiteY115" fmla="*/ 2050531 h 6858000"/>
              <a:gd name="connsiteX116" fmla="*/ 381881 w 1508539"/>
              <a:gd name="connsiteY116" fmla="*/ 1963269 h 6858000"/>
              <a:gd name="connsiteX117" fmla="*/ 363059 w 1508539"/>
              <a:gd name="connsiteY117" fmla="*/ 1906352 h 6858000"/>
              <a:gd name="connsiteX118" fmla="*/ 339616 w 1508539"/>
              <a:gd name="connsiteY118" fmla="*/ 1861531 h 6858000"/>
              <a:gd name="connsiteX119" fmla="*/ 293415 w 1508539"/>
              <a:gd name="connsiteY119" fmla="*/ 1732919 h 6858000"/>
              <a:gd name="connsiteX120" fmla="*/ 265726 w 1508539"/>
              <a:gd name="connsiteY120" fmla="*/ 1663540 h 6858000"/>
              <a:gd name="connsiteX121" fmla="*/ 264852 w 1508539"/>
              <a:gd name="connsiteY121" fmla="*/ 1615777 h 6858000"/>
              <a:gd name="connsiteX122" fmla="*/ 245647 w 1508539"/>
              <a:gd name="connsiteY122" fmla="*/ 1563678 h 6858000"/>
              <a:gd name="connsiteX123" fmla="*/ 258727 w 1508539"/>
              <a:gd name="connsiteY123" fmla="*/ 1519474 h 6858000"/>
              <a:gd name="connsiteX124" fmla="*/ 251469 w 1508539"/>
              <a:gd name="connsiteY124" fmla="*/ 1477995 h 6858000"/>
              <a:gd name="connsiteX125" fmla="*/ 237554 w 1508539"/>
              <a:gd name="connsiteY125" fmla="*/ 1373769 h 6858000"/>
              <a:gd name="connsiteX126" fmla="*/ 245861 w 1508539"/>
              <a:gd name="connsiteY126" fmla="*/ 1307086 h 6858000"/>
              <a:gd name="connsiteX127" fmla="*/ 247049 w 1508539"/>
              <a:gd name="connsiteY127" fmla="*/ 1189033 h 6858000"/>
              <a:gd name="connsiteX128" fmla="*/ 251734 w 1508539"/>
              <a:gd name="connsiteY128" fmla="*/ 1168288 h 6858000"/>
              <a:gd name="connsiteX129" fmla="*/ 244016 w 1508539"/>
              <a:gd name="connsiteY129" fmla="*/ 1142577 h 6858000"/>
              <a:gd name="connsiteX130" fmla="*/ 233322 w 1508539"/>
              <a:gd name="connsiteY130" fmla="*/ 1088484 h 6858000"/>
              <a:gd name="connsiteX131" fmla="*/ 222058 w 1508539"/>
              <a:gd name="connsiteY131" fmla="*/ 1016103 h 6858000"/>
              <a:gd name="connsiteX132" fmla="*/ 223514 w 1508539"/>
              <a:gd name="connsiteY132" fmla="*/ 932283 h 6858000"/>
              <a:gd name="connsiteX133" fmla="*/ 225750 w 1508539"/>
              <a:gd name="connsiteY133" fmla="*/ 915925 h 6858000"/>
              <a:gd name="connsiteX134" fmla="*/ 218379 w 1508539"/>
              <a:gd name="connsiteY134" fmla="*/ 896999 h 6858000"/>
              <a:gd name="connsiteX135" fmla="*/ 187787 w 1508539"/>
              <a:gd name="connsiteY135" fmla="*/ 821517 h 6858000"/>
              <a:gd name="connsiteX136" fmla="*/ 166737 w 1508539"/>
              <a:gd name="connsiteY136" fmla="*/ 751353 h 6858000"/>
              <a:gd name="connsiteX137" fmla="*/ 166295 w 1508539"/>
              <a:gd name="connsiteY137" fmla="*/ 721230 h 6858000"/>
              <a:gd name="connsiteX138" fmla="*/ 151966 w 1508539"/>
              <a:gd name="connsiteY138" fmla="*/ 681659 h 6858000"/>
              <a:gd name="connsiteX139" fmla="*/ 137385 w 1508539"/>
              <a:gd name="connsiteY139" fmla="*/ 635218 h 6858000"/>
              <a:gd name="connsiteX140" fmla="*/ 142396 w 1508539"/>
              <a:gd name="connsiteY140" fmla="*/ 613763 h 6858000"/>
              <a:gd name="connsiteX141" fmla="*/ 128338 w 1508539"/>
              <a:gd name="connsiteY141" fmla="*/ 598582 h 6858000"/>
              <a:gd name="connsiteX142" fmla="*/ 128019 w 1508539"/>
              <a:gd name="connsiteY142" fmla="*/ 576846 h 6858000"/>
              <a:gd name="connsiteX143" fmla="*/ 107645 w 1508539"/>
              <a:gd name="connsiteY143" fmla="*/ 530055 h 6858000"/>
              <a:gd name="connsiteX144" fmla="*/ 106893 w 1508539"/>
              <a:gd name="connsiteY144" fmla="*/ 465389 h 6858000"/>
              <a:gd name="connsiteX145" fmla="*/ 89816 w 1508539"/>
              <a:gd name="connsiteY145" fmla="*/ 424699 h 6858000"/>
              <a:gd name="connsiteX146" fmla="*/ 90191 w 1508539"/>
              <a:gd name="connsiteY146" fmla="*/ 404917 h 6858000"/>
              <a:gd name="connsiteX147" fmla="*/ 70148 w 1508539"/>
              <a:gd name="connsiteY147" fmla="*/ 367211 h 6858000"/>
              <a:gd name="connsiteX148" fmla="*/ 36452 w 1508539"/>
              <a:gd name="connsiteY148" fmla="*/ 268519 h 6858000"/>
              <a:gd name="connsiteX149" fmla="*/ 23935 w 1508539"/>
              <a:gd name="connsiteY149" fmla="*/ 160886 h 6858000"/>
              <a:gd name="connsiteX150" fmla="*/ 19312 w 1508539"/>
              <a:gd name="connsiteY150" fmla="*/ 47336 h 6858000"/>
              <a:gd name="connsiteX151" fmla="*/ 0 w 1508539"/>
              <a:gd name="connsiteY151" fmla="*/ 0 h 6858000"/>
              <a:gd name="connsiteX0" fmla="*/ 0 w 1508539"/>
              <a:gd name="connsiteY0" fmla="*/ 0 h 6858000"/>
              <a:gd name="connsiteX1" fmla="*/ 1508539 w 1508539"/>
              <a:gd name="connsiteY1" fmla="*/ 0 h 6858000"/>
              <a:gd name="connsiteX2" fmla="*/ 1508539 w 1508539"/>
              <a:gd name="connsiteY2" fmla="*/ 6858000 h 6858000"/>
              <a:gd name="connsiteX3" fmla="*/ 57174 w 1508539"/>
              <a:gd name="connsiteY3" fmla="*/ 6858000 h 6858000"/>
              <a:gd name="connsiteX4" fmla="*/ 57315 w 1508539"/>
              <a:gd name="connsiteY4" fmla="*/ 6857735 h 6858000"/>
              <a:gd name="connsiteX5" fmla="*/ 69364 w 1508539"/>
              <a:gd name="connsiteY5" fmla="*/ 6809549 h 6858000"/>
              <a:gd name="connsiteX6" fmla="*/ 101575 w 1508539"/>
              <a:gd name="connsiteY6" fmla="*/ 6715115 h 6858000"/>
              <a:gd name="connsiteX7" fmla="*/ 111426 w 1508539"/>
              <a:gd name="connsiteY7" fmla="*/ 6680170 h 6858000"/>
              <a:gd name="connsiteX8" fmla="*/ 136976 w 1508539"/>
              <a:gd name="connsiteY8" fmla="*/ 6621207 h 6858000"/>
              <a:gd name="connsiteX9" fmla="*/ 153633 w 1508539"/>
              <a:gd name="connsiteY9" fmla="*/ 6596265 h 6858000"/>
              <a:gd name="connsiteX10" fmla="*/ 153512 w 1508539"/>
              <a:gd name="connsiteY10" fmla="*/ 6594818 h 6858000"/>
              <a:gd name="connsiteX11" fmla="*/ 157757 w 1508539"/>
              <a:gd name="connsiteY11" fmla="*/ 6593735 h 6858000"/>
              <a:gd name="connsiteX12" fmla="*/ 160954 w 1508539"/>
              <a:gd name="connsiteY12" fmla="*/ 6589172 h 6858000"/>
              <a:gd name="connsiteX13" fmla="*/ 164248 w 1508539"/>
              <a:gd name="connsiteY13" fmla="*/ 6574442 h 6858000"/>
              <a:gd name="connsiteX14" fmla="*/ 164588 w 1508539"/>
              <a:gd name="connsiteY14" fmla="*/ 6568530 h 6858000"/>
              <a:gd name="connsiteX15" fmla="*/ 166997 w 1508539"/>
              <a:gd name="connsiteY15" fmla="*/ 6560674 h 6858000"/>
              <a:gd name="connsiteX16" fmla="*/ 167342 w 1508539"/>
              <a:gd name="connsiteY16" fmla="*/ 6560598 h 6858000"/>
              <a:gd name="connsiteX17" fmla="*/ 169039 w 1508539"/>
              <a:gd name="connsiteY17" fmla="*/ 6553006 h 6858000"/>
              <a:gd name="connsiteX18" fmla="*/ 173735 w 1508539"/>
              <a:gd name="connsiteY18" fmla="*/ 6514360 h 6858000"/>
              <a:gd name="connsiteX19" fmla="*/ 215389 w 1508539"/>
              <a:gd name="connsiteY19" fmla="*/ 6478062 h 6858000"/>
              <a:gd name="connsiteX20" fmla="*/ 226078 w 1508539"/>
              <a:gd name="connsiteY20" fmla="*/ 6460325 h 6858000"/>
              <a:gd name="connsiteX21" fmla="*/ 233311 w 1508539"/>
              <a:gd name="connsiteY21" fmla="*/ 6451488 h 6858000"/>
              <a:gd name="connsiteX22" fmla="*/ 234746 w 1508539"/>
              <a:gd name="connsiteY22" fmla="*/ 6451348 h 6858000"/>
              <a:gd name="connsiteX23" fmla="*/ 239104 w 1508539"/>
              <a:gd name="connsiteY23" fmla="*/ 6414240 h 6858000"/>
              <a:gd name="connsiteX24" fmla="*/ 241980 w 1508539"/>
              <a:gd name="connsiteY24" fmla="*/ 6410269 h 6858000"/>
              <a:gd name="connsiteX25" fmla="*/ 241880 w 1508539"/>
              <a:gd name="connsiteY25" fmla="*/ 6384857 h 6858000"/>
              <a:gd name="connsiteX26" fmla="*/ 243397 w 1508539"/>
              <a:gd name="connsiteY26" fmla="*/ 6372381 h 6858000"/>
              <a:gd name="connsiteX27" fmla="*/ 240591 w 1508539"/>
              <a:gd name="connsiteY27" fmla="*/ 6367510 h 6858000"/>
              <a:gd name="connsiteX28" fmla="*/ 244471 w 1508539"/>
              <a:gd name="connsiteY28" fmla="*/ 6349778 h 6858000"/>
              <a:gd name="connsiteX29" fmla="*/ 246136 w 1508539"/>
              <a:gd name="connsiteY29" fmla="*/ 6348250 h 6858000"/>
              <a:gd name="connsiteX30" fmla="*/ 262170 w 1508539"/>
              <a:gd name="connsiteY30" fmla="*/ 6281972 h 6858000"/>
              <a:gd name="connsiteX31" fmla="*/ 272933 w 1508539"/>
              <a:gd name="connsiteY31" fmla="*/ 6211940 h 6858000"/>
              <a:gd name="connsiteX32" fmla="*/ 314428 w 1508539"/>
              <a:gd name="connsiteY32" fmla="*/ 6113913 h 6858000"/>
              <a:gd name="connsiteX33" fmla="*/ 318721 w 1508539"/>
              <a:gd name="connsiteY33" fmla="*/ 6028119 h 6858000"/>
              <a:gd name="connsiteX34" fmla="*/ 345501 w 1508539"/>
              <a:gd name="connsiteY34" fmla="*/ 5934687 h 6858000"/>
              <a:gd name="connsiteX35" fmla="*/ 379513 w 1508539"/>
              <a:gd name="connsiteY35" fmla="*/ 5765594 h 6858000"/>
              <a:gd name="connsiteX36" fmla="*/ 411349 w 1508539"/>
              <a:gd name="connsiteY36" fmla="*/ 5693685 h 6858000"/>
              <a:gd name="connsiteX37" fmla="*/ 431404 w 1508539"/>
              <a:gd name="connsiteY37" fmla="*/ 5665173 h 6858000"/>
              <a:gd name="connsiteX38" fmla="*/ 465121 w 1508539"/>
              <a:gd name="connsiteY38" fmla="*/ 5563435 h 6858000"/>
              <a:gd name="connsiteX39" fmla="*/ 494626 w 1508539"/>
              <a:gd name="connsiteY39" fmla="*/ 5476393 h 6858000"/>
              <a:gd name="connsiteX40" fmla="*/ 525819 w 1508539"/>
              <a:gd name="connsiteY40" fmla="*/ 5396260 h 6858000"/>
              <a:gd name="connsiteX41" fmla="*/ 541800 w 1508539"/>
              <a:gd name="connsiteY41" fmla="*/ 5330009 h 6858000"/>
              <a:gd name="connsiteX42" fmla="*/ 575293 w 1508539"/>
              <a:gd name="connsiteY42" fmla="*/ 5273739 h 6858000"/>
              <a:gd name="connsiteX43" fmla="*/ 584892 w 1508539"/>
              <a:gd name="connsiteY43" fmla="*/ 5241779 h 6858000"/>
              <a:gd name="connsiteX44" fmla="*/ 596118 w 1508539"/>
              <a:gd name="connsiteY44" fmla="*/ 5225268 h 6858000"/>
              <a:gd name="connsiteX45" fmla="*/ 597138 w 1508539"/>
              <a:gd name="connsiteY45" fmla="*/ 5217684 h 6858000"/>
              <a:gd name="connsiteX46" fmla="*/ 604479 w 1508539"/>
              <a:gd name="connsiteY46" fmla="*/ 5193377 h 6858000"/>
              <a:gd name="connsiteX47" fmla="*/ 607782 w 1508539"/>
              <a:gd name="connsiteY47" fmla="*/ 5179288 h 6858000"/>
              <a:gd name="connsiteX48" fmla="*/ 608766 w 1508539"/>
              <a:gd name="connsiteY48" fmla="*/ 5173621 h 6858000"/>
              <a:gd name="connsiteX49" fmla="*/ 604400 w 1508539"/>
              <a:gd name="connsiteY49" fmla="*/ 5159961 h 6858000"/>
              <a:gd name="connsiteX50" fmla="*/ 611077 w 1508539"/>
              <a:gd name="connsiteY50" fmla="*/ 5144295 h 6858000"/>
              <a:gd name="connsiteX51" fmla="*/ 608010 w 1508539"/>
              <a:gd name="connsiteY51" fmla="*/ 5125185 h 6858000"/>
              <a:gd name="connsiteX52" fmla="*/ 614840 w 1508539"/>
              <a:gd name="connsiteY52" fmla="*/ 5121884 h 6858000"/>
              <a:gd name="connsiteX53" fmla="*/ 621876 w 1508539"/>
              <a:gd name="connsiteY53" fmla="*/ 5067850 h 6858000"/>
              <a:gd name="connsiteX54" fmla="*/ 624607 w 1508539"/>
              <a:gd name="connsiteY54" fmla="*/ 5060861 h 6858000"/>
              <a:gd name="connsiteX55" fmla="*/ 621311 w 1508539"/>
              <a:gd name="connsiteY55" fmla="*/ 5034192 h 6858000"/>
              <a:gd name="connsiteX56" fmla="*/ 622865 w 1508539"/>
              <a:gd name="connsiteY56" fmla="*/ 4993030 h 6858000"/>
              <a:gd name="connsiteX57" fmla="*/ 629774 w 1508539"/>
              <a:gd name="connsiteY57" fmla="*/ 4946844 h 6858000"/>
              <a:gd name="connsiteX58" fmla="*/ 625630 w 1508539"/>
              <a:gd name="connsiteY58" fmla="*/ 4932692 h 6858000"/>
              <a:gd name="connsiteX59" fmla="*/ 641033 w 1508539"/>
              <a:gd name="connsiteY59" fmla="*/ 4858827 h 6858000"/>
              <a:gd name="connsiteX60" fmla="*/ 635187 w 1508539"/>
              <a:gd name="connsiteY60" fmla="*/ 4801535 h 6858000"/>
              <a:gd name="connsiteX61" fmla="*/ 642856 w 1508539"/>
              <a:gd name="connsiteY61" fmla="*/ 4797794 h 6858000"/>
              <a:gd name="connsiteX62" fmla="*/ 652962 w 1508539"/>
              <a:gd name="connsiteY62" fmla="*/ 4750867 h 6858000"/>
              <a:gd name="connsiteX63" fmla="*/ 650769 w 1508539"/>
              <a:gd name="connsiteY63" fmla="*/ 4690749 h 6858000"/>
              <a:gd name="connsiteX64" fmla="*/ 646249 w 1508539"/>
              <a:gd name="connsiteY64" fmla="*/ 4584173 h 6858000"/>
              <a:gd name="connsiteX65" fmla="*/ 641332 w 1508539"/>
              <a:gd name="connsiteY65" fmla="*/ 4444346 h 6858000"/>
              <a:gd name="connsiteX66" fmla="*/ 637897 w 1508539"/>
              <a:gd name="connsiteY66" fmla="*/ 4375228 h 6858000"/>
              <a:gd name="connsiteX67" fmla="*/ 618550 w 1508539"/>
              <a:gd name="connsiteY67" fmla="*/ 4214165 h 6858000"/>
              <a:gd name="connsiteX68" fmla="*/ 622623 w 1508539"/>
              <a:gd name="connsiteY68" fmla="*/ 4090296 h 6858000"/>
              <a:gd name="connsiteX69" fmla="*/ 607879 w 1508539"/>
              <a:gd name="connsiteY69" fmla="*/ 4033999 h 6858000"/>
              <a:gd name="connsiteX70" fmla="*/ 609028 w 1508539"/>
              <a:gd name="connsiteY70" fmla="*/ 4031933 h 6858000"/>
              <a:gd name="connsiteX71" fmla="*/ 607604 w 1508539"/>
              <a:gd name="connsiteY71" fmla="*/ 4013953 h 6858000"/>
              <a:gd name="connsiteX72" fmla="*/ 593899 w 1508539"/>
              <a:gd name="connsiteY72" fmla="*/ 3974753 h 6858000"/>
              <a:gd name="connsiteX73" fmla="*/ 595497 w 1508539"/>
              <a:gd name="connsiteY73" fmla="*/ 3969950 h 6858000"/>
              <a:gd name="connsiteX74" fmla="*/ 588919 w 1508539"/>
              <a:gd name="connsiteY74" fmla="*/ 3933779 h 6858000"/>
              <a:gd name="connsiteX75" fmla="*/ 590250 w 1508539"/>
              <a:gd name="connsiteY75" fmla="*/ 3933093 h 6858000"/>
              <a:gd name="connsiteX76" fmla="*/ 594604 w 1508539"/>
              <a:gd name="connsiteY76" fmla="*/ 3922082 h 6858000"/>
              <a:gd name="connsiteX77" fmla="*/ 599682 w 1508539"/>
              <a:gd name="connsiteY77" fmla="*/ 3901461 h 6858000"/>
              <a:gd name="connsiteX78" fmla="*/ 622276 w 1508539"/>
              <a:gd name="connsiteY78" fmla="*/ 3813873 h 6858000"/>
              <a:gd name="connsiteX79" fmla="*/ 621701 w 1508539"/>
              <a:gd name="connsiteY79" fmla="*/ 3806161 h 6858000"/>
              <a:gd name="connsiteX80" fmla="*/ 622008 w 1508539"/>
              <a:gd name="connsiteY80" fmla="*/ 3805957 h 6858000"/>
              <a:gd name="connsiteX81" fmla="*/ 622035 w 1508539"/>
              <a:gd name="connsiteY81" fmla="*/ 3797724 h 6858000"/>
              <a:gd name="connsiteX82" fmla="*/ 620650 w 1508539"/>
              <a:gd name="connsiteY82" fmla="*/ 3792098 h 6858000"/>
              <a:gd name="connsiteX83" fmla="*/ 619534 w 1508539"/>
              <a:gd name="connsiteY83" fmla="*/ 3777135 h 6858000"/>
              <a:gd name="connsiteX84" fmla="*/ 621267 w 1508539"/>
              <a:gd name="connsiteY84" fmla="*/ 3771656 h 6858000"/>
              <a:gd name="connsiteX85" fmla="*/ 625010 w 1508539"/>
              <a:gd name="connsiteY85" fmla="*/ 3769007 h 6858000"/>
              <a:gd name="connsiteX86" fmla="*/ 624476 w 1508539"/>
              <a:gd name="connsiteY86" fmla="*/ 3767709 h 6858000"/>
              <a:gd name="connsiteX87" fmla="*/ 633172 w 1508539"/>
              <a:gd name="connsiteY87" fmla="*/ 3738082 h 6858000"/>
              <a:gd name="connsiteX88" fmla="*/ 640518 w 1508539"/>
              <a:gd name="connsiteY88" fmla="*/ 3673397 h 6858000"/>
              <a:gd name="connsiteX89" fmla="*/ 639814 w 1508539"/>
              <a:gd name="connsiteY89" fmla="*/ 3637109 h 6858000"/>
              <a:gd name="connsiteX90" fmla="*/ 643257 w 1508539"/>
              <a:gd name="connsiteY90" fmla="*/ 3536883 h 6858000"/>
              <a:gd name="connsiteX91" fmla="*/ 650795 w 1508539"/>
              <a:gd name="connsiteY91" fmla="*/ 3435652 h 6858000"/>
              <a:gd name="connsiteX92" fmla="*/ 652466 w 1508539"/>
              <a:gd name="connsiteY92" fmla="*/ 3307769 h 6858000"/>
              <a:gd name="connsiteX93" fmla="*/ 670029 w 1508539"/>
              <a:gd name="connsiteY93" fmla="*/ 3250522 h 6858000"/>
              <a:gd name="connsiteX94" fmla="*/ 670454 w 1508539"/>
              <a:gd name="connsiteY94" fmla="*/ 3229163 h 6858000"/>
              <a:gd name="connsiteX95" fmla="*/ 672277 w 1508539"/>
              <a:gd name="connsiteY95" fmla="*/ 3217217 h 6858000"/>
              <a:gd name="connsiteX96" fmla="*/ 659112 w 1508539"/>
              <a:gd name="connsiteY96" fmla="*/ 3183755 h 6858000"/>
              <a:gd name="connsiteX97" fmla="*/ 659613 w 1508539"/>
              <a:gd name="connsiteY97" fmla="*/ 3178642 h 6858000"/>
              <a:gd name="connsiteX98" fmla="*/ 647213 w 1508539"/>
              <a:gd name="connsiteY98" fmla="*/ 3158586 h 6858000"/>
              <a:gd name="connsiteX99" fmla="*/ 632398 w 1508539"/>
              <a:gd name="connsiteY99" fmla="*/ 3129034 h 6858000"/>
              <a:gd name="connsiteX100" fmla="*/ 633063 w 1508539"/>
              <a:gd name="connsiteY100" fmla="*/ 3126682 h 6858000"/>
              <a:gd name="connsiteX101" fmla="*/ 623931 w 1508539"/>
              <a:gd name="connsiteY101" fmla="*/ 3114519 h 6858000"/>
              <a:gd name="connsiteX102" fmla="*/ 610540 w 1508539"/>
              <a:gd name="connsiteY102" fmla="*/ 3106272 h 6858000"/>
              <a:gd name="connsiteX103" fmla="*/ 583270 w 1508539"/>
              <a:gd name="connsiteY103" fmla="*/ 2958185 h 6858000"/>
              <a:gd name="connsiteX104" fmla="*/ 525884 w 1508539"/>
              <a:gd name="connsiteY104" fmla="*/ 2762989 h 6858000"/>
              <a:gd name="connsiteX105" fmla="*/ 474802 w 1508539"/>
              <a:gd name="connsiteY105" fmla="*/ 2554718 h 6858000"/>
              <a:gd name="connsiteX106" fmla="*/ 454896 w 1508539"/>
              <a:gd name="connsiteY106" fmla="*/ 2485734 h 6858000"/>
              <a:gd name="connsiteX107" fmla="*/ 445619 w 1508539"/>
              <a:gd name="connsiteY107" fmla="*/ 2447068 h 6858000"/>
              <a:gd name="connsiteX108" fmla="*/ 432580 w 1508539"/>
              <a:gd name="connsiteY108" fmla="*/ 2425819 h 6858000"/>
              <a:gd name="connsiteX109" fmla="*/ 438579 w 1508539"/>
              <a:gd name="connsiteY109" fmla="*/ 2402874 h 6858000"/>
              <a:gd name="connsiteX110" fmla="*/ 441191 w 1508539"/>
              <a:gd name="connsiteY110" fmla="*/ 2381443 h 6858000"/>
              <a:gd name="connsiteX111" fmla="*/ 417520 w 1508539"/>
              <a:gd name="connsiteY111" fmla="*/ 2261920 h 6858000"/>
              <a:gd name="connsiteX112" fmla="*/ 407407 w 1508539"/>
              <a:gd name="connsiteY112" fmla="*/ 2195378 h 6858000"/>
              <a:gd name="connsiteX113" fmla="*/ 391624 w 1508539"/>
              <a:gd name="connsiteY113" fmla="*/ 2155135 h 6858000"/>
              <a:gd name="connsiteX114" fmla="*/ 389082 w 1508539"/>
              <a:gd name="connsiteY114" fmla="*/ 2118008 h 6858000"/>
              <a:gd name="connsiteX115" fmla="*/ 390075 w 1508539"/>
              <a:gd name="connsiteY115" fmla="*/ 2050531 h 6858000"/>
              <a:gd name="connsiteX116" fmla="*/ 381881 w 1508539"/>
              <a:gd name="connsiteY116" fmla="*/ 1963269 h 6858000"/>
              <a:gd name="connsiteX117" fmla="*/ 363059 w 1508539"/>
              <a:gd name="connsiteY117" fmla="*/ 1906352 h 6858000"/>
              <a:gd name="connsiteX118" fmla="*/ 339616 w 1508539"/>
              <a:gd name="connsiteY118" fmla="*/ 1861531 h 6858000"/>
              <a:gd name="connsiteX119" fmla="*/ 293415 w 1508539"/>
              <a:gd name="connsiteY119" fmla="*/ 1732919 h 6858000"/>
              <a:gd name="connsiteX120" fmla="*/ 265726 w 1508539"/>
              <a:gd name="connsiteY120" fmla="*/ 1663540 h 6858000"/>
              <a:gd name="connsiteX121" fmla="*/ 264852 w 1508539"/>
              <a:gd name="connsiteY121" fmla="*/ 1615777 h 6858000"/>
              <a:gd name="connsiteX122" fmla="*/ 245647 w 1508539"/>
              <a:gd name="connsiteY122" fmla="*/ 1563678 h 6858000"/>
              <a:gd name="connsiteX123" fmla="*/ 258727 w 1508539"/>
              <a:gd name="connsiteY123" fmla="*/ 1519474 h 6858000"/>
              <a:gd name="connsiteX124" fmla="*/ 251469 w 1508539"/>
              <a:gd name="connsiteY124" fmla="*/ 1477995 h 6858000"/>
              <a:gd name="connsiteX125" fmla="*/ 237554 w 1508539"/>
              <a:gd name="connsiteY125" fmla="*/ 1373769 h 6858000"/>
              <a:gd name="connsiteX126" fmla="*/ 245861 w 1508539"/>
              <a:gd name="connsiteY126" fmla="*/ 1307086 h 6858000"/>
              <a:gd name="connsiteX127" fmla="*/ 247049 w 1508539"/>
              <a:gd name="connsiteY127" fmla="*/ 1189033 h 6858000"/>
              <a:gd name="connsiteX128" fmla="*/ 251734 w 1508539"/>
              <a:gd name="connsiteY128" fmla="*/ 1168288 h 6858000"/>
              <a:gd name="connsiteX129" fmla="*/ 244016 w 1508539"/>
              <a:gd name="connsiteY129" fmla="*/ 1142577 h 6858000"/>
              <a:gd name="connsiteX130" fmla="*/ 233322 w 1508539"/>
              <a:gd name="connsiteY130" fmla="*/ 1088484 h 6858000"/>
              <a:gd name="connsiteX131" fmla="*/ 222058 w 1508539"/>
              <a:gd name="connsiteY131" fmla="*/ 1016103 h 6858000"/>
              <a:gd name="connsiteX132" fmla="*/ 223514 w 1508539"/>
              <a:gd name="connsiteY132" fmla="*/ 932283 h 6858000"/>
              <a:gd name="connsiteX133" fmla="*/ 225750 w 1508539"/>
              <a:gd name="connsiteY133" fmla="*/ 915925 h 6858000"/>
              <a:gd name="connsiteX134" fmla="*/ 218379 w 1508539"/>
              <a:gd name="connsiteY134" fmla="*/ 896999 h 6858000"/>
              <a:gd name="connsiteX135" fmla="*/ 187787 w 1508539"/>
              <a:gd name="connsiteY135" fmla="*/ 821517 h 6858000"/>
              <a:gd name="connsiteX136" fmla="*/ 166737 w 1508539"/>
              <a:gd name="connsiteY136" fmla="*/ 751353 h 6858000"/>
              <a:gd name="connsiteX137" fmla="*/ 166295 w 1508539"/>
              <a:gd name="connsiteY137" fmla="*/ 721230 h 6858000"/>
              <a:gd name="connsiteX138" fmla="*/ 151966 w 1508539"/>
              <a:gd name="connsiteY138" fmla="*/ 681659 h 6858000"/>
              <a:gd name="connsiteX139" fmla="*/ 137385 w 1508539"/>
              <a:gd name="connsiteY139" fmla="*/ 635218 h 6858000"/>
              <a:gd name="connsiteX140" fmla="*/ 142396 w 1508539"/>
              <a:gd name="connsiteY140" fmla="*/ 613763 h 6858000"/>
              <a:gd name="connsiteX141" fmla="*/ 128338 w 1508539"/>
              <a:gd name="connsiteY141" fmla="*/ 598582 h 6858000"/>
              <a:gd name="connsiteX142" fmla="*/ 128019 w 1508539"/>
              <a:gd name="connsiteY142" fmla="*/ 576846 h 6858000"/>
              <a:gd name="connsiteX143" fmla="*/ 107645 w 1508539"/>
              <a:gd name="connsiteY143" fmla="*/ 530055 h 6858000"/>
              <a:gd name="connsiteX144" fmla="*/ 106893 w 1508539"/>
              <a:gd name="connsiteY144" fmla="*/ 465389 h 6858000"/>
              <a:gd name="connsiteX145" fmla="*/ 89816 w 1508539"/>
              <a:gd name="connsiteY145" fmla="*/ 424699 h 6858000"/>
              <a:gd name="connsiteX146" fmla="*/ 90191 w 1508539"/>
              <a:gd name="connsiteY146" fmla="*/ 404917 h 6858000"/>
              <a:gd name="connsiteX147" fmla="*/ 70148 w 1508539"/>
              <a:gd name="connsiteY147" fmla="*/ 367211 h 6858000"/>
              <a:gd name="connsiteX148" fmla="*/ 36452 w 1508539"/>
              <a:gd name="connsiteY148" fmla="*/ 268519 h 6858000"/>
              <a:gd name="connsiteX149" fmla="*/ 23935 w 1508539"/>
              <a:gd name="connsiteY149" fmla="*/ 160886 h 6858000"/>
              <a:gd name="connsiteX150" fmla="*/ 19312 w 1508539"/>
              <a:gd name="connsiteY150" fmla="*/ 47336 h 6858000"/>
              <a:gd name="connsiteX151" fmla="*/ 0 w 1508539"/>
              <a:gd name="connsiteY151" fmla="*/ 0 h 6858000"/>
              <a:gd name="connsiteX0" fmla="*/ 0 w 1508539"/>
              <a:gd name="connsiteY0" fmla="*/ 0 h 6858000"/>
              <a:gd name="connsiteX1" fmla="*/ 1508539 w 1508539"/>
              <a:gd name="connsiteY1" fmla="*/ 0 h 6858000"/>
              <a:gd name="connsiteX2" fmla="*/ 1508539 w 1508539"/>
              <a:gd name="connsiteY2" fmla="*/ 6858000 h 6858000"/>
              <a:gd name="connsiteX3" fmla="*/ 57174 w 1508539"/>
              <a:gd name="connsiteY3" fmla="*/ 6858000 h 6858000"/>
              <a:gd name="connsiteX4" fmla="*/ 57315 w 1508539"/>
              <a:gd name="connsiteY4" fmla="*/ 6857735 h 6858000"/>
              <a:gd name="connsiteX5" fmla="*/ 69364 w 1508539"/>
              <a:gd name="connsiteY5" fmla="*/ 6809549 h 6858000"/>
              <a:gd name="connsiteX6" fmla="*/ 101575 w 1508539"/>
              <a:gd name="connsiteY6" fmla="*/ 6715115 h 6858000"/>
              <a:gd name="connsiteX7" fmla="*/ 111426 w 1508539"/>
              <a:gd name="connsiteY7" fmla="*/ 6680170 h 6858000"/>
              <a:gd name="connsiteX8" fmla="*/ 136976 w 1508539"/>
              <a:gd name="connsiteY8" fmla="*/ 6621207 h 6858000"/>
              <a:gd name="connsiteX9" fmla="*/ 153633 w 1508539"/>
              <a:gd name="connsiteY9" fmla="*/ 6596265 h 6858000"/>
              <a:gd name="connsiteX10" fmla="*/ 153512 w 1508539"/>
              <a:gd name="connsiteY10" fmla="*/ 6594818 h 6858000"/>
              <a:gd name="connsiteX11" fmla="*/ 157757 w 1508539"/>
              <a:gd name="connsiteY11" fmla="*/ 6593735 h 6858000"/>
              <a:gd name="connsiteX12" fmla="*/ 160954 w 1508539"/>
              <a:gd name="connsiteY12" fmla="*/ 6589172 h 6858000"/>
              <a:gd name="connsiteX13" fmla="*/ 164248 w 1508539"/>
              <a:gd name="connsiteY13" fmla="*/ 6574442 h 6858000"/>
              <a:gd name="connsiteX14" fmla="*/ 164588 w 1508539"/>
              <a:gd name="connsiteY14" fmla="*/ 6568530 h 6858000"/>
              <a:gd name="connsiteX15" fmla="*/ 166997 w 1508539"/>
              <a:gd name="connsiteY15" fmla="*/ 6560674 h 6858000"/>
              <a:gd name="connsiteX16" fmla="*/ 167342 w 1508539"/>
              <a:gd name="connsiteY16" fmla="*/ 6560598 h 6858000"/>
              <a:gd name="connsiteX17" fmla="*/ 169039 w 1508539"/>
              <a:gd name="connsiteY17" fmla="*/ 6553006 h 6858000"/>
              <a:gd name="connsiteX18" fmla="*/ 173735 w 1508539"/>
              <a:gd name="connsiteY18" fmla="*/ 6514360 h 6858000"/>
              <a:gd name="connsiteX19" fmla="*/ 215389 w 1508539"/>
              <a:gd name="connsiteY19" fmla="*/ 6478062 h 6858000"/>
              <a:gd name="connsiteX20" fmla="*/ 226078 w 1508539"/>
              <a:gd name="connsiteY20" fmla="*/ 6460325 h 6858000"/>
              <a:gd name="connsiteX21" fmla="*/ 233311 w 1508539"/>
              <a:gd name="connsiteY21" fmla="*/ 6451488 h 6858000"/>
              <a:gd name="connsiteX22" fmla="*/ 234746 w 1508539"/>
              <a:gd name="connsiteY22" fmla="*/ 6451348 h 6858000"/>
              <a:gd name="connsiteX23" fmla="*/ 239104 w 1508539"/>
              <a:gd name="connsiteY23" fmla="*/ 6414240 h 6858000"/>
              <a:gd name="connsiteX24" fmla="*/ 241980 w 1508539"/>
              <a:gd name="connsiteY24" fmla="*/ 6410269 h 6858000"/>
              <a:gd name="connsiteX25" fmla="*/ 241880 w 1508539"/>
              <a:gd name="connsiteY25" fmla="*/ 6384857 h 6858000"/>
              <a:gd name="connsiteX26" fmla="*/ 243397 w 1508539"/>
              <a:gd name="connsiteY26" fmla="*/ 6372381 h 6858000"/>
              <a:gd name="connsiteX27" fmla="*/ 240591 w 1508539"/>
              <a:gd name="connsiteY27" fmla="*/ 6367510 h 6858000"/>
              <a:gd name="connsiteX28" fmla="*/ 244471 w 1508539"/>
              <a:gd name="connsiteY28" fmla="*/ 6349778 h 6858000"/>
              <a:gd name="connsiteX29" fmla="*/ 246136 w 1508539"/>
              <a:gd name="connsiteY29" fmla="*/ 6348250 h 6858000"/>
              <a:gd name="connsiteX30" fmla="*/ 262170 w 1508539"/>
              <a:gd name="connsiteY30" fmla="*/ 6281972 h 6858000"/>
              <a:gd name="connsiteX31" fmla="*/ 272933 w 1508539"/>
              <a:gd name="connsiteY31" fmla="*/ 6211940 h 6858000"/>
              <a:gd name="connsiteX32" fmla="*/ 314428 w 1508539"/>
              <a:gd name="connsiteY32" fmla="*/ 6113913 h 6858000"/>
              <a:gd name="connsiteX33" fmla="*/ 318721 w 1508539"/>
              <a:gd name="connsiteY33" fmla="*/ 6028119 h 6858000"/>
              <a:gd name="connsiteX34" fmla="*/ 345501 w 1508539"/>
              <a:gd name="connsiteY34" fmla="*/ 5934687 h 6858000"/>
              <a:gd name="connsiteX35" fmla="*/ 379513 w 1508539"/>
              <a:gd name="connsiteY35" fmla="*/ 5765594 h 6858000"/>
              <a:gd name="connsiteX36" fmla="*/ 411349 w 1508539"/>
              <a:gd name="connsiteY36" fmla="*/ 5693685 h 6858000"/>
              <a:gd name="connsiteX37" fmla="*/ 431404 w 1508539"/>
              <a:gd name="connsiteY37" fmla="*/ 5665173 h 6858000"/>
              <a:gd name="connsiteX38" fmla="*/ 465121 w 1508539"/>
              <a:gd name="connsiteY38" fmla="*/ 5563435 h 6858000"/>
              <a:gd name="connsiteX39" fmla="*/ 494626 w 1508539"/>
              <a:gd name="connsiteY39" fmla="*/ 5476393 h 6858000"/>
              <a:gd name="connsiteX40" fmla="*/ 525819 w 1508539"/>
              <a:gd name="connsiteY40" fmla="*/ 5396260 h 6858000"/>
              <a:gd name="connsiteX41" fmla="*/ 541800 w 1508539"/>
              <a:gd name="connsiteY41" fmla="*/ 5330009 h 6858000"/>
              <a:gd name="connsiteX42" fmla="*/ 575293 w 1508539"/>
              <a:gd name="connsiteY42" fmla="*/ 5273739 h 6858000"/>
              <a:gd name="connsiteX43" fmla="*/ 584892 w 1508539"/>
              <a:gd name="connsiteY43" fmla="*/ 5241779 h 6858000"/>
              <a:gd name="connsiteX44" fmla="*/ 596118 w 1508539"/>
              <a:gd name="connsiteY44" fmla="*/ 5225268 h 6858000"/>
              <a:gd name="connsiteX45" fmla="*/ 597138 w 1508539"/>
              <a:gd name="connsiteY45" fmla="*/ 5217684 h 6858000"/>
              <a:gd name="connsiteX46" fmla="*/ 604479 w 1508539"/>
              <a:gd name="connsiteY46" fmla="*/ 5193377 h 6858000"/>
              <a:gd name="connsiteX47" fmla="*/ 607782 w 1508539"/>
              <a:gd name="connsiteY47" fmla="*/ 5179288 h 6858000"/>
              <a:gd name="connsiteX48" fmla="*/ 608766 w 1508539"/>
              <a:gd name="connsiteY48" fmla="*/ 5173621 h 6858000"/>
              <a:gd name="connsiteX49" fmla="*/ 604400 w 1508539"/>
              <a:gd name="connsiteY49" fmla="*/ 5159961 h 6858000"/>
              <a:gd name="connsiteX50" fmla="*/ 611077 w 1508539"/>
              <a:gd name="connsiteY50" fmla="*/ 5144295 h 6858000"/>
              <a:gd name="connsiteX51" fmla="*/ 608010 w 1508539"/>
              <a:gd name="connsiteY51" fmla="*/ 5125185 h 6858000"/>
              <a:gd name="connsiteX52" fmla="*/ 614840 w 1508539"/>
              <a:gd name="connsiteY52" fmla="*/ 5121884 h 6858000"/>
              <a:gd name="connsiteX53" fmla="*/ 621876 w 1508539"/>
              <a:gd name="connsiteY53" fmla="*/ 5067850 h 6858000"/>
              <a:gd name="connsiteX54" fmla="*/ 624607 w 1508539"/>
              <a:gd name="connsiteY54" fmla="*/ 5060861 h 6858000"/>
              <a:gd name="connsiteX55" fmla="*/ 621311 w 1508539"/>
              <a:gd name="connsiteY55" fmla="*/ 5034192 h 6858000"/>
              <a:gd name="connsiteX56" fmla="*/ 622865 w 1508539"/>
              <a:gd name="connsiteY56" fmla="*/ 4993030 h 6858000"/>
              <a:gd name="connsiteX57" fmla="*/ 629774 w 1508539"/>
              <a:gd name="connsiteY57" fmla="*/ 4946844 h 6858000"/>
              <a:gd name="connsiteX58" fmla="*/ 625630 w 1508539"/>
              <a:gd name="connsiteY58" fmla="*/ 4932692 h 6858000"/>
              <a:gd name="connsiteX59" fmla="*/ 641033 w 1508539"/>
              <a:gd name="connsiteY59" fmla="*/ 4858827 h 6858000"/>
              <a:gd name="connsiteX60" fmla="*/ 635187 w 1508539"/>
              <a:gd name="connsiteY60" fmla="*/ 4801535 h 6858000"/>
              <a:gd name="connsiteX61" fmla="*/ 651669 w 1508539"/>
              <a:gd name="connsiteY61" fmla="*/ 4780965 h 6858000"/>
              <a:gd name="connsiteX62" fmla="*/ 652962 w 1508539"/>
              <a:gd name="connsiteY62" fmla="*/ 4750867 h 6858000"/>
              <a:gd name="connsiteX63" fmla="*/ 650769 w 1508539"/>
              <a:gd name="connsiteY63" fmla="*/ 4690749 h 6858000"/>
              <a:gd name="connsiteX64" fmla="*/ 646249 w 1508539"/>
              <a:gd name="connsiteY64" fmla="*/ 4584173 h 6858000"/>
              <a:gd name="connsiteX65" fmla="*/ 641332 w 1508539"/>
              <a:gd name="connsiteY65" fmla="*/ 4444346 h 6858000"/>
              <a:gd name="connsiteX66" fmla="*/ 637897 w 1508539"/>
              <a:gd name="connsiteY66" fmla="*/ 4375228 h 6858000"/>
              <a:gd name="connsiteX67" fmla="*/ 618550 w 1508539"/>
              <a:gd name="connsiteY67" fmla="*/ 4214165 h 6858000"/>
              <a:gd name="connsiteX68" fmla="*/ 622623 w 1508539"/>
              <a:gd name="connsiteY68" fmla="*/ 4090296 h 6858000"/>
              <a:gd name="connsiteX69" fmla="*/ 607879 w 1508539"/>
              <a:gd name="connsiteY69" fmla="*/ 4033999 h 6858000"/>
              <a:gd name="connsiteX70" fmla="*/ 609028 w 1508539"/>
              <a:gd name="connsiteY70" fmla="*/ 4031933 h 6858000"/>
              <a:gd name="connsiteX71" fmla="*/ 607604 w 1508539"/>
              <a:gd name="connsiteY71" fmla="*/ 4013953 h 6858000"/>
              <a:gd name="connsiteX72" fmla="*/ 593899 w 1508539"/>
              <a:gd name="connsiteY72" fmla="*/ 3974753 h 6858000"/>
              <a:gd name="connsiteX73" fmla="*/ 595497 w 1508539"/>
              <a:gd name="connsiteY73" fmla="*/ 3969950 h 6858000"/>
              <a:gd name="connsiteX74" fmla="*/ 588919 w 1508539"/>
              <a:gd name="connsiteY74" fmla="*/ 3933779 h 6858000"/>
              <a:gd name="connsiteX75" fmla="*/ 590250 w 1508539"/>
              <a:gd name="connsiteY75" fmla="*/ 3933093 h 6858000"/>
              <a:gd name="connsiteX76" fmla="*/ 594604 w 1508539"/>
              <a:gd name="connsiteY76" fmla="*/ 3922082 h 6858000"/>
              <a:gd name="connsiteX77" fmla="*/ 599682 w 1508539"/>
              <a:gd name="connsiteY77" fmla="*/ 3901461 h 6858000"/>
              <a:gd name="connsiteX78" fmla="*/ 622276 w 1508539"/>
              <a:gd name="connsiteY78" fmla="*/ 3813873 h 6858000"/>
              <a:gd name="connsiteX79" fmla="*/ 621701 w 1508539"/>
              <a:gd name="connsiteY79" fmla="*/ 3806161 h 6858000"/>
              <a:gd name="connsiteX80" fmla="*/ 622008 w 1508539"/>
              <a:gd name="connsiteY80" fmla="*/ 3805957 h 6858000"/>
              <a:gd name="connsiteX81" fmla="*/ 622035 w 1508539"/>
              <a:gd name="connsiteY81" fmla="*/ 3797724 h 6858000"/>
              <a:gd name="connsiteX82" fmla="*/ 620650 w 1508539"/>
              <a:gd name="connsiteY82" fmla="*/ 3792098 h 6858000"/>
              <a:gd name="connsiteX83" fmla="*/ 619534 w 1508539"/>
              <a:gd name="connsiteY83" fmla="*/ 3777135 h 6858000"/>
              <a:gd name="connsiteX84" fmla="*/ 621267 w 1508539"/>
              <a:gd name="connsiteY84" fmla="*/ 3771656 h 6858000"/>
              <a:gd name="connsiteX85" fmla="*/ 625010 w 1508539"/>
              <a:gd name="connsiteY85" fmla="*/ 3769007 h 6858000"/>
              <a:gd name="connsiteX86" fmla="*/ 624476 w 1508539"/>
              <a:gd name="connsiteY86" fmla="*/ 3767709 h 6858000"/>
              <a:gd name="connsiteX87" fmla="*/ 633172 w 1508539"/>
              <a:gd name="connsiteY87" fmla="*/ 3738082 h 6858000"/>
              <a:gd name="connsiteX88" fmla="*/ 640518 w 1508539"/>
              <a:gd name="connsiteY88" fmla="*/ 3673397 h 6858000"/>
              <a:gd name="connsiteX89" fmla="*/ 639814 w 1508539"/>
              <a:gd name="connsiteY89" fmla="*/ 3637109 h 6858000"/>
              <a:gd name="connsiteX90" fmla="*/ 643257 w 1508539"/>
              <a:gd name="connsiteY90" fmla="*/ 3536883 h 6858000"/>
              <a:gd name="connsiteX91" fmla="*/ 650795 w 1508539"/>
              <a:gd name="connsiteY91" fmla="*/ 3435652 h 6858000"/>
              <a:gd name="connsiteX92" fmla="*/ 652466 w 1508539"/>
              <a:gd name="connsiteY92" fmla="*/ 3307769 h 6858000"/>
              <a:gd name="connsiteX93" fmla="*/ 670029 w 1508539"/>
              <a:gd name="connsiteY93" fmla="*/ 3250522 h 6858000"/>
              <a:gd name="connsiteX94" fmla="*/ 670454 w 1508539"/>
              <a:gd name="connsiteY94" fmla="*/ 3229163 h 6858000"/>
              <a:gd name="connsiteX95" fmla="*/ 672277 w 1508539"/>
              <a:gd name="connsiteY95" fmla="*/ 3217217 h 6858000"/>
              <a:gd name="connsiteX96" fmla="*/ 659112 w 1508539"/>
              <a:gd name="connsiteY96" fmla="*/ 3183755 h 6858000"/>
              <a:gd name="connsiteX97" fmla="*/ 659613 w 1508539"/>
              <a:gd name="connsiteY97" fmla="*/ 3178642 h 6858000"/>
              <a:gd name="connsiteX98" fmla="*/ 647213 w 1508539"/>
              <a:gd name="connsiteY98" fmla="*/ 3158586 h 6858000"/>
              <a:gd name="connsiteX99" fmla="*/ 632398 w 1508539"/>
              <a:gd name="connsiteY99" fmla="*/ 3129034 h 6858000"/>
              <a:gd name="connsiteX100" fmla="*/ 633063 w 1508539"/>
              <a:gd name="connsiteY100" fmla="*/ 3126682 h 6858000"/>
              <a:gd name="connsiteX101" fmla="*/ 623931 w 1508539"/>
              <a:gd name="connsiteY101" fmla="*/ 3114519 h 6858000"/>
              <a:gd name="connsiteX102" fmla="*/ 610540 w 1508539"/>
              <a:gd name="connsiteY102" fmla="*/ 3106272 h 6858000"/>
              <a:gd name="connsiteX103" fmla="*/ 583270 w 1508539"/>
              <a:gd name="connsiteY103" fmla="*/ 2958185 h 6858000"/>
              <a:gd name="connsiteX104" fmla="*/ 525884 w 1508539"/>
              <a:gd name="connsiteY104" fmla="*/ 2762989 h 6858000"/>
              <a:gd name="connsiteX105" fmla="*/ 474802 w 1508539"/>
              <a:gd name="connsiteY105" fmla="*/ 2554718 h 6858000"/>
              <a:gd name="connsiteX106" fmla="*/ 454896 w 1508539"/>
              <a:gd name="connsiteY106" fmla="*/ 2485734 h 6858000"/>
              <a:gd name="connsiteX107" fmla="*/ 445619 w 1508539"/>
              <a:gd name="connsiteY107" fmla="*/ 2447068 h 6858000"/>
              <a:gd name="connsiteX108" fmla="*/ 432580 w 1508539"/>
              <a:gd name="connsiteY108" fmla="*/ 2425819 h 6858000"/>
              <a:gd name="connsiteX109" fmla="*/ 438579 w 1508539"/>
              <a:gd name="connsiteY109" fmla="*/ 2402874 h 6858000"/>
              <a:gd name="connsiteX110" fmla="*/ 441191 w 1508539"/>
              <a:gd name="connsiteY110" fmla="*/ 2381443 h 6858000"/>
              <a:gd name="connsiteX111" fmla="*/ 417520 w 1508539"/>
              <a:gd name="connsiteY111" fmla="*/ 2261920 h 6858000"/>
              <a:gd name="connsiteX112" fmla="*/ 407407 w 1508539"/>
              <a:gd name="connsiteY112" fmla="*/ 2195378 h 6858000"/>
              <a:gd name="connsiteX113" fmla="*/ 391624 w 1508539"/>
              <a:gd name="connsiteY113" fmla="*/ 2155135 h 6858000"/>
              <a:gd name="connsiteX114" fmla="*/ 389082 w 1508539"/>
              <a:gd name="connsiteY114" fmla="*/ 2118008 h 6858000"/>
              <a:gd name="connsiteX115" fmla="*/ 390075 w 1508539"/>
              <a:gd name="connsiteY115" fmla="*/ 2050531 h 6858000"/>
              <a:gd name="connsiteX116" fmla="*/ 381881 w 1508539"/>
              <a:gd name="connsiteY116" fmla="*/ 1963269 h 6858000"/>
              <a:gd name="connsiteX117" fmla="*/ 363059 w 1508539"/>
              <a:gd name="connsiteY117" fmla="*/ 1906352 h 6858000"/>
              <a:gd name="connsiteX118" fmla="*/ 339616 w 1508539"/>
              <a:gd name="connsiteY118" fmla="*/ 1861531 h 6858000"/>
              <a:gd name="connsiteX119" fmla="*/ 293415 w 1508539"/>
              <a:gd name="connsiteY119" fmla="*/ 1732919 h 6858000"/>
              <a:gd name="connsiteX120" fmla="*/ 265726 w 1508539"/>
              <a:gd name="connsiteY120" fmla="*/ 1663540 h 6858000"/>
              <a:gd name="connsiteX121" fmla="*/ 264852 w 1508539"/>
              <a:gd name="connsiteY121" fmla="*/ 1615777 h 6858000"/>
              <a:gd name="connsiteX122" fmla="*/ 245647 w 1508539"/>
              <a:gd name="connsiteY122" fmla="*/ 1563678 h 6858000"/>
              <a:gd name="connsiteX123" fmla="*/ 258727 w 1508539"/>
              <a:gd name="connsiteY123" fmla="*/ 1519474 h 6858000"/>
              <a:gd name="connsiteX124" fmla="*/ 251469 w 1508539"/>
              <a:gd name="connsiteY124" fmla="*/ 1477995 h 6858000"/>
              <a:gd name="connsiteX125" fmla="*/ 237554 w 1508539"/>
              <a:gd name="connsiteY125" fmla="*/ 1373769 h 6858000"/>
              <a:gd name="connsiteX126" fmla="*/ 245861 w 1508539"/>
              <a:gd name="connsiteY126" fmla="*/ 1307086 h 6858000"/>
              <a:gd name="connsiteX127" fmla="*/ 247049 w 1508539"/>
              <a:gd name="connsiteY127" fmla="*/ 1189033 h 6858000"/>
              <a:gd name="connsiteX128" fmla="*/ 251734 w 1508539"/>
              <a:gd name="connsiteY128" fmla="*/ 1168288 h 6858000"/>
              <a:gd name="connsiteX129" fmla="*/ 244016 w 1508539"/>
              <a:gd name="connsiteY129" fmla="*/ 1142577 h 6858000"/>
              <a:gd name="connsiteX130" fmla="*/ 233322 w 1508539"/>
              <a:gd name="connsiteY130" fmla="*/ 1088484 h 6858000"/>
              <a:gd name="connsiteX131" fmla="*/ 222058 w 1508539"/>
              <a:gd name="connsiteY131" fmla="*/ 1016103 h 6858000"/>
              <a:gd name="connsiteX132" fmla="*/ 223514 w 1508539"/>
              <a:gd name="connsiteY132" fmla="*/ 932283 h 6858000"/>
              <a:gd name="connsiteX133" fmla="*/ 225750 w 1508539"/>
              <a:gd name="connsiteY133" fmla="*/ 915925 h 6858000"/>
              <a:gd name="connsiteX134" fmla="*/ 218379 w 1508539"/>
              <a:gd name="connsiteY134" fmla="*/ 896999 h 6858000"/>
              <a:gd name="connsiteX135" fmla="*/ 187787 w 1508539"/>
              <a:gd name="connsiteY135" fmla="*/ 821517 h 6858000"/>
              <a:gd name="connsiteX136" fmla="*/ 166737 w 1508539"/>
              <a:gd name="connsiteY136" fmla="*/ 751353 h 6858000"/>
              <a:gd name="connsiteX137" fmla="*/ 166295 w 1508539"/>
              <a:gd name="connsiteY137" fmla="*/ 721230 h 6858000"/>
              <a:gd name="connsiteX138" fmla="*/ 151966 w 1508539"/>
              <a:gd name="connsiteY138" fmla="*/ 681659 h 6858000"/>
              <a:gd name="connsiteX139" fmla="*/ 137385 w 1508539"/>
              <a:gd name="connsiteY139" fmla="*/ 635218 h 6858000"/>
              <a:gd name="connsiteX140" fmla="*/ 142396 w 1508539"/>
              <a:gd name="connsiteY140" fmla="*/ 613763 h 6858000"/>
              <a:gd name="connsiteX141" fmla="*/ 128338 w 1508539"/>
              <a:gd name="connsiteY141" fmla="*/ 598582 h 6858000"/>
              <a:gd name="connsiteX142" fmla="*/ 128019 w 1508539"/>
              <a:gd name="connsiteY142" fmla="*/ 576846 h 6858000"/>
              <a:gd name="connsiteX143" fmla="*/ 107645 w 1508539"/>
              <a:gd name="connsiteY143" fmla="*/ 530055 h 6858000"/>
              <a:gd name="connsiteX144" fmla="*/ 106893 w 1508539"/>
              <a:gd name="connsiteY144" fmla="*/ 465389 h 6858000"/>
              <a:gd name="connsiteX145" fmla="*/ 89816 w 1508539"/>
              <a:gd name="connsiteY145" fmla="*/ 424699 h 6858000"/>
              <a:gd name="connsiteX146" fmla="*/ 90191 w 1508539"/>
              <a:gd name="connsiteY146" fmla="*/ 404917 h 6858000"/>
              <a:gd name="connsiteX147" fmla="*/ 70148 w 1508539"/>
              <a:gd name="connsiteY147" fmla="*/ 367211 h 6858000"/>
              <a:gd name="connsiteX148" fmla="*/ 36452 w 1508539"/>
              <a:gd name="connsiteY148" fmla="*/ 268519 h 6858000"/>
              <a:gd name="connsiteX149" fmla="*/ 23935 w 1508539"/>
              <a:gd name="connsiteY149" fmla="*/ 160886 h 6858000"/>
              <a:gd name="connsiteX150" fmla="*/ 19312 w 1508539"/>
              <a:gd name="connsiteY150" fmla="*/ 47336 h 6858000"/>
              <a:gd name="connsiteX151" fmla="*/ 0 w 1508539"/>
              <a:gd name="connsiteY151" fmla="*/ 0 h 6858000"/>
              <a:gd name="connsiteX0" fmla="*/ 0 w 1508539"/>
              <a:gd name="connsiteY0" fmla="*/ 0 h 6858000"/>
              <a:gd name="connsiteX1" fmla="*/ 1508539 w 1508539"/>
              <a:gd name="connsiteY1" fmla="*/ 0 h 6858000"/>
              <a:gd name="connsiteX2" fmla="*/ 1508539 w 1508539"/>
              <a:gd name="connsiteY2" fmla="*/ 6858000 h 6858000"/>
              <a:gd name="connsiteX3" fmla="*/ 57174 w 1508539"/>
              <a:gd name="connsiteY3" fmla="*/ 6858000 h 6858000"/>
              <a:gd name="connsiteX4" fmla="*/ 57315 w 1508539"/>
              <a:gd name="connsiteY4" fmla="*/ 6857735 h 6858000"/>
              <a:gd name="connsiteX5" fmla="*/ 69364 w 1508539"/>
              <a:gd name="connsiteY5" fmla="*/ 6809549 h 6858000"/>
              <a:gd name="connsiteX6" fmla="*/ 101575 w 1508539"/>
              <a:gd name="connsiteY6" fmla="*/ 6715115 h 6858000"/>
              <a:gd name="connsiteX7" fmla="*/ 111426 w 1508539"/>
              <a:gd name="connsiteY7" fmla="*/ 6680170 h 6858000"/>
              <a:gd name="connsiteX8" fmla="*/ 136976 w 1508539"/>
              <a:gd name="connsiteY8" fmla="*/ 6621207 h 6858000"/>
              <a:gd name="connsiteX9" fmla="*/ 153633 w 1508539"/>
              <a:gd name="connsiteY9" fmla="*/ 6596265 h 6858000"/>
              <a:gd name="connsiteX10" fmla="*/ 153512 w 1508539"/>
              <a:gd name="connsiteY10" fmla="*/ 6594818 h 6858000"/>
              <a:gd name="connsiteX11" fmla="*/ 157757 w 1508539"/>
              <a:gd name="connsiteY11" fmla="*/ 6593735 h 6858000"/>
              <a:gd name="connsiteX12" fmla="*/ 160954 w 1508539"/>
              <a:gd name="connsiteY12" fmla="*/ 6589172 h 6858000"/>
              <a:gd name="connsiteX13" fmla="*/ 164248 w 1508539"/>
              <a:gd name="connsiteY13" fmla="*/ 6574442 h 6858000"/>
              <a:gd name="connsiteX14" fmla="*/ 164588 w 1508539"/>
              <a:gd name="connsiteY14" fmla="*/ 6568530 h 6858000"/>
              <a:gd name="connsiteX15" fmla="*/ 166997 w 1508539"/>
              <a:gd name="connsiteY15" fmla="*/ 6560674 h 6858000"/>
              <a:gd name="connsiteX16" fmla="*/ 167342 w 1508539"/>
              <a:gd name="connsiteY16" fmla="*/ 6560598 h 6858000"/>
              <a:gd name="connsiteX17" fmla="*/ 169039 w 1508539"/>
              <a:gd name="connsiteY17" fmla="*/ 6553006 h 6858000"/>
              <a:gd name="connsiteX18" fmla="*/ 173735 w 1508539"/>
              <a:gd name="connsiteY18" fmla="*/ 6514360 h 6858000"/>
              <a:gd name="connsiteX19" fmla="*/ 215389 w 1508539"/>
              <a:gd name="connsiteY19" fmla="*/ 6478062 h 6858000"/>
              <a:gd name="connsiteX20" fmla="*/ 226078 w 1508539"/>
              <a:gd name="connsiteY20" fmla="*/ 6460325 h 6858000"/>
              <a:gd name="connsiteX21" fmla="*/ 233311 w 1508539"/>
              <a:gd name="connsiteY21" fmla="*/ 6451488 h 6858000"/>
              <a:gd name="connsiteX22" fmla="*/ 234746 w 1508539"/>
              <a:gd name="connsiteY22" fmla="*/ 6451348 h 6858000"/>
              <a:gd name="connsiteX23" fmla="*/ 239104 w 1508539"/>
              <a:gd name="connsiteY23" fmla="*/ 6414240 h 6858000"/>
              <a:gd name="connsiteX24" fmla="*/ 241980 w 1508539"/>
              <a:gd name="connsiteY24" fmla="*/ 6410269 h 6858000"/>
              <a:gd name="connsiteX25" fmla="*/ 241880 w 1508539"/>
              <a:gd name="connsiteY25" fmla="*/ 6384857 h 6858000"/>
              <a:gd name="connsiteX26" fmla="*/ 243397 w 1508539"/>
              <a:gd name="connsiteY26" fmla="*/ 6372381 h 6858000"/>
              <a:gd name="connsiteX27" fmla="*/ 240591 w 1508539"/>
              <a:gd name="connsiteY27" fmla="*/ 6367510 h 6858000"/>
              <a:gd name="connsiteX28" fmla="*/ 244471 w 1508539"/>
              <a:gd name="connsiteY28" fmla="*/ 6349778 h 6858000"/>
              <a:gd name="connsiteX29" fmla="*/ 246136 w 1508539"/>
              <a:gd name="connsiteY29" fmla="*/ 6348250 h 6858000"/>
              <a:gd name="connsiteX30" fmla="*/ 262170 w 1508539"/>
              <a:gd name="connsiteY30" fmla="*/ 6281972 h 6858000"/>
              <a:gd name="connsiteX31" fmla="*/ 272933 w 1508539"/>
              <a:gd name="connsiteY31" fmla="*/ 6211940 h 6858000"/>
              <a:gd name="connsiteX32" fmla="*/ 314428 w 1508539"/>
              <a:gd name="connsiteY32" fmla="*/ 6113913 h 6858000"/>
              <a:gd name="connsiteX33" fmla="*/ 318721 w 1508539"/>
              <a:gd name="connsiteY33" fmla="*/ 6028119 h 6858000"/>
              <a:gd name="connsiteX34" fmla="*/ 345501 w 1508539"/>
              <a:gd name="connsiteY34" fmla="*/ 5934687 h 6858000"/>
              <a:gd name="connsiteX35" fmla="*/ 379513 w 1508539"/>
              <a:gd name="connsiteY35" fmla="*/ 5765594 h 6858000"/>
              <a:gd name="connsiteX36" fmla="*/ 411349 w 1508539"/>
              <a:gd name="connsiteY36" fmla="*/ 5693685 h 6858000"/>
              <a:gd name="connsiteX37" fmla="*/ 431404 w 1508539"/>
              <a:gd name="connsiteY37" fmla="*/ 5665173 h 6858000"/>
              <a:gd name="connsiteX38" fmla="*/ 465121 w 1508539"/>
              <a:gd name="connsiteY38" fmla="*/ 5563435 h 6858000"/>
              <a:gd name="connsiteX39" fmla="*/ 494626 w 1508539"/>
              <a:gd name="connsiteY39" fmla="*/ 5476393 h 6858000"/>
              <a:gd name="connsiteX40" fmla="*/ 525819 w 1508539"/>
              <a:gd name="connsiteY40" fmla="*/ 5396260 h 6858000"/>
              <a:gd name="connsiteX41" fmla="*/ 541800 w 1508539"/>
              <a:gd name="connsiteY41" fmla="*/ 5330009 h 6858000"/>
              <a:gd name="connsiteX42" fmla="*/ 575293 w 1508539"/>
              <a:gd name="connsiteY42" fmla="*/ 5273739 h 6858000"/>
              <a:gd name="connsiteX43" fmla="*/ 584892 w 1508539"/>
              <a:gd name="connsiteY43" fmla="*/ 5241779 h 6858000"/>
              <a:gd name="connsiteX44" fmla="*/ 596118 w 1508539"/>
              <a:gd name="connsiteY44" fmla="*/ 5225268 h 6858000"/>
              <a:gd name="connsiteX45" fmla="*/ 597138 w 1508539"/>
              <a:gd name="connsiteY45" fmla="*/ 5217684 h 6858000"/>
              <a:gd name="connsiteX46" fmla="*/ 604479 w 1508539"/>
              <a:gd name="connsiteY46" fmla="*/ 5193377 h 6858000"/>
              <a:gd name="connsiteX47" fmla="*/ 607782 w 1508539"/>
              <a:gd name="connsiteY47" fmla="*/ 5179288 h 6858000"/>
              <a:gd name="connsiteX48" fmla="*/ 608766 w 1508539"/>
              <a:gd name="connsiteY48" fmla="*/ 5173621 h 6858000"/>
              <a:gd name="connsiteX49" fmla="*/ 604400 w 1508539"/>
              <a:gd name="connsiteY49" fmla="*/ 5159961 h 6858000"/>
              <a:gd name="connsiteX50" fmla="*/ 611077 w 1508539"/>
              <a:gd name="connsiteY50" fmla="*/ 5144295 h 6858000"/>
              <a:gd name="connsiteX51" fmla="*/ 608010 w 1508539"/>
              <a:gd name="connsiteY51" fmla="*/ 5125185 h 6858000"/>
              <a:gd name="connsiteX52" fmla="*/ 614840 w 1508539"/>
              <a:gd name="connsiteY52" fmla="*/ 5121884 h 6858000"/>
              <a:gd name="connsiteX53" fmla="*/ 621876 w 1508539"/>
              <a:gd name="connsiteY53" fmla="*/ 5067850 h 6858000"/>
              <a:gd name="connsiteX54" fmla="*/ 624607 w 1508539"/>
              <a:gd name="connsiteY54" fmla="*/ 5060861 h 6858000"/>
              <a:gd name="connsiteX55" fmla="*/ 621311 w 1508539"/>
              <a:gd name="connsiteY55" fmla="*/ 5034192 h 6858000"/>
              <a:gd name="connsiteX56" fmla="*/ 622865 w 1508539"/>
              <a:gd name="connsiteY56" fmla="*/ 4993030 h 6858000"/>
              <a:gd name="connsiteX57" fmla="*/ 629774 w 1508539"/>
              <a:gd name="connsiteY57" fmla="*/ 4946844 h 6858000"/>
              <a:gd name="connsiteX58" fmla="*/ 625630 w 1508539"/>
              <a:gd name="connsiteY58" fmla="*/ 4932692 h 6858000"/>
              <a:gd name="connsiteX59" fmla="*/ 641033 w 1508539"/>
              <a:gd name="connsiteY59" fmla="*/ 4858827 h 6858000"/>
              <a:gd name="connsiteX60" fmla="*/ 646936 w 1508539"/>
              <a:gd name="connsiteY60" fmla="*/ 4821170 h 6858000"/>
              <a:gd name="connsiteX61" fmla="*/ 651669 w 1508539"/>
              <a:gd name="connsiteY61" fmla="*/ 4780965 h 6858000"/>
              <a:gd name="connsiteX62" fmla="*/ 652962 w 1508539"/>
              <a:gd name="connsiteY62" fmla="*/ 4750867 h 6858000"/>
              <a:gd name="connsiteX63" fmla="*/ 650769 w 1508539"/>
              <a:gd name="connsiteY63" fmla="*/ 4690749 h 6858000"/>
              <a:gd name="connsiteX64" fmla="*/ 646249 w 1508539"/>
              <a:gd name="connsiteY64" fmla="*/ 4584173 h 6858000"/>
              <a:gd name="connsiteX65" fmla="*/ 641332 w 1508539"/>
              <a:gd name="connsiteY65" fmla="*/ 4444346 h 6858000"/>
              <a:gd name="connsiteX66" fmla="*/ 637897 w 1508539"/>
              <a:gd name="connsiteY66" fmla="*/ 4375228 h 6858000"/>
              <a:gd name="connsiteX67" fmla="*/ 618550 w 1508539"/>
              <a:gd name="connsiteY67" fmla="*/ 4214165 h 6858000"/>
              <a:gd name="connsiteX68" fmla="*/ 622623 w 1508539"/>
              <a:gd name="connsiteY68" fmla="*/ 4090296 h 6858000"/>
              <a:gd name="connsiteX69" fmla="*/ 607879 w 1508539"/>
              <a:gd name="connsiteY69" fmla="*/ 4033999 h 6858000"/>
              <a:gd name="connsiteX70" fmla="*/ 609028 w 1508539"/>
              <a:gd name="connsiteY70" fmla="*/ 4031933 h 6858000"/>
              <a:gd name="connsiteX71" fmla="*/ 607604 w 1508539"/>
              <a:gd name="connsiteY71" fmla="*/ 4013953 h 6858000"/>
              <a:gd name="connsiteX72" fmla="*/ 593899 w 1508539"/>
              <a:gd name="connsiteY72" fmla="*/ 3974753 h 6858000"/>
              <a:gd name="connsiteX73" fmla="*/ 595497 w 1508539"/>
              <a:gd name="connsiteY73" fmla="*/ 3969950 h 6858000"/>
              <a:gd name="connsiteX74" fmla="*/ 588919 w 1508539"/>
              <a:gd name="connsiteY74" fmla="*/ 3933779 h 6858000"/>
              <a:gd name="connsiteX75" fmla="*/ 590250 w 1508539"/>
              <a:gd name="connsiteY75" fmla="*/ 3933093 h 6858000"/>
              <a:gd name="connsiteX76" fmla="*/ 594604 w 1508539"/>
              <a:gd name="connsiteY76" fmla="*/ 3922082 h 6858000"/>
              <a:gd name="connsiteX77" fmla="*/ 599682 w 1508539"/>
              <a:gd name="connsiteY77" fmla="*/ 3901461 h 6858000"/>
              <a:gd name="connsiteX78" fmla="*/ 622276 w 1508539"/>
              <a:gd name="connsiteY78" fmla="*/ 3813873 h 6858000"/>
              <a:gd name="connsiteX79" fmla="*/ 621701 w 1508539"/>
              <a:gd name="connsiteY79" fmla="*/ 3806161 h 6858000"/>
              <a:gd name="connsiteX80" fmla="*/ 622008 w 1508539"/>
              <a:gd name="connsiteY80" fmla="*/ 3805957 h 6858000"/>
              <a:gd name="connsiteX81" fmla="*/ 622035 w 1508539"/>
              <a:gd name="connsiteY81" fmla="*/ 3797724 h 6858000"/>
              <a:gd name="connsiteX82" fmla="*/ 620650 w 1508539"/>
              <a:gd name="connsiteY82" fmla="*/ 3792098 h 6858000"/>
              <a:gd name="connsiteX83" fmla="*/ 619534 w 1508539"/>
              <a:gd name="connsiteY83" fmla="*/ 3777135 h 6858000"/>
              <a:gd name="connsiteX84" fmla="*/ 621267 w 1508539"/>
              <a:gd name="connsiteY84" fmla="*/ 3771656 h 6858000"/>
              <a:gd name="connsiteX85" fmla="*/ 625010 w 1508539"/>
              <a:gd name="connsiteY85" fmla="*/ 3769007 h 6858000"/>
              <a:gd name="connsiteX86" fmla="*/ 624476 w 1508539"/>
              <a:gd name="connsiteY86" fmla="*/ 3767709 h 6858000"/>
              <a:gd name="connsiteX87" fmla="*/ 633172 w 1508539"/>
              <a:gd name="connsiteY87" fmla="*/ 3738082 h 6858000"/>
              <a:gd name="connsiteX88" fmla="*/ 640518 w 1508539"/>
              <a:gd name="connsiteY88" fmla="*/ 3673397 h 6858000"/>
              <a:gd name="connsiteX89" fmla="*/ 639814 w 1508539"/>
              <a:gd name="connsiteY89" fmla="*/ 3637109 h 6858000"/>
              <a:gd name="connsiteX90" fmla="*/ 643257 w 1508539"/>
              <a:gd name="connsiteY90" fmla="*/ 3536883 h 6858000"/>
              <a:gd name="connsiteX91" fmla="*/ 650795 w 1508539"/>
              <a:gd name="connsiteY91" fmla="*/ 3435652 h 6858000"/>
              <a:gd name="connsiteX92" fmla="*/ 652466 w 1508539"/>
              <a:gd name="connsiteY92" fmla="*/ 3307769 h 6858000"/>
              <a:gd name="connsiteX93" fmla="*/ 670029 w 1508539"/>
              <a:gd name="connsiteY93" fmla="*/ 3250522 h 6858000"/>
              <a:gd name="connsiteX94" fmla="*/ 670454 w 1508539"/>
              <a:gd name="connsiteY94" fmla="*/ 3229163 h 6858000"/>
              <a:gd name="connsiteX95" fmla="*/ 672277 w 1508539"/>
              <a:gd name="connsiteY95" fmla="*/ 3217217 h 6858000"/>
              <a:gd name="connsiteX96" fmla="*/ 659112 w 1508539"/>
              <a:gd name="connsiteY96" fmla="*/ 3183755 h 6858000"/>
              <a:gd name="connsiteX97" fmla="*/ 659613 w 1508539"/>
              <a:gd name="connsiteY97" fmla="*/ 3178642 h 6858000"/>
              <a:gd name="connsiteX98" fmla="*/ 647213 w 1508539"/>
              <a:gd name="connsiteY98" fmla="*/ 3158586 h 6858000"/>
              <a:gd name="connsiteX99" fmla="*/ 632398 w 1508539"/>
              <a:gd name="connsiteY99" fmla="*/ 3129034 h 6858000"/>
              <a:gd name="connsiteX100" fmla="*/ 633063 w 1508539"/>
              <a:gd name="connsiteY100" fmla="*/ 3126682 h 6858000"/>
              <a:gd name="connsiteX101" fmla="*/ 623931 w 1508539"/>
              <a:gd name="connsiteY101" fmla="*/ 3114519 h 6858000"/>
              <a:gd name="connsiteX102" fmla="*/ 610540 w 1508539"/>
              <a:gd name="connsiteY102" fmla="*/ 3106272 h 6858000"/>
              <a:gd name="connsiteX103" fmla="*/ 583270 w 1508539"/>
              <a:gd name="connsiteY103" fmla="*/ 2958185 h 6858000"/>
              <a:gd name="connsiteX104" fmla="*/ 525884 w 1508539"/>
              <a:gd name="connsiteY104" fmla="*/ 2762989 h 6858000"/>
              <a:gd name="connsiteX105" fmla="*/ 474802 w 1508539"/>
              <a:gd name="connsiteY105" fmla="*/ 2554718 h 6858000"/>
              <a:gd name="connsiteX106" fmla="*/ 454896 w 1508539"/>
              <a:gd name="connsiteY106" fmla="*/ 2485734 h 6858000"/>
              <a:gd name="connsiteX107" fmla="*/ 445619 w 1508539"/>
              <a:gd name="connsiteY107" fmla="*/ 2447068 h 6858000"/>
              <a:gd name="connsiteX108" fmla="*/ 432580 w 1508539"/>
              <a:gd name="connsiteY108" fmla="*/ 2425819 h 6858000"/>
              <a:gd name="connsiteX109" fmla="*/ 438579 w 1508539"/>
              <a:gd name="connsiteY109" fmla="*/ 2402874 h 6858000"/>
              <a:gd name="connsiteX110" fmla="*/ 441191 w 1508539"/>
              <a:gd name="connsiteY110" fmla="*/ 2381443 h 6858000"/>
              <a:gd name="connsiteX111" fmla="*/ 417520 w 1508539"/>
              <a:gd name="connsiteY111" fmla="*/ 2261920 h 6858000"/>
              <a:gd name="connsiteX112" fmla="*/ 407407 w 1508539"/>
              <a:gd name="connsiteY112" fmla="*/ 2195378 h 6858000"/>
              <a:gd name="connsiteX113" fmla="*/ 391624 w 1508539"/>
              <a:gd name="connsiteY113" fmla="*/ 2155135 h 6858000"/>
              <a:gd name="connsiteX114" fmla="*/ 389082 w 1508539"/>
              <a:gd name="connsiteY114" fmla="*/ 2118008 h 6858000"/>
              <a:gd name="connsiteX115" fmla="*/ 390075 w 1508539"/>
              <a:gd name="connsiteY115" fmla="*/ 2050531 h 6858000"/>
              <a:gd name="connsiteX116" fmla="*/ 381881 w 1508539"/>
              <a:gd name="connsiteY116" fmla="*/ 1963269 h 6858000"/>
              <a:gd name="connsiteX117" fmla="*/ 363059 w 1508539"/>
              <a:gd name="connsiteY117" fmla="*/ 1906352 h 6858000"/>
              <a:gd name="connsiteX118" fmla="*/ 339616 w 1508539"/>
              <a:gd name="connsiteY118" fmla="*/ 1861531 h 6858000"/>
              <a:gd name="connsiteX119" fmla="*/ 293415 w 1508539"/>
              <a:gd name="connsiteY119" fmla="*/ 1732919 h 6858000"/>
              <a:gd name="connsiteX120" fmla="*/ 265726 w 1508539"/>
              <a:gd name="connsiteY120" fmla="*/ 1663540 h 6858000"/>
              <a:gd name="connsiteX121" fmla="*/ 264852 w 1508539"/>
              <a:gd name="connsiteY121" fmla="*/ 1615777 h 6858000"/>
              <a:gd name="connsiteX122" fmla="*/ 245647 w 1508539"/>
              <a:gd name="connsiteY122" fmla="*/ 1563678 h 6858000"/>
              <a:gd name="connsiteX123" fmla="*/ 258727 w 1508539"/>
              <a:gd name="connsiteY123" fmla="*/ 1519474 h 6858000"/>
              <a:gd name="connsiteX124" fmla="*/ 251469 w 1508539"/>
              <a:gd name="connsiteY124" fmla="*/ 1477995 h 6858000"/>
              <a:gd name="connsiteX125" fmla="*/ 237554 w 1508539"/>
              <a:gd name="connsiteY125" fmla="*/ 1373769 h 6858000"/>
              <a:gd name="connsiteX126" fmla="*/ 245861 w 1508539"/>
              <a:gd name="connsiteY126" fmla="*/ 1307086 h 6858000"/>
              <a:gd name="connsiteX127" fmla="*/ 247049 w 1508539"/>
              <a:gd name="connsiteY127" fmla="*/ 1189033 h 6858000"/>
              <a:gd name="connsiteX128" fmla="*/ 251734 w 1508539"/>
              <a:gd name="connsiteY128" fmla="*/ 1168288 h 6858000"/>
              <a:gd name="connsiteX129" fmla="*/ 244016 w 1508539"/>
              <a:gd name="connsiteY129" fmla="*/ 1142577 h 6858000"/>
              <a:gd name="connsiteX130" fmla="*/ 233322 w 1508539"/>
              <a:gd name="connsiteY130" fmla="*/ 1088484 h 6858000"/>
              <a:gd name="connsiteX131" fmla="*/ 222058 w 1508539"/>
              <a:gd name="connsiteY131" fmla="*/ 1016103 h 6858000"/>
              <a:gd name="connsiteX132" fmla="*/ 223514 w 1508539"/>
              <a:gd name="connsiteY132" fmla="*/ 932283 h 6858000"/>
              <a:gd name="connsiteX133" fmla="*/ 225750 w 1508539"/>
              <a:gd name="connsiteY133" fmla="*/ 915925 h 6858000"/>
              <a:gd name="connsiteX134" fmla="*/ 218379 w 1508539"/>
              <a:gd name="connsiteY134" fmla="*/ 896999 h 6858000"/>
              <a:gd name="connsiteX135" fmla="*/ 187787 w 1508539"/>
              <a:gd name="connsiteY135" fmla="*/ 821517 h 6858000"/>
              <a:gd name="connsiteX136" fmla="*/ 166737 w 1508539"/>
              <a:gd name="connsiteY136" fmla="*/ 751353 h 6858000"/>
              <a:gd name="connsiteX137" fmla="*/ 166295 w 1508539"/>
              <a:gd name="connsiteY137" fmla="*/ 721230 h 6858000"/>
              <a:gd name="connsiteX138" fmla="*/ 151966 w 1508539"/>
              <a:gd name="connsiteY138" fmla="*/ 681659 h 6858000"/>
              <a:gd name="connsiteX139" fmla="*/ 137385 w 1508539"/>
              <a:gd name="connsiteY139" fmla="*/ 635218 h 6858000"/>
              <a:gd name="connsiteX140" fmla="*/ 142396 w 1508539"/>
              <a:gd name="connsiteY140" fmla="*/ 613763 h 6858000"/>
              <a:gd name="connsiteX141" fmla="*/ 128338 w 1508539"/>
              <a:gd name="connsiteY141" fmla="*/ 598582 h 6858000"/>
              <a:gd name="connsiteX142" fmla="*/ 128019 w 1508539"/>
              <a:gd name="connsiteY142" fmla="*/ 576846 h 6858000"/>
              <a:gd name="connsiteX143" fmla="*/ 107645 w 1508539"/>
              <a:gd name="connsiteY143" fmla="*/ 530055 h 6858000"/>
              <a:gd name="connsiteX144" fmla="*/ 106893 w 1508539"/>
              <a:gd name="connsiteY144" fmla="*/ 465389 h 6858000"/>
              <a:gd name="connsiteX145" fmla="*/ 89816 w 1508539"/>
              <a:gd name="connsiteY145" fmla="*/ 424699 h 6858000"/>
              <a:gd name="connsiteX146" fmla="*/ 90191 w 1508539"/>
              <a:gd name="connsiteY146" fmla="*/ 404917 h 6858000"/>
              <a:gd name="connsiteX147" fmla="*/ 70148 w 1508539"/>
              <a:gd name="connsiteY147" fmla="*/ 367211 h 6858000"/>
              <a:gd name="connsiteX148" fmla="*/ 36452 w 1508539"/>
              <a:gd name="connsiteY148" fmla="*/ 268519 h 6858000"/>
              <a:gd name="connsiteX149" fmla="*/ 23935 w 1508539"/>
              <a:gd name="connsiteY149" fmla="*/ 160886 h 6858000"/>
              <a:gd name="connsiteX150" fmla="*/ 19312 w 1508539"/>
              <a:gd name="connsiteY150" fmla="*/ 47336 h 6858000"/>
              <a:gd name="connsiteX151" fmla="*/ 0 w 1508539"/>
              <a:gd name="connsiteY151" fmla="*/ 0 h 6858000"/>
              <a:gd name="connsiteX0" fmla="*/ 0 w 1508539"/>
              <a:gd name="connsiteY0" fmla="*/ 0 h 6858000"/>
              <a:gd name="connsiteX1" fmla="*/ 1508539 w 1508539"/>
              <a:gd name="connsiteY1" fmla="*/ 0 h 6858000"/>
              <a:gd name="connsiteX2" fmla="*/ 1508539 w 1508539"/>
              <a:gd name="connsiteY2" fmla="*/ 6858000 h 6858000"/>
              <a:gd name="connsiteX3" fmla="*/ 57174 w 1508539"/>
              <a:gd name="connsiteY3" fmla="*/ 6858000 h 6858000"/>
              <a:gd name="connsiteX4" fmla="*/ 57315 w 1508539"/>
              <a:gd name="connsiteY4" fmla="*/ 6857735 h 6858000"/>
              <a:gd name="connsiteX5" fmla="*/ 69364 w 1508539"/>
              <a:gd name="connsiteY5" fmla="*/ 6809549 h 6858000"/>
              <a:gd name="connsiteX6" fmla="*/ 101575 w 1508539"/>
              <a:gd name="connsiteY6" fmla="*/ 6715115 h 6858000"/>
              <a:gd name="connsiteX7" fmla="*/ 111426 w 1508539"/>
              <a:gd name="connsiteY7" fmla="*/ 6680170 h 6858000"/>
              <a:gd name="connsiteX8" fmla="*/ 136976 w 1508539"/>
              <a:gd name="connsiteY8" fmla="*/ 6621207 h 6858000"/>
              <a:gd name="connsiteX9" fmla="*/ 153633 w 1508539"/>
              <a:gd name="connsiteY9" fmla="*/ 6596265 h 6858000"/>
              <a:gd name="connsiteX10" fmla="*/ 153512 w 1508539"/>
              <a:gd name="connsiteY10" fmla="*/ 6594818 h 6858000"/>
              <a:gd name="connsiteX11" fmla="*/ 157757 w 1508539"/>
              <a:gd name="connsiteY11" fmla="*/ 6593735 h 6858000"/>
              <a:gd name="connsiteX12" fmla="*/ 160954 w 1508539"/>
              <a:gd name="connsiteY12" fmla="*/ 6589172 h 6858000"/>
              <a:gd name="connsiteX13" fmla="*/ 164248 w 1508539"/>
              <a:gd name="connsiteY13" fmla="*/ 6574442 h 6858000"/>
              <a:gd name="connsiteX14" fmla="*/ 164588 w 1508539"/>
              <a:gd name="connsiteY14" fmla="*/ 6568530 h 6858000"/>
              <a:gd name="connsiteX15" fmla="*/ 166997 w 1508539"/>
              <a:gd name="connsiteY15" fmla="*/ 6560674 h 6858000"/>
              <a:gd name="connsiteX16" fmla="*/ 167342 w 1508539"/>
              <a:gd name="connsiteY16" fmla="*/ 6560598 h 6858000"/>
              <a:gd name="connsiteX17" fmla="*/ 169039 w 1508539"/>
              <a:gd name="connsiteY17" fmla="*/ 6553006 h 6858000"/>
              <a:gd name="connsiteX18" fmla="*/ 173735 w 1508539"/>
              <a:gd name="connsiteY18" fmla="*/ 6514360 h 6858000"/>
              <a:gd name="connsiteX19" fmla="*/ 215389 w 1508539"/>
              <a:gd name="connsiteY19" fmla="*/ 6478062 h 6858000"/>
              <a:gd name="connsiteX20" fmla="*/ 226078 w 1508539"/>
              <a:gd name="connsiteY20" fmla="*/ 6460325 h 6858000"/>
              <a:gd name="connsiteX21" fmla="*/ 233311 w 1508539"/>
              <a:gd name="connsiteY21" fmla="*/ 6451488 h 6858000"/>
              <a:gd name="connsiteX22" fmla="*/ 234746 w 1508539"/>
              <a:gd name="connsiteY22" fmla="*/ 6451348 h 6858000"/>
              <a:gd name="connsiteX23" fmla="*/ 239104 w 1508539"/>
              <a:gd name="connsiteY23" fmla="*/ 6414240 h 6858000"/>
              <a:gd name="connsiteX24" fmla="*/ 241880 w 1508539"/>
              <a:gd name="connsiteY24" fmla="*/ 6384857 h 6858000"/>
              <a:gd name="connsiteX25" fmla="*/ 243397 w 1508539"/>
              <a:gd name="connsiteY25" fmla="*/ 6372381 h 6858000"/>
              <a:gd name="connsiteX26" fmla="*/ 240591 w 1508539"/>
              <a:gd name="connsiteY26" fmla="*/ 6367510 h 6858000"/>
              <a:gd name="connsiteX27" fmla="*/ 244471 w 1508539"/>
              <a:gd name="connsiteY27" fmla="*/ 6349778 h 6858000"/>
              <a:gd name="connsiteX28" fmla="*/ 246136 w 1508539"/>
              <a:gd name="connsiteY28" fmla="*/ 6348250 h 6858000"/>
              <a:gd name="connsiteX29" fmla="*/ 262170 w 1508539"/>
              <a:gd name="connsiteY29" fmla="*/ 6281972 h 6858000"/>
              <a:gd name="connsiteX30" fmla="*/ 272933 w 1508539"/>
              <a:gd name="connsiteY30" fmla="*/ 6211940 h 6858000"/>
              <a:gd name="connsiteX31" fmla="*/ 314428 w 1508539"/>
              <a:gd name="connsiteY31" fmla="*/ 6113913 h 6858000"/>
              <a:gd name="connsiteX32" fmla="*/ 318721 w 1508539"/>
              <a:gd name="connsiteY32" fmla="*/ 6028119 h 6858000"/>
              <a:gd name="connsiteX33" fmla="*/ 345501 w 1508539"/>
              <a:gd name="connsiteY33" fmla="*/ 5934687 h 6858000"/>
              <a:gd name="connsiteX34" fmla="*/ 379513 w 1508539"/>
              <a:gd name="connsiteY34" fmla="*/ 5765594 h 6858000"/>
              <a:gd name="connsiteX35" fmla="*/ 411349 w 1508539"/>
              <a:gd name="connsiteY35" fmla="*/ 5693685 h 6858000"/>
              <a:gd name="connsiteX36" fmla="*/ 431404 w 1508539"/>
              <a:gd name="connsiteY36" fmla="*/ 5665173 h 6858000"/>
              <a:gd name="connsiteX37" fmla="*/ 465121 w 1508539"/>
              <a:gd name="connsiteY37" fmla="*/ 5563435 h 6858000"/>
              <a:gd name="connsiteX38" fmla="*/ 494626 w 1508539"/>
              <a:gd name="connsiteY38" fmla="*/ 5476393 h 6858000"/>
              <a:gd name="connsiteX39" fmla="*/ 525819 w 1508539"/>
              <a:gd name="connsiteY39" fmla="*/ 5396260 h 6858000"/>
              <a:gd name="connsiteX40" fmla="*/ 541800 w 1508539"/>
              <a:gd name="connsiteY40" fmla="*/ 5330009 h 6858000"/>
              <a:gd name="connsiteX41" fmla="*/ 575293 w 1508539"/>
              <a:gd name="connsiteY41" fmla="*/ 5273739 h 6858000"/>
              <a:gd name="connsiteX42" fmla="*/ 584892 w 1508539"/>
              <a:gd name="connsiteY42" fmla="*/ 5241779 h 6858000"/>
              <a:gd name="connsiteX43" fmla="*/ 596118 w 1508539"/>
              <a:gd name="connsiteY43" fmla="*/ 5225268 h 6858000"/>
              <a:gd name="connsiteX44" fmla="*/ 597138 w 1508539"/>
              <a:gd name="connsiteY44" fmla="*/ 5217684 h 6858000"/>
              <a:gd name="connsiteX45" fmla="*/ 604479 w 1508539"/>
              <a:gd name="connsiteY45" fmla="*/ 5193377 h 6858000"/>
              <a:gd name="connsiteX46" fmla="*/ 607782 w 1508539"/>
              <a:gd name="connsiteY46" fmla="*/ 5179288 h 6858000"/>
              <a:gd name="connsiteX47" fmla="*/ 608766 w 1508539"/>
              <a:gd name="connsiteY47" fmla="*/ 5173621 h 6858000"/>
              <a:gd name="connsiteX48" fmla="*/ 604400 w 1508539"/>
              <a:gd name="connsiteY48" fmla="*/ 5159961 h 6858000"/>
              <a:gd name="connsiteX49" fmla="*/ 611077 w 1508539"/>
              <a:gd name="connsiteY49" fmla="*/ 5144295 h 6858000"/>
              <a:gd name="connsiteX50" fmla="*/ 608010 w 1508539"/>
              <a:gd name="connsiteY50" fmla="*/ 5125185 h 6858000"/>
              <a:gd name="connsiteX51" fmla="*/ 614840 w 1508539"/>
              <a:gd name="connsiteY51" fmla="*/ 5121884 h 6858000"/>
              <a:gd name="connsiteX52" fmla="*/ 621876 w 1508539"/>
              <a:gd name="connsiteY52" fmla="*/ 5067850 h 6858000"/>
              <a:gd name="connsiteX53" fmla="*/ 624607 w 1508539"/>
              <a:gd name="connsiteY53" fmla="*/ 5060861 h 6858000"/>
              <a:gd name="connsiteX54" fmla="*/ 621311 w 1508539"/>
              <a:gd name="connsiteY54" fmla="*/ 5034192 h 6858000"/>
              <a:gd name="connsiteX55" fmla="*/ 622865 w 1508539"/>
              <a:gd name="connsiteY55" fmla="*/ 4993030 h 6858000"/>
              <a:gd name="connsiteX56" fmla="*/ 629774 w 1508539"/>
              <a:gd name="connsiteY56" fmla="*/ 4946844 h 6858000"/>
              <a:gd name="connsiteX57" fmla="*/ 625630 w 1508539"/>
              <a:gd name="connsiteY57" fmla="*/ 4932692 h 6858000"/>
              <a:gd name="connsiteX58" fmla="*/ 641033 w 1508539"/>
              <a:gd name="connsiteY58" fmla="*/ 4858827 h 6858000"/>
              <a:gd name="connsiteX59" fmla="*/ 646936 w 1508539"/>
              <a:gd name="connsiteY59" fmla="*/ 4821170 h 6858000"/>
              <a:gd name="connsiteX60" fmla="*/ 651669 w 1508539"/>
              <a:gd name="connsiteY60" fmla="*/ 4780965 h 6858000"/>
              <a:gd name="connsiteX61" fmla="*/ 652962 w 1508539"/>
              <a:gd name="connsiteY61" fmla="*/ 4750867 h 6858000"/>
              <a:gd name="connsiteX62" fmla="*/ 650769 w 1508539"/>
              <a:gd name="connsiteY62" fmla="*/ 4690749 h 6858000"/>
              <a:gd name="connsiteX63" fmla="*/ 646249 w 1508539"/>
              <a:gd name="connsiteY63" fmla="*/ 4584173 h 6858000"/>
              <a:gd name="connsiteX64" fmla="*/ 641332 w 1508539"/>
              <a:gd name="connsiteY64" fmla="*/ 4444346 h 6858000"/>
              <a:gd name="connsiteX65" fmla="*/ 637897 w 1508539"/>
              <a:gd name="connsiteY65" fmla="*/ 4375228 h 6858000"/>
              <a:gd name="connsiteX66" fmla="*/ 618550 w 1508539"/>
              <a:gd name="connsiteY66" fmla="*/ 4214165 h 6858000"/>
              <a:gd name="connsiteX67" fmla="*/ 622623 w 1508539"/>
              <a:gd name="connsiteY67" fmla="*/ 4090296 h 6858000"/>
              <a:gd name="connsiteX68" fmla="*/ 607879 w 1508539"/>
              <a:gd name="connsiteY68" fmla="*/ 4033999 h 6858000"/>
              <a:gd name="connsiteX69" fmla="*/ 609028 w 1508539"/>
              <a:gd name="connsiteY69" fmla="*/ 4031933 h 6858000"/>
              <a:gd name="connsiteX70" fmla="*/ 607604 w 1508539"/>
              <a:gd name="connsiteY70" fmla="*/ 4013953 h 6858000"/>
              <a:gd name="connsiteX71" fmla="*/ 593899 w 1508539"/>
              <a:gd name="connsiteY71" fmla="*/ 3974753 h 6858000"/>
              <a:gd name="connsiteX72" fmla="*/ 595497 w 1508539"/>
              <a:gd name="connsiteY72" fmla="*/ 3969950 h 6858000"/>
              <a:gd name="connsiteX73" fmla="*/ 588919 w 1508539"/>
              <a:gd name="connsiteY73" fmla="*/ 3933779 h 6858000"/>
              <a:gd name="connsiteX74" fmla="*/ 590250 w 1508539"/>
              <a:gd name="connsiteY74" fmla="*/ 3933093 h 6858000"/>
              <a:gd name="connsiteX75" fmla="*/ 594604 w 1508539"/>
              <a:gd name="connsiteY75" fmla="*/ 3922082 h 6858000"/>
              <a:gd name="connsiteX76" fmla="*/ 599682 w 1508539"/>
              <a:gd name="connsiteY76" fmla="*/ 3901461 h 6858000"/>
              <a:gd name="connsiteX77" fmla="*/ 622276 w 1508539"/>
              <a:gd name="connsiteY77" fmla="*/ 3813873 h 6858000"/>
              <a:gd name="connsiteX78" fmla="*/ 621701 w 1508539"/>
              <a:gd name="connsiteY78" fmla="*/ 3806161 h 6858000"/>
              <a:gd name="connsiteX79" fmla="*/ 622008 w 1508539"/>
              <a:gd name="connsiteY79" fmla="*/ 3805957 h 6858000"/>
              <a:gd name="connsiteX80" fmla="*/ 622035 w 1508539"/>
              <a:gd name="connsiteY80" fmla="*/ 3797724 h 6858000"/>
              <a:gd name="connsiteX81" fmla="*/ 620650 w 1508539"/>
              <a:gd name="connsiteY81" fmla="*/ 3792098 h 6858000"/>
              <a:gd name="connsiteX82" fmla="*/ 619534 w 1508539"/>
              <a:gd name="connsiteY82" fmla="*/ 3777135 h 6858000"/>
              <a:gd name="connsiteX83" fmla="*/ 621267 w 1508539"/>
              <a:gd name="connsiteY83" fmla="*/ 3771656 h 6858000"/>
              <a:gd name="connsiteX84" fmla="*/ 625010 w 1508539"/>
              <a:gd name="connsiteY84" fmla="*/ 3769007 h 6858000"/>
              <a:gd name="connsiteX85" fmla="*/ 624476 w 1508539"/>
              <a:gd name="connsiteY85" fmla="*/ 3767709 h 6858000"/>
              <a:gd name="connsiteX86" fmla="*/ 633172 w 1508539"/>
              <a:gd name="connsiteY86" fmla="*/ 3738082 h 6858000"/>
              <a:gd name="connsiteX87" fmla="*/ 640518 w 1508539"/>
              <a:gd name="connsiteY87" fmla="*/ 3673397 h 6858000"/>
              <a:gd name="connsiteX88" fmla="*/ 639814 w 1508539"/>
              <a:gd name="connsiteY88" fmla="*/ 3637109 h 6858000"/>
              <a:gd name="connsiteX89" fmla="*/ 643257 w 1508539"/>
              <a:gd name="connsiteY89" fmla="*/ 3536883 h 6858000"/>
              <a:gd name="connsiteX90" fmla="*/ 650795 w 1508539"/>
              <a:gd name="connsiteY90" fmla="*/ 3435652 h 6858000"/>
              <a:gd name="connsiteX91" fmla="*/ 652466 w 1508539"/>
              <a:gd name="connsiteY91" fmla="*/ 3307769 h 6858000"/>
              <a:gd name="connsiteX92" fmla="*/ 670029 w 1508539"/>
              <a:gd name="connsiteY92" fmla="*/ 3250522 h 6858000"/>
              <a:gd name="connsiteX93" fmla="*/ 670454 w 1508539"/>
              <a:gd name="connsiteY93" fmla="*/ 3229163 h 6858000"/>
              <a:gd name="connsiteX94" fmla="*/ 672277 w 1508539"/>
              <a:gd name="connsiteY94" fmla="*/ 3217217 h 6858000"/>
              <a:gd name="connsiteX95" fmla="*/ 659112 w 1508539"/>
              <a:gd name="connsiteY95" fmla="*/ 3183755 h 6858000"/>
              <a:gd name="connsiteX96" fmla="*/ 659613 w 1508539"/>
              <a:gd name="connsiteY96" fmla="*/ 3178642 h 6858000"/>
              <a:gd name="connsiteX97" fmla="*/ 647213 w 1508539"/>
              <a:gd name="connsiteY97" fmla="*/ 3158586 h 6858000"/>
              <a:gd name="connsiteX98" fmla="*/ 632398 w 1508539"/>
              <a:gd name="connsiteY98" fmla="*/ 3129034 h 6858000"/>
              <a:gd name="connsiteX99" fmla="*/ 633063 w 1508539"/>
              <a:gd name="connsiteY99" fmla="*/ 3126682 h 6858000"/>
              <a:gd name="connsiteX100" fmla="*/ 623931 w 1508539"/>
              <a:gd name="connsiteY100" fmla="*/ 3114519 h 6858000"/>
              <a:gd name="connsiteX101" fmla="*/ 610540 w 1508539"/>
              <a:gd name="connsiteY101" fmla="*/ 3106272 h 6858000"/>
              <a:gd name="connsiteX102" fmla="*/ 583270 w 1508539"/>
              <a:gd name="connsiteY102" fmla="*/ 2958185 h 6858000"/>
              <a:gd name="connsiteX103" fmla="*/ 525884 w 1508539"/>
              <a:gd name="connsiteY103" fmla="*/ 2762989 h 6858000"/>
              <a:gd name="connsiteX104" fmla="*/ 474802 w 1508539"/>
              <a:gd name="connsiteY104" fmla="*/ 2554718 h 6858000"/>
              <a:gd name="connsiteX105" fmla="*/ 454896 w 1508539"/>
              <a:gd name="connsiteY105" fmla="*/ 2485734 h 6858000"/>
              <a:gd name="connsiteX106" fmla="*/ 445619 w 1508539"/>
              <a:gd name="connsiteY106" fmla="*/ 2447068 h 6858000"/>
              <a:gd name="connsiteX107" fmla="*/ 432580 w 1508539"/>
              <a:gd name="connsiteY107" fmla="*/ 2425819 h 6858000"/>
              <a:gd name="connsiteX108" fmla="*/ 438579 w 1508539"/>
              <a:gd name="connsiteY108" fmla="*/ 2402874 h 6858000"/>
              <a:gd name="connsiteX109" fmla="*/ 441191 w 1508539"/>
              <a:gd name="connsiteY109" fmla="*/ 2381443 h 6858000"/>
              <a:gd name="connsiteX110" fmla="*/ 417520 w 1508539"/>
              <a:gd name="connsiteY110" fmla="*/ 2261920 h 6858000"/>
              <a:gd name="connsiteX111" fmla="*/ 407407 w 1508539"/>
              <a:gd name="connsiteY111" fmla="*/ 2195378 h 6858000"/>
              <a:gd name="connsiteX112" fmla="*/ 391624 w 1508539"/>
              <a:gd name="connsiteY112" fmla="*/ 2155135 h 6858000"/>
              <a:gd name="connsiteX113" fmla="*/ 389082 w 1508539"/>
              <a:gd name="connsiteY113" fmla="*/ 2118008 h 6858000"/>
              <a:gd name="connsiteX114" fmla="*/ 390075 w 1508539"/>
              <a:gd name="connsiteY114" fmla="*/ 2050531 h 6858000"/>
              <a:gd name="connsiteX115" fmla="*/ 381881 w 1508539"/>
              <a:gd name="connsiteY115" fmla="*/ 1963269 h 6858000"/>
              <a:gd name="connsiteX116" fmla="*/ 363059 w 1508539"/>
              <a:gd name="connsiteY116" fmla="*/ 1906352 h 6858000"/>
              <a:gd name="connsiteX117" fmla="*/ 339616 w 1508539"/>
              <a:gd name="connsiteY117" fmla="*/ 1861531 h 6858000"/>
              <a:gd name="connsiteX118" fmla="*/ 293415 w 1508539"/>
              <a:gd name="connsiteY118" fmla="*/ 1732919 h 6858000"/>
              <a:gd name="connsiteX119" fmla="*/ 265726 w 1508539"/>
              <a:gd name="connsiteY119" fmla="*/ 1663540 h 6858000"/>
              <a:gd name="connsiteX120" fmla="*/ 264852 w 1508539"/>
              <a:gd name="connsiteY120" fmla="*/ 1615777 h 6858000"/>
              <a:gd name="connsiteX121" fmla="*/ 245647 w 1508539"/>
              <a:gd name="connsiteY121" fmla="*/ 1563678 h 6858000"/>
              <a:gd name="connsiteX122" fmla="*/ 258727 w 1508539"/>
              <a:gd name="connsiteY122" fmla="*/ 1519474 h 6858000"/>
              <a:gd name="connsiteX123" fmla="*/ 251469 w 1508539"/>
              <a:gd name="connsiteY123" fmla="*/ 1477995 h 6858000"/>
              <a:gd name="connsiteX124" fmla="*/ 237554 w 1508539"/>
              <a:gd name="connsiteY124" fmla="*/ 1373769 h 6858000"/>
              <a:gd name="connsiteX125" fmla="*/ 245861 w 1508539"/>
              <a:gd name="connsiteY125" fmla="*/ 1307086 h 6858000"/>
              <a:gd name="connsiteX126" fmla="*/ 247049 w 1508539"/>
              <a:gd name="connsiteY126" fmla="*/ 1189033 h 6858000"/>
              <a:gd name="connsiteX127" fmla="*/ 251734 w 1508539"/>
              <a:gd name="connsiteY127" fmla="*/ 1168288 h 6858000"/>
              <a:gd name="connsiteX128" fmla="*/ 244016 w 1508539"/>
              <a:gd name="connsiteY128" fmla="*/ 1142577 h 6858000"/>
              <a:gd name="connsiteX129" fmla="*/ 233322 w 1508539"/>
              <a:gd name="connsiteY129" fmla="*/ 1088484 h 6858000"/>
              <a:gd name="connsiteX130" fmla="*/ 222058 w 1508539"/>
              <a:gd name="connsiteY130" fmla="*/ 1016103 h 6858000"/>
              <a:gd name="connsiteX131" fmla="*/ 223514 w 1508539"/>
              <a:gd name="connsiteY131" fmla="*/ 932283 h 6858000"/>
              <a:gd name="connsiteX132" fmla="*/ 225750 w 1508539"/>
              <a:gd name="connsiteY132" fmla="*/ 915925 h 6858000"/>
              <a:gd name="connsiteX133" fmla="*/ 218379 w 1508539"/>
              <a:gd name="connsiteY133" fmla="*/ 896999 h 6858000"/>
              <a:gd name="connsiteX134" fmla="*/ 187787 w 1508539"/>
              <a:gd name="connsiteY134" fmla="*/ 821517 h 6858000"/>
              <a:gd name="connsiteX135" fmla="*/ 166737 w 1508539"/>
              <a:gd name="connsiteY135" fmla="*/ 751353 h 6858000"/>
              <a:gd name="connsiteX136" fmla="*/ 166295 w 1508539"/>
              <a:gd name="connsiteY136" fmla="*/ 721230 h 6858000"/>
              <a:gd name="connsiteX137" fmla="*/ 151966 w 1508539"/>
              <a:gd name="connsiteY137" fmla="*/ 681659 h 6858000"/>
              <a:gd name="connsiteX138" fmla="*/ 137385 w 1508539"/>
              <a:gd name="connsiteY138" fmla="*/ 635218 h 6858000"/>
              <a:gd name="connsiteX139" fmla="*/ 142396 w 1508539"/>
              <a:gd name="connsiteY139" fmla="*/ 613763 h 6858000"/>
              <a:gd name="connsiteX140" fmla="*/ 128338 w 1508539"/>
              <a:gd name="connsiteY140" fmla="*/ 598582 h 6858000"/>
              <a:gd name="connsiteX141" fmla="*/ 128019 w 1508539"/>
              <a:gd name="connsiteY141" fmla="*/ 576846 h 6858000"/>
              <a:gd name="connsiteX142" fmla="*/ 107645 w 1508539"/>
              <a:gd name="connsiteY142" fmla="*/ 530055 h 6858000"/>
              <a:gd name="connsiteX143" fmla="*/ 106893 w 1508539"/>
              <a:gd name="connsiteY143" fmla="*/ 465389 h 6858000"/>
              <a:gd name="connsiteX144" fmla="*/ 89816 w 1508539"/>
              <a:gd name="connsiteY144" fmla="*/ 424699 h 6858000"/>
              <a:gd name="connsiteX145" fmla="*/ 90191 w 1508539"/>
              <a:gd name="connsiteY145" fmla="*/ 404917 h 6858000"/>
              <a:gd name="connsiteX146" fmla="*/ 70148 w 1508539"/>
              <a:gd name="connsiteY146" fmla="*/ 367211 h 6858000"/>
              <a:gd name="connsiteX147" fmla="*/ 36452 w 1508539"/>
              <a:gd name="connsiteY147" fmla="*/ 268519 h 6858000"/>
              <a:gd name="connsiteX148" fmla="*/ 23935 w 1508539"/>
              <a:gd name="connsiteY148" fmla="*/ 160886 h 6858000"/>
              <a:gd name="connsiteX149" fmla="*/ 19312 w 1508539"/>
              <a:gd name="connsiteY149" fmla="*/ 47336 h 6858000"/>
              <a:gd name="connsiteX150" fmla="*/ 0 w 1508539"/>
              <a:gd name="connsiteY150" fmla="*/ 0 h 6858000"/>
              <a:gd name="connsiteX0" fmla="*/ 0 w 1508539"/>
              <a:gd name="connsiteY0" fmla="*/ 0 h 6858000"/>
              <a:gd name="connsiteX1" fmla="*/ 1508539 w 1508539"/>
              <a:gd name="connsiteY1" fmla="*/ 0 h 6858000"/>
              <a:gd name="connsiteX2" fmla="*/ 1508539 w 1508539"/>
              <a:gd name="connsiteY2" fmla="*/ 6858000 h 6858000"/>
              <a:gd name="connsiteX3" fmla="*/ 57174 w 1508539"/>
              <a:gd name="connsiteY3" fmla="*/ 6858000 h 6858000"/>
              <a:gd name="connsiteX4" fmla="*/ 57315 w 1508539"/>
              <a:gd name="connsiteY4" fmla="*/ 6857735 h 6858000"/>
              <a:gd name="connsiteX5" fmla="*/ 69364 w 1508539"/>
              <a:gd name="connsiteY5" fmla="*/ 6809549 h 6858000"/>
              <a:gd name="connsiteX6" fmla="*/ 101575 w 1508539"/>
              <a:gd name="connsiteY6" fmla="*/ 6715115 h 6858000"/>
              <a:gd name="connsiteX7" fmla="*/ 111426 w 1508539"/>
              <a:gd name="connsiteY7" fmla="*/ 6680170 h 6858000"/>
              <a:gd name="connsiteX8" fmla="*/ 136976 w 1508539"/>
              <a:gd name="connsiteY8" fmla="*/ 6621207 h 6858000"/>
              <a:gd name="connsiteX9" fmla="*/ 153633 w 1508539"/>
              <a:gd name="connsiteY9" fmla="*/ 6596265 h 6858000"/>
              <a:gd name="connsiteX10" fmla="*/ 153512 w 1508539"/>
              <a:gd name="connsiteY10" fmla="*/ 6594818 h 6858000"/>
              <a:gd name="connsiteX11" fmla="*/ 157757 w 1508539"/>
              <a:gd name="connsiteY11" fmla="*/ 6593735 h 6858000"/>
              <a:gd name="connsiteX12" fmla="*/ 160954 w 1508539"/>
              <a:gd name="connsiteY12" fmla="*/ 6589172 h 6858000"/>
              <a:gd name="connsiteX13" fmla="*/ 164248 w 1508539"/>
              <a:gd name="connsiteY13" fmla="*/ 6574442 h 6858000"/>
              <a:gd name="connsiteX14" fmla="*/ 164588 w 1508539"/>
              <a:gd name="connsiteY14" fmla="*/ 6568530 h 6858000"/>
              <a:gd name="connsiteX15" fmla="*/ 166997 w 1508539"/>
              <a:gd name="connsiteY15" fmla="*/ 6560674 h 6858000"/>
              <a:gd name="connsiteX16" fmla="*/ 167342 w 1508539"/>
              <a:gd name="connsiteY16" fmla="*/ 6560598 h 6858000"/>
              <a:gd name="connsiteX17" fmla="*/ 169039 w 1508539"/>
              <a:gd name="connsiteY17" fmla="*/ 6553006 h 6858000"/>
              <a:gd name="connsiteX18" fmla="*/ 173735 w 1508539"/>
              <a:gd name="connsiteY18" fmla="*/ 6514360 h 6858000"/>
              <a:gd name="connsiteX19" fmla="*/ 215389 w 1508539"/>
              <a:gd name="connsiteY19" fmla="*/ 6478062 h 6858000"/>
              <a:gd name="connsiteX20" fmla="*/ 226078 w 1508539"/>
              <a:gd name="connsiteY20" fmla="*/ 6460325 h 6858000"/>
              <a:gd name="connsiteX21" fmla="*/ 233311 w 1508539"/>
              <a:gd name="connsiteY21" fmla="*/ 6451488 h 6858000"/>
              <a:gd name="connsiteX22" fmla="*/ 234746 w 1508539"/>
              <a:gd name="connsiteY22" fmla="*/ 6451348 h 6858000"/>
              <a:gd name="connsiteX23" fmla="*/ 239104 w 1508539"/>
              <a:gd name="connsiteY23" fmla="*/ 6414240 h 6858000"/>
              <a:gd name="connsiteX24" fmla="*/ 241880 w 1508539"/>
              <a:gd name="connsiteY24" fmla="*/ 6384857 h 6858000"/>
              <a:gd name="connsiteX25" fmla="*/ 240591 w 1508539"/>
              <a:gd name="connsiteY25" fmla="*/ 6367510 h 6858000"/>
              <a:gd name="connsiteX26" fmla="*/ 244471 w 1508539"/>
              <a:gd name="connsiteY26" fmla="*/ 6349778 h 6858000"/>
              <a:gd name="connsiteX27" fmla="*/ 246136 w 1508539"/>
              <a:gd name="connsiteY27" fmla="*/ 6348250 h 6858000"/>
              <a:gd name="connsiteX28" fmla="*/ 262170 w 1508539"/>
              <a:gd name="connsiteY28" fmla="*/ 6281972 h 6858000"/>
              <a:gd name="connsiteX29" fmla="*/ 272933 w 1508539"/>
              <a:gd name="connsiteY29" fmla="*/ 6211940 h 6858000"/>
              <a:gd name="connsiteX30" fmla="*/ 314428 w 1508539"/>
              <a:gd name="connsiteY30" fmla="*/ 6113913 h 6858000"/>
              <a:gd name="connsiteX31" fmla="*/ 318721 w 1508539"/>
              <a:gd name="connsiteY31" fmla="*/ 6028119 h 6858000"/>
              <a:gd name="connsiteX32" fmla="*/ 345501 w 1508539"/>
              <a:gd name="connsiteY32" fmla="*/ 5934687 h 6858000"/>
              <a:gd name="connsiteX33" fmla="*/ 379513 w 1508539"/>
              <a:gd name="connsiteY33" fmla="*/ 5765594 h 6858000"/>
              <a:gd name="connsiteX34" fmla="*/ 411349 w 1508539"/>
              <a:gd name="connsiteY34" fmla="*/ 5693685 h 6858000"/>
              <a:gd name="connsiteX35" fmla="*/ 431404 w 1508539"/>
              <a:gd name="connsiteY35" fmla="*/ 5665173 h 6858000"/>
              <a:gd name="connsiteX36" fmla="*/ 465121 w 1508539"/>
              <a:gd name="connsiteY36" fmla="*/ 5563435 h 6858000"/>
              <a:gd name="connsiteX37" fmla="*/ 494626 w 1508539"/>
              <a:gd name="connsiteY37" fmla="*/ 5476393 h 6858000"/>
              <a:gd name="connsiteX38" fmla="*/ 525819 w 1508539"/>
              <a:gd name="connsiteY38" fmla="*/ 5396260 h 6858000"/>
              <a:gd name="connsiteX39" fmla="*/ 541800 w 1508539"/>
              <a:gd name="connsiteY39" fmla="*/ 5330009 h 6858000"/>
              <a:gd name="connsiteX40" fmla="*/ 575293 w 1508539"/>
              <a:gd name="connsiteY40" fmla="*/ 5273739 h 6858000"/>
              <a:gd name="connsiteX41" fmla="*/ 584892 w 1508539"/>
              <a:gd name="connsiteY41" fmla="*/ 5241779 h 6858000"/>
              <a:gd name="connsiteX42" fmla="*/ 596118 w 1508539"/>
              <a:gd name="connsiteY42" fmla="*/ 5225268 h 6858000"/>
              <a:gd name="connsiteX43" fmla="*/ 597138 w 1508539"/>
              <a:gd name="connsiteY43" fmla="*/ 5217684 h 6858000"/>
              <a:gd name="connsiteX44" fmla="*/ 604479 w 1508539"/>
              <a:gd name="connsiteY44" fmla="*/ 5193377 h 6858000"/>
              <a:gd name="connsiteX45" fmla="*/ 607782 w 1508539"/>
              <a:gd name="connsiteY45" fmla="*/ 5179288 h 6858000"/>
              <a:gd name="connsiteX46" fmla="*/ 608766 w 1508539"/>
              <a:gd name="connsiteY46" fmla="*/ 5173621 h 6858000"/>
              <a:gd name="connsiteX47" fmla="*/ 604400 w 1508539"/>
              <a:gd name="connsiteY47" fmla="*/ 5159961 h 6858000"/>
              <a:gd name="connsiteX48" fmla="*/ 611077 w 1508539"/>
              <a:gd name="connsiteY48" fmla="*/ 5144295 h 6858000"/>
              <a:gd name="connsiteX49" fmla="*/ 608010 w 1508539"/>
              <a:gd name="connsiteY49" fmla="*/ 5125185 h 6858000"/>
              <a:gd name="connsiteX50" fmla="*/ 614840 w 1508539"/>
              <a:gd name="connsiteY50" fmla="*/ 5121884 h 6858000"/>
              <a:gd name="connsiteX51" fmla="*/ 621876 w 1508539"/>
              <a:gd name="connsiteY51" fmla="*/ 5067850 h 6858000"/>
              <a:gd name="connsiteX52" fmla="*/ 624607 w 1508539"/>
              <a:gd name="connsiteY52" fmla="*/ 5060861 h 6858000"/>
              <a:gd name="connsiteX53" fmla="*/ 621311 w 1508539"/>
              <a:gd name="connsiteY53" fmla="*/ 5034192 h 6858000"/>
              <a:gd name="connsiteX54" fmla="*/ 622865 w 1508539"/>
              <a:gd name="connsiteY54" fmla="*/ 4993030 h 6858000"/>
              <a:gd name="connsiteX55" fmla="*/ 629774 w 1508539"/>
              <a:gd name="connsiteY55" fmla="*/ 4946844 h 6858000"/>
              <a:gd name="connsiteX56" fmla="*/ 625630 w 1508539"/>
              <a:gd name="connsiteY56" fmla="*/ 4932692 h 6858000"/>
              <a:gd name="connsiteX57" fmla="*/ 641033 w 1508539"/>
              <a:gd name="connsiteY57" fmla="*/ 4858827 h 6858000"/>
              <a:gd name="connsiteX58" fmla="*/ 646936 w 1508539"/>
              <a:gd name="connsiteY58" fmla="*/ 4821170 h 6858000"/>
              <a:gd name="connsiteX59" fmla="*/ 651669 w 1508539"/>
              <a:gd name="connsiteY59" fmla="*/ 4780965 h 6858000"/>
              <a:gd name="connsiteX60" fmla="*/ 652962 w 1508539"/>
              <a:gd name="connsiteY60" fmla="*/ 4750867 h 6858000"/>
              <a:gd name="connsiteX61" fmla="*/ 650769 w 1508539"/>
              <a:gd name="connsiteY61" fmla="*/ 4690749 h 6858000"/>
              <a:gd name="connsiteX62" fmla="*/ 646249 w 1508539"/>
              <a:gd name="connsiteY62" fmla="*/ 4584173 h 6858000"/>
              <a:gd name="connsiteX63" fmla="*/ 641332 w 1508539"/>
              <a:gd name="connsiteY63" fmla="*/ 4444346 h 6858000"/>
              <a:gd name="connsiteX64" fmla="*/ 637897 w 1508539"/>
              <a:gd name="connsiteY64" fmla="*/ 4375228 h 6858000"/>
              <a:gd name="connsiteX65" fmla="*/ 618550 w 1508539"/>
              <a:gd name="connsiteY65" fmla="*/ 4214165 h 6858000"/>
              <a:gd name="connsiteX66" fmla="*/ 622623 w 1508539"/>
              <a:gd name="connsiteY66" fmla="*/ 4090296 h 6858000"/>
              <a:gd name="connsiteX67" fmla="*/ 607879 w 1508539"/>
              <a:gd name="connsiteY67" fmla="*/ 4033999 h 6858000"/>
              <a:gd name="connsiteX68" fmla="*/ 609028 w 1508539"/>
              <a:gd name="connsiteY68" fmla="*/ 4031933 h 6858000"/>
              <a:gd name="connsiteX69" fmla="*/ 607604 w 1508539"/>
              <a:gd name="connsiteY69" fmla="*/ 4013953 h 6858000"/>
              <a:gd name="connsiteX70" fmla="*/ 593899 w 1508539"/>
              <a:gd name="connsiteY70" fmla="*/ 3974753 h 6858000"/>
              <a:gd name="connsiteX71" fmla="*/ 595497 w 1508539"/>
              <a:gd name="connsiteY71" fmla="*/ 3969950 h 6858000"/>
              <a:gd name="connsiteX72" fmla="*/ 588919 w 1508539"/>
              <a:gd name="connsiteY72" fmla="*/ 3933779 h 6858000"/>
              <a:gd name="connsiteX73" fmla="*/ 590250 w 1508539"/>
              <a:gd name="connsiteY73" fmla="*/ 3933093 h 6858000"/>
              <a:gd name="connsiteX74" fmla="*/ 594604 w 1508539"/>
              <a:gd name="connsiteY74" fmla="*/ 3922082 h 6858000"/>
              <a:gd name="connsiteX75" fmla="*/ 599682 w 1508539"/>
              <a:gd name="connsiteY75" fmla="*/ 3901461 h 6858000"/>
              <a:gd name="connsiteX76" fmla="*/ 622276 w 1508539"/>
              <a:gd name="connsiteY76" fmla="*/ 3813873 h 6858000"/>
              <a:gd name="connsiteX77" fmla="*/ 621701 w 1508539"/>
              <a:gd name="connsiteY77" fmla="*/ 3806161 h 6858000"/>
              <a:gd name="connsiteX78" fmla="*/ 622008 w 1508539"/>
              <a:gd name="connsiteY78" fmla="*/ 3805957 h 6858000"/>
              <a:gd name="connsiteX79" fmla="*/ 622035 w 1508539"/>
              <a:gd name="connsiteY79" fmla="*/ 3797724 h 6858000"/>
              <a:gd name="connsiteX80" fmla="*/ 620650 w 1508539"/>
              <a:gd name="connsiteY80" fmla="*/ 3792098 h 6858000"/>
              <a:gd name="connsiteX81" fmla="*/ 619534 w 1508539"/>
              <a:gd name="connsiteY81" fmla="*/ 3777135 h 6858000"/>
              <a:gd name="connsiteX82" fmla="*/ 621267 w 1508539"/>
              <a:gd name="connsiteY82" fmla="*/ 3771656 h 6858000"/>
              <a:gd name="connsiteX83" fmla="*/ 625010 w 1508539"/>
              <a:gd name="connsiteY83" fmla="*/ 3769007 h 6858000"/>
              <a:gd name="connsiteX84" fmla="*/ 624476 w 1508539"/>
              <a:gd name="connsiteY84" fmla="*/ 3767709 h 6858000"/>
              <a:gd name="connsiteX85" fmla="*/ 633172 w 1508539"/>
              <a:gd name="connsiteY85" fmla="*/ 3738082 h 6858000"/>
              <a:gd name="connsiteX86" fmla="*/ 640518 w 1508539"/>
              <a:gd name="connsiteY86" fmla="*/ 3673397 h 6858000"/>
              <a:gd name="connsiteX87" fmla="*/ 639814 w 1508539"/>
              <a:gd name="connsiteY87" fmla="*/ 3637109 h 6858000"/>
              <a:gd name="connsiteX88" fmla="*/ 643257 w 1508539"/>
              <a:gd name="connsiteY88" fmla="*/ 3536883 h 6858000"/>
              <a:gd name="connsiteX89" fmla="*/ 650795 w 1508539"/>
              <a:gd name="connsiteY89" fmla="*/ 3435652 h 6858000"/>
              <a:gd name="connsiteX90" fmla="*/ 652466 w 1508539"/>
              <a:gd name="connsiteY90" fmla="*/ 3307769 h 6858000"/>
              <a:gd name="connsiteX91" fmla="*/ 670029 w 1508539"/>
              <a:gd name="connsiteY91" fmla="*/ 3250522 h 6858000"/>
              <a:gd name="connsiteX92" fmla="*/ 670454 w 1508539"/>
              <a:gd name="connsiteY92" fmla="*/ 3229163 h 6858000"/>
              <a:gd name="connsiteX93" fmla="*/ 672277 w 1508539"/>
              <a:gd name="connsiteY93" fmla="*/ 3217217 h 6858000"/>
              <a:gd name="connsiteX94" fmla="*/ 659112 w 1508539"/>
              <a:gd name="connsiteY94" fmla="*/ 3183755 h 6858000"/>
              <a:gd name="connsiteX95" fmla="*/ 659613 w 1508539"/>
              <a:gd name="connsiteY95" fmla="*/ 3178642 h 6858000"/>
              <a:gd name="connsiteX96" fmla="*/ 647213 w 1508539"/>
              <a:gd name="connsiteY96" fmla="*/ 3158586 h 6858000"/>
              <a:gd name="connsiteX97" fmla="*/ 632398 w 1508539"/>
              <a:gd name="connsiteY97" fmla="*/ 3129034 h 6858000"/>
              <a:gd name="connsiteX98" fmla="*/ 633063 w 1508539"/>
              <a:gd name="connsiteY98" fmla="*/ 3126682 h 6858000"/>
              <a:gd name="connsiteX99" fmla="*/ 623931 w 1508539"/>
              <a:gd name="connsiteY99" fmla="*/ 3114519 h 6858000"/>
              <a:gd name="connsiteX100" fmla="*/ 610540 w 1508539"/>
              <a:gd name="connsiteY100" fmla="*/ 3106272 h 6858000"/>
              <a:gd name="connsiteX101" fmla="*/ 583270 w 1508539"/>
              <a:gd name="connsiteY101" fmla="*/ 2958185 h 6858000"/>
              <a:gd name="connsiteX102" fmla="*/ 525884 w 1508539"/>
              <a:gd name="connsiteY102" fmla="*/ 2762989 h 6858000"/>
              <a:gd name="connsiteX103" fmla="*/ 474802 w 1508539"/>
              <a:gd name="connsiteY103" fmla="*/ 2554718 h 6858000"/>
              <a:gd name="connsiteX104" fmla="*/ 454896 w 1508539"/>
              <a:gd name="connsiteY104" fmla="*/ 2485734 h 6858000"/>
              <a:gd name="connsiteX105" fmla="*/ 445619 w 1508539"/>
              <a:gd name="connsiteY105" fmla="*/ 2447068 h 6858000"/>
              <a:gd name="connsiteX106" fmla="*/ 432580 w 1508539"/>
              <a:gd name="connsiteY106" fmla="*/ 2425819 h 6858000"/>
              <a:gd name="connsiteX107" fmla="*/ 438579 w 1508539"/>
              <a:gd name="connsiteY107" fmla="*/ 2402874 h 6858000"/>
              <a:gd name="connsiteX108" fmla="*/ 441191 w 1508539"/>
              <a:gd name="connsiteY108" fmla="*/ 2381443 h 6858000"/>
              <a:gd name="connsiteX109" fmla="*/ 417520 w 1508539"/>
              <a:gd name="connsiteY109" fmla="*/ 2261920 h 6858000"/>
              <a:gd name="connsiteX110" fmla="*/ 407407 w 1508539"/>
              <a:gd name="connsiteY110" fmla="*/ 2195378 h 6858000"/>
              <a:gd name="connsiteX111" fmla="*/ 391624 w 1508539"/>
              <a:gd name="connsiteY111" fmla="*/ 2155135 h 6858000"/>
              <a:gd name="connsiteX112" fmla="*/ 389082 w 1508539"/>
              <a:gd name="connsiteY112" fmla="*/ 2118008 h 6858000"/>
              <a:gd name="connsiteX113" fmla="*/ 390075 w 1508539"/>
              <a:gd name="connsiteY113" fmla="*/ 2050531 h 6858000"/>
              <a:gd name="connsiteX114" fmla="*/ 381881 w 1508539"/>
              <a:gd name="connsiteY114" fmla="*/ 1963269 h 6858000"/>
              <a:gd name="connsiteX115" fmla="*/ 363059 w 1508539"/>
              <a:gd name="connsiteY115" fmla="*/ 1906352 h 6858000"/>
              <a:gd name="connsiteX116" fmla="*/ 339616 w 1508539"/>
              <a:gd name="connsiteY116" fmla="*/ 1861531 h 6858000"/>
              <a:gd name="connsiteX117" fmla="*/ 293415 w 1508539"/>
              <a:gd name="connsiteY117" fmla="*/ 1732919 h 6858000"/>
              <a:gd name="connsiteX118" fmla="*/ 265726 w 1508539"/>
              <a:gd name="connsiteY118" fmla="*/ 1663540 h 6858000"/>
              <a:gd name="connsiteX119" fmla="*/ 264852 w 1508539"/>
              <a:gd name="connsiteY119" fmla="*/ 1615777 h 6858000"/>
              <a:gd name="connsiteX120" fmla="*/ 245647 w 1508539"/>
              <a:gd name="connsiteY120" fmla="*/ 1563678 h 6858000"/>
              <a:gd name="connsiteX121" fmla="*/ 258727 w 1508539"/>
              <a:gd name="connsiteY121" fmla="*/ 1519474 h 6858000"/>
              <a:gd name="connsiteX122" fmla="*/ 251469 w 1508539"/>
              <a:gd name="connsiteY122" fmla="*/ 1477995 h 6858000"/>
              <a:gd name="connsiteX123" fmla="*/ 237554 w 1508539"/>
              <a:gd name="connsiteY123" fmla="*/ 1373769 h 6858000"/>
              <a:gd name="connsiteX124" fmla="*/ 245861 w 1508539"/>
              <a:gd name="connsiteY124" fmla="*/ 1307086 h 6858000"/>
              <a:gd name="connsiteX125" fmla="*/ 247049 w 1508539"/>
              <a:gd name="connsiteY125" fmla="*/ 1189033 h 6858000"/>
              <a:gd name="connsiteX126" fmla="*/ 251734 w 1508539"/>
              <a:gd name="connsiteY126" fmla="*/ 1168288 h 6858000"/>
              <a:gd name="connsiteX127" fmla="*/ 244016 w 1508539"/>
              <a:gd name="connsiteY127" fmla="*/ 1142577 h 6858000"/>
              <a:gd name="connsiteX128" fmla="*/ 233322 w 1508539"/>
              <a:gd name="connsiteY128" fmla="*/ 1088484 h 6858000"/>
              <a:gd name="connsiteX129" fmla="*/ 222058 w 1508539"/>
              <a:gd name="connsiteY129" fmla="*/ 1016103 h 6858000"/>
              <a:gd name="connsiteX130" fmla="*/ 223514 w 1508539"/>
              <a:gd name="connsiteY130" fmla="*/ 932283 h 6858000"/>
              <a:gd name="connsiteX131" fmla="*/ 225750 w 1508539"/>
              <a:gd name="connsiteY131" fmla="*/ 915925 h 6858000"/>
              <a:gd name="connsiteX132" fmla="*/ 218379 w 1508539"/>
              <a:gd name="connsiteY132" fmla="*/ 896999 h 6858000"/>
              <a:gd name="connsiteX133" fmla="*/ 187787 w 1508539"/>
              <a:gd name="connsiteY133" fmla="*/ 821517 h 6858000"/>
              <a:gd name="connsiteX134" fmla="*/ 166737 w 1508539"/>
              <a:gd name="connsiteY134" fmla="*/ 751353 h 6858000"/>
              <a:gd name="connsiteX135" fmla="*/ 166295 w 1508539"/>
              <a:gd name="connsiteY135" fmla="*/ 721230 h 6858000"/>
              <a:gd name="connsiteX136" fmla="*/ 151966 w 1508539"/>
              <a:gd name="connsiteY136" fmla="*/ 681659 h 6858000"/>
              <a:gd name="connsiteX137" fmla="*/ 137385 w 1508539"/>
              <a:gd name="connsiteY137" fmla="*/ 635218 h 6858000"/>
              <a:gd name="connsiteX138" fmla="*/ 142396 w 1508539"/>
              <a:gd name="connsiteY138" fmla="*/ 613763 h 6858000"/>
              <a:gd name="connsiteX139" fmla="*/ 128338 w 1508539"/>
              <a:gd name="connsiteY139" fmla="*/ 598582 h 6858000"/>
              <a:gd name="connsiteX140" fmla="*/ 128019 w 1508539"/>
              <a:gd name="connsiteY140" fmla="*/ 576846 h 6858000"/>
              <a:gd name="connsiteX141" fmla="*/ 107645 w 1508539"/>
              <a:gd name="connsiteY141" fmla="*/ 530055 h 6858000"/>
              <a:gd name="connsiteX142" fmla="*/ 106893 w 1508539"/>
              <a:gd name="connsiteY142" fmla="*/ 465389 h 6858000"/>
              <a:gd name="connsiteX143" fmla="*/ 89816 w 1508539"/>
              <a:gd name="connsiteY143" fmla="*/ 424699 h 6858000"/>
              <a:gd name="connsiteX144" fmla="*/ 90191 w 1508539"/>
              <a:gd name="connsiteY144" fmla="*/ 404917 h 6858000"/>
              <a:gd name="connsiteX145" fmla="*/ 70148 w 1508539"/>
              <a:gd name="connsiteY145" fmla="*/ 367211 h 6858000"/>
              <a:gd name="connsiteX146" fmla="*/ 36452 w 1508539"/>
              <a:gd name="connsiteY146" fmla="*/ 268519 h 6858000"/>
              <a:gd name="connsiteX147" fmla="*/ 23935 w 1508539"/>
              <a:gd name="connsiteY147" fmla="*/ 160886 h 6858000"/>
              <a:gd name="connsiteX148" fmla="*/ 19312 w 1508539"/>
              <a:gd name="connsiteY148" fmla="*/ 47336 h 6858000"/>
              <a:gd name="connsiteX149" fmla="*/ 0 w 1508539"/>
              <a:gd name="connsiteY149" fmla="*/ 0 h 6858000"/>
              <a:gd name="connsiteX0" fmla="*/ 0 w 1508539"/>
              <a:gd name="connsiteY0" fmla="*/ 0 h 6858000"/>
              <a:gd name="connsiteX1" fmla="*/ 1508539 w 1508539"/>
              <a:gd name="connsiteY1" fmla="*/ 0 h 6858000"/>
              <a:gd name="connsiteX2" fmla="*/ 1508539 w 1508539"/>
              <a:gd name="connsiteY2" fmla="*/ 6858000 h 6858000"/>
              <a:gd name="connsiteX3" fmla="*/ 57174 w 1508539"/>
              <a:gd name="connsiteY3" fmla="*/ 6858000 h 6858000"/>
              <a:gd name="connsiteX4" fmla="*/ 139560 w 1508539"/>
              <a:gd name="connsiteY4" fmla="*/ 6857735 h 6858000"/>
              <a:gd name="connsiteX5" fmla="*/ 69364 w 1508539"/>
              <a:gd name="connsiteY5" fmla="*/ 6809549 h 6858000"/>
              <a:gd name="connsiteX6" fmla="*/ 101575 w 1508539"/>
              <a:gd name="connsiteY6" fmla="*/ 6715115 h 6858000"/>
              <a:gd name="connsiteX7" fmla="*/ 111426 w 1508539"/>
              <a:gd name="connsiteY7" fmla="*/ 6680170 h 6858000"/>
              <a:gd name="connsiteX8" fmla="*/ 136976 w 1508539"/>
              <a:gd name="connsiteY8" fmla="*/ 6621207 h 6858000"/>
              <a:gd name="connsiteX9" fmla="*/ 153633 w 1508539"/>
              <a:gd name="connsiteY9" fmla="*/ 6596265 h 6858000"/>
              <a:gd name="connsiteX10" fmla="*/ 153512 w 1508539"/>
              <a:gd name="connsiteY10" fmla="*/ 6594818 h 6858000"/>
              <a:gd name="connsiteX11" fmla="*/ 157757 w 1508539"/>
              <a:gd name="connsiteY11" fmla="*/ 6593735 h 6858000"/>
              <a:gd name="connsiteX12" fmla="*/ 160954 w 1508539"/>
              <a:gd name="connsiteY12" fmla="*/ 6589172 h 6858000"/>
              <a:gd name="connsiteX13" fmla="*/ 164248 w 1508539"/>
              <a:gd name="connsiteY13" fmla="*/ 6574442 h 6858000"/>
              <a:gd name="connsiteX14" fmla="*/ 164588 w 1508539"/>
              <a:gd name="connsiteY14" fmla="*/ 6568530 h 6858000"/>
              <a:gd name="connsiteX15" fmla="*/ 166997 w 1508539"/>
              <a:gd name="connsiteY15" fmla="*/ 6560674 h 6858000"/>
              <a:gd name="connsiteX16" fmla="*/ 167342 w 1508539"/>
              <a:gd name="connsiteY16" fmla="*/ 6560598 h 6858000"/>
              <a:gd name="connsiteX17" fmla="*/ 169039 w 1508539"/>
              <a:gd name="connsiteY17" fmla="*/ 6553006 h 6858000"/>
              <a:gd name="connsiteX18" fmla="*/ 173735 w 1508539"/>
              <a:gd name="connsiteY18" fmla="*/ 6514360 h 6858000"/>
              <a:gd name="connsiteX19" fmla="*/ 215389 w 1508539"/>
              <a:gd name="connsiteY19" fmla="*/ 6478062 h 6858000"/>
              <a:gd name="connsiteX20" fmla="*/ 226078 w 1508539"/>
              <a:gd name="connsiteY20" fmla="*/ 6460325 h 6858000"/>
              <a:gd name="connsiteX21" fmla="*/ 233311 w 1508539"/>
              <a:gd name="connsiteY21" fmla="*/ 6451488 h 6858000"/>
              <a:gd name="connsiteX22" fmla="*/ 234746 w 1508539"/>
              <a:gd name="connsiteY22" fmla="*/ 6451348 h 6858000"/>
              <a:gd name="connsiteX23" fmla="*/ 239104 w 1508539"/>
              <a:gd name="connsiteY23" fmla="*/ 6414240 h 6858000"/>
              <a:gd name="connsiteX24" fmla="*/ 241880 w 1508539"/>
              <a:gd name="connsiteY24" fmla="*/ 6384857 h 6858000"/>
              <a:gd name="connsiteX25" fmla="*/ 240591 w 1508539"/>
              <a:gd name="connsiteY25" fmla="*/ 6367510 h 6858000"/>
              <a:gd name="connsiteX26" fmla="*/ 244471 w 1508539"/>
              <a:gd name="connsiteY26" fmla="*/ 6349778 h 6858000"/>
              <a:gd name="connsiteX27" fmla="*/ 246136 w 1508539"/>
              <a:gd name="connsiteY27" fmla="*/ 6348250 h 6858000"/>
              <a:gd name="connsiteX28" fmla="*/ 262170 w 1508539"/>
              <a:gd name="connsiteY28" fmla="*/ 6281972 h 6858000"/>
              <a:gd name="connsiteX29" fmla="*/ 272933 w 1508539"/>
              <a:gd name="connsiteY29" fmla="*/ 6211940 h 6858000"/>
              <a:gd name="connsiteX30" fmla="*/ 314428 w 1508539"/>
              <a:gd name="connsiteY30" fmla="*/ 6113913 h 6858000"/>
              <a:gd name="connsiteX31" fmla="*/ 318721 w 1508539"/>
              <a:gd name="connsiteY31" fmla="*/ 6028119 h 6858000"/>
              <a:gd name="connsiteX32" fmla="*/ 345501 w 1508539"/>
              <a:gd name="connsiteY32" fmla="*/ 5934687 h 6858000"/>
              <a:gd name="connsiteX33" fmla="*/ 379513 w 1508539"/>
              <a:gd name="connsiteY33" fmla="*/ 5765594 h 6858000"/>
              <a:gd name="connsiteX34" fmla="*/ 411349 w 1508539"/>
              <a:gd name="connsiteY34" fmla="*/ 5693685 h 6858000"/>
              <a:gd name="connsiteX35" fmla="*/ 431404 w 1508539"/>
              <a:gd name="connsiteY35" fmla="*/ 5665173 h 6858000"/>
              <a:gd name="connsiteX36" fmla="*/ 465121 w 1508539"/>
              <a:gd name="connsiteY36" fmla="*/ 5563435 h 6858000"/>
              <a:gd name="connsiteX37" fmla="*/ 494626 w 1508539"/>
              <a:gd name="connsiteY37" fmla="*/ 5476393 h 6858000"/>
              <a:gd name="connsiteX38" fmla="*/ 525819 w 1508539"/>
              <a:gd name="connsiteY38" fmla="*/ 5396260 h 6858000"/>
              <a:gd name="connsiteX39" fmla="*/ 541800 w 1508539"/>
              <a:gd name="connsiteY39" fmla="*/ 5330009 h 6858000"/>
              <a:gd name="connsiteX40" fmla="*/ 575293 w 1508539"/>
              <a:gd name="connsiteY40" fmla="*/ 5273739 h 6858000"/>
              <a:gd name="connsiteX41" fmla="*/ 584892 w 1508539"/>
              <a:gd name="connsiteY41" fmla="*/ 5241779 h 6858000"/>
              <a:gd name="connsiteX42" fmla="*/ 596118 w 1508539"/>
              <a:gd name="connsiteY42" fmla="*/ 5225268 h 6858000"/>
              <a:gd name="connsiteX43" fmla="*/ 597138 w 1508539"/>
              <a:gd name="connsiteY43" fmla="*/ 5217684 h 6858000"/>
              <a:gd name="connsiteX44" fmla="*/ 604479 w 1508539"/>
              <a:gd name="connsiteY44" fmla="*/ 5193377 h 6858000"/>
              <a:gd name="connsiteX45" fmla="*/ 607782 w 1508539"/>
              <a:gd name="connsiteY45" fmla="*/ 5179288 h 6858000"/>
              <a:gd name="connsiteX46" fmla="*/ 608766 w 1508539"/>
              <a:gd name="connsiteY46" fmla="*/ 5173621 h 6858000"/>
              <a:gd name="connsiteX47" fmla="*/ 604400 w 1508539"/>
              <a:gd name="connsiteY47" fmla="*/ 5159961 h 6858000"/>
              <a:gd name="connsiteX48" fmla="*/ 611077 w 1508539"/>
              <a:gd name="connsiteY48" fmla="*/ 5144295 h 6858000"/>
              <a:gd name="connsiteX49" fmla="*/ 608010 w 1508539"/>
              <a:gd name="connsiteY49" fmla="*/ 5125185 h 6858000"/>
              <a:gd name="connsiteX50" fmla="*/ 614840 w 1508539"/>
              <a:gd name="connsiteY50" fmla="*/ 5121884 h 6858000"/>
              <a:gd name="connsiteX51" fmla="*/ 621876 w 1508539"/>
              <a:gd name="connsiteY51" fmla="*/ 5067850 h 6858000"/>
              <a:gd name="connsiteX52" fmla="*/ 624607 w 1508539"/>
              <a:gd name="connsiteY52" fmla="*/ 5060861 h 6858000"/>
              <a:gd name="connsiteX53" fmla="*/ 621311 w 1508539"/>
              <a:gd name="connsiteY53" fmla="*/ 5034192 h 6858000"/>
              <a:gd name="connsiteX54" fmla="*/ 622865 w 1508539"/>
              <a:gd name="connsiteY54" fmla="*/ 4993030 h 6858000"/>
              <a:gd name="connsiteX55" fmla="*/ 629774 w 1508539"/>
              <a:gd name="connsiteY55" fmla="*/ 4946844 h 6858000"/>
              <a:gd name="connsiteX56" fmla="*/ 625630 w 1508539"/>
              <a:gd name="connsiteY56" fmla="*/ 4932692 h 6858000"/>
              <a:gd name="connsiteX57" fmla="*/ 641033 w 1508539"/>
              <a:gd name="connsiteY57" fmla="*/ 4858827 h 6858000"/>
              <a:gd name="connsiteX58" fmla="*/ 646936 w 1508539"/>
              <a:gd name="connsiteY58" fmla="*/ 4821170 h 6858000"/>
              <a:gd name="connsiteX59" fmla="*/ 651669 w 1508539"/>
              <a:gd name="connsiteY59" fmla="*/ 4780965 h 6858000"/>
              <a:gd name="connsiteX60" fmla="*/ 652962 w 1508539"/>
              <a:gd name="connsiteY60" fmla="*/ 4750867 h 6858000"/>
              <a:gd name="connsiteX61" fmla="*/ 650769 w 1508539"/>
              <a:gd name="connsiteY61" fmla="*/ 4690749 h 6858000"/>
              <a:gd name="connsiteX62" fmla="*/ 646249 w 1508539"/>
              <a:gd name="connsiteY62" fmla="*/ 4584173 h 6858000"/>
              <a:gd name="connsiteX63" fmla="*/ 641332 w 1508539"/>
              <a:gd name="connsiteY63" fmla="*/ 4444346 h 6858000"/>
              <a:gd name="connsiteX64" fmla="*/ 637897 w 1508539"/>
              <a:gd name="connsiteY64" fmla="*/ 4375228 h 6858000"/>
              <a:gd name="connsiteX65" fmla="*/ 618550 w 1508539"/>
              <a:gd name="connsiteY65" fmla="*/ 4214165 h 6858000"/>
              <a:gd name="connsiteX66" fmla="*/ 622623 w 1508539"/>
              <a:gd name="connsiteY66" fmla="*/ 4090296 h 6858000"/>
              <a:gd name="connsiteX67" fmla="*/ 607879 w 1508539"/>
              <a:gd name="connsiteY67" fmla="*/ 4033999 h 6858000"/>
              <a:gd name="connsiteX68" fmla="*/ 609028 w 1508539"/>
              <a:gd name="connsiteY68" fmla="*/ 4031933 h 6858000"/>
              <a:gd name="connsiteX69" fmla="*/ 607604 w 1508539"/>
              <a:gd name="connsiteY69" fmla="*/ 4013953 h 6858000"/>
              <a:gd name="connsiteX70" fmla="*/ 593899 w 1508539"/>
              <a:gd name="connsiteY70" fmla="*/ 3974753 h 6858000"/>
              <a:gd name="connsiteX71" fmla="*/ 595497 w 1508539"/>
              <a:gd name="connsiteY71" fmla="*/ 3969950 h 6858000"/>
              <a:gd name="connsiteX72" fmla="*/ 588919 w 1508539"/>
              <a:gd name="connsiteY72" fmla="*/ 3933779 h 6858000"/>
              <a:gd name="connsiteX73" fmla="*/ 590250 w 1508539"/>
              <a:gd name="connsiteY73" fmla="*/ 3933093 h 6858000"/>
              <a:gd name="connsiteX74" fmla="*/ 594604 w 1508539"/>
              <a:gd name="connsiteY74" fmla="*/ 3922082 h 6858000"/>
              <a:gd name="connsiteX75" fmla="*/ 599682 w 1508539"/>
              <a:gd name="connsiteY75" fmla="*/ 3901461 h 6858000"/>
              <a:gd name="connsiteX76" fmla="*/ 622276 w 1508539"/>
              <a:gd name="connsiteY76" fmla="*/ 3813873 h 6858000"/>
              <a:gd name="connsiteX77" fmla="*/ 621701 w 1508539"/>
              <a:gd name="connsiteY77" fmla="*/ 3806161 h 6858000"/>
              <a:gd name="connsiteX78" fmla="*/ 622008 w 1508539"/>
              <a:gd name="connsiteY78" fmla="*/ 3805957 h 6858000"/>
              <a:gd name="connsiteX79" fmla="*/ 622035 w 1508539"/>
              <a:gd name="connsiteY79" fmla="*/ 3797724 h 6858000"/>
              <a:gd name="connsiteX80" fmla="*/ 620650 w 1508539"/>
              <a:gd name="connsiteY80" fmla="*/ 3792098 h 6858000"/>
              <a:gd name="connsiteX81" fmla="*/ 619534 w 1508539"/>
              <a:gd name="connsiteY81" fmla="*/ 3777135 h 6858000"/>
              <a:gd name="connsiteX82" fmla="*/ 621267 w 1508539"/>
              <a:gd name="connsiteY82" fmla="*/ 3771656 h 6858000"/>
              <a:gd name="connsiteX83" fmla="*/ 625010 w 1508539"/>
              <a:gd name="connsiteY83" fmla="*/ 3769007 h 6858000"/>
              <a:gd name="connsiteX84" fmla="*/ 624476 w 1508539"/>
              <a:gd name="connsiteY84" fmla="*/ 3767709 h 6858000"/>
              <a:gd name="connsiteX85" fmla="*/ 633172 w 1508539"/>
              <a:gd name="connsiteY85" fmla="*/ 3738082 h 6858000"/>
              <a:gd name="connsiteX86" fmla="*/ 640518 w 1508539"/>
              <a:gd name="connsiteY86" fmla="*/ 3673397 h 6858000"/>
              <a:gd name="connsiteX87" fmla="*/ 639814 w 1508539"/>
              <a:gd name="connsiteY87" fmla="*/ 3637109 h 6858000"/>
              <a:gd name="connsiteX88" fmla="*/ 643257 w 1508539"/>
              <a:gd name="connsiteY88" fmla="*/ 3536883 h 6858000"/>
              <a:gd name="connsiteX89" fmla="*/ 650795 w 1508539"/>
              <a:gd name="connsiteY89" fmla="*/ 3435652 h 6858000"/>
              <a:gd name="connsiteX90" fmla="*/ 652466 w 1508539"/>
              <a:gd name="connsiteY90" fmla="*/ 3307769 h 6858000"/>
              <a:gd name="connsiteX91" fmla="*/ 670029 w 1508539"/>
              <a:gd name="connsiteY91" fmla="*/ 3250522 h 6858000"/>
              <a:gd name="connsiteX92" fmla="*/ 670454 w 1508539"/>
              <a:gd name="connsiteY92" fmla="*/ 3229163 h 6858000"/>
              <a:gd name="connsiteX93" fmla="*/ 672277 w 1508539"/>
              <a:gd name="connsiteY93" fmla="*/ 3217217 h 6858000"/>
              <a:gd name="connsiteX94" fmla="*/ 659112 w 1508539"/>
              <a:gd name="connsiteY94" fmla="*/ 3183755 h 6858000"/>
              <a:gd name="connsiteX95" fmla="*/ 659613 w 1508539"/>
              <a:gd name="connsiteY95" fmla="*/ 3178642 h 6858000"/>
              <a:gd name="connsiteX96" fmla="*/ 647213 w 1508539"/>
              <a:gd name="connsiteY96" fmla="*/ 3158586 h 6858000"/>
              <a:gd name="connsiteX97" fmla="*/ 632398 w 1508539"/>
              <a:gd name="connsiteY97" fmla="*/ 3129034 h 6858000"/>
              <a:gd name="connsiteX98" fmla="*/ 633063 w 1508539"/>
              <a:gd name="connsiteY98" fmla="*/ 3126682 h 6858000"/>
              <a:gd name="connsiteX99" fmla="*/ 623931 w 1508539"/>
              <a:gd name="connsiteY99" fmla="*/ 3114519 h 6858000"/>
              <a:gd name="connsiteX100" fmla="*/ 610540 w 1508539"/>
              <a:gd name="connsiteY100" fmla="*/ 3106272 h 6858000"/>
              <a:gd name="connsiteX101" fmla="*/ 583270 w 1508539"/>
              <a:gd name="connsiteY101" fmla="*/ 2958185 h 6858000"/>
              <a:gd name="connsiteX102" fmla="*/ 525884 w 1508539"/>
              <a:gd name="connsiteY102" fmla="*/ 2762989 h 6858000"/>
              <a:gd name="connsiteX103" fmla="*/ 474802 w 1508539"/>
              <a:gd name="connsiteY103" fmla="*/ 2554718 h 6858000"/>
              <a:gd name="connsiteX104" fmla="*/ 454896 w 1508539"/>
              <a:gd name="connsiteY104" fmla="*/ 2485734 h 6858000"/>
              <a:gd name="connsiteX105" fmla="*/ 445619 w 1508539"/>
              <a:gd name="connsiteY105" fmla="*/ 2447068 h 6858000"/>
              <a:gd name="connsiteX106" fmla="*/ 432580 w 1508539"/>
              <a:gd name="connsiteY106" fmla="*/ 2425819 h 6858000"/>
              <a:gd name="connsiteX107" fmla="*/ 438579 w 1508539"/>
              <a:gd name="connsiteY107" fmla="*/ 2402874 h 6858000"/>
              <a:gd name="connsiteX108" fmla="*/ 441191 w 1508539"/>
              <a:gd name="connsiteY108" fmla="*/ 2381443 h 6858000"/>
              <a:gd name="connsiteX109" fmla="*/ 417520 w 1508539"/>
              <a:gd name="connsiteY109" fmla="*/ 2261920 h 6858000"/>
              <a:gd name="connsiteX110" fmla="*/ 407407 w 1508539"/>
              <a:gd name="connsiteY110" fmla="*/ 2195378 h 6858000"/>
              <a:gd name="connsiteX111" fmla="*/ 391624 w 1508539"/>
              <a:gd name="connsiteY111" fmla="*/ 2155135 h 6858000"/>
              <a:gd name="connsiteX112" fmla="*/ 389082 w 1508539"/>
              <a:gd name="connsiteY112" fmla="*/ 2118008 h 6858000"/>
              <a:gd name="connsiteX113" fmla="*/ 390075 w 1508539"/>
              <a:gd name="connsiteY113" fmla="*/ 2050531 h 6858000"/>
              <a:gd name="connsiteX114" fmla="*/ 381881 w 1508539"/>
              <a:gd name="connsiteY114" fmla="*/ 1963269 h 6858000"/>
              <a:gd name="connsiteX115" fmla="*/ 363059 w 1508539"/>
              <a:gd name="connsiteY115" fmla="*/ 1906352 h 6858000"/>
              <a:gd name="connsiteX116" fmla="*/ 339616 w 1508539"/>
              <a:gd name="connsiteY116" fmla="*/ 1861531 h 6858000"/>
              <a:gd name="connsiteX117" fmla="*/ 293415 w 1508539"/>
              <a:gd name="connsiteY117" fmla="*/ 1732919 h 6858000"/>
              <a:gd name="connsiteX118" fmla="*/ 265726 w 1508539"/>
              <a:gd name="connsiteY118" fmla="*/ 1663540 h 6858000"/>
              <a:gd name="connsiteX119" fmla="*/ 264852 w 1508539"/>
              <a:gd name="connsiteY119" fmla="*/ 1615777 h 6858000"/>
              <a:gd name="connsiteX120" fmla="*/ 245647 w 1508539"/>
              <a:gd name="connsiteY120" fmla="*/ 1563678 h 6858000"/>
              <a:gd name="connsiteX121" fmla="*/ 258727 w 1508539"/>
              <a:gd name="connsiteY121" fmla="*/ 1519474 h 6858000"/>
              <a:gd name="connsiteX122" fmla="*/ 251469 w 1508539"/>
              <a:gd name="connsiteY122" fmla="*/ 1477995 h 6858000"/>
              <a:gd name="connsiteX123" fmla="*/ 237554 w 1508539"/>
              <a:gd name="connsiteY123" fmla="*/ 1373769 h 6858000"/>
              <a:gd name="connsiteX124" fmla="*/ 245861 w 1508539"/>
              <a:gd name="connsiteY124" fmla="*/ 1307086 h 6858000"/>
              <a:gd name="connsiteX125" fmla="*/ 247049 w 1508539"/>
              <a:gd name="connsiteY125" fmla="*/ 1189033 h 6858000"/>
              <a:gd name="connsiteX126" fmla="*/ 251734 w 1508539"/>
              <a:gd name="connsiteY126" fmla="*/ 1168288 h 6858000"/>
              <a:gd name="connsiteX127" fmla="*/ 244016 w 1508539"/>
              <a:gd name="connsiteY127" fmla="*/ 1142577 h 6858000"/>
              <a:gd name="connsiteX128" fmla="*/ 233322 w 1508539"/>
              <a:gd name="connsiteY128" fmla="*/ 1088484 h 6858000"/>
              <a:gd name="connsiteX129" fmla="*/ 222058 w 1508539"/>
              <a:gd name="connsiteY129" fmla="*/ 1016103 h 6858000"/>
              <a:gd name="connsiteX130" fmla="*/ 223514 w 1508539"/>
              <a:gd name="connsiteY130" fmla="*/ 932283 h 6858000"/>
              <a:gd name="connsiteX131" fmla="*/ 225750 w 1508539"/>
              <a:gd name="connsiteY131" fmla="*/ 915925 h 6858000"/>
              <a:gd name="connsiteX132" fmla="*/ 218379 w 1508539"/>
              <a:gd name="connsiteY132" fmla="*/ 896999 h 6858000"/>
              <a:gd name="connsiteX133" fmla="*/ 187787 w 1508539"/>
              <a:gd name="connsiteY133" fmla="*/ 821517 h 6858000"/>
              <a:gd name="connsiteX134" fmla="*/ 166737 w 1508539"/>
              <a:gd name="connsiteY134" fmla="*/ 751353 h 6858000"/>
              <a:gd name="connsiteX135" fmla="*/ 166295 w 1508539"/>
              <a:gd name="connsiteY135" fmla="*/ 721230 h 6858000"/>
              <a:gd name="connsiteX136" fmla="*/ 151966 w 1508539"/>
              <a:gd name="connsiteY136" fmla="*/ 681659 h 6858000"/>
              <a:gd name="connsiteX137" fmla="*/ 137385 w 1508539"/>
              <a:gd name="connsiteY137" fmla="*/ 635218 h 6858000"/>
              <a:gd name="connsiteX138" fmla="*/ 142396 w 1508539"/>
              <a:gd name="connsiteY138" fmla="*/ 613763 h 6858000"/>
              <a:gd name="connsiteX139" fmla="*/ 128338 w 1508539"/>
              <a:gd name="connsiteY139" fmla="*/ 598582 h 6858000"/>
              <a:gd name="connsiteX140" fmla="*/ 128019 w 1508539"/>
              <a:gd name="connsiteY140" fmla="*/ 576846 h 6858000"/>
              <a:gd name="connsiteX141" fmla="*/ 107645 w 1508539"/>
              <a:gd name="connsiteY141" fmla="*/ 530055 h 6858000"/>
              <a:gd name="connsiteX142" fmla="*/ 106893 w 1508539"/>
              <a:gd name="connsiteY142" fmla="*/ 465389 h 6858000"/>
              <a:gd name="connsiteX143" fmla="*/ 89816 w 1508539"/>
              <a:gd name="connsiteY143" fmla="*/ 424699 h 6858000"/>
              <a:gd name="connsiteX144" fmla="*/ 90191 w 1508539"/>
              <a:gd name="connsiteY144" fmla="*/ 404917 h 6858000"/>
              <a:gd name="connsiteX145" fmla="*/ 70148 w 1508539"/>
              <a:gd name="connsiteY145" fmla="*/ 367211 h 6858000"/>
              <a:gd name="connsiteX146" fmla="*/ 36452 w 1508539"/>
              <a:gd name="connsiteY146" fmla="*/ 268519 h 6858000"/>
              <a:gd name="connsiteX147" fmla="*/ 23935 w 1508539"/>
              <a:gd name="connsiteY147" fmla="*/ 160886 h 6858000"/>
              <a:gd name="connsiteX148" fmla="*/ 19312 w 1508539"/>
              <a:gd name="connsiteY148" fmla="*/ 47336 h 6858000"/>
              <a:gd name="connsiteX149" fmla="*/ 0 w 1508539"/>
              <a:gd name="connsiteY149"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69364 w 1508539"/>
              <a:gd name="connsiteY4" fmla="*/ 6809549 h 6858000"/>
              <a:gd name="connsiteX5" fmla="*/ 101575 w 1508539"/>
              <a:gd name="connsiteY5" fmla="*/ 6715115 h 6858000"/>
              <a:gd name="connsiteX6" fmla="*/ 111426 w 1508539"/>
              <a:gd name="connsiteY6" fmla="*/ 6680170 h 6858000"/>
              <a:gd name="connsiteX7" fmla="*/ 136976 w 1508539"/>
              <a:gd name="connsiteY7" fmla="*/ 6621207 h 6858000"/>
              <a:gd name="connsiteX8" fmla="*/ 153633 w 1508539"/>
              <a:gd name="connsiteY8" fmla="*/ 6596265 h 6858000"/>
              <a:gd name="connsiteX9" fmla="*/ 153512 w 1508539"/>
              <a:gd name="connsiteY9" fmla="*/ 6594818 h 6858000"/>
              <a:gd name="connsiteX10" fmla="*/ 157757 w 1508539"/>
              <a:gd name="connsiteY10" fmla="*/ 6593735 h 6858000"/>
              <a:gd name="connsiteX11" fmla="*/ 160954 w 1508539"/>
              <a:gd name="connsiteY11" fmla="*/ 6589172 h 6858000"/>
              <a:gd name="connsiteX12" fmla="*/ 164248 w 1508539"/>
              <a:gd name="connsiteY12" fmla="*/ 6574442 h 6858000"/>
              <a:gd name="connsiteX13" fmla="*/ 164588 w 1508539"/>
              <a:gd name="connsiteY13" fmla="*/ 6568530 h 6858000"/>
              <a:gd name="connsiteX14" fmla="*/ 166997 w 1508539"/>
              <a:gd name="connsiteY14" fmla="*/ 6560674 h 6858000"/>
              <a:gd name="connsiteX15" fmla="*/ 167342 w 1508539"/>
              <a:gd name="connsiteY15" fmla="*/ 6560598 h 6858000"/>
              <a:gd name="connsiteX16" fmla="*/ 169039 w 1508539"/>
              <a:gd name="connsiteY16" fmla="*/ 6553006 h 6858000"/>
              <a:gd name="connsiteX17" fmla="*/ 173735 w 1508539"/>
              <a:gd name="connsiteY17" fmla="*/ 6514360 h 6858000"/>
              <a:gd name="connsiteX18" fmla="*/ 215389 w 1508539"/>
              <a:gd name="connsiteY18" fmla="*/ 6478062 h 6858000"/>
              <a:gd name="connsiteX19" fmla="*/ 226078 w 1508539"/>
              <a:gd name="connsiteY19" fmla="*/ 6460325 h 6858000"/>
              <a:gd name="connsiteX20" fmla="*/ 233311 w 1508539"/>
              <a:gd name="connsiteY20" fmla="*/ 6451488 h 6858000"/>
              <a:gd name="connsiteX21" fmla="*/ 234746 w 1508539"/>
              <a:gd name="connsiteY21" fmla="*/ 6451348 h 6858000"/>
              <a:gd name="connsiteX22" fmla="*/ 239104 w 1508539"/>
              <a:gd name="connsiteY22" fmla="*/ 6414240 h 6858000"/>
              <a:gd name="connsiteX23" fmla="*/ 241880 w 1508539"/>
              <a:gd name="connsiteY23" fmla="*/ 6384857 h 6858000"/>
              <a:gd name="connsiteX24" fmla="*/ 240591 w 1508539"/>
              <a:gd name="connsiteY24" fmla="*/ 6367510 h 6858000"/>
              <a:gd name="connsiteX25" fmla="*/ 244471 w 1508539"/>
              <a:gd name="connsiteY25" fmla="*/ 6349778 h 6858000"/>
              <a:gd name="connsiteX26" fmla="*/ 246136 w 1508539"/>
              <a:gd name="connsiteY26" fmla="*/ 6348250 h 6858000"/>
              <a:gd name="connsiteX27" fmla="*/ 262170 w 1508539"/>
              <a:gd name="connsiteY27" fmla="*/ 6281972 h 6858000"/>
              <a:gd name="connsiteX28" fmla="*/ 272933 w 1508539"/>
              <a:gd name="connsiteY28" fmla="*/ 6211940 h 6858000"/>
              <a:gd name="connsiteX29" fmla="*/ 314428 w 1508539"/>
              <a:gd name="connsiteY29" fmla="*/ 6113913 h 6858000"/>
              <a:gd name="connsiteX30" fmla="*/ 318721 w 1508539"/>
              <a:gd name="connsiteY30" fmla="*/ 6028119 h 6858000"/>
              <a:gd name="connsiteX31" fmla="*/ 345501 w 1508539"/>
              <a:gd name="connsiteY31" fmla="*/ 5934687 h 6858000"/>
              <a:gd name="connsiteX32" fmla="*/ 379513 w 1508539"/>
              <a:gd name="connsiteY32" fmla="*/ 5765594 h 6858000"/>
              <a:gd name="connsiteX33" fmla="*/ 411349 w 1508539"/>
              <a:gd name="connsiteY33" fmla="*/ 5693685 h 6858000"/>
              <a:gd name="connsiteX34" fmla="*/ 431404 w 1508539"/>
              <a:gd name="connsiteY34" fmla="*/ 5665173 h 6858000"/>
              <a:gd name="connsiteX35" fmla="*/ 465121 w 1508539"/>
              <a:gd name="connsiteY35" fmla="*/ 5563435 h 6858000"/>
              <a:gd name="connsiteX36" fmla="*/ 494626 w 1508539"/>
              <a:gd name="connsiteY36" fmla="*/ 5476393 h 6858000"/>
              <a:gd name="connsiteX37" fmla="*/ 525819 w 1508539"/>
              <a:gd name="connsiteY37" fmla="*/ 5396260 h 6858000"/>
              <a:gd name="connsiteX38" fmla="*/ 541800 w 1508539"/>
              <a:gd name="connsiteY38" fmla="*/ 5330009 h 6858000"/>
              <a:gd name="connsiteX39" fmla="*/ 575293 w 1508539"/>
              <a:gd name="connsiteY39" fmla="*/ 5273739 h 6858000"/>
              <a:gd name="connsiteX40" fmla="*/ 584892 w 1508539"/>
              <a:gd name="connsiteY40" fmla="*/ 5241779 h 6858000"/>
              <a:gd name="connsiteX41" fmla="*/ 596118 w 1508539"/>
              <a:gd name="connsiteY41" fmla="*/ 5225268 h 6858000"/>
              <a:gd name="connsiteX42" fmla="*/ 597138 w 1508539"/>
              <a:gd name="connsiteY42" fmla="*/ 5217684 h 6858000"/>
              <a:gd name="connsiteX43" fmla="*/ 604479 w 1508539"/>
              <a:gd name="connsiteY43" fmla="*/ 5193377 h 6858000"/>
              <a:gd name="connsiteX44" fmla="*/ 607782 w 1508539"/>
              <a:gd name="connsiteY44" fmla="*/ 5179288 h 6858000"/>
              <a:gd name="connsiteX45" fmla="*/ 608766 w 1508539"/>
              <a:gd name="connsiteY45" fmla="*/ 5173621 h 6858000"/>
              <a:gd name="connsiteX46" fmla="*/ 604400 w 1508539"/>
              <a:gd name="connsiteY46" fmla="*/ 5159961 h 6858000"/>
              <a:gd name="connsiteX47" fmla="*/ 611077 w 1508539"/>
              <a:gd name="connsiteY47" fmla="*/ 5144295 h 6858000"/>
              <a:gd name="connsiteX48" fmla="*/ 608010 w 1508539"/>
              <a:gd name="connsiteY48" fmla="*/ 5125185 h 6858000"/>
              <a:gd name="connsiteX49" fmla="*/ 614840 w 1508539"/>
              <a:gd name="connsiteY49" fmla="*/ 5121884 h 6858000"/>
              <a:gd name="connsiteX50" fmla="*/ 621876 w 1508539"/>
              <a:gd name="connsiteY50" fmla="*/ 5067850 h 6858000"/>
              <a:gd name="connsiteX51" fmla="*/ 624607 w 1508539"/>
              <a:gd name="connsiteY51" fmla="*/ 5060861 h 6858000"/>
              <a:gd name="connsiteX52" fmla="*/ 621311 w 1508539"/>
              <a:gd name="connsiteY52" fmla="*/ 5034192 h 6858000"/>
              <a:gd name="connsiteX53" fmla="*/ 622865 w 1508539"/>
              <a:gd name="connsiteY53" fmla="*/ 4993030 h 6858000"/>
              <a:gd name="connsiteX54" fmla="*/ 629774 w 1508539"/>
              <a:gd name="connsiteY54" fmla="*/ 4946844 h 6858000"/>
              <a:gd name="connsiteX55" fmla="*/ 625630 w 1508539"/>
              <a:gd name="connsiteY55" fmla="*/ 4932692 h 6858000"/>
              <a:gd name="connsiteX56" fmla="*/ 641033 w 1508539"/>
              <a:gd name="connsiteY56" fmla="*/ 4858827 h 6858000"/>
              <a:gd name="connsiteX57" fmla="*/ 646936 w 1508539"/>
              <a:gd name="connsiteY57" fmla="*/ 4821170 h 6858000"/>
              <a:gd name="connsiteX58" fmla="*/ 651669 w 1508539"/>
              <a:gd name="connsiteY58" fmla="*/ 4780965 h 6858000"/>
              <a:gd name="connsiteX59" fmla="*/ 652962 w 1508539"/>
              <a:gd name="connsiteY59" fmla="*/ 4750867 h 6858000"/>
              <a:gd name="connsiteX60" fmla="*/ 650769 w 1508539"/>
              <a:gd name="connsiteY60" fmla="*/ 4690749 h 6858000"/>
              <a:gd name="connsiteX61" fmla="*/ 646249 w 1508539"/>
              <a:gd name="connsiteY61" fmla="*/ 4584173 h 6858000"/>
              <a:gd name="connsiteX62" fmla="*/ 641332 w 1508539"/>
              <a:gd name="connsiteY62" fmla="*/ 4444346 h 6858000"/>
              <a:gd name="connsiteX63" fmla="*/ 637897 w 1508539"/>
              <a:gd name="connsiteY63" fmla="*/ 4375228 h 6858000"/>
              <a:gd name="connsiteX64" fmla="*/ 618550 w 1508539"/>
              <a:gd name="connsiteY64" fmla="*/ 4214165 h 6858000"/>
              <a:gd name="connsiteX65" fmla="*/ 622623 w 1508539"/>
              <a:gd name="connsiteY65" fmla="*/ 4090296 h 6858000"/>
              <a:gd name="connsiteX66" fmla="*/ 607879 w 1508539"/>
              <a:gd name="connsiteY66" fmla="*/ 4033999 h 6858000"/>
              <a:gd name="connsiteX67" fmla="*/ 609028 w 1508539"/>
              <a:gd name="connsiteY67" fmla="*/ 4031933 h 6858000"/>
              <a:gd name="connsiteX68" fmla="*/ 607604 w 1508539"/>
              <a:gd name="connsiteY68" fmla="*/ 4013953 h 6858000"/>
              <a:gd name="connsiteX69" fmla="*/ 593899 w 1508539"/>
              <a:gd name="connsiteY69" fmla="*/ 3974753 h 6858000"/>
              <a:gd name="connsiteX70" fmla="*/ 595497 w 1508539"/>
              <a:gd name="connsiteY70" fmla="*/ 3969950 h 6858000"/>
              <a:gd name="connsiteX71" fmla="*/ 588919 w 1508539"/>
              <a:gd name="connsiteY71" fmla="*/ 3933779 h 6858000"/>
              <a:gd name="connsiteX72" fmla="*/ 590250 w 1508539"/>
              <a:gd name="connsiteY72" fmla="*/ 3933093 h 6858000"/>
              <a:gd name="connsiteX73" fmla="*/ 594604 w 1508539"/>
              <a:gd name="connsiteY73" fmla="*/ 3922082 h 6858000"/>
              <a:gd name="connsiteX74" fmla="*/ 599682 w 1508539"/>
              <a:gd name="connsiteY74" fmla="*/ 3901461 h 6858000"/>
              <a:gd name="connsiteX75" fmla="*/ 622276 w 1508539"/>
              <a:gd name="connsiteY75" fmla="*/ 3813873 h 6858000"/>
              <a:gd name="connsiteX76" fmla="*/ 621701 w 1508539"/>
              <a:gd name="connsiteY76" fmla="*/ 3806161 h 6858000"/>
              <a:gd name="connsiteX77" fmla="*/ 622008 w 1508539"/>
              <a:gd name="connsiteY77" fmla="*/ 3805957 h 6858000"/>
              <a:gd name="connsiteX78" fmla="*/ 622035 w 1508539"/>
              <a:gd name="connsiteY78" fmla="*/ 3797724 h 6858000"/>
              <a:gd name="connsiteX79" fmla="*/ 620650 w 1508539"/>
              <a:gd name="connsiteY79" fmla="*/ 3792098 h 6858000"/>
              <a:gd name="connsiteX80" fmla="*/ 619534 w 1508539"/>
              <a:gd name="connsiteY80" fmla="*/ 3777135 h 6858000"/>
              <a:gd name="connsiteX81" fmla="*/ 621267 w 1508539"/>
              <a:gd name="connsiteY81" fmla="*/ 3771656 h 6858000"/>
              <a:gd name="connsiteX82" fmla="*/ 625010 w 1508539"/>
              <a:gd name="connsiteY82" fmla="*/ 3769007 h 6858000"/>
              <a:gd name="connsiteX83" fmla="*/ 624476 w 1508539"/>
              <a:gd name="connsiteY83" fmla="*/ 3767709 h 6858000"/>
              <a:gd name="connsiteX84" fmla="*/ 633172 w 1508539"/>
              <a:gd name="connsiteY84" fmla="*/ 3738082 h 6858000"/>
              <a:gd name="connsiteX85" fmla="*/ 640518 w 1508539"/>
              <a:gd name="connsiteY85" fmla="*/ 3673397 h 6858000"/>
              <a:gd name="connsiteX86" fmla="*/ 639814 w 1508539"/>
              <a:gd name="connsiteY86" fmla="*/ 3637109 h 6858000"/>
              <a:gd name="connsiteX87" fmla="*/ 643257 w 1508539"/>
              <a:gd name="connsiteY87" fmla="*/ 3536883 h 6858000"/>
              <a:gd name="connsiteX88" fmla="*/ 650795 w 1508539"/>
              <a:gd name="connsiteY88" fmla="*/ 3435652 h 6858000"/>
              <a:gd name="connsiteX89" fmla="*/ 652466 w 1508539"/>
              <a:gd name="connsiteY89" fmla="*/ 3307769 h 6858000"/>
              <a:gd name="connsiteX90" fmla="*/ 670029 w 1508539"/>
              <a:gd name="connsiteY90" fmla="*/ 3250522 h 6858000"/>
              <a:gd name="connsiteX91" fmla="*/ 670454 w 1508539"/>
              <a:gd name="connsiteY91" fmla="*/ 3229163 h 6858000"/>
              <a:gd name="connsiteX92" fmla="*/ 672277 w 1508539"/>
              <a:gd name="connsiteY92" fmla="*/ 3217217 h 6858000"/>
              <a:gd name="connsiteX93" fmla="*/ 659112 w 1508539"/>
              <a:gd name="connsiteY93" fmla="*/ 3183755 h 6858000"/>
              <a:gd name="connsiteX94" fmla="*/ 659613 w 1508539"/>
              <a:gd name="connsiteY94" fmla="*/ 3178642 h 6858000"/>
              <a:gd name="connsiteX95" fmla="*/ 647213 w 1508539"/>
              <a:gd name="connsiteY95" fmla="*/ 3158586 h 6858000"/>
              <a:gd name="connsiteX96" fmla="*/ 632398 w 1508539"/>
              <a:gd name="connsiteY96" fmla="*/ 3129034 h 6858000"/>
              <a:gd name="connsiteX97" fmla="*/ 633063 w 1508539"/>
              <a:gd name="connsiteY97" fmla="*/ 3126682 h 6858000"/>
              <a:gd name="connsiteX98" fmla="*/ 623931 w 1508539"/>
              <a:gd name="connsiteY98" fmla="*/ 3114519 h 6858000"/>
              <a:gd name="connsiteX99" fmla="*/ 610540 w 1508539"/>
              <a:gd name="connsiteY99" fmla="*/ 3106272 h 6858000"/>
              <a:gd name="connsiteX100" fmla="*/ 583270 w 1508539"/>
              <a:gd name="connsiteY100" fmla="*/ 2958185 h 6858000"/>
              <a:gd name="connsiteX101" fmla="*/ 525884 w 1508539"/>
              <a:gd name="connsiteY101" fmla="*/ 2762989 h 6858000"/>
              <a:gd name="connsiteX102" fmla="*/ 474802 w 1508539"/>
              <a:gd name="connsiteY102" fmla="*/ 2554718 h 6858000"/>
              <a:gd name="connsiteX103" fmla="*/ 454896 w 1508539"/>
              <a:gd name="connsiteY103" fmla="*/ 2485734 h 6858000"/>
              <a:gd name="connsiteX104" fmla="*/ 445619 w 1508539"/>
              <a:gd name="connsiteY104" fmla="*/ 2447068 h 6858000"/>
              <a:gd name="connsiteX105" fmla="*/ 432580 w 1508539"/>
              <a:gd name="connsiteY105" fmla="*/ 2425819 h 6858000"/>
              <a:gd name="connsiteX106" fmla="*/ 438579 w 1508539"/>
              <a:gd name="connsiteY106" fmla="*/ 2402874 h 6858000"/>
              <a:gd name="connsiteX107" fmla="*/ 441191 w 1508539"/>
              <a:gd name="connsiteY107" fmla="*/ 2381443 h 6858000"/>
              <a:gd name="connsiteX108" fmla="*/ 417520 w 1508539"/>
              <a:gd name="connsiteY108" fmla="*/ 2261920 h 6858000"/>
              <a:gd name="connsiteX109" fmla="*/ 407407 w 1508539"/>
              <a:gd name="connsiteY109" fmla="*/ 2195378 h 6858000"/>
              <a:gd name="connsiteX110" fmla="*/ 391624 w 1508539"/>
              <a:gd name="connsiteY110" fmla="*/ 2155135 h 6858000"/>
              <a:gd name="connsiteX111" fmla="*/ 389082 w 1508539"/>
              <a:gd name="connsiteY111" fmla="*/ 2118008 h 6858000"/>
              <a:gd name="connsiteX112" fmla="*/ 390075 w 1508539"/>
              <a:gd name="connsiteY112" fmla="*/ 2050531 h 6858000"/>
              <a:gd name="connsiteX113" fmla="*/ 381881 w 1508539"/>
              <a:gd name="connsiteY113" fmla="*/ 1963269 h 6858000"/>
              <a:gd name="connsiteX114" fmla="*/ 363059 w 1508539"/>
              <a:gd name="connsiteY114" fmla="*/ 1906352 h 6858000"/>
              <a:gd name="connsiteX115" fmla="*/ 339616 w 1508539"/>
              <a:gd name="connsiteY115" fmla="*/ 1861531 h 6858000"/>
              <a:gd name="connsiteX116" fmla="*/ 293415 w 1508539"/>
              <a:gd name="connsiteY116" fmla="*/ 1732919 h 6858000"/>
              <a:gd name="connsiteX117" fmla="*/ 265726 w 1508539"/>
              <a:gd name="connsiteY117" fmla="*/ 1663540 h 6858000"/>
              <a:gd name="connsiteX118" fmla="*/ 264852 w 1508539"/>
              <a:gd name="connsiteY118" fmla="*/ 1615777 h 6858000"/>
              <a:gd name="connsiteX119" fmla="*/ 245647 w 1508539"/>
              <a:gd name="connsiteY119" fmla="*/ 1563678 h 6858000"/>
              <a:gd name="connsiteX120" fmla="*/ 258727 w 1508539"/>
              <a:gd name="connsiteY120" fmla="*/ 1519474 h 6858000"/>
              <a:gd name="connsiteX121" fmla="*/ 251469 w 1508539"/>
              <a:gd name="connsiteY121" fmla="*/ 1477995 h 6858000"/>
              <a:gd name="connsiteX122" fmla="*/ 237554 w 1508539"/>
              <a:gd name="connsiteY122" fmla="*/ 1373769 h 6858000"/>
              <a:gd name="connsiteX123" fmla="*/ 245861 w 1508539"/>
              <a:gd name="connsiteY123" fmla="*/ 1307086 h 6858000"/>
              <a:gd name="connsiteX124" fmla="*/ 247049 w 1508539"/>
              <a:gd name="connsiteY124" fmla="*/ 1189033 h 6858000"/>
              <a:gd name="connsiteX125" fmla="*/ 251734 w 1508539"/>
              <a:gd name="connsiteY125" fmla="*/ 1168288 h 6858000"/>
              <a:gd name="connsiteX126" fmla="*/ 244016 w 1508539"/>
              <a:gd name="connsiteY126" fmla="*/ 1142577 h 6858000"/>
              <a:gd name="connsiteX127" fmla="*/ 233322 w 1508539"/>
              <a:gd name="connsiteY127" fmla="*/ 1088484 h 6858000"/>
              <a:gd name="connsiteX128" fmla="*/ 222058 w 1508539"/>
              <a:gd name="connsiteY128" fmla="*/ 1016103 h 6858000"/>
              <a:gd name="connsiteX129" fmla="*/ 223514 w 1508539"/>
              <a:gd name="connsiteY129" fmla="*/ 932283 h 6858000"/>
              <a:gd name="connsiteX130" fmla="*/ 225750 w 1508539"/>
              <a:gd name="connsiteY130" fmla="*/ 915925 h 6858000"/>
              <a:gd name="connsiteX131" fmla="*/ 218379 w 1508539"/>
              <a:gd name="connsiteY131" fmla="*/ 896999 h 6858000"/>
              <a:gd name="connsiteX132" fmla="*/ 187787 w 1508539"/>
              <a:gd name="connsiteY132" fmla="*/ 821517 h 6858000"/>
              <a:gd name="connsiteX133" fmla="*/ 166737 w 1508539"/>
              <a:gd name="connsiteY133" fmla="*/ 751353 h 6858000"/>
              <a:gd name="connsiteX134" fmla="*/ 166295 w 1508539"/>
              <a:gd name="connsiteY134" fmla="*/ 721230 h 6858000"/>
              <a:gd name="connsiteX135" fmla="*/ 151966 w 1508539"/>
              <a:gd name="connsiteY135" fmla="*/ 681659 h 6858000"/>
              <a:gd name="connsiteX136" fmla="*/ 137385 w 1508539"/>
              <a:gd name="connsiteY136" fmla="*/ 635218 h 6858000"/>
              <a:gd name="connsiteX137" fmla="*/ 142396 w 1508539"/>
              <a:gd name="connsiteY137" fmla="*/ 613763 h 6858000"/>
              <a:gd name="connsiteX138" fmla="*/ 128338 w 1508539"/>
              <a:gd name="connsiteY138" fmla="*/ 598582 h 6858000"/>
              <a:gd name="connsiteX139" fmla="*/ 128019 w 1508539"/>
              <a:gd name="connsiteY139" fmla="*/ 576846 h 6858000"/>
              <a:gd name="connsiteX140" fmla="*/ 107645 w 1508539"/>
              <a:gd name="connsiteY140" fmla="*/ 530055 h 6858000"/>
              <a:gd name="connsiteX141" fmla="*/ 106893 w 1508539"/>
              <a:gd name="connsiteY141" fmla="*/ 465389 h 6858000"/>
              <a:gd name="connsiteX142" fmla="*/ 89816 w 1508539"/>
              <a:gd name="connsiteY142" fmla="*/ 424699 h 6858000"/>
              <a:gd name="connsiteX143" fmla="*/ 90191 w 1508539"/>
              <a:gd name="connsiteY143" fmla="*/ 404917 h 6858000"/>
              <a:gd name="connsiteX144" fmla="*/ 70148 w 1508539"/>
              <a:gd name="connsiteY144" fmla="*/ 367211 h 6858000"/>
              <a:gd name="connsiteX145" fmla="*/ 36452 w 1508539"/>
              <a:gd name="connsiteY145" fmla="*/ 268519 h 6858000"/>
              <a:gd name="connsiteX146" fmla="*/ 23935 w 1508539"/>
              <a:gd name="connsiteY146" fmla="*/ 160886 h 6858000"/>
              <a:gd name="connsiteX147" fmla="*/ 19312 w 1508539"/>
              <a:gd name="connsiteY147" fmla="*/ 47336 h 6858000"/>
              <a:gd name="connsiteX148" fmla="*/ 0 w 1508539"/>
              <a:gd name="connsiteY148"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01575 w 1508539"/>
              <a:gd name="connsiteY4" fmla="*/ 6715115 h 6858000"/>
              <a:gd name="connsiteX5" fmla="*/ 111426 w 1508539"/>
              <a:gd name="connsiteY5" fmla="*/ 6680170 h 6858000"/>
              <a:gd name="connsiteX6" fmla="*/ 136976 w 1508539"/>
              <a:gd name="connsiteY6" fmla="*/ 6621207 h 6858000"/>
              <a:gd name="connsiteX7" fmla="*/ 153633 w 1508539"/>
              <a:gd name="connsiteY7" fmla="*/ 6596265 h 6858000"/>
              <a:gd name="connsiteX8" fmla="*/ 153512 w 1508539"/>
              <a:gd name="connsiteY8" fmla="*/ 6594818 h 6858000"/>
              <a:gd name="connsiteX9" fmla="*/ 157757 w 1508539"/>
              <a:gd name="connsiteY9" fmla="*/ 6593735 h 6858000"/>
              <a:gd name="connsiteX10" fmla="*/ 160954 w 1508539"/>
              <a:gd name="connsiteY10" fmla="*/ 6589172 h 6858000"/>
              <a:gd name="connsiteX11" fmla="*/ 164248 w 1508539"/>
              <a:gd name="connsiteY11" fmla="*/ 6574442 h 6858000"/>
              <a:gd name="connsiteX12" fmla="*/ 164588 w 1508539"/>
              <a:gd name="connsiteY12" fmla="*/ 6568530 h 6858000"/>
              <a:gd name="connsiteX13" fmla="*/ 166997 w 1508539"/>
              <a:gd name="connsiteY13" fmla="*/ 6560674 h 6858000"/>
              <a:gd name="connsiteX14" fmla="*/ 167342 w 1508539"/>
              <a:gd name="connsiteY14" fmla="*/ 6560598 h 6858000"/>
              <a:gd name="connsiteX15" fmla="*/ 169039 w 1508539"/>
              <a:gd name="connsiteY15" fmla="*/ 6553006 h 6858000"/>
              <a:gd name="connsiteX16" fmla="*/ 173735 w 1508539"/>
              <a:gd name="connsiteY16" fmla="*/ 6514360 h 6858000"/>
              <a:gd name="connsiteX17" fmla="*/ 215389 w 1508539"/>
              <a:gd name="connsiteY17" fmla="*/ 6478062 h 6858000"/>
              <a:gd name="connsiteX18" fmla="*/ 226078 w 1508539"/>
              <a:gd name="connsiteY18" fmla="*/ 6460325 h 6858000"/>
              <a:gd name="connsiteX19" fmla="*/ 233311 w 1508539"/>
              <a:gd name="connsiteY19" fmla="*/ 6451488 h 6858000"/>
              <a:gd name="connsiteX20" fmla="*/ 234746 w 1508539"/>
              <a:gd name="connsiteY20" fmla="*/ 6451348 h 6858000"/>
              <a:gd name="connsiteX21" fmla="*/ 239104 w 1508539"/>
              <a:gd name="connsiteY21" fmla="*/ 6414240 h 6858000"/>
              <a:gd name="connsiteX22" fmla="*/ 241880 w 1508539"/>
              <a:gd name="connsiteY22" fmla="*/ 6384857 h 6858000"/>
              <a:gd name="connsiteX23" fmla="*/ 240591 w 1508539"/>
              <a:gd name="connsiteY23" fmla="*/ 6367510 h 6858000"/>
              <a:gd name="connsiteX24" fmla="*/ 244471 w 1508539"/>
              <a:gd name="connsiteY24" fmla="*/ 6349778 h 6858000"/>
              <a:gd name="connsiteX25" fmla="*/ 246136 w 1508539"/>
              <a:gd name="connsiteY25" fmla="*/ 6348250 h 6858000"/>
              <a:gd name="connsiteX26" fmla="*/ 262170 w 1508539"/>
              <a:gd name="connsiteY26" fmla="*/ 6281972 h 6858000"/>
              <a:gd name="connsiteX27" fmla="*/ 272933 w 1508539"/>
              <a:gd name="connsiteY27" fmla="*/ 6211940 h 6858000"/>
              <a:gd name="connsiteX28" fmla="*/ 314428 w 1508539"/>
              <a:gd name="connsiteY28" fmla="*/ 6113913 h 6858000"/>
              <a:gd name="connsiteX29" fmla="*/ 318721 w 1508539"/>
              <a:gd name="connsiteY29" fmla="*/ 6028119 h 6858000"/>
              <a:gd name="connsiteX30" fmla="*/ 345501 w 1508539"/>
              <a:gd name="connsiteY30" fmla="*/ 5934687 h 6858000"/>
              <a:gd name="connsiteX31" fmla="*/ 379513 w 1508539"/>
              <a:gd name="connsiteY31" fmla="*/ 5765594 h 6858000"/>
              <a:gd name="connsiteX32" fmla="*/ 411349 w 1508539"/>
              <a:gd name="connsiteY32" fmla="*/ 5693685 h 6858000"/>
              <a:gd name="connsiteX33" fmla="*/ 431404 w 1508539"/>
              <a:gd name="connsiteY33" fmla="*/ 5665173 h 6858000"/>
              <a:gd name="connsiteX34" fmla="*/ 465121 w 1508539"/>
              <a:gd name="connsiteY34" fmla="*/ 5563435 h 6858000"/>
              <a:gd name="connsiteX35" fmla="*/ 494626 w 1508539"/>
              <a:gd name="connsiteY35" fmla="*/ 5476393 h 6858000"/>
              <a:gd name="connsiteX36" fmla="*/ 525819 w 1508539"/>
              <a:gd name="connsiteY36" fmla="*/ 5396260 h 6858000"/>
              <a:gd name="connsiteX37" fmla="*/ 541800 w 1508539"/>
              <a:gd name="connsiteY37" fmla="*/ 5330009 h 6858000"/>
              <a:gd name="connsiteX38" fmla="*/ 575293 w 1508539"/>
              <a:gd name="connsiteY38" fmla="*/ 5273739 h 6858000"/>
              <a:gd name="connsiteX39" fmla="*/ 584892 w 1508539"/>
              <a:gd name="connsiteY39" fmla="*/ 5241779 h 6858000"/>
              <a:gd name="connsiteX40" fmla="*/ 596118 w 1508539"/>
              <a:gd name="connsiteY40" fmla="*/ 5225268 h 6858000"/>
              <a:gd name="connsiteX41" fmla="*/ 597138 w 1508539"/>
              <a:gd name="connsiteY41" fmla="*/ 5217684 h 6858000"/>
              <a:gd name="connsiteX42" fmla="*/ 604479 w 1508539"/>
              <a:gd name="connsiteY42" fmla="*/ 5193377 h 6858000"/>
              <a:gd name="connsiteX43" fmla="*/ 607782 w 1508539"/>
              <a:gd name="connsiteY43" fmla="*/ 5179288 h 6858000"/>
              <a:gd name="connsiteX44" fmla="*/ 608766 w 1508539"/>
              <a:gd name="connsiteY44" fmla="*/ 5173621 h 6858000"/>
              <a:gd name="connsiteX45" fmla="*/ 604400 w 1508539"/>
              <a:gd name="connsiteY45" fmla="*/ 5159961 h 6858000"/>
              <a:gd name="connsiteX46" fmla="*/ 611077 w 1508539"/>
              <a:gd name="connsiteY46" fmla="*/ 5144295 h 6858000"/>
              <a:gd name="connsiteX47" fmla="*/ 608010 w 1508539"/>
              <a:gd name="connsiteY47" fmla="*/ 5125185 h 6858000"/>
              <a:gd name="connsiteX48" fmla="*/ 614840 w 1508539"/>
              <a:gd name="connsiteY48" fmla="*/ 5121884 h 6858000"/>
              <a:gd name="connsiteX49" fmla="*/ 621876 w 1508539"/>
              <a:gd name="connsiteY49" fmla="*/ 5067850 h 6858000"/>
              <a:gd name="connsiteX50" fmla="*/ 624607 w 1508539"/>
              <a:gd name="connsiteY50" fmla="*/ 5060861 h 6858000"/>
              <a:gd name="connsiteX51" fmla="*/ 621311 w 1508539"/>
              <a:gd name="connsiteY51" fmla="*/ 5034192 h 6858000"/>
              <a:gd name="connsiteX52" fmla="*/ 622865 w 1508539"/>
              <a:gd name="connsiteY52" fmla="*/ 4993030 h 6858000"/>
              <a:gd name="connsiteX53" fmla="*/ 629774 w 1508539"/>
              <a:gd name="connsiteY53" fmla="*/ 4946844 h 6858000"/>
              <a:gd name="connsiteX54" fmla="*/ 625630 w 1508539"/>
              <a:gd name="connsiteY54" fmla="*/ 4932692 h 6858000"/>
              <a:gd name="connsiteX55" fmla="*/ 641033 w 1508539"/>
              <a:gd name="connsiteY55" fmla="*/ 4858827 h 6858000"/>
              <a:gd name="connsiteX56" fmla="*/ 646936 w 1508539"/>
              <a:gd name="connsiteY56" fmla="*/ 4821170 h 6858000"/>
              <a:gd name="connsiteX57" fmla="*/ 651669 w 1508539"/>
              <a:gd name="connsiteY57" fmla="*/ 4780965 h 6858000"/>
              <a:gd name="connsiteX58" fmla="*/ 652962 w 1508539"/>
              <a:gd name="connsiteY58" fmla="*/ 4750867 h 6858000"/>
              <a:gd name="connsiteX59" fmla="*/ 650769 w 1508539"/>
              <a:gd name="connsiteY59" fmla="*/ 4690749 h 6858000"/>
              <a:gd name="connsiteX60" fmla="*/ 646249 w 1508539"/>
              <a:gd name="connsiteY60" fmla="*/ 4584173 h 6858000"/>
              <a:gd name="connsiteX61" fmla="*/ 641332 w 1508539"/>
              <a:gd name="connsiteY61" fmla="*/ 4444346 h 6858000"/>
              <a:gd name="connsiteX62" fmla="*/ 637897 w 1508539"/>
              <a:gd name="connsiteY62" fmla="*/ 4375228 h 6858000"/>
              <a:gd name="connsiteX63" fmla="*/ 618550 w 1508539"/>
              <a:gd name="connsiteY63" fmla="*/ 4214165 h 6858000"/>
              <a:gd name="connsiteX64" fmla="*/ 622623 w 1508539"/>
              <a:gd name="connsiteY64" fmla="*/ 4090296 h 6858000"/>
              <a:gd name="connsiteX65" fmla="*/ 607879 w 1508539"/>
              <a:gd name="connsiteY65" fmla="*/ 4033999 h 6858000"/>
              <a:gd name="connsiteX66" fmla="*/ 609028 w 1508539"/>
              <a:gd name="connsiteY66" fmla="*/ 4031933 h 6858000"/>
              <a:gd name="connsiteX67" fmla="*/ 607604 w 1508539"/>
              <a:gd name="connsiteY67" fmla="*/ 4013953 h 6858000"/>
              <a:gd name="connsiteX68" fmla="*/ 593899 w 1508539"/>
              <a:gd name="connsiteY68" fmla="*/ 3974753 h 6858000"/>
              <a:gd name="connsiteX69" fmla="*/ 595497 w 1508539"/>
              <a:gd name="connsiteY69" fmla="*/ 3969950 h 6858000"/>
              <a:gd name="connsiteX70" fmla="*/ 588919 w 1508539"/>
              <a:gd name="connsiteY70" fmla="*/ 3933779 h 6858000"/>
              <a:gd name="connsiteX71" fmla="*/ 590250 w 1508539"/>
              <a:gd name="connsiteY71" fmla="*/ 3933093 h 6858000"/>
              <a:gd name="connsiteX72" fmla="*/ 594604 w 1508539"/>
              <a:gd name="connsiteY72" fmla="*/ 3922082 h 6858000"/>
              <a:gd name="connsiteX73" fmla="*/ 599682 w 1508539"/>
              <a:gd name="connsiteY73" fmla="*/ 3901461 h 6858000"/>
              <a:gd name="connsiteX74" fmla="*/ 622276 w 1508539"/>
              <a:gd name="connsiteY74" fmla="*/ 3813873 h 6858000"/>
              <a:gd name="connsiteX75" fmla="*/ 621701 w 1508539"/>
              <a:gd name="connsiteY75" fmla="*/ 3806161 h 6858000"/>
              <a:gd name="connsiteX76" fmla="*/ 622008 w 1508539"/>
              <a:gd name="connsiteY76" fmla="*/ 3805957 h 6858000"/>
              <a:gd name="connsiteX77" fmla="*/ 622035 w 1508539"/>
              <a:gd name="connsiteY77" fmla="*/ 3797724 h 6858000"/>
              <a:gd name="connsiteX78" fmla="*/ 620650 w 1508539"/>
              <a:gd name="connsiteY78" fmla="*/ 3792098 h 6858000"/>
              <a:gd name="connsiteX79" fmla="*/ 619534 w 1508539"/>
              <a:gd name="connsiteY79" fmla="*/ 3777135 h 6858000"/>
              <a:gd name="connsiteX80" fmla="*/ 621267 w 1508539"/>
              <a:gd name="connsiteY80" fmla="*/ 3771656 h 6858000"/>
              <a:gd name="connsiteX81" fmla="*/ 625010 w 1508539"/>
              <a:gd name="connsiteY81" fmla="*/ 3769007 h 6858000"/>
              <a:gd name="connsiteX82" fmla="*/ 624476 w 1508539"/>
              <a:gd name="connsiteY82" fmla="*/ 3767709 h 6858000"/>
              <a:gd name="connsiteX83" fmla="*/ 633172 w 1508539"/>
              <a:gd name="connsiteY83" fmla="*/ 3738082 h 6858000"/>
              <a:gd name="connsiteX84" fmla="*/ 640518 w 1508539"/>
              <a:gd name="connsiteY84" fmla="*/ 3673397 h 6858000"/>
              <a:gd name="connsiteX85" fmla="*/ 639814 w 1508539"/>
              <a:gd name="connsiteY85" fmla="*/ 3637109 h 6858000"/>
              <a:gd name="connsiteX86" fmla="*/ 643257 w 1508539"/>
              <a:gd name="connsiteY86" fmla="*/ 3536883 h 6858000"/>
              <a:gd name="connsiteX87" fmla="*/ 650795 w 1508539"/>
              <a:gd name="connsiteY87" fmla="*/ 3435652 h 6858000"/>
              <a:gd name="connsiteX88" fmla="*/ 652466 w 1508539"/>
              <a:gd name="connsiteY88" fmla="*/ 3307769 h 6858000"/>
              <a:gd name="connsiteX89" fmla="*/ 670029 w 1508539"/>
              <a:gd name="connsiteY89" fmla="*/ 3250522 h 6858000"/>
              <a:gd name="connsiteX90" fmla="*/ 670454 w 1508539"/>
              <a:gd name="connsiteY90" fmla="*/ 3229163 h 6858000"/>
              <a:gd name="connsiteX91" fmla="*/ 672277 w 1508539"/>
              <a:gd name="connsiteY91" fmla="*/ 3217217 h 6858000"/>
              <a:gd name="connsiteX92" fmla="*/ 659112 w 1508539"/>
              <a:gd name="connsiteY92" fmla="*/ 3183755 h 6858000"/>
              <a:gd name="connsiteX93" fmla="*/ 659613 w 1508539"/>
              <a:gd name="connsiteY93" fmla="*/ 3178642 h 6858000"/>
              <a:gd name="connsiteX94" fmla="*/ 647213 w 1508539"/>
              <a:gd name="connsiteY94" fmla="*/ 3158586 h 6858000"/>
              <a:gd name="connsiteX95" fmla="*/ 632398 w 1508539"/>
              <a:gd name="connsiteY95" fmla="*/ 3129034 h 6858000"/>
              <a:gd name="connsiteX96" fmla="*/ 633063 w 1508539"/>
              <a:gd name="connsiteY96" fmla="*/ 3126682 h 6858000"/>
              <a:gd name="connsiteX97" fmla="*/ 623931 w 1508539"/>
              <a:gd name="connsiteY97" fmla="*/ 3114519 h 6858000"/>
              <a:gd name="connsiteX98" fmla="*/ 610540 w 1508539"/>
              <a:gd name="connsiteY98" fmla="*/ 3106272 h 6858000"/>
              <a:gd name="connsiteX99" fmla="*/ 583270 w 1508539"/>
              <a:gd name="connsiteY99" fmla="*/ 2958185 h 6858000"/>
              <a:gd name="connsiteX100" fmla="*/ 525884 w 1508539"/>
              <a:gd name="connsiteY100" fmla="*/ 2762989 h 6858000"/>
              <a:gd name="connsiteX101" fmla="*/ 474802 w 1508539"/>
              <a:gd name="connsiteY101" fmla="*/ 2554718 h 6858000"/>
              <a:gd name="connsiteX102" fmla="*/ 454896 w 1508539"/>
              <a:gd name="connsiteY102" fmla="*/ 2485734 h 6858000"/>
              <a:gd name="connsiteX103" fmla="*/ 445619 w 1508539"/>
              <a:gd name="connsiteY103" fmla="*/ 2447068 h 6858000"/>
              <a:gd name="connsiteX104" fmla="*/ 432580 w 1508539"/>
              <a:gd name="connsiteY104" fmla="*/ 2425819 h 6858000"/>
              <a:gd name="connsiteX105" fmla="*/ 438579 w 1508539"/>
              <a:gd name="connsiteY105" fmla="*/ 2402874 h 6858000"/>
              <a:gd name="connsiteX106" fmla="*/ 441191 w 1508539"/>
              <a:gd name="connsiteY106" fmla="*/ 2381443 h 6858000"/>
              <a:gd name="connsiteX107" fmla="*/ 417520 w 1508539"/>
              <a:gd name="connsiteY107" fmla="*/ 2261920 h 6858000"/>
              <a:gd name="connsiteX108" fmla="*/ 407407 w 1508539"/>
              <a:gd name="connsiteY108" fmla="*/ 2195378 h 6858000"/>
              <a:gd name="connsiteX109" fmla="*/ 391624 w 1508539"/>
              <a:gd name="connsiteY109" fmla="*/ 2155135 h 6858000"/>
              <a:gd name="connsiteX110" fmla="*/ 389082 w 1508539"/>
              <a:gd name="connsiteY110" fmla="*/ 2118008 h 6858000"/>
              <a:gd name="connsiteX111" fmla="*/ 390075 w 1508539"/>
              <a:gd name="connsiteY111" fmla="*/ 2050531 h 6858000"/>
              <a:gd name="connsiteX112" fmla="*/ 381881 w 1508539"/>
              <a:gd name="connsiteY112" fmla="*/ 1963269 h 6858000"/>
              <a:gd name="connsiteX113" fmla="*/ 363059 w 1508539"/>
              <a:gd name="connsiteY113" fmla="*/ 1906352 h 6858000"/>
              <a:gd name="connsiteX114" fmla="*/ 339616 w 1508539"/>
              <a:gd name="connsiteY114" fmla="*/ 1861531 h 6858000"/>
              <a:gd name="connsiteX115" fmla="*/ 293415 w 1508539"/>
              <a:gd name="connsiteY115" fmla="*/ 1732919 h 6858000"/>
              <a:gd name="connsiteX116" fmla="*/ 265726 w 1508539"/>
              <a:gd name="connsiteY116" fmla="*/ 1663540 h 6858000"/>
              <a:gd name="connsiteX117" fmla="*/ 264852 w 1508539"/>
              <a:gd name="connsiteY117" fmla="*/ 1615777 h 6858000"/>
              <a:gd name="connsiteX118" fmla="*/ 245647 w 1508539"/>
              <a:gd name="connsiteY118" fmla="*/ 1563678 h 6858000"/>
              <a:gd name="connsiteX119" fmla="*/ 258727 w 1508539"/>
              <a:gd name="connsiteY119" fmla="*/ 1519474 h 6858000"/>
              <a:gd name="connsiteX120" fmla="*/ 251469 w 1508539"/>
              <a:gd name="connsiteY120" fmla="*/ 1477995 h 6858000"/>
              <a:gd name="connsiteX121" fmla="*/ 237554 w 1508539"/>
              <a:gd name="connsiteY121" fmla="*/ 1373769 h 6858000"/>
              <a:gd name="connsiteX122" fmla="*/ 245861 w 1508539"/>
              <a:gd name="connsiteY122" fmla="*/ 1307086 h 6858000"/>
              <a:gd name="connsiteX123" fmla="*/ 247049 w 1508539"/>
              <a:gd name="connsiteY123" fmla="*/ 1189033 h 6858000"/>
              <a:gd name="connsiteX124" fmla="*/ 251734 w 1508539"/>
              <a:gd name="connsiteY124" fmla="*/ 1168288 h 6858000"/>
              <a:gd name="connsiteX125" fmla="*/ 244016 w 1508539"/>
              <a:gd name="connsiteY125" fmla="*/ 1142577 h 6858000"/>
              <a:gd name="connsiteX126" fmla="*/ 233322 w 1508539"/>
              <a:gd name="connsiteY126" fmla="*/ 1088484 h 6858000"/>
              <a:gd name="connsiteX127" fmla="*/ 222058 w 1508539"/>
              <a:gd name="connsiteY127" fmla="*/ 1016103 h 6858000"/>
              <a:gd name="connsiteX128" fmla="*/ 223514 w 1508539"/>
              <a:gd name="connsiteY128" fmla="*/ 932283 h 6858000"/>
              <a:gd name="connsiteX129" fmla="*/ 225750 w 1508539"/>
              <a:gd name="connsiteY129" fmla="*/ 915925 h 6858000"/>
              <a:gd name="connsiteX130" fmla="*/ 218379 w 1508539"/>
              <a:gd name="connsiteY130" fmla="*/ 896999 h 6858000"/>
              <a:gd name="connsiteX131" fmla="*/ 187787 w 1508539"/>
              <a:gd name="connsiteY131" fmla="*/ 821517 h 6858000"/>
              <a:gd name="connsiteX132" fmla="*/ 166737 w 1508539"/>
              <a:gd name="connsiteY132" fmla="*/ 751353 h 6858000"/>
              <a:gd name="connsiteX133" fmla="*/ 166295 w 1508539"/>
              <a:gd name="connsiteY133" fmla="*/ 721230 h 6858000"/>
              <a:gd name="connsiteX134" fmla="*/ 151966 w 1508539"/>
              <a:gd name="connsiteY134" fmla="*/ 681659 h 6858000"/>
              <a:gd name="connsiteX135" fmla="*/ 137385 w 1508539"/>
              <a:gd name="connsiteY135" fmla="*/ 635218 h 6858000"/>
              <a:gd name="connsiteX136" fmla="*/ 142396 w 1508539"/>
              <a:gd name="connsiteY136" fmla="*/ 613763 h 6858000"/>
              <a:gd name="connsiteX137" fmla="*/ 128338 w 1508539"/>
              <a:gd name="connsiteY137" fmla="*/ 598582 h 6858000"/>
              <a:gd name="connsiteX138" fmla="*/ 128019 w 1508539"/>
              <a:gd name="connsiteY138" fmla="*/ 576846 h 6858000"/>
              <a:gd name="connsiteX139" fmla="*/ 107645 w 1508539"/>
              <a:gd name="connsiteY139" fmla="*/ 530055 h 6858000"/>
              <a:gd name="connsiteX140" fmla="*/ 106893 w 1508539"/>
              <a:gd name="connsiteY140" fmla="*/ 465389 h 6858000"/>
              <a:gd name="connsiteX141" fmla="*/ 89816 w 1508539"/>
              <a:gd name="connsiteY141" fmla="*/ 424699 h 6858000"/>
              <a:gd name="connsiteX142" fmla="*/ 90191 w 1508539"/>
              <a:gd name="connsiteY142" fmla="*/ 404917 h 6858000"/>
              <a:gd name="connsiteX143" fmla="*/ 70148 w 1508539"/>
              <a:gd name="connsiteY143" fmla="*/ 367211 h 6858000"/>
              <a:gd name="connsiteX144" fmla="*/ 36452 w 1508539"/>
              <a:gd name="connsiteY144" fmla="*/ 268519 h 6858000"/>
              <a:gd name="connsiteX145" fmla="*/ 23935 w 1508539"/>
              <a:gd name="connsiteY145" fmla="*/ 160886 h 6858000"/>
              <a:gd name="connsiteX146" fmla="*/ 19312 w 1508539"/>
              <a:gd name="connsiteY146" fmla="*/ 47336 h 6858000"/>
              <a:gd name="connsiteX147" fmla="*/ 0 w 1508539"/>
              <a:gd name="connsiteY147"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01575 w 1508539"/>
              <a:gd name="connsiteY4" fmla="*/ 6715115 h 6858000"/>
              <a:gd name="connsiteX5" fmla="*/ 111426 w 1508539"/>
              <a:gd name="connsiteY5" fmla="*/ 6680170 h 6858000"/>
              <a:gd name="connsiteX6" fmla="*/ 136976 w 1508539"/>
              <a:gd name="connsiteY6" fmla="*/ 6621207 h 6858000"/>
              <a:gd name="connsiteX7" fmla="*/ 153633 w 1508539"/>
              <a:gd name="connsiteY7" fmla="*/ 6596265 h 6858000"/>
              <a:gd name="connsiteX8" fmla="*/ 153512 w 1508539"/>
              <a:gd name="connsiteY8" fmla="*/ 6594818 h 6858000"/>
              <a:gd name="connsiteX9" fmla="*/ 157757 w 1508539"/>
              <a:gd name="connsiteY9" fmla="*/ 6593735 h 6858000"/>
              <a:gd name="connsiteX10" fmla="*/ 160954 w 1508539"/>
              <a:gd name="connsiteY10" fmla="*/ 6589172 h 6858000"/>
              <a:gd name="connsiteX11" fmla="*/ 164248 w 1508539"/>
              <a:gd name="connsiteY11" fmla="*/ 6574442 h 6858000"/>
              <a:gd name="connsiteX12" fmla="*/ 164588 w 1508539"/>
              <a:gd name="connsiteY12" fmla="*/ 6568530 h 6858000"/>
              <a:gd name="connsiteX13" fmla="*/ 166997 w 1508539"/>
              <a:gd name="connsiteY13" fmla="*/ 6560674 h 6858000"/>
              <a:gd name="connsiteX14" fmla="*/ 167342 w 1508539"/>
              <a:gd name="connsiteY14" fmla="*/ 6560598 h 6858000"/>
              <a:gd name="connsiteX15" fmla="*/ 169039 w 1508539"/>
              <a:gd name="connsiteY15" fmla="*/ 6553006 h 6858000"/>
              <a:gd name="connsiteX16" fmla="*/ 173735 w 1508539"/>
              <a:gd name="connsiteY16" fmla="*/ 6514360 h 6858000"/>
              <a:gd name="connsiteX17" fmla="*/ 215389 w 1508539"/>
              <a:gd name="connsiteY17" fmla="*/ 6478062 h 6858000"/>
              <a:gd name="connsiteX18" fmla="*/ 226078 w 1508539"/>
              <a:gd name="connsiteY18" fmla="*/ 6460325 h 6858000"/>
              <a:gd name="connsiteX19" fmla="*/ 233311 w 1508539"/>
              <a:gd name="connsiteY19" fmla="*/ 6451488 h 6858000"/>
              <a:gd name="connsiteX20" fmla="*/ 234746 w 1508539"/>
              <a:gd name="connsiteY20" fmla="*/ 6451348 h 6858000"/>
              <a:gd name="connsiteX21" fmla="*/ 239104 w 1508539"/>
              <a:gd name="connsiteY21" fmla="*/ 6414240 h 6858000"/>
              <a:gd name="connsiteX22" fmla="*/ 241880 w 1508539"/>
              <a:gd name="connsiteY22" fmla="*/ 6384857 h 6858000"/>
              <a:gd name="connsiteX23" fmla="*/ 240591 w 1508539"/>
              <a:gd name="connsiteY23" fmla="*/ 6367510 h 6858000"/>
              <a:gd name="connsiteX24" fmla="*/ 244471 w 1508539"/>
              <a:gd name="connsiteY24" fmla="*/ 6349778 h 6858000"/>
              <a:gd name="connsiteX25" fmla="*/ 246136 w 1508539"/>
              <a:gd name="connsiteY25" fmla="*/ 6348250 h 6858000"/>
              <a:gd name="connsiteX26" fmla="*/ 262170 w 1508539"/>
              <a:gd name="connsiteY26" fmla="*/ 6281972 h 6858000"/>
              <a:gd name="connsiteX27" fmla="*/ 272933 w 1508539"/>
              <a:gd name="connsiteY27" fmla="*/ 6211940 h 6858000"/>
              <a:gd name="connsiteX28" fmla="*/ 314428 w 1508539"/>
              <a:gd name="connsiteY28" fmla="*/ 6113913 h 6858000"/>
              <a:gd name="connsiteX29" fmla="*/ 318721 w 1508539"/>
              <a:gd name="connsiteY29" fmla="*/ 6028119 h 6858000"/>
              <a:gd name="connsiteX30" fmla="*/ 345501 w 1508539"/>
              <a:gd name="connsiteY30" fmla="*/ 5934687 h 6858000"/>
              <a:gd name="connsiteX31" fmla="*/ 379513 w 1508539"/>
              <a:gd name="connsiteY31" fmla="*/ 5765594 h 6858000"/>
              <a:gd name="connsiteX32" fmla="*/ 411349 w 1508539"/>
              <a:gd name="connsiteY32" fmla="*/ 5693685 h 6858000"/>
              <a:gd name="connsiteX33" fmla="*/ 431404 w 1508539"/>
              <a:gd name="connsiteY33" fmla="*/ 5665173 h 6858000"/>
              <a:gd name="connsiteX34" fmla="*/ 465121 w 1508539"/>
              <a:gd name="connsiteY34" fmla="*/ 5563435 h 6858000"/>
              <a:gd name="connsiteX35" fmla="*/ 494626 w 1508539"/>
              <a:gd name="connsiteY35" fmla="*/ 5476393 h 6858000"/>
              <a:gd name="connsiteX36" fmla="*/ 525819 w 1508539"/>
              <a:gd name="connsiteY36" fmla="*/ 5396260 h 6858000"/>
              <a:gd name="connsiteX37" fmla="*/ 541800 w 1508539"/>
              <a:gd name="connsiteY37" fmla="*/ 5330009 h 6858000"/>
              <a:gd name="connsiteX38" fmla="*/ 575293 w 1508539"/>
              <a:gd name="connsiteY38" fmla="*/ 5273739 h 6858000"/>
              <a:gd name="connsiteX39" fmla="*/ 584892 w 1508539"/>
              <a:gd name="connsiteY39" fmla="*/ 5241779 h 6858000"/>
              <a:gd name="connsiteX40" fmla="*/ 596118 w 1508539"/>
              <a:gd name="connsiteY40" fmla="*/ 5225268 h 6858000"/>
              <a:gd name="connsiteX41" fmla="*/ 597138 w 1508539"/>
              <a:gd name="connsiteY41" fmla="*/ 5217684 h 6858000"/>
              <a:gd name="connsiteX42" fmla="*/ 604479 w 1508539"/>
              <a:gd name="connsiteY42" fmla="*/ 5193377 h 6858000"/>
              <a:gd name="connsiteX43" fmla="*/ 607782 w 1508539"/>
              <a:gd name="connsiteY43" fmla="*/ 5179288 h 6858000"/>
              <a:gd name="connsiteX44" fmla="*/ 608766 w 1508539"/>
              <a:gd name="connsiteY44" fmla="*/ 5173621 h 6858000"/>
              <a:gd name="connsiteX45" fmla="*/ 604400 w 1508539"/>
              <a:gd name="connsiteY45" fmla="*/ 5159961 h 6858000"/>
              <a:gd name="connsiteX46" fmla="*/ 611077 w 1508539"/>
              <a:gd name="connsiteY46" fmla="*/ 5144295 h 6858000"/>
              <a:gd name="connsiteX47" fmla="*/ 608010 w 1508539"/>
              <a:gd name="connsiteY47" fmla="*/ 5125185 h 6858000"/>
              <a:gd name="connsiteX48" fmla="*/ 614840 w 1508539"/>
              <a:gd name="connsiteY48" fmla="*/ 5121884 h 6858000"/>
              <a:gd name="connsiteX49" fmla="*/ 621876 w 1508539"/>
              <a:gd name="connsiteY49" fmla="*/ 5067850 h 6858000"/>
              <a:gd name="connsiteX50" fmla="*/ 624607 w 1508539"/>
              <a:gd name="connsiteY50" fmla="*/ 5060861 h 6858000"/>
              <a:gd name="connsiteX51" fmla="*/ 621311 w 1508539"/>
              <a:gd name="connsiteY51" fmla="*/ 5034192 h 6858000"/>
              <a:gd name="connsiteX52" fmla="*/ 622865 w 1508539"/>
              <a:gd name="connsiteY52" fmla="*/ 4993030 h 6858000"/>
              <a:gd name="connsiteX53" fmla="*/ 629774 w 1508539"/>
              <a:gd name="connsiteY53" fmla="*/ 4946844 h 6858000"/>
              <a:gd name="connsiteX54" fmla="*/ 625630 w 1508539"/>
              <a:gd name="connsiteY54" fmla="*/ 4932692 h 6858000"/>
              <a:gd name="connsiteX55" fmla="*/ 641033 w 1508539"/>
              <a:gd name="connsiteY55" fmla="*/ 4858827 h 6858000"/>
              <a:gd name="connsiteX56" fmla="*/ 646936 w 1508539"/>
              <a:gd name="connsiteY56" fmla="*/ 4821170 h 6858000"/>
              <a:gd name="connsiteX57" fmla="*/ 651669 w 1508539"/>
              <a:gd name="connsiteY57" fmla="*/ 4780965 h 6858000"/>
              <a:gd name="connsiteX58" fmla="*/ 652962 w 1508539"/>
              <a:gd name="connsiteY58" fmla="*/ 4750867 h 6858000"/>
              <a:gd name="connsiteX59" fmla="*/ 650769 w 1508539"/>
              <a:gd name="connsiteY59" fmla="*/ 4690749 h 6858000"/>
              <a:gd name="connsiteX60" fmla="*/ 646249 w 1508539"/>
              <a:gd name="connsiteY60" fmla="*/ 4584173 h 6858000"/>
              <a:gd name="connsiteX61" fmla="*/ 641332 w 1508539"/>
              <a:gd name="connsiteY61" fmla="*/ 4444346 h 6858000"/>
              <a:gd name="connsiteX62" fmla="*/ 637897 w 1508539"/>
              <a:gd name="connsiteY62" fmla="*/ 4375228 h 6858000"/>
              <a:gd name="connsiteX63" fmla="*/ 618550 w 1508539"/>
              <a:gd name="connsiteY63" fmla="*/ 4214165 h 6858000"/>
              <a:gd name="connsiteX64" fmla="*/ 622623 w 1508539"/>
              <a:gd name="connsiteY64" fmla="*/ 4090296 h 6858000"/>
              <a:gd name="connsiteX65" fmla="*/ 607879 w 1508539"/>
              <a:gd name="connsiteY65" fmla="*/ 4033999 h 6858000"/>
              <a:gd name="connsiteX66" fmla="*/ 609028 w 1508539"/>
              <a:gd name="connsiteY66" fmla="*/ 4031933 h 6858000"/>
              <a:gd name="connsiteX67" fmla="*/ 607604 w 1508539"/>
              <a:gd name="connsiteY67" fmla="*/ 4013953 h 6858000"/>
              <a:gd name="connsiteX68" fmla="*/ 593899 w 1508539"/>
              <a:gd name="connsiteY68" fmla="*/ 3974753 h 6858000"/>
              <a:gd name="connsiteX69" fmla="*/ 595497 w 1508539"/>
              <a:gd name="connsiteY69" fmla="*/ 3969950 h 6858000"/>
              <a:gd name="connsiteX70" fmla="*/ 588919 w 1508539"/>
              <a:gd name="connsiteY70" fmla="*/ 3933779 h 6858000"/>
              <a:gd name="connsiteX71" fmla="*/ 590250 w 1508539"/>
              <a:gd name="connsiteY71" fmla="*/ 3933093 h 6858000"/>
              <a:gd name="connsiteX72" fmla="*/ 594604 w 1508539"/>
              <a:gd name="connsiteY72" fmla="*/ 3922082 h 6858000"/>
              <a:gd name="connsiteX73" fmla="*/ 599682 w 1508539"/>
              <a:gd name="connsiteY73" fmla="*/ 3901461 h 6858000"/>
              <a:gd name="connsiteX74" fmla="*/ 622276 w 1508539"/>
              <a:gd name="connsiteY74" fmla="*/ 3813873 h 6858000"/>
              <a:gd name="connsiteX75" fmla="*/ 621701 w 1508539"/>
              <a:gd name="connsiteY75" fmla="*/ 3806161 h 6858000"/>
              <a:gd name="connsiteX76" fmla="*/ 622008 w 1508539"/>
              <a:gd name="connsiteY76" fmla="*/ 3805957 h 6858000"/>
              <a:gd name="connsiteX77" fmla="*/ 622035 w 1508539"/>
              <a:gd name="connsiteY77" fmla="*/ 3797724 h 6858000"/>
              <a:gd name="connsiteX78" fmla="*/ 620650 w 1508539"/>
              <a:gd name="connsiteY78" fmla="*/ 3792098 h 6858000"/>
              <a:gd name="connsiteX79" fmla="*/ 619534 w 1508539"/>
              <a:gd name="connsiteY79" fmla="*/ 3777135 h 6858000"/>
              <a:gd name="connsiteX80" fmla="*/ 621267 w 1508539"/>
              <a:gd name="connsiteY80" fmla="*/ 3771656 h 6858000"/>
              <a:gd name="connsiteX81" fmla="*/ 625010 w 1508539"/>
              <a:gd name="connsiteY81" fmla="*/ 3769007 h 6858000"/>
              <a:gd name="connsiteX82" fmla="*/ 624476 w 1508539"/>
              <a:gd name="connsiteY82" fmla="*/ 3767709 h 6858000"/>
              <a:gd name="connsiteX83" fmla="*/ 633172 w 1508539"/>
              <a:gd name="connsiteY83" fmla="*/ 3738082 h 6858000"/>
              <a:gd name="connsiteX84" fmla="*/ 640518 w 1508539"/>
              <a:gd name="connsiteY84" fmla="*/ 3673397 h 6858000"/>
              <a:gd name="connsiteX85" fmla="*/ 639814 w 1508539"/>
              <a:gd name="connsiteY85" fmla="*/ 3637109 h 6858000"/>
              <a:gd name="connsiteX86" fmla="*/ 643257 w 1508539"/>
              <a:gd name="connsiteY86" fmla="*/ 3536883 h 6858000"/>
              <a:gd name="connsiteX87" fmla="*/ 650795 w 1508539"/>
              <a:gd name="connsiteY87" fmla="*/ 3435652 h 6858000"/>
              <a:gd name="connsiteX88" fmla="*/ 652466 w 1508539"/>
              <a:gd name="connsiteY88" fmla="*/ 3307769 h 6858000"/>
              <a:gd name="connsiteX89" fmla="*/ 670029 w 1508539"/>
              <a:gd name="connsiteY89" fmla="*/ 3250522 h 6858000"/>
              <a:gd name="connsiteX90" fmla="*/ 670454 w 1508539"/>
              <a:gd name="connsiteY90" fmla="*/ 3229163 h 6858000"/>
              <a:gd name="connsiteX91" fmla="*/ 672277 w 1508539"/>
              <a:gd name="connsiteY91" fmla="*/ 3217217 h 6858000"/>
              <a:gd name="connsiteX92" fmla="*/ 659112 w 1508539"/>
              <a:gd name="connsiteY92" fmla="*/ 3183755 h 6858000"/>
              <a:gd name="connsiteX93" fmla="*/ 659613 w 1508539"/>
              <a:gd name="connsiteY93" fmla="*/ 3178642 h 6858000"/>
              <a:gd name="connsiteX94" fmla="*/ 647213 w 1508539"/>
              <a:gd name="connsiteY94" fmla="*/ 3158586 h 6858000"/>
              <a:gd name="connsiteX95" fmla="*/ 632398 w 1508539"/>
              <a:gd name="connsiteY95" fmla="*/ 3129034 h 6858000"/>
              <a:gd name="connsiteX96" fmla="*/ 633063 w 1508539"/>
              <a:gd name="connsiteY96" fmla="*/ 3126682 h 6858000"/>
              <a:gd name="connsiteX97" fmla="*/ 623931 w 1508539"/>
              <a:gd name="connsiteY97" fmla="*/ 3114519 h 6858000"/>
              <a:gd name="connsiteX98" fmla="*/ 610540 w 1508539"/>
              <a:gd name="connsiteY98" fmla="*/ 3106272 h 6858000"/>
              <a:gd name="connsiteX99" fmla="*/ 583270 w 1508539"/>
              <a:gd name="connsiteY99" fmla="*/ 2958185 h 6858000"/>
              <a:gd name="connsiteX100" fmla="*/ 525884 w 1508539"/>
              <a:gd name="connsiteY100" fmla="*/ 2762989 h 6858000"/>
              <a:gd name="connsiteX101" fmla="*/ 474802 w 1508539"/>
              <a:gd name="connsiteY101" fmla="*/ 2554718 h 6858000"/>
              <a:gd name="connsiteX102" fmla="*/ 454896 w 1508539"/>
              <a:gd name="connsiteY102" fmla="*/ 2485734 h 6858000"/>
              <a:gd name="connsiteX103" fmla="*/ 445619 w 1508539"/>
              <a:gd name="connsiteY103" fmla="*/ 2447068 h 6858000"/>
              <a:gd name="connsiteX104" fmla="*/ 432580 w 1508539"/>
              <a:gd name="connsiteY104" fmla="*/ 2425819 h 6858000"/>
              <a:gd name="connsiteX105" fmla="*/ 438579 w 1508539"/>
              <a:gd name="connsiteY105" fmla="*/ 2402874 h 6858000"/>
              <a:gd name="connsiteX106" fmla="*/ 441191 w 1508539"/>
              <a:gd name="connsiteY106" fmla="*/ 2381443 h 6858000"/>
              <a:gd name="connsiteX107" fmla="*/ 417520 w 1508539"/>
              <a:gd name="connsiteY107" fmla="*/ 2261920 h 6858000"/>
              <a:gd name="connsiteX108" fmla="*/ 407407 w 1508539"/>
              <a:gd name="connsiteY108" fmla="*/ 2195378 h 6858000"/>
              <a:gd name="connsiteX109" fmla="*/ 391624 w 1508539"/>
              <a:gd name="connsiteY109" fmla="*/ 2155135 h 6858000"/>
              <a:gd name="connsiteX110" fmla="*/ 389082 w 1508539"/>
              <a:gd name="connsiteY110" fmla="*/ 2118008 h 6858000"/>
              <a:gd name="connsiteX111" fmla="*/ 390075 w 1508539"/>
              <a:gd name="connsiteY111" fmla="*/ 2050531 h 6858000"/>
              <a:gd name="connsiteX112" fmla="*/ 381881 w 1508539"/>
              <a:gd name="connsiteY112" fmla="*/ 1963269 h 6858000"/>
              <a:gd name="connsiteX113" fmla="*/ 363059 w 1508539"/>
              <a:gd name="connsiteY113" fmla="*/ 1906352 h 6858000"/>
              <a:gd name="connsiteX114" fmla="*/ 339616 w 1508539"/>
              <a:gd name="connsiteY114" fmla="*/ 1861531 h 6858000"/>
              <a:gd name="connsiteX115" fmla="*/ 293415 w 1508539"/>
              <a:gd name="connsiteY115" fmla="*/ 1732919 h 6858000"/>
              <a:gd name="connsiteX116" fmla="*/ 265726 w 1508539"/>
              <a:gd name="connsiteY116" fmla="*/ 1663540 h 6858000"/>
              <a:gd name="connsiteX117" fmla="*/ 264852 w 1508539"/>
              <a:gd name="connsiteY117" fmla="*/ 1615777 h 6858000"/>
              <a:gd name="connsiteX118" fmla="*/ 245647 w 1508539"/>
              <a:gd name="connsiteY118" fmla="*/ 1563678 h 6858000"/>
              <a:gd name="connsiteX119" fmla="*/ 258727 w 1508539"/>
              <a:gd name="connsiteY119" fmla="*/ 1519474 h 6858000"/>
              <a:gd name="connsiteX120" fmla="*/ 251469 w 1508539"/>
              <a:gd name="connsiteY120" fmla="*/ 1477995 h 6858000"/>
              <a:gd name="connsiteX121" fmla="*/ 237554 w 1508539"/>
              <a:gd name="connsiteY121" fmla="*/ 1373769 h 6858000"/>
              <a:gd name="connsiteX122" fmla="*/ 245861 w 1508539"/>
              <a:gd name="connsiteY122" fmla="*/ 1307086 h 6858000"/>
              <a:gd name="connsiteX123" fmla="*/ 247049 w 1508539"/>
              <a:gd name="connsiteY123" fmla="*/ 1189033 h 6858000"/>
              <a:gd name="connsiteX124" fmla="*/ 251734 w 1508539"/>
              <a:gd name="connsiteY124" fmla="*/ 1168288 h 6858000"/>
              <a:gd name="connsiteX125" fmla="*/ 244016 w 1508539"/>
              <a:gd name="connsiteY125" fmla="*/ 1142577 h 6858000"/>
              <a:gd name="connsiteX126" fmla="*/ 233322 w 1508539"/>
              <a:gd name="connsiteY126" fmla="*/ 1088484 h 6858000"/>
              <a:gd name="connsiteX127" fmla="*/ 222058 w 1508539"/>
              <a:gd name="connsiteY127" fmla="*/ 1016103 h 6858000"/>
              <a:gd name="connsiteX128" fmla="*/ 223514 w 1508539"/>
              <a:gd name="connsiteY128" fmla="*/ 932283 h 6858000"/>
              <a:gd name="connsiteX129" fmla="*/ 225750 w 1508539"/>
              <a:gd name="connsiteY129" fmla="*/ 915925 h 6858000"/>
              <a:gd name="connsiteX130" fmla="*/ 218379 w 1508539"/>
              <a:gd name="connsiteY130" fmla="*/ 896999 h 6858000"/>
              <a:gd name="connsiteX131" fmla="*/ 187787 w 1508539"/>
              <a:gd name="connsiteY131" fmla="*/ 821517 h 6858000"/>
              <a:gd name="connsiteX132" fmla="*/ 166737 w 1508539"/>
              <a:gd name="connsiteY132" fmla="*/ 751353 h 6858000"/>
              <a:gd name="connsiteX133" fmla="*/ 166295 w 1508539"/>
              <a:gd name="connsiteY133" fmla="*/ 721230 h 6858000"/>
              <a:gd name="connsiteX134" fmla="*/ 151966 w 1508539"/>
              <a:gd name="connsiteY134" fmla="*/ 681659 h 6858000"/>
              <a:gd name="connsiteX135" fmla="*/ 137385 w 1508539"/>
              <a:gd name="connsiteY135" fmla="*/ 635218 h 6858000"/>
              <a:gd name="connsiteX136" fmla="*/ 142396 w 1508539"/>
              <a:gd name="connsiteY136" fmla="*/ 613763 h 6858000"/>
              <a:gd name="connsiteX137" fmla="*/ 128338 w 1508539"/>
              <a:gd name="connsiteY137" fmla="*/ 598582 h 6858000"/>
              <a:gd name="connsiteX138" fmla="*/ 128019 w 1508539"/>
              <a:gd name="connsiteY138" fmla="*/ 576846 h 6858000"/>
              <a:gd name="connsiteX139" fmla="*/ 107645 w 1508539"/>
              <a:gd name="connsiteY139" fmla="*/ 530055 h 6858000"/>
              <a:gd name="connsiteX140" fmla="*/ 106893 w 1508539"/>
              <a:gd name="connsiteY140" fmla="*/ 465389 h 6858000"/>
              <a:gd name="connsiteX141" fmla="*/ 89816 w 1508539"/>
              <a:gd name="connsiteY141" fmla="*/ 424699 h 6858000"/>
              <a:gd name="connsiteX142" fmla="*/ 90191 w 1508539"/>
              <a:gd name="connsiteY142" fmla="*/ 404917 h 6858000"/>
              <a:gd name="connsiteX143" fmla="*/ 70148 w 1508539"/>
              <a:gd name="connsiteY143" fmla="*/ 367211 h 6858000"/>
              <a:gd name="connsiteX144" fmla="*/ 36452 w 1508539"/>
              <a:gd name="connsiteY144" fmla="*/ 268519 h 6858000"/>
              <a:gd name="connsiteX145" fmla="*/ 23935 w 1508539"/>
              <a:gd name="connsiteY145" fmla="*/ 160886 h 6858000"/>
              <a:gd name="connsiteX146" fmla="*/ 19312 w 1508539"/>
              <a:gd name="connsiteY146" fmla="*/ 47336 h 6858000"/>
              <a:gd name="connsiteX147" fmla="*/ 0 w 1508539"/>
              <a:gd name="connsiteY147"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28010 w 1508539"/>
              <a:gd name="connsiteY4" fmla="*/ 6751578 h 6858000"/>
              <a:gd name="connsiteX5" fmla="*/ 111426 w 1508539"/>
              <a:gd name="connsiteY5" fmla="*/ 6680170 h 6858000"/>
              <a:gd name="connsiteX6" fmla="*/ 136976 w 1508539"/>
              <a:gd name="connsiteY6" fmla="*/ 6621207 h 6858000"/>
              <a:gd name="connsiteX7" fmla="*/ 153633 w 1508539"/>
              <a:gd name="connsiteY7" fmla="*/ 6596265 h 6858000"/>
              <a:gd name="connsiteX8" fmla="*/ 153512 w 1508539"/>
              <a:gd name="connsiteY8" fmla="*/ 6594818 h 6858000"/>
              <a:gd name="connsiteX9" fmla="*/ 157757 w 1508539"/>
              <a:gd name="connsiteY9" fmla="*/ 6593735 h 6858000"/>
              <a:gd name="connsiteX10" fmla="*/ 160954 w 1508539"/>
              <a:gd name="connsiteY10" fmla="*/ 6589172 h 6858000"/>
              <a:gd name="connsiteX11" fmla="*/ 164248 w 1508539"/>
              <a:gd name="connsiteY11" fmla="*/ 6574442 h 6858000"/>
              <a:gd name="connsiteX12" fmla="*/ 164588 w 1508539"/>
              <a:gd name="connsiteY12" fmla="*/ 6568530 h 6858000"/>
              <a:gd name="connsiteX13" fmla="*/ 166997 w 1508539"/>
              <a:gd name="connsiteY13" fmla="*/ 6560674 h 6858000"/>
              <a:gd name="connsiteX14" fmla="*/ 167342 w 1508539"/>
              <a:gd name="connsiteY14" fmla="*/ 6560598 h 6858000"/>
              <a:gd name="connsiteX15" fmla="*/ 169039 w 1508539"/>
              <a:gd name="connsiteY15" fmla="*/ 6553006 h 6858000"/>
              <a:gd name="connsiteX16" fmla="*/ 173735 w 1508539"/>
              <a:gd name="connsiteY16" fmla="*/ 6514360 h 6858000"/>
              <a:gd name="connsiteX17" fmla="*/ 215389 w 1508539"/>
              <a:gd name="connsiteY17" fmla="*/ 6478062 h 6858000"/>
              <a:gd name="connsiteX18" fmla="*/ 226078 w 1508539"/>
              <a:gd name="connsiteY18" fmla="*/ 6460325 h 6858000"/>
              <a:gd name="connsiteX19" fmla="*/ 233311 w 1508539"/>
              <a:gd name="connsiteY19" fmla="*/ 6451488 h 6858000"/>
              <a:gd name="connsiteX20" fmla="*/ 234746 w 1508539"/>
              <a:gd name="connsiteY20" fmla="*/ 6451348 h 6858000"/>
              <a:gd name="connsiteX21" fmla="*/ 239104 w 1508539"/>
              <a:gd name="connsiteY21" fmla="*/ 6414240 h 6858000"/>
              <a:gd name="connsiteX22" fmla="*/ 241880 w 1508539"/>
              <a:gd name="connsiteY22" fmla="*/ 6384857 h 6858000"/>
              <a:gd name="connsiteX23" fmla="*/ 240591 w 1508539"/>
              <a:gd name="connsiteY23" fmla="*/ 6367510 h 6858000"/>
              <a:gd name="connsiteX24" fmla="*/ 244471 w 1508539"/>
              <a:gd name="connsiteY24" fmla="*/ 6349778 h 6858000"/>
              <a:gd name="connsiteX25" fmla="*/ 246136 w 1508539"/>
              <a:gd name="connsiteY25" fmla="*/ 6348250 h 6858000"/>
              <a:gd name="connsiteX26" fmla="*/ 262170 w 1508539"/>
              <a:gd name="connsiteY26" fmla="*/ 6281972 h 6858000"/>
              <a:gd name="connsiteX27" fmla="*/ 272933 w 1508539"/>
              <a:gd name="connsiteY27" fmla="*/ 6211940 h 6858000"/>
              <a:gd name="connsiteX28" fmla="*/ 314428 w 1508539"/>
              <a:gd name="connsiteY28" fmla="*/ 6113913 h 6858000"/>
              <a:gd name="connsiteX29" fmla="*/ 318721 w 1508539"/>
              <a:gd name="connsiteY29" fmla="*/ 6028119 h 6858000"/>
              <a:gd name="connsiteX30" fmla="*/ 345501 w 1508539"/>
              <a:gd name="connsiteY30" fmla="*/ 5934687 h 6858000"/>
              <a:gd name="connsiteX31" fmla="*/ 379513 w 1508539"/>
              <a:gd name="connsiteY31" fmla="*/ 5765594 h 6858000"/>
              <a:gd name="connsiteX32" fmla="*/ 411349 w 1508539"/>
              <a:gd name="connsiteY32" fmla="*/ 5693685 h 6858000"/>
              <a:gd name="connsiteX33" fmla="*/ 431404 w 1508539"/>
              <a:gd name="connsiteY33" fmla="*/ 5665173 h 6858000"/>
              <a:gd name="connsiteX34" fmla="*/ 465121 w 1508539"/>
              <a:gd name="connsiteY34" fmla="*/ 5563435 h 6858000"/>
              <a:gd name="connsiteX35" fmla="*/ 494626 w 1508539"/>
              <a:gd name="connsiteY35" fmla="*/ 5476393 h 6858000"/>
              <a:gd name="connsiteX36" fmla="*/ 525819 w 1508539"/>
              <a:gd name="connsiteY36" fmla="*/ 5396260 h 6858000"/>
              <a:gd name="connsiteX37" fmla="*/ 541800 w 1508539"/>
              <a:gd name="connsiteY37" fmla="*/ 5330009 h 6858000"/>
              <a:gd name="connsiteX38" fmla="*/ 575293 w 1508539"/>
              <a:gd name="connsiteY38" fmla="*/ 5273739 h 6858000"/>
              <a:gd name="connsiteX39" fmla="*/ 584892 w 1508539"/>
              <a:gd name="connsiteY39" fmla="*/ 5241779 h 6858000"/>
              <a:gd name="connsiteX40" fmla="*/ 596118 w 1508539"/>
              <a:gd name="connsiteY40" fmla="*/ 5225268 h 6858000"/>
              <a:gd name="connsiteX41" fmla="*/ 597138 w 1508539"/>
              <a:gd name="connsiteY41" fmla="*/ 5217684 h 6858000"/>
              <a:gd name="connsiteX42" fmla="*/ 604479 w 1508539"/>
              <a:gd name="connsiteY42" fmla="*/ 5193377 h 6858000"/>
              <a:gd name="connsiteX43" fmla="*/ 607782 w 1508539"/>
              <a:gd name="connsiteY43" fmla="*/ 5179288 h 6858000"/>
              <a:gd name="connsiteX44" fmla="*/ 608766 w 1508539"/>
              <a:gd name="connsiteY44" fmla="*/ 5173621 h 6858000"/>
              <a:gd name="connsiteX45" fmla="*/ 604400 w 1508539"/>
              <a:gd name="connsiteY45" fmla="*/ 5159961 h 6858000"/>
              <a:gd name="connsiteX46" fmla="*/ 611077 w 1508539"/>
              <a:gd name="connsiteY46" fmla="*/ 5144295 h 6858000"/>
              <a:gd name="connsiteX47" fmla="*/ 608010 w 1508539"/>
              <a:gd name="connsiteY47" fmla="*/ 5125185 h 6858000"/>
              <a:gd name="connsiteX48" fmla="*/ 614840 w 1508539"/>
              <a:gd name="connsiteY48" fmla="*/ 5121884 h 6858000"/>
              <a:gd name="connsiteX49" fmla="*/ 621876 w 1508539"/>
              <a:gd name="connsiteY49" fmla="*/ 5067850 h 6858000"/>
              <a:gd name="connsiteX50" fmla="*/ 624607 w 1508539"/>
              <a:gd name="connsiteY50" fmla="*/ 5060861 h 6858000"/>
              <a:gd name="connsiteX51" fmla="*/ 621311 w 1508539"/>
              <a:gd name="connsiteY51" fmla="*/ 5034192 h 6858000"/>
              <a:gd name="connsiteX52" fmla="*/ 622865 w 1508539"/>
              <a:gd name="connsiteY52" fmla="*/ 4993030 h 6858000"/>
              <a:gd name="connsiteX53" fmla="*/ 629774 w 1508539"/>
              <a:gd name="connsiteY53" fmla="*/ 4946844 h 6858000"/>
              <a:gd name="connsiteX54" fmla="*/ 625630 w 1508539"/>
              <a:gd name="connsiteY54" fmla="*/ 4932692 h 6858000"/>
              <a:gd name="connsiteX55" fmla="*/ 641033 w 1508539"/>
              <a:gd name="connsiteY55" fmla="*/ 4858827 h 6858000"/>
              <a:gd name="connsiteX56" fmla="*/ 646936 w 1508539"/>
              <a:gd name="connsiteY56" fmla="*/ 4821170 h 6858000"/>
              <a:gd name="connsiteX57" fmla="*/ 651669 w 1508539"/>
              <a:gd name="connsiteY57" fmla="*/ 4780965 h 6858000"/>
              <a:gd name="connsiteX58" fmla="*/ 652962 w 1508539"/>
              <a:gd name="connsiteY58" fmla="*/ 4750867 h 6858000"/>
              <a:gd name="connsiteX59" fmla="*/ 650769 w 1508539"/>
              <a:gd name="connsiteY59" fmla="*/ 4690749 h 6858000"/>
              <a:gd name="connsiteX60" fmla="*/ 646249 w 1508539"/>
              <a:gd name="connsiteY60" fmla="*/ 4584173 h 6858000"/>
              <a:gd name="connsiteX61" fmla="*/ 641332 w 1508539"/>
              <a:gd name="connsiteY61" fmla="*/ 4444346 h 6858000"/>
              <a:gd name="connsiteX62" fmla="*/ 637897 w 1508539"/>
              <a:gd name="connsiteY62" fmla="*/ 4375228 h 6858000"/>
              <a:gd name="connsiteX63" fmla="*/ 618550 w 1508539"/>
              <a:gd name="connsiteY63" fmla="*/ 4214165 h 6858000"/>
              <a:gd name="connsiteX64" fmla="*/ 622623 w 1508539"/>
              <a:gd name="connsiteY64" fmla="*/ 4090296 h 6858000"/>
              <a:gd name="connsiteX65" fmla="*/ 607879 w 1508539"/>
              <a:gd name="connsiteY65" fmla="*/ 4033999 h 6858000"/>
              <a:gd name="connsiteX66" fmla="*/ 609028 w 1508539"/>
              <a:gd name="connsiteY66" fmla="*/ 4031933 h 6858000"/>
              <a:gd name="connsiteX67" fmla="*/ 607604 w 1508539"/>
              <a:gd name="connsiteY67" fmla="*/ 4013953 h 6858000"/>
              <a:gd name="connsiteX68" fmla="*/ 593899 w 1508539"/>
              <a:gd name="connsiteY68" fmla="*/ 3974753 h 6858000"/>
              <a:gd name="connsiteX69" fmla="*/ 595497 w 1508539"/>
              <a:gd name="connsiteY69" fmla="*/ 3969950 h 6858000"/>
              <a:gd name="connsiteX70" fmla="*/ 588919 w 1508539"/>
              <a:gd name="connsiteY70" fmla="*/ 3933779 h 6858000"/>
              <a:gd name="connsiteX71" fmla="*/ 590250 w 1508539"/>
              <a:gd name="connsiteY71" fmla="*/ 3933093 h 6858000"/>
              <a:gd name="connsiteX72" fmla="*/ 594604 w 1508539"/>
              <a:gd name="connsiteY72" fmla="*/ 3922082 h 6858000"/>
              <a:gd name="connsiteX73" fmla="*/ 599682 w 1508539"/>
              <a:gd name="connsiteY73" fmla="*/ 3901461 h 6858000"/>
              <a:gd name="connsiteX74" fmla="*/ 622276 w 1508539"/>
              <a:gd name="connsiteY74" fmla="*/ 3813873 h 6858000"/>
              <a:gd name="connsiteX75" fmla="*/ 621701 w 1508539"/>
              <a:gd name="connsiteY75" fmla="*/ 3806161 h 6858000"/>
              <a:gd name="connsiteX76" fmla="*/ 622008 w 1508539"/>
              <a:gd name="connsiteY76" fmla="*/ 3805957 h 6858000"/>
              <a:gd name="connsiteX77" fmla="*/ 622035 w 1508539"/>
              <a:gd name="connsiteY77" fmla="*/ 3797724 h 6858000"/>
              <a:gd name="connsiteX78" fmla="*/ 620650 w 1508539"/>
              <a:gd name="connsiteY78" fmla="*/ 3792098 h 6858000"/>
              <a:gd name="connsiteX79" fmla="*/ 619534 w 1508539"/>
              <a:gd name="connsiteY79" fmla="*/ 3777135 h 6858000"/>
              <a:gd name="connsiteX80" fmla="*/ 621267 w 1508539"/>
              <a:gd name="connsiteY80" fmla="*/ 3771656 h 6858000"/>
              <a:gd name="connsiteX81" fmla="*/ 625010 w 1508539"/>
              <a:gd name="connsiteY81" fmla="*/ 3769007 h 6858000"/>
              <a:gd name="connsiteX82" fmla="*/ 624476 w 1508539"/>
              <a:gd name="connsiteY82" fmla="*/ 3767709 h 6858000"/>
              <a:gd name="connsiteX83" fmla="*/ 633172 w 1508539"/>
              <a:gd name="connsiteY83" fmla="*/ 3738082 h 6858000"/>
              <a:gd name="connsiteX84" fmla="*/ 640518 w 1508539"/>
              <a:gd name="connsiteY84" fmla="*/ 3673397 h 6858000"/>
              <a:gd name="connsiteX85" fmla="*/ 639814 w 1508539"/>
              <a:gd name="connsiteY85" fmla="*/ 3637109 h 6858000"/>
              <a:gd name="connsiteX86" fmla="*/ 643257 w 1508539"/>
              <a:gd name="connsiteY86" fmla="*/ 3536883 h 6858000"/>
              <a:gd name="connsiteX87" fmla="*/ 650795 w 1508539"/>
              <a:gd name="connsiteY87" fmla="*/ 3435652 h 6858000"/>
              <a:gd name="connsiteX88" fmla="*/ 652466 w 1508539"/>
              <a:gd name="connsiteY88" fmla="*/ 3307769 h 6858000"/>
              <a:gd name="connsiteX89" fmla="*/ 670029 w 1508539"/>
              <a:gd name="connsiteY89" fmla="*/ 3250522 h 6858000"/>
              <a:gd name="connsiteX90" fmla="*/ 670454 w 1508539"/>
              <a:gd name="connsiteY90" fmla="*/ 3229163 h 6858000"/>
              <a:gd name="connsiteX91" fmla="*/ 672277 w 1508539"/>
              <a:gd name="connsiteY91" fmla="*/ 3217217 h 6858000"/>
              <a:gd name="connsiteX92" fmla="*/ 659112 w 1508539"/>
              <a:gd name="connsiteY92" fmla="*/ 3183755 h 6858000"/>
              <a:gd name="connsiteX93" fmla="*/ 659613 w 1508539"/>
              <a:gd name="connsiteY93" fmla="*/ 3178642 h 6858000"/>
              <a:gd name="connsiteX94" fmla="*/ 647213 w 1508539"/>
              <a:gd name="connsiteY94" fmla="*/ 3158586 h 6858000"/>
              <a:gd name="connsiteX95" fmla="*/ 632398 w 1508539"/>
              <a:gd name="connsiteY95" fmla="*/ 3129034 h 6858000"/>
              <a:gd name="connsiteX96" fmla="*/ 633063 w 1508539"/>
              <a:gd name="connsiteY96" fmla="*/ 3126682 h 6858000"/>
              <a:gd name="connsiteX97" fmla="*/ 623931 w 1508539"/>
              <a:gd name="connsiteY97" fmla="*/ 3114519 h 6858000"/>
              <a:gd name="connsiteX98" fmla="*/ 610540 w 1508539"/>
              <a:gd name="connsiteY98" fmla="*/ 3106272 h 6858000"/>
              <a:gd name="connsiteX99" fmla="*/ 583270 w 1508539"/>
              <a:gd name="connsiteY99" fmla="*/ 2958185 h 6858000"/>
              <a:gd name="connsiteX100" fmla="*/ 525884 w 1508539"/>
              <a:gd name="connsiteY100" fmla="*/ 2762989 h 6858000"/>
              <a:gd name="connsiteX101" fmla="*/ 474802 w 1508539"/>
              <a:gd name="connsiteY101" fmla="*/ 2554718 h 6858000"/>
              <a:gd name="connsiteX102" fmla="*/ 454896 w 1508539"/>
              <a:gd name="connsiteY102" fmla="*/ 2485734 h 6858000"/>
              <a:gd name="connsiteX103" fmla="*/ 445619 w 1508539"/>
              <a:gd name="connsiteY103" fmla="*/ 2447068 h 6858000"/>
              <a:gd name="connsiteX104" fmla="*/ 432580 w 1508539"/>
              <a:gd name="connsiteY104" fmla="*/ 2425819 h 6858000"/>
              <a:gd name="connsiteX105" fmla="*/ 438579 w 1508539"/>
              <a:gd name="connsiteY105" fmla="*/ 2402874 h 6858000"/>
              <a:gd name="connsiteX106" fmla="*/ 441191 w 1508539"/>
              <a:gd name="connsiteY106" fmla="*/ 2381443 h 6858000"/>
              <a:gd name="connsiteX107" fmla="*/ 417520 w 1508539"/>
              <a:gd name="connsiteY107" fmla="*/ 2261920 h 6858000"/>
              <a:gd name="connsiteX108" fmla="*/ 407407 w 1508539"/>
              <a:gd name="connsiteY108" fmla="*/ 2195378 h 6858000"/>
              <a:gd name="connsiteX109" fmla="*/ 391624 w 1508539"/>
              <a:gd name="connsiteY109" fmla="*/ 2155135 h 6858000"/>
              <a:gd name="connsiteX110" fmla="*/ 389082 w 1508539"/>
              <a:gd name="connsiteY110" fmla="*/ 2118008 h 6858000"/>
              <a:gd name="connsiteX111" fmla="*/ 390075 w 1508539"/>
              <a:gd name="connsiteY111" fmla="*/ 2050531 h 6858000"/>
              <a:gd name="connsiteX112" fmla="*/ 381881 w 1508539"/>
              <a:gd name="connsiteY112" fmla="*/ 1963269 h 6858000"/>
              <a:gd name="connsiteX113" fmla="*/ 363059 w 1508539"/>
              <a:gd name="connsiteY113" fmla="*/ 1906352 h 6858000"/>
              <a:gd name="connsiteX114" fmla="*/ 339616 w 1508539"/>
              <a:gd name="connsiteY114" fmla="*/ 1861531 h 6858000"/>
              <a:gd name="connsiteX115" fmla="*/ 293415 w 1508539"/>
              <a:gd name="connsiteY115" fmla="*/ 1732919 h 6858000"/>
              <a:gd name="connsiteX116" fmla="*/ 265726 w 1508539"/>
              <a:gd name="connsiteY116" fmla="*/ 1663540 h 6858000"/>
              <a:gd name="connsiteX117" fmla="*/ 264852 w 1508539"/>
              <a:gd name="connsiteY117" fmla="*/ 1615777 h 6858000"/>
              <a:gd name="connsiteX118" fmla="*/ 245647 w 1508539"/>
              <a:gd name="connsiteY118" fmla="*/ 1563678 h 6858000"/>
              <a:gd name="connsiteX119" fmla="*/ 258727 w 1508539"/>
              <a:gd name="connsiteY119" fmla="*/ 1519474 h 6858000"/>
              <a:gd name="connsiteX120" fmla="*/ 251469 w 1508539"/>
              <a:gd name="connsiteY120" fmla="*/ 1477995 h 6858000"/>
              <a:gd name="connsiteX121" fmla="*/ 237554 w 1508539"/>
              <a:gd name="connsiteY121" fmla="*/ 1373769 h 6858000"/>
              <a:gd name="connsiteX122" fmla="*/ 245861 w 1508539"/>
              <a:gd name="connsiteY122" fmla="*/ 1307086 h 6858000"/>
              <a:gd name="connsiteX123" fmla="*/ 247049 w 1508539"/>
              <a:gd name="connsiteY123" fmla="*/ 1189033 h 6858000"/>
              <a:gd name="connsiteX124" fmla="*/ 251734 w 1508539"/>
              <a:gd name="connsiteY124" fmla="*/ 1168288 h 6858000"/>
              <a:gd name="connsiteX125" fmla="*/ 244016 w 1508539"/>
              <a:gd name="connsiteY125" fmla="*/ 1142577 h 6858000"/>
              <a:gd name="connsiteX126" fmla="*/ 233322 w 1508539"/>
              <a:gd name="connsiteY126" fmla="*/ 1088484 h 6858000"/>
              <a:gd name="connsiteX127" fmla="*/ 222058 w 1508539"/>
              <a:gd name="connsiteY127" fmla="*/ 1016103 h 6858000"/>
              <a:gd name="connsiteX128" fmla="*/ 223514 w 1508539"/>
              <a:gd name="connsiteY128" fmla="*/ 932283 h 6858000"/>
              <a:gd name="connsiteX129" fmla="*/ 225750 w 1508539"/>
              <a:gd name="connsiteY129" fmla="*/ 915925 h 6858000"/>
              <a:gd name="connsiteX130" fmla="*/ 218379 w 1508539"/>
              <a:gd name="connsiteY130" fmla="*/ 896999 h 6858000"/>
              <a:gd name="connsiteX131" fmla="*/ 187787 w 1508539"/>
              <a:gd name="connsiteY131" fmla="*/ 821517 h 6858000"/>
              <a:gd name="connsiteX132" fmla="*/ 166737 w 1508539"/>
              <a:gd name="connsiteY132" fmla="*/ 751353 h 6858000"/>
              <a:gd name="connsiteX133" fmla="*/ 166295 w 1508539"/>
              <a:gd name="connsiteY133" fmla="*/ 721230 h 6858000"/>
              <a:gd name="connsiteX134" fmla="*/ 151966 w 1508539"/>
              <a:gd name="connsiteY134" fmla="*/ 681659 h 6858000"/>
              <a:gd name="connsiteX135" fmla="*/ 137385 w 1508539"/>
              <a:gd name="connsiteY135" fmla="*/ 635218 h 6858000"/>
              <a:gd name="connsiteX136" fmla="*/ 142396 w 1508539"/>
              <a:gd name="connsiteY136" fmla="*/ 613763 h 6858000"/>
              <a:gd name="connsiteX137" fmla="*/ 128338 w 1508539"/>
              <a:gd name="connsiteY137" fmla="*/ 598582 h 6858000"/>
              <a:gd name="connsiteX138" fmla="*/ 128019 w 1508539"/>
              <a:gd name="connsiteY138" fmla="*/ 576846 h 6858000"/>
              <a:gd name="connsiteX139" fmla="*/ 107645 w 1508539"/>
              <a:gd name="connsiteY139" fmla="*/ 530055 h 6858000"/>
              <a:gd name="connsiteX140" fmla="*/ 106893 w 1508539"/>
              <a:gd name="connsiteY140" fmla="*/ 465389 h 6858000"/>
              <a:gd name="connsiteX141" fmla="*/ 89816 w 1508539"/>
              <a:gd name="connsiteY141" fmla="*/ 424699 h 6858000"/>
              <a:gd name="connsiteX142" fmla="*/ 90191 w 1508539"/>
              <a:gd name="connsiteY142" fmla="*/ 404917 h 6858000"/>
              <a:gd name="connsiteX143" fmla="*/ 70148 w 1508539"/>
              <a:gd name="connsiteY143" fmla="*/ 367211 h 6858000"/>
              <a:gd name="connsiteX144" fmla="*/ 36452 w 1508539"/>
              <a:gd name="connsiteY144" fmla="*/ 268519 h 6858000"/>
              <a:gd name="connsiteX145" fmla="*/ 23935 w 1508539"/>
              <a:gd name="connsiteY145" fmla="*/ 160886 h 6858000"/>
              <a:gd name="connsiteX146" fmla="*/ 19312 w 1508539"/>
              <a:gd name="connsiteY146" fmla="*/ 47336 h 6858000"/>
              <a:gd name="connsiteX147" fmla="*/ 0 w 1508539"/>
              <a:gd name="connsiteY147"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28010 w 1508539"/>
              <a:gd name="connsiteY4" fmla="*/ 6751578 h 6858000"/>
              <a:gd name="connsiteX5" fmla="*/ 146674 w 1508539"/>
              <a:gd name="connsiteY5" fmla="*/ 6696999 h 6858000"/>
              <a:gd name="connsiteX6" fmla="*/ 136976 w 1508539"/>
              <a:gd name="connsiteY6" fmla="*/ 6621207 h 6858000"/>
              <a:gd name="connsiteX7" fmla="*/ 153633 w 1508539"/>
              <a:gd name="connsiteY7" fmla="*/ 6596265 h 6858000"/>
              <a:gd name="connsiteX8" fmla="*/ 153512 w 1508539"/>
              <a:gd name="connsiteY8" fmla="*/ 6594818 h 6858000"/>
              <a:gd name="connsiteX9" fmla="*/ 157757 w 1508539"/>
              <a:gd name="connsiteY9" fmla="*/ 6593735 h 6858000"/>
              <a:gd name="connsiteX10" fmla="*/ 160954 w 1508539"/>
              <a:gd name="connsiteY10" fmla="*/ 6589172 h 6858000"/>
              <a:gd name="connsiteX11" fmla="*/ 164248 w 1508539"/>
              <a:gd name="connsiteY11" fmla="*/ 6574442 h 6858000"/>
              <a:gd name="connsiteX12" fmla="*/ 164588 w 1508539"/>
              <a:gd name="connsiteY12" fmla="*/ 6568530 h 6858000"/>
              <a:gd name="connsiteX13" fmla="*/ 166997 w 1508539"/>
              <a:gd name="connsiteY13" fmla="*/ 6560674 h 6858000"/>
              <a:gd name="connsiteX14" fmla="*/ 167342 w 1508539"/>
              <a:gd name="connsiteY14" fmla="*/ 6560598 h 6858000"/>
              <a:gd name="connsiteX15" fmla="*/ 169039 w 1508539"/>
              <a:gd name="connsiteY15" fmla="*/ 6553006 h 6858000"/>
              <a:gd name="connsiteX16" fmla="*/ 173735 w 1508539"/>
              <a:gd name="connsiteY16" fmla="*/ 6514360 h 6858000"/>
              <a:gd name="connsiteX17" fmla="*/ 215389 w 1508539"/>
              <a:gd name="connsiteY17" fmla="*/ 6478062 h 6858000"/>
              <a:gd name="connsiteX18" fmla="*/ 226078 w 1508539"/>
              <a:gd name="connsiteY18" fmla="*/ 6460325 h 6858000"/>
              <a:gd name="connsiteX19" fmla="*/ 233311 w 1508539"/>
              <a:gd name="connsiteY19" fmla="*/ 6451488 h 6858000"/>
              <a:gd name="connsiteX20" fmla="*/ 234746 w 1508539"/>
              <a:gd name="connsiteY20" fmla="*/ 6451348 h 6858000"/>
              <a:gd name="connsiteX21" fmla="*/ 239104 w 1508539"/>
              <a:gd name="connsiteY21" fmla="*/ 6414240 h 6858000"/>
              <a:gd name="connsiteX22" fmla="*/ 241880 w 1508539"/>
              <a:gd name="connsiteY22" fmla="*/ 6384857 h 6858000"/>
              <a:gd name="connsiteX23" fmla="*/ 240591 w 1508539"/>
              <a:gd name="connsiteY23" fmla="*/ 6367510 h 6858000"/>
              <a:gd name="connsiteX24" fmla="*/ 244471 w 1508539"/>
              <a:gd name="connsiteY24" fmla="*/ 6349778 h 6858000"/>
              <a:gd name="connsiteX25" fmla="*/ 246136 w 1508539"/>
              <a:gd name="connsiteY25" fmla="*/ 6348250 h 6858000"/>
              <a:gd name="connsiteX26" fmla="*/ 262170 w 1508539"/>
              <a:gd name="connsiteY26" fmla="*/ 6281972 h 6858000"/>
              <a:gd name="connsiteX27" fmla="*/ 272933 w 1508539"/>
              <a:gd name="connsiteY27" fmla="*/ 6211940 h 6858000"/>
              <a:gd name="connsiteX28" fmla="*/ 314428 w 1508539"/>
              <a:gd name="connsiteY28" fmla="*/ 6113913 h 6858000"/>
              <a:gd name="connsiteX29" fmla="*/ 318721 w 1508539"/>
              <a:gd name="connsiteY29" fmla="*/ 6028119 h 6858000"/>
              <a:gd name="connsiteX30" fmla="*/ 345501 w 1508539"/>
              <a:gd name="connsiteY30" fmla="*/ 5934687 h 6858000"/>
              <a:gd name="connsiteX31" fmla="*/ 379513 w 1508539"/>
              <a:gd name="connsiteY31" fmla="*/ 5765594 h 6858000"/>
              <a:gd name="connsiteX32" fmla="*/ 411349 w 1508539"/>
              <a:gd name="connsiteY32" fmla="*/ 5693685 h 6858000"/>
              <a:gd name="connsiteX33" fmla="*/ 431404 w 1508539"/>
              <a:gd name="connsiteY33" fmla="*/ 5665173 h 6858000"/>
              <a:gd name="connsiteX34" fmla="*/ 465121 w 1508539"/>
              <a:gd name="connsiteY34" fmla="*/ 5563435 h 6858000"/>
              <a:gd name="connsiteX35" fmla="*/ 494626 w 1508539"/>
              <a:gd name="connsiteY35" fmla="*/ 5476393 h 6858000"/>
              <a:gd name="connsiteX36" fmla="*/ 525819 w 1508539"/>
              <a:gd name="connsiteY36" fmla="*/ 5396260 h 6858000"/>
              <a:gd name="connsiteX37" fmla="*/ 541800 w 1508539"/>
              <a:gd name="connsiteY37" fmla="*/ 5330009 h 6858000"/>
              <a:gd name="connsiteX38" fmla="*/ 575293 w 1508539"/>
              <a:gd name="connsiteY38" fmla="*/ 5273739 h 6858000"/>
              <a:gd name="connsiteX39" fmla="*/ 584892 w 1508539"/>
              <a:gd name="connsiteY39" fmla="*/ 5241779 h 6858000"/>
              <a:gd name="connsiteX40" fmla="*/ 596118 w 1508539"/>
              <a:gd name="connsiteY40" fmla="*/ 5225268 h 6858000"/>
              <a:gd name="connsiteX41" fmla="*/ 597138 w 1508539"/>
              <a:gd name="connsiteY41" fmla="*/ 5217684 h 6858000"/>
              <a:gd name="connsiteX42" fmla="*/ 604479 w 1508539"/>
              <a:gd name="connsiteY42" fmla="*/ 5193377 h 6858000"/>
              <a:gd name="connsiteX43" fmla="*/ 607782 w 1508539"/>
              <a:gd name="connsiteY43" fmla="*/ 5179288 h 6858000"/>
              <a:gd name="connsiteX44" fmla="*/ 608766 w 1508539"/>
              <a:gd name="connsiteY44" fmla="*/ 5173621 h 6858000"/>
              <a:gd name="connsiteX45" fmla="*/ 604400 w 1508539"/>
              <a:gd name="connsiteY45" fmla="*/ 5159961 h 6858000"/>
              <a:gd name="connsiteX46" fmla="*/ 611077 w 1508539"/>
              <a:gd name="connsiteY46" fmla="*/ 5144295 h 6858000"/>
              <a:gd name="connsiteX47" fmla="*/ 608010 w 1508539"/>
              <a:gd name="connsiteY47" fmla="*/ 5125185 h 6858000"/>
              <a:gd name="connsiteX48" fmla="*/ 614840 w 1508539"/>
              <a:gd name="connsiteY48" fmla="*/ 5121884 h 6858000"/>
              <a:gd name="connsiteX49" fmla="*/ 621876 w 1508539"/>
              <a:gd name="connsiteY49" fmla="*/ 5067850 h 6858000"/>
              <a:gd name="connsiteX50" fmla="*/ 624607 w 1508539"/>
              <a:gd name="connsiteY50" fmla="*/ 5060861 h 6858000"/>
              <a:gd name="connsiteX51" fmla="*/ 621311 w 1508539"/>
              <a:gd name="connsiteY51" fmla="*/ 5034192 h 6858000"/>
              <a:gd name="connsiteX52" fmla="*/ 622865 w 1508539"/>
              <a:gd name="connsiteY52" fmla="*/ 4993030 h 6858000"/>
              <a:gd name="connsiteX53" fmla="*/ 629774 w 1508539"/>
              <a:gd name="connsiteY53" fmla="*/ 4946844 h 6858000"/>
              <a:gd name="connsiteX54" fmla="*/ 625630 w 1508539"/>
              <a:gd name="connsiteY54" fmla="*/ 4932692 h 6858000"/>
              <a:gd name="connsiteX55" fmla="*/ 641033 w 1508539"/>
              <a:gd name="connsiteY55" fmla="*/ 4858827 h 6858000"/>
              <a:gd name="connsiteX56" fmla="*/ 646936 w 1508539"/>
              <a:gd name="connsiteY56" fmla="*/ 4821170 h 6858000"/>
              <a:gd name="connsiteX57" fmla="*/ 651669 w 1508539"/>
              <a:gd name="connsiteY57" fmla="*/ 4780965 h 6858000"/>
              <a:gd name="connsiteX58" fmla="*/ 652962 w 1508539"/>
              <a:gd name="connsiteY58" fmla="*/ 4750867 h 6858000"/>
              <a:gd name="connsiteX59" fmla="*/ 650769 w 1508539"/>
              <a:gd name="connsiteY59" fmla="*/ 4690749 h 6858000"/>
              <a:gd name="connsiteX60" fmla="*/ 646249 w 1508539"/>
              <a:gd name="connsiteY60" fmla="*/ 4584173 h 6858000"/>
              <a:gd name="connsiteX61" fmla="*/ 641332 w 1508539"/>
              <a:gd name="connsiteY61" fmla="*/ 4444346 h 6858000"/>
              <a:gd name="connsiteX62" fmla="*/ 637897 w 1508539"/>
              <a:gd name="connsiteY62" fmla="*/ 4375228 h 6858000"/>
              <a:gd name="connsiteX63" fmla="*/ 618550 w 1508539"/>
              <a:gd name="connsiteY63" fmla="*/ 4214165 h 6858000"/>
              <a:gd name="connsiteX64" fmla="*/ 622623 w 1508539"/>
              <a:gd name="connsiteY64" fmla="*/ 4090296 h 6858000"/>
              <a:gd name="connsiteX65" fmla="*/ 607879 w 1508539"/>
              <a:gd name="connsiteY65" fmla="*/ 4033999 h 6858000"/>
              <a:gd name="connsiteX66" fmla="*/ 609028 w 1508539"/>
              <a:gd name="connsiteY66" fmla="*/ 4031933 h 6858000"/>
              <a:gd name="connsiteX67" fmla="*/ 607604 w 1508539"/>
              <a:gd name="connsiteY67" fmla="*/ 4013953 h 6858000"/>
              <a:gd name="connsiteX68" fmla="*/ 593899 w 1508539"/>
              <a:gd name="connsiteY68" fmla="*/ 3974753 h 6858000"/>
              <a:gd name="connsiteX69" fmla="*/ 595497 w 1508539"/>
              <a:gd name="connsiteY69" fmla="*/ 3969950 h 6858000"/>
              <a:gd name="connsiteX70" fmla="*/ 588919 w 1508539"/>
              <a:gd name="connsiteY70" fmla="*/ 3933779 h 6858000"/>
              <a:gd name="connsiteX71" fmla="*/ 590250 w 1508539"/>
              <a:gd name="connsiteY71" fmla="*/ 3933093 h 6858000"/>
              <a:gd name="connsiteX72" fmla="*/ 594604 w 1508539"/>
              <a:gd name="connsiteY72" fmla="*/ 3922082 h 6858000"/>
              <a:gd name="connsiteX73" fmla="*/ 599682 w 1508539"/>
              <a:gd name="connsiteY73" fmla="*/ 3901461 h 6858000"/>
              <a:gd name="connsiteX74" fmla="*/ 622276 w 1508539"/>
              <a:gd name="connsiteY74" fmla="*/ 3813873 h 6858000"/>
              <a:gd name="connsiteX75" fmla="*/ 621701 w 1508539"/>
              <a:gd name="connsiteY75" fmla="*/ 3806161 h 6858000"/>
              <a:gd name="connsiteX76" fmla="*/ 622008 w 1508539"/>
              <a:gd name="connsiteY76" fmla="*/ 3805957 h 6858000"/>
              <a:gd name="connsiteX77" fmla="*/ 622035 w 1508539"/>
              <a:gd name="connsiteY77" fmla="*/ 3797724 h 6858000"/>
              <a:gd name="connsiteX78" fmla="*/ 620650 w 1508539"/>
              <a:gd name="connsiteY78" fmla="*/ 3792098 h 6858000"/>
              <a:gd name="connsiteX79" fmla="*/ 619534 w 1508539"/>
              <a:gd name="connsiteY79" fmla="*/ 3777135 h 6858000"/>
              <a:gd name="connsiteX80" fmla="*/ 621267 w 1508539"/>
              <a:gd name="connsiteY80" fmla="*/ 3771656 h 6858000"/>
              <a:gd name="connsiteX81" fmla="*/ 625010 w 1508539"/>
              <a:gd name="connsiteY81" fmla="*/ 3769007 h 6858000"/>
              <a:gd name="connsiteX82" fmla="*/ 624476 w 1508539"/>
              <a:gd name="connsiteY82" fmla="*/ 3767709 h 6858000"/>
              <a:gd name="connsiteX83" fmla="*/ 633172 w 1508539"/>
              <a:gd name="connsiteY83" fmla="*/ 3738082 h 6858000"/>
              <a:gd name="connsiteX84" fmla="*/ 640518 w 1508539"/>
              <a:gd name="connsiteY84" fmla="*/ 3673397 h 6858000"/>
              <a:gd name="connsiteX85" fmla="*/ 639814 w 1508539"/>
              <a:gd name="connsiteY85" fmla="*/ 3637109 h 6858000"/>
              <a:gd name="connsiteX86" fmla="*/ 643257 w 1508539"/>
              <a:gd name="connsiteY86" fmla="*/ 3536883 h 6858000"/>
              <a:gd name="connsiteX87" fmla="*/ 650795 w 1508539"/>
              <a:gd name="connsiteY87" fmla="*/ 3435652 h 6858000"/>
              <a:gd name="connsiteX88" fmla="*/ 652466 w 1508539"/>
              <a:gd name="connsiteY88" fmla="*/ 3307769 h 6858000"/>
              <a:gd name="connsiteX89" fmla="*/ 670029 w 1508539"/>
              <a:gd name="connsiteY89" fmla="*/ 3250522 h 6858000"/>
              <a:gd name="connsiteX90" fmla="*/ 670454 w 1508539"/>
              <a:gd name="connsiteY90" fmla="*/ 3229163 h 6858000"/>
              <a:gd name="connsiteX91" fmla="*/ 672277 w 1508539"/>
              <a:gd name="connsiteY91" fmla="*/ 3217217 h 6858000"/>
              <a:gd name="connsiteX92" fmla="*/ 659112 w 1508539"/>
              <a:gd name="connsiteY92" fmla="*/ 3183755 h 6858000"/>
              <a:gd name="connsiteX93" fmla="*/ 659613 w 1508539"/>
              <a:gd name="connsiteY93" fmla="*/ 3178642 h 6858000"/>
              <a:gd name="connsiteX94" fmla="*/ 647213 w 1508539"/>
              <a:gd name="connsiteY94" fmla="*/ 3158586 h 6858000"/>
              <a:gd name="connsiteX95" fmla="*/ 632398 w 1508539"/>
              <a:gd name="connsiteY95" fmla="*/ 3129034 h 6858000"/>
              <a:gd name="connsiteX96" fmla="*/ 633063 w 1508539"/>
              <a:gd name="connsiteY96" fmla="*/ 3126682 h 6858000"/>
              <a:gd name="connsiteX97" fmla="*/ 623931 w 1508539"/>
              <a:gd name="connsiteY97" fmla="*/ 3114519 h 6858000"/>
              <a:gd name="connsiteX98" fmla="*/ 610540 w 1508539"/>
              <a:gd name="connsiteY98" fmla="*/ 3106272 h 6858000"/>
              <a:gd name="connsiteX99" fmla="*/ 583270 w 1508539"/>
              <a:gd name="connsiteY99" fmla="*/ 2958185 h 6858000"/>
              <a:gd name="connsiteX100" fmla="*/ 525884 w 1508539"/>
              <a:gd name="connsiteY100" fmla="*/ 2762989 h 6858000"/>
              <a:gd name="connsiteX101" fmla="*/ 474802 w 1508539"/>
              <a:gd name="connsiteY101" fmla="*/ 2554718 h 6858000"/>
              <a:gd name="connsiteX102" fmla="*/ 454896 w 1508539"/>
              <a:gd name="connsiteY102" fmla="*/ 2485734 h 6858000"/>
              <a:gd name="connsiteX103" fmla="*/ 445619 w 1508539"/>
              <a:gd name="connsiteY103" fmla="*/ 2447068 h 6858000"/>
              <a:gd name="connsiteX104" fmla="*/ 432580 w 1508539"/>
              <a:gd name="connsiteY104" fmla="*/ 2425819 h 6858000"/>
              <a:gd name="connsiteX105" fmla="*/ 438579 w 1508539"/>
              <a:gd name="connsiteY105" fmla="*/ 2402874 h 6858000"/>
              <a:gd name="connsiteX106" fmla="*/ 441191 w 1508539"/>
              <a:gd name="connsiteY106" fmla="*/ 2381443 h 6858000"/>
              <a:gd name="connsiteX107" fmla="*/ 417520 w 1508539"/>
              <a:gd name="connsiteY107" fmla="*/ 2261920 h 6858000"/>
              <a:gd name="connsiteX108" fmla="*/ 407407 w 1508539"/>
              <a:gd name="connsiteY108" fmla="*/ 2195378 h 6858000"/>
              <a:gd name="connsiteX109" fmla="*/ 391624 w 1508539"/>
              <a:gd name="connsiteY109" fmla="*/ 2155135 h 6858000"/>
              <a:gd name="connsiteX110" fmla="*/ 389082 w 1508539"/>
              <a:gd name="connsiteY110" fmla="*/ 2118008 h 6858000"/>
              <a:gd name="connsiteX111" fmla="*/ 390075 w 1508539"/>
              <a:gd name="connsiteY111" fmla="*/ 2050531 h 6858000"/>
              <a:gd name="connsiteX112" fmla="*/ 381881 w 1508539"/>
              <a:gd name="connsiteY112" fmla="*/ 1963269 h 6858000"/>
              <a:gd name="connsiteX113" fmla="*/ 363059 w 1508539"/>
              <a:gd name="connsiteY113" fmla="*/ 1906352 h 6858000"/>
              <a:gd name="connsiteX114" fmla="*/ 339616 w 1508539"/>
              <a:gd name="connsiteY114" fmla="*/ 1861531 h 6858000"/>
              <a:gd name="connsiteX115" fmla="*/ 293415 w 1508539"/>
              <a:gd name="connsiteY115" fmla="*/ 1732919 h 6858000"/>
              <a:gd name="connsiteX116" fmla="*/ 265726 w 1508539"/>
              <a:gd name="connsiteY116" fmla="*/ 1663540 h 6858000"/>
              <a:gd name="connsiteX117" fmla="*/ 264852 w 1508539"/>
              <a:gd name="connsiteY117" fmla="*/ 1615777 h 6858000"/>
              <a:gd name="connsiteX118" fmla="*/ 245647 w 1508539"/>
              <a:gd name="connsiteY118" fmla="*/ 1563678 h 6858000"/>
              <a:gd name="connsiteX119" fmla="*/ 258727 w 1508539"/>
              <a:gd name="connsiteY119" fmla="*/ 1519474 h 6858000"/>
              <a:gd name="connsiteX120" fmla="*/ 251469 w 1508539"/>
              <a:gd name="connsiteY120" fmla="*/ 1477995 h 6858000"/>
              <a:gd name="connsiteX121" fmla="*/ 237554 w 1508539"/>
              <a:gd name="connsiteY121" fmla="*/ 1373769 h 6858000"/>
              <a:gd name="connsiteX122" fmla="*/ 245861 w 1508539"/>
              <a:gd name="connsiteY122" fmla="*/ 1307086 h 6858000"/>
              <a:gd name="connsiteX123" fmla="*/ 247049 w 1508539"/>
              <a:gd name="connsiteY123" fmla="*/ 1189033 h 6858000"/>
              <a:gd name="connsiteX124" fmla="*/ 251734 w 1508539"/>
              <a:gd name="connsiteY124" fmla="*/ 1168288 h 6858000"/>
              <a:gd name="connsiteX125" fmla="*/ 244016 w 1508539"/>
              <a:gd name="connsiteY125" fmla="*/ 1142577 h 6858000"/>
              <a:gd name="connsiteX126" fmla="*/ 233322 w 1508539"/>
              <a:gd name="connsiteY126" fmla="*/ 1088484 h 6858000"/>
              <a:gd name="connsiteX127" fmla="*/ 222058 w 1508539"/>
              <a:gd name="connsiteY127" fmla="*/ 1016103 h 6858000"/>
              <a:gd name="connsiteX128" fmla="*/ 223514 w 1508539"/>
              <a:gd name="connsiteY128" fmla="*/ 932283 h 6858000"/>
              <a:gd name="connsiteX129" fmla="*/ 225750 w 1508539"/>
              <a:gd name="connsiteY129" fmla="*/ 915925 h 6858000"/>
              <a:gd name="connsiteX130" fmla="*/ 218379 w 1508539"/>
              <a:gd name="connsiteY130" fmla="*/ 896999 h 6858000"/>
              <a:gd name="connsiteX131" fmla="*/ 187787 w 1508539"/>
              <a:gd name="connsiteY131" fmla="*/ 821517 h 6858000"/>
              <a:gd name="connsiteX132" fmla="*/ 166737 w 1508539"/>
              <a:gd name="connsiteY132" fmla="*/ 751353 h 6858000"/>
              <a:gd name="connsiteX133" fmla="*/ 166295 w 1508539"/>
              <a:gd name="connsiteY133" fmla="*/ 721230 h 6858000"/>
              <a:gd name="connsiteX134" fmla="*/ 151966 w 1508539"/>
              <a:gd name="connsiteY134" fmla="*/ 681659 h 6858000"/>
              <a:gd name="connsiteX135" fmla="*/ 137385 w 1508539"/>
              <a:gd name="connsiteY135" fmla="*/ 635218 h 6858000"/>
              <a:gd name="connsiteX136" fmla="*/ 142396 w 1508539"/>
              <a:gd name="connsiteY136" fmla="*/ 613763 h 6858000"/>
              <a:gd name="connsiteX137" fmla="*/ 128338 w 1508539"/>
              <a:gd name="connsiteY137" fmla="*/ 598582 h 6858000"/>
              <a:gd name="connsiteX138" fmla="*/ 128019 w 1508539"/>
              <a:gd name="connsiteY138" fmla="*/ 576846 h 6858000"/>
              <a:gd name="connsiteX139" fmla="*/ 107645 w 1508539"/>
              <a:gd name="connsiteY139" fmla="*/ 530055 h 6858000"/>
              <a:gd name="connsiteX140" fmla="*/ 106893 w 1508539"/>
              <a:gd name="connsiteY140" fmla="*/ 465389 h 6858000"/>
              <a:gd name="connsiteX141" fmla="*/ 89816 w 1508539"/>
              <a:gd name="connsiteY141" fmla="*/ 424699 h 6858000"/>
              <a:gd name="connsiteX142" fmla="*/ 90191 w 1508539"/>
              <a:gd name="connsiteY142" fmla="*/ 404917 h 6858000"/>
              <a:gd name="connsiteX143" fmla="*/ 70148 w 1508539"/>
              <a:gd name="connsiteY143" fmla="*/ 367211 h 6858000"/>
              <a:gd name="connsiteX144" fmla="*/ 36452 w 1508539"/>
              <a:gd name="connsiteY144" fmla="*/ 268519 h 6858000"/>
              <a:gd name="connsiteX145" fmla="*/ 23935 w 1508539"/>
              <a:gd name="connsiteY145" fmla="*/ 160886 h 6858000"/>
              <a:gd name="connsiteX146" fmla="*/ 19312 w 1508539"/>
              <a:gd name="connsiteY146" fmla="*/ 47336 h 6858000"/>
              <a:gd name="connsiteX147" fmla="*/ 0 w 1508539"/>
              <a:gd name="connsiteY147"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28010 w 1508539"/>
              <a:gd name="connsiteY4" fmla="*/ 6751578 h 6858000"/>
              <a:gd name="connsiteX5" fmla="*/ 146674 w 1508539"/>
              <a:gd name="connsiteY5" fmla="*/ 6696999 h 6858000"/>
              <a:gd name="connsiteX6" fmla="*/ 163411 w 1508539"/>
              <a:gd name="connsiteY6" fmla="*/ 6638036 h 6858000"/>
              <a:gd name="connsiteX7" fmla="*/ 153633 w 1508539"/>
              <a:gd name="connsiteY7" fmla="*/ 6596265 h 6858000"/>
              <a:gd name="connsiteX8" fmla="*/ 153512 w 1508539"/>
              <a:gd name="connsiteY8" fmla="*/ 6594818 h 6858000"/>
              <a:gd name="connsiteX9" fmla="*/ 157757 w 1508539"/>
              <a:gd name="connsiteY9" fmla="*/ 6593735 h 6858000"/>
              <a:gd name="connsiteX10" fmla="*/ 160954 w 1508539"/>
              <a:gd name="connsiteY10" fmla="*/ 6589172 h 6858000"/>
              <a:gd name="connsiteX11" fmla="*/ 164248 w 1508539"/>
              <a:gd name="connsiteY11" fmla="*/ 6574442 h 6858000"/>
              <a:gd name="connsiteX12" fmla="*/ 164588 w 1508539"/>
              <a:gd name="connsiteY12" fmla="*/ 6568530 h 6858000"/>
              <a:gd name="connsiteX13" fmla="*/ 166997 w 1508539"/>
              <a:gd name="connsiteY13" fmla="*/ 6560674 h 6858000"/>
              <a:gd name="connsiteX14" fmla="*/ 167342 w 1508539"/>
              <a:gd name="connsiteY14" fmla="*/ 6560598 h 6858000"/>
              <a:gd name="connsiteX15" fmla="*/ 169039 w 1508539"/>
              <a:gd name="connsiteY15" fmla="*/ 6553006 h 6858000"/>
              <a:gd name="connsiteX16" fmla="*/ 173735 w 1508539"/>
              <a:gd name="connsiteY16" fmla="*/ 6514360 h 6858000"/>
              <a:gd name="connsiteX17" fmla="*/ 215389 w 1508539"/>
              <a:gd name="connsiteY17" fmla="*/ 6478062 h 6858000"/>
              <a:gd name="connsiteX18" fmla="*/ 226078 w 1508539"/>
              <a:gd name="connsiteY18" fmla="*/ 6460325 h 6858000"/>
              <a:gd name="connsiteX19" fmla="*/ 233311 w 1508539"/>
              <a:gd name="connsiteY19" fmla="*/ 6451488 h 6858000"/>
              <a:gd name="connsiteX20" fmla="*/ 234746 w 1508539"/>
              <a:gd name="connsiteY20" fmla="*/ 6451348 h 6858000"/>
              <a:gd name="connsiteX21" fmla="*/ 239104 w 1508539"/>
              <a:gd name="connsiteY21" fmla="*/ 6414240 h 6858000"/>
              <a:gd name="connsiteX22" fmla="*/ 241880 w 1508539"/>
              <a:gd name="connsiteY22" fmla="*/ 6384857 h 6858000"/>
              <a:gd name="connsiteX23" fmla="*/ 240591 w 1508539"/>
              <a:gd name="connsiteY23" fmla="*/ 6367510 h 6858000"/>
              <a:gd name="connsiteX24" fmla="*/ 244471 w 1508539"/>
              <a:gd name="connsiteY24" fmla="*/ 6349778 h 6858000"/>
              <a:gd name="connsiteX25" fmla="*/ 246136 w 1508539"/>
              <a:gd name="connsiteY25" fmla="*/ 6348250 h 6858000"/>
              <a:gd name="connsiteX26" fmla="*/ 262170 w 1508539"/>
              <a:gd name="connsiteY26" fmla="*/ 6281972 h 6858000"/>
              <a:gd name="connsiteX27" fmla="*/ 272933 w 1508539"/>
              <a:gd name="connsiteY27" fmla="*/ 6211940 h 6858000"/>
              <a:gd name="connsiteX28" fmla="*/ 314428 w 1508539"/>
              <a:gd name="connsiteY28" fmla="*/ 6113913 h 6858000"/>
              <a:gd name="connsiteX29" fmla="*/ 318721 w 1508539"/>
              <a:gd name="connsiteY29" fmla="*/ 6028119 h 6858000"/>
              <a:gd name="connsiteX30" fmla="*/ 345501 w 1508539"/>
              <a:gd name="connsiteY30" fmla="*/ 5934687 h 6858000"/>
              <a:gd name="connsiteX31" fmla="*/ 379513 w 1508539"/>
              <a:gd name="connsiteY31" fmla="*/ 5765594 h 6858000"/>
              <a:gd name="connsiteX32" fmla="*/ 411349 w 1508539"/>
              <a:gd name="connsiteY32" fmla="*/ 5693685 h 6858000"/>
              <a:gd name="connsiteX33" fmla="*/ 431404 w 1508539"/>
              <a:gd name="connsiteY33" fmla="*/ 5665173 h 6858000"/>
              <a:gd name="connsiteX34" fmla="*/ 465121 w 1508539"/>
              <a:gd name="connsiteY34" fmla="*/ 5563435 h 6858000"/>
              <a:gd name="connsiteX35" fmla="*/ 494626 w 1508539"/>
              <a:gd name="connsiteY35" fmla="*/ 5476393 h 6858000"/>
              <a:gd name="connsiteX36" fmla="*/ 525819 w 1508539"/>
              <a:gd name="connsiteY36" fmla="*/ 5396260 h 6858000"/>
              <a:gd name="connsiteX37" fmla="*/ 541800 w 1508539"/>
              <a:gd name="connsiteY37" fmla="*/ 5330009 h 6858000"/>
              <a:gd name="connsiteX38" fmla="*/ 575293 w 1508539"/>
              <a:gd name="connsiteY38" fmla="*/ 5273739 h 6858000"/>
              <a:gd name="connsiteX39" fmla="*/ 584892 w 1508539"/>
              <a:gd name="connsiteY39" fmla="*/ 5241779 h 6858000"/>
              <a:gd name="connsiteX40" fmla="*/ 596118 w 1508539"/>
              <a:gd name="connsiteY40" fmla="*/ 5225268 h 6858000"/>
              <a:gd name="connsiteX41" fmla="*/ 597138 w 1508539"/>
              <a:gd name="connsiteY41" fmla="*/ 5217684 h 6858000"/>
              <a:gd name="connsiteX42" fmla="*/ 604479 w 1508539"/>
              <a:gd name="connsiteY42" fmla="*/ 5193377 h 6858000"/>
              <a:gd name="connsiteX43" fmla="*/ 607782 w 1508539"/>
              <a:gd name="connsiteY43" fmla="*/ 5179288 h 6858000"/>
              <a:gd name="connsiteX44" fmla="*/ 608766 w 1508539"/>
              <a:gd name="connsiteY44" fmla="*/ 5173621 h 6858000"/>
              <a:gd name="connsiteX45" fmla="*/ 604400 w 1508539"/>
              <a:gd name="connsiteY45" fmla="*/ 5159961 h 6858000"/>
              <a:gd name="connsiteX46" fmla="*/ 611077 w 1508539"/>
              <a:gd name="connsiteY46" fmla="*/ 5144295 h 6858000"/>
              <a:gd name="connsiteX47" fmla="*/ 608010 w 1508539"/>
              <a:gd name="connsiteY47" fmla="*/ 5125185 h 6858000"/>
              <a:gd name="connsiteX48" fmla="*/ 614840 w 1508539"/>
              <a:gd name="connsiteY48" fmla="*/ 5121884 h 6858000"/>
              <a:gd name="connsiteX49" fmla="*/ 621876 w 1508539"/>
              <a:gd name="connsiteY49" fmla="*/ 5067850 h 6858000"/>
              <a:gd name="connsiteX50" fmla="*/ 624607 w 1508539"/>
              <a:gd name="connsiteY50" fmla="*/ 5060861 h 6858000"/>
              <a:gd name="connsiteX51" fmla="*/ 621311 w 1508539"/>
              <a:gd name="connsiteY51" fmla="*/ 5034192 h 6858000"/>
              <a:gd name="connsiteX52" fmla="*/ 622865 w 1508539"/>
              <a:gd name="connsiteY52" fmla="*/ 4993030 h 6858000"/>
              <a:gd name="connsiteX53" fmla="*/ 629774 w 1508539"/>
              <a:gd name="connsiteY53" fmla="*/ 4946844 h 6858000"/>
              <a:gd name="connsiteX54" fmla="*/ 625630 w 1508539"/>
              <a:gd name="connsiteY54" fmla="*/ 4932692 h 6858000"/>
              <a:gd name="connsiteX55" fmla="*/ 641033 w 1508539"/>
              <a:gd name="connsiteY55" fmla="*/ 4858827 h 6858000"/>
              <a:gd name="connsiteX56" fmla="*/ 646936 w 1508539"/>
              <a:gd name="connsiteY56" fmla="*/ 4821170 h 6858000"/>
              <a:gd name="connsiteX57" fmla="*/ 651669 w 1508539"/>
              <a:gd name="connsiteY57" fmla="*/ 4780965 h 6858000"/>
              <a:gd name="connsiteX58" fmla="*/ 652962 w 1508539"/>
              <a:gd name="connsiteY58" fmla="*/ 4750867 h 6858000"/>
              <a:gd name="connsiteX59" fmla="*/ 650769 w 1508539"/>
              <a:gd name="connsiteY59" fmla="*/ 4690749 h 6858000"/>
              <a:gd name="connsiteX60" fmla="*/ 646249 w 1508539"/>
              <a:gd name="connsiteY60" fmla="*/ 4584173 h 6858000"/>
              <a:gd name="connsiteX61" fmla="*/ 641332 w 1508539"/>
              <a:gd name="connsiteY61" fmla="*/ 4444346 h 6858000"/>
              <a:gd name="connsiteX62" fmla="*/ 637897 w 1508539"/>
              <a:gd name="connsiteY62" fmla="*/ 4375228 h 6858000"/>
              <a:gd name="connsiteX63" fmla="*/ 618550 w 1508539"/>
              <a:gd name="connsiteY63" fmla="*/ 4214165 h 6858000"/>
              <a:gd name="connsiteX64" fmla="*/ 622623 w 1508539"/>
              <a:gd name="connsiteY64" fmla="*/ 4090296 h 6858000"/>
              <a:gd name="connsiteX65" fmla="*/ 607879 w 1508539"/>
              <a:gd name="connsiteY65" fmla="*/ 4033999 h 6858000"/>
              <a:gd name="connsiteX66" fmla="*/ 609028 w 1508539"/>
              <a:gd name="connsiteY66" fmla="*/ 4031933 h 6858000"/>
              <a:gd name="connsiteX67" fmla="*/ 607604 w 1508539"/>
              <a:gd name="connsiteY67" fmla="*/ 4013953 h 6858000"/>
              <a:gd name="connsiteX68" fmla="*/ 593899 w 1508539"/>
              <a:gd name="connsiteY68" fmla="*/ 3974753 h 6858000"/>
              <a:gd name="connsiteX69" fmla="*/ 595497 w 1508539"/>
              <a:gd name="connsiteY69" fmla="*/ 3969950 h 6858000"/>
              <a:gd name="connsiteX70" fmla="*/ 588919 w 1508539"/>
              <a:gd name="connsiteY70" fmla="*/ 3933779 h 6858000"/>
              <a:gd name="connsiteX71" fmla="*/ 590250 w 1508539"/>
              <a:gd name="connsiteY71" fmla="*/ 3933093 h 6858000"/>
              <a:gd name="connsiteX72" fmla="*/ 594604 w 1508539"/>
              <a:gd name="connsiteY72" fmla="*/ 3922082 h 6858000"/>
              <a:gd name="connsiteX73" fmla="*/ 599682 w 1508539"/>
              <a:gd name="connsiteY73" fmla="*/ 3901461 h 6858000"/>
              <a:gd name="connsiteX74" fmla="*/ 622276 w 1508539"/>
              <a:gd name="connsiteY74" fmla="*/ 3813873 h 6858000"/>
              <a:gd name="connsiteX75" fmla="*/ 621701 w 1508539"/>
              <a:gd name="connsiteY75" fmla="*/ 3806161 h 6858000"/>
              <a:gd name="connsiteX76" fmla="*/ 622008 w 1508539"/>
              <a:gd name="connsiteY76" fmla="*/ 3805957 h 6858000"/>
              <a:gd name="connsiteX77" fmla="*/ 622035 w 1508539"/>
              <a:gd name="connsiteY77" fmla="*/ 3797724 h 6858000"/>
              <a:gd name="connsiteX78" fmla="*/ 620650 w 1508539"/>
              <a:gd name="connsiteY78" fmla="*/ 3792098 h 6858000"/>
              <a:gd name="connsiteX79" fmla="*/ 619534 w 1508539"/>
              <a:gd name="connsiteY79" fmla="*/ 3777135 h 6858000"/>
              <a:gd name="connsiteX80" fmla="*/ 621267 w 1508539"/>
              <a:gd name="connsiteY80" fmla="*/ 3771656 h 6858000"/>
              <a:gd name="connsiteX81" fmla="*/ 625010 w 1508539"/>
              <a:gd name="connsiteY81" fmla="*/ 3769007 h 6858000"/>
              <a:gd name="connsiteX82" fmla="*/ 624476 w 1508539"/>
              <a:gd name="connsiteY82" fmla="*/ 3767709 h 6858000"/>
              <a:gd name="connsiteX83" fmla="*/ 633172 w 1508539"/>
              <a:gd name="connsiteY83" fmla="*/ 3738082 h 6858000"/>
              <a:gd name="connsiteX84" fmla="*/ 640518 w 1508539"/>
              <a:gd name="connsiteY84" fmla="*/ 3673397 h 6858000"/>
              <a:gd name="connsiteX85" fmla="*/ 639814 w 1508539"/>
              <a:gd name="connsiteY85" fmla="*/ 3637109 h 6858000"/>
              <a:gd name="connsiteX86" fmla="*/ 643257 w 1508539"/>
              <a:gd name="connsiteY86" fmla="*/ 3536883 h 6858000"/>
              <a:gd name="connsiteX87" fmla="*/ 650795 w 1508539"/>
              <a:gd name="connsiteY87" fmla="*/ 3435652 h 6858000"/>
              <a:gd name="connsiteX88" fmla="*/ 652466 w 1508539"/>
              <a:gd name="connsiteY88" fmla="*/ 3307769 h 6858000"/>
              <a:gd name="connsiteX89" fmla="*/ 670029 w 1508539"/>
              <a:gd name="connsiteY89" fmla="*/ 3250522 h 6858000"/>
              <a:gd name="connsiteX90" fmla="*/ 670454 w 1508539"/>
              <a:gd name="connsiteY90" fmla="*/ 3229163 h 6858000"/>
              <a:gd name="connsiteX91" fmla="*/ 672277 w 1508539"/>
              <a:gd name="connsiteY91" fmla="*/ 3217217 h 6858000"/>
              <a:gd name="connsiteX92" fmla="*/ 659112 w 1508539"/>
              <a:gd name="connsiteY92" fmla="*/ 3183755 h 6858000"/>
              <a:gd name="connsiteX93" fmla="*/ 659613 w 1508539"/>
              <a:gd name="connsiteY93" fmla="*/ 3178642 h 6858000"/>
              <a:gd name="connsiteX94" fmla="*/ 647213 w 1508539"/>
              <a:gd name="connsiteY94" fmla="*/ 3158586 h 6858000"/>
              <a:gd name="connsiteX95" fmla="*/ 632398 w 1508539"/>
              <a:gd name="connsiteY95" fmla="*/ 3129034 h 6858000"/>
              <a:gd name="connsiteX96" fmla="*/ 633063 w 1508539"/>
              <a:gd name="connsiteY96" fmla="*/ 3126682 h 6858000"/>
              <a:gd name="connsiteX97" fmla="*/ 623931 w 1508539"/>
              <a:gd name="connsiteY97" fmla="*/ 3114519 h 6858000"/>
              <a:gd name="connsiteX98" fmla="*/ 610540 w 1508539"/>
              <a:gd name="connsiteY98" fmla="*/ 3106272 h 6858000"/>
              <a:gd name="connsiteX99" fmla="*/ 583270 w 1508539"/>
              <a:gd name="connsiteY99" fmla="*/ 2958185 h 6858000"/>
              <a:gd name="connsiteX100" fmla="*/ 525884 w 1508539"/>
              <a:gd name="connsiteY100" fmla="*/ 2762989 h 6858000"/>
              <a:gd name="connsiteX101" fmla="*/ 474802 w 1508539"/>
              <a:gd name="connsiteY101" fmla="*/ 2554718 h 6858000"/>
              <a:gd name="connsiteX102" fmla="*/ 454896 w 1508539"/>
              <a:gd name="connsiteY102" fmla="*/ 2485734 h 6858000"/>
              <a:gd name="connsiteX103" fmla="*/ 445619 w 1508539"/>
              <a:gd name="connsiteY103" fmla="*/ 2447068 h 6858000"/>
              <a:gd name="connsiteX104" fmla="*/ 432580 w 1508539"/>
              <a:gd name="connsiteY104" fmla="*/ 2425819 h 6858000"/>
              <a:gd name="connsiteX105" fmla="*/ 438579 w 1508539"/>
              <a:gd name="connsiteY105" fmla="*/ 2402874 h 6858000"/>
              <a:gd name="connsiteX106" fmla="*/ 441191 w 1508539"/>
              <a:gd name="connsiteY106" fmla="*/ 2381443 h 6858000"/>
              <a:gd name="connsiteX107" fmla="*/ 417520 w 1508539"/>
              <a:gd name="connsiteY107" fmla="*/ 2261920 h 6858000"/>
              <a:gd name="connsiteX108" fmla="*/ 407407 w 1508539"/>
              <a:gd name="connsiteY108" fmla="*/ 2195378 h 6858000"/>
              <a:gd name="connsiteX109" fmla="*/ 391624 w 1508539"/>
              <a:gd name="connsiteY109" fmla="*/ 2155135 h 6858000"/>
              <a:gd name="connsiteX110" fmla="*/ 389082 w 1508539"/>
              <a:gd name="connsiteY110" fmla="*/ 2118008 h 6858000"/>
              <a:gd name="connsiteX111" fmla="*/ 390075 w 1508539"/>
              <a:gd name="connsiteY111" fmla="*/ 2050531 h 6858000"/>
              <a:gd name="connsiteX112" fmla="*/ 381881 w 1508539"/>
              <a:gd name="connsiteY112" fmla="*/ 1963269 h 6858000"/>
              <a:gd name="connsiteX113" fmla="*/ 363059 w 1508539"/>
              <a:gd name="connsiteY113" fmla="*/ 1906352 h 6858000"/>
              <a:gd name="connsiteX114" fmla="*/ 339616 w 1508539"/>
              <a:gd name="connsiteY114" fmla="*/ 1861531 h 6858000"/>
              <a:gd name="connsiteX115" fmla="*/ 293415 w 1508539"/>
              <a:gd name="connsiteY115" fmla="*/ 1732919 h 6858000"/>
              <a:gd name="connsiteX116" fmla="*/ 265726 w 1508539"/>
              <a:gd name="connsiteY116" fmla="*/ 1663540 h 6858000"/>
              <a:gd name="connsiteX117" fmla="*/ 264852 w 1508539"/>
              <a:gd name="connsiteY117" fmla="*/ 1615777 h 6858000"/>
              <a:gd name="connsiteX118" fmla="*/ 245647 w 1508539"/>
              <a:gd name="connsiteY118" fmla="*/ 1563678 h 6858000"/>
              <a:gd name="connsiteX119" fmla="*/ 258727 w 1508539"/>
              <a:gd name="connsiteY119" fmla="*/ 1519474 h 6858000"/>
              <a:gd name="connsiteX120" fmla="*/ 251469 w 1508539"/>
              <a:gd name="connsiteY120" fmla="*/ 1477995 h 6858000"/>
              <a:gd name="connsiteX121" fmla="*/ 237554 w 1508539"/>
              <a:gd name="connsiteY121" fmla="*/ 1373769 h 6858000"/>
              <a:gd name="connsiteX122" fmla="*/ 245861 w 1508539"/>
              <a:gd name="connsiteY122" fmla="*/ 1307086 h 6858000"/>
              <a:gd name="connsiteX123" fmla="*/ 247049 w 1508539"/>
              <a:gd name="connsiteY123" fmla="*/ 1189033 h 6858000"/>
              <a:gd name="connsiteX124" fmla="*/ 251734 w 1508539"/>
              <a:gd name="connsiteY124" fmla="*/ 1168288 h 6858000"/>
              <a:gd name="connsiteX125" fmla="*/ 244016 w 1508539"/>
              <a:gd name="connsiteY125" fmla="*/ 1142577 h 6858000"/>
              <a:gd name="connsiteX126" fmla="*/ 233322 w 1508539"/>
              <a:gd name="connsiteY126" fmla="*/ 1088484 h 6858000"/>
              <a:gd name="connsiteX127" fmla="*/ 222058 w 1508539"/>
              <a:gd name="connsiteY127" fmla="*/ 1016103 h 6858000"/>
              <a:gd name="connsiteX128" fmla="*/ 223514 w 1508539"/>
              <a:gd name="connsiteY128" fmla="*/ 932283 h 6858000"/>
              <a:gd name="connsiteX129" fmla="*/ 225750 w 1508539"/>
              <a:gd name="connsiteY129" fmla="*/ 915925 h 6858000"/>
              <a:gd name="connsiteX130" fmla="*/ 218379 w 1508539"/>
              <a:gd name="connsiteY130" fmla="*/ 896999 h 6858000"/>
              <a:gd name="connsiteX131" fmla="*/ 187787 w 1508539"/>
              <a:gd name="connsiteY131" fmla="*/ 821517 h 6858000"/>
              <a:gd name="connsiteX132" fmla="*/ 166737 w 1508539"/>
              <a:gd name="connsiteY132" fmla="*/ 751353 h 6858000"/>
              <a:gd name="connsiteX133" fmla="*/ 166295 w 1508539"/>
              <a:gd name="connsiteY133" fmla="*/ 721230 h 6858000"/>
              <a:gd name="connsiteX134" fmla="*/ 151966 w 1508539"/>
              <a:gd name="connsiteY134" fmla="*/ 681659 h 6858000"/>
              <a:gd name="connsiteX135" fmla="*/ 137385 w 1508539"/>
              <a:gd name="connsiteY135" fmla="*/ 635218 h 6858000"/>
              <a:gd name="connsiteX136" fmla="*/ 142396 w 1508539"/>
              <a:gd name="connsiteY136" fmla="*/ 613763 h 6858000"/>
              <a:gd name="connsiteX137" fmla="*/ 128338 w 1508539"/>
              <a:gd name="connsiteY137" fmla="*/ 598582 h 6858000"/>
              <a:gd name="connsiteX138" fmla="*/ 128019 w 1508539"/>
              <a:gd name="connsiteY138" fmla="*/ 576846 h 6858000"/>
              <a:gd name="connsiteX139" fmla="*/ 107645 w 1508539"/>
              <a:gd name="connsiteY139" fmla="*/ 530055 h 6858000"/>
              <a:gd name="connsiteX140" fmla="*/ 106893 w 1508539"/>
              <a:gd name="connsiteY140" fmla="*/ 465389 h 6858000"/>
              <a:gd name="connsiteX141" fmla="*/ 89816 w 1508539"/>
              <a:gd name="connsiteY141" fmla="*/ 424699 h 6858000"/>
              <a:gd name="connsiteX142" fmla="*/ 90191 w 1508539"/>
              <a:gd name="connsiteY142" fmla="*/ 404917 h 6858000"/>
              <a:gd name="connsiteX143" fmla="*/ 70148 w 1508539"/>
              <a:gd name="connsiteY143" fmla="*/ 367211 h 6858000"/>
              <a:gd name="connsiteX144" fmla="*/ 36452 w 1508539"/>
              <a:gd name="connsiteY144" fmla="*/ 268519 h 6858000"/>
              <a:gd name="connsiteX145" fmla="*/ 23935 w 1508539"/>
              <a:gd name="connsiteY145" fmla="*/ 160886 h 6858000"/>
              <a:gd name="connsiteX146" fmla="*/ 19312 w 1508539"/>
              <a:gd name="connsiteY146" fmla="*/ 47336 h 6858000"/>
              <a:gd name="connsiteX147" fmla="*/ 0 w 1508539"/>
              <a:gd name="connsiteY147"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28010 w 1508539"/>
              <a:gd name="connsiteY4" fmla="*/ 6751578 h 6858000"/>
              <a:gd name="connsiteX5" fmla="*/ 146674 w 1508539"/>
              <a:gd name="connsiteY5" fmla="*/ 6696999 h 6858000"/>
              <a:gd name="connsiteX6" fmla="*/ 163411 w 1508539"/>
              <a:gd name="connsiteY6" fmla="*/ 6638036 h 6858000"/>
              <a:gd name="connsiteX7" fmla="*/ 153633 w 1508539"/>
              <a:gd name="connsiteY7" fmla="*/ 6596265 h 6858000"/>
              <a:gd name="connsiteX8" fmla="*/ 153512 w 1508539"/>
              <a:gd name="connsiteY8" fmla="*/ 6594818 h 6858000"/>
              <a:gd name="connsiteX9" fmla="*/ 157757 w 1508539"/>
              <a:gd name="connsiteY9" fmla="*/ 6593735 h 6858000"/>
              <a:gd name="connsiteX10" fmla="*/ 164248 w 1508539"/>
              <a:gd name="connsiteY10" fmla="*/ 6574442 h 6858000"/>
              <a:gd name="connsiteX11" fmla="*/ 164588 w 1508539"/>
              <a:gd name="connsiteY11" fmla="*/ 6568530 h 6858000"/>
              <a:gd name="connsiteX12" fmla="*/ 166997 w 1508539"/>
              <a:gd name="connsiteY12" fmla="*/ 6560674 h 6858000"/>
              <a:gd name="connsiteX13" fmla="*/ 167342 w 1508539"/>
              <a:gd name="connsiteY13" fmla="*/ 6560598 h 6858000"/>
              <a:gd name="connsiteX14" fmla="*/ 169039 w 1508539"/>
              <a:gd name="connsiteY14" fmla="*/ 6553006 h 6858000"/>
              <a:gd name="connsiteX15" fmla="*/ 173735 w 1508539"/>
              <a:gd name="connsiteY15" fmla="*/ 6514360 h 6858000"/>
              <a:gd name="connsiteX16" fmla="*/ 215389 w 1508539"/>
              <a:gd name="connsiteY16" fmla="*/ 6478062 h 6858000"/>
              <a:gd name="connsiteX17" fmla="*/ 226078 w 1508539"/>
              <a:gd name="connsiteY17" fmla="*/ 6460325 h 6858000"/>
              <a:gd name="connsiteX18" fmla="*/ 233311 w 1508539"/>
              <a:gd name="connsiteY18" fmla="*/ 6451488 h 6858000"/>
              <a:gd name="connsiteX19" fmla="*/ 234746 w 1508539"/>
              <a:gd name="connsiteY19" fmla="*/ 6451348 h 6858000"/>
              <a:gd name="connsiteX20" fmla="*/ 239104 w 1508539"/>
              <a:gd name="connsiteY20" fmla="*/ 6414240 h 6858000"/>
              <a:gd name="connsiteX21" fmla="*/ 241880 w 1508539"/>
              <a:gd name="connsiteY21" fmla="*/ 6384857 h 6858000"/>
              <a:gd name="connsiteX22" fmla="*/ 240591 w 1508539"/>
              <a:gd name="connsiteY22" fmla="*/ 6367510 h 6858000"/>
              <a:gd name="connsiteX23" fmla="*/ 244471 w 1508539"/>
              <a:gd name="connsiteY23" fmla="*/ 6349778 h 6858000"/>
              <a:gd name="connsiteX24" fmla="*/ 246136 w 1508539"/>
              <a:gd name="connsiteY24" fmla="*/ 6348250 h 6858000"/>
              <a:gd name="connsiteX25" fmla="*/ 262170 w 1508539"/>
              <a:gd name="connsiteY25" fmla="*/ 6281972 h 6858000"/>
              <a:gd name="connsiteX26" fmla="*/ 272933 w 1508539"/>
              <a:gd name="connsiteY26" fmla="*/ 6211940 h 6858000"/>
              <a:gd name="connsiteX27" fmla="*/ 314428 w 1508539"/>
              <a:gd name="connsiteY27" fmla="*/ 6113913 h 6858000"/>
              <a:gd name="connsiteX28" fmla="*/ 318721 w 1508539"/>
              <a:gd name="connsiteY28" fmla="*/ 6028119 h 6858000"/>
              <a:gd name="connsiteX29" fmla="*/ 345501 w 1508539"/>
              <a:gd name="connsiteY29" fmla="*/ 5934687 h 6858000"/>
              <a:gd name="connsiteX30" fmla="*/ 379513 w 1508539"/>
              <a:gd name="connsiteY30" fmla="*/ 5765594 h 6858000"/>
              <a:gd name="connsiteX31" fmla="*/ 411349 w 1508539"/>
              <a:gd name="connsiteY31" fmla="*/ 5693685 h 6858000"/>
              <a:gd name="connsiteX32" fmla="*/ 431404 w 1508539"/>
              <a:gd name="connsiteY32" fmla="*/ 5665173 h 6858000"/>
              <a:gd name="connsiteX33" fmla="*/ 465121 w 1508539"/>
              <a:gd name="connsiteY33" fmla="*/ 5563435 h 6858000"/>
              <a:gd name="connsiteX34" fmla="*/ 494626 w 1508539"/>
              <a:gd name="connsiteY34" fmla="*/ 5476393 h 6858000"/>
              <a:gd name="connsiteX35" fmla="*/ 525819 w 1508539"/>
              <a:gd name="connsiteY35" fmla="*/ 5396260 h 6858000"/>
              <a:gd name="connsiteX36" fmla="*/ 541800 w 1508539"/>
              <a:gd name="connsiteY36" fmla="*/ 5330009 h 6858000"/>
              <a:gd name="connsiteX37" fmla="*/ 575293 w 1508539"/>
              <a:gd name="connsiteY37" fmla="*/ 5273739 h 6858000"/>
              <a:gd name="connsiteX38" fmla="*/ 584892 w 1508539"/>
              <a:gd name="connsiteY38" fmla="*/ 5241779 h 6858000"/>
              <a:gd name="connsiteX39" fmla="*/ 596118 w 1508539"/>
              <a:gd name="connsiteY39" fmla="*/ 5225268 h 6858000"/>
              <a:gd name="connsiteX40" fmla="*/ 597138 w 1508539"/>
              <a:gd name="connsiteY40" fmla="*/ 5217684 h 6858000"/>
              <a:gd name="connsiteX41" fmla="*/ 604479 w 1508539"/>
              <a:gd name="connsiteY41" fmla="*/ 5193377 h 6858000"/>
              <a:gd name="connsiteX42" fmla="*/ 607782 w 1508539"/>
              <a:gd name="connsiteY42" fmla="*/ 5179288 h 6858000"/>
              <a:gd name="connsiteX43" fmla="*/ 608766 w 1508539"/>
              <a:gd name="connsiteY43" fmla="*/ 5173621 h 6858000"/>
              <a:gd name="connsiteX44" fmla="*/ 604400 w 1508539"/>
              <a:gd name="connsiteY44" fmla="*/ 5159961 h 6858000"/>
              <a:gd name="connsiteX45" fmla="*/ 611077 w 1508539"/>
              <a:gd name="connsiteY45" fmla="*/ 5144295 h 6858000"/>
              <a:gd name="connsiteX46" fmla="*/ 608010 w 1508539"/>
              <a:gd name="connsiteY46" fmla="*/ 5125185 h 6858000"/>
              <a:gd name="connsiteX47" fmla="*/ 614840 w 1508539"/>
              <a:gd name="connsiteY47" fmla="*/ 5121884 h 6858000"/>
              <a:gd name="connsiteX48" fmla="*/ 621876 w 1508539"/>
              <a:gd name="connsiteY48" fmla="*/ 5067850 h 6858000"/>
              <a:gd name="connsiteX49" fmla="*/ 624607 w 1508539"/>
              <a:gd name="connsiteY49" fmla="*/ 5060861 h 6858000"/>
              <a:gd name="connsiteX50" fmla="*/ 621311 w 1508539"/>
              <a:gd name="connsiteY50" fmla="*/ 5034192 h 6858000"/>
              <a:gd name="connsiteX51" fmla="*/ 622865 w 1508539"/>
              <a:gd name="connsiteY51" fmla="*/ 4993030 h 6858000"/>
              <a:gd name="connsiteX52" fmla="*/ 629774 w 1508539"/>
              <a:gd name="connsiteY52" fmla="*/ 4946844 h 6858000"/>
              <a:gd name="connsiteX53" fmla="*/ 625630 w 1508539"/>
              <a:gd name="connsiteY53" fmla="*/ 4932692 h 6858000"/>
              <a:gd name="connsiteX54" fmla="*/ 641033 w 1508539"/>
              <a:gd name="connsiteY54" fmla="*/ 4858827 h 6858000"/>
              <a:gd name="connsiteX55" fmla="*/ 646936 w 1508539"/>
              <a:gd name="connsiteY55" fmla="*/ 4821170 h 6858000"/>
              <a:gd name="connsiteX56" fmla="*/ 651669 w 1508539"/>
              <a:gd name="connsiteY56" fmla="*/ 4780965 h 6858000"/>
              <a:gd name="connsiteX57" fmla="*/ 652962 w 1508539"/>
              <a:gd name="connsiteY57" fmla="*/ 4750867 h 6858000"/>
              <a:gd name="connsiteX58" fmla="*/ 650769 w 1508539"/>
              <a:gd name="connsiteY58" fmla="*/ 4690749 h 6858000"/>
              <a:gd name="connsiteX59" fmla="*/ 646249 w 1508539"/>
              <a:gd name="connsiteY59" fmla="*/ 4584173 h 6858000"/>
              <a:gd name="connsiteX60" fmla="*/ 641332 w 1508539"/>
              <a:gd name="connsiteY60" fmla="*/ 4444346 h 6858000"/>
              <a:gd name="connsiteX61" fmla="*/ 637897 w 1508539"/>
              <a:gd name="connsiteY61" fmla="*/ 4375228 h 6858000"/>
              <a:gd name="connsiteX62" fmla="*/ 618550 w 1508539"/>
              <a:gd name="connsiteY62" fmla="*/ 4214165 h 6858000"/>
              <a:gd name="connsiteX63" fmla="*/ 622623 w 1508539"/>
              <a:gd name="connsiteY63" fmla="*/ 4090296 h 6858000"/>
              <a:gd name="connsiteX64" fmla="*/ 607879 w 1508539"/>
              <a:gd name="connsiteY64" fmla="*/ 4033999 h 6858000"/>
              <a:gd name="connsiteX65" fmla="*/ 609028 w 1508539"/>
              <a:gd name="connsiteY65" fmla="*/ 4031933 h 6858000"/>
              <a:gd name="connsiteX66" fmla="*/ 607604 w 1508539"/>
              <a:gd name="connsiteY66" fmla="*/ 4013953 h 6858000"/>
              <a:gd name="connsiteX67" fmla="*/ 593899 w 1508539"/>
              <a:gd name="connsiteY67" fmla="*/ 3974753 h 6858000"/>
              <a:gd name="connsiteX68" fmla="*/ 595497 w 1508539"/>
              <a:gd name="connsiteY68" fmla="*/ 3969950 h 6858000"/>
              <a:gd name="connsiteX69" fmla="*/ 588919 w 1508539"/>
              <a:gd name="connsiteY69" fmla="*/ 3933779 h 6858000"/>
              <a:gd name="connsiteX70" fmla="*/ 590250 w 1508539"/>
              <a:gd name="connsiteY70" fmla="*/ 3933093 h 6858000"/>
              <a:gd name="connsiteX71" fmla="*/ 594604 w 1508539"/>
              <a:gd name="connsiteY71" fmla="*/ 3922082 h 6858000"/>
              <a:gd name="connsiteX72" fmla="*/ 599682 w 1508539"/>
              <a:gd name="connsiteY72" fmla="*/ 3901461 h 6858000"/>
              <a:gd name="connsiteX73" fmla="*/ 622276 w 1508539"/>
              <a:gd name="connsiteY73" fmla="*/ 3813873 h 6858000"/>
              <a:gd name="connsiteX74" fmla="*/ 621701 w 1508539"/>
              <a:gd name="connsiteY74" fmla="*/ 3806161 h 6858000"/>
              <a:gd name="connsiteX75" fmla="*/ 622008 w 1508539"/>
              <a:gd name="connsiteY75" fmla="*/ 3805957 h 6858000"/>
              <a:gd name="connsiteX76" fmla="*/ 622035 w 1508539"/>
              <a:gd name="connsiteY76" fmla="*/ 3797724 h 6858000"/>
              <a:gd name="connsiteX77" fmla="*/ 620650 w 1508539"/>
              <a:gd name="connsiteY77" fmla="*/ 3792098 h 6858000"/>
              <a:gd name="connsiteX78" fmla="*/ 619534 w 1508539"/>
              <a:gd name="connsiteY78" fmla="*/ 3777135 h 6858000"/>
              <a:gd name="connsiteX79" fmla="*/ 621267 w 1508539"/>
              <a:gd name="connsiteY79" fmla="*/ 3771656 h 6858000"/>
              <a:gd name="connsiteX80" fmla="*/ 625010 w 1508539"/>
              <a:gd name="connsiteY80" fmla="*/ 3769007 h 6858000"/>
              <a:gd name="connsiteX81" fmla="*/ 624476 w 1508539"/>
              <a:gd name="connsiteY81" fmla="*/ 3767709 h 6858000"/>
              <a:gd name="connsiteX82" fmla="*/ 633172 w 1508539"/>
              <a:gd name="connsiteY82" fmla="*/ 3738082 h 6858000"/>
              <a:gd name="connsiteX83" fmla="*/ 640518 w 1508539"/>
              <a:gd name="connsiteY83" fmla="*/ 3673397 h 6858000"/>
              <a:gd name="connsiteX84" fmla="*/ 639814 w 1508539"/>
              <a:gd name="connsiteY84" fmla="*/ 3637109 h 6858000"/>
              <a:gd name="connsiteX85" fmla="*/ 643257 w 1508539"/>
              <a:gd name="connsiteY85" fmla="*/ 3536883 h 6858000"/>
              <a:gd name="connsiteX86" fmla="*/ 650795 w 1508539"/>
              <a:gd name="connsiteY86" fmla="*/ 3435652 h 6858000"/>
              <a:gd name="connsiteX87" fmla="*/ 652466 w 1508539"/>
              <a:gd name="connsiteY87" fmla="*/ 3307769 h 6858000"/>
              <a:gd name="connsiteX88" fmla="*/ 670029 w 1508539"/>
              <a:gd name="connsiteY88" fmla="*/ 3250522 h 6858000"/>
              <a:gd name="connsiteX89" fmla="*/ 670454 w 1508539"/>
              <a:gd name="connsiteY89" fmla="*/ 3229163 h 6858000"/>
              <a:gd name="connsiteX90" fmla="*/ 672277 w 1508539"/>
              <a:gd name="connsiteY90" fmla="*/ 3217217 h 6858000"/>
              <a:gd name="connsiteX91" fmla="*/ 659112 w 1508539"/>
              <a:gd name="connsiteY91" fmla="*/ 3183755 h 6858000"/>
              <a:gd name="connsiteX92" fmla="*/ 659613 w 1508539"/>
              <a:gd name="connsiteY92" fmla="*/ 3178642 h 6858000"/>
              <a:gd name="connsiteX93" fmla="*/ 647213 w 1508539"/>
              <a:gd name="connsiteY93" fmla="*/ 3158586 h 6858000"/>
              <a:gd name="connsiteX94" fmla="*/ 632398 w 1508539"/>
              <a:gd name="connsiteY94" fmla="*/ 3129034 h 6858000"/>
              <a:gd name="connsiteX95" fmla="*/ 633063 w 1508539"/>
              <a:gd name="connsiteY95" fmla="*/ 3126682 h 6858000"/>
              <a:gd name="connsiteX96" fmla="*/ 623931 w 1508539"/>
              <a:gd name="connsiteY96" fmla="*/ 3114519 h 6858000"/>
              <a:gd name="connsiteX97" fmla="*/ 610540 w 1508539"/>
              <a:gd name="connsiteY97" fmla="*/ 3106272 h 6858000"/>
              <a:gd name="connsiteX98" fmla="*/ 583270 w 1508539"/>
              <a:gd name="connsiteY98" fmla="*/ 2958185 h 6858000"/>
              <a:gd name="connsiteX99" fmla="*/ 525884 w 1508539"/>
              <a:gd name="connsiteY99" fmla="*/ 2762989 h 6858000"/>
              <a:gd name="connsiteX100" fmla="*/ 474802 w 1508539"/>
              <a:gd name="connsiteY100" fmla="*/ 2554718 h 6858000"/>
              <a:gd name="connsiteX101" fmla="*/ 454896 w 1508539"/>
              <a:gd name="connsiteY101" fmla="*/ 2485734 h 6858000"/>
              <a:gd name="connsiteX102" fmla="*/ 445619 w 1508539"/>
              <a:gd name="connsiteY102" fmla="*/ 2447068 h 6858000"/>
              <a:gd name="connsiteX103" fmla="*/ 432580 w 1508539"/>
              <a:gd name="connsiteY103" fmla="*/ 2425819 h 6858000"/>
              <a:gd name="connsiteX104" fmla="*/ 438579 w 1508539"/>
              <a:gd name="connsiteY104" fmla="*/ 2402874 h 6858000"/>
              <a:gd name="connsiteX105" fmla="*/ 441191 w 1508539"/>
              <a:gd name="connsiteY105" fmla="*/ 2381443 h 6858000"/>
              <a:gd name="connsiteX106" fmla="*/ 417520 w 1508539"/>
              <a:gd name="connsiteY106" fmla="*/ 2261920 h 6858000"/>
              <a:gd name="connsiteX107" fmla="*/ 407407 w 1508539"/>
              <a:gd name="connsiteY107" fmla="*/ 2195378 h 6858000"/>
              <a:gd name="connsiteX108" fmla="*/ 391624 w 1508539"/>
              <a:gd name="connsiteY108" fmla="*/ 2155135 h 6858000"/>
              <a:gd name="connsiteX109" fmla="*/ 389082 w 1508539"/>
              <a:gd name="connsiteY109" fmla="*/ 2118008 h 6858000"/>
              <a:gd name="connsiteX110" fmla="*/ 390075 w 1508539"/>
              <a:gd name="connsiteY110" fmla="*/ 2050531 h 6858000"/>
              <a:gd name="connsiteX111" fmla="*/ 381881 w 1508539"/>
              <a:gd name="connsiteY111" fmla="*/ 1963269 h 6858000"/>
              <a:gd name="connsiteX112" fmla="*/ 363059 w 1508539"/>
              <a:gd name="connsiteY112" fmla="*/ 1906352 h 6858000"/>
              <a:gd name="connsiteX113" fmla="*/ 339616 w 1508539"/>
              <a:gd name="connsiteY113" fmla="*/ 1861531 h 6858000"/>
              <a:gd name="connsiteX114" fmla="*/ 293415 w 1508539"/>
              <a:gd name="connsiteY114" fmla="*/ 1732919 h 6858000"/>
              <a:gd name="connsiteX115" fmla="*/ 265726 w 1508539"/>
              <a:gd name="connsiteY115" fmla="*/ 1663540 h 6858000"/>
              <a:gd name="connsiteX116" fmla="*/ 264852 w 1508539"/>
              <a:gd name="connsiteY116" fmla="*/ 1615777 h 6858000"/>
              <a:gd name="connsiteX117" fmla="*/ 245647 w 1508539"/>
              <a:gd name="connsiteY117" fmla="*/ 1563678 h 6858000"/>
              <a:gd name="connsiteX118" fmla="*/ 258727 w 1508539"/>
              <a:gd name="connsiteY118" fmla="*/ 1519474 h 6858000"/>
              <a:gd name="connsiteX119" fmla="*/ 251469 w 1508539"/>
              <a:gd name="connsiteY119" fmla="*/ 1477995 h 6858000"/>
              <a:gd name="connsiteX120" fmla="*/ 237554 w 1508539"/>
              <a:gd name="connsiteY120" fmla="*/ 1373769 h 6858000"/>
              <a:gd name="connsiteX121" fmla="*/ 245861 w 1508539"/>
              <a:gd name="connsiteY121" fmla="*/ 1307086 h 6858000"/>
              <a:gd name="connsiteX122" fmla="*/ 247049 w 1508539"/>
              <a:gd name="connsiteY122" fmla="*/ 1189033 h 6858000"/>
              <a:gd name="connsiteX123" fmla="*/ 251734 w 1508539"/>
              <a:gd name="connsiteY123" fmla="*/ 1168288 h 6858000"/>
              <a:gd name="connsiteX124" fmla="*/ 244016 w 1508539"/>
              <a:gd name="connsiteY124" fmla="*/ 1142577 h 6858000"/>
              <a:gd name="connsiteX125" fmla="*/ 233322 w 1508539"/>
              <a:gd name="connsiteY125" fmla="*/ 1088484 h 6858000"/>
              <a:gd name="connsiteX126" fmla="*/ 222058 w 1508539"/>
              <a:gd name="connsiteY126" fmla="*/ 1016103 h 6858000"/>
              <a:gd name="connsiteX127" fmla="*/ 223514 w 1508539"/>
              <a:gd name="connsiteY127" fmla="*/ 932283 h 6858000"/>
              <a:gd name="connsiteX128" fmla="*/ 225750 w 1508539"/>
              <a:gd name="connsiteY128" fmla="*/ 915925 h 6858000"/>
              <a:gd name="connsiteX129" fmla="*/ 218379 w 1508539"/>
              <a:gd name="connsiteY129" fmla="*/ 896999 h 6858000"/>
              <a:gd name="connsiteX130" fmla="*/ 187787 w 1508539"/>
              <a:gd name="connsiteY130" fmla="*/ 821517 h 6858000"/>
              <a:gd name="connsiteX131" fmla="*/ 166737 w 1508539"/>
              <a:gd name="connsiteY131" fmla="*/ 751353 h 6858000"/>
              <a:gd name="connsiteX132" fmla="*/ 166295 w 1508539"/>
              <a:gd name="connsiteY132" fmla="*/ 721230 h 6858000"/>
              <a:gd name="connsiteX133" fmla="*/ 151966 w 1508539"/>
              <a:gd name="connsiteY133" fmla="*/ 681659 h 6858000"/>
              <a:gd name="connsiteX134" fmla="*/ 137385 w 1508539"/>
              <a:gd name="connsiteY134" fmla="*/ 635218 h 6858000"/>
              <a:gd name="connsiteX135" fmla="*/ 142396 w 1508539"/>
              <a:gd name="connsiteY135" fmla="*/ 613763 h 6858000"/>
              <a:gd name="connsiteX136" fmla="*/ 128338 w 1508539"/>
              <a:gd name="connsiteY136" fmla="*/ 598582 h 6858000"/>
              <a:gd name="connsiteX137" fmla="*/ 128019 w 1508539"/>
              <a:gd name="connsiteY137" fmla="*/ 576846 h 6858000"/>
              <a:gd name="connsiteX138" fmla="*/ 107645 w 1508539"/>
              <a:gd name="connsiteY138" fmla="*/ 530055 h 6858000"/>
              <a:gd name="connsiteX139" fmla="*/ 106893 w 1508539"/>
              <a:gd name="connsiteY139" fmla="*/ 465389 h 6858000"/>
              <a:gd name="connsiteX140" fmla="*/ 89816 w 1508539"/>
              <a:gd name="connsiteY140" fmla="*/ 424699 h 6858000"/>
              <a:gd name="connsiteX141" fmla="*/ 90191 w 1508539"/>
              <a:gd name="connsiteY141" fmla="*/ 404917 h 6858000"/>
              <a:gd name="connsiteX142" fmla="*/ 70148 w 1508539"/>
              <a:gd name="connsiteY142" fmla="*/ 367211 h 6858000"/>
              <a:gd name="connsiteX143" fmla="*/ 36452 w 1508539"/>
              <a:gd name="connsiteY143" fmla="*/ 268519 h 6858000"/>
              <a:gd name="connsiteX144" fmla="*/ 23935 w 1508539"/>
              <a:gd name="connsiteY144" fmla="*/ 160886 h 6858000"/>
              <a:gd name="connsiteX145" fmla="*/ 19312 w 1508539"/>
              <a:gd name="connsiteY145" fmla="*/ 47336 h 6858000"/>
              <a:gd name="connsiteX146" fmla="*/ 0 w 1508539"/>
              <a:gd name="connsiteY146"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28010 w 1508539"/>
              <a:gd name="connsiteY4" fmla="*/ 6751578 h 6858000"/>
              <a:gd name="connsiteX5" fmla="*/ 146674 w 1508539"/>
              <a:gd name="connsiteY5" fmla="*/ 6696999 h 6858000"/>
              <a:gd name="connsiteX6" fmla="*/ 163411 w 1508539"/>
              <a:gd name="connsiteY6" fmla="*/ 6638036 h 6858000"/>
              <a:gd name="connsiteX7" fmla="*/ 153633 w 1508539"/>
              <a:gd name="connsiteY7" fmla="*/ 6596265 h 6858000"/>
              <a:gd name="connsiteX8" fmla="*/ 153512 w 1508539"/>
              <a:gd name="connsiteY8" fmla="*/ 6594818 h 6858000"/>
              <a:gd name="connsiteX9" fmla="*/ 157757 w 1508539"/>
              <a:gd name="connsiteY9" fmla="*/ 6593735 h 6858000"/>
              <a:gd name="connsiteX10" fmla="*/ 164248 w 1508539"/>
              <a:gd name="connsiteY10" fmla="*/ 6574442 h 6858000"/>
              <a:gd name="connsiteX11" fmla="*/ 164588 w 1508539"/>
              <a:gd name="connsiteY11" fmla="*/ 6568530 h 6858000"/>
              <a:gd name="connsiteX12" fmla="*/ 166997 w 1508539"/>
              <a:gd name="connsiteY12" fmla="*/ 6560674 h 6858000"/>
              <a:gd name="connsiteX13" fmla="*/ 167342 w 1508539"/>
              <a:gd name="connsiteY13" fmla="*/ 6560598 h 6858000"/>
              <a:gd name="connsiteX14" fmla="*/ 169039 w 1508539"/>
              <a:gd name="connsiteY14" fmla="*/ 6553006 h 6858000"/>
              <a:gd name="connsiteX15" fmla="*/ 215389 w 1508539"/>
              <a:gd name="connsiteY15" fmla="*/ 6478062 h 6858000"/>
              <a:gd name="connsiteX16" fmla="*/ 226078 w 1508539"/>
              <a:gd name="connsiteY16" fmla="*/ 6460325 h 6858000"/>
              <a:gd name="connsiteX17" fmla="*/ 233311 w 1508539"/>
              <a:gd name="connsiteY17" fmla="*/ 6451488 h 6858000"/>
              <a:gd name="connsiteX18" fmla="*/ 234746 w 1508539"/>
              <a:gd name="connsiteY18" fmla="*/ 6451348 h 6858000"/>
              <a:gd name="connsiteX19" fmla="*/ 239104 w 1508539"/>
              <a:gd name="connsiteY19" fmla="*/ 6414240 h 6858000"/>
              <a:gd name="connsiteX20" fmla="*/ 241880 w 1508539"/>
              <a:gd name="connsiteY20" fmla="*/ 6384857 h 6858000"/>
              <a:gd name="connsiteX21" fmla="*/ 240591 w 1508539"/>
              <a:gd name="connsiteY21" fmla="*/ 6367510 h 6858000"/>
              <a:gd name="connsiteX22" fmla="*/ 244471 w 1508539"/>
              <a:gd name="connsiteY22" fmla="*/ 6349778 h 6858000"/>
              <a:gd name="connsiteX23" fmla="*/ 246136 w 1508539"/>
              <a:gd name="connsiteY23" fmla="*/ 6348250 h 6858000"/>
              <a:gd name="connsiteX24" fmla="*/ 262170 w 1508539"/>
              <a:gd name="connsiteY24" fmla="*/ 6281972 h 6858000"/>
              <a:gd name="connsiteX25" fmla="*/ 272933 w 1508539"/>
              <a:gd name="connsiteY25" fmla="*/ 6211940 h 6858000"/>
              <a:gd name="connsiteX26" fmla="*/ 314428 w 1508539"/>
              <a:gd name="connsiteY26" fmla="*/ 6113913 h 6858000"/>
              <a:gd name="connsiteX27" fmla="*/ 318721 w 1508539"/>
              <a:gd name="connsiteY27" fmla="*/ 6028119 h 6858000"/>
              <a:gd name="connsiteX28" fmla="*/ 345501 w 1508539"/>
              <a:gd name="connsiteY28" fmla="*/ 5934687 h 6858000"/>
              <a:gd name="connsiteX29" fmla="*/ 379513 w 1508539"/>
              <a:gd name="connsiteY29" fmla="*/ 5765594 h 6858000"/>
              <a:gd name="connsiteX30" fmla="*/ 411349 w 1508539"/>
              <a:gd name="connsiteY30" fmla="*/ 5693685 h 6858000"/>
              <a:gd name="connsiteX31" fmla="*/ 431404 w 1508539"/>
              <a:gd name="connsiteY31" fmla="*/ 5665173 h 6858000"/>
              <a:gd name="connsiteX32" fmla="*/ 465121 w 1508539"/>
              <a:gd name="connsiteY32" fmla="*/ 5563435 h 6858000"/>
              <a:gd name="connsiteX33" fmla="*/ 494626 w 1508539"/>
              <a:gd name="connsiteY33" fmla="*/ 5476393 h 6858000"/>
              <a:gd name="connsiteX34" fmla="*/ 525819 w 1508539"/>
              <a:gd name="connsiteY34" fmla="*/ 5396260 h 6858000"/>
              <a:gd name="connsiteX35" fmla="*/ 541800 w 1508539"/>
              <a:gd name="connsiteY35" fmla="*/ 5330009 h 6858000"/>
              <a:gd name="connsiteX36" fmla="*/ 575293 w 1508539"/>
              <a:gd name="connsiteY36" fmla="*/ 5273739 h 6858000"/>
              <a:gd name="connsiteX37" fmla="*/ 584892 w 1508539"/>
              <a:gd name="connsiteY37" fmla="*/ 5241779 h 6858000"/>
              <a:gd name="connsiteX38" fmla="*/ 596118 w 1508539"/>
              <a:gd name="connsiteY38" fmla="*/ 5225268 h 6858000"/>
              <a:gd name="connsiteX39" fmla="*/ 597138 w 1508539"/>
              <a:gd name="connsiteY39" fmla="*/ 5217684 h 6858000"/>
              <a:gd name="connsiteX40" fmla="*/ 604479 w 1508539"/>
              <a:gd name="connsiteY40" fmla="*/ 5193377 h 6858000"/>
              <a:gd name="connsiteX41" fmla="*/ 607782 w 1508539"/>
              <a:gd name="connsiteY41" fmla="*/ 5179288 h 6858000"/>
              <a:gd name="connsiteX42" fmla="*/ 608766 w 1508539"/>
              <a:gd name="connsiteY42" fmla="*/ 5173621 h 6858000"/>
              <a:gd name="connsiteX43" fmla="*/ 604400 w 1508539"/>
              <a:gd name="connsiteY43" fmla="*/ 5159961 h 6858000"/>
              <a:gd name="connsiteX44" fmla="*/ 611077 w 1508539"/>
              <a:gd name="connsiteY44" fmla="*/ 5144295 h 6858000"/>
              <a:gd name="connsiteX45" fmla="*/ 608010 w 1508539"/>
              <a:gd name="connsiteY45" fmla="*/ 5125185 h 6858000"/>
              <a:gd name="connsiteX46" fmla="*/ 614840 w 1508539"/>
              <a:gd name="connsiteY46" fmla="*/ 5121884 h 6858000"/>
              <a:gd name="connsiteX47" fmla="*/ 621876 w 1508539"/>
              <a:gd name="connsiteY47" fmla="*/ 5067850 h 6858000"/>
              <a:gd name="connsiteX48" fmla="*/ 624607 w 1508539"/>
              <a:gd name="connsiteY48" fmla="*/ 5060861 h 6858000"/>
              <a:gd name="connsiteX49" fmla="*/ 621311 w 1508539"/>
              <a:gd name="connsiteY49" fmla="*/ 5034192 h 6858000"/>
              <a:gd name="connsiteX50" fmla="*/ 622865 w 1508539"/>
              <a:gd name="connsiteY50" fmla="*/ 4993030 h 6858000"/>
              <a:gd name="connsiteX51" fmla="*/ 629774 w 1508539"/>
              <a:gd name="connsiteY51" fmla="*/ 4946844 h 6858000"/>
              <a:gd name="connsiteX52" fmla="*/ 625630 w 1508539"/>
              <a:gd name="connsiteY52" fmla="*/ 4932692 h 6858000"/>
              <a:gd name="connsiteX53" fmla="*/ 641033 w 1508539"/>
              <a:gd name="connsiteY53" fmla="*/ 4858827 h 6858000"/>
              <a:gd name="connsiteX54" fmla="*/ 646936 w 1508539"/>
              <a:gd name="connsiteY54" fmla="*/ 4821170 h 6858000"/>
              <a:gd name="connsiteX55" fmla="*/ 651669 w 1508539"/>
              <a:gd name="connsiteY55" fmla="*/ 4780965 h 6858000"/>
              <a:gd name="connsiteX56" fmla="*/ 652962 w 1508539"/>
              <a:gd name="connsiteY56" fmla="*/ 4750867 h 6858000"/>
              <a:gd name="connsiteX57" fmla="*/ 650769 w 1508539"/>
              <a:gd name="connsiteY57" fmla="*/ 4690749 h 6858000"/>
              <a:gd name="connsiteX58" fmla="*/ 646249 w 1508539"/>
              <a:gd name="connsiteY58" fmla="*/ 4584173 h 6858000"/>
              <a:gd name="connsiteX59" fmla="*/ 641332 w 1508539"/>
              <a:gd name="connsiteY59" fmla="*/ 4444346 h 6858000"/>
              <a:gd name="connsiteX60" fmla="*/ 637897 w 1508539"/>
              <a:gd name="connsiteY60" fmla="*/ 4375228 h 6858000"/>
              <a:gd name="connsiteX61" fmla="*/ 618550 w 1508539"/>
              <a:gd name="connsiteY61" fmla="*/ 4214165 h 6858000"/>
              <a:gd name="connsiteX62" fmla="*/ 622623 w 1508539"/>
              <a:gd name="connsiteY62" fmla="*/ 4090296 h 6858000"/>
              <a:gd name="connsiteX63" fmla="*/ 607879 w 1508539"/>
              <a:gd name="connsiteY63" fmla="*/ 4033999 h 6858000"/>
              <a:gd name="connsiteX64" fmla="*/ 609028 w 1508539"/>
              <a:gd name="connsiteY64" fmla="*/ 4031933 h 6858000"/>
              <a:gd name="connsiteX65" fmla="*/ 607604 w 1508539"/>
              <a:gd name="connsiteY65" fmla="*/ 4013953 h 6858000"/>
              <a:gd name="connsiteX66" fmla="*/ 593899 w 1508539"/>
              <a:gd name="connsiteY66" fmla="*/ 3974753 h 6858000"/>
              <a:gd name="connsiteX67" fmla="*/ 595497 w 1508539"/>
              <a:gd name="connsiteY67" fmla="*/ 3969950 h 6858000"/>
              <a:gd name="connsiteX68" fmla="*/ 588919 w 1508539"/>
              <a:gd name="connsiteY68" fmla="*/ 3933779 h 6858000"/>
              <a:gd name="connsiteX69" fmla="*/ 590250 w 1508539"/>
              <a:gd name="connsiteY69" fmla="*/ 3933093 h 6858000"/>
              <a:gd name="connsiteX70" fmla="*/ 594604 w 1508539"/>
              <a:gd name="connsiteY70" fmla="*/ 3922082 h 6858000"/>
              <a:gd name="connsiteX71" fmla="*/ 599682 w 1508539"/>
              <a:gd name="connsiteY71" fmla="*/ 3901461 h 6858000"/>
              <a:gd name="connsiteX72" fmla="*/ 622276 w 1508539"/>
              <a:gd name="connsiteY72" fmla="*/ 3813873 h 6858000"/>
              <a:gd name="connsiteX73" fmla="*/ 621701 w 1508539"/>
              <a:gd name="connsiteY73" fmla="*/ 3806161 h 6858000"/>
              <a:gd name="connsiteX74" fmla="*/ 622008 w 1508539"/>
              <a:gd name="connsiteY74" fmla="*/ 3805957 h 6858000"/>
              <a:gd name="connsiteX75" fmla="*/ 622035 w 1508539"/>
              <a:gd name="connsiteY75" fmla="*/ 3797724 h 6858000"/>
              <a:gd name="connsiteX76" fmla="*/ 620650 w 1508539"/>
              <a:gd name="connsiteY76" fmla="*/ 3792098 h 6858000"/>
              <a:gd name="connsiteX77" fmla="*/ 619534 w 1508539"/>
              <a:gd name="connsiteY77" fmla="*/ 3777135 h 6858000"/>
              <a:gd name="connsiteX78" fmla="*/ 621267 w 1508539"/>
              <a:gd name="connsiteY78" fmla="*/ 3771656 h 6858000"/>
              <a:gd name="connsiteX79" fmla="*/ 625010 w 1508539"/>
              <a:gd name="connsiteY79" fmla="*/ 3769007 h 6858000"/>
              <a:gd name="connsiteX80" fmla="*/ 624476 w 1508539"/>
              <a:gd name="connsiteY80" fmla="*/ 3767709 h 6858000"/>
              <a:gd name="connsiteX81" fmla="*/ 633172 w 1508539"/>
              <a:gd name="connsiteY81" fmla="*/ 3738082 h 6858000"/>
              <a:gd name="connsiteX82" fmla="*/ 640518 w 1508539"/>
              <a:gd name="connsiteY82" fmla="*/ 3673397 h 6858000"/>
              <a:gd name="connsiteX83" fmla="*/ 639814 w 1508539"/>
              <a:gd name="connsiteY83" fmla="*/ 3637109 h 6858000"/>
              <a:gd name="connsiteX84" fmla="*/ 643257 w 1508539"/>
              <a:gd name="connsiteY84" fmla="*/ 3536883 h 6858000"/>
              <a:gd name="connsiteX85" fmla="*/ 650795 w 1508539"/>
              <a:gd name="connsiteY85" fmla="*/ 3435652 h 6858000"/>
              <a:gd name="connsiteX86" fmla="*/ 652466 w 1508539"/>
              <a:gd name="connsiteY86" fmla="*/ 3307769 h 6858000"/>
              <a:gd name="connsiteX87" fmla="*/ 670029 w 1508539"/>
              <a:gd name="connsiteY87" fmla="*/ 3250522 h 6858000"/>
              <a:gd name="connsiteX88" fmla="*/ 670454 w 1508539"/>
              <a:gd name="connsiteY88" fmla="*/ 3229163 h 6858000"/>
              <a:gd name="connsiteX89" fmla="*/ 672277 w 1508539"/>
              <a:gd name="connsiteY89" fmla="*/ 3217217 h 6858000"/>
              <a:gd name="connsiteX90" fmla="*/ 659112 w 1508539"/>
              <a:gd name="connsiteY90" fmla="*/ 3183755 h 6858000"/>
              <a:gd name="connsiteX91" fmla="*/ 659613 w 1508539"/>
              <a:gd name="connsiteY91" fmla="*/ 3178642 h 6858000"/>
              <a:gd name="connsiteX92" fmla="*/ 647213 w 1508539"/>
              <a:gd name="connsiteY92" fmla="*/ 3158586 h 6858000"/>
              <a:gd name="connsiteX93" fmla="*/ 632398 w 1508539"/>
              <a:gd name="connsiteY93" fmla="*/ 3129034 h 6858000"/>
              <a:gd name="connsiteX94" fmla="*/ 633063 w 1508539"/>
              <a:gd name="connsiteY94" fmla="*/ 3126682 h 6858000"/>
              <a:gd name="connsiteX95" fmla="*/ 623931 w 1508539"/>
              <a:gd name="connsiteY95" fmla="*/ 3114519 h 6858000"/>
              <a:gd name="connsiteX96" fmla="*/ 610540 w 1508539"/>
              <a:gd name="connsiteY96" fmla="*/ 3106272 h 6858000"/>
              <a:gd name="connsiteX97" fmla="*/ 583270 w 1508539"/>
              <a:gd name="connsiteY97" fmla="*/ 2958185 h 6858000"/>
              <a:gd name="connsiteX98" fmla="*/ 525884 w 1508539"/>
              <a:gd name="connsiteY98" fmla="*/ 2762989 h 6858000"/>
              <a:gd name="connsiteX99" fmla="*/ 474802 w 1508539"/>
              <a:gd name="connsiteY99" fmla="*/ 2554718 h 6858000"/>
              <a:gd name="connsiteX100" fmla="*/ 454896 w 1508539"/>
              <a:gd name="connsiteY100" fmla="*/ 2485734 h 6858000"/>
              <a:gd name="connsiteX101" fmla="*/ 445619 w 1508539"/>
              <a:gd name="connsiteY101" fmla="*/ 2447068 h 6858000"/>
              <a:gd name="connsiteX102" fmla="*/ 432580 w 1508539"/>
              <a:gd name="connsiteY102" fmla="*/ 2425819 h 6858000"/>
              <a:gd name="connsiteX103" fmla="*/ 438579 w 1508539"/>
              <a:gd name="connsiteY103" fmla="*/ 2402874 h 6858000"/>
              <a:gd name="connsiteX104" fmla="*/ 441191 w 1508539"/>
              <a:gd name="connsiteY104" fmla="*/ 2381443 h 6858000"/>
              <a:gd name="connsiteX105" fmla="*/ 417520 w 1508539"/>
              <a:gd name="connsiteY105" fmla="*/ 2261920 h 6858000"/>
              <a:gd name="connsiteX106" fmla="*/ 407407 w 1508539"/>
              <a:gd name="connsiteY106" fmla="*/ 2195378 h 6858000"/>
              <a:gd name="connsiteX107" fmla="*/ 391624 w 1508539"/>
              <a:gd name="connsiteY107" fmla="*/ 2155135 h 6858000"/>
              <a:gd name="connsiteX108" fmla="*/ 389082 w 1508539"/>
              <a:gd name="connsiteY108" fmla="*/ 2118008 h 6858000"/>
              <a:gd name="connsiteX109" fmla="*/ 390075 w 1508539"/>
              <a:gd name="connsiteY109" fmla="*/ 2050531 h 6858000"/>
              <a:gd name="connsiteX110" fmla="*/ 381881 w 1508539"/>
              <a:gd name="connsiteY110" fmla="*/ 1963269 h 6858000"/>
              <a:gd name="connsiteX111" fmla="*/ 363059 w 1508539"/>
              <a:gd name="connsiteY111" fmla="*/ 1906352 h 6858000"/>
              <a:gd name="connsiteX112" fmla="*/ 339616 w 1508539"/>
              <a:gd name="connsiteY112" fmla="*/ 1861531 h 6858000"/>
              <a:gd name="connsiteX113" fmla="*/ 293415 w 1508539"/>
              <a:gd name="connsiteY113" fmla="*/ 1732919 h 6858000"/>
              <a:gd name="connsiteX114" fmla="*/ 265726 w 1508539"/>
              <a:gd name="connsiteY114" fmla="*/ 1663540 h 6858000"/>
              <a:gd name="connsiteX115" fmla="*/ 264852 w 1508539"/>
              <a:gd name="connsiteY115" fmla="*/ 1615777 h 6858000"/>
              <a:gd name="connsiteX116" fmla="*/ 245647 w 1508539"/>
              <a:gd name="connsiteY116" fmla="*/ 1563678 h 6858000"/>
              <a:gd name="connsiteX117" fmla="*/ 258727 w 1508539"/>
              <a:gd name="connsiteY117" fmla="*/ 1519474 h 6858000"/>
              <a:gd name="connsiteX118" fmla="*/ 251469 w 1508539"/>
              <a:gd name="connsiteY118" fmla="*/ 1477995 h 6858000"/>
              <a:gd name="connsiteX119" fmla="*/ 237554 w 1508539"/>
              <a:gd name="connsiteY119" fmla="*/ 1373769 h 6858000"/>
              <a:gd name="connsiteX120" fmla="*/ 245861 w 1508539"/>
              <a:gd name="connsiteY120" fmla="*/ 1307086 h 6858000"/>
              <a:gd name="connsiteX121" fmla="*/ 247049 w 1508539"/>
              <a:gd name="connsiteY121" fmla="*/ 1189033 h 6858000"/>
              <a:gd name="connsiteX122" fmla="*/ 251734 w 1508539"/>
              <a:gd name="connsiteY122" fmla="*/ 1168288 h 6858000"/>
              <a:gd name="connsiteX123" fmla="*/ 244016 w 1508539"/>
              <a:gd name="connsiteY123" fmla="*/ 1142577 h 6858000"/>
              <a:gd name="connsiteX124" fmla="*/ 233322 w 1508539"/>
              <a:gd name="connsiteY124" fmla="*/ 1088484 h 6858000"/>
              <a:gd name="connsiteX125" fmla="*/ 222058 w 1508539"/>
              <a:gd name="connsiteY125" fmla="*/ 1016103 h 6858000"/>
              <a:gd name="connsiteX126" fmla="*/ 223514 w 1508539"/>
              <a:gd name="connsiteY126" fmla="*/ 932283 h 6858000"/>
              <a:gd name="connsiteX127" fmla="*/ 225750 w 1508539"/>
              <a:gd name="connsiteY127" fmla="*/ 915925 h 6858000"/>
              <a:gd name="connsiteX128" fmla="*/ 218379 w 1508539"/>
              <a:gd name="connsiteY128" fmla="*/ 896999 h 6858000"/>
              <a:gd name="connsiteX129" fmla="*/ 187787 w 1508539"/>
              <a:gd name="connsiteY129" fmla="*/ 821517 h 6858000"/>
              <a:gd name="connsiteX130" fmla="*/ 166737 w 1508539"/>
              <a:gd name="connsiteY130" fmla="*/ 751353 h 6858000"/>
              <a:gd name="connsiteX131" fmla="*/ 166295 w 1508539"/>
              <a:gd name="connsiteY131" fmla="*/ 721230 h 6858000"/>
              <a:gd name="connsiteX132" fmla="*/ 151966 w 1508539"/>
              <a:gd name="connsiteY132" fmla="*/ 681659 h 6858000"/>
              <a:gd name="connsiteX133" fmla="*/ 137385 w 1508539"/>
              <a:gd name="connsiteY133" fmla="*/ 635218 h 6858000"/>
              <a:gd name="connsiteX134" fmla="*/ 142396 w 1508539"/>
              <a:gd name="connsiteY134" fmla="*/ 613763 h 6858000"/>
              <a:gd name="connsiteX135" fmla="*/ 128338 w 1508539"/>
              <a:gd name="connsiteY135" fmla="*/ 598582 h 6858000"/>
              <a:gd name="connsiteX136" fmla="*/ 128019 w 1508539"/>
              <a:gd name="connsiteY136" fmla="*/ 576846 h 6858000"/>
              <a:gd name="connsiteX137" fmla="*/ 107645 w 1508539"/>
              <a:gd name="connsiteY137" fmla="*/ 530055 h 6858000"/>
              <a:gd name="connsiteX138" fmla="*/ 106893 w 1508539"/>
              <a:gd name="connsiteY138" fmla="*/ 465389 h 6858000"/>
              <a:gd name="connsiteX139" fmla="*/ 89816 w 1508539"/>
              <a:gd name="connsiteY139" fmla="*/ 424699 h 6858000"/>
              <a:gd name="connsiteX140" fmla="*/ 90191 w 1508539"/>
              <a:gd name="connsiteY140" fmla="*/ 404917 h 6858000"/>
              <a:gd name="connsiteX141" fmla="*/ 70148 w 1508539"/>
              <a:gd name="connsiteY141" fmla="*/ 367211 h 6858000"/>
              <a:gd name="connsiteX142" fmla="*/ 36452 w 1508539"/>
              <a:gd name="connsiteY142" fmla="*/ 268519 h 6858000"/>
              <a:gd name="connsiteX143" fmla="*/ 23935 w 1508539"/>
              <a:gd name="connsiteY143" fmla="*/ 160886 h 6858000"/>
              <a:gd name="connsiteX144" fmla="*/ 19312 w 1508539"/>
              <a:gd name="connsiteY144" fmla="*/ 47336 h 6858000"/>
              <a:gd name="connsiteX145" fmla="*/ 0 w 1508539"/>
              <a:gd name="connsiteY145"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28010 w 1508539"/>
              <a:gd name="connsiteY4" fmla="*/ 6751578 h 6858000"/>
              <a:gd name="connsiteX5" fmla="*/ 146674 w 1508539"/>
              <a:gd name="connsiteY5" fmla="*/ 6696999 h 6858000"/>
              <a:gd name="connsiteX6" fmla="*/ 163411 w 1508539"/>
              <a:gd name="connsiteY6" fmla="*/ 6638036 h 6858000"/>
              <a:gd name="connsiteX7" fmla="*/ 153633 w 1508539"/>
              <a:gd name="connsiteY7" fmla="*/ 6596265 h 6858000"/>
              <a:gd name="connsiteX8" fmla="*/ 153512 w 1508539"/>
              <a:gd name="connsiteY8" fmla="*/ 6594818 h 6858000"/>
              <a:gd name="connsiteX9" fmla="*/ 157757 w 1508539"/>
              <a:gd name="connsiteY9" fmla="*/ 6593735 h 6858000"/>
              <a:gd name="connsiteX10" fmla="*/ 164248 w 1508539"/>
              <a:gd name="connsiteY10" fmla="*/ 6574442 h 6858000"/>
              <a:gd name="connsiteX11" fmla="*/ 164588 w 1508539"/>
              <a:gd name="connsiteY11" fmla="*/ 6568530 h 6858000"/>
              <a:gd name="connsiteX12" fmla="*/ 166997 w 1508539"/>
              <a:gd name="connsiteY12" fmla="*/ 6560674 h 6858000"/>
              <a:gd name="connsiteX13" fmla="*/ 167342 w 1508539"/>
              <a:gd name="connsiteY13" fmla="*/ 6560598 h 6858000"/>
              <a:gd name="connsiteX14" fmla="*/ 201349 w 1508539"/>
              <a:gd name="connsiteY14" fmla="*/ 6530567 h 6858000"/>
              <a:gd name="connsiteX15" fmla="*/ 215389 w 1508539"/>
              <a:gd name="connsiteY15" fmla="*/ 6478062 h 6858000"/>
              <a:gd name="connsiteX16" fmla="*/ 226078 w 1508539"/>
              <a:gd name="connsiteY16" fmla="*/ 6460325 h 6858000"/>
              <a:gd name="connsiteX17" fmla="*/ 233311 w 1508539"/>
              <a:gd name="connsiteY17" fmla="*/ 6451488 h 6858000"/>
              <a:gd name="connsiteX18" fmla="*/ 234746 w 1508539"/>
              <a:gd name="connsiteY18" fmla="*/ 6451348 h 6858000"/>
              <a:gd name="connsiteX19" fmla="*/ 239104 w 1508539"/>
              <a:gd name="connsiteY19" fmla="*/ 6414240 h 6858000"/>
              <a:gd name="connsiteX20" fmla="*/ 241880 w 1508539"/>
              <a:gd name="connsiteY20" fmla="*/ 6384857 h 6858000"/>
              <a:gd name="connsiteX21" fmla="*/ 240591 w 1508539"/>
              <a:gd name="connsiteY21" fmla="*/ 6367510 h 6858000"/>
              <a:gd name="connsiteX22" fmla="*/ 244471 w 1508539"/>
              <a:gd name="connsiteY22" fmla="*/ 6349778 h 6858000"/>
              <a:gd name="connsiteX23" fmla="*/ 246136 w 1508539"/>
              <a:gd name="connsiteY23" fmla="*/ 6348250 h 6858000"/>
              <a:gd name="connsiteX24" fmla="*/ 262170 w 1508539"/>
              <a:gd name="connsiteY24" fmla="*/ 6281972 h 6858000"/>
              <a:gd name="connsiteX25" fmla="*/ 272933 w 1508539"/>
              <a:gd name="connsiteY25" fmla="*/ 6211940 h 6858000"/>
              <a:gd name="connsiteX26" fmla="*/ 314428 w 1508539"/>
              <a:gd name="connsiteY26" fmla="*/ 6113913 h 6858000"/>
              <a:gd name="connsiteX27" fmla="*/ 318721 w 1508539"/>
              <a:gd name="connsiteY27" fmla="*/ 6028119 h 6858000"/>
              <a:gd name="connsiteX28" fmla="*/ 345501 w 1508539"/>
              <a:gd name="connsiteY28" fmla="*/ 5934687 h 6858000"/>
              <a:gd name="connsiteX29" fmla="*/ 379513 w 1508539"/>
              <a:gd name="connsiteY29" fmla="*/ 5765594 h 6858000"/>
              <a:gd name="connsiteX30" fmla="*/ 411349 w 1508539"/>
              <a:gd name="connsiteY30" fmla="*/ 5693685 h 6858000"/>
              <a:gd name="connsiteX31" fmla="*/ 431404 w 1508539"/>
              <a:gd name="connsiteY31" fmla="*/ 5665173 h 6858000"/>
              <a:gd name="connsiteX32" fmla="*/ 465121 w 1508539"/>
              <a:gd name="connsiteY32" fmla="*/ 5563435 h 6858000"/>
              <a:gd name="connsiteX33" fmla="*/ 494626 w 1508539"/>
              <a:gd name="connsiteY33" fmla="*/ 5476393 h 6858000"/>
              <a:gd name="connsiteX34" fmla="*/ 525819 w 1508539"/>
              <a:gd name="connsiteY34" fmla="*/ 5396260 h 6858000"/>
              <a:gd name="connsiteX35" fmla="*/ 541800 w 1508539"/>
              <a:gd name="connsiteY35" fmla="*/ 5330009 h 6858000"/>
              <a:gd name="connsiteX36" fmla="*/ 575293 w 1508539"/>
              <a:gd name="connsiteY36" fmla="*/ 5273739 h 6858000"/>
              <a:gd name="connsiteX37" fmla="*/ 584892 w 1508539"/>
              <a:gd name="connsiteY37" fmla="*/ 5241779 h 6858000"/>
              <a:gd name="connsiteX38" fmla="*/ 596118 w 1508539"/>
              <a:gd name="connsiteY38" fmla="*/ 5225268 h 6858000"/>
              <a:gd name="connsiteX39" fmla="*/ 597138 w 1508539"/>
              <a:gd name="connsiteY39" fmla="*/ 5217684 h 6858000"/>
              <a:gd name="connsiteX40" fmla="*/ 604479 w 1508539"/>
              <a:gd name="connsiteY40" fmla="*/ 5193377 h 6858000"/>
              <a:gd name="connsiteX41" fmla="*/ 607782 w 1508539"/>
              <a:gd name="connsiteY41" fmla="*/ 5179288 h 6858000"/>
              <a:gd name="connsiteX42" fmla="*/ 608766 w 1508539"/>
              <a:gd name="connsiteY42" fmla="*/ 5173621 h 6858000"/>
              <a:gd name="connsiteX43" fmla="*/ 604400 w 1508539"/>
              <a:gd name="connsiteY43" fmla="*/ 5159961 h 6858000"/>
              <a:gd name="connsiteX44" fmla="*/ 611077 w 1508539"/>
              <a:gd name="connsiteY44" fmla="*/ 5144295 h 6858000"/>
              <a:gd name="connsiteX45" fmla="*/ 608010 w 1508539"/>
              <a:gd name="connsiteY45" fmla="*/ 5125185 h 6858000"/>
              <a:gd name="connsiteX46" fmla="*/ 614840 w 1508539"/>
              <a:gd name="connsiteY46" fmla="*/ 5121884 h 6858000"/>
              <a:gd name="connsiteX47" fmla="*/ 621876 w 1508539"/>
              <a:gd name="connsiteY47" fmla="*/ 5067850 h 6858000"/>
              <a:gd name="connsiteX48" fmla="*/ 624607 w 1508539"/>
              <a:gd name="connsiteY48" fmla="*/ 5060861 h 6858000"/>
              <a:gd name="connsiteX49" fmla="*/ 621311 w 1508539"/>
              <a:gd name="connsiteY49" fmla="*/ 5034192 h 6858000"/>
              <a:gd name="connsiteX50" fmla="*/ 622865 w 1508539"/>
              <a:gd name="connsiteY50" fmla="*/ 4993030 h 6858000"/>
              <a:gd name="connsiteX51" fmla="*/ 629774 w 1508539"/>
              <a:gd name="connsiteY51" fmla="*/ 4946844 h 6858000"/>
              <a:gd name="connsiteX52" fmla="*/ 625630 w 1508539"/>
              <a:gd name="connsiteY52" fmla="*/ 4932692 h 6858000"/>
              <a:gd name="connsiteX53" fmla="*/ 641033 w 1508539"/>
              <a:gd name="connsiteY53" fmla="*/ 4858827 h 6858000"/>
              <a:gd name="connsiteX54" fmla="*/ 646936 w 1508539"/>
              <a:gd name="connsiteY54" fmla="*/ 4821170 h 6858000"/>
              <a:gd name="connsiteX55" fmla="*/ 651669 w 1508539"/>
              <a:gd name="connsiteY55" fmla="*/ 4780965 h 6858000"/>
              <a:gd name="connsiteX56" fmla="*/ 652962 w 1508539"/>
              <a:gd name="connsiteY56" fmla="*/ 4750867 h 6858000"/>
              <a:gd name="connsiteX57" fmla="*/ 650769 w 1508539"/>
              <a:gd name="connsiteY57" fmla="*/ 4690749 h 6858000"/>
              <a:gd name="connsiteX58" fmla="*/ 646249 w 1508539"/>
              <a:gd name="connsiteY58" fmla="*/ 4584173 h 6858000"/>
              <a:gd name="connsiteX59" fmla="*/ 641332 w 1508539"/>
              <a:gd name="connsiteY59" fmla="*/ 4444346 h 6858000"/>
              <a:gd name="connsiteX60" fmla="*/ 637897 w 1508539"/>
              <a:gd name="connsiteY60" fmla="*/ 4375228 h 6858000"/>
              <a:gd name="connsiteX61" fmla="*/ 618550 w 1508539"/>
              <a:gd name="connsiteY61" fmla="*/ 4214165 h 6858000"/>
              <a:gd name="connsiteX62" fmla="*/ 622623 w 1508539"/>
              <a:gd name="connsiteY62" fmla="*/ 4090296 h 6858000"/>
              <a:gd name="connsiteX63" fmla="*/ 607879 w 1508539"/>
              <a:gd name="connsiteY63" fmla="*/ 4033999 h 6858000"/>
              <a:gd name="connsiteX64" fmla="*/ 609028 w 1508539"/>
              <a:gd name="connsiteY64" fmla="*/ 4031933 h 6858000"/>
              <a:gd name="connsiteX65" fmla="*/ 607604 w 1508539"/>
              <a:gd name="connsiteY65" fmla="*/ 4013953 h 6858000"/>
              <a:gd name="connsiteX66" fmla="*/ 593899 w 1508539"/>
              <a:gd name="connsiteY66" fmla="*/ 3974753 h 6858000"/>
              <a:gd name="connsiteX67" fmla="*/ 595497 w 1508539"/>
              <a:gd name="connsiteY67" fmla="*/ 3969950 h 6858000"/>
              <a:gd name="connsiteX68" fmla="*/ 588919 w 1508539"/>
              <a:gd name="connsiteY68" fmla="*/ 3933779 h 6858000"/>
              <a:gd name="connsiteX69" fmla="*/ 590250 w 1508539"/>
              <a:gd name="connsiteY69" fmla="*/ 3933093 h 6858000"/>
              <a:gd name="connsiteX70" fmla="*/ 594604 w 1508539"/>
              <a:gd name="connsiteY70" fmla="*/ 3922082 h 6858000"/>
              <a:gd name="connsiteX71" fmla="*/ 599682 w 1508539"/>
              <a:gd name="connsiteY71" fmla="*/ 3901461 h 6858000"/>
              <a:gd name="connsiteX72" fmla="*/ 622276 w 1508539"/>
              <a:gd name="connsiteY72" fmla="*/ 3813873 h 6858000"/>
              <a:gd name="connsiteX73" fmla="*/ 621701 w 1508539"/>
              <a:gd name="connsiteY73" fmla="*/ 3806161 h 6858000"/>
              <a:gd name="connsiteX74" fmla="*/ 622008 w 1508539"/>
              <a:gd name="connsiteY74" fmla="*/ 3805957 h 6858000"/>
              <a:gd name="connsiteX75" fmla="*/ 622035 w 1508539"/>
              <a:gd name="connsiteY75" fmla="*/ 3797724 h 6858000"/>
              <a:gd name="connsiteX76" fmla="*/ 620650 w 1508539"/>
              <a:gd name="connsiteY76" fmla="*/ 3792098 h 6858000"/>
              <a:gd name="connsiteX77" fmla="*/ 619534 w 1508539"/>
              <a:gd name="connsiteY77" fmla="*/ 3777135 h 6858000"/>
              <a:gd name="connsiteX78" fmla="*/ 621267 w 1508539"/>
              <a:gd name="connsiteY78" fmla="*/ 3771656 h 6858000"/>
              <a:gd name="connsiteX79" fmla="*/ 625010 w 1508539"/>
              <a:gd name="connsiteY79" fmla="*/ 3769007 h 6858000"/>
              <a:gd name="connsiteX80" fmla="*/ 624476 w 1508539"/>
              <a:gd name="connsiteY80" fmla="*/ 3767709 h 6858000"/>
              <a:gd name="connsiteX81" fmla="*/ 633172 w 1508539"/>
              <a:gd name="connsiteY81" fmla="*/ 3738082 h 6858000"/>
              <a:gd name="connsiteX82" fmla="*/ 640518 w 1508539"/>
              <a:gd name="connsiteY82" fmla="*/ 3673397 h 6858000"/>
              <a:gd name="connsiteX83" fmla="*/ 639814 w 1508539"/>
              <a:gd name="connsiteY83" fmla="*/ 3637109 h 6858000"/>
              <a:gd name="connsiteX84" fmla="*/ 643257 w 1508539"/>
              <a:gd name="connsiteY84" fmla="*/ 3536883 h 6858000"/>
              <a:gd name="connsiteX85" fmla="*/ 650795 w 1508539"/>
              <a:gd name="connsiteY85" fmla="*/ 3435652 h 6858000"/>
              <a:gd name="connsiteX86" fmla="*/ 652466 w 1508539"/>
              <a:gd name="connsiteY86" fmla="*/ 3307769 h 6858000"/>
              <a:gd name="connsiteX87" fmla="*/ 670029 w 1508539"/>
              <a:gd name="connsiteY87" fmla="*/ 3250522 h 6858000"/>
              <a:gd name="connsiteX88" fmla="*/ 670454 w 1508539"/>
              <a:gd name="connsiteY88" fmla="*/ 3229163 h 6858000"/>
              <a:gd name="connsiteX89" fmla="*/ 672277 w 1508539"/>
              <a:gd name="connsiteY89" fmla="*/ 3217217 h 6858000"/>
              <a:gd name="connsiteX90" fmla="*/ 659112 w 1508539"/>
              <a:gd name="connsiteY90" fmla="*/ 3183755 h 6858000"/>
              <a:gd name="connsiteX91" fmla="*/ 659613 w 1508539"/>
              <a:gd name="connsiteY91" fmla="*/ 3178642 h 6858000"/>
              <a:gd name="connsiteX92" fmla="*/ 647213 w 1508539"/>
              <a:gd name="connsiteY92" fmla="*/ 3158586 h 6858000"/>
              <a:gd name="connsiteX93" fmla="*/ 632398 w 1508539"/>
              <a:gd name="connsiteY93" fmla="*/ 3129034 h 6858000"/>
              <a:gd name="connsiteX94" fmla="*/ 633063 w 1508539"/>
              <a:gd name="connsiteY94" fmla="*/ 3126682 h 6858000"/>
              <a:gd name="connsiteX95" fmla="*/ 623931 w 1508539"/>
              <a:gd name="connsiteY95" fmla="*/ 3114519 h 6858000"/>
              <a:gd name="connsiteX96" fmla="*/ 610540 w 1508539"/>
              <a:gd name="connsiteY96" fmla="*/ 3106272 h 6858000"/>
              <a:gd name="connsiteX97" fmla="*/ 583270 w 1508539"/>
              <a:gd name="connsiteY97" fmla="*/ 2958185 h 6858000"/>
              <a:gd name="connsiteX98" fmla="*/ 525884 w 1508539"/>
              <a:gd name="connsiteY98" fmla="*/ 2762989 h 6858000"/>
              <a:gd name="connsiteX99" fmla="*/ 474802 w 1508539"/>
              <a:gd name="connsiteY99" fmla="*/ 2554718 h 6858000"/>
              <a:gd name="connsiteX100" fmla="*/ 454896 w 1508539"/>
              <a:gd name="connsiteY100" fmla="*/ 2485734 h 6858000"/>
              <a:gd name="connsiteX101" fmla="*/ 445619 w 1508539"/>
              <a:gd name="connsiteY101" fmla="*/ 2447068 h 6858000"/>
              <a:gd name="connsiteX102" fmla="*/ 432580 w 1508539"/>
              <a:gd name="connsiteY102" fmla="*/ 2425819 h 6858000"/>
              <a:gd name="connsiteX103" fmla="*/ 438579 w 1508539"/>
              <a:gd name="connsiteY103" fmla="*/ 2402874 h 6858000"/>
              <a:gd name="connsiteX104" fmla="*/ 441191 w 1508539"/>
              <a:gd name="connsiteY104" fmla="*/ 2381443 h 6858000"/>
              <a:gd name="connsiteX105" fmla="*/ 417520 w 1508539"/>
              <a:gd name="connsiteY105" fmla="*/ 2261920 h 6858000"/>
              <a:gd name="connsiteX106" fmla="*/ 407407 w 1508539"/>
              <a:gd name="connsiteY106" fmla="*/ 2195378 h 6858000"/>
              <a:gd name="connsiteX107" fmla="*/ 391624 w 1508539"/>
              <a:gd name="connsiteY107" fmla="*/ 2155135 h 6858000"/>
              <a:gd name="connsiteX108" fmla="*/ 389082 w 1508539"/>
              <a:gd name="connsiteY108" fmla="*/ 2118008 h 6858000"/>
              <a:gd name="connsiteX109" fmla="*/ 390075 w 1508539"/>
              <a:gd name="connsiteY109" fmla="*/ 2050531 h 6858000"/>
              <a:gd name="connsiteX110" fmla="*/ 381881 w 1508539"/>
              <a:gd name="connsiteY110" fmla="*/ 1963269 h 6858000"/>
              <a:gd name="connsiteX111" fmla="*/ 363059 w 1508539"/>
              <a:gd name="connsiteY111" fmla="*/ 1906352 h 6858000"/>
              <a:gd name="connsiteX112" fmla="*/ 339616 w 1508539"/>
              <a:gd name="connsiteY112" fmla="*/ 1861531 h 6858000"/>
              <a:gd name="connsiteX113" fmla="*/ 293415 w 1508539"/>
              <a:gd name="connsiteY113" fmla="*/ 1732919 h 6858000"/>
              <a:gd name="connsiteX114" fmla="*/ 265726 w 1508539"/>
              <a:gd name="connsiteY114" fmla="*/ 1663540 h 6858000"/>
              <a:gd name="connsiteX115" fmla="*/ 264852 w 1508539"/>
              <a:gd name="connsiteY115" fmla="*/ 1615777 h 6858000"/>
              <a:gd name="connsiteX116" fmla="*/ 245647 w 1508539"/>
              <a:gd name="connsiteY116" fmla="*/ 1563678 h 6858000"/>
              <a:gd name="connsiteX117" fmla="*/ 258727 w 1508539"/>
              <a:gd name="connsiteY117" fmla="*/ 1519474 h 6858000"/>
              <a:gd name="connsiteX118" fmla="*/ 251469 w 1508539"/>
              <a:gd name="connsiteY118" fmla="*/ 1477995 h 6858000"/>
              <a:gd name="connsiteX119" fmla="*/ 237554 w 1508539"/>
              <a:gd name="connsiteY119" fmla="*/ 1373769 h 6858000"/>
              <a:gd name="connsiteX120" fmla="*/ 245861 w 1508539"/>
              <a:gd name="connsiteY120" fmla="*/ 1307086 h 6858000"/>
              <a:gd name="connsiteX121" fmla="*/ 247049 w 1508539"/>
              <a:gd name="connsiteY121" fmla="*/ 1189033 h 6858000"/>
              <a:gd name="connsiteX122" fmla="*/ 251734 w 1508539"/>
              <a:gd name="connsiteY122" fmla="*/ 1168288 h 6858000"/>
              <a:gd name="connsiteX123" fmla="*/ 244016 w 1508539"/>
              <a:gd name="connsiteY123" fmla="*/ 1142577 h 6858000"/>
              <a:gd name="connsiteX124" fmla="*/ 233322 w 1508539"/>
              <a:gd name="connsiteY124" fmla="*/ 1088484 h 6858000"/>
              <a:gd name="connsiteX125" fmla="*/ 222058 w 1508539"/>
              <a:gd name="connsiteY125" fmla="*/ 1016103 h 6858000"/>
              <a:gd name="connsiteX126" fmla="*/ 223514 w 1508539"/>
              <a:gd name="connsiteY126" fmla="*/ 932283 h 6858000"/>
              <a:gd name="connsiteX127" fmla="*/ 225750 w 1508539"/>
              <a:gd name="connsiteY127" fmla="*/ 915925 h 6858000"/>
              <a:gd name="connsiteX128" fmla="*/ 218379 w 1508539"/>
              <a:gd name="connsiteY128" fmla="*/ 896999 h 6858000"/>
              <a:gd name="connsiteX129" fmla="*/ 187787 w 1508539"/>
              <a:gd name="connsiteY129" fmla="*/ 821517 h 6858000"/>
              <a:gd name="connsiteX130" fmla="*/ 166737 w 1508539"/>
              <a:gd name="connsiteY130" fmla="*/ 751353 h 6858000"/>
              <a:gd name="connsiteX131" fmla="*/ 166295 w 1508539"/>
              <a:gd name="connsiteY131" fmla="*/ 721230 h 6858000"/>
              <a:gd name="connsiteX132" fmla="*/ 151966 w 1508539"/>
              <a:gd name="connsiteY132" fmla="*/ 681659 h 6858000"/>
              <a:gd name="connsiteX133" fmla="*/ 137385 w 1508539"/>
              <a:gd name="connsiteY133" fmla="*/ 635218 h 6858000"/>
              <a:gd name="connsiteX134" fmla="*/ 142396 w 1508539"/>
              <a:gd name="connsiteY134" fmla="*/ 613763 h 6858000"/>
              <a:gd name="connsiteX135" fmla="*/ 128338 w 1508539"/>
              <a:gd name="connsiteY135" fmla="*/ 598582 h 6858000"/>
              <a:gd name="connsiteX136" fmla="*/ 128019 w 1508539"/>
              <a:gd name="connsiteY136" fmla="*/ 576846 h 6858000"/>
              <a:gd name="connsiteX137" fmla="*/ 107645 w 1508539"/>
              <a:gd name="connsiteY137" fmla="*/ 530055 h 6858000"/>
              <a:gd name="connsiteX138" fmla="*/ 106893 w 1508539"/>
              <a:gd name="connsiteY138" fmla="*/ 465389 h 6858000"/>
              <a:gd name="connsiteX139" fmla="*/ 89816 w 1508539"/>
              <a:gd name="connsiteY139" fmla="*/ 424699 h 6858000"/>
              <a:gd name="connsiteX140" fmla="*/ 90191 w 1508539"/>
              <a:gd name="connsiteY140" fmla="*/ 404917 h 6858000"/>
              <a:gd name="connsiteX141" fmla="*/ 70148 w 1508539"/>
              <a:gd name="connsiteY141" fmla="*/ 367211 h 6858000"/>
              <a:gd name="connsiteX142" fmla="*/ 36452 w 1508539"/>
              <a:gd name="connsiteY142" fmla="*/ 268519 h 6858000"/>
              <a:gd name="connsiteX143" fmla="*/ 23935 w 1508539"/>
              <a:gd name="connsiteY143" fmla="*/ 160886 h 6858000"/>
              <a:gd name="connsiteX144" fmla="*/ 19312 w 1508539"/>
              <a:gd name="connsiteY144" fmla="*/ 47336 h 6858000"/>
              <a:gd name="connsiteX145" fmla="*/ 0 w 1508539"/>
              <a:gd name="connsiteY145"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28010 w 1508539"/>
              <a:gd name="connsiteY4" fmla="*/ 6751578 h 6858000"/>
              <a:gd name="connsiteX5" fmla="*/ 146674 w 1508539"/>
              <a:gd name="connsiteY5" fmla="*/ 6696999 h 6858000"/>
              <a:gd name="connsiteX6" fmla="*/ 163411 w 1508539"/>
              <a:gd name="connsiteY6" fmla="*/ 6638036 h 6858000"/>
              <a:gd name="connsiteX7" fmla="*/ 153633 w 1508539"/>
              <a:gd name="connsiteY7" fmla="*/ 6596265 h 6858000"/>
              <a:gd name="connsiteX8" fmla="*/ 153512 w 1508539"/>
              <a:gd name="connsiteY8" fmla="*/ 6594818 h 6858000"/>
              <a:gd name="connsiteX9" fmla="*/ 164248 w 1508539"/>
              <a:gd name="connsiteY9" fmla="*/ 6574442 h 6858000"/>
              <a:gd name="connsiteX10" fmla="*/ 164588 w 1508539"/>
              <a:gd name="connsiteY10" fmla="*/ 6568530 h 6858000"/>
              <a:gd name="connsiteX11" fmla="*/ 166997 w 1508539"/>
              <a:gd name="connsiteY11" fmla="*/ 6560674 h 6858000"/>
              <a:gd name="connsiteX12" fmla="*/ 167342 w 1508539"/>
              <a:gd name="connsiteY12" fmla="*/ 6560598 h 6858000"/>
              <a:gd name="connsiteX13" fmla="*/ 201349 w 1508539"/>
              <a:gd name="connsiteY13" fmla="*/ 6530567 h 6858000"/>
              <a:gd name="connsiteX14" fmla="*/ 215389 w 1508539"/>
              <a:gd name="connsiteY14" fmla="*/ 6478062 h 6858000"/>
              <a:gd name="connsiteX15" fmla="*/ 226078 w 1508539"/>
              <a:gd name="connsiteY15" fmla="*/ 6460325 h 6858000"/>
              <a:gd name="connsiteX16" fmla="*/ 233311 w 1508539"/>
              <a:gd name="connsiteY16" fmla="*/ 6451488 h 6858000"/>
              <a:gd name="connsiteX17" fmla="*/ 234746 w 1508539"/>
              <a:gd name="connsiteY17" fmla="*/ 6451348 h 6858000"/>
              <a:gd name="connsiteX18" fmla="*/ 239104 w 1508539"/>
              <a:gd name="connsiteY18" fmla="*/ 6414240 h 6858000"/>
              <a:gd name="connsiteX19" fmla="*/ 241880 w 1508539"/>
              <a:gd name="connsiteY19" fmla="*/ 6384857 h 6858000"/>
              <a:gd name="connsiteX20" fmla="*/ 240591 w 1508539"/>
              <a:gd name="connsiteY20" fmla="*/ 6367510 h 6858000"/>
              <a:gd name="connsiteX21" fmla="*/ 244471 w 1508539"/>
              <a:gd name="connsiteY21" fmla="*/ 6349778 h 6858000"/>
              <a:gd name="connsiteX22" fmla="*/ 246136 w 1508539"/>
              <a:gd name="connsiteY22" fmla="*/ 6348250 h 6858000"/>
              <a:gd name="connsiteX23" fmla="*/ 262170 w 1508539"/>
              <a:gd name="connsiteY23" fmla="*/ 6281972 h 6858000"/>
              <a:gd name="connsiteX24" fmla="*/ 272933 w 1508539"/>
              <a:gd name="connsiteY24" fmla="*/ 6211940 h 6858000"/>
              <a:gd name="connsiteX25" fmla="*/ 314428 w 1508539"/>
              <a:gd name="connsiteY25" fmla="*/ 6113913 h 6858000"/>
              <a:gd name="connsiteX26" fmla="*/ 318721 w 1508539"/>
              <a:gd name="connsiteY26" fmla="*/ 6028119 h 6858000"/>
              <a:gd name="connsiteX27" fmla="*/ 345501 w 1508539"/>
              <a:gd name="connsiteY27" fmla="*/ 5934687 h 6858000"/>
              <a:gd name="connsiteX28" fmla="*/ 379513 w 1508539"/>
              <a:gd name="connsiteY28" fmla="*/ 5765594 h 6858000"/>
              <a:gd name="connsiteX29" fmla="*/ 411349 w 1508539"/>
              <a:gd name="connsiteY29" fmla="*/ 5693685 h 6858000"/>
              <a:gd name="connsiteX30" fmla="*/ 431404 w 1508539"/>
              <a:gd name="connsiteY30" fmla="*/ 5665173 h 6858000"/>
              <a:gd name="connsiteX31" fmla="*/ 465121 w 1508539"/>
              <a:gd name="connsiteY31" fmla="*/ 5563435 h 6858000"/>
              <a:gd name="connsiteX32" fmla="*/ 494626 w 1508539"/>
              <a:gd name="connsiteY32" fmla="*/ 5476393 h 6858000"/>
              <a:gd name="connsiteX33" fmla="*/ 525819 w 1508539"/>
              <a:gd name="connsiteY33" fmla="*/ 5396260 h 6858000"/>
              <a:gd name="connsiteX34" fmla="*/ 541800 w 1508539"/>
              <a:gd name="connsiteY34" fmla="*/ 5330009 h 6858000"/>
              <a:gd name="connsiteX35" fmla="*/ 575293 w 1508539"/>
              <a:gd name="connsiteY35" fmla="*/ 5273739 h 6858000"/>
              <a:gd name="connsiteX36" fmla="*/ 584892 w 1508539"/>
              <a:gd name="connsiteY36" fmla="*/ 5241779 h 6858000"/>
              <a:gd name="connsiteX37" fmla="*/ 596118 w 1508539"/>
              <a:gd name="connsiteY37" fmla="*/ 5225268 h 6858000"/>
              <a:gd name="connsiteX38" fmla="*/ 597138 w 1508539"/>
              <a:gd name="connsiteY38" fmla="*/ 5217684 h 6858000"/>
              <a:gd name="connsiteX39" fmla="*/ 604479 w 1508539"/>
              <a:gd name="connsiteY39" fmla="*/ 5193377 h 6858000"/>
              <a:gd name="connsiteX40" fmla="*/ 607782 w 1508539"/>
              <a:gd name="connsiteY40" fmla="*/ 5179288 h 6858000"/>
              <a:gd name="connsiteX41" fmla="*/ 608766 w 1508539"/>
              <a:gd name="connsiteY41" fmla="*/ 5173621 h 6858000"/>
              <a:gd name="connsiteX42" fmla="*/ 604400 w 1508539"/>
              <a:gd name="connsiteY42" fmla="*/ 5159961 h 6858000"/>
              <a:gd name="connsiteX43" fmla="*/ 611077 w 1508539"/>
              <a:gd name="connsiteY43" fmla="*/ 5144295 h 6858000"/>
              <a:gd name="connsiteX44" fmla="*/ 608010 w 1508539"/>
              <a:gd name="connsiteY44" fmla="*/ 5125185 h 6858000"/>
              <a:gd name="connsiteX45" fmla="*/ 614840 w 1508539"/>
              <a:gd name="connsiteY45" fmla="*/ 5121884 h 6858000"/>
              <a:gd name="connsiteX46" fmla="*/ 621876 w 1508539"/>
              <a:gd name="connsiteY46" fmla="*/ 5067850 h 6858000"/>
              <a:gd name="connsiteX47" fmla="*/ 624607 w 1508539"/>
              <a:gd name="connsiteY47" fmla="*/ 5060861 h 6858000"/>
              <a:gd name="connsiteX48" fmla="*/ 621311 w 1508539"/>
              <a:gd name="connsiteY48" fmla="*/ 5034192 h 6858000"/>
              <a:gd name="connsiteX49" fmla="*/ 622865 w 1508539"/>
              <a:gd name="connsiteY49" fmla="*/ 4993030 h 6858000"/>
              <a:gd name="connsiteX50" fmla="*/ 629774 w 1508539"/>
              <a:gd name="connsiteY50" fmla="*/ 4946844 h 6858000"/>
              <a:gd name="connsiteX51" fmla="*/ 625630 w 1508539"/>
              <a:gd name="connsiteY51" fmla="*/ 4932692 h 6858000"/>
              <a:gd name="connsiteX52" fmla="*/ 641033 w 1508539"/>
              <a:gd name="connsiteY52" fmla="*/ 4858827 h 6858000"/>
              <a:gd name="connsiteX53" fmla="*/ 646936 w 1508539"/>
              <a:gd name="connsiteY53" fmla="*/ 4821170 h 6858000"/>
              <a:gd name="connsiteX54" fmla="*/ 651669 w 1508539"/>
              <a:gd name="connsiteY54" fmla="*/ 4780965 h 6858000"/>
              <a:gd name="connsiteX55" fmla="*/ 652962 w 1508539"/>
              <a:gd name="connsiteY55" fmla="*/ 4750867 h 6858000"/>
              <a:gd name="connsiteX56" fmla="*/ 650769 w 1508539"/>
              <a:gd name="connsiteY56" fmla="*/ 4690749 h 6858000"/>
              <a:gd name="connsiteX57" fmla="*/ 646249 w 1508539"/>
              <a:gd name="connsiteY57" fmla="*/ 4584173 h 6858000"/>
              <a:gd name="connsiteX58" fmla="*/ 641332 w 1508539"/>
              <a:gd name="connsiteY58" fmla="*/ 4444346 h 6858000"/>
              <a:gd name="connsiteX59" fmla="*/ 637897 w 1508539"/>
              <a:gd name="connsiteY59" fmla="*/ 4375228 h 6858000"/>
              <a:gd name="connsiteX60" fmla="*/ 618550 w 1508539"/>
              <a:gd name="connsiteY60" fmla="*/ 4214165 h 6858000"/>
              <a:gd name="connsiteX61" fmla="*/ 622623 w 1508539"/>
              <a:gd name="connsiteY61" fmla="*/ 4090296 h 6858000"/>
              <a:gd name="connsiteX62" fmla="*/ 607879 w 1508539"/>
              <a:gd name="connsiteY62" fmla="*/ 4033999 h 6858000"/>
              <a:gd name="connsiteX63" fmla="*/ 609028 w 1508539"/>
              <a:gd name="connsiteY63" fmla="*/ 4031933 h 6858000"/>
              <a:gd name="connsiteX64" fmla="*/ 607604 w 1508539"/>
              <a:gd name="connsiteY64" fmla="*/ 4013953 h 6858000"/>
              <a:gd name="connsiteX65" fmla="*/ 593899 w 1508539"/>
              <a:gd name="connsiteY65" fmla="*/ 3974753 h 6858000"/>
              <a:gd name="connsiteX66" fmla="*/ 595497 w 1508539"/>
              <a:gd name="connsiteY66" fmla="*/ 3969950 h 6858000"/>
              <a:gd name="connsiteX67" fmla="*/ 588919 w 1508539"/>
              <a:gd name="connsiteY67" fmla="*/ 3933779 h 6858000"/>
              <a:gd name="connsiteX68" fmla="*/ 590250 w 1508539"/>
              <a:gd name="connsiteY68" fmla="*/ 3933093 h 6858000"/>
              <a:gd name="connsiteX69" fmla="*/ 594604 w 1508539"/>
              <a:gd name="connsiteY69" fmla="*/ 3922082 h 6858000"/>
              <a:gd name="connsiteX70" fmla="*/ 599682 w 1508539"/>
              <a:gd name="connsiteY70" fmla="*/ 3901461 h 6858000"/>
              <a:gd name="connsiteX71" fmla="*/ 622276 w 1508539"/>
              <a:gd name="connsiteY71" fmla="*/ 3813873 h 6858000"/>
              <a:gd name="connsiteX72" fmla="*/ 621701 w 1508539"/>
              <a:gd name="connsiteY72" fmla="*/ 3806161 h 6858000"/>
              <a:gd name="connsiteX73" fmla="*/ 622008 w 1508539"/>
              <a:gd name="connsiteY73" fmla="*/ 3805957 h 6858000"/>
              <a:gd name="connsiteX74" fmla="*/ 622035 w 1508539"/>
              <a:gd name="connsiteY74" fmla="*/ 3797724 h 6858000"/>
              <a:gd name="connsiteX75" fmla="*/ 620650 w 1508539"/>
              <a:gd name="connsiteY75" fmla="*/ 3792098 h 6858000"/>
              <a:gd name="connsiteX76" fmla="*/ 619534 w 1508539"/>
              <a:gd name="connsiteY76" fmla="*/ 3777135 h 6858000"/>
              <a:gd name="connsiteX77" fmla="*/ 621267 w 1508539"/>
              <a:gd name="connsiteY77" fmla="*/ 3771656 h 6858000"/>
              <a:gd name="connsiteX78" fmla="*/ 625010 w 1508539"/>
              <a:gd name="connsiteY78" fmla="*/ 3769007 h 6858000"/>
              <a:gd name="connsiteX79" fmla="*/ 624476 w 1508539"/>
              <a:gd name="connsiteY79" fmla="*/ 3767709 h 6858000"/>
              <a:gd name="connsiteX80" fmla="*/ 633172 w 1508539"/>
              <a:gd name="connsiteY80" fmla="*/ 3738082 h 6858000"/>
              <a:gd name="connsiteX81" fmla="*/ 640518 w 1508539"/>
              <a:gd name="connsiteY81" fmla="*/ 3673397 h 6858000"/>
              <a:gd name="connsiteX82" fmla="*/ 639814 w 1508539"/>
              <a:gd name="connsiteY82" fmla="*/ 3637109 h 6858000"/>
              <a:gd name="connsiteX83" fmla="*/ 643257 w 1508539"/>
              <a:gd name="connsiteY83" fmla="*/ 3536883 h 6858000"/>
              <a:gd name="connsiteX84" fmla="*/ 650795 w 1508539"/>
              <a:gd name="connsiteY84" fmla="*/ 3435652 h 6858000"/>
              <a:gd name="connsiteX85" fmla="*/ 652466 w 1508539"/>
              <a:gd name="connsiteY85" fmla="*/ 3307769 h 6858000"/>
              <a:gd name="connsiteX86" fmla="*/ 670029 w 1508539"/>
              <a:gd name="connsiteY86" fmla="*/ 3250522 h 6858000"/>
              <a:gd name="connsiteX87" fmla="*/ 670454 w 1508539"/>
              <a:gd name="connsiteY87" fmla="*/ 3229163 h 6858000"/>
              <a:gd name="connsiteX88" fmla="*/ 672277 w 1508539"/>
              <a:gd name="connsiteY88" fmla="*/ 3217217 h 6858000"/>
              <a:gd name="connsiteX89" fmla="*/ 659112 w 1508539"/>
              <a:gd name="connsiteY89" fmla="*/ 3183755 h 6858000"/>
              <a:gd name="connsiteX90" fmla="*/ 659613 w 1508539"/>
              <a:gd name="connsiteY90" fmla="*/ 3178642 h 6858000"/>
              <a:gd name="connsiteX91" fmla="*/ 647213 w 1508539"/>
              <a:gd name="connsiteY91" fmla="*/ 3158586 h 6858000"/>
              <a:gd name="connsiteX92" fmla="*/ 632398 w 1508539"/>
              <a:gd name="connsiteY92" fmla="*/ 3129034 h 6858000"/>
              <a:gd name="connsiteX93" fmla="*/ 633063 w 1508539"/>
              <a:gd name="connsiteY93" fmla="*/ 3126682 h 6858000"/>
              <a:gd name="connsiteX94" fmla="*/ 623931 w 1508539"/>
              <a:gd name="connsiteY94" fmla="*/ 3114519 h 6858000"/>
              <a:gd name="connsiteX95" fmla="*/ 610540 w 1508539"/>
              <a:gd name="connsiteY95" fmla="*/ 3106272 h 6858000"/>
              <a:gd name="connsiteX96" fmla="*/ 583270 w 1508539"/>
              <a:gd name="connsiteY96" fmla="*/ 2958185 h 6858000"/>
              <a:gd name="connsiteX97" fmla="*/ 525884 w 1508539"/>
              <a:gd name="connsiteY97" fmla="*/ 2762989 h 6858000"/>
              <a:gd name="connsiteX98" fmla="*/ 474802 w 1508539"/>
              <a:gd name="connsiteY98" fmla="*/ 2554718 h 6858000"/>
              <a:gd name="connsiteX99" fmla="*/ 454896 w 1508539"/>
              <a:gd name="connsiteY99" fmla="*/ 2485734 h 6858000"/>
              <a:gd name="connsiteX100" fmla="*/ 445619 w 1508539"/>
              <a:gd name="connsiteY100" fmla="*/ 2447068 h 6858000"/>
              <a:gd name="connsiteX101" fmla="*/ 432580 w 1508539"/>
              <a:gd name="connsiteY101" fmla="*/ 2425819 h 6858000"/>
              <a:gd name="connsiteX102" fmla="*/ 438579 w 1508539"/>
              <a:gd name="connsiteY102" fmla="*/ 2402874 h 6858000"/>
              <a:gd name="connsiteX103" fmla="*/ 441191 w 1508539"/>
              <a:gd name="connsiteY103" fmla="*/ 2381443 h 6858000"/>
              <a:gd name="connsiteX104" fmla="*/ 417520 w 1508539"/>
              <a:gd name="connsiteY104" fmla="*/ 2261920 h 6858000"/>
              <a:gd name="connsiteX105" fmla="*/ 407407 w 1508539"/>
              <a:gd name="connsiteY105" fmla="*/ 2195378 h 6858000"/>
              <a:gd name="connsiteX106" fmla="*/ 391624 w 1508539"/>
              <a:gd name="connsiteY106" fmla="*/ 2155135 h 6858000"/>
              <a:gd name="connsiteX107" fmla="*/ 389082 w 1508539"/>
              <a:gd name="connsiteY107" fmla="*/ 2118008 h 6858000"/>
              <a:gd name="connsiteX108" fmla="*/ 390075 w 1508539"/>
              <a:gd name="connsiteY108" fmla="*/ 2050531 h 6858000"/>
              <a:gd name="connsiteX109" fmla="*/ 381881 w 1508539"/>
              <a:gd name="connsiteY109" fmla="*/ 1963269 h 6858000"/>
              <a:gd name="connsiteX110" fmla="*/ 363059 w 1508539"/>
              <a:gd name="connsiteY110" fmla="*/ 1906352 h 6858000"/>
              <a:gd name="connsiteX111" fmla="*/ 339616 w 1508539"/>
              <a:gd name="connsiteY111" fmla="*/ 1861531 h 6858000"/>
              <a:gd name="connsiteX112" fmla="*/ 293415 w 1508539"/>
              <a:gd name="connsiteY112" fmla="*/ 1732919 h 6858000"/>
              <a:gd name="connsiteX113" fmla="*/ 265726 w 1508539"/>
              <a:gd name="connsiteY113" fmla="*/ 1663540 h 6858000"/>
              <a:gd name="connsiteX114" fmla="*/ 264852 w 1508539"/>
              <a:gd name="connsiteY114" fmla="*/ 1615777 h 6858000"/>
              <a:gd name="connsiteX115" fmla="*/ 245647 w 1508539"/>
              <a:gd name="connsiteY115" fmla="*/ 1563678 h 6858000"/>
              <a:gd name="connsiteX116" fmla="*/ 258727 w 1508539"/>
              <a:gd name="connsiteY116" fmla="*/ 1519474 h 6858000"/>
              <a:gd name="connsiteX117" fmla="*/ 251469 w 1508539"/>
              <a:gd name="connsiteY117" fmla="*/ 1477995 h 6858000"/>
              <a:gd name="connsiteX118" fmla="*/ 237554 w 1508539"/>
              <a:gd name="connsiteY118" fmla="*/ 1373769 h 6858000"/>
              <a:gd name="connsiteX119" fmla="*/ 245861 w 1508539"/>
              <a:gd name="connsiteY119" fmla="*/ 1307086 h 6858000"/>
              <a:gd name="connsiteX120" fmla="*/ 247049 w 1508539"/>
              <a:gd name="connsiteY120" fmla="*/ 1189033 h 6858000"/>
              <a:gd name="connsiteX121" fmla="*/ 251734 w 1508539"/>
              <a:gd name="connsiteY121" fmla="*/ 1168288 h 6858000"/>
              <a:gd name="connsiteX122" fmla="*/ 244016 w 1508539"/>
              <a:gd name="connsiteY122" fmla="*/ 1142577 h 6858000"/>
              <a:gd name="connsiteX123" fmla="*/ 233322 w 1508539"/>
              <a:gd name="connsiteY123" fmla="*/ 1088484 h 6858000"/>
              <a:gd name="connsiteX124" fmla="*/ 222058 w 1508539"/>
              <a:gd name="connsiteY124" fmla="*/ 1016103 h 6858000"/>
              <a:gd name="connsiteX125" fmla="*/ 223514 w 1508539"/>
              <a:gd name="connsiteY125" fmla="*/ 932283 h 6858000"/>
              <a:gd name="connsiteX126" fmla="*/ 225750 w 1508539"/>
              <a:gd name="connsiteY126" fmla="*/ 915925 h 6858000"/>
              <a:gd name="connsiteX127" fmla="*/ 218379 w 1508539"/>
              <a:gd name="connsiteY127" fmla="*/ 896999 h 6858000"/>
              <a:gd name="connsiteX128" fmla="*/ 187787 w 1508539"/>
              <a:gd name="connsiteY128" fmla="*/ 821517 h 6858000"/>
              <a:gd name="connsiteX129" fmla="*/ 166737 w 1508539"/>
              <a:gd name="connsiteY129" fmla="*/ 751353 h 6858000"/>
              <a:gd name="connsiteX130" fmla="*/ 166295 w 1508539"/>
              <a:gd name="connsiteY130" fmla="*/ 721230 h 6858000"/>
              <a:gd name="connsiteX131" fmla="*/ 151966 w 1508539"/>
              <a:gd name="connsiteY131" fmla="*/ 681659 h 6858000"/>
              <a:gd name="connsiteX132" fmla="*/ 137385 w 1508539"/>
              <a:gd name="connsiteY132" fmla="*/ 635218 h 6858000"/>
              <a:gd name="connsiteX133" fmla="*/ 142396 w 1508539"/>
              <a:gd name="connsiteY133" fmla="*/ 613763 h 6858000"/>
              <a:gd name="connsiteX134" fmla="*/ 128338 w 1508539"/>
              <a:gd name="connsiteY134" fmla="*/ 598582 h 6858000"/>
              <a:gd name="connsiteX135" fmla="*/ 128019 w 1508539"/>
              <a:gd name="connsiteY135" fmla="*/ 576846 h 6858000"/>
              <a:gd name="connsiteX136" fmla="*/ 107645 w 1508539"/>
              <a:gd name="connsiteY136" fmla="*/ 530055 h 6858000"/>
              <a:gd name="connsiteX137" fmla="*/ 106893 w 1508539"/>
              <a:gd name="connsiteY137" fmla="*/ 465389 h 6858000"/>
              <a:gd name="connsiteX138" fmla="*/ 89816 w 1508539"/>
              <a:gd name="connsiteY138" fmla="*/ 424699 h 6858000"/>
              <a:gd name="connsiteX139" fmla="*/ 90191 w 1508539"/>
              <a:gd name="connsiteY139" fmla="*/ 404917 h 6858000"/>
              <a:gd name="connsiteX140" fmla="*/ 70148 w 1508539"/>
              <a:gd name="connsiteY140" fmla="*/ 367211 h 6858000"/>
              <a:gd name="connsiteX141" fmla="*/ 36452 w 1508539"/>
              <a:gd name="connsiteY141" fmla="*/ 268519 h 6858000"/>
              <a:gd name="connsiteX142" fmla="*/ 23935 w 1508539"/>
              <a:gd name="connsiteY142" fmla="*/ 160886 h 6858000"/>
              <a:gd name="connsiteX143" fmla="*/ 19312 w 1508539"/>
              <a:gd name="connsiteY143" fmla="*/ 47336 h 6858000"/>
              <a:gd name="connsiteX144" fmla="*/ 0 w 1508539"/>
              <a:gd name="connsiteY144"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28010 w 1508539"/>
              <a:gd name="connsiteY4" fmla="*/ 6751578 h 6858000"/>
              <a:gd name="connsiteX5" fmla="*/ 146674 w 1508539"/>
              <a:gd name="connsiteY5" fmla="*/ 6696999 h 6858000"/>
              <a:gd name="connsiteX6" fmla="*/ 163411 w 1508539"/>
              <a:gd name="connsiteY6" fmla="*/ 6638036 h 6858000"/>
              <a:gd name="connsiteX7" fmla="*/ 153633 w 1508539"/>
              <a:gd name="connsiteY7" fmla="*/ 6596265 h 6858000"/>
              <a:gd name="connsiteX8" fmla="*/ 164248 w 1508539"/>
              <a:gd name="connsiteY8" fmla="*/ 6574442 h 6858000"/>
              <a:gd name="connsiteX9" fmla="*/ 164588 w 1508539"/>
              <a:gd name="connsiteY9" fmla="*/ 6568530 h 6858000"/>
              <a:gd name="connsiteX10" fmla="*/ 166997 w 1508539"/>
              <a:gd name="connsiteY10" fmla="*/ 6560674 h 6858000"/>
              <a:gd name="connsiteX11" fmla="*/ 167342 w 1508539"/>
              <a:gd name="connsiteY11" fmla="*/ 6560598 h 6858000"/>
              <a:gd name="connsiteX12" fmla="*/ 201349 w 1508539"/>
              <a:gd name="connsiteY12" fmla="*/ 6530567 h 6858000"/>
              <a:gd name="connsiteX13" fmla="*/ 215389 w 1508539"/>
              <a:gd name="connsiteY13" fmla="*/ 6478062 h 6858000"/>
              <a:gd name="connsiteX14" fmla="*/ 226078 w 1508539"/>
              <a:gd name="connsiteY14" fmla="*/ 6460325 h 6858000"/>
              <a:gd name="connsiteX15" fmla="*/ 233311 w 1508539"/>
              <a:gd name="connsiteY15" fmla="*/ 6451488 h 6858000"/>
              <a:gd name="connsiteX16" fmla="*/ 234746 w 1508539"/>
              <a:gd name="connsiteY16" fmla="*/ 6451348 h 6858000"/>
              <a:gd name="connsiteX17" fmla="*/ 239104 w 1508539"/>
              <a:gd name="connsiteY17" fmla="*/ 6414240 h 6858000"/>
              <a:gd name="connsiteX18" fmla="*/ 241880 w 1508539"/>
              <a:gd name="connsiteY18" fmla="*/ 6384857 h 6858000"/>
              <a:gd name="connsiteX19" fmla="*/ 240591 w 1508539"/>
              <a:gd name="connsiteY19" fmla="*/ 6367510 h 6858000"/>
              <a:gd name="connsiteX20" fmla="*/ 244471 w 1508539"/>
              <a:gd name="connsiteY20" fmla="*/ 6349778 h 6858000"/>
              <a:gd name="connsiteX21" fmla="*/ 246136 w 1508539"/>
              <a:gd name="connsiteY21" fmla="*/ 6348250 h 6858000"/>
              <a:gd name="connsiteX22" fmla="*/ 262170 w 1508539"/>
              <a:gd name="connsiteY22" fmla="*/ 6281972 h 6858000"/>
              <a:gd name="connsiteX23" fmla="*/ 272933 w 1508539"/>
              <a:gd name="connsiteY23" fmla="*/ 6211940 h 6858000"/>
              <a:gd name="connsiteX24" fmla="*/ 314428 w 1508539"/>
              <a:gd name="connsiteY24" fmla="*/ 6113913 h 6858000"/>
              <a:gd name="connsiteX25" fmla="*/ 318721 w 1508539"/>
              <a:gd name="connsiteY25" fmla="*/ 6028119 h 6858000"/>
              <a:gd name="connsiteX26" fmla="*/ 345501 w 1508539"/>
              <a:gd name="connsiteY26" fmla="*/ 5934687 h 6858000"/>
              <a:gd name="connsiteX27" fmla="*/ 379513 w 1508539"/>
              <a:gd name="connsiteY27" fmla="*/ 5765594 h 6858000"/>
              <a:gd name="connsiteX28" fmla="*/ 411349 w 1508539"/>
              <a:gd name="connsiteY28" fmla="*/ 5693685 h 6858000"/>
              <a:gd name="connsiteX29" fmla="*/ 431404 w 1508539"/>
              <a:gd name="connsiteY29" fmla="*/ 5665173 h 6858000"/>
              <a:gd name="connsiteX30" fmla="*/ 465121 w 1508539"/>
              <a:gd name="connsiteY30" fmla="*/ 5563435 h 6858000"/>
              <a:gd name="connsiteX31" fmla="*/ 494626 w 1508539"/>
              <a:gd name="connsiteY31" fmla="*/ 5476393 h 6858000"/>
              <a:gd name="connsiteX32" fmla="*/ 525819 w 1508539"/>
              <a:gd name="connsiteY32" fmla="*/ 5396260 h 6858000"/>
              <a:gd name="connsiteX33" fmla="*/ 541800 w 1508539"/>
              <a:gd name="connsiteY33" fmla="*/ 5330009 h 6858000"/>
              <a:gd name="connsiteX34" fmla="*/ 575293 w 1508539"/>
              <a:gd name="connsiteY34" fmla="*/ 5273739 h 6858000"/>
              <a:gd name="connsiteX35" fmla="*/ 584892 w 1508539"/>
              <a:gd name="connsiteY35" fmla="*/ 5241779 h 6858000"/>
              <a:gd name="connsiteX36" fmla="*/ 596118 w 1508539"/>
              <a:gd name="connsiteY36" fmla="*/ 5225268 h 6858000"/>
              <a:gd name="connsiteX37" fmla="*/ 597138 w 1508539"/>
              <a:gd name="connsiteY37" fmla="*/ 5217684 h 6858000"/>
              <a:gd name="connsiteX38" fmla="*/ 604479 w 1508539"/>
              <a:gd name="connsiteY38" fmla="*/ 5193377 h 6858000"/>
              <a:gd name="connsiteX39" fmla="*/ 607782 w 1508539"/>
              <a:gd name="connsiteY39" fmla="*/ 5179288 h 6858000"/>
              <a:gd name="connsiteX40" fmla="*/ 608766 w 1508539"/>
              <a:gd name="connsiteY40" fmla="*/ 5173621 h 6858000"/>
              <a:gd name="connsiteX41" fmla="*/ 604400 w 1508539"/>
              <a:gd name="connsiteY41" fmla="*/ 5159961 h 6858000"/>
              <a:gd name="connsiteX42" fmla="*/ 611077 w 1508539"/>
              <a:gd name="connsiteY42" fmla="*/ 5144295 h 6858000"/>
              <a:gd name="connsiteX43" fmla="*/ 608010 w 1508539"/>
              <a:gd name="connsiteY43" fmla="*/ 5125185 h 6858000"/>
              <a:gd name="connsiteX44" fmla="*/ 614840 w 1508539"/>
              <a:gd name="connsiteY44" fmla="*/ 5121884 h 6858000"/>
              <a:gd name="connsiteX45" fmla="*/ 621876 w 1508539"/>
              <a:gd name="connsiteY45" fmla="*/ 5067850 h 6858000"/>
              <a:gd name="connsiteX46" fmla="*/ 624607 w 1508539"/>
              <a:gd name="connsiteY46" fmla="*/ 5060861 h 6858000"/>
              <a:gd name="connsiteX47" fmla="*/ 621311 w 1508539"/>
              <a:gd name="connsiteY47" fmla="*/ 5034192 h 6858000"/>
              <a:gd name="connsiteX48" fmla="*/ 622865 w 1508539"/>
              <a:gd name="connsiteY48" fmla="*/ 4993030 h 6858000"/>
              <a:gd name="connsiteX49" fmla="*/ 629774 w 1508539"/>
              <a:gd name="connsiteY49" fmla="*/ 4946844 h 6858000"/>
              <a:gd name="connsiteX50" fmla="*/ 625630 w 1508539"/>
              <a:gd name="connsiteY50" fmla="*/ 4932692 h 6858000"/>
              <a:gd name="connsiteX51" fmla="*/ 641033 w 1508539"/>
              <a:gd name="connsiteY51" fmla="*/ 4858827 h 6858000"/>
              <a:gd name="connsiteX52" fmla="*/ 646936 w 1508539"/>
              <a:gd name="connsiteY52" fmla="*/ 4821170 h 6858000"/>
              <a:gd name="connsiteX53" fmla="*/ 651669 w 1508539"/>
              <a:gd name="connsiteY53" fmla="*/ 4780965 h 6858000"/>
              <a:gd name="connsiteX54" fmla="*/ 652962 w 1508539"/>
              <a:gd name="connsiteY54" fmla="*/ 4750867 h 6858000"/>
              <a:gd name="connsiteX55" fmla="*/ 650769 w 1508539"/>
              <a:gd name="connsiteY55" fmla="*/ 4690749 h 6858000"/>
              <a:gd name="connsiteX56" fmla="*/ 646249 w 1508539"/>
              <a:gd name="connsiteY56" fmla="*/ 4584173 h 6858000"/>
              <a:gd name="connsiteX57" fmla="*/ 641332 w 1508539"/>
              <a:gd name="connsiteY57" fmla="*/ 4444346 h 6858000"/>
              <a:gd name="connsiteX58" fmla="*/ 637897 w 1508539"/>
              <a:gd name="connsiteY58" fmla="*/ 4375228 h 6858000"/>
              <a:gd name="connsiteX59" fmla="*/ 618550 w 1508539"/>
              <a:gd name="connsiteY59" fmla="*/ 4214165 h 6858000"/>
              <a:gd name="connsiteX60" fmla="*/ 622623 w 1508539"/>
              <a:gd name="connsiteY60" fmla="*/ 4090296 h 6858000"/>
              <a:gd name="connsiteX61" fmla="*/ 607879 w 1508539"/>
              <a:gd name="connsiteY61" fmla="*/ 4033999 h 6858000"/>
              <a:gd name="connsiteX62" fmla="*/ 609028 w 1508539"/>
              <a:gd name="connsiteY62" fmla="*/ 4031933 h 6858000"/>
              <a:gd name="connsiteX63" fmla="*/ 607604 w 1508539"/>
              <a:gd name="connsiteY63" fmla="*/ 4013953 h 6858000"/>
              <a:gd name="connsiteX64" fmla="*/ 593899 w 1508539"/>
              <a:gd name="connsiteY64" fmla="*/ 3974753 h 6858000"/>
              <a:gd name="connsiteX65" fmla="*/ 595497 w 1508539"/>
              <a:gd name="connsiteY65" fmla="*/ 3969950 h 6858000"/>
              <a:gd name="connsiteX66" fmla="*/ 588919 w 1508539"/>
              <a:gd name="connsiteY66" fmla="*/ 3933779 h 6858000"/>
              <a:gd name="connsiteX67" fmla="*/ 590250 w 1508539"/>
              <a:gd name="connsiteY67" fmla="*/ 3933093 h 6858000"/>
              <a:gd name="connsiteX68" fmla="*/ 594604 w 1508539"/>
              <a:gd name="connsiteY68" fmla="*/ 3922082 h 6858000"/>
              <a:gd name="connsiteX69" fmla="*/ 599682 w 1508539"/>
              <a:gd name="connsiteY69" fmla="*/ 3901461 h 6858000"/>
              <a:gd name="connsiteX70" fmla="*/ 622276 w 1508539"/>
              <a:gd name="connsiteY70" fmla="*/ 3813873 h 6858000"/>
              <a:gd name="connsiteX71" fmla="*/ 621701 w 1508539"/>
              <a:gd name="connsiteY71" fmla="*/ 3806161 h 6858000"/>
              <a:gd name="connsiteX72" fmla="*/ 622008 w 1508539"/>
              <a:gd name="connsiteY72" fmla="*/ 3805957 h 6858000"/>
              <a:gd name="connsiteX73" fmla="*/ 622035 w 1508539"/>
              <a:gd name="connsiteY73" fmla="*/ 3797724 h 6858000"/>
              <a:gd name="connsiteX74" fmla="*/ 620650 w 1508539"/>
              <a:gd name="connsiteY74" fmla="*/ 3792098 h 6858000"/>
              <a:gd name="connsiteX75" fmla="*/ 619534 w 1508539"/>
              <a:gd name="connsiteY75" fmla="*/ 3777135 h 6858000"/>
              <a:gd name="connsiteX76" fmla="*/ 621267 w 1508539"/>
              <a:gd name="connsiteY76" fmla="*/ 3771656 h 6858000"/>
              <a:gd name="connsiteX77" fmla="*/ 625010 w 1508539"/>
              <a:gd name="connsiteY77" fmla="*/ 3769007 h 6858000"/>
              <a:gd name="connsiteX78" fmla="*/ 624476 w 1508539"/>
              <a:gd name="connsiteY78" fmla="*/ 3767709 h 6858000"/>
              <a:gd name="connsiteX79" fmla="*/ 633172 w 1508539"/>
              <a:gd name="connsiteY79" fmla="*/ 3738082 h 6858000"/>
              <a:gd name="connsiteX80" fmla="*/ 640518 w 1508539"/>
              <a:gd name="connsiteY80" fmla="*/ 3673397 h 6858000"/>
              <a:gd name="connsiteX81" fmla="*/ 639814 w 1508539"/>
              <a:gd name="connsiteY81" fmla="*/ 3637109 h 6858000"/>
              <a:gd name="connsiteX82" fmla="*/ 643257 w 1508539"/>
              <a:gd name="connsiteY82" fmla="*/ 3536883 h 6858000"/>
              <a:gd name="connsiteX83" fmla="*/ 650795 w 1508539"/>
              <a:gd name="connsiteY83" fmla="*/ 3435652 h 6858000"/>
              <a:gd name="connsiteX84" fmla="*/ 652466 w 1508539"/>
              <a:gd name="connsiteY84" fmla="*/ 3307769 h 6858000"/>
              <a:gd name="connsiteX85" fmla="*/ 670029 w 1508539"/>
              <a:gd name="connsiteY85" fmla="*/ 3250522 h 6858000"/>
              <a:gd name="connsiteX86" fmla="*/ 670454 w 1508539"/>
              <a:gd name="connsiteY86" fmla="*/ 3229163 h 6858000"/>
              <a:gd name="connsiteX87" fmla="*/ 672277 w 1508539"/>
              <a:gd name="connsiteY87" fmla="*/ 3217217 h 6858000"/>
              <a:gd name="connsiteX88" fmla="*/ 659112 w 1508539"/>
              <a:gd name="connsiteY88" fmla="*/ 3183755 h 6858000"/>
              <a:gd name="connsiteX89" fmla="*/ 659613 w 1508539"/>
              <a:gd name="connsiteY89" fmla="*/ 3178642 h 6858000"/>
              <a:gd name="connsiteX90" fmla="*/ 647213 w 1508539"/>
              <a:gd name="connsiteY90" fmla="*/ 3158586 h 6858000"/>
              <a:gd name="connsiteX91" fmla="*/ 632398 w 1508539"/>
              <a:gd name="connsiteY91" fmla="*/ 3129034 h 6858000"/>
              <a:gd name="connsiteX92" fmla="*/ 633063 w 1508539"/>
              <a:gd name="connsiteY92" fmla="*/ 3126682 h 6858000"/>
              <a:gd name="connsiteX93" fmla="*/ 623931 w 1508539"/>
              <a:gd name="connsiteY93" fmla="*/ 3114519 h 6858000"/>
              <a:gd name="connsiteX94" fmla="*/ 610540 w 1508539"/>
              <a:gd name="connsiteY94" fmla="*/ 3106272 h 6858000"/>
              <a:gd name="connsiteX95" fmla="*/ 583270 w 1508539"/>
              <a:gd name="connsiteY95" fmla="*/ 2958185 h 6858000"/>
              <a:gd name="connsiteX96" fmla="*/ 525884 w 1508539"/>
              <a:gd name="connsiteY96" fmla="*/ 2762989 h 6858000"/>
              <a:gd name="connsiteX97" fmla="*/ 474802 w 1508539"/>
              <a:gd name="connsiteY97" fmla="*/ 2554718 h 6858000"/>
              <a:gd name="connsiteX98" fmla="*/ 454896 w 1508539"/>
              <a:gd name="connsiteY98" fmla="*/ 2485734 h 6858000"/>
              <a:gd name="connsiteX99" fmla="*/ 445619 w 1508539"/>
              <a:gd name="connsiteY99" fmla="*/ 2447068 h 6858000"/>
              <a:gd name="connsiteX100" fmla="*/ 432580 w 1508539"/>
              <a:gd name="connsiteY100" fmla="*/ 2425819 h 6858000"/>
              <a:gd name="connsiteX101" fmla="*/ 438579 w 1508539"/>
              <a:gd name="connsiteY101" fmla="*/ 2402874 h 6858000"/>
              <a:gd name="connsiteX102" fmla="*/ 441191 w 1508539"/>
              <a:gd name="connsiteY102" fmla="*/ 2381443 h 6858000"/>
              <a:gd name="connsiteX103" fmla="*/ 417520 w 1508539"/>
              <a:gd name="connsiteY103" fmla="*/ 2261920 h 6858000"/>
              <a:gd name="connsiteX104" fmla="*/ 407407 w 1508539"/>
              <a:gd name="connsiteY104" fmla="*/ 2195378 h 6858000"/>
              <a:gd name="connsiteX105" fmla="*/ 391624 w 1508539"/>
              <a:gd name="connsiteY105" fmla="*/ 2155135 h 6858000"/>
              <a:gd name="connsiteX106" fmla="*/ 389082 w 1508539"/>
              <a:gd name="connsiteY106" fmla="*/ 2118008 h 6858000"/>
              <a:gd name="connsiteX107" fmla="*/ 390075 w 1508539"/>
              <a:gd name="connsiteY107" fmla="*/ 2050531 h 6858000"/>
              <a:gd name="connsiteX108" fmla="*/ 381881 w 1508539"/>
              <a:gd name="connsiteY108" fmla="*/ 1963269 h 6858000"/>
              <a:gd name="connsiteX109" fmla="*/ 363059 w 1508539"/>
              <a:gd name="connsiteY109" fmla="*/ 1906352 h 6858000"/>
              <a:gd name="connsiteX110" fmla="*/ 339616 w 1508539"/>
              <a:gd name="connsiteY110" fmla="*/ 1861531 h 6858000"/>
              <a:gd name="connsiteX111" fmla="*/ 293415 w 1508539"/>
              <a:gd name="connsiteY111" fmla="*/ 1732919 h 6858000"/>
              <a:gd name="connsiteX112" fmla="*/ 265726 w 1508539"/>
              <a:gd name="connsiteY112" fmla="*/ 1663540 h 6858000"/>
              <a:gd name="connsiteX113" fmla="*/ 264852 w 1508539"/>
              <a:gd name="connsiteY113" fmla="*/ 1615777 h 6858000"/>
              <a:gd name="connsiteX114" fmla="*/ 245647 w 1508539"/>
              <a:gd name="connsiteY114" fmla="*/ 1563678 h 6858000"/>
              <a:gd name="connsiteX115" fmla="*/ 258727 w 1508539"/>
              <a:gd name="connsiteY115" fmla="*/ 1519474 h 6858000"/>
              <a:gd name="connsiteX116" fmla="*/ 251469 w 1508539"/>
              <a:gd name="connsiteY116" fmla="*/ 1477995 h 6858000"/>
              <a:gd name="connsiteX117" fmla="*/ 237554 w 1508539"/>
              <a:gd name="connsiteY117" fmla="*/ 1373769 h 6858000"/>
              <a:gd name="connsiteX118" fmla="*/ 245861 w 1508539"/>
              <a:gd name="connsiteY118" fmla="*/ 1307086 h 6858000"/>
              <a:gd name="connsiteX119" fmla="*/ 247049 w 1508539"/>
              <a:gd name="connsiteY119" fmla="*/ 1189033 h 6858000"/>
              <a:gd name="connsiteX120" fmla="*/ 251734 w 1508539"/>
              <a:gd name="connsiteY120" fmla="*/ 1168288 h 6858000"/>
              <a:gd name="connsiteX121" fmla="*/ 244016 w 1508539"/>
              <a:gd name="connsiteY121" fmla="*/ 1142577 h 6858000"/>
              <a:gd name="connsiteX122" fmla="*/ 233322 w 1508539"/>
              <a:gd name="connsiteY122" fmla="*/ 1088484 h 6858000"/>
              <a:gd name="connsiteX123" fmla="*/ 222058 w 1508539"/>
              <a:gd name="connsiteY123" fmla="*/ 1016103 h 6858000"/>
              <a:gd name="connsiteX124" fmla="*/ 223514 w 1508539"/>
              <a:gd name="connsiteY124" fmla="*/ 932283 h 6858000"/>
              <a:gd name="connsiteX125" fmla="*/ 225750 w 1508539"/>
              <a:gd name="connsiteY125" fmla="*/ 915925 h 6858000"/>
              <a:gd name="connsiteX126" fmla="*/ 218379 w 1508539"/>
              <a:gd name="connsiteY126" fmla="*/ 896999 h 6858000"/>
              <a:gd name="connsiteX127" fmla="*/ 187787 w 1508539"/>
              <a:gd name="connsiteY127" fmla="*/ 821517 h 6858000"/>
              <a:gd name="connsiteX128" fmla="*/ 166737 w 1508539"/>
              <a:gd name="connsiteY128" fmla="*/ 751353 h 6858000"/>
              <a:gd name="connsiteX129" fmla="*/ 166295 w 1508539"/>
              <a:gd name="connsiteY129" fmla="*/ 721230 h 6858000"/>
              <a:gd name="connsiteX130" fmla="*/ 151966 w 1508539"/>
              <a:gd name="connsiteY130" fmla="*/ 681659 h 6858000"/>
              <a:gd name="connsiteX131" fmla="*/ 137385 w 1508539"/>
              <a:gd name="connsiteY131" fmla="*/ 635218 h 6858000"/>
              <a:gd name="connsiteX132" fmla="*/ 142396 w 1508539"/>
              <a:gd name="connsiteY132" fmla="*/ 613763 h 6858000"/>
              <a:gd name="connsiteX133" fmla="*/ 128338 w 1508539"/>
              <a:gd name="connsiteY133" fmla="*/ 598582 h 6858000"/>
              <a:gd name="connsiteX134" fmla="*/ 128019 w 1508539"/>
              <a:gd name="connsiteY134" fmla="*/ 576846 h 6858000"/>
              <a:gd name="connsiteX135" fmla="*/ 107645 w 1508539"/>
              <a:gd name="connsiteY135" fmla="*/ 530055 h 6858000"/>
              <a:gd name="connsiteX136" fmla="*/ 106893 w 1508539"/>
              <a:gd name="connsiteY136" fmla="*/ 465389 h 6858000"/>
              <a:gd name="connsiteX137" fmla="*/ 89816 w 1508539"/>
              <a:gd name="connsiteY137" fmla="*/ 424699 h 6858000"/>
              <a:gd name="connsiteX138" fmla="*/ 90191 w 1508539"/>
              <a:gd name="connsiteY138" fmla="*/ 404917 h 6858000"/>
              <a:gd name="connsiteX139" fmla="*/ 70148 w 1508539"/>
              <a:gd name="connsiteY139" fmla="*/ 367211 h 6858000"/>
              <a:gd name="connsiteX140" fmla="*/ 36452 w 1508539"/>
              <a:gd name="connsiteY140" fmla="*/ 268519 h 6858000"/>
              <a:gd name="connsiteX141" fmla="*/ 23935 w 1508539"/>
              <a:gd name="connsiteY141" fmla="*/ 160886 h 6858000"/>
              <a:gd name="connsiteX142" fmla="*/ 19312 w 1508539"/>
              <a:gd name="connsiteY142" fmla="*/ 47336 h 6858000"/>
              <a:gd name="connsiteX143" fmla="*/ 0 w 1508539"/>
              <a:gd name="connsiteY143"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28010 w 1508539"/>
              <a:gd name="connsiteY4" fmla="*/ 6751578 h 6858000"/>
              <a:gd name="connsiteX5" fmla="*/ 146674 w 1508539"/>
              <a:gd name="connsiteY5" fmla="*/ 6696999 h 6858000"/>
              <a:gd name="connsiteX6" fmla="*/ 163411 w 1508539"/>
              <a:gd name="connsiteY6" fmla="*/ 6638036 h 6858000"/>
              <a:gd name="connsiteX7" fmla="*/ 153633 w 1508539"/>
              <a:gd name="connsiteY7" fmla="*/ 6596265 h 6858000"/>
              <a:gd name="connsiteX8" fmla="*/ 164248 w 1508539"/>
              <a:gd name="connsiteY8" fmla="*/ 6574442 h 6858000"/>
              <a:gd name="connsiteX9" fmla="*/ 164588 w 1508539"/>
              <a:gd name="connsiteY9" fmla="*/ 6568530 h 6858000"/>
              <a:gd name="connsiteX10" fmla="*/ 166997 w 1508539"/>
              <a:gd name="connsiteY10" fmla="*/ 6560674 h 6858000"/>
              <a:gd name="connsiteX11" fmla="*/ 167342 w 1508539"/>
              <a:gd name="connsiteY11" fmla="*/ 6560598 h 6858000"/>
              <a:gd name="connsiteX12" fmla="*/ 201349 w 1508539"/>
              <a:gd name="connsiteY12" fmla="*/ 6530567 h 6858000"/>
              <a:gd name="connsiteX13" fmla="*/ 215389 w 1508539"/>
              <a:gd name="connsiteY13" fmla="*/ 6478062 h 6858000"/>
              <a:gd name="connsiteX14" fmla="*/ 226078 w 1508539"/>
              <a:gd name="connsiteY14" fmla="*/ 6460325 h 6858000"/>
              <a:gd name="connsiteX15" fmla="*/ 233311 w 1508539"/>
              <a:gd name="connsiteY15" fmla="*/ 6451488 h 6858000"/>
              <a:gd name="connsiteX16" fmla="*/ 234746 w 1508539"/>
              <a:gd name="connsiteY16" fmla="*/ 6451348 h 6858000"/>
              <a:gd name="connsiteX17" fmla="*/ 239104 w 1508539"/>
              <a:gd name="connsiteY17" fmla="*/ 6414240 h 6858000"/>
              <a:gd name="connsiteX18" fmla="*/ 241880 w 1508539"/>
              <a:gd name="connsiteY18" fmla="*/ 6384857 h 6858000"/>
              <a:gd name="connsiteX19" fmla="*/ 240591 w 1508539"/>
              <a:gd name="connsiteY19" fmla="*/ 6367510 h 6858000"/>
              <a:gd name="connsiteX20" fmla="*/ 244471 w 1508539"/>
              <a:gd name="connsiteY20" fmla="*/ 6349778 h 6858000"/>
              <a:gd name="connsiteX21" fmla="*/ 246136 w 1508539"/>
              <a:gd name="connsiteY21" fmla="*/ 6348250 h 6858000"/>
              <a:gd name="connsiteX22" fmla="*/ 262170 w 1508539"/>
              <a:gd name="connsiteY22" fmla="*/ 6281972 h 6858000"/>
              <a:gd name="connsiteX23" fmla="*/ 272933 w 1508539"/>
              <a:gd name="connsiteY23" fmla="*/ 6211940 h 6858000"/>
              <a:gd name="connsiteX24" fmla="*/ 314428 w 1508539"/>
              <a:gd name="connsiteY24" fmla="*/ 6113913 h 6858000"/>
              <a:gd name="connsiteX25" fmla="*/ 318721 w 1508539"/>
              <a:gd name="connsiteY25" fmla="*/ 6028119 h 6858000"/>
              <a:gd name="connsiteX26" fmla="*/ 345501 w 1508539"/>
              <a:gd name="connsiteY26" fmla="*/ 5934687 h 6858000"/>
              <a:gd name="connsiteX27" fmla="*/ 411349 w 1508539"/>
              <a:gd name="connsiteY27" fmla="*/ 5693685 h 6858000"/>
              <a:gd name="connsiteX28" fmla="*/ 431404 w 1508539"/>
              <a:gd name="connsiteY28" fmla="*/ 5665173 h 6858000"/>
              <a:gd name="connsiteX29" fmla="*/ 465121 w 1508539"/>
              <a:gd name="connsiteY29" fmla="*/ 5563435 h 6858000"/>
              <a:gd name="connsiteX30" fmla="*/ 494626 w 1508539"/>
              <a:gd name="connsiteY30" fmla="*/ 5476393 h 6858000"/>
              <a:gd name="connsiteX31" fmla="*/ 525819 w 1508539"/>
              <a:gd name="connsiteY31" fmla="*/ 5396260 h 6858000"/>
              <a:gd name="connsiteX32" fmla="*/ 541800 w 1508539"/>
              <a:gd name="connsiteY32" fmla="*/ 5330009 h 6858000"/>
              <a:gd name="connsiteX33" fmla="*/ 575293 w 1508539"/>
              <a:gd name="connsiteY33" fmla="*/ 5273739 h 6858000"/>
              <a:gd name="connsiteX34" fmla="*/ 584892 w 1508539"/>
              <a:gd name="connsiteY34" fmla="*/ 5241779 h 6858000"/>
              <a:gd name="connsiteX35" fmla="*/ 596118 w 1508539"/>
              <a:gd name="connsiteY35" fmla="*/ 5225268 h 6858000"/>
              <a:gd name="connsiteX36" fmla="*/ 597138 w 1508539"/>
              <a:gd name="connsiteY36" fmla="*/ 5217684 h 6858000"/>
              <a:gd name="connsiteX37" fmla="*/ 604479 w 1508539"/>
              <a:gd name="connsiteY37" fmla="*/ 5193377 h 6858000"/>
              <a:gd name="connsiteX38" fmla="*/ 607782 w 1508539"/>
              <a:gd name="connsiteY38" fmla="*/ 5179288 h 6858000"/>
              <a:gd name="connsiteX39" fmla="*/ 608766 w 1508539"/>
              <a:gd name="connsiteY39" fmla="*/ 5173621 h 6858000"/>
              <a:gd name="connsiteX40" fmla="*/ 604400 w 1508539"/>
              <a:gd name="connsiteY40" fmla="*/ 5159961 h 6858000"/>
              <a:gd name="connsiteX41" fmla="*/ 611077 w 1508539"/>
              <a:gd name="connsiteY41" fmla="*/ 5144295 h 6858000"/>
              <a:gd name="connsiteX42" fmla="*/ 608010 w 1508539"/>
              <a:gd name="connsiteY42" fmla="*/ 5125185 h 6858000"/>
              <a:gd name="connsiteX43" fmla="*/ 614840 w 1508539"/>
              <a:gd name="connsiteY43" fmla="*/ 5121884 h 6858000"/>
              <a:gd name="connsiteX44" fmla="*/ 621876 w 1508539"/>
              <a:gd name="connsiteY44" fmla="*/ 5067850 h 6858000"/>
              <a:gd name="connsiteX45" fmla="*/ 624607 w 1508539"/>
              <a:gd name="connsiteY45" fmla="*/ 5060861 h 6858000"/>
              <a:gd name="connsiteX46" fmla="*/ 621311 w 1508539"/>
              <a:gd name="connsiteY46" fmla="*/ 5034192 h 6858000"/>
              <a:gd name="connsiteX47" fmla="*/ 622865 w 1508539"/>
              <a:gd name="connsiteY47" fmla="*/ 4993030 h 6858000"/>
              <a:gd name="connsiteX48" fmla="*/ 629774 w 1508539"/>
              <a:gd name="connsiteY48" fmla="*/ 4946844 h 6858000"/>
              <a:gd name="connsiteX49" fmla="*/ 625630 w 1508539"/>
              <a:gd name="connsiteY49" fmla="*/ 4932692 h 6858000"/>
              <a:gd name="connsiteX50" fmla="*/ 641033 w 1508539"/>
              <a:gd name="connsiteY50" fmla="*/ 4858827 h 6858000"/>
              <a:gd name="connsiteX51" fmla="*/ 646936 w 1508539"/>
              <a:gd name="connsiteY51" fmla="*/ 4821170 h 6858000"/>
              <a:gd name="connsiteX52" fmla="*/ 651669 w 1508539"/>
              <a:gd name="connsiteY52" fmla="*/ 4780965 h 6858000"/>
              <a:gd name="connsiteX53" fmla="*/ 652962 w 1508539"/>
              <a:gd name="connsiteY53" fmla="*/ 4750867 h 6858000"/>
              <a:gd name="connsiteX54" fmla="*/ 650769 w 1508539"/>
              <a:gd name="connsiteY54" fmla="*/ 4690749 h 6858000"/>
              <a:gd name="connsiteX55" fmla="*/ 646249 w 1508539"/>
              <a:gd name="connsiteY55" fmla="*/ 4584173 h 6858000"/>
              <a:gd name="connsiteX56" fmla="*/ 641332 w 1508539"/>
              <a:gd name="connsiteY56" fmla="*/ 4444346 h 6858000"/>
              <a:gd name="connsiteX57" fmla="*/ 637897 w 1508539"/>
              <a:gd name="connsiteY57" fmla="*/ 4375228 h 6858000"/>
              <a:gd name="connsiteX58" fmla="*/ 618550 w 1508539"/>
              <a:gd name="connsiteY58" fmla="*/ 4214165 h 6858000"/>
              <a:gd name="connsiteX59" fmla="*/ 622623 w 1508539"/>
              <a:gd name="connsiteY59" fmla="*/ 4090296 h 6858000"/>
              <a:gd name="connsiteX60" fmla="*/ 607879 w 1508539"/>
              <a:gd name="connsiteY60" fmla="*/ 4033999 h 6858000"/>
              <a:gd name="connsiteX61" fmla="*/ 609028 w 1508539"/>
              <a:gd name="connsiteY61" fmla="*/ 4031933 h 6858000"/>
              <a:gd name="connsiteX62" fmla="*/ 607604 w 1508539"/>
              <a:gd name="connsiteY62" fmla="*/ 4013953 h 6858000"/>
              <a:gd name="connsiteX63" fmla="*/ 593899 w 1508539"/>
              <a:gd name="connsiteY63" fmla="*/ 3974753 h 6858000"/>
              <a:gd name="connsiteX64" fmla="*/ 595497 w 1508539"/>
              <a:gd name="connsiteY64" fmla="*/ 3969950 h 6858000"/>
              <a:gd name="connsiteX65" fmla="*/ 588919 w 1508539"/>
              <a:gd name="connsiteY65" fmla="*/ 3933779 h 6858000"/>
              <a:gd name="connsiteX66" fmla="*/ 590250 w 1508539"/>
              <a:gd name="connsiteY66" fmla="*/ 3933093 h 6858000"/>
              <a:gd name="connsiteX67" fmla="*/ 594604 w 1508539"/>
              <a:gd name="connsiteY67" fmla="*/ 3922082 h 6858000"/>
              <a:gd name="connsiteX68" fmla="*/ 599682 w 1508539"/>
              <a:gd name="connsiteY68" fmla="*/ 3901461 h 6858000"/>
              <a:gd name="connsiteX69" fmla="*/ 622276 w 1508539"/>
              <a:gd name="connsiteY69" fmla="*/ 3813873 h 6858000"/>
              <a:gd name="connsiteX70" fmla="*/ 621701 w 1508539"/>
              <a:gd name="connsiteY70" fmla="*/ 3806161 h 6858000"/>
              <a:gd name="connsiteX71" fmla="*/ 622008 w 1508539"/>
              <a:gd name="connsiteY71" fmla="*/ 3805957 h 6858000"/>
              <a:gd name="connsiteX72" fmla="*/ 622035 w 1508539"/>
              <a:gd name="connsiteY72" fmla="*/ 3797724 h 6858000"/>
              <a:gd name="connsiteX73" fmla="*/ 620650 w 1508539"/>
              <a:gd name="connsiteY73" fmla="*/ 3792098 h 6858000"/>
              <a:gd name="connsiteX74" fmla="*/ 619534 w 1508539"/>
              <a:gd name="connsiteY74" fmla="*/ 3777135 h 6858000"/>
              <a:gd name="connsiteX75" fmla="*/ 621267 w 1508539"/>
              <a:gd name="connsiteY75" fmla="*/ 3771656 h 6858000"/>
              <a:gd name="connsiteX76" fmla="*/ 625010 w 1508539"/>
              <a:gd name="connsiteY76" fmla="*/ 3769007 h 6858000"/>
              <a:gd name="connsiteX77" fmla="*/ 624476 w 1508539"/>
              <a:gd name="connsiteY77" fmla="*/ 3767709 h 6858000"/>
              <a:gd name="connsiteX78" fmla="*/ 633172 w 1508539"/>
              <a:gd name="connsiteY78" fmla="*/ 3738082 h 6858000"/>
              <a:gd name="connsiteX79" fmla="*/ 640518 w 1508539"/>
              <a:gd name="connsiteY79" fmla="*/ 3673397 h 6858000"/>
              <a:gd name="connsiteX80" fmla="*/ 639814 w 1508539"/>
              <a:gd name="connsiteY80" fmla="*/ 3637109 h 6858000"/>
              <a:gd name="connsiteX81" fmla="*/ 643257 w 1508539"/>
              <a:gd name="connsiteY81" fmla="*/ 3536883 h 6858000"/>
              <a:gd name="connsiteX82" fmla="*/ 650795 w 1508539"/>
              <a:gd name="connsiteY82" fmla="*/ 3435652 h 6858000"/>
              <a:gd name="connsiteX83" fmla="*/ 652466 w 1508539"/>
              <a:gd name="connsiteY83" fmla="*/ 3307769 h 6858000"/>
              <a:gd name="connsiteX84" fmla="*/ 670029 w 1508539"/>
              <a:gd name="connsiteY84" fmla="*/ 3250522 h 6858000"/>
              <a:gd name="connsiteX85" fmla="*/ 670454 w 1508539"/>
              <a:gd name="connsiteY85" fmla="*/ 3229163 h 6858000"/>
              <a:gd name="connsiteX86" fmla="*/ 672277 w 1508539"/>
              <a:gd name="connsiteY86" fmla="*/ 3217217 h 6858000"/>
              <a:gd name="connsiteX87" fmla="*/ 659112 w 1508539"/>
              <a:gd name="connsiteY87" fmla="*/ 3183755 h 6858000"/>
              <a:gd name="connsiteX88" fmla="*/ 659613 w 1508539"/>
              <a:gd name="connsiteY88" fmla="*/ 3178642 h 6858000"/>
              <a:gd name="connsiteX89" fmla="*/ 647213 w 1508539"/>
              <a:gd name="connsiteY89" fmla="*/ 3158586 h 6858000"/>
              <a:gd name="connsiteX90" fmla="*/ 632398 w 1508539"/>
              <a:gd name="connsiteY90" fmla="*/ 3129034 h 6858000"/>
              <a:gd name="connsiteX91" fmla="*/ 633063 w 1508539"/>
              <a:gd name="connsiteY91" fmla="*/ 3126682 h 6858000"/>
              <a:gd name="connsiteX92" fmla="*/ 623931 w 1508539"/>
              <a:gd name="connsiteY92" fmla="*/ 3114519 h 6858000"/>
              <a:gd name="connsiteX93" fmla="*/ 610540 w 1508539"/>
              <a:gd name="connsiteY93" fmla="*/ 3106272 h 6858000"/>
              <a:gd name="connsiteX94" fmla="*/ 583270 w 1508539"/>
              <a:gd name="connsiteY94" fmla="*/ 2958185 h 6858000"/>
              <a:gd name="connsiteX95" fmla="*/ 525884 w 1508539"/>
              <a:gd name="connsiteY95" fmla="*/ 2762989 h 6858000"/>
              <a:gd name="connsiteX96" fmla="*/ 474802 w 1508539"/>
              <a:gd name="connsiteY96" fmla="*/ 2554718 h 6858000"/>
              <a:gd name="connsiteX97" fmla="*/ 454896 w 1508539"/>
              <a:gd name="connsiteY97" fmla="*/ 2485734 h 6858000"/>
              <a:gd name="connsiteX98" fmla="*/ 445619 w 1508539"/>
              <a:gd name="connsiteY98" fmla="*/ 2447068 h 6858000"/>
              <a:gd name="connsiteX99" fmla="*/ 432580 w 1508539"/>
              <a:gd name="connsiteY99" fmla="*/ 2425819 h 6858000"/>
              <a:gd name="connsiteX100" fmla="*/ 438579 w 1508539"/>
              <a:gd name="connsiteY100" fmla="*/ 2402874 h 6858000"/>
              <a:gd name="connsiteX101" fmla="*/ 441191 w 1508539"/>
              <a:gd name="connsiteY101" fmla="*/ 2381443 h 6858000"/>
              <a:gd name="connsiteX102" fmla="*/ 417520 w 1508539"/>
              <a:gd name="connsiteY102" fmla="*/ 2261920 h 6858000"/>
              <a:gd name="connsiteX103" fmla="*/ 407407 w 1508539"/>
              <a:gd name="connsiteY103" fmla="*/ 2195378 h 6858000"/>
              <a:gd name="connsiteX104" fmla="*/ 391624 w 1508539"/>
              <a:gd name="connsiteY104" fmla="*/ 2155135 h 6858000"/>
              <a:gd name="connsiteX105" fmla="*/ 389082 w 1508539"/>
              <a:gd name="connsiteY105" fmla="*/ 2118008 h 6858000"/>
              <a:gd name="connsiteX106" fmla="*/ 390075 w 1508539"/>
              <a:gd name="connsiteY106" fmla="*/ 2050531 h 6858000"/>
              <a:gd name="connsiteX107" fmla="*/ 381881 w 1508539"/>
              <a:gd name="connsiteY107" fmla="*/ 1963269 h 6858000"/>
              <a:gd name="connsiteX108" fmla="*/ 363059 w 1508539"/>
              <a:gd name="connsiteY108" fmla="*/ 1906352 h 6858000"/>
              <a:gd name="connsiteX109" fmla="*/ 339616 w 1508539"/>
              <a:gd name="connsiteY109" fmla="*/ 1861531 h 6858000"/>
              <a:gd name="connsiteX110" fmla="*/ 293415 w 1508539"/>
              <a:gd name="connsiteY110" fmla="*/ 1732919 h 6858000"/>
              <a:gd name="connsiteX111" fmla="*/ 265726 w 1508539"/>
              <a:gd name="connsiteY111" fmla="*/ 1663540 h 6858000"/>
              <a:gd name="connsiteX112" fmla="*/ 264852 w 1508539"/>
              <a:gd name="connsiteY112" fmla="*/ 1615777 h 6858000"/>
              <a:gd name="connsiteX113" fmla="*/ 245647 w 1508539"/>
              <a:gd name="connsiteY113" fmla="*/ 1563678 h 6858000"/>
              <a:gd name="connsiteX114" fmla="*/ 258727 w 1508539"/>
              <a:gd name="connsiteY114" fmla="*/ 1519474 h 6858000"/>
              <a:gd name="connsiteX115" fmla="*/ 251469 w 1508539"/>
              <a:gd name="connsiteY115" fmla="*/ 1477995 h 6858000"/>
              <a:gd name="connsiteX116" fmla="*/ 237554 w 1508539"/>
              <a:gd name="connsiteY116" fmla="*/ 1373769 h 6858000"/>
              <a:gd name="connsiteX117" fmla="*/ 245861 w 1508539"/>
              <a:gd name="connsiteY117" fmla="*/ 1307086 h 6858000"/>
              <a:gd name="connsiteX118" fmla="*/ 247049 w 1508539"/>
              <a:gd name="connsiteY118" fmla="*/ 1189033 h 6858000"/>
              <a:gd name="connsiteX119" fmla="*/ 251734 w 1508539"/>
              <a:gd name="connsiteY119" fmla="*/ 1168288 h 6858000"/>
              <a:gd name="connsiteX120" fmla="*/ 244016 w 1508539"/>
              <a:gd name="connsiteY120" fmla="*/ 1142577 h 6858000"/>
              <a:gd name="connsiteX121" fmla="*/ 233322 w 1508539"/>
              <a:gd name="connsiteY121" fmla="*/ 1088484 h 6858000"/>
              <a:gd name="connsiteX122" fmla="*/ 222058 w 1508539"/>
              <a:gd name="connsiteY122" fmla="*/ 1016103 h 6858000"/>
              <a:gd name="connsiteX123" fmla="*/ 223514 w 1508539"/>
              <a:gd name="connsiteY123" fmla="*/ 932283 h 6858000"/>
              <a:gd name="connsiteX124" fmla="*/ 225750 w 1508539"/>
              <a:gd name="connsiteY124" fmla="*/ 915925 h 6858000"/>
              <a:gd name="connsiteX125" fmla="*/ 218379 w 1508539"/>
              <a:gd name="connsiteY125" fmla="*/ 896999 h 6858000"/>
              <a:gd name="connsiteX126" fmla="*/ 187787 w 1508539"/>
              <a:gd name="connsiteY126" fmla="*/ 821517 h 6858000"/>
              <a:gd name="connsiteX127" fmla="*/ 166737 w 1508539"/>
              <a:gd name="connsiteY127" fmla="*/ 751353 h 6858000"/>
              <a:gd name="connsiteX128" fmla="*/ 166295 w 1508539"/>
              <a:gd name="connsiteY128" fmla="*/ 721230 h 6858000"/>
              <a:gd name="connsiteX129" fmla="*/ 151966 w 1508539"/>
              <a:gd name="connsiteY129" fmla="*/ 681659 h 6858000"/>
              <a:gd name="connsiteX130" fmla="*/ 137385 w 1508539"/>
              <a:gd name="connsiteY130" fmla="*/ 635218 h 6858000"/>
              <a:gd name="connsiteX131" fmla="*/ 142396 w 1508539"/>
              <a:gd name="connsiteY131" fmla="*/ 613763 h 6858000"/>
              <a:gd name="connsiteX132" fmla="*/ 128338 w 1508539"/>
              <a:gd name="connsiteY132" fmla="*/ 598582 h 6858000"/>
              <a:gd name="connsiteX133" fmla="*/ 128019 w 1508539"/>
              <a:gd name="connsiteY133" fmla="*/ 576846 h 6858000"/>
              <a:gd name="connsiteX134" fmla="*/ 107645 w 1508539"/>
              <a:gd name="connsiteY134" fmla="*/ 530055 h 6858000"/>
              <a:gd name="connsiteX135" fmla="*/ 106893 w 1508539"/>
              <a:gd name="connsiteY135" fmla="*/ 465389 h 6858000"/>
              <a:gd name="connsiteX136" fmla="*/ 89816 w 1508539"/>
              <a:gd name="connsiteY136" fmla="*/ 424699 h 6858000"/>
              <a:gd name="connsiteX137" fmla="*/ 90191 w 1508539"/>
              <a:gd name="connsiteY137" fmla="*/ 404917 h 6858000"/>
              <a:gd name="connsiteX138" fmla="*/ 70148 w 1508539"/>
              <a:gd name="connsiteY138" fmla="*/ 367211 h 6858000"/>
              <a:gd name="connsiteX139" fmla="*/ 36452 w 1508539"/>
              <a:gd name="connsiteY139" fmla="*/ 268519 h 6858000"/>
              <a:gd name="connsiteX140" fmla="*/ 23935 w 1508539"/>
              <a:gd name="connsiteY140" fmla="*/ 160886 h 6858000"/>
              <a:gd name="connsiteX141" fmla="*/ 19312 w 1508539"/>
              <a:gd name="connsiteY141" fmla="*/ 47336 h 6858000"/>
              <a:gd name="connsiteX142" fmla="*/ 0 w 1508539"/>
              <a:gd name="connsiteY142"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28010 w 1508539"/>
              <a:gd name="connsiteY4" fmla="*/ 6751578 h 6858000"/>
              <a:gd name="connsiteX5" fmla="*/ 146674 w 1508539"/>
              <a:gd name="connsiteY5" fmla="*/ 6696999 h 6858000"/>
              <a:gd name="connsiteX6" fmla="*/ 163411 w 1508539"/>
              <a:gd name="connsiteY6" fmla="*/ 6638036 h 6858000"/>
              <a:gd name="connsiteX7" fmla="*/ 153633 w 1508539"/>
              <a:gd name="connsiteY7" fmla="*/ 6596265 h 6858000"/>
              <a:gd name="connsiteX8" fmla="*/ 164248 w 1508539"/>
              <a:gd name="connsiteY8" fmla="*/ 6574442 h 6858000"/>
              <a:gd name="connsiteX9" fmla="*/ 164588 w 1508539"/>
              <a:gd name="connsiteY9" fmla="*/ 6568530 h 6858000"/>
              <a:gd name="connsiteX10" fmla="*/ 166997 w 1508539"/>
              <a:gd name="connsiteY10" fmla="*/ 6560674 h 6858000"/>
              <a:gd name="connsiteX11" fmla="*/ 167342 w 1508539"/>
              <a:gd name="connsiteY11" fmla="*/ 6560598 h 6858000"/>
              <a:gd name="connsiteX12" fmla="*/ 201349 w 1508539"/>
              <a:gd name="connsiteY12" fmla="*/ 6530567 h 6858000"/>
              <a:gd name="connsiteX13" fmla="*/ 215389 w 1508539"/>
              <a:gd name="connsiteY13" fmla="*/ 6478062 h 6858000"/>
              <a:gd name="connsiteX14" fmla="*/ 226078 w 1508539"/>
              <a:gd name="connsiteY14" fmla="*/ 6460325 h 6858000"/>
              <a:gd name="connsiteX15" fmla="*/ 233311 w 1508539"/>
              <a:gd name="connsiteY15" fmla="*/ 6451488 h 6858000"/>
              <a:gd name="connsiteX16" fmla="*/ 234746 w 1508539"/>
              <a:gd name="connsiteY16" fmla="*/ 6451348 h 6858000"/>
              <a:gd name="connsiteX17" fmla="*/ 239104 w 1508539"/>
              <a:gd name="connsiteY17" fmla="*/ 6414240 h 6858000"/>
              <a:gd name="connsiteX18" fmla="*/ 241880 w 1508539"/>
              <a:gd name="connsiteY18" fmla="*/ 6384857 h 6858000"/>
              <a:gd name="connsiteX19" fmla="*/ 240591 w 1508539"/>
              <a:gd name="connsiteY19" fmla="*/ 6367510 h 6858000"/>
              <a:gd name="connsiteX20" fmla="*/ 244471 w 1508539"/>
              <a:gd name="connsiteY20" fmla="*/ 6349778 h 6858000"/>
              <a:gd name="connsiteX21" fmla="*/ 246136 w 1508539"/>
              <a:gd name="connsiteY21" fmla="*/ 6348250 h 6858000"/>
              <a:gd name="connsiteX22" fmla="*/ 262170 w 1508539"/>
              <a:gd name="connsiteY22" fmla="*/ 6281972 h 6858000"/>
              <a:gd name="connsiteX23" fmla="*/ 272933 w 1508539"/>
              <a:gd name="connsiteY23" fmla="*/ 6211940 h 6858000"/>
              <a:gd name="connsiteX24" fmla="*/ 314428 w 1508539"/>
              <a:gd name="connsiteY24" fmla="*/ 6113913 h 6858000"/>
              <a:gd name="connsiteX25" fmla="*/ 318721 w 1508539"/>
              <a:gd name="connsiteY25" fmla="*/ 6028119 h 6858000"/>
              <a:gd name="connsiteX26" fmla="*/ 363126 w 1508539"/>
              <a:gd name="connsiteY26" fmla="*/ 5934687 h 6858000"/>
              <a:gd name="connsiteX27" fmla="*/ 411349 w 1508539"/>
              <a:gd name="connsiteY27" fmla="*/ 5693685 h 6858000"/>
              <a:gd name="connsiteX28" fmla="*/ 431404 w 1508539"/>
              <a:gd name="connsiteY28" fmla="*/ 5665173 h 6858000"/>
              <a:gd name="connsiteX29" fmla="*/ 465121 w 1508539"/>
              <a:gd name="connsiteY29" fmla="*/ 5563435 h 6858000"/>
              <a:gd name="connsiteX30" fmla="*/ 494626 w 1508539"/>
              <a:gd name="connsiteY30" fmla="*/ 5476393 h 6858000"/>
              <a:gd name="connsiteX31" fmla="*/ 525819 w 1508539"/>
              <a:gd name="connsiteY31" fmla="*/ 5396260 h 6858000"/>
              <a:gd name="connsiteX32" fmla="*/ 541800 w 1508539"/>
              <a:gd name="connsiteY32" fmla="*/ 5330009 h 6858000"/>
              <a:gd name="connsiteX33" fmla="*/ 575293 w 1508539"/>
              <a:gd name="connsiteY33" fmla="*/ 5273739 h 6858000"/>
              <a:gd name="connsiteX34" fmla="*/ 584892 w 1508539"/>
              <a:gd name="connsiteY34" fmla="*/ 5241779 h 6858000"/>
              <a:gd name="connsiteX35" fmla="*/ 596118 w 1508539"/>
              <a:gd name="connsiteY35" fmla="*/ 5225268 h 6858000"/>
              <a:gd name="connsiteX36" fmla="*/ 597138 w 1508539"/>
              <a:gd name="connsiteY36" fmla="*/ 5217684 h 6858000"/>
              <a:gd name="connsiteX37" fmla="*/ 604479 w 1508539"/>
              <a:gd name="connsiteY37" fmla="*/ 5193377 h 6858000"/>
              <a:gd name="connsiteX38" fmla="*/ 607782 w 1508539"/>
              <a:gd name="connsiteY38" fmla="*/ 5179288 h 6858000"/>
              <a:gd name="connsiteX39" fmla="*/ 608766 w 1508539"/>
              <a:gd name="connsiteY39" fmla="*/ 5173621 h 6858000"/>
              <a:gd name="connsiteX40" fmla="*/ 604400 w 1508539"/>
              <a:gd name="connsiteY40" fmla="*/ 5159961 h 6858000"/>
              <a:gd name="connsiteX41" fmla="*/ 611077 w 1508539"/>
              <a:gd name="connsiteY41" fmla="*/ 5144295 h 6858000"/>
              <a:gd name="connsiteX42" fmla="*/ 608010 w 1508539"/>
              <a:gd name="connsiteY42" fmla="*/ 5125185 h 6858000"/>
              <a:gd name="connsiteX43" fmla="*/ 614840 w 1508539"/>
              <a:gd name="connsiteY43" fmla="*/ 5121884 h 6858000"/>
              <a:gd name="connsiteX44" fmla="*/ 621876 w 1508539"/>
              <a:gd name="connsiteY44" fmla="*/ 5067850 h 6858000"/>
              <a:gd name="connsiteX45" fmla="*/ 624607 w 1508539"/>
              <a:gd name="connsiteY45" fmla="*/ 5060861 h 6858000"/>
              <a:gd name="connsiteX46" fmla="*/ 621311 w 1508539"/>
              <a:gd name="connsiteY46" fmla="*/ 5034192 h 6858000"/>
              <a:gd name="connsiteX47" fmla="*/ 622865 w 1508539"/>
              <a:gd name="connsiteY47" fmla="*/ 4993030 h 6858000"/>
              <a:gd name="connsiteX48" fmla="*/ 629774 w 1508539"/>
              <a:gd name="connsiteY48" fmla="*/ 4946844 h 6858000"/>
              <a:gd name="connsiteX49" fmla="*/ 625630 w 1508539"/>
              <a:gd name="connsiteY49" fmla="*/ 4932692 h 6858000"/>
              <a:gd name="connsiteX50" fmla="*/ 641033 w 1508539"/>
              <a:gd name="connsiteY50" fmla="*/ 4858827 h 6858000"/>
              <a:gd name="connsiteX51" fmla="*/ 646936 w 1508539"/>
              <a:gd name="connsiteY51" fmla="*/ 4821170 h 6858000"/>
              <a:gd name="connsiteX52" fmla="*/ 651669 w 1508539"/>
              <a:gd name="connsiteY52" fmla="*/ 4780965 h 6858000"/>
              <a:gd name="connsiteX53" fmla="*/ 652962 w 1508539"/>
              <a:gd name="connsiteY53" fmla="*/ 4750867 h 6858000"/>
              <a:gd name="connsiteX54" fmla="*/ 650769 w 1508539"/>
              <a:gd name="connsiteY54" fmla="*/ 4690749 h 6858000"/>
              <a:gd name="connsiteX55" fmla="*/ 646249 w 1508539"/>
              <a:gd name="connsiteY55" fmla="*/ 4584173 h 6858000"/>
              <a:gd name="connsiteX56" fmla="*/ 641332 w 1508539"/>
              <a:gd name="connsiteY56" fmla="*/ 4444346 h 6858000"/>
              <a:gd name="connsiteX57" fmla="*/ 637897 w 1508539"/>
              <a:gd name="connsiteY57" fmla="*/ 4375228 h 6858000"/>
              <a:gd name="connsiteX58" fmla="*/ 618550 w 1508539"/>
              <a:gd name="connsiteY58" fmla="*/ 4214165 h 6858000"/>
              <a:gd name="connsiteX59" fmla="*/ 622623 w 1508539"/>
              <a:gd name="connsiteY59" fmla="*/ 4090296 h 6858000"/>
              <a:gd name="connsiteX60" fmla="*/ 607879 w 1508539"/>
              <a:gd name="connsiteY60" fmla="*/ 4033999 h 6858000"/>
              <a:gd name="connsiteX61" fmla="*/ 609028 w 1508539"/>
              <a:gd name="connsiteY61" fmla="*/ 4031933 h 6858000"/>
              <a:gd name="connsiteX62" fmla="*/ 607604 w 1508539"/>
              <a:gd name="connsiteY62" fmla="*/ 4013953 h 6858000"/>
              <a:gd name="connsiteX63" fmla="*/ 593899 w 1508539"/>
              <a:gd name="connsiteY63" fmla="*/ 3974753 h 6858000"/>
              <a:gd name="connsiteX64" fmla="*/ 595497 w 1508539"/>
              <a:gd name="connsiteY64" fmla="*/ 3969950 h 6858000"/>
              <a:gd name="connsiteX65" fmla="*/ 588919 w 1508539"/>
              <a:gd name="connsiteY65" fmla="*/ 3933779 h 6858000"/>
              <a:gd name="connsiteX66" fmla="*/ 590250 w 1508539"/>
              <a:gd name="connsiteY66" fmla="*/ 3933093 h 6858000"/>
              <a:gd name="connsiteX67" fmla="*/ 594604 w 1508539"/>
              <a:gd name="connsiteY67" fmla="*/ 3922082 h 6858000"/>
              <a:gd name="connsiteX68" fmla="*/ 599682 w 1508539"/>
              <a:gd name="connsiteY68" fmla="*/ 3901461 h 6858000"/>
              <a:gd name="connsiteX69" fmla="*/ 622276 w 1508539"/>
              <a:gd name="connsiteY69" fmla="*/ 3813873 h 6858000"/>
              <a:gd name="connsiteX70" fmla="*/ 621701 w 1508539"/>
              <a:gd name="connsiteY70" fmla="*/ 3806161 h 6858000"/>
              <a:gd name="connsiteX71" fmla="*/ 622008 w 1508539"/>
              <a:gd name="connsiteY71" fmla="*/ 3805957 h 6858000"/>
              <a:gd name="connsiteX72" fmla="*/ 622035 w 1508539"/>
              <a:gd name="connsiteY72" fmla="*/ 3797724 h 6858000"/>
              <a:gd name="connsiteX73" fmla="*/ 620650 w 1508539"/>
              <a:gd name="connsiteY73" fmla="*/ 3792098 h 6858000"/>
              <a:gd name="connsiteX74" fmla="*/ 619534 w 1508539"/>
              <a:gd name="connsiteY74" fmla="*/ 3777135 h 6858000"/>
              <a:gd name="connsiteX75" fmla="*/ 621267 w 1508539"/>
              <a:gd name="connsiteY75" fmla="*/ 3771656 h 6858000"/>
              <a:gd name="connsiteX76" fmla="*/ 625010 w 1508539"/>
              <a:gd name="connsiteY76" fmla="*/ 3769007 h 6858000"/>
              <a:gd name="connsiteX77" fmla="*/ 624476 w 1508539"/>
              <a:gd name="connsiteY77" fmla="*/ 3767709 h 6858000"/>
              <a:gd name="connsiteX78" fmla="*/ 633172 w 1508539"/>
              <a:gd name="connsiteY78" fmla="*/ 3738082 h 6858000"/>
              <a:gd name="connsiteX79" fmla="*/ 640518 w 1508539"/>
              <a:gd name="connsiteY79" fmla="*/ 3673397 h 6858000"/>
              <a:gd name="connsiteX80" fmla="*/ 639814 w 1508539"/>
              <a:gd name="connsiteY80" fmla="*/ 3637109 h 6858000"/>
              <a:gd name="connsiteX81" fmla="*/ 643257 w 1508539"/>
              <a:gd name="connsiteY81" fmla="*/ 3536883 h 6858000"/>
              <a:gd name="connsiteX82" fmla="*/ 650795 w 1508539"/>
              <a:gd name="connsiteY82" fmla="*/ 3435652 h 6858000"/>
              <a:gd name="connsiteX83" fmla="*/ 652466 w 1508539"/>
              <a:gd name="connsiteY83" fmla="*/ 3307769 h 6858000"/>
              <a:gd name="connsiteX84" fmla="*/ 670029 w 1508539"/>
              <a:gd name="connsiteY84" fmla="*/ 3250522 h 6858000"/>
              <a:gd name="connsiteX85" fmla="*/ 670454 w 1508539"/>
              <a:gd name="connsiteY85" fmla="*/ 3229163 h 6858000"/>
              <a:gd name="connsiteX86" fmla="*/ 672277 w 1508539"/>
              <a:gd name="connsiteY86" fmla="*/ 3217217 h 6858000"/>
              <a:gd name="connsiteX87" fmla="*/ 659112 w 1508539"/>
              <a:gd name="connsiteY87" fmla="*/ 3183755 h 6858000"/>
              <a:gd name="connsiteX88" fmla="*/ 659613 w 1508539"/>
              <a:gd name="connsiteY88" fmla="*/ 3178642 h 6858000"/>
              <a:gd name="connsiteX89" fmla="*/ 647213 w 1508539"/>
              <a:gd name="connsiteY89" fmla="*/ 3158586 h 6858000"/>
              <a:gd name="connsiteX90" fmla="*/ 632398 w 1508539"/>
              <a:gd name="connsiteY90" fmla="*/ 3129034 h 6858000"/>
              <a:gd name="connsiteX91" fmla="*/ 633063 w 1508539"/>
              <a:gd name="connsiteY91" fmla="*/ 3126682 h 6858000"/>
              <a:gd name="connsiteX92" fmla="*/ 623931 w 1508539"/>
              <a:gd name="connsiteY92" fmla="*/ 3114519 h 6858000"/>
              <a:gd name="connsiteX93" fmla="*/ 610540 w 1508539"/>
              <a:gd name="connsiteY93" fmla="*/ 3106272 h 6858000"/>
              <a:gd name="connsiteX94" fmla="*/ 583270 w 1508539"/>
              <a:gd name="connsiteY94" fmla="*/ 2958185 h 6858000"/>
              <a:gd name="connsiteX95" fmla="*/ 525884 w 1508539"/>
              <a:gd name="connsiteY95" fmla="*/ 2762989 h 6858000"/>
              <a:gd name="connsiteX96" fmla="*/ 474802 w 1508539"/>
              <a:gd name="connsiteY96" fmla="*/ 2554718 h 6858000"/>
              <a:gd name="connsiteX97" fmla="*/ 454896 w 1508539"/>
              <a:gd name="connsiteY97" fmla="*/ 2485734 h 6858000"/>
              <a:gd name="connsiteX98" fmla="*/ 445619 w 1508539"/>
              <a:gd name="connsiteY98" fmla="*/ 2447068 h 6858000"/>
              <a:gd name="connsiteX99" fmla="*/ 432580 w 1508539"/>
              <a:gd name="connsiteY99" fmla="*/ 2425819 h 6858000"/>
              <a:gd name="connsiteX100" fmla="*/ 438579 w 1508539"/>
              <a:gd name="connsiteY100" fmla="*/ 2402874 h 6858000"/>
              <a:gd name="connsiteX101" fmla="*/ 441191 w 1508539"/>
              <a:gd name="connsiteY101" fmla="*/ 2381443 h 6858000"/>
              <a:gd name="connsiteX102" fmla="*/ 417520 w 1508539"/>
              <a:gd name="connsiteY102" fmla="*/ 2261920 h 6858000"/>
              <a:gd name="connsiteX103" fmla="*/ 407407 w 1508539"/>
              <a:gd name="connsiteY103" fmla="*/ 2195378 h 6858000"/>
              <a:gd name="connsiteX104" fmla="*/ 391624 w 1508539"/>
              <a:gd name="connsiteY104" fmla="*/ 2155135 h 6858000"/>
              <a:gd name="connsiteX105" fmla="*/ 389082 w 1508539"/>
              <a:gd name="connsiteY105" fmla="*/ 2118008 h 6858000"/>
              <a:gd name="connsiteX106" fmla="*/ 390075 w 1508539"/>
              <a:gd name="connsiteY106" fmla="*/ 2050531 h 6858000"/>
              <a:gd name="connsiteX107" fmla="*/ 381881 w 1508539"/>
              <a:gd name="connsiteY107" fmla="*/ 1963269 h 6858000"/>
              <a:gd name="connsiteX108" fmla="*/ 363059 w 1508539"/>
              <a:gd name="connsiteY108" fmla="*/ 1906352 h 6858000"/>
              <a:gd name="connsiteX109" fmla="*/ 339616 w 1508539"/>
              <a:gd name="connsiteY109" fmla="*/ 1861531 h 6858000"/>
              <a:gd name="connsiteX110" fmla="*/ 293415 w 1508539"/>
              <a:gd name="connsiteY110" fmla="*/ 1732919 h 6858000"/>
              <a:gd name="connsiteX111" fmla="*/ 265726 w 1508539"/>
              <a:gd name="connsiteY111" fmla="*/ 1663540 h 6858000"/>
              <a:gd name="connsiteX112" fmla="*/ 264852 w 1508539"/>
              <a:gd name="connsiteY112" fmla="*/ 1615777 h 6858000"/>
              <a:gd name="connsiteX113" fmla="*/ 245647 w 1508539"/>
              <a:gd name="connsiteY113" fmla="*/ 1563678 h 6858000"/>
              <a:gd name="connsiteX114" fmla="*/ 258727 w 1508539"/>
              <a:gd name="connsiteY114" fmla="*/ 1519474 h 6858000"/>
              <a:gd name="connsiteX115" fmla="*/ 251469 w 1508539"/>
              <a:gd name="connsiteY115" fmla="*/ 1477995 h 6858000"/>
              <a:gd name="connsiteX116" fmla="*/ 237554 w 1508539"/>
              <a:gd name="connsiteY116" fmla="*/ 1373769 h 6858000"/>
              <a:gd name="connsiteX117" fmla="*/ 245861 w 1508539"/>
              <a:gd name="connsiteY117" fmla="*/ 1307086 h 6858000"/>
              <a:gd name="connsiteX118" fmla="*/ 247049 w 1508539"/>
              <a:gd name="connsiteY118" fmla="*/ 1189033 h 6858000"/>
              <a:gd name="connsiteX119" fmla="*/ 251734 w 1508539"/>
              <a:gd name="connsiteY119" fmla="*/ 1168288 h 6858000"/>
              <a:gd name="connsiteX120" fmla="*/ 244016 w 1508539"/>
              <a:gd name="connsiteY120" fmla="*/ 1142577 h 6858000"/>
              <a:gd name="connsiteX121" fmla="*/ 233322 w 1508539"/>
              <a:gd name="connsiteY121" fmla="*/ 1088484 h 6858000"/>
              <a:gd name="connsiteX122" fmla="*/ 222058 w 1508539"/>
              <a:gd name="connsiteY122" fmla="*/ 1016103 h 6858000"/>
              <a:gd name="connsiteX123" fmla="*/ 223514 w 1508539"/>
              <a:gd name="connsiteY123" fmla="*/ 932283 h 6858000"/>
              <a:gd name="connsiteX124" fmla="*/ 225750 w 1508539"/>
              <a:gd name="connsiteY124" fmla="*/ 915925 h 6858000"/>
              <a:gd name="connsiteX125" fmla="*/ 218379 w 1508539"/>
              <a:gd name="connsiteY125" fmla="*/ 896999 h 6858000"/>
              <a:gd name="connsiteX126" fmla="*/ 187787 w 1508539"/>
              <a:gd name="connsiteY126" fmla="*/ 821517 h 6858000"/>
              <a:gd name="connsiteX127" fmla="*/ 166737 w 1508539"/>
              <a:gd name="connsiteY127" fmla="*/ 751353 h 6858000"/>
              <a:gd name="connsiteX128" fmla="*/ 166295 w 1508539"/>
              <a:gd name="connsiteY128" fmla="*/ 721230 h 6858000"/>
              <a:gd name="connsiteX129" fmla="*/ 151966 w 1508539"/>
              <a:gd name="connsiteY129" fmla="*/ 681659 h 6858000"/>
              <a:gd name="connsiteX130" fmla="*/ 137385 w 1508539"/>
              <a:gd name="connsiteY130" fmla="*/ 635218 h 6858000"/>
              <a:gd name="connsiteX131" fmla="*/ 142396 w 1508539"/>
              <a:gd name="connsiteY131" fmla="*/ 613763 h 6858000"/>
              <a:gd name="connsiteX132" fmla="*/ 128338 w 1508539"/>
              <a:gd name="connsiteY132" fmla="*/ 598582 h 6858000"/>
              <a:gd name="connsiteX133" fmla="*/ 128019 w 1508539"/>
              <a:gd name="connsiteY133" fmla="*/ 576846 h 6858000"/>
              <a:gd name="connsiteX134" fmla="*/ 107645 w 1508539"/>
              <a:gd name="connsiteY134" fmla="*/ 530055 h 6858000"/>
              <a:gd name="connsiteX135" fmla="*/ 106893 w 1508539"/>
              <a:gd name="connsiteY135" fmla="*/ 465389 h 6858000"/>
              <a:gd name="connsiteX136" fmla="*/ 89816 w 1508539"/>
              <a:gd name="connsiteY136" fmla="*/ 424699 h 6858000"/>
              <a:gd name="connsiteX137" fmla="*/ 90191 w 1508539"/>
              <a:gd name="connsiteY137" fmla="*/ 404917 h 6858000"/>
              <a:gd name="connsiteX138" fmla="*/ 70148 w 1508539"/>
              <a:gd name="connsiteY138" fmla="*/ 367211 h 6858000"/>
              <a:gd name="connsiteX139" fmla="*/ 36452 w 1508539"/>
              <a:gd name="connsiteY139" fmla="*/ 268519 h 6858000"/>
              <a:gd name="connsiteX140" fmla="*/ 23935 w 1508539"/>
              <a:gd name="connsiteY140" fmla="*/ 160886 h 6858000"/>
              <a:gd name="connsiteX141" fmla="*/ 19312 w 1508539"/>
              <a:gd name="connsiteY141" fmla="*/ 47336 h 6858000"/>
              <a:gd name="connsiteX142" fmla="*/ 0 w 1508539"/>
              <a:gd name="connsiteY142"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28010 w 1508539"/>
              <a:gd name="connsiteY4" fmla="*/ 6751578 h 6858000"/>
              <a:gd name="connsiteX5" fmla="*/ 146674 w 1508539"/>
              <a:gd name="connsiteY5" fmla="*/ 6696999 h 6858000"/>
              <a:gd name="connsiteX6" fmla="*/ 163411 w 1508539"/>
              <a:gd name="connsiteY6" fmla="*/ 6638036 h 6858000"/>
              <a:gd name="connsiteX7" fmla="*/ 153633 w 1508539"/>
              <a:gd name="connsiteY7" fmla="*/ 6596265 h 6858000"/>
              <a:gd name="connsiteX8" fmla="*/ 164248 w 1508539"/>
              <a:gd name="connsiteY8" fmla="*/ 6574442 h 6858000"/>
              <a:gd name="connsiteX9" fmla="*/ 164588 w 1508539"/>
              <a:gd name="connsiteY9" fmla="*/ 6568530 h 6858000"/>
              <a:gd name="connsiteX10" fmla="*/ 166997 w 1508539"/>
              <a:gd name="connsiteY10" fmla="*/ 6560674 h 6858000"/>
              <a:gd name="connsiteX11" fmla="*/ 167342 w 1508539"/>
              <a:gd name="connsiteY11" fmla="*/ 6560598 h 6858000"/>
              <a:gd name="connsiteX12" fmla="*/ 201349 w 1508539"/>
              <a:gd name="connsiteY12" fmla="*/ 6530567 h 6858000"/>
              <a:gd name="connsiteX13" fmla="*/ 215389 w 1508539"/>
              <a:gd name="connsiteY13" fmla="*/ 6478062 h 6858000"/>
              <a:gd name="connsiteX14" fmla="*/ 226078 w 1508539"/>
              <a:gd name="connsiteY14" fmla="*/ 6460325 h 6858000"/>
              <a:gd name="connsiteX15" fmla="*/ 233311 w 1508539"/>
              <a:gd name="connsiteY15" fmla="*/ 6451488 h 6858000"/>
              <a:gd name="connsiteX16" fmla="*/ 234746 w 1508539"/>
              <a:gd name="connsiteY16" fmla="*/ 6451348 h 6858000"/>
              <a:gd name="connsiteX17" fmla="*/ 239104 w 1508539"/>
              <a:gd name="connsiteY17" fmla="*/ 6414240 h 6858000"/>
              <a:gd name="connsiteX18" fmla="*/ 241880 w 1508539"/>
              <a:gd name="connsiteY18" fmla="*/ 6384857 h 6858000"/>
              <a:gd name="connsiteX19" fmla="*/ 240591 w 1508539"/>
              <a:gd name="connsiteY19" fmla="*/ 6367510 h 6858000"/>
              <a:gd name="connsiteX20" fmla="*/ 244471 w 1508539"/>
              <a:gd name="connsiteY20" fmla="*/ 6349778 h 6858000"/>
              <a:gd name="connsiteX21" fmla="*/ 246136 w 1508539"/>
              <a:gd name="connsiteY21" fmla="*/ 6348250 h 6858000"/>
              <a:gd name="connsiteX22" fmla="*/ 262170 w 1508539"/>
              <a:gd name="connsiteY22" fmla="*/ 6281972 h 6858000"/>
              <a:gd name="connsiteX23" fmla="*/ 272933 w 1508539"/>
              <a:gd name="connsiteY23" fmla="*/ 6211940 h 6858000"/>
              <a:gd name="connsiteX24" fmla="*/ 314428 w 1508539"/>
              <a:gd name="connsiteY24" fmla="*/ 6113913 h 6858000"/>
              <a:gd name="connsiteX25" fmla="*/ 318721 w 1508539"/>
              <a:gd name="connsiteY25" fmla="*/ 6028119 h 6858000"/>
              <a:gd name="connsiteX26" fmla="*/ 363126 w 1508539"/>
              <a:gd name="connsiteY26" fmla="*/ 5934687 h 6858000"/>
              <a:gd name="connsiteX27" fmla="*/ 411349 w 1508539"/>
              <a:gd name="connsiteY27" fmla="*/ 5693685 h 6858000"/>
              <a:gd name="connsiteX28" fmla="*/ 431404 w 1508539"/>
              <a:gd name="connsiteY28" fmla="*/ 5665173 h 6858000"/>
              <a:gd name="connsiteX29" fmla="*/ 465121 w 1508539"/>
              <a:gd name="connsiteY29" fmla="*/ 5563435 h 6858000"/>
              <a:gd name="connsiteX30" fmla="*/ 494626 w 1508539"/>
              <a:gd name="connsiteY30" fmla="*/ 5476393 h 6858000"/>
              <a:gd name="connsiteX31" fmla="*/ 525819 w 1508539"/>
              <a:gd name="connsiteY31" fmla="*/ 5396260 h 6858000"/>
              <a:gd name="connsiteX32" fmla="*/ 541800 w 1508539"/>
              <a:gd name="connsiteY32" fmla="*/ 5330009 h 6858000"/>
              <a:gd name="connsiteX33" fmla="*/ 575293 w 1508539"/>
              <a:gd name="connsiteY33" fmla="*/ 5273739 h 6858000"/>
              <a:gd name="connsiteX34" fmla="*/ 584892 w 1508539"/>
              <a:gd name="connsiteY34" fmla="*/ 5241779 h 6858000"/>
              <a:gd name="connsiteX35" fmla="*/ 596118 w 1508539"/>
              <a:gd name="connsiteY35" fmla="*/ 5225268 h 6858000"/>
              <a:gd name="connsiteX36" fmla="*/ 597138 w 1508539"/>
              <a:gd name="connsiteY36" fmla="*/ 5217684 h 6858000"/>
              <a:gd name="connsiteX37" fmla="*/ 604479 w 1508539"/>
              <a:gd name="connsiteY37" fmla="*/ 5193377 h 6858000"/>
              <a:gd name="connsiteX38" fmla="*/ 607782 w 1508539"/>
              <a:gd name="connsiteY38" fmla="*/ 5179288 h 6858000"/>
              <a:gd name="connsiteX39" fmla="*/ 608766 w 1508539"/>
              <a:gd name="connsiteY39" fmla="*/ 5173621 h 6858000"/>
              <a:gd name="connsiteX40" fmla="*/ 604400 w 1508539"/>
              <a:gd name="connsiteY40" fmla="*/ 5159961 h 6858000"/>
              <a:gd name="connsiteX41" fmla="*/ 611077 w 1508539"/>
              <a:gd name="connsiteY41" fmla="*/ 5144295 h 6858000"/>
              <a:gd name="connsiteX42" fmla="*/ 608010 w 1508539"/>
              <a:gd name="connsiteY42" fmla="*/ 5125185 h 6858000"/>
              <a:gd name="connsiteX43" fmla="*/ 614840 w 1508539"/>
              <a:gd name="connsiteY43" fmla="*/ 5121884 h 6858000"/>
              <a:gd name="connsiteX44" fmla="*/ 621876 w 1508539"/>
              <a:gd name="connsiteY44" fmla="*/ 5067850 h 6858000"/>
              <a:gd name="connsiteX45" fmla="*/ 624607 w 1508539"/>
              <a:gd name="connsiteY45" fmla="*/ 5060861 h 6858000"/>
              <a:gd name="connsiteX46" fmla="*/ 621311 w 1508539"/>
              <a:gd name="connsiteY46" fmla="*/ 5034192 h 6858000"/>
              <a:gd name="connsiteX47" fmla="*/ 622865 w 1508539"/>
              <a:gd name="connsiteY47" fmla="*/ 4993030 h 6858000"/>
              <a:gd name="connsiteX48" fmla="*/ 629774 w 1508539"/>
              <a:gd name="connsiteY48" fmla="*/ 4946844 h 6858000"/>
              <a:gd name="connsiteX49" fmla="*/ 625630 w 1508539"/>
              <a:gd name="connsiteY49" fmla="*/ 4932692 h 6858000"/>
              <a:gd name="connsiteX50" fmla="*/ 641033 w 1508539"/>
              <a:gd name="connsiteY50" fmla="*/ 4858827 h 6858000"/>
              <a:gd name="connsiteX51" fmla="*/ 646936 w 1508539"/>
              <a:gd name="connsiteY51" fmla="*/ 4821170 h 6858000"/>
              <a:gd name="connsiteX52" fmla="*/ 651669 w 1508539"/>
              <a:gd name="connsiteY52" fmla="*/ 4780965 h 6858000"/>
              <a:gd name="connsiteX53" fmla="*/ 652962 w 1508539"/>
              <a:gd name="connsiteY53" fmla="*/ 4750867 h 6858000"/>
              <a:gd name="connsiteX54" fmla="*/ 650769 w 1508539"/>
              <a:gd name="connsiteY54" fmla="*/ 4690749 h 6858000"/>
              <a:gd name="connsiteX55" fmla="*/ 646249 w 1508539"/>
              <a:gd name="connsiteY55" fmla="*/ 4584173 h 6858000"/>
              <a:gd name="connsiteX56" fmla="*/ 641332 w 1508539"/>
              <a:gd name="connsiteY56" fmla="*/ 4444346 h 6858000"/>
              <a:gd name="connsiteX57" fmla="*/ 637897 w 1508539"/>
              <a:gd name="connsiteY57" fmla="*/ 4375228 h 6858000"/>
              <a:gd name="connsiteX58" fmla="*/ 618550 w 1508539"/>
              <a:gd name="connsiteY58" fmla="*/ 4214165 h 6858000"/>
              <a:gd name="connsiteX59" fmla="*/ 622623 w 1508539"/>
              <a:gd name="connsiteY59" fmla="*/ 4090296 h 6858000"/>
              <a:gd name="connsiteX60" fmla="*/ 607879 w 1508539"/>
              <a:gd name="connsiteY60" fmla="*/ 4033999 h 6858000"/>
              <a:gd name="connsiteX61" fmla="*/ 609028 w 1508539"/>
              <a:gd name="connsiteY61" fmla="*/ 4031933 h 6858000"/>
              <a:gd name="connsiteX62" fmla="*/ 607604 w 1508539"/>
              <a:gd name="connsiteY62" fmla="*/ 4013953 h 6858000"/>
              <a:gd name="connsiteX63" fmla="*/ 593899 w 1508539"/>
              <a:gd name="connsiteY63" fmla="*/ 3974753 h 6858000"/>
              <a:gd name="connsiteX64" fmla="*/ 595497 w 1508539"/>
              <a:gd name="connsiteY64" fmla="*/ 3969950 h 6858000"/>
              <a:gd name="connsiteX65" fmla="*/ 588919 w 1508539"/>
              <a:gd name="connsiteY65" fmla="*/ 3933779 h 6858000"/>
              <a:gd name="connsiteX66" fmla="*/ 590250 w 1508539"/>
              <a:gd name="connsiteY66" fmla="*/ 3933093 h 6858000"/>
              <a:gd name="connsiteX67" fmla="*/ 594604 w 1508539"/>
              <a:gd name="connsiteY67" fmla="*/ 3922082 h 6858000"/>
              <a:gd name="connsiteX68" fmla="*/ 599682 w 1508539"/>
              <a:gd name="connsiteY68" fmla="*/ 3901461 h 6858000"/>
              <a:gd name="connsiteX69" fmla="*/ 622276 w 1508539"/>
              <a:gd name="connsiteY69" fmla="*/ 3813873 h 6858000"/>
              <a:gd name="connsiteX70" fmla="*/ 621701 w 1508539"/>
              <a:gd name="connsiteY70" fmla="*/ 3806161 h 6858000"/>
              <a:gd name="connsiteX71" fmla="*/ 622008 w 1508539"/>
              <a:gd name="connsiteY71" fmla="*/ 3805957 h 6858000"/>
              <a:gd name="connsiteX72" fmla="*/ 622035 w 1508539"/>
              <a:gd name="connsiteY72" fmla="*/ 3797724 h 6858000"/>
              <a:gd name="connsiteX73" fmla="*/ 620650 w 1508539"/>
              <a:gd name="connsiteY73" fmla="*/ 3792098 h 6858000"/>
              <a:gd name="connsiteX74" fmla="*/ 619534 w 1508539"/>
              <a:gd name="connsiteY74" fmla="*/ 3777135 h 6858000"/>
              <a:gd name="connsiteX75" fmla="*/ 621267 w 1508539"/>
              <a:gd name="connsiteY75" fmla="*/ 3771656 h 6858000"/>
              <a:gd name="connsiteX76" fmla="*/ 625010 w 1508539"/>
              <a:gd name="connsiteY76" fmla="*/ 3769007 h 6858000"/>
              <a:gd name="connsiteX77" fmla="*/ 624476 w 1508539"/>
              <a:gd name="connsiteY77" fmla="*/ 3767709 h 6858000"/>
              <a:gd name="connsiteX78" fmla="*/ 633172 w 1508539"/>
              <a:gd name="connsiteY78" fmla="*/ 3738082 h 6858000"/>
              <a:gd name="connsiteX79" fmla="*/ 640518 w 1508539"/>
              <a:gd name="connsiteY79" fmla="*/ 3673397 h 6858000"/>
              <a:gd name="connsiteX80" fmla="*/ 639814 w 1508539"/>
              <a:gd name="connsiteY80" fmla="*/ 3637109 h 6858000"/>
              <a:gd name="connsiteX81" fmla="*/ 643257 w 1508539"/>
              <a:gd name="connsiteY81" fmla="*/ 3536883 h 6858000"/>
              <a:gd name="connsiteX82" fmla="*/ 650795 w 1508539"/>
              <a:gd name="connsiteY82" fmla="*/ 3435652 h 6858000"/>
              <a:gd name="connsiteX83" fmla="*/ 652466 w 1508539"/>
              <a:gd name="connsiteY83" fmla="*/ 3307769 h 6858000"/>
              <a:gd name="connsiteX84" fmla="*/ 670029 w 1508539"/>
              <a:gd name="connsiteY84" fmla="*/ 3250522 h 6858000"/>
              <a:gd name="connsiteX85" fmla="*/ 670454 w 1508539"/>
              <a:gd name="connsiteY85" fmla="*/ 3229163 h 6858000"/>
              <a:gd name="connsiteX86" fmla="*/ 672277 w 1508539"/>
              <a:gd name="connsiteY86" fmla="*/ 3217217 h 6858000"/>
              <a:gd name="connsiteX87" fmla="*/ 659112 w 1508539"/>
              <a:gd name="connsiteY87" fmla="*/ 3183755 h 6858000"/>
              <a:gd name="connsiteX88" fmla="*/ 659613 w 1508539"/>
              <a:gd name="connsiteY88" fmla="*/ 3178642 h 6858000"/>
              <a:gd name="connsiteX89" fmla="*/ 647213 w 1508539"/>
              <a:gd name="connsiteY89" fmla="*/ 3158586 h 6858000"/>
              <a:gd name="connsiteX90" fmla="*/ 632398 w 1508539"/>
              <a:gd name="connsiteY90" fmla="*/ 3129034 h 6858000"/>
              <a:gd name="connsiteX91" fmla="*/ 633063 w 1508539"/>
              <a:gd name="connsiteY91" fmla="*/ 3126682 h 6858000"/>
              <a:gd name="connsiteX92" fmla="*/ 623931 w 1508539"/>
              <a:gd name="connsiteY92" fmla="*/ 3114519 h 6858000"/>
              <a:gd name="connsiteX93" fmla="*/ 610540 w 1508539"/>
              <a:gd name="connsiteY93" fmla="*/ 3106272 h 6858000"/>
              <a:gd name="connsiteX94" fmla="*/ 583270 w 1508539"/>
              <a:gd name="connsiteY94" fmla="*/ 2958185 h 6858000"/>
              <a:gd name="connsiteX95" fmla="*/ 525884 w 1508539"/>
              <a:gd name="connsiteY95" fmla="*/ 2762989 h 6858000"/>
              <a:gd name="connsiteX96" fmla="*/ 474802 w 1508539"/>
              <a:gd name="connsiteY96" fmla="*/ 2554718 h 6858000"/>
              <a:gd name="connsiteX97" fmla="*/ 454896 w 1508539"/>
              <a:gd name="connsiteY97" fmla="*/ 2485734 h 6858000"/>
              <a:gd name="connsiteX98" fmla="*/ 445619 w 1508539"/>
              <a:gd name="connsiteY98" fmla="*/ 2447068 h 6858000"/>
              <a:gd name="connsiteX99" fmla="*/ 432580 w 1508539"/>
              <a:gd name="connsiteY99" fmla="*/ 2425819 h 6858000"/>
              <a:gd name="connsiteX100" fmla="*/ 438579 w 1508539"/>
              <a:gd name="connsiteY100" fmla="*/ 2402874 h 6858000"/>
              <a:gd name="connsiteX101" fmla="*/ 441191 w 1508539"/>
              <a:gd name="connsiteY101" fmla="*/ 2381443 h 6858000"/>
              <a:gd name="connsiteX102" fmla="*/ 417520 w 1508539"/>
              <a:gd name="connsiteY102" fmla="*/ 2261920 h 6858000"/>
              <a:gd name="connsiteX103" fmla="*/ 407407 w 1508539"/>
              <a:gd name="connsiteY103" fmla="*/ 2195378 h 6858000"/>
              <a:gd name="connsiteX104" fmla="*/ 391624 w 1508539"/>
              <a:gd name="connsiteY104" fmla="*/ 2155135 h 6858000"/>
              <a:gd name="connsiteX105" fmla="*/ 389082 w 1508539"/>
              <a:gd name="connsiteY105" fmla="*/ 2118008 h 6858000"/>
              <a:gd name="connsiteX106" fmla="*/ 390075 w 1508539"/>
              <a:gd name="connsiteY106" fmla="*/ 2050531 h 6858000"/>
              <a:gd name="connsiteX107" fmla="*/ 381881 w 1508539"/>
              <a:gd name="connsiteY107" fmla="*/ 1963269 h 6858000"/>
              <a:gd name="connsiteX108" fmla="*/ 363059 w 1508539"/>
              <a:gd name="connsiteY108" fmla="*/ 1906352 h 6858000"/>
              <a:gd name="connsiteX109" fmla="*/ 339616 w 1508539"/>
              <a:gd name="connsiteY109" fmla="*/ 1861531 h 6858000"/>
              <a:gd name="connsiteX110" fmla="*/ 293415 w 1508539"/>
              <a:gd name="connsiteY110" fmla="*/ 1732919 h 6858000"/>
              <a:gd name="connsiteX111" fmla="*/ 265726 w 1508539"/>
              <a:gd name="connsiteY111" fmla="*/ 1663540 h 6858000"/>
              <a:gd name="connsiteX112" fmla="*/ 264852 w 1508539"/>
              <a:gd name="connsiteY112" fmla="*/ 1615777 h 6858000"/>
              <a:gd name="connsiteX113" fmla="*/ 245647 w 1508539"/>
              <a:gd name="connsiteY113" fmla="*/ 1563678 h 6858000"/>
              <a:gd name="connsiteX114" fmla="*/ 258727 w 1508539"/>
              <a:gd name="connsiteY114" fmla="*/ 1519474 h 6858000"/>
              <a:gd name="connsiteX115" fmla="*/ 251469 w 1508539"/>
              <a:gd name="connsiteY115" fmla="*/ 1477995 h 6858000"/>
              <a:gd name="connsiteX116" fmla="*/ 237554 w 1508539"/>
              <a:gd name="connsiteY116" fmla="*/ 1373769 h 6858000"/>
              <a:gd name="connsiteX117" fmla="*/ 245861 w 1508539"/>
              <a:gd name="connsiteY117" fmla="*/ 1307086 h 6858000"/>
              <a:gd name="connsiteX118" fmla="*/ 247049 w 1508539"/>
              <a:gd name="connsiteY118" fmla="*/ 1189033 h 6858000"/>
              <a:gd name="connsiteX119" fmla="*/ 251734 w 1508539"/>
              <a:gd name="connsiteY119" fmla="*/ 1168288 h 6858000"/>
              <a:gd name="connsiteX120" fmla="*/ 244016 w 1508539"/>
              <a:gd name="connsiteY120" fmla="*/ 1142577 h 6858000"/>
              <a:gd name="connsiteX121" fmla="*/ 233322 w 1508539"/>
              <a:gd name="connsiteY121" fmla="*/ 1088484 h 6858000"/>
              <a:gd name="connsiteX122" fmla="*/ 222058 w 1508539"/>
              <a:gd name="connsiteY122" fmla="*/ 1016103 h 6858000"/>
              <a:gd name="connsiteX123" fmla="*/ 223514 w 1508539"/>
              <a:gd name="connsiteY123" fmla="*/ 932283 h 6858000"/>
              <a:gd name="connsiteX124" fmla="*/ 225750 w 1508539"/>
              <a:gd name="connsiteY124" fmla="*/ 915925 h 6858000"/>
              <a:gd name="connsiteX125" fmla="*/ 218379 w 1508539"/>
              <a:gd name="connsiteY125" fmla="*/ 896999 h 6858000"/>
              <a:gd name="connsiteX126" fmla="*/ 187787 w 1508539"/>
              <a:gd name="connsiteY126" fmla="*/ 821517 h 6858000"/>
              <a:gd name="connsiteX127" fmla="*/ 166737 w 1508539"/>
              <a:gd name="connsiteY127" fmla="*/ 751353 h 6858000"/>
              <a:gd name="connsiteX128" fmla="*/ 166295 w 1508539"/>
              <a:gd name="connsiteY128" fmla="*/ 721230 h 6858000"/>
              <a:gd name="connsiteX129" fmla="*/ 151966 w 1508539"/>
              <a:gd name="connsiteY129" fmla="*/ 681659 h 6858000"/>
              <a:gd name="connsiteX130" fmla="*/ 137385 w 1508539"/>
              <a:gd name="connsiteY130" fmla="*/ 635218 h 6858000"/>
              <a:gd name="connsiteX131" fmla="*/ 142396 w 1508539"/>
              <a:gd name="connsiteY131" fmla="*/ 613763 h 6858000"/>
              <a:gd name="connsiteX132" fmla="*/ 128338 w 1508539"/>
              <a:gd name="connsiteY132" fmla="*/ 598582 h 6858000"/>
              <a:gd name="connsiteX133" fmla="*/ 128019 w 1508539"/>
              <a:gd name="connsiteY133" fmla="*/ 576846 h 6858000"/>
              <a:gd name="connsiteX134" fmla="*/ 107645 w 1508539"/>
              <a:gd name="connsiteY134" fmla="*/ 530055 h 6858000"/>
              <a:gd name="connsiteX135" fmla="*/ 106893 w 1508539"/>
              <a:gd name="connsiteY135" fmla="*/ 465389 h 6858000"/>
              <a:gd name="connsiteX136" fmla="*/ 89816 w 1508539"/>
              <a:gd name="connsiteY136" fmla="*/ 424699 h 6858000"/>
              <a:gd name="connsiteX137" fmla="*/ 90191 w 1508539"/>
              <a:gd name="connsiteY137" fmla="*/ 404917 h 6858000"/>
              <a:gd name="connsiteX138" fmla="*/ 70148 w 1508539"/>
              <a:gd name="connsiteY138" fmla="*/ 367211 h 6858000"/>
              <a:gd name="connsiteX139" fmla="*/ 36452 w 1508539"/>
              <a:gd name="connsiteY139" fmla="*/ 268519 h 6858000"/>
              <a:gd name="connsiteX140" fmla="*/ 23935 w 1508539"/>
              <a:gd name="connsiteY140" fmla="*/ 160886 h 6858000"/>
              <a:gd name="connsiteX141" fmla="*/ 19312 w 1508539"/>
              <a:gd name="connsiteY141" fmla="*/ 47336 h 6858000"/>
              <a:gd name="connsiteX142" fmla="*/ 0 w 1508539"/>
              <a:gd name="connsiteY142"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28010 w 1508539"/>
              <a:gd name="connsiteY4" fmla="*/ 6751578 h 6858000"/>
              <a:gd name="connsiteX5" fmla="*/ 146674 w 1508539"/>
              <a:gd name="connsiteY5" fmla="*/ 6696999 h 6858000"/>
              <a:gd name="connsiteX6" fmla="*/ 163411 w 1508539"/>
              <a:gd name="connsiteY6" fmla="*/ 6638036 h 6858000"/>
              <a:gd name="connsiteX7" fmla="*/ 153633 w 1508539"/>
              <a:gd name="connsiteY7" fmla="*/ 6596265 h 6858000"/>
              <a:gd name="connsiteX8" fmla="*/ 164248 w 1508539"/>
              <a:gd name="connsiteY8" fmla="*/ 6574442 h 6858000"/>
              <a:gd name="connsiteX9" fmla="*/ 164588 w 1508539"/>
              <a:gd name="connsiteY9" fmla="*/ 6568530 h 6858000"/>
              <a:gd name="connsiteX10" fmla="*/ 166997 w 1508539"/>
              <a:gd name="connsiteY10" fmla="*/ 6560674 h 6858000"/>
              <a:gd name="connsiteX11" fmla="*/ 167342 w 1508539"/>
              <a:gd name="connsiteY11" fmla="*/ 6560598 h 6858000"/>
              <a:gd name="connsiteX12" fmla="*/ 201349 w 1508539"/>
              <a:gd name="connsiteY12" fmla="*/ 6530567 h 6858000"/>
              <a:gd name="connsiteX13" fmla="*/ 215389 w 1508539"/>
              <a:gd name="connsiteY13" fmla="*/ 6478062 h 6858000"/>
              <a:gd name="connsiteX14" fmla="*/ 226078 w 1508539"/>
              <a:gd name="connsiteY14" fmla="*/ 6460325 h 6858000"/>
              <a:gd name="connsiteX15" fmla="*/ 233311 w 1508539"/>
              <a:gd name="connsiteY15" fmla="*/ 6451488 h 6858000"/>
              <a:gd name="connsiteX16" fmla="*/ 234746 w 1508539"/>
              <a:gd name="connsiteY16" fmla="*/ 6451348 h 6858000"/>
              <a:gd name="connsiteX17" fmla="*/ 239104 w 1508539"/>
              <a:gd name="connsiteY17" fmla="*/ 6414240 h 6858000"/>
              <a:gd name="connsiteX18" fmla="*/ 241880 w 1508539"/>
              <a:gd name="connsiteY18" fmla="*/ 6384857 h 6858000"/>
              <a:gd name="connsiteX19" fmla="*/ 240591 w 1508539"/>
              <a:gd name="connsiteY19" fmla="*/ 6367510 h 6858000"/>
              <a:gd name="connsiteX20" fmla="*/ 244471 w 1508539"/>
              <a:gd name="connsiteY20" fmla="*/ 6349778 h 6858000"/>
              <a:gd name="connsiteX21" fmla="*/ 246136 w 1508539"/>
              <a:gd name="connsiteY21" fmla="*/ 6348250 h 6858000"/>
              <a:gd name="connsiteX22" fmla="*/ 262170 w 1508539"/>
              <a:gd name="connsiteY22" fmla="*/ 6281972 h 6858000"/>
              <a:gd name="connsiteX23" fmla="*/ 272933 w 1508539"/>
              <a:gd name="connsiteY23" fmla="*/ 6211940 h 6858000"/>
              <a:gd name="connsiteX24" fmla="*/ 314428 w 1508539"/>
              <a:gd name="connsiteY24" fmla="*/ 6113913 h 6858000"/>
              <a:gd name="connsiteX25" fmla="*/ 318721 w 1508539"/>
              <a:gd name="connsiteY25" fmla="*/ 6028119 h 6858000"/>
              <a:gd name="connsiteX26" fmla="*/ 363126 w 1508539"/>
              <a:gd name="connsiteY26" fmla="*/ 5934687 h 6858000"/>
              <a:gd name="connsiteX27" fmla="*/ 408411 w 1508539"/>
              <a:gd name="connsiteY27" fmla="*/ 5704905 h 6858000"/>
              <a:gd name="connsiteX28" fmla="*/ 431404 w 1508539"/>
              <a:gd name="connsiteY28" fmla="*/ 5665173 h 6858000"/>
              <a:gd name="connsiteX29" fmla="*/ 465121 w 1508539"/>
              <a:gd name="connsiteY29" fmla="*/ 5563435 h 6858000"/>
              <a:gd name="connsiteX30" fmla="*/ 494626 w 1508539"/>
              <a:gd name="connsiteY30" fmla="*/ 5476393 h 6858000"/>
              <a:gd name="connsiteX31" fmla="*/ 525819 w 1508539"/>
              <a:gd name="connsiteY31" fmla="*/ 5396260 h 6858000"/>
              <a:gd name="connsiteX32" fmla="*/ 541800 w 1508539"/>
              <a:gd name="connsiteY32" fmla="*/ 5330009 h 6858000"/>
              <a:gd name="connsiteX33" fmla="*/ 575293 w 1508539"/>
              <a:gd name="connsiteY33" fmla="*/ 5273739 h 6858000"/>
              <a:gd name="connsiteX34" fmla="*/ 584892 w 1508539"/>
              <a:gd name="connsiteY34" fmla="*/ 5241779 h 6858000"/>
              <a:gd name="connsiteX35" fmla="*/ 596118 w 1508539"/>
              <a:gd name="connsiteY35" fmla="*/ 5225268 h 6858000"/>
              <a:gd name="connsiteX36" fmla="*/ 597138 w 1508539"/>
              <a:gd name="connsiteY36" fmla="*/ 5217684 h 6858000"/>
              <a:gd name="connsiteX37" fmla="*/ 604479 w 1508539"/>
              <a:gd name="connsiteY37" fmla="*/ 5193377 h 6858000"/>
              <a:gd name="connsiteX38" fmla="*/ 607782 w 1508539"/>
              <a:gd name="connsiteY38" fmla="*/ 5179288 h 6858000"/>
              <a:gd name="connsiteX39" fmla="*/ 608766 w 1508539"/>
              <a:gd name="connsiteY39" fmla="*/ 5173621 h 6858000"/>
              <a:gd name="connsiteX40" fmla="*/ 604400 w 1508539"/>
              <a:gd name="connsiteY40" fmla="*/ 5159961 h 6858000"/>
              <a:gd name="connsiteX41" fmla="*/ 611077 w 1508539"/>
              <a:gd name="connsiteY41" fmla="*/ 5144295 h 6858000"/>
              <a:gd name="connsiteX42" fmla="*/ 608010 w 1508539"/>
              <a:gd name="connsiteY42" fmla="*/ 5125185 h 6858000"/>
              <a:gd name="connsiteX43" fmla="*/ 614840 w 1508539"/>
              <a:gd name="connsiteY43" fmla="*/ 5121884 h 6858000"/>
              <a:gd name="connsiteX44" fmla="*/ 621876 w 1508539"/>
              <a:gd name="connsiteY44" fmla="*/ 5067850 h 6858000"/>
              <a:gd name="connsiteX45" fmla="*/ 624607 w 1508539"/>
              <a:gd name="connsiteY45" fmla="*/ 5060861 h 6858000"/>
              <a:gd name="connsiteX46" fmla="*/ 621311 w 1508539"/>
              <a:gd name="connsiteY46" fmla="*/ 5034192 h 6858000"/>
              <a:gd name="connsiteX47" fmla="*/ 622865 w 1508539"/>
              <a:gd name="connsiteY47" fmla="*/ 4993030 h 6858000"/>
              <a:gd name="connsiteX48" fmla="*/ 629774 w 1508539"/>
              <a:gd name="connsiteY48" fmla="*/ 4946844 h 6858000"/>
              <a:gd name="connsiteX49" fmla="*/ 625630 w 1508539"/>
              <a:gd name="connsiteY49" fmla="*/ 4932692 h 6858000"/>
              <a:gd name="connsiteX50" fmla="*/ 641033 w 1508539"/>
              <a:gd name="connsiteY50" fmla="*/ 4858827 h 6858000"/>
              <a:gd name="connsiteX51" fmla="*/ 646936 w 1508539"/>
              <a:gd name="connsiteY51" fmla="*/ 4821170 h 6858000"/>
              <a:gd name="connsiteX52" fmla="*/ 651669 w 1508539"/>
              <a:gd name="connsiteY52" fmla="*/ 4780965 h 6858000"/>
              <a:gd name="connsiteX53" fmla="*/ 652962 w 1508539"/>
              <a:gd name="connsiteY53" fmla="*/ 4750867 h 6858000"/>
              <a:gd name="connsiteX54" fmla="*/ 650769 w 1508539"/>
              <a:gd name="connsiteY54" fmla="*/ 4690749 h 6858000"/>
              <a:gd name="connsiteX55" fmla="*/ 646249 w 1508539"/>
              <a:gd name="connsiteY55" fmla="*/ 4584173 h 6858000"/>
              <a:gd name="connsiteX56" fmla="*/ 641332 w 1508539"/>
              <a:gd name="connsiteY56" fmla="*/ 4444346 h 6858000"/>
              <a:gd name="connsiteX57" fmla="*/ 637897 w 1508539"/>
              <a:gd name="connsiteY57" fmla="*/ 4375228 h 6858000"/>
              <a:gd name="connsiteX58" fmla="*/ 618550 w 1508539"/>
              <a:gd name="connsiteY58" fmla="*/ 4214165 h 6858000"/>
              <a:gd name="connsiteX59" fmla="*/ 622623 w 1508539"/>
              <a:gd name="connsiteY59" fmla="*/ 4090296 h 6858000"/>
              <a:gd name="connsiteX60" fmla="*/ 607879 w 1508539"/>
              <a:gd name="connsiteY60" fmla="*/ 4033999 h 6858000"/>
              <a:gd name="connsiteX61" fmla="*/ 609028 w 1508539"/>
              <a:gd name="connsiteY61" fmla="*/ 4031933 h 6858000"/>
              <a:gd name="connsiteX62" fmla="*/ 607604 w 1508539"/>
              <a:gd name="connsiteY62" fmla="*/ 4013953 h 6858000"/>
              <a:gd name="connsiteX63" fmla="*/ 593899 w 1508539"/>
              <a:gd name="connsiteY63" fmla="*/ 3974753 h 6858000"/>
              <a:gd name="connsiteX64" fmla="*/ 595497 w 1508539"/>
              <a:gd name="connsiteY64" fmla="*/ 3969950 h 6858000"/>
              <a:gd name="connsiteX65" fmla="*/ 588919 w 1508539"/>
              <a:gd name="connsiteY65" fmla="*/ 3933779 h 6858000"/>
              <a:gd name="connsiteX66" fmla="*/ 590250 w 1508539"/>
              <a:gd name="connsiteY66" fmla="*/ 3933093 h 6858000"/>
              <a:gd name="connsiteX67" fmla="*/ 594604 w 1508539"/>
              <a:gd name="connsiteY67" fmla="*/ 3922082 h 6858000"/>
              <a:gd name="connsiteX68" fmla="*/ 599682 w 1508539"/>
              <a:gd name="connsiteY68" fmla="*/ 3901461 h 6858000"/>
              <a:gd name="connsiteX69" fmla="*/ 622276 w 1508539"/>
              <a:gd name="connsiteY69" fmla="*/ 3813873 h 6858000"/>
              <a:gd name="connsiteX70" fmla="*/ 621701 w 1508539"/>
              <a:gd name="connsiteY70" fmla="*/ 3806161 h 6858000"/>
              <a:gd name="connsiteX71" fmla="*/ 622008 w 1508539"/>
              <a:gd name="connsiteY71" fmla="*/ 3805957 h 6858000"/>
              <a:gd name="connsiteX72" fmla="*/ 622035 w 1508539"/>
              <a:gd name="connsiteY72" fmla="*/ 3797724 h 6858000"/>
              <a:gd name="connsiteX73" fmla="*/ 620650 w 1508539"/>
              <a:gd name="connsiteY73" fmla="*/ 3792098 h 6858000"/>
              <a:gd name="connsiteX74" fmla="*/ 619534 w 1508539"/>
              <a:gd name="connsiteY74" fmla="*/ 3777135 h 6858000"/>
              <a:gd name="connsiteX75" fmla="*/ 621267 w 1508539"/>
              <a:gd name="connsiteY75" fmla="*/ 3771656 h 6858000"/>
              <a:gd name="connsiteX76" fmla="*/ 625010 w 1508539"/>
              <a:gd name="connsiteY76" fmla="*/ 3769007 h 6858000"/>
              <a:gd name="connsiteX77" fmla="*/ 624476 w 1508539"/>
              <a:gd name="connsiteY77" fmla="*/ 3767709 h 6858000"/>
              <a:gd name="connsiteX78" fmla="*/ 633172 w 1508539"/>
              <a:gd name="connsiteY78" fmla="*/ 3738082 h 6858000"/>
              <a:gd name="connsiteX79" fmla="*/ 640518 w 1508539"/>
              <a:gd name="connsiteY79" fmla="*/ 3673397 h 6858000"/>
              <a:gd name="connsiteX80" fmla="*/ 639814 w 1508539"/>
              <a:gd name="connsiteY80" fmla="*/ 3637109 h 6858000"/>
              <a:gd name="connsiteX81" fmla="*/ 643257 w 1508539"/>
              <a:gd name="connsiteY81" fmla="*/ 3536883 h 6858000"/>
              <a:gd name="connsiteX82" fmla="*/ 650795 w 1508539"/>
              <a:gd name="connsiteY82" fmla="*/ 3435652 h 6858000"/>
              <a:gd name="connsiteX83" fmla="*/ 652466 w 1508539"/>
              <a:gd name="connsiteY83" fmla="*/ 3307769 h 6858000"/>
              <a:gd name="connsiteX84" fmla="*/ 670029 w 1508539"/>
              <a:gd name="connsiteY84" fmla="*/ 3250522 h 6858000"/>
              <a:gd name="connsiteX85" fmla="*/ 670454 w 1508539"/>
              <a:gd name="connsiteY85" fmla="*/ 3229163 h 6858000"/>
              <a:gd name="connsiteX86" fmla="*/ 672277 w 1508539"/>
              <a:gd name="connsiteY86" fmla="*/ 3217217 h 6858000"/>
              <a:gd name="connsiteX87" fmla="*/ 659112 w 1508539"/>
              <a:gd name="connsiteY87" fmla="*/ 3183755 h 6858000"/>
              <a:gd name="connsiteX88" fmla="*/ 659613 w 1508539"/>
              <a:gd name="connsiteY88" fmla="*/ 3178642 h 6858000"/>
              <a:gd name="connsiteX89" fmla="*/ 647213 w 1508539"/>
              <a:gd name="connsiteY89" fmla="*/ 3158586 h 6858000"/>
              <a:gd name="connsiteX90" fmla="*/ 632398 w 1508539"/>
              <a:gd name="connsiteY90" fmla="*/ 3129034 h 6858000"/>
              <a:gd name="connsiteX91" fmla="*/ 633063 w 1508539"/>
              <a:gd name="connsiteY91" fmla="*/ 3126682 h 6858000"/>
              <a:gd name="connsiteX92" fmla="*/ 623931 w 1508539"/>
              <a:gd name="connsiteY92" fmla="*/ 3114519 h 6858000"/>
              <a:gd name="connsiteX93" fmla="*/ 610540 w 1508539"/>
              <a:gd name="connsiteY93" fmla="*/ 3106272 h 6858000"/>
              <a:gd name="connsiteX94" fmla="*/ 583270 w 1508539"/>
              <a:gd name="connsiteY94" fmla="*/ 2958185 h 6858000"/>
              <a:gd name="connsiteX95" fmla="*/ 525884 w 1508539"/>
              <a:gd name="connsiteY95" fmla="*/ 2762989 h 6858000"/>
              <a:gd name="connsiteX96" fmla="*/ 474802 w 1508539"/>
              <a:gd name="connsiteY96" fmla="*/ 2554718 h 6858000"/>
              <a:gd name="connsiteX97" fmla="*/ 454896 w 1508539"/>
              <a:gd name="connsiteY97" fmla="*/ 2485734 h 6858000"/>
              <a:gd name="connsiteX98" fmla="*/ 445619 w 1508539"/>
              <a:gd name="connsiteY98" fmla="*/ 2447068 h 6858000"/>
              <a:gd name="connsiteX99" fmla="*/ 432580 w 1508539"/>
              <a:gd name="connsiteY99" fmla="*/ 2425819 h 6858000"/>
              <a:gd name="connsiteX100" fmla="*/ 438579 w 1508539"/>
              <a:gd name="connsiteY100" fmla="*/ 2402874 h 6858000"/>
              <a:gd name="connsiteX101" fmla="*/ 441191 w 1508539"/>
              <a:gd name="connsiteY101" fmla="*/ 2381443 h 6858000"/>
              <a:gd name="connsiteX102" fmla="*/ 417520 w 1508539"/>
              <a:gd name="connsiteY102" fmla="*/ 2261920 h 6858000"/>
              <a:gd name="connsiteX103" fmla="*/ 407407 w 1508539"/>
              <a:gd name="connsiteY103" fmla="*/ 2195378 h 6858000"/>
              <a:gd name="connsiteX104" fmla="*/ 391624 w 1508539"/>
              <a:gd name="connsiteY104" fmla="*/ 2155135 h 6858000"/>
              <a:gd name="connsiteX105" fmla="*/ 389082 w 1508539"/>
              <a:gd name="connsiteY105" fmla="*/ 2118008 h 6858000"/>
              <a:gd name="connsiteX106" fmla="*/ 390075 w 1508539"/>
              <a:gd name="connsiteY106" fmla="*/ 2050531 h 6858000"/>
              <a:gd name="connsiteX107" fmla="*/ 381881 w 1508539"/>
              <a:gd name="connsiteY107" fmla="*/ 1963269 h 6858000"/>
              <a:gd name="connsiteX108" fmla="*/ 363059 w 1508539"/>
              <a:gd name="connsiteY108" fmla="*/ 1906352 h 6858000"/>
              <a:gd name="connsiteX109" fmla="*/ 339616 w 1508539"/>
              <a:gd name="connsiteY109" fmla="*/ 1861531 h 6858000"/>
              <a:gd name="connsiteX110" fmla="*/ 293415 w 1508539"/>
              <a:gd name="connsiteY110" fmla="*/ 1732919 h 6858000"/>
              <a:gd name="connsiteX111" fmla="*/ 265726 w 1508539"/>
              <a:gd name="connsiteY111" fmla="*/ 1663540 h 6858000"/>
              <a:gd name="connsiteX112" fmla="*/ 264852 w 1508539"/>
              <a:gd name="connsiteY112" fmla="*/ 1615777 h 6858000"/>
              <a:gd name="connsiteX113" fmla="*/ 245647 w 1508539"/>
              <a:gd name="connsiteY113" fmla="*/ 1563678 h 6858000"/>
              <a:gd name="connsiteX114" fmla="*/ 258727 w 1508539"/>
              <a:gd name="connsiteY114" fmla="*/ 1519474 h 6858000"/>
              <a:gd name="connsiteX115" fmla="*/ 251469 w 1508539"/>
              <a:gd name="connsiteY115" fmla="*/ 1477995 h 6858000"/>
              <a:gd name="connsiteX116" fmla="*/ 237554 w 1508539"/>
              <a:gd name="connsiteY116" fmla="*/ 1373769 h 6858000"/>
              <a:gd name="connsiteX117" fmla="*/ 245861 w 1508539"/>
              <a:gd name="connsiteY117" fmla="*/ 1307086 h 6858000"/>
              <a:gd name="connsiteX118" fmla="*/ 247049 w 1508539"/>
              <a:gd name="connsiteY118" fmla="*/ 1189033 h 6858000"/>
              <a:gd name="connsiteX119" fmla="*/ 251734 w 1508539"/>
              <a:gd name="connsiteY119" fmla="*/ 1168288 h 6858000"/>
              <a:gd name="connsiteX120" fmla="*/ 244016 w 1508539"/>
              <a:gd name="connsiteY120" fmla="*/ 1142577 h 6858000"/>
              <a:gd name="connsiteX121" fmla="*/ 233322 w 1508539"/>
              <a:gd name="connsiteY121" fmla="*/ 1088484 h 6858000"/>
              <a:gd name="connsiteX122" fmla="*/ 222058 w 1508539"/>
              <a:gd name="connsiteY122" fmla="*/ 1016103 h 6858000"/>
              <a:gd name="connsiteX123" fmla="*/ 223514 w 1508539"/>
              <a:gd name="connsiteY123" fmla="*/ 932283 h 6858000"/>
              <a:gd name="connsiteX124" fmla="*/ 225750 w 1508539"/>
              <a:gd name="connsiteY124" fmla="*/ 915925 h 6858000"/>
              <a:gd name="connsiteX125" fmla="*/ 218379 w 1508539"/>
              <a:gd name="connsiteY125" fmla="*/ 896999 h 6858000"/>
              <a:gd name="connsiteX126" fmla="*/ 187787 w 1508539"/>
              <a:gd name="connsiteY126" fmla="*/ 821517 h 6858000"/>
              <a:gd name="connsiteX127" fmla="*/ 166737 w 1508539"/>
              <a:gd name="connsiteY127" fmla="*/ 751353 h 6858000"/>
              <a:gd name="connsiteX128" fmla="*/ 166295 w 1508539"/>
              <a:gd name="connsiteY128" fmla="*/ 721230 h 6858000"/>
              <a:gd name="connsiteX129" fmla="*/ 151966 w 1508539"/>
              <a:gd name="connsiteY129" fmla="*/ 681659 h 6858000"/>
              <a:gd name="connsiteX130" fmla="*/ 137385 w 1508539"/>
              <a:gd name="connsiteY130" fmla="*/ 635218 h 6858000"/>
              <a:gd name="connsiteX131" fmla="*/ 142396 w 1508539"/>
              <a:gd name="connsiteY131" fmla="*/ 613763 h 6858000"/>
              <a:gd name="connsiteX132" fmla="*/ 128338 w 1508539"/>
              <a:gd name="connsiteY132" fmla="*/ 598582 h 6858000"/>
              <a:gd name="connsiteX133" fmla="*/ 128019 w 1508539"/>
              <a:gd name="connsiteY133" fmla="*/ 576846 h 6858000"/>
              <a:gd name="connsiteX134" fmla="*/ 107645 w 1508539"/>
              <a:gd name="connsiteY134" fmla="*/ 530055 h 6858000"/>
              <a:gd name="connsiteX135" fmla="*/ 106893 w 1508539"/>
              <a:gd name="connsiteY135" fmla="*/ 465389 h 6858000"/>
              <a:gd name="connsiteX136" fmla="*/ 89816 w 1508539"/>
              <a:gd name="connsiteY136" fmla="*/ 424699 h 6858000"/>
              <a:gd name="connsiteX137" fmla="*/ 90191 w 1508539"/>
              <a:gd name="connsiteY137" fmla="*/ 404917 h 6858000"/>
              <a:gd name="connsiteX138" fmla="*/ 70148 w 1508539"/>
              <a:gd name="connsiteY138" fmla="*/ 367211 h 6858000"/>
              <a:gd name="connsiteX139" fmla="*/ 36452 w 1508539"/>
              <a:gd name="connsiteY139" fmla="*/ 268519 h 6858000"/>
              <a:gd name="connsiteX140" fmla="*/ 23935 w 1508539"/>
              <a:gd name="connsiteY140" fmla="*/ 160886 h 6858000"/>
              <a:gd name="connsiteX141" fmla="*/ 19312 w 1508539"/>
              <a:gd name="connsiteY141" fmla="*/ 47336 h 6858000"/>
              <a:gd name="connsiteX142" fmla="*/ 0 w 1508539"/>
              <a:gd name="connsiteY142"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28010 w 1508539"/>
              <a:gd name="connsiteY4" fmla="*/ 6751578 h 6858000"/>
              <a:gd name="connsiteX5" fmla="*/ 146674 w 1508539"/>
              <a:gd name="connsiteY5" fmla="*/ 6696999 h 6858000"/>
              <a:gd name="connsiteX6" fmla="*/ 163411 w 1508539"/>
              <a:gd name="connsiteY6" fmla="*/ 6638036 h 6858000"/>
              <a:gd name="connsiteX7" fmla="*/ 153633 w 1508539"/>
              <a:gd name="connsiteY7" fmla="*/ 6596265 h 6858000"/>
              <a:gd name="connsiteX8" fmla="*/ 164248 w 1508539"/>
              <a:gd name="connsiteY8" fmla="*/ 6574442 h 6858000"/>
              <a:gd name="connsiteX9" fmla="*/ 164588 w 1508539"/>
              <a:gd name="connsiteY9" fmla="*/ 6568530 h 6858000"/>
              <a:gd name="connsiteX10" fmla="*/ 166997 w 1508539"/>
              <a:gd name="connsiteY10" fmla="*/ 6560674 h 6858000"/>
              <a:gd name="connsiteX11" fmla="*/ 167342 w 1508539"/>
              <a:gd name="connsiteY11" fmla="*/ 6560598 h 6858000"/>
              <a:gd name="connsiteX12" fmla="*/ 201349 w 1508539"/>
              <a:gd name="connsiteY12" fmla="*/ 6530567 h 6858000"/>
              <a:gd name="connsiteX13" fmla="*/ 215389 w 1508539"/>
              <a:gd name="connsiteY13" fmla="*/ 6478062 h 6858000"/>
              <a:gd name="connsiteX14" fmla="*/ 226078 w 1508539"/>
              <a:gd name="connsiteY14" fmla="*/ 6460325 h 6858000"/>
              <a:gd name="connsiteX15" fmla="*/ 233311 w 1508539"/>
              <a:gd name="connsiteY15" fmla="*/ 6451488 h 6858000"/>
              <a:gd name="connsiteX16" fmla="*/ 234746 w 1508539"/>
              <a:gd name="connsiteY16" fmla="*/ 6451348 h 6858000"/>
              <a:gd name="connsiteX17" fmla="*/ 239104 w 1508539"/>
              <a:gd name="connsiteY17" fmla="*/ 6414240 h 6858000"/>
              <a:gd name="connsiteX18" fmla="*/ 241880 w 1508539"/>
              <a:gd name="connsiteY18" fmla="*/ 6384857 h 6858000"/>
              <a:gd name="connsiteX19" fmla="*/ 240591 w 1508539"/>
              <a:gd name="connsiteY19" fmla="*/ 6367510 h 6858000"/>
              <a:gd name="connsiteX20" fmla="*/ 244471 w 1508539"/>
              <a:gd name="connsiteY20" fmla="*/ 6349778 h 6858000"/>
              <a:gd name="connsiteX21" fmla="*/ 246136 w 1508539"/>
              <a:gd name="connsiteY21" fmla="*/ 6348250 h 6858000"/>
              <a:gd name="connsiteX22" fmla="*/ 262170 w 1508539"/>
              <a:gd name="connsiteY22" fmla="*/ 6281972 h 6858000"/>
              <a:gd name="connsiteX23" fmla="*/ 290557 w 1508539"/>
              <a:gd name="connsiteY23" fmla="*/ 6153037 h 6858000"/>
              <a:gd name="connsiteX24" fmla="*/ 314428 w 1508539"/>
              <a:gd name="connsiteY24" fmla="*/ 6113913 h 6858000"/>
              <a:gd name="connsiteX25" fmla="*/ 318721 w 1508539"/>
              <a:gd name="connsiteY25" fmla="*/ 6028119 h 6858000"/>
              <a:gd name="connsiteX26" fmla="*/ 363126 w 1508539"/>
              <a:gd name="connsiteY26" fmla="*/ 5934687 h 6858000"/>
              <a:gd name="connsiteX27" fmla="*/ 408411 w 1508539"/>
              <a:gd name="connsiteY27" fmla="*/ 5704905 h 6858000"/>
              <a:gd name="connsiteX28" fmla="*/ 431404 w 1508539"/>
              <a:gd name="connsiteY28" fmla="*/ 5665173 h 6858000"/>
              <a:gd name="connsiteX29" fmla="*/ 465121 w 1508539"/>
              <a:gd name="connsiteY29" fmla="*/ 5563435 h 6858000"/>
              <a:gd name="connsiteX30" fmla="*/ 494626 w 1508539"/>
              <a:gd name="connsiteY30" fmla="*/ 5476393 h 6858000"/>
              <a:gd name="connsiteX31" fmla="*/ 525819 w 1508539"/>
              <a:gd name="connsiteY31" fmla="*/ 5396260 h 6858000"/>
              <a:gd name="connsiteX32" fmla="*/ 541800 w 1508539"/>
              <a:gd name="connsiteY32" fmla="*/ 5330009 h 6858000"/>
              <a:gd name="connsiteX33" fmla="*/ 575293 w 1508539"/>
              <a:gd name="connsiteY33" fmla="*/ 5273739 h 6858000"/>
              <a:gd name="connsiteX34" fmla="*/ 584892 w 1508539"/>
              <a:gd name="connsiteY34" fmla="*/ 5241779 h 6858000"/>
              <a:gd name="connsiteX35" fmla="*/ 596118 w 1508539"/>
              <a:gd name="connsiteY35" fmla="*/ 5225268 h 6858000"/>
              <a:gd name="connsiteX36" fmla="*/ 597138 w 1508539"/>
              <a:gd name="connsiteY36" fmla="*/ 5217684 h 6858000"/>
              <a:gd name="connsiteX37" fmla="*/ 604479 w 1508539"/>
              <a:gd name="connsiteY37" fmla="*/ 5193377 h 6858000"/>
              <a:gd name="connsiteX38" fmla="*/ 607782 w 1508539"/>
              <a:gd name="connsiteY38" fmla="*/ 5179288 h 6858000"/>
              <a:gd name="connsiteX39" fmla="*/ 608766 w 1508539"/>
              <a:gd name="connsiteY39" fmla="*/ 5173621 h 6858000"/>
              <a:gd name="connsiteX40" fmla="*/ 604400 w 1508539"/>
              <a:gd name="connsiteY40" fmla="*/ 5159961 h 6858000"/>
              <a:gd name="connsiteX41" fmla="*/ 611077 w 1508539"/>
              <a:gd name="connsiteY41" fmla="*/ 5144295 h 6858000"/>
              <a:gd name="connsiteX42" fmla="*/ 608010 w 1508539"/>
              <a:gd name="connsiteY42" fmla="*/ 5125185 h 6858000"/>
              <a:gd name="connsiteX43" fmla="*/ 614840 w 1508539"/>
              <a:gd name="connsiteY43" fmla="*/ 5121884 h 6858000"/>
              <a:gd name="connsiteX44" fmla="*/ 621876 w 1508539"/>
              <a:gd name="connsiteY44" fmla="*/ 5067850 h 6858000"/>
              <a:gd name="connsiteX45" fmla="*/ 624607 w 1508539"/>
              <a:gd name="connsiteY45" fmla="*/ 5060861 h 6858000"/>
              <a:gd name="connsiteX46" fmla="*/ 621311 w 1508539"/>
              <a:gd name="connsiteY46" fmla="*/ 5034192 h 6858000"/>
              <a:gd name="connsiteX47" fmla="*/ 622865 w 1508539"/>
              <a:gd name="connsiteY47" fmla="*/ 4993030 h 6858000"/>
              <a:gd name="connsiteX48" fmla="*/ 629774 w 1508539"/>
              <a:gd name="connsiteY48" fmla="*/ 4946844 h 6858000"/>
              <a:gd name="connsiteX49" fmla="*/ 625630 w 1508539"/>
              <a:gd name="connsiteY49" fmla="*/ 4932692 h 6858000"/>
              <a:gd name="connsiteX50" fmla="*/ 641033 w 1508539"/>
              <a:gd name="connsiteY50" fmla="*/ 4858827 h 6858000"/>
              <a:gd name="connsiteX51" fmla="*/ 646936 w 1508539"/>
              <a:gd name="connsiteY51" fmla="*/ 4821170 h 6858000"/>
              <a:gd name="connsiteX52" fmla="*/ 651669 w 1508539"/>
              <a:gd name="connsiteY52" fmla="*/ 4780965 h 6858000"/>
              <a:gd name="connsiteX53" fmla="*/ 652962 w 1508539"/>
              <a:gd name="connsiteY53" fmla="*/ 4750867 h 6858000"/>
              <a:gd name="connsiteX54" fmla="*/ 650769 w 1508539"/>
              <a:gd name="connsiteY54" fmla="*/ 4690749 h 6858000"/>
              <a:gd name="connsiteX55" fmla="*/ 646249 w 1508539"/>
              <a:gd name="connsiteY55" fmla="*/ 4584173 h 6858000"/>
              <a:gd name="connsiteX56" fmla="*/ 641332 w 1508539"/>
              <a:gd name="connsiteY56" fmla="*/ 4444346 h 6858000"/>
              <a:gd name="connsiteX57" fmla="*/ 637897 w 1508539"/>
              <a:gd name="connsiteY57" fmla="*/ 4375228 h 6858000"/>
              <a:gd name="connsiteX58" fmla="*/ 618550 w 1508539"/>
              <a:gd name="connsiteY58" fmla="*/ 4214165 h 6858000"/>
              <a:gd name="connsiteX59" fmla="*/ 622623 w 1508539"/>
              <a:gd name="connsiteY59" fmla="*/ 4090296 h 6858000"/>
              <a:gd name="connsiteX60" fmla="*/ 607879 w 1508539"/>
              <a:gd name="connsiteY60" fmla="*/ 4033999 h 6858000"/>
              <a:gd name="connsiteX61" fmla="*/ 609028 w 1508539"/>
              <a:gd name="connsiteY61" fmla="*/ 4031933 h 6858000"/>
              <a:gd name="connsiteX62" fmla="*/ 607604 w 1508539"/>
              <a:gd name="connsiteY62" fmla="*/ 4013953 h 6858000"/>
              <a:gd name="connsiteX63" fmla="*/ 593899 w 1508539"/>
              <a:gd name="connsiteY63" fmla="*/ 3974753 h 6858000"/>
              <a:gd name="connsiteX64" fmla="*/ 595497 w 1508539"/>
              <a:gd name="connsiteY64" fmla="*/ 3969950 h 6858000"/>
              <a:gd name="connsiteX65" fmla="*/ 588919 w 1508539"/>
              <a:gd name="connsiteY65" fmla="*/ 3933779 h 6858000"/>
              <a:gd name="connsiteX66" fmla="*/ 590250 w 1508539"/>
              <a:gd name="connsiteY66" fmla="*/ 3933093 h 6858000"/>
              <a:gd name="connsiteX67" fmla="*/ 594604 w 1508539"/>
              <a:gd name="connsiteY67" fmla="*/ 3922082 h 6858000"/>
              <a:gd name="connsiteX68" fmla="*/ 599682 w 1508539"/>
              <a:gd name="connsiteY68" fmla="*/ 3901461 h 6858000"/>
              <a:gd name="connsiteX69" fmla="*/ 622276 w 1508539"/>
              <a:gd name="connsiteY69" fmla="*/ 3813873 h 6858000"/>
              <a:gd name="connsiteX70" fmla="*/ 621701 w 1508539"/>
              <a:gd name="connsiteY70" fmla="*/ 3806161 h 6858000"/>
              <a:gd name="connsiteX71" fmla="*/ 622008 w 1508539"/>
              <a:gd name="connsiteY71" fmla="*/ 3805957 h 6858000"/>
              <a:gd name="connsiteX72" fmla="*/ 622035 w 1508539"/>
              <a:gd name="connsiteY72" fmla="*/ 3797724 h 6858000"/>
              <a:gd name="connsiteX73" fmla="*/ 620650 w 1508539"/>
              <a:gd name="connsiteY73" fmla="*/ 3792098 h 6858000"/>
              <a:gd name="connsiteX74" fmla="*/ 619534 w 1508539"/>
              <a:gd name="connsiteY74" fmla="*/ 3777135 h 6858000"/>
              <a:gd name="connsiteX75" fmla="*/ 621267 w 1508539"/>
              <a:gd name="connsiteY75" fmla="*/ 3771656 h 6858000"/>
              <a:gd name="connsiteX76" fmla="*/ 625010 w 1508539"/>
              <a:gd name="connsiteY76" fmla="*/ 3769007 h 6858000"/>
              <a:gd name="connsiteX77" fmla="*/ 624476 w 1508539"/>
              <a:gd name="connsiteY77" fmla="*/ 3767709 h 6858000"/>
              <a:gd name="connsiteX78" fmla="*/ 633172 w 1508539"/>
              <a:gd name="connsiteY78" fmla="*/ 3738082 h 6858000"/>
              <a:gd name="connsiteX79" fmla="*/ 640518 w 1508539"/>
              <a:gd name="connsiteY79" fmla="*/ 3673397 h 6858000"/>
              <a:gd name="connsiteX80" fmla="*/ 639814 w 1508539"/>
              <a:gd name="connsiteY80" fmla="*/ 3637109 h 6858000"/>
              <a:gd name="connsiteX81" fmla="*/ 643257 w 1508539"/>
              <a:gd name="connsiteY81" fmla="*/ 3536883 h 6858000"/>
              <a:gd name="connsiteX82" fmla="*/ 650795 w 1508539"/>
              <a:gd name="connsiteY82" fmla="*/ 3435652 h 6858000"/>
              <a:gd name="connsiteX83" fmla="*/ 652466 w 1508539"/>
              <a:gd name="connsiteY83" fmla="*/ 3307769 h 6858000"/>
              <a:gd name="connsiteX84" fmla="*/ 670029 w 1508539"/>
              <a:gd name="connsiteY84" fmla="*/ 3250522 h 6858000"/>
              <a:gd name="connsiteX85" fmla="*/ 670454 w 1508539"/>
              <a:gd name="connsiteY85" fmla="*/ 3229163 h 6858000"/>
              <a:gd name="connsiteX86" fmla="*/ 672277 w 1508539"/>
              <a:gd name="connsiteY86" fmla="*/ 3217217 h 6858000"/>
              <a:gd name="connsiteX87" fmla="*/ 659112 w 1508539"/>
              <a:gd name="connsiteY87" fmla="*/ 3183755 h 6858000"/>
              <a:gd name="connsiteX88" fmla="*/ 659613 w 1508539"/>
              <a:gd name="connsiteY88" fmla="*/ 3178642 h 6858000"/>
              <a:gd name="connsiteX89" fmla="*/ 647213 w 1508539"/>
              <a:gd name="connsiteY89" fmla="*/ 3158586 h 6858000"/>
              <a:gd name="connsiteX90" fmla="*/ 632398 w 1508539"/>
              <a:gd name="connsiteY90" fmla="*/ 3129034 h 6858000"/>
              <a:gd name="connsiteX91" fmla="*/ 633063 w 1508539"/>
              <a:gd name="connsiteY91" fmla="*/ 3126682 h 6858000"/>
              <a:gd name="connsiteX92" fmla="*/ 623931 w 1508539"/>
              <a:gd name="connsiteY92" fmla="*/ 3114519 h 6858000"/>
              <a:gd name="connsiteX93" fmla="*/ 610540 w 1508539"/>
              <a:gd name="connsiteY93" fmla="*/ 3106272 h 6858000"/>
              <a:gd name="connsiteX94" fmla="*/ 583270 w 1508539"/>
              <a:gd name="connsiteY94" fmla="*/ 2958185 h 6858000"/>
              <a:gd name="connsiteX95" fmla="*/ 525884 w 1508539"/>
              <a:gd name="connsiteY95" fmla="*/ 2762989 h 6858000"/>
              <a:gd name="connsiteX96" fmla="*/ 474802 w 1508539"/>
              <a:gd name="connsiteY96" fmla="*/ 2554718 h 6858000"/>
              <a:gd name="connsiteX97" fmla="*/ 454896 w 1508539"/>
              <a:gd name="connsiteY97" fmla="*/ 2485734 h 6858000"/>
              <a:gd name="connsiteX98" fmla="*/ 445619 w 1508539"/>
              <a:gd name="connsiteY98" fmla="*/ 2447068 h 6858000"/>
              <a:gd name="connsiteX99" fmla="*/ 432580 w 1508539"/>
              <a:gd name="connsiteY99" fmla="*/ 2425819 h 6858000"/>
              <a:gd name="connsiteX100" fmla="*/ 438579 w 1508539"/>
              <a:gd name="connsiteY100" fmla="*/ 2402874 h 6858000"/>
              <a:gd name="connsiteX101" fmla="*/ 441191 w 1508539"/>
              <a:gd name="connsiteY101" fmla="*/ 2381443 h 6858000"/>
              <a:gd name="connsiteX102" fmla="*/ 417520 w 1508539"/>
              <a:gd name="connsiteY102" fmla="*/ 2261920 h 6858000"/>
              <a:gd name="connsiteX103" fmla="*/ 407407 w 1508539"/>
              <a:gd name="connsiteY103" fmla="*/ 2195378 h 6858000"/>
              <a:gd name="connsiteX104" fmla="*/ 391624 w 1508539"/>
              <a:gd name="connsiteY104" fmla="*/ 2155135 h 6858000"/>
              <a:gd name="connsiteX105" fmla="*/ 389082 w 1508539"/>
              <a:gd name="connsiteY105" fmla="*/ 2118008 h 6858000"/>
              <a:gd name="connsiteX106" fmla="*/ 390075 w 1508539"/>
              <a:gd name="connsiteY106" fmla="*/ 2050531 h 6858000"/>
              <a:gd name="connsiteX107" fmla="*/ 381881 w 1508539"/>
              <a:gd name="connsiteY107" fmla="*/ 1963269 h 6858000"/>
              <a:gd name="connsiteX108" fmla="*/ 363059 w 1508539"/>
              <a:gd name="connsiteY108" fmla="*/ 1906352 h 6858000"/>
              <a:gd name="connsiteX109" fmla="*/ 339616 w 1508539"/>
              <a:gd name="connsiteY109" fmla="*/ 1861531 h 6858000"/>
              <a:gd name="connsiteX110" fmla="*/ 293415 w 1508539"/>
              <a:gd name="connsiteY110" fmla="*/ 1732919 h 6858000"/>
              <a:gd name="connsiteX111" fmla="*/ 265726 w 1508539"/>
              <a:gd name="connsiteY111" fmla="*/ 1663540 h 6858000"/>
              <a:gd name="connsiteX112" fmla="*/ 264852 w 1508539"/>
              <a:gd name="connsiteY112" fmla="*/ 1615777 h 6858000"/>
              <a:gd name="connsiteX113" fmla="*/ 245647 w 1508539"/>
              <a:gd name="connsiteY113" fmla="*/ 1563678 h 6858000"/>
              <a:gd name="connsiteX114" fmla="*/ 258727 w 1508539"/>
              <a:gd name="connsiteY114" fmla="*/ 1519474 h 6858000"/>
              <a:gd name="connsiteX115" fmla="*/ 251469 w 1508539"/>
              <a:gd name="connsiteY115" fmla="*/ 1477995 h 6858000"/>
              <a:gd name="connsiteX116" fmla="*/ 237554 w 1508539"/>
              <a:gd name="connsiteY116" fmla="*/ 1373769 h 6858000"/>
              <a:gd name="connsiteX117" fmla="*/ 245861 w 1508539"/>
              <a:gd name="connsiteY117" fmla="*/ 1307086 h 6858000"/>
              <a:gd name="connsiteX118" fmla="*/ 247049 w 1508539"/>
              <a:gd name="connsiteY118" fmla="*/ 1189033 h 6858000"/>
              <a:gd name="connsiteX119" fmla="*/ 251734 w 1508539"/>
              <a:gd name="connsiteY119" fmla="*/ 1168288 h 6858000"/>
              <a:gd name="connsiteX120" fmla="*/ 244016 w 1508539"/>
              <a:gd name="connsiteY120" fmla="*/ 1142577 h 6858000"/>
              <a:gd name="connsiteX121" fmla="*/ 233322 w 1508539"/>
              <a:gd name="connsiteY121" fmla="*/ 1088484 h 6858000"/>
              <a:gd name="connsiteX122" fmla="*/ 222058 w 1508539"/>
              <a:gd name="connsiteY122" fmla="*/ 1016103 h 6858000"/>
              <a:gd name="connsiteX123" fmla="*/ 223514 w 1508539"/>
              <a:gd name="connsiteY123" fmla="*/ 932283 h 6858000"/>
              <a:gd name="connsiteX124" fmla="*/ 225750 w 1508539"/>
              <a:gd name="connsiteY124" fmla="*/ 915925 h 6858000"/>
              <a:gd name="connsiteX125" fmla="*/ 218379 w 1508539"/>
              <a:gd name="connsiteY125" fmla="*/ 896999 h 6858000"/>
              <a:gd name="connsiteX126" fmla="*/ 187787 w 1508539"/>
              <a:gd name="connsiteY126" fmla="*/ 821517 h 6858000"/>
              <a:gd name="connsiteX127" fmla="*/ 166737 w 1508539"/>
              <a:gd name="connsiteY127" fmla="*/ 751353 h 6858000"/>
              <a:gd name="connsiteX128" fmla="*/ 166295 w 1508539"/>
              <a:gd name="connsiteY128" fmla="*/ 721230 h 6858000"/>
              <a:gd name="connsiteX129" fmla="*/ 151966 w 1508539"/>
              <a:gd name="connsiteY129" fmla="*/ 681659 h 6858000"/>
              <a:gd name="connsiteX130" fmla="*/ 137385 w 1508539"/>
              <a:gd name="connsiteY130" fmla="*/ 635218 h 6858000"/>
              <a:gd name="connsiteX131" fmla="*/ 142396 w 1508539"/>
              <a:gd name="connsiteY131" fmla="*/ 613763 h 6858000"/>
              <a:gd name="connsiteX132" fmla="*/ 128338 w 1508539"/>
              <a:gd name="connsiteY132" fmla="*/ 598582 h 6858000"/>
              <a:gd name="connsiteX133" fmla="*/ 128019 w 1508539"/>
              <a:gd name="connsiteY133" fmla="*/ 576846 h 6858000"/>
              <a:gd name="connsiteX134" fmla="*/ 107645 w 1508539"/>
              <a:gd name="connsiteY134" fmla="*/ 530055 h 6858000"/>
              <a:gd name="connsiteX135" fmla="*/ 106893 w 1508539"/>
              <a:gd name="connsiteY135" fmla="*/ 465389 h 6858000"/>
              <a:gd name="connsiteX136" fmla="*/ 89816 w 1508539"/>
              <a:gd name="connsiteY136" fmla="*/ 424699 h 6858000"/>
              <a:gd name="connsiteX137" fmla="*/ 90191 w 1508539"/>
              <a:gd name="connsiteY137" fmla="*/ 404917 h 6858000"/>
              <a:gd name="connsiteX138" fmla="*/ 70148 w 1508539"/>
              <a:gd name="connsiteY138" fmla="*/ 367211 h 6858000"/>
              <a:gd name="connsiteX139" fmla="*/ 36452 w 1508539"/>
              <a:gd name="connsiteY139" fmla="*/ 268519 h 6858000"/>
              <a:gd name="connsiteX140" fmla="*/ 23935 w 1508539"/>
              <a:gd name="connsiteY140" fmla="*/ 160886 h 6858000"/>
              <a:gd name="connsiteX141" fmla="*/ 19312 w 1508539"/>
              <a:gd name="connsiteY141" fmla="*/ 47336 h 6858000"/>
              <a:gd name="connsiteX142" fmla="*/ 0 w 1508539"/>
              <a:gd name="connsiteY142"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28010 w 1508539"/>
              <a:gd name="connsiteY4" fmla="*/ 6751578 h 6858000"/>
              <a:gd name="connsiteX5" fmla="*/ 146674 w 1508539"/>
              <a:gd name="connsiteY5" fmla="*/ 6696999 h 6858000"/>
              <a:gd name="connsiteX6" fmla="*/ 163411 w 1508539"/>
              <a:gd name="connsiteY6" fmla="*/ 6638036 h 6858000"/>
              <a:gd name="connsiteX7" fmla="*/ 164248 w 1508539"/>
              <a:gd name="connsiteY7" fmla="*/ 6574442 h 6858000"/>
              <a:gd name="connsiteX8" fmla="*/ 164588 w 1508539"/>
              <a:gd name="connsiteY8" fmla="*/ 6568530 h 6858000"/>
              <a:gd name="connsiteX9" fmla="*/ 166997 w 1508539"/>
              <a:gd name="connsiteY9" fmla="*/ 6560674 h 6858000"/>
              <a:gd name="connsiteX10" fmla="*/ 167342 w 1508539"/>
              <a:gd name="connsiteY10" fmla="*/ 6560598 h 6858000"/>
              <a:gd name="connsiteX11" fmla="*/ 201349 w 1508539"/>
              <a:gd name="connsiteY11" fmla="*/ 6530567 h 6858000"/>
              <a:gd name="connsiteX12" fmla="*/ 215389 w 1508539"/>
              <a:gd name="connsiteY12" fmla="*/ 6478062 h 6858000"/>
              <a:gd name="connsiteX13" fmla="*/ 226078 w 1508539"/>
              <a:gd name="connsiteY13" fmla="*/ 6460325 h 6858000"/>
              <a:gd name="connsiteX14" fmla="*/ 233311 w 1508539"/>
              <a:gd name="connsiteY14" fmla="*/ 6451488 h 6858000"/>
              <a:gd name="connsiteX15" fmla="*/ 234746 w 1508539"/>
              <a:gd name="connsiteY15" fmla="*/ 6451348 h 6858000"/>
              <a:gd name="connsiteX16" fmla="*/ 239104 w 1508539"/>
              <a:gd name="connsiteY16" fmla="*/ 6414240 h 6858000"/>
              <a:gd name="connsiteX17" fmla="*/ 241880 w 1508539"/>
              <a:gd name="connsiteY17" fmla="*/ 6384857 h 6858000"/>
              <a:gd name="connsiteX18" fmla="*/ 240591 w 1508539"/>
              <a:gd name="connsiteY18" fmla="*/ 6367510 h 6858000"/>
              <a:gd name="connsiteX19" fmla="*/ 244471 w 1508539"/>
              <a:gd name="connsiteY19" fmla="*/ 6349778 h 6858000"/>
              <a:gd name="connsiteX20" fmla="*/ 246136 w 1508539"/>
              <a:gd name="connsiteY20" fmla="*/ 6348250 h 6858000"/>
              <a:gd name="connsiteX21" fmla="*/ 262170 w 1508539"/>
              <a:gd name="connsiteY21" fmla="*/ 6281972 h 6858000"/>
              <a:gd name="connsiteX22" fmla="*/ 290557 w 1508539"/>
              <a:gd name="connsiteY22" fmla="*/ 6153037 h 6858000"/>
              <a:gd name="connsiteX23" fmla="*/ 314428 w 1508539"/>
              <a:gd name="connsiteY23" fmla="*/ 6113913 h 6858000"/>
              <a:gd name="connsiteX24" fmla="*/ 318721 w 1508539"/>
              <a:gd name="connsiteY24" fmla="*/ 6028119 h 6858000"/>
              <a:gd name="connsiteX25" fmla="*/ 363126 w 1508539"/>
              <a:gd name="connsiteY25" fmla="*/ 5934687 h 6858000"/>
              <a:gd name="connsiteX26" fmla="*/ 408411 w 1508539"/>
              <a:gd name="connsiteY26" fmla="*/ 5704905 h 6858000"/>
              <a:gd name="connsiteX27" fmla="*/ 431404 w 1508539"/>
              <a:gd name="connsiteY27" fmla="*/ 5665173 h 6858000"/>
              <a:gd name="connsiteX28" fmla="*/ 465121 w 1508539"/>
              <a:gd name="connsiteY28" fmla="*/ 5563435 h 6858000"/>
              <a:gd name="connsiteX29" fmla="*/ 494626 w 1508539"/>
              <a:gd name="connsiteY29" fmla="*/ 5476393 h 6858000"/>
              <a:gd name="connsiteX30" fmla="*/ 525819 w 1508539"/>
              <a:gd name="connsiteY30" fmla="*/ 5396260 h 6858000"/>
              <a:gd name="connsiteX31" fmla="*/ 541800 w 1508539"/>
              <a:gd name="connsiteY31" fmla="*/ 5330009 h 6858000"/>
              <a:gd name="connsiteX32" fmla="*/ 575293 w 1508539"/>
              <a:gd name="connsiteY32" fmla="*/ 5273739 h 6858000"/>
              <a:gd name="connsiteX33" fmla="*/ 584892 w 1508539"/>
              <a:gd name="connsiteY33" fmla="*/ 5241779 h 6858000"/>
              <a:gd name="connsiteX34" fmla="*/ 596118 w 1508539"/>
              <a:gd name="connsiteY34" fmla="*/ 5225268 h 6858000"/>
              <a:gd name="connsiteX35" fmla="*/ 597138 w 1508539"/>
              <a:gd name="connsiteY35" fmla="*/ 5217684 h 6858000"/>
              <a:gd name="connsiteX36" fmla="*/ 604479 w 1508539"/>
              <a:gd name="connsiteY36" fmla="*/ 5193377 h 6858000"/>
              <a:gd name="connsiteX37" fmla="*/ 607782 w 1508539"/>
              <a:gd name="connsiteY37" fmla="*/ 5179288 h 6858000"/>
              <a:gd name="connsiteX38" fmla="*/ 608766 w 1508539"/>
              <a:gd name="connsiteY38" fmla="*/ 5173621 h 6858000"/>
              <a:gd name="connsiteX39" fmla="*/ 604400 w 1508539"/>
              <a:gd name="connsiteY39" fmla="*/ 5159961 h 6858000"/>
              <a:gd name="connsiteX40" fmla="*/ 611077 w 1508539"/>
              <a:gd name="connsiteY40" fmla="*/ 5144295 h 6858000"/>
              <a:gd name="connsiteX41" fmla="*/ 608010 w 1508539"/>
              <a:gd name="connsiteY41" fmla="*/ 5125185 h 6858000"/>
              <a:gd name="connsiteX42" fmla="*/ 614840 w 1508539"/>
              <a:gd name="connsiteY42" fmla="*/ 5121884 h 6858000"/>
              <a:gd name="connsiteX43" fmla="*/ 621876 w 1508539"/>
              <a:gd name="connsiteY43" fmla="*/ 5067850 h 6858000"/>
              <a:gd name="connsiteX44" fmla="*/ 624607 w 1508539"/>
              <a:gd name="connsiteY44" fmla="*/ 5060861 h 6858000"/>
              <a:gd name="connsiteX45" fmla="*/ 621311 w 1508539"/>
              <a:gd name="connsiteY45" fmla="*/ 5034192 h 6858000"/>
              <a:gd name="connsiteX46" fmla="*/ 622865 w 1508539"/>
              <a:gd name="connsiteY46" fmla="*/ 4993030 h 6858000"/>
              <a:gd name="connsiteX47" fmla="*/ 629774 w 1508539"/>
              <a:gd name="connsiteY47" fmla="*/ 4946844 h 6858000"/>
              <a:gd name="connsiteX48" fmla="*/ 625630 w 1508539"/>
              <a:gd name="connsiteY48" fmla="*/ 4932692 h 6858000"/>
              <a:gd name="connsiteX49" fmla="*/ 641033 w 1508539"/>
              <a:gd name="connsiteY49" fmla="*/ 4858827 h 6858000"/>
              <a:gd name="connsiteX50" fmla="*/ 646936 w 1508539"/>
              <a:gd name="connsiteY50" fmla="*/ 4821170 h 6858000"/>
              <a:gd name="connsiteX51" fmla="*/ 651669 w 1508539"/>
              <a:gd name="connsiteY51" fmla="*/ 4780965 h 6858000"/>
              <a:gd name="connsiteX52" fmla="*/ 652962 w 1508539"/>
              <a:gd name="connsiteY52" fmla="*/ 4750867 h 6858000"/>
              <a:gd name="connsiteX53" fmla="*/ 650769 w 1508539"/>
              <a:gd name="connsiteY53" fmla="*/ 4690749 h 6858000"/>
              <a:gd name="connsiteX54" fmla="*/ 646249 w 1508539"/>
              <a:gd name="connsiteY54" fmla="*/ 4584173 h 6858000"/>
              <a:gd name="connsiteX55" fmla="*/ 641332 w 1508539"/>
              <a:gd name="connsiteY55" fmla="*/ 4444346 h 6858000"/>
              <a:gd name="connsiteX56" fmla="*/ 637897 w 1508539"/>
              <a:gd name="connsiteY56" fmla="*/ 4375228 h 6858000"/>
              <a:gd name="connsiteX57" fmla="*/ 618550 w 1508539"/>
              <a:gd name="connsiteY57" fmla="*/ 4214165 h 6858000"/>
              <a:gd name="connsiteX58" fmla="*/ 622623 w 1508539"/>
              <a:gd name="connsiteY58" fmla="*/ 4090296 h 6858000"/>
              <a:gd name="connsiteX59" fmla="*/ 607879 w 1508539"/>
              <a:gd name="connsiteY59" fmla="*/ 4033999 h 6858000"/>
              <a:gd name="connsiteX60" fmla="*/ 609028 w 1508539"/>
              <a:gd name="connsiteY60" fmla="*/ 4031933 h 6858000"/>
              <a:gd name="connsiteX61" fmla="*/ 607604 w 1508539"/>
              <a:gd name="connsiteY61" fmla="*/ 4013953 h 6858000"/>
              <a:gd name="connsiteX62" fmla="*/ 593899 w 1508539"/>
              <a:gd name="connsiteY62" fmla="*/ 3974753 h 6858000"/>
              <a:gd name="connsiteX63" fmla="*/ 595497 w 1508539"/>
              <a:gd name="connsiteY63" fmla="*/ 3969950 h 6858000"/>
              <a:gd name="connsiteX64" fmla="*/ 588919 w 1508539"/>
              <a:gd name="connsiteY64" fmla="*/ 3933779 h 6858000"/>
              <a:gd name="connsiteX65" fmla="*/ 590250 w 1508539"/>
              <a:gd name="connsiteY65" fmla="*/ 3933093 h 6858000"/>
              <a:gd name="connsiteX66" fmla="*/ 594604 w 1508539"/>
              <a:gd name="connsiteY66" fmla="*/ 3922082 h 6858000"/>
              <a:gd name="connsiteX67" fmla="*/ 599682 w 1508539"/>
              <a:gd name="connsiteY67" fmla="*/ 3901461 h 6858000"/>
              <a:gd name="connsiteX68" fmla="*/ 622276 w 1508539"/>
              <a:gd name="connsiteY68" fmla="*/ 3813873 h 6858000"/>
              <a:gd name="connsiteX69" fmla="*/ 621701 w 1508539"/>
              <a:gd name="connsiteY69" fmla="*/ 3806161 h 6858000"/>
              <a:gd name="connsiteX70" fmla="*/ 622008 w 1508539"/>
              <a:gd name="connsiteY70" fmla="*/ 3805957 h 6858000"/>
              <a:gd name="connsiteX71" fmla="*/ 622035 w 1508539"/>
              <a:gd name="connsiteY71" fmla="*/ 3797724 h 6858000"/>
              <a:gd name="connsiteX72" fmla="*/ 620650 w 1508539"/>
              <a:gd name="connsiteY72" fmla="*/ 3792098 h 6858000"/>
              <a:gd name="connsiteX73" fmla="*/ 619534 w 1508539"/>
              <a:gd name="connsiteY73" fmla="*/ 3777135 h 6858000"/>
              <a:gd name="connsiteX74" fmla="*/ 621267 w 1508539"/>
              <a:gd name="connsiteY74" fmla="*/ 3771656 h 6858000"/>
              <a:gd name="connsiteX75" fmla="*/ 625010 w 1508539"/>
              <a:gd name="connsiteY75" fmla="*/ 3769007 h 6858000"/>
              <a:gd name="connsiteX76" fmla="*/ 624476 w 1508539"/>
              <a:gd name="connsiteY76" fmla="*/ 3767709 h 6858000"/>
              <a:gd name="connsiteX77" fmla="*/ 633172 w 1508539"/>
              <a:gd name="connsiteY77" fmla="*/ 3738082 h 6858000"/>
              <a:gd name="connsiteX78" fmla="*/ 640518 w 1508539"/>
              <a:gd name="connsiteY78" fmla="*/ 3673397 h 6858000"/>
              <a:gd name="connsiteX79" fmla="*/ 639814 w 1508539"/>
              <a:gd name="connsiteY79" fmla="*/ 3637109 h 6858000"/>
              <a:gd name="connsiteX80" fmla="*/ 643257 w 1508539"/>
              <a:gd name="connsiteY80" fmla="*/ 3536883 h 6858000"/>
              <a:gd name="connsiteX81" fmla="*/ 650795 w 1508539"/>
              <a:gd name="connsiteY81" fmla="*/ 3435652 h 6858000"/>
              <a:gd name="connsiteX82" fmla="*/ 652466 w 1508539"/>
              <a:gd name="connsiteY82" fmla="*/ 3307769 h 6858000"/>
              <a:gd name="connsiteX83" fmla="*/ 670029 w 1508539"/>
              <a:gd name="connsiteY83" fmla="*/ 3250522 h 6858000"/>
              <a:gd name="connsiteX84" fmla="*/ 670454 w 1508539"/>
              <a:gd name="connsiteY84" fmla="*/ 3229163 h 6858000"/>
              <a:gd name="connsiteX85" fmla="*/ 672277 w 1508539"/>
              <a:gd name="connsiteY85" fmla="*/ 3217217 h 6858000"/>
              <a:gd name="connsiteX86" fmla="*/ 659112 w 1508539"/>
              <a:gd name="connsiteY86" fmla="*/ 3183755 h 6858000"/>
              <a:gd name="connsiteX87" fmla="*/ 659613 w 1508539"/>
              <a:gd name="connsiteY87" fmla="*/ 3178642 h 6858000"/>
              <a:gd name="connsiteX88" fmla="*/ 647213 w 1508539"/>
              <a:gd name="connsiteY88" fmla="*/ 3158586 h 6858000"/>
              <a:gd name="connsiteX89" fmla="*/ 632398 w 1508539"/>
              <a:gd name="connsiteY89" fmla="*/ 3129034 h 6858000"/>
              <a:gd name="connsiteX90" fmla="*/ 633063 w 1508539"/>
              <a:gd name="connsiteY90" fmla="*/ 3126682 h 6858000"/>
              <a:gd name="connsiteX91" fmla="*/ 623931 w 1508539"/>
              <a:gd name="connsiteY91" fmla="*/ 3114519 h 6858000"/>
              <a:gd name="connsiteX92" fmla="*/ 610540 w 1508539"/>
              <a:gd name="connsiteY92" fmla="*/ 3106272 h 6858000"/>
              <a:gd name="connsiteX93" fmla="*/ 583270 w 1508539"/>
              <a:gd name="connsiteY93" fmla="*/ 2958185 h 6858000"/>
              <a:gd name="connsiteX94" fmla="*/ 525884 w 1508539"/>
              <a:gd name="connsiteY94" fmla="*/ 2762989 h 6858000"/>
              <a:gd name="connsiteX95" fmla="*/ 474802 w 1508539"/>
              <a:gd name="connsiteY95" fmla="*/ 2554718 h 6858000"/>
              <a:gd name="connsiteX96" fmla="*/ 454896 w 1508539"/>
              <a:gd name="connsiteY96" fmla="*/ 2485734 h 6858000"/>
              <a:gd name="connsiteX97" fmla="*/ 445619 w 1508539"/>
              <a:gd name="connsiteY97" fmla="*/ 2447068 h 6858000"/>
              <a:gd name="connsiteX98" fmla="*/ 432580 w 1508539"/>
              <a:gd name="connsiteY98" fmla="*/ 2425819 h 6858000"/>
              <a:gd name="connsiteX99" fmla="*/ 438579 w 1508539"/>
              <a:gd name="connsiteY99" fmla="*/ 2402874 h 6858000"/>
              <a:gd name="connsiteX100" fmla="*/ 441191 w 1508539"/>
              <a:gd name="connsiteY100" fmla="*/ 2381443 h 6858000"/>
              <a:gd name="connsiteX101" fmla="*/ 417520 w 1508539"/>
              <a:gd name="connsiteY101" fmla="*/ 2261920 h 6858000"/>
              <a:gd name="connsiteX102" fmla="*/ 407407 w 1508539"/>
              <a:gd name="connsiteY102" fmla="*/ 2195378 h 6858000"/>
              <a:gd name="connsiteX103" fmla="*/ 391624 w 1508539"/>
              <a:gd name="connsiteY103" fmla="*/ 2155135 h 6858000"/>
              <a:gd name="connsiteX104" fmla="*/ 389082 w 1508539"/>
              <a:gd name="connsiteY104" fmla="*/ 2118008 h 6858000"/>
              <a:gd name="connsiteX105" fmla="*/ 390075 w 1508539"/>
              <a:gd name="connsiteY105" fmla="*/ 2050531 h 6858000"/>
              <a:gd name="connsiteX106" fmla="*/ 381881 w 1508539"/>
              <a:gd name="connsiteY106" fmla="*/ 1963269 h 6858000"/>
              <a:gd name="connsiteX107" fmla="*/ 363059 w 1508539"/>
              <a:gd name="connsiteY107" fmla="*/ 1906352 h 6858000"/>
              <a:gd name="connsiteX108" fmla="*/ 339616 w 1508539"/>
              <a:gd name="connsiteY108" fmla="*/ 1861531 h 6858000"/>
              <a:gd name="connsiteX109" fmla="*/ 293415 w 1508539"/>
              <a:gd name="connsiteY109" fmla="*/ 1732919 h 6858000"/>
              <a:gd name="connsiteX110" fmla="*/ 265726 w 1508539"/>
              <a:gd name="connsiteY110" fmla="*/ 1663540 h 6858000"/>
              <a:gd name="connsiteX111" fmla="*/ 264852 w 1508539"/>
              <a:gd name="connsiteY111" fmla="*/ 1615777 h 6858000"/>
              <a:gd name="connsiteX112" fmla="*/ 245647 w 1508539"/>
              <a:gd name="connsiteY112" fmla="*/ 1563678 h 6858000"/>
              <a:gd name="connsiteX113" fmla="*/ 258727 w 1508539"/>
              <a:gd name="connsiteY113" fmla="*/ 1519474 h 6858000"/>
              <a:gd name="connsiteX114" fmla="*/ 251469 w 1508539"/>
              <a:gd name="connsiteY114" fmla="*/ 1477995 h 6858000"/>
              <a:gd name="connsiteX115" fmla="*/ 237554 w 1508539"/>
              <a:gd name="connsiteY115" fmla="*/ 1373769 h 6858000"/>
              <a:gd name="connsiteX116" fmla="*/ 245861 w 1508539"/>
              <a:gd name="connsiteY116" fmla="*/ 1307086 h 6858000"/>
              <a:gd name="connsiteX117" fmla="*/ 247049 w 1508539"/>
              <a:gd name="connsiteY117" fmla="*/ 1189033 h 6858000"/>
              <a:gd name="connsiteX118" fmla="*/ 251734 w 1508539"/>
              <a:gd name="connsiteY118" fmla="*/ 1168288 h 6858000"/>
              <a:gd name="connsiteX119" fmla="*/ 244016 w 1508539"/>
              <a:gd name="connsiteY119" fmla="*/ 1142577 h 6858000"/>
              <a:gd name="connsiteX120" fmla="*/ 233322 w 1508539"/>
              <a:gd name="connsiteY120" fmla="*/ 1088484 h 6858000"/>
              <a:gd name="connsiteX121" fmla="*/ 222058 w 1508539"/>
              <a:gd name="connsiteY121" fmla="*/ 1016103 h 6858000"/>
              <a:gd name="connsiteX122" fmla="*/ 223514 w 1508539"/>
              <a:gd name="connsiteY122" fmla="*/ 932283 h 6858000"/>
              <a:gd name="connsiteX123" fmla="*/ 225750 w 1508539"/>
              <a:gd name="connsiteY123" fmla="*/ 915925 h 6858000"/>
              <a:gd name="connsiteX124" fmla="*/ 218379 w 1508539"/>
              <a:gd name="connsiteY124" fmla="*/ 896999 h 6858000"/>
              <a:gd name="connsiteX125" fmla="*/ 187787 w 1508539"/>
              <a:gd name="connsiteY125" fmla="*/ 821517 h 6858000"/>
              <a:gd name="connsiteX126" fmla="*/ 166737 w 1508539"/>
              <a:gd name="connsiteY126" fmla="*/ 751353 h 6858000"/>
              <a:gd name="connsiteX127" fmla="*/ 166295 w 1508539"/>
              <a:gd name="connsiteY127" fmla="*/ 721230 h 6858000"/>
              <a:gd name="connsiteX128" fmla="*/ 151966 w 1508539"/>
              <a:gd name="connsiteY128" fmla="*/ 681659 h 6858000"/>
              <a:gd name="connsiteX129" fmla="*/ 137385 w 1508539"/>
              <a:gd name="connsiteY129" fmla="*/ 635218 h 6858000"/>
              <a:gd name="connsiteX130" fmla="*/ 142396 w 1508539"/>
              <a:gd name="connsiteY130" fmla="*/ 613763 h 6858000"/>
              <a:gd name="connsiteX131" fmla="*/ 128338 w 1508539"/>
              <a:gd name="connsiteY131" fmla="*/ 598582 h 6858000"/>
              <a:gd name="connsiteX132" fmla="*/ 128019 w 1508539"/>
              <a:gd name="connsiteY132" fmla="*/ 576846 h 6858000"/>
              <a:gd name="connsiteX133" fmla="*/ 107645 w 1508539"/>
              <a:gd name="connsiteY133" fmla="*/ 530055 h 6858000"/>
              <a:gd name="connsiteX134" fmla="*/ 106893 w 1508539"/>
              <a:gd name="connsiteY134" fmla="*/ 465389 h 6858000"/>
              <a:gd name="connsiteX135" fmla="*/ 89816 w 1508539"/>
              <a:gd name="connsiteY135" fmla="*/ 424699 h 6858000"/>
              <a:gd name="connsiteX136" fmla="*/ 90191 w 1508539"/>
              <a:gd name="connsiteY136" fmla="*/ 404917 h 6858000"/>
              <a:gd name="connsiteX137" fmla="*/ 70148 w 1508539"/>
              <a:gd name="connsiteY137" fmla="*/ 367211 h 6858000"/>
              <a:gd name="connsiteX138" fmla="*/ 36452 w 1508539"/>
              <a:gd name="connsiteY138" fmla="*/ 268519 h 6858000"/>
              <a:gd name="connsiteX139" fmla="*/ 23935 w 1508539"/>
              <a:gd name="connsiteY139" fmla="*/ 160886 h 6858000"/>
              <a:gd name="connsiteX140" fmla="*/ 19312 w 1508539"/>
              <a:gd name="connsiteY140" fmla="*/ 47336 h 6858000"/>
              <a:gd name="connsiteX141" fmla="*/ 0 w 1508539"/>
              <a:gd name="connsiteY141"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28010 w 1508539"/>
              <a:gd name="connsiteY4" fmla="*/ 6751578 h 6858000"/>
              <a:gd name="connsiteX5" fmla="*/ 146674 w 1508539"/>
              <a:gd name="connsiteY5" fmla="*/ 6696999 h 6858000"/>
              <a:gd name="connsiteX6" fmla="*/ 163411 w 1508539"/>
              <a:gd name="connsiteY6" fmla="*/ 6638036 h 6858000"/>
              <a:gd name="connsiteX7" fmla="*/ 164248 w 1508539"/>
              <a:gd name="connsiteY7" fmla="*/ 6574442 h 6858000"/>
              <a:gd name="connsiteX8" fmla="*/ 164588 w 1508539"/>
              <a:gd name="connsiteY8" fmla="*/ 6568530 h 6858000"/>
              <a:gd name="connsiteX9" fmla="*/ 166997 w 1508539"/>
              <a:gd name="connsiteY9" fmla="*/ 6560674 h 6858000"/>
              <a:gd name="connsiteX10" fmla="*/ 201349 w 1508539"/>
              <a:gd name="connsiteY10" fmla="*/ 6530567 h 6858000"/>
              <a:gd name="connsiteX11" fmla="*/ 215389 w 1508539"/>
              <a:gd name="connsiteY11" fmla="*/ 6478062 h 6858000"/>
              <a:gd name="connsiteX12" fmla="*/ 226078 w 1508539"/>
              <a:gd name="connsiteY12" fmla="*/ 6460325 h 6858000"/>
              <a:gd name="connsiteX13" fmla="*/ 233311 w 1508539"/>
              <a:gd name="connsiteY13" fmla="*/ 6451488 h 6858000"/>
              <a:gd name="connsiteX14" fmla="*/ 234746 w 1508539"/>
              <a:gd name="connsiteY14" fmla="*/ 6451348 h 6858000"/>
              <a:gd name="connsiteX15" fmla="*/ 239104 w 1508539"/>
              <a:gd name="connsiteY15" fmla="*/ 6414240 h 6858000"/>
              <a:gd name="connsiteX16" fmla="*/ 241880 w 1508539"/>
              <a:gd name="connsiteY16" fmla="*/ 6384857 h 6858000"/>
              <a:gd name="connsiteX17" fmla="*/ 240591 w 1508539"/>
              <a:gd name="connsiteY17" fmla="*/ 6367510 h 6858000"/>
              <a:gd name="connsiteX18" fmla="*/ 244471 w 1508539"/>
              <a:gd name="connsiteY18" fmla="*/ 6349778 h 6858000"/>
              <a:gd name="connsiteX19" fmla="*/ 246136 w 1508539"/>
              <a:gd name="connsiteY19" fmla="*/ 6348250 h 6858000"/>
              <a:gd name="connsiteX20" fmla="*/ 262170 w 1508539"/>
              <a:gd name="connsiteY20" fmla="*/ 6281972 h 6858000"/>
              <a:gd name="connsiteX21" fmla="*/ 290557 w 1508539"/>
              <a:gd name="connsiteY21" fmla="*/ 6153037 h 6858000"/>
              <a:gd name="connsiteX22" fmla="*/ 314428 w 1508539"/>
              <a:gd name="connsiteY22" fmla="*/ 6113913 h 6858000"/>
              <a:gd name="connsiteX23" fmla="*/ 318721 w 1508539"/>
              <a:gd name="connsiteY23" fmla="*/ 6028119 h 6858000"/>
              <a:gd name="connsiteX24" fmla="*/ 363126 w 1508539"/>
              <a:gd name="connsiteY24" fmla="*/ 5934687 h 6858000"/>
              <a:gd name="connsiteX25" fmla="*/ 408411 w 1508539"/>
              <a:gd name="connsiteY25" fmla="*/ 5704905 h 6858000"/>
              <a:gd name="connsiteX26" fmla="*/ 431404 w 1508539"/>
              <a:gd name="connsiteY26" fmla="*/ 5665173 h 6858000"/>
              <a:gd name="connsiteX27" fmla="*/ 465121 w 1508539"/>
              <a:gd name="connsiteY27" fmla="*/ 5563435 h 6858000"/>
              <a:gd name="connsiteX28" fmla="*/ 494626 w 1508539"/>
              <a:gd name="connsiteY28" fmla="*/ 5476393 h 6858000"/>
              <a:gd name="connsiteX29" fmla="*/ 525819 w 1508539"/>
              <a:gd name="connsiteY29" fmla="*/ 5396260 h 6858000"/>
              <a:gd name="connsiteX30" fmla="*/ 541800 w 1508539"/>
              <a:gd name="connsiteY30" fmla="*/ 5330009 h 6858000"/>
              <a:gd name="connsiteX31" fmla="*/ 575293 w 1508539"/>
              <a:gd name="connsiteY31" fmla="*/ 5273739 h 6858000"/>
              <a:gd name="connsiteX32" fmla="*/ 584892 w 1508539"/>
              <a:gd name="connsiteY32" fmla="*/ 5241779 h 6858000"/>
              <a:gd name="connsiteX33" fmla="*/ 596118 w 1508539"/>
              <a:gd name="connsiteY33" fmla="*/ 5225268 h 6858000"/>
              <a:gd name="connsiteX34" fmla="*/ 597138 w 1508539"/>
              <a:gd name="connsiteY34" fmla="*/ 5217684 h 6858000"/>
              <a:gd name="connsiteX35" fmla="*/ 604479 w 1508539"/>
              <a:gd name="connsiteY35" fmla="*/ 5193377 h 6858000"/>
              <a:gd name="connsiteX36" fmla="*/ 607782 w 1508539"/>
              <a:gd name="connsiteY36" fmla="*/ 5179288 h 6858000"/>
              <a:gd name="connsiteX37" fmla="*/ 608766 w 1508539"/>
              <a:gd name="connsiteY37" fmla="*/ 5173621 h 6858000"/>
              <a:gd name="connsiteX38" fmla="*/ 604400 w 1508539"/>
              <a:gd name="connsiteY38" fmla="*/ 5159961 h 6858000"/>
              <a:gd name="connsiteX39" fmla="*/ 611077 w 1508539"/>
              <a:gd name="connsiteY39" fmla="*/ 5144295 h 6858000"/>
              <a:gd name="connsiteX40" fmla="*/ 608010 w 1508539"/>
              <a:gd name="connsiteY40" fmla="*/ 5125185 h 6858000"/>
              <a:gd name="connsiteX41" fmla="*/ 614840 w 1508539"/>
              <a:gd name="connsiteY41" fmla="*/ 5121884 h 6858000"/>
              <a:gd name="connsiteX42" fmla="*/ 621876 w 1508539"/>
              <a:gd name="connsiteY42" fmla="*/ 5067850 h 6858000"/>
              <a:gd name="connsiteX43" fmla="*/ 624607 w 1508539"/>
              <a:gd name="connsiteY43" fmla="*/ 5060861 h 6858000"/>
              <a:gd name="connsiteX44" fmla="*/ 621311 w 1508539"/>
              <a:gd name="connsiteY44" fmla="*/ 5034192 h 6858000"/>
              <a:gd name="connsiteX45" fmla="*/ 622865 w 1508539"/>
              <a:gd name="connsiteY45" fmla="*/ 4993030 h 6858000"/>
              <a:gd name="connsiteX46" fmla="*/ 629774 w 1508539"/>
              <a:gd name="connsiteY46" fmla="*/ 4946844 h 6858000"/>
              <a:gd name="connsiteX47" fmla="*/ 625630 w 1508539"/>
              <a:gd name="connsiteY47" fmla="*/ 4932692 h 6858000"/>
              <a:gd name="connsiteX48" fmla="*/ 641033 w 1508539"/>
              <a:gd name="connsiteY48" fmla="*/ 4858827 h 6858000"/>
              <a:gd name="connsiteX49" fmla="*/ 646936 w 1508539"/>
              <a:gd name="connsiteY49" fmla="*/ 4821170 h 6858000"/>
              <a:gd name="connsiteX50" fmla="*/ 651669 w 1508539"/>
              <a:gd name="connsiteY50" fmla="*/ 4780965 h 6858000"/>
              <a:gd name="connsiteX51" fmla="*/ 652962 w 1508539"/>
              <a:gd name="connsiteY51" fmla="*/ 4750867 h 6858000"/>
              <a:gd name="connsiteX52" fmla="*/ 650769 w 1508539"/>
              <a:gd name="connsiteY52" fmla="*/ 4690749 h 6858000"/>
              <a:gd name="connsiteX53" fmla="*/ 646249 w 1508539"/>
              <a:gd name="connsiteY53" fmla="*/ 4584173 h 6858000"/>
              <a:gd name="connsiteX54" fmla="*/ 641332 w 1508539"/>
              <a:gd name="connsiteY54" fmla="*/ 4444346 h 6858000"/>
              <a:gd name="connsiteX55" fmla="*/ 637897 w 1508539"/>
              <a:gd name="connsiteY55" fmla="*/ 4375228 h 6858000"/>
              <a:gd name="connsiteX56" fmla="*/ 618550 w 1508539"/>
              <a:gd name="connsiteY56" fmla="*/ 4214165 h 6858000"/>
              <a:gd name="connsiteX57" fmla="*/ 622623 w 1508539"/>
              <a:gd name="connsiteY57" fmla="*/ 4090296 h 6858000"/>
              <a:gd name="connsiteX58" fmla="*/ 607879 w 1508539"/>
              <a:gd name="connsiteY58" fmla="*/ 4033999 h 6858000"/>
              <a:gd name="connsiteX59" fmla="*/ 609028 w 1508539"/>
              <a:gd name="connsiteY59" fmla="*/ 4031933 h 6858000"/>
              <a:gd name="connsiteX60" fmla="*/ 607604 w 1508539"/>
              <a:gd name="connsiteY60" fmla="*/ 4013953 h 6858000"/>
              <a:gd name="connsiteX61" fmla="*/ 593899 w 1508539"/>
              <a:gd name="connsiteY61" fmla="*/ 3974753 h 6858000"/>
              <a:gd name="connsiteX62" fmla="*/ 595497 w 1508539"/>
              <a:gd name="connsiteY62" fmla="*/ 3969950 h 6858000"/>
              <a:gd name="connsiteX63" fmla="*/ 588919 w 1508539"/>
              <a:gd name="connsiteY63" fmla="*/ 3933779 h 6858000"/>
              <a:gd name="connsiteX64" fmla="*/ 590250 w 1508539"/>
              <a:gd name="connsiteY64" fmla="*/ 3933093 h 6858000"/>
              <a:gd name="connsiteX65" fmla="*/ 594604 w 1508539"/>
              <a:gd name="connsiteY65" fmla="*/ 3922082 h 6858000"/>
              <a:gd name="connsiteX66" fmla="*/ 599682 w 1508539"/>
              <a:gd name="connsiteY66" fmla="*/ 3901461 h 6858000"/>
              <a:gd name="connsiteX67" fmla="*/ 622276 w 1508539"/>
              <a:gd name="connsiteY67" fmla="*/ 3813873 h 6858000"/>
              <a:gd name="connsiteX68" fmla="*/ 621701 w 1508539"/>
              <a:gd name="connsiteY68" fmla="*/ 3806161 h 6858000"/>
              <a:gd name="connsiteX69" fmla="*/ 622008 w 1508539"/>
              <a:gd name="connsiteY69" fmla="*/ 3805957 h 6858000"/>
              <a:gd name="connsiteX70" fmla="*/ 622035 w 1508539"/>
              <a:gd name="connsiteY70" fmla="*/ 3797724 h 6858000"/>
              <a:gd name="connsiteX71" fmla="*/ 620650 w 1508539"/>
              <a:gd name="connsiteY71" fmla="*/ 3792098 h 6858000"/>
              <a:gd name="connsiteX72" fmla="*/ 619534 w 1508539"/>
              <a:gd name="connsiteY72" fmla="*/ 3777135 h 6858000"/>
              <a:gd name="connsiteX73" fmla="*/ 621267 w 1508539"/>
              <a:gd name="connsiteY73" fmla="*/ 3771656 h 6858000"/>
              <a:gd name="connsiteX74" fmla="*/ 625010 w 1508539"/>
              <a:gd name="connsiteY74" fmla="*/ 3769007 h 6858000"/>
              <a:gd name="connsiteX75" fmla="*/ 624476 w 1508539"/>
              <a:gd name="connsiteY75" fmla="*/ 3767709 h 6858000"/>
              <a:gd name="connsiteX76" fmla="*/ 633172 w 1508539"/>
              <a:gd name="connsiteY76" fmla="*/ 3738082 h 6858000"/>
              <a:gd name="connsiteX77" fmla="*/ 640518 w 1508539"/>
              <a:gd name="connsiteY77" fmla="*/ 3673397 h 6858000"/>
              <a:gd name="connsiteX78" fmla="*/ 639814 w 1508539"/>
              <a:gd name="connsiteY78" fmla="*/ 3637109 h 6858000"/>
              <a:gd name="connsiteX79" fmla="*/ 643257 w 1508539"/>
              <a:gd name="connsiteY79" fmla="*/ 3536883 h 6858000"/>
              <a:gd name="connsiteX80" fmla="*/ 650795 w 1508539"/>
              <a:gd name="connsiteY80" fmla="*/ 3435652 h 6858000"/>
              <a:gd name="connsiteX81" fmla="*/ 652466 w 1508539"/>
              <a:gd name="connsiteY81" fmla="*/ 3307769 h 6858000"/>
              <a:gd name="connsiteX82" fmla="*/ 670029 w 1508539"/>
              <a:gd name="connsiteY82" fmla="*/ 3250522 h 6858000"/>
              <a:gd name="connsiteX83" fmla="*/ 670454 w 1508539"/>
              <a:gd name="connsiteY83" fmla="*/ 3229163 h 6858000"/>
              <a:gd name="connsiteX84" fmla="*/ 672277 w 1508539"/>
              <a:gd name="connsiteY84" fmla="*/ 3217217 h 6858000"/>
              <a:gd name="connsiteX85" fmla="*/ 659112 w 1508539"/>
              <a:gd name="connsiteY85" fmla="*/ 3183755 h 6858000"/>
              <a:gd name="connsiteX86" fmla="*/ 659613 w 1508539"/>
              <a:gd name="connsiteY86" fmla="*/ 3178642 h 6858000"/>
              <a:gd name="connsiteX87" fmla="*/ 647213 w 1508539"/>
              <a:gd name="connsiteY87" fmla="*/ 3158586 h 6858000"/>
              <a:gd name="connsiteX88" fmla="*/ 632398 w 1508539"/>
              <a:gd name="connsiteY88" fmla="*/ 3129034 h 6858000"/>
              <a:gd name="connsiteX89" fmla="*/ 633063 w 1508539"/>
              <a:gd name="connsiteY89" fmla="*/ 3126682 h 6858000"/>
              <a:gd name="connsiteX90" fmla="*/ 623931 w 1508539"/>
              <a:gd name="connsiteY90" fmla="*/ 3114519 h 6858000"/>
              <a:gd name="connsiteX91" fmla="*/ 610540 w 1508539"/>
              <a:gd name="connsiteY91" fmla="*/ 3106272 h 6858000"/>
              <a:gd name="connsiteX92" fmla="*/ 583270 w 1508539"/>
              <a:gd name="connsiteY92" fmla="*/ 2958185 h 6858000"/>
              <a:gd name="connsiteX93" fmla="*/ 525884 w 1508539"/>
              <a:gd name="connsiteY93" fmla="*/ 2762989 h 6858000"/>
              <a:gd name="connsiteX94" fmla="*/ 474802 w 1508539"/>
              <a:gd name="connsiteY94" fmla="*/ 2554718 h 6858000"/>
              <a:gd name="connsiteX95" fmla="*/ 454896 w 1508539"/>
              <a:gd name="connsiteY95" fmla="*/ 2485734 h 6858000"/>
              <a:gd name="connsiteX96" fmla="*/ 445619 w 1508539"/>
              <a:gd name="connsiteY96" fmla="*/ 2447068 h 6858000"/>
              <a:gd name="connsiteX97" fmla="*/ 432580 w 1508539"/>
              <a:gd name="connsiteY97" fmla="*/ 2425819 h 6858000"/>
              <a:gd name="connsiteX98" fmla="*/ 438579 w 1508539"/>
              <a:gd name="connsiteY98" fmla="*/ 2402874 h 6858000"/>
              <a:gd name="connsiteX99" fmla="*/ 441191 w 1508539"/>
              <a:gd name="connsiteY99" fmla="*/ 2381443 h 6858000"/>
              <a:gd name="connsiteX100" fmla="*/ 417520 w 1508539"/>
              <a:gd name="connsiteY100" fmla="*/ 2261920 h 6858000"/>
              <a:gd name="connsiteX101" fmla="*/ 407407 w 1508539"/>
              <a:gd name="connsiteY101" fmla="*/ 2195378 h 6858000"/>
              <a:gd name="connsiteX102" fmla="*/ 391624 w 1508539"/>
              <a:gd name="connsiteY102" fmla="*/ 2155135 h 6858000"/>
              <a:gd name="connsiteX103" fmla="*/ 389082 w 1508539"/>
              <a:gd name="connsiteY103" fmla="*/ 2118008 h 6858000"/>
              <a:gd name="connsiteX104" fmla="*/ 390075 w 1508539"/>
              <a:gd name="connsiteY104" fmla="*/ 2050531 h 6858000"/>
              <a:gd name="connsiteX105" fmla="*/ 381881 w 1508539"/>
              <a:gd name="connsiteY105" fmla="*/ 1963269 h 6858000"/>
              <a:gd name="connsiteX106" fmla="*/ 363059 w 1508539"/>
              <a:gd name="connsiteY106" fmla="*/ 1906352 h 6858000"/>
              <a:gd name="connsiteX107" fmla="*/ 339616 w 1508539"/>
              <a:gd name="connsiteY107" fmla="*/ 1861531 h 6858000"/>
              <a:gd name="connsiteX108" fmla="*/ 293415 w 1508539"/>
              <a:gd name="connsiteY108" fmla="*/ 1732919 h 6858000"/>
              <a:gd name="connsiteX109" fmla="*/ 265726 w 1508539"/>
              <a:gd name="connsiteY109" fmla="*/ 1663540 h 6858000"/>
              <a:gd name="connsiteX110" fmla="*/ 264852 w 1508539"/>
              <a:gd name="connsiteY110" fmla="*/ 1615777 h 6858000"/>
              <a:gd name="connsiteX111" fmla="*/ 245647 w 1508539"/>
              <a:gd name="connsiteY111" fmla="*/ 1563678 h 6858000"/>
              <a:gd name="connsiteX112" fmla="*/ 258727 w 1508539"/>
              <a:gd name="connsiteY112" fmla="*/ 1519474 h 6858000"/>
              <a:gd name="connsiteX113" fmla="*/ 251469 w 1508539"/>
              <a:gd name="connsiteY113" fmla="*/ 1477995 h 6858000"/>
              <a:gd name="connsiteX114" fmla="*/ 237554 w 1508539"/>
              <a:gd name="connsiteY114" fmla="*/ 1373769 h 6858000"/>
              <a:gd name="connsiteX115" fmla="*/ 245861 w 1508539"/>
              <a:gd name="connsiteY115" fmla="*/ 1307086 h 6858000"/>
              <a:gd name="connsiteX116" fmla="*/ 247049 w 1508539"/>
              <a:gd name="connsiteY116" fmla="*/ 1189033 h 6858000"/>
              <a:gd name="connsiteX117" fmla="*/ 251734 w 1508539"/>
              <a:gd name="connsiteY117" fmla="*/ 1168288 h 6858000"/>
              <a:gd name="connsiteX118" fmla="*/ 244016 w 1508539"/>
              <a:gd name="connsiteY118" fmla="*/ 1142577 h 6858000"/>
              <a:gd name="connsiteX119" fmla="*/ 233322 w 1508539"/>
              <a:gd name="connsiteY119" fmla="*/ 1088484 h 6858000"/>
              <a:gd name="connsiteX120" fmla="*/ 222058 w 1508539"/>
              <a:gd name="connsiteY120" fmla="*/ 1016103 h 6858000"/>
              <a:gd name="connsiteX121" fmla="*/ 223514 w 1508539"/>
              <a:gd name="connsiteY121" fmla="*/ 932283 h 6858000"/>
              <a:gd name="connsiteX122" fmla="*/ 225750 w 1508539"/>
              <a:gd name="connsiteY122" fmla="*/ 915925 h 6858000"/>
              <a:gd name="connsiteX123" fmla="*/ 218379 w 1508539"/>
              <a:gd name="connsiteY123" fmla="*/ 896999 h 6858000"/>
              <a:gd name="connsiteX124" fmla="*/ 187787 w 1508539"/>
              <a:gd name="connsiteY124" fmla="*/ 821517 h 6858000"/>
              <a:gd name="connsiteX125" fmla="*/ 166737 w 1508539"/>
              <a:gd name="connsiteY125" fmla="*/ 751353 h 6858000"/>
              <a:gd name="connsiteX126" fmla="*/ 166295 w 1508539"/>
              <a:gd name="connsiteY126" fmla="*/ 721230 h 6858000"/>
              <a:gd name="connsiteX127" fmla="*/ 151966 w 1508539"/>
              <a:gd name="connsiteY127" fmla="*/ 681659 h 6858000"/>
              <a:gd name="connsiteX128" fmla="*/ 137385 w 1508539"/>
              <a:gd name="connsiteY128" fmla="*/ 635218 h 6858000"/>
              <a:gd name="connsiteX129" fmla="*/ 142396 w 1508539"/>
              <a:gd name="connsiteY129" fmla="*/ 613763 h 6858000"/>
              <a:gd name="connsiteX130" fmla="*/ 128338 w 1508539"/>
              <a:gd name="connsiteY130" fmla="*/ 598582 h 6858000"/>
              <a:gd name="connsiteX131" fmla="*/ 128019 w 1508539"/>
              <a:gd name="connsiteY131" fmla="*/ 576846 h 6858000"/>
              <a:gd name="connsiteX132" fmla="*/ 107645 w 1508539"/>
              <a:gd name="connsiteY132" fmla="*/ 530055 h 6858000"/>
              <a:gd name="connsiteX133" fmla="*/ 106893 w 1508539"/>
              <a:gd name="connsiteY133" fmla="*/ 465389 h 6858000"/>
              <a:gd name="connsiteX134" fmla="*/ 89816 w 1508539"/>
              <a:gd name="connsiteY134" fmla="*/ 424699 h 6858000"/>
              <a:gd name="connsiteX135" fmla="*/ 90191 w 1508539"/>
              <a:gd name="connsiteY135" fmla="*/ 404917 h 6858000"/>
              <a:gd name="connsiteX136" fmla="*/ 70148 w 1508539"/>
              <a:gd name="connsiteY136" fmla="*/ 367211 h 6858000"/>
              <a:gd name="connsiteX137" fmla="*/ 36452 w 1508539"/>
              <a:gd name="connsiteY137" fmla="*/ 268519 h 6858000"/>
              <a:gd name="connsiteX138" fmla="*/ 23935 w 1508539"/>
              <a:gd name="connsiteY138" fmla="*/ 160886 h 6858000"/>
              <a:gd name="connsiteX139" fmla="*/ 19312 w 1508539"/>
              <a:gd name="connsiteY139" fmla="*/ 47336 h 6858000"/>
              <a:gd name="connsiteX140" fmla="*/ 0 w 1508539"/>
              <a:gd name="connsiteY140"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28010 w 1508539"/>
              <a:gd name="connsiteY4" fmla="*/ 6751578 h 6858000"/>
              <a:gd name="connsiteX5" fmla="*/ 146674 w 1508539"/>
              <a:gd name="connsiteY5" fmla="*/ 6696999 h 6858000"/>
              <a:gd name="connsiteX6" fmla="*/ 164248 w 1508539"/>
              <a:gd name="connsiteY6" fmla="*/ 6574442 h 6858000"/>
              <a:gd name="connsiteX7" fmla="*/ 164588 w 1508539"/>
              <a:gd name="connsiteY7" fmla="*/ 6568530 h 6858000"/>
              <a:gd name="connsiteX8" fmla="*/ 166997 w 1508539"/>
              <a:gd name="connsiteY8" fmla="*/ 6560674 h 6858000"/>
              <a:gd name="connsiteX9" fmla="*/ 201349 w 1508539"/>
              <a:gd name="connsiteY9" fmla="*/ 6530567 h 6858000"/>
              <a:gd name="connsiteX10" fmla="*/ 215389 w 1508539"/>
              <a:gd name="connsiteY10" fmla="*/ 6478062 h 6858000"/>
              <a:gd name="connsiteX11" fmla="*/ 226078 w 1508539"/>
              <a:gd name="connsiteY11" fmla="*/ 6460325 h 6858000"/>
              <a:gd name="connsiteX12" fmla="*/ 233311 w 1508539"/>
              <a:gd name="connsiteY12" fmla="*/ 6451488 h 6858000"/>
              <a:gd name="connsiteX13" fmla="*/ 234746 w 1508539"/>
              <a:gd name="connsiteY13" fmla="*/ 6451348 h 6858000"/>
              <a:gd name="connsiteX14" fmla="*/ 239104 w 1508539"/>
              <a:gd name="connsiteY14" fmla="*/ 6414240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31404 w 1508539"/>
              <a:gd name="connsiteY25" fmla="*/ 5665173 h 6858000"/>
              <a:gd name="connsiteX26" fmla="*/ 465121 w 1508539"/>
              <a:gd name="connsiteY26" fmla="*/ 5563435 h 6858000"/>
              <a:gd name="connsiteX27" fmla="*/ 494626 w 1508539"/>
              <a:gd name="connsiteY27" fmla="*/ 5476393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28010 w 1508539"/>
              <a:gd name="connsiteY4" fmla="*/ 6751578 h 6858000"/>
              <a:gd name="connsiteX5" fmla="*/ 146674 w 1508539"/>
              <a:gd name="connsiteY5" fmla="*/ 6696999 h 6858000"/>
              <a:gd name="connsiteX6" fmla="*/ 170123 w 1508539"/>
              <a:gd name="connsiteY6" fmla="*/ 6608101 h 6858000"/>
              <a:gd name="connsiteX7" fmla="*/ 164588 w 1508539"/>
              <a:gd name="connsiteY7" fmla="*/ 6568530 h 6858000"/>
              <a:gd name="connsiteX8" fmla="*/ 166997 w 1508539"/>
              <a:gd name="connsiteY8" fmla="*/ 6560674 h 6858000"/>
              <a:gd name="connsiteX9" fmla="*/ 201349 w 1508539"/>
              <a:gd name="connsiteY9" fmla="*/ 6530567 h 6858000"/>
              <a:gd name="connsiteX10" fmla="*/ 215389 w 1508539"/>
              <a:gd name="connsiteY10" fmla="*/ 6478062 h 6858000"/>
              <a:gd name="connsiteX11" fmla="*/ 226078 w 1508539"/>
              <a:gd name="connsiteY11" fmla="*/ 6460325 h 6858000"/>
              <a:gd name="connsiteX12" fmla="*/ 233311 w 1508539"/>
              <a:gd name="connsiteY12" fmla="*/ 6451488 h 6858000"/>
              <a:gd name="connsiteX13" fmla="*/ 234746 w 1508539"/>
              <a:gd name="connsiteY13" fmla="*/ 6451348 h 6858000"/>
              <a:gd name="connsiteX14" fmla="*/ 239104 w 1508539"/>
              <a:gd name="connsiteY14" fmla="*/ 6414240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31404 w 1508539"/>
              <a:gd name="connsiteY25" fmla="*/ 5665173 h 6858000"/>
              <a:gd name="connsiteX26" fmla="*/ 465121 w 1508539"/>
              <a:gd name="connsiteY26" fmla="*/ 5563435 h 6858000"/>
              <a:gd name="connsiteX27" fmla="*/ 494626 w 1508539"/>
              <a:gd name="connsiteY27" fmla="*/ 5476393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28010 w 1508539"/>
              <a:gd name="connsiteY4" fmla="*/ 6751578 h 6858000"/>
              <a:gd name="connsiteX5" fmla="*/ 149611 w 1508539"/>
              <a:gd name="connsiteY5" fmla="*/ 6666145 h 6858000"/>
              <a:gd name="connsiteX6" fmla="*/ 170123 w 1508539"/>
              <a:gd name="connsiteY6" fmla="*/ 6608101 h 6858000"/>
              <a:gd name="connsiteX7" fmla="*/ 164588 w 1508539"/>
              <a:gd name="connsiteY7" fmla="*/ 6568530 h 6858000"/>
              <a:gd name="connsiteX8" fmla="*/ 166997 w 1508539"/>
              <a:gd name="connsiteY8" fmla="*/ 6560674 h 6858000"/>
              <a:gd name="connsiteX9" fmla="*/ 201349 w 1508539"/>
              <a:gd name="connsiteY9" fmla="*/ 6530567 h 6858000"/>
              <a:gd name="connsiteX10" fmla="*/ 215389 w 1508539"/>
              <a:gd name="connsiteY10" fmla="*/ 6478062 h 6858000"/>
              <a:gd name="connsiteX11" fmla="*/ 226078 w 1508539"/>
              <a:gd name="connsiteY11" fmla="*/ 6460325 h 6858000"/>
              <a:gd name="connsiteX12" fmla="*/ 233311 w 1508539"/>
              <a:gd name="connsiteY12" fmla="*/ 6451488 h 6858000"/>
              <a:gd name="connsiteX13" fmla="*/ 234746 w 1508539"/>
              <a:gd name="connsiteY13" fmla="*/ 6451348 h 6858000"/>
              <a:gd name="connsiteX14" fmla="*/ 239104 w 1508539"/>
              <a:gd name="connsiteY14" fmla="*/ 6414240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31404 w 1508539"/>
              <a:gd name="connsiteY25" fmla="*/ 5665173 h 6858000"/>
              <a:gd name="connsiteX26" fmla="*/ 465121 w 1508539"/>
              <a:gd name="connsiteY26" fmla="*/ 5563435 h 6858000"/>
              <a:gd name="connsiteX27" fmla="*/ 494626 w 1508539"/>
              <a:gd name="connsiteY27" fmla="*/ 5476393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33885 w 1508539"/>
              <a:gd name="connsiteY4" fmla="*/ 6729139 h 6858000"/>
              <a:gd name="connsiteX5" fmla="*/ 149611 w 1508539"/>
              <a:gd name="connsiteY5" fmla="*/ 6666145 h 6858000"/>
              <a:gd name="connsiteX6" fmla="*/ 170123 w 1508539"/>
              <a:gd name="connsiteY6" fmla="*/ 6608101 h 6858000"/>
              <a:gd name="connsiteX7" fmla="*/ 164588 w 1508539"/>
              <a:gd name="connsiteY7" fmla="*/ 6568530 h 6858000"/>
              <a:gd name="connsiteX8" fmla="*/ 166997 w 1508539"/>
              <a:gd name="connsiteY8" fmla="*/ 6560674 h 6858000"/>
              <a:gd name="connsiteX9" fmla="*/ 201349 w 1508539"/>
              <a:gd name="connsiteY9" fmla="*/ 6530567 h 6858000"/>
              <a:gd name="connsiteX10" fmla="*/ 215389 w 1508539"/>
              <a:gd name="connsiteY10" fmla="*/ 6478062 h 6858000"/>
              <a:gd name="connsiteX11" fmla="*/ 226078 w 1508539"/>
              <a:gd name="connsiteY11" fmla="*/ 6460325 h 6858000"/>
              <a:gd name="connsiteX12" fmla="*/ 233311 w 1508539"/>
              <a:gd name="connsiteY12" fmla="*/ 6451488 h 6858000"/>
              <a:gd name="connsiteX13" fmla="*/ 234746 w 1508539"/>
              <a:gd name="connsiteY13" fmla="*/ 6451348 h 6858000"/>
              <a:gd name="connsiteX14" fmla="*/ 239104 w 1508539"/>
              <a:gd name="connsiteY14" fmla="*/ 6414240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31404 w 1508539"/>
              <a:gd name="connsiteY25" fmla="*/ 5665173 h 6858000"/>
              <a:gd name="connsiteX26" fmla="*/ 465121 w 1508539"/>
              <a:gd name="connsiteY26" fmla="*/ 5563435 h 6858000"/>
              <a:gd name="connsiteX27" fmla="*/ 494626 w 1508539"/>
              <a:gd name="connsiteY27" fmla="*/ 5476393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33885 w 1508539"/>
              <a:gd name="connsiteY4" fmla="*/ 6729139 h 6858000"/>
              <a:gd name="connsiteX5" fmla="*/ 149611 w 1508539"/>
              <a:gd name="connsiteY5" fmla="*/ 6666145 h 6858000"/>
              <a:gd name="connsiteX6" fmla="*/ 170123 w 1508539"/>
              <a:gd name="connsiteY6" fmla="*/ 6608101 h 6858000"/>
              <a:gd name="connsiteX7" fmla="*/ 164588 w 1508539"/>
              <a:gd name="connsiteY7" fmla="*/ 6568530 h 6858000"/>
              <a:gd name="connsiteX8" fmla="*/ 166997 w 1508539"/>
              <a:gd name="connsiteY8" fmla="*/ 6560674 h 6858000"/>
              <a:gd name="connsiteX9" fmla="*/ 201349 w 1508539"/>
              <a:gd name="connsiteY9" fmla="*/ 6530567 h 6858000"/>
              <a:gd name="connsiteX10" fmla="*/ 215389 w 1508539"/>
              <a:gd name="connsiteY10" fmla="*/ 6478062 h 6858000"/>
              <a:gd name="connsiteX11" fmla="*/ 226078 w 1508539"/>
              <a:gd name="connsiteY11" fmla="*/ 6460325 h 6858000"/>
              <a:gd name="connsiteX12" fmla="*/ 233311 w 1508539"/>
              <a:gd name="connsiteY12" fmla="*/ 6451488 h 6858000"/>
              <a:gd name="connsiteX13" fmla="*/ 234746 w 1508539"/>
              <a:gd name="connsiteY13" fmla="*/ 6451348 h 6858000"/>
              <a:gd name="connsiteX14" fmla="*/ 239104 w 1508539"/>
              <a:gd name="connsiteY14" fmla="*/ 6414240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494626 w 1508539"/>
              <a:gd name="connsiteY27" fmla="*/ 5476393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33885 w 1508539"/>
              <a:gd name="connsiteY4" fmla="*/ 6729139 h 6858000"/>
              <a:gd name="connsiteX5" fmla="*/ 149611 w 1508539"/>
              <a:gd name="connsiteY5" fmla="*/ 6666145 h 6858000"/>
              <a:gd name="connsiteX6" fmla="*/ 170123 w 1508539"/>
              <a:gd name="connsiteY6" fmla="*/ 6608101 h 6858000"/>
              <a:gd name="connsiteX7" fmla="*/ 164588 w 1508539"/>
              <a:gd name="connsiteY7" fmla="*/ 6568530 h 6858000"/>
              <a:gd name="connsiteX8" fmla="*/ 166997 w 1508539"/>
              <a:gd name="connsiteY8" fmla="*/ 6560674 h 6858000"/>
              <a:gd name="connsiteX9" fmla="*/ 201349 w 1508539"/>
              <a:gd name="connsiteY9" fmla="*/ 6530567 h 6858000"/>
              <a:gd name="connsiteX10" fmla="*/ 215389 w 1508539"/>
              <a:gd name="connsiteY10" fmla="*/ 6478062 h 6858000"/>
              <a:gd name="connsiteX11" fmla="*/ 226078 w 1508539"/>
              <a:gd name="connsiteY11" fmla="*/ 6460325 h 6858000"/>
              <a:gd name="connsiteX12" fmla="*/ 233311 w 1508539"/>
              <a:gd name="connsiteY12" fmla="*/ 6451488 h 6858000"/>
              <a:gd name="connsiteX13" fmla="*/ 234746 w 1508539"/>
              <a:gd name="connsiteY13" fmla="*/ 6451348 h 6858000"/>
              <a:gd name="connsiteX14" fmla="*/ 239104 w 1508539"/>
              <a:gd name="connsiteY14" fmla="*/ 6414240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133885 w 1508539"/>
              <a:gd name="connsiteY4" fmla="*/ 6729139 h 6858000"/>
              <a:gd name="connsiteX5" fmla="*/ 149611 w 1508539"/>
              <a:gd name="connsiteY5" fmla="*/ 6666145 h 6858000"/>
              <a:gd name="connsiteX6" fmla="*/ 170123 w 1508539"/>
              <a:gd name="connsiteY6" fmla="*/ 6608101 h 6858000"/>
              <a:gd name="connsiteX7" fmla="*/ 164588 w 1508539"/>
              <a:gd name="connsiteY7" fmla="*/ 6568530 h 6858000"/>
              <a:gd name="connsiteX8" fmla="*/ 166997 w 1508539"/>
              <a:gd name="connsiteY8" fmla="*/ 6560674 h 6858000"/>
              <a:gd name="connsiteX9" fmla="*/ 201349 w 1508539"/>
              <a:gd name="connsiteY9" fmla="*/ 6530567 h 6858000"/>
              <a:gd name="connsiteX10" fmla="*/ 215389 w 1508539"/>
              <a:gd name="connsiteY10" fmla="*/ 6478062 h 6858000"/>
              <a:gd name="connsiteX11" fmla="*/ 226078 w 1508539"/>
              <a:gd name="connsiteY11" fmla="*/ 6460325 h 6858000"/>
              <a:gd name="connsiteX12" fmla="*/ 233311 w 1508539"/>
              <a:gd name="connsiteY12" fmla="*/ 6451488 h 6858000"/>
              <a:gd name="connsiteX13" fmla="*/ 234746 w 1508539"/>
              <a:gd name="connsiteY13" fmla="*/ 6451348 h 6858000"/>
              <a:gd name="connsiteX14" fmla="*/ 239104 w 1508539"/>
              <a:gd name="connsiteY14" fmla="*/ 6414240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149611 w 1508539"/>
              <a:gd name="connsiteY5" fmla="*/ 6666145 h 6858000"/>
              <a:gd name="connsiteX6" fmla="*/ 170123 w 1508539"/>
              <a:gd name="connsiteY6" fmla="*/ 6608101 h 6858000"/>
              <a:gd name="connsiteX7" fmla="*/ 164588 w 1508539"/>
              <a:gd name="connsiteY7" fmla="*/ 6568530 h 6858000"/>
              <a:gd name="connsiteX8" fmla="*/ 166997 w 1508539"/>
              <a:gd name="connsiteY8" fmla="*/ 6560674 h 6858000"/>
              <a:gd name="connsiteX9" fmla="*/ 201349 w 1508539"/>
              <a:gd name="connsiteY9" fmla="*/ 6530567 h 6858000"/>
              <a:gd name="connsiteX10" fmla="*/ 215389 w 1508539"/>
              <a:gd name="connsiteY10" fmla="*/ 6478062 h 6858000"/>
              <a:gd name="connsiteX11" fmla="*/ 226078 w 1508539"/>
              <a:gd name="connsiteY11" fmla="*/ 6460325 h 6858000"/>
              <a:gd name="connsiteX12" fmla="*/ 233311 w 1508539"/>
              <a:gd name="connsiteY12" fmla="*/ 6451488 h 6858000"/>
              <a:gd name="connsiteX13" fmla="*/ 234746 w 1508539"/>
              <a:gd name="connsiteY13" fmla="*/ 6451348 h 6858000"/>
              <a:gd name="connsiteX14" fmla="*/ 239104 w 1508539"/>
              <a:gd name="connsiteY14" fmla="*/ 6414240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170123 w 1508539"/>
              <a:gd name="connsiteY6" fmla="*/ 6608101 h 6858000"/>
              <a:gd name="connsiteX7" fmla="*/ 164588 w 1508539"/>
              <a:gd name="connsiteY7" fmla="*/ 6568530 h 6858000"/>
              <a:gd name="connsiteX8" fmla="*/ 166997 w 1508539"/>
              <a:gd name="connsiteY8" fmla="*/ 6560674 h 6858000"/>
              <a:gd name="connsiteX9" fmla="*/ 201349 w 1508539"/>
              <a:gd name="connsiteY9" fmla="*/ 6530567 h 6858000"/>
              <a:gd name="connsiteX10" fmla="*/ 215389 w 1508539"/>
              <a:gd name="connsiteY10" fmla="*/ 6478062 h 6858000"/>
              <a:gd name="connsiteX11" fmla="*/ 226078 w 1508539"/>
              <a:gd name="connsiteY11" fmla="*/ 6460325 h 6858000"/>
              <a:gd name="connsiteX12" fmla="*/ 233311 w 1508539"/>
              <a:gd name="connsiteY12" fmla="*/ 6451488 h 6858000"/>
              <a:gd name="connsiteX13" fmla="*/ 234746 w 1508539"/>
              <a:gd name="connsiteY13" fmla="*/ 6451348 h 6858000"/>
              <a:gd name="connsiteX14" fmla="*/ 239104 w 1508539"/>
              <a:gd name="connsiteY14" fmla="*/ 6414240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164588 w 1508539"/>
              <a:gd name="connsiteY7" fmla="*/ 6568530 h 6858000"/>
              <a:gd name="connsiteX8" fmla="*/ 166997 w 1508539"/>
              <a:gd name="connsiteY8" fmla="*/ 6560674 h 6858000"/>
              <a:gd name="connsiteX9" fmla="*/ 201349 w 1508539"/>
              <a:gd name="connsiteY9" fmla="*/ 6530567 h 6858000"/>
              <a:gd name="connsiteX10" fmla="*/ 215389 w 1508539"/>
              <a:gd name="connsiteY10" fmla="*/ 6478062 h 6858000"/>
              <a:gd name="connsiteX11" fmla="*/ 226078 w 1508539"/>
              <a:gd name="connsiteY11" fmla="*/ 6460325 h 6858000"/>
              <a:gd name="connsiteX12" fmla="*/ 233311 w 1508539"/>
              <a:gd name="connsiteY12" fmla="*/ 6451488 h 6858000"/>
              <a:gd name="connsiteX13" fmla="*/ 234746 w 1508539"/>
              <a:gd name="connsiteY13" fmla="*/ 6451348 h 6858000"/>
              <a:gd name="connsiteX14" fmla="*/ 239104 w 1508539"/>
              <a:gd name="connsiteY14" fmla="*/ 6414240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164588 w 1508539"/>
              <a:gd name="connsiteY7" fmla="*/ 6568530 h 6858000"/>
              <a:gd name="connsiteX8" fmla="*/ 340301 w 1508539"/>
              <a:gd name="connsiteY8" fmla="*/ 6572601 h 6858000"/>
              <a:gd name="connsiteX9" fmla="*/ 201349 w 1508539"/>
              <a:gd name="connsiteY9" fmla="*/ 6530567 h 6858000"/>
              <a:gd name="connsiteX10" fmla="*/ 215389 w 1508539"/>
              <a:gd name="connsiteY10" fmla="*/ 6478062 h 6858000"/>
              <a:gd name="connsiteX11" fmla="*/ 226078 w 1508539"/>
              <a:gd name="connsiteY11" fmla="*/ 6460325 h 6858000"/>
              <a:gd name="connsiteX12" fmla="*/ 233311 w 1508539"/>
              <a:gd name="connsiteY12" fmla="*/ 6451488 h 6858000"/>
              <a:gd name="connsiteX13" fmla="*/ 234746 w 1508539"/>
              <a:gd name="connsiteY13" fmla="*/ 6451348 h 6858000"/>
              <a:gd name="connsiteX14" fmla="*/ 239104 w 1508539"/>
              <a:gd name="connsiteY14" fmla="*/ 6414240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40301 w 1508539"/>
              <a:gd name="connsiteY8" fmla="*/ 6572601 h 6858000"/>
              <a:gd name="connsiteX9" fmla="*/ 201349 w 1508539"/>
              <a:gd name="connsiteY9" fmla="*/ 6530567 h 6858000"/>
              <a:gd name="connsiteX10" fmla="*/ 215389 w 1508539"/>
              <a:gd name="connsiteY10" fmla="*/ 6478062 h 6858000"/>
              <a:gd name="connsiteX11" fmla="*/ 226078 w 1508539"/>
              <a:gd name="connsiteY11" fmla="*/ 6460325 h 6858000"/>
              <a:gd name="connsiteX12" fmla="*/ 233311 w 1508539"/>
              <a:gd name="connsiteY12" fmla="*/ 6451488 h 6858000"/>
              <a:gd name="connsiteX13" fmla="*/ 234746 w 1508539"/>
              <a:gd name="connsiteY13" fmla="*/ 6451348 h 6858000"/>
              <a:gd name="connsiteX14" fmla="*/ 239104 w 1508539"/>
              <a:gd name="connsiteY14" fmla="*/ 6414240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201349 w 1508539"/>
              <a:gd name="connsiteY9" fmla="*/ 6530567 h 6858000"/>
              <a:gd name="connsiteX10" fmla="*/ 215389 w 1508539"/>
              <a:gd name="connsiteY10" fmla="*/ 6478062 h 6858000"/>
              <a:gd name="connsiteX11" fmla="*/ 226078 w 1508539"/>
              <a:gd name="connsiteY11" fmla="*/ 6460325 h 6858000"/>
              <a:gd name="connsiteX12" fmla="*/ 233311 w 1508539"/>
              <a:gd name="connsiteY12" fmla="*/ 6451488 h 6858000"/>
              <a:gd name="connsiteX13" fmla="*/ 234746 w 1508539"/>
              <a:gd name="connsiteY13" fmla="*/ 6451348 h 6858000"/>
              <a:gd name="connsiteX14" fmla="*/ 239104 w 1508539"/>
              <a:gd name="connsiteY14" fmla="*/ 6414240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215389 w 1508539"/>
              <a:gd name="connsiteY10" fmla="*/ 6478062 h 6858000"/>
              <a:gd name="connsiteX11" fmla="*/ 226078 w 1508539"/>
              <a:gd name="connsiteY11" fmla="*/ 6460325 h 6858000"/>
              <a:gd name="connsiteX12" fmla="*/ 233311 w 1508539"/>
              <a:gd name="connsiteY12" fmla="*/ 6451488 h 6858000"/>
              <a:gd name="connsiteX13" fmla="*/ 234746 w 1508539"/>
              <a:gd name="connsiteY13" fmla="*/ 6451348 h 6858000"/>
              <a:gd name="connsiteX14" fmla="*/ 239104 w 1508539"/>
              <a:gd name="connsiteY14" fmla="*/ 6414240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25289 w 1508539"/>
              <a:gd name="connsiteY10" fmla="*/ 6525770 h 6858000"/>
              <a:gd name="connsiteX11" fmla="*/ 226078 w 1508539"/>
              <a:gd name="connsiteY11" fmla="*/ 6460325 h 6858000"/>
              <a:gd name="connsiteX12" fmla="*/ 233311 w 1508539"/>
              <a:gd name="connsiteY12" fmla="*/ 6451488 h 6858000"/>
              <a:gd name="connsiteX13" fmla="*/ 234746 w 1508539"/>
              <a:gd name="connsiteY13" fmla="*/ 6451348 h 6858000"/>
              <a:gd name="connsiteX14" fmla="*/ 239104 w 1508539"/>
              <a:gd name="connsiteY14" fmla="*/ 6414240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25289 w 1508539"/>
              <a:gd name="connsiteY10" fmla="*/ 6525770 h 6858000"/>
              <a:gd name="connsiteX11" fmla="*/ 226078 w 1508539"/>
              <a:gd name="connsiteY11" fmla="*/ 6460325 h 6858000"/>
              <a:gd name="connsiteX12" fmla="*/ 233311 w 1508539"/>
              <a:gd name="connsiteY12" fmla="*/ 6451488 h 6858000"/>
              <a:gd name="connsiteX13" fmla="*/ 454546 w 1508539"/>
              <a:gd name="connsiteY13" fmla="*/ 6379786 h 6858000"/>
              <a:gd name="connsiteX14" fmla="*/ 239104 w 1508539"/>
              <a:gd name="connsiteY14" fmla="*/ 6414240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25289 w 1508539"/>
              <a:gd name="connsiteY10" fmla="*/ 6525770 h 6858000"/>
              <a:gd name="connsiteX11" fmla="*/ 226078 w 1508539"/>
              <a:gd name="connsiteY11" fmla="*/ 6460325 h 6858000"/>
              <a:gd name="connsiteX12" fmla="*/ 410841 w 1508539"/>
              <a:gd name="connsiteY12" fmla="*/ 6431610 h 6858000"/>
              <a:gd name="connsiteX13" fmla="*/ 454546 w 1508539"/>
              <a:gd name="connsiteY13" fmla="*/ 6379786 h 6858000"/>
              <a:gd name="connsiteX14" fmla="*/ 239104 w 1508539"/>
              <a:gd name="connsiteY14" fmla="*/ 6414240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25289 w 1508539"/>
              <a:gd name="connsiteY10" fmla="*/ 6525770 h 6858000"/>
              <a:gd name="connsiteX11" fmla="*/ 395154 w 1508539"/>
              <a:gd name="connsiteY11" fmla="*/ 6504057 h 6858000"/>
              <a:gd name="connsiteX12" fmla="*/ 410841 w 1508539"/>
              <a:gd name="connsiteY12" fmla="*/ 6431610 h 6858000"/>
              <a:gd name="connsiteX13" fmla="*/ 454546 w 1508539"/>
              <a:gd name="connsiteY13" fmla="*/ 6379786 h 6858000"/>
              <a:gd name="connsiteX14" fmla="*/ 239104 w 1508539"/>
              <a:gd name="connsiteY14" fmla="*/ 6414240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25289 w 1508539"/>
              <a:gd name="connsiteY10" fmla="*/ 6525770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239104 w 1508539"/>
              <a:gd name="connsiteY14" fmla="*/ 6414240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25289 w 1508539"/>
              <a:gd name="connsiteY10" fmla="*/ 6525770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239104 w 1508539"/>
              <a:gd name="connsiteY14" fmla="*/ 6414240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25289 w 1508539"/>
              <a:gd name="connsiteY10" fmla="*/ 6525770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16634 w 1508539"/>
              <a:gd name="connsiteY14" fmla="*/ 6346654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25289 w 1508539"/>
              <a:gd name="connsiteY10" fmla="*/ 6525770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16634 w 1508539"/>
              <a:gd name="connsiteY14" fmla="*/ 6346654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410113 w 1508539"/>
              <a:gd name="connsiteY19" fmla="*/ 6202459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25289 w 1508539"/>
              <a:gd name="connsiteY10" fmla="*/ 6525770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16634 w 1508539"/>
              <a:gd name="connsiteY14" fmla="*/ 6346654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432121 w 1508539"/>
              <a:gd name="connsiteY18" fmla="*/ 6252834 h 6858000"/>
              <a:gd name="connsiteX19" fmla="*/ 410113 w 1508539"/>
              <a:gd name="connsiteY19" fmla="*/ 6202459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25289 w 1508539"/>
              <a:gd name="connsiteY10" fmla="*/ 6525770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16634 w 1508539"/>
              <a:gd name="connsiteY14" fmla="*/ 6346654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432121 w 1508539"/>
              <a:gd name="connsiteY18" fmla="*/ 6252834 h 6858000"/>
              <a:gd name="connsiteX19" fmla="*/ 410113 w 1508539"/>
              <a:gd name="connsiteY19" fmla="*/ 6202459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25289 w 1508539"/>
              <a:gd name="connsiteY10" fmla="*/ 6525770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16634 w 1508539"/>
              <a:gd name="connsiteY14" fmla="*/ 6346654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432121 w 1508539"/>
              <a:gd name="connsiteY18" fmla="*/ 6252834 h 6858000"/>
              <a:gd name="connsiteX19" fmla="*/ 410113 w 1508539"/>
              <a:gd name="connsiteY19" fmla="*/ 6202459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96942 w 1508539"/>
              <a:gd name="connsiteY23" fmla="*/ 5926735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25289 w 1508539"/>
              <a:gd name="connsiteY10" fmla="*/ 6525770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16634 w 1508539"/>
              <a:gd name="connsiteY14" fmla="*/ 6346654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432121 w 1508539"/>
              <a:gd name="connsiteY18" fmla="*/ 6252834 h 6858000"/>
              <a:gd name="connsiteX19" fmla="*/ 410113 w 1508539"/>
              <a:gd name="connsiteY19" fmla="*/ 6202459 h 6858000"/>
              <a:gd name="connsiteX20" fmla="*/ 392003 w 1508539"/>
              <a:gd name="connsiteY20" fmla="*/ 6153037 h 6858000"/>
              <a:gd name="connsiteX21" fmla="*/ 314428 w 1508539"/>
              <a:gd name="connsiteY21" fmla="*/ 6113913 h 6858000"/>
              <a:gd name="connsiteX22" fmla="*/ 318721 w 1508539"/>
              <a:gd name="connsiteY22" fmla="*/ 6028119 h 6858000"/>
              <a:gd name="connsiteX23" fmla="*/ 396942 w 1508539"/>
              <a:gd name="connsiteY23" fmla="*/ 5926735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25289 w 1508539"/>
              <a:gd name="connsiteY10" fmla="*/ 6525770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16634 w 1508539"/>
              <a:gd name="connsiteY14" fmla="*/ 6346654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432121 w 1508539"/>
              <a:gd name="connsiteY18" fmla="*/ 6252834 h 6858000"/>
              <a:gd name="connsiteX19" fmla="*/ 410113 w 1508539"/>
              <a:gd name="connsiteY19" fmla="*/ 6202459 h 6858000"/>
              <a:gd name="connsiteX20" fmla="*/ 392003 w 1508539"/>
              <a:gd name="connsiteY20" fmla="*/ 6153037 h 6858000"/>
              <a:gd name="connsiteX21" fmla="*/ 394739 w 1508539"/>
              <a:gd name="connsiteY21" fmla="*/ 6090059 h 6858000"/>
              <a:gd name="connsiteX22" fmla="*/ 318721 w 1508539"/>
              <a:gd name="connsiteY22" fmla="*/ 6028119 h 6858000"/>
              <a:gd name="connsiteX23" fmla="*/ 396942 w 1508539"/>
              <a:gd name="connsiteY23" fmla="*/ 5926735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25289 w 1508539"/>
              <a:gd name="connsiteY10" fmla="*/ 6525770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16634 w 1508539"/>
              <a:gd name="connsiteY14" fmla="*/ 6346654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432121 w 1508539"/>
              <a:gd name="connsiteY18" fmla="*/ 6252834 h 6858000"/>
              <a:gd name="connsiteX19" fmla="*/ 410113 w 1508539"/>
              <a:gd name="connsiteY19" fmla="*/ 6202459 h 6858000"/>
              <a:gd name="connsiteX20" fmla="*/ 392003 w 1508539"/>
              <a:gd name="connsiteY20" fmla="*/ 6153037 h 6858000"/>
              <a:gd name="connsiteX21" fmla="*/ 394739 w 1508539"/>
              <a:gd name="connsiteY21" fmla="*/ 6090059 h 6858000"/>
              <a:gd name="connsiteX22" fmla="*/ 386351 w 1508539"/>
              <a:gd name="connsiteY22" fmla="*/ 6028119 h 6858000"/>
              <a:gd name="connsiteX23" fmla="*/ 396942 w 1508539"/>
              <a:gd name="connsiteY23" fmla="*/ 5926735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25289 w 1508539"/>
              <a:gd name="connsiteY10" fmla="*/ 6525770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16634 w 1508539"/>
              <a:gd name="connsiteY14" fmla="*/ 6346654 h 6858000"/>
              <a:gd name="connsiteX15" fmla="*/ 241880 w 1508539"/>
              <a:gd name="connsiteY15" fmla="*/ 6384857 h 6858000"/>
              <a:gd name="connsiteX16" fmla="*/ 240591 w 1508539"/>
              <a:gd name="connsiteY16" fmla="*/ 6367510 h 6858000"/>
              <a:gd name="connsiteX17" fmla="*/ 405093 w 1508539"/>
              <a:gd name="connsiteY17" fmla="*/ 6270265 h 6858000"/>
              <a:gd name="connsiteX18" fmla="*/ 432121 w 1508539"/>
              <a:gd name="connsiteY18" fmla="*/ 6252834 h 6858000"/>
              <a:gd name="connsiteX19" fmla="*/ 410113 w 1508539"/>
              <a:gd name="connsiteY19" fmla="*/ 6202459 h 6858000"/>
              <a:gd name="connsiteX20" fmla="*/ 392003 w 1508539"/>
              <a:gd name="connsiteY20" fmla="*/ 6153037 h 6858000"/>
              <a:gd name="connsiteX21" fmla="*/ 394739 w 1508539"/>
              <a:gd name="connsiteY21" fmla="*/ 6090059 h 6858000"/>
              <a:gd name="connsiteX22" fmla="*/ 386351 w 1508539"/>
              <a:gd name="connsiteY22" fmla="*/ 6028119 h 6858000"/>
              <a:gd name="connsiteX23" fmla="*/ 396942 w 1508539"/>
              <a:gd name="connsiteY23" fmla="*/ 5926735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25289 w 1508539"/>
              <a:gd name="connsiteY10" fmla="*/ 6525770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16634 w 1508539"/>
              <a:gd name="connsiteY14" fmla="*/ 6346654 h 6858000"/>
              <a:gd name="connsiteX15" fmla="*/ 241880 w 1508539"/>
              <a:gd name="connsiteY15" fmla="*/ 6384857 h 6858000"/>
              <a:gd name="connsiteX16" fmla="*/ 422348 w 1508539"/>
              <a:gd name="connsiteY16" fmla="*/ 6280046 h 6858000"/>
              <a:gd name="connsiteX17" fmla="*/ 405093 w 1508539"/>
              <a:gd name="connsiteY17" fmla="*/ 6270265 h 6858000"/>
              <a:gd name="connsiteX18" fmla="*/ 432121 w 1508539"/>
              <a:gd name="connsiteY18" fmla="*/ 6252834 h 6858000"/>
              <a:gd name="connsiteX19" fmla="*/ 410113 w 1508539"/>
              <a:gd name="connsiteY19" fmla="*/ 6202459 h 6858000"/>
              <a:gd name="connsiteX20" fmla="*/ 392003 w 1508539"/>
              <a:gd name="connsiteY20" fmla="*/ 6153037 h 6858000"/>
              <a:gd name="connsiteX21" fmla="*/ 394739 w 1508539"/>
              <a:gd name="connsiteY21" fmla="*/ 6090059 h 6858000"/>
              <a:gd name="connsiteX22" fmla="*/ 386351 w 1508539"/>
              <a:gd name="connsiteY22" fmla="*/ 6028119 h 6858000"/>
              <a:gd name="connsiteX23" fmla="*/ 396942 w 1508539"/>
              <a:gd name="connsiteY23" fmla="*/ 5926735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25289 w 1508539"/>
              <a:gd name="connsiteY10" fmla="*/ 6525770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16634 w 1508539"/>
              <a:gd name="connsiteY14" fmla="*/ 6346654 h 6858000"/>
              <a:gd name="connsiteX15" fmla="*/ 415184 w 1508539"/>
              <a:gd name="connsiteY15" fmla="*/ 6313295 h 6858000"/>
              <a:gd name="connsiteX16" fmla="*/ 422348 w 1508539"/>
              <a:gd name="connsiteY16" fmla="*/ 6280046 h 6858000"/>
              <a:gd name="connsiteX17" fmla="*/ 405093 w 1508539"/>
              <a:gd name="connsiteY17" fmla="*/ 6270265 h 6858000"/>
              <a:gd name="connsiteX18" fmla="*/ 432121 w 1508539"/>
              <a:gd name="connsiteY18" fmla="*/ 6252834 h 6858000"/>
              <a:gd name="connsiteX19" fmla="*/ 410113 w 1508539"/>
              <a:gd name="connsiteY19" fmla="*/ 6202459 h 6858000"/>
              <a:gd name="connsiteX20" fmla="*/ 392003 w 1508539"/>
              <a:gd name="connsiteY20" fmla="*/ 6153037 h 6858000"/>
              <a:gd name="connsiteX21" fmla="*/ 394739 w 1508539"/>
              <a:gd name="connsiteY21" fmla="*/ 6090059 h 6858000"/>
              <a:gd name="connsiteX22" fmla="*/ 386351 w 1508539"/>
              <a:gd name="connsiteY22" fmla="*/ 6028119 h 6858000"/>
              <a:gd name="connsiteX23" fmla="*/ 396942 w 1508539"/>
              <a:gd name="connsiteY23" fmla="*/ 5926735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42197 w 1508539"/>
              <a:gd name="connsiteY10" fmla="*/ 6557575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16634 w 1508539"/>
              <a:gd name="connsiteY14" fmla="*/ 6346654 h 6858000"/>
              <a:gd name="connsiteX15" fmla="*/ 415184 w 1508539"/>
              <a:gd name="connsiteY15" fmla="*/ 6313295 h 6858000"/>
              <a:gd name="connsiteX16" fmla="*/ 422348 w 1508539"/>
              <a:gd name="connsiteY16" fmla="*/ 6280046 h 6858000"/>
              <a:gd name="connsiteX17" fmla="*/ 405093 w 1508539"/>
              <a:gd name="connsiteY17" fmla="*/ 6270265 h 6858000"/>
              <a:gd name="connsiteX18" fmla="*/ 432121 w 1508539"/>
              <a:gd name="connsiteY18" fmla="*/ 6252834 h 6858000"/>
              <a:gd name="connsiteX19" fmla="*/ 410113 w 1508539"/>
              <a:gd name="connsiteY19" fmla="*/ 6202459 h 6858000"/>
              <a:gd name="connsiteX20" fmla="*/ 392003 w 1508539"/>
              <a:gd name="connsiteY20" fmla="*/ 6153037 h 6858000"/>
              <a:gd name="connsiteX21" fmla="*/ 394739 w 1508539"/>
              <a:gd name="connsiteY21" fmla="*/ 6090059 h 6858000"/>
              <a:gd name="connsiteX22" fmla="*/ 386351 w 1508539"/>
              <a:gd name="connsiteY22" fmla="*/ 6028119 h 6858000"/>
              <a:gd name="connsiteX23" fmla="*/ 396942 w 1508539"/>
              <a:gd name="connsiteY23" fmla="*/ 5926735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42197 w 1508539"/>
              <a:gd name="connsiteY10" fmla="*/ 6557575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37769 w 1508539"/>
              <a:gd name="connsiteY14" fmla="*/ 6334727 h 6858000"/>
              <a:gd name="connsiteX15" fmla="*/ 415184 w 1508539"/>
              <a:gd name="connsiteY15" fmla="*/ 6313295 h 6858000"/>
              <a:gd name="connsiteX16" fmla="*/ 422348 w 1508539"/>
              <a:gd name="connsiteY16" fmla="*/ 6280046 h 6858000"/>
              <a:gd name="connsiteX17" fmla="*/ 405093 w 1508539"/>
              <a:gd name="connsiteY17" fmla="*/ 6270265 h 6858000"/>
              <a:gd name="connsiteX18" fmla="*/ 432121 w 1508539"/>
              <a:gd name="connsiteY18" fmla="*/ 6252834 h 6858000"/>
              <a:gd name="connsiteX19" fmla="*/ 410113 w 1508539"/>
              <a:gd name="connsiteY19" fmla="*/ 6202459 h 6858000"/>
              <a:gd name="connsiteX20" fmla="*/ 392003 w 1508539"/>
              <a:gd name="connsiteY20" fmla="*/ 6153037 h 6858000"/>
              <a:gd name="connsiteX21" fmla="*/ 394739 w 1508539"/>
              <a:gd name="connsiteY21" fmla="*/ 6090059 h 6858000"/>
              <a:gd name="connsiteX22" fmla="*/ 386351 w 1508539"/>
              <a:gd name="connsiteY22" fmla="*/ 6028119 h 6858000"/>
              <a:gd name="connsiteX23" fmla="*/ 396942 w 1508539"/>
              <a:gd name="connsiteY23" fmla="*/ 5926735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42197 w 1508539"/>
              <a:gd name="connsiteY10" fmla="*/ 6557575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37769 w 1508539"/>
              <a:gd name="connsiteY14" fmla="*/ 6334727 h 6858000"/>
              <a:gd name="connsiteX15" fmla="*/ 415184 w 1508539"/>
              <a:gd name="connsiteY15" fmla="*/ 6313295 h 6858000"/>
              <a:gd name="connsiteX16" fmla="*/ 422348 w 1508539"/>
              <a:gd name="connsiteY16" fmla="*/ 6280046 h 6858000"/>
              <a:gd name="connsiteX17" fmla="*/ 405093 w 1508539"/>
              <a:gd name="connsiteY17" fmla="*/ 6270265 h 6858000"/>
              <a:gd name="connsiteX18" fmla="*/ 432121 w 1508539"/>
              <a:gd name="connsiteY18" fmla="*/ 6252834 h 6858000"/>
              <a:gd name="connsiteX19" fmla="*/ 410113 w 1508539"/>
              <a:gd name="connsiteY19" fmla="*/ 6202459 h 6858000"/>
              <a:gd name="connsiteX20" fmla="*/ 392003 w 1508539"/>
              <a:gd name="connsiteY20" fmla="*/ 6153037 h 6858000"/>
              <a:gd name="connsiteX21" fmla="*/ 394739 w 1508539"/>
              <a:gd name="connsiteY21" fmla="*/ 6090059 h 6858000"/>
              <a:gd name="connsiteX22" fmla="*/ 386351 w 1508539"/>
              <a:gd name="connsiteY22" fmla="*/ 6028119 h 6858000"/>
              <a:gd name="connsiteX23" fmla="*/ 396942 w 1508539"/>
              <a:gd name="connsiteY23" fmla="*/ 5926735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42197 w 1508539"/>
              <a:gd name="connsiteY10" fmla="*/ 6557575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37769 w 1508539"/>
              <a:gd name="connsiteY14" fmla="*/ 6334727 h 6858000"/>
              <a:gd name="connsiteX15" fmla="*/ 415184 w 1508539"/>
              <a:gd name="connsiteY15" fmla="*/ 6313295 h 6858000"/>
              <a:gd name="connsiteX16" fmla="*/ 422348 w 1508539"/>
              <a:gd name="connsiteY16" fmla="*/ 6280046 h 6858000"/>
              <a:gd name="connsiteX17" fmla="*/ 405093 w 1508539"/>
              <a:gd name="connsiteY17" fmla="*/ 6270265 h 6858000"/>
              <a:gd name="connsiteX18" fmla="*/ 432121 w 1508539"/>
              <a:gd name="connsiteY18" fmla="*/ 6252834 h 6858000"/>
              <a:gd name="connsiteX19" fmla="*/ 410113 w 1508539"/>
              <a:gd name="connsiteY19" fmla="*/ 6202459 h 6858000"/>
              <a:gd name="connsiteX20" fmla="*/ 392003 w 1508539"/>
              <a:gd name="connsiteY20" fmla="*/ 6153037 h 6858000"/>
              <a:gd name="connsiteX21" fmla="*/ 394739 w 1508539"/>
              <a:gd name="connsiteY21" fmla="*/ 6090059 h 6858000"/>
              <a:gd name="connsiteX22" fmla="*/ 386351 w 1508539"/>
              <a:gd name="connsiteY22" fmla="*/ 6028119 h 6858000"/>
              <a:gd name="connsiteX23" fmla="*/ 396942 w 1508539"/>
              <a:gd name="connsiteY23" fmla="*/ 5926735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42197 w 1508539"/>
              <a:gd name="connsiteY10" fmla="*/ 6557575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37769 w 1508539"/>
              <a:gd name="connsiteY14" fmla="*/ 6334727 h 6858000"/>
              <a:gd name="connsiteX15" fmla="*/ 415184 w 1508539"/>
              <a:gd name="connsiteY15" fmla="*/ 6313295 h 6858000"/>
              <a:gd name="connsiteX16" fmla="*/ 422348 w 1508539"/>
              <a:gd name="connsiteY16" fmla="*/ 6280046 h 6858000"/>
              <a:gd name="connsiteX17" fmla="*/ 405093 w 1508539"/>
              <a:gd name="connsiteY17" fmla="*/ 6270265 h 6858000"/>
              <a:gd name="connsiteX18" fmla="*/ 432121 w 1508539"/>
              <a:gd name="connsiteY18" fmla="*/ 6252834 h 6858000"/>
              <a:gd name="connsiteX19" fmla="*/ 410113 w 1508539"/>
              <a:gd name="connsiteY19" fmla="*/ 6202459 h 6858000"/>
              <a:gd name="connsiteX20" fmla="*/ 392003 w 1508539"/>
              <a:gd name="connsiteY20" fmla="*/ 6153037 h 6858000"/>
              <a:gd name="connsiteX21" fmla="*/ 394739 w 1508539"/>
              <a:gd name="connsiteY21" fmla="*/ 6090059 h 6858000"/>
              <a:gd name="connsiteX22" fmla="*/ 386351 w 1508539"/>
              <a:gd name="connsiteY22" fmla="*/ 6028119 h 6858000"/>
              <a:gd name="connsiteX23" fmla="*/ 396942 w 1508539"/>
              <a:gd name="connsiteY23" fmla="*/ 5926735 h 6858000"/>
              <a:gd name="connsiteX24" fmla="*/ 446454 w 1508539"/>
              <a:gd name="connsiteY24" fmla="*/ 5712857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42197 w 1508539"/>
              <a:gd name="connsiteY10" fmla="*/ 6557575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37769 w 1508539"/>
              <a:gd name="connsiteY14" fmla="*/ 6334727 h 6858000"/>
              <a:gd name="connsiteX15" fmla="*/ 415184 w 1508539"/>
              <a:gd name="connsiteY15" fmla="*/ 6313295 h 6858000"/>
              <a:gd name="connsiteX16" fmla="*/ 422348 w 1508539"/>
              <a:gd name="connsiteY16" fmla="*/ 6280046 h 6858000"/>
              <a:gd name="connsiteX17" fmla="*/ 405093 w 1508539"/>
              <a:gd name="connsiteY17" fmla="*/ 6270265 h 6858000"/>
              <a:gd name="connsiteX18" fmla="*/ 432121 w 1508539"/>
              <a:gd name="connsiteY18" fmla="*/ 6252834 h 6858000"/>
              <a:gd name="connsiteX19" fmla="*/ 410113 w 1508539"/>
              <a:gd name="connsiteY19" fmla="*/ 6202459 h 6858000"/>
              <a:gd name="connsiteX20" fmla="*/ 392003 w 1508539"/>
              <a:gd name="connsiteY20" fmla="*/ 6153037 h 6858000"/>
              <a:gd name="connsiteX21" fmla="*/ 394739 w 1508539"/>
              <a:gd name="connsiteY21" fmla="*/ 6090059 h 6858000"/>
              <a:gd name="connsiteX22" fmla="*/ 411713 w 1508539"/>
              <a:gd name="connsiteY22" fmla="*/ 6028119 h 6858000"/>
              <a:gd name="connsiteX23" fmla="*/ 396942 w 1508539"/>
              <a:gd name="connsiteY23" fmla="*/ 5926735 h 6858000"/>
              <a:gd name="connsiteX24" fmla="*/ 446454 w 1508539"/>
              <a:gd name="connsiteY24" fmla="*/ 5712857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42197 w 1508539"/>
              <a:gd name="connsiteY10" fmla="*/ 6557575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37769 w 1508539"/>
              <a:gd name="connsiteY14" fmla="*/ 6334727 h 6858000"/>
              <a:gd name="connsiteX15" fmla="*/ 415184 w 1508539"/>
              <a:gd name="connsiteY15" fmla="*/ 6313295 h 6858000"/>
              <a:gd name="connsiteX16" fmla="*/ 422348 w 1508539"/>
              <a:gd name="connsiteY16" fmla="*/ 6280046 h 6858000"/>
              <a:gd name="connsiteX17" fmla="*/ 405093 w 1508539"/>
              <a:gd name="connsiteY17" fmla="*/ 6270265 h 6858000"/>
              <a:gd name="connsiteX18" fmla="*/ 432121 w 1508539"/>
              <a:gd name="connsiteY18" fmla="*/ 6252834 h 6858000"/>
              <a:gd name="connsiteX19" fmla="*/ 410113 w 1508539"/>
              <a:gd name="connsiteY19" fmla="*/ 6202459 h 6858000"/>
              <a:gd name="connsiteX20" fmla="*/ 392003 w 1508539"/>
              <a:gd name="connsiteY20" fmla="*/ 6153037 h 6858000"/>
              <a:gd name="connsiteX21" fmla="*/ 394739 w 1508539"/>
              <a:gd name="connsiteY21" fmla="*/ 6090059 h 6858000"/>
              <a:gd name="connsiteX22" fmla="*/ 411713 w 1508539"/>
              <a:gd name="connsiteY22" fmla="*/ 6028119 h 6858000"/>
              <a:gd name="connsiteX23" fmla="*/ 396942 w 1508539"/>
              <a:gd name="connsiteY23" fmla="*/ 5926735 h 6858000"/>
              <a:gd name="connsiteX24" fmla="*/ 446454 w 1508539"/>
              <a:gd name="connsiteY24" fmla="*/ 5712857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42197 w 1508539"/>
              <a:gd name="connsiteY10" fmla="*/ 6557575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37769 w 1508539"/>
              <a:gd name="connsiteY14" fmla="*/ 6334727 h 6858000"/>
              <a:gd name="connsiteX15" fmla="*/ 415184 w 1508539"/>
              <a:gd name="connsiteY15" fmla="*/ 6313295 h 6858000"/>
              <a:gd name="connsiteX16" fmla="*/ 422348 w 1508539"/>
              <a:gd name="connsiteY16" fmla="*/ 6280046 h 6858000"/>
              <a:gd name="connsiteX17" fmla="*/ 405093 w 1508539"/>
              <a:gd name="connsiteY17" fmla="*/ 6270265 h 6858000"/>
              <a:gd name="connsiteX18" fmla="*/ 432121 w 1508539"/>
              <a:gd name="connsiteY18" fmla="*/ 6252834 h 6858000"/>
              <a:gd name="connsiteX19" fmla="*/ 410113 w 1508539"/>
              <a:gd name="connsiteY19" fmla="*/ 6202459 h 6858000"/>
              <a:gd name="connsiteX20" fmla="*/ 392003 w 1508539"/>
              <a:gd name="connsiteY20" fmla="*/ 6153037 h 6858000"/>
              <a:gd name="connsiteX21" fmla="*/ 394739 w 1508539"/>
              <a:gd name="connsiteY21" fmla="*/ 6090059 h 6858000"/>
              <a:gd name="connsiteX22" fmla="*/ 411713 w 1508539"/>
              <a:gd name="connsiteY22" fmla="*/ 6028119 h 6858000"/>
              <a:gd name="connsiteX23" fmla="*/ 396942 w 1508539"/>
              <a:gd name="connsiteY23" fmla="*/ 5926735 h 6858000"/>
              <a:gd name="connsiteX24" fmla="*/ 446454 w 1508539"/>
              <a:gd name="connsiteY24" fmla="*/ 5712857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42197 w 1508539"/>
              <a:gd name="connsiteY10" fmla="*/ 6557575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37769 w 1508539"/>
              <a:gd name="connsiteY14" fmla="*/ 6334727 h 6858000"/>
              <a:gd name="connsiteX15" fmla="*/ 415184 w 1508539"/>
              <a:gd name="connsiteY15" fmla="*/ 6313295 h 6858000"/>
              <a:gd name="connsiteX16" fmla="*/ 422348 w 1508539"/>
              <a:gd name="connsiteY16" fmla="*/ 6280046 h 6858000"/>
              <a:gd name="connsiteX17" fmla="*/ 405093 w 1508539"/>
              <a:gd name="connsiteY17" fmla="*/ 6270265 h 6858000"/>
              <a:gd name="connsiteX18" fmla="*/ 432121 w 1508539"/>
              <a:gd name="connsiteY18" fmla="*/ 6252834 h 6858000"/>
              <a:gd name="connsiteX19" fmla="*/ 410113 w 1508539"/>
              <a:gd name="connsiteY19" fmla="*/ 6202459 h 6858000"/>
              <a:gd name="connsiteX20" fmla="*/ 392003 w 1508539"/>
              <a:gd name="connsiteY20" fmla="*/ 6153037 h 6858000"/>
              <a:gd name="connsiteX21" fmla="*/ 394739 w 1508539"/>
              <a:gd name="connsiteY21" fmla="*/ 6090059 h 6858000"/>
              <a:gd name="connsiteX22" fmla="*/ 411713 w 1508539"/>
              <a:gd name="connsiteY22" fmla="*/ 6028119 h 6858000"/>
              <a:gd name="connsiteX23" fmla="*/ 396942 w 1508539"/>
              <a:gd name="connsiteY23" fmla="*/ 5926735 h 6858000"/>
              <a:gd name="connsiteX24" fmla="*/ 446454 w 1508539"/>
              <a:gd name="connsiteY24" fmla="*/ 5712857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42197 w 1508539"/>
              <a:gd name="connsiteY10" fmla="*/ 6557575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37769 w 1508539"/>
              <a:gd name="connsiteY14" fmla="*/ 6334727 h 6858000"/>
              <a:gd name="connsiteX15" fmla="*/ 415184 w 1508539"/>
              <a:gd name="connsiteY15" fmla="*/ 6313295 h 6858000"/>
              <a:gd name="connsiteX16" fmla="*/ 422348 w 1508539"/>
              <a:gd name="connsiteY16" fmla="*/ 6280046 h 6858000"/>
              <a:gd name="connsiteX17" fmla="*/ 405093 w 1508539"/>
              <a:gd name="connsiteY17" fmla="*/ 6270265 h 6858000"/>
              <a:gd name="connsiteX18" fmla="*/ 432121 w 1508539"/>
              <a:gd name="connsiteY18" fmla="*/ 6252834 h 6858000"/>
              <a:gd name="connsiteX19" fmla="*/ 410113 w 1508539"/>
              <a:gd name="connsiteY19" fmla="*/ 6202459 h 6858000"/>
              <a:gd name="connsiteX20" fmla="*/ 408911 w 1508539"/>
              <a:gd name="connsiteY20" fmla="*/ 6153037 h 6858000"/>
              <a:gd name="connsiteX21" fmla="*/ 394739 w 1508539"/>
              <a:gd name="connsiteY21" fmla="*/ 6090059 h 6858000"/>
              <a:gd name="connsiteX22" fmla="*/ 411713 w 1508539"/>
              <a:gd name="connsiteY22" fmla="*/ 6028119 h 6858000"/>
              <a:gd name="connsiteX23" fmla="*/ 396942 w 1508539"/>
              <a:gd name="connsiteY23" fmla="*/ 5926735 h 6858000"/>
              <a:gd name="connsiteX24" fmla="*/ 446454 w 1508539"/>
              <a:gd name="connsiteY24" fmla="*/ 5712857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42197 w 1508539"/>
              <a:gd name="connsiteY10" fmla="*/ 6557575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37769 w 1508539"/>
              <a:gd name="connsiteY14" fmla="*/ 6334727 h 6858000"/>
              <a:gd name="connsiteX15" fmla="*/ 415184 w 1508539"/>
              <a:gd name="connsiteY15" fmla="*/ 6313295 h 6858000"/>
              <a:gd name="connsiteX16" fmla="*/ 422348 w 1508539"/>
              <a:gd name="connsiteY16" fmla="*/ 6280046 h 6858000"/>
              <a:gd name="connsiteX17" fmla="*/ 405093 w 1508539"/>
              <a:gd name="connsiteY17" fmla="*/ 6270265 h 6858000"/>
              <a:gd name="connsiteX18" fmla="*/ 432121 w 1508539"/>
              <a:gd name="connsiteY18" fmla="*/ 6252834 h 6858000"/>
              <a:gd name="connsiteX19" fmla="*/ 410113 w 1508539"/>
              <a:gd name="connsiteY19" fmla="*/ 6202459 h 6858000"/>
              <a:gd name="connsiteX20" fmla="*/ 408911 w 1508539"/>
              <a:gd name="connsiteY20" fmla="*/ 6153037 h 6858000"/>
              <a:gd name="connsiteX21" fmla="*/ 424326 w 1508539"/>
              <a:gd name="connsiteY21" fmla="*/ 6078132 h 6858000"/>
              <a:gd name="connsiteX22" fmla="*/ 411713 w 1508539"/>
              <a:gd name="connsiteY22" fmla="*/ 6028119 h 6858000"/>
              <a:gd name="connsiteX23" fmla="*/ 396942 w 1508539"/>
              <a:gd name="connsiteY23" fmla="*/ 5926735 h 6858000"/>
              <a:gd name="connsiteX24" fmla="*/ 446454 w 1508539"/>
              <a:gd name="connsiteY24" fmla="*/ 5712857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81826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42197 w 1508539"/>
              <a:gd name="connsiteY10" fmla="*/ 6557575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37769 w 1508539"/>
              <a:gd name="connsiteY14" fmla="*/ 6334727 h 6858000"/>
              <a:gd name="connsiteX15" fmla="*/ 415184 w 1508539"/>
              <a:gd name="connsiteY15" fmla="*/ 6313295 h 6858000"/>
              <a:gd name="connsiteX16" fmla="*/ 422348 w 1508539"/>
              <a:gd name="connsiteY16" fmla="*/ 6280046 h 6858000"/>
              <a:gd name="connsiteX17" fmla="*/ 405093 w 1508539"/>
              <a:gd name="connsiteY17" fmla="*/ 6270265 h 6858000"/>
              <a:gd name="connsiteX18" fmla="*/ 432121 w 1508539"/>
              <a:gd name="connsiteY18" fmla="*/ 6252834 h 6858000"/>
              <a:gd name="connsiteX19" fmla="*/ 410113 w 1508539"/>
              <a:gd name="connsiteY19" fmla="*/ 6202459 h 6858000"/>
              <a:gd name="connsiteX20" fmla="*/ 408911 w 1508539"/>
              <a:gd name="connsiteY20" fmla="*/ 6153037 h 6858000"/>
              <a:gd name="connsiteX21" fmla="*/ 424326 w 1508539"/>
              <a:gd name="connsiteY21" fmla="*/ 6078132 h 6858000"/>
              <a:gd name="connsiteX22" fmla="*/ 411713 w 1508539"/>
              <a:gd name="connsiteY22" fmla="*/ 6028119 h 6858000"/>
              <a:gd name="connsiteX23" fmla="*/ 396942 w 1508539"/>
              <a:gd name="connsiteY23" fmla="*/ 5926735 h 6858000"/>
              <a:gd name="connsiteX24" fmla="*/ 446454 w 1508539"/>
              <a:gd name="connsiteY24" fmla="*/ 5712857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81826 w 1508539"/>
              <a:gd name="connsiteY4" fmla="*/ 6776847 h 6858000"/>
              <a:gd name="connsiteX5" fmla="*/ 293326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42197 w 1508539"/>
              <a:gd name="connsiteY10" fmla="*/ 6557575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37769 w 1508539"/>
              <a:gd name="connsiteY14" fmla="*/ 6334727 h 6858000"/>
              <a:gd name="connsiteX15" fmla="*/ 415184 w 1508539"/>
              <a:gd name="connsiteY15" fmla="*/ 6313295 h 6858000"/>
              <a:gd name="connsiteX16" fmla="*/ 422348 w 1508539"/>
              <a:gd name="connsiteY16" fmla="*/ 6280046 h 6858000"/>
              <a:gd name="connsiteX17" fmla="*/ 405093 w 1508539"/>
              <a:gd name="connsiteY17" fmla="*/ 6270265 h 6858000"/>
              <a:gd name="connsiteX18" fmla="*/ 432121 w 1508539"/>
              <a:gd name="connsiteY18" fmla="*/ 6252834 h 6858000"/>
              <a:gd name="connsiteX19" fmla="*/ 410113 w 1508539"/>
              <a:gd name="connsiteY19" fmla="*/ 6202459 h 6858000"/>
              <a:gd name="connsiteX20" fmla="*/ 408911 w 1508539"/>
              <a:gd name="connsiteY20" fmla="*/ 6153037 h 6858000"/>
              <a:gd name="connsiteX21" fmla="*/ 424326 w 1508539"/>
              <a:gd name="connsiteY21" fmla="*/ 6078132 h 6858000"/>
              <a:gd name="connsiteX22" fmla="*/ 411713 w 1508539"/>
              <a:gd name="connsiteY22" fmla="*/ 6028119 h 6858000"/>
              <a:gd name="connsiteX23" fmla="*/ 396942 w 1508539"/>
              <a:gd name="connsiteY23" fmla="*/ 5926735 h 6858000"/>
              <a:gd name="connsiteX24" fmla="*/ 446454 w 1508539"/>
              <a:gd name="connsiteY24" fmla="*/ 5712857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81826 w 1508539"/>
              <a:gd name="connsiteY4" fmla="*/ 6776847 h 6858000"/>
              <a:gd name="connsiteX5" fmla="*/ 293326 w 1508539"/>
              <a:gd name="connsiteY5" fmla="*/ 6737706 h 6858000"/>
              <a:gd name="connsiteX6" fmla="*/ 318065 w 1508539"/>
              <a:gd name="connsiteY6" fmla="*/ 6691589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42197 w 1508539"/>
              <a:gd name="connsiteY10" fmla="*/ 6557575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37769 w 1508539"/>
              <a:gd name="connsiteY14" fmla="*/ 6334727 h 6858000"/>
              <a:gd name="connsiteX15" fmla="*/ 415184 w 1508539"/>
              <a:gd name="connsiteY15" fmla="*/ 6313295 h 6858000"/>
              <a:gd name="connsiteX16" fmla="*/ 422348 w 1508539"/>
              <a:gd name="connsiteY16" fmla="*/ 6280046 h 6858000"/>
              <a:gd name="connsiteX17" fmla="*/ 405093 w 1508539"/>
              <a:gd name="connsiteY17" fmla="*/ 6270265 h 6858000"/>
              <a:gd name="connsiteX18" fmla="*/ 432121 w 1508539"/>
              <a:gd name="connsiteY18" fmla="*/ 6252834 h 6858000"/>
              <a:gd name="connsiteX19" fmla="*/ 410113 w 1508539"/>
              <a:gd name="connsiteY19" fmla="*/ 6202459 h 6858000"/>
              <a:gd name="connsiteX20" fmla="*/ 408911 w 1508539"/>
              <a:gd name="connsiteY20" fmla="*/ 6153037 h 6858000"/>
              <a:gd name="connsiteX21" fmla="*/ 424326 w 1508539"/>
              <a:gd name="connsiteY21" fmla="*/ 6078132 h 6858000"/>
              <a:gd name="connsiteX22" fmla="*/ 411713 w 1508539"/>
              <a:gd name="connsiteY22" fmla="*/ 6028119 h 6858000"/>
              <a:gd name="connsiteX23" fmla="*/ 396942 w 1508539"/>
              <a:gd name="connsiteY23" fmla="*/ 5926735 h 6858000"/>
              <a:gd name="connsiteX24" fmla="*/ 446454 w 1508539"/>
              <a:gd name="connsiteY24" fmla="*/ 5712857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164830 w 1491612"/>
              <a:gd name="connsiteY0" fmla="*/ 0 h 6858000"/>
              <a:gd name="connsiteX1" fmla="*/ 1491612 w 1491612"/>
              <a:gd name="connsiteY1" fmla="*/ 0 h 6858000"/>
              <a:gd name="connsiteX2" fmla="*/ 1491612 w 1491612"/>
              <a:gd name="connsiteY2" fmla="*/ 6858000 h 6858000"/>
              <a:gd name="connsiteX3" fmla="*/ 228306 w 1491612"/>
              <a:gd name="connsiteY3" fmla="*/ 6857735 h 6858000"/>
              <a:gd name="connsiteX4" fmla="*/ 264899 w 1491612"/>
              <a:gd name="connsiteY4" fmla="*/ 6776847 h 6858000"/>
              <a:gd name="connsiteX5" fmla="*/ 276399 w 1491612"/>
              <a:gd name="connsiteY5" fmla="*/ 6737706 h 6858000"/>
              <a:gd name="connsiteX6" fmla="*/ 301138 w 1491612"/>
              <a:gd name="connsiteY6" fmla="*/ 6691589 h 6858000"/>
              <a:gd name="connsiteX7" fmla="*/ 278695 w 1491612"/>
              <a:gd name="connsiteY7" fmla="*/ 6659970 h 6858000"/>
              <a:gd name="connsiteX8" fmla="*/ 293786 w 1491612"/>
              <a:gd name="connsiteY8" fmla="*/ 6636211 h 6858000"/>
              <a:gd name="connsiteX9" fmla="*/ 311230 w 1491612"/>
              <a:gd name="connsiteY9" fmla="*/ 6594177 h 6858000"/>
              <a:gd name="connsiteX10" fmla="*/ 325270 w 1491612"/>
              <a:gd name="connsiteY10" fmla="*/ 6557575 h 6858000"/>
              <a:gd name="connsiteX11" fmla="*/ 378227 w 1491612"/>
              <a:gd name="connsiteY11" fmla="*/ 6492130 h 6858000"/>
              <a:gd name="connsiteX12" fmla="*/ 393914 w 1491612"/>
              <a:gd name="connsiteY12" fmla="*/ 6431610 h 6858000"/>
              <a:gd name="connsiteX13" fmla="*/ 437619 w 1491612"/>
              <a:gd name="connsiteY13" fmla="*/ 6379786 h 6858000"/>
              <a:gd name="connsiteX14" fmla="*/ 420842 w 1491612"/>
              <a:gd name="connsiteY14" fmla="*/ 6334727 h 6858000"/>
              <a:gd name="connsiteX15" fmla="*/ 398257 w 1491612"/>
              <a:gd name="connsiteY15" fmla="*/ 6313295 h 6858000"/>
              <a:gd name="connsiteX16" fmla="*/ 405421 w 1491612"/>
              <a:gd name="connsiteY16" fmla="*/ 6280046 h 6858000"/>
              <a:gd name="connsiteX17" fmla="*/ 388166 w 1491612"/>
              <a:gd name="connsiteY17" fmla="*/ 6270265 h 6858000"/>
              <a:gd name="connsiteX18" fmla="*/ 415194 w 1491612"/>
              <a:gd name="connsiteY18" fmla="*/ 6252834 h 6858000"/>
              <a:gd name="connsiteX19" fmla="*/ 393186 w 1491612"/>
              <a:gd name="connsiteY19" fmla="*/ 6202459 h 6858000"/>
              <a:gd name="connsiteX20" fmla="*/ 391984 w 1491612"/>
              <a:gd name="connsiteY20" fmla="*/ 6153037 h 6858000"/>
              <a:gd name="connsiteX21" fmla="*/ 407399 w 1491612"/>
              <a:gd name="connsiteY21" fmla="*/ 6078132 h 6858000"/>
              <a:gd name="connsiteX22" fmla="*/ 394786 w 1491612"/>
              <a:gd name="connsiteY22" fmla="*/ 6028119 h 6858000"/>
              <a:gd name="connsiteX23" fmla="*/ 380015 w 1491612"/>
              <a:gd name="connsiteY23" fmla="*/ 5926735 h 6858000"/>
              <a:gd name="connsiteX24" fmla="*/ 429527 w 1491612"/>
              <a:gd name="connsiteY24" fmla="*/ 5712857 h 6858000"/>
              <a:gd name="connsiteX25" fmla="*/ 408602 w 1491612"/>
              <a:gd name="connsiteY25" fmla="*/ 5676393 h 6858000"/>
              <a:gd name="connsiteX26" fmla="*/ 448194 w 1491612"/>
              <a:gd name="connsiteY26" fmla="*/ 5563435 h 6858000"/>
              <a:gd name="connsiteX27" fmla="*/ 495324 w 1491612"/>
              <a:gd name="connsiteY27" fmla="*/ 5437125 h 6858000"/>
              <a:gd name="connsiteX28" fmla="*/ 508892 w 1491612"/>
              <a:gd name="connsiteY28" fmla="*/ 5396260 h 6858000"/>
              <a:gd name="connsiteX29" fmla="*/ 524873 w 1491612"/>
              <a:gd name="connsiteY29" fmla="*/ 5330009 h 6858000"/>
              <a:gd name="connsiteX30" fmla="*/ 558366 w 1491612"/>
              <a:gd name="connsiteY30" fmla="*/ 5273739 h 6858000"/>
              <a:gd name="connsiteX31" fmla="*/ 567965 w 1491612"/>
              <a:gd name="connsiteY31" fmla="*/ 5241779 h 6858000"/>
              <a:gd name="connsiteX32" fmla="*/ 579191 w 1491612"/>
              <a:gd name="connsiteY32" fmla="*/ 5225268 h 6858000"/>
              <a:gd name="connsiteX33" fmla="*/ 580211 w 1491612"/>
              <a:gd name="connsiteY33" fmla="*/ 5217684 h 6858000"/>
              <a:gd name="connsiteX34" fmla="*/ 587552 w 1491612"/>
              <a:gd name="connsiteY34" fmla="*/ 5193377 h 6858000"/>
              <a:gd name="connsiteX35" fmla="*/ 590855 w 1491612"/>
              <a:gd name="connsiteY35" fmla="*/ 5179288 h 6858000"/>
              <a:gd name="connsiteX36" fmla="*/ 591839 w 1491612"/>
              <a:gd name="connsiteY36" fmla="*/ 5173621 h 6858000"/>
              <a:gd name="connsiteX37" fmla="*/ 587473 w 1491612"/>
              <a:gd name="connsiteY37" fmla="*/ 5159961 h 6858000"/>
              <a:gd name="connsiteX38" fmla="*/ 594150 w 1491612"/>
              <a:gd name="connsiteY38" fmla="*/ 5144295 h 6858000"/>
              <a:gd name="connsiteX39" fmla="*/ 591083 w 1491612"/>
              <a:gd name="connsiteY39" fmla="*/ 5125185 h 6858000"/>
              <a:gd name="connsiteX40" fmla="*/ 597913 w 1491612"/>
              <a:gd name="connsiteY40" fmla="*/ 5121884 h 6858000"/>
              <a:gd name="connsiteX41" fmla="*/ 604949 w 1491612"/>
              <a:gd name="connsiteY41" fmla="*/ 5067850 h 6858000"/>
              <a:gd name="connsiteX42" fmla="*/ 607680 w 1491612"/>
              <a:gd name="connsiteY42" fmla="*/ 5060861 h 6858000"/>
              <a:gd name="connsiteX43" fmla="*/ 604384 w 1491612"/>
              <a:gd name="connsiteY43" fmla="*/ 5034192 h 6858000"/>
              <a:gd name="connsiteX44" fmla="*/ 605938 w 1491612"/>
              <a:gd name="connsiteY44" fmla="*/ 4993030 h 6858000"/>
              <a:gd name="connsiteX45" fmla="*/ 612847 w 1491612"/>
              <a:gd name="connsiteY45" fmla="*/ 4946844 h 6858000"/>
              <a:gd name="connsiteX46" fmla="*/ 608703 w 1491612"/>
              <a:gd name="connsiteY46" fmla="*/ 4932692 h 6858000"/>
              <a:gd name="connsiteX47" fmla="*/ 624106 w 1491612"/>
              <a:gd name="connsiteY47" fmla="*/ 4858827 h 6858000"/>
              <a:gd name="connsiteX48" fmla="*/ 630009 w 1491612"/>
              <a:gd name="connsiteY48" fmla="*/ 4821170 h 6858000"/>
              <a:gd name="connsiteX49" fmla="*/ 634742 w 1491612"/>
              <a:gd name="connsiteY49" fmla="*/ 4780965 h 6858000"/>
              <a:gd name="connsiteX50" fmla="*/ 636035 w 1491612"/>
              <a:gd name="connsiteY50" fmla="*/ 4750867 h 6858000"/>
              <a:gd name="connsiteX51" fmla="*/ 633842 w 1491612"/>
              <a:gd name="connsiteY51" fmla="*/ 4690749 h 6858000"/>
              <a:gd name="connsiteX52" fmla="*/ 629322 w 1491612"/>
              <a:gd name="connsiteY52" fmla="*/ 4584173 h 6858000"/>
              <a:gd name="connsiteX53" fmla="*/ 624405 w 1491612"/>
              <a:gd name="connsiteY53" fmla="*/ 4444346 h 6858000"/>
              <a:gd name="connsiteX54" fmla="*/ 620970 w 1491612"/>
              <a:gd name="connsiteY54" fmla="*/ 4375228 h 6858000"/>
              <a:gd name="connsiteX55" fmla="*/ 601623 w 1491612"/>
              <a:gd name="connsiteY55" fmla="*/ 4214165 h 6858000"/>
              <a:gd name="connsiteX56" fmla="*/ 605696 w 1491612"/>
              <a:gd name="connsiteY56" fmla="*/ 4090296 h 6858000"/>
              <a:gd name="connsiteX57" fmla="*/ 590952 w 1491612"/>
              <a:gd name="connsiteY57" fmla="*/ 4033999 h 6858000"/>
              <a:gd name="connsiteX58" fmla="*/ 592101 w 1491612"/>
              <a:gd name="connsiteY58" fmla="*/ 4031933 h 6858000"/>
              <a:gd name="connsiteX59" fmla="*/ 590677 w 1491612"/>
              <a:gd name="connsiteY59" fmla="*/ 4013953 h 6858000"/>
              <a:gd name="connsiteX60" fmla="*/ 576972 w 1491612"/>
              <a:gd name="connsiteY60" fmla="*/ 3974753 h 6858000"/>
              <a:gd name="connsiteX61" fmla="*/ 578570 w 1491612"/>
              <a:gd name="connsiteY61" fmla="*/ 3969950 h 6858000"/>
              <a:gd name="connsiteX62" fmla="*/ 571992 w 1491612"/>
              <a:gd name="connsiteY62" fmla="*/ 3933779 h 6858000"/>
              <a:gd name="connsiteX63" fmla="*/ 573323 w 1491612"/>
              <a:gd name="connsiteY63" fmla="*/ 3933093 h 6858000"/>
              <a:gd name="connsiteX64" fmla="*/ 577677 w 1491612"/>
              <a:gd name="connsiteY64" fmla="*/ 3922082 h 6858000"/>
              <a:gd name="connsiteX65" fmla="*/ 582755 w 1491612"/>
              <a:gd name="connsiteY65" fmla="*/ 3901461 h 6858000"/>
              <a:gd name="connsiteX66" fmla="*/ 605349 w 1491612"/>
              <a:gd name="connsiteY66" fmla="*/ 3813873 h 6858000"/>
              <a:gd name="connsiteX67" fmla="*/ 604774 w 1491612"/>
              <a:gd name="connsiteY67" fmla="*/ 3806161 h 6858000"/>
              <a:gd name="connsiteX68" fmla="*/ 605081 w 1491612"/>
              <a:gd name="connsiteY68" fmla="*/ 3805957 h 6858000"/>
              <a:gd name="connsiteX69" fmla="*/ 605108 w 1491612"/>
              <a:gd name="connsiteY69" fmla="*/ 3797724 h 6858000"/>
              <a:gd name="connsiteX70" fmla="*/ 603723 w 1491612"/>
              <a:gd name="connsiteY70" fmla="*/ 3792098 h 6858000"/>
              <a:gd name="connsiteX71" fmla="*/ 602607 w 1491612"/>
              <a:gd name="connsiteY71" fmla="*/ 3777135 h 6858000"/>
              <a:gd name="connsiteX72" fmla="*/ 604340 w 1491612"/>
              <a:gd name="connsiteY72" fmla="*/ 3771656 h 6858000"/>
              <a:gd name="connsiteX73" fmla="*/ 608083 w 1491612"/>
              <a:gd name="connsiteY73" fmla="*/ 3769007 h 6858000"/>
              <a:gd name="connsiteX74" fmla="*/ 607549 w 1491612"/>
              <a:gd name="connsiteY74" fmla="*/ 3767709 h 6858000"/>
              <a:gd name="connsiteX75" fmla="*/ 616245 w 1491612"/>
              <a:gd name="connsiteY75" fmla="*/ 3738082 h 6858000"/>
              <a:gd name="connsiteX76" fmla="*/ 623591 w 1491612"/>
              <a:gd name="connsiteY76" fmla="*/ 3673397 h 6858000"/>
              <a:gd name="connsiteX77" fmla="*/ 622887 w 1491612"/>
              <a:gd name="connsiteY77" fmla="*/ 3637109 h 6858000"/>
              <a:gd name="connsiteX78" fmla="*/ 626330 w 1491612"/>
              <a:gd name="connsiteY78" fmla="*/ 3536883 h 6858000"/>
              <a:gd name="connsiteX79" fmla="*/ 633868 w 1491612"/>
              <a:gd name="connsiteY79" fmla="*/ 3435652 h 6858000"/>
              <a:gd name="connsiteX80" fmla="*/ 635539 w 1491612"/>
              <a:gd name="connsiteY80" fmla="*/ 3307769 h 6858000"/>
              <a:gd name="connsiteX81" fmla="*/ 653102 w 1491612"/>
              <a:gd name="connsiteY81" fmla="*/ 3250522 h 6858000"/>
              <a:gd name="connsiteX82" fmla="*/ 653527 w 1491612"/>
              <a:gd name="connsiteY82" fmla="*/ 3229163 h 6858000"/>
              <a:gd name="connsiteX83" fmla="*/ 655350 w 1491612"/>
              <a:gd name="connsiteY83" fmla="*/ 3217217 h 6858000"/>
              <a:gd name="connsiteX84" fmla="*/ 642185 w 1491612"/>
              <a:gd name="connsiteY84" fmla="*/ 3183755 h 6858000"/>
              <a:gd name="connsiteX85" fmla="*/ 642686 w 1491612"/>
              <a:gd name="connsiteY85" fmla="*/ 3178642 h 6858000"/>
              <a:gd name="connsiteX86" fmla="*/ 630286 w 1491612"/>
              <a:gd name="connsiteY86" fmla="*/ 3158586 h 6858000"/>
              <a:gd name="connsiteX87" fmla="*/ 615471 w 1491612"/>
              <a:gd name="connsiteY87" fmla="*/ 3129034 h 6858000"/>
              <a:gd name="connsiteX88" fmla="*/ 616136 w 1491612"/>
              <a:gd name="connsiteY88" fmla="*/ 3126682 h 6858000"/>
              <a:gd name="connsiteX89" fmla="*/ 607004 w 1491612"/>
              <a:gd name="connsiteY89" fmla="*/ 3114519 h 6858000"/>
              <a:gd name="connsiteX90" fmla="*/ 593613 w 1491612"/>
              <a:gd name="connsiteY90" fmla="*/ 3106272 h 6858000"/>
              <a:gd name="connsiteX91" fmla="*/ 566343 w 1491612"/>
              <a:gd name="connsiteY91" fmla="*/ 2958185 h 6858000"/>
              <a:gd name="connsiteX92" fmla="*/ 508957 w 1491612"/>
              <a:gd name="connsiteY92" fmla="*/ 2762989 h 6858000"/>
              <a:gd name="connsiteX93" fmla="*/ 457875 w 1491612"/>
              <a:gd name="connsiteY93" fmla="*/ 2554718 h 6858000"/>
              <a:gd name="connsiteX94" fmla="*/ 437969 w 1491612"/>
              <a:gd name="connsiteY94" fmla="*/ 2485734 h 6858000"/>
              <a:gd name="connsiteX95" fmla="*/ 428692 w 1491612"/>
              <a:gd name="connsiteY95" fmla="*/ 2447068 h 6858000"/>
              <a:gd name="connsiteX96" fmla="*/ 415653 w 1491612"/>
              <a:gd name="connsiteY96" fmla="*/ 2425819 h 6858000"/>
              <a:gd name="connsiteX97" fmla="*/ 421652 w 1491612"/>
              <a:gd name="connsiteY97" fmla="*/ 2402874 h 6858000"/>
              <a:gd name="connsiteX98" fmla="*/ 424264 w 1491612"/>
              <a:gd name="connsiteY98" fmla="*/ 2381443 h 6858000"/>
              <a:gd name="connsiteX99" fmla="*/ 400593 w 1491612"/>
              <a:gd name="connsiteY99" fmla="*/ 2261920 h 6858000"/>
              <a:gd name="connsiteX100" fmla="*/ 390480 w 1491612"/>
              <a:gd name="connsiteY100" fmla="*/ 2195378 h 6858000"/>
              <a:gd name="connsiteX101" fmla="*/ 374697 w 1491612"/>
              <a:gd name="connsiteY101" fmla="*/ 2155135 h 6858000"/>
              <a:gd name="connsiteX102" fmla="*/ 372155 w 1491612"/>
              <a:gd name="connsiteY102" fmla="*/ 2118008 h 6858000"/>
              <a:gd name="connsiteX103" fmla="*/ 373148 w 1491612"/>
              <a:gd name="connsiteY103" fmla="*/ 2050531 h 6858000"/>
              <a:gd name="connsiteX104" fmla="*/ 364954 w 1491612"/>
              <a:gd name="connsiteY104" fmla="*/ 1963269 h 6858000"/>
              <a:gd name="connsiteX105" fmla="*/ 346132 w 1491612"/>
              <a:gd name="connsiteY105" fmla="*/ 1906352 h 6858000"/>
              <a:gd name="connsiteX106" fmla="*/ 322689 w 1491612"/>
              <a:gd name="connsiteY106" fmla="*/ 1861531 h 6858000"/>
              <a:gd name="connsiteX107" fmla="*/ 276488 w 1491612"/>
              <a:gd name="connsiteY107" fmla="*/ 1732919 h 6858000"/>
              <a:gd name="connsiteX108" fmla="*/ 248799 w 1491612"/>
              <a:gd name="connsiteY108" fmla="*/ 1663540 h 6858000"/>
              <a:gd name="connsiteX109" fmla="*/ 247925 w 1491612"/>
              <a:gd name="connsiteY109" fmla="*/ 1615777 h 6858000"/>
              <a:gd name="connsiteX110" fmla="*/ 228720 w 1491612"/>
              <a:gd name="connsiteY110" fmla="*/ 1563678 h 6858000"/>
              <a:gd name="connsiteX111" fmla="*/ 241800 w 1491612"/>
              <a:gd name="connsiteY111" fmla="*/ 1519474 h 6858000"/>
              <a:gd name="connsiteX112" fmla="*/ 234542 w 1491612"/>
              <a:gd name="connsiteY112" fmla="*/ 1477995 h 6858000"/>
              <a:gd name="connsiteX113" fmla="*/ 220627 w 1491612"/>
              <a:gd name="connsiteY113" fmla="*/ 1373769 h 6858000"/>
              <a:gd name="connsiteX114" fmla="*/ 228934 w 1491612"/>
              <a:gd name="connsiteY114" fmla="*/ 1307086 h 6858000"/>
              <a:gd name="connsiteX115" fmla="*/ 230122 w 1491612"/>
              <a:gd name="connsiteY115" fmla="*/ 1189033 h 6858000"/>
              <a:gd name="connsiteX116" fmla="*/ 234807 w 1491612"/>
              <a:gd name="connsiteY116" fmla="*/ 1168288 h 6858000"/>
              <a:gd name="connsiteX117" fmla="*/ 227089 w 1491612"/>
              <a:gd name="connsiteY117" fmla="*/ 1142577 h 6858000"/>
              <a:gd name="connsiteX118" fmla="*/ 216395 w 1491612"/>
              <a:gd name="connsiteY118" fmla="*/ 1088484 h 6858000"/>
              <a:gd name="connsiteX119" fmla="*/ 205131 w 1491612"/>
              <a:gd name="connsiteY119" fmla="*/ 1016103 h 6858000"/>
              <a:gd name="connsiteX120" fmla="*/ 206587 w 1491612"/>
              <a:gd name="connsiteY120" fmla="*/ 932283 h 6858000"/>
              <a:gd name="connsiteX121" fmla="*/ 208823 w 1491612"/>
              <a:gd name="connsiteY121" fmla="*/ 915925 h 6858000"/>
              <a:gd name="connsiteX122" fmla="*/ 201452 w 1491612"/>
              <a:gd name="connsiteY122" fmla="*/ 896999 h 6858000"/>
              <a:gd name="connsiteX123" fmla="*/ 170860 w 1491612"/>
              <a:gd name="connsiteY123" fmla="*/ 821517 h 6858000"/>
              <a:gd name="connsiteX124" fmla="*/ 149810 w 1491612"/>
              <a:gd name="connsiteY124" fmla="*/ 751353 h 6858000"/>
              <a:gd name="connsiteX125" fmla="*/ 149368 w 1491612"/>
              <a:gd name="connsiteY125" fmla="*/ 721230 h 6858000"/>
              <a:gd name="connsiteX126" fmla="*/ 135039 w 1491612"/>
              <a:gd name="connsiteY126" fmla="*/ 681659 h 6858000"/>
              <a:gd name="connsiteX127" fmla="*/ 120458 w 1491612"/>
              <a:gd name="connsiteY127" fmla="*/ 635218 h 6858000"/>
              <a:gd name="connsiteX128" fmla="*/ 125469 w 1491612"/>
              <a:gd name="connsiteY128" fmla="*/ 613763 h 6858000"/>
              <a:gd name="connsiteX129" fmla="*/ 111411 w 1491612"/>
              <a:gd name="connsiteY129" fmla="*/ 598582 h 6858000"/>
              <a:gd name="connsiteX130" fmla="*/ 111092 w 1491612"/>
              <a:gd name="connsiteY130" fmla="*/ 576846 h 6858000"/>
              <a:gd name="connsiteX131" fmla="*/ 90718 w 1491612"/>
              <a:gd name="connsiteY131" fmla="*/ 530055 h 6858000"/>
              <a:gd name="connsiteX132" fmla="*/ 89966 w 1491612"/>
              <a:gd name="connsiteY132" fmla="*/ 465389 h 6858000"/>
              <a:gd name="connsiteX133" fmla="*/ 72889 w 1491612"/>
              <a:gd name="connsiteY133" fmla="*/ 424699 h 6858000"/>
              <a:gd name="connsiteX134" fmla="*/ 73264 w 1491612"/>
              <a:gd name="connsiteY134" fmla="*/ 404917 h 6858000"/>
              <a:gd name="connsiteX135" fmla="*/ 53221 w 1491612"/>
              <a:gd name="connsiteY135" fmla="*/ 367211 h 6858000"/>
              <a:gd name="connsiteX136" fmla="*/ 19525 w 1491612"/>
              <a:gd name="connsiteY136" fmla="*/ 268519 h 6858000"/>
              <a:gd name="connsiteX137" fmla="*/ 7008 w 1491612"/>
              <a:gd name="connsiteY137" fmla="*/ 160886 h 6858000"/>
              <a:gd name="connsiteX138" fmla="*/ 2385 w 1491612"/>
              <a:gd name="connsiteY138" fmla="*/ 47336 h 6858000"/>
              <a:gd name="connsiteX139" fmla="*/ 164830 w 1491612"/>
              <a:gd name="connsiteY139" fmla="*/ 0 h 6858000"/>
              <a:gd name="connsiteX0" fmla="*/ 158408 w 1485190"/>
              <a:gd name="connsiteY0" fmla="*/ 0 h 6858000"/>
              <a:gd name="connsiteX1" fmla="*/ 1485190 w 1485190"/>
              <a:gd name="connsiteY1" fmla="*/ 0 h 6858000"/>
              <a:gd name="connsiteX2" fmla="*/ 1485190 w 1485190"/>
              <a:gd name="connsiteY2" fmla="*/ 6858000 h 6858000"/>
              <a:gd name="connsiteX3" fmla="*/ 221884 w 1485190"/>
              <a:gd name="connsiteY3" fmla="*/ 6857735 h 6858000"/>
              <a:gd name="connsiteX4" fmla="*/ 258477 w 1485190"/>
              <a:gd name="connsiteY4" fmla="*/ 6776847 h 6858000"/>
              <a:gd name="connsiteX5" fmla="*/ 269977 w 1485190"/>
              <a:gd name="connsiteY5" fmla="*/ 6737706 h 6858000"/>
              <a:gd name="connsiteX6" fmla="*/ 294716 w 1485190"/>
              <a:gd name="connsiteY6" fmla="*/ 6691589 h 6858000"/>
              <a:gd name="connsiteX7" fmla="*/ 272273 w 1485190"/>
              <a:gd name="connsiteY7" fmla="*/ 6659970 h 6858000"/>
              <a:gd name="connsiteX8" fmla="*/ 287364 w 1485190"/>
              <a:gd name="connsiteY8" fmla="*/ 6636211 h 6858000"/>
              <a:gd name="connsiteX9" fmla="*/ 304808 w 1485190"/>
              <a:gd name="connsiteY9" fmla="*/ 6594177 h 6858000"/>
              <a:gd name="connsiteX10" fmla="*/ 318848 w 1485190"/>
              <a:gd name="connsiteY10" fmla="*/ 6557575 h 6858000"/>
              <a:gd name="connsiteX11" fmla="*/ 371805 w 1485190"/>
              <a:gd name="connsiteY11" fmla="*/ 6492130 h 6858000"/>
              <a:gd name="connsiteX12" fmla="*/ 387492 w 1485190"/>
              <a:gd name="connsiteY12" fmla="*/ 6431610 h 6858000"/>
              <a:gd name="connsiteX13" fmla="*/ 431197 w 1485190"/>
              <a:gd name="connsiteY13" fmla="*/ 6379786 h 6858000"/>
              <a:gd name="connsiteX14" fmla="*/ 414420 w 1485190"/>
              <a:gd name="connsiteY14" fmla="*/ 6334727 h 6858000"/>
              <a:gd name="connsiteX15" fmla="*/ 391835 w 1485190"/>
              <a:gd name="connsiteY15" fmla="*/ 6313295 h 6858000"/>
              <a:gd name="connsiteX16" fmla="*/ 398999 w 1485190"/>
              <a:gd name="connsiteY16" fmla="*/ 6280046 h 6858000"/>
              <a:gd name="connsiteX17" fmla="*/ 381744 w 1485190"/>
              <a:gd name="connsiteY17" fmla="*/ 6270265 h 6858000"/>
              <a:gd name="connsiteX18" fmla="*/ 408772 w 1485190"/>
              <a:gd name="connsiteY18" fmla="*/ 6252834 h 6858000"/>
              <a:gd name="connsiteX19" fmla="*/ 386764 w 1485190"/>
              <a:gd name="connsiteY19" fmla="*/ 6202459 h 6858000"/>
              <a:gd name="connsiteX20" fmla="*/ 385562 w 1485190"/>
              <a:gd name="connsiteY20" fmla="*/ 6153037 h 6858000"/>
              <a:gd name="connsiteX21" fmla="*/ 400977 w 1485190"/>
              <a:gd name="connsiteY21" fmla="*/ 6078132 h 6858000"/>
              <a:gd name="connsiteX22" fmla="*/ 388364 w 1485190"/>
              <a:gd name="connsiteY22" fmla="*/ 6028119 h 6858000"/>
              <a:gd name="connsiteX23" fmla="*/ 373593 w 1485190"/>
              <a:gd name="connsiteY23" fmla="*/ 5926735 h 6858000"/>
              <a:gd name="connsiteX24" fmla="*/ 423105 w 1485190"/>
              <a:gd name="connsiteY24" fmla="*/ 5712857 h 6858000"/>
              <a:gd name="connsiteX25" fmla="*/ 402180 w 1485190"/>
              <a:gd name="connsiteY25" fmla="*/ 5676393 h 6858000"/>
              <a:gd name="connsiteX26" fmla="*/ 441772 w 1485190"/>
              <a:gd name="connsiteY26" fmla="*/ 5563435 h 6858000"/>
              <a:gd name="connsiteX27" fmla="*/ 488902 w 1485190"/>
              <a:gd name="connsiteY27" fmla="*/ 5437125 h 6858000"/>
              <a:gd name="connsiteX28" fmla="*/ 502470 w 1485190"/>
              <a:gd name="connsiteY28" fmla="*/ 5396260 h 6858000"/>
              <a:gd name="connsiteX29" fmla="*/ 518451 w 1485190"/>
              <a:gd name="connsiteY29" fmla="*/ 5330009 h 6858000"/>
              <a:gd name="connsiteX30" fmla="*/ 551944 w 1485190"/>
              <a:gd name="connsiteY30" fmla="*/ 5273739 h 6858000"/>
              <a:gd name="connsiteX31" fmla="*/ 561543 w 1485190"/>
              <a:gd name="connsiteY31" fmla="*/ 5241779 h 6858000"/>
              <a:gd name="connsiteX32" fmla="*/ 572769 w 1485190"/>
              <a:gd name="connsiteY32" fmla="*/ 5225268 h 6858000"/>
              <a:gd name="connsiteX33" fmla="*/ 573789 w 1485190"/>
              <a:gd name="connsiteY33" fmla="*/ 5217684 h 6858000"/>
              <a:gd name="connsiteX34" fmla="*/ 581130 w 1485190"/>
              <a:gd name="connsiteY34" fmla="*/ 5193377 h 6858000"/>
              <a:gd name="connsiteX35" fmla="*/ 584433 w 1485190"/>
              <a:gd name="connsiteY35" fmla="*/ 5179288 h 6858000"/>
              <a:gd name="connsiteX36" fmla="*/ 585417 w 1485190"/>
              <a:gd name="connsiteY36" fmla="*/ 5173621 h 6858000"/>
              <a:gd name="connsiteX37" fmla="*/ 581051 w 1485190"/>
              <a:gd name="connsiteY37" fmla="*/ 5159961 h 6858000"/>
              <a:gd name="connsiteX38" fmla="*/ 587728 w 1485190"/>
              <a:gd name="connsiteY38" fmla="*/ 5144295 h 6858000"/>
              <a:gd name="connsiteX39" fmla="*/ 584661 w 1485190"/>
              <a:gd name="connsiteY39" fmla="*/ 5125185 h 6858000"/>
              <a:gd name="connsiteX40" fmla="*/ 591491 w 1485190"/>
              <a:gd name="connsiteY40" fmla="*/ 5121884 h 6858000"/>
              <a:gd name="connsiteX41" fmla="*/ 598527 w 1485190"/>
              <a:gd name="connsiteY41" fmla="*/ 5067850 h 6858000"/>
              <a:gd name="connsiteX42" fmla="*/ 601258 w 1485190"/>
              <a:gd name="connsiteY42" fmla="*/ 5060861 h 6858000"/>
              <a:gd name="connsiteX43" fmla="*/ 597962 w 1485190"/>
              <a:gd name="connsiteY43" fmla="*/ 5034192 h 6858000"/>
              <a:gd name="connsiteX44" fmla="*/ 599516 w 1485190"/>
              <a:gd name="connsiteY44" fmla="*/ 4993030 h 6858000"/>
              <a:gd name="connsiteX45" fmla="*/ 606425 w 1485190"/>
              <a:gd name="connsiteY45" fmla="*/ 4946844 h 6858000"/>
              <a:gd name="connsiteX46" fmla="*/ 602281 w 1485190"/>
              <a:gd name="connsiteY46" fmla="*/ 4932692 h 6858000"/>
              <a:gd name="connsiteX47" fmla="*/ 617684 w 1485190"/>
              <a:gd name="connsiteY47" fmla="*/ 4858827 h 6858000"/>
              <a:gd name="connsiteX48" fmla="*/ 623587 w 1485190"/>
              <a:gd name="connsiteY48" fmla="*/ 4821170 h 6858000"/>
              <a:gd name="connsiteX49" fmla="*/ 628320 w 1485190"/>
              <a:gd name="connsiteY49" fmla="*/ 4780965 h 6858000"/>
              <a:gd name="connsiteX50" fmla="*/ 629613 w 1485190"/>
              <a:gd name="connsiteY50" fmla="*/ 4750867 h 6858000"/>
              <a:gd name="connsiteX51" fmla="*/ 627420 w 1485190"/>
              <a:gd name="connsiteY51" fmla="*/ 4690749 h 6858000"/>
              <a:gd name="connsiteX52" fmla="*/ 622900 w 1485190"/>
              <a:gd name="connsiteY52" fmla="*/ 4584173 h 6858000"/>
              <a:gd name="connsiteX53" fmla="*/ 617983 w 1485190"/>
              <a:gd name="connsiteY53" fmla="*/ 4444346 h 6858000"/>
              <a:gd name="connsiteX54" fmla="*/ 614548 w 1485190"/>
              <a:gd name="connsiteY54" fmla="*/ 4375228 h 6858000"/>
              <a:gd name="connsiteX55" fmla="*/ 595201 w 1485190"/>
              <a:gd name="connsiteY55" fmla="*/ 4214165 h 6858000"/>
              <a:gd name="connsiteX56" fmla="*/ 599274 w 1485190"/>
              <a:gd name="connsiteY56" fmla="*/ 4090296 h 6858000"/>
              <a:gd name="connsiteX57" fmla="*/ 584530 w 1485190"/>
              <a:gd name="connsiteY57" fmla="*/ 4033999 h 6858000"/>
              <a:gd name="connsiteX58" fmla="*/ 585679 w 1485190"/>
              <a:gd name="connsiteY58" fmla="*/ 4031933 h 6858000"/>
              <a:gd name="connsiteX59" fmla="*/ 584255 w 1485190"/>
              <a:gd name="connsiteY59" fmla="*/ 4013953 h 6858000"/>
              <a:gd name="connsiteX60" fmla="*/ 570550 w 1485190"/>
              <a:gd name="connsiteY60" fmla="*/ 3974753 h 6858000"/>
              <a:gd name="connsiteX61" fmla="*/ 572148 w 1485190"/>
              <a:gd name="connsiteY61" fmla="*/ 3969950 h 6858000"/>
              <a:gd name="connsiteX62" fmla="*/ 565570 w 1485190"/>
              <a:gd name="connsiteY62" fmla="*/ 3933779 h 6858000"/>
              <a:gd name="connsiteX63" fmla="*/ 566901 w 1485190"/>
              <a:gd name="connsiteY63" fmla="*/ 3933093 h 6858000"/>
              <a:gd name="connsiteX64" fmla="*/ 571255 w 1485190"/>
              <a:gd name="connsiteY64" fmla="*/ 3922082 h 6858000"/>
              <a:gd name="connsiteX65" fmla="*/ 576333 w 1485190"/>
              <a:gd name="connsiteY65" fmla="*/ 3901461 h 6858000"/>
              <a:gd name="connsiteX66" fmla="*/ 598927 w 1485190"/>
              <a:gd name="connsiteY66" fmla="*/ 3813873 h 6858000"/>
              <a:gd name="connsiteX67" fmla="*/ 598352 w 1485190"/>
              <a:gd name="connsiteY67" fmla="*/ 3806161 h 6858000"/>
              <a:gd name="connsiteX68" fmla="*/ 598659 w 1485190"/>
              <a:gd name="connsiteY68" fmla="*/ 3805957 h 6858000"/>
              <a:gd name="connsiteX69" fmla="*/ 598686 w 1485190"/>
              <a:gd name="connsiteY69" fmla="*/ 3797724 h 6858000"/>
              <a:gd name="connsiteX70" fmla="*/ 597301 w 1485190"/>
              <a:gd name="connsiteY70" fmla="*/ 3792098 h 6858000"/>
              <a:gd name="connsiteX71" fmla="*/ 596185 w 1485190"/>
              <a:gd name="connsiteY71" fmla="*/ 3777135 h 6858000"/>
              <a:gd name="connsiteX72" fmla="*/ 597918 w 1485190"/>
              <a:gd name="connsiteY72" fmla="*/ 3771656 h 6858000"/>
              <a:gd name="connsiteX73" fmla="*/ 601661 w 1485190"/>
              <a:gd name="connsiteY73" fmla="*/ 3769007 h 6858000"/>
              <a:gd name="connsiteX74" fmla="*/ 601127 w 1485190"/>
              <a:gd name="connsiteY74" fmla="*/ 3767709 h 6858000"/>
              <a:gd name="connsiteX75" fmla="*/ 609823 w 1485190"/>
              <a:gd name="connsiteY75" fmla="*/ 3738082 h 6858000"/>
              <a:gd name="connsiteX76" fmla="*/ 617169 w 1485190"/>
              <a:gd name="connsiteY76" fmla="*/ 3673397 h 6858000"/>
              <a:gd name="connsiteX77" fmla="*/ 616465 w 1485190"/>
              <a:gd name="connsiteY77" fmla="*/ 3637109 h 6858000"/>
              <a:gd name="connsiteX78" fmla="*/ 619908 w 1485190"/>
              <a:gd name="connsiteY78" fmla="*/ 3536883 h 6858000"/>
              <a:gd name="connsiteX79" fmla="*/ 627446 w 1485190"/>
              <a:gd name="connsiteY79" fmla="*/ 3435652 h 6858000"/>
              <a:gd name="connsiteX80" fmla="*/ 629117 w 1485190"/>
              <a:gd name="connsiteY80" fmla="*/ 3307769 h 6858000"/>
              <a:gd name="connsiteX81" fmla="*/ 646680 w 1485190"/>
              <a:gd name="connsiteY81" fmla="*/ 3250522 h 6858000"/>
              <a:gd name="connsiteX82" fmla="*/ 647105 w 1485190"/>
              <a:gd name="connsiteY82" fmla="*/ 3229163 h 6858000"/>
              <a:gd name="connsiteX83" fmla="*/ 648928 w 1485190"/>
              <a:gd name="connsiteY83" fmla="*/ 3217217 h 6858000"/>
              <a:gd name="connsiteX84" fmla="*/ 635763 w 1485190"/>
              <a:gd name="connsiteY84" fmla="*/ 3183755 h 6858000"/>
              <a:gd name="connsiteX85" fmla="*/ 636264 w 1485190"/>
              <a:gd name="connsiteY85" fmla="*/ 3178642 h 6858000"/>
              <a:gd name="connsiteX86" fmla="*/ 623864 w 1485190"/>
              <a:gd name="connsiteY86" fmla="*/ 3158586 h 6858000"/>
              <a:gd name="connsiteX87" fmla="*/ 609049 w 1485190"/>
              <a:gd name="connsiteY87" fmla="*/ 3129034 h 6858000"/>
              <a:gd name="connsiteX88" fmla="*/ 609714 w 1485190"/>
              <a:gd name="connsiteY88" fmla="*/ 3126682 h 6858000"/>
              <a:gd name="connsiteX89" fmla="*/ 600582 w 1485190"/>
              <a:gd name="connsiteY89" fmla="*/ 3114519 h 6858000"/>
              <a:gd name="connsiteX90" fmla="*/ 587191 w 1485190"/>
              <a:gd name="connsiteY90" fmla="*/ 3106272 h 6858000"/>
              <a:gd name="connsiteX91" fmla="*/ 559921 w 1485190"/>
              <a:gd name="connsiteY91" fmla="*/ 2958185 h 6858000"/>
              <a:gd name="connsiteX92" fmla="*/ 502535 w 1485190"/>
              <a:gd name="connsiteY92" fmla="*/ 2762989 h 6858000"/>
              <a:gd name="connsiteX93" fmla="*/ 451453 w 1485190"/>
              <a:gd name="connsiteY93" fmla="*/ 2554718 h 6858000"/>
              <a:gd name="connsiteX94" fmla="*/ 431547 w 1485190"/>
              <a:gd name="connsiteY94" fmla="*/ 2485734 h 6858000"/>
              <a:gd name="connsiteX95" fmla="*/ 422270 w 1485190"/>
              <a:gd name="connsiteY95" fmla="*/ 2447068 h 6858000"/>
              <a:gd name="connsiteX96" fmla="*/ 409231 w 1485190"/>
              <a:gd name="connsiteY96" fmla="*/ 2425819 h 6858000"/>
              <a:gd name="connsiteX97" fmla="*/ 415230 w 1485190"/>
              <a:gd name="connsiteY97" fmla="*/ 2402874 h 6858000"/>
              <a:gd name="connsiteX98" fmla="*/ 417842 w 1485190"/>
              <a:gd name="connsiteY98" fmla="*/ 2381443 h 6858000"/>
              <a:gd name="connsiteX99" fmla="*/ 394171 w 1485190"/>
              <a:gd name="connsiteY99" fmla="*/ 2261920 h 6858000"/>
              <a:gd name="connsiteX100" fmla="*/ 384058 w 1485190"/>
              <a:gd name="connsiteY100" fmla="*/ 2195378 h 6858000"/>
              <a:gd name="connsiteX101" fmla="*/ 368275 w 1485190"/>
              <a:gd name="connsiteY101" fmla="*/ 2155135 h 6858000"/>
              <a:gd name="connsiteX102" fmla="*/ 365733 w 1485190"/>
              <a:gd name="connsiteY102" fmla="*/ 2118008 h 6858000"/>
              <a:gd name="connsiteX103" fmla="*/ 366726 w 1485190"/>
              <a:gd name="connsiteY103" fmla="*/ 2050531 h 6858000"/>
              <a:gd name="connsiteX104" fmla="*/ 358532 w 1485190"/>
              <a:gd name="connsiteY104" fmla="*/ 1963269 h 6858000"/>
              <a:gd name="connsiteX105" fmla="*/ 339710 w 1485190"/>
              <a:gd name="connsiteY105" fmla="*/ 1906352 h 6858000"/>
              <a:gd name="connsiteX106" fmla="*/ 316267 w 1485190"/>
              <a:gd name="connsiteY106" fmla="*/ 1861531 h 6858000"/>
              <a:gd name="connsiteX107" fmla="*/ 270066 w 1485190"/>
              <a:gd name="connsiteY107" fmla="*/ 1732919 h 6858000"/>
              <a:gd name="connsiteX108" fmla="*/ 242377 w 1485190"/>
              <a:gd name="connsiteY108" fmla="*/ 1663540 h 6858000"/>
              <a:gd name="connsiteX109" fmla="*/ 241503 w 1485190"/>
              <a:gd name="connsiteY109" fmla="*/ 1615777 h 6858000"/>
              <a:gd name="connsiteX110" fmla="*/ 222298 w 1485190"/>
              <a:gd name="connsiteY110" fmla="*/ 1563678 h 6858000"/>
              <a:gd name="connsiteX111" fmla="*/ 235378 w 1485190"/>
              <a:gd name="connsiteY111" fmla="*/ 1519474 h 6858000"/>
              <a:gd name="connsiteX112" fmla="*/ 228120 w 1485190"/>
              <a:gd name="connsiteY112" fmla="*/ 1477995 h 6858000"/>
              <a:gd name="connsiteX113" fmla="*/ 214205 w 1485190"/>
              <a:gd name="connsiteY113" fmla="*/ 1373769 h 6858000"/>
              <a:gd name="connsiteX114" fmla="*/ 222512 w 1485190"/>
              <a:gd name="connsiteY114" fmla="*/ 1307086 h 6858000"/>
              <a:gd name="connsiteX115" fmla="*/ 223700 w 1485190"/>
              <a:gd name="connsiteY115" fmla="*/ 1189033 h 6858000"/>
              <a:gd name="connsiteX116" fmla="*/ 228385 w 1485190"/>
              <a:gd name="connsiteY116" fmla="*/ 1168288 h 6858000"/>
              <a:gd name="connsiteX117" fmla="*/ 220667 w 1485190"/>
              <a:gd name="connsiteY117" fmla="*/ 1142577 h 6858000"/>
              <a:gd name="connsiteX118" fmla="*/ 209973 w 1485190"/>
              <a:gd name="connsiteY118" fmla="*/ 1088484 h 6858000"/>
              <a:gd name="connsiteX119" fmla="*/ 198709 w 1485190"/>
              <a:gd name="connsiteY119" fmla="*/ 1016103 h 6858000"/>
              <a:gd name="connsiteX120" fmla="*/ 200165 w 1485190"/>
              <a:gd name="connsiteY120" fmla="*/ 932283 h 6858000"/>
              <a:gd name="connsiteX121" fmla="*/ 202401 w 1485190"/>
              <a:gd name="connsiteY121" fmla="*/ 915925 h 6858000"/>
              <a:gd name="connsiteX122" fmla="*/ 195030 w 1485190"/>
              <a:gd name="connsiteY122" fmla="*/ 896999 h 6858000"/>
              <a:gd name="connsiteX123" fmla="*/ 164438 w 1485190"/>
              <a:gd name="connsiteY123" fmla="*/ 821517 h 6858000"/>
              <a:gd name="connsiteX124" fmla="*/ 143388 w 1485190"/>
              <a:gd name="connsiteY124" fmla="*/ 751353 h 6858000"/>
              <a:gd name="connsiteX125" fmla="*/ 142946 w 1485190"/>
              <a:gd name="connsiteY125" fmla="*/ 721230 h 6858000"/>
              <a:gd name="connsiteX126" fmla="*/ 128617 w 1485190"/>
              <a:gd name="connsiteY126" fmla="*/ 681659 h 6858000"/>
              <a:gd name="connsiteX127" fmla="*/ 114036 w 1485190"/>
              <a:gd name="connsiteY127" fmla="*/ 635218 h 6858000"/>
              <a:gd name="connsiteX128" fmla="*/ 119047 w 1485190"/>
              <a:gd name="connsiteY128" fmla="*/ 613763 h 6858000"/>
              <a:gd name="connsiteX129" fmla="*/ 104989 w 1485190"/>
              <a:gd name="connsiteY129" fmla="*/ 598582 h 6858000"/>
              <a:gd name="connsiteX130" fmla="*/ 104670 w 1485190"/>
              <a:gd name="connsiteY130" fmla="*/ 576846 h 6858000"/>
              <a:gd name="connsiteX131" fmla="*/ 84296 w 1485190"/>
              <a:gd name="connsiteY131" fmla="*/ 530055 h 6858000"/>
              <a:gd name="connsiteX132" fmla="*/ 83544 w 1485190"/>
              <a:gd name="connsiteY132" fmla="*/ 465389 h 6858000"/>
              <a:gd name="connsiteX133" fmla="*/ 66467 w 1485190"/>
              <a:gd name="connsiteY133" fmla="*/ 424699 h 6858000"/>
              <a:gd name="connsiteX134" fmla="*/ 66842 w 1485190"/>
              <a:gd name="connsiteY134" fmla="*/ 404917 h 6858000"/>
              <a:gd name="connsiteX135" fmla="*/ 46799 w 1485190"/>
              <a:gd name="connsiteY135" fmla="*/ 367211 h 6858000"/>
              <a:gd name="connsiteX136" fmla="*/ 13103 w 1485190"/>
              <a:gd name="connsiteY136" fmla="*/ 268519 h 6858000"/>
              <a:gd name="connsiteX137" fmla="*/ 586 w 1485190"/>
              <a:gd name="connsiteY137" fmla="*/ 160886 h 6858000"/>
              <a:gd name="connsiteX138" fmla="*/ 198854 w 1485190"/>
              <a:gd name="connsiteY138" fmla="*/ 55288 h 6858000"/>
              <a:gd name="connsiteX139" fmla="*/ 158408 w 1485190"/>
              <a:gd name="connsiteY139" fmla="*/ 0 h 6858000"/>
              <a:gd name="connsiteX0" fmla="*/ 145305 w 1472087"/>
              <a:gd name="connsiteY0" fmla="*/ 0 h 6858000"/>
              <a:gd name="connsiteX1" fmla="*/ 1472087 w 1472087"/>
              <a:gd name="connsiteY1" fmla="*/ 0 h 6858000"/>
              <a:gd name="connsiteX2" fmla="*/ 1472087 w 1472087"/>
              <a:gd name="connsiteY2" fmla="*/ 6858000 h 6858000"/>
              <a:gd name="connsiteX3" fmla="*/ 208781 w 1472087"/>
              <a:gd name="connsiteY3" fmla="*/ 6857735 h 6858000"/>
              <a:gd name="connsiteX4" fmla="*/ 245374 w 1472087"/>
              <a:gd name="connsiteY4" fmla="*/ 6776847 h 6858000"/>
              <a:gd name="connsiteX5" fmla="*/ 256874 w 1472087"/>
              <a:gd name="connsiteY5" fmla="*/ 6737706 h 6858000"/>
              <a:gd name="connsiteX6" fmla="*/ 281613 w 1472087"/>
              <a:gd name="connsiteY6" fmla="*/ 6691589 h 6858000"/>
              <a:gd name="connsiteX7" fmla="*/ 259170 w 1472087"/>
              <a:gd name="connsiteY7" fmla="*/ 6659970 h 6858000"/>
              <a:gd name="connsiteX8" fmla="*/ 274261 w 1472087"/>
              <a:gd name="connsiteY8" fmla="*/ 6636211 h 6858000"/>
              <a:gd name="connsiteX9" fmla="*/ 291705 w 1472087"/>
              <a:gd name="connsiteY9" fmla="*/ 6594177 h 6858000"/>
              <a:gd name="connsiteX10" fmla="*/ 305745 w 1472087"/>
              <a:gd name="connsiteY10" fmla="*/ 6557575 h 6858000"/>
              <a:gd name="connsiteX11" fmla="*/ 358702 w 1472087"/>
              <a:gd name="connsiteY11" fmla="*/ 6492130 h 6858000"/>
              <a:gd name="connsiteX12" fmla="*/ 374389 w 1472087"/>
              <a:gd name="connsiteY12" fmla="*/ 6431610 h 6858000"/>
              <a:gd name="connsiteX13" fmla="*/ 418094 w 1472087"/>
              <a:gd name="connsiteY13" fmla="*/ 6379786 h 6858000"/>
              <a:gd name="connsiteX14" fmla="*/ 401317 w 1472087"/>
              <a:gd name="connsiteY14" fmla="*/ 6334727 h 6858000"/>
              <a:gd name="connsiteX15" fmla="*/ 378732 w 1472087"/>
              <a:gd name="connsiteY15" fmla="*/ 6313295 h 6858000"/>
              <a:gd name="connsiteX16" fmla="*/ 385896 w 1472087"/>
              <a:gd name="connsiteY16" fmla="*/ 6280046 h 6858000"/>
              <a:gd name="connsiteX17" fmla="*/ 368641 w 1472087"/>
              <a:gd name="connsiteY17" fmla="*/ 6270265 h 6858000"/>
              <a:gd name="connsiteX18" fmla="*/ 395669 w 1472087"/>
              <a:gd name="connsiteY18" fmla="*/ 6252834 h 6858000"/>
              <a:gd name="connsiteX19" fmla="*/ 373661 w 1472087"/>
              <a:gd name="connsiteY19" fmla="*/ 6202459 h 6858000"/>
              <a:gd name="connsiteX20" fmla="*/ 372459 w 1472087"/>
              <a:gd name="connsiteY20" fmla="*/ 6153037 h 6858000"/>
              <a:gd name="connsiteX21" fmla="*/ 387874 w 1472087"/>
              <a:gd name="connsiteY21" fmla="*/ 6078132 h 6858000"/>
              <a:gd name="connsiteX22" fmla="*/ 375261 w 1472087"/>
              <a:gd name="connsiteY22" fmla="*/ 6028119 h 6858000"/>
              <a:gd name="connsiteX23" fmla="*/ 360490 w 1472087"/>
              <a:gd name="connsiteY23" fmla="*/ 5926735 h 6858000"/>
              <a:gd name="connsiteX24" fmla="*/ 410002 w 1472087"/>
              <a:gd name="connsiteY24" fmla="*/ 5712857 h 6858000"/>
              <a:gd name="connsiteX25" fmla="*/ 389077 w 1472087"/>
              <a:gd name="connsiteY25" fmla="*/ 5676393 h 6858000"/>
              <a:gd name="connsiteX26" fmla="*/ 428669 w 1472087"/>
              <a:gd name="connsiteY26" fmla="*/ 5563435 h 6858000"/>
              <a:gd name="connsiteX27" fmla="*/ 475799 w 1472087"/>
              <a:gd name="connsiteY27" fmla="*/ 5437125 h 6858000"/>
              <a:gd name="connsiteX28" fmla="*/ 489367 w 1472087"/>
              <a:gd name="connsiteY28" fmla="*/ 5396260 h 6858000"/>
              <a:gd name="connsiteX29" fmla="*/ 505348 w 1472087"/>
              <a:gd name="connsiteY29" fmla="*/ 5330009 h 6858000"/>
              <a:gd name="connsiteX30" fmla="*/ 538841 w 1472087"/>
              <a:gd name="connsiteY30" fmla="*/ 5273739 h 6858000"/>
              <a:gd name="connsiteX31" fmla="*/ 548440 w 1472087"/>
              <a:gd name="connsiteY31" fmla="*/ 5241779 h 6858000"/>
              <a:gd name="connsiteX32" fmla="*/ 559666 w 1472087"/>
              <a:gd name="connsiteY32" fmla="*/ 5225268 h 6858000"/>
              <a:gd name="connsiteX33" fmla="*/ 560686 w 1472087"/>
              <a:gd name="connsiteY33" fmla="*/ 5217684 h 6858000"/>
              <a:gd name="connsiteX34" fmla="*/ 568027 w 1472087"/>
              <a:gd name="connsiteY34" fmla="*/ 5193377 h 6858000"/>
              <a:gd name="connsiteX35" fmla="*/ 571330 w 1472087"/>
              <a:gd name="connsiteY35" fmla="*/ 5179288 h 6858000"/>
              <a:gd name="connsiteX36" fmla="*/ 572314 w 1472087"/>
              <a:gd name="connsiteY36" fmla="*/ 5173621 h 6858000"/>
              <a:gd name="connsiteX37" fmla="*/ 567948 w 1472087"/>
              <a:gd name="connsiteY37" fmla="*/ 5159961 h 6858000"/>
              <a:gd name="connsiteX38" fmla="*/ 574625 w 1472087"/>
              <a:gd name="connsiteY38" fmla="*/ 5144295 h 6858000"/>
              <a:gd name="connsiteX39" fmla="*/ 571558 w 1472087"/>
              <a:gd name="connsiteY39" fmla="*/ 5125185 h 6858000"/>
              <a:gd name="connsiteX40" fmla="*/ 578388 w 1472087"/>
              <a:gd name="connsiteY40" fmla="*/ 5121884 h 6858000"/>
              <a:gd name="connsiteX41" fmla="*/ 585424 w 1472087"/>
              <a:gd name="connsiteY41" fmla="*/ 5067850 h 6858000"/>
              <a:gd name="connsiteX42" fmla="*/ 588155 w 1472087"/>
              <a:gd name="connsiteY42" fmla="*/ 5060861 h 6858000"/>
              <a:gd name="connsiteX43" fmla="*/ 584859 w 1472087"/>
              <a:gd name="connsiteY43" fmla="*/ 5034192 h 6858000"/>
              <a:gd name="connsiteX44" fmla="*/ 586413 w 1472087"/>
              <a:gd name="connsiteY44" fmla="*/ 4993030 h 6858000"/>
              <a:gd name="connsiteX45" fmla="*/ 593322 w 1472087"/>
              <a:gd name="connsiteY45" fmla="*/ 4946844 h 6858000"/>
              <a:gd name="connsiteX46" fmla="*/ 589178 w 1472087"/>
              <a:gd name="connsiteY46" fmla="*/ 4932692 h 6858000"/>
              <a:gd name="connsiteX47" fmla="*/ 604581 w 1472087"/>
              <a:gd name="connsiteY47" fmla="*/ 4858827 h 6858000"/>
              <a:gd name="connsiteX48" fmla="*/ 610484 w 1472087"/>
              <a:gd name="connsiteY48" fmla="*/ 4821170 h 6858000"/>
              <a:gd name="connsiteX49" fmla="*/ 615217 w 1472087"/>
              <a:gd name="connsiteY49" fmla="*/ 4780965 h 6858000"/>
              <a:gd name="connsiteX50" fmla="*/ 616510 w 1472087"/>
              <a:gd name="connsiteY50" fmla="*/ 4750867 h 6858000"/>
              <a:gd name="connsiteX51" fmla="*/ 614317 w 1472087"/>
              <a:gd name="connsiteY51" fmla="*/ 4690749 h 6858000"/>
              <a:gd name="connsiteX52" fmla="*/ 609797 w 1472087"/>
              <a:gd name="connsiteY52" fmla="*/ 4584173 h 6858000"/>
              <a:gd name="connsiteX53" fmla="*/ 604880 w 1472087"/>
              <a:gd name="connsiteY53" fmla="*/ 4444346 h 6858000"/>
              <a:gd name="connsiteX54" fmla="*/ 601445 w 1472087"/>
              <a:gd name="connsiteY54" fmla="*/ 4375228 h 6858000"/>
              <a:gd name="connsiteX55" fmla="*/ 582098 w 1472087"/>
              <a:gd name="connsiteY55" fmla="*/ 4214165 h 6858000"/>
              <a:gd name="connsiteX56" fmla="*/ 586171 w 1472087"/>
              <a:gd name="connsiteY56" fmla="*/ 4090296 h 6858000"/>
              <a:gd name="connsiteX57" fmla="*/ 571427 w 1472087"/>
              <a:gd name="connsiteY57" fmla="*/ 4033999 h 6858000"/>
              <a:gd name="connsiteX58" fmla="*/ 572576 w 1472087"/>
              <a:gd name="connsiteY58" fmla="*/ 4031933 h 6858000"/>
              <a:gd name="connsiteX59" fmla="*/ 571152 w 1472087"/>
              <a:gd name="connsiteY59" fmla="*/ 4013953 h 6858000"/>
              <a:gd name="connsiteX60" fmla="*/ 557447 w 1472087"/>
              <a:gd name="connsiteY60" fmla="*/ 3974753 h 6858000"/>
              <a:gd name="connsiteX61" fmla="*/ 559045 w 1472087"/>
              <a:gd name="connsiteY61" fmla="*/ 3969950 h 6858000"/>
              <a:gd name="connsiteX62" fmla="*/ 552467 w 1472087"/>
              <a:gd name="connsiteY62" fmla="*/ 3933779 h 6858000"/>
              <a:gd name="connsiteX63" fmla="*/ 553798 w 1472087"/>
              <a:gd name="connsiteY63" fmla="*/ 3933093 h 6858000"/>
              <a:gd name="connsiteX64" fmla="*/ 558152 w 1472087"/>
              <a:gd name="connsiteY64" fmla="*/ 3922082 h 6858000"/>
              <a:gd name="connsiteX65" fmla="*/ 563230 w 1472087"/>
              <a:gd name="connsiteY65" fmla="*/ 3901461 h 6858000"/>
              <a:gd name="connsiteX66" fmla="*/ 585824 w 1472087"/>
              <a:gd name="connsiteY66" fmla="*/ 3813873 h 6858000"/>
              <a:gd name="connsiteX67" fmla="*/ 585249 w 1472087"/>
              <a:gd name="connsiteY67" fmla="*/ 3806161 h 6858000"/>
              <a:gd name="connsiteX68" fmla="*/ 585556 w 1472087"/>
              <a:gd name="connsiteY68" fmla="*/ 3805957 h 6858000"/>
              <a:gd name="connsiteX69" fmla="*/ 585583 w 1472087"/>
              <a:gd name="connsiteY69" fmla="*/ 3797724 h 6858000"/>
              <a:gd name="connsiteX70" fmla="*/ 584198 w 1472087"/>
              <a:gd name="connsiteY70" fmla="*/ 3792098 h 6858000"/>
              <a:gd name="connsiteX71" fmla="*/ 583082 w 1472087"/>
              <a:gd name="connsiteY71" fmla="*/ 3777135 h 6858000"/>
              <a:gd name="connsiteX72" fmla="*/ 584815 w 1472087"/>
              <a:gd name="connsiteY72" fmla="*/ 3771656 h 6858000"/>
              <a:gd name="connsiteX73" fmla="*/ 588558 w 1472087"/>
              <a:gd name="connsiteY73" fmla="*/ 3769007 h 6858000"/>
              <a:gd name="connsiteX74" fmla="*/ 588024 w 1472087"/>
              <a:gd name="connsiteY74" fmla="*/ 3767709 h 6858000"/>
              <a:gd name="connsiteX75" fmla="*/ 596720 w 1472087"/>
              <a:gd name="connsiteY75" fmla="*/ 3738082 h 6858000"/>
              <a:gd name="connsiteX76" fmla="*/ 604066 w 1472087"/>
              <a:gd name="connsiteY76" fmla="*/ 3673397 h 6858000"/>
              <a:gd name="connsiteX77" fmla="*/ 603362 w 1472087"/>
              <a:gd name="connsiteY77" fmla="*/ 3637109 h 6858000"/>
              <a:gd name="connsiteX78" fmla="*/ 606805 w 1472087"/>
              <a:gd name="connsiteY78" fmla="*/ 3536883 h 6858000"/>
              <a:gd name="connsiteX79" fmla="*/ 614343 w 1472087"/>
              <a:gd name="connsiteY79" fmla="*/ 3435652 h 6858000"/>
              <a:gd name="connsiteX80" fmla="*/ 616014 w 1472087"/>
              <a:gd name="connsiteY80" fmla="*/ 3307769 h 6858000"/>
              <a:gd name="connsiteX81" fmla="*/ 633577 w 1472087"/>
              <a:gd name="connsiteY81" fmla="*/ 3250522 h 6858000"/>
              <a:gd name="connsiteX82" fmla="*/ 634002 w 1472087"/>
              <a:gd name="connsiteY82" fmla="*/ 3229163 h 6858000"/>
              <a:gd name="connsiteX83" fmla="*/ 635825 w 1472087"/>
              <a:gd name="connsiteY83" fmla="*/ 3217217 h 6858000"/>
              <a:gd name="connsiteX84" fmla="*/ 622660 w 1472087"/>
              <a:gd name="connsiteY84" fmla="*/ 3183755 h 6858000"/>
              <a:gd name="connsiteX85" fmla="*/ 623161 w 1472087"/>
              <a:gd name="connsiteY85" fmla="*/ 3178642 h 6858000"/>
              <a:gd name="connsiteX86" fmla="*/ 610761 w 1472087"/>
              <a:gd name="connsiteY86" fmla="*/ 3158586 h 6858000"/>
              <a:gd name="connsiteX87" fmla="*/ 595946 w 1472087"/>
              <a:gd name="connsiteY87" fmla="*/ 3129034 h 6858000"/>
              <a:gd name="connsiteX88" fmla="*/ 596611 w 1472087"/>
              <a:gd name="connsiteY88" fmla="*/ 3126682 h 6858000"/>
              <a:gd name="connsiteX89" fmla="*/ 587479 w 1472087"/>
              <a:gd name="connsiteY89" fmla="*/ 3114519 h 6858000"/>
              <a:gd name="connsiteX90" fmla="*/ 574088 w 1472087"/>
              <a:gd name="connsiteY90" fmla="*/ 3106272 h 6858000"/>
              <a:gd name="connsiteX91" fmla="*/ 546818 w 1472087"/>
              <a:gd name="connsiteY91" fmla="*/ 2958185 h 6858000"/>
              <a:gd name="connsiteX92" fmla="*/ 489432 w 1472087"/>
              <a:gd name="connsiteY92" fmla="*/ 2762989 h 6858000"/>
              <a:gd name="connsiteX93" fmla="*/ 438350 w 1472087"/>
              <a:gd name="connsiteY93" fmla="*/ 2554718 h 6858000"/>
              <a:gd name="connsiteX94" fmla="*/ 418444 w 1472087"/>
              <a:gd name="connsiteY94" fmla="*/ 2485734 h 6858000"/>
              <a:gd name="connsiteX95" fmla="*/ 409167 w 1472087"/>
              <a:gd name="connsiteY95" fmla="*/ 2447068 h 6858000"/>
              <a:gd name="connsiteX96" fmla="*/ 396128 w 1472087"/>
              <a:gd name="connsiteY96" fmla="*/ 2425819 h 6858000"/>
              <a:gd name="connsiteX97" fmla="*/ 402127 w 1472087"/>
              <a:gd name="connsiteY97" fmla="*/ 2402874 h 6858000"/>
              <a:gd name="connsiteX98" fmla="*/ 404739 w 1472087"/>
              <a:gd name="connsiteY98" fmla="*/ 2381443 h 6858000"/>
              <a:gd name="connsiteX99" fmla="*/ 381068 w 1472087"/>
              <a:gd name="connsiteY99" fmla="*/ 2261920 h 6858000"/>
              <a:gd name="connsiteX100" fmla="*/ 370955 w 1472087"/>
              <a:gd name="connsiteY100" fmla="*/ 2195378 h 6858000"/>
              <a:gd name="connsiteX101" fmla="*/ 355172 w 1472087"/>
              <a:gd name="connsiteY101" fmla="*/ 2155135 h 6858000"/>
              <a:gd name="connsiteX102" fmla="*/ 352630 w 1472087"/>
              <a:gd name="connsiteY102" fmla="*/ 2118008 h 6858000"/>
              <a:gd name="connsiteX103" fmla="*/ 353623 w 1472087"/>
              <a:gd name="connsiteY103" fmla="*/ 2050531 h 6858000"/>
              <a:gd name="connsiteX104" fmla="*/ 345429 w 1472087"/>
              <a:gd name="connsiteY104" fmla="*/ 1963269 h 6858000"/>
              <a:gd name="connsiteX105" fmla="*/ 326607 w 1472087"/>
              <a:gd name="connsiteY105" fmla="*/ 1906352 h 6858000"/>
              <a:gd name="connsiteX106" fmla="*/ 303164 w 1472087"/>
              <a:gd name="connsiteY106" fmla="*/ 1861531 h 6858000"/>
              <a:gd name="connsiteX107" fmla="*/ 256963 w 1472087"/>
              <a:gd name="connsiteY107" fmla="*/ 1732919 h 6858000"/>
              <a:gd name="connsiteX108" fmla="*/ 229274 w 1472087"/>
              <a:gd name="connsiteY108" fmla="*/ 1663540 h 6858000"/>
              <a:gd name="connsiteX109" fmla="*/ 228400 w 1472087"/>
              <a:gd name="connsiteY109" fmla="*/ 1615777 h 6858000"/>
              <a:gd name="connsiteX110" fmla="*/ 209195 w 1472087"/>
              <a:gd name="connsiteY110" fmla="*/ 1563678 h 6858000"/>
              <a:gd name="connsiteX111" fmla="*/ 222275 w 1472087"/>
              <a:gd name="connsiteY111" fmla="*/ 1519474 h 6858000"/>
              <a:gd name="connsiteX112" fmla="*/ 215017 w 1472087"/>
              <a:gd name="connsiteY112" fmla="*/ 1477995 h 6858000"/>
              <a:gd name="connsiteX113" fmla="*/ 201102 w 1472087"/>
              <a:gd name="connsiteY113" fmla="*/ 1373769 h 6858000"/>
              <a:gd name="connsiteX114" fmla="*/ 209409 w 1472087"/>
              <a:gd name="connsiteY114" fmla="*/ 1307086 h 6858000"/>
              <a:gd name="connsiteX115" fmla="*/ 210597 w 1472087"/>
              <a:gd name="connsiteY115" fmla="*/ 1189033 h 6858000"/>
              <a:gd name="connsiteX116" fmla="*/ 215282 w 1472087"/>
              <a:gd name="connsiteY116" fmla="*/ 1168288 h 6858000"/>
              <a:gd name="connsiteX117" fmla="*/ 207564 w 1472087"/>
              <a:gd name="connsiteY117" fmla="*/ 1142577 h 6858000"/>
              <a:gd name="connsiteX118" fmla="*/ 196870 w 1472087"/>
              <a:gd name="connsiteY118" fmla="*/ 1088484 h 6858000"/>
              <a:gd name="connsiteX119" fmla="*/ 185606 w 1472087"/>
              <a:gd name="connsiteY119" fmla="*/ 1016103 h 6858000"/>
              <a:gd name="connsiteX120" fmla="*/ 187062 w 1472087"/>
              <a:gd name="connsiteY120" fmla="*/ 932283 h 6858000"/>
              <a:gd name="connsiteX121" fmla="*/ 189298 w 1472087"/>
              <a:gd name="connsiteY121" fmla="*/ 915925 h 6858000"/>
              <a:gd name="connsiteX122" fmla="*/ 181927 w 1472087"/>
              <a:gd name="connsiteY122" fmla="*/ 896999 h 6858000"/>
              <a:gd name="connsiteX123" fmla="*/ 151335 w 1472087"/>
              <a:gd name="connsiteY123" fmla="*/ 821517 h 6858000"/>
              <a:gd name="connsiteX124" fmla="*/ 130285 w 1472087"/>
              <a:gd name="connsiteY124" fmla="*/ 751353 h 6858000"/>
              <a:gd name="connsiteX125" fmla="*/ 129843 w 1472087"/>
              <a:gd name="connsiteY125" fmla="*/ 721230 h 6858000"/>
              <a:gd name="connsiteX126" fmla="*/ 115514 w 1472087"/>
              <a:gd name="connsiteY126" fmla="*/ 681659 h 6858000"/>
              <a:gd name="connsiteX127" fmla="*/ 100933 w 1472087"/>
              <a:gd name="connsiteY127" fmla="*/ 635218 h 6858000"/>
              <a:gd name="connsiteX128" fmla="*/ 105944 w 1472087"/>
              <a:gd name="connsiteY128" fmla="*/ 613763 h 6858000"/>
              <a:gd name="connsiteX129" fmla="*/ 91886 w 1472087"/>
              <a:gd name="connsiteY129" fmla="*/ 598582 h 6858000"/>
              <a:gd name="connsiteX130" fmla="*/ 91567 w 1472087"/>
              <a:gd name="connsiteY130" fmla="*/ 576846 h 6858000"/>
              <a:gd name="connsiteX131" fmla="*/ 71193 w 1472087"/>
              <a:gd name="connsiteY131" fmla="*/ 530055 h 6858000"/>
              <a:gd name="connsiteX132" fmla="*/ 70441 w 1472087"/>
              <a:gd name="connsiteY132" fmla="*/ 465389 h 6858000"/>
              <a:gd name="connsiteX133" fmla="*/ 53364 w 1472087"/>
              <a:gd name="connsiteY133" fmla="*/ 424699 h 6858000"/>
              <a:gd name="connsiteX134" fmla="*/ 53739 w 1472087"/>
              <a:gd name="connsiteY134" fmla="*/ 404917 h 6858000"/>
              <a:gd name="connsiteX135" fmla="*/ 33696 w 1472087"/>
              <a:gd name="connsiteY135" fmla="*/ 367211 h 6858000"/>
              <a:gd name="connsiteX136" fmla="*/ 0 w 1472087"/>
              <a:gd name="connsiteY136" fmla="*/ 268519 h 6858000"/>
              <a:gd name="connsiteX137" fmla="*/ 173467 w 1472087"/>
              <a:gd name="connsiteY137" fmla="*/ 144983 h 6858000"/>
              <a:gd name="connsiteX138" fmla="*/ 185751 w 1472087"/>
              <a:gd name="connsiteY138" fmla="*/ 55288 h 6858000"/>
              <a:gd name="connsiteX139" fmla="*/ 145305 w 1472087"/>
              <a:gd name="connsiteY139" fmla="*/ 0 h 6858000"/>
              <a:gd name="connsiteX0" fmla="*/ 112107 w 1438889"/>
              <a:gd name="connsiteY0" fmla="*/ 0 h 6858000"/>
              <a:gd name="connsiteX1" fmla="*/ 1438889 w 1438889"/>
              <a:gd name="connsiteY1" fmla="*/ 0 h 6858000"/>
              <a:gd name="connsiteX2" fmla="*/ 1438889 w 1438889"/>
              <a:gd name="connsiteY2" fmla="*/ 6858000 h 6858000"/>
              <a:gd name="connsiteX3" fmla="*/ 175583 w 1438889"/>
              <a:gd name="connsiteY3" fmla="*/ 6857735 h 6858000"/>
              <a:gd name="connsiteX4" fmla="*/ 212176 w 1438889"/>
              <a:gd name="connsiteY4" fmla="*/ 6776847 h 6858000"/>
              <a:gd name="connsiteX5" fmla="*/ 223676 w 1438889"/>
              <a:gd name="connsiteY5" fmla="*/ 6737706 h 6858000"/>
              <a:gd name="connsiteX6" fmla="*/ 248415 w 1438889"/>
              <a:gd name="connsiteY6" fmla="*/ 6691589 h 6858000"/>
              <a:gd name="connsiteX7" fmla="*/ 225972 w 1438889"/>
              <a:gd name="connsiteY7" fmla="*/ 6659970 h 6858000"/>
              <a:gd name="connsiteX8" fmla="*/ 241063 w 1438889"/>
              <a:gd name="connsiteY8" fmla="*/ 6636211 h 6858000"/>
              <a:gd name="connsiteX9" fmla="*/ 258507 w 1438889"/>
              <a:gd name="connsiteY9" fmla="*/ 6594177 h 6858000"/>
              <a:gd name="connsiteX10" fmla="*/ 272547 w 1438889"/>
              <a:gd name="connsiteY10" fmla="*/ 6557575 h 6858000"/>
              <a:gd name="connsiteX11" fmla="*/ 325504 w 1438889"/>
              <a:gd name="connsiteY11" fmla="*/ 6492130 h 6858000"/>
              <a:gd name="connsiteX12" fmla="*/ 341191 w 1438889"/>
              <a:gd name="connsiteY12" fmla="*/ 6431610 h 6858000"/>
              <a:gd name="connsiteX13" fmla="*/ 384896 w 1438889"/>
              <a:gd name="connsiteY13" fmla="*/ 6379786 h 6858000"/>
              <a:gd name="connsiteX14" fmla="*/ 368119 w 1438889"/>
              <a:gd name="connsiteY14" fmla="*/ 6334727 h 6858000"/>
              <a:gd name="connsiteX15" fmla="*/ 345534 w 1438889"/>
              <a:gd name="connsiteY15" fmla="*/ 6313295 h 6858000"/>
              <a:gd name="connsiteX16" fmla="*/ 352698 w 1438889"/>
              <a:gd name="connsiteY16" fmla="*/ 6280046 h 6858000"/>
              <a:gd name="connsiteX17" fmla="*/ 335443 w 1438889"/>
              <a:gd name="connsiteY17" fmla="*/ 6270265 h 6858000"/>
              <a:gd name="connsiteX18" fmla="*/ 362471 w 1438889"/>
              <a:gd name="connsiteY18" fmla="*/ 6252834 h 6858000"/>
              <a:gd name="connsiteX19" fmla="*/ 340463 w 1438889"/>
              <a:gd name="connsiteY19" fmla="*/ 6202459 h 6858000"/>
              <a:gd name="connsiteX20" fmla="*/ 339261 w 1438889"/>
              <a:gd name="connsiteY20" fmla="*/ 6153037 h 6858000"/>
              <a:gd name="connsiteX21" fmla="*/ 354676 w 1438889"/>
              <a:gd name="connsiteY21" fmla="*/ 6078132 h 6858000"/>
              <a:gd name="connsiteX22" fmla="*/ 342063 w 1438889"/>
              <a:gd name="connsiteY22" fmla="*/ 6028119 h 6858000"/>
              <a:gd name="connsiteX23" fmla="*/ 327292 w 1438889"/>
              <a:gd name="connsiteY23" fmla="*/ 5926735 h 6858000"/>
              <a:gd name="connsiteX24" fmla="*/ 376804 w 1438889"/>
              <a:gd name="connsiteY24" fmla="*/ 5712857 h 6858000"/>
              <a:gd name="connsiteX25" fmla="*/ 355879 w 1438889"/>
              <a:gd name="connsiteY25" fmla="*/ 5676393 h 6858000"/>
              <a:gd name="connsiteX26" fmla="*/ 395471 w 1438889"/>
              <a:gd name="connsiteY26" fmla="*/ 5563435 h 6858000"/>
              <a:gd name="connsiteX27" fmla="*/ 442601 w 1438889"/>
              <a:gd name="connsiteY27" fmla="*/ 5437125 h 6858000"/>
              <a:gd name="connsiteX28" fmla="*/ 456169 w 1438889"/>
              <a:gd name="connsiteY28" fmla="*/ 5396260 h 6858000"/>
              <a:gd name="connsiteX29" fmla="*/ 472150 w 1438889"/>
              <a:gd name="connsiteY29" fmla="*/ 5330009 h 6858000"/>
              <a:gd name="connsiteX30" fmla="*/ 505643 w 1438889"/>
              <a:gd name="connsiteY30" fmla="*/ 5273739 h 6858000"/>
              <a:gd name="connsiteX31" fmla="*/ 515242 w 1438889"/>
              <a:gd name="connsiteY31" fmla="*/ 5241779 h 6858000"/>
              <a:gd name="connsiteX32" fmla="*/ 526468 w 1438889"/>
              <a:gd name="connsiteY32" fmla="*/ 5225268 h 6858000"/>
              <a:gd name="connsiteX33" fmla="*/ 527488 w 1438889"/>
              <a:gd name="connsiteY33" fmla="*/ 5217684 h 6858000"/>
              <a:gd name="connsiteX34" fmla="*/ 534829 w 1438889"/>
              <a:gd name="connsiteY34" fmla="*/ 5193377 h 6858000"/>
              <a:gd name="connsiteX35" fmla="*/ 538132 w 1438889"/>
              <a:gd name="connsiteY35" fmla="*/ 5179288 h 6858000"/>
              <a:gd name="connsiteX36" fmla="*/ 539116 w 1438889"/>
              <a:gd name="connsiteY36" fmla="*/ 5173621 h 6858000"/>
              <a:gd name="connsiteX37" fmla="*/ 534750 w 1438889"/>
              <a:gd name="connsiteY37" fmla="*/ 5159961 h 6858000"/>
              <a:gd name="connsiteX38" fmla="*/ 541427 w 1438889"/>
              <a:gd name="connsiteY38" fmla="*/ 5144295 h 6858000"/>
              <a:gd name="connsiteX39" fmla="*/ 538360 w 1438889"/>
              <a:gd name="connsiteY39" fmla="*/ 5125185 h 6858000"/>
              <a:gd name="connsiteX40" fmla="*/ 545190 w 1438889"/>
              <a:gd name="connsiteY40" fmla="*/ 5121884 h 6858000"/>
              <a:gd name="connsiteX41" fmla="*/ 552226 w 1438889"/>
              <a:gd name="connsiteY41" fmla="*/ 5067850 h 6858000"/>
              <a:gd name="connsiteX42" fmla="*/ 554957 w 1438889"/>
              <a:gd name="connsiteY42" fmla="*/ 5060861 h 6858000"/>
              <a:gd name="connsiteX43" fmla="*/ 551661 w 1438889"/>
              <a:gd name="connsiteY43" fmla="*/ 5034192 h 6858000"/>
              <a:gd name="connsiteX44" fmla="*/ 553215 w 1438889"/>
              <a:gd name="connsiteY44" fmla="*/ 4993030 h 6858000"/>
              <a:gd name="connsiteX45" fmla="*/ 560124 w 1438889"/>
              <a:gd name="connsiteY45" fmla="*/ 4946844 h 6858000"/>
              <a:gd name="connsiteX46" fmla="*/ 555980 w 1438889"/>
              <a:gd name="connsiteY46" fmla="*/ 4932692 h 6858000"/>
              <a:gd name="connsiteX47" fmla="*/ 571383 w 1438889"/>
              <a:gd name="connsiteY47" fmla="*/ 4858827 h 6858000"/>
              <a:gd name="connsiteX48" fmla="*/ 577286 w 1438889"/>
              <a:gd name="connsiteY48" fmla="*/ 4821170 h 6858000"/>
              <a:gd name="connsiteX49" fmla="*/ 582019 w 1438889"/>
              <a:gd name="connsiteY49" fmla="*/ 4780965 h 6858000"/>
              <a:gd name="connsiteX50" fmla="*/ 583312 w 1438889"/>
              <a:gd name="connsiteY50" fmla="*/ 4750867 h 6858000"/>
              <a:gd name="connsiteX51" fmla="*/ 581119 w 1438889"/>
              <a:gd name="connsiteY51" fmla="*/ 4690749 h 6858000"/>
              <a:gd name="connsiteX52" fmla="*/ 576599 w 1438889"/>
              <a:gd name="connsiteY52" fmla="*/ 4584173 h 6858000"/>
              <a:gd name="connsiteX53" fmla="*/ 571682 w 1438889"/>
              <a:gd name="connsiteY53" fmla="*/ 4444346 h 6858000"/>
              <a:gd name="connsiteX54" fmla="*/ 568247 w 1438889"/>
              <a:gd name="connsiteY54" fmla="*/ 4375228 h 6858000"/>
              <a:gd name="connsiteX55" fmla="*/ 548900 w 1438889"/>
              <a:gd name="connsiteY55" fmla="*/ 4214165 h 6858000"/>
              <a:gd name="connsiteX56" fmla="*/ 552973 w 1438889"/>
              <a:gd name="connsiteY56" fmla="*/ 4090296 h 6858000"/>
              <a:gd name="connsiteX57" fmla="*/ 538229 w 1438889"/>
              <a:gd name="connsiteY57" fmla="*/ 4033999 h 6858000"/>
              <a:gd name="connsiteX58" fmla="*/ 539378 w 1438889"/>
              <a:gd name="connsiteY58" fmla="*/ 4031933 h 6858000"/>
              <a:gd name="connsiteX59" fmla="*/ 537954 w 1438889"/>
              <a:gd name="connsiteY59" fmla="*/ 4013953 h 6858000"/>
              <a:gd name="connsiteX60" fmla="*/ 524249 w 1438889"/>
              <a:gd name="connsiteY60" fmla="*/ 3974753 h 6858000"/>
              <a:gd name="connsiteX61" fmla="*/ 525847 w 1438889"/>
              <a:gd name="connsiteY61" fmla="*/ 3969950 h 6858000"/>
              <a:gd name="connsiteX62" fmla="*/ 519269 w 1438889"/>
              <a:gd name="connsiteY62" fmla="*/ 3933779 h 6858000"/>
              <a:gd name="connsiteX63" fmla="*/ 520600 w 1438889"/>
              <a:gd name="connsiteY63" fmla="*/ 3933093 h 6858000"/>
              <a:gd name="connsiteX64" fmla="*/ 524954 w 1438889"/>
              <a:gd name="connsiteY64" fmla="*/ 3922082 h 6858000"/>
              <a:gd name="connsiteX65" fmla="*/ 530032 w 1438889"/>
              <a:gd name="connsiteY65" fmla="*/ 3901461 h 6858000"/>
              <a:gd name="connsiteX66" fmla="*/ 552626 w 1438889"/>
              <a:gd name="connsiteY66" fmla="*/ 3813873 h 6858000"/>
              <a:gd name="connsiteX67" fmla="*/ 552051 w 1438889"/>
              <a:gd name="connsiteY67" fmla="*/ 3806161 h 6858000"/>
              <a:gd name="connsiteX68" fmla="*/ 552358 w 1438889"/>
              <a:gd name="connsiteY68" fmla="*/ 3805957 h 6858000"/>
              <a:gd name="connsiteX69" fmla="*/ 552385 w 1438889"/>
              <a:gd name="connsiteY69" fmla="*/ 3797724 h 6858000"/>
              <a:gd name="connsiteX70" fmla="*/ 551000 w 1438889"/>
              <a:gd name="connsiteY70" fmla="*/ 3792098 h 6858000"/>
              <a:gd name="connsiteX71" fmla="*/ 549884 w 1438889"/>
              <a:gd name="connsiteY71" fmla="*/ 3777135 h 6858000"/>
              <a:gd name="connsiteX72" fmla="*/ 551617 w 1438889"/>
              <a:gd name="connsiteY72" fmla="*/ 3771656 h 6858000"/>
              <a:gd name="connsiteX73" fmla="*/ 555360 w 1438889"/>
              <a:gd name="connsiteY73" fmla="*/ 3769007 h 6858000"/>
              <a:gd name="connsiteX74" fmla="*/ 554826 w 1438889"/>
              <a:gd name="connsiteY74" fmla="*/ 3767709 h 6858000"/>
              <a:gd name="connsiteX75" fmla="*/ 563522 w 1438889"/>
              <a:gd name="connsiteY75" fmla="*/ 3738082 h 6858000"/>
              <a:gd name="connsiteX76" fmla="*/ 570868 w 1438889"/>
              <a:gd name="connsiteY76" fmla="*/ 3673397 h 6858000"/>
              <a:gd name="connsiteX77" fmla="*/ 570164 w 1438889"/>
              <a:gd name="connsiteY77" fmla="*/ 3637109 h 6858000"/>
              <a:gd name="connsiteX78" fmla="*/ 573607 w 1438889"/>
              <a:gd name="connsiteY78" fmla="*/ 3536883 h 6858000"/>
              <a:gd name="connsiteX79" fmla="*/ 581145 w 1438889"/>
              <a:gd name="connsiteY79" fmla="*/ 3435652 h 6858000"/>
              <a:gd name="connsiteX80" fmla="*/ 582816 w 1438889"/>
              <a:gd name="connsiteY80" fmla="*/ 3307769 h 6858000"/>
              <a:gd name="connsiteX81" fmla="*/ 600379 w 1438889"/>
              <a:gd name="connsiteY81" fmla="*/ 3250522 h 6858000"/>
              <a:gd name="connsiteX82" fmla="*/ 600804 w 1438889"/>
              <a:gd name="connsiteY82" fmla="*/ 3229163 h 6858000"/>
              <a:gd name="connsiteX83" fmla="*/ 602627 w 1438889"/>
              <a:gd name="connsiteY83" fmla="*/ 3217217 h 6858000"/>
              <a:gd name="connsiteX84" fmla="*/ 589462 w 1438889"/>
              <a:gd name="connsiteY84" fmla="*/ 3183755 h 6858000"/>
              <a:gd name="connsiteX85" fmla="*/ 589963 w 1438889"/>
              <a:gd name="connsiteY85" fmla="*/ 3178642 h 6858000"/>
              <a:gd name="connsiteX86" fmla="*/ 577563 w 1438889"/>
              <a:gd name="connsiteY86" fmla="*/ 3158586 h 6858000"/>
              <a:gd name="connsiteX87" fmla="*/ 562748 w 1438889"/>
              <a:gd name="connsiteY87" fmla="*/ 3129034 h 6858000"/>
              <a:gd name="connsiteX88" fmla="*/ 563413 w 1438889"/>
              <a:gd name="connsiteY88" fmla="*/ 3126682 h 6858000"/>
              <a:gd name="connsiteX89" fmla="*/ 554281 w 1438889"/>
              <a:gd name="connsiteY89" fmla="*/ 3114519 h 6858000"/>
              <a:gd name="connsiteX90" fmla="*/ 540890 w 1438889"/>
              <a:gd name="connsiteY90" fmla="*/ 3106272 h 6858000"/>
              <a:gd name="connsiteX91" fmla="*/ 513620 w 1438889"/>
              <a:gd name="connsiteY91" fmla="*/ 2958185 h 6858000"/>
              <a:gd name="connsiteX92" fmla="*/ 456234 w 1438889"/>
              <a:gd name="connsiteY92" fmla="*/ 2762989 h 6858000"/>
              <a:gd name="connsiteX93" fmla="*/ 405152 w 1438889"/>
              <a:gd name="connsiteY93" fmla="*/ 2554718 h 6858000"/>
              <a:gd name="connsiteX94" fmla="*/ 385246 w 1438889"/>
              <a:gd name="connsiteY94" fmla="*/ 2485734 h 6858000"/>
              <a:gd name="connsiteX95" fmla="*/ 375969 w 1438889"/>
              <a:gd name="connsiteY95" fmla="*/ 2447068 h 6858000"/>
              <a:gd name="connsiteX96" fmla="*/ 362930 w 1438889"/>
              <a:gd name="connsiteY96" fmla="*/ 2425819 h 6858000"/>
              <a:gd name="connsiteX97" fmla="*/ 368929 w 1438889"/>
              <a:gd name="connsiteY97" fmla="*/ 2402874 h 6858000"/>
              <a:gd name="connsiteX98" fmla="*/ 371541 w 1438889"/>
              <a:gd name="connsiteY98" fmla="*/ 2381443 h 6858000"/>
              <a:gd name="connsiteX99" fmla="*/ 347870 w 1438889"/>
              <a:gd name="connsiteY99" fmla="*/ 2261920 h 6858000"/>
              <a:gd name="connsiteX100" fmla="*/ 337757 w 1438889"/>
              <a:gd name="connsiteY100" fmla="*/ 2195378 h 6858000"/>
              <a:gd name="connsiteX101" fmla="*/ 321974 w 1438889"/>
              <a:gd name="connsiteY101" fmla="*/ 2155135 h 6858000"/>
              <a:gd name="connsiteX102" fmla="*/ 319432 w 1438889"/>
              <a:gd name="connsiteY102" fmla="*/ 2118008 h 6858000"/>
              <a:gd name="connsiteX103" fmla="*/ 320425 w 1438889"/>
              <a:gd name="connsiteY103" fmla="*/ 2050531 h 6858000"/>
              <a:gd name="connsiteX104" fmla="*/ 312231 w 1438889"/>
              <a:gd name="connsiteY104" fmla="*/ 1963269 h 6858000"/>
              <a:gd name="connsiteX105" fmla="*/ 293409 w 1438889"/>
              <a:gd name="connsiteY105" fmla="*/ 1906352 h 6858000"/>
              <a:gd name="connsiteX106" fmla="*/ 269966 w 1438889"/>
              <a:gd name="connsiteY106" fmla="*/ 1861531 h 6858000"/>
              <a:gd name="connsiteX107" fmla="*/ 223765 w 1438889"/>
              <a:gd name="connsiteY107" fmla="*/ 1732919 h 6858000"/>
              <a:gd name="connsiteX108" fmla="*/ 196076 w 1438889"/>
              <a:gd name="connsiteY108" fmla="*/ 1663540 h 6858000"/>
              <a:gd name="connsiteX109" fmla="*/ 195202 w 1438889"/>
              <a:gd name="connsiteY109" fmla="*/ 1615777 h 6858000"/>
              <a:gd name="connsiteX110" fmla="*/ 175997 w 1438889"/>
              <a:gd name="connsiteY110" fmla="*/ 1563678 h 6858000"/>
              <a:gd name="connsiteX111" fmla="*/ 189077 w 1438889"/>
              <a:gd name="connsiteY111" fmla="*/ 1519474 h 6858000"/>
              <a:gd name="connsiteX112" fmla="*/ 181819 w 1438889"/>
              <a:gd name="connsiteY112" fmla="*/ 1477995 h 6858000"/>
              <a:gd name="connsiteX113" fmla="*/ 167904 w 1438889"/>
              <a:gd name="connsiteY113" fmla="*/ 1373769 h 6858000"/>
              <a:gd name="connsiteX114" fmla="*/ 176211 w 1438889"/>
              <a:gd name="connsiteY114" fmla="*/ 1307086 h 6858000"/>
              <a:gd name="connsiteX115" fmla="*/ 177399 w 1438889"/>
              <a:gd name="connsiteY115" fmla="*/ 1189033 h 6858000"/>
              <a:gd name="connsiteX116" fmla="*/ 182084 w 1438889"/>
              <a:gd name="connsiteY116" fmla="*/ 1168288 h 6858000"/>
              <a:gd name="connsiteX117" fmla="*/ 174366 w 1438889"/>
              <a:gd name="connsiteY117" fmla="*/ 1142577 h 6858000"/>
              <a:gd name="connsiteX118" fmla="*/ 163672 w 1438889"/>
              <a:gd name="connsiteY118" fmla="*/ 1088484 h 6858000"/>
              <a:gd name="connsiteX119" fmla="*/ 152408 w 1438889"/>
              <a:gd name="connsiteY119" fmla="*/ 1016103 h 6858000"/>
              <a:gd name="connsiteX120" fmla="*/ 153864 w 1438889"/>
              <a:gd name="connsiteY120" fmla="*/ 932283 h 6858000"/>
              <a:gd name="connsiteX121" fmla="*/ 156100 w 1438889"/>
              <a:gd name="connsiteY121" fmla="*/ 915925 h 6858000"/>
              <a:gd name="connsiteX122" fmla="*/ 148729 w 1438889"/>
              <a:gd name="connsiteY122" fmla="*/ 896999 h 6858000"/>
              <a:gd name="connsiteX123" fmla="*/ 118137 w 1438889"/>
              <a:gd name="connsiteY123" fmla="*/ 821517 h 6858000"/>
              <a:gd name="connsiteX124" fmla="*/ 97087 w 1438889"/>
              <a:gd name="connsiteY124" fmla="*/ 751353 h 6858000"/>
              <a:gd name="connsiteX125" fmla="*/ 96645 w 1438889"/>
              <a:gd name="connsiteY125" fmla="*/ 721230 h 6858000"/>
              <a:gd name="connsiteX126" fmla="*/ 82316 w 1438889"/>
              <a:gd name="connsiteY126" fmla="*/ 681659 h 6858000"/>
              <a:gd name="connsiteX127" fmla="*/ 67735 w 1438889"/>
              <a:gd name="connsiteY127" fmla="*/ 635218 h 6858000"/>
              <a:gd name="connsiteX128" fmla="*/ 72746 w 1438889"/>
              <a:gd name="connsiteY128" fmla="*/ 613763 h 6858000"/>
              <a:gd name="connsiteX129" fmla="*/ 58688 w 1438889"/>
              <a:gd name="connsiteY129" fmla="*/ 598582 h 6858000"/>
              <a:gd name="connsiteX130" fmla="*/ 58369 w 1438889"/>
              <a:gd name="connsiteY130" fmla="*/ 576846 h 6858000"/>
              <a:gd name="connsiteX131" fmla="*/ 37995 w 1438889"/>
              <a:gd name="connsiteY131" fmla="*/ 530055 h 6858000"/>
              <a:gd name="connsiteX132" fmla="*/ 37243 w 1438889"/>
              <a:gd name="connsiteY132" fmla="*/ 465389 h 6858000"/>
              <a:gd name="connsiteX133" fmla="*/ 20166 w 1438889"/>
              <a:gd name="connsiteY133" fmla="*/ 424699 h 6858000"/>
              <a:gd name="connsiteX134" fmla="*/ 20541 w 1438889"/>
              <a:gd name="connsiteY134" fmla="*/ 404917 h 6858000"/>
              <a:gd name="connsiteX135" fmla="*/ 498 w 1438889"/>
              <a:gd name="connsiteY135" fmla="*/ 367211 h 6858000"/>
              <a:gd name="connsiteX136" fmla="*/ 148559 w 1438889"/>
              <a:gd name="connsiteY136" fmla="*/ 212860 h 6858000"/>
              <a:gd name="connsiteX137" fmla="*/ 140269 w 1438889"/>
              <a:gd name="connsiteY137" fmla="*/ 144983 h 6858000"/>
              <a:gd name="connsiteX138" fmla="*/ 152553 w 1438889"/>
              <a:gd name="connsiteY138" fmla="*/ 55288 h 6858000"/>
              <a:gd name="connsiteX139" fmla="*/ 112107 w 1438889"/>
              <a:gd name="connsiteY139" fmla="*/ 0 h 6858000"/>
              <a:gd name="connsiteX0" fmla="*/ 92101 w 1418883"/>
              <a:gd name="connsiteY0" fmla="*/ 0 h 6858000"/>
              <a:gd name="connsiteX1" fmla="*/ 1418883 w 1418883"/>
              <a:gd name="connsiteY1" fmla="*/ 0 h 6858000"/>
              <a:gd name="connsiteX2" fmla="*/ 1418883 w 1418883"/>
              <a:gd name="connsiteY2" fmla="*/ 6858000 h 6858000"/>
              <a:gd name="connsiteX3" fmla="*/ 155577 w 1418883"/>
              <a:gd name="connsiteY3" fmla="*/ 6857735 h 6858000"/>
              <a:gd name="connsiteX4" fmla="*/ 192170 w 1418883"/>
              <a:gd name="connsiteY4" fmla="*/ 6776847 h 6858000"/>
              <a:gd name="connsiteX5" fmla="*/ 203670 w 1418883"/>
              <a:gd name="connsiteY5" fmla="*/ 6737706 h 6858000"/>
              <a:gd name="connsiteX6" fmla="*/ 228409 w 1418883"/>
              <a:gd name="connsiteY6" fmla="*/ 6691589 h 6858000"/>
              <a:gd name="connsiteX7" fmla="*/ 205966 w 1418883"/>
              <a:gd name="connsiteY7" fmla="*/ 6659970 h 6858000"/>
              <a:gd name="connsiteX8" fmla="*/ 221057 w 1418883"/>
              <a:gd name="connsiteY8" fmla="*/ 6636211 h 6858000"/>
              <a:gd name="connsiteX9" fmla="*/ 238501 w 1418883"/>
              <a:gd name="connsiteY9" fmla="*/ 6594177 h 6858000"/>
              <a:gd name="connsiteX10" fmla="*/ 252541 w 1418883"/>
              <a:gd name="connsiteY10" fmla="*/ 6557575 h 6858000"/>
              <a:gd name="connsiteX11" fmla="*/ 305498 w 1418883"/>
              <a:gd name="connsiteY11" fmla="*/ 6492130 h 6858000"/>
              <a:gd name="connsiteX12" fmla="*/ 321185 w 1418883"/>
              <a:gd name="connsiteY12" fmla="*/ 6431610 h 6858000"/>
              <a:gd name="connsiteX13" fmla="*/ 364890 w 1418883"/>
              <a:gd name="connsiteY13" fmla="*/ 6379786 h 6858000"/>
              <a:gd name="connsiteX14" fmla="*/ 348113 w 1418883"/>
              <a:gd name="connsiteY14" fmla="*/ 6334727 h 6858000"/>
              <a:gd name="connsiteX15" fmla="*/ 325528 w 1418883"/>
              <a:gd name="connsiteY15" fmla="*/ 6313295 h 6858000"/>
              <a:gd name="connsiteX16" fmla="*/ 332692 w 1418883"/>
              <a:gd name="connsiteY16" fmla="*/ 6280046 h 6858000"/>
              <a:gd name="connsiteX17" fmla="*/ 315437 w 1418883"/>
              <a:gd name="connsiteY17" fmla="*/ 6270265 h 6858000"/>
              <a:gd name="connsiteX18" fmla="*/ 342465 w 1418883"/>
              <a:gd name="connsiteY18" fmla="*/ 6252834 h 6858000"/>
              <a:gd name="connsiteX19" fmla="*/ 320457 w 1418883"/>
              <a:gd name="connsiteY19" fmla="*/ 6202459 h 6858000"/>
              <a:gd name="connsiteX20" fmla="*/ 319255 w 1418883"/>
              <a:gd name="connsiteY20" fmla="*/ 6153037 h 6858000"/>
              <a:gd name="connsiteX21" fmla="*/ 334670 w 1418883"/>
              <a:gd name="connsiteY21" fmla="*/ 6078132 h 6858000"/>
              <a:gd name="connsiteX22" fmla="*/ 322057 w 1418883"/>
              <a:gd name="connsiteY22" fmla="*/ 6028119 h 6858000"/>
              <a:gd name="connsiteX23" fmla="*/ 307286 w 1418883"/>
              <a:gd name="connsiteY23" fmla="*/ 5926735 h 6858000"/>
              <a:gd name="connsiteX24" fmla="*/ 356798 w 1418883"/>
              <a:gd name="connsiteY24" fmla="*/ 5712857 h 6858000"/>
              <a:gd name="connsiteX25" fmla="*/ 335873 w 1418883"/>
              <a:gd name="connsiteY25" fmla="*/ 5676393 h 6858000"/>
              <a:gd name="connsiteX26" fmla="*/ 375465 w 1418883"/>
              <a:gd name="connsiteY26" fmla="*/ 5563435 h 6858000"/>
              <a:gd name="connsiteX27" fmla="*/ 422595 w 1418883"/>
              <a:gd name="connsiteY27" fmla="*/ 5437125 h 6858000"/>
              <a:gd name="connsiteX28" fmla="*/ 436163 w 1418883"/>
              <a:gd name="connsiteY28" fmla="*/ 5396260 h 6858000"/>
              <a:gd name="connsiteX29" fmla="*/ 452144 w 1418883"/>
              <a:gd name="connsiteY29" fmla="*/ 5330009 h 6858000"/>
              <a:gd name="connsiteX30" fmla="*/ 485637 w 1418883"/>
              <a:gd name="connsiteY30" fmla="*/ 5273739 h 6858000"/>
              <a:gd name="connsiteX31" fmla="*/ 495236 w 1418883"/>
              <a:gd name="connsiteY31" fmla="*/ 5241779 h 6858000"/>
              <a:gd name="connsiteX32" fmla="*/ 506462 w 1418883"/>
              <a:gd name="connsiteY32" fmla="*/ 5225268 h 6858000"/>
              <a:gd name="connsiteX33" fmla="*/ 507482 w 1418883"/>
              <a:gd name="connsiteY33" fmla="*/ 5217684 h 6858000"/>
              <a:gd name="connsiteX34" fmla="*/ 514823 w 1418883"/>
              <a:gd name="connsiteY34" fmla="*/ 5193377 h 6858000"/>
              <a:gd name="connsiteX35" fmla="*/ 518126 w 1418883"/>
              <a:gd name="connsiteY35" fmla="*/ 5179288 h 6858000"/>
              <a:gd name="connsiteX36" fmla="*/ 519110 w 1418883"/>
              <a:gd name="connsiteY36" fmla="*/ 5173621 h 6858000"/>
              <a:gd name="connsiteX37" fmla="*/ 514744 w 1418883"/>
              <a:gd name="connsiteY37" fmla="*/ 5159961 h 6858000"/>
              <a:gd name="connsiteX38" fmla="*/ 521421 w 1418883"/>
              <a:gd name="connsiteY38" fmla="*/ 5144295 h 6858000"/>
              <a:gd name="connsiteX39" fmla="*/ 518354 w 1418883"/>
              <a:gd name="connsiteY39" fmla="*/ 5125185 h 6858000"/>
              <a:gd name="connsiteX40" fmla="*/ 525184 w 1418883"/>
              <a:gd name="connsiteY40" fmla="*/ 5121884 h 6858000"/>
              <a:gd name="connsiteX41" fmla="*/ 532220 w 1418883"/>
              <a:gd name="connsiteY41" fmla="*/ 5067850 h 6858000"/>
              <a:gd name="connsiteX42" fmla="*/ 534951 w 1418883"/>
              <a:gd name="connsiteY42" fmla="*/ 5060861 h 6858000"/>
              <a:gd name="connsiteX43" fmla="*/ 531655 w 1418883"/>
              <a:gd name="connsiteY43" fmla="*/ 5034192 h 6858000"/>
              <a:gd name="connsiteX44" fmla="*/ 533209 w 1418883"/>
              <a:gd name="connsiteY44" fmla="*/ 4993030 h 6858000"/>
              <a:gd name="connsiteX45" fmla="*/ 540118 w 1418883"/>
              <a:gd name="connsiteY45" fmla="*/ 4946844 h 6858000"/>
              <a:gd name="connsiteX46" fmla="*/ 535974 w 1418883"/>
              <a:gd name="connsiteY46" fmla="*/ 4932692 h 6858000"/>
              <a:gd name="connsiteX47" fmla="*/ 551377 w 1418883"/>
              <a:gd name="connsiteY47" fmla="*/ 4858827 h 6858000"/>
              <a:gd name="connsiteX48" fmla="*/ 557280 w 1418883"/>
              <a:gd name="connsiteY48" fmla="*/ 4821170 h 6858000"/>
              <a:gd name="connsiteX49" fmla="*/ 562013 w 1418883"/>
              <a:gd name="connsiteY49" fmla="*/ 4780965 h 6858000"/>
              <a:gd name="connsiteX50" fmla="*/ 563306 w 1418883"/>
              <a:gd name="connsiteY50" fmla="*/ 4750867 h 6858000"/>
              <a:gd name="connsiteX51" fmla="*/ 561113 w 1418883"/>
              <a:gd name="connsiteY51" fmla="*/ 4690749 h 6858000"/>
              <a:gd name="connsiteX52" fmla="*/ 556593 w 1418883"/>
              <a:gd name="connsiteY52" fmla="*/ 4584173 h 6858000"/>
              <a:gd name="connsiteX53" fmla="*/ 551676 w 1418883"/>
              <a:gd name="connsiteY53" fmla="*/ 4444346 h 6858000"/>
              <a:gd name="connsiteX54" fmla="*/ 548241 w 1418883"/>
              <a:gd name="connsiteY54" fmla="*/ 4375228 h 6858000"/>
              <a:gd name="connsiteX55" fmla="*/ 528894 w 1418883"/>
              <a:gd name="connsiteY55" fmla="*/ 4214165 h 6858000"/>
              <a:gd name="connsiteX56" fmla="*/ 532967 w 1418883"/>
              <a:gd name="connsiteY56" fmla="*/ 4090296 h 6858000"/>
              <a:gd name="connsiteX57" fmla="*/ 518223 w 1418883"/>
              <a:gd name="connsiteY57" fmla="*/ 4033999 h 6858000"/>
              <a:gd name="connsiteX58" fmla="*/ 519372 w 1418883"/>
              <a:gd name="connsiteY58" fmla="*/ 4031933 h 6858000"/>
              <a:gd name="connsiteX59" fmla="*/ 517948 w 1418883"/>
              <a:gd name="connsiteY59" fmla="*/ 4013953 h 6858000"/>
              <a:gd name="connsiteX60" fmla="*/ 504243 w 1418883"/>
              <a:gd name="connsiteY60" fmla="*/ 3974753 h 6858000"/>
              <a:gd name="connsiteX61" fmla="*/ 505841 w 1418883"/>
              <a:gd name="connsiteY61" fmla="*/ 3969950 h 6858000"/>
              <a:gd name="connsiteX62" fmla="*/ 499263 w 1418883"/>
              <a:gd name="connsiteY62" fmla="*/ 3933779 h 6858000"/>
              <a:gd name="connsiteX63" fmla="*/ 500594 w 1418883"/>
              <a:gd name="connsiteY63" fmla="*/ 3933093 h 6858000"/>
              <a:gd name="connsiteX64" fmla="*/ 504948 w 1418883"/>
              <a:gd name="connsiteY64" fmla="*/ 3922082 h 6858000"/>
              <a:gd name="connsiteX65" fmla="*/ 510026 w 1418883"/>
              <a:gd name="connsiteY65" fmla="*/ 3901461 h 6858000"/>
              <a:gd name="connsiteX66" fmla="*/ 532620 w 1418883"/>
              <a:gd name="connsiteY66" fmla="*/ 3813873 h 6858000"/>
              <a:gd name="connsiteX67" fmla="*/ 532045 w 1418883"/>
              <a:gd name="connsiteY67" fmla="*/ 3806161 h 6858000"/>
              <a:gd name="connsiteX68" fmla="*/ 532352 w 1418883"/>
              <a:gd name="connsiteY68" fmla="*/ 3805957 h 6858000"/>
              <a:gd name="connsiteX69" fmla="*/ 532379 w 1418883"/>
              <a:gd name="connsiteY69" fmla="*/ 3797724 h 6858000"/>
              <a:gd name="connsiteX70" fmla="*/ 530994 w 1418883"/>
              <a:gd name="connsiteY70" fmla="*/ 3792098 h 6858000"/>
              <a:gd name="connsiteX71" fmla="*/ 529878 w 1418883"/>
              <a:gd name="connsiteY71" fmla="*/ 3777135 h 6858000"/>
              <a:gd name="connsiteX72" fmla="*/ 531611 w 1418883"/>
              <a:gd name="connsiteY72" fmla="*/ 3771656 h 6858000"/>
              <a:gd name="connsiteX73" fmla="*/ 535354 w 1418883"/>
              <a:gd name="connsiteY73" fmla="*/ 3769007 h 6858000"/>
              <a:gd name="connsiteX74" fmla="*/ 534820 w 1418883"/>
              <a:gd name="connsiteY74" fmla="*/ 3767709 h 6858000"/>
              <a:gd name="connsiteX75" fmla="*/ 543516 w 1418883"/>
              <a:gd name="connsiteY75" fmla="*/ 3738082 h 6858000"/>
              <a:gd name="connsiteX76" fmla="*/ 550862 w 1418883"/>
              <a:gd name="connsiteY76" fmla="*/ 3673397 h 6858000"/>
              <a:gd name="connsiteX77" fmla="*/ 550158 w 1418883"/>
              <a:gd name="connsiteY77" fmla="*/ 3637109 h 6858000"/>
              <a:gd name="connsiteX78" fmla="*/ 553601 w 1418883"/>
              <a:gd name="connsiteY78" fmla="*/ 3536883 h 6858000"/>
              <a:gd name="connsiteX79" fmla="*/ 561139 w 1418883"/>
              <a:gd name="connsiteY79" fmla="*/ 3435652 h 6858000"/>
              <a:gd name="connsiteX80" fmla="*/ 562810 w 1418883"/>
              <a:gd name="connsiteY80" fmla="*/ 3307769 h 6858000"/>
              <a:gd name="connsiteX81" fmla="*/ 580373 w 1418883"/>
              <a:gd name="connsiteY81" fmla="*/ 3250522 h 6858000"/>
              <a:gd name="connsiteX82" fmla="*/ 580798 w 1418883"/>
              <a:gd name="connsiteY82" fmla="*/ 3229163 h 6858000"/>
              <a:gd name="connsiteX83" fmla="*/ 582621 w 1418883"/>
              <a:gd name="connsiteY83" fmla="*/ 3217217 h 6858000"/>
              <a:gd name="connsiteX84" fmla="*/ 569456 w 1418883"/>
              <a:gd name="connsiteY84" fmla="*/ 3183755 h 6858000"/>
              <a:gd name="connsiteX85" fmla="*/ 569957 w 1418883"/>
              <a:gd name="connsiteY85" fmla="*/ 3178642 h 6858000"/>
              <a:gd name="connsiteX86" fmla="*/ 557557 w 1418883"/>
              <a:gd name="connsiteY86" fmla="*/ 3158586 h 6858000"/>
              <a:gd name="connsiteX87" fmla="*/ 542742 w 1418883"/>
              <a:gd name="connsiteY87" fmla="*/ 3129034 h 6858000"/>
              <a:gd name="connsiteX88" fmla="*/ 543407 w 1418883"/>
              <a:gd name="connsiteY88" fmla="*/ 3126682 h 6858000"/>
              <a:gd name="connsiteX89" fmla="*/ 534275 w 1418883"/>
              <a:gd name="connsiteY89" fmla="*/ 3114519 h 6858000"/>
              <a:gd name="connsiteX90" fmla="*/ 520884 w 1418883"/>
              <a:gd name="connsiteY90" fmla="*/ 3106272 h 6858000"/>
              <a:gd name="connsiteX91" fmla="*/ 493614 w 1418883"/>
              <a:gd name="connsiteY91" fmla="*/ 2958185 h 6858000"/>
              <a:gd name="connsiteX92" fmla="*/ 436228 w 1418883"/>
              <a:gd name="connsiteY92" fmla="*/ 2762989 h 6858000"/>
              <a:gd name="connsiteX93" fmla="*/ 385146 w 1418883"/>
              <a:gd name="connsiteY93" fmla="*/ 2554718 h 6858000"/>
              <a:gd name="connsiteX94" fmla="*/ 365240 w 1418883"/>
              <a:gd name="connsiteY94" fmla="*/ 2485734 h 6858000"/>
              <a:gd name="connsiteX95" fmla="*/ 355963 w 1418883"/>
              <a:gd name="connsiteY95" fmla="*/ 2447068 h 6858000"/>
              <a:gd name="connsiteX96" fmla="*/ 342924 w 1418883"/>
              <a:gd name="connsiteY96" fmla="*/ 2425819 h 6858000"/>
              <a:gd name="connsiteX97" fmla="*/ 348923 w 1418883"/>
              <a:gd name="connsiteY97" fmla="*/ 2402874 h 6858000"/>
              <a:gd name="connsiteX98" fmla="*/ 351535 w 1418883"/>
              <a:gd name="connsiteY98" fmla="*/ 2381443 h 6858000"/>
              <a:gd name="connsiteX99" fmla="*/ 327864 w 1418883"/>
              <a:gd name="connsiteY99" fmla="*/ 2261920 h 6858000"/>
              <a:gd name="connsiteX100" fmla="*/ 317751 w 1418883"/>
              <a:gd name="connsiteY100" fmla="*/ 2195378 h 6858000"/>
              <a:gd name="connsiteX101" fmla="*/ 301968 w 1418883"/>
              <a:gd name="connsiteY101" fmla="*/ 2155135 h 6858000"/>
              <a:gd name="connsiteX102" fmla="*/ 299426 w 1418883"/>
              <a:gd name="connsiteY102" fmla="*/ 2118008 h 6858000"/>
              <a:gd name="connsiteX103" fmla="*/ 300419 w 1418883"/>
              <a:gd name="connsiteY103" fmla="*/ 2050531 h 6858000"/>
              <a:gd name="connsiteX104" fmla="*/ 292225 w 1418883"/>
              <a:gd name="connsiteY104" fmla="*/ 1963269 h 6858000"/>
              <a:gd name="connsiteX105" fmla="*/ 273403 w 1418883"/>
              <a:gd name="connsiteY105" fmla="*/ 1906352 h 6858000"/>
              <a:gd name="connsiteX106" fmla="*/ 249960 w 1418883"/>
              <a:gd name="connsiteY106" fmla="*/ 1861531 h 6858000"/>
              <a:gd name="connsiteX107" fmla="*/ 203759 w 1418883"/>
              <a:gd name="connsiteY107" fmla="*/ 1732919 h 6858000"/>
              <a:gd name="connsiteX108" fmla="*/ 176070 w 1418883"/>
              <a:gd name="connsiteY108" fmla="*/ 1663540 h 6858000"/>
              <a:gd name="connsiteX109" fmla="*/ 175196 w 1418883"/>
              <a:gd name="connsiteY109" fmla="*/ 1615777 h 6858000"/>
              <a:gd name="connsiteX110" fmla="*/ 155991 w 1418883"/>
              <a:gd name="connsiteY110" fmla="*/ 1563678 h 6858000"/>
              <a:gd name="connsiteX111" fmla="*/ 169071 w 1418883"/>
              <a:gd name="connsiteY111" fmla="*/ 1519474 h 6858000"/>
              <a:gd name="connsiteX112" fmla="*/ 161813 w 1418883"/>
              <a:gd name="connsiteY112" fmla="*/ 1477995 h 6858000"/>
              <a:gd name="connsiteX113" fmla="*/ 147898 w 1418883"/>
              <a:gd name="connsiteY113" fmla="*/ 1373769 h 6858000"/>
              <a:gd name="connsiteX114" fmla="*/ 156205 w 1418883"/>
              <a:gd name="connsiteY114" fmla="*/ 1307086 h 6858000"/>
              <a:gd name="connsiteX115" fmla="*/ 157393 w 1418883"/>
              <a:gd name="connsiteY115" fmla="*/ 1189033 h 6858000"/>
              <a:gd name="connsiteX116" fmla="*/ 162078 w 1418883"/>
              <a:gd name="connsiteY116" fmla="*/ 1168288 h 6858000"/>
              <a:gd name="connsiteX117" fmla="*/ 154360 w 1418883"/>
              <a:gd name="connsiteY117" fmla="*/ 1142577 h 6858000"/>
              <a:gd name="connsiteX118" fmla="*/ 143666 w 1418883"/>
              <a:gd name="connsiteY118" fmla="*/ 1088484 h 6858000"/>
              <a:gd name="connsiteX119" fmla="*/ 132402 w 1418883"/>
              <a:gd name="connsiteY119" fmla="*/ 1016103 h 6858000"/>
              <a:gd name="connsiteX120" fmla="*/ 133858 w 1418883"/>
              <a:gd name="connsiteY120" fmla="*/ 932283 h 6858000"/>
              <a:gd name="connsiteX121" fmla="*/ 136094 w 1418883"/>
              <a:gd name="connsiteY121" fmla="*/ 915925 h 6858000"/>
              <a:gd name="connsiteX122" fmla="*/ 128723 w 1418883"/>
              <a:gd name="connsiteY122" fmla="*/ 896999 h 6858000"/>
              <a:gd name="connsiteX123" fmla="*/ 98131 w 1418883"/>
              <a:gd name="connsiteY123" fmla="*/ 821517 h 6858000"/>
              <a:gd name="connsiteX124" fmla="*/ 77081 w 1418883"/>
              <a:gd name="connsiteY124" fmla="*/ 751353 h 6858000"/>
              <a:gd name="connsiteX125" fmla="*/ 76639 w 1418883"/>
              <a:gd name="connsiteY125" fmla="*/ 721230 h 6858000"/>
              <a:gd name="connsiteX126" fmla="*/ 62310 w 1418883"/>
              <a:gd name="connsiteY126" fmla="*/ 681659 h 6858000"/>
              <a:gd name="connsiteX127" fmla="*/ 47729 w 1418883"/>
              <a:gd name="connsiteY127" fmla="*/ 635218 h 6858000"/>
              <a:gd name="connsiteX128" fmla="*/ 52740 w 1418883"/>
              <a:gd name="connsiteY128" fmla="*/ 613763 h 6858000"/>
              <a:gd name="connsiteX129" fmla="*/ 38682 w 1418883"/>
              <a:gd name="connsiteY129" fmla="*/ 598582 h 6858000"/>
              <a:gd name="connsiteX130" fmla="*/ 38363 w 1418883"/>
              <a:gd name="connsiteY130" fmla="*/ 576846 h 6858000"/>
              <a:gd name="connsiteX131" fmla="*/ 17989 w 1418883"/>
              <a:gd name="connsiteY131" fmla="*/ 530055 h 6858000"/>
              <a:gd name="connsiteX132" fmla="*/ 17237 w 1418883"/>
              <a:gd name="connsiteY132" fmla="*/ 465389 h 6858000"/>
              <a:gd name="connsiteX133" fmla="*/ 160 w 1418883"/>
              <a:gd name="connsiteY133" fmla="*/ 424699 h 6858000"/>
              <a:gd name="connsiteX134" fmla="*/ 535 w 1418883"/>
              <a:gd name="connsiteY134" fmla="*/ 404917 h 6858000"/>
              <a:gd name="connsiteX135" fmla="*/ 111526 w 1418883"/>
              <a:gd name="connsiteY135" fmla="*/ 275771 h 6858000"/>
              <a:gd name="connsiteX136" fmla="*/ 128553 w 1418883"/>
              <a:gd name="connsiteY136" fmla="*/ 212860 h 6858000"/>
              <a:gd name="connsiteX137" fmla="*/ 120263 w 1418883"/>
              <a:gd name="connsiteY137" fmla="*/ 144983 h 6858000"/>
              <a:gd name="connsiteX138" fmla="*/ 132547 w 1418883"/>
              <a:gd name="connsiteY138" fmla="*/ 55288 h 6858000"/>
              <a:gd name="connsiteX139" fmla="*/ 92101 w 1418883"/>
              <a:gd name="connsiteY139" fmla="*/ 0 h 6858000"/>
              <a:gd name="connsiteX0" fmla="*/ 91951 w 1418733"/>
              <a:gd name="connsiteY0" fmla="*/ 0 h 6858000"/>
              <a:gd name="connsiteX1" fmla="*/ 1418733 w 1418733"/>
              <a:gd name="connsiteY1" fmla="*/ 0 h 6858000"/>
              <a:gd name="connsiteX2" fmla="*/ 1418733 w 1418733"/>
              <a:gd name="connsiteY2" fmla="*/ 6858000 h 6858000"/>
              <a:gd name="connsiteX3" fmla="*/ 155427 w 1418733"/>
              <a:gd name="connsiteY3" fmla="*/ 6857735 h 6858000"/>
              <a:gd name="connsiteX4" fmla="*/ 192020 w 1418733"/>
              <a:gd name="connsiteY4" fmla="*/ 6776847 h 6858000"/>
              <a:gd name="connsiteX5" fmla="*/ 203520 w 1418733"/>
              <a:gd name="connsiteY5" fmla="*/ 6737706 h 6858000"/>
              <a:gd name="connsiteX6" fmla="*/ 228259 w 1418733"/>
              <a:gd name="connsiteY6" fmla="*/ 6691589 h 6858000"/>
              <a:gd name="connsiteX7" fmla="*/ 205816 w 1418733"/>
              <a:gd name="connsiteY7" fmla="*/ 6659970 h 6858000"/>
              <a:gd name="connsiteX8" fmla="*/ 220907 w 1418733"/>
              <a:gd name="connsiteY8" fmla="*/ 6636211 h 6858000"/>
              <a:gd name="connsiteX9" fmla="*/ 238351 w 1418733"/>
              <a:gd name="connsiteY9" fmla="*/ 6594177 h 6858000"/>
              <a:gd name="connsiteX10" fmla="*/ 252391 w 1418733"/>
              <a:gd name="connsiteY10" fmla="*/ 6557575 h 6858000"/>
              <a:gd name="connsiteX11" fmla="*/ 305348 w 1418733"/>
              <a:gd name="connsiteY11" fmla="*/ 6492130 h 6858000"/>
              <a:gd name="connsiteX12" fmla="*/ 321035 w 1418733"/>
              <a:gd name="connsiteY12" fmla="*/ 6431610 h 6858000"/>
              <a:gd name="connsiteX13" fmla="*/ 364740 w 1418733"/>
              <a:gd name="connsiteY13" fmla="*/ 6379786 h 6858000"/>
              <a:gd name="connsiteX14" fmla="*/ 347963 w 1418733"/>
              <a:gd name="connsiteY14" fmla="*/ 6334727 h 6858000"/>
              <a:gd name="connsiteX15" fmla="*/ 325378 w 1418733"/>
              <a:gd name="connsiteY15" fmla="*/ 6313295 h 6858000"/>
              <a:gd name="connsiteX16" fmla="*/ 332542 w 1418733"/>
              <a:gd name="connsiteY16" fmla="*/ 6280046 h 6858000"/>
              <a:gd name="connsiteX17" fmla="*/ 315287 w 1418733"/>
              <a:gd name="connsiteY17" fmla="*/ 6270265 h 6858000"/>
              <a:gd name="connsiteX18" fmla="*/ 342315 w 1418733"/>
              <a:gd name="connsiteY18" fmla="*/ 6252834 h 6858000"/>
              <a:gd name="connsiteX19" fmla="*/ 320307 w 1418733"/>
              <a:gd name="connsiteY19" fmla="*/ 6202459 h 6858000"/>
              <a:gd name="connsiteX20" fmla="*/ 319105 w 1418733"/>
              <a:gd name="connsiteY20" fmla="*/ 6153037 h 6858000"/>
              <a:gd name="connsiteX21" fmla="*/ 334520 w 1418733"/>
              <a:gd name="connsiteY21" fmla="*/ 6078132 h 6858000"/>
              <a:gd name="connsiteX22" fmla="*/ 321907 w 1418733"/>
              <a:gd name="connsiteY22" fmla="*/ 6028119 h 6858000"/>
              <a:gd name="connsiteX23" fmla="*/ 307136 w 1418733"/>
              <a:gd name="connsiteY23" fmla="*/ 5926735 h 6858000"/>
              <a:gd name="connsiteX24" fmla="*/ 356648 w 1418733"/>
              <a:gd name="connsiteY24" fmla="*/ 5712857 h 6858000"/>
              <a:gd name="connsiteX25" fmla="*/ 335723 w 1418733"/>
              <a:gd name="connsiteY25" fmla="*/ 5676393 h 6858000"/>
              <a:gd name="connsiteX26" fmla="*/ 375315 w 1418733"/>
              <a:gd name="connsiteY26" fmla="*/ 5563435 h 6858000"/>
              <a:gd name="connsiteX27" fmla="*/ 422445 w 1418733"/>
              <a:gd name="connsiteY27" fmla="*/ 5437125 h 6858000"/>
              <a:gd name="connsiteX28" fmla="*/ 436013 w 1418733"/>
              <a:gd name="connsiteY28" fmla="*/ 5396260 h 6858000"/>
              <a:gd name="connsiteX29" fmla="*/ 451994 w 1418733"/>
              <a:gd name="connsiteY29" fmla="*/ 5330009 h 6858000"/>
              <a:gd name="connsiteX30" fmla="*/ 485487 w 1418733"/>
              <a:gd name="connsiteY30" fmla="*/ 5273739 h 6858000"/>
              <a:gd name="connsiteX31" fmla="*/ 495086 w 1418733"/>
              <a:gd name="connsiteY31" fmla="*/ 5241779 h 6858000"/>
              <a:gd name="connsiteX32" fmla="*/ 506312 w 1418733"/>
              <a:gd name="connsiteY32" fmla="*/ 5225268 h 6858000"/>
              <a:gd name="connsiteX33" fmla="*/ 507332 w 1418733"/>
              <a:gd name="connsiteY33" fmla="*/ 5217684 h 6858000"/>
              <a:gd name="connsiteX34" fmla="*/ 514673 w 1418733"/>
              <a:gd name="connsiteY34" fmla="*/ 5193377 h 6858000"/>
              <a:gd name="connsiteX35" fmla="*/ 517976 w 1418733"/>
              <a:gd name="connsiteY35" fmla="*/ 5179288 h 6858000"/>
              <a:gd name="connsiteX36" fmla="*/ 518960 w 1418733"/>
              <a:gd name="connsiteY36" fmla="*/ 5173621 h 6858000"/>
              <a:gd name="connsiteX37" fmla="*/ 514594 w 1418733"/>
              <a:gd name="connsiteY37" fmla="*/ 5159961 h 6858000"/>
              <a:gd name="connsiteX38" fmla="*/ 521271 w 1418733"/>
              <a:gd name="connsiteY38" fmla="*/ 5144295 h 6858000"/>
              <a:gd name="connsiteX39" fmla="*/ 518204 w 1418733"/>
              <a:gd name="connsiteY39" fmla="*/ 5125185 h 6858000"/>
              <a:gd name="connsiteX40" fmla="*/ 525034 w 1418733"/>
              <a:gd name="connsiteY40" fmla="*/ 5121884 h 6858000"/>
              <a:gd name="connsiteX41" fmla="*/ 532070 w 1418733"/>
              <a:gd name="connsiteY41" fmla="*/ 5067850 h 6858000"/>
              <a:gd name="connsiteX42" fmla="*/ 534801 w 1418733"/>
              <a:gd name="connsiteY42" fmla="*/ 5060861 h 6858000"/>
              <a:gd name="connsiteX43" fmla="*/ 531505 w 1418733"/>
              <a:gd name="connsiteY43" fmla="*/ 5034192 h 6858000"/>
              <a:gd name="connsiteX44" fmla="*/ 533059 w 1418733"/>
              <a:gd name="connsiteY44" fmla="*/ 4993030 h 6858000"/>
              <a:gd name="connsiteX45" fmla="*/ 539968 w 1418733"/>
              <a:gd name="connsiteY45" fmla="*/ 4946844 h 6858000"/>
              <a:gd name="connsiteX46" fmla="*/ 535824 w 1418733"/>
              <a:gd name="connsiteY46" fmla="*/ 4932692 h 6858000"/>
              <a:gd name="connsiteX47" fmla="*/ 551227 w 1418733"/>
              <a:gd name="connsiteY47" fmla="*/ 4858827 h 6858000"/>
              <a:gd name="connsiteX48" fmla="*/ 557130 w 1418733"/>
              <a:gd name="connsiteY48" fmla="*/ 4821170 h 6858000"/>
              <a:gd name="connsiteX49" fmla="*/ 561863 w 1418733"/>
              <a:gd name="connsiteY49" fmla="*/ 4780965 h 6858000"/>
              <a:gd name="connsiteX50" fmla="*/ 563156 w 1418733"/>
              <a:gd name="connsiteY50" fmla="*/ 4750867 h 6858000"/>
              <a:gd name="connsiteX51" fmla="*/ 560963 w 1418733"/>
              <a:gd name="connsiteY51" fmla="*/ 4690749 h 6858000"/>
              <a:gd name="connsiteX52" fmla="*/ 556443 w 1418733"/>
              <a:gd name="connsiteY52" fmla="*/ 4584173 h 6858000"/>
              <a:gd name="connsiteX53" fmla="*/ 551526 w 1418733"/>
              <a:gd name="connsiteY53" fmla="*/ 4444346 h 6858000"/>
              <a:gd name="connsiteX54" fmla="*/ 548091 w 1418733"/>
              <a:gd name="connsiteY54" fmla="*/ 4375228 h 6858000"/>
              <a:gd name="connsiteX55" fmla="*/ 528744 w 1418733"/>
              <a:gd name="connsiteY55" fmla="*/ 4214165 h 6858000"/>
              <a:gd name="connsiteX56" fmla="*/ 532817 w 1418733"/>
              <a:gd name="connsiteY56" fmla="*/ 4090296 h 6858000"/>
              <a:gd name="connsiteX57" fmla="*/ 518073 w 1418733"/>
              <a:gd name="connsiteY57" fmla="*/ 4033999 h 6858000"/>
              <a:gd name="connsiteX58" fmla="*/ 519222 w 1418733"/>
              <a:gd name="connsiteY58" fmla="*/ 4031933 h 6858000"/>
              <a:gd name="connsiteX59" fmla="*/ 517798 w 1418733"/>
              <a:gd name="connsiteY59" fmla="*/ 4013953 h 6858000"/>
              <a:gd name="connsiteX60" fmla="*/ 504093 w 1418733"/>
              <a:gd name="connsiteY60" fmla="*/ 3974753 h 6858000"/>
              <a:gd name="connsiteX61" fmla="*/ 505691 w 1418733"/>
              <a:gd name="connsiteY61" fmla="*/ 3969950 h 6858000"/>
              <a:gd name="connsiteX62" fmla="*/ 499113 w 1418733"/>
              <a:gd name="connsiteY62" fmla="*/ 3933779 h 6858000"/>
              <a:gd name="connsiteX63" fmla="*/ 500444 w 1418733"/>
              <a:gd name="connsiteY63" fmla="*/ 3933093 h 6858000"/>
              <a:gd name="connsiteX64" fmla="*/ 504798 w 1418733"/>
              <a:gd name="connsiteY64" fmla="*/ 3922082 h 6858000"/>
              <a:gd name="connsiteX65" fmla="*/ 509876 w 1418733"/>
              <a:gd name="connsiteY65" fmla="*/ 3901461 h 6858000"/>
              <a:gd name="connsiteX66" fmla="*/ 532470 w 1418733"/>
              <a:gd name="connsiteY66" fmla="*/ 3813873 h 6858000"/>
              <a:gd name="connsiteX67" fmla="*/ 531895 w 1418733"/>
              <a:gd name="connsiteY67" fmla="*/ 3806161 h 6858000"/>
              <a:gd name="connsiteX68" fmla="*/ 532202 w 1418733"/>
              <a:gd name="connsiteY68" fmla="*/ 3805957 h 6858000"/>
              <a:gd name="connsiteX69" fmla="*/ 532229 w 1418733"/>
              <a:gd name="connsiteY69" fmla="*/ 3797724 h 6858000"/>
              <a:gd name="connsiteX70" fmla="*/ 530844 w 1418733"/>
              <a:gd name="connsiteY70" fmla="*/ 3792098 h 6858000"/>
              <a:gd name="connsiteX71" fmla="*/ 529728 w 1418733"/>
              <a:gd name="connsiteY71" fmla="*/ 3777135 h 6858000"/>
              <a:gd name="connsiteX72" fmla="*/ 531461 w 1418733"/>
              <a:gd name="connsiteY72" fmla="*/ 3771656 h 6858000"/>
              <a:gd name="connsiteX73" fmla="*/ 535204 w 1418733"/>
              <a:gd name="connsiteY73" fmla="*/ 3769007 h 6858000"/>
              <a:gd name="connsiteX74" fmla="*/ 534670 w 1418733"/>
              <a:gd name="connsiteY74" fmla="*/ 3767709 h 6858000"/>
              <a:gd name="connsiteX75" fmla="*/ 543366 w 1418733"/>
              <a:gd name="connsiteY75" fmla="*/ 3738082 h 6858000"/>
              <a:gd name="connsiteX76" fmla="*/ 550712 w 1418733"/>
              <a:gd name="connsiteY76" fmla="*/ 3673397 h 6858000"/>
              <a:gd name="connsiteX77" fmla="*/ 550008 w 1418733"/>
              <a:gd name="connsiteY77" fmla="*/ 3637109 h 6858000"/>
              <a:gd name="connsiteX78" fmla="*/ 553451 w 1418733"/>
              <a:gd name="connsiteY78" fmla="*/ 3536883 h 6858000"/>
              <a:gd name="connsiteX79" fmla="*/ 560989 w 1418733"/>
              <a:gd name="connsiteY79" fmla="*/ 3435652 h 6858000"/>
              <a:gd name="connsiteX80" fmla="*/ 562660 w 1418733"/>
              <a:gd name="connsiteY80" fmla="*/ 3307769 h 6858000"/>
              <a:gd name="connsiteX81" fmla="*/ 580223 w 1418733"/>
              <a:gd name="connsiteY81" fmla="*/ 3250522 h 6858000"/>
              <a:gd name="connsiteX82" fmla="*/ 580648 w 1418733"/>
              <a:gd name="connsiteY82" fmla="*/ 3229163 h 6858000"/>
              <a:gd name="connsiteX83" fmla="*/ 582471 w 1418733"/>
              <a:gd name="connsiteY83" fmla="*/ 3217217 h 6858000"/>
              <a:gd name="connsiteX84" fmla="*/ 569306 w 1418733"/>
              <a:gd name="connsiteY84" fmla="*/ 3183755 h 6858000"/>
              <a:gd name="connsiteX85" fmla="*/ 569807 w 1418733"/>
              <a:gd name="connsiteY85" fmla="*/ 3178642 h 6858000"/>
              <a:gd name="connsiteX86" fmla="*/ 557407 w 1418733"/>
              <a:gd name="connsiteY86" fmla="*/ 3158586 h 6858000"/>
              <a:gd name="connsiteX87" fmla="*/ 542592 w 1418733"/>
              <a:gd name="connsiteY87" fmla="*/ 3129034 h 6858000"/>
              <a:gd name="connsiteX88" fmla="*/ 543257 w 1418733"/>
              <a:gd name="connsiteY88" fmla="*/ 3126682 h 6858000"/>
              <a:gd name="connsiteX89" fmla="*/ 534125 w 1418733"/>
              <a:gd name="connsiteY89" fmla="*/ 3114519 h 6858000"/>
              <a:gd name="connsiteX90" fmla="*/ 520734 w 1418733"/>
              <a:gd name="connsiteY90" fmla="*/ 3106272 h 6858000"/>
              <a:gd name="connsiteX91" fmla="*/ 493464 w 1418733"/>
              <a:gd name="connsiteY91" fmla="*/ 2958185 h 6858000"/>
              <a:gd name="connsiteX92" fmla="*/ 436078 w 1418733"/>
              <a:gd name="connsiteY92" fmla="*/ 2762989 h 6858000"/>
              <a:gd name="connsiteX93" fmla="*/ 384996 w 1418733"/>
              <a:gd name="connsiteY93" fmla="*/ 2554718 h 6858000"/>
              <a:gd name="connsiteX94" fmla="*/ 365090 w 1418733"/>
              <a:gd name="connsiteY94" fmla="*/ 2485734 h 6858000"/>
              <a:gd name="connsiteX95" fmla="*/ 355813 w 1418733"/>
              <a:gd name="connsiteY95" fmla="*/ 2447068 h 6858000"/>
              <a:gd name="connsiteX96" fmla="*/ 342774 w 1418733"/>
              <a:gd name="connsiteY96" fmla="*/ 2425819 h 6858000"/>
              <a:gd name="connsiteX97" fmla="*/ 348773 w 1418733"/>
              <a:gd name="connsiteY97" fmla="*/ 2402874 h 6858000"/>
              <a:gd name="connsiteX98" fmla="*/ 351385 w 1418733"/>
              <a:gd name="connsiteY98" fmla="*/ 2381443 h 6858000"/>
              <a:gd name="connsiteX99" fmla="*/ 327714 w 1418733"/>
              <a:gd name="connsiteY99" fmla="*/ 2261920 h 6858000"/>
              <a:gd name="connsiteX100" fmla="*/ 317601 w 1418733"/>
              <a:gd name="connsiteY100" fmla="*/ 2195378 h 6858000"/>
              <a:gd name="connsiteX101" fmla="*/ 301818 w 1418733"/>
              <a:gd name="connsiteY101" fmla="*/ 2155135 h 6858000"/>
              <a:gd name="connsiteX102" fmla="*/ 299276 w 1418733"/>
              <a:gd name="connsiteY102" fmla="*/ 2118008 h 6858000"/>
              <a:gd name="connsiteX103" fmla="*/ 300269 w 1418733"/>
              <a:gd name="connsiteY103" fmla="*/ 2050531 h 6858000"/>
              <a:gd name="connsiteX104" fmla="*/ 292075 w 1418733"/>
              <a:gd name="connsiteY104" fmla="*/ 1963269 h 6858000"/>
              <a:gd name="connsiteX105" fmla="*/ 273253 w 1418733"/>
              <a:gd name="connsiteY105" fmla="*/ 1906352 h 6858000"/>
              <a:gd name="connsiteX106" fmla="*/ 249810 w 1418733"/>
              <a:gd name="connsiteY106" fmla="*/ 1861531 h 6858000"/>
              <a:gd name="connsiteX107" fmla="*/ 203609 w 1418733"/>
              <a:gd name="connsiteY107" fmla="*/ 1732919 h 6858000"/>
              <a:gd name="connsiteX108" fmla="*/ 175920 w 1418733"/>
              <a:gd name="connsiteY108" fmla="*/ 1663540 h 6858000"/>
              <a:gd name="connsiteX109" fmla="*/ 175046 w 1418733"/>
              <a:gd name="connsiteY109" fmla="*/ 1615777 h 6858000"/>
              <a:gd name="connsiteX110" fmla="*/ 155841 w 1418733"/>
              <a:gd name="connsiteY110" fmla="*/ 1563678 h 6858000"/>
              <a:gd name="connsiteX111" fmla="*/ 168921 w 1418733"/>
              <a:gd name="connsiteY111" fmla="*/ 1519474 h 6858000"/>
              <a:gd name="connsiteX112" fmla="*/ 161663 w 1418733"/>
              <a:gd name="connsiteY112" fmla="*/ 1477995 h 6858000"/>
              <a:gd name="connsiteX113" fmla="*/ 147748 w 1418733"/>
              <a:gd name="connsiteY113" fmla="*/ 1373769 h 6858000"/>
              <a:gd name="connsiteX114" fmla="*/ 156055 w 1418733"/>
              <a:gd name="connsiteY114" fmla="*/ 1307086 h 6858000"/>
              <a:gd name="connsiteX115" fmla="*/ 157243 w 1418733"/>
              <a:gd name="connsiteY115" fmla="*/ 1189033 h 6858000"/>
              <a:gd name="connsiteX116" fmla="*/ 161928 w 1418733"/>
              <a:gd name="connsiteY116" fmla="*/ 1168288 h 6858000"/>
              <a:gd name="connsiteX117" fmla="*/ 154210 w 1418733"/>
              <a:gd name="connsiteY117" fmla="*/ 1142577 h 6858000"/>
              <a:gd name="connsiteX118" fmla="*/ 143516 w 1418733"/>
              <a:gd name="connsiteY118" fmla="*/ 1088484 h 6858000"/>
              <a:gd name="connsiteX119" fmla="*/ 132252 w 1418733"/>
              <a:gd name="connsiteY119" fmla="*/ 1016103 h 6858000"/>
              <a:gd name="connsiteX120" fmla="*/ 133708 w 1418733"/>
              <a:gd name="connsiteY120" fmla="*/ 932283 h 6858000"/>
              <a:gd name="connsiteX121" fmla="*/ 135944 w 1418733"/>
              <a:gd name="connsiteY121" fmla="*/ 915925 h 6858000"/>
              <a:gd name="connsiteX122" fmla="*/ 128573 w 1418733"/>
              <a:gd name="connsiteY122" fmla="*/ 896999 h 6858000"/>
              <a:gd name="connsiteX123" fmla="*/ 97981 w 1418733"/>
              <a:gd name="connsiteY123" fmla="*/ 821517 h 6858000"/>
              <a:gd name="connsiteX124" fmla="*/ 76931 w 1418733"/>
              <a:gd name="connsiteY124" fmla="*/ 751353 h 6858000"/>
              <a:gd name="connsiteX125" fmla="*/ 76489 w 1418733"/>
              <a:gd name="connsiteY125" fmla="*/ 721230 h 6858000"/>
              <a:gd name="connsiteX126" fmla="*/ 62160 w 1418733"/>
              <a:gd name="connsiteY126" fmla="*/ 681659 h 6858000"/>
              <a:gd name="connsiteX127" fmla="*/ 47579 w 1418733"/>
              <a:gd name="connsiteY127" fmla="*/ 635218 h 6858000"/>
              <a:gd name="connsiteX128" fmla="*/ 52590 w 1418733"/>
              <a:gd name="connsiteY128" fmla="*/ 613763 h 6858000"/>
              <a:gd name="connsiteX129" fmla="*/ 38532 w 1418733"/>
              <a:gd name="connsiteY129" fmla="*/ 598582 h 6858000"/>
              <a:gd name="connsiteX130" fmla="*/ 38213 w 1418733"/>
              <a:gd name="connsiteY130" fmla="*/ 576846 h 6858000"/>
              <a:gd name="connsiteX131" fmla="*/ 17839 w 1418733"/>
              <a:gd name="connsiteY131" fmla="*/ 530055 h 6858000"/>
              <a:gd name="connsiteX132" fmla="*/ 17087 w 1418733"/>
              <a:gd name="connsiteY132" fmla="*/ 465389 h 6858000"/>
              <a:gd name="connsiteX133" fmla="*/ 10 w 1418733"/>
              <a:gd name="connsiteY133" fmla="*/ 424699 h 6858000"/>
              <a:gd name="connsiteX134" fmla="*/ 127193 w 1418733"/>
              <a:gd name="connsiteY134" fmla="*/ 309501 h 6858000"/>
              <a:gd name="connsiteX135" fmla="*/ 111376 w 1418733"/>
              <a:gd name="connsiteY135" fmla="*/ 275771 h 6858000"/>
              <a:gd name="connsiteX136" fmla="*/ 128403 w 1418733"/>
              <a:gd name="connsiteY136" fmla="*/ 212860 h 6858000"/>
              <a:gd name="connsiteX137" fmla="*/ 120113 w 1418733"/>
              <a:gd name="connsiteY137" fmla="*/ 144983 h 6858000"/>
              <a:gd name="connsiteX138" fmla="*/ 132397 w 1418733"/>
              <a:gd name="connsiteY138" fmla="*/ 55288 h 6858000"/>
              <a:gd name="connsiteX139" fmla="*/ 91951 w 1418733"/>
              <a:gd name="connsiteY139" fmla="*/ 0 h 6858000"/>
              <a:gd name="connsiteX0" fmla="*/ 76413 w 1403195"/>
              <a:gd name="connsiteY0" fmla="*/ 0 h 6858000"/>
              <a:gd name="connsiteX1" fmla="*/ 1403195 w 1403195"/>
              <a:gd name="connsiteY1" fmla="*/ 0 h 6858000"/>
              <a:gd name="connsiteX2" fmla="*/ 1403195 w 1403195"/>
              <a:gd name="connsiteY2" fmla="*/ 6858000 h 6858000"/>
              <a:gd name="connsiteX3" fmla="*/ 139889 w 1403195"/>
              <a:gd name="connsiteY3" fmla="*/ 6857735 h 6858000"/>
              <a:gd name="connsiteX4" fmla="*/ 176482 w 1403195"/>
              <a:gd name="connsiteY4" fmla="*/ 6776847 h 6858000"/>
              <a:gd name="connsiteX5" fmla="*/ 187982 w 1403195"/>
              <a:gd name="connsiteY5" fmla="*/ 6737706 h 6858000"/>
              <a:gd name="connsiteX6" fmla="*/ 212721 w 1403195"/>
              <a:gd name="connsiteY6" fmla="*/ 6691589 h 6858000"/>
              <a:gd name="connsiteX7" fmla="*/ 190278 w 1403195"/>
              <a:gd name="connsiteY7" fmla="*/ 6659970 h 6858000"/>
              <a:gd name="connsiteX8" fmla="*/ 205369 w 1403195"/>
              <a:gd name="connsiteY8" fmla="*/ 6636211 h 6858000"/>
              <a:gd name="connsiteX9" fmla="*/ 222813 w 1403195"/>
              <a:gd name="connsiteY9" fmla="*/ 6594177 h 6858000"/>
              <a:gd name="connsiteX10" fmla="*/ 236853 w 1403195"/>
              <a:gd name="connsiteY10" fmla="*/ 6557575 h 6858000"/>
              <a:gd name="connsiteX11" fmla="*/ 289810 w 1403195"/>
              <a:gd name="connsiteY11" fmla="*/ 6492130 h 6858000"/>
              <a:gd name="connsiteX12" fmla="*/ 305497 w 1403195"/>
              <a:gd name="connsiteY12" fmla="*/ 6431610 h 6858000"/>
              <a:gd name="connsiteX13" fmla="*/ 349202 w 1403195"/>
              <a:gd name="connsiteY13" fmla="*/ 6379786 h 6858000"/>
              <a:gd name="connsiteX14" fmla="*/ 332425 w 1403195"/>
              <a:gd name="connsiteY14" fmla="*/ 6334727 h 6858000"/>
              <a:gd name="connsiteX15" fmla="*/ 309840 w 1403195"/>
              <a:gd name="connsiteY15" fmla="*/ 6313295 h 6858000"/>
              <a:gd name="connsiteX16" fmla="*/ 317004 w 1403195"/>
              <a:gd name="connsiteY16" fmla="*/ 6280046 h 6858000"/>
              <a:gd name="connsiteX17" fmla="*/ 299749 w 1403195"/>
              <a:gd name="connsiteY17" fmla="*/ 6270265 h 6858000"/>
              <a:gd name="connsiteX18" fmla="*/ 326777 w 1403195"/>
              <a:gd name="connsiteY18" fmla="*/ 6252834 h 6858000"/>
              <a:gd name="connsiteX19" fmla="*/ 304769 w 1403195"/>
              <a:gd name="connsiteY19" fmla="*/ 6202459 h 6858000"/>
              <a:gd name="connsiteX20" fmla="*/ 303567 w 1403195"/>
              <a:gd name="connsiteY20" fmla="*/ 6153037 h 6858000"/>
              <a:gd name="connsiteX21" fmla="*/ 318982 w 1403195"/>
              <a:gd name="connsiteY21" fmla="*/ 6078132 h 6858000"/>
              <a:gd name="connsiteX22" fmla="*/ 306369 w 1403195"/>
              <a:gd name="connsiteY22" fmla="*/ 6028119 h 6858000"/>
              <a:gd name="connsiteX23" fmla="*/ 291598 w 1403195"/>
              <a:gd name="connsiteY23" fmla="*/ 5926735 h 6858000"/>
              <a:gd name="connsiteX24" fmla="*/ 341110 w 1403195"/>
              <a:gd name="connsiteY24" fmla="*/ 5712857 h 6858000"/>
              <a:gd name="connsiteX25" fmla="*/ 320185 w 1403195"/>
              <a:gd name="connsiteY25" fmla="*/ 5676393 h 6858000"/>
              <a:gd name="connsiteX26" fmla="*/ 359777 w 1403195"/>
              <a:gd name="connsiteY26" fmla="*/ 5563435 h 6858000"/>
              <a:gd name="connsiteX27" fmla="*/ 406907 w 1403195"/>
              <a:gd name="connsiteY27" fmla="*/ 5437125 h 6858000"/>
              <a:gd name="connsiteX28" fmla="*/ 420475 w 1403195"/>
              <a:gd name="connsiteY28" fmla="*/ 5396260 h 6858000"/>
              <a:gd name="connsiteX29" fmla="*/ 436456 w 1403195"/>
              <a:gd name="connsiteY29" fmla="*/ 5330009 h 6858000"/>
              <a:gd name="connsiteX30" fmla="*/ 469949 w 1403195"/>
              <a:gd name="connsiteY30" fmla="*/ 5273739 h 6858000"/>
              <a:gd name="connsiteX31" fmla="*/ 479548 w 1403195"/>
              <a:gd name="connsiteY31" fmla="*/ 5241779 h 6858000"/>
              <a:gd name="connsiteX32" fmla="*/ 490774 w 1403195"/>
              <a:gd name="connsiteY32" fmla="*/ 5225268 h 6858000"/>
              <a:gd name="connsiteX33" fmla="*/ 491794 w 1403195"/>
              <a:gd name="connsiteY33" fmla="*/ 5217684 h 6858000"/>
              <a:gd name="connsiteX34" fmla="*/ 499135 w 1403195"/>
              <a:gd name="connsiteY34" fmla="*/ 5193377 h 6858000"/>
              <a:gd name="connsiteX35" fmla="*/ 502438 w 1403195"/>
              <a:gd name="connsiteY35" fmla="*/ 5179288 h 6858000"/>
              <a:gd name="connsiteX36" fmla="*/ 503422 w 1403195"/>
              <a:gd name="connsiteY36" fmla="*/ 5173621 h 6858000"/>
              <a:gd name="connsiteX37" fmla="*/ 499056 w 1403195"/>
              <a:gd name="connsiteY37" fmla="*/ 5159961 h 6858000"/>
              <a:gd name="connsiteX38" fmla="*/ 505733 w 1403195"/>
              <a:gd name="connsiteY38" fmla="*/ 5144295 h 6858000"/>
              <a:gd name="connsiteX39" fmla="*/ 502666 w 1403195"/>
              <a:gd name="connsiteY39" fmla="*/ 5125185 h 6858000"/>
              <a:gd name="connsiteX40" fmla="*/ 509496 w 1403195"/>
              <a:gd name="connsiteY40" fmla="*/ 5121884 h 6858000"/>
              <a:gd name="connsiteX41" fmla="*/ 516532 w 1403195"/>
              <a:gd name="connsiteY41" fmla="*/ 5067850 h 6858000"/>
              <a:gd name="connsiteX42" fmla="*/ 519263 w 1403195"/>
              <a:gd name="connsiteY42" fmla="*/ 5060861 h 6858000"/>
              <a:gd name="connsiteX43" fmla="*/ 515967 w 1403195"/>
              <a:gd name="connsiteY43" fmla="*/ 5034192 h 6858000"/>
              <a:gd name="connsiteX44" fmla="*/ 517521 w 1403195"/>
              <a:gd name="connsiteY44" fmla="*/ 4993030 h 6858000"/>
              <a:gd name="connsiteX45" fmla="*/ 524430 w 1403195"/>
              <a:gd name="connsiteY45" fmla="*/ 4946844 h 6858000"/>
              <a:gd name="connsiteX46" fmla="*/ 520286 w 1403195"/>
              <a:gd name="connsiteY46" fmla="*/ 4932692 h 6858000"/>
              <a:gd name="connsiteX47" fmla="*/ 535689 w 1403195"/>
              <a:gd name="connsiteY47" fmla="*/ 4858827 h 6858000"/>
              <a:gd name="connsiteX48" fmla="*/ 541592 w 1403195"/>
              <a:gd name="connsiteY48" fmla="*/ 4821170 h 6858000"/>
              <a:gd name="connsiteX49" fmla="*/ 546325 w 1403195"/>
              <a:gd name="connsiteY49" fmla="*/ 4780965 h 6858000"/>
              <a:gd name="connsiteX50" fmla="*/ 547618 w 1403195"/>
              <a:gd name="connsiteY50" fmla="*/ 4750867 h 6858000"/>
              <a:gd name="connsiteX51" fmla="*/ 545425 w 1403195"/>
              <a:gd name="connsiteY51" fmla="*/ 4690749 h 6858000"/>
              <a:gd name="connsiteX52" fmla="*/ 540905 w 1403195"/>
              <a:gd name="connsiteY52" fmla="*/ 4584173 h 6858000"/>
              <a:gd name="connsiteX53" fmla="*/ 535988 w 1403195"/>
              <a:gd name="connsiteY53" fmla="*/ 4444346 h 6858000"/>
              <a:gd name="connsiteX54" fmla="*/ 532553 w 1403195"/>
              <a:gd name="connsiteY54" fmla="*/ 4375228 h 6858000"/>
              <a:gd name="connsiteX55" fmla="*/ 513206 w 1403195"/>
              <a:gd name="connsiteY55" fmla="*/ 4214165 h 6858000"/>
              <a:gd name="connsiteX56" fmla="*/ 517279 w 1403195"/>
              <a:gd name="connsiteY56" fmla="*/ 4090296 h 6858000"/>
              <a:gd name="connsiteX57" fmla="*/ 502535 w 1403195"/>
              <a:gd name="connsiteY57" fmla="*/ 4033999 h 6858000"/>
              <a:gd name="connsiteX58" fmla="*/ 503684 w 1403195"/>
              <a:gd name="connsiteY58" fmla="*/ 4031933 h 6858000"/>
              <a:gd name="connsiteX59" fmla="*/ 502260 w 1403195"/>
              <a:gd name="connsiteY59" fmla="*/ 4013953 h 6858000"/>
              <a:gd name="connsiteX60" fmla="*/ 488555 w 1403195"/>
              <a:gd name="connsiteY60" fmla="*/ 3974753 h 6858000"/>
              <a:gd name="connsiteX61" fmla="*/ 490153 w 1403195"/>
              <a:gd name="connsiteY61" fmla="*/ 3969950 h 6858000"/>
              <a:gd name="connsiteX62" fmla="*/ 483575 w 1403195"/>
              <a:gd name="connsiteY62" fmla="*/ 3933779 h 6858000"/>
              <a:gd name="connsiteX63" fmla="*/ 484906 w 1403195"/>
              <a:gd name="connsiteY63" fmla="*/ 3933093 h 6858000"/>
              <a:gd name="connsiteX64" fmla="*/ 489260 w 1403195"/>
              <a:gd name="connsiteY64" fmla="*/ 3922082 h 6858000"/>
              <a:gd name="connsiteX65" fmla="*/ 494338 w 1403195"/>
              <a:gd name="connsiteY65" fmla="*/ 3901461 h 6858000"/>
              <a:gd name="connsiteX66" fmla="*/ 516932 w 1403195"/>
              <a:gd name="connsiteY66" fmla="*/ 3813873 h 6858000"/>
              <a:gd name="connsiteX67" fmla="*/ 516357 w 1403195"/>
              <a:gd name="connsiteY67" fmla="*/ 3806161 h 6858000"/>
              <a:gd name="connsiteX68" fmla="*/ 516664 w 1403195"/>
              <a:gd name="connsiteY68" fmla="*/ 3805957 h 6858000"/>
              <a:gd name="connsiteX69" fmla="*/ 516691 w 1403195"/>
              <a:gd name="connsiteY69" fmla="*/ 3797724 h 6858000"/>
              <a:gd name="connsiteX70" fmla="*/ 515306 w 1403195"/>
              <a:gd name="connsiteY70" fmla="*/ 3792098 h 6858000"/>
              <a:gd name="connsiteX71" fmla="*/ 514190 w 1403195"/>
              <a:gd name="connsiteY71" fmla="*/ 3777135 h 6858000"/>
              <a:gd name="connsiteX72" fmla="*/ 515923 w 1403195"/>
              <a:gd name="connsiteY72" fmla="*/ 3771656 h 6858000"/>
              <a:gd name="connsiteX73" fmla="*/ 519666 w 1403195"/>
              <a:gd name="connsiteY73" fmla="*/ 3769007 h 6858000"/>
              <a:gd name="connsiteX74" fmla="*/ 519132 w 1403195"/>
              <a:gd name="connsiteY74" fmla="*/ 3767709 h 6858000"/>
              <a:gd name="connsiteX75" fmla="*/ 527828 w 1403195"/>
              <a:gd name="connsiteY75" fmla="*/ 3738082 h 6858000"/>
              <a:gd name="connsiteX76" fmla="*/ 535174 w 1403195"/>
              <a:gd name="connsiteY76" fmla="*/ 3673397 h 6858000"/>
              <a:gd name="connsiteX77" fmla="*/ 534470 w 1403195"/>
              <a:gd name="connsiteY77" fmla="*/ 3637109 h 6858000"/>
              <a:gd name="connsiteX78" fmla="*/ 537913 w 1403195"/>
              <a:gd name="connsiteY78" fmla="*/ 3536883 h 6858000"/>
              <a:gd name="connsiteX79" fmla="*/ 545451 w 1403195"/>
              <a:gd name="connsiteY79" fmla="*/ 3435652 h 6858000"/>
              <a:gd name="connsiteX80" fmla="*/ 547122 w 1403195"/>
              <a:gd name="connsiteY80" fmla="*/ 3307769 h 6858000"/>
              <a:gd name="connsiteX81" fmla="*/ 564685 w 1403195"/>
              <a:gd name="connsiteY81" fmla="*/ 3250522 h 6858000"/>
              <a:gd name="connsiteX82" fmla="*/ 565110 w 1403195"/>
              <a:gd name="connsiteY82" fmla="*/ 3229163 h 6858000"/>
              <a:gd name="connsiteX83" fmla="*/ 566933 w 1403195"/>
              <a:gd name="connsiteY83" fmla="*/ 3217217 h 6858000"/>
              <a:gd name="connsiteX84" fmla="*/ 553768 w 1403195"/>
              <a:gd name="connsiteY84" fmla="*/ 3183755 h 6858000"/>
              <a:gd name="connsiteX85" fmla="*/ 554269 w 1403195"/>
              <a:gd name="connsiteY85" fmla="*/ 3178642 h 6858000"/>
              <a:gd name="connsiteX86" fmla="*/ 541869 w 1403195"/>
              <a:gd name="connsiteY86" fmla="*/ 3158586 h 6858000"/>
              <a:gd name="connsiteX87" fmla="*/ 527054 w 1403195"/>
              <a:gd name="connsiteY87" fmla="*/ 3129034 h 6858000"/>
              <a:gd name="connsiteX88" fmla="*/ 527719 w 1403195"/>
              <a:gd name="connsiteY88" fmla="*/ 3126682 h 6858000"/>
              <a:gd name="connsiteX89" fmla="*/ 518587 w 1403195"/>
              <a:gd name="connsiteY89" fmla="*/ 3114519 h 6858000"/>
              <a:gd name="connsiteX90" fmla="*/ 505196 w 1403195"/>
              <a:gd name="connsiteY90" fmla="*/ 3106272 h 6858000"/>
              <a:gd name="connsiteX91" fmla="*/ 477926 w 1403195"/>
              <a:gd name="connsiteY91" fmla="*/ 2958185 h 6858000"/>
              <a:gd name="connsiteX92" fmla="*/ 420540 w 1403195"/>
              <a:gd name="connsiteY92" fmla="*/ 2762989 h 6858000"/>
              <a:gd name="connsiteX93" fmla="*/ 369458 w 1403195"/>
              <a:gd name="connsiteY93" fmla="*/ 2554718 h 6858000"/>
              <a:gd name="connsiteX94" fmla="*/ 349552 w 1403195"/>
              <a:gd name="connsiteY94" fmla="*/ 2485734 h 6858000"/>
              <a:gd name="connsiteX95" fmla="*/ 340275 w 1403195"/>
              <a:gd name="connsiteY95" fmla="*/ 2447068 h 6858000"/>
              <a:gd name="connsiteX96" fmla="*/ 327236 w 1403195"/>
              <a:gd name="connsiteY96" fmla="*/ 2425819 h 6858000"/>
              <a:gd name="connsiteX97" fmla="*/ 333235 w 1403195"/>
              <a:gd name="connsiteY97" fmla="*/ 2402874 h 6858000"/>
              <a:gd name="connsiteX98" fmla="*/ 335847 w 1403195"/>
              <a:gd name="connsiteY98" fmla="*/ 2381443 h 6858000"/>
              <a:gd name="connsiteX99" fmla="*/ 312176 w 1403195"/>
              <a:gd name="connsiteY99" fmla="*/ 2261920 h 6858000"/>
              <a:gd name="connsiteX100" fmla="*/ 302063 w 1403195"/>
              <a:gd name="connsiteY100" fmla="*/ 2195378 h 6858000"/>
              <a:gd name="connsiteX101" fmla="*/ 286280 w 1403195"/>
              <a:gd name="connsiteY101" fmla="*/ 2155135 h 6858000"/>
              <a:gd name="connsiteX102" fmla="*/ 283738 w 1403195"/>
              <a:gd name="connsiteY102" fmla="*/ 2118008 h 6858000"/>
              <a:gd name="connsiteX103" fmla="*/ 284731 w 1403195"/>
              <a:gd name="connsiteY103" fmla="*/ 2050531 h 6858000"/>
              <a:gd name="connsiteX104" fmla="*/ 276537 w 1403195"/>
              <a:gd name="connsiteY104" fmla="*/ 1963269 h 6858000"/>
              <a:gd name="connsiteX105" fmla="*/ 257715 w 1403195"/>
              <a:gd name="connsiteY105" fmla="*/ 1906352 h 6858000"/>
              <a:gd name="connsiteX106" fmla="*/ 234272 w 1403195"/>
              <a:gd name="connsiteY106" fmla="*/ 1861531 h 6858000"/>
              <a:gd name="connsiteX107" fmla="*/ 188071 w 1403195"/>
              <a:gd name="connsiteY107" fmla="*/ 1732919 h 6858000"/>
              <a:gd name="connsiteX108" fmla="*/ 160382 w 1403195"/>
              <a:gd name="connsiteY108" fmla="*/ 1663540 h 6858000"/>
              <a:gd name="connsiteX109" fmla="*/ 159508 w 1403195"/>
              <a:gd name="connsiteY109" fmla="*/ 1615777 h 6858000"/>
              <a:gd name="connsiteX110" fmla="*/ 140303 w 1403195"/>
              <a:gd name="connsiteY110" fmla="*/ 1563678 h 6858000"/>
              <a:gd name="connsiteX111" fmla="*/ 153383 w 1403195"/>
              <a:gd name="connsiteY111" fmla="*/ 1519474 h 6858000"/>
              <a:gd name="connsiteX112" fmla="*/ 146125 w 1403195"/>
              <a:gd name="connsiteY112" fmla="*/ 1477995 h 6858000"/>
              <a:gd name="connsiteX113" fmla="*/ 132210 w 1403195"/>
              <a:gd name="connsiteY113" fmla="*/ 1373769 h 6858000"/>
              <a:gd name="connsiteX114" fmla="*/ 140517 w 1403195"/>
              <a:gd name="connsiteY114" fmla="*/ 1307086 h 6858000"/>
              <a:gd name="connsiteX115" fmla="*/ 141705 w 1403195"/>
              <a:gd name="connsiteY115" fmla="*/ 1189033 h 6858000"/>
              <a:gd name="connsiteX116" fmla="*/ 146390 w 1403195"/>
              <a:gd name="connsiteY116" fmla="*/ 1168288 h 6858000"/>
              <a:gd name="connsiteX117" fmla="*/ 138672 w 1403195"/>
              <a:gd name="connsiteY117" fmla="*/ 1142577 h 6858000"/>
              <a:gd name="connsiteX118" fmla="*/ 127978 w 1403195"/>
              <a:gd name="connsiteY118" fmla="*/ 1088484 h 6858000"/>
              <a:gd name="connsiteX119" fmla="*/ 116714 w 1403195"/>
              <a:gd name="connsiteY119" fmla="*/ 1016103 h 6858000"/>
              <a:gd name="connsiteX120" fmla="*/ 118170 w 1403195"/>
              <a:gd name="connsiteY120" fmla="*/ 932283 h 6858000"/>
              <a:gd name="connsiteX121" fmla="*/ 120406 w 1403195"/>
              <a:gd name="connsiteY121" fmla="*/ 915925 h 6858000"/>
              <a:gd name="connsiteX122" fmla="*/ 113035 w 1403195"/>
              <a:gd name="connsiteY122" fmla="*/ 896999 h 6858000"/>
              <a:gd name="connsiteX123" fmla="*/ 82443 w 1403195"/>
              <a:gd name="connsiteY123" fmla="*/ 821517 h 6858000"/>
              <a:gd name="connsiteX124" fmla="*/ 61393 w 1403195"/>
              <a:gd name="connsiteY124" fmla="*/ 751353 h 6858000"/>
              <a:gd name="connsiteX125" fmla="*/ 60951 w 1403195"/>
              <a:gd name="connsiteY125" fmla="*/ 721230 h 6858000"/>
              <a:gd name="connsiteX126" fmla="*/ 46622 w 1403195"/>
              <a:gd name="connsiteY126" fmla="*/ 681659 h 6858000"/>
              <a:gd name="connsiteX127" fmla="*/ 32041 w 1403195"/>
              <a:gd name="connsiteY127" fmla="*/ 635218 h 6858000"/>
              <a:gd name="connsiteX128" fmla="*/ 37052 w 1403195"/>
              <a:gd name="connsiteY128" fmla="*/ 613763 h 6858000"/>
              <a:gd name="connsiteX129" fmla="*/ 22994 w 1403195"/>
              <a:gd name="connsiteY129" fmla="*/ 598582 h 6858000"/>
              <a:gd name="connsiteX130" fmla="*/ 22675 w 1403195"/>
              <a:gd name="connsiteY130" fmla="*/ 576846 h 6858000"/>
              <a:gd name="connsiteX131" fmla="*/ 2301 w 1403195"/>
              <a:gd name="connsiteY131" fmla="*/ 530055 h 6858000"/>
              <a:gd name="connsiteX132" fmla="*/ 1549 w 1403195"/>
              <a:gd name="connsiteY132" fmla="*/ 465389 h 6858000"/>
              <a:gd name="connsiteX133" fmla="*/ 90145 w 1403195"/>
              <a:gd name="connsiteY133" fmla="*/ 353137 h 6858000"/>
              <a:gd name="connsiteX134" fmla="*/ 111655 w 1403195"/>
              <a:gd name="connsiteY134" fmla="*/ 309501 h 6858000"/>
              <a:gd name="connsiteX135" fmla="*/ 95838 w 1403195"/>
              <a:gd name="connsiteY135" fmla="*/ 275771 h 6858000"/>
              <a:gd name="connsiteX136" fmla="*/ 112865 w 1403195"/>
              <a:gd name="connsiteY136" fmla="*/ 212860 h 6858000"/>
              <a:gd name="connsiteX137" fmla="*/ 104575 w 1403195"/>
              <a:gd name="connsiteY137" fmla="*/ 144983 h 6858000"/>
              <a:gd name="connsiteX138" fmla="*/ 116859 w 1403195"/>
              <a:gd name="connsiteY138" fmla="*/ 55288 h 6858000"/>
              <a:gd name="connsiteX139" fmla="*/ 76413 w 1403195"/>
              <a:gd name="connsiteY139" fmla="*/ 0 h 6858000"/>
              <a:gd name="connsiteX0" fmla="*/ 74305 w 1401087"/>
              <a:gd name="connsiteY0" fmla="*/ 0 h 6858000"/>
              <a:gd name="connsiteX1" fmla="*/ 1401087 w 1401087"/>
              <a:gd name="connsiteY1" fmla="*/ 0 h 6858000"/>
              <a:gd name="connsiteX2" fmla="*/ 1401087 w 1401087"/>
              <a:gd name="connsiteY2" fmla="*/ 6858000 h 6858000"/>
              <a:gd name="connsiteX3" fmla="*/ 137781 w 1401087"/>
              <a:gd name="connsiteY3" fmla="*/ 6857735 h 6858000"/>
              <a:gd name="connsiteX4" fmla="*/ 174374 w 1401087"/>
              <a:gd name="connsiteY4" fmla="*/ 6776847 h 6858000"/>
              <a:gd name="connsiteX5" fmla="*/ 185874 w 1401087"/>
              <a:gd name="connsiteY5" fmla="*/ 6737706 h 6858000"/>
              <a:gd name="connsiteX6" fmla="*/ 210613 w 1401087"/>
              <a:gd name="connsiteY6" fmla="*/ 6691589 h 6858000"/>
              <a:gd name="connsiteX7" fmla="*/ 188170 w 1401087"/>
              <a:gd name="connsiteY7" fmla="*/ 6659970 h 6858000"/>
              <a:gd name="connsiteX8" fmla="*/ 203261 w 1401087"/>
              <a:gd name="connsiteY8" fmla="*/ 6636211 h 6858000"/>
              <a:gd name="connsiteX9" fmla="*/ 220705 w 1401087"/>
              <a:gd name="connsiteY9" fmla="*/ 6594177 h 6858000"/>
              <a:gd name="connsiteX10" fmla="*/ 234745 w 1401087"/>
              <a:gd name="connsiteY10" fmla="*/ 6557575 h 6858000"/>
              <a:gd name="connsiteX11" fmla="*/ 287702 w 1401087"/>
              <a:gd name="connsiteY11" fmla="*/ 6492130 h 6858000"/>
              <a:gd name="connsiteX12" fmla="*/ 303389 w 1401087"/>
              <a:gd name="connsiteY12" fmla="*/ 6431610 h 6858000"/>
              <a:gd name="connsiteX13" fmla="*/ 347094 w 1401087"/>
              <a:gd name="connsiteY13" fmla="*/ 6379786 h 6858000"/>
              <a:gd name="connsiteX14" fmla="*/ 330317 w 1401087"/>
              <a:gd name="connsiteY14" fmla="*/ 6334727 h 6858000"/>
              <a:gd name="connsiteX15" fmla="*/ 307732 w 1401087"/>
              <a:gd name="connsiteY15" fmla="*/ 6313295 h 6858000"/>
              <a:gd name="connsiteX16" fmla="*/ 314896 w 1401087"/>
              <a:gd name="connsiteY16" fmla="*/ 6280046 h 6858000"/>
              <a:gd name="connsiteX17" fmla="*/ 297641 w 1401087"/>
              <a:gd name="connsiteY17" fmla="*/ 6270265 h 6858000"/>
              <a:gd name="connsiteX18" fmla="*/ 324669 w 1401087"/>
              <a:gd name="connsiteY18" fmla="*/ 6252834 h 6858000"/>
              <a:gd name="connsiteX19" fmla="*/ 302661 w 1401087"/>
              <a:gd name="connsiteY19" fmla="*/ 6202459 h 6858000"/>
              <a:gd name="connsiteX20" fmla="*/ 301459 w 1401087"/>
              <a:gd name="connsiteY20" fmla="*/ 6153037 h 6858000"/>
              <a:gd name="connsiteX21" fmla="*/ 316874 w 1401087"/>
              <a:gd name="connsiteY21" fmla="*/ 6078132 h 6858000"/>
              <a:gd name="connsiteX22" fmla="*/ 304261 w 1401087"/>
              <a:gd name="connsiteY22" fmla="*/ 6028119 h 6858000"/>
              <a:gd name="connsiteX23" fmla="*/ 289490 w 1401087"/>
              <a:gd name="connsiteY23" fmla="*/ 5926735 h 6858000"/>
              <a:gd name="connsiteX24" fmla="*/ 339002 w 1401087"/>
              <a:gd name="connsiteY24" fmla="*/ 5712857 h 6858000"/>
              <a:gd name="connsiteX25" fmla="*/ 318077 w 1401087"/>
              <a:gd name="connsiteY25" fmla="*/ 5676393 h 6858000"/>
              <a:gd name="connsiteX26" fmla="*/ 357669 w 1401087"/>
              <a:gd name="connsiteY26" fmla="*/ 5563435 h 6858000"/>
              <a:gd name="connsiteX27" fmla="*/ 404799 w 1401087"/>
              <a:gd name="connsiteY27" fmla="*/ 5437125 h 6858000"/>
              <a:gd name="connsiteX28" fmla="*/ 418367 w 1401087"/>
              <a:gd name="connsiteY28" fmla="*/ 5396260 h 6858000"/>
              <a:gd name="connsiteX29" fmla="*/ 434348 w 1401087"/>
              <a:gd name="connsiteY29" fmla="*/ 5330009 h 6858000"/>
              <a:gd name="connsiteX30" fmla="*/ 467841 w 1401087"/>
              <a:gd name="connsiteY30" fmla="*/ 5273739 h 6858000"/>
              <a:gd name="connsiteX31" fmla="*/ 477440 w 1401087"/>
              <a:gd name="connsiteY31" fmla="*/ 5241779 h 6858000"/>
              <a:gd name="connsiteX32" fmla="*/ 488666 w 1401087"/>
              <a:gd name="connsiteY32" fmla="*/ 5225268 h 6858000"/>
              <a:gd name="connsiteX33" fmla="*/ 489686 w 1401087"/>
              <a:gd name="connsiteY33" fmla="*/ 5217684 h 6858000"/>
              <a:gd name="connsiteX34" fmla="*/ 497027 w 1401087"/>
              <a:gd name="connsiteY34" fmla="*/ 5193377 h 6858000"/>
              <a:gd name="connsiteX35" fmla="*/ 500330 w 1401087"/>
              <a:gd name="connsiteY35" fmla="*/ 5179288 h 6858000"/>
              <a:gd name="connsiteX36" fmla="*/ 501314 w 1401087"/>
              <a:gd name="connsiteY36" fmla="*/ 5173621 h 6858000"/>
              <a:gd name="connsiteX37" fmla="*/ 496948 w 1401087"/>
              <a:gd name="connsiteY37" fmla="*/ 5159961 h 6858000"/>
              <a:gd name="connsiteX38" fmla="*/ 503625 w 1401087"/>
              <a:gd name="connsiteY38" fmla="*/ 5144295 h 6858000"/>
              <a:gd name="connsiteX39" fmla="*/ 500558 w 1401087"/>
              <a:gd name="connsiteY39" fmla="*/ 5125185 h 6858000"/>
              <a:gd name="connsiteX40" fmla="*/ 507388 w 1401087"/>
              <a:gd name="connsiteY40" fmla="*/ 5121884 h 6858000"/>
              <a:gd name="connsiteX41" fmla="*/ 514424 w 1401087"/>
              <a:gd name="connsiteY41" fmla="*/ 5067850 h 6858000"/>
              <a:gd name="connsiteX42" fmla="*/ 517155 w 1401087"/>
              <a:gd name="connsiteY42" fmla="*/ 5060861 h 6858000"/>
              <a:gd name="connsiteX43" fmla="*/ 513859 w 1401087"/>
              <a:gd name="connsiteY43" fmla="*/ 5034192 h 6858000"/>
              <a:gd name="connsiteX44" fmla="*/ 515413 w 1401087"/>
              <a:gd name="connsiteY44" fmla="*/ 4993030 h 6858000"/>
              <a:gd name="connsiteX45" fmla="*/ 522322 w 1401087"/>
              <a:gd name="connsiteY45" fmla="*/ 4946844 h 6858000"/>
              <a:gd name="connsiteX46" fmla="*/ 518178 w 1401087"/>
              <a:gd name="connsiteY46" fmla="*/ 4932692 h 6858000"/>
              <a:gd name="connsiteX47" fmla="*/ 533581 w 1401087"/>
              <a:gd name="connsiteY47" fmla="*/ 4858827 h 6858000"/>
              <a:gd name="connsiteX48" fmla="*/ 539484 w 1401087"/>
              <a:gd name="connsiteY48" fmla="*/ 4821170 h 6858000"/>
              <a:gd name="connsiteX49" fmla="*/ 544217 w 1401087"/>
              <a:gd name="connsiteY49" fmla="*/ 4780965 h 6858000"/>
              <a:gd name="connsiteX50" fmla="*/ 545510 w 1401087"/>
              <a:gd name="connsiteY50" fmla="*/ 4750867 h 6858000"/>
              <a:gd name="connsiteX51" fmla="*/ 543317 w 1401087"/>
              <a:gd name="connsiteY51" fmla="*/ 4690749 h 6858000"/>
              <a:gd name="connsiteX52" fmla="*/ 538797 w 1401087"/>
              <a:gd name="connsiteY52" fmla="*/ 4584173 h 6858000"/>
              <a:gd name="connsiteX53" fmla="*/ 533880 w 1401087"/>
              <a:gd name="connsiteY53" fmla="*/ 4444346 h 6858000"/>
              <a:gd name="connsiteX54" fmla="*/ 530445 w 1401087"/>
              <a:gd name="connsiteY54" fmla="*/ 4375228 h 6858000"/>
              <a:gd name="connsiteX55" fmla="*/ 511098 w 1401087"/>
              <a:gd name="connsiteY55" fmla="*/ 4214165 h 6858000"/>
              <a:gd name="connsiteX56" fmla="*/ 515171 w 1401087"/>
              <a:gd name="connsiteY56" fmla="*/ 4090296 h 6858000"/>
              <a:gd name="connsiteX57" fmla="*/ 500427 w 1401087"/>
              <a:gd name="connsiteY57" fmla="*/ 4033999 h 6858000"/>
              <a:gd name="connsiteX58" fmla="*/ 501576 w 1401087"/>
              <a:gd name="connsiteY58" fmla="*/ 4031933 h 6858000"/>
              <a:gd name="connsiteX59" fmla="*/ 500152 w 1401087"/>
              <a:gd name="connsiteY59" fmla="*/ 4013953 h 6858000"/>
              <a:gd name="connsiteX60" fmla="*/ 486447 w 1401087"/>
              <a:gd name="connsiteY60" fmla="*/ 3974753 h 6858000"/>
              <a:gd name="connsiteX61" fmla="*/ 488045 w 1401087"/>
              <a:gd name="connsiteY61" fmla="*/ 3969950 h 6858000"/>
              <a:gd name="connsiteX62" fmla="*/ 481467 w 1401087"/>
              <a:gd name="connsiteY62" fmla="*/ 3933779 h 6858000"/>
              <a:gd name="connsiteX63" fmla="*/ 482798 w 1401087"/>
              <a:gd name="connsiteY63" fmla="*/ 3933093 h 6858000"/>
              <a:gd name="connsiteX64" fmla="*/ 487152 w 1401087"/>
              <a:gd name="connsiteY64" fmla="*/ 3922082 h 6858000"/>
              <a:gd name="connsiteX65" fmla="*/ 492230 w 1401087"/>
              <a:gd name="connsiteY65" fmla="*/ 3901461 h 6858000"/>
              <a:gd name="connsiteX66" fmla="*/ 514824 w 1401087"/>
              <a:gd name="connsiteY66" fmla="*/ 3813873 h 6858000"/>
              <a:gd name="connsiteX67" fmla="*/ 514249 w 1401087"/>
              <a:gd name="connsiteY67" fmla="*/ 3806161 h 6858000"/>
              <a:gd name="connsiteX68" fmla="*/ 514556 w 1401087"/>
              <a:gd name="connsiteY68" fmla="*/ 3805957 h 6858000"/>
              <a:gd name="connsiteX69" fmla="*/ 514583 w 1401087"/>
              <a:gd name="connsiteY69" fmla="*/ 3797724 h 6858000"/>
              <a:gd name="connsiteX70" fmla="*/ 513198 w 1401087"/>
              <a:gd name="connsiteY70" fmla="*/ 3792098 h 6858000"/>
              <a:gd name="connsiteX71" fmla="*/ 512082 w 1401087"/>
              <a:gd name="connsiteY71" fmla="*/ 3777135 h 6858000"/>
              <a:gd name="connsiteX72" fmla="*/ 513815 w 1401087"/>
              <a:gd name="connsiteY72" fmla="*/ 3771656 h 6858000"/>
              <a:gd name="connsiteX73" fmla="*/ 517558 w 1401087"/>
              <a:gd name="connsiteY73" fmla="*/ 3769007 h 6858000"/>
              <a:gd name="connsiteX74" fmla="*/ 517024 w 1401087"/>
              <a:gd name="connsiteY74" fmla="*/ 3767709 h 6858000"/>
              <a:gd name="connsiteX75" fmla="*/ 525720 w 1401087"/>
              <a:gd name="connsiteY75" fmla="*/ 3738082 h 6858000"/>
              <a:gd name="connsiteX76" fmla="*/ 533066 w 1401087"/>
              <a:gd name="connsiteY76" fmla="*/ 3673397 h 6858000"/>
              <a:gd name="connsiteX77" fmla="*/ 532362 w 1401087"/>
              <a:gd name="connsiteY77" fmla="*/ 3637109 h 6858000"/>
              <a:gd name="connsiteX78" fmla="*/ 535805 w 1401087"/>
              <a:gd name="connsiteY78" fmla="*/ 3536883 h 6858000"/>
              <a:gd name="connsiteX79" fmla="*/ 543343 w 1401087"/>
              <a:gd name="connsiteY79" fmla="*/ 3435652 h 6858000"/>
              <a:gd name="connsiteX80" fmla="*/ 545014 w 1401087"/>
              <a:gd name="connsiteY80" fmla="*/ 3307769 h 6858000"/>
              <a:gd name="connsiteX81" fmla="*/ 562577 w 1401087"/>
              <a:gd name="connsiteY81" fmla="*/ 3250522 h 6858000"/>
              <a:gd name="connsiteX82" fmla="*/ 563002 w 1401087"/>
              <a:gd name="connsiteY82" fmla="*/ 3229163 h 6858000"/>
              <a:gd name="connsiteX83" fmla="*/ 564825 w 1401087"/>
              <a:gd name="connsiteY83" fmla="*/ 3217217 h 6858000"/>
              <a:gd name="connsiteX84" fmla="*/ 551660 w 1401087"/>
              <a:gd name="connsiteY84" fmla="*/ 3183755 h 6858000"/>
              <a:gd name="connsiteX85" fmla="*/ 552161 w 1401087"/>
              <a:gd name="connsiteY85" fmla="*/ 3178642 h 6858000"/>
              <a:gd name="connsiteX86" fmla="*/ 539761 w 1401087"/>
              <a:gd name="connsiteY86" fmla="*/ 3158586 h 6858000"/>
              <a:gd name="connsiteX87" fmla="*/ 524946 w 1401087"/>
              <a:gd name="connsiteY87" fmla="*/ 3129034 h 6858000"/>
              <a:gd name="connsiteX88" fmla="*/ 525611 w 1401087"/>
              <a:gd name="connsiteY88" fmla="*/ 3126682 h 6858000"/>
              <a:gd name="connsiteX89" fmla="*/ 516479 w 1401087"/>
              <a:gd name="connsiteY89" fmla="*/ 3114519 h 6858000"/>
              <a:gd name="connsiteX90" fmla="*/ 503088 w 1401087"/>
              <a:gd name="connsiteY90" fmla="*/ 3106272 h 6858000"/>
              <a:gd name="connsiteX91" fmla="*/ 475818 w 1401087"/>
              <a:gd name="connsiteY91" fmla="*/ 2958185 h 6858000"/>
              <a:gd name="connsiteX92" fmla="*/ 418432 w 1401087"/>
              <a:gd name="connsiteY92" fmla="*/ 2762989 h 6858000"/>
              <a:gd name="connsiteX93" fmla="*/ 367350 w 1401087"/>
              <a:gd name="connsiteY93" fmla="*/ 2554718 h 6858000"/>
              <a:gd name="connsiteX94" fmla="*/ 347444 w 1401087"/>
              <a:gd name="connsiteY94" fmla="*/ 2485734 h 6858000"/>
              <a:gd name="connsiteX95" fmla="*/ 338167 w 1401087"/>
              <a:gd name="connsiteY95" fmla="*/ 2447068 h 6858000"/>
              <a:gd name="connsiteX96" fmla="*/ 325128 w 1401087"/>
              <a:gd name="connsiteY96" fmla="*/ 2425819 h 6858000"/>
              <a:gd name="connsiteX97" fmla="*/ 331127 w 1401087"/>
              <a:gd name="connsiteY97" fmla="*/ 2402874 h 6858000"/>
              <a:gd name="connsiteX98" fmla="*/ 333739 w 1401087"/>
              <a:gd name="connsiteY98" fmla="*/ 2381443 h 6858000"/>
              <a:gd name="connsiteX99" fmla="*/ 310068 w 1401087"/>
              <a:gd name="connsiteY99" fmla="*/ 2261920 h 6858000"/>
              <a:gd name="connsiteX100" fmla="*/ 299955 w 1401087"/>
              <a:gd name="connsiteY100" fmla="*/ 2195378 h 6858000"/>
              <a:gd name="connsiteX101" fmla="*/ 284172 w 1401087"/>
              <a:gd name="connsiteY101" fmla="*/ 2155135 h 6858000"/>
              <a:gd name="connsiteX102" fmla="*/ 281630 w 1401087"/>
              <a:gd name="connsiteY102" fmla="*/ 2118008 h 6858000"/>
              <a:gd name="connsiteX103" fmla="*/ 282623 w 1401087"/>
              <a:gd name="connsiteY103" fmla="*/ 2050531 h 6858000"/>
              <a:gd name="connsiteX104" fmla="*/ 274429 w 1401087"/>
              <a:gd name="connsiteY104" fmla="*/ 1963269 h 6858000"/>
              <a:gd name="connsiteX105" fmla="*/ 255607 w 1401087"/>
              <a:gd name="connsiteY105" fmla="*/ 1906352 h 6858000"/>
              <a:gd name="connsiteX106" fmla="*/ 232164 w 1401087"/>
              <a:gd name="connsiteY106" fmla="*/ 1861531 h 6858000"/>
              <a:gd name="connsiteX107" fmla="*/ 185963 w 1401087"/>
              <a:gd name="connsiteY107" fmla="*/ 1732919 h 6858000"/>
              <a:gd name="connsiteX108" fmla="*/ 158274 w 1401087"/>
              <a:gd name="connsiteY108" fmla="*/ 1663540 h 6858000"/>
              <a:gd name="connsiteX109" fmla="*/ 157400 w 1401087"/>
              <a:gd name="connsiteY109" fmla="*/ 1615777 h 6858000"/>
              <a:gd name="connsiteX110" fmla="*/ 138195 w 1401087"/>
              <a:gd name="connsiteY110" fmla="*/ 1563678 h 6858000"/>
              <a:gd name="connsiteX111" fmla="*/ 151275 w 1401087"/>
              <a:gd name="connsiteY111" fmla="*/ 1519474 h 6858000"/>
              <a:gd name="connsiteX112" fmla="*/ 144017 w 1401087"/>
              <a:gd name="connsiteY112" fmla="*/ 1477995 h 6858000"/>
              <a:gd name="connsiteX113" fmla="*/ 130102 w 1401087"/>
              <a:gd name="connsiteY113" fmla="*/ 1373769 h 6858000"/>
              <a:gd name="connsiteX114" fmla="*/ 138409 w 1401087"/>
              <a:gd name="connsiteY114" fmla="*/ 1307086 h 6858000"/>
              <a:gd name="connsiteX115" fmla="*/ 139597 w 1401087"/>
              <a:gd name="connsiteY115" fmla="*/ 1189033 h 6858000"/>
              <a:gd name="connsiteX116" fmla="*/ 144282 w 1401087"/>
              <a:gd name="connsiteY116" fmla="*/ 1168288 h 6858000"/>
              <a:gd name="connsiteX117" fmla="*/ 136564 w 1401087"/>
              <a:gd name="connsiteY117" fmla="*/ 1142577 h 6858000"/>
              <a:gd name="connsiteX118" fmla="*/ 125870 w 1401087"/>
              <a:gd name="connsiteY118" fmla="*/ 1088484 h 6858000"/>
              <a:gd name="connsiteX119" fmla="*/ 114606 w 1401087"/>
              <a:gd name="connsiteY119" fmla="*/ 1016103 h 6858000"/>
              <a:gd name="connsiteX120" fmla="*/ 116062 w 1401087"/>
              <a:gd name="connsiteY120" fmla="*/ 932283 h 6858000"/>
              <a:gd name="connsiteX121" fmla="*/ 118298 w 1401087"/>
              <a:gd name="connsiteY121" fmla="*/ 915925 h 6858000"/>
              <a:gd name="connsiteX122" fmla="*/ 110927 w 1401087"/>
              <a:gd name="connsiteY122" fmla="*/ 896999 h 6858000"/>
              <a:gd name="connsiteX123" fmla="*/ 80335 w 1401087"/>
              <a:gd name="connsiteY123" fmla="*/ 821517 h 6858000"/>
              <a:gd name="connsiteX124" fmla="*/ 59285 w 1401087"/>
              <a:gd name="connsiteY124" fmla="*/ 751353 h 6858000"/>
              <a:gd name="connsiteX125" fmla="*/ 58843 w 1401087"/>
              <a:gd name="connsiteY125" fmla="*/ 721230 h 6858000"/>
              <a:gd name="connsiteX126" fmla="*/ 44514 w 1401087"/>
              <a:gd name="connsiteY126" fmla="*/ 681659 h 6858000"/>
              <a:gd name="connsiteX127" fmla="*/ 29933 w 1401087"/>
              <a:gd name="connsiteY127" fmla="*/ 635218 h 6858000"/>
              <a:gd name="connsiteX128" fmla="*/ 34944 w 1401087"/>
              <a:gd name="connsiteY128" fmla="*/ 613763 h 6858000"/>
              <a:gd name="connsiteX129" fmla="*/ 20886 w 1401087"/>
              <a:gd name="connsiteY129" fmla="*/ 598582 h 6858000"/>
              <a:gd name="connsiteX130" fmla="*/ 20567 w 1401087"/>
              <a:gd name="connsiteY130" fmla="*/ 576846 h 6858000"/>
              <a:gd name="connsiteX131" fmla="*/ 193 w 1401087"/>
              <a:gd name="connsiteY131" fmla="*/ 530055 h 6858000"/>
              <a:gd name="connsiteX132" fmla="*/ 88207 w 1401087"/>
              <a:gd name="connsiteY132" fmla="*/ 393828 h 6858000"/>
              <a:gd name="connsiteX133" fmla="*/ 88037 w 1401087"/>
              <a:gd name="connsiteY133" fmla="*/ 353137 h 6858000"/>
              <a:gd name="connsiteX134" fmla="*/ 109547 w 1401087"/>
              <a:gd name="connsiteY134" fmla="*/ 309501 h 6858000"/>
              <a:gd name="connsiteX135" fmla="*/ 93730 w 1401087"/>
              <a:gd name="connsiteY135" fmla="*/ 275771 h 6858000"/>
              <a:gd name="connsiteX136" fmla="*/ 110757 w 1401087"/>
              <a:gd name="connsiteY136" fmla="*/ 212860 h 6858000"/>
              <a:gd name="connsiteX137" fmla="*/ 102467 w 1401087"/>
              <a:gd name="connsiteY137" fmla="*/ 144983 h 6858000"/>
              <a:gd name="connsiteX138" fmla="*/ 114751 w 1401087"/>
              <a:gd name="connsiteY138" fmla="*/ 55288 h 6858000"/>
              <a:gd name="connsiteX139" fmla="*/ 74305 w 1401087"/>
              <a:gd name="connsiteY139" fmla="*/ 0 h 6858000"/>
              <a:gd name="connsiteX0" fmla="*/ 53738 w 1380520"/>
              <a:gd name="connsiteY0" fmla="*/ 0 h 6858000"/>
              <a:gd name="connsiteX1" fmla="*/ 1380520 w 1380520"/>
              <a:gd name="connsiteY1" fmla="*/ 0 h 6858000"/>
              <a:gd name="connsiteX2" fmla="*/ 1380520 w 1380520"/>
              <a:gd name="connsiteY2" fmla="*/ 6858000 h 6858000"/>
              <a:gd name="connsiteX3" fmla="*/ 117214 w 1380520"/>
              <a:gd name="connsiteY3" fmla="*/ 6857735 h 6858000"/>
              <a:gd name="connsiteX4" fmla="*/ 153807 w 1380520"/>
              <a:gd name="connsiteY4" fmla="*/ 6776847 h 6858000"/>
              <a:gd name="connsiteX5" fmla="*/ 165307 w 1380520"/>
              <a:gd name="connsiteY5" fmla="*/ 6737706 h 6858000"/>
              <a:gd name="connsiteX6" fmla="*/ 190046 w 1380520"/>
              <a:gd name="connsiteY6" fmla="*/ 6691589 h 6858000"/>
              <a:gd name="connsiteX7" fmla="*/ 167603 w 1380520"/>
              <a:gd name="connsiteY7" fmla="*/ 6659970 h 6858000"/>
              <a:gd name="connsiteX8" fmla="*/ 182694 w 1380520"/>
              <a:gd name="connsiteY8" fmla="*/ 6636211 h 6858000"/>
              <a:gd name="connsiteX9" fmla="*/ 200138 w 1380520"/>
              <a:gd name="connsiteY9" fmla="*/ 6594177 h 6858000"/>
              <a:gd name="connsiteX10" fmla="*/ 214178 w 1380520"/>
              <a:gd name="connsiteY10" fmla="*/ 6557575 h 6858000"/>
              <a:gd name="connsiteX11" fmla="*/ 267135 w 1380520"/>
              <a:gd name="connsiteY11" fmla="*/ 6492130 h 6858000"/>
              <a:gd name="connsiteX12" fmla="*/ 282822 w 1380520"/>
              <a:gd name="connsiteY12" fmla="*/ 6431610 h 6858000"/>
              <a:gd name="connsiteX13" fmla="*/ 326527 w 1380520"/>
              <a:gd name="connsiteY13" fmla="*/ 6379786 h 6858000"/>
              <a:gd name="connsiteX14" fmla="*/ 309750 w 1380520"/>
              <a:gd name="connsiteY14" fmla="*/ 6334727 h 6858000"/>
              <a:gd name="connsiteX15" fmla="*/ 287165 w 1380520"/>
              <a:gd name="connsiteY15" fmla="*/ 6313295 h 6858000"/>
              <a:gd name="connsiteX16" fmla="*/ 294329 w 1380520"/>
              <a:gd name="connsiteY16" fmla="*/ 6280046 h 6858000"/>
              <a:gd name="connsiteX17" fmla="*/ 277074 w 1380520"/>
              <a:gd name="connsiteY17" fmla="*/ 6270265 h 6858000"/>
              <a:gd name="connsiteX18" fmla="*/ 304102 w 1380520"/>
              <a:gd name="connsiteY18" fmla="*/ 6252834 h 6858000"/>
              <a:gd name="connsiteX19" fmla="*/ 282094 w 1380520"/>
              <a:gd name="connsiteY19" fmla="*/ 6202459 h 6858000"/>
              <a:gd name="connsiteX20" fmla="*/ 280892 w 1380520"/>
              <a:gd name="connsiteY20" fmla="*/ 6153037 h 6858000"/>
              <a:gd name="connsiteX21" fmla="*/ 296307 w 1380520"/>
              <a:gd name="connsiteY21" fmla="*/ 6078132 h 6858000"/>
              <a:gd name="connsiteX22" fmla="*/ 283694 w 1380520"/>
              <a:gd name="connsiteY22" fmla="*/ 6028119 h 6858000"/>
              <a:gd name="connsiteX23" fmla="*/ 268923 w 1380520"/>
              <a:gd name="connsiteY23" fmla="*/ 5926735 h 6858000"/>
              <a:gd name="connsiteX24" fmla="*/ 318435 w 1380520"/>
              <a:gd name="connsiteY24" fmla="*/ 5712857 h 6858000"/>
              <a:gd name="connsiteX25" fmla="*/ 297510 w 1380520"/>
              <a:gd name="connsiteY25" fmla="*/ 5676393 h 6858000"/>
              <a:gd name="connsiteX26" fmla="*/ 337102 w 1380520"/>
              <a:gd name="connsiteY26" fmla="*/ 5563435 h 6858000"/>
              <a:gd name="connsiteX27" fmla="*/ 384232 w 1380520"/>
              <a:gd name="connsiteY27" fmla="*/ 5437125 h 6858000"/>
              <a:gd name="connsiteX28" fmla="*/ 397800 w 1380520"/>
              <a:gd name="connsiteY28" fmla="*/ 5396260 h 6858000"/>
              <a:gd name="connsiteX29" fmla="*/ 413781 w 1380520"/>
              <a:gd name="connsiteY29" fmla="*/ 5330009 h 6858000"/>
              <a:gd name="connsiteX30" fmla="*/ 447274 w 1380520"/>
              <a:gd name="connsiteY30" fmla="*/ 5273739 h 6858000"/>
              <a:gd name="connsiteX31" fmla="*/ 456873 w 1380520"/>
              <a:gd name="connsiteY31" fmla="*/ 5241779 h 6858000"/>
              <a:gd name="connsiteX32" fmla="*/ 468099 w 1380520"/>
              <a:gd name="connsiteY32" fmla="*/ 5225268 h 6858000"/>
              <a:gd name="connsiteX33" fmla="*/ 469119 w 1380520"/>
              <a:gd name="connsiteY33" fmla="*/ 5217684 h 6858000"/>
              <a:gd name="connsiteX34" fmla="*/ 476460 w 1380520"/>
              <a:gd name="connsiteY34" fmla="*/ 5193377 h 6858000"/>
              <a:gd name="connsiteX35" fmla="*/ 479763 w 1380520"/>
              <a:gd name="connsiteY35" fmla="*/ 5179288 h 6858000"/>
              <a:gd name="connsiteX36" fmla="*/ 480747 w 1380520"/>
              <a:gd name="connsiteY36" fmla="*/ 5173621 h 6858000"/>
              <a:gd name="connsiteX37" fmla="*/ 476381 w 1380520"/>
              <a:gd name="connsiteY37" fmla="*/ 5159961 h 6858000"/>
              <a:gd name="connsiteX38" fmla="*/ 483058 w 1380520"/>
              <a:gd name="connsiteY38" fmla="*/ 5144295 h 6858000"/>
              <a:gd name="connsiteX39" fmla="*/ 479991 w 1380520"/>
              <a:gd name="connsiteY39" fmla="*/ 5125185 h 6858000"/>
              <a:gd name="connsiteX40" fmla="*/ 486821 w 1380520"/>
              <a:gd name="connsiteY40" fmla="*/ 5121884 h 6858000"/>
              <a:gd name="connsiteX41" fmla="*/ 493857 w 1380520"/>
              <a:gd name="connsiteY41" fmla="*/ 5067850 h 6858000"/>
              <a:gd name="connsiteX42" fmla="*/ 496588 w 1380520"/>
              <a:gd name="connsiteY42" fmla="*/ 5060861 h 6858000"/>
              <a:gd name="connsiteX43" fmla="*/ 493292 w 1380520"/>
              <a:gd name="connsiteY43" fmla="*/ 5034192 h 6858000"/>
              <a:gd name="connsiteX44" fmla="*/ 494846 w 1380520"/>
              <a:gd name="connsiteY44" fmla="*/ 4993030 h 6858000"/>
              <a:gd name="connsiteX45" fmla="*/ 501755 w 1380520"/>
              <a:gd name="connsiteY45" fmla="*/ 4946844 h 6858000"/>
              <a:gd name="connsiteX46" fmla="*/ 497611 w 1380520"/>
              <a:gd name="connsiteY46" fmla="*/ 4932692 h 6858000"/>
              <a:gd name="connsiteX47" fmla="*/ 513014 w 1380520"/>
              <a:gd name="connsiteY47" fmla="*/ 4858827 h 6858000"/>
              <a:gd name="connsiteX48" fmla="*/ 518917 w 1380520"/>
              <a:gd name="connsiteY48" fmla="*/ 4821170 h 6858000"/>
              <a:gd name="connsiteX49" fmla="*/ 523650 w 1380520"/>
              <a:gd name="connsiteY49" fmla="*/ 4780965 h 6858000"/>
              <a:gd name="connsiteX50" fmla="*/ 524943 w 1380520"/>
              <a:gd name="connsiteY50" fmla="*/ 4750867 h 6858000"/>
              <a:gd name="connsiteX51" fmla="*/ 522750 w 1380520"/>
              <a:gd name="connsiteY51" fmla="*/ 4690749 h 6858000"/>
              <a:gd name="connsiteX52" fmla="*/ 518230 w 1380520"/>
              <a:gd name="connsiteY52" fmla="*/ 4584173 h 6858000"/>
              <a:gd name="connsiteX53" fmla="*/ 513313 w 1380520"/>
              <a:gd name="connsiteY53" fmla="*/ 4444346 h 6858000"/>
              <a:gd name="connsiteX54" fmla="*/ 509878 w 1380520"/>
              <a:gd name="connsiteY54" fmla="*/ 4375228 h 6858000"/>
              <a:gd name="connsiteX55" fmla="*/ 490531 w 1380520"/>
              <a:gd name="connsiteY55" fmla="*/ 4214165 h 6858000"/>
              <a:gd name="connsiteX56" fmla="*/ 494604 w 1380520"/>
              <a:gd name="connsiteY56" fmla="*/ 4090296 h 6858000"/>
              <a:gd name="connsiteX57" fmla="*/ 479860 w 1380520"/>
              <a:gd name="connsiteY57" fmla="*/ 4033999 h 6858000"/>
              <a:gd name="connsiteX58" fmla="*/ 481009 w 1380520"/>
              <a:gd name="connsiteY58" fmla="*/ 4031933 h 6858000"/>
              <a:gd name="connsiteX59" fmla="*/ 479585 w 1380520"/>
              <a:gd name="connsiteY59" fmla="*/ 4013953 h 6858000"/>
              <a:gd name="connsiteX60" fmla="*/ 465880 w 1380520"/>
              <a:gd name="connsiteY60" fmla="*/ 3974753 h 6858000"/>
              <a:gd name="connsiteX61" fmla="*/ 467478 w 1380520"/>
              <a:gd name="connsiteY61" fmla="*/ 3969950 h 6858000"/>
              <a:gd name="connsiteX62" fmla="*/ 460900 w 1380520"/>
              <a:gd name="connsiteY62" fmla="*/ 3933779 h 6858000"/>
              <a:gd name="connsiteX63" fmla="*/ 462231 w 1380520"/>
              <a:gd name="connsiteY63" fmla="*/ 3933093 h 6858000"/>
              <a:gd name="connsiteX64" fmla="*/ 466585 w 1380520"/>
              <a:gd name="connsiteY64" fmla="*/ 3922082 h 6858000"/>
              <a:gd name="connsiteX65" fmla="*/ 471663 w 1380520"/>
              <a:gd name="connsiteY65" fmla="*/ 3901461 h 6858000"/>
              <a:gd name="connsiteX66" fmla="*/ 494257 w 1380520"/>
              <a:gd name="connsiteY66" fmla="*/ 3813873 h 6858000"/>
              <a:gd name="connsiteX67" fmla="*/ 493682 w 1380520"/>
              <a:gd name="connsiteY67" fmla="*/ 3806161 h 6858000"/>
              <a:gd name="connsiteX68" fmla="*/ 493989 w 1380520"/>
              <a:gd name="connsiteY68" fmla="*/ 3805957 h 6858000"/>
              <a:gd name="connsiteX69" fmla="*/ 494016 w 1380520"/>
              <a:gd name="connsiteY69" fmla="*/ 3797724 h 6858000"/>
              <a:gd name="connsiteX70" fmla="*/ 492631 w 1380520"/>
              <a:gd name="connsiteY70" fmla="*/ 3792098 h 6858000"/>
              <a:gd name="connsiteX71" fmla="*/ 491515 w 1380520"/>
              <a:gd name="connsiteY71" fmla="*/ 3777135 h 6858000"/>
              <a:gd name="connsiteX72" fmla="*/ 493248 w 1380520"/>
              <a:gd name="connsiteY72" fmla="*/ 3771656 h 6858000"/>
              <a:gd name="connsiteX73" fmla="*/ 496991 w 1380520"/>
              <a:gd name="connsiteY73" fmla="*/ 3769007 h 6858000"/>
              <a:gd name="connsiteX74" fmla="*/ 496457 w 1380520"/>
              <a:gd name="connsiteY74" fmla="*/ 3767709 h 6858000"/>
              <a:gd name="connsiteX75" fmla="*/ 505153 w 1380520"/>
              <a:gd name="connsiteY75" fmla="*/ 3738082 h 6858000"/>
              <a:gd name="connsiteX76" fmla="*/ 512499 w 1380520"/>
              <a:gd name="connsiteY76" fmla="*/ 3673397 h 6858000"/>
              <a:gd name="connsiteX77" fmla="*/ 511795 w 1380520"/>
              <a:gd name="connsiteY77" fmla="*/ 3637109 h 6858000"/>
              <a:gd name="connsiteX78" fmla="*/ 515238 w 1380520"/>
              <a:gd name="connsiteY78" fmla="*/ 3536883 h 6858000"/>
              <a:gd name="connsiteX79" fmla="*/ 522776 w 1380520"/>
              <a:gd name="connsiteY79" fmla="*/ 3435652 h 6858000"/>
              <a:gd name="connsiteX80" fmla="*/ 524447 w 1380520"/>
              <a:gd name="connsiteY80" fmla="*/ 3307769 h 6858000"/>
              <a:gd name="connsiteX81" fmla="*/ 542010 w 1380520"/>
              <a:gd name="connsiteY81" fmla="*/ 3250522 h 6858000"/>
              <a:gd name="connsiteX82" fmla="*/ 542435 w 1380520"/>
              <a:gd name="connsiteY82" fmla="*/ 3229163 h 6858000"/>
              <a:gd name="connsiteX83" fmla="*/ 544258 w 1380520"/>
              <a:gd name="connsiteY83" fmla="*/ 3217217 h 6858000"/>
              <a:gd name="connsiteX84" fmla="*/ 531093 w 1380520"/>
              <a:gd name="connsiteY84" fmla="*/ 3183755 h 6858000"/>
              <a:gd name="connsiteX85" fmla="*/ 531594 w 1380520"/>
              <a:gd name="connsiteY85" fmla="*/ 3178642 h 6858000"/>
              <a:gd name="connsiteX86" fmla="*/ 519194 w 1380520"/>
              <a:gd name="connsiteY86" fmla="*/ 3158586 h 6858000"/>
              <a:gd name="connsiteX87" fmla="*/ 504379 w 1380520"/>
              <a:gd name="connsiteY87" fmla="*/ 3129034 h 6858000"/>
              <a:gd name="connsiteX88" fmla="*/ 505044 w 1380520"/>
              <a:gd name="connsiteY88" fmla="*/ 3126682 h 6858000"/>
              <a:gd name="connsiteX89" fmla="*/ 495912 w 1380520"/>
              <a:gd name="connsiteY89" fmla="*/ 3114519 h 6858000"/>
              <a:gd name="connsiteX90" fmla="*/ 482521 w 1380520"/>
              <a:gd name="connsiteY90" fmla="*/ 3106272 h 6858000"/>
              <a:gd name="connsiteX91" fmla="*/ 455251 w 1380520"/>
              <a:gd name="connsiteY91" fmla="*/ 2958185 h 6858000"/>
              <a:gd name="connsiteX92" fmla="*/ 397865 w 1380520"/>
              <a:gd name="connsiteY92" fmla="*/ 2762989 h 6858000"/>
              <a:gd name="connsiteX93" fmla="*/ 346783 w 1380520"/>
              <a:gd name="connsiteY93" fmla="*/ 2554718 h 6858000"/>
              <a:gd name="connsiteX94" fmla="*/ 326877 w 1380520"/>
              <a:gd name="connsiteY94" fmla="*/ 2485734 h 6858000"/>
              <a:gd name="connsiteX95" fmla="*/ 317600 w 1380520"/>
              <a:gd name="connsiteY95" fmla="*/ 2447068 h 6858000"/>
              <a:gd name="connsiteX96" fmla="*/ 304561 w 1380520"/>
              <a:gd name="connsiteY96" fmla="*/ 2425819 h 6858000"/>
              <a:gd name="connsiteX97" fmla="*/ 310560 w 1380520"/>
              <a:gd name="connsiteY97" fmla="*/ 2402874 h 6858000"/>
              <a:gd name="connsiteX98" fmla="*/ 313172 w 1380520"/>
              <a:gd name="connsiteY98" fmla="*/ 2381443 h 6858000"/>
              <a:gd name="connsiteX99" fmla="*/ 289501 w 1380520"/>
              <a:gd name="connsiteY99" fmla="*/ 2261920 h 6858000"/>
              <a:gd name="connsiteX100" fmla="*/ 279388 w 1380520"/>
              <a:gd name="connsiteY100" fmla="*/ 2195378 h 6858000"/>
              <a:gd name="connsiteX101" fmla="*/ 263605 w 1380520"/>
              <a:gd name="connsiteY101" fmla="*/ 2155135 h 6858000"/>
              <a:gd name="connsiteX102" fmla="*/ 261063 w 1380520"/>
              <a:gd name="connsiteY102" fmla="*/ 2118008 h 6858000"/>
              <a:gd name="connsiteX103" fmla="*/ 262056 w 1380520"/>
              <a:gd name="connsiteY103" fmla="*/ 2050531 h 6858000"/>
              <a:gd name="connsiteX104" fmla="*/ 253862 w 1380520"/>
              <a:gd name="connsiteY104" fmla="*/ 1963269 h 6858000"/>
              <a:gd name="connsiteX105" fmla="*/ 235040 w 1380520"/>
              <a:gd name="connsiteY105" fmla="*/ 1906352 h 6858000"/>
              <a:gd name="connsiteX106" fmla="*/ 211597 w 1380520"/>
              <a:gd name="connsiteY106" fmla="*/ 1861531 h 6858000"/>
              <a:gd name="connsiteX107" fmla="*/ 165396 w 1380520"/>
              <a:gd name="connsiteY107" fmla="*/ 1732919 h 6858000"/>
              <a:gd name="connsiteX108" fmla="*/ 137707 w 1380520"/>
              <a:gd name="connsiteY108" fmla="*/ 1663540 h 6858000"/>
              <a:gd name="connsiteX109" fmla="*/ 136833 w 1380520"/>
              <a:gd name="connsiteY109" fmla="*/ 1615777 h 6858000"/>
              <a:gd name="connsiteX110" fmla="*/ 117628 w 1380520"/>
              <a:gd name="connsiteY110" fmla="*/ 1563678 h 6858000"/>
              <a:gd name="connsiteX111" fmla="*/ 130708 w 1380520"/>
              <a:gd name="connsiteY111" fmla="*/ 1519474 h 6858000"/>
              <a:gd name="connsiteX112" fmla="*/ 123450 w 1380520"/>
              <a:gd name="connsiteY112" fmla="*/ 1477995 h 6858000"/>
              <a:gd name="connsiteX113" fmla="*/ 109535 w 1380520"/>
              <a:gd name="connsiteY113" fmla="*/ 1373769 h 6858000"/>
              <a:gd name="connsiteX114" fmla="*/ 117842 w 1380520"/>
              <a:gd name="connsiteY114" fmla="*/ 1307086 h 6858000"/>
              <a:gd name="connsiteX115" fmla="*/ 119030 w 1380520"/>
              <a:gd name="connsiteY115" fmla="*/ 1189033 h 6858000"/>
              <a:gd name="connsiteX116" fmla="*/ 123715 w 1380520"/>
              <a:gd name="connsiteY116" fmla="*/ 1168288 h 6858000"/>
              <a:gd name="connsiteX117" fmla="*/ 115997 w 1380520"/>
              <a:gd name="connsiteY117" fmla="*/ 1142577 h 6858000"/>
              <a:gd name="connsiteX118" fmla="*/ 105303 w 1380520"/>
              <a:gd name="connsiteY118" fmla="*/ 1088484 h 6858000"/>
              <a:gd name="connsiteX119" fmla="*/ 94039 w 1380520"/>
              <a:gd name="connsiteY119" fmla="*/ 1016103 h 6858000"/>
              <a:gd name="connsiteX120" fmla="*/ 95495 w 1380520"/>
              <a:gd name="connsiteY120" fmla="*/ 932283 h 6858000"/>
              <a:gd name="connsiteX121" fmla="*/ 97731 w 1380520"/>
              <a:gd name="connsiteY121" fmla="*/ 915925 h 6858000"/>
              <a:gd name="connsiteX122" fmla="*/ 90360 w 1380520"/>
              <a:gd name="connsiteY122" fmla="*/ 896999 h 6858000"/>
              <a:gd name="connsiteX123" fmla="*/ 59768 w 1380520"/>
              <a:gd name="connsiteY123" fmla="*/ 821517 h 6858000"/>
              <a:gd name="connsiteX124" fmla="*/ 38718 w 1380520"/>
              <a:gd name="connsiteY124" fmla="*/ 751353 h 6858000"/>
              <a:gd name="connsiteX125" fmla="*/ 38276 w 1380520"/>
              <a:gd name="connsiteY125" fmla="*/ 721230 h 6858000"/>
              <a:gd name="connsiteX126" fmla="*/ 23947 w 1380520"/>
              <a:gd name="connsiteY126" fmla="*/ 681659 h 6858000"/>
              <a:gd name="connsiteX127" fmla="*/ 9366 w 1380520"/>
              <a:gd name="connsiteY127" fmla="*/ 635218 h 6858000"/>
              <a:gd name="connsiteX128" fmla="*/ 14377 w 1380520"/>
              <a:gd name="connsiteY128" fmla="*/ 613763 h 6858000"/>
              <a:gd name="connsiteX129" fmla="*/ 319 w 1380520"/>
              <a:gd name="connsiteY129" fmla="*/ 598582 h 6858000"/>
              <a:gd name="connsiteX130" fmla="*/ 0 w 1380520"/>
              <a:gd name="connsiteY130" fmla="*/ 576846 h 6858000"/>
              <a:gd name="connsiteX131" fmla="*/ 68392 w 1380520"/>
              <a:gd name="connsiteY131" fmla="*/ 446567 h 6858000"/>
              <a:gd name="connsiteX132" fmla="*/ 67640 w 1380520"/>
              <a:gd name="connsiteY132" fmla="*/ 393828 h 6858000"/>
              <a:gd name="connsiteX133" fmla="*/ 67470 w 1380520"/>
              <a:gd name="connsiteY133" fmla="*/ 353137 h 6858000"/>
              <a:gd name="connsiteX134" fmla="*/ 88980 w 1380520"/>
              <a:gd name="connsiteY134" fmla="*/ 309501 h 6858000"/>
              <a:gd name="connsiteX135" fmla="*/ 73163 w 1380520"/>
              <a:gd name="connsiteY135" fmla="*/ 275771 h 6858000"/>
              <a:gd name="connsiteX136" fmla="*/ 90190 w 1380520"/>
              <a:gd name="connsiteY136" fmla="*/ 212860 h 6858000"/>
              <a:gd name="connsiteX137" fmla="*/ 81900 w 1380520"/>
              <a:gd name="connsiteY137" fmla="*/ 144983 h 6858000"/>
              <a:gd name="connsiteX138" fmla="*/ 94184 w 1380520"/>
              <a:gd name="connsiteY138" fmla="*/ 55288 h 6858000"/>
              <a:gd name="connsiteX139" fmla="*/ 53738 w 1380520"/>
              <a:gd name="connsiteY139" fmla="*/ 0 h 6858000"/>
              <a:gd name="connsiteX0" fmla="*/ 53420 w 1380202"/>
              <a:gd name="connsiteY0" fmla="*/ 0 h 6858000"/>
              <a:gd name="connsiteX1" fmla="*/ 1380202 w 1380202"/>
              <a:gd name="connsiteY1" fmla="*/ 0 h 6858000"/>
              <a:gd name="connsiteX2" fmla="*/ 1380202 w 1380202"/>
              <a:gd name="connsiteY2" fmla="*/ 6858000 h 6858000"/>
              <a:gd name="connsiteX3" fmla="*/ 116896 w 1380202"/>
              <a:gd name="connsiteY3" fmla="*/ 6857735 h 6858000"/>
              <a:gd name="connsiteX4" fmla="*/ 153489 w 1380202"/>
              <a:gd name="connsiteY4" fmla="*/ 6776847 h 6858000"/>
              <a:gd name="connsiteX5" fmla="*/ 164989 w 1380202"/>
              <a:gd name="connsiteY5" fmla="*/ 6737706 h 6858000"/>
              <a:gd name="connsiteX6" fmla="*/ 189728 w 1380202"/>
              <a:gd name="connsiteY6" fmla="*/ 6691589 h 6858000"/>
              <a:gd name="connsiteX7" fmla="*/ 167285 w 1380202"/>
              <a:gd name="connsiteY7" fmla="*/ 6659970 h 6858000"/>
              <a:gd name="connsiteX8" fmla="*/ 182376 w 1380202"/>
              <a:gd name="connsiteY8" fmla="*/ 6636211 h 6858000"/>
              <a:gd name="connsiteX9" fmla="*/ 199820 w 1380202"/>
              <a:gd name="connsiteY9" fmla="*/ 6594177 h 6858000"/>
              <a:gd name="connsiteX10" fmla="*/ 213860 w 1380202"/>
              <a:gd name="connsiteY10" fmla="*/ 6557575 h 6858000"/>
              <a:gd name="connsiteX11" fmla="*/ 266817 w 1380202"/>
              <a:gd name="connsiteY11" fmla="*/ 6492130 h 6858000"/>
              <a:gd name="connsiteX12" fmla="*/ 282504 w 1380202"/>
              <a:gd name="connsiteY12" fmla="*/ 6431610 h 6858000"/>
              <a:gd name="connsiteX13" fmla="*/ 326209 w 1380202"/>
              <a:gd name="connsiteY13" fmla="*/ 6379786 h 6858000"/>
              <a:gd name="connsiteX14" fmla="*/ 309432 w 1380202"/>
              <a:gd name="connsiteY14" fmla="*/ 6334727 h 6858000"/>
              <a:gd name="connsiteX15" fmla="*/ 286847 w 1380202"/>
              <a:gd name="connsiteY15" fmla="*/ 6313295 h 6858000"/>
              <a:gd name="connsiteX16" fmla="*/ 294011 w 1380202"/>
              <a:gd name="connsiteY16" fmla="*/ 6280046 h 6858000"/>
              <a:gd name="connsiteX17" fmla="*/ 276756 w 1380202"/>
              <a:gd name="connsiteY17" fmla="*/ 6270265 h 6858000"/>
              <a:gd name="connsiteX18" fmla="*/ 303784 w 1380202"/>
              <a:gd name="connsiteY18" fmla="*/ 6252834 h 6858000"/>
              <a:gd name="connsiteX19" fmla="*/ 281776 w 1380202"/>
              <a:gd name="connsiteY19" fmla="*/ 6202459 h 6858000"/>
              <a:gd name="connsiteX20" fmla="*/ 280574 w 1380202"/>
              <a:gd name="connsiteY20" fmla="*/ 6153037 h 6858000"/>
              <a:gd name="connsiteX21" fmla="*/ 295989 w 1380202"/>
              <a:gd name="connsiteY21" fmla="*/ 6078132 h 6858000"/>
              <a:gd name="connsiteX22" fmla="*/ 283376 w 1380202"/>
              <a:gd name="connsiteY22" fmla="*/ 6028119 h 6858000"/>
              <a:gd name="connsiteX23" fmla="*/ 268605 w 1380202"/>
              <a:gd name="connsiteY23" fmla="*/ 5926735 h 6858000"/>
              <a:gd name="connsiteX24" fmla="*/ 318117 w 1380202"/>
              <a:gd name="connsiteY24" fmla="*/ 5712857 h 6858000"/>
              <a:gd name="connsiteX25" fmla="*/ 297192 w 1380202"/>
              <a:gd name="connsiteY25" fmla="*/ 5676393 h 6858000"/>
              <a:gd name="connsiteX26" fmla="*/ 336784 w 1380202"/>
              <a:gd name="connsiteY26" fmla="*/ 5563435 h 6858000"/>
              <a:gd name="connsiteX27" fmla="*/ 383914 w 1380202"/>
              <a:gd name="connsiteY27" fmla="*/ 5437125 h 6858000"/>
              <a:gd name="connsiteX28" fmla="*/ 397482 w 1380202"/>
              <a:gd name="connsiteY28" fmla="*/ 5396260 h 6858000"/>
              <a:gd name="connsiteX29" fmla="*/ 413463 w 1380202"/>
              <a:gd name="connsiteY29" fmla="*/ 5330009 h 6858000"/>
              <a:gd name="connsiteX30" fmla="*/ 446956 w 1380202"/>
              <a:gd name="connsiteY30" fmla="*/ 5273739 h 6858000"/>
              <a:gd name="connsiteX31" fmla="*/ 456555 w 1380202"/>
              <a:gd name="connsiteY31" fmla="*/ 5241779 h 6858000"/>
              <a:gd name="connsiteX32" fmla="*/ 467781 w 1380202"/>
              <a:gd name="connsiteY32" fmla="*/ 5225268 h 6858000"/>
              <a:gd name="connsiteX33" fmla="*/ 468801 w 1380202"/>
              <a:gd name="connsiteY33" fmla="*/ 5217684 h 6858000"/>
              <a:gd name="connsiteX34" fmla="*/ 476142 w 1380202"/>
              <a:gd name="connsiteY34" fmla="*/ 5193377 h 6858000"/>
              <a:gd name="connsiteX35" fmla="*/ 479445 w 1380202"/>
              <a:gd name="connsiteY35" fmla="*/ 5179288 h 6858000"/>
              <a:gd name="connsiteX36" fmla="*/ 480429 w 1380202"/>
              <a:gd name="connsiteY36" fmla="*/ 5173621 h 6858000"/>
              <a:gd name="connsiteX37" fmla="*/ 476063 w 1380202"/>
              <a:gd name="connsiteY37" fmla="*/ 5159961 h 6858000"/>
              <a:gd name="connsiteX38" fmla="*/ 482740 w 1380202"/>
              <a:gd name="connsiteY38" fmla="*/ 5144295 h 6858000"/>
              <a:gd name="connsiteX39" fmla="*/ 479673 w 1380202"/>
              <a:gd name="connsiteY39" fmla="*/ 5125185 h 6858000"/>
              <a:gd name="connsiteX40" fmla="*/ 486503 w 1380202"/>
              <a:gd name="connsiteY40" fmla="*/ 5121884 h 6858000"/>
              <a:gd name="connsiteX41" fmla="*/ 493539 w 1380202"/>
              <a:gd name="connsiteY41" fmla="*/ 5067850 h 6858000"/>
              <a:gd name="connsiteX42" fmla="*/ 496270 w 1380202"/>
              <a:gd name="connsiteY42" fmla="*/ 5060861 h 6858000"/>
              <a:gd name="connsiteX43" fmla="*/ 492974 w 1380202"/>
              <a:gd name="connsiteY43" fmla="*/ 5034192 h 6858000"/>
              <a:gd name="connsiteX44" fmla="*/ 494528 w 1380202"/>
              <a:gd name="connsiteY44" fmla="*/ 4993030 h 6858000"/>
              <a:gd name="connsiteX45" fmla="*/ 501437 w 1380202"/>
              <a:gd name="connsiteY45" fmla="*/ 4946844 h 6858000"/>
              <a:gd name="connsiteX46" fmla="*/ 497293 w 1380202"/>
              <a:gd name="connsiteY46" fmla="*/ 4932692 h 6858000"/>
              <a:gd name="connsiteX47" fmla="*/ 512696 w 1380202"/>
              <a:gd name="connsiteY47" fmla="*/ 4858827 h 6858000"/>
              <a:gd name="connsiteX48" fmla="*/ 518599 w 1380202"/>
              <a:gd name="connsiteY48" fmla="*/ 4821170 h 6858000"/>
              <a:gd name="connsiteX49" fmla="*/ 523332 w 1380202"/>
              <a:gd name="connsiteY49" fmla="*/ 4780965 h 6858000"/>
              <a:gd name="connsiteX50" fmla="*/ 524625 w 1380202"/>
              <a:gd name="connsiteY50" fmla="*/ 4750867 h 6858000"/>
              <a:gd name="connsiteX51" fmla="*/ 522432 w 1380202"/>
              <a:gd name="connsiteY51" fmla="*/ 4690749 h 6858000"/>
              <a:gd name="connsiteX52" fmla="*/ 517912 w 1380202"/>
              <a:gd name="connsiteY52" fmla="*/ 4584173 h 6858000"/>
              <a:gd name="connsiteX53" fmla="*/ 512995 w 1380202"/>
              <a:gd name="connsiteY53" fmla="*/ 4444346 h 6858000"/>
              <a:gd name="connsiteX54" fmla="*/ 509560 w 1380202"/>
              <a:gd name="connsiteY54" fmla="*/ 4375228 h 6858000"/>
              <a:gd name="connsiteX55" fmla="*/ 490213 w 1380202"/>
              <a:gd name="connsiteY55" fmla="*/ 4214165 h 6858000"/>
              <a:gd name="connsiteX56" fmla="*/ 494286 w 1380202"/>
              <a:gd name="connsiteY56" fmla="*/ 4090296 h 6858000"/>
              <a:gd name="connsiteX57" fmla="*/ 479542 w 1380202"/>
              <a:gd name="connsiteY57" fmla="*/ 4033999 h 6858000"/>
              <a:gd name="connsiteX58" fmla="*/ 480691 w 1380202"/>
              <a:gd name="connsiteY58" fmla="*/ 4031933 h 6858000"/>
              <a:gd name="connsiteX59" fmla="*/ 479267 w 1380202"/>
              <a:gd name="connsiteY59" fmla="*/ 4013953 h 6858000"/>
              <a:gd name="connsiteX60" fmla="*/ 465562 w 1380202"/>
              <a:gd name="connsiteY60" fmla="*/ 3974753 h 6858000"/>
              <a:gd name="connsiteX61" fmla="*/ 467160 w 1380202"/>
              <a:gd name="connsiteY61" fmla="*/ 3969950 h 6858000"/>
              <a:gd name="connsiteX62" fmla="*/ 460582 w 1380202"/>
              <a:gd name="connsiteY62" fmla="*/ 3933779 h 6858000"/>
              <a:gd name="connsiteX63" fmla="*/ 461913 w 1380202"/>
              <a:gd name="connsiteY63" fmla="*/ 3933093 h 6858000"/>
              <a:gd name="connsiteX64" fmla="*/ 466267 w 1380202"/>
              <a:gd name="connsiteY64" fmla="*/ 3922082 h 6858000"/>
              <a:gd name="connsiteX65" fmla="*/ 471345 w 1380202"/>
              <a:gd name="connsiteY65" fmla="*/ 3901461 h 6858000"/>
              <a:gd name="connsiteX66" fmla="*/ 493939 w 1380202"/>
              <a:gd name="connsiteY66" fmla="*/ 3813873 h 6858000"/>
              <a:gd name="connsiteX67" fmla="*/ 493364 w 1380202"/>
              <a:gd name="connsiteY67" fmla="*/ 3806161 h 6858000"/>
              <a:gd name="connsiteX68" fmla="*/ 493671 w 1380202"/>
              <a:gd name="connsiteY68" fmla="*/ 3805957 h 6858000"/>
              <a:gd name="connsiteX69" fmla="*/ 493698 w 1380202"/>
              <a:gd name="connsiteY69" fmla="*/ 3797724 h 6858000"/>
              <a:gd name="connsiteX70" fmla="*/ 492313 w 1380202"/>
              <a:gd name="connsiteY70" fmla="*/ 3792098 h 6858000"/>
              <a:gd name="connsiteX71" fmla="*/ 491197 w 1380202"/>
              <a:gd name="connsiteY71" fmla="*/ 3777135 h 6858000"/>
              <a:gd name="connsiteX72" fmla="*/ 492930 w 1380202"/>
              <a:gd name="connsiteY72" fmla="*/ 3771656 h 6858000"/>
              <a:gd name="connsiteX73" fmla="*/ 496673 w 1380202"/>
              <a:gd name="connsiteY73" fmla="*/ 3769007 h 6858000"/>
              <a:gd name="connsiteX74" fmla="*/ 496139 w 1380202"/>
              <a:gd name="connsiteY74" fmla="*/ 3767709 h 6858000"/>
              <a:gd name="connsiteX75" fmla="*/ 504835 w 1380202"/>
              <a:gd name="connsiteY75" fmla="*/ 3738082 h 6858000"/>
              <a:gd name="connsiteX76" fmla="*/ 512181 w 1380202"/>
              <a:gd name="connsiteY76" fmla="*/ 3673397 h 6858000"/>
              <a:gd name="connsiteX77" fmla="*/ 511477 w 1380202"/>
              <a:gd name="connsiteY77" fmla="*/ 3637109 h 6858000"/>
              <a:gd name="connsiteX78" fmla="*/ 514920 w 1380202"/>
              <a:gd name="connsiteY78" fmla="*/ 3536883 h 6858000"/>
              <a:gd name="connsiteX79" fmla="*/ 522458 w 1380202"/>
              <a:gd name="connsiteY79" fmla="*/ 3435652 h 6858000"/>
              <a:gd name="connsiteX80" fmla="*/ 524129 w 1380202"/>
              <a:gd name="connsiteY80" fmla="*/ 3307769 h 6858000"/>
              <a:gd name="connsiteX81" fmla="*/ 541692 w 1380202"/>
              <a:gd name="connsiteY81" fmla="*/ 3250522 h 6858000"/>
              <a:gd name="connsiteX82" fmla="*/ 542117 w 1380202"/>
              <a:gd name="connsiteY82" fmla="*/ 3229163 h 6858000"/>
              <a:gd name="connsiteX83" fmla="*/ 543940 w 1380202"/>
              <a:gd name="connsiteY83" fmla="*/ 3217217 h 6858000"/>
              <a:gd name="connsiteX84" fmla="*/ 530775 w 1380202"/>
              <a:gd name="connsiteY84" fmla="*/ 3183755 h 6858000"/>
              <a:gd name="connsiteX85" fmla="*/ 531276 w 1380202"/>
              <a:gd name="connsiteY85" fmla="*/ 3178642 h 6858000"/>
              <a:gd name="connsiteX86" fmla="*/ 518876 w 1380202"/>
              <a:gd name="connsiteY86" fmla="*/ 3158586 h 6858000"/>
              <a:gd name="connsiteX87" fmla="*/ 504061 w 1380202"/>
              <a:gd name="connsiteY87" fmla="*/ 3129034 h 6858000"/>
              <a:gd name="connsiteX88" fmla="*/ 504726 w 1380202"/>
              <a:gd name="connsiteY88" fmla="*/ 3126682 h 6858000"/>
              <a:gd name="connsiteX89" fmla="*/ 495594 w 1380202"/>
              <a:gd name="connsiteY89" fmla="*/ 3114519 h 6858000"/>
              <a:gd name="connsiteX90" fmla="*/ 482203 w 1380202"/>
              <a:gd name="connsiteY90" fmla="*/ 3106272 h 6858000"/>
              <a:gd name="connsiteX91" fmla="*/ 454933 w 1380202"/>
              <a:gd name="connsiteY91" fmla="*/ 2958185 h 6858000"/>
              <a:gd name="connsiteX92" fmla="*/ 397547 w 1380202"/>
              <a:gd name="connsiteY92" fmla="*/ 2762989 h 6858000"/>
              <a:gd name="connsiteX93" fmla="*/ 346465 w 1380202"/>
              <a:gd name="connsiteY93" fmla="*/ 2554718 h 6858000"/>
              <a:gd name="connsiteX94" fmla="*/ 326559 w 1380202"/>
              <a:gd name="connsiteY94" fmla="*/ 2485734 h 6858000"/>
              <a:gd name="connsiteX95" fmla="*/ 317282 w 1380202"/>
              <a:gd name="connsiteY95" fmla="*/ 2447068 h 6858000"/>
              <a:gd name="connsiteX96" fmla="*/ 304243 w 1380202"/>
              <a:gd name="connsiteY96" fmla="*/ 2425819 h 6858000"/>
              <a:gd name="connsiteX97" fmla="*/ 310242 w 1380202"/>
              <a:gd name="connsiteY97" fmla="*/ 2402874 h 6858000"/>
              <a:gd name="connsiteX98" fmla="*/ 312854 w 1380202"/>
              <a:gd name="connsiteY98" fmla="*/ 2381443 h 6858000"/>
              <a:gd name="connsiteX99" fmla="*/ 289183 w 1380202"/>
              <a:gd name="connsiteY99" fmla="*/ 2261920 h 6858000"/>
              <a:gd name="connsiteX100" fmla="*/ 279070 w 1380202"/>
              <a:gd name="connsiteY100" fmla="*/ 2195378 h 6858000"/>
              <a:gd name="connsiteX101" fmla="*/ 263287 w 1380202"/>
              <a:gd name="connsiteY101" fmla="*/ 2155135 h 6858000"/>
              <a:gd name="connsiteX102" fmla="*/ 260745 w 1380202"/>
              <a:gd name="connsiteY102" fmla="*/ 2118008 h 6858000"/>
              <a:gd name="connsiteX103" fmla="*/ 261738 w 1380202"/>
              <a:gd name="connsiteY103" fmla="*/ 2050531 h 6858000"/>
              <a:gd name="connsiteX104" fmla="*/ 253544 w 1380202"/>
              <a:gd name="connsiteY104" fmla="*/ 1963269 h 6858000"/>
              <a:gd name="connsiteX105" fmla="*/ 234722 w 1380202"/>
              <a:gd name="connsiteY105" fmla="*/ 1906352 h 6858000"/>
              <a:gd name="connsiteX106" fmla="*/ 211279 w 1380202"/>
              <a:gd name="connsiteY106" fmla="*/ 1861531 h 6858000"/>
              <a:gd name="connsiteX107" fmla="*/ 165078 w 1380202"/>
              <a:gd name="connsiteY107" fmla="*/ 1732919 h 6858000"/>
              <a:gd name="connsiteX108" fmla="*/ 137389 w 1380202"/>
              <a:gd name="connsiteY108" fmla="*/ 1663540 h 6858000"/>
              <a:gd name="connsiteX109" fmla="*/ 136515 w 1380202"/>
              <a:gd name="connsiteY109" fmla="*/ 1615777 h 6858000"/>
              <a:gd name="connsiteX110" fmla="*/ 117310 w 1380202"/>
              <a:gd name="connsiteY110" fmla="*/ 1563678 h 6858000"/>
              <a:gd name="connsiteX111" fmla="*/ 130390 w 1380202"/>
              <a:gd name="connsiteY111" fmla="*/ 1519474 h 6858000"/>
              <a:gd name="connsiteX112" fmla="*/ 123132 w 1380202"/>
              <a:gd name="connsiteY112" fmla="*/ 1477995 h 6858000"/>
              <a:gd name="connsiteX113" fmla="*/ 109217 w 1380202"/>
              <a:gd name="connsiteY113" fmla="*/ 1373769 h 6858000"/>
              <a:gd name="connsiteX114" fmla="*/ 117524 w 1380202"/>
              <a:gd name="connsiteY114" fmla="*/ 1307086 h 6858000"/>
              <a:gd name="connsiteX115" fmla="*/ 118712 w 1380202"/>
              <a:gd name="connsiteY115" fmla="*/ 1189033 h 6858000"/>
              <a:gd name="connsiteX116" fmla="*/ 123397 w 1380202"/>
              <a:gd name="connsiteY116" fmla="*/ 1168288 h 6858000"/>
              <a:gd name="connsiteX117" fmla="*/ 115679 w 1380202"/>
              <a:gd name="connsiteY117" fmla="*/ 1142577 h 6858000"/>
              <a:gd name="connsiteX118" fmla="*/ 104985 w 1380202"/>
              <a:gd name="connsiteY118" fmla="*/ 1088484 h 6858000"/>
              <a:gd name="connsiteX119" fmla="*/ 93721 w 1380202"/>
              <a:gd name="connsiteY119" fmla="*/ 1016103 h 6858000"/>
              <a:gd name="connsiteX120" fmla="*/ 95177 w 1380202"/>
              <a:gd name="connsiteY120" fmla="*/ 932283 h 6858000"/>
              <a:gd name="connsiteX121" fmla="*/ 97413 w 1380202"/>
              <a:gd name="connsiteY121" fmla="*/ 915925 h 6858000"/>
              <a:gd name="connsiteX122" fmla="*/ 90042 w 1380202"/>
              <a:gd name="connsiteY122" fmla="*/ 896999 h 6858000"/>
              <a:gd name="connsiteX123" fmla="*/ 59450 w 1380202"/>
              <a:gd name="connsiteY123" fmla="*/ 821517 h 6858000"/>
              <a:gd name="connsiteX124" fmla="*/ 38400 w 1380202"/>
              <a:gd name="connsiteY124" fmla="*/ 751353 h 6858000"/>
              <a:gd name="connsiteX125" fmla="*/ 37958 w 1380202"/>
              <a:gd name="connsiteY125" fmla="*/ 721230 h 6858000"/>
              <a:gd name="connsiteX126" fmla="*/ 23629 w 1380202"/>
              <a:gd name="connsiteY126" fmla="*/ 681659 h 6858000"/>
              <a:gd name="connsiteX127" fmla="*/ 9048 w 1380202"/>
              <a:gd name="connsiteY127" fmla="*/ 635218 h 6858000"/>
              <a:gd name="connsiteX128" fmla="*/ 14059 w 1380202"/>
              <a:gd name="connsiteY128" fmla="*/ 613763 h 6858000"/>
              <a:gd name="connsiteX129" fmla="*/ 1 w 1380202"/>
              <a:gd name="connsiteY129" fmla="*/ 598582 h 6858000"/>
              <a:gd name="connsiteX130" fmla="*/ 79993 w 1380202"/>
              <a:gd name="connsiteY130" fmla="*/ 473479 h 6858000"/>
              <a:gd name="connsiteX131" fmla="*/ 68074 w 1380202"/>
              <a:gd name="connsiteY131" fmla="*/ 446567 h 6858000"/>
              <a:gd name="connsiteX132" fmla="*/ 67322 w 1380202"/>
              <a:gd name="connsiteY132" fmla="*/ 393828 h 6858000"/>
              <a:gd name="connsiteX133" fmla="*/ 67152 w 1380202"/>
              <a:gd name="connsiteY133" fmla="*/ 353137 h 6858000"/>
              <a:gd name="connsiteX134" fmla="*/ 88662 w 1380202"/>
              <a:gd name="connsiteY134" fmla="*/ 309501 h 6858000"/>
              <a:gd name="connsiteX135" fmla="*/ 72845 w 1380202"/>
              <a:gd name="connsiteY135" fmla="*/ 275771 h 6858000"/>
              <a:gd name="connsiteX136" fmla="*/ 89872 w 1380202"/>
              <a:gd name="connsiteY136" fmla="*/ 212860 h 6858000"/>
              <a:gd name="connsiteX137" fmla="*/ 81582 w 1380202"/>
              <a:gd name="connsiteY137" fmla="*/ 144983 h 6858000"/>
              <a:gd name="connsiteX138" fmla="*/ 93866 w 1380202"/>
              <a:gd name="connsiteY138" fmla="*/ 55288 h 6858000"/>
              <a:gd name="connsiteX139" fmla="*/ 53420 w 1380202"/>
              <a:gd name="connsiteY139" fmla="*/ 0 h 6858000"/>
              <a:gd name="connsiteX0" fmla="*/ 44600 w 1371382"/>
              <a:gd name="connsiteY0" fmla="*/ 0 h 6858000"/>
              <a:gd name="connsiteX1" fmla="*/ 1371382 w 1371382"/>
              <a:gd name="connsiteY1" fmla="*/ 0 h 6858000"/>
              <a:gd name="connsiteX2" fmla="*/ 1371382 w 1371382"/>
              <a:gd name="connsiteY2" fmla="*/ 6858000 h 6858000"/>
              <a:gd name="connsiteX3" fmla="*/ 108076 w 1371382"/>
              <a:gd name="connsiteY3" fmla="*/ 6857735 h 6858000"/>
              <a:gd name="connsiteX4" fmla="*/ 144669 w 1371382"/>
              <a:gd name="connsiteY4" fmla="*/ 6776847 h 6858000"/>
              <a:gd name="connsiteX5" fmla="*/ 156169 w 1371382"/>
              <a:gd name="connsiteY5" fmla="*/ 6737706 h 6858000"/>
              <a:gd name="connsiteX6" fmla="*/ 180908 w 1371382"/>
              <a:gd name="connsiteY6" fmla="*/ 6691589 h 6858000"/>
              <a:gd name="connsiteX7" fmla="*/ 158465 w 1371382"/>
              <a:gd name="connsiteY7" fmla="*/ 6659970 h 6858000"/>
              <a:gd name="connsiteX8" fmla="*/ 173556 w 1371382"/>
              <a:gd name="connsiteY8" fmla="*/ 6636211 h 6858000"/>
              <a:gd name="connsiteX9" fmla="*/ 191000 w 1371382"/>
              <a:gd name="connsiteY9" fmla="*/ 6594177 h 6858000"/>
              <a:gd name="connsiteX10" fmla="*/ 205040 w 1371382"/>
              <a:gd name="connsiteY10" fmla="*/ 6557575 h 6858000"/>
              <a:gd name="connsiteX11" fmla="*/ 257997 w 1371382"/>
              <a:gd name="connsiteY11" fmla="*/ 6492130 h 6858000"/>
              <a:gd name="connsiteX12" fmla="*/ 273684 w 1371382"/>
              <a:gd name="connsiteY12" fmla="*/ 6431610 h 6858000"/>
              <a:gd name="connsiteX13" fmla="*/ 317389 w 1371382"/>
              <a:gd name="connsiteY13" fmla="*/ 6379786 h 6858000"/>
              <a:gd name="connsiteX14" fmla="*/ 300612 w 1371382"/>
              <a:gd name="connsiteY14" fmla="*/ 6334727 h 6858000"/>
              <a:gd name="connsiteX15" fmla="*/ 278027 w 1371382"/>
              <a:gd name="connsiteY15" fmla="*/ 6313295 h 6858000"/>
              <a:gd name="connsiteX16" fmla="*/ 285191 w 1371382"/>
              <a:gd name="connsiteY16" fmla="*/ 6280046 h 6858000"/>
              <a:gd name="connsiteX17" fmla="*/ 267936 w 1371382"/>
              <a:gd name="connsiteY17" fmla="*/ 6270265 h 6858000"/>
              <a:gd name="connsiteX18" fmla="*/ 294964 w 1371382"/>
              <a:gd name="connsiteY18" fmla="*/ 6252834 h 6858000"/>
              <a:gd name="connsiteX19" fmla="*/ 272956 w 1371382"/>
              <a:gd name="connsiteY19" fmla="*/ 6202459 h 6858000"/>
              <a:gd name="connsiteX20" fmla="*/ 271754 w 1371382"/>
              <a:gd name="connsiteY20" fmla="*/ 6153037 h 6858000"/>
              <a:gd name="connsiteX21" fmla="*/ 287169 w 1371382"/>
              <a:gd name="connsiteY21" fmla="*/ 6078132 h 6858000"/>
              <a:gd name="connsiteX22" fmla="*/ 274556 w 1371382"/>
              <a:gd name="connsiteY22" fmla="*/ 6028119 h 6858000"/>
              <a:gd name="connsiteX23" fmla="*/ 259785 w 1371382"/>
              <a:gd name="connsiteY23" fmla="*/ 5926735 h 6858000"/>
              <a:gd name="connsiteX24" fmla="*/ 309297 w 1371382"/>
              <a:gd name="connsiteY24" fmla="*/ 5712857 h 6858000"/>
              <a:gd name="connsiteX25" fmla="*/ 288372 w 1371382"/>
              <a:gd name="connsiteY25" fmla="*/ 5676393 h 6858000"/>
              <a:gd name="connsiteX26" fmla="*/ 327964 w 1371382"/>
              <a:gd name="connsiteY26" fmla="*/ 5563435 h 6858000"/>
              <a:gd name="connsiteX27" fmla="*/ 375094 w 1371382"/>
              <a:gd name="connsiteY27" fmla="*/ 5437125 h 6858000"/>
              <a:gd name="connsiteX28" fmla="*/ 388662 w 1371382"/>
              <a:gd name="connsiteY28" fmla="*/ 5396260 h 6858000"/>
              <a:gd name="connsiteX29" fmla="*/ 404643 w 1371382"/>
              <a:gd name="connsiteY29" fmla="*/ 5330009 h 6858000"/>
              <a:gd name="connsiteX30" fmla="*/ 438136 w 1371382"/>
              <a:gd name="connsiteY30" fmla="*/ 5273739 h 6858000"/>
              <a:gd name="connsiteX31" fmla="*/ 447735 w 1371382"/>
              <a:gd name="connsiteY31" fmla="*/ 5241779 h 6858000"/>
              <a:gd name="connsiteX32" fmla="*/ 458961 w 1371382"/>
              <a:gd name="connsiteY32" fmla="*/ 5225268 h 6858000"/>
              <a:gd name="connsiteX33" fmla="*/ 459981 w 1371382"/>
              <a:gd name="connsiteY33" fmla="*/ 5217684 h 6858000"/>
              <a:gd name="connsiteX34" fmla="*/ 467322 w 1371382"/>
              <a:gd name="connsiteY34" fmla="*/ 5193377 h 6858000"/>
              <a:gd name="connsiteX35" fmla="*/ 470625 w 1371382"/>
              <a:gd name="connsiteY35" fmla="*/ 5179288 h 6858000"/>
              <a:gd name="connsiteX36" fmla="*/ 471609 w 1371382"/>
              <a:gd name="connsiteY36" fmla="*/ 5173621 h 6858000"/>
              <a:gd name="connsiteX37" fmla="*/ 467243 w 1371382"/>
              <a:gd name="connsiteY37" fmla="*/ 5159961 h 6858000"/>
              <a:gd name="connsiteX38" fmla="*/ 473920 w 1371382"/>
              <a:gd name="connsiteY38" fmla="*/ 5144295 h 6858000"/>
              <a:gd name="connsiteX39" fmla="*/ 470853 w 1371382"/>
              <a:gd name="connsiteY39" fmla="*/ 5125185 h 6858000"/>
              <a:gd name="connsiteX40" fmla="*/ 477683 w 1371382"/>
              <a:gd name="connsiteY40" fmla="*/ 5121884 h 6858000"/>
              <a:gd name="connsiteX41" fmla="*/ 484719 w 1371382"/>
              <a:gd name="connsiteY41" fmla="*/ 5067850 h 6858000"/>
              <a:gd name="connsiteX42" fmla="*/ 487450 w 1371382"/>
              <a:gd name="connsiteY42" fmla="*/ 5060861 h 6858000"/>
              <a:gd name="connsiteX43" fmla="*/ 484154 w 1371382"/>
              <a:gd name="connsiteY43" fmla="*/ 5034192 h 6858000"/>
              <a:gd name="connsiteX44" fmla="*/ 485708 w 1371382"/>
              <a:gd name="connsiteY44" fmla="*/ 4993030 h 6858000"/>
              <a:gd name="connsiteX45" fmla="*/ 492617 w 1371382"/>
              <a:gd name="connsiteY45" fmla="*/ 4946844 h 6858000"/>
              <a:gd name="connsiteX46" fmla="*/ 488473 w 1371382"/>
              <a:gd name="connsiteY46" fmla="*/ 4932692 h 6858000"/>
              <a:gd name="connsiteX47" fmla="*/ 503876 w 1371382"/>
              <a:gd name="connsiteY47" fmla="*/ 4858827 h 6858000"/>
              <a:gd name="connsiteX48" fmla="*/ 509779 w 1371382"/>
              <a:gd name="connsiteY48" fmla="*/ 4821170 h 6858000"/>
              <a:gd name="connsiteX49" fmla="*/ 514512 w 1371382"/>
              <a:gd name="connsiteY49" fmla="*/ 4780965 h 6858000"/>
              <a:gd name="connsiteX50" fmla="*/ 515805 w 1371382"/>
              <a:gd name="connsiteY50" fmla="*/ 4750867 h 6858000"/>
              <a:gd name="connsiteX51" fmla="*/ 513612 w 1371382"/>
              <a:gd name="connsiteY51" fmla="*/ 4690749 h 6858000"/>
              <a:gd name="connsiteX52" fmla="*/ 509092 w 1371382"/>
              <a:gd name="connsiteY52" fmla="*/ 4584173 h 6858000"/>
              <a:gd name="connsiteX53" fmla="*/ 504175 w 1371382"/>
              <a:gd name="connsiteY53" fmla="*/ 4444346 h 6858000"/>
              <a:gd name="connsiteX54" fmla="*/ 500740 w 1371382"/>
              <a:gd name="connsiteY54" fmla="*/ 4375228 h 6858000"/>
              <a:gd name="connsiteX55" fmla="*/ 481393 w 1371382"/>
              <a:gd name="connsiteY55" fmla="*/ 4214165 h 6858000"/>
              <a:gd name="connsiteX56" fmla="*/ 485466 w 1371382"/>
              <a:gd name="connsiteY56" fmla="*/ 4090296 h 6858000"/>
              <a:gd name="connsiteX57" fmla="*/ 470722 w 1371382"/>
              <a:gd name="connsiteY57" fmla="*/ 4033999 h 6858000"/>
              <a:gd name="connsiteX58" fmla="*/ 471871 w 1371382"/>
              <a:gd name="connsiteY58" fmla="*/ 4031933 h 6858000"/>
              <a:gd name="connsiteX59" fmla="*/ 470447 w 1371382"/>
              <a:gd name="connsiteY59" fmla="*/ 4013953 h 6858000"/>
              <a:gd name="connsiteX60" fmla="*/ 456742 w 1371382"/>
              <a:gd name="connsiteY60" fmla="*/ 3974753 h 6858000"/>
              <a:gd name="connsiteX61" fmla="*/ 458340 w 1371382"/>
              <a:gd name="connsiteY61" fmla="*/ 3969950 h 6858000"/>
              <a:gd name="connsiteX62" fmla="*/ 451762 w 1371382"/>
              <a:gd name="connsiteY62" fmla="*/ 3933779 h 6858000"/>
              <a:gd name="connsiteX63" fmla="*/ 453093 w 1371382"/>
              <a:gd name="connsiteY63" fmla="*/ 3933093 h 6858000"/>
              <a:gd name="connsiteX64" fmla="*/ 457447 w 1371382"/>
              <a:gd name="connsiteY64" fmla="*/ 3922082 h 6858000"/>
              <a:gd name="connsiteX65" fmla="*/ 462525 w 1371382"/>
              <a:gd name="connsiteY65" fmla="*/ 3901461 h 6858000"/>
              <a:gd name="connsiteX66" fmla="*/ 485119 w 1371382"/>
              <a:gd name="connsiteY66" fmla="*/ 3813873 h 6858000"/>
              <a:gd name="connsiteX67" fmla="*/ 484544 w 1371382"/>
              <a:gd name="connsiteY67" fmla="*/ 3806161 h 6858000"/>
              <a:gd name="connsiteX68" fmla="*/ 484851 w 1371382"/>
              <a:gd name="connsiteY68" fmla="*/ 3805957 h 6858000"/>
              <a:gd name="connsiteX69" fmla="*/ 484878 w 1371382"/>
              <a:gd name="connsiteY69" fmla="*/ 3797724 h 6858000"/>
              <a:gd name="connsiteX70" fmla="*/ 483493 w 1371382"/>
              <a:gd name="connsiteY70" fmla="*/ 3792098 h 6858000"/>
              <a:gd name="connsiteX71" fmla="*/ 482377 w 1371382"/>
              <a:gd name="connsiteY71" fmla="*/ 3777135 h 6858000"/>
              <a:gd name="connsiteX72" fmla="*/ 484110 w 1371382"/>
              <a:gd name="connsiteY72" fmla="*/ 3771656 h 6858000"/>
              <a:gd name="connsiteX73" fmla="*/ 487853 w 1371382"/>
              <a:gd name="connsiteY73" fmla="*/ 3769007 h 6858000"/>
              <a:gd name="connsiteX74" fmla="*/ 487319 w 1371382"/>
              <a:gd name="connsiteY74" fmla="*/ 3767709 h 6858000"/>
              <a:gd name="connsiteX75" fmla="*/ 496015 w 1371382"/>
              <a:gd name="connsiteY75" fmla="*/ 3738082 h 6858000"/>
              <a:gd name="connsiteX76" fmla="*/ 503361 w 1371382"/>
              <a:gd name="connsiteY76" fmla="*/ 3673397 h 6858000"/>
              <a:gd name="connsiteX77" fmla="*/ 502657 w 1371382"/>
              <a:gd name="connsiteY77" fmla="*/ 3637109 h 6858000"/>
              <a:gd name="connsiteX78" fmla="*/ 506100 w 1371382"/>
              <a:gd name="connsiteY78" fmla="*/ 3536883 h 6858000"/>
              <a:gd name="connsiteX79" fmla="*/ 513638 w 1371382"/>
              <a:gd name="connsiteY79" fmla="*/ 3435652 h 6858000"/>
              <a:gd name="connsiteX80" fmla="*/ 515309 w 1371382"/>
              <a:gd name="connsiteY80" fmla="*/ 3307769 h 6858000"/>
              <a:gd name="connsiteX81" fmla="*/ 532872 w 1371382"/>
              <a:gd name="connsiteY81" fmla="*/ 3250522 h 6858000"/>
              <a:gd name="connsiteX82" fmla="*/ 533297 w 1371382"/>
              <a:gd name="connsiteY82" fmla="*/ 3229163 h 6858000"/>
              <a:gd name="connsiteX83" fmla="*/ 535120 w 1371382"/>
              <a:gd name="connsiteY83" fmla="*/ 3217217 h 6858000"/>
              <a:gd name="connsiteX84" fmla="*/ 521955 w 1371382"/>
              <a:gd name="connsiteY84" fmla="*/ 3183755 h 6858000"/>
              <a:gd name="connsiteX85" fmla="*/ 522456 w 1371382"/>
              <a:gd name="connsiteY85" fmla="*/ 3178642 h 6858000"/>
              <a:gd name="connsiteX86" fmla="*/ 510056 w 1371382"/>
              <a:gd name="connsiteY86" fmla="*/ 3158586 h 6858000"/>
              <a:gd name="connsiteX87" fmla="*/ 495241 w 1371382"/>
              <a:gd name="connsiteY87" fmla="*/ 3129034 h 6858000"/>
              <a:gd name="connsiteX88" fmla="*/ 495906 w 1371382"/>
              <a:gd name="connsiteY88" fmla="*/ 3126682 h 6858000"/>
              <a:gd name="connsiteX89" fmla="*/ 486774 w 1371382"/>
              <a:gd name="connsiteY89" fmla="*/ 3114519 h 6858000"/>
              <a:gd name="connsiteX90" fmla="*/ 473383 w 1371382"/>
              <a:gd name="connsiteY90" fmla="*/ 3106272 h 6858000"/>
              <a:gd name="connsiteX91" fmla="*/ 446113 w 1371382"/>
              <a:gd name="connsiteY91" fmla="*/ 2958185 h 6858000"/>
              <a:gd name="connsiteX92" fmla="*/ 388727 w 1371382"/>
              <a:gd name="connsiteY92" fmla="*/ 2762989 h 6858000"/>
              <a:gd name="connsiteX93" fmla="*/ 337645 w 1371382"/>
              <a:gd name="connsiteY93" fmla="*/ 2554718 h 6858000"/>
              <a:gd name="connsiteX94" fmla="*/ 317739 w 1371382"/>
              <a:gd name="connsiteY94" fmla="*/ 2485734 h 6858000"/>
              <a:gd name="connsiteX95" fmla="*/ 308462 w 1371382"/>
              <a:gd name="connsiteY95" fmla="*/ 2447068 h 6858000"/>
              <a:gd name="connsiteX96" fmla="*/ 295423 w 1371382"/>
              <a:gd name="connsiteY96" fmla="*/ 2425819 h 6858000"/>
              <a:gd name="connsiteX97" fmla="*/ 301422 w 1371382"/>
              <a:gd name="connsiteY97" fmla="*/ 2402874 h 6858000"/>
              <a:gd name="connsiteX98" fmla="*/ 304034 w 1371382"/>
              <a:gd name="connsiteY98" fmla="*/ 2381443 h 6858000"/>
              <a:gd name="connsiteX99" fmla="*/ 280363 w 1371382"/>
              <a:gd name="connsiteY99" fmla="*/ 2261920 h 6858000"/>
              <a:gd name="connsiteX100" fmla="*/ 270250 w 1371382"/>
              <a:gd name="connsiteY100" fmla="*/ 2195378 h 6858000"/>
              <a:gd name="connsiteX101" fmla="*/ 254467 w 1371382"/>
              <a:gd name="connsiteY101" fmla="*/ 2155135 h 6858000"/>
              <a:gd name="connsiteX102" fmla="*/ 251925 w 1371382"/>
              <a:gd name="connsiteY102" fmla="*/ 2118008 h 6858000"/>
              <a:gd name="connsiteX103" fmla="*/ 252918 w 1371382"/>
              <a:gd name="connsiteY103" fmla="*/ 2050531 h 6858000"/>
              <a:gd name="connsiteX104" fmla="*/ 244724 w 1371382"/>
              <a:gd name="connsiteY104" fmla="*/ 1963269 h 6858000"/>
              <a:gd name="connsiteX105" fmla="*/ 225902 w 1371382"/>
              <a:gd name="connsiteY105" fmla="*/ 1906352 h 6858000"/>
              <a:gd name="connsiteX106" fmla="*/ 202459 w 1371382"/>
              <a:gd name="connsiteY106" fmla="*/ 1861531 h 6858000"/>
              <a:gd name="connsiteX107" fmla="*/ 156258 w 1371382"/>
              <a:gd name="connsiteY107" fmla="*/ 1732919 h 6858000"/>
              <a:gd name="connsiteX108" fmla="*/ 128569 w 1371382"/>
              <a:gd name="connsiteY108" fmla="*/ 1663540 h 6858000"/>
              <a:gd name="connsiteX109" fmla="*/ 127695 w 1371382"/>
              <a:gd name="connsiteY109" fmla="*/ 1615777 h 6858000"/>
              <a:gd name="connsiteX110" fmla="*/ 108490 w 1371382"/>
              <a:gd name="connsiteY110" fmla="*/ 1563678 h 6858000"/>
              <a:gd name="connsiteX111" fmla="*/ 121570 w 1371382"/>
              <a:gd name="connsiteY111" fmla="*/ 1519474 h 6858000"/>
              <a:gd name="connsiteX112" fmla="*/ 114312 w 1371382"/>
              <a:gd name="connsiteY112" fmla="*/ 1477995 h 6858000"/>
              <a:gd name="connsiteX113" fmla="*/ 100397 w 1371382"/>
              <a:gd name="connsiteY113" fmla="*/ 1373769 h 6858000"/>
              <a:gd name="connsiteX114" fmla="*/ 108704 w 1371382"/>
              <a:gd name="connsiteY114" fmla="*/ 1307086 h 6858000"/>
              <a:gd name="connsiteX115" fmla="*/ 109892 w 1371382"/>
              <a:gd name="connsiteY115" fmla="*/ 1189033 h 6858000"/>
              <a:gd name="connsiteX116" fmla="*/ 114577 w 1371382"/>
              <a:gd name="connsiteY116" fmla="*/ 1168288 h 6858000"/>
              <a:gd name="connsiteX117" fmla="*/ 106859 w 1371382"/>
              <a:gd name="connsiteY117" fmla="*/ 1142577 h 6858000"/>
              <a:gd name="connsiteX118" fmla="*/ 96165 w 1371382"/>
              <a:gd name="connsiteY118" fmla="*/ 1088484 h 6858000"/>
              <a:gd name="connsiteX119" fmla="*/ 84901 w 1371382"/>
              <a:gd name="connsiteY119" fmla="*/ 1016103 h 6858000"/>
              <a:gd name="connsiteX120" fmla="*/ 86357 w 1371382"/>
              <a:gd name="connsiteY120" fmla="*/ 932283 h 6858000"/>
              <a:gd name="connsiteX121" fmla="*/ 88593 w 1371382"/>
              <a:gd name="connsiteY121" fmla="*/ 915925 h 6858000"/>
              <a:gd name="connsiteX122" fmla="*/ 81222 w 1371382"/>
              <a:gd name="connsiteY122" fmla="*/ 896999 h 6858000"/>
              <a:gd name="connsiteX123" fmla="*/ 50630 w 1371382"/>
              <a:gd name="connsiteY123" fmla="*/ 821517 h 6858000"/>
              <a:gd name="connsiteX124" fmla="*/ 29580 w 1371382"/>
              <a:gd name="connsiteY124" fmla="*/ 751353 h 6858000"/>
              <a:gd name="connsiteX125" fmla="*/ 29138 w 1371382"/>
              <a:gd name="connsiteY125" fmla="*/ 721230 h 6858000"/>
              <a:gd name="connsiteX126" fmla="*/ 14809 w 1371382"/>
              <a:gd name="connsiteY126" fmla="*/ 681659 h 6858000"/>
              <a:gd name="connsiteX127" fmla="*/ 228 w 1371382"/>
              <a:gd name="connsiteY127" fmla="*/ 635218 h 6858000"/>
              <a:gd name="connsiteX128" fmla="*/ 5239 w 1371382"/>
              <a:gd name="connsiteY128" fmla="*/ 613763 h 6858000"/>
              <a:gd name="connsiteX129" fmla="*/ 20769 w 1371382"/>
              <a:gd name="connsiteY129" fmla="*/ 542923 h 6858000"/>
              <a:gd name="connsiteX130" fmla="*/ 71173 w 1371382"/>
              <a:gd name="connsiteY130" fmla="*/ 473479 h 6858000"/>
              <a:gd name="connsiteX131" fmla="*/ 59254 w 1371382"/>
              <a:gd name="connsiteY131" fmla="*/ 446567 h 6858000"/>
              <a:gd name="connsiteX132" fmla="*/ 58502 w 1371382"/>
              <a:gd name="connsiteY132" fmla="*/ 393828 h 6858000"/>
              <a:gd name="connsiteX133" fmla="*/ 58332 w 1371382"/>
              <a:gd name="connsiteY133" fmla="*/ 353137 h 6858000"/>
              <a:gd name="connsiteX134" fmla="*/ 79842 w 1371382"/>
              <a:gd name="connsiteY134" fmla="*/ 309501 h 6858000"/>
              <a:gd name="connsiteX135" fmla="*/ 64025 w 1371382"/>
              <a:gd name="connsiteY135" fmla="*/ 275771 h 6858000"/>
              <a:gd name="connsiteX136" fmla="*/ 81052 w 1371382"/>
              <a:gd name="connsiteY136" fmla="*/ 212860 h 6858000"/>
              <a:gd name="connsiteX137" fmla="*/ 72762 w 1371382"/>
              <a:gd name="connsiteY137" fmla="*/ 144983 h 6858000"/>
              <a:gd name="connsiteX138" fmla="*/ 85046 w 1371382"/>
              <a:gd name="connsiteY138" fmla="*/ 55288 h 6858000"/>
              <a:gd name="connsiteX139" fmla="*/ 44600 w 1371382"/>
              <a:gd name="connsiteY139" fmla="*/ 0 h 6858000"/>
              <a:gd name="connsiteX0" fmla="*/ 44600 w 1371382"/>
              <a:gd name="connsiteY0" fmla="*/ 0 h 6858000"/>
              <a:gd name="connsiteX1" fmla="*/ 1371382 w 1371382"/>
              <a:gd name="connsiteY1" fmla="*/ 0 h 6858000"/>
              <a:gd name="connsiteX2" fmla="*/ 1371382 w 1371382"/>
              <a:gd name="connsiteY2" fmla="*/ 6858000 h 6858000"/>
              <a:gd name="connsiteX3" fmla="*/ 108076 w 1371382"/>
              <a:gd name="connsiteY3" fmla="*/ 6857735 h 6858000"/>
              <a:gd name="connsiteX4" fmla="*/ 144669 w 1371382"/>
              <a:gd name="connsiteY4" fmla="*/ 6776847 h 6858000"/>
              <a:gd name="connsiteX5" fmla="*/ 156169 w 1371382"/>
              <a:gd name="connsiteY5" fmla="*/ 6737706 h 6858000"/>
              <a:gd name="connsiteX6" fmla="*/ 180908 w 1371382"/>
              <a:gd name="connsiteY6" fmla="*/ 6691589 h 6858000"/>
              <a:gd name="connsiteX7" fmla="*/ 158465 w 1371382"/>
              <a:gd name="connsiteY7" fmla="*/ 6659970 h 6858000"/>
              <a:gd name="connsiteX8" fmla="*/ 173556 w 1371382"/>
              <a:gd name="connsiteY8" fmla="*/ 6636211 h 6858000"/>
              <a:gd name="connsiteX9" fmla="*/ 191000 w 1371382"/>
              <a:gd name="connsiteY9" fmla="*/ 6594177 h 6858000"/>
              <a:gd name="connsiteX10" fmla="*/ 205040 w 1371382"/>
              <a:gd name="connsiteY10" fmla="*/ 6557575 h 6858000"/>
              <a:gd name="connsiteX11" fmla="*/ 257997 w 1371382"/>
              <a:gd name="connsiteY11" fmla="*/ 6492130 h 6858000"/>
              <a:gd name="connsiteX12" fmla="*/ 273684 w 1371382"/>
              <a:gd name="connsiteY12" fmla="*/ 6431610 h 6858000"/>
              <a:gd name="connsiteX13" fmla="*/ 317389 w 1371382"/>
              <a:gd name="connsiteY13" fmla="*/ 6379786 h 6858000"/>
              <a:gd name="connsiteX14" fmla="*/ 300612 w 1371382"/>
              <a:gd name="connsiteY14" fmla="*/ 6334727 h 6858000"/>
              <a:gd name="connsiteX15" fmla="*/ 278027 w 1371382"/>
              <a:gd name="connsiteY15" fmla="*/ 6313295 h 6858000"/>
              <a:gd name="connsiteX16" fmla="*/ 285191 w 1371382"/>
              <a:gd name="connsiteY16" fmla="*/ 6280046 h 6858000"/>
              <a:gd name="connsiteX17" fmla="*/ 267936 w 1371382"/>
              <a:gd name="connsiteY17" fmla="*/ 6270265 h 6858000"/>
              <a:gd name="connsiteX18" fmla="*/ 294964 w 1371382"/>
              <a:gd name="connsiteY18" fmla="*/ 6252834 h 6858000"/>
              <a:gd name="connsiteX19" fmla="*/ 272956 w 1371382"/>
              <a:gd name="connsiteY19" fmla="*/ 6202459 h 6858000"/>
              <a:gd name="connsiteX20" fmla="*/ 271754 w 1371382"/>
              <a:gd name="connsiteY20" fmla="*/ 6153037 h 6858000"/>
              <a:gd name="connsiteX21" fmla="*/ 287169 w 1371382"/>
              <a:gd name="connsiteY21" fmla="*/ 6078132 h 6858000"/>
              <a:gd name="connsiteX22" fmla="*/ 274556 w 1371382"/>
              <a:gd name="connsiteY22" fmla="*/ 6028119 h 6858000"/>
              <a:gd name="connsiteX23" fmla="*/ 259785 w 1371382"/>
              <a:gd name="connsiteY23" fmla="*/ 5926735 h 6858000"/>
              <a:gd name="connsiteX24" fmla="*/ 309297 w 1371382"/>
              <a:gd name="connsiteY24" fmla="*/ 5712857 h 6858000"/>
              <a:gd name="connsiteX25" fmla="*/ 288372 w 1371382"/>
              <a:gd name="connsiteY25" fmla="*/ 5676393 h 6858000"/>
              <a:gd name="connsiteX26" fmla="*/ 327964 w 1371382"/>
              <a:gd name="connsiteY26" fmla="*/ 5563435 h 6858000"/>
              <a:gd name="connsiteX27" fmla="*/ 375094 w 1371382"/>
              <a:gd name="connsiteY27" fmla="*/ 5437125 h 6858000"/>
              <a:gd name="connsiteX28" fmla="*/ 388662 w 1371382"/>
              <a:gd name="connsiteY28" fmla="*/ 5396260 h 6858000"/>
              <a:gd name="connsiteX29" fmla="*/ 404643 w 1371382"/>
              <a:gd name="connsiteY29" fmla="*/ 5330009 h 6858000"/>
              <a:gd name="connsiteX30" fmla="*/ 438136 w 1371382"/>
              <a:gd name="connsiteY30" fmla="*/ 5273739 h 6858000"/>
              <a:gd name="connsiteX31" fmla="*/ 447735 w 1371382"/>
              <a:gd name="connsiteY31" fmla="*/ 5241779 h 6858000"/>
              <a:gd name="connsiteX32" fmla="*/ 458961 w 1371382"/>
              <a:gd name="connsiteY32" fmla="*/ 5225268 h 6858000"/>
              <a:gd name="connsiteX33" fmla="*/ 459981 w 1371382"/>
              <a:gd name="connsiteY33" fmla="*/ 5217684 h 6858000"/>
              <a:gd name="connsiteX34" fmla="*/ 467322 w 1371382"/>
              <a:gd name="connsiteY34" fmla="*/ 5193377 h 6858000"/>
              <a:gd name="connsiteX35" fmla="*/ 470625 w 1371382"/>
              <a:gd name="connsiteY35" fmla="*/ 5179288 h 6858000"/>
              <a:gd name="connsiteX36" fmla="*/ 471609 w 1371382"/>
              <a:gd name="connsiteY36" fmla="*/ 5173621 h 6858000"/>
              <a:gd name="connsiteX37" fmla="*/ 467243 w 1371382"/>
              <a:gd name="connsiteY37" fmla="*/ 5159961 h 6858000"/>
              <a:gd name="connsiteX38" fmla="*/ 473920 w 1371382"/>
              <a:gd name="connsiteY38" fmla="*/ 5144295 h 6858000"/>
              <a:gd name="connsiteX39" fmla="*/ 470853 w 1371382"/>
              <a:gd name="connsiteY39" fmla="*/ 5125185 h 6858000"/>
              <a:gd name="connsiteX40" fmla="*/ 477683 w 1371382"/>
              <a:gd name="connsiteY40" fmla="*/ 5121884 h 6858000"/>
              <a:gd name="connsiteX41" fmla="*/ 484719 w 1371382"/>
              <a:gd name="connsiteY41" fmla="*/ 5067850 h 6858000"/>
              <a:gd name="connsiteX42" fmla="*/ 487450 w 1371382"/>
              <a:gd name="connsiteY42" fmla="*/ 5060861 h 6858000"/>
              <a:gd name="connsiteX43" fmla="*/ 484154 w 1371382"/>
              <a:gd name="connsiteY43" fmla="*/ 5034192 h 6858000"/>
              <a:gd name="connsiteX44" fmla="*/ 485708 w 1371382"/>
              <a:gd name="connsiteY44" fmla="*/ 4993030 h 6858000"/>
              <a:gd name="connsiteX45" fmla="*/ 492617 w 1371382"/>
              <a:gd name="connsiteY45" fmla="*/ 4946844 h 6858000"/>
              <a:gd name="connsiteX46" fmla="*/ 488473 w 1371382"/>
              <a:gd name="connsiteY46" fmla="*/ 4932692 h 6858000"/>
              <a:gd name="connsiteX47" fmla="*/ 503876 w 1371382"/>
              <a:gd name="connsiteY47" fmla="*/ 4858827 h 6858000"/>
              <a:gd name="connsiteX48" fmla="*/ 509779 w 1371382"/>
              <a:gd name="connsiteY48" fmla="*/ 4821170 h 6858000"/>
              <a:gd name="connsiteX49" fmla="*/ 514512 w 1371382"/>
              <a:gd name="connsiteY49" fmla="*/ 4780965 h 6858000"/>
              <a:gd name="connsiteX50" fmla="*/ 515805 w 1371382"/>
              <a:gd name="connsiteY50" fmla="*/ 4750867 h 6858000"/>
              <a:gd name="connsiteX51" fmla="*/ 513612 w 1371382"/>
              <a:gd name="connsiteY51" fmla="*/ 4690749 h 6858000"/>
              <a:gd name="connsiteX52" fmla="*/ 509092 w 1371382"/>
              <a:gd name="connsiteY52" fmla="*/ 4584173 h 6858000"/>
              <a:gd name="connsiteX53" fmla="*/ 504175 w 1371382"/>
              <a:gd name="connsiteY53" fmla="*/ 4444346 h 6858000"/>
              <a:gd name="connsiteX54" fmla="*/ 500740 w 1371382"/>
              <a:gd name="connsiteY54" fmla="*/ 4375228 h 6858000"/>
              <a:gd name="connsiteX55" fmla="*/ 481393 w 1371382"/>
              <a:gd name="connsiteY55" fmla="*/ 4214165 h 6858000"/>
              <a:gd name="connsiteX56" fmla="*/ 485466 w 1371382"/>
              <a:gd name="connsiteY56" fmla="*/ 4090296 h 6858000"/>
              <a:gd name="connsiteX57" fmla="*/ 470722 w 1371382"/>
              <a:gd name="connsiteY57" fmla="*/ 4033999 h 6858000"/>
              <a:gd name="connsiteX58" fmla="*/ 471871 w 1371382"/>
              <a:gd name="connsiteY58" fmla="*/ 4031933 h 6858000"/>
              <a:gd name="connsiteX59" fmla="*/ 470447 w 1371382"/>
              <a:gd name="connsiteY59" fmla="*/ 4013953 h 6858000"/>
              <a:gd name="connsiteX60" fmla="*/ 456742 w 1371382"/>
              <a:gd name="connsiteY60" fmla="*/ 3974753 h 6858000"/>
              <a:gd name="connsiteX61" fmla="*/ 458340 w 1371382"/>
              <a:gd name="connsiteY61" fmla="*/ 3969950 h 6858000"/>
              <a:gd name="connsiteX62" fmla="*/ 451762 w 1371382"/>
              <a:gd name="connsiteY62" fmla="*/ 3933779 h 6858000"/>
              <a:gd name="connsiteX63" fmla="*/ 453093 w 1371382"/>
              <a:gd name="connsiteY63" fmla="*/ 3933093 h 6858000"/>
              <a:gd name="connsiteX64" fmla="*/ 457447 w 1371382"/>
              <a:gd name="connsiteY64" fmla="*/ 3922082 h 6858000"/>
              <a:gd name="connsiteX65" fmla="*/ 462525 w 1371382"/>
              <a:gd name="connsiteY65" fmla="*/ 3901461 h 6858000"/>
              <a:gd name="connsiteX66" fmla="*/ 485119 w 1371382"/>
              <a:gd name="connsiteY66" fmla="*/ 3813873 h 6858000"/>
              <a:gd name="connsiteX67" fmla="*/ 484544 w 1371382"/>
              <a:gd name="connsiteY67" fmla="*/ 3806161 h 6858000"/>
              <a:gd name="connsiteX68" fmla="*/ 484851 w 1371382"/>
              <a:gd name="connsiteY68" fmla="*/ 3805957 h 6858000"/>
              <a:gd name="connsiteX69" fmla="*/ 484878 w 1371382"/>
              <a:gd name="connsiteY69" fmla="*/ 3797724 h 6858000"/>
              <a:gd name="connsiteX70" fmla="*/ 483493 w 1371382"/>
              <a:gd name="connsiteY70" fmla="*/ 3792098 h 6858000"/>
              <a:gd name="connsiteX71" fmla="*/ 482377 w 1371382"/>
              <a:gd name="connsiteY71" fmla="*/ 3777135 h 6858000"/>
              <a:gd name="connsiteX72" fmla="*/ 484110 w 1371382"/>
              <a:gd name="connsiteY72" fmla="*/ 3771656 h 6858000"/>
              <a:gd name="connsiteX73" fmla="*/ 487853 w 1371382"/>
              <a:gd name="connsiteY73" fmla="*/ 3769007 h 6858000"/>
              <a:gd name="connsiteX74" fmla="*/ 487319 w 1371382"/>
              <a:gd name="connsiteY74" fmla="*/ 3767709 h 6858000"/>
              <a:gd name="connsiteX75" fmla="*/ 496015 w 1371382"/>
              <a:gd name="connsiteY75" fmla="*/ 3738082 h 6858000"/>
              <a:gd name="connsiteX76" fmla="*/ 503361 w 1371382"/>
              <a:gd name="connsiteY76" fmla="*/ 3673397 h 6858000"/>
              <a:gd name="connsiteX77" fmla="*/ 502657 w 1371382"/>
              <a:gd name="connsiteY77" fmla="*/ 3637109 h 6858000"/>
              <a:gd name="connsiteX78" fmla="*/ 506100 w 1371382"/>
              <a:gd name="connsiteY78" fmla="*/ 3536883 h 6858000"/>
              <a:gd name="connsiteX79" fmla="*/ 513638 w 1371382"/>
              <a:gd name="connsiteY79" fmla="*/ 3435652 h 6858000"/>
              <a:gd name="connsiteX80" fmla="*/ 515309 w 1371382"/>
              <a:gd name="connsiteY80" fmla="*/ 3307769 h 6858000"/>
              <a:gd name="connsiteX81" fmla="*/ 532872 w 1371382"/>
              <a:gd name="connsiteY81" fmla="*/ 3250522 h 6858000"/>
              <a:gd name="connsiteX82" fmla="*/ 533297 w 1371382"/>
              <a:gd name="connsiteY82" fmla="*/ 3229163 h 6858000"/>
              <a:gd name="connsiteX83" fmla="*/ 535120 w 1371382"/>
              <a:gd name="connsiteY83" fmla="*/ 3217217 h 6858000"/>
              <a:gd name="connsiteX84" fmla="*/ 521955 w 1371382"/>
              <a:gd name="connsiteY84" fmla="*/ 3183755 h 6858000"/>
              <a:gd name="connsiteX85" fmla="*/ 522456 w 1371382"/>
              <a:gd name="connsiteY85" fmla="*/ 3178642 h 6858000"/>
              <a:gd name="connsiteX86" fmla="*/ 510056 w 1371382"/>
              <a:gd name="connsiteY86" fmla="*/ 3158586 h 6858000"/>
              <a:gd name="connsiteX87" fmla="*/ 495241 w 1371382"/>
              <a:gd name="connsiteY87" fmla="*/ 3129034 h 6858000"/>
              <a:gd name="connsiteX88" fmla="*/ 495906 w 1371382"/>
              <a:gd name="connsiteY88" fmla="*/ 3126682 h 6858000"/>
              <a:gd name="connsiteX89" fmla="*/ 486774 w 1371382"/>
              <a:gd name="connsiteY89" fmla="*/ 3114519 h 6858000"/>
              <a:gd name="connsiteX90" fmla="*/ 473383 w 1371382"/>
              <a:gd name="connsiteY90" fmla="*/ 3106272 h 6858000"/>
              <a:gd name="connsiteX91" fmla="*/ 446113 w 1371382"/>
              <a:gd name="connsiteY91" fmla="*/ 2958185 h 6858000"/>
              <a:gd name="connsiteX92" fmla="*/ 388727 w 1371382"/>
              <a:gd name="connsiteY92" fmla="*/ 2762989 h 6858000"/>
              <a:gd name="connsiteX93" fmla="*/ 337645 w 1371382"/>
              <a:gd name="connsiteY93" fmla="*/ 2554718 h 6858000"/>
              <a:gd name="connsiteX94" fmla="*/ 317739 w 1371382"/>
              <a:gd name="connsiteY94" fmla="*/ 2485734 h 6858000"/>
              <a:gd name="connsiteX95" fmla="*/ 308462 w 1371382"/>
              <a:gd name="connsiteY95" fmla="*/ 2447068 h 6858000"/>
              <a:gd name="connsiteX96" fmla="*/ 295423 w 1371382"/>
              <a:gd name="connsiteY96" fmla="*/ 2425819 h 6858000"/>
              <a:gd name="connsiteX97" fmla="*/ 301422 w 1371382"/>
              <a:gd name="connsiteY97" fmla="*/ 2402874 h 6858000"/>
              <a:gd name="connsiteX98" fmla="*/ 304034 w 1371382"/>
              <a:gd name="connsiteY98" fmla="*/ 2381443 h 6858000"/>
              <a:gd name="connsiteX99" fmla="*/ 280363 w 1371382"/>
              <a:gd name="connsiteY99" fmla="*/ 2261920 h 6858000"/>
              <a:gd name="connsiteX100" fmla="*/ 270250 w 1371382"/>
              <a:gd name="connsiteY100" fmla="*/ 2195378 h 6858000"/>
              <a:gd name="connsiteX101" fmla="*/ 254467 w 1371382"/>
              <a:gd name="connsiteY101" fmla="*/ 2155135 h 6858000"/>
              <a:gd name="connsiteX102" fmla="*/ 251925 w 1371382"/>
              <a:gd name="connsiteY102" fmla="*/ 2118008 h 6858000"/>
              <a:gd name="connsiteX103" fmla="*/ 252918 w 1371382"/>
              <a:gd name="connsiteY103" fmla="*/ 2050531 h 6858000"/>
              <a:gd name="connsiteX104" fmla="*/ 244724 w 1371382"/>
              <a:gd name="connsiteY104" fmla="*/ 1963269 h 6858000"/>
              <a:gd name="connsiteX105" fmla="*/ 225902 w 1371382"/>
              <a:gd name="connsiteY105" fmla="*/ 1906352 h 6858000"/>
              <a:gd name="connsiteX106" fmla="*/ 202459 w 1371382"/>
              <a:gd name="connsiteY106" fmla="*/ 1861531 h 6858000"/>
              <a:gd name="connsiteX107" fmla="*/ 156258 w 1371382"/>
              <a:gd name="connsiteY107" fmla="*/ 1732919 h 6858000"/>
              <a:gd name="connsiteX108" fmla="*/ 128569 w 1371382"/>
              <a:gd name="connsiteY108" fmla="*/ 1663540 h 6858000"/>
              <a:gd name="connsiteX109" fmla="*/ 127695 w 1371382"/>
              <a:gd name="connsiteY109" fmla="*/ 1615777 h 6858000"/>
              <a:gd name="connsiteX110" fmla="*/ 108490 w 1371382"/>
              <a:gd name="connsiteY110" fmla="*/ 1563678 h 6858000"/>
              <a:gd name="connsiteX111" fmla="*/ 121570 w 1371382"/>
              <a:gd name="connsiteY111" fmla="*/ 1519474 h 6858000"/>
              <a:gd name="connsiteX112" fmla="*/ 114312 w 1371382"/>
              <a:gd name="connsiteY112" fmla="*/ 1477995 h 6858000"/>
              <a:gd name="connsiteX113" fmla="*/ 100397 w 1371382"/>
              <a:gd name="connsiteY113" fmla="*/ 1373769 h 6858000"/>
              <a:gd name="connsiteX114" fmla="*/ 108704 w 1371382"/>
              <a:gd name="connsiteY114" fmla="*/ 1307086 h 6858000"/>
              <a:gd name="connsiteX115" fmla="*/ 109892 w 1371382"/>
              <a:gd name="connsiteY115" fmla="*/ 1189033 h 6858000"/>
              <a:gd name="connsiteX116" fmla="*/ 114577 w 1371382"/>
              <a:gd name="connsiteY116" fmla="*/ 1168288 h 6858000"/>
              <a:gd name="connsiteX117" fmla="*/ 106859 w 1371382"/>
              <a:gd name="connsiteY117" fmla="*/ 1142577 h 6858000"/>
              <a:gd name="connsiteX118" fmla="*/ 96165 w 1371382"/>
              <a:gd name="connsiteY118" fmla="*/ 1088484 h 6858000"/>
              <a:gd name="connsiteX119" fmla="*/ 84901 w 1371382"/>
              <a:gd name="connsiteY119" fmla="*/ 1016103 h 6858000"/>
              <a:gd name="connsiteX120" fmla="*/ 86357 w 1371382"/>
              <a:gd name="connsiteY120" fmla="*/ 932283 h 6858000"/>
              <a:gd name="connsiteX121" fmla="*/ 88593 w 1371382"/>
              <a:gd name="connsiteY121" fmla="*/ 915925 h 6858000"/>
              <a:gd name="connsiteX122" fmla="*/ 81222 w 1371382"/>
              <a:gd name="connsiteY122" fmla="*/ 896999 h 6858000"/>
              <a:gd name="connsiteX123" fmla="*/ 50630 w 1371382"/>
              <a:gd name="connsiteY123" fmla="*/ 821517 h 6858000"/>
              <a:gd name="connsiteX124" fmla="*/ 29580 w 1371382"/>
              <a:gd name="connsiteY124" fmla="*/ 751353 h 6858000"/>
              <a:gd name="connsiteX125" fmla="*/ 29138 w 1371382"/>
              <a:gd name="connsiteY125" fmla="*/ 721230 h 6858000"/>
              <a:gd name="connsiteX126" fmla="*/ 14809 w 1371382"/>
              <a:gd name="connsiteY126" fmla="*/ 681659 h 6858000"/>
              <a:gd name="connsiteX127" fmla="*/ 228 w 1371382"/>
              <a:gd name="connsiteY127" fmla="*/ 635218 h 6858000"/>
              <a:gd name="connsiteX128" fmla="*/ 22148 w 1371382"/>
              <a:gd name="connsiteY128" fmla="*/ 585934 h 6858000"/>
              <a:gd name="connsiteX129" fmla="*/ 20769 w 1371382"/>
              <a:gd name="connsiteY129" fmla="*/ 542923 h 6858000"/>
              <a:gd name="connsiteX130" fmla="*/ 71173 w 1371382"/>
              <a:gd name="connsiteY130" fmla="*/ 473479 h 6858000"/>
              <a:gd name="connsiteX131" fmla="*/ 59254 w 1371382"/>
              <a:gd name="connsiteY131" fmla="*/ 446567 h 6858000"/>
              <a:gd name="connsiteX132" fmla="*/ 58502 w 1371382"/>
              <a:gd name="connsiteY132" fmla="*/ 393828 h 6858000"/>
              <a:gd name="connsiteX133" fmla="*/ 58332 w 1371382"/>
              <a:gd name="connsiteY133" fmla="*/ 353137 h 6858000"/>
              <a:gd name="connsiteX134" fmla="*/ 79842 w 1371382"/>
              <a:gd name="connsiteY134" fmla="*/ 309501 h 6858000"/>
              <a:gd name="connsiteX135" fmla="*/ 64025 w 1371382"/>
              <a:gd name="connsiteY135" fmla="*/ 275771 h 6858000"/>
              <a:gd name="connsiteX136" fmla="*/ 81052 w 1371382"/>
              <a:gd name="connsiteY136" fmla="*/ 212860 h 6858000"/>
              <a:gd name="connsiteX137" fmla="*/ 72762 w 1371382"/>
              <a:gd name="connsiteY137" fmla="*/ 144983 h 6858000"/>
              <a:gd name="connsiteX138" fmla="*/ 85046 w 1371382"/>
              <a:gd name="connsiteY138" fmla="*/ 55288 h 6858000"/>
              <a:gd name="connsiteX139" fmla="*/ 44600 w 1371382"/>
              <a:gd name="connsiteY139"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101112 w 1364418"/>
              <a:gd name="connsiteY3" fmla="*/ 6857735 h 6858000"/>
              <a:gd name="connsiteX4" fmla="*/ 137705 w 1364418"/>
              <a:gd name="connsiteY4" fmla="*/ 6776847 h 6858000"/>
              <a:gd name="connsiteX5" fmla="*/ 149205 w 1364418"/>
              <a:gd name="connsiteY5" fmla="*/ 6737706 h 6858000"/>
              <a:gd name="connsiteX6" fmla="*/ 173944 w 1364418"/>
              <a:gd name="connsiteY6" fmla="*/ 6691589 h 6858000"/>
              <a:gd name="connsiteX7" fmla="*/ 151501 w 1364418"/>
              <a:gd name="connsiteY7" fmla="*/ 6659970 h 6858000"/>
              <a:gd name="connsiteX8" fmla="*/ 166592 w 1364418"/>
              <a:gd name="connsiteY8" fmla="*/ 6636211 h 6858000"/>
              <a:gd name="connsiteX9" fmla="*/ 184036 w 1364418"/>
              <a:gd name="connsiteY9" fmla="*/ 6594177 h 6858000"/>
              <a:gd name="connsiteX10" fmla="*/ 198076 w 1364418"/>
              <a:gd name="connsiteY10" fmla="*/ 6557575 h 6858000"/>
              <a:gd name="connsiteX11" fmla="*/ 251033 w 1364418"/>
              <a:gd name="connsiteY11" fmla="*/ 6492130 h 6858000"/>
              <a:gd name="connsiteX12" fmla="*/ 266720 w 1364418"/>
              <a:gd name="connsiteY12" fmla="*/ 6431610 h 6858000"/>
              <a:gd name="connsiteX13" fmla="*/ 310425 w 1364418"/>
              <a:gd name="connsiteY13" fmla="*/ 6379786 h 6858000"/>
              <a:gd name="connsiteX14" fmla="*/ 293648 w 1364418"/>
              <a:gd name="connsiteY14" fmla="*/ 6334727 h 6858000"/>
              <a:gd name="connsiteX15" fmla="*/ 271063 w 1364418"/>
              <a:gd name="connsiteY15" fmla="*/ 6313295 h 6858000"/>
              <a:gd name="connsiteX16" fmla="*/ 278227 w 1364418"/>
              <a:gd name="connsiteY16" fmla="*/ 6280046 h 6858000"/>
              <a:gd name="connsiteX17" fmla="*/ 260972 w 1364418"/>
              <a:gd name="connsiteY17" fmla="*/ 6270265 h 6858000"/>
              <a:gd name="connsiteX18" fmla="*/ 288000 w 1364418"/>
              <a:gd name="connsiteY18" fmla="*/ 6252834 h 6858000"/>
              <a:gd name="connsiteX19" fmla="*/ 265992 w 1364418"/>
              <a:gd name="connsiteY19" fmla="*/ 6202459 h 6858000"/>
              <a:gd name="connsiteX20" fmla="*/ 264790 w 1364418"/>
              <a:gd name="connsiteY20" fmla="*/ 6153037 h 6858000"/>
              <a:gd name="connsiteX21" fmla="*/ 280205 w 1364418"/>
              <a:gd name="connsiteY21" fmla="*/ 6078132 h 6858000"/>
              <a:gd name="connsiteX22" fmla="*/ 267592 w 1364418"/>
              <a:gd name="connsiteY22" fmla="*/ 6028119 h 6858000"/>
              <a:gd name="connsiteX23" fmla="*/ 252821 w 1364418"/>
              <a:gd name="connsiteY23" fmla="*/ 5926735 h 6858000"/>
              <a:gd name="connsiteX24" fmla="*/ 302333 w 1364418"/>
              <a:gd name="connsiteY24" fmla="*/ 5712857 h 6858000"/>
              <a:gd name="connsiteX25" fmla="*/ 281408 w 1364418"/>
              <a:gd name="connsiteY25" fmla="*/ 5676393 h 6858000"/>
              <a:gd name="connsiteX26" fmla="*/ 321000 w 1364418"/>
              <a:gd name="connsiteY26" fmla="*/ 5563435 h 6858000"/>
              <a:gd name="connsiteX27" fmla="*/ 368130 w 1364418"/>
              <a:gd name="connsiteY27" fmla="*/ 5437125 h 6858000"/>
              <a:gd name="connsiteX28" fmla="*/ 381698 w 1364418"/>
              <a:gd name="connsiteY28" fmla="*/ 5396260 h 6858000"/>
              <a:gd name="connsiteX29" fmla="*/ 397679 w 1364418"/>
              <a:gd name="connsiteY29" fmla="*/ 5330009 h 6858000"/>
              <a:gd name="connsiteX30" fmla="*/ 431172 w 1364418"/>
              <a:gd name="connsiteY30" fmla="*/ 5273739 h 6858000"/>
              <a:gd name="connsiteX31" fmla="*/ 440771 w 1364418"/>
              <a:gd name="connsiteY31" fmla="*/ 5241779 h 6858000"/>
              <a:gd name="connsiteX32" fmla="*/ 451997 w 1364418"/>
              <a:gd name="connsiteY32" fmla="*/ 5225268 h 6858000"/>
              <a:gd name="connsiteX33" fmla="*/ 453017 w 1364418"/>
              <a:gd name="connsiteY33" fmla="*/ 5217684 h 6858000"/>
              <a:gd name="connsiteX34" fmla="*/ 460358 w 1364418"/>
              <a:gd name="connsiteY34" fmla="*/ 5193377 h 6858000"/>
              <a:gd name="connsiteX35" fmla="*/ 463661 w 1364418"/>
              <a:gd name="connsiteY35" fmla="*/ 5179288 h 6858000"/>
              <a:gd name="connsiteX36" fmla="*/ 464645 w 1364418"/>
              <a:gd name="connsiteY36" fmla="*/ 5173621 h 6858000"/>
              <a:gd name="connsiteX37" fmla="*/ 460279 w 1364418"/>
              <a:gd name="connsiteY37" fmla="*/ 5159961 h 6858000"/>
              <a:gd name="connsiteX38" fmla="*/ 466956 w 1364418"/>
              <a:gd name="connsiteY38" fmla="*/ 5144295 h 6858000"/>
              <a:gd name="connsiteX39" fmla="*/ 463889 w 1364418"/>
              <a:gd name="connsiteY39" fmla="*/ 5125185 h 6858000"/>
              <a:gd name="connsiteX40" fmla="*/ 470719 w 1364418"/>
              <a:gd name="connsiteY40" fmla="*/ 5121884 h 6858000"/>
              <a:gd name="connsiteX41" fmla="*/ 477755 w 1364418"/>
              <a:gd name="connsiteY41" fmla="*/ 5067850 h 6858000"/>
              <a:gd name="connsiteX42" fmla="*/ 480486 w 1364418"/>
              <a:gd name="connsiteY42" fmla="*/ 5060861 h 6858000"/>
              <a:gd name="connsiteX43" fmla="*/ 477190 w 1364418"/>
              <a:gd name="connsiteY43" fmla="*/ 5034192 h 6858000"/>
              <a:gd name="connsiteX44" fmla="*/ 478744 w 1364418"/>
              <a:gd name="connsiteY44" fmla="*/ 4993030 h 6858000"/>
              <a:gd name="connsiteX45" fmla="*/ 485653 w 1364418"/>
              <a:gd name="connsiteY45" fmla="*/ 4946844 h 6858000"/>
              <a:gd name="connsiteX46" fmla="*/ 481509 w 1364418"/>
              <a:gd name="connsiteY46" fmla="*/ 4932692 h 6858000"/>
              <a:gd name="connsiteX47" fmla="*/ 496912 w 1364418"/>
              <a:gd name="connsiteY47" fmla="*/ 4858827 h 6858000"/>
              <a:gd name="connsiteX48" fmla="*/ 502815 w 1364418"/>
              <a:gd name="connsiteY48" fmla="*/ 4821170 h 6858000"/>
              <a:gd name="connsiteX49" fmla="*/ 507548 w 1364418"/>
              <a:gd name="connsiteY49" fmla="*/ 4780965 h 6858000"/>
              <a:gd name="connsiteX50" fmla="*/ 508841 w 1364418"/>
              <a:gd name="connsiteY50" fmla="*/ 4750867 h 6858000"/>
              <a:gd name="connsiteX51" fmla="*/ 506648 w 1364418"/>
              <a:gd name="connsiteY51" fmla="*/ 4690749 h 6858000"/>
              <a:gd name="connsiteX52" fmla="*/ 502128 w 1364418"/>
              <a:gd name="connsiteY52" fmla="*/ 4584173 h 6858000"/>
              <a:gd name="connsiteX53" fmla="*/ 497211 w 1364418"/>
              <a:gd name="connsiteY53" fmla="*/ 4444346 h 6858000"/>
              <a:gd name="connsiteX54" fmla="*/ 493776 w 1364418"/>
              <a:gd name="connsiteY54" fmla="*/ 4375228 h 6858000"/>
              <a:gd name="connsiteX55" fmla="*/ 474429 w 1364418"/>
              <a:gd name="connsiteY55" fmla="*/ 4214165 h 6858000"/>
              <a:gd name="connsiteX56" fmla="*/ 478502 w 1364418"/>
              <a:gd name="connsiteY56" fmla="*/ 4090296 h 6858000"/>
              <a:gd name="connsiteX57" fmla="*/ 463758 w 1364418"/>
              <a:gd name="connsiteY57" fmla="*/ 4033999 h 6858000"/>
              <a:gd name="connsiteX58" fmla="*/ 464907 w 1364418"/>
              <a:gd name="connsiteY58" fmla="*/ 4031933 h 6858000"/>
              <a:gd name="connsiteX59" fmla="*/ 463483 w 1364418"/>
              <a:gd name="connsiteY59" fmla="*/ 4013953 h 6858000"/>
              <a:gd name="connsiteX60" fmla="*/ 449778 w 1364418"/>
              <a:gd name="connsiteY60" fmla="*/ 3974753 h 6858000"/>
              <a:gd name="connsiteX61" fmla="*/ 451376 w 1364418"/>
              <a:gd name="connsiteY61" fmla="*/ 3969950 h 6858000"/>
              <a:gd name="connsiteX62" fmla="*/ 444798 w 1364418"/>
              <a:gd name="connsiteY62" fmla="*/ 3933779 h 6858000"/>
              <a:gd name="connsiteX63" fmla="*/ 446129 w 1364418"/>
              <a:gd name="connsiteY63" fmla="*/ 3933093 h 6858000"/>
              <a:gd name="connsiteX64" fmla="*/ 450483 w 1364418"/>
              <a:gd name="connsiteY64" fmla="*/ 3922082 h 6858000"/>
              <a:gd name="connsiteX65" fmla="*/ 455561 w 1364418"/>
              <a:gd name="connsiteY65" fmla="*/ 3901461 h 6858000"/>
              <a:gd name="connsiteX66" fmla="*/ 478155 w 1364418"/>
              <a:gd name="connsiteY66" fmla="*/ 3813873 h 6858000"/>
              <a:gd name="connsiteX67" fmla="*/ 477580 w 1364418"/>
              <a:gd name="connsiteY67" fmla="*/ 3806161 h 6858000"/>
              <a:gd name="connsiteX68" fmla="*/ 477887 w 1364418"/>
              <a:gd name="connsiteY68" fmla="*/ 3805957 h 6858000"/>
              <a:gd name="connsiteX69" fmla="*/ 477914 w 1364418"/>
              <a:gd name="connsiteY69" fmla="*/ 3797724 h 6858000"/>
              <a:gd name="connsiteX70" fmla="*/ 476529 w 1364418"/>
              <a:gd name="connsiteY70" fmla="*/ 3792098 h 6858000"/>
              <a:gd name="connsiteX71" fmla="*/ 475413 w 1364418"/>
              <a:gd name="connsiteY71" fmla="*/ 3777135 h 6858000"/>
              <a:gd name="connsiteX72" fmla="*/ 477146 w 1364418"/>
              <a:gd name="connsiteY72" fmla="*/ 3771656 h 6858000"/>
              <a:gd name="connsiteX73" fmla="*/ 480889 w 1364418"/>
              <a:gd name="connsiteY73" fmla="*/ 3769007 h 6858000"/>
              <a:gd name="connsiteX74" fmla="*/ 480355 w 1364418"/>
              <a:gd name="connsiteY74" fmla="*/ 3767709 h 6858000"/>
              <a:gd name="connsiteX75" fmla="*/ 489051 w 1364418"/>
              <a:gd name="connsiteY75" fmla="*/ 3738082 h 6858000"/>
              <a:gd name="connsiteX76" fmla="*/ 496397 w 1364418"/>
              <a:gd name="connsiteY76" fmla="*/ 3673397 h 6858000"/>
              <a:gd name="connsiteX77" fmla="*/ 495693 w 1364418"/>
              <a:gd name="connsiteY77" fmla="*/ 3637109 h 6858000"/>
              <a:gd name="connsiteX78" fmla="*/ 499136 w 1364418"/>
              <a:gd name="connsiteY78" fmla="*/ 3536883 h 6858000"/>
              <a:gd name="connsiteX79" fmla="*/ 506674 w 1364418"/>
              <a:gd name="connsiteY79" fmla="*/ 3435652 h 6858000"/>
              <a:gd name="connsiteX80" fmla="*/ 508345 w 1364418"/>
              <a:gd name="connsiteY80" fmla="*/ 3307769 h 6858000"/>
              <a:gd name="connsiteX81" fmla="*/ 525908 w 1364418"/>
              <a:gd name="connsiteY81" fmla="*/ 3250522 h 6858000"/>
              <a:gd name="connsiteX82" fmla="*/ 526333 w 1364418"/>
              <a:gd name="connsiteY82" fmla="*/ 3229163 h 6858000"/>
              <a:gd name="connsiteX83" fmla="*/ 528156 w 1364418"/>
              <a:gd name="connsiteY83" fmla="*/ 3217217 h 6858000"/>
              <a:gd name="connsiteX84" fmla="*/ 514991 w 1364418"/>
              <a:gd name="connsiteY84" fmla="*/ 3183755 h 6858000"/>
              <a:gd name="connsiteX85" fmla="*/ 515492 w 1364418"/>
              <a:gd name="connsiteY85" fmla="*/ 3178642 h 6858000"/>
              <a:gd name="connsiteX86" fmla="*/ 503092 w 1364418"/>
              <a:gd name="connsiteY86" fmla="*/ 3158586 h 6858000"/>
              <a:gd name="connsiteX87" fmla="*/ 488277 w 1364418"/>
              <a:gd name="connsiteY87" fmla="*/ 3129034 h 6858000"/>
              <a:gd name="connsiteX88" fmla="*/ 488942 w 1364418"/>
              <a:gd name="connsiteY88" fmla="*/ 3126682 h 6858000"/>
              <a:gd name="connsiteX89" fmla="*/ 479810 w 1364418"/>
              <a:gd name="connsiteY89" fmla="*/ 3114519 h 6858000"/>
              <a:gd name="connsiteX90" fmla="*/ 466419 w 1364418"/>
              <a:gd name="connsiteY90" fmla="*/ 3106272 h 6858000"/>
              <a:gd name="connsiteX91" fmla="*/ 439149 w 1364418"/>
              <a:gd name="connsiteY91" fmla="*/ 2958185 h 6858000"/>
              <a:gd name="connsiteX92" fmla="*/ 381763 w 1364418"/>
              <a:gd name="connsiteY92" fmla="*/ 2762989 h 6858000"/>
              <a:gd name="connsiteX93" fmla="*/ 330681 w 1364418"/>
              <a:gd name="connsiteY93" fmla="*/ 2554718 h 6858000"/>
              <a:gd name="connsiteX94" fmla="*/ 310775 w 1364418"/>
              <a:gd name="connsiteY94" fmla="*/ 2485734 h 6858000"/>
              <a:gd name="connsiteX95" fmla="*/ 301498 w 1364418"/>
              <a:gd name="connsiteY95" fmla="*/ 2447068 h 6858000"/>
              <a:gd name="connsiteX96" fmla="*/ 288459 w 1364418"/>
              <a:gd name="connsiteY96" fmla="*/ 2425819 h 6858000"/>
              <a:gd name="connsiteX97" fmla="*/ 294458 w 1364418"/>
              <a:gd name="connsiteY97" fmla="*/ 2402874 h 6858000"/>
              <a:gd name="connsiteX98" fmla="*/ 297070 w 1364418"/>
              <a:gd name="connsiteY98" fmla="*/ 2381443 h 6858000"/>
              <a:gd name="connsiteX99" fmla="*/ 273399 w 1364418"/>
              <a:gd name="connsiteY99" fmla="*/ 2261920 h 6858000"/>
              <a:gd name="connsiteX100" fmla="*/ 263286 w 1364418"/>
              <a:gd name="connsiteY100" fmla="*/ 2195378 h 6858000"/>
              <a:gd name="connsiteX101" fmla="*/ 247503 w 1364418"/>
              <a:gd name="connsiteY101" fmla="*/ 2155135 h 6858000"/>
              <a:gd name="connsiteX102" fmla="*/ 244961 w 1364418"/>
              <a:gd name="connsiteY102" fmla="*/ 2118008 h 6858000"/>
              <a:gd name="connsiteX103" fmla="*/ 245954 w 1364418"/>
              <a:gd name="connsiteY103" fmla="*/ 2050531 h 6858000"/>
              <a:gd name="connsiteX104" fmla="*/ 237760 w 1364418"/>
              <a:gd name="connsiteY104" fmla="*/ 1963269 h 6858000"/>
              <a:gd name="connsiteX105" fmla="*/ 218938 w 1364418"/>
              <a:gd name="connsiteY105" fmla="*/ 1906352 h 6858000"/>
              <a:gd name="connsiteX106" fmla="*/ 195495 w 1364418"/>
              <a:gd name="connsiteY106" fmla="*/ 1861531 h 6858000"/>
              <a:gd name="connsiteX107" fmla="*/ 149294 w 1364418"/>
              <a:gd name="connsiteY107" fmla="*/ 1732919 h 6858000"/>
              <a:gd name="connsiteX108" fmla="*/ 121605 w 1364418"/>
              <a:gd name="connsiteY108" fmla="*/ 1663540 h 6858000"/>
              <a:gd name="connsiteX109" fmla="*/ 120731 w 1364418"/>
              <a:gd name="connsiteY109" fmla="*/ 1615777 h 6858000"/>
              <a:gd name="connsiteX110" fmla="*/ 101526 w 1364418"/>
              <a:gd name="connsiteY110" fmla="*/ 1563678 h 6858000"/>
              <a:gd name="connsiteX111" fmla="*/ 114606 w 1364418"/>
              <a:gd name="connsiteY111" fmla="*/ 1519474 h 6858000"/>
              <a:gd name="connsiteX112" fmla="*/ 107348 w 1364418"/>
              <a:gd name="connsiteY112" fmla="*/ 1477995 h 6858000"/>
              <a:gd name="connsiteX113" fmla="*/ 93433 w 1364418"/>
              <a:gd name="connsiteY113" fmla="*/ 1373769 h 6858000"/>
              <a:gd name="connsiteX114" fmla="*/ 101740 w 1364418"/>
              <a:gd name="connsiteY114" fmla="*/ 1307086 h 6858000"/>
              <a:gd name="connsiteX115" fmla="*/ 102928 w 1364418"/>
              <a:gd name="connsiteY115" fmla="*/ 1189033 h 6858000"/>
              <a:gd name="connsiteX116" fmla="*/ 107613 w 1364418"/>
              <a:gd name="connsiteY116" fmla="*/ 1168288 h 6858000"/>
              <a:gd name="connsiteX117" fmla="*/ 99895 w 1364418"/>
              <a:gd name="connsiteY117" fmla="*/ 1142577 h 6858000"/>
              <a:gd name="connsiteX118" fmla="*/ 89201 w 1364418"/>
              <a:gd name="connsiteY118" fmla="*/ 1088484 h 6858000"/>
              <a:gd name="connsiteX119" fmla="*/ 77937 w 1364418"/>
              <a:gd name="connsiteY119" fmla="*/ 1016103 h 6858000"/>
              <a:gd name="connsiteX120" fmla="*/ 79393 w 1364418"/>
              <a:gd name="connsiteY120" fmla="*/ 932283 h 6858000"/>
              <a:gd name="connsiteX121" fmla="*/ 81629 w 1364418"/>
              <a:gd name="connsiteY121" fmla="*/ 915925 h 6858000"/>
              <a:gd name="connsiteX122" fmla="*/ 74258 w 1364418"/>
              <a:gd name="connsiteY122" fmla="*/ 896999 h 6858000"/>
              <a:gd name="connsiteX123" fmla="*/ 43666 w 1364418"/>
              <a:gd name="connsiteY123" fmla="*/ 821517 h 6858000"/>
              <a:gd name="connsiteX124" fmla="*/ 22616 w 1364418"/>
              <a:gd name="connsiteY124" fmla="*/ 751353 h 6858000"/>
              <a:gd name="connsiteX125" fmla="*/ 22174 w 1364418"/>
              <a:gd name="connsiteY125" fmla="*/ 721230 h 6858000"/>
              <a:gd name="connsiteX126" fmla="*/ 7845 w 1364418"/>
              <a:gd name="connsiteY126" fmla="*/ 681659 h 6858000"/>
              <a:gd name="connsiteX127" fmla="*/ 31306 w 1364418"/>
              <a:gd name="connsiteY127" fmla="*/ 619315 h 6858000"/>
              <a:gd name="connsiteX128" fmla="*/ 15184 w 1364418"/>
              <a:gd name="connsiteY128" fmla="*/ 585934 h 6858000"/>
              <a:gd name="connsiteX129" fmla="*/ 13805 w 1364418"/>
              <a:gd name="connsiteY129" fmla="*/ 542923 h 6858000"/>
              <a:gd name="connsiteX130" fmla="*/ 64209 w 1364418"/>
              <a:gd name="connsiteY130" fmla="*/ 473479 h 6858000"/>
              <a:gd name="connsiteX131" fmla="*/ 52290 w 1364418"/>
              <a:gd name="connsiteY131" fmla="*/ 446567 h 6858000"/>
              <a:gd name="connsiteX132" fmla="*/ 51538 w 1364418"/>
              <a:gd name="connsiteY132" fmla="*/ 393828 h 6858000"/>
              <a:gd name="connsiteX133" fmla="*/ 51368 w 1364418"/>
              <a:gd name="connsiteY133" fmla="*/ 353137 h 6858000"/>
              <a:gd name="connsiteX134" fmla="*/ 72878 w 1364418"/>
              <a:gd name="connsiteY134" fmla="*/ 309501 h 6858000"/>
              <a:gd name="connsiteX135" fmla="*/ 57061 w 1364418"/>
              <a:gd name="connsiteY135" fmla="*/ 275771 h 6858000"/>
              <a:gd name="connsiteX136" fmla="*/ 74088 w 1364418"/>
              <a:gd name="connsiteY136" fmla="*/ 212860 h 6858000"/>
              <a:gd name="connsiteX137" fmla="*/ 65798 w 1364418"/>
              <a:gd name="connsiteY137" fmla="*/ 144983 h 6858000"/>
              <a:gd name="connsiteX138" fmla="*/ 78082 w 1364418"/>
              <a:gd name="connsiteY138" fmla="*/ 55288 h 6858000"/>
              <a:gd name="connsiteX139" fmla="*/ 37636 w 1364418"/>
              <a:gd name="connsiteY139"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101112 w 1364418"/>
              <a:gd name="connsiteY3" fmla="*/ 6857735 h 6858000"/>
              <a:gd name="connsiteX4" fmla="*/ 137705 w 1364418"/>
              <a:gd name="connsiteY4" fmla="*/ 6776847 h 6858000"/>
              <a:gd name="connsiteX5" fmla="*/ 149205 w 1364418"/>
              <a:gd name="connsiteY5" fmla="*/ 6737706 h 6858000"/>
              <a:gd name="connsiteX6" fmla="*/ 173944 w 1364418"/>
              <a:gd name="connsiteY6" fmla="*/ 6691589 h 6858000"/>
              <a:gd name="connsiteX7" fmla="*/ 151501 w 1364418"/>
              <a:gd name="connsiteY7" fmla="*/ 6659970 h 6858000"/>
              <a:gd name="connsiteX8" fmla="*/ 166592 w 1364418"/>
              <a:gd name="connsiteY8" fmla="*/ 6636211 h 6858000"/>
              <a:gd name="connsiteX9" fmla="*/ 184036 w 1364418"/>
              <a:gd name="connsiteY9" fmla="*/ 6594177 h 6858000"/>
              <a:gd name="connsiteX10" fmla="*/ 198076 w 1364418"/>
              <a:gd name="connsiteY10" fmla="*/ 6557575 h 6858000"/>
              <a:gd name="connsiteX11" fmla="*/ 251033 w 1364418"/>
              <a:gd name="connsiteY11" fmla="*/ 6492130 h 6858000"/>
              <a:gd name="connsiteX12" fmla="*/ 266720 w 1364418"/>
              <a:gd name="connsiteY12" fmla="*/ 6431610 h 6858000"/>
              <a:gd name="connsiteX13" fmla="*/ 310425 w 1364418"/>
              <a:gd name="connsiteY13" fmla="*/ 6379786 h 6858000"/>
              <a:gd name="connsiteX14" fmla="*/ 293648 w 1364418"/>
              <a:gd name="connsiteY14" fmla="*/ 6334727 h 6858000"/>
              <a:gd name="connsiteX15" fmla="*/ 271063 w 1364418"/>
              <a:gd name="connsiteY15" fmla="*/ 6313295 h 6858000"/>
              <a:gd name="connsiteX16" fmla="*/ 278227 w 1364418"/>
              <a:gd name="connsiteY16" fmla="*/ 6280046 h 6858000"/>
              <a:gd name="connsiteX17" fmla="*/ 260972 w 1364418"/>
              <a:gd name="connsiteY17" fmla="*/ 6270265 h 6858000"/>
              <a:gd name="connsiteX18" fmla="*/ 288000 w 1364418"/>
              <a:gd name="connsiteY18" fmla="*/ 6252834 h 6858000"/>
              <a:gd name="connsiteX19" fmla="*/ 265992 w 1364418"/>
              <a:gd name="connsiteY19" fmla="*/ 6202459 h 6858000"/>
              <a:gd name="connsiteX20" fmla="*/ 264790 w 1364418"/>
              <a:gd name="connsiteY20" fmla="*/ 6153037 h 6858000"/>
              <a:gd name="connsiteX21" fmla="*/ 280205 w 1364418"/>
              <a:gd name="connsiteY21" fmla="*/ 6078132 h 6858000"/>
              <a:gd name="connsiteX22" fmla="*/ 267592 w 1364418"/>
              <a:gd name="connsiteY22" fmla="*/ 6028119 h 6858000"/>
              <a:gd name="connsiteX23" fmla="*/ 252821 w 1364418"/>
              <a:gd name="connsiteY23" fmla="*/ 5926735 h 6858000"/>
              <a:gd name="connsiteX24" fmla="*/ 302333 w 1364418"/>
              <a:gd name="connsiteY24" fmla="*/ 5712857 h 6858000"/>
              <a:gd name="connsiteX25" fmla="*/ 281408 w 1364418"/>
              <a:gd name="connsiteY25" fmla="*/ 5676393 h 6858000"/>
              <a:gd name="connsiteX26" fmla="*/ 321000 w 1364418"/>
              <a:gd name="connsiteY26" fmla="*/ 5563435 h 6858000"/>
              <a:gd name="connsiteX27" fmla="*/ 368130 w 1364418"/>
              <a:gd name="connsiteY27" fmla="*/ 5437125 h 6858000"/>
              <a:gd name="connsiteX28" fmla="*/ 381698 w 1364418"/>
              <a:gd name="connsiteY28" fmla="*/ 5396260 h 6858000"/>
              <a:gd name="connsiteX29" fmla="*/ 397679 w 1364418"/>
              <a:gd name="connsiteY29" fmla="*/ 5330009 h 6858000"/>
              <a:gd name="connsiteX30" fmla="*/ 431172 w 1364418"/>
              <a:gd name="connsiteY30" fmla="*/ 5273739 h 6858000"/>
              <a:gd name="connsiteX31" fmla="*/ 440771 w 1364418"/>
              <a:gd name="connsiteY31" fmla="*/ 5241779 h 6858000"/>
              <a:gd name="connsiteX32" fmla="*/ 451997 w 1364418"/>
              <a:gd name="connsiteY32" fmla="*/ 5225268 h 6858000"/>
              <a:gd name="connsiteX33" fmla="*/ 453017 w 1364418"/>
              <a:gd name="connsiteY33" fmla="*/ 5217684 h 6858000"/>
              <a:gd name="connsiteX34" fmla="*/ 460358 w 1364418"/>
              <a:gd name="connsiteY34" fmla="*/ 5193377 h 6858000"/>
              <a:gd name="connsiteX35" fmla="*/ 463661 w 1364418"/>
              <a:gd name="connsiteY35" fmla="*/ 5179288 h 6858000"/>
              <a:gd name="connsiteX36" fmla="*/ 464645 w 1364418"/>
              <a:gd name="connsiteY36" fmla="*/ 5173621 h 6858000"/>
              <a:gd name="connsiteX37" fmla="*/ 460279 w 1364418"/>
              <a:gd name="connsiteY37" fmla="*/ 5159961 h 6858000"/>
              <a:gd name="connsiteX38" fmla="*/ 466956 w 1364418"/>
              <a:gd name="connsiteY38" fmla="*/ 5144295 h 6858000"/>
              <a:gd name="connsiteX39" fmla="*/ 463889 w 1364418"/>
              <a:gd name="connsiteY39" fmla="*/ 5125185 h 6858000"/>
              <a:gd name="connsiteX40" fmla="*/ 470719 w 1364418"/>
              <a:gd name="connsiteY40" fmla="*/ 5121884 h 6858000"/>
              <a:gd name="connsiteX41" fmla="*/ 477755 w 1364418"/>
              <a:gd name="connsiteY41" fmla="*/ 5067850 h 6858000"/>
              <a:gd name="connsiteX42" fmla="*/ 480486 w 1364418"/>
              <a:gd name="connsiteY42" fmla="*/ 5060861 h 6858000"/>
              <a:gd name="connsiteX43" fmla="*/ 477190 w 1364418"/>
              <a:gd name="connsiteY43" fmla="*/ 5034192 h 6858000"/>
              <a:gd name="connsiteX44" fmla="*/ 478744 w 1364418"/>
              <a:gd name="connsiteY44" fmla="*/ 4993030 h 6858000"/>
              <a:gd name="connsiteX45" fmla="*/ 485653 w 1364418"/>
              <a:gd name="connsiteY45" fmla="*/ 4946844 h 6858000"/>
              <a:gd name="connsiteX46" fmla="*/ 481509 w 1364418"/>
              <a:gd name="connsiteY46" fmla="*/ 4932692 h 6858000"/>
              <a:gd name="connsiteX47" fmla="*/ 496912 w 1364418"/>
              <a:gd name="connsiteY47" fmla="*/ 4858827 h 6858000"/>
              <a:gd name="connsiteX48" fmla="*/ 502815 w 1364418"/>
              <a:gd name="connsiteY48" fmla="*/ 4821170 h 6858000"/>
              <a:gd name="connsiteX49" fmla="*/ 507548 w 1364418"/>
              <a:gd name="connsiteY49" fmla="*/ 4780965 h 6858000"/>
              <a:gd name="connsiteX50" fmla="*/ 508841 w 1364418"/>
              <a:gd name="connsiteY50" fmla="*/ 4750867 h 6858000"/>
              <a:gd name="connsiteX51" fmla="*/ 506648 w 1364418"/>
              <a:gd name="connsiteY51" fmla="*/ 4690749 h 6858000"/>
              <a:gd name="connsiteX52" fmla="*/ 502128 w 1364418"/>
              <a:gd name="connsiteY52" fmla="*/ 4584173 h 6858000"/>
              <a:gd name="connsiteX53" fmla="*/ 497211 w 1364418"/>
              <a:gd name="connsiteY53" fmla="*/ 4444346 h 6858000"/>
              <a:gd name="connsiteX54" fmla="*/ 493776 w 1364418"/>
              <a:gd name="connsiteY54" fmla="*/ 4375228 h 6858000"/>
              <a:gd name="connsiteX55" fmla="*/ 474429 w 1364418"/>
              <a:gd name="connsiteY55" fmla="*/ 4214165 h 6858000"/>
              <a:gd name="connsiteX56" fmla="*/ 478502 w 1364418"/>
              <a:gd name="connsiteY56" fmla="*/ 4090296 h 6858000"/>
              <a:gd name="connsiteX57" fmla="*/ 463758 w 1364418"/>
              <a:gd name="connsiteY57" fmla="*/ 4033999 h 6858000"/>
              <a:gd name="connsiteX58" fmla="*/ 464907 w 1364418"/>
              <a:gd name="connsiteY58" fmla="*/ 4031933 h 6858000"/>
              <a:gd name="connsiteX59" fmla="*/ 463483 w 1364418"/>
              <a:gd name="connsiteY59" fmla="*/ 4013953 h 6858000"/>
              <a:gd name="connsiteX60" fmla="*/ 449778 w 1364418"/>
              <a:gd name="connsiteY60" fmla="*/ 3974753 h 6858000"/>
              <a:gd name="connsiteX61" fmla="*/ 451376 w 1364418"/>
              <a:gd name="connsiteY61" fmla="*/ 3969950 h 6858000"/>
              <a:gd name="connsiteX62" fmla="*/ 444798 w 1364418"/>
              <a:gd name="connsiteY62" fmla="*/ 3933779 h 6858000"/>
              <a:gd name="connsiteX63" fmla="*/ 446129 w 1364418"/>
              <a:gd name="connsiteY63" fmla="*/ 3933093 h 6858000"/>
              <a:gd name="connsiteX64" fmla="*/ 450483 w 1364418"/>
              <a:gd name="connsiteY64" fmla="*/ 3922082 h 6858000"/>
              <a:gd name="connsiteX65" fmla="*/ 455561 w 1364418"/>
              <a:gd name="connsiteY65" fmla="*/ 3901461 h 6858000"/>
              <a:gd name="connsiteX66" fmla="*/ 478155 w 1364418"/>
              <a:gd name="connsiteY66" fmla="*/ 3813873 h 6858000"/>
              <a:gd name="connsiteX67" fmla="*/ 477580 w 1364418"/>
              <a:gd name="connsiteY67" fmla="*/ 3806161 h 6858000"/>
              <a:gd name="connsiteX68" fmla="*/ 477887 w 1364418"/>
              <a:gd name="connsiteY68" fmla="*/ 3805957 h 6858000"/>
              <a:gd name="connsiteX69" fmla="*/ 477914 w 1364418"/>
              <a:gd name="connsiteY69" fmla="*/ 3797724 h 6858000"/>
              <a:gd name="connsiteX70" fmla="*/ 476529 w 1364418"/>
              <a:gd name="connsiteY70" fmla="*/ 3792098 h 6858000"/>
              <a:gd name="connsiteX71" fmla="*/ 475413 w 1364418"/>
              <a:gd name="connsiteY71" fmla="*/ 3777135 h 6858000"/>
              <a:gd name="connsiteX72" fmla="*/ 477146 w 1364418"/>
              <a:gd name="connsiteY72" fmla="*/ 3771656 h 6858000"/>
              <a:gd name="connsiteX73" fmla="*/ 480889 w 1364418"/>
              <a:gd name="connsiteY73" fmla="*/ 3769007 h 6858000"/>
              <a:gd name="connsiteX74" fmla="*/ 480355 w 1364418"/>
              <a:gd name="connsiteY74" fmla="*/ 3767709 h 6858000"/>
              <a:gd name="connsiteX75" fmla="*/ 489051 w 1364418"/>
              <a:gd name="connsiteY75" fmla="*/ 3738082 h 6858000"/>
              <a:gd name="connsiteX76" fmla="*/ 496397 w 1364418"/>
              <a:gd name="connsiteY76" fmla="*/ 3673397 h 6858000"/>
              <a:gd name="connsiteX77" fmla="*/ 495693 w 1364418"/>
              <a:gd name="connsiteY77" fmla="*/ 3637109 h 6858000"/>
              <a:gd name="connsiteX78" fmla="*/ 499136 w 1364418"/>
              <a:gd name="connsiteY78" fmla="*/ 3536883 h 6858000"/>
              <a:gd name="connsiteX79" fmla="*/ 506674 w 1364418"/>
              <a:gd name="connsiteY79" fmla="*/ 3435652 h 6858000"/>
              <a:gd name="connsiteX80" fmla="*/ 508345 w 1364418"/>
              <a:gd name="connsiteY80" fmla="*/ 3307769 h 6858000"/>
              <a:gd name="connsiteX81" fmla="*/ 525908 w 1364418"/>
              <a:gd name="connsiteY81" fmla="*/ 3250522 h 6858000"/>
              <a:gd name="connsiteX82" fmla="*/ 526333 w 1364418"/>
              <a:gd name="connsiteY82" fmla="*/ 3229163 h 6858000"/>
              <a:gd name="connsiteX83" fmla="*/ 528156 w 1364418"/>
              <a:gd name="connsiteY83" fmla="*/ 3217217 h 6858000"/>
              <a:gd name="connsiteX84" fmla="*/ 514991 w 1364418"/>
              <a:gd name="connsiteY84" fmla="*/ 3183755 h 6858000"/>
              <a:gd name="connsiteX85" fmla="*/ 515492 w 1364418"/>
              <a:gd name="connsiteY85" fmla="*/ 3178642 h 6858000"/>
              <a:gd name="connsiteX86" fmla="*/ 503092 w 1364418"/>
              <a:gd name="connsiteY86" fmla="*/ 3158586 h 6858000"/>
              <a:gd name="connsiteX87" fmla="*/ 488277 w 1364418"/>
              <a:gd name="connsiteY87" fmla="*/ 3129034 h 6858000"/>
              <a:gd name="connsiteX88" fmla="*/ 488942 w 1364418"/>
              <a:gd name="connsiteY88" fmla="*/ 3126682 h 6858000"/>
              <a:gd name="connsiteX89" fmla="*/ 479810 w 1364418"/>
              <a:gd name="connsiteY89" fmla="*/ 3114519 h 6858000"/>
              <a:gd name="connsiteX90" fmla="*/ 466419 w 1364418"/>
              <a:gd name="connsiteY90" fmla="*/ 3106272 h 6858000"/>
              <a:gd name="connsiteX91" fmla="*/ 439149 w 1364418"/>
              <a:gd name="connsiteY91" fmla="*/ 2958185 h 6858000"/>
              <a:gd name="connsiteX92" fmla="*/ 381763 w 1364418"/>
              <a:gd name="connsiteY92" fmla="*/ 2762989 h 6858000"/>
              <a:gd name="connsiteX93" fmla="*/ 330681 w 1364418"/>
              <a:gd name="connsiteY93" fmla="*/ 2554718 h 6858000"/>
              <a:gd name="connsiteX94" fmla="*/ 310775 w 1364418"/>
              <a:gd name="connsiteY94" fmla="*/ 2485734 h 6858000"/>
              <a:gd name="connsiteX95" fmla="*/ 301498 w 1364418"/>
              <a:gd name="connsiteY95" fmla="*/ 2447068 h 6858000"/>
              <a:gd name="connsiteX96" fmla="*/ 288459 w 1364418"/>
              <a:gd name="connsiteY96" fmla="*/ 2425819 h 6858000"/>
              <a:gd name="connsiteX97" fmla="*/ 294458 w 1364418"/>
              <a:gd name="connsiteY97" fmla="*/ 2402874 h 6858000"/>
              <a:gd name="connsiteX98" fmla="*/ 297070 w 1364418"/>
              <a:gd name="connsiteY98" fmla="*/ 2381443 h 6858000"/>
              <a:gd name="connsiteX99" fmla="*/ 273399 w 1364418"/>
              <a:gd name="connsiteY99" fmla="*/ 2261920 h 6858000"/>
              <a:gd name="connsiteX100" fmla="*/ 263286 w 1364418"/>
              <a:gd name="connsiteY100" fmla="*/ 2195378 h 6858000"/>
              <a:gd name="connsiteX101" fmla="*/ 247503 w 1364418"/>
              <a:gd name="connsiteY101" fmla="*/ 2155135 h 6858000"/>
              <a:gd name="connsiteX102" fmla="*/ 244961 w 1364418"/>
              <a:gd name="connsiteY102" fmla="*/ 2118008 h 6858000"/>
              <a:gd name="connsiteX103" fmla="*/ 245954 w 1364418"/>
              <a:gd name="connsiteY103" fmla="*/ 2050531 h 6858000"/>
              <a:gd name="connsiteX104" fmla="*/ 237760 w 1364418"/>
              <a:gd name="connsiteY104" fmla="*/ 1963269 h 6858000"/>
              <a:gd name="connsiteX105" fmla="*/ 218938 w 1364418"/>
              <a:gd name="connsiteY105" fmla="*/ 1906352 h 6858000"/>
              <a:gd name="connsiteX106" fmla="*/ 195495 w 1364418"/>
              <a:gd name="connsiteY106" fmla="*/ 1861531 h 6858000"/>
              <a:gd name="connsiteX107" fmla="*/ 149294 w 1364418"/>
              <a:gd name="connsiteY107" fmla="*/ 1732919 h 6858000"/>
              <a:gd name="connsiteX108" fmla="*/ 121605 w 1364418"/>
              <a:gd name="connsiteY108" fmla="*/ 1663540 h 6858000"/>
              <a:gd name="connsiteX109" fmla="*/ 120731 w 1364418"/>
              <a:gd name="connsiteY109" fmla="*/ 1615777 h 6858000"/>
              <a:gd name="connsiteX110" fmla="*/ 101526 w 1364418"/>
              <a:gd name="connsiteY110" fmla="*/ 1563678 h 6858000"/>
              <a:gd name="connsiteX111" fmla="*/ 114606 w 1364418"/>
              <a:gd name="connsiteY111" fmla="*/ 1519474 h 6858000"/>
              <a:gd name="connsiteX112" fmla="*/ 107348 w 1364418"/>
              <a:gd name="connsiteY112" fmla="*/ 1477995 h 6858000"/>
              <a:gd name="connsiteX113" fmla="*/ 93433 w 1364418"/>
              <a:gd name="connsiteY113" fmla="*/ 1373769 h 6858000"/>
              <a:gd name="connsiteX114" fmla="*/ 101740 w 1364418"/>
              <a:gd name="connsiteY114" fmla="*/ 1307086 h 6858000"/>
              <a:gd name="connsiteX115" fmla="*/ 102928 w 1364418"/>
              <a:gd name="connsiteY115" fmla="*/ 1189033 h 6858000"/>
              <a:gd name="connsiteX116" fmla="*/ 107613 w 1364418"/>
              <a:gd name="connsiteY116" fmla="*/ 1168288 h 6858000"/>
              <a:gd name="connsiteX117" fmla="*/ 99895 w 1364418"/>
              <a:gd name="connsiteY117" fmla="*/ 1142577 h 6858000"/>
              <a:gd name="connsiteX118" fmla="*/ 89201 w 1364418"/>
              <a:gd name="connsiteY118" fmla="*/ 1088484 h 6858000"/>
              <a:gd name="connsiteX119" fmla="*/ 77937 w 1364418"/>
              <a:gd name="connsiteY119" fmla="*/ 1016103 h 6858000"/>
              <a:gd name="connsiteX120" fmla="*/ 79393 w 1364418"/>
              <a:gd name="connsiteY120" fmla="*/ 932283 h 6858000"/>
              <a:gd name="connsiteX121" fmla="*/ 81629 w 1364418"/>
              <a:gd name="connsiteY121" fmla="*/ 915925 h 6858000"/>
              <a:gd name="connsiteX122" fmla="*/ 74258 w 1364418"/>
              <a:gd name="connsiteY122" fmla="*/ 896999 h 6858000"/>
              <a:gd name="connsiteX123" fmla="*/ 43666 w 1364418"/>
              <a:gd name="connsiteY123" fmla="*/ 821517 h 6858000"/>
              <a:gd name="connsiteX124" fmla="*/ 22616 w 1364418"/>
              <a:gd name="connsiteY124" fmla="*/ 751353 h 6858000"/>
              <a:gd name="connsiteX125" fmla="*/ 22174 w 1364418"/>
              <a:gd name="connsiteY125" fmla="*/ 721230 h 6858000"/>
              <a:gd name="connsiteX126" fmla="*/ 7845 w 1364418"/>
              <a:gd name="connsiteY126" fmla="*/ 681659 h 6858000"/>
              <a:gd name="connsiteX127" fmla="*/ 31306 w 1364418"/>
              <a:gd name="connsiteY127" fmla="*/ 619315 h 6858000"/>
              <a:gd name="connsiteX128" fmla="*/ 15184 w 1364418"/>
              <a:gd name="connsiteY128" fmla="*/ 585934 h 6858000"/>
              <a:gd name="connsiteX129" fmla="*/ 22258 w 1364418"/>
              <a:gd name="connsiteY129" fmla="*/ 538948 h 6858000"/>
              <a:gd name="connsiteX130" fmla="*/ 64209 w 1364418"/>
              <a:gd name="connsiteY130" fmla="*/ 473479 h 6858000"/>
              <a:gd name="connsiteX131" fmla="*/ 52290 w 1364418"/>
              <a:gd name="connsiteY131" fmla="*/ 446567 h 6858000"/>
              <a:gd name="connsiteX132" fmla="*/ 51538 w 1364418"/>
              <a:gd name="connsiteY132" fmla="*/ 393828 h 6858000"/>
              <a:gd name="connsiteX133" fmla="*/ 51368 w 1364418"/>
              <a:gd name="connsiteY133" fmla="*/ 353137 h 6858000"/>
              <a:gd name="connsiteX134" fmla="*/ 72878 w 1364418"/>
              <a:gd name="connsiteY134" fmla="*/ 309501 h 6858000"/>
              <a:gd name="connsiteX135" fmla="*/ 57061 w 1364418"/>
              <a:gd name="connsiteY135" fmla="*/ 275771 h 6858000"/>
              <a:gd name="connsiteX136" fmla="*/ 74088 w 1364418"/>
              <a:gd name="connsiteY136" fmla="*/ 212860 h 6858000"/>
              <a:gd name="connsiteX137" fmla="*/ 65798 w 1364418"/>
              <a:gd name="connsiteY137" fmla="*/ 144983 h 6858000"/>
              <a:gd name="connsiteX138" fmla="*/ 78082 w 1364418"/>
              <a:gd name="connsiteY138" fmla="*/ 55288 h 6858000"/>
              <a:gd name="connsiteX139" fmla="*/ 37636 w 1364418"/>
              <a:gd name="connsiteY139"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101112 w 1364418"/>
              <a:gd name="connsiteY3" fmla="*/ 6857735 h 6858000"/>
              <a:gd name="connsiteX4" fmla="*/ 137705 w 1364418"/>
              <a:gd name="connsiteY4" fmla="*/ 6776847 h 6858000"/>
              <a:gd name="connsiteX5" fmla="*/ 149205 w 1364418"/>
              <a:gd name="connsiteY5" fmla="*/ 6737706 h 6858000"/>
              <a:gd name="connsiteX6" fmla="*/ 173944 w 1364418"/>
              <a:gd name="connsiteY6" fmla="*/ 6691589 h 6858000"/>
              <a:gd name="connsiteX7" fmla="*/ 151501 w 1364418"/>
              <a:gd name="connsiteY7" fmla="*/ 6659970 h 6858000"/>
              <a:gd name="connsiteX8" fmla="*/ 166592 w 1364418"/>
              <a:gd name="connsiteY8" fmla="*/ 6636211 h 6858000"/>
              <a:gd name="connsiteX9" fmla="*/ 184036 w 1364418"/>
              <a:gd name="connsiteY9" fmla="*/ 6594177 h 6858000"/>
              <a:gd name="connsiteX10" fmla="*/ 198076 w 1364418"/>
              <a:gd name="connsiteY10" fmla="*/ 6557575 h 6858000"/>
              <a:gd name="connsiteX11" fmla="*/ 251033 w 1364418"/>
              <a:gd name="connsiteY11" fmla="*/ 6492130 h 6858000"/>
              <a:gd name="connsiteX12" fmla="*/ 266720 w 1364418"/>
              <a:gd name="connsiteY12" fmla="*/ 6431610 h 6858000"/>
              <a:gd name="connsiteX13" fmla="*/ 310425 w 1364418"/>
              <a:gd name="connsiteY13" fmla="*/ 6379786 h 6858000"/>
              <a:gd name="connsiteX14" fmla="*/ 293648 w 1364418"/>
              <a:gd name="connsiteY14" fmla="*/ 6334727 h 6858000"/>
              <a:gd name="connsiteX15" fmla="*/ 271063 w 1364418"/>
              <a:gd name="connsiteY15" fmla="*/ 6313295 h 6858000"/>
              <a:gd name="connsiteX16" fmla="*/ 278227 w 1364418"/>
              <a:gd name="connsiteY16" fmla="*/ 6280046 h 6858000"/>
              <a:gd name="connsiteX17" fmla="*/ 260972 w 1364418"/>
              <a:gd name="connsiteY17" fmla="*/ 6270265 h 6858000"/>
              <a:gd name="connsiteX18" fmla="*/ 288000 w 1364418"/>
              <a:gd name="connsiteY18" fmla="*/ 6252834 h 6858000"/>
              <a:gd name="connsiteX19" fmla="*/ 265992 w 1364418"/>
              <a:gd name="connsiteY19" fmla="*/ 6202459 h 6858000"/>
              <a:gd name="connsiteX20" fmla="*/ 264790 w 1364418"/>
              <a:gd name="connsiteY20" fmla="*/ 6153037 h 6858000"/>
              <a:gd name="connsiteX21" fmla="*/ 280205 w 1364418"/>
              <a:gd name="connsiteY21" fmla="*/ 6078132 h 6858000"/>
              <a:gd name="connsiteX22" fmla="*/ 267592 w 1364418"/>
              <a:gd name="connsiteY22" fmla="*/ 6028119 h 6858000"/>
              <a:gd name="connsiteX23" fmla="*/ 252821 w 1364418"/>
              <a:gd name="connsiteY23" fmla="*/ 5926735 h 6858000"/>
              <a:gd name="connsiteX24" fmla="*/ 302333 w 1364418"/>
              <a:gd name="connsiteY24" fmla="*/ 5712857 h 6858000"/>
              <a:gd name="connsiteX25" fmla="*/ 281408 w 1364418"/>
              <a:gd name="connsiteY25" fmla="*/ 5676393 h 6858000"/>
              <a:gd name="connsiteX26" fmla="*/ 321000 w 1364418"/>
              <a:gd name="connsiteY26" fmla="*/ 5563435 h 6858000"/>
              <a:gd name="connsiteX27" fmla="*/ 368130 w 1364418"/>
              <a:gd name="connsiteY27" fmla="*/ 5437125 h 6858000"/>
              <a:gd name="connsiteX28" fmla="*/ 381698 w 1364418"/>
              <a:gd name="connsiteY28" fmla="*/ 5396260 h 6858000"/>
              <a:gd name="connsiteX29" fmla="*/ 397679 w 1364418"/>
              <a:gd name="connsiteY29" fmla="*/ 5330009 h 6858000"/>
              <a:gd name="connsiteX30" fmla="*/ 431172 w 1364418"/>
              <a:gd name="connsiteY30" fmla="*/ 5273739 h 6858000"/>
              <a:gd name="connsiteX31" fmla="*/ 440771 w 1364418"/>
              <a:gd name="connsiteY31" fmla="*/ 5241779 h 6858000"/>
              <a:gd name="connsiteX32" fmla="*/ 451997 w 1364418"/>
              <a:gd name="connsiteY32" fmla="*/ 5225268 h 6858000"/>
              <a:gd name="connsiteX33" fmla="*/ 453017 w 1364418"/>
              <a:gd name="connsiteY33" fmla="*/ 5217684 h 6858000"/>
              <a:gd name="connsiteX34" fmla="*/ 460358 w 1364418"/>
              <a:gd name="connsiteY34" fmla="*/ 5193377 h 6858000"/>
              <a:gd name="connsiteX35" fmla="*/ 463661 w 1364418"/>
              <a:gd name="connsiteY35" fmla="*/ 5179288 h 6858000"/>
              <a:gd name="connsiteX36" fmla="*/ 464645 w 1364418"/>
              <a:gd name="connsiteY36" fmla="*/ 5173621 h 6858000"/>
              <a:gd name="connsiteX37" fmla="*/ 460279 w 1364418"/>
              <a:gd name="connsiteY37" fmla="*/ 5159961 h 6858000"/>
              <a:gd name="connsiteX38" fmla="*/ 466956 w 1364418"/>
              <a:gd name="connsiteY38" fmla="*/ 5144295 h 6858000"/>
              <a:gd name="connsiteX39" fmla="*/ 463889 w 1364418"/>
              <a:gd name="connsiteY39" fmla="*/ 5125185 h 6858000"/>
              <a:gd name="connsiteX40" fmla="*/ 470719 w 1364418"/>
              <a:gd name="connsiteY40" fmla="*/ 5121884 h 6858000"/>
              <a:gd name="connsiteX41" fmla="*/ 477755 w 1364418"/>
              <a:gd name="connsiteY41" fmla="*/ 5067850 h 6858000"/>
              <a:gd name="connsiteX42" fmla="*/ 480486 w 1364418"/>
              <a:gd name="connsiteY42" fmla="*/ 5060861 h 6858000"/>
              <a:gd name="connsiteX43" fmla="*/ 477190 w 1364418"/>
              <a:gd name="connsiteY43" fmla="*/ 5034192 h 6858000"/>
              <a:gd name="connsiteX44" fmla="*/ 478744 w 1364418"/>
              <a:gd name="connsiteY44" fmla="*/ 4993030 h 6858000"/>
              <a:gd name="connsiteX45" fmla="*/ 485653 w 1364418"/>
              <a:gd name="connsiteY45" fmla="*/ 4946844 h 6858000"/>
              <a:gd name="connsiteX46" fmla="*/ 481509 w 1364418"/>
              <a:gd name="connsiteY46" fmla="*/ 4932692 h 6858000"/>
              <a:gd name="connsiteX47" fmla="*/ 496912 w 1364418"/>
              <a:gd name="connsiteY47" fmla="*/ 4858827 h 6858000"/>
              <a:gd name="connsiteX48" fmla="*/ 502815 w 1364418"/>
              <a:gd name="connsiteY48" fmla="*/ 4821170 h 6858000"/>
              <a:gd name="connsiteX49" fmla="*/ 507548 w 1364418"/>
              <a:gd name="connsiteY49" fmla="*/ 4780965 h 6858000"/>
              <a:gd name="connsiteX50" fmla="*/ 508841 w 1364418"/>
              <a:gd name="connsiteY50" fmla="*/ 4750867 h 6858000"/>
              <a:gd name="connsiteX51" fmla="*/ 506648 w 1364418"/>
              <a:gd name="connsiteY51" fmla="*/ 4690749 h 6858000"/>
              <a:gd name="connsiteX52" fmla="*/ 502128 w 1364418"/>
              <a:gd name="connsiteY52" fmla="*/ 4584173 h 6858000"/>
              <a:gd name="connsiteX53" fmla="*/ 497211 w 1364418"/>
              <a:gd name="connsiteY53" fmla="*/ 4444346 h 6858000"/>
              <a:gd name="connsiteX54" fmla="*/ 493776 w 1364418"/>
              <a:gd name="connsiteY54" fmla="*/ 4375228 h 6858000"/>
              <a:gd name="connsiteX55" fmla="*/ 474429 w 1364418"/>
              <a:gd name="connsiteY55" fmla="*/ 4214165 h 6858000"/>
              <a:gd name="connsiteX56" fmla="*/ 478502 w 1364418"/>
              <a:gd name="connsiteY56" fmla="*/ 4090296 h 6858000"/>
              <a:gd name="connsiteX57" fmla="*/ 463758 w 1364418"/>
              <a:gd name="connsiteY57" fmla="*/ 4033999 h 6858000"/>
              <a:gd name="connsiteX58" fmla="*/ 464907 w 1364418"/>
              <a:gd name="connsiteY58" fmla="*/ 4031933 h 6858000"/>
              <a:gd name="connsiteX59" fmla="*/ 463483 w 1364418"/>
              <a:gd name="connsiteY59" fmla="*/ 4013953 h 6858000"/>
              <a:gd name="connsiteX60" fmla="*/ 449778 w 1364418"/>
              <a:gd name="connsiteY60" fmla="*/ 3974753 h 6858000"/>
              <a:gd name="connsiteX61" fmla="*/ 451376 w 1364418"/>
              <a:gd name="connsiteY61" fmla="*/ 3969950 h 6858000"/>
              <a:gd name="connsiteX62" fmla="*/ 444798 w 1364418"/>
              <a:gd name="connsiteY62" fmla="*/ 3933779 h 6858000"/>
              <a:gd name="connsiteX63" fmla="*/ 446129 w 1364418"/>
              <a:gd name="connsiteY63" fmla="*/ 3933093 h 6858000"/>
              <a:gd name="connsiteX64" fmla="*/ 450483 w 1364418"/>
              <a:gd name="connsiteY64" fmla="*/ 3922082 h 6858000"/>
              <a:gd name="connsiteX65" fmla="*/ 455561 w 1364418"/>
              <a:gd name="connsiteY65" fmla="*/ 3901461 h 6858000"/>
              <a:gd name="connsiteX66" fmla="*/ 478155 w 1364418"/>
              <a:gd name="connsiteY66" fmla="*/ 3813873 h 6858000"/>
              <a:gd name="connsiteX67" fmla="*/ 477580 w 1364418"/>
              <a:gd name="connsiteY67" fmla="*/ 3806161 h 6858000"/>
              <a:gd name="connsiteX68" fmla="*/ 477887 w 1364418"/>
              <a:gd name="connsiteY68" fmla="*/ 3805957 h 6858000"/>
              <a:gd name="connsiteX69" fmla="*/ 477914 w 1364418"/>
              <a:gd name="connsiteY69" fmla="*/ 3797724 h 6858000"/>
              <a:gd name="connsiteX70" fmla="*/ 476529 w 1364418"/>
              <a:gd name="connsiteY70" fmla="*/ 3792098 h 6858000"/>
              <a:gd name="connsiteX71" fmla="*/ 475413 w 1364418"/>
              <a:gd name="connsiteY71" fmla="*/ 3777135 h 6858000"/>
              <a:gd name="connsiteX72" fmla="*/ 477146 w 1364418"/>
              <a:gd name="connsiteY72" fmla="*/ 3771656 h 6858000"/>
              <a:gd name="connsiteX73" fmla="*/ 480889 w 1364418"/>
              <a:gd name="connsiteY73" fmla="*/ 3769007 h 6858000"/>
              <a:gd name="connsiteX74" fmla="*/ 480355 w 1364418"/>
              <a:gd name="connsiteY74" fmla="*/ 3767709 h 6858000"/>
              <a:gd name="connsiteX75" fmla="*/ 489051 w 1364418"/>
              <a:gd name="connsiteY75" fmla="*/ 3738082 h 6858000"/>
              <a:gd name="connsiteX76" fmla="*/ 496397 w 1364418"/>
              <a:gd name="connsiteY76" fmla="*/ 3673397 h 6858000"/>
              <a:gd name="connsiteX77" fmla="*/ 495693 w 1364418"/>
              <a:gd name="connsiteY77" fmla="*/ 3637109 h 6858000"/>
              <a:gd name="connsiteX78" fmla="*/ 499136 w 1364418"/>
              <a:gd name="connsiteY78" fmla="*/ 3536883 h 6858000"/>
              <a:gd name="connsiteX79" fmla="*/ 506674 w 1364418"/>
              <a:gd name="connsiteY79" fmla="*/ 3435652 h 6858000"/>
              <a:gd name="connsiteX80" fmla="*/ 508345 w 1364418"/>
              <a:gd name="connsiteY80" fmla="*/ 3307769 h 6858000"/>
              <a:gd name="connsiteX81" fmla="*/ 525908 w 1364418"/>
              <a:gd name="connsiteY81" fmla="*/ 3250522 h 6858000"/>
              <a:gd name="connsiteX82" fmla="*/ 526333 w 1364418"/>
              <a:gd name="connsiteY82" fmla="*/ 3229163 h 6858000"/>
              <a:gd name="connsiteX83" fmla="*/ 528156 w 1364418"/>
              <a:gd name="connsiteY83" fmla="*/ 3217217 h 6858000"/>
              <a:gd name="connsiteX84" fmla="*/ 514991 w 1364418"/>
              <a:gd name="connsiteY84" fmla="*/ 3183755 h 6858000"/>
              <a:gd name="connsiteX85" fmla="*/ 515492 w 1364418"/>
              <a:gd name="connsiteY85" fmla="*/ 3178642 h 6858000"/>
              <a:gd name="connsiteX86" fmla="*/ 503092 w 1364418"/>
              <a:gd name="connsiteY86" fmla="*/ 3158586 h 6858000"/>
              <a:gd name="connsiteX87" fmla="*/ 488277 w 1364418"/>
              <a:gd name="connsiteY87" fmla="*/ 3129034 h 6858000"/>
              <a:gd name="connsiteX88" fmla="*/ 488942 w 1364418"/>
              <a:gd name="connsiteY88" fmla="*/ 3126682 h 6858000"/>
              <a:gd name="connsiteX89" fmla="*/ 479810 w 1364418"/>
              <a:gd name="connsiteY89" fmla="*/ 3114519 h 6858000"/>
              <a:gd name="connsiteX90" fmla="*/ 466419 w 1364418"/>
              <a:gd name="connsiteY90" fmla="*/ 3106272 h 6858000"/>
              <a:gd name="connsiteX91" fmla="*/ 439149 w 1364418"/>
              <a:gd name="connsiteY91" fmla="*/ 2958185 h 6858000"/>
              <a:gd name="connsiteX92" fmla="*/ 381763 w 1364418"/>
              <a:gd name="connsiteY92" fmla="*/ 2762989 h 6858000"/>
              <a:gd name="connsiteX93" fmla="*/ 330681 w 1364418"/>
              <a:gd name="connsiteY93" fmla="*/ 2554718 h 6858000"/>
              <a:gd name="connsiteX94" fmla="*/ 310775 w 1364418"/>
              <a:gd name="connsiteY94" fmla="*/ 2485734 h 6858000"/>
              <a:gd name="connsiteX95" fmla="*/ 301498 w 1364418"/>
              <a:gd name="connsiteY95" fmla="*/ 2447068 h 6858000"/>
              <a:gd name="connsiteX96" fmla="*/ 288459 w 1364418"/>
              <a:gd name="connsiteY96" fmla="*/ 2425819 h 6858000"/>
              <a:gd name="connsiteX97" fmla="*/ 294458 w 1364418"/>
              <a:gd name="connsiteY97" fmla="*/ 2402874 h 6858000"/>
              <a:gd name="connsiteX98" fmla="*/ 297070 w 1364418"/>
              <a:gd name="connsiteY98" fmla="*/ 2381443 h 6858000"/>
              <a:gd name="connsiteX99" fmla="*/ 273399 w 1364418"/>
              <a:gd name="connsiteY99" fmla="*/ 2261920 h 6858000"/>
              <a:gd name="connsiteX100" fmla="*/ 263286 w 1364418"/>
              <a:gd name="connsiteY100" fmla="*/ 2195378 h 6858000"/>
              <a:gd name="connsiteX101" fmla="*/ 247503 w 1364418"/>
              <a:gd name="connsiteY101" fmla="*/ 2155135 h 6858000"/>
              <a:gd name="connsiteX102" fmla="*/ 244961 w 1364418"/>
              <a:gd name="connsiteY102" fmla="*/ 2118008 h 6858000"/>
              <a:gd name="connsiteX103" fmla="*/ 245954 w 1364418"/>
              <a:gd name="connsiteY103" fmla="*/ 2050531 h 6858000"/>
              <a:gd name="connsiteX104" fmla="*/ 237760 w 1364418"/>
              <a:gd name="connsiteY104" fmla="*/ 1963269 h 6858000"/>
              <a:gd name="connsiteX105" fmla="*/ 218938 w 1364418"/>
              <a:gd name="connsiteY105" fmla="*/ 1906352 h 6858000"/>
              <a:gd name="connsiteX106" fmla="*/ 195495 w 1364418"/>
              <a:gd name="connsiteY106" fmla="*/ 1861531 h 6858000"/>
              <a:gd name="connsiteX107" fmla="*/ 149294 w 1364418"/>
              <a:gd name="connsiteY107" fmla="*/ 1732919 h 6858000"/>
              <a:gd name="connsiteX108" fmla="*/ 121605 w 1364418"/>
              <a:gd name="connsiteY108" fmla="*/ 1663540 h 6858000"/>
              <a:gd name="connsiteX109" fmla="*/ 120731 w 1364418"/>
              <a:gd name="connsiteY109" fmla="*/ 1615777 h 6858000"/>
              <a:gd name="connsiteX110" fmla="*/ 101526 w 1364418"/>
              <a:gd name="connsiteY110" fmla="*/ 1563678 h 6858000"/>
              <a:gd name="connsiteX111" fmla="*/ 114606 w 1364418"/>
              <a:gd name="connsiteY111" fmla="*/ 1519474 h 6858000"/>
              <a:gd name="connsiteX112" fmla="*/ 107348 w 1364418"/>
              <a:gd name="connsiteY112" fmla="*/ 1477995 h 6858000"/>
              <a:gd name="connsiteX113" fmla="*/ 93433 w 1364418"/>
              <a:gd name="connsiteY113" fmla="*/ 1373769 h 6858000"/>
              <a:gd name="connsiteX114" fmla="*/ 101740 w 1364418"/>
              <a:gd name="connsiteY114" fmla="*/ 1307086 h 6858000"/>
              <a:gd name="connsiteX115" fmla="*/ 102928 w 1364418"/>
              <a:gd name="connsiteY115" fmla="*/ 1189033 h 6858000"/>
              <a:gd name="connsiteX116" fmla="*/ 107613 w 1364418"/>
              <a:gd name="connsiteY116" fmla="*/ 1168288 h 6858000"/>
              <a:gd name="connsiteX117" fmla="*/ 99895 w 1364418"/>
              <a:gd name="connsiteY117" fmla="*/ 1142577 h 6858000"/>
              <a:gd name="connsiteX118" fmla="*/ 89201 w 1364418"/>
              <a:gd name="connsiteY118" fmla="*/ 1088484 h 6858000"/>
              <a:gd name="connsiteX119" fmla="*/ 77937 w 1364418"/>
              <a:gd name="connsiteY119" fmla="*/ 1016103 h 6858000"/>
              <a:gd name="connsiteX120" fmla="*/ 79393 w 1364418"/>
              <a:gd name="connsiteY120" fmla="*/ 932283 h 6858000"/>
              <a:gd name="connsiteX121" fmla="*/ 81629 w 1364418"/>
              <a:gd name="connsiteY121" fmla="*/ 915925 h 6858000"/>
              <a:gd name="connsiteX122" fmla="*/ 74258 w 1364418"/>
              <a:gd name="connsiteY122" fmla="*/ 896999 h 6858000"/>
              <a:gd name="connsiteX123" fmla="*/ 43666 w 1364418"/>
              <a:gd name="connsiteY123" fmla="*/ 821517 h 6858000"/>
              <a:gd name="connsiteX124" fmla="*/ 22616 w 1364418"/>
              <a:gd name="connsiteY124" fmla="*/ 751353 h 6858000"/>
              <a:gd name="connsiteX125" fmla="*/ 22174 w 1364418"/>
              <a:gd name="connsiteY125" fmla="*/ 721230 h 6858000"/>
              <a:gd name="connsiteX126" fmla="*/ 7845 w 1364418"/>
              <a:gd name="connsiteY126" fmla="*/ 681659 h 6858000"/>
              <a:gd name="connsiteX127" fmla="*/ 31306 w 1364418"/>
              <a:gd name="connsiteY127" fmla="*/ 619315 h 6858000"/>
              <a:gd name="connsiteX128" fmla="*/ 15184 w 1364418"/>
              <a:gd name="connsiteY128" fmla="*/ 585934 h 6858000"/>
              <a:gd name="connsiteX129" fmla="*/ 22258 w 1364418"/>
              <a:gd name="connsiteY129" fmla="*/ 538948 h 6858000"/>
              <a:gd name="connsiteX130" fmla="*/ 26166 w 1364418"/>
              <a:gd name="connsiteY130" fmla="*/ 525163 h 6858000"/>
              <a:gd name="connsiteX131" fmla="*/ 52290 w 1364418"/>
              <a:gd name="connsiteY131" fmla="*/ 446567 h 6858000"/>
              <a:gd name="connsiteX132" fmla="*/ 51538 w 1364418"/>
              <a:gd name="connsiteY132" fmla="*/ 393828 h 6858000"/>
              <a:gd name="connsiteX133" fmla="*/ 51368 w 1364418"/>
              <a:gd name="connsiteY133" fmla="*/ 353137 h 6858000"/>
              <a:gd name="connsiteX134" fmla="*/ 72878 w 1364418"/>
              <a:gd name="connsiteY134" fmla="*/ 309501 h 6858000"/>
              <a:gd name="connsiteX135" fmla="*/ 57061 w 1364418"/>
              <a:gd name="connsiteY135" fmla="*/ 275771 h 6858000"/>
              <a:gd name="connsiteX136" fmla="*/ 74088 w 1364418"/>
              <a:gd name="connsiteY136" fmla="*/ 212860 h 6858000"/>
              <a:gd name="connsiteX137" fmla="*/ 65798 w 1364418"/>
              <a:gd name="connsiteY137" fmla="*/ 144983 h 6858000"/>
              <a:gd name="connsiteX138" fmla="*/ 78082 w 1364418"/>
              <a:gd name="connsiteY138" fmla="*/ 55288 h 6858000"/>
              <a:gd name="connsiteX139" fmla="*/ 37636 w 1364418"/>
              <a:gd name="connsiteY139"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101112 w 1364418"/>
              <a:gd name="connsiteY3" fmla="*/ 6857735 h 6858000"/>
              <a:gd name="connsiteX4" fmla="*/ 137705 w 1364418"/>
              <a:gd name="connsiteY4" fmla="*/ 6776847 h 6858000"/>
              <a:gd name="connsiteX5" fmla="*/ 149205 w 1364418"/>
              <a:gd name="connsiteY5" fmla="*/ 6737706 h 6858000"/>
              <a:gd name="connsiteX6" fmla="*/ 173944 w 1364418"/>
              <a:gd name="connsiteY6" fmla="*/ 6691589 h 6858000"/>
              <a:gd name="connsiteX7" fmla="*/ 151501 w 1364418"/>
              <a:gd name="connsiteY7" fmla="*/ 6659970 h 6858000"/>
              <a:gd name="connsiteX8" fmla="*/ 166592 w 1364418"/>
              <a:gd name="connsiteY8" fmla="*/ 6636211 h 6858000"/>
              <a:gd name="connsiteX9" fmla="*/ 184036 w 1364418"/>
              <a:gd name="connsiteY9" fmla="*/ 6594177 h 6858000"/>
              <a:gd name="connsiteX10" fmla="*/ 198076 w 1364418"/>
              <a:gd name="connsiteY10" fmla="*/ 6557575 h 6858000"/>
              <a:gd name="connsiteX11" fmla="*/ 251033 w 1364418"/>
              <a:gd name="connsiteY11" fmla="*/ 6492130 h 6858000"/>
              <a:gd name="connsiteX12" fmla="*/ 266720 w 1364418"/>
              <a:gd name="connsiteY12" fmla="*/ 6431610 h 6858000"/>
              <a:gd name="connsiteX13" fmla="*/ 310425 w 1364418"/>
              <a:gd name="connsiteY13" fmla="*/ 6379786 h 6858000"/>
              <a:gd name="connsiteX14" fmla="*/ 293648 w 1364418"/>
              <a:gd name="connsiteY14" fmla="*/ 6334727 h 6858000"/>
              <a:gd name="connsiteX15" fmla="*/ 271063 w 1364418"/>
              <a:gd name="connsiteY15" fmla="*/ 6313295 h 6858000"/>
              <a:gd name="connsiteX16" fmla="*/ 278227 w 1364418"/>
              <a:gd name="connsiteY16" fmla="*/ 6280046 h 6858000"/>
              <a:gd name="connsiteX17" fmla="*/ 260972 w 1364418"/>
              <a:gd name="connsiteY17" fmla="*/ 6270265 h 6858000"/>
              <a:gd name="connsiteX18" fmla="*/ 288000 w 1364418"/>
              <a:gd name="connsiteY18" fmla="*/ 6252834 h 6858000"/>
              <a:gd name="connsiteX19" fmla="*/ 265992 w 1364418"/>
              <a:gd name="connsiteY19" fmla="*/ 6202459 h 6858000"/>
              <a:gd name="connsiteX20" fmla="*/ 264790 w 1364418"/>
              <a:gd name="connsiteY20" fmla="*/ 6153037 h 6858000"/>
              <a:gd name="connsiteX21" fmla="*/ 280205 w 1364418"/>
              <a:gd name="connsiteY21" fmla="*/ 6078132 h 6858000"/>
              <a:gd name="connsiteX22" fmla="*/ 267592 w 1364418"/>
              <a:gd name="connsiteY22" fmla="*/ 6028119 h 6858000"/>
              <a:gd name="connsiteX23" fmla="*/ 252821 w 1364418"/>
              <a:gd name="connsiteY23" fmla="*/ 5926735 h 6858000"/>
              <a:gd name="connsiteX24" fmla="*/ 302333 w 1364418"/>
              <a:gd name="connsiteY24" fmla="*/ 5712857 h 6858000"/>
              <a:gd name="connsiteX25" fmla="*/ 281408 w 1364418"/>
              <a:gd name="connsiteY25" fmla="*/ 5676393 h 6858000"/>
              <a:gd name="connsiteX26" fmla="*/ 321000 w 1364418"/>
              <a:gd name="connsiteY26" fmla="*/ 5563435 h 6858000"/>
              <a:gd name="connsiteX27" fmla="*/ 368130 w 1364418"/>
              <a:gd name="connsiteY27" fmla="*/ 5437125 h 6858000"/>
              <a:gd name="connsiteX28" fmla="*/ 381698 w 1364418"/>
              <a:gd name="connsiteY28" fmla="*/ 5396260 h 6858000"/>
              <a:gd name="connsiteX29" fmla="*/ 397679 w 1364418"/>
              <a:gd name="connsiteY29" fmla="*/ 5330009 h 6858000"/>
              <a:gd name="connsiteX30" fmla="*/ 431172 w 1364418"/>
              <a:gd name="connsiteY30" fmla="*/ 5273739 h 6858000"/>
              <a:gd name="connsiteX31" fmla="*/ 440771 w 1364418"/>
              <a:gd name="connsiteY31" fmla="*/ 5241779 h 6858000"/>
              <a:gd name="connsiteX32" fmla="*/ 451997 w 1364418"/>
              <a:gd name="connsiteY32" fmla="*/ 5225268 h 6858000"/>
              <a:gd name="connsiteX33" fmla="*/ 453017 w 1364418"/>
              <a:gd name="connsiteY33" fmla="*/ 5217684 h 6858000"/>
              <a:gd name="connsiteX34" fmla="*/ 460358 w 1364418"/>
              <a:gd name="connsiteY34" fmla="*/ 5193377 h 6858000"/>
              <a:gd name="connsiteX35" fmla="*/ 463661 w 1364418"/>
              <a:gd name="connsiteY35" fmla="*/ 5179288 h 6858000"/>
              <a:gd name="connsiteX36" fmla="*/ 464645 w 1364418"/>
              <a:gd name="connsiteY36" fmla="*/ 5173621 h 6858000"/>
              <a:gd name="connsiteX37" fmla="*/ 460279 w 1364418"/>
              <a:gd name="connsiteY37" fmla="*/ 5159961 h 6858000"/>
              <a:gd name="connsiteX38" fmla="*/ 466956 w 1364418"/>
              <a:gd name="connsiteY38" fmla="*/ 5144295 h 6858000"/>
              <a:gd name="connsiteX39" fmla="*/ 463889 w 1364418"/>
              <a:gd name="connsiteY39" fmla="*/ 5125185 h 6858000"/>
              <a:gd name="connsiteX40" fmla="*/ 470719 w 1364418"/>
              <a:gd name="connsiteY40" fmla="*/ 5121884 h 6858000"/>
              <a:gd name="connsiteX41" fmla="*/ 477755 w 1364418"/>
              <a:gd name="connsiteY41" fmla="*/ 5067850 h 6858000"/>
              <a:gd name="connsiteX42" fmla="*/ 480486 w 1364418"/>
              <a:gd name="connsiteY42" fmla="*/ 5060861 h 6858000"/>
              <a:gd name="connsiteX43" fmla="*/ 477190 w 1364418"/>
              <a:gd name="connsiteY43" fmla="*/ 5034192 h 6858000"/>
              <a:gd name="connsiteX44" fmla="*/ 478744 w 1364418"/>
              <a:gd name="connsiteY44" fmla="*/ 4993030 h 6858000"/>
              <a:gd name="connsiteX45" fmla="*/ 485653 w 1364418"/>
              <a:gd name="connsiteY45" fmla="*/ 4946844 h 6858000"/>
              <a:gd name="connsiteX46" fmla="*/ 481509 w 1364418"/>
              <a:gd name="connsiteY46" fmla="*/ 4932692 h 6858000"/>
              <a:gd name="connsiteX47" fmla="*/ 496912 w 1364418"/>
              <a:gd name="connsiteY47" fmla="*/ 4858827 h 6858000"/>
              <a:gd name="connsiteX48" fmla="*/ 502815 w 1364418"/>
              <a:gd name="connsiteY48" fmla="*/ 4821170 h 6858000"/>
              <a:gd name="connsiteX49" fmla="*/ 507548 w 1364418"/>
              <a:gd name="connsiteY49" fmla="*/ 4780965 h 6858000"/>
              <a:gd name="connsiteX50" fmla="*/ 508841 w 1364418"/>
              <a:gd name="connsiteY50" fmla="*/ 4750867 h 6858000"/>
              <a:gd name="connsiteX51" fmla="*/ 506648 w 1364418"/>
              <a:gd name="connsiteY51" fmla="*/ 4690749 h 6858000"/>
              <a:gd name="connsiteX52" fmla="*/ 502128 w 1364418"/>
              <a:gd name="connsiteY52" fmla="*/ 4584173 h 6858000"/>
              <a:gd name="connsiteX53" fmla="*/ 497211 w 1364418"/>
              <a:gd name="connsiteY53" fmla="*/ 4444346 h 6858000"/>
              <a:gd name="connsiteX54" fmla="*/ 493776 w 1364418"/>
              <a:gd name="connsiteY54" fmla="*/ 4375228 h 6858000"/>
              <a:gd name="connsiteX55" fmla="*/ 474429 w 1364418"/>
              <a:gd name="connsiteY55" fmla="*/ 4214165 h 6858000"/>
              <a:gd name="connsiteX56" fmla="*/ 478502 w 1364418"/>
              <a:gd name="connsiteY56" fmla="*/ 4090296 h 6858000"/>
              <a:gd name="connsiteX57" fmla="*/ 463758 w 1364418"/>
              <a:gd name="connsiteY57" fmla="*/ 4033999 h 6858000"/>
              <a:gd name="connsiteX58" fmla="*/ 464907 w 1364418"/>
              <a:gd name="connsiteY58" fmla="*/ 4031933 h 6858000"/>
              <a:gd name="connsiteX59" fmla="*/ 463483 w 1364418"/>
              <a:gd name="connsiteY59" fmla="*/ 4013953 h 6858000"/>
              <a:gd name="connsiteX60" fmla="*/ 449778 w 1364418"/>
              <a:gd name="connsiteY60" fmla="*/ 3974753 h 6858000"/>
              <a:gd name="connsiteX61" fmla="*/ 451376 w 1364418"/>
              <a:gd name="connsiteY61" fmla="*/ 3969950 h 6858000"/>
              <a:gd name="connsiteX62" fmla="*/ 444798 w 1364418"/>
              <a:gd name="connsiteY62" fmla="*/ 3933779 h 6858000"/>
              <a:gd name="connsiteX63" fmla="*/ 446129 w 1364418"/>
              <a:gd name="connsiteY63" fmla="*/ 3933093 h 6858000"/>
              <a:gd name="connsiteX64" fmla="*/ 450483 w 1364418"/>
              <a:gd name="connsiteY64" fmla="*/ 3922082 h 6858000"/>
              <a:gd name="connsiteX65" fmla="*/ 455561 w 1364418"/>
              <a:gd name="connsiteY65" fmla="*/ 3901461 h 6858000"/>
              <a:gd name="connsiteX66" fmla="*/ 478155 w 1364418"/>
              <a:gd name="connsiteY66" fmla="*/ 3813873 h 6858000"/>
              <a:gd name="connsiteX67" fmla="*/ 477580 w 1364418"/>
              <a:gd name="connsiteY67" fmla="*/ 3806161 h 6858000"/>
              <a:gd name="connsiteX68" fmla="*/ 477887 w 1364418"/>
              <a:gd name="connsiteY68" fmla="*/ 3805957 h 6858000"/>
              <a:gd name="connsiteX69" fmla="*/ 477914 w 1364418"/>
              <a:gd name="connsiteY69" fmla="*/ 3797724 h 6858000"/>
              <a:gd name="connsiteX70" fmla="*/ 476529 w 1364418"/>
              <a:gd name="connsiteY70" fmla="*/ 3792098 h 6858000"/>
              <a:gd name="connsiteX71" fmla="*/ 475413 w 1364418"/>
              <a:gd name="connsiteY71" fmla="*/ 3777135 h 6858000"/>
              <a:gd name="connsiteX72" fmla="*/ 477146 w 1364418"/>
              <a:gd name="connsiteY72" fmla="*/ 3771656 h 6858000"/>
              <a:gd name="connsiteX73" fmla="*/ 480889 w 1364418"/>
              <a:gd name="connsiteY73" fmla="*/ 3769007 h 6858000"/>
              <a:gd name="connsiteX74" fmla="*/ 480355 w 1364418"/>
              <a:gd name="connsiteY74" fmla="*/ 3767709 h 6858000"/>
              <a:gd name="connsiteX75" fmla="*/ 489051 w 1364418"/>
              <a:gd name="connsiteY75" fmla="*/ 3738082 h 6858000"/>
              <a:gd name="connsiteX76" fmla="*/ 496397 w 1364418"/>
              <a:gd name="connsiteY76" fmla="*/ 3673397 h 6858000"/>
              <a:gd name="connsiteX77" fmla="*/ 495693 w 1364418"/>
              <a:gd name="connsiteY77" fmla="*/ 3637109 h 6858000"/>
              <a:gd name="connsiteX78" fmla="*/ 499136 w 1364418"/>
              <a:gd name="connsiteY78" fmla="*/ 3536883 h 6858000"/>
              <a:gd name="connsiteX79" fmla="*/ 506674 w 1364418"/>
              <a:gd name="connsiteY79" fmla="*/ 3435652 h 6858000"/>
              <a:gd name="connsiteX80" fmla="*/ 508345 w 1364418"/>
              <a:gd name="connsiteY80" fmla="*/ 3307769 h 6858000"/>
              <a:gd name="connsiteX81" fmla="*/ 525908 w 1364418"/>
              <a:gd name="connsiteY81" fmla="*/ 3250522 h 6858000"/>
              <a:gd name="connsiteX82" fmla="*/ 526333 w 1364418"/>
              <a:gd name="connsiteY82" fmla="*/ 3229163 h 6858000"/>
              <a:gd name="connsiteX83" fmla="*/ 528156 w 1364418"/>
              <a:gd name="connsiteY83" fmla="*/ 3217217 h 6858000"/>
              <a:gd name="connsiteX84" fmla="*/ 514991 w 1364418"/>
              <a:gd name="connsiteY84" fmla="*/ 3183755 h 6858000"/>
              <a:gd name="connsiteX85" fmla="*/ 515492 w 1364418"/>
              <a:gd name="connsiteY85" fmla="*/ 3178642 h 6858000"/>
              <a:gd name="connsiteX86" fmla="*/ 503092 w 1364418"/>
              <a:gd name="connsiteY86" fmla="*/ 3158586 h 6858000"/>
              <a:gd name="connsiteX87" fmla="*/ 488277 w 1364418"/>
              <a:gd name="connsiteY87" fmla="*/ 3129034 h 6858000"/>
              <a:gd name="connsiteX88" fmla="*/ 488942 w 1364418"/>
              <a:gd name="connsiteY88" fmla="*/ 3126682 h 6858000"/>
              <a:gd name="connsiteX89" fmla="*/ 479810 w 1364418"/>
              <a:gd name="connsiteY89" fmla="*/ 3114519 h 6858000"/>
              <a:gd name="connsiteX90" fmla="*/ 466419 w 1364418"/>
              <a:gd name="connsiteY90" fmla="*/ 3106272 h 6858000"/>
              <a:gd name="connsiteX91" fmla="*/ 439149 w 1364418"/>
              <a:gd name="connsiteY91" fmla="*/ 2958185 h 6858000"/>
              <a:gd name="connsiteX92" fmla="*/ 381763 w 1364418"/>
              <a:gd name="connsiteY92" fmla="*/ 2762989 h 6858000"/>
              <a:gd name="connsiteX93" fmla="*/ 330681 w 1364418"/>
              <a:gd name="connsiteY93" fmla="*/ 2554718 h 6858000"/>
              <a:gd name="connsiteX94" fmla="*/ 310775 w 1364418"/>
              <a:gd name="connsiteY94" fmla="*/ 2485734 h 6858000"/>
              <a:gd name="connsiteX95" fmla="*/ 301498 w 1364418"/>
              <a:gd name="connsiteY95" fmla="*/ 2447068 h 6858000"/>
              <a:gd name="connsiteX96" fmla="*/ 288459 w 1364418"/>
              <a:gd name="connsiteY96" fmla="*/ 2425819 h 6858000"/>
              <a:gd name="connsiteX97" fmla="*/ 294458 w 1364418"/>
              <a:gd name="connsiteY97" fmla="*/ 2402874 h 6858000"/>
              <a:gd name="connsiteX98" fmla="*/ 297070 w 1364418"/>
              <a:gd name="connsiteY98" fmla="*/ 2381443 h 6858000"/>
              <a:gd name="connsiteX99" fmla="*/ 273399 w 1364418"/>
              <a:gd name="connsiteY99" fmla="*/ 2261920 h 6858000"/>
              <a:gd name="connsiteX100" fmla="*/ 263286 w 1364418"/>
              <a:gd name="connsiteY100" fmla="*/ 2195378 h 6858000"/>
              <a:gd name="connsiteX101" fmla="*/ 247503 w 1364418"/>
              <a:gd name="connsiteY101" fmla="*/ 2155135 h 6858000"/>
              <a:gd name="connsiteX102" fmla="*/ 244961 w 1364418"/>
              <a:gd name="connsiteY102" fmla="*/ 2118008 h 6858000"/>
              <a:gd name="connsiteX103" fmla="*/ 245954 w 1364418"/>
              <a:gd name="connsiteY103" fmla="*/ 2050531 h 6858000"/>
              <a:gd name="connsiteX104" fmla="*/ 237760 w 1364418"/>
              <a:gd name="connsiteY104" fmla="*/ 1963269 h 6858000"/>
              <a:gd name="connsiteX105" fmla="*/ 218938 w 1364418"/>
              <a:gd name="connsiteY105" fmla="*/ 1906352 h 6858000"/>
              <a:gd name="connsiteX106" fmla="*/ 195495 w 1364418"/>
              <a:gd name="connsiteY106" fmla="*/ 1861531 h 6858000"/>
              <a:gd name="connsiteX107" fmla="*/ 149294 w 1364418"/>
              <a:gd name="connsiteY107" fmla="*/ 1732919 h 6858000"/>
              <a:gd name="connsiteX108" fmla="*/ 121605 w 1364418"/>
              <a:gd name="connsiteY108" fmla="*/ 1663540 h 6858000"/>
              <a:gd name="connsiteX109" fmla="*/ 120731 w 1364418"/>
              <a:gd name="connsiteY109" fmla="*/ 1615777 h 6858000"/>
              <a:gd name="connsiteX110" fmla="*/ 101526 w 1364418"/>
              <a:gd name="connsiteY110" fmla="*/ 1563678 h 6858000"/>
              <a:gd name="connsiteX111" fmla="*/ 114606 w 1364418"/>
              <a:gd name="connsiteY111" fmla="*/ 1519474 h 6858000"/>
              <a:gd name="connsiteX112" fmla="*/ 107348 w 1364418"/>
              <a:gd name="connsiteY112" fmla="*/ 1477995 h 6858000"/>
              <a:gd name="connsiteX113" fmla="*/ 93433 w 1364418"/>
              <a:gd name="connsiteY113" fmla="*/ 1373769 h 6858000"/>
              <a:gd name="connsiteX114" fmla="*/ 101740 w 1364418"/>
              <a:gd name="connsiteY114" fmla="*/ 1307086 h 6858000"/>
              <a:gd name="connsiteX115" fmla="*/ 102928 w 1364418"/>
              <a:gd name="connsiteY115" fmla="*/ 1189033 h 6858000"/>
              <a:gd name="connsiteX116" fmla="*/ 107613 w 1364418"/>
              <a:gd name="connsiteY116" fmla="*/ 1168288 h 6858000"/>
              <a:gd name="connsiteX117" fmla="*/ 99895 w 1364418"/>
              <a:gd name="connsiteY117" fmla="*/ 1142577 h 6858000"/>
              <a:gd name="connsiteX118" fmla="*/ 89201 w 1364418"/>
              <a:gd name="connsiteY118" fmla="*/ 1088484 h 6858000"/>
              <a:gd name="connsiteX119" fmla="*/ 77937 w 1364418"/>
              <a:gd name="connsiteY119" fmla="*/ 1016103 h 6858000"/>
              <a:gd name="connsiteX120" fmla="*/ 79393 w 1364418"/>
              <a:gd name="connsiteY120" fmla="*/ 932283 h 6858000"/>
              <a:gd name="connsiteX121" fmla="*/ 81629 w 1364418"/>
              <a:gd name="connsiteY121" fmla="*/ 915925 h 6858000"/>
              <a:gd name="connsiteX122" fmla="*/ 74258 w 1364418"/>
              <a:gd name="connsiteY122" fmla="*/ 896999 h 6858000"/>
              <a:gd name="connsiteX123" fmla="*/ 43666 w 1364418"/>
              <a:gd name="connsiteY123" fmla="*/ 821517 h 6858000"/>
              <a:gd name="connsiteX124" fmla="*/ 22616 w 1364418"/>
              <a:gd name="connsiteY124" fmla="*/ 751353 h 6858000"/>
              <a:gd name="connsiteX125" fmla="*/ 22174 w 1364418"/>
              <a:gd name="connsiteY125" fmla="*/ 721230 h 6858000"/>
              <a:gd name="connsiteX126" fmla="*/ 7845 w 1364418"/>
              <a:gd name="connsiteY126" fmla="*/ 681659 h 6858000"/>
              <a:gd name="connsiteX127" fmla="*/ 31306 w 1364418"/>
              <a:gd name="connsiteY127" fmla="*/ 619315 h 6858000"/>
              <a:gd name="connsiteX128" fmla="*/ 15184 w 1364418"/>
              <a:gd name="connsiteY128" fmla="*/ 585934 h 6858000"/>
              <a:gd name="connsiteX129" fmla="*/ 22258 w 1364418"/>
              <a:gd name="connsiteY129" fmla="*/ 538948 h 6858000"/>
              <a:gd name="connsiteX130" fmla="*/ 26166 w 1364418"/>
              <a:gd name="connsiteY130" fmla="*/ 525163 h 6858000"/>
              <a:gd name="connsiteX131" fmla="*/ 52290 w 1364418"/>
              <a:gd name="connsiteY131" fmla="*/ 446567 h 6858000"/>
              <a:gd name="connsiteX132" fmla="*/ 51538 w 1364418"/>
              <a:gd name="connsiteY132" fmla="*/ 393828 h 6858000"/>
              <a:gd name="connsiteX133" fmla="*/ 51368 w 1364418"/>
              <a:gd name="connsiteY133" fmla="*/ 353137 h 6858000"/>
              <a:gd name="connsiteX134" fmla="*/ 55970 w 1364418"/>
              <a:gd name="connsiteY134" fmla="*/ 321428 h 6858000"/>
              <a:gd name="connsiteX135" fmla="*/ 57061 w 1364418"/>
              <a:gd name="connsiteY135" fmla="*/ 275771 h 6858000"/>
              <a:gd name="connsiteX136" fmla="*/ 74088 w 1364418"/>
              <a:gd name="connsiteY136" fmla="*/ 212860 h 6858000"/>
              <a:gd name="connsiteX137" fmla="*/ 65798 w 1364418"/>
              <a:gd name="connsiteY137" fmla="*/ 144983 h 6858000"/>
              <a:gd name="connsiteX138" fmla="*/ 78082 w 1364418"/>
              <a:gd name="connsiteY138" fmla="*/ 55288 h 6858000"/>
              <a:gd name="connsiteX139" fmla="*/ 37636 w 1364418"/>
              <a:gd name="connsiteY139"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101112 w 1364418"/>
              <a:gd name="connsiteY3" fmla="*/ 6857735 h 6858000"/>
              <a:gd name="connsiteX4" fmla="*/ 137705 w 1364418"/>
              <a:gd name="connsiteY4" fmla="*/ 6776847 h 6858000"/>
              <a:gd name="connsiteX5" fmla="*/ 149205 w 1364418"/>
              <a:gd name="connsiteY5" fmla="*/ 6737706 h 6858000"/>
              <a:gd name="connsiteX6" fmla="*/ 173944 w 1364418"/>
              <a:gd name="connsiteY6" fmla="*/ 6691589 h 6858000"/>
              <a:gd name="connsiteX7" fmla="*/ 151501 w 1364418"/>
              <a:gd name="connsiteY7" fmla="*/ 6659970 h 6858000"/>
              <a:gd name="connsiteX8" fmla="*/ 166592 w 1364418"/>
              <a:gd name="connsiteY8" fmla="*/ 6636211 h 6858000"/>
              <a:gd name="connsiteX9" fmla="*/ 184036 w 1364418"/>
              <a:gd name="connsiteY9" fmla="*/ 6594177 h 6858000"/>
              <a:gd name="connsiteX10" fmla="*/ 198076 w 1364418"/>
              <a:gd name="connsiteY10" fmla="*/ 6557575 h 6858000"/>
              <a:gd name="connsiteX11" fmla="*/ 251033 w 1364418"/>
              <a:gd name="connsiteY11" fmla="*/ 6492130 h 6858000"/>
              <a:gd name="connsiteX12" fmla="*/ 266720 w 1364418"/>
              <a:gd name="connsiteY12" fmla="*/ 6431610 h 6858000"/>
              <a:gd name="connsiteX13" fmla="*/ 310425 w 1364418"/>
              <a:gd name="connsiteY13" fmla="*/ 6379786 h 6858000"/>
              <a:gd name="connsiteX14" fmla="*/ 293648 w 1364418"/>
              <a:gd name="connsiteY14" fmla="*/ 6334727 h 6858000"/>
              <a:gd name="connsiteX15" fmla="*/ 271063 w 1364418"/>
              <a:gd name="connsiteY15" fmla="*/ 6313295 h 6858000"/>
              <a:gd name="connsiteX16" fmla="*/ 278227 w 1364418"/>
              <a:gd name="connsiteY16" fmla="*/ 6280046 h 6858000"/>
              <a:gd name="connsiteX17" fmla="*/ 260972 w 1364418"/>
              <a:gd name="connsiteY17" fmla="*/ 6270265 h 6858000"/>
              <a:gd name="connsiteX18" fmla="*/ 288000 w 1364418"/>
              <a:gd name="connsiteY18" fmla="*/ 6252834 h 6858000"/>
              <a:gd name="connsiteX19" fmla="*/ 265992 w 1364418"/>
              <a:gd name="connsiteY19" fmla="*/ 6202459 h 6858000"/>
              <a:gd name="connsiteX20" fmla="*/ 264790 w 1364418"/>
              <a:gd name="connsiteY20" fmla="*/ 6153037 h 6858000"/>
              <a:gd name="connsiteX21" fmla="*/ 280205 w 1364418"/>
              <a:gd name="connsiteY21" fmla="*/ 6078132 h 6858000"/>
              <a:gd name="connsiteX22" fmla="*/ 267592 w 1364418"/>
              <a:gd name="connsiteY22" fmla="*/ 6028119 h 6858000"/>
              <a:gd name="connsiteX23" fmla="*/ 252821 w 1364418"/>
              <a:gd name="connsiteY23" fmla="*/ 5926735 h 6858000"/>
              <a:gd name="connsiteX24" fmla="*/ 302333 w 1364418"/>
              <a:gd name="connsiteY24" fmla="*/ 5712857 h 6858000"/>
              <a:gd name="connsiteX25" fmla="*/ 332131 w 1364418"/>
              <a:gd name="connsiteY25" fmla="*/ 5660491 h 6858000"/>
              <a:gd name="connsiteX26" fmla="*/ 321000 w 1364418"/>
              <a:gd name="connsiteY26" fmla="*/ 5563435 h 6858000"/>
              <a:gd name="connsiteX27" fmla="*/ 368130 w 1364418"/>
              <a:gd name="connsiteY27" fmla="*/ 5437125 h 6858000"/>
              <a:gd name="connsiteX28" fmla="*/ 381698 w 1364418"/>
              <a:gd name="connsiteY28" fmla="*/ 5396260 h 6858000"/>
              <a:gd name="connsiteX29" fmla="*/ 397679 w 1364418"/>
              <a:gd name="connsiteY29" fmla="*/ 5330009 h 6858000"/>
              <a:gd name="connsiteX30" fmla="*/ 431172 w 1364418"/>
              <a:gd name="connsiteY30" fmla="*/ 5273739 h 6858000"/>
              <a:gd name="connsiteX31" fmla="*/ 440771 w 1364418"/>
              <a:gd name="connsiteY31" fmla="*/ 5241779 h 6858000"/>
              <a:gd name="connsiteX32" fmla="*/ 451997 w 1364418"/>
              <a:gd name="connsiteY32" fmla="*/ 5225268 h 6858000"/>
              <a:gd name="connsiteX33" fmla="*/ 453017 w 1364418"/>
              <a:gd name="connsiteY33" fmla="*/ 5217684 h 6858000"/>
              <a:gd name="connsiteX34" fmla="*/ 460358 w 1364418"/>
              <a:gd name="connsiteY34" fmla="*/ 5193377 h 6858000"/>
              <a:gd name="connsiteX35" fmla="*/ 463661 w 1364418"/>
              <a:gd name="connsiteY35" fmla="*/ 5179288 h 6858000"/>
              <a:gd name="connsiteX36" fmla="*/ 464645 w 1364418"/>
              <a:gd name="connsiteY36" fmla="*/ 5173621 h 6858000"/>
              <a:gd name="connsiteX37" fmla="*/ 460279 w 1364418"/>
              <a:gd name="connsiteY37" fmla="*/ 5159961 h 6858000"/>
              <a:gd name="connsiteX38" fmla="*/ 466956 w 1364418"/>
              <a:gd name="connsiteY38" fmla="*/ 5144295 h 6858000"/>
              <a:gd name="connsiteX39" fmla="*/ 463889 w 1364418"/>
              <a:gd name="connsiteY39" fmla="*/ 5125185 h 6858000"/>
              <a:gd name="connsiteX40" fmla="*/ 470719 w 1364418"/>
              <a:gd name="connsiteY40" fmla="*/ 5121884 h 6858000"/>
              <a:gd name="connsiteX41" fmla="*/ 477755 w 1364418"/>
              <a:gd name="connsiteY41" fmla="*/ 5067850 h 6858000"/>
              <a:gd name="connsiteX42" fmla="*/ 480486 w 1364418"/>
              <a:gd name="connsiteY42" fmla="*/ 5060861 h 6858000"/>
              <a:gd name="connsiteX43" fmla="*/ 477190 w 1364418"/>
              <a:gd name="connsiteY43" fmla="*/ 5034192 h 6858000"/>
              <a:gd name="connsiteX44" fmla="*/ 478744 w 1364418"/>
              <a:gd name="connsiteY44" fmla="*/ 4993030 h 6858000"/>
              <a:gd name="connsiteX45" fmla="*/ 485653 w 1364418"/>
              <a:gd name="connsiteY45" fmla="*/ 4946844 h 6858000"/>
              <a:gd name="connsiteX46" fmla="*/ 481509 w 1364418"/>
              <a:gd name="connsiteY46" fmla="*/ 4932692 h 6858000"/>
              <a:gd name="connsiteX47" fmla="*/ 496912 w 1364418"/>
              <a:gd name="connsiteY47" fmla="*/ 4858827 h 6858000"/>
              <a:gd name="connsiteX48" fmla="*/ 502815 w 1364418"/>
              <a:gd name="connsiteY48" fmla="*/ 4821170 h 6858000"/>
              <a:gd name="connsiteX49" fmla="*/ 507548 w 1364418"/>
              <a:gd name="connsiteY49" fmla="*/ 4780965 h 6858000"/>
              <a:gd name="connsiteX50" fmla="*/ 508841 w 1364418"/>
              <a:gd name="connsiteY50" fmla="*/ 4750867 h 6858000"/>
              <a:gd name="connsiteX51" fmla="*/ 506648 w 1364418"/>
              <a:gd name="connsiteY51" fmla="*/ 4690749 h 6858000"/>
              <a:gd name="connsiteX52" fmla="*/ 502128 w 1364418"/>
              <a:gd name="connsiteY52" fmla="*/ 4584173 h 6858000"/>
              <a:gd name="connsiteX53" fmla="*/ 497211 w 1364418"/>
              <a:gd name="connsiteY53" fmla="*/ 4444346 h 6858000"/>
              <a:gd name="connsiteX54" fmla="*/ 493776 w 1364418"/>
              <a:gd name="connsiteY54" fmla="*/ 4375228 h 6858000"/>
              <a:gd name="connsiteX55" fmla="*/ 474429 w 1364418"/>
              <a:gd name="connsiteY55" fmla="*/ 4214165 h 6858000"/>
              <a:gd name="connsiteX56" fmla="*/ 478502 w 1364418"/>
              <a:gd name="connsiteY56" fmla="*/ 4090296 h 6858000"/>
              <a:gd name="connsiteX57" fmla="*/ 463758 w 1364418"/>
              <a:gd name="connsiteY57" fmla="*/ 4033999 h 6858000"/>
              <a:gd name="connsiteX58" fmla="*/ 464907 w 1364418"/>
              <a:gd name="connsiteY58" fmla="*/ 4031933 h 6858000"/>
              <a:gd name="connsiteX59" fmla="*/ 463483 w 1364418"/>
              <a:gd name="connsiteY59" fmla="*/ 4013953 h 6858000"/>
              <a:gd name="connsiteX60" fmla="*/ 449778 w 1364418"/>
              <a:gd name="connsiteY60" fmla="*/ 3974753 h 6858000"/>
              <a:gd name="connsiteX61" fmla="*/ 451376 w 1364418"/>
              <a:gd name="connsiteY61" fmla="*/ 3969950 h 6858000"/>
              <a:gd name="connsiteX62" fmla="*/ 444798 w 1364418"/>
              <a:gd name="connsiteY62" fmla="*/ 3933779 h 6858000"/>
              <a:gd name="connsiteX63" fmla="*/ 446129 w 1364418"/>
              <a:gd name="connsiteY63" fmla="*/ 3933093 h 6858000"/>
              <a:gd name="connsiteX64" fmla="*/ 450483 w 1364418"/>
              <a:gd name="connsiteY64" fmla="*/ 3922082 h 6858000"/>
              <a:gd name="connsiteX65" fmla="*/ 455561 w 1364418"/>
              <a:gd name="connsiteY65" fmla="*/ 3901461 h 6858000"/>
              <a:gd name="connsiteX66" fmla="*/ 478155 w 1364418"/>
              <a:gd name="connsiteY66" fmla="*/ 3813873 h 6858000"/>
              <a:gd name="connsiteX67" fmla="*/ 477580 w 1364418"/>
              <a:gd name="connsiteY67" fmla="*/ 3806161 h 6858000"/>
              <a:gd name="connsiteX68" fmla="*/ 477887 w 1364418"/>
              <a:gd name="connsiteY68" fmla="*/ 3805957 h 6858000"/>
              <a:gd name="connsiteX69" fmla="*/ 477914 w 1364418"/>
              <a:gd name="connsiteY69" fmla="*/ 3797724 h 6858000"/>
              <a:gd name="connsiteX70" fmla="*/ 476529 w 1364418"/>
              <a:gd name="connsiteY70" fmla="*/ 3792098 h 6858000"/>
              <a:gd name="connsiteX71" fmla="*/ 475413 w 1364418"/>
              <a:gd name="connsiteY71" fmla="*/ 3777135 h 6858000"/>
              <a:gd name="connsiteX72" fmla="*/ 477146 w 1364418"/>
              <a:gd name="connsiteY72" fmla="*/ 3771656 h 6858000"/>
              <a:gd name="connsiteX73" fmla="*/ 480889 w 1364418"/>
              <a:gd name="connsiteY73" fmla="*/ 3769007 h 6858000"/>
              <a:gd name="connsiteX74" fmla="*/ 480355 w 1364418"/>
              <a:gd name="connsiteY74" fmla="*/ 3767709 h 6858000"/>
              <a:gd name="connsiteX75" fmla="*/ 489051 w 1364418"/>
              <a:gd name="connsiteY75" fmla="*/ 3738082 h 6858000"/>
              <a:gd name="connsiteX76" fmla="*/ 496397 w 1364418"/>
              <a:gd name="connsiteY76" fmla="*/ 3673397 h 6858000"/>
              <a:gd name="connsiteX77" fmla="*/ 495693 w 1364418"/>
              <a:gd name="connsiteY77" fmla="*/ 3637109 h 6858000"/>
              <a:gd name="connsiteX78" fmla="*/ 499136 w 1364418"/>
              <a:gd name="connsiteY78" fmla="*/ 3536883 h 6858000"/>
              <a:gd name="connsiteX79" fmla="*/ 506674 w 1364418"/>
              <a:gd name="connsiteY79" fmla="*/ 3435652 h 6858000"/>
              <a:gd name="connsiteX80" fmla="*/ 508345 w 1364418"/>
              <a:gd name="connsiteY80" fmla="*/ 3307769 h 6858000"/>
              <a:gd name="connsiteX81" fmla="*/ 525908 w 1364418"/>
              <a:gd name="connsiteY81" fmla="*/ 3250522 h 6858000"/>
              <a:gd name="connsiteX82" fmla="*/ 526333 w 1364418"/>
              <a:gd name="connsiteY82" fmla="*/ 3229163 h 6858000"/>
              <a:gd name="connsiteX83" fmla="*/ 528156 w 1364418"/>
              <a:gd name="connsiteY83" fmla="*/ 3217217 h 6858000"/>
              <a:gd name="connsiteX84" fmla="*/ 514991 w 1364418"/>
              <a:gd name="connsiteY84" fmla="*/ 3183755 h 6858000"/>
              <a:gd name="connsiteX85" fmla="*/ 515492 w 1364418"/>
              <a:gd name="connsiteY85" fmla="*/ 3178642 h 6858000"/>
              <a:gd name="connsiteX86" fmla="*/ 503092 w 1364418"/>
              <a:gd name="connsiteY86" fmla="*/ 3158586 h 6858000"/>
              <a:gd name="connsiteX87" fmla="*/ 488277 w 1364418"/>
              <a:gd name="connsiteY87" fmla="*/ 3129034 h 6858000"/>
              <a:gd name="connsiteX88" fmla="*/ 488942 w 1364418"/>
              <a:gd name="connsiteY88" fmla="*/ 3126682 h 6858000"/>
              <a:gd name="connsiteX89" fmla="*/ 479810 w 1364418"/>
              <a:gd name="connsiteY89" fmla="*/ 3114519 h 6858000"/>
              <a:gd name="connsiteX90" fmla="*/ 466419 w 1364418"/>
              <a:gd name="connsiteY90" fmla="*/ 3106272 h 6858000"/>
              <a:gd name="connsiteX91" fmla="*/ 439149 w 1364418"/>
              <a:gd name="connsiteY91" fmla="*/ 2958185 h 6858000"/>
              <a:gd name="connsiteX92" fmla="*/ 381763 w 1364418"/>
              <a:gd name="connsiteY92" fmla="*/ 2762989 h 6858000"/>
              <a:gd name="connsiteX93" fmla="*/ 330681 w 1364418"/>
              <a:gd name="connsiteY93" fmla="*/ 2554718 h 6858000"/>
              <a:gd name="connsiteX94" fmla="*/ 310775 w 1364418"/>
              <a:gd name="connsiteY94" fmla="*/ 2485734 h 6858000"/>
              <a:gd name="connsiteX95" fmla="*/ 301498 w 1364418"/>
              <a:gd name="connsiteY95" fmla="*/ 2447068 h 6858000"/>
              <a:gd name="connsiteX96" fmla="*/ 288459 w 1364418"/>
              <a:gd name="connsiteY96" fmla="*/ 2425819 h 6858000"/>
              <a:gd name="connsiteX97" fmla="*/ 294458 w 1364418"/>
              <a:gd name="connsiteY97" fmla="*/ 2402874 h 6858000"/>
              <a:gd name="connsiteX98" fmla="*/ 297070 w 1364418"/>
              <a:gd name="connsiteY98" fmla="*/ 2381443 h 6858000"/>
              <a:gd name="connsiteX99" fmla="*/ 273399 w 1364418"/>
              <a:gd name="connsiteY99" fmla="*/ 2261920 h 6858000"/>
              <a:gd name="connsiteX100" fmla="*/ 263286 w 1364418"/>
              <a:gd name="connsiteY100" fmla="*/ 2195378 h 6858000"/>
              <a:gd name="connsiteX101" fmla="*/ 247503 w 1364418"/>
              <a:gd name="connsiteY101" fmla="*/ 2155135 h 6858000"/>
              <a:gd name="connsiteX102" fmla="*/ 244961 w 1364418"/>
              <a:gd name="connsiteY102" fmla="*/ 2118008 h 6858000"/>
              <a:gd name="connsiteX103" fmla="*/ 245954 w 1364418"/>
              <a:gd name="connsiteY103" fmla="*/ 2050531 h 6858000"/>
              <a:gd name="connsiteX104" fmla="*/ 237760 w 1364418"/>
              <a:gd name="connsiteY104" fmla="*/ 1963269 h 6858000"/>
              <a:gd name="connsiteX105" fmla="*/ 218938 w 1364418"/>
              <a:gd name="connsiteY105" fmla="*/ 1906352 h 6858000"/>
              <a:gd name="connsiteX106" fmla="*/ 195495 w 1364418"/>
              <a:gd name="connsiteY106" fmla="*/ 1861531 h 6858000"/>
              <a:gd name="connsiteX107" fmla="*/ 149294 w 1364418"/>
              <a:gd name="connsiteY107" fmla="*/ 1732919 h 6858000"/>
              <a:gd name="connsiteX108" fmla="*/ 121605 w 1364418"/>
              <a:gd name="connsiteY108" fmla="*/ 1663540 h 6858000"/>
              <a:gd name="connsiteX109" fmla="*/ 120731 w 1364418"/>
              <a:gd name="connsiteY109" fmla="*/ 1615777 h 6858000"/>
              <a:gd name="connsiteX110" fmla="*/ 101526 w 1364418"/>
              <a:gd name="connsiteY110" fmla="*/ 1563678 h 6858000"/>
              <a:gd name="connsiteX111" fmla="*/ 114606 w 1364418"/>
              <a:gd name="connsiteY111" fmla="*/ 1519474 h 6858000"/>
              <a:gd name="connsiteX112" fmla="*/ 107348 w 1364418"/>
              <a:gd name="connsiteY112" fmla="*/ 1477995 h 6858000"/>
              <a:gd name="connsiteX113" fmla="*/ 93433 w 1364418"/>
              <a:gd name="connsiteY113" fmla="*/ 1373769 h 6858000"/>
              <a:gd name="connsiteX114" fmla="*/ 101740 w 1364418"/>
              <a:gd name="connsiteY114" fmla="*/ 1307086 h 6858000"/>
              <a:gd name="connsiteX115" fmla="*/ 102928 w 1364418"/>
              <a:gd name="connsiteY115" fmla="*/ 1189033 h 6858000"/>
              <a:gd name="connsiteX116" fmla="*/ 107613 w 1364418"/>
              <a:gd name="connsiteY116" fmla="*/ 1168288 h 6858000"/>
              <a:gd name="connsiteX117" fmla="*/ 99895 w 1364418"/>
              <a:gd name="connsiteY117" fmla="*/ 1142577 h 6858000"/>
              <a:gd name="connsiteX118" fmla="*/ 89201 w 1364418"/>
              <a:gd name="connsiteY118" fmla="*/ 1088484 h 6858000"/>
              <a:gd name="connsiteX119" fmla="*/ 77937 w 1364418"/>
              <a:gd name="connsiteY119" fmla="*/ 1016103 h 6858000"/>
              <a:gd name="connsiteX120" fmla="*/ 79393 w 1364418"/>
              <a:gd name="connsiteY120" fmla="*/ 932283 h 6858000"/>
              <a:gd name="connsiteX121" fmla="*/ 81629 w 1364418"/>
              <a:gd name="connsiteY121" fmla="*/ 915925 h 6858000"/>
              <a:gd name="connsiteX122" fmla="*/ 74258 w 1364418"/>
              <a:gd name="connsiteY122" fmla="*/ 896999 h 6858000"/>
              <a:gd name="connsiteX123" fmla="*/ 43666 w 1364418"/>
              <a:gd name="connsiteY123" fmla="*/ 821517 h 6858000"/>
              <a:gd name="connsiteX124" fmla="*/ 22616 w 1364418"/>
              <a:gd name="connsiteY124" fmla="*/ 751353 h 6858000"/>
              <a:gd name="connsiteX125" fmla="*/ 22174 w 1364418"/>
              <a:gd name="connsiteY125" fmla="*/ 721230 h 6858000"/>
              <a:gd name="connsiteX126" fmla="*/ 7845 w 1364418"/>
              <a:gd name="connsiteY126" fmla="*/ 681659 h 6858000"/>
              <a:gd name="connsiteX127" fmla="*/ 31306 w 1364418"/>
              <a:gd name="connsiteY127" fmla="*/ 619315 h 6858000"/>
              <a:gd name="connsiteX128" fmla="*/ 15184 w 1364418"/>
              <a:gd name="connsiteY128" fmla="*/ 585934 h 6858000"/>
              <a:gd name="connsiteX129" fmla="*/ 22258 w 1364418"/>
              <a:gd name="connsiteY129" fmla="*/ 538948 h 6858000"/>
              <a:gd name="connsiteX130" fmla="*/ 26166 w 1364418"/>
              <a:gd name="connsiteY130" fmla="*/ 525163 h 6858000"/>
              <a:gd name="connsiteX131" fmla="*/ 52290 w 1364418"/>
              <a:gd name="connsiteY131" fmla="*/ 446567 h 6858000"/>
              <a:gd name="connsiteX132" fmla="*/ 51538 w 1364418"/>
              <a:gd name="connsiteY132" fmla="*/ 393828 h 6858000"/>
              <a:gd name="connsiteX133" fmla="*/ 51368 w 1364418"/>
              <a:gd name="connsiteY133" fmla="*/ 353137 h 6858000"/>
              <a:gd name="connsiteX134" fmla="*/ 55970 w 1364418"/>
              <a:gd name="connsiteY134" fmla="*/ 321428 h 6858000"/>
              <a:gd name="connsiteX135" fmla="*/ 57061 w 1364418"/>
              <a:gd name="connsiteY135" fmla="*/ 275771 h 6858000"/>
              <a:gd name="connsiteX136" fmla="*/ 74088 w 1364418"/>
              <a:gd name="connsiteY136" fmla="*/ 212860 h 6858000"/>
              <a:gd name="connsiteX137" fmla="*/ 65798 w 1364418"/>
              <a:gd name="connsiteY137" fmla="*/ 144983 h 6858000"/>
              <a:gd name="connsiteX138" fmla="*/ 78082 w 1364418"/>
              <a:gd name="connsiteY138" fmla="*/ 55288 h 6858000"/>
              <a:gd name="connsiteX139" fmla="*/ 37636 w 1364418"/>
              <a:gd name="connsiteY139"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101112 w 1364418"/>
              <a:gd name="connsiteY3" fmla="*/ 6857735 h 6858000"/>
              <a:gd name="connsiteX4" fmla="*/ 137705 w 1364418"/>
              <a:gd name="connsiteY4" fmla="*/ 6776847 h 6858000"/>
              <a:gd name="connsiteX5" fmla="*/ 149205 w 1364418"/>
              <a:gd name="connsiteY5" fmla="*/ 6737706 h 6858000"/>
              <a:gd name="connsiteX6" fmla="*/ 173944 w 1364418"/>
              <a:gd name="connsiteY6" fmla="*/ 6691589 h 6858000"/>
              <a:gd name="connsiteX7" fmla="*/ 151501 w 1364418"/>
              <a:gd name="connsiteY7" fmla="*/ 6659970 h 6858000"/>
              <a:gd name="connsiteX8" fmla="*/ 166592 w 1364418"/>
              <a:gd name="connsiteY8" fmla="*/ 6636211 h 6858000"/>
              <a:gd name="connsiteX9" fmla="*/ 184036 w 1364418"/>
              <a:gd name="connsiteY9" fmla="*/ 6594177 h 6858000"/>
              <a:gd name="connsiteX10" fmla="*/ 198076 w 1364418"/>
              <a:gd name="connsiteY10" fmla="*/ 6557575 h 6858000"/>
              <a:gd name="connsiteX11" fmla="*/ 251033 w 1364418"/>
              <a:gd name="connsiteY11" fmla="*/ 6492130 h 6858000"/>
              <a:gd name="connsiteX12" fmla="*/ 266720 w 1364418"/>
              <a:gd name="connsiteY12" fmla="*/ 6431610 h 6858000"/>
              <a:gd name="connsiteX13" fmla="*/ 310425 w 1364418"/>
              <a:gd name="connsiteY13" fmla="*/ 6379786 h 6858000"/>
              <a:gd name="connsiteX14" fmla="*/ 293648 w 1364418"/>
              <a:gd name="connsiteY14" fmla="*/ 6334727 h 6858000"/>
              <a:gd name="connsiteX15" fmla="*/ 271063 w 1364418"/>
              <a:gd name="connsiteY15" fmla="*/ 6313295 h 6858000"/>
              <a:gd name="connsiteX16" fmla="*/ 278227 w 1364418"/>
              <a:gd name="connsiteY16" fmla="*/ 6280046 h 6858000"/>
              <a:gd name="connsiteX17" fmla="*/ 260972 w 1364418"/>
              <a:gd name="connsiteY17" fmla="*/ 6270265 h 6858000"/>
              <a:gd name="connsiteX18" fmla="*/ 288000 w 1364418"/>
              <a:gd name="connsiteY18" fmla="*/ 6252834 h 6858000"/>
              <a:gd name="connsiteX19" fmla="*/ 265992 w 1364418"/>
              <a:gd name="connsiteY19" fmla="*/ 6202459 h 6858000"/>
              <a:gd name="connsiteX20" fmla="*/ 264790 w 1364418"/>
              <a:gd name="connsiteY20" fmla="*/ 6153037 h 6858000"/>
              <a:gd name="connsiteX21" fmla="*/ 280205 w 1364418"/>
              <a:gd name="connsiteY21" fmla="*/ 6078132 h 6858000"/>
              <a:gd name="connsiteX22" fmla="*/ 267592 w 1364418"/>
              <a:gd name="connsiteY22" fmla="*/ 6028119 h 6858000"/>
              <a:gd name="connsiteX23" fmla="*/ 252821 w 1364418"/>
              <a:gd name="connsiteY23" fmla="*/ 5926735 h 6858000"/>
              <a:gd name="connsiteX24" fmla="*/ 302333 w 1364418"/>
              <a:gd name="connsiteY24" fmla="*/ 5712857 h 6858000"/>
              <a:gd name="connsiteX25" fmla="*/ 332131 w 1364418"/>
              <a:gd name="connsiteY25" fmla="*/ 5660491 h 6858000"/>
              <a:gd name="connsiteX26" fmla="*/ 321000 w 1364418"/>
              <a:gd name="connsiteY26" fmla="*/ 5563435 h 6858000"/>
              <a:gd name="connsiteX27" fmla="*/ 368130 w 1364418"/>
              <a:gd name="connsiteY27" fmla="*/ 5437125 h 6858000"/>
              <a:gd name="connsiteX28" fmla="*/ 381698 w 1364418"/>
              <a:gd name="connsiteY28" fmla="*/ 5396260 h 6858000"/>
              <a:gd name="connsiteX29" fmla="*/ 397679 w 1364418"/>
              <a:gd name="connsiteY29" fmla="*/ 5330009 h 6858000"/>
              <a:gd name="connsiteX30" fmla="*/ 431172 w 1364418"/>
              <a:gd name="connsiteY30" fmla="*/ 5273739 h 6858000"/>
              <a:gd name="connsiteX31" fmla="*/ 440771 w 1364418"/>
              <a:gd name="connsiteY31" fmla="*/ 5241779 h 6858000"/>
              <a:gd name="connsiteX32" fmla="*/ 451997 w 1364418"/>
              <a:gd name="connsiteY32" fmla="*/ 5225268 h 6858000"/>
              <a:gd name="connsiteX33" fmla="*/ 453017 w 1364418"/>
              <a:gd name="connsiteY33" fmla="*/ 5217684 h 6858000"/>
              <a:gd name="connsiteX34" fmla="*/ 460358 w 1364418"/>
              <a:gd name="connsiteY34" fmla="*/ 5193377 h 6858000"/>
              <a:gd name="connsiteX35" fmla="*/ 463661 w 1364418"/>
              <a:gd name="connsiteY35" fmla="*/ 5179288 h 6858000"/>
              <a:gd name="connsiteX36" fmla="*/ 464645 w 1364418"/>
              <a:gd name="connsiteY36" fmla="*/ 5173621 h 6858000"/>
              <a:gd name="connsiteX37" fmla="*/ 460279 w 1364418"/>
              <a:gd name="connsiteY37" fmla="*/ 5159961 h 6858000"/>
              <a:gd name="connsiteX38" fmla="*/ 466956 w 1364418"/>
              <a:gd name="connsiteY38" fmla="*/ 5144295 h 6858000"/>
              <a:gd name="connsiteX39" fmla="*/ 463889 w 1364418"/>
              <a:gd name="connsiteY39" fmla="*/ 5125185 h 6858000"/>
              <a:gd name="connsiteX40" fmla="*/ 470719 w 1364418"/>
              <a:gd name="connsiteY40" fmla="*/ 5121884 h 6858000"/>
              <a:gd name="connsiteX41" fmla="*/ 477755 w 1364418"/>
              <a:gd name="connsiteY41" fmla="*/ 5067850 h 6858000"/>
              <a:gd name="connsiteX42" fmla="*/ 480486 w 1364418"/>
              <a:gd name="connsiteY42" fmla="*/ 5060861 h 6858000"/>
              <a:gd name="connsiteX43" fmla="*/ 477190 w 1364418"/>
              <a:gd name="connsiteY43" fmla="*/ 5034192 h 6858000"/>
              <a:gd name="connsiteX44" fmla="*/ 478744 w 1364418"/>
              <a:gd name="connsiteY44" fmla="*/ 4993030 h 6858000"/>
              <a:gd name="connsiteX45" fmla="*/ 485653 w 1364418"/>
              <a:gd name="connsiteY45" fmla="*/ 4946844 h 6858000"/>
              <a:gd name="connsiteX46" fmla="*/ 481509 w 1364418"/>
              <a:gd name="connsiteY46" fmla="*/ 4932692 h 6858000"/>
              <a:gd name="connsiteX47" fmla="*/ 496912 w 1364418"/>
              <a:gd name="connsiteY47" fmla="*/ 4858827 h 6858000"/>
              <a:gd name="connsiteX48" fmla="*/ 502815 w 1364418"/>
              <a:gd name="connsiteY48" fmla="*/ 4821170 h 6858000"/>
              <a:gd name="connsiteX49" fmla="*/ 507548 w 1364418"/>
              <a:gd name="connsiteY49" fmla="*/ 4780965 h 6858000"/>
              <a:gd name="connsiteX50" fmla="*/ 508841 w 1364418"/>
              <a:gd name="connsiteY50" fmla="*/ 4750867 h 6858000"/>
              <a:gd name="connsiteX51" fmla="*/ 506648 w 1364418"/>
              <a:gd name="connsiteY51" fmla="*/ 4690749 h 6858000"/>
              <a:gd name="connsiteX52" fmla="*/ 502128 w 1364418"/>
              <a:gd name="connsiteY52" fmla="*/ 4584173 h 6858000"/>
              <a:gd name="connsiteX53" fmla="*/ 497211 w 1364418"/>
              <a:gd name="connsiteY53" fmla="*/ 4444346 h 6858000"/>
              <a:gd name="connsiteX54" fmla="*/ 493776 w 1364418"/>
              <a:gd name="connsiteY54" fmla="*/ 4375228 h 6858000"/>
              <a:gd name="connsiteX55" fmla="*/ 474429 w 1364418"/>
              <a:gd name="connsiteY55" fmla="*/ 4214165 h 6858000"/>
              <a:gd name="connsiteX56" fmla="*/ 478502 w 1364418"/>
              <a:gd name="connsiteY56" fmla="*/ 4090296 h 6858000"/>
              <a:gd name="connsiteX57" fmla="*/ 463758 w 1364418"/>
              <a:gd name="connsiteY57" fmla="*/ 4033999 h 6858000"/>
              <a:gd name="connsiteX58" fmla="*/ 464907 w 1364418"/>
              <a:gd name="connsiteY58" fmla="*/ 4031933 h 6858000"/>
              <a:gd name="connsiteX59" fmla="*/ 463483 w 1364418"/>
              <a:gd name="connsiteY59" fmla="*/ 4013953 h 6858000"/>
              <a:gd name="connsiteX60" fmla="*/ 449778 w 1364418"/>
              <a:gd name="connsiteY60" fmla="*/ 3974753 h 6858000"/>
              <a:gd name="connsiteX61" fmla="*/ 451376 w 1364418"/>
              <a:gd name="connsiteY61" fmla="*/ 3969950 h 6858000"/>
              <a:gd name="connsiteX62" fmla="*/ 444798 w 1364418"/>
              <a:gd name="connsiteY62" fmla="*/ 3933779 h 6858000"/>
              <a:gd name="connsiteX63" fmla="*/ 446129 w 1364418"/>
              <a:gd name="connsiteY63" fmla="*/ 3933093 h 6858000"/>
              <a:gd name="connsiteX64" fmla="*/ 450483 w 1364418"/>
              <a:gd name="connsiteY64" fmla="*/ 3922082 h 6858000"/>
              <a:gd name="connsiteX65" fmla="*/ 455561 w 1364418"/>
              <a:gd name="connsiteY65" fmla="*/ 3901461 h 6858000"/>
              <a:gd name="connsiteX66" fmla="*/ 478155 w 1364418"/>
              <a:gd name="connsiteY66" fmla="*/ 3813873 h 6858000"/>
              <a:gd name="connsiteX67" fmla="*/ 477580 w 1364418"/>
              <a:gd name="connsiteY67" fmla="*/ 3806161 h 6858000"/>
              <a:gd name="connsiteX68" fmla="*/ 477887 w 1364418"/>
              <a:gd name="connsiteY68" fmla="*/ 3805957 h 6858000"/>
              <a:gd name="connsiteX69" fmla="*/ 477914 w 1364418"/>
              <a:gd name="connsiteY69" fmla="*/ 3797724 h 6858000"/>
              <a:gd name="connsiteX70" fmla="*/ 476529 w 1364418"/>
              <a:gd name="connsiteY70" fmla="*/ 3792098 h 6858000"/>
              <a:gd name="connsiteX71" fmla="*/ 475413 w 1364418"/>
              <a:gd name="connsiteY71" fmla="*/ 3777135 h 6858000"/>
              <a:gd name="connsiteX72" fmla="*/ 477146 w 1364418"/>
              <a:gd name="connsiteY72" fmla="*/ 3771656 h 6858000"/>
              <a:gd name="connsiteX73" fmla="*/ 480889 w 1364418"/>
              <a:gd name="connsiteY73" fmla="*/ 3769007 h 6858000"/>
              <a:gd name="connsiteX74" fmla="*/ 480355 w 1364418"/>
              <a:gd name="connsiteY74" fmla="*/ 3767709 h 6858000"/>
              <a:gd name="connsiteX75" fmla="*/ 489051 w 1364418"/>
              <a:gd name="connsiteY75" fmla="*/ 3738082 h 6858000"/>
              <a:gd name="connsiteX76" fmla="*/ 496397 w 1364418"/>
              <a:gd name="connsiteY76" fmla="*/ 3673397 h 6858000"/>
              <a:gd name="connsiteX77" fmla="*/ 495693 w 1364418"/>
              <a:gd name="connsiteY77" fmla="*/ 3637109 h 6858000"/>
              <a:gd name="connsiteX78" fmla="*/ 499136 w 1364418"/>
              <a:gd name="connsiteY78" fmla="*/ 3536883 h 6858000"/>
              <a:gd name="connsiteX79" fmla="*/ 506674 w 1364418"/>
              <a:gd name="connsiteY79" fmla="*/ 3435652 h 6858000"/>
              <a:gd name="connsiteX80" fmla="*/ 508345 w 1364418"/>
              <a:gd name="connsiteY80" fmla="*/ 3307769 h 6858000"/>
              <a:gd name="connsiteX81" fmla="*/ 525908 w 1364418"/>
              <a:gd name="connsiteY81" fmla="*/ 3250522 h 6858000"/>
              <a:gd name="connsiteX82" fmla="*/ 526333 w 1364418"/>
              <a:gd name="connsiteY82" fmla="*/ 3229163 h 6858000"/>
              <a:gd name="connsiteX83" fmla="*/ 528156 w 1364418"/>
              <a:gd name="connsiteY83" fmla="*/ 3217217 h 6858000"/>
              <a:gd name="connsiteX84" fmla="*/ 514991 w 1364418"/>
              <a:gd name="connsiteY84" fmla="*/ 3183755 h 6858000"/>
              <a:gd name="connsiteX85" fmla="*/ 515492 w 1364418"/>
              <a:gd name="connsiteY85" fmla="*/ 3178642 h 6858000"/>
              <a:gd name="connsiteX86" fmla="*/ 503092 w 1364418"/>
              <a:gd name="connsiteY86" fmla="*/ 3158586 h 6858000"/>
              <a:gd name="connsiteX87" fmla="*/ 488277 w 1364418"/>
              <a:gd name="connsiteY87" fmla="*/ 3129034 h 6858000"/>
              <a:gd name="connsiteX88" fmla="*/ 488942 w 1364418"/>
              <a:gd name="connsiteY88" fmla="*/ 3126682 h 6858000"/>
              <a:gd name="connsiteX89" fmla="*/ 479810 w 1364418"/>
              <a:gd name="connsiteY89" fmla="*/ 3114519 h 6858000"/>
              <a:gd name="connsiteX90" fmla="*/ 466419 w 1364418"/>
              <a:gd name="connsiteY90" fmla="*/ 3106272 h 6858000"/>
              <a:gd name="connsiteX91" fmla="*/ 439149 w 1364418"/>
              <a:gd name="connsiteY91" fmla="*/ 2958185 h 6858000"/>
              <a:gd name="connsiteX92" fmla="*/ 381763 w 1364418"/>
              <a:gd name="connsiteY92" fmla="*/ 2762989 h 6858000"/>
              <a:gd name="connsiteX93" fmla="*/ 330681 w 1364418"/>
              <a:gd name="connsiteY93" fmla="*/ 2554718 h 6858000"/>
              <a:gd name="connsiteX94" fmla="*/ 310775 w 1364418"/>
              <a:gd name="connsiteY94" fmla="*/ 2485734 h 6858000"/>
              <a:gd name="connsiteX95" fmla="*/ 301498 w 1364418"/>
              <a:gd name="connsiteY95" fmla="*/ 2447068 h 6858000"/>
              <a:gd name="connsiteX96" fmla="*/ 288459 w 1364418"/>
              <a:gd name="connsiteY96" fmla="*/ 2425819 h 6858000"/>
              <a:gd name="connsiteX97" fmla="*/ 294458 w 1364418"/>
              <a:gd name="connsiteY97" fmla="*/ 2402874 h 6858000"/>
              <a:gd name="connsiteX98" fmla="*/ 297070 w 1364418"/>
              <a:gd name="connsiteY98" fmla="*/ 2381443 h 6858000"/>
              <a:gd name="connsiteX99" fmla="*/ 273399 w 1364418"/>
              <a:gd name="connsiteY99" fmla="*/ 2261920 h 6858000"/>
              <a:gd name="connsiteX100" fmla="*/ 263286 w 1364418"/>
              <a:gd name="connsiteY100" fmla="*/ 2195378 h 6858000"/>
              <a:gd name="connsiteX101" fmla="*/ 247503 w 1364418"/>
              <a:gd name="connsiteY101" fmla="*/ 2155135 h 6858000"/>
              <a:gd name="connsiteX102" fmla="*/ 244961 w 1364418"/>
              <a:gd name="connsiteY102" fmla="*/ 2118008 h 6858000"/>
              <a:gd name="connsiteX103" fmla="*/ 245954 w 1364418"/>
              <a:gd name="connsiteY103" fmla="*/ 2050531 h 6858000"/>
              <a:gd name="connsiteX104" fmla="*/ 237760 w 1364418"/>
              <a:gd name="connsiteY104" fmla="*/ 1963269 h 6858000"/>
              <a:gd name="connsiteX105" fmla="*/ 218938 w 1364418"/>
              <a:gd name="connsiteY105" fmla="*/ 1906352 h 6858000"/>
              <a:gd name="connsiteX106" fmla="*/ 195495 w 1364418"/>
              <a:gd name="connsiteY106" fmla="*/ 1861531 h 6858000"/>
              <a:gd name="connsiteX107" fmla="*/ 149294 w 1364418"/>
              <a:gd name="connsiteY107" fmla="*/ 1732919 h 6858000"/>
              <a:gd name="connsiteX108" fmla="*/ 121605 w 1364418"/>
              <a:gd name="connsiteY108" fmla="*/ 1663540 h 6858000"/>
              <a:gd name="connsiteX109" fmla="*/ 120731 w 1364418"/>
              <a:gd name="connsiteY109" fmla="*/ 1615777 h 6858000"/>
              <a:gd name="connsiteX110" fmla="*/ 101526 w 1364418"/>
              <a:gd name="connsiteY110" fmla="*/ 1563678 h 6858000"/>
              <a:gd name="connsiteX111" fmla="*/ 114606 w 1364418"/>
              <a:gd name="connsiteY111" fmla="*/ 1519474 h 6858000"/>
              <a:gd name="connsiteX112" fmla="*/ 107348 w 1364418"/>
              <a:gd name="connsiteY112" fmla="*/ 1477995 h 6858000"/>
              <a:gd name="connsiteX113" fmla="*/ 93433 w 1364418"/>
              <a:gd name="connsiteY113" fmla="*/ 1373769 h 6858000"/>
              <a:gd name="connsiteX114" fmla="*/ 101740 w 1364418"/>
              <a:gd name="connsiteY114" fmla="*/ 1307086 h 6858000"/>
              <a:gd name="connsiteX115" fmla="*/ 102928 w 1364418"/>
              <a:gd name="connsiteY115" fmla="*/ 1189033 h 6858000"/>
              <a:gd name="connsiteX116" fmla="*/ 107613 w 1364418"/>
              <a:gd name="connsiteY116" fmla="*/ 1168288 h 6858000"/>
              <a:gd name="connsiteX117" fmla="*/ 99895 w 1364418"/>
              <a:gd name="connsiteY117" fmla="*/ 1142577 h 6858000"/>
              <a:gd name="connsiteX118" fmla="*/ 89201 w 1364418"/>
              <a:gd name="connsiteY118" fmla="*/ 1088484 h 6858000"/>
              <a:gd name="connsiteX119" fmla="*/ 77937 w 1364418"/>
              <a:gd name="connsiteY119" fmla="*/ 1016103 h 6858000"/>
              <a:gd name="connsiteX120" fmla="*/ 79393 w 1364418"/>
              <a:gd name="connsiteY120" fmla="*/ 932283 h 6858000"/>
              <a:gd name="connsiteX121" fmla="*/ 81629 w 1364418"/>
              <a:gd name="connsiteY121" fmla="*/ 915925 h 6858000"/>
              <a:gd name="connsiteX122" fmla="*/ 74258 w 1364418"/>
              <a:gd name="connsiteY122" fmla="*/ 896999 h 6858000"/>
              <a:gd name="connsiteX123" fmla="*/ 43666 w 1364418"/>
              <a:gd name="connsiteY123" fmla="*/ 821517 h 6858000"/>
              <a:gd name="connsiteX124" fmla="*/ 22616 w 1364418"/>
              <a:gd name="connsiteY124" fmla="*/ 751353 h 6858000"/>
              <a:gd name="connsiteX125" fmla="*/ 22174 w 1364418"/>
              <a:gd name="connsiteY125" fmla="*/ 721230 h 6858000"/>
              <a:gd name="connsiteX126" fmla="*/ 7845 w 1364418"/>
              <a:gd name="connsiteY126" fmla="*/ 681659 h 6858000"/>
              <a:gd name="connsiteX127" fmla="*/ 31306 w 1364418"/>
              <a:gd name="connsiteY127" fmla="*/ 619315 h 6858000"/>
              <a:gd name="connsiteX128" fmla="*/ 15184 w 1364418"/>
              <a:gd name="connsiteY128" fmla="*/ 585934 h 6858000"/>
              <a:gd name="connsiteX129" fmla="*/ 22258 w 1364418"/>
              <a:gd name="connsiteY129" fmla="*/ 538948 h 6858000"/>
              <a:gd name="connsiteX130" fmla="*/ 26166 w 1364418"/>
              <a:gd name="connsiteY130" fmla="*/ 525163 h 6858000"/>
              <a:gd name="connsiteX131" fmla="*/ 52290 w 1364418"/>
              <a:gd name="connsiteY131" fmla="*/ 446567 h 6858000"/>
              <a:gd name="connsiteX132" fmla="*/ 51538 w 1364418"/>
              <a:gd name="connsiteY132" fmla="*/ 393828 h 6858000"/>
              <a:gd name="connsiteX133" fmla="*/ 51368 w 1364418"/>
              <a:gd name="connsiteY133" fmla="*/ 353137 h 6858000"/>
              <a:gd name="connsiteX134" fmla="*/ 55970 w 1364418"/>
              <a:gd name="connsiteY134" fmla="*/ 321428 h 6858000"/>
              <a:gd name="connsiteX135" fmla="*/ 57061 w 1364418"/>
              <a:gd name="connsiteY135" fmla="*/ 275771 h 6858000"/>
              <a:gd name="connsiteX136" fmla="*/ 74088 w 1364418"/>
              <a:gd name="connsiteY136" fmla="*/ 212860 h 6858000"/>
              <a:gd name="connsiteX137" fmla="*/ 65798 w 1364418"/>
              <a:gd name="connsiteY137" fmla="*/ 144983 h 6858000"/>
              <a:gd name="connsiteX138" fmla="*/ 78082 w 1364418"/>
              <a:gd name="connsiteY138" fmla="*/ 55288 h 6858000"/>
              <a:gd name="connsiteX139" fmla="*/ 37636 w 1364418"/>
              <a:gd name="connsiteY139"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101112 w 1364418"/>
              <a:gd name="connsiteY3" fmla="*/ 6857735 h 6858000"/>
              <a:gd name="connsiteX4" fmla="*/ 137705 w 1364418"/>
              <a:gd name="connsiteY4" fmla="*/ 6776847 h 6858000"/>
              <a:gd name="connsiteX5" fmla="*/ 149205 w 1364418"/>
              <a:gd name="connsiteY5" fmla="*/ 6737706 h 6858000"/>
              <a:gd name="connsiteX6" fmla="*/ 173944 w 1364418"/>
              <a:gd name="connsiteY6" fmla="*/ 6691589 h 6858000"/>
              <a:gd name="connsiteX7" fmla="*/ 151501 w 1364418"/>
              <a:gd name="connsiteY7" fmla="*/ 6659970 h 6858000"/>
              <a:gd name="connsiteX8" fmla="*/ 166592 w 1364418"/>
              <a:gd name="connsiteY8" fmla="*/ 6636211 h 6858000"/>
              <a:gd name="connsiteX9" fmla="*/ 184036 w 1364418"/>
              <a:gd name="connsiteY9" fmla="*/ 6594177 h 6858000"/>
              <a:gd name="connsiteX10" fmla="*/ 198076 w 1364418"/>
              <a:gd name="connsiteY10" fmla="*/ 6557575 h 6858000"/>
              <a:gd name="connsiteX11" fmla="*/ 251033 w 1364418"/>
              <a:gd name="connsiteY11" fmla="*/ 6492130 h 6858000"/>
              <a:gd name="connsiteX12" fmla="*/ 266720 w 1364418"/>
              <a:gd name="connsiteY12" fmla="*/ 6431610 h 6858000"/>
              <a:gd name="connsiteX13" fmla="*/ 310425 w 1364418"/>
              <a:gd name="connsiteY13" fmla="*/ 6379786 h 6858000"/>
              <a:gd name="connsiteX14" fmla="*/ 293648 w 1364418"/>
              <a:gd name="connsiteY14" fmla="*/ 6334727 h 6858000"/>
              <a:gd name="connsiteX15" fmla="*/ 271063 w 1364418"/>
              <a:gd name="connsiteY15" fmla="*/ 6313295 h 6858000"/>
              <a:gd name="connsiteX16" fmla="*/ 278227 w 1364418"/>
              <a:gd name="connsiteY16" fmla="*/ 6280046 h 6858000"/>
              <a:gd name="connsiteX17" fmla="*/ 260972 w 1364418"/>
              <a:gd name="connsiteY17" fmla="*/ 6270265 h 6858000"/>
              <a:gd name="connsiteX18" fmla="*/ 288000 w 1364418"/>
              <a:gd name="connsiteY18" fmla="*/ 6252834 h 6858000"/>
              <a:gd name="connsiteX19" fmla="*/ 265992 w 1364418"/>
              <a:gd name="connsiteY19" fmla="*/ 6202459 h 6858000"/>
              <a:gd name="connsiteX20" fmla="*/ 264790 w 1364418"/>
              <a:gd name="connsiteY20" fmla="*/ 6153037 h 6858000"/>
              <a:gd name="connsiteX21" fmla="*/ 280205 w 1364418"/>
              <a:gd name="connsiteY21" fmla="*/ 6078132 h 6858000"/>
              <a:gd name="connsiteX22" fmla="*/ 267592 w 1364418"/>
              <a:gd name="connsiteY22" fmla="*/ 6028119 h 6858000"/>
              <a:gd name="connsiteX23" fmla="*/ 252821 w 1364418"/>
              <a:gd name="connsiteY23" fmla="*/ 5926735 h 6858000"/>
              <a:gd name="connsiteX24" fmla="*/ 302333 w 1364418"/>
              <a:gd name="connsiteY24" fmla="*/ 5712857 h 6858000"/>
              <a:gd name="connsiteX25" fmla="*/ 332131 w 1364418"/>
              <a:gd name="connsiteY25" fmla="*/ 5660491 h 6858000"/>
              <a:gd name="connsiteX26" fmla="*/ 341254 w 1364418"/>
              <a:gd name="connsiteY26" fmla="*/ 5563435 h 6858000"/>
              <a:gd name="connsiteX27" fmla="*/ 368130 w 1364418"/>
              <a:gd name="connsiteY27" fmla="*/ 5437125 h 6858000"/>
              <a:gd name="connsiteX28" fmla="*/ 381698 w 1364418"/>
              <a:gd name="connsiteY28" fmla="*/ 5396260 h 6858000"/>
              <a:gd name="connsiteX29" fmla="*/ 397679 w 1364418"/>
              <a:gd name="connsiteY29" fmla="*/ 5330009 h 6858000"/>
              <a:gd name="connsiteX30" fmla="*/ 431172 w 1364418"/>
              <a:gd name="connsiteY30" fmla="*/ 5273739 h 6858000"/>
              <a:gd name="connsiteX31" fmla="*/ 440771 w 1364418"/>
              <a:gd name="connsiteY31" fmla="*/ 5241779 h 6858000"/>
              <a:gd name="connsiteX32" fmla="*/ 451997 w 1364418"/>
              <a:gd name="connsiteY32" fmla="*/ 5225268 h 6858000"/>
              <a:gd name="connsiteX33" fmla="*/ 453017 w 1364418"/>
              <a:gd name="connsiteY33" fmla="*/ 5217684 h 6858000"/>
              <a:gd name="connsiteX34" fmla="*/ 460358 w 1364418"/>
              <a:gd name="connsiteY34" fmla="*/ 5193377 h 6858000"/>
              <a:gd name="connsiteX35" fmla="*/ 463661 w 1364418"/>
              <a:gd name="connsiteY35" fmla="*/ 5179288 h 6858000"/>
              <a:gd name="connsiteX36" fmla="*/ 464645 w 1364418"/>
              <a:gd name="connsiteY36" fmla="*/ 5173621 h 6858000"/>
              <a:gd name="connsiteX37" fmla="*/ 460279 w 1364418"/>
              <a:gd name="connsiteY37" fmla="*/ 5159961 h 6858000"/>
              <a:gd name="connsiteX38" fmla="*/ 466956 w 1364418"/>
              <a:gd name="connsiteY38" fmla="*/ 5144295 h 6858000"/>
              <a:gd name="connsiteX39" fmla="*/ 463889 w 1364418"/>
              <a:gd name="connsiteY39" fmla="*/ 5125185 h 6858000"/>
              <a:gd name="connsiteX40" fmla="*/ 470719 w 1364418"/>
              <a:gd name="connsiteY40" fmla="*/ 5121884 h 6858000"/>
              <a:gd name="connsiteX41" fmla="*/ 477755 w 1364418"/>
              <a:gd name="connsiteY41" fmla="*/ 5067850 h 6858000"/>
              <a:gd name="connsiteX42" fmla="*/ 480486 w 1364418"/>
              <a:gd name="connsiteY42" fmla="*/ 5060861 h 6858000"/>
              <a:gd name="connsiteX43" fmla="*/ 477190 w 1364418"/>
              <a:gd name="connsiteY43" fmla="*/ 5034192 h 6858000"/>
              <a:gd name="connsiteX44" fmla="*/ 478744 w 1364418"/>
              <a:gd name="connsiteY44" fmla="*/ 4993030 h 6858000"/>
              <a:gd name="connsiteX45" fmla="*/ 485653 w 1364418"/>
              <a:gd name="connsiteY45" fmla="*/ 4946844 h 6858000"/>
              <a:gd name="connsiteX46" fmla="*/ 481509 w 1364418"/>
              <a:gd name="connsiteY46" fmla="*/ 4932692 h 6858000"/>
              <a:gd name="connsiteX47" fmla="*/ 496912 w 1364418"/>
              <a:gd name="connsiteY47" fmla="*/ 4858827 h 6858000"/>
              <a:gd name="connsiteX48" fmla="*/ 502815 w 1364418"/>
              <a:gd name="connsiteY48" fmla="*/ 4821170 h 6858000"/>
              <a:gd name="connsiteX49" fmla="*/ 507548 w 1364418"/>
              <a:gd name="connsiteY49" fmla="*/ 4780965 h 6858000"/>
              <a:gd name="connsiteX50" fmla="*/ 508841 w 1364418"/>
              <a:gd name="connsiteY50" fmla="*/ 4750867 h 6858000"/>
              <a:gd name="connsiteX51" fmla="*/ 506648 w 1364418"/>
              <a:gd name="connsiteY51" fmla="*/ 4690749 h 6858000"/>
              <a:gd name="connsiteX52" fmla="*/ 502128 w 1364418"/>
              <a:gd name="connsiteY52" fmla="*/ 4584173 h 6858000"/>
              <a:gd name="connsiteX53" fmla="*/ 497211 w 1364418"/>
              <a:gd name="connsiteY53" fmla="*/ 4444346 h 6858000"/>
              <a:gd name="connsiteX54" fmla="*/ 493776 w 1364418"/>
              <a:gd name="connsiteY54" fmla="*/ 4375228 h 6858000"/>
              <a:gd name="connsiteX55" fmla="*/ 474429 w 1364418"/>
              <a:gd name="connsiteY55" fmla="*/ 4214165 h 6858000"/>
              <a:gd name="connsiteX56" fmla="*/ 478502 w 1364418"/>
              <a:gd name="connsiteY56" fmla="*/ 4090296 h 6858000"/>
              <a:gd name="connsiteX57" fmla="*/ 463758 w 1364418"/>
              <a:gd name="connsiteY57" fmla="*/ 4033999 h 6858000"/>
              <a:gd name="connsiteX58" fmla="*/ 464907 w 1364418"/>
              <a:gd name="connsiteY58" fmla="*/ 4031933 h 6858000"/>
              <a:gd name="connsiteX59" fmla="*/ 463483 w 1364418"/>
              <a:gd name="connsiteY59" fmla="*/ 4013953 h 6858000"/>
              <a:gd name="connsiteX60" fmla="*/ 449778 w 1364418"/>
              <a:gd name="connsiteY60" fmla="*/ 3974753 h 6858000"/>
              <a:gd name="connsiteX61" fmla="*/ 451376 w 1364418"/>
              <a:gd name="connsiteY61" fmla="*/ 3969950 h 6858000"/>
              <a:gd name="connsiteX62" fmla="*/ 444798 w 1364418"/>
              <a:gd name="connsiteY62" fmla="*/ 3933779 h 6858000"/>
              <a:gd name="connsiteX63" fmla="*/ 446129 w 1364418"/>
              <a:gd name="connsiteY63" fmla="*/ 3933093 h 6858000"/>
              <a:gd name="connsiteX64" fmla="*/ 450483 w 1364418"/>
              <a:gd name="connsiteY64" fmla="*/ 3922082 h 6858000"/>
              <a:gd name="connsiteX65" fmla="*/ 455561 w 1364418"/>
              <a:gd name="connsiteY65" fmla="*/ 3901461 h 6858000"/>
              <a:gd name="connsiteX66" fmla="*/ 478155 w 1364418"/>
              <a:gd name="connsiteY66" fmla="*/ 3813873 h 6858000"/>
              <a:gd name="connsiteX67" fmla="*/ 477580 w 1364418"/>
              <a:gd name="connsiteY67" fmla="*/ 3806161 h 6858000"/>
              <a:gd name="connsiteX68" fmla="*/ 477887 w 1364418"/>
              <a:gd name="connsiteY68" fmla="*/ 3805957 h 6858000"/>
              <a:gd name="connsiteX69" fmla="*/ 477914 w 1364418"/>
              <a:gd name="connsiteY69" fmla="*/ 3797724 h 6858000"/>
              <a:gd name="connsiteX70" fmla="*/ 476529 w 1364418"/>
              <a:gd name="connsiteY70" fmla="*/ 3792098 h 6858000"/>
              <a:gd name="connsiteX71" fmla="*/ 475413 w 1364418"/>
              <a:gd name="connsiteY71" fmla="*/ 3777135 h 6858000"/>
              <a:gd name="connsiteX72" fmla="*/ 477146 w 1364418"/>
              <a:gd name="connsiteY72" fmla="*/ 3771656 h 6858000"/>
              <a:gd name="connsiteX73" fmla="*/ 480889 w 1364418"/>
              <a:gd name="connsiteY73" fmla="*/ 3769007 h 6858000"/>
              <a:gd name="connsiteX74" fmla="*/ 480355 w 1364418"/>
              <a:gd name="connsiteY74" fmla="*/ 3767709 h 6858000"/>
              <a:gd name="connsiteX75" fmla="*/ 489051 w 1364418"/>
              <a:gd name="connsiteY75" fmla="*/ 3738082 h 6858000"/>
              <a:gd name="connsiteX76" fmla="*/ 496397 w 1364418"/>
              <a:gd name="connsiteY76" fmla="*/ 3673397 h 6858000"/>
              <a:gd name="connsiteX77" fmla="*/ 495693 w 1364418"/>
              <a:gd name="connsiteY77" fmla="*/ 3637109 h 6858000"/>
              <a:gd name="connsiteX78" fmla="*/ 499136 w 1364418"/>
              <a:gd name="connsiteY78" fmla="*/ 3536883 h 6858000"/>
              <a:gd name="connsiteX79" fmla="*/ 506674 w 1364418"/>
              <a:gd name="connsiteY79" fmla="*/ 3435652 h 6858000"/>
              <a:gd name="connsiteX80" fmla="*/ 508345 w 1364418"/>
              <a:gd name="connsiteY80" fmla="*/ 3307769 h 6858000"/>
              <a:gd name="connsiteX81" fmla="*/ 525908 w 1364418"/>
              <a:gd name="connsiteY81" fmla="*/ 3250522 h 6858000"/>
              <a:gd name="connsiteX82" fmla="*/ 526333 w 1364418"/>
              <a:gd name="connsiteY82" fmla="*/ 3229163 h 6858000"/>
              <a:gd name="connsiteX83" fmla="*/ 528156 w 1364418"/>
              <a:gd name="connsiteY83" fmla="*/ 3217217 h 6858000"/>
              <a:gd name="connsiteX84" fmla="*/ 514991 w 1364418"/>
              <a:gd name="connsiteY84" fmla="*/ 3183755 h 6858000"/>
              <a:gd name="connsiteX85" fmla="*/ 515492 w 1364418"/>
              <a:gd name="connsiteY85" fmla="*/ 3178642 h 6858000"/>
              <a:gd name="connsiteX86" fmla="*/ 503092 w 1364418"/>
              <a:gd name="connsiteY86" fmla="*/ 3158586 h 6858000"/>
              <a:gd name="connsiteX87" fmla="*/ 488277 w 1364418"/>
              <a:gd name="connsiteY87" fmla="*/ 3129034 h 6858000"/>
              <a:gd name="connsiteX88" fmla="*/ 488942 w 1364418"/>
              <a:gd name="connsiteY88" fmla="*/ 3126682 h 6858000"/>
              <a:gd name="connsiteX89" fmla="*/ 479810 w 1364418"/>
              <a:gd name="connsiteY89" fmla="*/ 3114519 h 6858000"/>
              <a:gd name="connsiteX90" fmla="*/ 466419 w 1364418"/>
              <a:gd name="connsiteY90" fmla="*/ 3106272 h 6858000"/>
              <a:gd name="connsiteX91" fmla="*/ 439149 w 1364418"/>
              <a:gd name="connsiteY91" fmla="*/ 2958185 h 6858000"/>
              <a:gd name="connsiteX92" fmla="*/ 381763 w 1364418"/>
              <a:gd name="connsiteY92" fmla="*/ 2762989 h 6858000"/>
              <a:gd name="connsiteX93" fmla="*/ 330681 w 1364418"/>
              <a:gd name="connsiteY93" fmla="*/ 2554718 h 6858000"/>
              <a:gd name="connsiteX94" fmla="*/ 310775 w 1364418"/>
              <a:gd name="connsiteY94" fmla="*/ 2485734 h 6858000"/>
              <a:gd name="connsiteX95" fmla="*/ 301498 w 1364418"/>
              <a:gd name="connsiteY95" fmla="*/ 2447068 h 6858000"/>
              <a:gd name="connsiteX96" fmla="*/ 288459 w 1364418"/>
              <a:gd name="connsiteY96" fmla="*/ 2425819 h 6858000"/>
              <a:gd name="connsiteX97" fmla="*/ 294458 w 1364418"/>
              <a:gd name="connsiteY97" fmla="*/ 2402874 h 6858000"/>
              <a:gd name="connsiteX98" fmla="*/ 297070 w 1364418"/>
              <a:gd name="connsiteY98" fmla="*/ 2381443 h 6858000"/>
              <a:gd name="connsiteX99" fmla="*/ 273399 w 1364418"/>
              <a:gd name="connsiteY99" fmla="*/ 2261920 h 6858000"/>
              <a:gd name="connsiteX100" fmla="*/ 263286 w 1364418"/>
              <a:gd name="connsiteY100" fmla="*/ 2195378 h 6858000"/>
              <a:gd name="connsiteX101" fmla="*/ 247503 w 1364418"/>
              <a:gd name="connsiteY101" fmla="*/ 2155135 h 6858000"/>
              <a:gd name="connsiteX102" fmla="*/ 244961 w 1364418"/>
              <a:gd name="connsiteY102" fmla="*/ 2118008 h 6858000"/>
              <a:gd name="connsiteX103" fmla="*/ 245954 w 1364418"/>
              <a:gd name="connsiteY103" fmla="*/ 2050531 h 6858000"/>
              <a:gd name="connsiteX104" fmla="*/ 237760 w 1364418"/>
              <a:gd name="connsiteY104" fmla="*/ 1963269 h 6858000"/>
              <a:gd name="connsiteX105" fmla="*/ 218938 w 1364418"/>
              <a:gd name="connsiteY105" fmla="*/ 1906352 h 6858000"/>
              <a:gd name="connsiteX106" fmla="*/ 195495 w 1364418"/>
              <a:gd name="connsiteY106" fmla="*/ 1861531 h 6858000"/>
              <a:gd name="connsiteX107" fmla="*/ 149294 w 1364418"/>
              <a:gd name="connsiteY107" fmla="*/ 1732919 h 6858000"/>
              <a:gd name="connsiteX108" fmla="*/ 121605 w 1364418"/>
              <a:gd name="connsiteY108" fmla="*/ 1663540 h 6858000"/>
              <a:gd name="connsiteX109" fmla="*/ 120731 w 1364418"/>
              <a:gd name="connsiteY109" fmla="*/ 1615777 h 6858000"/>
              <a:gd name="connsiteX110" fmla="*/ 101526 w 1364418"/>
              <a:gd name="connsiteY110" fmla="*/ 1563678 h 6858000"/>
              <a:gd name="connsiteX111" fmla="*/ 114606 w 1364418"/>
              <a:gd name="connsiteY111" fmla="*/ 1519474 h 6858000"/>
              <a:gd name="connsiteX112" fmla="*/ 107348 w 1364418"/>
              <a:gd name="connsiteY112" fmla="*/ 1477995 h 6858000"/>
              <a:gd name="connsiteX113" fmla="*/ 93433 w 1364418"/>
              <a:gd name="connsiteY113" fmla="*/ 1373769 h 6858000"/>
              <a:gd name="connsiteX114" fmla="*/ 101740 w 1364418"/>
              <a:gd name="connsiteY114" fmla="*/ 1307086 h 6858000"/>
              <a:gd name="connsiteX115" fmla="*/ 102928 w 1364418"/>
              <a:gd name="connsiteY115" fmla="*/ 1189033 h 6858000"/>
              <a:gd name="connsiteX116" fmla="*/ 107613 w 1364418"/>
              <a:gd name="connsiteY116" fmla="*/ 1168288 h 6858000"/>
              <a:gd name="connsiteX117" fmla="*/ 99895 w 1364418"/>
              <a:gd name="connsiteY117" fmla="*/ 1142577 h 6858000"/>
              <a:gd name="connsiteX118" fmla="*/ 89201 w 1364418"/>
              <a:gd name="connsiteY118" fmla="*/ 1088484 h 6858000"/>
              <a:gd name="connsiteX119" fmla="*/ 77937 w 1364418"/>
              <a:gd name="connsiteY119" fmla="*/ 1016103 h 6858000"/>
              <a:gd name="connsiteX120" fmla="*/ 79393 w 1364418"/>
              <a:gd name="connsiteY120" fmla="*/ 932283 h 6858000"/>
              <a:gd name="connsiteX121" fmla="*/ 81629 w 1364418"/>
              <a:gd name="connsiteY121" fmla="*/ 915925 h 6858000"/>
              <a:gd name="connsiteX122" fmla="*/ 74258 w 1364418"/>
              <a:gd name="connsiteY122" fmla="*/ 896999 h 6858000"/>
              <a:gd name="connsiteX123" fmla="*/ 43666 w 1364418"/>
              <a:gd name="connsiteY123" fmla="*/ 821517 h 6858000"/>
              <a:gd name="connsiteX124" fmla="*/ 22616 w 1364418"/>
              <a:gd name="connsiteY124" fmla="*/ 751353 h 6858000"/>
              <a:gd name="connsiteX125" fmla="*/ 22174 w 1364418"/>
              <a:gd name="connsiteY125" fmla="*/ 721230 h 6858000"/>
              <a:gd name="connsiteX126" fmla="*/ 7845 w 1364418"/>
              <a:gd name="connsiteY126" fmla="*/ 681659 h 6858000"/>
              <a:gd name="connsiteX127" fmla="*/ 31306 w 1364418"/>
              <a:gd name="connsiteY127" fmla="*/ 619315 h 6858000"/>
              <a:gd name="connsiteX128" fmla="*/ 15184 w 1364418"/>
              <a:gd name="connsiteY128" fmla="*/ 585934 h 6858000"/>
              <a:gd name="connsiteX129" fmla="*/ 22258 w 1364418"/>
              <a:gd name="connsiteY129" fmla="*/ 538948 h 6858000"/>
              <a:gd name="connsiteX130" fmla="*/ 26166 w 1364418"/>
              <a:gd name="connsiteY130" fmla="*/ 525163 h 6858000"/>
              <a:gd name="connsiteX131" fmla="*/ 52290 w 1364418"/>
              <a:gd name="connsiteY131" fmla="*/ 446567 h 6858000"/>
              <a:gd name="connsiteX132" fmla="*/ 51538 w 1364418"/>
              <a:gd name="connsiteY132" fmla="*/ 393828 h 6858000"/>
              <a:gd name="connsiteX133" fmla="*/ 51368 w 1364418"/>
              <a:gd name="connsiteY133" fmla="*/ 353137 h 6858000"/>
              <a:gd name="connsiteX134" fmla="*/ 55970 w 1364418"/>
              <a:gd name="connsiteY134" fmla="*/ 321428 h 6858000"/>
              <a:gd name="connsiteX135" fmla="*/ 57061 w 1364418"/>
              <a:gd name="connsiteY135" fmla="*/ 275771 h 6858000"/>
              <a:gd name="connsiteX136" fmla="*/ 74088 w 1364418"/>
              <a:gd name="connsiteY136" fmla="*/ 212860 h 6858000"/>
              <a:gd name="connsiteX137" fmla="*/ 65798 w 1364418"/>
              <a:gd name="connsiteY137" fmla="*/ 144983 h 6858000"/>
              <a:gd name="connsiteX138" fmla="*/ 78082 w 1364418"/>
              <a:gd name="connsiteY138" fmla="*/ 55288 h 6858000"/>
              <a:gd name="connsiteX139" fmla="*/ 37636 w 1364418"/>
              <a:gd name="connsiteY139"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101112 w 1364418"/>
              <a:gd name="connsiteY3" fmla="*/ 6857735 h 6858000"/>
              <a:gd name="connsiteX4" fmla="*/ 137705 w 1364418"/>
              <a:gd name="connsiteY4" fmla="*/ 6776847 h 6858000"/>
              <a:gd name="connsiteX5" fmla="*/ 149205 w 1364418"/>
              <a:gd name="connsiteY5" fmla="*/ 6737706 h 6858000"/>
              <a:gd name="connsiteX6" fmla="*/ 173944 w 1364418"/>
              <a:gd name="connsiteY6" fmla="*/ 6691589 h 6858000"/>
              <a:gd name="connsiteX7" fmla="*/ 151501 w 1364418"/>
              <a:gd name="connsiteY7" fmla="*/ 6659970 h 6858000"/>
              <a:gd name="connsiteX8" fmla="*/ 166592 w 1364418"/>
              <a:gd name="connsiteY8" fmla="*/ 6636211 h 6858000"/>
              <a:gd name="connsiteX9" fmla="*/ 184036 w 1364418"/>
              <a:gd name="connsiteY9" fmla="*/ 6594177 h 6858000"/>
              <a:gd name="connsiteX10" fmla="*/ 198076 w 1364418"/>
              <a:gd name="connsiteY10" fmla="*/ 6557575 h 6858000"/>
              <a:gd name="connsiteX11" fmla="*/ 251033 w 1364418"/>
              <a:gd name="connsiteY11" fmla="*/ 6492130 h 6858000"/>
              <a:gd name="connsiteX12" fmla="*/ 266720 w 1364418"/>
              <a:gd name="connsiteY12" fmla="*/ 6431610 h 6858000"/>
              <a:gd name="connsiteX13" fmla="*/ 310425 w 1364418"/>
              <a:gd name="connsiteY13" fmla="*/ 6379786 h 6858000"/>
              <a:gd name="connsiteX14" fmla="*/ 293648 w 1364418"/>
              <a:gd name="connsiteY14" fmla="*/ 6334727 h 6858000"/>
              <a:gd name="connsiteX15" fmla="*/ 271063 w 1364418"/>
              <a:gd name="connsiteY15" fmla="*/ 6313295 h 6858000"/>
              <a:gd name="connsiteX16" fmla="*/ 278227 w 1364418"/>
              <a:gd name="connsiteY16" fmla="*/ 6280046 h 6858000"/>
              <a:gd name="connsiteX17" fmla="*/ 260972 w 1364418"/>
              <a:gd name="connsiteY17" fmla="*/ 6270265 h 6858000"/>
              <a:gd name="connsiteX18" fmla="*/ 288000 w 1364418"/>
              <a:gd name="connsiteY18" fmla="*/ 6252834 h 6858000"/>
              <a:gd name="connsiteX19" fmla="*/ 265992 w 1364418"/>
              <a:gd name="connsiteY19" fmla="*/ 6202459 h 6858000"/>
              <a:gd name="connsiteX20" fmla="*/ 264790 w 1364418"/>
              <a:gd name="connsiteY20" fmla="*/ 6153037 h 6858000"/>
              <a:gd name="connsiteX21" fmla="*/ 280205 w 1364418"/>
              <a:gd name="connsiteY21" fmla="*/ 6078132 h 6858000"/>
              <a:gd name="connsiteX22" fmla="*/ 267592 w 1364418"/>
              <a:gd name="connsiteY22" fmla="*/ 6028119 h 6858000"/>
              <a:gd name="connsiteX23" fmla="*/ 252821 w 1364418"/>
              <a:gd name="connsiteY23" fmla="*/ 5926735 h 6858000"/>
              <a:gd name="connsiteX24" fmla="*/ 302333 w 1364418"/>
              <a:gd name="connsiteY24" fmla="*/ 5712857 h 6858000"/>
              <a:gd name="connsiteX25" fmla="*/ 332131 w 1364418"/>
              <a:gd name="connsiteY25" fmla="*/ 5660491 h 6858000"/>
              <a:gd name="connsiteX26" fmla="*/ 341254 w 1364418"/>
              <a:gd name="connsiteY26" fmla="*/ 5563435 h 6858000"/>
              <a:gd name="connsiteX27" fmla="*/ 368130 w 1364418"/>
              <a:gd name="connsiteY27" fmla="*/ 5437125 h 6858000"/>
              <a:gd name="connsiteX28" fmla="*/ 381698 w 1364418"/>
              <a:gd name="connsiteY28" fmla="*/ 5396260 h 6858000"/>
              <a:gd name="connsiteX29" fmla="*/ 397679 w 1364418"/>
              <a:gd name="connsiteY29" fmla="*/ 5330009 h 6858000"/>
              <a:gd name="connsiteX30" fmla="*/ 431172 w 1364418"/>
              <a:gd name="connsiteY30" fmla="*/ 5273739 h 6858000"/>
              <a:gd name="connsiteX31" fmla="*/ 440771 w 1364418"/>
              <a:gd name="connsiteY31" fmla="*/ 5241779 h 6858000"/>
              <a:gd name="connsiteX32" fmla="*/ 451997 w 1364418"/>
              <a:gd name="connsiteY32" fmla="*/ 5225268 h 6858000"/>
              <a:gd name="connsiteX33" fmla="*/ 453017 w 1364418"/>
              <a:gd name="connsiteY33" fmla="*/ 5217684 h 6858000"/>
              <a:gd name="connsiteX34" fmla="*/ 460358 w 1364418"/>
              <a:gd name="connsiteY34" fmla="*/ 5193377 h 6858000"/>
              <a:gd name="connsiteX35" fmla="*/ 463661 w 1364418"/>
              <a:gd name="connsiteY35" fmla="*/ 5179288 h 6858000"/>
              <a:gd name="connsiteX36" fmla="*/ 464645 w 1364418"/>
              <a:gd name="connsiteY36" fmla="*/ 5173621 h 6858000"/>
              <a:gd name="connsiteX37" fmla="*/ 460279 w 1364418"/>
              <a:gd name="connsiteY37" fmla="*/ 5159961 h 6858000"/>
              <a:gd name="connsiteX38" fmla="*/ 466956 w 1364418"/>
              <a:gd name="connsiteY38" fmla="*/ 5144295 h 6858000"/>
              <a:gd name="connsiteX39" fmla="*/ 463889 w 1364418"/>
              <a:gd name="connsiteY39" fmla="*/ 5125185 h 6858000"/>
              <a:gd name="connsiteX40" fmla="*/ 470719 w 1364418"/>
              <a:gd name="connsiteY40" fmla="*/ 5121884 h 6858000"/>
              <a:gd name="connsiteX41" fmla="*/ 477755 w 1364418"/>
              <a:gd name="connsiteY41" fmla="*/ 5067850 h 6858000"/>
              <a:gd name="connsiteX42" fmla="*/ 480486 w 1364418"/>
              <a:gd name="connsiteY42" fmla="*/ 5060861 h 6858000"/>
              <a:gd name="connsiteX43" fmla="*/ 477190 w 1364418"/>
              <a:gd name="connsiteY43" fmla="*/ 5034192 h 6858000"/>
              <a:gd name="connsiteX44" fmla="*/ 478744 w 1364418"/>
              <a:gd name="connsiteY44" fmla="*/ 4993030 h 6858000"/>
              <a:gd name="connsiteX45" fmla="*/ 485653 w 1364418"/>
              <a:gd name="connsiteY45" fmla="*/ 4946844 h 6858000"/>
              <a:gd name="connsiteX46" fmla="*/ 481509 w 1364418"/>
              <a:gd name="connsiteY46" fmla="*/ 4932692 h 6858000"/>
              <a:gd name="connsiteX47" fmla="*/ 496912 w 1364418"/>
              <a:gd name="connsiteY47" fmla="*/ 4858827 h 6858000"/>
              <a:gd name="connsiteX48" fmla="*/ 502815 w 1364418"/>
              <a:gd name="connsiteY48" fmla="*/ 4821170 h 6858000"/>
              <a:gd name="connsiteX49" fmla="*/ 507548 w 1364418"/>
              <a:gd name="connsiteY49" fmla="*/ 4780965 h 6858000"/>
              <a:gd name="connsiteX50" fmla="*/ 508841 w 1364418"/>
              <a:gd name="connsiteY50" fmla="*/ 4750867 h 6858000"/>
              <a:gd name="connsiteX51" fmla="*/ 506648 w 1364418"/>
              <a:gd name="connsiteY51" fmla="*/ 4690749 h 6858000"/>
              <a:gd name="connsiteX52" fmla="*/ 502128 w 1364418"/>
              <a:gd name="connsiteY52" fmla="*/ 4584173 h 6858000"/>
              <a:gd name="connsiteX53" fmla="*/ 497211 w 1364418"/>
              <a:gd name="connsiteY53" fmla="*/ 4444346 h 6858000"/>
              <a:gd name="connsiteX54" fmla="*/ 493776 w 1364418"/>
              <a:gd name="connsiteY54" fmla="*/ 4375228 h 6858000"/>
              <a:gd name="connsiteX55" fmla="*/ 474429 w 1364418"/>
              <a:gd name="connsiteY55" fmla="*/ 4214165 h 6858000"/>
              <a:gd name="connsiteX56" fmla="*/ 478502 w 1364418"/>
              <a:gd name="connsiteY56" fmla="*/ 4090296 h 6858000"/>
              <a:gd name="connsiteX57" fmla="*/ 463758 w 1364418"/>
              <a:gd name="connsiteY57" fmla="*/ 4033999 h 6858000"/>
              <a:gd name="connsiteX58" fmla="*/ 464907 w 1364418"/>
              <a:gd name="connsiteY58" fmla="*/ 4031933 h 6858000"/>
              <a:gd name="connsiteX59" fmla="*/ 463483 w 1364418"/>
              <a:gd name="connsiteY59" fmla="*/ 4013953 h 6858000"/>
              <a:gd name="connsiteX60" fmla="*/ 449778 w 1364418"/>
              <a:gd name="connsiteY60" fmla="*/ 3974753 h 6858000"/>
              <a:gd name="connsiteX61" fmla="*/ 451376 w 1364418"/>
              <a:gd name="connsiteY61" fmla="*/ 3969950 h 6858000"/>
              <a:gd name="connsiteX62" fmla="*/ 444798 w 1364418"/>
              <a:gd name="connsiteY62" fmla="*/ 3933779 h 6858000"/>
              <a:gd name="connsiteX63" fmla="*/ 446129 w 1364418"/>
              <a:gd name="connsiteY63" fmla="*/ 3933093 h 6858000"/>
              <a:gd name="connsiteX64" fmla="*/ 450483 w 1364418"/>
              <a:gd name="connsiteY64" fmla="*/ 3922082 h 6858000"/>
              <a:gd name="connsiteX65" fmla="*/ 455561 w 1364418"/>
              <a:gd name="connsiteY65" fmla="*/ 3901461 h 6858000"/>
              <a:gd name="connsiteX66" fmla="*/ 478155 w 1364418"/>
              <a:gd name="connsiteY66" fmla="*/ 3813873 h 6858000"/>
              <a:gd name="connsiteX67" fmla="*/ 477580 w 1364418"/>
              <a:gd name="connsiteY67" fmla="*/ 3806161 h 6858000"/>
              <a:gd name="connsiteX68" fmla="*/ 477887 w 1364418"/>
              <a:gd name="connsiteY68" fmla="*/ 3805957 h 6858000"/>
              <a:gd name="connsiteX69" fmla="*/ 477914 w 1364418"/>
              <a:gd name="connsiteY69" fmla="*/ 3797724 h 6858000"/>
              <a:gd name="connsiteX70" fmla="*/ 476529 w 1364418"/>
              <a:gd name="connsiteY70" fmla="*/ 3792098 h 6858000"/>
              <a:gd name="connsiteX71" fmla="*/ 475413 w 1364418"/>
              <a:gd name="connsiteY71" fmla="*/ 3777135 h 6858000"/>
              <a:gd name="connsiteX72" fmla="*/ 477146 w 1364418"/>
              <a:gd name="connsiteY72" fmla="*/ 3771656 h 6858000"/>
              <a:gd name="connsiteX73" fmla="*/ 480889 w 1364418"/>
              <a:gd name="connsiteY73" fmla="*/ 3769007 h 6858000"/>
              <a:gd name="connsiteX74" fmla="*/ 480355 w 1364418"/>
              <a:gd name="connsiteY74" fmla="*/ 3767709 h 6858000"/>
              <a:gd name="connsiteX75" fmla="*/ 489051 w 1364418"/>
              <a:gd name="connsiteY75" fmla="*/ 3738082 h 6858000"/>
              <a:gd name="connsiteX76" fmla="*/ 496397 w 1364418"/>
              <a:gd name="connsiteY76" fmla="*/ 3673397 h 6858000"/>
              <a:gd name="connsiteX77" fmla="*/ 495693 w 1364418"/>
              <a:gd name="connsiteY77" fmla="*/ 3637109 h 6858000"/>
              <a:gd name="connsiteX78" fmla="*/ 499136 w 1364418"/>
              <a:gd name="connsiteY78" fmla="*/ 3536883 h 6858000"/>
              <a:gd name="connsiteX79" fmla="*/ 506674 w 1364418"/>
              <a:gd name="connsiteY79" fmla="*/ 3435652 h 6858000"/>
              <a:gd name="connsiteX80" fmla="*/ 508345 w 1364418"/>
              <a:gd name="connsiteY80" fmla="*/ 3307769 h 6858000"/>
              <a:gd name="connsiteX81" fmla="*/ 525908 w 1364418"/>
              <a:gd name="connsiteY81" fmla="*/ 3250522 h 6858000"/>
              <a:gd name="connsiteX82" fmla="*/ 526333 w 1364418"/>
              <a:gd name="connsiteY82" fmla="*/ 3229163 h 6858000"/>
              <a:gd name="connsiteX83" fmla="*/ 528156 w 1364418"/>
              <a:gd name="connsiteY83" fmla="*/ 3217217 h 6858000"/>
              <a:gd name="connsiteX84" fmla="*/ 514991 w 1364418"/>
              <a:gd name="connsiteY84" fmla="*/ 3183755 h 6858000"/>
              <a:gd name="connsiteX85" fmla="*/ 515492 w 1364418"/>
              <a:gd name="connsiteY85" fmla="*/ 3178642 h 6858000"/>
              <a:gd name="connsiteX86" fmla="*/ 503092 w 1364418"/>
              <a:gd name="connsiteY86" fmla="*/ 3158586 h 6858000"/>
              <a:gd name="connsiteX87" fmla="*/ 488277 w 1364418"/>
              <a:gd name="connsiteY87" fmla="*/ 3129034 h 6858000"/>
              <a:gd name="connsiteX88" fmla="*/ 488942 w 1364418"/>
              <a:gd name="connsiteY88" fmla="*/ 3126682 h 6858000"/>
              <a:gd name="connsiteX89" fmla="*/ 479810 w 1364418"/>
              <a:gd name="connsiteY89" fmla="*/ 3114519 h 6858000"/>
              <a:gd name="connsiteX90" fmla="*/ 466419 w 1364418"/>
              <a:gd name="connsiteY90" fmla="*/ 3106272 h 6858000"/>
              <a:gd name="connsiteX91" fmla="*/ 439149 w 1364418"/>
              <a:gd name="connsiteY91" fmla="*/ 2958185 h 6858000"/>
              <a:gd name="connsiteX92" fmla="*/ 381763 w 1364418"/>
              <a:gd name="connsiteY92" fmla="*/ 2762989 h 6858000"/>
              <a:gd name="connsiteX93" fmla="*/ 330681 w 1364418"/>
              <a:gd name="connsiteY93" fmla="*/ 2554718 h 6858000"/>
              <a:gd name="connsiteX94" fmla="*/ 310775 w 1364418"/>
              <a:gd name="connsiteY94" fmla="*/ 2485734 h 6858000"/>
              <a:gd name="connsiteX95" fmla="*/ 301498 w 1364418"/>
              <a:gd name="connsiteY95" fmla="*/ 2447068 h 6858000"/>
              <a:gd name="connsiteX96" fmla="*/ 288459 w 1364418"/>
              <a:gd name="connsiteY96" fmla="*/ 2425819 h 6858000"/>
              <a:gd name="connsiteX97" fmla="*/ 294458 w 1364418"/>
              <a:gd name="connsiteY97" fmla="*/ 2402874 h 6858000"/>
              <a:gd name="connsiteX98" fmla="*/ 297070 w 1364418"/>
              <a:gd name="connsiteY98" fmla="*/ 2381443 h 6858000"/>
              <a:gd name="connsiteX99" fmla="*/ 273399 w 1364418"/>
              <a:gd name="connsiteY99" fmla="*/ 2261920 h 6858000"/>
              <a:gd name="connsiteX100" fmla="*/ 263286 w 1364418"/>
              <a:gd name="connsiteY100" fmla="*/ 2195378 h 6858000"/>
              <a:gd name="connsiteX101" fmla="*/ 247503 w 1364418"/>
              <a:gd name="connsiteY101" fmla="*/ 2155135 h 6858000"/>
              <a:gd name="connsiteX102" fmla="*/ 244961 w 1364418"/>
              <a:gd name="connsiteY102" fmla="*/ 2118008 h 6858000"/>
              <a:gd name="connsiteX103" fmla="*/ 245954 w 1364418"/>
              <a:gd name="connsiteY103" fmla="*/ 2050531 h 6858000"/>
              <a:gd name="connsiteX104" fmla="*/ 237760 w 1364418"/>
              <a:gd name="connsiteY104" fmla="*/ 1963269 h 6858000"/>
              <a:gd name="connsiteX105" fmla="*/ 218938 w 1364418"/>
              <a:gd name="connsiteY105" fmla="*/ 1906352 h 6858000"/>
              <a:gd name="connsiteX106" fmla="*/ 195495 w 1364418"/>
              <a:gd name="connsiteY106" fmla="*/ 1861531 h 6858000"/>
              <a:gd name="connsiteX107" fmla="*/ 149294 w 1364418"/>
              <a:gd name="connsiteY107" fmla="*/ 1732919 h 6858000"/>
              <a:gd name="connsiteX108" fmla="*/ 121605 w 1364418"/>
              <a:gd name="connsiteY108" fmla="*/ 1663540 h 6858000"/>
              <a:gd name="connsiteX109" fmla="*/ 120731 w 1364418"/>
              <a:gd name="connsiteY109" fmla="*/ 1615777 h 6858000"/>
              <a:gd name="connsiteX110" fmla="*/ 101526 w 1364418"/>
              <a:gd name="connsiteY110" fmla="*/ 1563678 h 6858000"/>
              <a:gd name="connsiteX111" fmla="*/ 114606 w 1364418"/>
              <a:gd name="connsiteY111" fmla="*/ 1519474 h 6858000"/>
              <a:gd name="connsiteX112" fmla="*/ 107348 w 1364418"/>
              <a:gd name="connsiteY112" fmla="*/ 1477995 h 6858000"/>
              <a:gd name="connsiteX113" fmla="*/ 93433 w 1364418"/>
              <a:gd name="connsiteY113" fmla="*/ 1373769 h 6858000"/>
              <a:gd name="connsiteX114" fmla="*/ 101740 w 1364418"/>
              <a:gd name="connsiteY114" fmla="*/ 1307086 h 6858000"/>
              <a:gd name="connsiteX115" fmla="*/ 102928 w 1364418"/>
              <a:gd name="connsiteY115" fmla="*/ 1189033 h 6858000"/>
              <a:gd name="connsiteX116" fmla="*/ 107613 w 1364418"/>
              <a:gd name="connsiteY116" fmla="*/ 1168288 h 6858000"/>
              <a:gd name="connsiteX117" fmla="*/ 99895 w 1364418"/>
              <a:gd name="connsiteY117" fmla="*/ 1142577 h 6858000"/>
              <a:gd name="connsiteX118" fmla="*/ 89201 w 1364418"/>
              <a:gd name="connsiteY118" fmla="*/ 1088484 h 6858000"/>
              <a:gd name="connsiteX119" fmla="*/ 77937 w 1364418"/>
              <a:gd name="connsiteY119" fmla="*/ 1016103 h 6858000"/>
              <a:gd name="connsiteX120" fmla="*/ 79393 w 1364418"/>
              <a:gd name="connsiteY120" fmla="*/ 932283 h 6858000"/>
              <a:gd name="connsiteX121" fmla="*/ 81629 w 1364418"/>
              <a:gd name="connsiteY121" fmla="*/ 915925 h 6858000"/>
              <a:gd name="connsiteX122" fmla="*/ 74258 w 1364418"/>
              <a:gd name="connsiteY122" fmla="*/ 896999 h 6858000"/>
              <a:gd name="connsiteX123" fmla="*/ 43666 w 1364418"/>
              <a:gd name="connsiteY123" fmla="*/ 821517 h 6858000"/>
              <a:gd name="connsiteX124" fmla="*/ 22616 w 1364418"/>
              <a:gd name="connsiteY124" fmla="*/ 751353 h 6858000"/>
              <a:gd name="connsiteX125" fmla="*/ 22174 w 1364418"/>
              <a:gd name="connsiteY125" fmla="*/ 721230 h 6858000"/>
              <a:gd name="connsiteX126" fmla="*/ 7845 w 1364418"/>
              <a:gd name="connsiteY126" fmla="*/ 681659 h 6858000"/>
              <a:gd name="connsiteX127" fmla="*/ 31306 w 1364418"/>
              <a:gd name="connsiteY127" fmla="*/ 619315 h 6858000"/>
              <a:gd name="connsiteX128" fmla="*/ 15184 w 1364418"/>
              <a:gd name="connsiteY128" fmla="*/ 585934 h 6858000"/>
              <a:gd name="connsiteX129" fmla="*/ 22258 w 1364418"/>
              <a:gd name="connsiteY129" fmla="*/ 538948 h 6858000"/>
              <a:gd name="connsiteX130" fmla="*/ 26166 w 1364418"/>
              <a:gd name="connsiteY130" fmla="*/ 525163 h 6858000"/>
              <a:gd name="connsiteX131" fmla="*/ 52290 w 1364418"/>
              <a:gd name="connsiteY131" fmla="*/ 446567 h 6858000"/>
              <a:gd name="connsiteX132" fmla="*/ 51538 w 1364418"/>
              <a:gd name="connsiteY132" fmla="*/ 393828 h 6858000"/>
              <a:gd name="connsiteX133" fmla="*/ 51368 w 1364418"/>
              <a:gd name="connsiteY133" fmla="*/ 353137 h 6858000"/>
              <a:gd name="connsiteX134" fmla="*/ 55970 w 1364418"/>
              <a:gd name="connsiteY134" fmla="*/ 321428 h 6858000"/>
              <a:gd name="connsiteX135" fmla="*/ 57061 w 1364418"/>
              <a:gd name="connsiteY135" fmla="*/ 275771 h 6858000"/>
              <a:gd name="connsiteX136" fmla="*/ 74088 w 1364418"/>
              <a:gd name="connsiteY136" fmla="*/ 212860 h 6858000"/>
              <a:gd name="connsiteX137" fmla="*/ 65798 w 1364418"/>
              <a:gd name="connsiteY137" fmla="*/ 144983 h 6858000"/>
              <a:gd name="connsiteX138" fmla="*/ 78082 w 1364418"/>
              <a:gd name="connsiteY138" fmla="*/ 55288 h 6858000"/>
              <a:gd name="connsiteX139" fmla="*/ 37636 w 1364418"/>
              <a:gd name="connsiteY139"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101112 w 1364418"/>
              <a:gd name="connsiteY3" fmla="*/ 6857735 h 6858000"/>
              <a:gd name="connsiteX4" fmla="*/ 137705 w 1364418"/>
              <a:gd name="connsiteY4" fmla="*/ 6776847 h 6858000"/>
              <a:gd name="connsiteX5" fmla="*/ 149205 w 1364418"/>
              <a:gd name="connsiteY5" fmla="*/ 6737706 h 6858000"/>
              <a:gd name="connsiteX6" fmla="*/ 173944 w 1364418"/>
              <a:gd name="connsiteY6" fmla="*/ 6691589 h 6858000"/>
              <a:gd name="connsiteX7" fmla="*/ 151501 w 1364418"/>
              <a:gd name="connsiteY7" fmla="*/ 6659970 h 6858000"/>
              <a:gd name="connsiteX8" fmla="*/ 166592 w 1364418"/>
              <a:gd name="connsiteY8" fmla="*/ 6636211 h 6858000"/>
              <a:gd name="connsiteX9" fmla="*/ 184036 w 1364418"/>
              <a:gd name="connsiteY9" fmla="*/ 6594177 h 6858000"/>
              <a:gd name="connsiteX10" fmla="*/ 198076 w 1364418"/>
              <a:gd name="connsiteY10" fmla="*/ 6557575 h 6858000"/>
              <a:gd name="connsiteX11" fmla="*/ 251033 w 1364418"/>
              <a:gd name="connsiteY11" fmla="*/ 6492130 h 6858000"/>
              <a:gd name="connsiteX12" fmla="*/ 266720 w 1364418"/>
              <a:gd name="connsiteY12" fmla="*/ 6431610 h 6858000"/>
              <a:gd name="connsiteX13" fmla="*/ 310425 w 1364418"/>
              <a:gd name="connsiteY13" fmla="*/ 6379786 h 6858000"/>
              <a:gd name="connsiteX14" fmla="*/ 293648 w 1364418"/>
              <a:gd name="connsiteY14" fmla="*/ 6334727 h 6858000"/>
              <a:gd name="connsiteX15" fmla="*/ 271063 w 1364418"/>
              <a:gd name="connsiteY15" fmla="*/ 6313295 h 6858000"/>
              <a:gd name="connsiteX16" fmla="*/ 278227 w 1364418"/>
              <a:gd name="connsiteY16" fmla="*/ 6280046 h 6858000"/>
              <a:gd name="connsiteX17" fmla="*/ 260972 w 1364418"/>
              <a:gd name="connsiteY17" fmla="*/ 6270265 h 6858000"/>
              <a:gd name="connsiteX18" fmla="*/ 288000 w 1364418"/>
              <a:gd name="connsiteY18" fmla="*/ 6252834 h 6858000"/>
              <a:gd name="connsiteX19" fmla="*/ 265992 w 1364418"/>
              <a:gd name="connsiteY19" fmla="*/ 6202459 h 6858000"/>
              <a:gd name="connsiteX20" fmla="*/ 264790 w 1364418"/>
              <a:gd name="connsiteY20" fmla="*/ 6153037 h 6858000"/>
              <a:gd name="connsiteX21" fmla="*/ 280205 w 1364418"/>
              <a:gd name="connsiteY21" fmla="*/ 6078132 h 6858000"/>
              <a:gd name="connsiteX22" fmla="*/ 267592 w 1364418"/>
              <a:gd name="connsiteY22" fmla="*/ 6028119 h 6858000"/>
              <a:gd name="connsiteX23" fmla="*/ 252821 w 1364418"/>
              <a:gd name="connsiteY23" fmla="*/ 5926735 h 6858000"/>
              <a:gd name="connsiteX24" fmla="*/ 302333 w 1364418"/>
              <a:gd name="connsiteY24" fmla="*/ 5712857 h 6858000"/>
              <a:gd name="connsiteX25" fmla="*/ 332131 w 1364418"/>
              <a:gd name="connsiteY25" fmla="*/ 5660491 h 6858000"/>
              <a:gd name="connsiteX26" fmla="*/ 341254 w 1364418"/>
              <a:gd name="connsiteY26" fmla="*/ 5563435 h 6858000"/>
              <a:gd name="connsiteX27" fmla="*/ 368130 w 1364418"/>
              <a:gd name="connsiteY27" fmla="*/ 5437125 h 6858000"/>
              <a:gd name="connsiteX28" fmla="*/ 381698 w 1364418"/>
              <a:gd name="connsiteY28" fmla="*/ 5396260 h 6858000"/>
              <a:gd name="connsiteX29" fmla="*/ 397679 w 1364418"/>
              <a:gd name="connsiteY29" fmla="*/ 5330009 h 6858000"/>
              <a:gd name="connsiteX30" fmla="*/ 431172 w 1364418"/>
              <a:gd name="connsiteY30" fmla="*/ 5273739 h 6858000"/>
              <a:gd name="connsiteX31" fmla="*/ 440771 w 1364418"/>
              <a:gd name="connsiteY31" fmla="*/ 5241779 h 6858000"/>
              <a:gd name="connsiteX32" fmla="*/ 451997 w 1364418"/>
              <a:gd name="connsiteY32" fmla="*/ 5225268 h 6858000"/>
              <a:gd name="connsiteX33" fmla="*/ 453017 w 1364418"/>
              <a:gd name="connsiteY33" fmla="*/ 5217684 h 6858000"/>
              <a:gd name="connsiteX34" fmla="*/ 460358 w 1364418"/>
              <a:gd name="connsiteY34" fmla="*/ 5193377 h 6858000"/>
              <a:gd name="connsiteX35" fmla="*/ 463661 w 1364418"/>
              <a:gd name="connsiteY35" fmla="*/ 5179288 h 6858000"/>
              <a:gd name="connsiteX36" fmla="*/ 464645 w 1364418"/>
              <a:gd name="connsiteY36" fmla="*/ 5173621 h 6858000"/>
              <a:gd name="connsiteX37" fmla="*/ 460279 w 1364418"/>
              <a:gd name="connsiteY37" fmla="*/ 5159961 h 6858000"/>
              <a:gd name="connsiteX38" fmla="*/ 466956 w 1364418"/>
              <a:gd name="connsiteY38" fmla="*/ 5144295 h 6858000"/>
              <a:gd name="connsiteX39" fmla="*/ 463889 w 1364418"/>
              <a:gd name="connsiteY39" fmla="*/ 5125185 h 6858000"/>
              <a:gd name="connsiteX40" fmla="*/ 470719 w 1364418"/>
              <a:gd name="connsiteY40" fmla="*/ 5121884 h 6858000"/>
              <a:gd name="connsiteX41" fmla="*/ 477755 w 1364418"/>
              <a:gd name="connsiteY41" fmla="*/ 5067850 h 6858000"/>
              <a:gd name="connsiteX42" fmla="*/ 480486 w 1364418"/>
              <a:gd name="connsiteY42" fmla="*/ 5060861 h 6858000"/>
              <a:gd name="connsiteX43" fmla="*/ 477190 w 1364418"/>
              <a:gd name="connsiteY43" fmla="*/ 5034192 h 6858000"/>
              <a:gd name="connsiteX44" fmla="*/ 478744 w 1364418"/>
              <a:gd name="connsiteY44" fmla="*/ 4993030 h 6858000"/>
              <a:gd name="connsiteX45" fmla="*/ 485653 w 1364418"/>
              <a:gd name="connsiteY45" fmla="*/ 4946844 h 6858000"/>
              <a:gd name="connsiteX46" fmla="*/ 481509 w 1364418"/>
              <a:gd name="connsiteY46" fmla="*/ 4932692 h 6858000"/>
              <a:gd name="connsiteX47" fmla="*/ 496912 w 1364418"/>
              <a:gd name="connsiteY47" fmla="*/ 4858827 h 6858000"/>
              <a:gd name="connsiteX48" fmla="*/ 502815 w 1364418"/>
              <a:gd name="connsiteY48" fmla="*/ 4821170 h 6858000"/>
              <a:gd name="connsiteX49" fmla="*/ 507548 w 1364418"/>
              <a:gd name="connsiteY49" fmla="*/ 4780965 h 6858000"/>
              <a:gd name="connsiteX50" fmla="*/ 508841 w 1364418"/>
              <a:gd name="connsiteY50" fmla="*/ 4750867 h 6858000"/>
              <a:gd name="connsiteX51" fmla="*/ 506648 w 1364418"/>
              <a:gd name="connsiteY51" fmla="*/ 4690749 h 6858000"/>
              <a:gd name="connsiteX52" fmla="*/ 502128 w 1364418"/>
              <a:gd name="connsiteY52" fmla="*/ 4584173 h 6858000"/>
              <a:gd name="connsiteX53" fmla="*/ 497211 w 1364418"/>
              <a:gd name="connsiteY53" fmla="*/ 4444346 h 6858000"/>
              <a:gd name="connsiteX54" fmla="*/ 493776 w 1364418"/>
              <a:gd name="connsiteY54" fmla="*/ 4375228 h 6858000"/>
              <a:gd name="connsiteX55" fmla="*/ 474429 w 1364418"/>
              <a:gd name="connsiteY55" fmla="*/ 4214165 h 6858000"/>
              <a:gd name="connsiteX56" fmla="*/ 478502 w 1364418"/>
              <a:gd name="connsiteY56" fmla="*/ 4090296 h 6858000"/>
              <a:gd name="connsiteX57" fmla="*/ 463758 w 1364418"/>
              <a:gd name="connsiteY57" fmla="*/ 4033999 h 6858000"/>
              <a:gd name="connsiteX58" fmla="*/ 464907 w 1364418"/>
              <a:gd name="connsiteY58" fmla="*/ 4031933 h 6858000"/>
              <a:gd name="connsiteX59" fmla="*/ 463483 w 1364418"/>
              <a:gd name="connsiteY59" fmla="*/ 4013953 h 6858000"/>
              <a:gd name="connsiteX60" fmla="*/ 449778 w 1364418"/>
              <a:gd name="connsiteY60" fmla="*/ 3974753 h 6858000"/>
              <a:gd name="connsiteX61" fmla="*/ 451376 w 1364418"/>
              <a:gd name="connsiteY61" fmla="*/ 3969950 h 6858000"/>
              <a:gd name="connsiteX62" fmla="*/ 444798 w 1364418"/>
              <a:gd name="connsiteY62" fmla="*/ 3933779 h 6858000"/>
              <a:gd name="connsiteX63" fmla="*/ 446129 w 1364418"/>
              <a:gd name="connsiteY63" fmla="*/ 3933093 h 6858000"/>
              <a:gd name="connsiteX64" fmla="*/ 450483 w 1364418"/>
              <a:gd name="connsiteY64" fmla="*/ 3922082 h 6858000"/>
              <a:gd name="connsiteX65" fmla="*/ 455561 w 1364418"/>
              <a:gd name="connsiteY65" fmla="*/ 3901461 h 6858000"/>
              <a:gd name="connsiteX66" fmla="*/ 478155 w 1364418"/>
              <a:gd name="connsiteY66" fmla="*/ 3813873 h 6858000"/>
              <a:gd name="connsiteX67" fmla="*/ 477580 w 1364418"/>
              <a:gd name="connsiteY67" fmla="*/ 3806161 h 6858000"/>
              <a:gd name="connsiteX68" fmla="*/ 477887 w 1364418"/>
              <a:gd name="connsiteY68" fmla="*/ 3805957 h 6858000"/>
              <a:gd name="connsiteX69" fmla="*/ 477914 w 1364418"/>
              <a:gd name="connsiteY69" fmla="*/ 3797724 h 6858000"/>
              <a:gd name="connsiteX70" fmla="*/ 476529 w 1364418"/>
              <a:gd name="connsiteY70" fmla="*/ 3792098 h 6858000"/>
              <a:gd name="connsiteX71" fmla="*/ 475413 w 1364418"/>
              <a:gd name="connsiteY71" fmla="*/ 3777135 h 6858000"/>
              <a:gd name="connsiteX72" fmla="*/ 477146 w 1364418"/>
              <a:gd name="connsiteY72" fmla="*/ 3771656 h 6858000"/>
              <a:gd name="connsiteX73" fmla="*/ 480889 w 1364418"/>
              <a:gd name="connsiteY73" fmla="*/ 3769007 h 6858000"/>
              <a:gd name="connsiteX74" fmla="*/ 480355 w 1364418"/>
              <a:gd name="connsiteY74" fmla="*/ 3767709 h 6858000"/>
              <a:gd name="connsiteX75" fmla="*/ 489051 w 1364418"/>
              <a:gd name="connsiteY75" fmla="*/ 3738082 h 6858000"/>
              <a:gd name="connsiteX76" fmla="*/ 496397 w 1364418"/>
              <a:gd name="connsiteY76" fmla="*/ 3673397 h 6858000"/>
              <a:gd name="connsiteX77" fmla="*/ 495693 w 1364418"/>
              <a:gd name="connsiteY77" fmla="*/ 3637109 h 6858000"/>
              <a:gd name="connsiteX78" fmla="*/ 499136 w 1364418"/>
              <a:gd name="connsiteY78" fmla="*/ 3536883 h 6858000"/>
              <a:gd name="connsiteX79" fmla="*/ 506674 w 1364418"/>
              <a:gd name="connsiteY79" fmla="*/ 3435652 h 6858000"/>
              <a:gd name="connsiteX80" fmla="*/ 508345 w 1364418"/>
              <a:gd name="connsiteY80" fmla="*/ 3307769 h 6858000"/>
              <a:gd name="connsiteX81" fmla="*/ 525908 w 1364418"/>
              <a:gd name="connsiteY81" fmla="*/ 3250522 h 6858000"/>
              <a:gd name="connsiteX82" fmla="*/ 526333 w 1364418"/>
              <a:gd name="connsiteY82" fmla="*/ 3229163 h 6858000"/>
              <a:gd name="connsiteX83" fmla="*/ 528156 w 1364418"/>
              <a:gd name="connsiteY83" fmla="*/ 3217217 h 6858000"/>
              <a:gd name="connsiteX84" fmla="*/ 514991 w 1364418"/>
              <a:gd name="connsiteY84" fmla="*/ 3183755 h 6858000"/>
              <a:gd name="connsiteX85" fmla="*/ 515492 w 1364418"/>
              <a:gd name="connsiteY85" fmla="*/ 3178642 h 6858000"/>
              <a:gd name="connsiteX86" fmla="*/ 503092 w 1364418"/>
              <a:gd name="connsiteY86" fmla="*/ 3158586 h 6858000"/>
              <a:gd name="connsiteX87" fmla="*/ 488277 w 1364418"/>
              <a:gd name="connsiteY87" fmla="*/ 3129034 h 6858000"/>
              <a:gd name="connsiteX88" fmla="*/ 488942 w 1364418"/>
              <a:gd name="connsiteY88" fmla="*/ 3126682 h 6858000"/>
              <a:gd name="connsiteX89" fmla="*/ 479810 w 1364418"/>
              <a:gd name="connsiteY89" fmla="*/ 3114519 h 6858000"/>
              <a:gd name="connsiteX90" fmla="*/ 466419 w 1364418"/>
              <a:gd name="connsiteY90" fmla="*/ 3106272 h 6858000"/>
              <a:gd name="connsiteX91" fmla="*/ 439149 w 1364418"/>
              <a:gd name="connsiteY91" fmla="*/ 2958185 h 6858000"/>
              <a:gd name="connsiteX92" fmla="*/ 381763 w 1364418"/>
              <a:gd name="connsiteY92" fmla="*/ 2762989 h 6858000"/>
              <a:gd name="connsiteX93" fmla="*/ 330681 w 1364418"/>
              <a:gd name="connsiteY93" fmla="*/ 2554718 h 6858000"/>
              <a:gd name="connsiteX94" fmla="*/ 310775 w 1364418"/>
              <a:gd name="connsiteY94" fmla="*/ 2485734 h 6858000"/>
              <a:gd name="connsiteX95" fmla="*/ 301498 w 1364418"/>
              <a:gd name="connsiteY95" fmla="*/ 2447068 h 6858000"/>
              <a:gd name="connsiteX96" fmla="*/ 288459 w 1364418"/>
              <a:gd name="connsiteY96" fmla="*/ 2425819 h 6858000"/>
              <a:gd name="connsiteX97" fmla="*/ 294458 w 1364418"/>
              <a:gd name="connsiteY97" fmla="*/ 2402874 h 6858000"/>
              <a:gd name="connsiteX98" fmla="*/ 297070 w 1364418"/>
              <a:gd name="connsiteY98" fmla="*/ 2381443 h 6858000"/>
              <a:gd name="connsiteX99" fmla="*/ 273399 w 1364418"/>
              <a:gd name="connsiteY99" fmla="*/ 2261920 h 6858000"/>
              <a:gd name="connsiteX100" fmla="*/ 263286 w 1364418"/>
              <a:gd name="connsiteY100" fmla="*/ 2195378 h 6858000"/>
              <a:gd name="connsiteX101" fmla="*/ 247503 w 1364418"/>
              <a:gd name="connsiteY101" fmla="*/ 2155135 h 6858000"/>
              <a:gd name="connsiteX102" fmla="*/ 244961 w 1364418"/>
              <a:gd name="connsiteY102" fmla="*/ 2118008 h 6858000"/>
              <a:gd name="connsiteX103" fmla="*/ 245954 w 1364418"/>
              <a:gd name="connsiteY103" fmla="*/ 2050531 h 6858000"/>
              <a:gd name="connsiteX104" fmla="*/ 237760 w 1364418"/>
              <a:gd name="connsiteY104" fmla="*/ 1963269 h 6858000"/>
              <a:gd name="connsiteX105" fmla="*/ 218938 w 1364418"/>
              <a:gd name="connsiteY105" fmla="*/ 1906352 h 6858000"/>
              <a:gd name="connsiteX106" fmla="*/ 195495 w 1364418"/>
              <a:gd name="connsiteY106" fmla="*/ 1861531 h 6858000"/>
              <a:gd name="connsiteX107" fmla="*/ 149294 w 1364418"/>
              <a:gd name="connsiteY107" fmla="*/ 1732919 h 6858000"/>
              <a:gd name="connsiteX108" fmla="*/ 121605 w 1364418"/>
              <a:gd name="connsiteY108" fmla="*/ 1663540 h 6858000"/>
              <a:gd name="connsiteX109" fmla="*/ 120731 w 1364418"/>
              <a:gd name="connsiteY109" fmla="*/ 1615777 h 6858000"/>
              <a:gd name="connsiteX110" fmla="*/ 101526 w 1364418"/>
              <a:gd name="connsiteY110" fmla="*/ 1563678 h 6858000"/>
              <a:gd name="connsiteX111" fmla="*/ 114606 w 1364418"/>
              <a:gd name="connsiteY111" fmla="*/ 1519474 h 6858000"/>
              <a:gd name="connsiteX112" fmla="*/ 107348 w 1364418"/>
              <a:gd name="connsiteY112" fmla="*/ 1477995 h 6858000"/>
              <a:gd name="connsiteX113" fmla="*/ 93433 w 1364418"/>
              <a:gd name="connsiteY113" fmla="*/ 1373769 h 6858000"/>
              <a:gd name="connsiteX114" fmla="*/ 101740 w 1364418"/>
              <a:gd name="connsiteY114" fmla="*/ 1307086 h 6858000"/>
              <a:gd name="connsiteX115" fmla="*/ 102928 w 1364418"/>
              <a:gd name="connsiteY115" fmla="*/ 1189033 h 6858000"/>
              <a:gd name="connsiteX116" fmla="*/ 107613 w 1364418"/>
              <a:gd name="connsiteY116" fmla="*/ 1168288 h 6858000"/>
              <a:gd name="connsiteX117" fmla="*/ 99895 w 1364418"/>
              <a:gd name="connsiteY117" fmla="*/ 1142577 h 6858000"/>
              <a:gd name="connsiteX118" fmla="*/ 89201 w 1364418"/>
              <a:gd name="connsiteY118" fmla="*/ 1088484 h 6858000"/>
              <a:gd name="connsiteX119" fmla="*/ 77937 w 1364418"/>
              <a:gd name="connsiteY119" fmla="*/ 1016103 h 6858000"/>
              <a:gd name="connsiteX120" fmla="*/ 79393 w 1364418"/>
              <a:gd name="connsiteY120" fmla="*/ 932283 h 6858000"/>
              <a:gd name="connsiteX121" fmla="*/ 81629 w 1364418"/>
              <a:gd name="connsiteY121" fmla="*/ 915925 h 6858000"/>
              <a:gd name="connsiteX122" fmla="*/ 74258 w 1364418"/>
              <a:gd name="connsiteY122" fmla="*/ 896999 h 6858000"/>
              <a:gd name="connsiteX123" fmla="*/ 43666 w 1364418"/>
              <a:gd name="connsiteY123" fmla="*/ 821517 h 6858000"/>
              <a:gd name="connsiteX124" fmla="*/ 22616 w 1364418"/>
              <a:gd name="connsiteY124" fmla="*/ 751353 h 6858000"/>
              <a:gd name="connsiteX125" fmla="*/ 22174 w 1364418"/>
              <a:gd name="connsiteY125" fmla="*/ 721230 h 6858000"/>
              <a:gd name="connsiteX126" fmla="*/ 7845 w 1364418"/>
              <a:gd name="connsiteY126" fmla="*/ 681659 h 6858000"/>
              <a:gd name="connsiteX127" fmla="*/ 31306 w 1364418"/>
              <a:gd name="connsiteY127" fmla="*/ 619315 h 6858000"/>
              <a:gd name="connsiteX128" fmla="*/ 15184 w 1364418"/>
              <a:gd name="connsiteY128" fmla="*/ 585934 h 6858000"/>
              <a:gd name="connsiteX129" fmla="*/ 22258 w 1364418"/>
              <a:gd name="connsiteY129" fmla="*/ 538948 h 6858000"/>
              <a:gd name="connsiteX130" fmla="*/ 26166 w 1364418"/>
              <a:gd name="connsiteY130" fmla="*/ 525163 h 6858000"/>
              <a:gd name="connsiteX131" fmla="*/ 52290 w 1364418"/>
              <a:gd name="connsiteY131" fmla="*/ 446567 h 6858000"/>
              <a:gd name="connsiteX132" fmla="*/ 51538 w 1364418"/>
              <a:gd name="connsiteY132" fmla="*/ 393828 h 6858000"/>
              <a:gd name="connsiteX133" fmla="*/ 51368 w 1364418"/>
              <a:gd name="connsiteY133" fmla="*/ 353137 h 6858000"/>
              <a:gd name="connsiteX134" fmla="*/ 55970 w 1364418"/>
              <a:gd name="connsiteY134" fmla="*/ 321428 h 6858000"/>
              <a:gd name="connsiteX135" fmla="*/ 57061 w 1364418"/>
              <a:gd name="connsiteY135" fmla="*/ 275771 h 6858000"/>
              <a:gd name="connsiteX136" fmla="*/ 74088 w 1364418"/>
              <a:gd name="connsiteY136" fmla="*/ 212860 h 6858000"/>
              <a:gd name="connsiteX137" fmla="*/ 65798 w 1364418"/>
              <a:gd name="connsiteY137" fmla="*/ 144983 h 6858000"/>
              <a:gd name="connsiteX138" fmla="*/ 78082 w 1364418"/>
              <a:gd name="connsiteY138" fmla="*/ 55288 h 6858000"/>
              <a:gd name="connsiteX139" fmla="*/ 37636 w 1364418"/>
              <a:gd name="connsiteY139"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101112 w 1364418"/>
              <a:gd name="connsiteY3" fmla="*/ 6857735 h 6858000"/>
              <a:gd name="connsiteX4" fmla="*/ 137705 w 1364418"/>
              <a:gd name="connsiteY4" fmla="*/ 6776847 h 6858000"/>
              <a:gd name="connsiteX5" fmla="*/ 149205 w 1364418"/>
              <a:gd name="connsiteY5" fmla="*/ 6737706 h 6858000"/>
              <a:gd name="connsiteX6" fmla="*/ 173944 w 1364418"/>
              <a:gd name="connsiteY6" fmla="*/ 6691589 h 6858000"/>
              <a:gd name="connsiteX7" fmla="*/ 165968 w 1364418"/>
              <a:gd name="connsiteY7" fmla="*/ 6659970 h 6858000"/>
              <a:gd name="connsiteX8" fmla="*/ 166592 w 1364418"/>
              <a:gd name="connsiteY8" fmla="*/ 6636211 h 6858000"/>
              <a:gd name="connsiteX9" fmla="*/ 184036 w 1364418"/>
              <a:gd name="connsiteY9" fmla="*/ 6594177 h 6858000"/>
              <a:gd name="connsiteX10" fmla="*/ 198076 w 1364418"/>
              <a:gd name="connsiteY10" fmla="*/ 6557575 h 6858000"/>
              <a:gd name="connsiteX11" fmla="*/ 251033 w 1364418"/>
              <a:gd name="connsiteY11" fmla="*/ 6492130 h 6858000"/>
              <a:gd name="connsiteX12" fmla="*/ 266720 w 1364418"/>
              <a:gd name="connsiteY12" fmla="*/ 6431610 h 6858000"/>
              <a:gd name="connsiteX13" fmla="*/ 310425 w 1364418"/>
              <a:gd name="connsiteY13" fmla="*/ 6379786 h 6858000"/>
              <a:gd name="connsiteX14" fmla="*/ 293648 w 1364418"/>
              <a:gd name="connsiteY14" fmla="*/ 6334727 h 6858000"/>
              <a:gd name="connsiteX15" fmla="*/ 271063 w 1364418"/>
              <a:gd name="connsiteY15" fmla="*/ 6313295 h 6858000"/>
              <a:gd name="connsiteX16" fmla="*/ 278227 w 1364418"/>
              <a:gd name="connsiteY16" fmla="*/ 6280046 h 6858000"/>
              <a:gd name="connsiteX17" fmla="*/ 260972 w 1364418"/>
              <a:gd name="connsiteY17" fmla="*/ 6270265 h 6858000"/>
              <a:gd name="connsiteX18" fmla="*/ 288000 w 1364418"/>
              <a:gd name="connsiteY18" fmla="*/ 6252834 h 6858000"/>
              <a:gd name="connsiteX19" fmla="*/ 265992 w 1364418"/>
              <a:gd name="connsiteY19" fmla="*/ 6202459 h 6858000"/>
              <a:gd name="connsiteX20" fmla="*/ 264790 w 1364418"/>
              <a:gd name="connsiteY20" fmla="*/ 6153037 h 6858000"/>
              <a:gd name="connsiteX21" fmla="*/ 280205 w 1364418"/>
              <a:gd name="connsiteY21" fmla="*/ 6078132 h 6858000"/>
              <a:gd name="connsiteX22" fmla="*/ 267592 w 1364418"/>
              <a:gd name="connsiteY22" fmla="*/ 6028119 h 6858000"/>
              <a:gd name="connsiteX23" fmla="*/ 252821 w 1364418"/>
              <a:gd name="connsiteY23" fmla="*/ 5926735 h 6858000"/>
              <a:gd name="connsiteX24" fmla="*/ 302333 w 1364418"/>
              <a:gd name="connsiteY24" fmla="*/ 5712857 h 6858000"/>
              <a:gd name="connsiteX25" fmla="*/ 332131 w 1364418"/>
              <a:gd name="connsiteY25" fmla="*/ 5660491 h 6858000"/>
              <a:gd name="connsiteX26" fmla="*/ 341254 w 1364418"/>
              <a:gd name="connsiteY26" fmla="*/ 5563435 h 6858000"/>
              <a:gd name="connsiteX27" fmla="*/ 368130 w 1364418"/>
              <a:gd name="connsiteY27" fmla="*/ 5437125 h 6858000"/>
              <a:gd name="connsiteX28" fmla="*/ 381698 w 1364418"/>
              <a:gd name="connsiteY28" fmla="*/ 5396260 h 6858000"/>
              <a:gd name="connsiteX29" fmla="*/ 397679 w 1364418"/>
              <a:gd name="connsiteY29" fmla="*/ 5330009 h 6858000"/>
              <a:gd name="connsiteX30" fmla="*/ 431172 w 1364418"/>
              <a:gd name="connsiteY30" fmla="*/ 5273739 h 6858000"/>
              <a:gd name="connsiteX31" fmla="*/ 440771 w 1364418"/>
              <a:gd name="connsiteY31" fmla="*/ 5241779 h 6858000"/>
              <a:gd name="connsiteX32" fmla="*/ 451997 w 1364418"/>
              <a:gd name="connsiteY32" fmla="*/ 5225268 h 6858000"/>
              <a:gd name="connsiteX33" fmla="*/ 453017 w 1364418"/>
              <a:gd name="connsiteY33" fmla="*/ 5217684 h 6858000"/>
              <a:gd name="connsiteX34" fmla="*/ 460358 w 1364418"/>
              <a:gd name="connsiteY34" fmla="*/ 5193377 h 6858000"/>
              <a:gd name="connsiteX35" fmla="*/ 463661 w 1364418"/>
              <a:gd name="connsiteY35" fmla="*/ 5179288 h 6858000"/>
              <a:gd name="connsiteX36" fmla="*/ 464645 w 1364418"/>
              <a:gd name="connsiteY36" fmla="*/ 5173621 h 6858000"/>
              <a:gd name="connsiteX37" fmla="*/ 460279 w 1364418"/>
              <a:gd name="connsiteY37" fmla="*/ 5159961 h 6858000"/>
              <a:gd name="connsiteX38" fmla="*/ 466956 w 1364418"/>
              <a:gd name="connsiteY38" fmla="*/ 5144295 h 6858000"/>
              <a:gd name="connsiteX39" fmla="*/ 463889 w 1364418"/>
              <a:gd name="connsiteY39" fmla="*/ 5125185 h 6858000"/>
              <a:gd name="connsiteX40" fmla="*/ 470719 w 1364418"/>
              <a:gd name="connsiteY40" fmla="*/ 5121884 h 6858000"/>
              <a:gd name="connsiteX41" fmla="*/ 477755 w 1364418"/>
              <a:gd name="connsiteY41" fmla="*/ 5067850 h 6858000"/>
              <a:gd name="connsiteX42" fmla="*/ 480486 w 1364418"/>
              <a:gd name="connsiteY42" fmla="*/ 5060861 h 6858000"/>
              <a:gd name="connsiteX43" fmla="*/ 477190 w 1364418"/>
              <a:gd name="connsiteY43" fmla="*/ 5034192 h 6858000"/>
              <a:gd name="connsiteX44" fmla="*/ 478744 w 1364418"/>
              <a:gd name="connsiteY44" fmla="*/ 4993030 h 6858000"/>
              <a:gd name="connsiteX45" fmla="*/ 485653 w 1364418"/>
              <a:gd name="connsiteY45" fmla="*/ 4946844 h 6858000"/>
              <a:gd name="connsiteX46" fmla="*/ 481509 w 1364418"/>
              <a:gd name="connsiteY46" fmla="*/ 4932692 h 6858000"/>
              <a:gd name="connsiteX47" fmla="*/ 496912 w 1364418"/>
              <a:gd name="connsiteY47" fmla="*/ 4858827 h 6858000"/>
              <a:gd name="connsiteX48" fmla="*/ 502815 w 1364418"/>
              <a:gd name="connsiteY48" fmla="*/ 4821170 h 6858000"/>
              <a:gd name="connsiteX49" fmla="*/ 507548 w 1364418"/>
              <a:gd name="connsiteY49" fmla="*/ 4780965 h 6858000"/>
              <a:gd name="connsiteX50" fmla="*/ 508841 w 1364418"/>
              <a:gd name="connsiteY50" fmla="*/ 4750867 h 6858000"/>
              <a:gd name="connsiteX51" fmla="*/ 506648 w 1364418"/>
              <a:gd name="connsiteY51" fmla="*/ 4690749 h 6858000"/>
              <a:gd name="connsiteX52" fmla="*/ 502128 w 1364418"/>
              <a:gd name="connsiteY52" fmla="*/ 4584173 h 6858000"/>
              <a:gd name="connsiteX53" fmla="*/ 497211 w 1364418"/>
              <a:gd name="connsiteY53" fmla="*/ 4444346 h 6858000"/>
              <a:gd name="connsiteX54" fmla="*/ 493776 w 1364418"/>
              <a:gd name="connsiteY54" fmla="*/ 4375228 h 6858000"/>
              <a:gd name="connsiteX55" fmla="*/ 474429 w 1364418"/>
              <a:gd name="connsiteY55" fmla="*/ 4214165 h 6858000"/>
              <a:gd name="connsiteX56" fmla="*/ 478502 w 1364418"/>
              <a:gd name="connsiteY56" fmla="*/ 4090296 h 6858000"/>
              <a:gd name="connsiteX57" fmla="*/ 463758 w 1364418"/>
              <a:gd name="connsiteY57" fmla="*/ 4033999 h 6858000"/>
              <a:gd name="connsiteX58" fmla="*/ 464907 w 1364418"/>
              <a:gd name="connsiteY58" fmla="*/ 4031933 h 6858000"/>
              <a:gd name="connsiteX59" fmla="*/ 463483 w 1364418"/>
              <a:gd name="connsiteY59" fmla="*/ 4013953 h 6858000"/>
              <a:gd name="connsiteX60" fmla="*/ 449778 w 1364418"/>
              <a:gd name="connsiteY60" fmla="*/ 3974753 h 6858000"/>
              <a:gd name="connsiteX61" fmla="*/ 451376 w 1364418"/>
              <a:gd name="connsiteY61" fmla="*/ 3969950 h 6858000"/>
              <a:gd name="connsiteX62" fmla="*/ 444798 w 1364418"/>
              <a:gd name="connsiteY62" fmla="*/ 3933779 h 6858000"/>
              <a:gd name="connsiteX63" fmla="*/ 446129 w 1364418"/>
              <a:gd name="connsiteY63" fmla="*/ 3933093 h 6858000"/>
              <a:gd name="connsiteX64" fmla="*/ 450483 w 1364418"/>
              <a:gd name="connsiteY64" fmla="*/ 3922082 h 6858000"/>
              <a:gd name="connsiteX65" fmla="*/ 455561 w 1364418"/>
              <a:gd name="connsiteY65" fmla="*/ 3901461 h 6858000"/>
              <a:gd name="connsiteX66" fmla="*/ 478155 w 1364418"/>
              <a:gd name="connsiteY66" fmla="*/ 3813873 h 6858000"/>
              <a:gd name="connsiteX67" fmla="*/ 477580 w 1364418"/>
              <a:gd name="connsiteY67" fmla="*/ 3806161 h 6858000"/>
              <a:gd name="connsiteX68" fmla="*/ 477887 w 1364418"/>
              <a:gd name="connsiteY68" fmla="*/ 3805957 h 6858000"/>
              <a:gd name="connsiteX69" fmla="*/ 477914 w 1364418"/>
              <a:gd name="connsiteY69" fmla="*/ 3797724 h 6858000"/>
              <a:gd name="connsiteX70" fmla="*/ 476529 w 1364418"/>
              <a:gd name="connsiteY70" fmla="*/ 3792098 h 6858000"/>
              <a:gd name="connsiteX71" fmla="*/ 475413 w 1364418"/>
              <a:gd name="connsiteY71" fmla="*/ 3777135 h 6858000"/>
              <a:gd name="connsiteX72" fmla="*/ 477146 w 1364418"/>
              <a:gd name="connsiteY72" fmla="*/ 3771656 h 6858000"/>
              <a:gd name="connsiteX73" fmla="*/ 480889 w 1364418"/>
              <a:gd name="connsiteY73" fmla="*/ 3769007 h 6858000"/>
              <a:gd name="connsiteX74" fmla="*/ 480355 w 1364418"/>
              <a:gd name="connsiteY74" fmla="*/ 3767709 h 6858000"/>
              <a:gd name="connsiteX75" fmla="*/ 489051 w 1364418"/>
              <a:gd name="connsiteY75" fmla="*/ 3738082 h 6858000"/>
              <a:gd name="connsiteX76" fmla="*/ 496397 w 1364418"/>
              <a:gd name="connsiteY76" fmla="*/ 3673397 h 6858000"/>
              <a:gd name="connsiteX77" fmla="*/ 495693 w 1364418"/>
              <a:gd name="connsiteY77" fmla="*/ 3637109 h 6858000"/>
              <a:gd name="connsiteX78" fmla="*/ 499136 w 1364418"/>
              <a:gd name="connsiteY78" fmla="*/ 3536883 h 6858000"/>
              <a:gd name="connsiteX79" fmla="*/ 506674 w 1364418"/>
              <a:gd name="connsiteY79" fmla="*/ 3435652 h 6858000"/>
              <a:gd name="connsiteX80" fmla="*/ 508345 w 1364418"/>
              <a:gd name="connsiteY80" fmla="*/ 3307769 h 6858000"/>
              <a:gd name="connsiteX81" fmla="*/ 525908 w 1364418"/>
              <a:gd name="connsiteY81" fmla="*/ 3250522 h 6858000"/>
              <a:gd name="connsiteX82" fmla="*/ 526333 w 1364418"/>
              <a:gd name="connsiteY82" fmla="*/ 3229163 h 6858000"/>
              <a:gd name="connsiteX83" fmla="*/ 528156 w 1364418"/>
              <a:gd name="connsiteY83" fmla="*/ 3217217 h 6858000"/>
              <a:gd name="connsiteX84" fmla="*/ 514991 w 1364418"/>
              <a:gd name="connsiteY84" fmla="*/ 3183755 h 6858000"/>
              <a:gd name="connsiteX85" fmla="*/ 515492 w 1364418"/>
              <a:gd name="connsiteY85" fmla="*/ 3178642 h 6858000"/>
              <a:gd name="connsiteX86" fmla="*/ 503092 w 1364418"/>
              <a:gd name="connsiteY86" fmla="*/ 3158586 h 6858000"/>
              <a:gd name="connsiteX87" fmla="*/ 488277 w 1364418"/>
              <a:gd name="connsiteY87" fmla="*/ 3129034 h 6858000"/>
              <a:gd name="connsiteX88" fmla="*/ 488942 w 1364418"/>
              <a:gd name="connsiteY88" fmla="*/ 3126682 h 6858000"/>
              <a:gd name="connsiteX89" fmla="*/ 479810 w 1364418"/>
              <a:gd name="connsiteY89" fmla="*/ 3114519 h 6858000"/>
              <a:gd name="connsiteX90" fmla="*/ 466419 w 1364418"/>
              <a:gd name="connsiteY90" fmla="*/ 3106272 h 6858000"/>
              <a:gd name="connsiteX91" fmla="*/ 439149 w 1364418"/>
              <a:gd name="connsiteY91" fmla="*/ 2958185 h 6858000"/>
              <a:gd name="connsiteX92" fmla="*/ 381763 w 1364418"/>
              <a:gd name="connsiteY92" fmla="*/ 2762989 h 6858000"/>
              <a:gd name="connsiteX93" fmla="*/ 330681 w 1364418"/>
              <a:gd name="connsiteY93" fmla="*/ 2554718 h 6858000"/>
              <a:gd name="connsiteX94" fmla="*/ 310775 w 1364418"/>
              <a:gd name="connsiteY94" fmla="*/ 2485734 h 6858000"/>
              <a:gd name="connsiteX95" fmla="*/ 301498 w 1364418"/>
              <a:gd name="connsiteY95" fmla="*/ 2447068 h 6858000"/>
              <a:gd name="connsiteX96" fmla="*/ 288459 w 1364418"/>
              <a:gd name="connsiteY96" fmla="*/ 2425819 h 6858000"/>
              <a:gd name="connsiteX97" fmla="*/ 294458 w 1364418"/>
              <a:gd name="connsiteY97" fmla="*/ 2402874 h 6858000"/>
              <a:gd name="connsiteX98" fmla="*/ 297070 w 1364418"/>
              <a:gd name="connsiteY98" fmla="*/ 2381443 h 6858000"/>
              <a:gd name="connsiteX99" fmla="*/ 273399 w 1364418"/>
              <a:gd name="connsiteY99" fmla="*/ 2261920 h 6858000"/>
              <a:gd name="connsiteX100" fmla="*/ 263286 w 1364418"/>
              <a:gd name="connsiteY100" fmla="*/ 2195378 h 6858000"/>
              <a:gd name="connsiteX101" fmla="*/ 247503 w 1364418"/>
              <a:gd name="connsiteY101" fmla="*/ 2155135 h 6858000"/>
              <a:gd name="connsiteX102" fmla="*/ 244961 w 1364418"/>
              <a:gd name="connsiteY102" fmla="*/ 2118008 h 6858000"/>
              <a:gd name="connsiteX103" fmla="*/ 245954 w 1364418"/>
              <a:gd name="connsiteY103" fmla="*/ 2050531 h 6858000"/>
              <a:gd name="connsiteX104" fmla="*/ 237760 w 1364418"/>
              <a:gd name="connsiteY104" fmla="*/ 1963269 h 6858000"/>
              <a:gd name="connsiteX105" fmla="*/ 218938 w 1364418"/>
              <a:gd name="connsiteY105" fmla="*/ 1906352 h 6858000"/>
              <a:gd name="connsiteX106" fmla="*/ 195495 w 1364418"/>
              <a:gd name="connsiteY106" fmla="*/ 1861531 h 6858000"/>
              <a:gd name="connsiteX107" fmla="*/ 149294 w 1364418"/>
              <a:gd name="connsiteY107" fmla="*/ 1732919 h 6858000"/>
              <a:gd name="connsiteX108" fmla="*/ 121605 w 1364418"/>
              <a:gd name="connsiteY108" fmla="*/ 1663540 h 6858000"/>
              <a:gd name="connsiteX109" fmla="*/ 120731 w 1364418"/>
              <a:gd name="connsiteY109" fmla="*/ 1615777 h 6858000"/>
              <a:gd name="connsiteX110" fmla="*/ 101526 w 1364418"/>
              <a:gd name="connsiteY110" fmla="*/ 1563678 h 6858000"/>
              <a:gd name="connsiteX111" fmla="*/ 114606 w 1364418"/>
              <a:gd name="connsiteY111" fmla="*/ 1519474 h 6858000"/>
              <a:gd name="connsiteX112" fmla="*/ 107348 w 1364418"/>
              <a:gd name="connsiteY112" fmla="*/ 1477995 h 6858000"/>
              <a:gd name="connsiteX113" fmla="*/ 93433 w 1364418"/>
              <a:gd name="connsiteY113" fmla="*/ 1373769 h 6858000"/>
              <a:gd name="connsiteX114" fmla="*/ 101740 w 1364418"/>
              <a:gd name="connsiteY114" fmla="*/ 1307086 h 6858000"/>
              <a:gd name="connsiteX115" fmla="*/ 102928 w 1364418"/>
              <a:gd name="connsiteY115" fmla="*/ 1189033 h 6858000"/>
              <a:gd name="connsiteX116" fmla="*/ 107613 w 1364418"/>
              <a:gd name="connsiteY116" fmla="*/ 1168288 h 6858000"/>
              <a:gd name="connsiteX117" fmla="*/ 99895 w 1364418"/>
              <a:gd name="connsiteY117" fmla="*/ 1142577 h 6858000"/>
              <a:gd name="connsiteX118" fmla="*/ 89201 w 1364418"/>
              <a:gd name="connsiteY118" fmla="*/ 1088484 h 6858000"/>
              <a:gd name="connsiteX119" fmla="*/ 77937 w 1364418"/>
              <a:gd name="connsiteY119" fmla="*/ 1016103 h 6858000"/>
              <a:gd name="connsiteX120" fmla="*/ 79393 w 1364418"/>
              <a:gd name="connsiteY120" fmla="*/ 932283 h 6858000"/>
              <a:gd name="connsiteX121" fmla="*/ 81629 w 1364418"/>
              <a:gd name="connsiteY121" fmla="*/ 915925 h 6858000"/>
              <a:gd name="connsiteX122" fmla="*/ 74258 w 1364418"/>
              <a:gd name="connsiteY122" fmla="*/ 896999 h 6858000"/>
              <a:gd name="connsiteX123" fmla="*/ 43666 w 1364418"/>
              <a:gd name="connsiteY123" fmla="*/ 821517 h 6858000"/>
              <a:gd name="connsiteX124" fmla="*/ 22616 w 1364418"/>
              <a:gd name="connsiteY124" fmla="*/ 751353 h 6858000"/>
              <a:gd name="connsiteX125" fmla="*/ 22174 w 1364418"/>
              <a:gd name="connsiteY125" fmla="*/ 721230 h 6858000"/>
              <a:gd name="connsiteX126" fmla="*/ 7845 w 1364418"/>
              <a:gd name="connsiteY126" fmla="*/ 681659 h 6858000"/>
              <a:gd name="connsiteX127" fmla="*/ 31306 w 1364418"/>
              <a:gd name="connsiteY127" fmla="*/ 619315 h 6858000"/>
              <a:gd name="connsiteX128" fmla="*/ 15184 w 1364418"/>
              <a:gd name="connsiteY128" fmla="*/ 585934 h 6858000"/>
              <a:gd name="connsiteX129" fmla="*/ 22258 w 1364418"/>
              <a:gd name="connsiteY129" fmla="*/ 538948 h 6858000"/>
              <a:gd name="connsiteX130" fmla="*/ 26166 w 1364418"/>
              <a:gd name="connsiteY130" fmla="*/ 525163 h 6858000"/>
              <a:gd name="connsiteX131" fmla="*/ 52290 w 1364418"/>
              <a:gd name="connsiteY131" fmla="*/ 446567 h 6858000"/>
              <a:gd name="connsiteX132" fmla="*/ 51538 w 1364418"/>
              <a:gd name="connsiteY132" fmla="*/ 393828 h 6858000"/>
              <a:gd name="connsiteX133" fmla="*/ 51368 w 1364418"/>
              <a:gd name="connsiteY133" fmla="*/ 353137 h 6858000"/>
              <a:gd name="connsiteX134" fmla="*/ 55970 w 1364418"/>
              <a:gd name="connsiteY134" fmla="*/ 321428 h 6858000"/>
              <a:gd name="connsiteX135" fmla="*/ 57061 w 1364418"/>
              <a:gd name="connsiteY135" fmla="*/ 275771 h 6858000"/>
              <a:gd name="connsiteX136" fmla="*/ 74088 w 1364418"/>
              <a:gd name="connsiteY136" fmla="*/ 212860 h 6858000"/>
              <a:gd name="connsiteX137" fmla="*/ 65798 w 1364418"/>
              <a:gd name="connsiteY137" fmla="*/ 144983 h 6858000"/>
              <a:gd name="connsiteX138" fmla="*/ 78082 w 1364418"/>
              <a:gd name="connsiteY138" fmla="*/ 55288 h 6858000"/>
              <a:gd name="connsiteX139" fmla="*/ 37636 w 1364418"/>
              <a:gd name="connsiteY139"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101112 w 1364418"/>
              <a:gd name="connsiteY3" fmla="*/ 6857735 h 6858000"/>
              <a:gd name="connsiteX4" fmla="*/ 137705 w 1364418"/>
              <a:gd name="connsiteY4" fmla="*/ 6776847 h 6858000"/>
              <a:gd name="connsiteX5" fmla="*/ 149205 w 1364418"/>
              <a:gd name="connsiteY5" fmla="*/ 6737706 h 6858000"/>
              <a:gd name="connsiteX6" fmla="*/ 173944 w 1364418"/>
              <a:gd name="connsiteY6" fmla="*/ 6691589 h 6858000"/>
              <a:gd name="connsiteX7" fmla="*/ 165968 w 1364418"/>
              <a:gd name="connsiteY7" fmla="*/ 6659970 h 6858000"/>
              <a:gd name="connsiteX8" fmla="*/ 166592 w 1364418"/>
              <a:gd name="connsiteY8" fmla="*/ 6636211 h 6858000"/>
              <a:gd name="connsiteX9" fmla="*/ 184036 w 1364418"/>
              <a:gd name="connsiteY9" fmla="*/ 6594177 h 6858000"/>
              <a:gd name="connsiteX10" fmla="*/ 198076 w 1364418"/>
              <a:gd name="connsiteY10" fmla="*/ 6557575 h 6858000"/>
              <a:gd name="connsiteX11" fmla="*/ 251033 w 1364418"/>
              <a:gd name="connsiteY11" fmla="*/ 6492130 h 6858000"/>
              <a:gd name="connsiteX12" fmla="*/ 266720 w 1364418"/>
              <a:gd name="connsiteY12" fmla="*/ 6431610 h 6858000"/>
              <a:gd name="connsiteX13" fmla="*/ 310425 w 1364418"/>
              <a:gd name="connsiteY13" fmla="*/ 6379786 h 6858000"/>
              <a:gd name="connsiteX14" fmla="*/ 293648 w 1364418"/>
              <a:gd name="connsiteY14" fmla="*/ 6334727 h 6858000"/>
              <a:gd name="connsiteX15" fmla="*/ 271063 w 1364418"/>
              <a:gd name="connsiteY15" fmla="*/ 6313295 h 6858000"/>
              <a:gd name="connsiteX16" fmla="*/ 278227 w 1364418"/>
              <a:gd name="connsiteY16" fmla="*/ 6280046 h 6858000"/>
              <a:gd name="connsiteX17" fmla="*/ 281226 w 1364418"/>
              <a:gd name="connsiteY17" fmla="*/ 6272987 h 6858000"/>
              <a:gd name="connsiteX18" fmla="*/ 288000 w 1364418"/>
              <a:gd name="connsiteY18" fmla="*/ 6252834 h 6858000"/>
              <a:gd name="connsiteX19" fmla="*/ 265992 w 1364418"/>
              <a:gd name="connsiteY19" fmla="*/ 6202459 h 6858000"/>
              <a:gd name="connsiteX20" fmla="*/ 264790 w 1364418"/>
              <a:gd name="connsiteY20" fmla="*/ 6153037 h 6858000"/>
              <a:gd name="connsiteX21" fmla="*/ 280205 w 1364418"/>
              <a:gd name="connsiteY21" fmla="*/ 6078132 h 6858000"/>
              <a:gd name="connsiteX22" fmla="*/ 267592 w 1364418"/>
              <a:gd name="connsiteY22" fmla="*/ 6028119 h 6858000"/>
              <a:gd name="connsiteX23" fmla="*/ 252821 w 1364418"/>
              <a:gd name="connsiteY23" fmla="*/ 5926735 h 6858000"/>
              <a:gd name="connsiteX24" fmla="*/ 302333 w 1364418"/>
              <a:gd name="connsiteY24" fmla="*/ 5712857 h 6858000"/>
              <a:gd name="connsiteX25" fmla="*/ 332131 w 1364418"/>
              <a:gd name="connsiteY25" fmla="*/ 5660491 h 6858000"/>
              <a:gd name="connsiteX26" fmla="*/ 341254 w 1364418"/>
              <a:gd name="connsiteY26" fmla="*/ 5563435 h 6858000"/>
              <a:gd name="connsiteX27" fmla="*/ 368130 w 1364418"/>
              <a:gd name="connsiteY27" fmla="*/ 5437125 h 6858000"/>
              <a:gd name="connsiteX28" fmla="*/ 381698 w 1364418"/>
              <a:gd name="connsiteY28" fmla="*/ 5396260 h 6858000"/>
              <a:gd name="connsiteX29" fmla="*/ 397679 w 1364418"/>
              <a:gd name="connsiteY29" fmla="*/ 5330009 h 6858000"/>
              <a:gd name="connsiteX30" fmla="*/ 431172 w 1364418"/>
              <a:gd name="connsiteY30" fmla="*/ 5273739 h 6858000"/>
              <a:gd name="connsiteX31" fmla="*/ 440771 w 1364418"/>
              <a:gd name="connsiteY31" fmla="*/ 5241779 h 6858000"/>
              <a:gd name="connsiteX32" fmla="*/ 451997 w 1364418"/>
              <a:gd name="connsiteY32" fmla="*/ 5225268 h 6858000"/>
              <a:gd name="connsiteX33" fmla="*/ 453017 w 1364418"/>
              <a:gd name="connsiteY33" fmla="*/ 5217684 h 6858000"/>
              <a:gd name="connsiteX34" fmla="*/ 460358 w 1364418"/>
              <a:gd name="connsiteY34" fmla="*/ 5193377 h 6858000"/>
              <a:gd name="connsiteX35" fmla="*/ 463661 w 1364418"/>
              <a:gd name="connsiteY35" fmla="*/ 5179288 h 6858000"/>
              <a:gd name="connsiteX36" fmla="*/ 464645 w 1364418"/>
              <a:gd name="connsiteY36" fmla="*/ 5173621 h 6858000"/>
              <a:gd name="connsiteX37" fmla="*/ 460279 w 1364418"/>
              <a:gd name="connsiteY37" fmla="*/ 5159961 h 6858000"/>
              <a:gd name="connsiteX38" fmla="*/ 466956 w 1364418"/>
              <a:gd name="connsiteY38" fmla="*/ 5144295 h 6858000"/>
              <a:gd name="connsiteX39" fmla="*/ 463889 w 1364418"/>
              <a:gd name="connsiteY39" fmla="*/ 5125185 h 6858000"/>
              <a:gd name="connsiteX40" fmla="*/ 470719 w 1364418"/>
              <a:gd name="connsiteY40" fmla="*/ 5121884 h 6858000"/>
              <a:gd name="connsiteX41" fmla="*/ 477755 w 1364418"/>
              <a:gd name="connsiteY41" fmla="*/ 5067850 h 6858000"/>
              <a:gd name="connsiteX42" fmla="*/ 480486 w 1364418"/>
              <a:gd name="connsiteY42" fmla="*/ 5060861 h 6858000"/>
              <a:gd name="connsiteX43" fmla="*/ 477190 w 1364418"/>
              <a:gd name="connsiteY43" fmla="*/ 5034192 h 6858000"/>
              <a:gd name="connsiteX44" fmla="*/ 478744 w 1364418"/>
              <a:gd name="connsiteY44" fmla="*/ 4993030 h 6858000"/>
              <a:gd name="connsiteX45" fmla="*/ 485653 w 1364418"/>
              <a:gd name="connsiteY45" fmla="*/ 4946844 h 6858000"/>
              <a:gd name="connsiteX46" fmla="*/ 481509 w 1364418"/>
              <a:gd name="connsiteY46" fmla="*/ 4932692 h 6858000"/>
              <a:gd name="connsiteX47" fmla="*/ 496912 w 1364418"/>
              <a:gd name="connsiteY47" fmla="*/ 4858827 h 6858000"/>
              <a:gd name="connsiteX48" fmla="*/ 502815 w 1364418"/>
              <a:gd name="connsiteY48" fmla="*/ 4821170 h 6858000"/>
              <a:gd name="connsiteX49" fmla="*/ 507548 w 1364418"/>
              <a:gd name="connsiteY49" fmla="*/ 4780965 h 6858000"/>
              <a:gd name="connsiteX50" fmla="*/ 508841 w 1364418"/>
              <a:gd name="connsiteY50" fmla="*/ 4750867 h 6858000"/>
              <a:gd name="connsiteX51" fmla="*/ 506648 w 1364418"/>
              <a:gd name="connsiteY51" fmla="*/ 4690749 h 6858000"/>
              <a:gd name="connsiteX52" fmla="*/ 502128 w 1364418"/>
              <a:gd name="connsiteY52" fmla="*/ 4584173 h 6858000"/>
              <a:gd name="connsiteX53" fmla="*/ 497211 w 1364418"/>
              <a:gd name="connsiteY53" fmla="*/ 4444346 h 6858000"/>
              <a:gd name="connsiteX54" fmla="*/ 493776 w 1364418"/>
              <a:gd name="connsiteY54" fmla="*/ 4375228 h 6858000"/>
              <a:gd name="connsiteX55" fmla="*/ 474429 w 1364418"/>
              <a:gd name="connsiteY55" fmla="*/ 4214165 h 6858000"/>
              <a:gd name="connsiteX56" fmla="*/ 478502 w 1364418"/>
              <a:gd name="connsiteY56" fmla="*/ 4090296 h 6858000"/>
              <a:gd name="connsiteX57" fmla="*/ 463758 w 1364418"/>
              <a:gd name="connsiteY57" fmla="*/ 4033999 h 6858000"/>
              <a:gd name="connsiteX58" fmla="*/ 464907 w 1364418"/>
              <a:gd name="connsiteY58" fmla="*/ 4031933 h 6858000"/>
              <a:gd name="connsiteX59" fmla="*/ 463483 w 1364418"/>
              <a:gd name="connsiteY59" fmla="*/ 4013953 h 6858000"/>
              <a:gd name="connsiteX60" fmla="*/ 449778 w 1364418"/>
              <a:gd name="connsiteY60" fmla="*/ 3974753 h 6858000"/>
              <a:gd name="connsiteX61" fmla="*/ 451376 w 1364418"/>
              <a:gd name="connsiteY61" fmla="*/ 3969950 h 6858000"/>
              <a:gd name="connsiteX62" fmla="*/ 444798 w 1364418"/>
              <a:gd name="connsiteY62" fmla="*/ 3933779 h 6858000"/>
              <a:gd name="connsiteX63" fmla="*/ 446129 w 1364418"/>
              <a:gd name="connsiteY63" fmla="*/ 3933093 h 6858000"/>
              <a:gd name="connsiteX64" fmla="*/ 450483 w 1364418"/>
              <a:gd name="connsiteY64" fmla="*/ 3922082 h 6858000"/>
              <a:gd name="connsiteX65" fmla="*/ 455561 w 1364418"/>
              <a:gd name="connsiteY65" fmla="*/ 3901461 h 6858000"/>
              <a:gd name="connsiteX66" fmla="*/ 478155 w 1364418"/>
              <a:gd name="connsiteY66" fmla="*/ 3813873 h 6858000"/>
              <a:gd name="connsiteX67" fmla="*/ 477580 w 1364418"/>
              <a:gd name="connsiteY67" fmla="*/ 3806161 h 6858000"/>
              <a:gd name="connsiteX68" fmla="*/ 477887 w 1364418"/>
              <a:gd name="connsiteY68" fmla="*/ 3805957 h 6858000"/>
              <a:gd name="connsiteX69" fmla="*/ 477914 w 1364418"/>
              <a:gd name="connsiteY69" fmla="*/ 3797724 h 6858000"/>
              <a:gd name="connsiteX70" fmla="*/ 476529 w 1364418"/>
              <a:gd name="connsiteY70" fmla="*/ 3792098 h 6858000"/>
              <a:gd name="connsiteX71" fmla="*/ 475413 w 1364418"/>
              <a:gd name="connsiteY71" fmla="*/ 3777135 h 6858000"/>
              <a:gd name="connsiteX72" fmla="*/ 477146 w 1364418"/>
              <a:gd name="connsiteY72" fmla="*/ 3771656 h 6858000"/>
              <a:gd name="connsiteX73" fmla="*/ 480889 w 1364418"/>
              <a:gd name="connsiteY73" fmla="*/ 3769007 h 6858000"/>
              <a:gd name="connsiteX74" fmla="*/ 480355 w 1364418"/>
              <a:gd name="connsiteY74" fmla="*/ 3767709 h 6858000"/>
              <a:gd name="connsiteX75" fmla="*/ 489051 w 1364418"/>
              <a:gd name="connsiteY75" fmla="*/ 3738082 h 6858000"/>
              <a:gd name="connsiteX76" fmla="*/ 496397 w 1364418"/>
              <a:gd name="connsiteY76" fmla="*/ 3673397 h 6858000"/>
              <a:gd name="connsiteX77" fmla="*/ 495693 w 1364418"/>
              <a:gd name="connsiteY77" fmla="*/ 3637109 h 6858000"/>
              <a:gd name="connsiteX78" fmla="*/ 499136 w 1364418"/>
              <a:gd name="connsiteY78" fmla="*/ 3536883 h 6858000"/>
              <a:gd name="connsiteX79" fmla="*/ 506674 w 1364418"/>
              <a:gd name="connsiteY79" fmla="*/ 3435652 h 6858000"/>
              <a:gd name="connsiteX80" fmla="*/ 508345 w 1364418"/>
              <a:gd name="connsiteY80" fmla="*/ 3307769 h 6858000"/>
              <a:gd name="connsiteX81" fmla="*/ 525908 w 1364418"/>
              <a:gd name="connsiteY81" fmla="*/ 3250522 h 6858000"/>
              <a:gd name="connsiteX82" fmla="*/ 526333 w 1364418"/>
              <a:gd name="connsiteY82" fmla="*/ 3229163 h 6858000"/>
              <a:gd name="connsiteX83" fmla="*/ 528156 w 1364418"/>
              <a:gd name="connsiteY83" fmla="*/ 3217217 h 6858000"/>
              <a:gd name="connsiteX84" fmla="*/ 514991 w 1364418"/>
              <a:gd name="connsiteY84" fmla="*/ 3183755 h 6858000"/>
              <a:gd name="connsiteX85" fmla="*/ 515492 w 1364418"/>
              <a:gd name="connsiteY85" fmla="*/ 3178642 h 6858000"/>
              <a:gd name="connsiteX86" fmla="*/ 503092 w 1364418"/>
              <a:gd name="connsiteY86" fmla="*/ 3158586 h 6858000"/>
              <a:gd name="connsiteX87" fmla="*/ 488277 w 1364418"/>
              <a:gd name="connsiteY87" fmla="*/ 3129034 h 6858000"/>
              <a:gd name="connsiteX88" fmla="*/ 488942 w 1364418"/>
              <a:gd name="connsiteY88" fmla="*/ 3126682 h 6858000"/>
              <a:gd name="connsiteX89" fmla="*/ 479810 w 1364418"/>
              <a:gd name="connsiteY89" fmla="*/ 3114519 h 6858000"/>
              <a:gd name="connsiteX90" fmla="*/ 466419 w 1364418"/>
              <a:gd name="connsiteY90" fmla="*/ 3106272 h 6858000"/>
              <a:gd name="connsiteX91" fmla="*/ 439149 w 1364418"/>
              <a:gd name="connsiteY91" fmla="*/ 2958185 h 6858000"/>
              <a:gd name="connsiteX92" fmla="*/ 381763 w 1364418"/>
              <a:gd name="connsiteY92" fmla="*/ 2762989 h 6858000"/>
              <a:gd name="connsiteX93" fmla="*/ 330681 w 1364418"/>
              <a:gd name="connsiteY93" fmla="*/ 2554718 h 6858000"/>
              <a:gd name="connsiteX94" fmla="*/ 310775 w 1364418"/>
              <a:gd name="connsiteY94" fmla="*/ 2485734 h 6858000"/>
              <a:gd name="connsiteX95" fmla="*/ 301498 w 1364418"/>
              <a:gd name="connsiteY95" fmla="*/ 2447068 h 6858000"/>
              <a:gd name="connsiteX96" fmla="*/ 288459 w 1364418"/>
              <a:gd name="connsiteY96" fmla="*/ 2425819 h 6858000"/>
              <a:gd name="connsiteX97" fmla="*/ 294458 w 1364418"/>
              <a:gd name="connsiteY97" fmla="*/ 2402874 h 6858000"/>
              <a:gd name="connsiteX98" fmla="*/ 297070 w 1364418"/>
              <a:gd name="connsiteY98" fmla="*/ 2381443 h 6858000"/>
              <a:gd name="connsiteX99" fmla="*/ 273399 w 1364418"/>
              <a:gd name="connsiteY99" fmla="*/ 2261920 h 6858000"/>
              <a:gd name="connsiteX100" fmla="*/ 263286 w 1364418"/>
              <a:gd name="connsiteY100" fmla="*/ 2195378 h 6858000"/>
              <a:gd name="connsiteX101" fmla="*/ 247503 w 1364418"/>
              <a:gd name="connsiteY101" fmla="*/ 2155135 h 6858000"/>
              <a:gd name="connsiteX102" fmla="*/ 244961 w 1364418"/>
              <a:gd name="connsiteY102" fmla="*/ 2118008 h 6858000"/>
              <a:gd name="connsiteX103" fmla="*/ 245954 w 1364418"/>
              <a:gd name="connsiteY103" fmla="*/ 2050531 h 6858000"/>
              <a:gd name="connsiteX104" fmla="*/ 237760 w 1364418"/>
              <a:gd name="connsiteY104" fmla="*/ 1963269 h 6858000"/>
              <a:gd name="connsiteX105" fmla="*/ 218938 w 1364418"/>
              <a:gd name="connsiteY105" fmla="*/ 1906352 h 6858000"/>
              <a:gd name="connsiteX106" fmla="*/ 195495 w 1364418"/>
              <a:gd name="connsiteY106" fmla="*/ 1861531 h 6858000"/>
              <a:gd name="connsiteX107" fmla="*/ 149294 w 1364418"/>
              <a:gd name="connsiteY107" fmla="*/ 1732919 h 6858000"/>
              <a:gd name="connsiteX108" fmla="*/ 121605 w 1364418"/>
              <a:gd name="connsiteY108" fmla="*/ 1663540 h 6858000"/>
              <a:gd name="connsiteX109" fmla="*/ 120731 w 1364418"/>
              <a:gd name="connsiteY109" fmla="*/ 1615777 h 6858000"/>
              <a:gd name="connsiteX110" fmla="*/ 101526 w 1364418"/>
              <a:gd name="connsiteY110" fmla="*/ 1563678 h 6858000"/>
              <a:gd name="connsiteX111" fmla="*/ 114606 w 1364418"/>
              <a:gd name="connsiteY111" fmla="*/ 1519474 h 6858000"/>
              <a:gd name="connsiteX112" fmla="*/ 107348 w 1364418"/>
              <a:gd name="connsiteY112" fmla="*/ 1477995 h 6858000"/>
              <a:gd name="connsiteX113" fmla="*/ 93433 w 1364418"/>
              <a:gd name="connsiteY113" fmla="*/ 1373769 h 6858000"/>
              <a:gd name="connsiteX114" fmla="*/ 101740 w 1364418"/>
              <a:gd name="connsiteY114" fmla="*/ 1307086 h 6858000"/>
              <a:gd name="connsiteX115" fmla="*/ 102928 w 1364418"/>
              <a:gd name="connsiteY115" fmla="*/ 1189033 h 6858000"/>
              <a:gd name="connsiteX116" fmla="*/ 107613 w 1364418"/>
              <a:gd name="connsiteY116" fmla="*/ 1168288 h 6858000"/>
              <a:gd name="connsiteX117" fmla="*/ 99895 w 1364418"/>
              <a:gd name="connsiteY117" fmla="*/ 1142577 h 6858000"/>
              <a:gd name="connsiteX118" fmla="*/ 89201 w 1364418"/>
              <a:gd name="connsiteY118" fmla="*/ 1088484 h 6858000"/>
              <a:gd name="connsiteX119" fmla="*/ 77937 w 1364418"/>
              <a:gd name="connsiteY119" fmla="*/ 1016103 h 6858000"/>
              <a:gd name="connsiteX120" fmla="*/ 79393 w 1364418"/>
              <a:gd name="connsiteY120" fmla="*/ 932283 h 6858000"/>
              <a:gd name="connsiteX121" fmla="*/ 81629 w 1364418"/>
              <a:gd name="connsiteY121" fmla="*/ 915925 h 6858000"/>
              <a:gd name="connsiteX122" fmla="*/ 74258 w 1364418"/>
              <a:gd name="connsiteY122" fmla="*/ 896999 h 6858000"/>
              <a:gd name="connsiteX123" fmla="*/ 43666 w 1364418"/>
              <a:gd name="connsiteY123" fmla="*/ 821517 h 6858000"/>
              <a:gd name="connsiteX124" fmla="*/ 22616 w 1364418"/>
              <a:gd name="connsiteY124" fmla="*/ 751353 h 6858000"/>
              <a:gd name="connsiteX125" fmla="*/ 22174 w 1364418"/>
              <a:gd name="connsiteY125" fmla="*/ 721230 h 6858000"/>
              <a:gd name="connsiteX126" fmla="*/ 7845 w 1364418"/>
              <a:gd name="connsiteY126" fmla="*/ 681659 h 6858000"/>
              <a:gd name="connsiteX127" fmla="*/ 31306 w 1364418"/>
              <a:gd name="connsiteY127" fmla="*/ 619315 h 6858000"/>
              <a:gd name="connsiteX128" fmla="*/ 15184 w 1364418"/>
              <a:gd name="connsiteY128" fmla="*/ 585934 h 6858000"/>
              <a:gd name="connsiteX129" fmla="*/ 22258 w 1364418"/>
              <a:gd name="connsiteY129" fmla="*/ 538948 h 6858000"/>
              <a:gd name="connsiteX130" fmla="*/ 26166 w 1364418"/>
              <a:gd name="connsiteY130" fmla="*/ 525163 h 6858000"/>
              <a:gd name="connsiteX131" fmla="*/ 52290 w 1364418"/>
              <a:gd name="connsiteY131" fmla="*/ 446567 h 6858000"/>
              <a:gd name="connsiteX132" fmla="*/ 51538 w 1364418"/>
              <a:gd name="connsiteY132" fmla="*/ 393828 h 6858000"/>
              <a:gd name="connsiteX133" fmla="*/ 51368 w 1364418"/>
              <a:gd name="connsiteY133" fmla="*/ 353137 h 6858000"/>
              <a:gd name="connsiteX134" fmla="*/ 55970 w 1364418"/>
              <a:gd name="connsiteY134" fmla="*/ 321428 h 6858000"/>
              <a:gd name="connsiteX135" fmla="*/ 57061 w 1364418"/>
              <a:gd name="connsiteY135" fmla="*/ 275771 h 6858000"/>
              <a:gd name="connsiteX136" fmla="*/ 74088 w 1364418"/>
              <a:gd name="connsiteY136" fmla="*/ 212860 h 6858000"/>
              <a:gd name="connsiteX137" fmla="*/ 65798 w 1364418"/>
              <a:gd name="connsiteY137" fmla="*/ 144983 h 6858000"/>
              <a:gd name="connsiteX138" fmla="*/ 78082 w 1364418"/>
              <a:gd name="connsiteY138" fmla="*/ 55288 h 6858000"/>
              <a:gd name="connsiteX139" fmla="*/ 37636 w 1364418"/>
              <a:gd name="connsiteY139"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101112 w 1364418"/>
              <a:gd name="connsiteY3" fmla="*/ 6857735 h 6858000"/>
              <a:gd name="connsiteX4" fmla="*/ 137705 w 1364418"/>
              <a:gd name="connsiteY4" fmla="*/ 6776847 h 6858000"/>
              <a:gd name="connsiteX5" fmla="*/ 149205 w 1364418"/>
              <a:gd name="connsiteY5" fmla="*/ 6737706 h 6858000"/>
              <a:gd name="connsiteX6" fmla="*/ 173944 w 1364418"/>
              <a:gd name="connsiteY6" fmla="*/ 6691589 h 6858000"/>
              <a:gd name="connsiteX7" fmla="*/ 165968 w 1364418"/>
              <a:gd name="connsiteY7" fmla="*/ 6659970 h 6858000"/>
              <a:gd name="connsiteX8" fmla="*/ 166592 w 1364418"/>
              <a:gd name="connsiteY8" fmla="*/ 6636211 h 6858000"/>
              <a:gd name="connsiteX9" fmla="*/ 184036 w 1364418"/>
              <a:gd name="connsiteY9" fmla="*/ 6594177 h 6858000"/>
              <a:gd name="connsiteX10" fmla="*/ 198076 w 1364418"/>
              <a:gd name="connsiteY10" fmla="*/ 6557575 h 6858000"/>
              <a:gd name="connsiteX11" fmla="*/ 251033 w 1364418"/>
              <a:gd name="connsiteY11" fmla="*/ 6492130 h 6858000"/>
              <a:gd name="connsiteX12" fmla="*/ 266720 w 1364418"/>
              <a:gd name="connsiteY12" fmla="*/ 6431610 h 6858000"/>
              <a:gd name="connsiteX13" fmla="*/ 310425 w 1364418"/>
              <a:gd name="connsiteY13" fmla="*/ 6379786 h 6858000"/>
              <a:gd name="connsiteX14" fmla="*/ 293648 w 1364418"/>
              <a:gd name="connsiteY14" fmla="*/ 6334727 h 6858000"/>
              <a:gd name="connsiteX15" fmla="*/ 271063 w 1364418"/>
              <a:gd name="connsiteY15" fmla="*/ 6313295 h 6858000"/>
              <a:gd name="connsiteX16" fmla="*/ 278227 w 1364418"/>
              <a:gd name="connsiteY16" fmla="*/ 6280046 h 6858000"/>
              <a:gd name="connsiteX17" fmla="*/ 281226 w 1364418"/>
              <a:gd name="connsiteY17" fmla="*/ 6272987 h 6858000"/>
              <a:gd name="connsiteX18" fmla="*/ 288000 w 1364418"/>
              <a:gd name="connsiteY18" fmla="*/ 6252834 h 6858000"/>
              <a:gd name="connsiteX19" fmla="*/ 265992 w 1364418"/>
              <a:gd name="connsiteY19" fmla="*/ 6202459 h 6858000"/>
              <a:gd name="connsiteX20" fmla="*/ 264790 w 1364418"/>
              <a:gd name="connsiteY20" fmla="*/ 6153037 h 6858000"/>
              <a:gd name="connsiteX21" fmla="*/ 280205 w 1364418"/>
              <a:gd name="connsiteY21" fmla="*/ 6078132 h 6858000"/>
              <a:gd name="connsiteX22" fmla="*/ 267592 w 1364418"/>
              <a:gd name="connsiteY22" fmla="*/ 6028119 h 6858000"/>
              <a:gd name="connsiteX23" fmla="*/ 252821 w 1364418"/>
              <a:gd name="connsiteY23" fmla="*/ 5926735 h 6858000"/>
              <a:gd name="connsiteX24" fmla="*/ 302333 w 1364418"/>
              <a:gd name="connsiteY24" fmla="*/ 5712857 h 6858000"/>
              <a:gd name="connsiteX25" fmla="*/ 332131 w 1364418"/>
              <a:gd name="connsiteY25" fmla="*/ 5660491 h 6858000"/>
              <a:gd name="connsiteX26" fmla="*/ 341254 w 1364418"/>
              <a:gd name="connsiteY26" fmla="*/ 5563435 h 6858000"/>
              <a:gd name="connsiteX27" fmla="*/ 368130 w 1364418"/>
              <a:gd name="connsiteY27" fmla="*/ 5437125 h 6858000"/>
              <a:gd name="connsiteX28" fmla="*/ 381698 w 1364418"/>
              <a:gd name="connsiteY28" fmla="*/ 5396260 h 6858000"/>
              <a:gd name="connsiteX29" fmla="*/ 397679 w 1364418"/>
              <a:gd name="connsiteY29" fmla="*/ 5330009 h 6858000"/>
              <a:gd name="connsiteX30" fmla="*/ 431172 w 1364418"/>
              <a:gd name="connsiteY30" fmla="*/ 5273739 h 6858000"/>
              <a:gd name="connsiteX31" fmla="*/ 440771 w 1364418"/>
              <a:gd name="connsiteY31" fmla="*/ 5241779 h 6858000"/>
              <a:gd name="connsiteX32" fmla="*/ 451997 w 1364418"/>
              <a:gd name="connsiteY32" fmla="*/ 5225268 h 6858000"/>
              <a:gd name="connsiteX33" fmla="*/ 453017 w 1364418"/>
              <a:gd name="connsiteY33" fmla="*/ 5217684 h 6858000"/>
              <a:gd name="connsiteX34" fmla="*/ 460358 w 1364418"/>
              <a:gd name="connsiteY34" fmla="*/ 5193377 h 6858000"/>
              <a:gd name="connsiteX35" fmla="*/ 463661 w 1364418"/>
              <a:gd name="connsiteY35" fmla="*/ 5179288 h 6858000"/>
              <a:gd name="connsiteX36" fmla="*/ 464645 w 1364418"/>
              <a:gd name="connsiteY36" fmla="*/ 5173621 h 6858000"/>
              <a:gd name="connsiteX37" fmla="*/ 460279 w 1364418"/>
              <a:gd name="connsiteY37" fmla="*/ 5159961 h 6858000"/>
              <a:gd name="connsiteX38" fmla="*/ 466956 w 1364418"/>
              <a:gd name="connsiteY38" fmla="*/ 5144295 h 6858000"/>
              <a:gd name="connsiteX39" fmla="*/ 463889 w 1364418"/>
              <a:gd name="connsiteY39" fmla="*/ 5125185 h 6858000"/>
              <a:gd name="connsiteX40" fmla="*/ 470719 w 1364418"/>
              <a:gd name="connsiteY40" fmla="*/ 5121884 h 6858000"/>
              <a:gd name="connsiteX41" fmla="*/ 477755 w 1364418"/>
              <a:gd name="connsiteY41" fmla="*/ 5067850 h 6858000"/>
              <a:gd name="connsiteX42" fmla="*/ 480486 w 1364418"/>
              <a:gd name="connsiteY42" fmla="*/ 5060861 h 6858000"/>
              <a:gd name="connsiteX43" fmla="*/ 477190 w 1364418"/>
              <a:gd name="connsiteY43" fmla="*/ 5034192 h 6858000"/>
              <a:gd name="connsiteX44" fmla="*/ 478744 w 1364418"/>
              <a:gd name="connsiteY44" fmla="*/ 4993030 h 6858000"/>
              <a:gd name="connsiteX45" fmla="*/ 485653 w 1364418"/>
              <a:gd name="connsiteY45" fmla="*/ 4946844 h 6858000"/>
              <a:gd name="connsiteX46" fmla="*/ 481509 w 1364418"/>
              <a:gd name="connsiteY46" fmla="*/ 4932692 h 6858000"/>
              <a:gd name="connsiteX47" fmla="*/ 496912 w 1364418"/>
              <a:gd name="connsiteY47" fmla="*/ 4858827 h 6858000"/>
              <a:gd name="connsiteX48" fmla="*/ 502815 w 1364418"/>
              <a:gd name="connsiteY48" fmla="*/ 4821170 h 6858000"/>
              <a:gd name="connsiteX49" fmla="*/ 507548 w 1364418"/>
              <a:gd name="connsiteY49" fmla="*/ 4780965 h 6858000"/>
              <a:gd name="connsiteX50" fmla="*/ 508841 w 1364418"/>
              <a:gd name="connsiteY50" fmla="*/ 4750867 h 6858000"/>
              <a:gd name="connsiteX51" fmla="*/ 506648 w 1364418"/>
              <a:gd name="connsiteY51" fmla="*/ 4690749 h 6858000"/>
              <a:gd name="connsiteX52" fmla="*/ 502128 w 1364418"/>
              <a:gd name="connsiteY52" fmla="*/ 4584173 h 6858000"/>
              <a:gd name="connsiteX53" fmla="*/ 497211 w 1364418"/>
              <a:gd name="connsiteY53" fmla="*/ 4444346 h 6858000"/>
              <a:gd name="connsiteX54" fmla="*/ 493776 w 1364418"/>
              <a:gd name="connsiteY54" fmla="*/ 4375228 h 6858000"/>
              <a:gd name="connsiteX55" fmla="*/ 474429 w 1364418"/>
              <a:gd name="connsiteY55" fmla="*/ 4214165 h 6858000"/>
              <a:gd name="connsiteX56" fmla="*/ 478502 w 1364418"/>
              <a:gd name="connsiteY56" fmla="*/ 4090296 h 6858000"/>
              <a:gd name="connsiteX57" fmla="*/ 463758 w 1364418"/>
              <a:gd name="connsiteY57" fmla="*/ 4033999 h 6858000"/>
              <a:gd name="connsiteX58" fmla="*/ 464907 w 1364418"/>
              <a:gd name="connsiteY58" fmla="*/ 4031933 h 6858000"/>
              <a:gd name="connsiteX59" fmla="*/ 463483 w 1364418"/>
              <a:gd name="connsiteY59" fmla="*/ 4013953 h 6858000"/>
              <a:gd name="connsiteX60" fmla="*/ 449778 w 1364418"/>
              <a:gd name="connsiteY60" fmla="*/ 3974753 h 6858000"/>
              <a:gd name="connsiteX61" fmla="*/ 451376 w 1364418"/>
              <a:gd name="connsiteY61" fmla="*/ 3969950 h 6858000"/>
              <a:gd name="connsiteX62" fmla="*/ 444798 w 1364418"/>
              <a:gd name="connsiteY62" fmla="*/ 3933779 h 6858000"/>
              <a:gd name="connsiteX63" fmla="*/ 446129 w 1364418"/>
              <a:gd name="connsiteY63" fmla="*/ 3933093 h 6858000"/>
              <a:gd name="connsiteX64" fmla="*/ 450483 w 1364418"/>
              <a:gd name="connsiteY64" fmla="*/ 3922082 h 6858000"/>
              <a:gd name="connsiteX65" fmla="*/ 455561 w 1364418"/>
              <a:gd name="connsiteY65" fmla="*/ 3901461 h 6858000"/>
              <a:gd name="connsiteX66" fmla="*/ 478155 w 1364418"/>
              <a:gd name="connsiteY66" fmla="*/ 3813873 h 6858000"/>
              <a:gd name="connsiteX67" fmla="*/ 477580 w 1364418"/>
              <a:gd name="connsiteY67" fmla="*/ 3806161 h 6858000"/>
              <a:gd name="connsiteX68" fmla="*/ 477887 w 1364418"/>
              <a:gd name="connsiteY68" fmla="*/ 3805957 h 6858000"/>
              <a:gd name="connsiteX69" fmla="*/ 477914 w 1364418"/>
              <a:gd name="connsiteY69" fmla="*/ 3797724 h 6858000"/>
              <a:gd name="connsiteX70" fmla="*/ 476529 w 1364418"/>
              <a:gd name="connsiteY70" fmla="*/ 3792098 h 6858000"/>
              <a:gd name="connsiteX71" fmla="*/ 475413 w 1364418"/>
              <a:gd name="connsiteY71" fmla="*/ 3777135 h 6858000"/>
              <a:gd name="connsiteX72" fmla="*/ 477146 w 1364418"/>
              <a:gd name="connsiteY72" fmla="*/ 3771656 h 6858000"/>
              <a:gd name="connsiteX73" fmla="*/ 480889 w 1364418"/>
              <a:gd name="connsiteY73" fmla="*/ 3769007 h 6858000"/>
              <a:gd name="connsiteX74" fmla="*/ 480355 w 1364418"/>
              <a:gd name="connsiteY74" fmla="*/ 3767709 h 6858000"/>
              <a:gd name="connsiteX75" fmla="*/ 489051 w 1364418"/>
              <a:gd name="connsiteY75" fmla="*/ 3738082 h 6858000"/>
              <a:gd name="connsiteX76" fmla="*/ 496397 w 1364418"/>
              <a:gd name="connsiteY76" fmla="*/ 3673397 h 6858000"/>
              <a:gd name="connsiteX77" fmla="*/ 495693 w 1364418"/>
              <a:gd name="connsiteY77" fmla="*/ 3637109 h 6858000"/>
              <a:gd name="connsiteX78" fmla="*/ 499136 w 1364418"/>
              <a:gd name="connsiteY78" fmla="*/ 3536883 h 6858000"/>
              <a:gd name="connsiteX79" fmla="*/ 506674 w 1364418"/>
              <a:gd name="connsiteY79" fmla="*/ 3435652 h 6858000"/>
              <a:gd name="connsiteX80" fmla="*/ 508345 w 1364418"/>
              <a:gd name="connsiteY80" fmla="*/ 3307769 h 6858000"/>
              <a:gd name="connsiteX81" fmla="*/ 525908 w 1364418"/>
              <a:gd name="connsiteY81" fmla="*/ 3250522 h 6858000"/>
              <a:gd name="connsiteX82" fmla="*/ 526333 w 1364418"/>
              <a:gd name="connsiteY82" fmla="*/ 3229163 h 6858000"/>
              <a:gd name="connsiteX83" fmla="*/ 528156 w 1364418"/>
              <a:gd name="connsiteY83" fmla="*/ 3217217 h 6858000"/>
              <a:gd name="connsiteX84" fmla="*/ 514991 w 1364418"/>
              <a:gd name="connsiteY84" fmla="*/ 3183755 h 6858000"/>
              <a:gd name="connsiteX85" fmla="*/ 515492 w 1364418"/>
              <a:gd name="connsiteY85" fmla="*/ 3178642 h 6858000"/>
              <a:gd name="connsiteX86" fmla="*/ 503092 w 1364418"/>
              <a:gd name="connsiteY86" fmla="*/ 3158586 h 6858000"/>
              <a:gd name="connsiteX87" fmla="*/ 488277 w 1364418"/>
              <a:gd name="connsiteY87" fmla="*/ 3129034 h 6858000"/>
              <a:gd name="connsiteX88" fmla="*/ 488942 w 1364418"/>
              <a:gd name="connsiteY88" fmla="*/ 3126682 h 6858000"/>
              <a:gd name="connsiteX89" fmla="*/ 479810 w 1364418"/>
              <a:gd name="connsiteY89" fmla="*/ 3114519 h 6858000"/>
              <a:gd name="connsiteX90" fmla="*/ 466419 w 1364418"/>
              <a:gd name="connsiteY90" fmla="*/ 3106272 h 6858000"/>
              <a:gd name="connsiteX91" fmla="*/ 439149 w 1364418"/>
              <a:gd name="connsiteY91" fmla="*/ 2958185 h 6858000"/>
              <a:gd name="connsiteX92" fmla="*/ 381763 w 1364418"/>
              <a:gd name="connsiteY92" fmla="*/ 2762989 h 6858000"/>
              <a:gd name="connsiteX93" fmla="*/ 330681 w 1364418"/>
              <a:gd name="connsiteY93" fmla="*/ 2554718 h 6858000"/>
              <a:gd name="connsiteX94" fmla="*/ 310775 w 1364418"/>
              <a:gd name="connsiteY94" fmla="*/ 2485734 h 6858000"/>
              <a:gd name="connsiteX95" fmla="*/ 301498 w 1364418"/>
              <a:gd name="connsiteY95" fmla="*/ 2447068 h 6858000"/>
              <a:gd name="connsiteX96" fmla="*/ 288459 w 1364418"/>
              <a:gd name="connsiteY96" fmla="*/ 2425819 h 6858000"/>
              <a:gd name="connsiteX97" fmla="*/ 294458 w 1364418"/>
              <a:gd name="connsiteY97" fmla="*/ 2402874 h 6858000"/>
              <a:gd name="connsiteX98" fmla="*/ 297070 w 1364418"/>
              <a:gd name="connsiteY98" fmla="*/ 2381443 h 6858000"/>
              <a:gd name="connsiteX99" fmla="*/ 273399 w 1364418"/>
              <a:gd name="connsiteY99" fmla="*/ 2261920 h 6858000"/>
              <a:gd name="connsiteX100" fmla="*/ 263286 w 1364418"/>
              <a:gd name="connsiteY100" fmla="*/ 2195378 h 6858000"/>
              <a:gd name="connsiteX101" fmla="*/ 247503 w 1364418"/>
              <a:gd name="connsiteY101" fmla="*/ 2155135 h 6858000"/>
              <a:gd name="connsiteX102" fmla="*/ 244961 w 1364418"/>
              <a:gd name="connsiteY102" fmla="*/ 2118008 h 6858000"/>
              <a:gd name="connsiteX103" fmla="*/ 245954 w 1364418"/>
              <a:gd name="connsiteY103" fmla="*/ 2050531 h 6858000"/>
              <a:gd name="connsiteX104" fmla="*/ 237760 w 1364418"/>
              <a:gd name="connsiteY104" fmla="*/ 1963269 h 6858000"/>
              <a:gd name="connsiteX105" fmla="*/ 218938 w 1364418"/>
              <a:gd name="connsiteY105" fmla="*/ 1906352 h 6858000"/>
              <a:gd name="connsiteX106" fmla="*/ 195495 w 1364418"/>
              <a:gd name="connsiteY106" fmla="*/ 1861531 h 6858000"/>
              <a:gd name="connsiteX107" fmla="*/ 149294 w 1364418"/>
              <a:gd name="connsiteY107" fmla="*/ 1732919 h 6858000"/>
              <a:gd name="connsiteX108" fmla="*/ 121605 w 1364418"/>
              <a:gd name="connsiteY108" fmla="*/ 1663540 h 6858000"/>
              <a:gd name="connsiteX109" fmla="*/ 120731 w 1364418"/>
              <a:gd name="connsiteY109" fmla="*/ 1615777 h 6858000"/>
              <a:gd name="connsiteX110" fmla="*/ 101526 w 1364418"/>
              <a:gd name="connsiteY110" fmla="*/ 1563678 h 6858000"/>
              <a:gd name="connsiteX111" fmla="*/ 114606 w 1364418"/>
              <a:gd name="connsiteY111" fmla="*/ 1519474 h 6858000"/>
              <a:gd name="connsiteX112" fmla="*/ 107348 w 1364418"/>
              <a:gd name="connsiteY112" fmla="*/ 1477995 h 6858000"/>
              <a:gd name="connsiteX113" fmla="*/ 93433 w 1364418"/>
              <a:gd name="connsiteY113" fmla="*/ 1373769 h 6858000"/>
              <a:gd name="connsiteX114" fmla="*/ 101740 w 1364418"/>
              <a:gd name="connsiteY114" fmla="*/ 1307086 h 6858000"/>
              <a:gd name="connsiteX115" fmla="*/ 102928 w 1364418"/>
              <a:gd name="connsiteY115" fmla="*/ 1189033 h 6858000"/>
              <a:gd name="connsiteX116" fmla="*/ 107613 w 1364418"/>
              <a:gd name="connsiteY116" fmla="*/ 1168288 h 6858000"/>
              <a:gd name="connsiteX117" fmla="*/ 99895 w 1364418"/>
              <a:gd name="connsiteY117" fmla="*/ 1142577 h 6858000"/>
              <a:gd name="connsiteX118" fmla="*/ 89201 w 1364418"/>
              <a:gd name="connsiteY118" fmla="*/ 1088484 h 6858000"/>
              <a:gd name="connsiteX119" fmla="*/ 77937 w 1364418"/>
              <a:gd name="connsiteY119" fmla="*/ 1016103 h 6858000"/>
              <a:gd name="connsiteX120" fmla="*/ 79393 w 1364418"/>
              <a:gd name="connsiteY120" fmla="*/ 954054 h 6858000"/>
              <a:gd name="connsiteX121" fmla="*/ 81629 w 1364418"/>
              <a:gd name="connsiteY121" fmla="*/ 915925 h 6858000"/>
              <a:gd name="connsiteX122" fmla="*/ 74258 w 1364418"/>
              <a:gd name="connsiteY122" fmla="*/ 896999 h 6858000"/>
              <a:gd name="connsiteX123" fmla="*/ 43666 w 1364418"/>
              <a:gd name="connsiteY123" fmla="*/ 821517 h 6858000"/>
              <a:gd name="connsiteX124" fmla="*/ 22616 w 1364418"/>
              <a:gd name="connsiteY124" fmla="*/ 751353 h 6858000"/>
              <a:gd name="connsiteX125" fmla="*/ 22174 w 1364418"/>
              <a:gd name="connsiteY125" fmla="*/ 721230 h 6858000"/>
              <a:gd name="connsiteX126" fmla="*/ 7845 w 1364418"/>
              <a:gd name="connsiteY126" fmla="*/ 681659 h 6858000"/>
              <a:gd name="connsiteX127" fmla="*/ 31306 w 1364418"/>
              <a:gd name="connsiteY127" fmla="*/ 619315 h 6858000"/>
              <a:gd name="connsiteX128" fmla="*/ 15184 w 1364418"/>
              <a:gd name="connsiteY128" fmla="*/ 585934 h 6858000"/>
              <a:gd name="connsiteX129" fmla="*/ 22258 w 1364418"/>
              <a:gd name="connsiteY129" fmla="*/ 538948 h 6858000"/>
              <a:gd name="connsiteX130" fmla="*/ 26166 w 1364418"/>
              <a:gd name="connsiteY130" fmla="*/ 525163 h 6858000"/>
              <a:gd name="connsiteX131" fmla="*/ 52290 w 1364418"/>
              <a:gd name="connsiteY131" fmla="*/ 446567 h 6858000"/>
              <a:gd name="connsiteX132" fmla="*/ 51538 w 1364418"/>
              <a:gd name="connsiteY132" fmla="*/ 393828 h 6858000"/>
              <a:gd name="connsiteX133" fmla="*/ 51368 w 1364418"/>
              <a:gd name="connsiteY133" fmla="*/ 353137 h 6858000"/>
              <a:gd name="connsiteX134" fmla="*/ 55970 w 1364418"/>
              <a:gd name="connsiteY134" fmla="*/ 321428 h 6858000"/>
              <a:gd name="connsiteX135" fmla="*/ 57061 w 1364418"/>
              <a:gd name="connsiteY135" fmla="*/ 275771 h 6858000"/>
              <a:gd name="connsiteX136" fmla="*/ 74088 w 1364418"/>
              <a:gd name="connsiteY136" fmla="*/ 212860 h 6858000"/>
              <a:gd name="connsiteX137" fmla="*/ 65798 w 1364418"/>
              <a:gd name="connsiteY137" fmla="*/ 144983 h 6858000"/>
              <a:gd name="connsiteX138" fmla="*/ 78082 w 1364418"/>
              <a:gd name="connsiteY138" fmla="*/ 55288 h 6858000"/>
              <a:gd name="connsiteX139" fmla="*/ 37636 w 1364418"/>
              <a:gd name="connsiteY139"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101112 w 1364418"/>
              <a:gd name="connsiteY3" fmla="*/ 6857735 h 6858000"/>
              <a:gd name="connsiteX4" fmla="*/ 137705 w 1364418"/>
              <a:gd name="connsiteY4" fmla="*/ 6776847 h 6858000"/>
              <a:gd name="connsiteX5" fmla="*/ 149205 w 1364418"/>
              <a:gd name="connsiteY5" fmla="*/ 6737706 h 6858000"/>
              <a:gd name="connsiteX6" fmla="*/ 173944 w 1364418"/>
              <a:gd name="connsiteY6" fmla="*/ 6691589 h 6858000"/>
              <a:gd name="connsiteX7" fmla="*/ 165968 w 1364418"/>
              <a:gd name="connsiteY7" fmla="*/ 6659970 h 6858000"/>
              <a:gd name="connsiteX8" fmla="*/ 166592 w 1364418"/>
              <a:gd name="connsiteY8" fmla="*/ 6636211 h 6858000"/>
              <a:gd name="connsiteX9" fmla="*/ 184036 w 1364418"/>
              <a:gd name="connsiteY9" fmla="*/ 6594177 h 6858000"/>
              <a:gd name="connsiteX10" fmla="*/ 198076 w 1364418"/>
              <a:gd name="connsiteY10" fmla="*/ 6557575 h 6858000"/>
              <a:gd name="connsiteX11" fmla="*/ 251033 w 1364418"/>
              <a:gd name="connsiteY11" fmla="*/ 6492130 h 6858000"/>
              <a:gd name="connsiteX12" fmla="*/ 266720 w 1364418"/>
              <a:gd name="connsiteY12" fmla="*/ 6431610 h 6858000"/>
              <a:gd name="connsiteX13" fmla="*/ 310425 w 1364418"/>
              <a:gd name="connsiteY13" fmla="*/ 6379786 h 6858000"/>
              <a:gd name="connsiteX14" fmla="*/ 293648 w 1364418"/>
              <a:gd name="connsiteY14" fmla="*/ 6334727 h 6858000"/>
              <a:gd name="connsiteX15" fmla="*/ 271063 w 1364418"/>
              <a:gd name="connsiteY15" fmla="*/ 6313295 h 6858000"/>
              <a:gd name="connsiteX16" fmla="*/ 278227 w 1364418"/>
              <a:gd name="connsiteY16" fmla="*/ 6280046 h 6858000"/>
              <a:gd name="connsiteX17" fmla="*/ 281226 w 1364418"/>
              <a:gd name="connsiteY17" fmla="*/ 6272987 h 6858000"/>
              <a:gd name="connsiteX18" fmla="*/ 288000 w 1364418"/>
              <a:gd name="connsiteY18" fmla="*/ 6252834 h 6858000"/>
              <a:gd name="connsiteX19" fmla="*/ 265992 w 1364418"/>
              <a:gd name="connsiteY19" fmla="*/ 6202459 h 6858000"/>
              <a:gd name="connsiteX20" fmla="*/ 264790 w 1364418"/>
              <a:gd name="connsiteY20" fmla="*/ 6153037 h 6858000"/>
              <a:gd name="connsiteX21" fmla="*/ 280205 w 1364418"/>
              <a:gd name="connsiteY21" fmla="*/ 6078132 h 6858000"/>
              <a:gd name="connsiteX22" fmla="*/ 267592 w 1364418"/>
              <a:gd name="connsiteY22" fmla="*/ 6028119 h 6858000"/>
              <a:gd name="connsiteX23" fmla="*/ 252821 w 1364418"/>
              <a:gd name="connsiteY23" fmla="*/ 5926735 h 6858000"/>
              <a:gd name="connsiteX24" fmla="*/ 302333 w 1364418"/>
              <a:gd name="connsiteY24" fmla="*/ 5712857 h 6858000"/>
              <a:gd name="connsiteX25" fmla="*/ 332131 w 1364418"/>
              <a:gd name="connsiteY25" fmla="*/ 5660491 h 6858000"/>
              <a:gd name="connsiteX26" fmla="*/ 341254 w 1364418"/>
              <a:gd name="connsiteY26" fmla="*/ 5563435 h 6858000"/>
              <a:gd name="connsiteX27" fmla="*/ 368130 w 1364418"/>
              <a:gd name="connsiteY27" fmla="*/ 5437125 h 6858000"/>
              <a:gd name="connsiteX28" fmla="*/ 381698 w 1364418"/>
              <a:gd name="connsiteY28" fmla="*/ 5396260 h 6858000"/>
              <a:gd name="connsiteX29" fmla="*/ 397679 w 1364418"/>
              <a:gd name="connsiteY29" fmla="*/ 5330009 h 6858000"/>
              <a:gd name="connsiteX30" fmla="*/ 431172 w 1364418"/>
              <a:gd name="connsiteY30" fmla="*/ 5273739 h 6858000"/>
              <a:gd name="connsiteX31" fmla="*/ 440771 w 1364418"/>
              <a:gd name="connsiteY31" fmla="*/ 5241779 h 6858000"/>
              <a:gd name="connsiteX32" fmla="*/ 451997 w 1364418"/>
              <a:gd name="connsiteY32" fmla="*/ 5225268 h 6858000"/>
              <a:gd name="connsiteX33" fmla="*/ 453017 w 1364418"/>
              <a:gd name="connsiteY33" fmla="*/ 5217684 h 6858000"/>
              <a:gd name="connsiteX34" fmla="*/ 460358 w 1364418"/>
              <a:gd name="connsiteY34" fmla="*/ 5193377 h 6858000"/>
              <a:gd name="connsiteX35" fmla="*/ 463661 w 1364418"/>
              <a:gd name="connsiteY35" fmla="*/ 5179288 h 6858000"/>
              <a:gd name="connsiteX36" fmla="*/ 464645 w 1364418"/>
              <a:gd name="connsiteY36" fmla="*/ 5173621 h 6858000"/>
              <a:gd name="connsiteX37" fmla="*/ 460279 w 1364418"/>
              <a:gd name="connsiteY37" fmla="*/ 5159961 h 6858000"/>
              <a:gd name="connsiteX38" fmla="*/ 466956 w 1364418"/>
              <a:gd name="connsiteY38" fmla="*/ 5144295 h 6858000"/>
              <a:gd name="connsiteX39" fmla="*/ 463889 w 1364418"/>
              <a:gd name="connsiteY39" fmla="*/ 5125185 h 6858000"/>
              <a:gd name="connsiteX40" fmla="*/ 470719 w 1364418"/>
              <a:gd name="connsiteY40" fmla="*/ 5121884 h 6858000"/>
              <a:gd name="connsiteX41" fmla="*/ 477755 w 1364418"/>
              <a:gd name="connsiteY41" fmla="*/ 5067850 h 6858000"/>
              <a:gd name="connsiteX42" fmla="*/ 480486 w 1364418"/>
              <a:gd name="connsiteY42" fmla="*/ 5060861 h 6858000"/>
              <a:gd name="connsiteX43" fmla="*/ 477190 w 1364418"/>
              <a:gd name="connsiteY43" fmla="*/ 5034192 h 6858000"/>
              <a:gd name="connsiteX44" fmla="*/ 478744 w 1364418"/>
              <a:gd name="connsiteY44" fmla="*/ 4993030 h 6858000"/>
              <a:gd name="connsiteX45" fmla="*/ 485653 w 1364418"/>
              <a:gd name="connsiteY45" fmla="*/ 4946844 h 6858000"/>
              <a:gd name="connsiteX46" fmla="*/ 481509 w 1364418"/>
              <a:gd name="connsiteY46" fmla="*/ 4932692 h 6858000"/>
              <a:gd name="connsiteX47" fmla="*/ 496912 w 1364418"/>
              <a:gd name="connsiteY47" fmla="*/ 4858827 h 6858000"/>
              <a:gd name="connsiteX48" fmla="*/ 502815 w 1364418"/>
              <a:gd name="connsiteY48" fmla="*/ 4821170 h 6858000"/>
              <a:gd name="connsiteX49" fmla="*/ 507548 w 1364418"/>
              <a:gd name="connsiteY49" fmla="*/ 4780965 h 6858000"/>
              <a:gd name="connsiteX50" fmla="*/ 508841 w 1364418"/>
              <a:gd name="connsiteY50" fmla="*/ 4750867 h 6858000"/>
              <a:gd name="connsiteX51" fmla="*/ 506648 w 1364418"/>
              <a:gd name="connsiteY51" fmla="*/ 4690749 h 6858000"/>
              <a:gd name="connsiteX52" fmla="*/ 502128 w 1364418"/>
              <a:gd name="connsiteY52" fmla="*/ 4584173 h 6858000"/>
              <a:gd name="connsiteX53" fmla="*/ 497211 w 1364418"/>
              <a:gd name="connsiteY53" fmla="*/ 4444346 h 6858000"/>
              <a:gd name="connsiteX54" fmla="*/ 493776 w 1364418"/>
              <a:gd name="connsiteY54" fmla="*/ 4375228 h 6858000"/>
              <a:gd name="connsiteX55" fmla="*/ 474429 w 1364418"/>
              <a:gd name="connsiteY55" fmla="*/ 4214165 h 6858000"/>
              <a:gd name="connsiteX56" fmla="*/ 478502 w 1364418"/>
              <a:gd name="connsiteY56" fmla="*/ 4090296 h 6858000"/>
              <a:gd name="connsiteX57" fmla="*/ 463758 w 1364418"/>
              <a:gd name="connsiteY57" fmla="*/ 4033999 h 6858000"/>
              <a:gd name="connsiteX58" fmla="*/ 464907 w 1364418"/>
              <a:gd name="connsiteY58" fmla="*/ 4031933 h 6858000"/>
              <a:gd name="connsiteX59" fmla="*/ 463483 w 1364418"/>
              <a:gd name="connsiteY59" fmla="*/ 4013953 h 6858000"/>
              <a:gd name="connsiteX60" fmla="*/ 449778 w 1364418"/>
              <a:gd name="connsiteY60" fmla="*/ 3974753 h 6858000"/>
              <a:gd name="connsiteX61" fmla="*/ 451376 w 1364418"/>
              <a:gd name="connsiteY61" fmla="*/ 3969950 h 6858000"/>
              <a:gd name="connsiteX62" fmla="*/ 444798 w 1364418"/>
              <a:gd name="connsiteY62" fmla="*/ 3933779 h 6858000"/>
              <a:gd name="connsiteX63" fmla="*/ 446129 w 1364418"/>
              <a:gd name="connsiteY63" fmla="*/ 3933093 h 6858000"/>
              <a:gd name="connsiteX64" fmla="*/ 450483 w 1364418"/>
              <a:gd name="connsiteY64" fmla="*/ 3922082 h 6858000"/>
              <a:gd name="connsiteX65" fmla="*/ 455561 w 1364418"/>
              <a:gd name="connsiteY65" fmla="*/ 3901461 h 6858000"/>
              <a:gd name="connsiteX66" fmla="*/ 478155 w 1364418"/>
              <a:gd name="connsiteY66" fmla="*/ 3813873 h 6858000"/>
              <a:gd name="connsiteX67" fmla="*/ 477580 w 1364418"/>
              <a:gd name="connsiteY67" fmla="*/ 3806161 h 6858000"/>
              <a:gd name="connsiteX68" fmla="*/ 477887 w 1364418"/>
              <a:gd name="connsiteY68" fmla="*/ 3805957 h 6858000"/>
              <a:gd name="connsiteX69" fmla="*/ 477914 w 1364418"/>
              <a:gd name="connsiteY69" fmla="*/ 3797724 h 6858000"/>
              <a:gd name="connsiteX70" fmla="*/ 476529 w 1364418"/>
              <a:gd name="connsiteY70" fmla="*/ 3792098 h 6858000"/>
              <a:gd name="connsiteX71" fmla="*/ 475413 w 1364418"/>
              <a:gd name="connsiteY71" fmla="*/ 3777135 h 6858000"/>
              <a:gd name="connsiteX72" fmla="*/ 477146 w 1364418"/>
              <a:gd name="connsiteY72" fmla="*/ 3771656 h 6858000"/>
              <a:gd name="connsiteX73" fmla="*/ 480889 w 1364418"/>
              <a:gd name="connsiteY73" fmla="*/ 3769007 h 6858000"/>
              <a:gd name="connsiteX74" fmla="*/ 480355 w 1364418"/>
              <a:gd name="connsiteY74" fmla="*/ 3767709 h 6858000"/>
              <a:gd name="connsiteX75" fmla="*/ 489051 w 1364418"/>
              <a:gd name="connsiteY75" fmla="*/ 3738082 h 6858000"/>
              <a:gd name="connsiteX76" fmla="*/ 496397 w 1364418"/>
              <a:gd name="connsiteY76" fmla="*/ 3673397 h 6858000"/>
              <a:gd name="connsiteX77" fmla="*/ 495693 w 1364418"/>
              <a:gd name="connsiteY77" fmla="*/ 3637109 h 6858000"/>
              <a:gd name="connsiteX78" fmla="*/ 499136 w 1364418"/>
              <a:gd name="connsiteY78" fmla="*/ 3536883 h 6858000"/>
              <a:gd name="connsiteX79" fmla="*/ 506674 w 1364418"/>
              <a:gd name="connsiteY79" fmla="*/ 3435652 h 6858000"/>
              <a:gd name="connsiteX80" fmla="*/ 508345 w 1364418"/>
              <a:gd name="connsiteY80" fmla="*/ 3307769 h 6858000"/>
              <a:gd name="connsiteX81" fmla="*/ 525908 w 1364418"/>
              <a:gd name="connsiteY81" fmla="*/ 3250522 h 6858000"/>
              <a:gd name="connsiteX82" fmla="*/ 526333 w 1364418"/>
              <a:gd name="connsiteY82" fmla="*/ 3229163 h 6858000"/>
              <a:gd name="connsiteX83" fmla="*/ 528156 w 1364418"/>
              <a:gd name="connsiteY83" fmla="*/ 3217217 h 6858000"/>
              <a:gd name="connsiteX84" fmla="*/ 514991 w 1364418"/>
              <a:gd name="connsiteY84" fmla="*/ 3183755 h 6858000"/>
              <a:gd name="connsiteX85" fmla="*/ 515492 w 1364418"/>
              <a:gd name="connsiteY85" fmla="*/ 3178642 h 6858000"/>
              <a:gd name="connsiteX86" fmla="*/ 503092 w 1364418"/>
              <a:gd name="connsiteY86" fmla="*/ 3158586 h 6858000"/>
              <a:gd name="connsiteX87" fmla="*/ 488277 w 1364418"/>
              <a:gd name="connsiteY87" fmla="*/ 3129034 h 6858000"/>
              <a:gd name="connsiteX88" fmla="*/ 488942 w 1364418"/>
              <a:gd name="connsiteY88" fmla="*/ 3126682 h 6858000"/>
              <a:gd name="connsiteX89" fmla="*/ 479810 w 1364418"/>
              <a:gd name="connsiteY89" fmla="*/ 3114519 h 6858000"/>
              <a:gd name="connsiteX90" fmla="*/ 466419 w 1364418"/>
              <a:gd name="connsiteY90" fmla="*/ 3106272 h 6858000"/>
              <a:gd name="connsiteX91" fmla="*/ 439149 w 1364418"/>
              <a:gd name="connsiteY91" fmla="*/ 2958185 h 6858000"/>
              <a:gd name="connsiteX92" fmla="*/ 381763 w 1364418"/>
              <a:gd name="connsiteY92" fmla="*/ 2762989 h 6858000"/>
              <a:gd name="connsiteX93" fmla="*/ 330681 w 1364418"/>
              <a:gd name="connsiteY93" fmla="*/ 2554718 h 6858000"/>
              <a:gd name="connsiteX94" fmla="*/ 310775 w 1364418"/>
              <a:gd name="connsiteY94" fmla="*/ 2485734 h 6858000"/>
              <a:gd name="connsiteX95" fmla="*/ 301498 w 1364418"/>
              <a:gd name="connsiteY95" fmla="*/ 2447068 h 6858000"/>
              <a:gd name="connsiteX96" fmla="*/ 288459 w 1364418"/>
              <a:gd name="connsiteY96" fmla="*/ 2425819 h 6858000"/>
              <a:gd name="connsiteX97" fmla="*/ 294458 w 1364418"/>
              <a:gd name="connsiteY97" fmla="*/ 2402874 h 6858000"/>
              <a:gd name="connsiteX98" fmla="*/ 297070 w 1364418"/>
              <a:gd name="connsiteY98" fmla="*/ 2381443 h 6858000"/>
              <a:gd name="connsiteX99" fmla="*/ 273399 w 1364418"/>
              <a:gd name="connsiteY99" fmla="*/ 2261920 h 6858000"/>
              <a:gd name="connsiteX100" fmla="*/ 263286 w 1364418"/>
              <a:gd name="connsiteY100" fmla="*/ 2195378 h 6858000"/>
              <a:gd name="connsiteX101" fmla="*/ 247503 w 1364418"/>
              <a:gd name="connsiteY101" fmla="*/ 2155135 h 6858000"/>
              <a:gd name="connsiteX102" fmla="*/ 244961 w 1364418"/>
              <a:gd name="connsiteY102" fmla="*/ 2118008 h 6858000"/>
              <a:gd name="connsiteX103" fmla="*/ 245954 w 1364418"/>
              <a:gd name="connsiteY103" fmla="*/ 2050531 h 6858000"/>
              <a:gd name="connsiteX104" fmla="*/ 237760 w 1364418"/>
              <a:gd name="connsiteY104" fmla="*/ 1963269 h 6858000"/>
              <a:gd name="connsiteX105" fmla="*/ 218938 w 1364418"/>
              <a:gd name="connsiteY105" fmla="*/ 1906352 h 6858000"/>
              <a:gd name="connsiteX106" fmla="*/ 195495 w 1364418"/>
              <a:gd name="connsiteY106" fmla="*/ 1861531 h 6858000"/>
              <a:gd name="connsiteX107" fmla="*/ 149294 w 1364418"/>
              <a:gd name="connsiteY107" fmla="*/ 1732919 h 6858000"/>
              <a:gd name="connsiteX108" fmla="*/ 121605 w 1364418"/>
              <a:gd name="connsiteY108" fmla="*/ 1663540 h 6858000"/>
              <a:gd name="connsiteX109" fmla="*/ 120731 w 1364418"/>
              <a:gd name="connsiteY109" fmla="*/ 1615777 h 6858000"/>
              <a:gd name="connsiteX110" fmla="*/ 101526 w 1364418"/>
              <a:gd name="connsiteY110" fmla="*/ 1563678 h 6858000"/>
              <a:gd name="connsiteX111" fmla="*/ 114606 w 1364418"/>
              <a:gd name="connsiteY111" fmla="*/ 1519474 h 6858000"/>
              <a:gd name="connsiteX112" fmla="*/ 107348 w 1364418"/>
              <a:gd name="connsiteY112" fmla="*/ 1477995 h 6858000"/>
              <a:gd name="connsiteX113" fmla="*/ 93433 w 1364418"/>
              <a:gd name="connsiteY113" fmla="*/ 1373769 h 6858000"/>
              <a:gd name="connsiteX114" fmla="*/ 101740 w 1364418"/>
              <a:gd name="connsiteY114" fmla="*/ 1307086 h 6858000"/>
              <a:gd name="connsiteX115" fmla="*/ 102928 w 1364418"/>
              <a:gd name="connsiteY115" fmla="*/ 1189033 h 6858000"/>
              <a:gd name="connsiteX116" fmla="*/ 107613 w 1364418"/>
              <a:gd name="connsiteY116" fmla="*/ 1168288 h 6858000"/>
              <a:gd name="connsiteX117" fmla="*/ 99895 w 1364418"/>
              <a:gd name="connsiteY117" fmla="*/ 1142577 h 6858000"/>
              <a:gd name="connsiteX118" fmla="*/ 89201 w 1364418"/>
              <a:gd name="connsiteY118" fmla="*/ 1088484 h 6858000"/>
              <a:gd name="connsiteX119" fmla="*/ 77937 w 1364418"/>
              <a:gd name="connsiteY119" fmla="*/ 1016103 h 6858000"/>
              <a:gd name="connsiteX120" fmla="*/ 79393 w 1364418"/>
              <a:gd name="connsiteY120" fmla="*/ 954054 h 6858000"/>
              <a:gd name="connsiteX121" fmla="*/ 90309 w 1364418"/>
              <a:gd name="connsiteY121" fmla="*/ 921368 h 6858000"/>
              <a:gd name="connsiteX122" fmla="*/ 74258 w 1364418"/>
              <a:gd name="connsiteY122" fmla="*/ 896999 h 6858000"/>
              <a:gd name="connsiteX123" fmla="*/ 43666 w 1364418"/>
              <a:gd name="connsiteY123" fmla="*/ 821517 h 6858000"/>
              <a:gd name="connsiteX124" fmla="*/ 22616 w 1364418"/>
              <a:gd name="connsiteY124" fmla="*/ 751353 h 6858000"/>
              <a:gd name="connsiteX125" fmla="*/ 22174 w 1364418"/>
              <a:gd name="connsiteY125" fmla="*/ 721230 h 6858000"/>
              <a:gd name="connsiteX126" fmla="*/ 7845 w 1364418"/>
              <a:gd name="connsiteY126" fmla="*/ 681659 h 6858000"/>
              <a:gd name="connsiteX127" fmla="*/ 31306 w 1364418"/>
              <a:gd name="connsiteY127" fmla="*/ 619315 h 6858000"/>
              <a:gd name="connsiteX128" fmla="*/ 15184 w 1364418"/>
              <a:gd name="connsiteY128" fmla="*/ 585934 h 6858000"/>
              <a:gd name="connsiteX129" fmla="*/ 22258 w 1364418"/>
              <a:gd name="connsiteY129" fmla="*/ 538948 h 6858000"/>
              <a:gd name="connsiteX130" fmla="*/ 26166 w 1364418"/>
              <a:gd name="connsiteY130" fmla="*/ 525163 h 6858000"/>
              <a:gd name="connsiteX131" fmla="*/ 52290 w 1364418"/>
              <a:gd name="connsiteY131" fmla="*/ 446567 h 6858000"/>
              <a:gd name="connsiteX132" fmla="*/ 51538 w 1364418"/>
              <a:gd name="connsiteY132" fmla="*/ 393828 h 6858000"/>
              <a:gd name="connsiteX133" fmla="*/ 51368 w 1364418"/>
              <a:gd name="connsiteY133" fmla="*/ 353137 h 6858000"/>
              <a:gd name="connsiteX134" fmla="*/ 55970 w 1364418"/>
              <a:gd name="connsiteY134" fmla="*/ 321428 h 6858000"/>
              <a:gd name="connsiteX135" fmla="*/ 57061 w 1364418"/>
              <a:gd name="connsiteY135" fmla="*/ 275771 h 6858000"/>
              <a:gd name="connsiteX136" fmla="*/ 74088 w 1364418"/>
              <a:gd name="connsiteY136" fmla="*/ 212860 h 6858000"/>
              <a:gd name="connsiteX137" fmla="*/ 65798 w 1364418"/>
              <a:gd name="connsiteY137" fmla="*/ 144983 h 6858000"/>
              <a:gd name="connsiteX138" fmla="*/ 78082 w 1364418"/>
              <a:gd name="connsiteY138" fmla="*/ 55288 h 6858000"/>
              <a:gd name="connsiteX139" fmla="*/ 37636 w 1364418"/>
              <a:gd name="connsiteY139"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Lst>
            <a:rect l="l" t="t" r="r" b="b"/>
            <a:pathLst>
              <a:path w="1364418" h="6858000">
                <a:moveTo>
                  <a:pt x="37636" y="0"/>
                </a:moveTo>
                <a:lnTo>
                  <a:pt x="1364418" y="0"/>
                </a:lnTo>
                <a:lnTo>
                  <a:pt x="1364418" y="6858000"/>
                </a:lnTo>
                <a:lnTo>
                  <a:pt x="101112" y="6857735"/>
                </a:lnTo>
                <a:cubicBezTo>
                  <a:pt x="115369" y="6839114"/>
                  <a:pt x="142394" y="6806441"/>
                  <a:pt x="137705" y="6776847"/>
                </a:cubicBezTo>
                <a:cubicBezTo>
                  <a:pt x="148424" y="6767643"/>
                  <a:pt x="156380" y="6753187"/>
                  <a:pt x="149205" y="6737706"/>
                </a:cubicBezTo>
                <a:cubicBezTo>
                  <a:pt x="155245" y="6708183"/>
                  <a:pt x="170958" y="6713000"/>
                  <a:pt x="173944" y="6691589"/>
                </a:cubicBezTo>
                <a:cubicBezTo>
                  <a:pt x="174057" y="6689618"/>
                  <a:pt x="165855" y="6661941"/>
                  <a:pt x="165968" y="6659970"/>
                </a:cubicBezTo>
                <a:cubicBezTo>
                  <a:pt x="166538" y="6656036"/>
                  <a:pt x="165560" y="6637698"/>
                  <a:pt x="166592" y="6636211"/>
                </a:cubicBezTo>
                <a:lnTo>
                  <a:pt x="184036" y="6594177"/>
                </a:lnTo>
                <a:cubicBezTo>
                  <a:pt x="192044" y="6580421"/>
                  <a:pt x="188570" y="6573022"/>
                  <a:pt x="198076" y="6557575"/>
                </a:cubicBezTo>
                <a:cubicBezTo>
                  <a:pt x="200255" y="6540981"/>
                  <a:pt x="232864" y="6478671"/>
                  <a:pt x="251033" y="6492130"/>
                </a:cubicBezTo>
                <a:cubicBezTo>
                  <a:pt x="252316" y="6486906"/>
                  <a:pt x="263405" y="6432771"/>
                  <a:pt x="266720" y="6431610"/>
                </a:cubicBezTo>
                <a:lnTo>
                  <a:pt x="310425" y="6379786"/>
                </a:lnTo>
                <a:cubicBezTo>
                  <a:pt x="310468" y="6347539"/>
                  <a:pt x="314739" y="6343120"/>
                  <a:pt x="293648" y="6334727"/>
                </a:cubicBezTo>
                <a:cubicBezTo>
                  <a:pt x="293165" y="6323607"/>
                  <a:pt x="271546" y="6324415"/>
                  <a:pt x="271063" y="6313295"/>
                </a:cubicBezTo>
                <a:cubicBezTo>
                  <a:pt x="270633" y="6307513"/>
                  <a:pt x="278657" y="6285828"/>
                  <a:pt x="278227" y="6280046"/>
                </a:cubicBezTo>
                <a:cubicBezTo>
                  <a:pt x="276993" y="6275532"/>
                  <a:pt x="276658" y="6280700"/>
                  <a:pt x="281226" y="6272987"/>
                </a:cubicBezTo>
                <a:lnTo>
                  <a:pt x="288000" y="6252834"/>
                </a:lnTo>
                <a:lnTo>
                  <a:pt x="265992" y="6202459"/>
                </a:lnTo>
                <a:cubicBezTo>
                  <a:pt x="264772" y="6196814"/>
                  <a:pt x="268092" y="6158095"/>
                  <a:pt x="264790" y="6153037"/>
                </a:cubicBezTo>
                <a:cubicBezTo>
                  <a:pt x="302335" y="6114354"/>
                  <a:pt x="260378" y="6128837"/>
                  <a:pt x="280205" y="6078132"/>
                </a:cubicBezTo>
                <a:cubicBezTo>
                  <a:pt x="283657" y="6049622"/>
                  <a:pt x="275724" y="6059673"/>
                  <a:pt x="267592" y="6028119"/>
                </a:cubicBezTo>
                <a:cubicBezTo>
                  <a:pt x="277113" y="5988572"/>
                  <a:pt x="234727" y="5976018"/>
                  <a:pt x="252821" y="5926735"/>
                </a:cubicBezTo>
                <a:cubicBezTo>
                  <a:pt x="290324" y="5823532"/>
                  <a:pt x="288016" y="5757776"/>
                  <a:pt x="302333" y="5712857"/>
                </a:cubicBezTo>
                <a:cubicBezTo>
                  <a:pt x="310258" y="5688518"/>
                  <a:pt x="328236" y="5675288"/>
                  <a:pt x="332131" y="5660491"/>
                </a:cubicBezTo>
                <a:cubicBezTo>
                  <a:pt x="345782" y="5622696"/>
                  <a:pt x="344964" y="5595787"/>
                  <a:pt x="341254" y="5563435"/>
                </a:cubicBezTo>
                <a:cubicBezTo>
                  <a:pt x="335745" y="5537661"/>
                  <a:pt x="359171" y="5479228"/>
                  <a:pt x="368130" y="5437125"/>
                </a:cubicBezTo>
                <a:cubicBezTo>
                  <a:pt x="379868" y="5399640"/>
                  <a:pt x="373836" y="5420657"/>
                  <a:pt x="381698" y="5396260"/>
                </a:cubicBezTo>
                <a:cubicBezTo>
                  <a:pt x="395995" y="5391935"/>
                  <a:pt x="389433" y="5350429"/>
                  <a:pt x="397679" y="5330009"/>
                </a:cubicBezTo>
                <a:cubicBezTo>
                  <a:pt x="405925" y="5309589"/>
                  <a:pt x="420210" y="5291626"/>
                  <a:pt x="431172" y="5273739"/>
                </a:cubicBezTo>
                <a:cubicBezTo>
                  <a:pt x="426568" y="5263245"/>
                  <a:pt x="432286" y="5253790"/>
                  <a:pt x="440771" y="5241779"/>
                </a:cubicBezTo>
                <a:lnTo>
                  <a:pt x="451997" y="5225268"/>
                </a:lnTo>
                <a:lnTo>
                  <a:pt x="453017" y="5217684"/>
                </a:lnTo>
                <a:cubicBezTo>
                  <a:pt x="455252" y="5208685"/>
                  <a:pt x="458044" y="5200600"/>
                  <a:pt x="460358" y="5193377"/>
                </a:cubicBezTo>
                <a:lnTo>
                  <a:pt x="463661" y="5179288"/>
                </a:lnTo>
                <a:lnTo>
                  <a:pt x="464645" y="5173621"/>
                </a:lnTo>
                <a:lnTo>
                  <a:pt x="460279" y="5159961"/>
                </a:lnTo>
                <a:lnTo>
                  <a:pt x="466956" y="5144295"/>
                </a:lnTo>
                <a:lnTo>
                  <a:pt x="463889" y="5125185"/>
                </a:lnTo>
                <a:cubicBezTo>
                  <a:pt x="466252" y="5124475"/>
                  <a:pt x="468554" y="5123363"/>
                  <a:pt x="470719" y="5121884"/>
                </a:cubicBezTo>
                <a:lnTo>
                  <a:pt x="477755" y="5067850"/>
                </a:lnTo>
                <a:lnTo>
                  <a:pt x="480486" y="5060861"/>
                </a:lnTo>
                <a:lnTo>
                  <a:pt x="477190" y="5034192"/>
                </a:lnTo>
                <a:cubicBezTo>
                  <a:pt x="476699" y="5019824"/>
                  <a:pt x="477403" y="5006180"/>
                  <a:pt x="478744" y="4993030"/>
                </a:cubicBezTo>
                <a:lnTo>
                  <a:pt x="485653" y="4946844"/>
                </a:lnTo>
                <a:lnTo>
                  <a:pt x="481509" y="4932692"/>
                </a:lnTo>
                <a:cubicBezTo>
                  <a:pt x="481214" y="4911802"/>
                  <a:pt x="495319" y="4880686"/>
                  <a:pt x="496912" y="4858827"/>
                </a:cubicBezTo>
                <a:lnTo>
                  <a:pt x="502815" y="4821170"/>
                </a:lnTo>
                <a:lnTo>
                  <a:pt x="507548" y="4780965"/>
                </a:lnTo>
                <a:lnTo>
                  <a:pt x="508841" y="4750867"/>
                </a:lnTo>
                <a:lnTo>
                  <a:pt x="506648" y="4690749"/>
                </a:lnTo>
                <a:cubicBezTo>
                  <a:pt x="512729" y="4654213"/>
                  <a:pt x="491337" y="4623546"/>
                  <a:pt x="502128" y="4584173"/>
                </a:cubicBezTo>
                <a:cubicBezTo>
                  <a:pt x="488693" y="4519562"/>
                  <a:pt x="492047" y="4501522"/>
                  <a:pt x="497211" y="4444346"/>
                </a:cubicBezTo>
                <a:cubicBezTo>
                  <a:pt x="511033" y="4454946"/>
                  <a:pt x="497584" y="4394050"/>
                  <a:pt x="493776" y="4375228"/>
                </a:cubicBezTo>
                <a:cubicBezTo>
                  <a:pt x="491426" y="4334791"/>
                  <a:pt x="480594" y="4270639"/>
                  <a:pt x="474429" y="4214165"/>
                </a:cubicBezTo>
                <a:cubicBezTo>
                  <a:pt x="465297" y="4170832"/>
                  <a:pt x="480280" y="4120324"/>
                  <a:pt x="478502" y="4090296"/>
                </a:cubicBezTo>
                <a:lnTo>
                  <a:pt x="463758" y="4033999"/>
                </a:lnTo>
                <a:lnTo>
                  <a:pt x="464907" y="4031933"/>
                </a:lnTo>
                <a:cubicBezTo>
                  <a:pt x="467040" y="4022997"/>
                  <a:pt x="465967" y="4017669"/>
                  <a:pt x="463483" y="4013953"/>
                </a:cubicBezTo>
                <a:lnTo>
                  <a:pt x="449778" y="3974753"/>
                </a:lnTo>
                <a:lnTo>
                  <a:pt x="451376" y="3969950"/>
                </a:lnTo>
                <a:lnTo>
                  <a:pt x="444798" y="3933779"/>
                </a:lnTo>
                <a:lnTo>
                  <a:pt x="446129" y="3933093"/>
                </a:lnTo>
                <a:cubicBezTo>
                  <a:pt x="448961" y="3930731"/>
                  <a:pt x="450769" y="3927433"/>
                  <a:pt x="450483" y="3922082"/>
                </a:cubicBezTo>
                <a:cubicBezTo>
                  <a:pt x="471740" y="3927556"/>
                  <a:pt x="458283" y="3917724"/>
                  <a:pt x="455561" y="3901461"/>
                </a:cubicBezTo>
                <a:cubicBezTo>
                  <a:pt x="460173" y="3883426"/>
                  <a:pt x="474485" y="3829756"/>
                  <a:pt x="478155" y="3813873"/>
                </a:cubicBezTo>
                <a:cubicBezTo>
                  <a:pt x="477963" y="3811302"/>
                  <a:pt x="477772" y="3808732"/>
                  <a:pt x="477580" y="3806161"/>
                </a:cubicBezTo>
                <a:lnTo>
                  <a:pt x="477887" y="3805957"/>
                </a:lnTo>
                <a:cubicBezTo>
                  <a:pt x="478443" y="3804175"/>
                  <a:pt x="478509" y="3801600"/>
                  <a:pt x="477914" y="3797724"/>
                </a:cubicBezTo>
                <a:lnTo>
                  <a:pt x="476529" y="3792098"/>
                </a:lnTo>
                <a:lnTo>
                  <a:pt x="475413" y="3777135"/>
                </a:lnTo>
                <a:lnTo>
                  <a:pt x="477146" y="3771656"/>
                </a:lnTo>
                <a:lnTo>
                  <a:pt x="480889" y="3769007"/>
                </a:lnTo>
                <a:lnTo>
                  <a:pt x="480355" y="3767709"/>
                </a:lnTo>
                <a:cubicBezTo>
                  <a:pt x="472854" y="3758603"/>
                  <a:pt x="462858" y="3757457"/>
                  <a:pt x="489051" y="3738082"/>
                </a:cubicBezTo>
                <a:cubicBezTo>
                  <a:pt x="476420" y="3716230"/>
                  <a:pt x="492614" y="3707883"/>
                  <a:pt x="496397" y="3673397"/>
                </a:cubicBezTo>
                <a:cubicBezTo>
                  <a:pt x="485059" y="3661788"/>
                  <a:pt x="488117" y="3649813"/>
                  <a:pt x="495693" y="3637109"/>
                </a:cubicBezTo>
                <a:cubicBezTo>
                  <a:pt x="488827" y="3605834"/>
                  <a:pt x="498565" y="3573837"/>
                  <a:pt x="499136" y="3536883"/>
                </a:cubicBezTo>
                <a:cubicBezTo>
                  <a:pt x="483096" y="3500539"/>
                  <a:pt x="506170" y="3475121"/>
                  <a:pt x="506674" y="3435652"/>
                </a:cubicBezTo>
                <a:cubicBezTo>
                  <a:pt x="508209" y="3397466"/>
                  <a:pt x="505139" y="3338624"/>
                  <a:pt x="508345" y="3307769"/>
                </a:cubicBezTo>
                <a:cubicBezTo>
                  <a:pt x="522826" y="3292381"/>
                  <a:pt x="493343" y="3256540"/>
                  <a:pt x="525908" y="3250522"/>
                </a:cubicBezTo>
                <a:cubicBezTo>
                  <a:pt x="519705" y="3235893"/>
                  <a:pt x="504475" y="3230937"/>
                  <a:pt x="526333" y="3229163"/>
                </a:cubicBezTo>
                <a:cubicBezTo>
                  <a:pt x="524884" y="3224149"/>
                  <a:pt x="525919" y="3220404"/>
                  <a:pt x="528156" y="3217217"/>
                </a:cubicBezTo>
                <a:lnTo>
                  <a:pt x="514991" y="3183755"/>
                </a:lnTo>
                <a:lnTo>
                  <a:pt x="515492" y="3178642"/>
                </a:lnTo>
                <a:lnTo>
                  <a:pt x="503092" y="3158586"/>
                </a:lnTo>
                <a:lnTo>
                  <a:pt x="488277" y="3129034"/>
                </a:lnTo>
                <a:lnTo>
                  <a:pt x="488942" y="3126682"/>
                </a:lnTo>
                <a:lnTo>
                  <a:pt x="479810" y="3114519"/>
                </a:lnTo>
                <a:cubicBezTo>
                  <a:pt x="476044" y="3110886"/>
                  <a:pt x="471657" y="3108020"/>
                  <a:pt x="466419" y="3106272"/>
                </a:cubicBezTo>
                <a:cubicBezTo>
                  <a:pt x="479357" y="3049949"/>
                  <a:pt x="446991" y="3011906"/>
                  <a:pt x="439149" y="2958185"/>
                </a:cubicBezTo>
                <a:cubicBezTo>
                  <a:pt x="423473" y="2895670"/>
                  <a:pt x="402616" y="2832884"/>
                  <a:pt x="381763" y="2762989"/>
                </a:cubicBezTo>
                <a:cubicBezTo>
                  <a:pt x="340504" y="2718141"/>
                  <a:pt x="357875" y="2611979"/>
                  <a:pt x="330681" y="2554718"/>
                </a:cubicBezTo>
                <a:cubicBezTo>
                  <a:pt x="354561" y="2510384"/>
                  <a:pt x="312857" y="2522616"/>
                  <a:pt x="310775" y="2485734"/>
                </a:cubicBezTo>
                <a:cubicBezTo>
                  <a:pt x="283880" y="2505125"/>
                  <a:pt x="334754" y="2437857"/>
                  <a:pt x="301498" y="2447068"/>
                </a:cubicBezTo>
                <a:cubicBezTo>
                  <a:pt x="302171" y="2440064"/>
                  <a:pt x="286502" y="2432988"/>
                  <a:pt x="288459" y="2425819"/>
                </a:cubicBezTo>
                <a:lnTo>
                  <a:pt x="294458" y="2402874"/>
                </a:lnTo>
                <a:lnTo>
                  <a:pt x="297070" y="2381443"/>
                </a:lnTo>
                <a:cubicBezTo>
                  <a:pt x="291389" y="2355877"/>
                  <a:pt x="281925" y="2295004"/>
                  <a:pt x="273399" y="2261920"/>
                </a:cubicBezTo>
                <a:cubicBezTo>
                  <a:pt x="264489" y="2250852"/>
                  <a:pt x="256407" y="2208397"/>
                  <a:pt x="263286" y="2195378"/>
                </a:cubicBezTo>
                <a:cubicBezTo>
                  <a:pt x="262597" y="2185499"/>
                  <a:pt x="238753" y="2164596"/>
                  <a:pt x="247503" y="2155135"/>
                </a:cubicBezTo>
                <a:cubicBezTo>
                  <a:pt x="257474" y="2141929"/>
                  <a:pt x="229406" y="2121310"/>
                  <a:pt x="244961" y="2118008"/>
                </a:cubicBezTo>
                <a:cubicBezTo>
                  <a:pt x="225493" y="2103116"/>
                  <a:pt x="245373" y="2072196"/>
                  <a:pt x="245954" y="2050531"/>
                </a:cubicBezTo>
                <a:cubicBezTo>
                  <a:pt x="228015" y="2040209"/>
                  <a:pt x="246924" y="2004931"/>
                  <a:pt x="237760" y="1963269"/>
                </a:cubicBezTo>
                <a:cubicBezTo>
                  <a:pt x="217314" y="1952304"/>
                  <a:pt x="249162" y="1930958"/>
                  <a:pt x="218938" y="1906352"/>
                </a:cubicBezTo>
                <a:cubicBezTo>
                  <a:pt x="211894" y="1889396"/>
                  <a:pt x="204207" y="1891128"/>
                  <a:pt x="195495" y="1861531"/>
                </a:cubicBezTo>
                <a:cubicBezTo>
                  <a:pt x="152756" y="1820122"/>
                  <a:pt x="167197" y="1775736"/>
                  <a:pt x="149294" y="1732919"/>
                </a:cubicBezTo>
                <a:cubicBezTo>
                  <a:pt x="132272" y="1683226"/>
                  <a:pt x="131129" y="1708347"/>
                  <a:pt x="121605" y="1663540"/>
                </a:cubicBezTo>
                <a:cubicBezTo>
                  <a:pt x="131383" y="1652207"/>
                  <a:pt x="129824" y="1627305"/>
                  <a:pt x="120731" y="1615777"/>
                </a:cubicBezTo>
                <a:cubicBezTo>
                  <a:pt x="113324" y="1591298"/>
                  <a:pt x="125561" y="1582061"/>
                  <a:pt x="101526" y="1563678"/>
                </a:cubicBezTo>
                <a:cubicBezTo>
                  <a:pt x="118336" y="1562186"/>
                  <a:pt x="95368" y="1514217"/>
                  <a:pt x="114606" y="1519474"/>
                </a:cubicBezTo>
                <a:cubicBezTo>
                  <a:pt x="124662" y="1497831"/>
                  <a:pt x="99126" y="1498809"/>
                  <a:pt x="107348" y="1477995"/>
                </a:cubicBezTo>
                <a:cubicBezTo>
                  <a:pt x="102372" y="1450946"/>
                  <a:pt x="98082" y="1395585"/>
                  <a:pt x="93433" y="1373769"/>
                </a:cubicBezTo>
                <a:lnTo>
                  <a:pt x="101740" y="1307086"/>
                </a:lnTo>
                <a:cubicBezTo>
                  <a:pt x="61518" y="1238798"/>
                  <a:pt x="128597" y="1302829"/>
                  <a:pt x="102928" y="1189033"/>
                </a:cubicBezTo>
                <a:cubicBezTo>
                  <a:pt x="96991" y="1183619"/>
                  <a:pt x="100433" y="1168361"/>
                  <a:pt x="107613" y="1168288"/>
                </a:cubicBezTo>
                <a:cubicBezTo>
                  <a:pt x="104521" y="1161401"/>
                  <a:pt x="88898" y="1146763"/>
                  <a:pt x="99895" y="1142577"/>
                </a:cubicBezTo>
                <a:cubicBezTo>
                  <a:pt x="98248" y="1123927"/>
                  <a:pt x="94639" y="1105753"/>
                  <a:pt x="89201" y="1088484"/>
                </a:cubicBezTo>
                <a:lnTo>
                  <a:pt x="77937" y="1016103"/>
                </a:lnTo>
                <a:cubicBezTo>
                  <a:pt x="78422" y="988163"/>
                  <a:pt x="78908" y="981994"/>
                  <a:pt x="79393" y="954054"/>
                </a:cubicBezTo>
                <a:cubicBezTo>
                  <a:pt x="74607" y="950500"/>
                  <a:pt x="84928" y="922140"/>
                  <a:pt x="90309" y="921368"/>
                </a:cubicBezTo>
                <a:cubicBezTo>
                  <a:pt x="87566" y="916400"/>
                  <a:pt x="66268" y="901306"/>
                  <a:pt x="74258" y="896999"/>
                </a:cubicBezTo>
                <a:cubicBezTo>
                  <a:pt x="69492" y="868759"/>
                  <a:pt x="58957" y="842759"/>
                  <a:pt x="43666" y="821517"/>
                </a:cubicBezTo>
                <a:cubicBezTo>
                  <a:pt x="35059" y="797243"/>
                  <a:pt x="27646" y="764612"/>
                  <a:pt x="22616" y="751353"/>
                </a:cubicBezTo>
                <a:cubicBezTo>
                  <a:pt x="22469" y="741312"/>
                  <a:pt x="22321" y="731271"/>
                  <a:pt x="22174" y="721230"/>
                </a:cubicBezTo>
                <a:lnTo>
                  <a:pt x="7845" y="681659"/>
                </a:lnTo>
                <a:cubicBezTo>
                  <a:pt x="-21513" y="678654"/>
                  <a:pt x="41748" y="630810"/>
                  <a:pt x="31306" y="619315"/>
                </a:cubicBezTo>
                <a:cubicBezTo>
                  <a:pt x="37997" y="611016"/>
                  <a:pt x="17724" y="592108"/>
                  <a:pt x="15184" y="585934"/>
                </a:cubicBezTo>
                <a:cubicBezTo>
                  <a:pt x="14724" y="571597"/>
                  <a:pt x="22718" y="553285"/>
                  <a:pt x="22258" y="538948"/>
                </a:cubicBezTo>
                <a:cubicBezTo>
                  <a:pt x="22152" y="531703"/>
                  <a:pt x="26272" y="532408"/>
                  <a:pt x="26166" y="525163"/>
                </a:cubicBezTo>
                <a:cubicBezTo>
                  <a:pt x="28507" y="511668"/>
                  <a:pt x="56166" y="464433"/>
                  <a:pt x="52290" y="446567"/>
                </a:cubicBezTo>
                <a:cubicBezTo>
                  <a:pt x="47300" y="425186"/>
                  <a:pt x="52062" y="408582"/>
                  <a:pt x="51538" y="393828"/>
                </a:cubicBezTo>
                <a:cubicBezTo>
                  <a:pt x="51481" y="380264"/>
                  <a:pt x="51425" y="366701"/>
                  <a:pt x="51368" y="353137"/>
                </a:cubicBezTo>
                <a:cubicBezTo>
                  <a:pt x="50053" y="345863"/>
                  <a:pt x="61696" y="333814"/>
                  <a:pt x="55970" y="321428"/>
                </a:cubicBezTo>
                <a:cubicBezTo>
                  <a:pt x="56334" y="306209"/>
                  <a:pt x="56697" y="290990"/>
                  <a:pt x="57061" y="275771"/>
                </a:cubicBezTo>
                <a:cubicBezTo>
                  <a:pt x="46146" y="254441"/>
                  <a:pt x="87623" y="243671"/>
                  <a:pt x="74088" y="212860"/>
                </a:cubicBezTo>
                <a:cubicBezTo>
                  <a:pt x="92367" y="188146"/>
                  <a:pt x="68261" y="179672"/>
                  <a:pt x="65798" y="144983"/>
                </a:cubicBezTo>
                <a:cubicBezTo>
                  <a:pt x="52661" y="119338"/>
                  <a:pt x="79134" y="90517"/>
                  <a:pt x="78082" y="55288"/>
                </a:cubicBezTo>
                <a:lnTo>
                  <a:pt x="37636" y="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10" name="Picture 9">
            <a:extLst>
              <a:ext uri="{FF2B5EF4-FFF2-40B4-BE49-F238E27FC236}">
                <a16:creationId xmlns:a16="http://schemas.microsoft.com/office/drawing/2014/main" id="{2C072E96-249C-48E4-AE7E-AA8C3B54B348}"/>
              </a:ext>
            </a:extLst>
          </p:cNvPr>
          <p:cNvPicPr>
            <a:picLocks noChangeAspect="1"/>
          </p:cNvPicPr>
          <p:nvPr/>
        </p:nvPicPr>
        <p:blipFill>
          <a:blip r:embed="rId2"/>
          <a:stretch>
            <a:fillRect/>
          </a:stretch>
        </p:blipFill>
        <p:spPr>
          <a:xfrm>
            <a:off x="993721" y="798513"/>
            <a:ext cx="861403" cy="838200"/>
          </a:xfrm>
          <a:prstGeom prst="rect">
            <a:avLst/>
          </a:prstGeom>
        </p:spPr>
      </p:pic>
    </p:spTree>
    <p:extLst>
      <p:ext uri="{BB962C8B-B14F-4D97-AF65-F5344CB8AC3E}">
        <p14:creationId xmlns:p14="http://schemas.microsoft.com/office/powerpoint/2010/main" val="1973218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8BC801D-56A7-4A67-9A03-C0688B2F8774}"/>
              </a:ext>
            </a:extLst>
          </p:cNvPr>
          <p:cNvSpPr>
            <a:spLocks noGrp="1"/>
          </p:cNvSpPr>
          <p:nvPr>
            <p:ph idx="1"/>
          </p:nvPr>
        </p:nvSpPr>
        <p:spPr/>
        <p:txBody>
          <a:bodyPr/>
          <a:lstStyle/>
          <a:p>
            <a:r>
              <a:rPr lang="en-US" dirty="0"/>
              <a:t>Data Spread of Closing price for the selected Commodity Soy Oil</a:t>
            </a:r>
          </a:p>
          <a:p>
            <a:endParaRPr lang="en-CA" dirty="0"/>
          </a:p>
        </p:txBody>
      </p:sp>
      <p:pic>
        <p:nvPicPr>
          <p:cNvPr id="4" name="Picture 3">
            <a:extLst>
              <a:ext uri="{FF2B5EF4-FFF2-40B4-BE49-F238E27FC236}">
                <a16:creationId xmlns:a16="http://schemas.microsoft.com/office/drawing/2014/main" id="{C473E529-AD0E-4FBD-BCB0-FEEB11522ED1}"/>
              </a:ext>
            </a:extLst>
          </p:cNvPr>
          <p:cNvPicPr>
            <a:picLocks noChangeAspect="1"/>
          </p:cNvPicPr>
          <p:nvPr/>
        </p:nvPicPr>
        <p:blipFill>
          <a:blip r:embed="rId2"/>
          <a:stretch>
            <a:fillRect/>
          </a:stretch>
        </p:blipFill>
        <p:spPr>
          <a:xfrm>
            <a:off x="1214534" y="2461337"/>
            <a:ext cx="8435246" cy="3472738"/>
          </a:xfrm>
          <a:prstGeom prst="rect">
            <a:avLst/>
          </a:prstGeom>
        </p:spPr>
      </p:pic>
      <p:sp>
        <p:nvSpPr>
          <p:cNvPr id="5" name="Title 1">
            <a:extLst>
              <a:ext uri="{FF2B5EF4-FFF2-40B4-BE49-F238E27FC236}">
                <a16:creationId xmlns:a16="http://schemas.microsoft.com/office/drawing/2014/main" id="{F627140D-C051-46D5-BF74-2DEEEBA084B6}"/>
              </a:ext>
            </a:extLst>
          </p:cNvPr>
          <p:cNvSpPr>
            <a:spLocks noGrp="1"/>
          </p:cNvSpPr>
          <p:nvPr>
            <p:ph type="title"/>
          </p:nvPr>
        </p:nvSpPr>
        <p:spPr>
          <a:xfrm>
            <a:off x="1050925" y="609600"/>
            <a:ext cx="9810750" cy="1216025"/>
          </a:xfrm>
        </p:spPr>
        <p:txBody>
          <a:bodyPr>
            <a:normAutofit/>
          </a:bodyPr>
          <a:lstStyle/>
          <a:p>
            <a:r>
              <a:rPr lang="en-US" dirty="0"/>
              <a:t>	Cont. Understanding the Data</a:t>
            </a:r>
            <a:endParaRPr lang="en-CA" dirty="0"/>
          </a:p>
        </p:txBody>
      </p:sp>
      <p:pic>
        <p:nvPicPr>
          <p:cNvPr id="6" name="Picture 5">
            <a:extLst>
              <a:ext uri="{FF2B5EF4-FFF2-40B4-BE49-F238E27FC236}">
                <a16:creationId xmlns:a16="http://schemas.microsoft.com/office/drawing/2014/main" id="{385E3749-1DF2-4ABB-B80E-1CD438D7AB33}"/>
              </a:ext>
            </a:extLst>
          </p:cNvPr>
          <p:cNvPicPr>
            <a:picLocks noChangeAspect="1"/>
          </p:cNvPicPr>
          <p:nvPr/>
        </p:nvPicPr>
        <p:blipFill>
          <a:blip r:embed="rId3"/>
          <a:stretch>
            <a:fillRect/>
          </a:stretch>
        </p:blipFill>
        <p:spPr>
          <a:xfrm>
            <a:off x="993721" y="798513"/>
            <a:ext cx="861403" cy="838200"/>
          </a:xfrm>
          <a:prstGeom prst="rect">
            <a:avLst/>
          </a:prstGeom>
        </p:spPr>
      </p:pic>
    </p:spTree>
    <p:extLst>
      <p:ext uri="{BB962C8B-B14F-4D97-AF65-F5344CB8AC3E}">
        <p14:creationId xmlns:p14="http://schemas.microsoft.com/office/powerpoint/2010/main" val="26767358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84697CDA-BDB7-4883-B48B-1D4EDB2F0E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777EF67-A5E9-4C5F-A451-1CC7F3D2BDC2}"/>
              </a:ext>
            </a:extLst>
          </p:cNvPr>
          <p:cNvSpPr>
            <a:spLocks noGrp="1"/>
          </p:cNvSpPr>
          <p:nvPr>
            <p:ph type="title"/>
          </p:nvPr>
        </p:nvSpPr>
        <p:spPr>
          <a:xfrm>
            <a:off x="1050879" y="609601"/>
            <a:ext cx="9621448" cy="1216024"/>
          </a:xfrm>
        </p:spPr>
        <p:txBody>
          <a:bodyPr>
            <a:normAutofit/>
          </a:bodyPr>
          <a:lstStyle/>
          <a:p>
            <a:r>
              <a:rPr lang="en-US" dirty="0"/>
              <a:t>	Data Preparation</a:t>
            </a:r>
            <a:endParaRPr lang="en-CA" dirty="0"/>
          </a:p>
        </p:txBody>
      </p:sp>
      <p:sp>
        <p:nvSpPr>
          <p:cNvPr id="3" name="Content Placeholder 2">
            <a:extLst>
              <a:ext uri="{FF2B5EF4-FFF2-40B4-BE49-F238E27FC236}">
                <a16:creationId xmlns:a16="http://schemas.microsoft.com/office/drawing/2014/main" id="{A9F13014-AE7D-447B-82B0-BEB2BC7C9354}"/>
              </a:ext>
            </a:extLst>
          </p:cNvPr>
          <p:cNvSpPr>
            <a:spLocks noGrp="1"/>
          </p:cNvSpPr>
          <p:nvPr>
            <p:ph idx="1"/>
          </p:nvPr>
        </p:nvSpPr>
        <p:spPr>
          <a:xfrm>
            <a:off x="1050879" y="2147357"/>
            <a:ext cx="9621448" cy="4107019"/>
          </a:xfrm>
        </p:spPr>
        <p:txBody>
          <a:bodyPr>
            <a:normAutofit/>
          </a:bodyPr>
          <a:lstStyle/>
          <a:p>
            <a:r>
              <a:rPr lang="en-US"/>
              <a:t>The Model details and build requires the data to be transformed into a processable format for which the below steps have been carried out</a:t>
            </a:r>
          </a:p>
          <a:p>
            <a:r>
              <a:rPr lang="en-US"/>
              <a:t>Data Pre-Processing:</a:t>
            </a:r>
          </a:p>
          <a:p>
            <a:pPr marL="560070" lvl="1" indent="-285750">
              <a:buFont typeface="Arial" panose="020B0604020202020204" pitchFamily="34" charset="0"/>
              <a:buChar char="•"/>
            </a:pPr>
            <a:r>
              <a:rPr lang="en-CA"/>
              <a:t>Exclude the Soy Oil related Closing price observations explicitly</a:t>
            </a:r>
          </a:p>
          <a:p>
            <a:pPr marL="560070" lvl="1" indent="-285750">
              <a:buFont typeface="Arial" panose="020B0604020202020204" pitchFamily="34" charset="0"/>
              <a:buChar char="•"/>
            </a:pPr>
            <a:r>
              <a:rPr lang="en-CA"/>
              <a:t>Normalizing the data using Min-Max Scaler</a:t>
            </a:r>
          </a:p>
          <a:p>
            <a:pPr marL="560070" lvl="1" indent="-285750">
              <a:buFont typeface="Arial" panose="020B0604020202020204" pitchFamily="34" charset="0"/>
              <a:buChar char="•"/>
            </a:pPr>
            <a:r>
              <a:rPr lang="en-CA"/>
              <a:t>Thereby this normalized observations into an array </a:t>
            </a:r>
          </a:p>
          <a:p>
            <a:pPr marL="560070" lvl="1" indent="-285750">
              <a:buFont typeface="Arial" panose="020B0604020202020204" pitchFamily="34" charset="0"/>
              <a:buChar char="•"/>
            </a:pPr>
            <a:endParaRPr lang="en-CA"/>
          </a:p>
          <a:p>
            <a:pPr lvl="1"/>
            <a:r>
              <a:rPr lang="en-CA"/>
              <a:t>Completing above steps, the data thus processed is valid to be modelled using the LSTM Neural Network.</a:t>
            </a:r>
          </a:p>
          <a:p>
            <a:pPr lvl="1"/>
            <a:r>
              <a:rPr lang="en-CA"/>
              <a:t>Post forecast modelling, the data is again reverse transformed to reflect original data values and same has been availed user through the User Interface output.</a:t>
            </a:r>
          </a:p>
          <a:p>
            <a:pPr lvl="1"/>
            <a:endParaRPr lang="en-CA"/>
          </a:p>
        </p:txBody>
      </p:sp>
      <p:sp>
        <p:nvSpPr>
          <p:cNvPr id="34" name="Freeform: Shape 33">
            <a:extLst>
              <a:ext uri="{FF2B5EF4-FFF2-40B4-BE49-F238E27FC236}">
                <a16:creationId xmlns:a16="http://schemas.microsoft.com/office/drawing/2014/main" id="{80FB4D7A-9B72-446C-9A0D-C0A2986BC0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61483" y="-2"/>
            <a:ext cx="1329192" cy="6858000"/>
          </a:xfrm>
          <a:custGeom>
            <a:avLst/>
            <a:gdLst>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606772 w 1605470"/>
              <a:gd name="connsiteY131" fmla="*/ 2847273 h 6858000"/>
              <a:gd name="connsiteX132" fmla="*/ 593254 w 1605470"/>
              <a:gd name="connsiteY132" fmla="*/ 2766463 h 6858000"/>
              <a:gd name="connsiteX133" fmla="*/ 613412 w 1605470"/>
              <a:gd name="connsiteY133" fmla="*/ 2731184 h 6858000"/>
              <a:gd name="connsiteX134" fmla="*/ 555080 w 1605470"/>
              <a:gd name="connsiteY134" fmla="*/ 2538816 h 6858000"/>
              <a:gd name="connsiteX135" fmla="*/ 551827 w 1605470"/>
              <a:gd name="connsiteY135" fmla="*/ 2485734 h 6858000"/>
              <a:gd name="connsiteX136" fmla="*/ 525179 w 1605470"/>
              <a:gd name="connsiteY136" fmla="*/ 2447068 h 6858000"/>
              <a:gd name="connsiteX137" fmla="*/ 529511 w 1605470"/>
              <a:gd name="connsiteY137" fmla="*/ 2425819 h 6858000"/>
              <a:gd name="connsiteX138" fmla="*/ 530521 w 1605470"/>
              <a:gd name="connsiteY138" fmla="*/ 2422066 h 6858000"/>
              <a:gd name="connsiteX139" fmla="*/ 528878 w 1605470"/>
              <a:gd name="connsiteY139" fmla="*/ 2408971 h 6858000"/>
              <a:gd name="connsiteX140" fmla="*/ 535510 w 1605470"/>
              <a:gd name="connsiteY140" fmla="*/ 2402874 h 6858000"/>
              <a:gd name="connsiteX141" fmla="*/ 538122 w 1605470"/>
              <a:gd name="connsiteY141" fmla="*/ 2381443 h 6858000"/>
              <a:gd name="connsiteX142" fmla="*/ 533116 w 1605470"/>
              <a:gd name="connsiteY142" fmla="*/ 2358011 h 6858000"/>
              <a:gd name="connsiteX143" fmla="*/ 501423 w 1605470"/>
              <a:gd name="connsiteY143" fmla="*/ 2249479 h 6858000"/>
              <a:gd name="connsiteX144" fmla="*/ 486968 w 1605470"/>
              <a:gd name="connsiteY144" fmla="*/ 2182937 h 6858000"/>
              <a:gd name="connsiteX145" fmla="*/ 488555 w 1605470"/>
              <a:gd name="connsiteY145" fmla="*/ 2155135 h 6858000"/>
              <a:gd name="connsiteX146" fmla="*/ 486013 w 1605470"/>
              <a:gd name="connsiteY146" fmla="*/ 2118008 h 6858000"/>
              <a:gd name="connsiteX147" fmla="*/ 487006 w 1605470"/>
              <a:gd name="connsiteY147" fmla="*/ 2050531 h 6858000"/>
              <a:gd name="connsiteX148" fmla="*/ 478812 w 1605470"/>
              <a:gd name="connsiteY148" fmla="*/ 1963269 h 6858000"/>
              <a:gd name="connsiteX149" fmla="*/ 442619 w 1605470"/>
              <a:gd name="connsiteY149" fmla="*/ 1910499 h 6858000"/>
              <a:gd name="connsiteX150" fmla="*/ 446785 w 1605470"/>
              <a:gd name="connsiteY150" fmla="*/ 1903212 h 6858000"/>
              <a:gd name="connsiteX151" fmla="*/ 436547 w 1605470"/>
              <a:gd name="connsiteY151" fmla="*/ 1861531 h 6858000"/>
              <a:gd name="connsiteX152" fmla="*/ 364290 w 1605470"/>
              <a:gd name="connsiteY152" fmla="*/ 1728772 h 6858000"/>
              <a:gd name="connsiteX153" fmla="*/ 345287 w 1605470"/>
              <a:gd name="connsiteY153" fmla="*/ 1646953 h 6858000"/>
              <a:gd name="connsiteX154" fmla="*/ 344412 w 1605470"/>
              <a:gd name="connsiteY154" fmla="*/ 1615777 h 6858000"/>
              <a:gd name="connsiteX155" fmla="*/ 342578 w 1605470"/>
              <a:gd name="connsiteY155" fmla="*/ 1563678 h 6858000"/>
              <a:gd name="connsiteX156" fmla="*/ 355658 w 1605470"/>
              <a:gd name="connsiteY156" fmla="*/ 1519474 h 6858000"/>
              <a:gd name="connsiteX157" fmla="*/ 348400 w 1605470"/>
              <a:gd name="connsiteY157" fmla="*/ 1477995 h 6858000"/>
              <a:gd name="connsiteX158" fmla="*/ 328025 w 1605470"/>
              <a:gd name="connsiteY158" fmla="*/ 1475165 h 6858000"/>
              <a:gd name="connsiteX159" fmla="*/ 326326 w 1605470"/>
              <a:gd name="connsiteY159" fmla="*/ 1428585 h 6858000"/>
              <a:gd name="connsiteX160" fmla="*/ 325799 w 1605470"/>
              <a:gd name="connsiteY160" fmla="*/ 1357181 h 6858000"/>
              <a:gd name="connsiteX161" fmla="*/ 320507 w 1605470"/>
              <a:gd name="connsiteY161" fmla="*/ 1347099 h 6858000"/>
              <a:gd name="connsiteX162" fmla="*/ 335347 w 1605470"/>
              <a:gd name="connsiteY162" fmla="*/ 1334233 h 6858000"/>
              <a:gd name="connsiteX163" fmla="*/ 342792 w 1605470"/>
              <a:gd name="connsiteY163" fmla="*/ 1307086 h 6858000"/>
              <a:gd name="connsiteX164" fmla="*/ 343980 w 1605470"/>
              <a:gd name="connsiteY164" fmla="*/ 1189033 h 6858000"/>
              <a:gd name="connsiteX165" fmla="*/ 348665 w 1605470"/>
              <a:gd name="connsiteY165" fmla="*/ 1168288 h 6858000"/>
              <a:gd name="connsiteX166" fmla="*/ 340947 w 1605470"/>
              <a:gd name="connsiteY166" fmla="*/ 1142577 h 6858000"/>
              <a:gd name="connsiteX167" fmla="*/ 330253 w 1605470"/>
              <a:gd name="connsiteY167" fmla="*/ 1088484 h 6858000"/>
              <a:gd name="connsiteX168" fmla="*/ 314647 w 1605470"/>
              <a:gd name="connsiteY168" fmla="*/ 1053424 h 6858000"/>
              <a:gd name="connsiteX169" fmla="*/ 322906 w 1605470"/>
              <a:gd name="connsiteY169" fmla="*/ 1044367 h 6858000"/>
              <a:gd name="connsiteX170" fmla="*/ 326818 w 1605470"/>
              <a:gd name="connsiteY170" fmla="*/ 1022828 h 6858000"/>
              <a:gd name="connsiteX171" fmla="*/ 320445 w 1605470"/>
              <a:gd name="connsiteY171" fmla="*/ 932283 h 6858000"/>
              <a:gd name="connsiteX172" fmla="*/ 322681 w 1605470"/>
              <a:gd name="connsiteY172" fmla="*/ 915925 h 6858000"/>
              <a:gd name="connsiteX173" fmla="*/ 315310 w 1605470"/>
              <a:gd name="connsiteY173" fmla="*/ 896999 h 6858000"/>
              <a:gd name="connsiteX174" fmla="*/ 284718 w 1605470"/>
              <a:gd name="connsiteY174" fmla="*/ 821517 h 6858000"/>
              <a:gd name="connsiteX175" fmla="*/ 270682 w 1605470"/>
              <a:gd name="connsiteY175" fmla="*/ 786519 h 6858000"/>
              <a:gd name="connsiteX176" fmla="*/ 265483 w 1605470"/>
              <a:gd name="connsiteY176" fmla="*/ 784963 h 6858000"/>
              <a:gd name="connsiteX177" fmla="*/ 270939 w 1605470"/>
              <a:gd name="connsiteY177" fmla="*/ 776648 h 6858000"/>
              <a:gd name="connsiteX178" fmla="*/ 263668 w 1605470"/>
              <a:gd name="connsiteY178" fmla="*/ 751353 h 6858000"/>
              <a:gd name="connsiteX179" fmla="*/ 254540 w 1605470"/>
              <a:gd name="connsiteY179" fmla="*/ 741965 h 6858000"/>
              <a:gd name="connsiteX180" fmla="*/ 252501 w 1605470"/>
              <a:gd name="connsiteY180" fmla="*/ 724635 h 6858000"/>
              <a:gd name="connsiteX181" fmla="*/ 248897 w 1605470"/>
              <a:gd name="connsiteY181" fmla="*/ 681659 h 6858000"/>
              <a:gd name="connsiteX182" fmla="*/ 234316 w 1605470"/>
              <a:gd name="connsiteY182" fmla="*/ 635218 h 6858000"/>
              <a:gd name="connsiteX183" fmla="*/ 239327 w 1605470"/>
              <a:gd name="connsiteY183" fmla="*/ 613763 h 6858000"/>
              <a:gd name="connsiteX184" fmla="*/ 225269 w 1605470"/>
              <a:gd name="connsiteY184" fmla="*/ 598582 h 6858000"/>
              <a:gd name="connsiteX185" fmla="*/ 224950 w 1605470"/>
              <a:gd name="connsiteY185" fmla="*/ 576846 h 6858000"/>
              <a:gd name="connsiteX186" fmla="*/ 204632 w 1605470"/>
              <a:gd name="connsiteY186" fmla="*/ 553868 h 6858000"/>
              <a:gd name="connsiteX187" fmla="*/ 239317 w 1605470"/>
              <a:gd name="connsiteY187" fmla="*/ 517614 h 6858000"/>
              <a:gd name="connsiteX188" fmla="*/ 257645 w 1605470"/>
              <a:gd name="connsiteY188" fmla="*/ 474761 h 6858000"/>
              <a:gd name="connsiteX189" fmla="*/ 201693 w 1605470"/>
              <a:gd name="connsiteY189" fmla="*/ 469651 h 6858000"/>
              <a:gd name="connsiteX190" fmla="*/ 195012 w 1605470"/>
              <a:gd name="connsiteY190" fmla="*/ 448559 h 6858000"/>
              <a:gd name="connsiteX191" fmla="*/ 201434 w 1605470"/>
              <a:gd name="connsiteY191" fmla="*/ 441529 h 6858000"/>
              <a:gd name="connsiteX192" fmla="*/ 200655 w 1605470"/>
              <a:gd name="connsiteY192" fmla="*/ 428927 h 6858000"/>
              <a:gd name="connsiteX193" fmla="*/ 190059 w 1605470"/>
              <a:gd name="connsiteY193" fmla="*/ 430161 h 6858000"/>
              <a:gd name="connsiteX194" fmla="*/ 184450 w 1605470"/>
              <a:gd name="connsiteY194" fmla="*/ 396240 h 6858000"/>
              <a:gd name="connsiteX195" fmla="*/ 146196 w 1605470"/>
              <a:gd name="connsiteY195" fmla="*/ 358810 h 6858000"/>
              <a:gd name="connsiteX196" fmla="*/ 124571 w 1605470"/>
              <a:gd name="connsiteY196" fmla="*/ 302178 h 6858000"/>
              <a:gd name="connsiteX197" fmla="*/ 103243 w 1605470"/>
              <a:gd name="connsiteY197" fmla="*/ 211375 h 6858000"/>
              <a:gd name="connsiteX198" fmla="*/ 94571 w 1605470"/>
              <a:gd name="connsiteY198" fmla="*/ 184179 h 6858000"/>
              <a:gd name="connsiteX199" fmla="*/ 13437 w 1605470"/>
              <a:gd name="connsiteY199" fmla="*/ 19287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606772 w 1605470"/>
              <a:gd name="connsiteY131" fmla="*/ 2847273 h 6858000"/>
              <a:gd name="connsiteX132" fmla="*/ 593254 w 1605470"/>
              <a:gd name="connsiteY132" fmla="*/ 2766463 h 6858000"/>
              <a:gd name="connsiteX133" fmla="*/ 613412 w 1605470"/>
              <a:gd name="connsiteY133" fmla="*/ 2731184 h 6858000"/>
              <a:gd name="connsiteX134" fmla="*/ 555080 w 1605470"/>
              <a:gd name="connsiteY134" fmla="*/ 2538816 h 6858000"/>
              <a:gd name="connsiteX135" fmla="*/ 551827 w 1605470"/>
              <a:gd name="connsiteY135" fmla="*/ 2485734 h 6858000"/>
              <a:gd name="connsiteX136" fmla="*/ 525179 w 1605470"/>
              <a:gd name="connsiteY136" fmla="*/ 2447068 h 6858000"/>
              <a:gd name="connsiteX137" fmla="*/ 529511 w 1605470"/>
              <a:gd name="connsiteY137" fmla="*/ 2425819 h 6858000"/>
              <a:gd name="connsiteX138" fmla="*/ 530521 w 1605470"/>
              <a:gd name="connsiteY138" fmla="*/ 2422066 h 6858000"/>
              <a:gd name="connsiteX139" fmla="*/ 528878 w 1605470"/>
              <a:gd name="connsiteY139" fmla="*/ 2408971 h 6858000"/>
              <a:gd name="connsiteX140" fmla="*/ 535510 w 1605470"/>
              <a:gd name="connsiteY140" fmla="*/ 2402874 h 6858000"/>
              <a:gd name="connsiteX141" fmla="*/ 538122 w 1605470"/>
              <a:gd name="connsiteY141" fmla="*/ 2381443 h 6858000"/>
              <a:gd name="connsiteX142" fmla="*/ 533116 w 1605470"/>
              <a:gd name="connsiteY142" fmla="*/ 2358011 h 6858000"/>
              <a:gd name="connsiteX143" fmla="*/ 501423 w 1605470"/>
              <a:gd name="connsiteY143" fmla="*/ 2249479 h 6858000"/>
              <a:gd name="connsiteX144" fmla="*/ 486968 w 1605470"/>
              <a:gd name="connsiteY144" fmla="*/ 2182937 h 6858000"/>
              <a:gd name="connsiteX145" fmla="*/ 488555 w 1605470"/>
              <a:gd name="connsiteY145" fmla="*/ 2155135 h 6858000"/>
              <a:gd name="connsiteX146" fmla="*/ 486013 w 1605470"/>
              <a:gd name="connsiteY146" fmla="*/ 2118008 h 6858000"/>
              <a:gd name="connsiteX147" fmla="*/ 487006 w 1605470"/>
              <a:gd name="connsiteY147" fmla="*/ 2050531 h 6858000"/>
              <a:gd name="connsiteX148" fmla="*/ 478812 w 1605470"/>
              <a:gd name="connsiteY148" fmla="*/ 1963269 h 6858000"/>
              <a:gd name="connsiteX149" fmla="*/ 442619 w 1605470"/>
              <a:gd name="connsiteY149" fmla="*/ 1910499 h 6858000"/>
              <a:gd name="connsiteX150" fmla="*/ 446785 w 1605470"/>
              <a:gd name="connsiteY150" fmla="*/ 1903212 h 6858000"/>
              <a:gd name="connsiteX151" fmla="*/ 436547 w 1605470"/>
              <a:gd name="connsiteY151" fmla="*/ 1861531 h 6858000"/>
              <a:gd name="connsiteX152" fmla="*/ 364290 w 1605470"/>
              <a:gd name="connsiteY152" fmla="*/ 1728772 h 6858000"/>
              <a:gd name="connsiteX153" fmla="*/ 345287 w 1605470"/>
              <a:gd name="connsiteY153" fmla="*/ 1646953 h 6858000"/>
              <a:gd name="connsiteX154" fmla="*/ 344412 w 1605470"/>
              <a:gd name="connsiteY154" fmla="*/ 1615777 h 6858000"/>
              <a:gd name="connsiteX155" fmla="*/ 342578 w 1605470"/>
              <a:gd name="connsiteY155" fmla="*/ 1563678 h 6858000"/>
              <a:gd name="connsiteX156" fmla="*/ 355658 w 1605470"/>
              <a:gd name="connsiteY156" fmla="*/ 1519474 h 6858000"/>
              <a:gd name="connsiteX157" fmla="*/ 348400 w 1605470"/>
              <a:gd name="connsiteY157" fmla="*/ 1477995 h 6858000"/>
              <a:gd name="connsiteX158" fmla="*/ 328025 w 1605470"/>
              <a:gd name="connsiteY158" fmla="*/ 1475165 h 6858000"/>
              <a:gd name="connsiteX159" fmla="*/ 326326 w 1605470"/>
              <a:gd name="connsiteY159" fmla="*/ 1428585 h 6858000"/>
              <a:gd name="connsiteX160" fmla="*/ 325799 w 1605470"/>
              <a:gd name="connsiteY160" fmla="*/ 1357181 h 6858000"/>
              <a:gd name="connsiteX161" fmla="*/ 320507 w 1605470"/>
              <a:gd name="connsiteY161" fmla="*/ 1347099 h 6858000"/>
              <a:gd name="connsiteX162" fmla="*/ 335347 w 1605470"/>
              <a:gd name="connsiteY162" fmla="*/ 1334233 h 6858000"/>
              <a:gd name="connsiteX163" fmla="*/ 342792 w 1605470"/>
              <a:gd name="connsiteY163" fmla="*/ 1307086 h 6858000"/>
              <a:gd name="connsiteX164" fmla="*/ 343980 w 1605470"/>
              <a:gd name="connsiteY164" fmla="*/ 1189033 h 6858000"/>
              <a:gd name="connsiteX165" fmla="*/ 348665 w 1605470"/>
              <a:gd name="connsiteY165" fmla="*/ 1168288 h 6858000"/>
              <a:gd name="connsiteX166" fmla="*/ 340947 w 1605470"/>
              <a:gd name="connsiteY166" fmla="*/ 1142577 h 6858000"/>
              <a:gd name="connsiteX167" fmla="*/ 330253 w 1605470"/>
              <a:gd name="connsiteY167" fmla="*/ 1088484 h 6858000"/>
              <a:gd name="connsiteX168" fmla="*/ 314647 w 1605470"/>
              <a:gd name="connsiteY168" fmla="*/ 1053424 h 6858000"/>
              <a:gd name="connsiteX169" fmla="*/ 322906 w 1605470"/>
              <a:gd name="connsiteY169" fmla="*/ 1044367 h 6858000"/>
              <a:gd name="connsiteX170" fmla="*/ 326818 w 1605470"/>
              <a:gd name="connsiteY170" fmla="*/ 1022828 h 6858000"/>
              <a:gd name="connsiteX171" fmla="*/ 320445 w 1605470"/>
              <a:gd name="connsiteY171" fmla="*/ 932283 h 6858000"/>
              <a:gd name="connsiteX172" fmla="*/ 322681 w 1605470"/>
              <a:gd name="connsiteY172" fmla="*/ 915925 h 6858000"/>
              <a:gd name="connsiteX173" fmla="*/ 315310 w 1605470"/>
              <a:gd name="connsiteY173" fmla="*/ 896999 h 6858000"/>
              <a:gd name="connsiteX174" fmla="*/ 284718 w 1605470"/>
              <a:gd name="connsiteY174" fmla="*/ 821517 h 6858000"/>
              <a:gd name="connsiteX175" fmla="*/ 270682 w 1605470"/>
              <a:gd name="connsiteY175" fmla="*/ 786519 h 6858000"/>
              <a:gd name="connsiteX176" fmla="*/ 265483 w 1605470"/>
              <a:gd name="connsiteY176" fmla="*/ 784963 h 6858000"/>
              <a:gd name="connsiteX177" fmla="*/ 270939 w 1605470"/>
              <a:gd name="connsiteY177" fmla="*/ 776648 h 6858000"/>
              <a:gd name="connsiteX178" fmla="*/ 263668 w 1605470"/>
              <a:gd name="connsiteY178" fmla="*/ 751353 h 6858000"/>
              <a:gd name="connsiteX179" fmla="*/ 254540 w 1605470"/>
              <a:gd name="connsiteY179" fmla="*/ 741965 h 6858000"/>
              <a:gd name="connsiteX180" fmla="*/ 252501 w 1605470"/>
              <a:gd name="connsiteY180" fmla="*/ 724635 h 6858000"/>
              <a:gd name="connsiteX181" fmla="*/ 248897 w 1605470"/>
              <a:gd name="connsiteY181" fmla="*/ 681659 h 6858000"/>
              <a:gd name="connsiteX182" fmla="*/ 234316 w 1605470"/>
              <a:gd name="connsiteY182" fmla="*/ 635218 h 6858000"/>
              <a:gd name="connsiteX183" fmla="*/ 239327 w 1605470"/>
              <a:gd name="connsiteY183" fmla="*/ 613763 h 6858000"/>
              <a:gd name="connsiteX184" fmla="*/ 225269 w 1605470"/>
              <a:gd name="connsiteY184" fmla="*/ 598582 h 6858000"/>
              <a:gd name="connsiteX185" fmla="*/ 224950 w 1605470"/>
              <a:gd name="connsiteY185" fmla="*/ 576846 h 6858000"/>
              <a:gd name="connsiteX186" fmla="*/ 204632 w 1605470"/>
              <a:gd name="connsiteY186" fmla="*/ 553868 h 6858000"/>
              <a:gd name="connsiteX187" fmla="*/ 239317 w 1605470"/>
              <a:gd name="connsiteY187" fmla="*/ 517614 h 6858000"/>
              <a:gd name="connsiteX188" fmla="*/ 201693 w 1605470"/>
              <a:gd name="connsiteY188" fmla="*/ 469651 h 6858000"/>
              <a:gd name="connsiteX189" fmla="*/ 195012 w 1605470"/>
              <a:gd name="connsiteY189" fmla="*/ 448559 h 6858000"/>
              <a:gd name="connsiteX190" fmla="*/ 201434 w 1605470"/>
              <a:gd name="connsiteY190" fmla="*/ 441529 h 6858000"/>
              <a:gd name="connsiteX191" fmla="*/ 200655 w 1605470"/>
              <a:gd name="connsiteY191" fmla="*/ 428927 h 6858000"/>
              <a:gd name="connsiteX192" fmla="*/ 190059 w 1605470"/>
              <a:gd name="connsiteY192" fmla="*/ 430161 h 6858000"/>
              <a:gd name="connsiteX193" fmla="*/ 184450 w 1605470"/>
              <a:gd name="connsiteY193" fmla="*/ 396240 h 6858000"/>
              <a:gd name="connsiteX194" fmla="*/ 146196 w 1605470"/>
              <a:gd name="connsiteY194" fmla="*/ 358810 h 6858000"/>
              <a:gd name="connsiteX195" fmla="*/ 124571 w 1605470"/>
              <a:gd name="connsiteY195" fmla="*/ 302178 h 6858000"/>
              <a:gd name="connsiteX196" fmla="*/ 103243 w 1605470"/>
              <a:gd name="connsiteY196" fmla="*/ 211375 h 6858000"/>
              <a:gd name="connsiteX197" fmla="*/ 94571 w 1605470"/>
              <a:gd name="connsiteY197" fmla="*/ 184179 h 6858000"/>
              <a:gd name="connsiteX198" fmla="*/ 13437 w 1605470"/>
              <a:gd name="connsiteY198" fmla="*/ 19287 h 6858000"/>
              <a:gd name="connsiteX199" fmla="*/ 0 w 1605470"/>
              <a:gd name="connsiteY199"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606772 w 1605470"/>
              <a:gd name="connsiteY131" fmla="*/ 2847273 h 6858000"/>
              <a:gd name="connsiteX132" fmla="*/ 613412 w 1605470"/>
              <a:gd name="connsiteY132" fmla="*/ 2731184 h 6858000"/>
              <a:gd name="connsiteX133" fmla="*/ 555080 w 1605470"/>
              <a:gd name="connsiteY133" fmla="*/ 2538816 h 6858000"/>
              <a:gd name="connsiteX134" fmla="*/ 551827 w 1605470"/>
              <a:gd name="connsiteY134" fmla="*/ 2485734 h 6858000"/>
              <a:gd name="connsiteX135" fmla="*/ 525179 w 1605470"/>
              <a:gd name="connsiteY135" fmla="*/ 2447068 h 6858000"/>
              <a:gd name="connsiteX136" fmla="*/ 529511 w 1605470"/>
              <a:gd name="connsiteY136" fmla="*/ 2425819 h 6858000"/>
              <a:gd name="connsiteX137" fmla="*/ 530521 w 1605470"/>
              <a:gd name="connsiteY137" fmla="*/ 2422066 h 6858000"/>
              <a:gd name="connsiteX138" fmla="*/ 528878 w 1605470"/>
              <a:gd name="connsiteY138" fmla="*/ 2408971 h 6858000"/>
              <a:gd name="connsiteX139" fmla="*/ 535510 w 1605470"/>
              <a:gd name="connsiteY139" fmla="*/ 2402874 h 6858000"/>
              <a:gd name="connsiteX140" fmla="*/ 538122 w 1605470"/>
              <a:gd name="connsiteY140" fmla="*/ 2381443 h 6858000"/>
              <a:gd name="connsiteX141" fmla="*/ 533116 w 1605470"/>
              <a:gd name="connsiteY141" fmla="*/ 2358011 h 6858000"/>
              <a:gd name="connsiteX142" fmla="*/ 501423 w 1605470"/>
              <a:gd name="connsiteY142" fmla="*/ 2249479 h 6858000"/>
              <a:gd name="connsiteX143" fmla="*/ 486968 w 1605470"/>
              <a:gd name="connsiteY143" fmla="*/ 2182937 h 6858000"/>
              <a:gd name="connsiteX144" fmla="*/ 488555 w 1605470"/>
              <a:gd name="connsiteY144" fmla="*/ 2155135 h 6858000"/>
              <a:gd name="connsiteX145" fmla="*/ 486013 w 1605470"/>
              <a:gd name="connsiteY145" fmla="*/ 2118008 h 6858000"/>
              <a:gd name="connsiteX146" fmla="*/ 487006 w 1605470"/>
              <a:gd name="connsiteY146" fmla="*/ 2050531 h 6858000"/>
              <a:gd name="connsiteX147" fmla="*/ 478812 w 1605470"/>
              <a:gd name="connsiteY147" fmla="*/ 1963269 h 6858000"/>
              <a:gd name="connsiteX148" fmla="*/ 442619 w 1605470"/>
              <a:gd name="connsiteY148" fmla="*/ 1910499 h 6858000"/>
              <a:gd name="connsiteX149" fmla="*/ 446785 w 1605470"/>
              <a:gd name="connsiteY149" fmla="*/ 1903212 h 6858000"/>
              <a:gd name="connsiteX150" fmla="*/ 436547 w 1605470"/>
              <a:gd name="connsiteY150" fmla="*/ 1861531 h 6858000"/>
              <a:gd name="connsiteX151" fmla="*/ 364290 w 1605470"/>
              <a:gd name="connsiteY151" fmla="*/ 1728772 h 6858000"/>
              <a:gd name="connsiteX152" fmla="*/ 345287 w 1605470"/>
              <a:gd name="connsiteY152" fmla="*/ 1646953 h 6858000"/>
              <a:gd name="connsiteX153" fmla="*/ 344412 w 1605470"/>
              <a:gd name="connsiteY153" fmla="*/ 1615777 h 6858000"/>
              <a:gd name="connsiteX154" fmla="*/ 342578 w 1605470"/>
              <a:gd name="connsiteY154" fmla="*/ 1563678 h 6858000"/>
              <a:gd name="connsiteX155" fmla="*/ 355658 w 1605470"/>
              <a:gd name="connsiteY155" fmla="*/ 1519474 h 6858000"/>
              <a:gd name="connsiteX156" fmla="*/ 348400 w 1605470"/>
              <a:gd name="connsiteY156" fmla="*/ 1477995 h 6858000"/>
              <a:gd name="connsiteX157" fmla="*/ 328025 w 1605470"/>
              <a:gd name="connsiteY157" fmla="*/ 1475165 h 6858000"/>
              <a:gd name="connsiteX158" fmla="*/ 326326 w 1605470"/>
              <a:gd name="connsiteY158" fmla="*/ 1428585 h 6858000"/>
              <a:gd name="connsiteX159" fmla="*/ 325799 w 1605470"/>
              <a:gd name="connsiteY159" fmla="*/ 1357181 h 6858000"/>
              <a:gd name="connsiteX160" fmla="*/ 320507 w 1605470"/>
              <a:gd name="connsiteY160" fmla="*/ 1347099 h 6858000"/>
              <a:gd name="connsiteX161" fmla="*/ 335347 w 1605470"/>
              <a:gd name="connsiteY161" fmla="*/ 1334233 h 6858000"/>
              <a:gd name="connsiteX162" fmla="*/ 342792 w 1605470"/>
              <a:gd name="connsiteY162" fmla="*/ 1307086 h 6858000"/>
              <a:gd name="connsiteX163" fmla="*/ 343980 w 1605470"/>
              <a:gd name="connsiteY163" fmla="*/ 1189033 h 6858000"/>
              <a:gd name="connsiteX164" fmla="*/ 348665 w 1605470"/>
              <a:gd name="connsiteY164" fmla="*/ 1168288 h 6858000"/>
              <a:gd name="connsiteX165" fmla="*/ 340947 w 1605470"/>
              <a:gd name="connsiteY165" fmla="*/ 1142577 h 6858000"/>
              <a:gd name="connsiteX166" fmla="*/ 330253 w 1605470"/>
              <a:gd name="connsiteY166" fmla="*/ 1088484 h 6858000"/>
              <a:gd name="connsiteX167" fmla="*/ 314647 w 1605470"/>
              <a:gd name="connsiteY167" fmla="*/ 1053424 h 6858000"/>
              <a:gd name="connsiteX168" fmla="*/ 322906 w 1605470"/>
              <a:gd name="connsiteY168" fmla="*/ 1044367 h 6858000"/>
              <a:gd name="connsiteX169" fmla="*/ 326818 w 1605470"/>
              <a:gd name="connsiteY169" fmla="*/ 1022828 h 6858000"/>
              <a:gd name="connsiteX170" fmla="*/ 320445 w 1605470"/>
              <a:gd name="connsiteY170" fmla="*/ 932283 h 6858000"/>
              <a:gd name="connsiteX171" fmla="*/ 322681 w 1605470"/>
              <a:gd name="connsiteY171" fmla="*/ 915925 h 6858000"/>
              <a:gd name="connsiteX172" fmla="*/ 315310 w 1605470"/>
              <a:gd name="connsiteY172" fmla="*/ 896999 h 6858000"/>
              <a:gd name="connsiteX173" fmla="*/ 284718 w 1605470"/>
              <a:gd name="connsiteY173" fmla="*/ 821517 h 6858000"/>
              <a:gd name="connsiteX174" fmla="*/ 270682 w 1605470"/>
              <a:gd name="connsiteY174" fmla="*/ 786519 h 6858000"/>
              <a:gd name="connsiteX175" fmla="*/ 265483 w 1605470"/>
              <a:gd name="connsiteY175" fmla="*/ 784963 h 6858000"/>
              <a:gd name="connsiteX176" fmla="*/ 270939 w 1605470"/>
              <a:gd name="connsiteY176" fmla="*/ 776648 h 6858000"/>
              <a:gd name="connsiteX177" fmla="*/ 263668 w 1605470"/>
              <a:gd name="connsiteY177" fmla="*/ 751353 h 6858000"/>
              <a:gd name="connsiteX178" fmla="*/ 254540 w 1605470"/>
              <a:gd name="connsiteY178" fmla="*/ 741965 h 6858000"/>
              <a:gd name="connsiteX179" fmla="*/ 252501 w 1605470"/>
              <a:gd name="connsiteY179" fmla="*/ 724635 h 6858000"/>
              <a:gd name="connsiteX180" fmla="*/ 248897 w 1605470"/>
              <a:gd name="connsiteY180" fmla="*/ 681659 h 6858000"/>
              <a:gd name="connsiteX181" fmla="*/ 234316 w 1605470"/>
              <a:gd name="connsiteY181" fmla="*/ 635218 h 6858000"/>
              <a:gd name="connsiteX182" fmla="*/ 239327 w 1605470"/>
              <a:gd name="connsiteY182" fmla="*/ 613763 h 6858000"/>
              <a:gd name="connsiteX183" fmla="*/ 225269 w 1605470"/>
              <a:gd name="connsiteY183" fmla="*/ 598582 h 6858000"/>
              <a:gd name="connsiteX184" fmla="*/ 224950 w 1605470"/>
              <a:gd name="connsiteY184" fmla="*/ 576846 h 6858000"/>
              <a:gd name="connsiteX185" fmla="*/ 204632 w 1605470"/>
              <a:gd name="connsiteY185" fmla="*/ 553868 h 6858000"/>
              <a:gd name="connsiteX186" fmla="*/ 239317 w 1605470"/>
              <a:gd name="connsiteY186" fmla="*/ 517614 h 6858000"/>
              <a:gd name="connsiteX187" fmla="*/ 201693 w 1605470"/>
              <a:gd name="connsiteY187" fmla="*/ 469651 h 6858000"/>
              <a:gd name="connsiteX188" fmla="*/ 195012 w 1605470"/>
              <a:gd name="connsiteY188" fmla="*/ 448559 h 6858000"/>
              <a:gd name="connsiteX189" fmla="*/ 201434 w 1605470"/>
              <a:gd name="connsiteY189" fmla="*/ 441529 h 6858000"/>
              <a:gd name="connsiteX190" fmla="*/ 200655 w 1605470"/>
              <a:gd name="connsiteY190" fmla="*/ 428927 h 6858000"/>
              <a:gd name="connsiteX191" fmla="*/ 190059 w 1605470"/>
              <a:gd name="connsiteY191" fmla="*/ 430161 h 6858000"/>
              <a:gd name="connsiteX192" fmla="*/ 184450 w 1605470"/>
              <a:gd name="connsiteY192" fmla="*/ 396240 h 6858000"/>
              <a:gd name="connsiteX193" fmla="*/ 146196 w 1605470"/>
              <a:gd name="connsiteY193" fmla="*/ 358810 h 6858000"/>
              <a:gd name="connsiteX194" fmla="*/ 124571 w 1605470"/>
              <a:gd name="connsiteY194" fmla="*/ 302178 h 6858000"/>
              <a:gd name="connsiteX195" fmla="*/ 103243 w 1605470"/>
              <a:gd name="connsiteY195" fmla="*/ 211375 h 6858000"/>
              <a:gd name="connsiteX196" fmla="*/ 94571 w 1605470"/>
              <a:gd name="connsiteY196" fmla="*/ 184179 h 6858000"/>
              <a:gd name="connsiteX197" fmla="*/ 13437 w 1605470"/>
              <a:gd name="connsiteY197" fmla="*/ 19287 h 6858000"/>
              <a:gd name="connsiteX198" fmla="*/ 0 w 1605470"/>
              <a:gd name="connsiteY198"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613412 w 1605470"/>
              <a:gd name="connsiteY131" fmla="*/ 2731184 h 6858000"/>
              <a:gd name="connsiteX132" fmla="*/ 555080 w 1605470"/>
              <a:gd name="connsiteY132" fmla="*/ 2538816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33116 w 1605470"/>
              <a:gd name="connsiteY140" fmla="*/ 2358011 h 6858000"/>
              <a:gd name="connsiteX141" fmla="*/ 501423 w 1605470"/>
              <a:gd name="connsiteY141" fmla="*/ 2249479 h 6858000"/>
              <a:gd name="connsiteX142" fmla="*/ 486968 w 1605470"/>
              <a:gd name="connsiteY142" fmla="*/ 2182937 h 6858000"/>
              <a:gd name="connsiteX143" fmla="*/ 488555 w 1605470"/>
              <a:gd name="connsiteY143" fmla="*/ 2155135 h 6858000"/>
              <a:gd name="connsiteX144" fmla="*/ 486013 w 1605470"/>
              <a:gd name="connsiteY144" fmla="*/ 2118008 h 6858000"/>
              <a:gd name="connsiteX145" fmla="*/ 487006 w 1605470"/>
              <a:gd name="connsiteY145" fmla="*/ 2050531 h 6858000"/>
              <a:gd name="connsiteX146" fmla="*/ 478812 w 1605470"/>
              <a:gd name="connsiteY146" fmla="*/ 1963269 h 6858000"/>
              <a:gd name="connsiteX147" fmla="*/ 442619 w 1605470"/>
              <a:gd name="connsiteY147" fmla="*/ 1910499 h 6858000"/>
              <a:gd name="connsiteX148" fmla="*/ 446785 w 1605470"/>
              <a:gd name="connsiteY148" fmla="*/ 1903212 h 6858000"/>
              <a:gd name="connsiteX149" fmla="*/ 436547 w 1605470"/>
              <a:gd name="connsiteY149" fmla="*/ 1861531 h 6858000"/>
              <a:gd name="connsiteX150" fmla="*/ 364290 w 1605470"/>
              <a:gd name="connsiteY150" fmla="*/ 1728772 h 6858000"/>
              <a:gd name="connsiteX151" fmla="*/ 345287 w 1605470"/>
              <a:gd name="connsiteY151" fmla="*/ 1646953 h 6858000"/>
              <a:gd name="connsiteX152" fmla="*/ 344412 w 1605470"/>
              <a:gd name="connsiteY152" fmla="*/ 1615777 h 6858000"/>
              <a:gd name="connsiteX153" fmla="*/ 342578 w 1605470"/>
              <a:gd name="connsiteY153" fmla="*/ 1563678 h 6858000"/>
              <a:gd name="connsiteX154" fmla="*/ 355658 w 1605470"/>
              <a:gd name="connsiteY154" fmla="*/ 1519474 h 6858000"/>
              <a:gd name="connsiteX155" fmla="*/ 348400 w 1605470"/>
              <a:gd name="connsiteY155" fmla="*/ 1477995 h 6858000"/>
              <a:gd name="connsiteX156" fmla="*/ 328025 w 1605470"/>
              <a:gd name="connsiteY156" fmla="*/ 1475165 h 6858000"/>
              <a:gd name="connsiteX157" fmla="*/ 326326 w 1605470"/>
              <a:gd name="connsiteY157" fmla="*/ 1428585 h 6858000"/>
              <a:gd name="connsiteX158" fmla="*/ 325799 w 1605470"/>
              <a:gd name="connsiteY158" fmla="*/ 1357181 h 6858000"/>
              <a:gd name="connsiteX159" fmla="*/ 320507 w 1605470"/>
              <a:gd name="connsiteY159" fmla="*/ 1347099 h 6858000"/>
              <a:gd name="connsiteX160" fmla="*/ 335347 w 1605470"/>
              <a:gd name="connsiteY160" fmla="*/ 1334233 h 6858000"/>
              <a:gd name="connsiteX161" fmla="*/ 342792 w 1605470"/>
              <a:gd name="connsiteY161" fmla="*/ 1307086 h 6858000"/>
              <a:gd name="connsiteX162" fmla="*/ 343980 w 1605470"/>
              <a:gd name="connsiteY162" fmla="*/ 1189033 h 6858000"/>
              <a:gd name="connsiteX163" fmla="*/ 348665 w 1605470"/>
              <a:gd name="connsiteY163" fmla="*/ 1168288 h 6858000"/>
              <a:gd name="connsiteX164" fmla="*/ 340947 w 1605470"/>
              <a:gd name="connsiteY164" fmla="*/ 1142577 h 6858000"/>
              <a:gd name="connsiteX165" fmla="*/ 330253 w 1605470"/>
              <a:gd name="connsiteY165" fmla="*/ 1088484 h 6858000"/>
              <a:gd name="connsiteX166" fmla="*/ 314647 w 1605470"/>
              <a:gd name="connsiteY166" fmla="*/ 1053424 h 6858000"/>
              <a:gd name="connsiteX167" fmla="*/ 322906 w 1605470"/>
              <a:gd name="connsiteY167" fmla="*/ 1044367 h 6858000"/>
              <a:gd name="connsiteX168" fmla="*/ 326818 w 1605470"/>
              <a:gd name="connsiteY168" fmla="*/ 1022828 h 6858000"/>
              <a:gd name="connsiteX169" fmla="*/ 320445 w 1605470"/>
              <a:gd name="connsiteY169" fmla="*/ 932283 h 6858000"/>
              <a:gd name="connsiteX170" fmla="*/ 322681 w 1605470"/>
              <a:gd name="connsiteY170" fmla="*/ 915925 h 6858000"/>
              <a:gd name="connsiteX171" fmla="*/ 315310 w 1605470"/>
              <a:gd name="connsiteY171" fmla="*/ 896999 h 6858000"/>
              <a:gd name="connsiteX172" fmla="*/ 284718 w 1605470"/>
              <a:gd name="connsiteY172" fmla="*/ 821517 h 6858000"/>
              <a:gd name="connsiteX173" fmla="*/ 270682 w 1605470"/>
              <a:gd name="connsiteY173" fmla="*/ 786519 h 6858000"/>
              <a:gd name="connsiteX174" fmla="*/ 265483 w 1605470"/>
              <a:gd name="connsiteY174" fmla="*/ 784963 h 6858000"/>
              <a:gd name="connsiteX175" fmla="*/ 270939 w 1605470"/>
              <a:gd name="connsiteY175" fmla="*/ 776648 h 6858000"/>
              <a:gd name="connsiteX176" fmla="*/ 263668 w 1605470"/>
              <a:gd name="connsiteY176" fmla="*/ 751353 h 6858000"/>
              <a:gd name="connsiteX177" fmla="*/ 254540 w 1605470"/>
              <a:gd name="connsiteY177" fmla="*/ 741965 h 6858000"/>
              <a:gd name="connsiteX178" fmla="*/ 252501 w 1605470"/>
              <a:gd name="connsiteY178" fmla="*/ 724635 h 6858000"/>
              <a:gd name="connsiteX179" fmla="*/ 248897 w 1605470"/>
              <a:gd name="connsiteY179" fmla="*/ 681659 h 6858000"/>
              <a:gd name="connsiteX180" fmla="*/ 234316 w 1605470"/>
              <a:gd name="connsiteY180" fmla="*/ 635218 h 6858000"/>
              <a:gd name="connsiteX181" fmla="*/ 239327 w 1605470"/>
              <a:gd name="connsiteY181" fmla="*/ 613763 h 6858000"/>
              <a:gd name="connsiteX182" fmla="*/ 225269 w 1605470"/>
              <a:gd name="connsiteY182" fmla="*/ 598582 h 6858000"/>
              <a:gd name="connsiteX183" fmla="*/ 224950 w 1605470"/>
              <a:gd name="connsiteY183" fmla="*/ 576846 h 6858000"/>
              <a:gd name="connsiteX184" fmla="*/ 204632 w 1605470"/>
              <a:gd name="connsiteY184" fmla="*/ 553868 h 6858000"/>
              <a:gd name="connsiteX185" fmla="*/ 239317 w 1605470"/>
              <a:gd name="connsiteY185" fmla="*/ 517614 h 6858000"/>
              <a:gd name="connsiteX186" fmla="*/ 201693 w 1605470"/>
              <a:gd name="connsiteY186" fmla="*/ 469651 h 6858000"/>
              <a:gd name="connsiteX187" fmla="*/ 195012 w 1605470"/>
              <a:gd name="connsiteY187" fmla="*/ 448559 h 6858000"/>
              <a:gd name="connsiteX188" fmla="*/ 201434 w 1605470"/>
              <a:gd name="connsiteY188" fmla="*/ 441529 h 6858000"/>
              <a:gd name="connsiteX189" fmla="*/ 200655 w 1605470"/>
              <a:gd name="connsiteY189" fmla="*/ 428927 h 6858000"/>
              <a:gd name="connsiteX190" fmla="*/ 190059 w 1605470"/>
              <a:gd name="connsiteY190" fmla="*/ 430161 h 6858000"/>
              <a:gd name="connsiteX191" fmla="*/ 184450 w 1605470"/>
              <a:gd name="connsiteY191" fmla="*/ 396240 h 6858000"/>
              <a:gd name="connsiteX192" fmla="*/ 146196 w 1605470"/>
              <a:gd name="connsiteY192" fmla="*/ 358810 h 6858000"/>
              <a:gd name="connsiteX193" fmla="*/ 124571 w 1605470"/>
              <a:gd name="connsiteY193" fmla="*/ 302178 h 6858000"/>
              <a:gd name="connsiteX194" fmla="*/ 103243 w 1605470"/>
              <a:gd name="connsiteY194" fmla="*/ 211375 h 6858000"/>
              <a:gd name="connsiteX195" fmla="*/ 94571 w 1605470"/>
              <a:gd name="connsiteY195" fmla="*/ 184179 h 6858000"/>
              <a:gd name="connsiteX196" fmla="*/ 13437 w 1605470"/>
              <a:gd name="connsiteY196" fmla="*/ 19287 h 6858000"/>
              <a:gd name="connsiteX197" fmla="*/ 0 w 1605470"/>
              <a:gd name="connsiteY197"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55080 w 1605470"/>
              <a:gd name="connsiteY132" fmla="*/ 2538816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33116 w 1605470"/>
              <a:gd name="connsiteY140" fmla="*/ 2358011 h 6858000"/>
              <a:gd name="connsiteX141" fmla="*/ 501423 w 1605470"/>
              <a:gd name="connsiteY141" fmla="*/ 2249479 h 6858000"/>
              <a:gd name="connsiteX142" fmla="*/ 486968 w 1605470"/>
              <a:gd name="connsiteY142" fmla="*/ 2182937 h 6858000"/>
              <a:gd name="connsiteX143" fmla="*/ 488555 w 1605470"/>
              <a:gd name="connsiteY143" fmla="*/ 2155135 h 6858000"/>
              <a:gd name="connsiteX144" fmla="*/ 486013 w 1605470"/>
              <a:gd name="connsiteY144" fmla="*/ 2118008 h 6858000"/>
              <a:gd name="connsiteX145" fmla="*/ 487006 w 1605470"/>
              <a:gd name="connsiteY145" fmla="*/ 2050531 h 6858000"/>
              <a:gd name="connsiteX146" fmla="*/ 478812 w 1605470"/>
              <a:gd name="connsiteY146" fmla="*/ 1963269 h 6858000"/>
              <a:gd name="connsiteX147" fmla="*/ 442619 w 1605470"/>
              <a:gd name="connsiteY147" fmla="*/ 1910499 h 6858000"/>
              <a:gd name="connsiteX148" fmla="*/ 446785 w 1605470"/>
              <a:gd name="connsiteY148" fmla="*/ 1903212 h 6858000"/>
              <a:gd name="connsiteX149" fmla="*/ 436547 w 1605470"/>
              <a:gd name="connsiteY149" fmla="*/ 1861531 h 6858000"/>
              <a:gd name="connsiteX150" fmla="*/ 364290 w 1605470"/>
              <a:gd name="connsiteY150" fmla="*/ 1728772 h 6858000"/>
              <a:gd name="connsiteX151" fmla="*/ 345287 w 1605470"/>
              <a:gd name="connsiteY151" fmla="*/ 1646953 h 6858000"/>
              <a:gd name="connsiteX152" fmla="*/ 344412 w 1605470"/>
              <a:gd name="connsiteY152" fmla="*/ 1615777 h 6858000"/>
              <a:gd name="connsiteX153" fmla="*/ 342578 w 1605470"/>
              <a:gd name="connsiteY153" fmla="*/ 1563678 h 6858000"/>
              <a:gd name="connsiteX154" fmla="*/ 355658 w 1605470"/>
              <a:gd name="connsiteY154" fmla="*/ 1519474 h 6858000"/>
              <a:gd name="connsiteX155" fmla="*/ 348400 w 1605470"/>
              <a:gd name="connsiteY155" fmla="*/ 1477995 h 6858000"/>
              <a:gd name="connsiteX156" fmla="*/ 328025 w 1605470"/>
              <a:gd name="connsiteY156" fmla="*/ 1475165 h 6858000"/>
              <a:gd name="connsiteX157" fmla="*/ 326326 w 1605470"/>
              <a:gd name="connsiteY157" fmla="*/ 1428585 h 6858000"/>
              <a:gd name="connsiteX158" fmla="*/ 325799 w 1605470"/>
              <a:gd name="connsiteY158" fmla="*/ 1357181 h 6858000"/>
              <a:gd name="connsiteX159" fmla="*/ 320507 w 1605470"/>
              <a:gd name="connsiteY159" fmla="*/ 1347099 h 6858000"/>
              <a:gd name="connsiteX160" fmla="*/ 335347 w 1605470"/>
              <a:gd name="connsiteY160" fmla="*/ 1334233 h 6858000"/>
              <a:gd name="connsiteX161" fmla="*/ 342792 w 1605470"/>
              <a:gd name="connsiteY161" fmla="*/ 1307086 h 6858000"/>
              <a:gd name="connsiteX162" fmla="*/ 343980 w 1605470"/>
              <a:gd name="connsiteY162" fmla="*/ 1189033 h 6858000"/>
              <a:gd name="connsiteX163" fmla="*/ 348665 w 1605470"/>
              <a:gd name="connsiteY163" fmla="*/ 1168288 h 6858000"/>
              <a:gd name="connsiteX164" fmla="*/ 340947 w 1605470"/>
              <a:gd name="connsiteY164" fmla="*/ 1142577 h 6858000"/>
              <a:gd name="connsiteX165" fmla="*/ 330253 w 1605470"/>
              <a:gd name="connsiteY165" fmla="*/ 1088484 h 6858000"/>
              <a:gd name="connsiteX166" fmla="*/ 314647 w 1605470"/>
              <a:gd name="connsiteY166" fmla="*/ 1053424 h 6858000"/>
              <a:gd name="connsiteX167" fmla="*/ 322906 w 1605470"/>
              <a:gd name="connsiteY167" fmla="*/ 1044367 h 6858000"/>
              <a:gd name="connsiteX168" fmla="*/ 326818 w 1605470"/>
              <a:gd name="connsiteY168" fmla="*/ 1022828 h 6858000"/>
              <a:gd name="connsiteX169" fmla="*/ 320445 w 1605470"/>
              <a:gd name="connsiteY169" fmla="*/ 932283 h 6858000"/>
              <a:gd name="connsiteX170" fmla="*/ 322681 w 1605470"/>
              <a:gd name="connsiteY170" fmla="*/ 915925 h 6858000"/>
              <a:gd name="connsiteX171" fmla="*/ 315310 w 1605470"/>
              <a:gd name="connsiteY171" fmla="*/ 896999 h 6858000"/>
              <a:gd name="connsiteX172" fmla="*/ 284718 w 1605470"/>
              <a:gd name="connsiteY172" fmla="*/ 821517 h 6858000"/>
              <a:gd name="connsiteX173" fmla="*/ 270682 w 1605470"/>
              <a:gd name="connsiteY173" fmla="*/ 786519 h 6858000"/>
              <a:gd name="connsiteX174" fmla="*/ 265483 w 1605470"/>
              <a:gd name="connsiteY174" fmla="*/ 784963 h 6858000"/>
              <a:gd name="connsiteX175" fmla="*/ 270939 w 1605470"/>
              <a:gd name="connsiteY175" fmla="*/ 776648 h 6858000"/>
              <a:gd name="connsiteX176" fmla="*/ 263668 w 1605470"/>
              <a:gd name="connsiteY176" fmla="*/ 751353 h 6858000"/>
              <a:gd name="connsiteX177" fmla="*/ 254540 w 1605470"/>
              <a:gd name="connsiteY177" fmla="*/ 741965 h 6858000"/>
              <a:gd name="connsiteX178" fmla="*/ 252501 w 1605470"/>
              <a:gd name="connsiteY178" fmla="*/ 724635 h 6858000"/>
              <a:gd name="connsiteX179" fmla="*/ 248897 w 1605470"/>
              <a:gd name="connsiteY179" fmla="*/ 681659 h 6858000"/>
              <a:gd name="connsiteX180" fmla="*/ 234316 w 1605470"/>
              <a:gd name="connsiteY180" fmla="*/ 635218 h 6858000"/>
              <a:gd name="connsiteX181" fmla="*/ 239327 w 1605470"/>
              <a:gd name="connsiteY181" fmla="*/ 613763 h 6858000"/>
              <a:gd name="connsiteX182" fmla="*/ 225269 w 1605470"/>
              <a:gd name="connsiteY182" fmla="*/ 598582 h 6858000"/>
              <a:gd name="connsiteX183" fmla="*/ 224950 w 1605470"/>
              <a:gd name="connsiteY183" fmla="*/ 576846 h 6858000"/>
              <a:gd name="connsiteX184" fmla="*/ 204632 w 1605470"/>
              <a:gd name="connsiteY184" fmla="*/ 553868 h 6858000"/>
              <a:gd name="connsiteX185" fmla="*/ 239317 w 1605470"/>
              <a:gd name="connsiteY185" fmla="*/ 517614 h 6858000"/>
              <a:gd name="connsiteX186" fmla="*/ 201693 w 1605470"/>
              <a:gd name="connsiteY186" fmla="*/ 469651 h 6858000"/>
              <a:gd name="connsiteX187" fmla="*/ 195012 w 1605470"/>
              <a:gd name="connsiteY187" fmla="*/ 448559 h 6858000"/>
              <a:gd name="connsiteX188" fmla="*/ 201434 w 1605470"/>
              <a:gd name="connsiteY188" fmla="*/ 441529 h 6858000"/>
              <a:gd name="connsiteX189" fmla="*/ 200655 w 1605470"/>
              <a:gd name="connsiteY189" fmla="*/ 428927 h 6858000"/>
              <a:gd name="connsiteX190" fmla="*/ 190059 w 1605470"/>
              <a:gd name="connsiteY190" fmla="*/ 430161 h 6858000"/>
              <a:gd name="connsiteX191" fmla="*/ 184450 w 1605470"/>
              <a:gd name="connsiteY191" fmla="*/ 396240 h 6858000"/>
              <a:gd name="connsiteX192" fmla="*/ 146196 w 1605470"/>
              <a:gd name="connsiteY192" fmla="*/ 358810 h 6858000"/>
              <a:gd name="connsiteX193" fmla="*/ 124571 w 1605470"/>
              <a:gd name="connsiteY193" fmla="*/ 302178 h 6858000"/>
              <a:gd name="connsiteX194" fmla="*/ 103243 w 1605470"/>
              <a:gd name="connsiteY194" fmla="*/ 211375 h 6858000"/>
              <a:gd name="connsiteX195" fmla="*/ 94571 w 1605470"/>
              <a:gd name="connsiteY195" fmla="*/ 184179 h 6858000"/>
              <a:gd name="connsiteX196" fmla="*/ 13437 w 1605470"/>
              <a:gd name="connsiteY196" fmla="*/ 19287 h 6858000"/>
              <a:gd name="connsiteX197" fmla="*/ 0 w 1605470"/>
              <a:gd name="connsiteY197"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33116 w 1605470"/>
              <a:gd name="connsiteY140" fmla="*/ 2358011 h 6858000"/>
              <a:gd name="connsiteX141" fmla="*/ 501423 w 1605470"/>
              <a:gd name="connsiteY141" fmla="*/ 2249479 h 6858000"/>
              <a:gd name="connsiteX142" fmla="*/ 486968 w 1605470"/>
              <a:gd name="connsiteY142" fmla="*/ 2182937 h 6858000"/>
              <a:gd name="connsiteX143" fmla="*/ 488555 w 1605470"/>
              <a:gd name="connsiteY143" fmla="*/ 2155135 h 6858000"/>
              <a:gd name="connsiteX144" fmla="*/ 486013 w 1605470"/>
              <a:gd name="connsiteY144" fmla="*/ 2118008 h 6858000"/>
              <a:gd name="connsiteX145" fmla="*/ 487006 w 1605470"/>
              <a:gd name="connsiteY145" fmla="*/ 2050531 h 6858000"/>
              <a:gd name="connsiteX146" fmla="*/ 478812 w 1605470"/>
              <a:gd name="connsiteY146" fmla="*/ 1963269 h 6858000"/>
              <a:gd name="connsiteX147" fmla="*/ 442619 w 1605470"/>
              <a:gd name="connsiteY147" fmla="*/ 1910499 h 6858000"/>
              <a:gd name="connsiteX148" fmla="*/ 446785 w 1605470"/>
              <a:gd name="connsiteY148" fmla="*/ 1903212 h 6858000"/>
              <a:gd name="connsiteX149" fmla="*/ 436547 w 1605470"/>
              <a:gd name="connsiteY149" fmla="*/ 1861531 h 6858000"/>
              <a:gd name="connsiteX150" fmla="*/ 364290 w 1605470"/>
              <a:gd name="connsiteY150" fmla="*/ 1728772 h 6858000"/>
              <a:gd name="connsiteX151" fmla="*/ 345287 w 1605470"/>
              <a:gd name="connsiteY151" fmla="*/ 1646953 h 6858000"/>
              <a:gd name="connsiteX152" fmla="*/ 344412 w 1605470"/>
              <a:gd name="connsiteY152" fmla="*/ 1615777 h 6858000"/>
              <a:gd name="connsiteX153" fmla="*/ 342578 w 1605470"/>
              <a:gd name="connsiteY153" fmla="*/ 1563678 h 6858000"/>
              <a:gd name="connsiteX154" fmla="*/ 355658 w 1605470"/>
              <a:gd name="connsiteY154" fmla="*/ 1519474 h 6858000"/>
              <a:gd name="connsiteX155" fmla="*/ 348400 w 1605470"/>
              <a:gd name="connsiteY155" fmla="*/ 1477995 h 6858000"/>
              <a:gd name="connsiteX156" fmla="*/ 328025 w 1605470"/>
              <a:gd name="connsiteY156" fmla="*/ 1475165 h 6858000"/>
              <a:gd name="connsiteX157" fmla="*/ 326326 w 1605470"/>
              <a:gd name="connsiteY157" fmla="*/ 1428585 h 6858000"/>
              <a:gd name="connsiteX158" fmla="*/ 325799 w 1605470"/>
              <a:gd name="connsiteY158" fmla="*/ 1357181 h 6858000"/>
              <a:gd name="connsiteX159" fmla="*/ 320507 w 1605470"/>
              <a:gd name="connsiteY159" fmla="*/ 1347099 h 6858000"/>
              <a:gd name="connsiteX160" fmla="*/ 335347 w 1605470"/>
              <a:gd name="connsiteY160" fmla="*/ 1334233 h 6858000"/>
              <a:gd name="connsiteX161" fmla="*/ 342792 w 1605470"/>
              <a:gd name="connsiteY161" fmla="*/ 1307086 h 6858000"/>
              <a:gd name="connsiteX162" fmla="*/ 343980 w 1605470"/>
              <a:gd name="connsiteY162" fmla="*/ 1189033 h 6858000"/>
              <a:gd name="connsiteX163" fmla="*/ 348665 w 1605470"/>
              <a:gd name="connsiteY163" fmla="*/ 1168288 h 6858000"/>
              <a:gd name="connsiteX164" fmla="*/ 340947 w 1605470"/>
              <a:gd name="connsiteY164" fmla="*/ 1142577 h 6858000"/>
              <a:gd name="connsiteX165" fmla="*/ 330253 w 1605470"/>
              <a:gd name="connsiteY165" fmla="*/ 1088484 h 6858000"/>
              <a:gd name="connsiteX166" fmla="*/ 314647 w 1605470"/>
              <a:gd name="connsiteY166" fmla="*/ 1053424 h 6858000"/>
              <a:gd name="connsiteX167" fmla="*/ 322906 w 1605470"/>
              <a:gd name="connsiteY167" fmla="*/ 1044367 h 6858000"/>
              <a:gd name="connsiteX168" fmla="*/ 326818 w 1605470"/>
              <a:gd name="connsiteY168" fmla="*/ 1022828 h 6858000"/>
              <a:gd name="connsiteX169" fmla="*/ 320445 w 1605470"/>
              <a:gd name="connsiteY169" fmla="*/ 932283 h 6858000"/>
              <a:gd name="connsiteX170" fmla="*/ 322681 w 1605470"/>
              <a:gd name="connsiteY170" fmla="*/ 915925 h 6858000"/>
              <a:gd name="connsiteX171" fmla="*/ 315310 w 1605470"/>
              <a:gd name="connsiteY171" fmla="*/ 896999 h 6858000"/>
              <a:gd name="connsiteX172" fmla="*/ 284718 w 1605470"/>
              <a:gd name="connsiteY172" fmla="*/ 821517 h 6858000"/>
              <a:gd name="connsiteX173" fmla="*/ 270682 w 1605470"/>
              <a:gd name="connsiteY173" fmla="*/ 786519 h 6858000"/>
              <a:gd name="connsiteX174" fmla="*/ 265483 w 1605470"/>
              <a:gd name="connsiteY174" fmla="*/ 784963 h 6858000"/>
              <a:gd name="connsiteX175" fmla="*/ 270939 w 1605470"/>
              <a:gd name="connsiteY175" fmla="*/ 776648 h 6858000"/>
              <a:gd name="connsiteX176" fmla="*/ 263668 w 1605470"/>
              <a:gd name="connsiteY176" fmla="*/ 751353 h 6858000"/>
              <a:gd name="connsiteX177" fmla="*/ 254540 w 1605470"/>
              <a:gd name="connsiteY177" fmla="*/ 741965 h 6858000"/>
              <a:gd name="connsiteX178" fmla="*/ 252501 w 1605470"/>
              <a:gd name="connsiteY178" fmla="*/ 724635 h 6858000"/>
              <a:gd name="connsiteX179" fmla="*/ 248897 w 1605470"/>
              <a:gd name="connsiteY179" fmla="*/ 681659 h 6858000"/>
              <a:gd name="connsiteX180" fmla="*/ 234316 w 1605470"/>
              <a:gd name="connsiteY180" fmla="*/ 635218 h 6858000"/>
              <a:gd name="connsiteX181" fmla="*/ 239327 w 1605470"/>
              <a:gd name="connsiteY181" fmla="*/ 613763 h 6858000"/>
              <a:gd name="connsiteX182" fmla="*/ 225269 w 1605470"/>
              <a:gd name="connsiteY182" fmla="*/ 598582 h 6858000"/>
              <a:gd name="connsiteX183" fmla="*/ 224950 w 1605470"/>
              <a:gd name="connsiteY183" fmla="*/ 576846 h 6858000"/>
              <a:gd name="connsiteX184" fmla="*/ 204632 w 1605470"/>
              <a:gd name="connsiteY184" fmla="*/ 553868 h 6858000"/>
              <a:gd name="connsiteX185" fmla="*/ 239317 w 1605470"/>
              <a:gd name="connsiteY185" fmla="*/ 517614 h 6858000"/>
              <a:gd name="connsiteX186" fmla="*/ 201693 w 1605470"/>
              <a:gd name="connsiteY186" fmla="*/ 469651 h 6858000"/>
              <a:gd name="connsiteX187" fmla="*/ 195012 w 1605470"/>
              <a:gd name="connsiteY187" fmla="*/ 448559 h 6858000"/>
              <a:gd name="connsiteX188" fmla="*/ 201434 w 1605470"/>
              <a:gd name="connsiteY188" fmla="*/ 441529 h 6858000"/>
              <a:gd name="connsiteX189" fmla="*/ 200655 w 1605470"/>
              <a:gd name="connsiteY189" fmla="*/ 428927 h 6858000"/>
              <a:gd name="connsiteX190" fmla="*/ 190059 w 1605470"/>
              <a:gd name="connsiteY190" fmla="*/ 430161 h 6858000"/>
              <a:gd name="connsiteX191" fmla="*/ 184450 w 1605470"/>
              <a:gd name="connsiteY191" fmla="*/ 396240 h 6858000"/>
              <a:gd name="connsiteX192" fmla="*/ 146196 w 1605470"/>
              <a:gd name="connsiteY192" fmla="*/ 358810 h 6858000"/>
              <a:gd name="connsiteX193" fmla="*/ 124571 w 1605470"/>
              <a:gd name="connsiteY193" fmla="*/ 302178 h 6858000"/>
              <a:gd name="connsiteX194" fmla="*/ 103243 w 1605470"/>
              <a:gd name="connsiteY194" fmla="*/ 211375 h 6858000"/>
              <a:gd name="connsiteX195" fmla="*/ 94571 w 1605470"/>
              <a:gd name="connsiteY195" fmla="*/ 184179 h 6858000"/>
              <a:gd name="connsiteX196" fmla="*/ 13437 w 1605470"/>
              <a:gd name="connsiteY196" fmla="*/ 19287 h 6858000"/>
              <a:gd name="connsiteX197" fmla="*/ 0 w 1605470"/>
              <a:gd name="connsiteY197"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33116 w 1605470"/>
              <a:gd name="connsiteY140" fmla="*/ 2358011 h 6858000"/>
              <a:gd name="connsiteX141" fmla="*/ 501423 w 1605470"/>
              <a:gd name="connsiteY141" fmla="*/ 2249479 h 6858000"/>
              <a:gd name="connsiteX142" fmla="*/ 486968 w 1605470"/>
              <a:gd name="connsiteY142" fmla="*/ 2182937 h 6858000"/>
              <a:gd name="connsiteX143" fmla="*/ 488555 w 1605470"/>
              <a:gd name="connsiteY143" fmla="*/ 2155135 h 6858000"/>
              <a:gd name="connsiteX144" fmla="*/ 486013 w 1605470"/>
              <a:gd name="connsiteY144" fmla="*/ 2118008 h 6858000"/>
              <a:gd name="connsiteX145" fmla="*/ 487006 w 1605470"/>
              <a:gd name="connsiteY145" fmla="*/ 2050531 h 6858000"/>
              <a:gd name="connsiteX146" fmla="*/ 478812 w 1605470"/>
              <a:gd name="connsiteY146" fmla="*/ 1963269 h 6858000"/>
              <a:gd name="connsiteX147" fmla="*/ 442619 w 1605470"/>
              <a:gd name="connsiteY147" fmla="*/ 1910499 h 6858000"/>
              <a:gd name="connsiteX148" fmla="*/ 446785 w 1605470"/>
              <a:gd name="connsiteY148" fmla="*/ 1903212 h 6858000"/>
              <a:gd name="connsiteX149" fmla="*/ 436547 w 1605470"/>
              <a:gd name="connsiteY149" fmla="*/ 1861531 h 6858000"/>
              <a:gd name="connsiteX150" fmla="*/ 364290 w 1605470"/>
              <a:gd name="connsiteY150" fmla="*/ 1728772 h 6858000"/>
              <a:gd name="connsiteX151" fmla="*/ 345287 w 1605470"/>
              <a:gd name="connsiteY151" fmla="*/ 1646953 h 6858000"/>
              <a:gd name="connsiteX152" fmla="*/ 344412 w 1605470"/>
              <a:gd name="connsiteY152" fmla="*/ 1615777 h 6858000"/>
              <a:gd name="connsiteX153" fmla="*/ 342578 w 1605470"/>
              <a:gd name="connsiteY153" fmla="*/ 1563678 h 6858000"/>
              <a:gd name="connsiteX154" fmla="*/ 355658 w 1605470"/>
              <a:gd name="connsiteY154" fmla="*/ 1519474 h 6858000"/>
              <a:gd name="connsiteX155" fmla="*/ 348400 w 1605470"/>
              <a:gd name="connsiteY155" fmla="*/ 1477995 h 6858000"/>
              <a:gd name="connsiteX156" fmla="*/ 328025 w 1605470"/>
              <a:gd name="connsiteY156" fmla="*/ 1475165 h 6858000"/>
              <a:gd name="connsiteX157" fmla="*/ 326326 w 1605470"/>
              <a:gd name="connsiteY157" fmla="*/ 1428585 h 6858000"/>
              <a:gd name="connsiteX158" fmla="*/ 325799 w 1605470"/>
              <a:gd name="connsiteY158" fmla="*/ 1357181 h 6858000"/>
              <a:gd name="connsiteX159" fmla="*/ 320507 w 1605470"/>
              <a:gd name="connsiteY159" fmla="*/ 1347099 h 6858000"/>
              <a:gd name="connsiteX160" fmla="*/ 335347 w 1605470"/>
              <a:gd name="connsiteY160" fmla="*/ 1334233 h 6858000"/>
              <a:gd name="connsiteX161" fmla="*/ 342792 w 1605470"/>
              <a:gd name="connsiteY161" fmla="*/ 1307086 h 6858000"/>
              <a:gd name="connsiteX162" fmla="*/ 343980 w 1605470"/>
              <a:gd name="connsiteY162" fmla="*/ 1189033 h 6858000"/>
              <a:gd name="connsiteX163" fmla="*/ 348665 w 1605470"/>
              <a:gd name="connsiteY163" fmla="*/ 1168288 h 6858000"/>
              <a:gd name="connsiteX164" fmla="*/ 340947 w 1605470"/>
              <a:gd name="connsiteY164" fmla="*/ 1142577 h 6858000"/>
              <a:gd name="connsiteX165" fmla="*/ 330253 w 1605470"/>
              <a:gd name="connsiteY165" fmla="*/ 1088484 h 6858000"/>
              <a:gd name="connsiteX166" fmla="*/ 314647 w 1605470"/>
              <a:gd name="connsiteY166" fmla="*/ 1053424 h 6858000"/>
              <a:gd name="connsiteX167" fmla="*/ 322906 w 1605470"/>
              <a:gd name="connsiteY167" fmla="*/ 1044367 h 6858000"/>
              <a:gd name="connsiteX168" fmla="*/ 326818 w 1605470"/>
              <a:gd name="connsiteY168" fmla="*/ 1022828 h 6858000"/>
              <a:gd name="connsiteX169" fmla="*/ 320445 w 1605470"/>
              <a:gd name="connsiteY169" fmla="*/ 932283 h 6858000"/>
              <a:gd name="connsiteX170" fmla="*/ 322681 w 1605470"/>
              <a:gd name="connsiteY170" fmla="*/ 915925 h 6858000"/>
              <a:gd name="connsiteX171" fmla="*/ 315310 w 1605470"/>
              <a:gd name="connsiteY171" fmla="*/ 896999 h 6858000"/>
              <a:gd name="connsiteX172" fmla="*/ 284718 w 1605470"/>
              <a:gd name="connsiteY172" fmla="*/ 821517 h 6858000"/>
              <a:gd name="connsiteX173" fmla="*/ 270682 w 1605470"/>
              <a:gd name="connsiteY173" fmla="*/ 786519 h 6858000"/>
              <a:gd name="connsiteX174" fmla="*/ 265483 w 1605470"/>
              <a:gd name="connsiteY174" fmla="*/ 784963 h 6858000"/>
              <a:gd name="connsiteX175" fmla="*/ 263668 w 1605470"/>
              <a:gd name="connsiteY175" fmla="*/ 751353 h 6858000"/>
              <a:gd name="connsiteX176" fmla="*/ 254540 w 1605470"/>
              <a:gd name="connsiteY176" fmla="*/ 741965 h 6858000"/>
              <a:gd name="connsiteX177" fmla="*/ 252501 w 1605470"/>
              <a:gd name="connsiteY177" fmla="*/ 724635 h 6858000"/>
              <a:gd name="connsiteX178" fmla="*/ 248897 w 1605470"/>
              <a:gd name="connsiteY178" fmla="*/ 681659 h 6858000"/>
              <a:gd name="connsiteX179" fmla="*/ 234316 w 1605470"/>
              <a:gd name="connsiteY179" fmla="*/ 635218 h 6858000"/>
              <a:gd name="connsiteX180" fmla="*/ 239327 w 1605470"/>
              <a:gd name="connsiteY180" fmla="*/ 613763 h 6858000"/>
              <a:gd name="connsiteX181" fmla="*/ 225269 w 1605470"/>
              <a:gd name="connsiteY181" fmla="*/ 598582 h 6858000"/>
              <a:gd name="connsiteX182" fmla="*/ 224950 w 1605470"/>
              <a:gd name="connsiteY182" fmla="*/ 576846 h 6858000"/>
              <a:gd name="connsiteX183" fmla="*/ 204632 w 1605470"/>
              <a:gd name="connsiteY183" fmla="*/ 553868 h 6858000"/>
              <a:gd name="connsiteX184" fmla="*/ 239317 w 1605470"/>
              <a:gd name="connsiteY184" fmla="*/ 517614 h 6858000"/>
              <a:gd name="connsiteX185" fmla="*/ 201693 w 1605470"/>
              <a:gd name="connsiteY185" fmla="*/ 469651 h 6858000"/>
              <a:gd name="connsiteX186" fmla="*/ 195012 w 1605470"/>
              <a:gd name="connsiteY186" fmla="*/ 448559 h 6858000"/>
              <a:gd name="connsiteX187" fmla="*/ 201434 w 1605470"/>
              <a:gd name="connsiteY187" fmla="*/ 441529 h 6858000"/>
              <a:gd name="connsiteX188" fmla="*/ 200655 w 1605470"/>
              <a:gd name="connsiteY188" fmla="*/ 428927 h 6858000"/>
              <a:gd name="connsiteX189" fmla="*/ 190059 w 1605470"/>
              <a:gd name="connsiteY189" fmla="*/ 430161 h 6858000"/>
              <a:gd name="connsiteX190" fmla="*/ 184450 w 1605470"/>
              <a:gd name="connsiteY190" fmla="*/ 396240 h 6858000"/>
              <a:gd name="connsiteX191" fmla="*/ 146196 w 1605470"/>
              <a:gd name="connsiteY191" fmla="*/ 358810 h 6858000"/>
              <a:gd name="connsiteX192" fmla="*/ 124571 w 1605470"/>
              <a:gd name="connsiteY192" fmla="*/ 302178 h 6858000"/>
              <a:gd name="connsiteX193" fmla="*/ 103243 w 1605470"/>
              <a:gd name="connsiteY193" fmla="*/ 211375 h 6858000"/>
              <a:gd name="connsiteX194" fmla="*/ 94571 w 1605470"/>
              <a:gd name="connsiteY194" fmla="*/ 184179 h 6858000"/>
              <a:gd name="connsiteX195" fmla="*/ 13437 w 1605470"/>
              <a:gd name="connsiteY195" fmla="*/ 19287 h 6858000"/>
              <a:gd name="connsiteX196" fmla="*/ 0 w 1605470"/>
              <a:gd name="connsiteY196"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33116 w 1605470"/>
              <a:gd name="connsiteY140" fmla="*/ 2358011 h 6858000"/>
              <a:gd name="connsiteX141" fmla="*/ 501423 w 1605470"/>
              <a:gd name="connsiteY141" fmla="*/ 2249479 h 6858000"/>
              <a:gd name="connsiteX142" fmla="*/ 486968 w 1605470"/>
              <a:gd name="connsiteY142" fmla="*/ 2182937 h 6858000"/>
              <a:gd name="connsiteX143" fmla="*/ 488555 w 1605470"/>
              <a:gd name="connsiteY143" fmla="*/ 2155135 h 6858000"/>
              <a:gd name="connsiteX144" fmla="*/ 486013 w 1605470"/>
              <a:gd name="connsiteY144" fmla="*/ 2118008 h 6858000"/>
              <a:gd name="connsiteX145" fmla="*/ 487006 w 1605470"/>
              <a:gd name="connsiteY145" fmla="*/ 2050531 h 6858000"/>
              <a:gd name="connsiteX146" fmla="*/ 478812 w 1605470"/>
              <a:gd name="connsiteY146" fmla="*/ 1963269 h 6858000"/>
              <a:gd name="connsiteX147" fmla="*/ 442619 w 1605470"/>
              <a:gd name="connsiteY147" fmla="*/ 1910499 h 6858000"/>
              <a:gd name="connsiteX148" fmla="*/ 446785 w 1605470"/>
              <a:gd name="connsiteY148" fmla="*/ 1903212 h 6858000"/>
              <a:gd name="connsiteX149" fmla="*/ 436547 w 1605470"/>
              <a:gd name="connsiteY149" fmla="*/ 1861531 h 6858000"/>
              <a:gd name="connsiteX150" fmla="*/ 364290 w 1605470"/>
              <a:gd name="connsiteY150" fmla="*/ 1728772 h 6858000"/>
              <a:gd name="connsiteX151" fmla="*/ 345287 w 1605470"/>
              <a:gd name="connsiteY151" fmla="*/ 1646953 h 6858000"/>
              <a:gd name="connsiteX152" fmla="*/ 344412 w 1605470"/>
              <a:gd name="connsiteY152" fmla="*/ 1615777 h 6858000"/>
              <a:gd name="connsiteX153" fmla="*/ 342578 w 1605470"/>
              <a:gd name="connsiteY153" fmla="*/ 1563678 h 6858000"/>
              <a:gd name="connsiteX154" fmla="*/ 355658 w 1605470"/>
              <a:gd name="connsiteY154" fmla="*/ 1519474 h 6858000"/>
              <a:gd name="connsiteX155" fmla="*/ 348400 w 1605470"/>
              <a:gd name="connsiteY155" fmla="*/ 1477995 h 6858000"/>
              <a:gd name="connsiteX156" fmla="*/ 328025 w 1605470"/>
              <a:gd name="connsiteY156" fmla="*/ 1475165 h 6858000"/>
              <a:gd name="connsiteX157" fmla="*/ 326326 w 1605470"/>
              <a:gd name="connsiteY157" fmla="*/ 1428585 h 6858000"/>
              <a:gd name="connsiteX158" fmla="*/ 325799 w 1605470"/>
              <a:gd name="connsiteY158" fmla="*/ 1357181 h 6858000"/>
              <a:gd name="connsiteX159" fmla="*/ 320507 w 1605470"/>
              <a:gd name="connsiteY159" fmla="*/ 1347099 h 6858000"/>
              <a:gd name="connsiteX160" fmla="*/ 335347 w 1605470"/>
              <a:gd name="connsiteY160" fmla="*/ 1334233 h 6858000"/>
              <a:gd name="connsiteX161" fmla="*/ 342792 w 1605470"/>
              <a:gd name="connsiteY161" fmla="*/ 1307086 h 6858000"/>
              <a:gd name="connsiteX162" fmla="*/ 343980 w 1605470"/>
              <a:gd name="connsiteY162" fmla="*/ 1189033 h 6858000"/>
              <a:gd name="connsiteX163" fmla="*/ 348665 w 1605470"/>
              <a:gd name="connsiteY163" fmla="*/ 1168288 h 6858000"/>
              <a:gd name="connsiteX164" fmla="*/ 340947 w 1605470"/>
              <a:gd name="connsiteY164" fmla="*/ 1142577 h 6858000"/>
              <a:gd name="connsiteX165" fmla="*/ 330253 w 1605470"/>
              <a:gd name="connsiteY165" fmla="*/ 1088484 h 6858000"/>
              <a:gd name="connsiteX166" fmla="*/ 314647 w 1605470"/>
              <a:gd name="connsiteY166" fmla="*/ 1053424 h 6858000"/>
              <a:gd name="connsiteX167" fmla="*/ 322906 w 1605470"/>
              <a:gd name="connsiteY167" fmla="*/ 1044367 h 6858000"/>
              <a:gd name="connsiteX168" fmla="*/ 326818 w 1605470"/>
              <a:gd name="connsiteY168" fmla="*/ 1022828 h 6858000"/>
              <a:gd name="connsiteX169" fmla="*/ 320445 w 1605470"/>
              <a:gd name="connsiteY169" fmla="*/ 932283 h 6858000"/>
              <a:gd name="connsiteX170" fmla="*/ 322681 w 1605470"/>
              <a:gd name="connsiteY170" fmla="*/ 915925 h 6858000"/>
              <a:gd name="connsiteX171" fmla="*/ 315310 w 1605470"/>
              <a:gd name="connsiteY171" fmla="*/ 896999 h 6858000"/>
              <a:gd name="connsiteX172" fmla="*/ 284718 w 1605470"/>
              <a:gd name="connsiteY172" fmla="*/ 821517 h 6858000"/>
              <a:gd name="connsiteX173" fmla="*/ 270682 w 1605470"/>
              <a:gd name="connsiteY173" fmla="*/ 786519 h 6858000"/>
              <a:gd name="connsiteX174" fmla="*/ 263668 w 1605470"/>
              <a:gd name="connsiteY174" fmla="*/ 751353 h 6858000"/>
              <a:gd name="connsiteX175" fmla="*/ 254540 w 1605470"/>
              <a:gd name="connsiteY175" fmla="*/ 741965 h 6858000"/>
              <a:gd name="connsiteX176" fmla="*/ 252501 w 1605470"/>
              <a:gd name="connsiteY176" fmla="*/ 724635 h 6858000"/>
              <a:gd name="connsiteX177" fmla="*/ 248897 w 1605470"/>
              <a:gd name="connsiteY177" fmla="*/ 681659 h 6858000"/>
              <a:gd name="connsiteX178" fmla="*/ 234316 w 1605470"/>
              <a:gd name="connsiteY178" fmla="*/ 635218 h 6858000"/>
              <a:gd name="connsiteX179" fmla="*/ 239327 w 1605470"/>
              <a:gd name="connsiteY179" fmla="*/ 613763 h 6858000"/>
              <a:gd name="connsiteX180" fmla="*/ 225269 w 1605470"/>
              <a:gd name="connsiteY180" fmla="*/ 598582 h 6858000"/>
              <a:gd name="connsiteX181" fmla="*/ 224950 w 1605470"/>
              <a:gd name="connsiteY181" fmla="*/ 576846 h 6858000"/>
              <a:gd name="connsiteX182" fmla="*/ 204632 w 1605470"/>
              <a:gd name="connsiteY182" fmla="*/ 553868 h 6858000"/>
              <a:gd name="connsiteX183" fmla="*/ 239317 w 1605470"/>
              <a:gd name="connsiteY183" fmla="*/ 517614 h 6858000"/>
              <a:gd name="connsiteX184" fmla="*/ 201693 w 1605470"/>
              <a:gd name="connsiteY184" fmla="*/ 469651 h 6858000"/>
              <a:gd name="connsiteX185" fmla="*/ 195012 w 1605470"/>
              <a:gd name="connsiteY185" fmla="*/ 448559 h 6858000"/>
              <a:gd name="connsiteX186" fmla="*/ 201434 w 1605470"/>
              <a:gd name="connsiteY186" fmla="*/ 441529 h 6858000"/>
              <a:gd name="connsiteX187" fmla="*/ 200655 w 1605470"/>
              <a:gd name="connsiteY187" fmla="*/ 428927 h 6858000"/>
              <a:gd name="connsiteX188" fmla="*/ 190059 w 1605470"/>
              <a:gd name="connsiteY188" fmla="*/ 430161 h 6858000"/>
              <a:gd name="connsiteX189" fmla="*/ 184450 w 1605470"/>
              <a:gd name="connsiteY189" fmla="*/ 396240 h 6858000"/>
              <a:gd name="connsiteX190" fmla="*/ 146196 w 1605470"/>
              <a:gd name="connsiteY190" fmla="*/ 358810 h 6858000"/>
              <a:gd name="connsiteX191" fmla="*/ 124571 w 1605470"/>
              <a:gd name="connsiteY191" fmla="*/ 302178 h 6858000"/>
              <a:gd name="connsiteX192" fmla="*/ 103243 w 1605470"/>
              <a:gd name="connsiteY192" fmla="*/ 211375 h 6858000"/>
              <a:gd name="connsiteX193" fmla="*/ 94571 w 1605470"/>
              <a:gd name="connsiteY193" fmla="*/ 184179 h 6858000"/>
              <a:gd name="connsiteX194" fmla="*/ 13437 w 1605470"/>
              <a:gd name="connsiteY194" fmla="*/ 19287 h 6858000"/>
              <a:gd name="connsiteX195" fmla="*/ 0 w 1605470"/>
              <a:gd name="connsiteY195"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33116 w 1605470"/>
              <a:gd name="connsiteY140" fmla="*/ 2358011 h 6858000"/>
              <a:gd name="connsiteX141" fmla="*/ 501423 w 1605470"/>
              <a:gd name="connsiteY141" fmla="*/ 2249479 h 6858000"/>
              <a:gd name="connsiteX142" fmla="*/ 486968 w 1605470"/>
              <a:gd name="connsiteY142" fmla="*/ 2182937 h 6858000"/>
              <a:gd name="connsiteX143" fmla="*/ 488555 w 1605470"/>
              <a:gd name="connsiteY143" fmla="*/ 2155135 h 6858000"/>
              <a:gd name="connsiteX144" fmla="*/ 486013 w 1605470"/>
              <a:gd name="connsiteY144" fmla="*/ 2118008 h 6858000"/>
              <a:gd name="connsiteX145" fmla="*/ 487006 w 1605470"/>
              <a:gd name="connsiteY145" fmla="*/ 2050531 h 6858000"/>
              <a:gd name="connsiteX146" fmla="*/ 478812 w 1605470"/>
              <a:gd name="connsiteY146" fmla="*/ 1963269 h 6858000"/>
              <a:gd name="connsiteX147" fmla="*/ 442619 w 1605470"/>
              <a:gd name="connsiteY147" fmla="*/ 1910499 h 6858000"/>
              <a:gd name="connsiteX148" fmla="*/ 446785 w 1605470"/>
              <a:gd name="connsiteY148" fmla="*/ 1903212 h 6858000"/>
              <a:gd name="connsiteX149" fmla="*/ 436547 w 1605470"/>
              <a:gd name="connsiteY149" fmla="*/ 1861531 h 6858000"/>
              <a:gd name="connsiteX150" fmla="*/ 364290 w 1605470"/>
              <a:gd name="connsiteY150" fmla="*/ 1728772 h 6858000"/>
              <a:gd name="connsiteX151" fmla="*/ 345287 w 1605470"/>
              <a:gd name="connsiteY151" fmla="*/ 1646953 h 6858000"/>
              <a:gd name="connsiteX152" fmla="*/ 344412 w 1605470"/>
              <a:gd name="connsiteY152" fmla="*/ 1615777 h 6858000"/>
              <a:gd name="connsiteX153" fmla="*/ 342578 w 1605470"/>
              <a:gd name="connsiteY153" fmla="*/ 1563678 h 6858000"/>
              <a:gd name="connsiteX154" fmla="*/ 355658 w 1605470"/>
              <a:gd name="connsiteY154" fmla="*/ 1519474 h 6858000"/>
              <a:gd name="connsiteX155" fmla="*/ 348400 w 1605470"/>
              <a:gd name="connsiteY155" fmla="*/ 1477995 h 6858000"/>
              <a:gd name="connsiteX156" fmla="*/ 328025 w 1605470"/>
              <a:gd name="connsiteY156" fmla="*/ 1475165 h 6858000"/>
              <a:gd name="connsiteX157" fmla="*/ 326326 w 1605470"/>
              <a:gd name="connsiteY157" fmla="*/ 1428585 h 6858000"/>
              <a:gd name="connsiteX158" fmla="*/ 325799 w 1605470"/>
              <a:gd name="connsiteY158" fmla="*/ 1357181 h 6858000"/>
              <a:gd name="connsiteX159" fmla="*/ 320507 w 1605470"/>
              <a:gd name="connsiteY159" fmla="*/ 1347099 h 6858000"/>
              <a:gd name="connsiteX160" fmla="*/ 335347 w 1605470"/>
              <a:gd name="connsiteY160" fmla="*/ 1334233 h 6858000"/>
              <a:gd name="connsiteX161" fmla="*/ 342792 w 1605470"/>
              <a:gd name="connsiteY161" fmla="*/ 1307086 h 6858000"/>
              <a:gd name="connsiteX162" fmla="*/ 343980 w 1605470"/>
              <a:gd name="connsiteY162" fmla="*/ 1189033 h 6858000"/>
              <a:gd name="connsiteX163" fmla="*/ 348665 w 1605470"/>
              <a:gd name="connsiteY163" fmla="*/ 1168288 h 6858000"/>
              <a:gd name="connsiteX164" fmla="*/ 340947 w 1605470"/>
              <a:gd name="connsiteY164" fmla="*/ 1142577 h 6858000"/>
              <a:gd name="connsiteX165" fmla="*/ 330253 w 1605470"/>
              <a:gd name="connsiteY165" fmla="*/ 1088484 h 6858000"/>
              <a:gd name="connsiteX166" fmla="*/ 314647 w 1605470"/>
              <a:gd name="connsiteY166" fmla="*/ 1053424 h 6858000"/>
              <a:gd name="connsiteX167" fmla="*/ 322906 w 1605470"/>
              <a:gd name="connsiteY167" fmla="*/ 1044367 h 6858000"/>
              <a:gd name="connsiteX168" fmla="*/ 326818 w 1605470"/>
              <a:gd name="connsiteY168" fmla="*/ 1022828 h 6858000"/>
              <a:gd name="connsiteX169" fmla="*/ 320445 w 1605470"/>
              <a:gd name="connsiteY169" fmla="*/ 932283 h 6858000"/>
              <a:gd name="connsiteX170" fmla="*/ 322681 w 1605470"/>
              <a:gd name="connsiteY170" fmla="*/ 915925 h 6858000"/>
              <a:gd name="connsiteX171" fmla="*/ 315310 w 1605470"/>
              <a:gd name="connsiteY171" fmla="*/ 896999 h 6858000"/>
              <a:gd name="connsiteX172" fmla="*/ 284718 w 1605470"/>
              <a:gd name="connsiteY172" fmla="*/ 821517 h 6858000"/>
              <a:gd name="connsiteX173" fmla="*/ 263668 w 1605470"/>
              <a:gd name="connsiteY173" fmla="*/ 751353 h 6858000"/>
              <a:gd name="connsiteX174" fmla="*/ 254540 w 1605470"/>
              <a:gd name="connsiteY174" fmla="*/ 741965 h 6858000"/>
              <a:gd name="connsiteX175" fmla="*/ 252501 w 1605470"/>
              <a:gd name="connsiteY175" fmla="*/ 724635 h 6858000"/>
              <a:gd name="connsiteX176" fmla="*/ 248897 w 1605470"/>
              <a:gd name="connsiteY176" fmla="*/ 681659 h 6858000"/>
              <a:gd name="connsiteX177" fmla="*/ 234316 w 1605470"/>
              <a:gd name="connsiteY177" fmla="*/ 635218 h 6858000"/>
              <a:gd name="connsiteX178" fmla="*/ 239327 w 1605470"/>
              <a:gd name="connsiteY178" fmla="*/ 613763 h 6858000"/>
              <a:gd name="connsiteX179" fmla="*/ 225269 w 1605470"/>
              <a:gd name="connsiteY179" fmla="*/ 598582 h 6858000"/>
              <a:gd name="connsiteX180" fmla="*/ 224950 w 1605470"/>
              <a:gd name="connsiteY180" fmla="*/ 576846 h 6858000"/>
              <a:gd name="connsiteX181" fmla="*/ 204632 w 1605470"/>
              <a:gd name="connsiteY181" fmla="*/ 553868 h 6858000"/>
              <a:gd name="connsiteX182" fmla="*/ 239317 w 1605470"/>
              <a:gd name="connsiteY182" fmla="*/ 517614 h 6858000"/>
              <a:gd name="connsiteX183" fmla="*/ 201693 w 1605470"/>
              <a:gd name="connsiteY183" fmla="*/ 469651 h 6858000"/>
              <a:gd name="connsiteX184" fmla="*/ 195012 w 1605470"/>
              <a:gd name="connsiteY184" fmla="*/ 448559 h 6858000"/>
              <a:gd name="connsiteX185" fmla="*/ 201434 w 1605470"/>
              <a:gd name="connsiteY185" fmla="*/ 441529 h 6858000"/>
              <a:gd name="connsiteX186" fmla="*/ 200655 w 1605470"/>
              <a:gd name="connsiteY186" fmla="*/ 428927 h 6858000"/>
              <a:gd name="connsiteX187" fmla="*/ 190059 w 1605470"/>
              <a:gd name="connsiteY187" fmla="*/ 430161 h 6858000"/>
              <a:gd name="connsiteX188" fmla="*/ 184450 w 1605470"/>
              <a:gd name="connsiteY188" fmla="*/ 396240 h 6858000"/>
              <a:gd name="connsiteX189" fmla="*/ 146196 w 1605470"/>
              <a:gd name="connsiteY189" fmla="*/ 358810 h 6858000"/>
              <a:gd name="connsiteX190" fmla="*/ 124571 w 1605470"/>
              <a:gd name="connsiteY190" fmla="*/ 302178 h 6858000"/>
              <a:gd name="connsiteX191" fmla="*/ 103243 w 1605470"/>
              <a:gd name="connsiteY191" fmla="*/ 211375 h 6858000"/>
              <a:gd name="connsiteX192" fmla="*/ 94571 w 1605470"/>
              <a:gd name="connsiteY192" fmla="*/ 184179 h 6858000"/>
              <a:gd name="connsiteX193" fmla="*/ 13437 w 1605470"/>
              <a:gd name="connsiteY193" fmla="*/ 19287 h 6858000"/>
              <a:gd name="connsiteX194" fmla="*/ 0 w 1605470"/>
              <a:gd name="connsiteY194"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01423 w 1605470"/>
              <a:gd name="connsiteY140" fmla="*/ 2249479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64290 w 1605470"/>
              <a:gd name="connsiteY149" fmla="*/ 1728772 h 6858000"/>
              <a:gd name="connsiteX150" fmla="*/ 345287 w 1605470"/>
              <a:gd name="connsiteY150" fmla="*/ 1646953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28025 w 1605470"/>
              <a:gd name="connsiteY155" fmla="*/ 1475165 h 6858000"/>
              <a:gd name="connsiteX156" fmla="*/ 326326 w 1605470"/>
              <a:gd name="connsiteY156" fmla="*/ 1428585 h 6858000"/>
              <a:gd name="connsiteX157" fmla="*/ 325799 w 1605470"/>
              <a:gd name="connsiteY157" fmla="*/ 1357181 h 6858000"/>
              <a:gd name="connsiteX158" fmla="*/ 320507 w 1605470"/>
              <a:gd name="connsiteY158" fmla="*/ 1347099 h 6858000"/>
              <a:gd name="connsiteX159" fmla="*/ 335347 w 1605470"/>
              <a:gd name="connsiteY159" fmla="*/ 1334233 h 6858000"/>
              <a:gd name="connsiteX160" fmla="*/ 342792 w 1605470"/>
              <a:gd name="connsiteY160" fmla="*/ 1307086 h 6858000"/>
              <a:gd name="connsiteX161" fmla="*/ 343980 w 1605470"/>
              <a:gd name="connsiteY161" fmla="*/ 1189033 h 6858000"/>
              <a:gd name="connsiteX162" fmla="*/ 348665 w 1605470"/>
              <a:gd name="connsiteY162" fmla="*/ 1168288 h 6858000"/>
              <a:gd name="connsiteX163" fmla="*/ 340947 w 1605470"/>
              <a:gd name="connsiteY163" fmla="*/ 1142577 h 6858000"/>
              <a:gd name="connsiteX164" fmla="*/ 330253 w 1605470"/>
              <a:gd name="connsiteY164" fmla="*/ 1088484 h 6858000"/>
              <a:gd name="connsiteX165" fmla="*/ 314647 w 1605470"/>
              <a:gd name="connsiteY165" fmla="*/ 1053424 h 6858000"/>
              <a:gd name="connsiteX166" fmla="*/ 322906 w 1605470"/>
              <a:gd name="connsiteY166" fmla="*/ 1044367 h 6858000"/>
              <a:gd name="connsiteX167" fmla="*/ 326818 w 1605470"/>
              <a:gd name="connsiteY167" fmla="*/ 1022828 h 6858000"/>
              <a:gd name="connsiteX168" fmla="*/ 320445 w 1605470"/>
              <a:gd name="connsiteY168" fmla="*/ 932283 h 6858000"/>
              <a:gd name="connsiteX169" fmla="*/ 322681 w 1605470"/>
              <a:gd name="connsiteY169" fmla="*/ 915925 h 6858000"/>
              <a:gd name="connsiteX170" fmla="*/ 315310 w 1605470"/>
              <a:gd name="connsiteY170" fmla="*/ 896999 h 6858000"/>
              <a:gd name="connsiteX171" fmla="*/ 284718 w 1605470"/>
              <a:gd name="connsiteY171" fmla="*/ 821517 h 6858000"/>
              <a:gd name="connsiteX172" fmla="*/ 263668 w 1605470"/>
              <a:gd name="connsiteY172" fmla="*/ 751353 h 6858000"/>
              <a:gd name="connsiteX173" fmla="*/ 254540 w 1605470"/>
              <a:gd name="connsiteY173" fmla="*/ 741965 h 6858000"/>
              <a:gd name="connsiteX174" fmla="*/ 252501 w 1605470"/>
              <a:gd name="connsiteY174" fmla="*/ 724635 h 6858000"/>
              <a:gd name="connsiteX175" fmla="*/ 248897 w 1605470"/>
              <a:gd name="connsiteY175" fmla="*/ 681659 h 6858000"/>
              <a:gd name="connsiteX176" fmla="*/ 234316 w 1605470"/>
              <a:gd name="connsiteY176" fmla="*/ 635218 h 6858000"/>
              <a:gd name="connsiteX177" fmla="*/ 239327 w 1605470"/>
              <a:gd name="connsiteY177" fmla="*/ 613763 h 6858000"/>
              <a:gd name="connsiteX178" fmla="*/ 225269 w 1605470"/>
              <a:gd name="connsiteY178" fmla="*/ 598582 h 6858000"/>
              <a:gd name="connsiteX179" fmla="*/ 224950 w 1605470"/>
              <a:gd name="connsiteY179" fmla="*/ 576846 h 6858000"/>
              <a:gd name="connsiteX180" fmla="*/ 204632 w 1605470"/>
              <a:gd name="connsiteY180" fmla="*/ 553868 h 6858000"/>
              <a:gd name="connsiteX181" fmla="*/ 239317 w 1605470"/>
              <a:gd name="connsiteY181" fmla="*/ 517614 h 6858000"/>
              <a:gd name="connsiteX182" fmla="*/ 201693 w 1605470"/>
              <a:gd name="connsiteY182" fmla="*/ 469651 h 6858000"/>
              <a:gd name="connsiteX183" fmla="*/ 195012 w 1605470"/>
              <a:gd name="connsiteY183" fmla="*/ 448559 h 6858000"/>
              <a:gd name="connsiteX184" fmla="*/ 201434 w 1605470"/>
              <a:gd name="connsiteY184" fmla="*/ 441529 h 6858000"/>
              <a:gd name="connsiteX185" fmla="*/ 200655 w 1605470"/>
              <a:gd name="connsiteY185" fmla="*/ 428927 h 6858000"/>
              <a:gd name="connsiteX186" fmla="*/ 190059 w 1605470"/>
              <a:gd name="connsiteY186" fmla="*/ 430161 h 6858000"/>
              <a:gd name="connsiteX187" fmla="*/ 184450 w 1605470"/>
              <a:gd name="connsiteY187" fmla="*/ 396240 h 6858000"/>
              <a:gd name="connsiteX188" fmla="*/ 146196 w 1605470"/>
              <a:gd name="connsiteY188" fmla="*/ 358810 h 6858000"/>
              <a:gd name="connsiteX189" fmla="*/ 124571 w 1605470"/>
              <a:gd name="connsiteY189" fmla="*/ 302178 h 6858000"/>
              <a:gd name="connsiteX190" fmla="*/ 103243 w 1605470"/>
              <a:gd name="connsiteY190" fmla="*/ 211375 h 6858000"/>
              <a:gd name="connsiteX191" fmla="*/ 94571 w 1605470"/>
              <a:gd name="connsiteY191" fmla="*/ 184179 h 6858000"/>
              <a:gd name="connsiteX192" fmla="*/ 13437 w 1605470"/>
              <a:gd name="connsiteY192" fmla="*/ 19287 h 6858000"/>
              <a:gd name="connsiteX193" fmla="*/ 0 w 1605470"/>
              <a:gd name="connsiteY193"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64290 w 1605470"/>
              <a:gd name="connsiteY149" fmla="*/ 1728772 h 6858000"/>
              <a:gd name="connsiteX150" fmla="*/ 345287 w 1605470"/>
              <a:gd name="connsiteY150" fmla="*/ 1646953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28025 w 1605470"/>
              <a:gd name="connsiteY155" fmla="*/ 1475165 h 6858000"/>
              <a:gd name="connsiteX156" fmla="*/ 326326 w 1605470"/>
              <a:gd name="connsiteY156" fmla="*/ 1428585 h 6858000"/>
              <a:gd name="connsiteX157" fmla="*/ 325799 w 1605470"/>
              <a:gd name="connsiteY157" fmla="*/ 1357181 h 6858000"/>
              <a:gd name="connsiteX158" fmla="*/ 320507 w 1605470"/>
              <a:gd name="connsiteY158" fmla="*/ 1347099 h 6858000"/>
              <a:gd name="connsiteX159" fmla="*/ 335347 w 1605470"/>
              <a:gd name="connsiteY159" fmla="*/ 1334233 h 6858000"/>
              <a:gd name="connsiteX160" fmla="*/ 342792 w 1605470"/>
              <a:gd name="connsiteY160" fmla="*/ 1307086 h 6858000"/>
              <a:gd name="connsiteX161" fmla="*/ 343980 w 1605470"/>
              <a:gd name="connsiteY161" fmla="*/ 1189033 h 6858000"/>
              <a:gd name="connsiteX162" fmla="*/ 348665 w 1605470"/>
              <a:gd name="connsiteY162" fmla="*/ 1168288 h 6858000"/>
              <a:gd name="connsiteX163" fmla="*/ 340947 w 1605470"/>
              <a:gd name="connsiteY163" fmla="*/ 1142577 h 6858000"/>
              <a:gd name="connsiteX164" fmla="*/ 330253 w 1605470"/>
              <a:gd name="connsiteY164" fmla="*/ 1088484 h 6858000"/>
              <a:gd name="connsiteX165" fmla="*/ 314647 w 1605470"/>
              <a:gd name="connsiteY165" fmla="*/ 1053424 h 6858000"/>
              <a:gd name="connsiteX166" fmla="*/ 322906 w 1605470"/>
              <a:gd name="connsiteY166" fmla="*/ 1044367 h 6858000"/>
              <a:gd name="connsiteX167" fmla="*/ 326818 w 1605470"/>
              <a:gd name="connsiteY167" fmla="*/ 1022828 h 6858000"/>
              <a:gd name="connsiteX168" fmla="*/ 320445 w 1605470"/>
              <a:gd name="connsiteY168" fmla="*/ 932283 h 6858000"/>
              <a:gd name="connsiteX169" fmla="*/ 322681 w 1605470"/>
              <a:gd name="connsiteY169" fmla="*/ 915925 h 6858000"/>
              <a:gd name="connsiteX170" fmla="*/ 315310 w 1605470"/>
              <a:gd name="connsiteY170" fmla="*/ 896999 h 6858000"/>
              <a:gd name="connsiteX171" fmla="*/ 284718 w 1605470"/>
              <a:gd name="connsiteY171" fmla="*/ 821517 h 6858000"/>
              <a:gd name="connsiteX172" fmla="*/ 263668 w 1605470"/>
              <a:gd name="connsiteY172" fmla="*/ 751353 h 6858000"/>
              <a:gd name="connsiteX173" fmla="*/ 254540 w 1605470"/>
              <a:gd name="connsiteY173" fmla="*/ 741965 h 6858000"/>
              <a:gd name="connsiteX174" fmla="*/ 252501 w 1605470"/>
              <a:gd name="connsiteY174" fmla="*/ 724635 h 6858000"/>
              <a:gd name="connsiteX175" fmla="*/ 248897 w 1605470"/>
              <a:gd name="connsiteY175" fmla="*/ 681659 h 6858000"/>
              <a:gd name="connsiteX176" fmla="*/ 234316 w 1605470"/>
              <a:gd name="connsiteY176" fmla="*/ 635218 h 6858000"/>
              <a:gd name="connsiteX177" fmla="*/ 239327 w 1605470"/>
              <a:gd name="connsiteY177" fmla="*/ 613763 h 6858000"/>
              <a:gd name="connsiteX178" fmla="*/ 225269 w 1605470"/>
              <a:gd name="connsiteY178" fmla="*/ 598582 h 6858000"/>
              <a:gd name="connsiteX179" fmla="*/ 224950 w 1605470"/>
              <a:gd name="connsiteY179" fmla="*/ 576846 h 6858000"/>
              <a:gd name="connsiteX180" fmla="*/ 204632 w 1605470"/>
              <a:gd name="connsiteY180" fmla="*/ 553868 h 6858000"/>
              <a:gd name="connsiteX181" fmla="*/ 239317 w 1605470"/>
              <a:gd name="connsiteY181" fmla="*/ 517614 h 6858000"/>
              <a:gd name="connsiteX182" fmla="*/ 201693 w 1605470"/>
              <a:gd name="connsiteY182" fmla="*/ 469651 h 6858000"/>
              <a:gd name="connsiteX183" fmla="*/ 195012 w 1605470"/>
              <a:gd name="connsiteY183" fmla="*/ 448559 h 6858000"/>
              <a:gd name="connsiteX184" fmla="*/ 201434 w 1605470"/>
              <a:gd name="connsiteY184" fmla="*/ 441529 h 6858000"/>
              <a:gd name="connsiteX185" fmla="*/ 200655 w 1605470"/>
              <a:gd name="connsiteY185" fmla="*/ 428927 h 6858000"/>
              <a:gd name="connsiteX186" fmla="*/ 190059 w 1605470"/>
              <a:gd name="connsiteY186" fmla="*/ 430161 h 6858000"/>
              <a:gd name="connsiteX187" fmla="*/ 184450 w 1605470"/>
              <a:gd name="connsiteY187" fmla="*/ 396240 h 6858000"/>
              <a:gd name="connsiteX188" fmla="*/ 146196 w 1605470"/>
              <a:gd name="connsiteY188" fmla="*/ 358810 h 6858000"/>
              <a:gd name="connsiteX189" fmla="*/ 124571 w 1605470"/>
              <a:gd name="connsiteY189" fmla="*/ 302178 h 6858000"/>
              <a:gd name="connsiteX190" fmla="*/ 103243 w 1605470"/>
              <a:gd name="connsiteY190" fmla="*/ 211375 h 6858000"/>
              <a:gd name="connsiteX191" fmla="*/ 94571 w 1605470"/>
              <a:gd name="connsiteY191" fmla="*/ 184179 h 6858000"/>
              <a:gd name="connsiteX192" fmla="*/ 13437 w 1605470"/>
              <a:gd name="connsiteY192" fmla="*/ 19287 h 6858000"/>
              <a:gd name="connsiteX193" fmla="*/ 0 w 1605470"/>
              <a:gd name="connsiteY193"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45287 w 1605470"/>
              <a:gd name="connsiteY150" fmla="*/ 1646953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28025 w 1605470"/>
              <a:gd name="connsiteY155" fmla="*/ 1475165 h 6858000"/>
              <a:gd name="connsiteX156" fmla="*/ 326326 w 1605470"/>
              <a:gd name="connsiteY156" fmla="*/ 1428585 h 6858000"/>
              <a:gd name="connsiteX157" fmla="*/ 325799 w 1605470"/>
              <a:gd name="connsiteY157" fmla="*/ 1357181 h 6858000"/>
              <a:gd name="connsiteX158" fmla="*/ 320507 w 1605470"/>
              <a:gd name="connsiteY158" fmla="*/ 1347099 h 6858000"/>
              <a:gd name="connsiteX159" fmla="*/ 335347 w 1605470"/>
              <a:gd name="connsiteY159" fmla="*/ 1334233 h 6858000"/>
              <a:gd name="connsiteX160" fmla="*/ 342792 w 1605470"/>
              <a:gd name="connsiteY160" fmla="*/ 1307086 h 6858000"/>
              <a:gd name="connsiteX161" fmla="*/ 343980 w 1605470"/>
              <a:gd name="connsiteY161" fmla="*/ 1189033 h 6858000"/>
              <a:gd name="connsiteX162" fmla="*/ 348665 w 1605470"/>
              <a:gd name="connsiteY162" fmla="*/ 1168288 h 6858000"/>
              <a:gd name="connsiteX163" fmla="*/ 340947 w 1605470"/>
              <a:gd name="connsiteY163" fmla="*/ 1142577 h 6858000"/>
              <a:gd name="connsiteX164" fmla="*/ 330253 w 1605470"/>
              <a:gd name="connsiteY164" fmla="*/ 1088484 h 6858000"/>
              <a:gd name="connsiteX165" fmla="*/ 314647 w 1605470"/>
              <a:gd name="connsiteY165" fmla="*/ 1053424 h 6858000"/>
              <a:gd name="connsiteX166" fmla="*/ 322906 w 1605470"/>
              <a:gd name="connsiteY166" fmla="*/ 1044367 h 6858000"/>
              <a:gd name="connsiteX167" fmla="*/ 326818 w 1605470"/>
              <a:gd name="connsiteY167" fmla="*/ 1022828 h 6858000"/>
              <a:gd name="connsiteX168" fmla="*/ 320445 w 1605470"/>
              <a:gd name="connsiteY168" fmla="*/ 932283 h 6858000"/>
              <a:gd name="connsiteX169" fmla="*/ 322681 w 1605470"/>
              <a:gd name="connsiteY169" fmla="*/ 915925 h 6858000"/>
              <a:gd name="connsiteX170" fmla="*/ 315310 w 1605470"/>
              <a:gd name="connsiteY170" fmla="*/ 896999 h 6858000"/>
              <a:gd name="connsiteX171" fmla="*/ 284718 w 1605470"/>
              <a:gd name="connsiteY171" fmla="*/ 821517 h 6858000"/>
              <a:gd name="connsiteX172" fmla="*/ 263668 w 1605470"/>
              <a:gd name="connsiteY172" fmla="*/ 751353 h 6858000"/>
              <a:gd name="connsiteX173" fmla="*/ 254540 w 1605470"/>
              <a:gd name="connsiteY173" fmla="*/ 741965 h 6858000"/>
              <a:gd name="connsiteX174" fmla="*/ 252501 w 1605470"/>
              <a:gd name="connsiteY174" fmla="*/ 724635 h 6858000"/>
              <a:gd name="connsiteX175" fmla="*/ 248897 w 1605470"/>
              <a:gd name="connsiteY175" fmla="*/ 681659 h 6858000"/>
              <a:gd name="connsiteX176" fmla="*/ 234316 w 1605470"/>
              <a:gd name="connsiteY176" fmla="*/ 635218 h 6858000"/>
              <a:gd name="connsiteX177" fmla="*/ 239327 w 1605470"/>
              <a:gd name="connsiteY177" fmla="*/ 613763 h 6858000"/>
              <a:gd name="connsiteX178" fmla="*/ 225269 w 1605470"/>
              <a:gd name="connsiteY178" fmla="*/ 598582 h 6858000"/>
              <a:gd name="connsiteX179" fmla="*/ 224950 w 1605470"/>
              <a:gd name="connsiteY179" fmla="*/ 576846 h 6858000"/>
              <a:gd name="connsiteX180" fmla="*/ 204632 w 1605470"/>
              <a:gd name="connsiteY180" fmla="*/ 553868 h 6858000"/>
              <a:gd name="connsiteX181" fmla="*/ 239317 w 1605470"/>
              <a:gd name="connsiteY181" fmla="*/ 517614 h 6858000"/>
              <a:gd name="connsiteX182" fmla="*/ 201693 w 1605470"/>
              <a:gd name="connsiteY182" fmla="*/ 469651 h 6858000"/>
              <a:gd name="connsiteX183" fmla="*/ 195012 w 1605470"/>
              <a:gd name="connsiteY183" fmla="*/ 448559 h 6858000"/>
              <a:gd name="connsiteX184" fmla="*/ 201434 w 1605470"/>
              <a:gd name="connsiteY184" fmla="*/ 441529 h 6858000"/>
              <a:gd name="connsiteX185" fmla="*/ 200655 w 1605470"/>
              <a:gd name="connsiteY185" fmla="*/ 428927 h 6858000"/>
              <a:gd name="connsiteX186" fmla="*/ 190059 w 1605470"/>
              <a:gd name="connsiteY186" fmla="*/ 430161 h 6858000"/>
              <a:gd name="connsiteX187" fmla="*/ 184450 w 1605470"/>
              <a:gd name="connsiteY187" fmla="*/ 396240 h 6858000"/>
              <a:gd name="connsiteX188" fmla="*/ 146196 w 1605470"/>
              <a:gd name="connsiteY188" fmla="*/ 358810 h 6858000"/>
              <a:gd name="connsiteX189" fmla="*/ 124571 w 1605470"/>
              <a:gd name="connsiteY189" fmla="*/ 302178 h 6858000"/>
              <a:gd name="connsiteX190" fmla="*/ 103243 w 1605470"/>
              <a:gd name="connsiteY190" fmla="*/ 211375 h 6858000"/>
              <a:gd name="connsiteX191" fmla="*/ 94571 w 1605470"/>
              <a:gd name="connsiteY191" fmla="*/ 184179 h 6858000"/>
              <a:gd name="connsiteX192" fmla="*/ 13437 w 1605470"/>
              <a:gd name="connsiteY192" fmla="*/ 19287 h 6858000"/>
              <a:gd name="connsiteX193" fmla="*/ 0 w 1605470"/>
              <a:gd name="connsiteY193"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45287 w 1605470"/>
              <a:gd name="connsiteY150" fmla="*/ 1646953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26326 w 1605470"/>
              <a:gd name="connsiteY155" fmla="*/ 1428585 h 6858000"/>
              <a:gd name="connsiteX156" fmla="*/ 325799 w 1605470"/>
              <a:gd name="connsiteY156" fmla="*/ 1357181 h 6858000"/>
              <a:gd name="connsiteX157" fmla="*/ 320507 w 1605470"/>
              <a:gd name="connsiteY157" fmla="*/ 1347099 h 6858000"/>
              <a:gd name="connsiteX158" fmla="*/ 335347 w 1605470"/>
              <a:gd name="connsiteY158" fmla="*/ 1334233 h 6858000"/>
              <a:gd name="connsiteX159" fmla="*/ 342792 w 1605470"/>
              <a:gd name="connsiteY159" fmla="*/ 1307086 h 6858000"/>
              <a:gd name="connsiteX160" fmla="*/ 343980 w 1605470"/>
              <a:gd name="connsiteY160" fmla="*/ 1189033 h 6858000"/>
              <a:gd name="connsiteX161" fmla="*/ 348665 w 1605470"/>
              <a:gd name="connsiteY161" fmla="*/ 1168288 h 6858000"/>
              <a:gd name="connsiteX162" fmla="*/ 340947 w 1605470"/>
              <a:gd name="connsiteY162" fmla="*/ 1142577 h 6858000"/>
              <a:gd name="connsiteX163" fmla="*/ 330253 w 1605470"/>
              <a:gd name="connsiteY163" fmla="*/ 1088484 h 6858000"/>
              <a:gd name="connsiteX164" fmla="*/ 314647 w 1605470"/>
              <a:gd name="connsiteY164" fmla="*/ 1053424 h 6858000"/>
              <a:gd name="connsiteX165" fmla="*/ 322906 w 1605470"/>
              <a:gd name="connsiteY165" fmla="*/ 1044367 h 6858000"/>
              <a:gd name="connsiteX166" fmla="*/ 326818 w 1605470"/>
              <a:gd name="connsiteY166" fmla="*/ 1022828 h 6858000"/>
              <a:gd name="connsiteX167" fmla="*/ 320445 w 1605470"/>
              <a:gd name="connsiteY167" fmla="*/ 932283 h 6858000"/>
              <a:gd name="connsiteX168" fmla="*/ 322681 w 1605470"/>
              <a:gd name="connsiteY168" fmla="*/ 915925 h 6858000"/>
              <a:gd name="connsiteX169" fmla="*/ 315310 w 1605470"/>
              <a:gd name="connsiteY169" fmla="*/ 896999 h 6858000"/>
              <a:gd name="connsiteX170" fmla="*/ 284718 w 1605470"/>
              <a:gd name="connsiteY170" fmla="*/ 821517 h 6858000"/>
              <a:gd name="connsiteX171" fmla="*/ 263668 w 1605470"/>
              <a:gd name="connsiteY171" fmla="*/ 751353 h 6858000"/>
              <a:gd name="connsiteX172" fmla="*/ 254540 w 1605470"/>
              <a:gd name="connsiteY172" fmla="*/ 741965 h 6858000"/>
              <a:gd name="connsiteX173" fmla="*/ 252501 w 1605470"/>
              <a:gd name="connsiteY173" fmla="*/ 724635 h 6858000"/>
              <a:gd name="connsiteX174" fmla="*/ 248897 w 1605470"/>
              <a:gd name="connsiteY174" fmla="*/ 681659 h 6858000"/>
              <a:gd name="connsiteX175" fmla="*/ 234316 w 1605470"/>
              <a:gd name="connsiteY175" fmla="*/ 635218 h 6858000"/>
              <a:gd name="connsiteX176" fmla="*/ 239327 w 1605470"/>
              <a:gd name="connsiteY176" fmla="*/ 613763 h 6858000"/>
              <a:gd name="connsiteX177" fmla="*/ 225269 w 1605470"/>
              <a:gd name="connsiteY177" fmla="*/ 598582 h 6858000"/>
              <a:gd name="connsiteX178" fmla="*/ 224950 w 1605470"/>
              <a:gd name="connsiteY178" fmla="*/ 576846 h 6858000"/>
              <a:gd name="connsiteX179" fmla="*/ 204632 w 1605470"/>
              <a:gd name="connsiteY179" fmla="*/ 553868 h 6858000"/>
              <a:gd name="connsiteX180" fmla="*/ 239317 w 1605470"/>
              <a:gd name="connsiteY180" fmla="*/ 517614 h 6858000"/>
              <a:gd name="connsiteX181" fmla="*/ 201693 w 1605470"/>
              <a:gd name="connsiteY181" fmla="*/ 469651 h 6858000"/>
              <a:gd name="connsiteX182" fmla="*/ 195012 w 1605470"/>
              <a:gd name="connsiteY182" fmla="*/ 448559 h 6858000"/>
              <a:gd name="connsiteX183" fmla="*/ 201434 w 1605470"/>
              <a:gd name="connsiteY183" fmla="*/ 441529 h 6858000"/>
              <a:gd name="connsiteX184" fmla="*/ 200655 w 1605470"/>
              <a:gd name="connsiteY184" fmla="*/ 428927 h 6858000"/>
              <a:gd name="connsiteX185" fmla="*/ 190059 w 1605470"/>
              <a:gd name="connsiteY185" fmla="*/ 430161 h 6858000"/>
              <a:gd name="connsiteX186" fmla="*/ 184450 w 1605470"/>
              <a:gd name="connsiteY186" fmla="*/ 396240 h 6858000"/>
              <a:gd name="connsiteX187" fmla="*/ 146196 w 1605470"/>
              <a:gd name="connsiteY187" fmla="*/ 358810 h 6858000"/>
              <a:gd name="connsiteX188" fmla="*/ 124571 w 1605470"/>
              <a:gd name="connsiteY188" fmla="*/ 302178 h 6858000"/>
              <a:gd name="connsiteX189" fmla="*/ 103243 w 1605470"/>
              <a:gd name="connsiteY189" fmla="*/ 211375 h 6858000"/>
              <a:gd name="connsiteX190" fmla="*/ 94571 w 1605470"/>
              <a:gd name="connsiteY190" fmla="*/ 184179 h 6858000"/>
              <a:gd name="connsiteX191" fmla="*/ 13437 w 1605470"/>
              <a:gd name="connsiteY191" fmla="*/ 19287 h 6858000"/>
              <a:gd name="connsiteX192" fmla="*/ 0 w 1605470"/>
              <a:gd name="connsiteY192"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45287 w 1605470"/>
              <a:gd name="connsiteY150" fmla="*/ 1646953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25799 w 1605470"/>
              <a:gd name="connsiteY155" fmla="*/ 1357181 h 6858000"/>
              <a:gd name="connsiteX156" fmla="*/ 320507 w 1605470"/>
              <a:gd name="connsiteY156" fmla="*/ 1347099 h 6858000"/>
              <a:gd name="connsiteX157" fmla="*/ 335347 w 1605470"/>
              <a:gd name="connsiteY157" fmla="*/ 1334233 h 6858000"/>
              <a:gd name="connsiteX158" fmla="*/ 342792 w 1605470"/>
              <a:gd name="connsiteY158" fmla="*/ 1307086 h 6858000"/>
              <a:gd name="connsiteX159" fmla="*/ 343980 w 1605470"/>
              <a:gd name="connsiteY159" fmla="*/ 1189033 h 6858000"/>
              <a:gd name="connsiteX160" fmla="*/ 348665 w 1605470"/>
              <a:gd name="connsiteY160" fmla="*/ 1168288 h 6858000"/>
              <a:gd name="connsiteX161" fmla="*/ 340947 w 1605470"/>
              <a:gd name="connsiteY161" fmla="*/ 1142577 h 6858000"/>
              <a:gd name="connsiteX162" fmla="*/ 330253 w 1605470"/>
              <a:gd name="connsiteY162" fmla="*/ 1088484 h 6858000"/>
              <a:gd name="connsiteX163" fmla="*/ 314647 w 1605470"/>
              <a:gd name="connsiteY163" fmla="*/ 1053424 h 6858000"/>
              <a:gd name="connsiteX164" fmla="*/ 322906 w 1605470"/>
              <a:gd name="connsiteY164" fmla="*/ 1044367 h 6858000"/>
              <a:gd name="connsiteX165" fmla="*/ 326818 w 1605470"/>
              <a:gd name="connsiteY165" fmla="*/ 1022828 h 6858000"/>
              <a:gd name="connsiteX166" fmla="*/ 320445 w 1605470"/>
              <a:gd name="connsiteY166" fmla="*/ 932283 h 6858000"/>
              <a:gd name="connsiteX167" fmla="*/ 322681 w 1605470"/>
              <a:gd name="connsiteY167" fmla="*/ 915925 h 6858000"/>
              <a:gd name="connsiteX168" fmla="*/ 315310 w 1605470"/>
              <a:gd name="connsiteY168" fmla="*/ 896999 h 6858000"/>
              <a:gd name="connsiteX169" fmla="*/ 284718 w 1605470"/>
              <a:gd name="connsiteY169" fmla="*/ 821517 h 6858000"/>
              <a:gd name="connsiteX170" fmla="*/ 263668 w 1605470"/>
              <a:gd name="connsiteY170" fmla="*/ 751353 h 6858000"/>
              <a:gd name="connsiteX171" fmla="*/ 254540 w 1605470"/>
              <a:gd name="connsiteY171" fmla="*/ 741965 h 6858000"/>
              <a:gd name="connsiteX172" fmla="*/ 252501 w 1605470"/>
              <a:gd name="connsiteY172" fmla="*/ 724635 h 6858000"/>
              <a:gd name="connsiteX173" fmla="*/ 248897 w 1605470"/>
              <a:gd name="connsiteY173" fmla="*/ 681659 h 6858000"/>
              <a:gd name="connsiteX174" fmla="*/ 234316 w 1605470"/>
              <a:gd name="connsiteY174" fmla="*/ 635218 h 6858000"/>
              <a:gd name="connsiteX175" fmla="*/ 239327 w 1605470"/>
              <a:gd name="connsiteY175" fmla="*/ 613763 h 6858000"/>
              <a:gd name="connsiteX176" fmla="*/ 225269 w 1605470"/>
              <a:gd name="connsiteY176" fmla="*/ 598582 h 6858000"/>
              <a:gd name="connsiteX177" fmla="*/ 224950 w 1605470"/>
              <a:gd name="connsiteY177" fmla="*/ 576846 h 6858000"/>
              <a:gd name="connsiteX178" fmla="*/ 204632 w 1605470"/>
              <a:gd name="connsiteY178" fmla="*/ 553868 h 6858000"/>
              <a:gd name="connsiteX179" fmla="*/ 239317 w 1605470"/>
              <a:gd name="connsiteY179" fmla="*/ 517614 h 6858000"/>
              <a:gd name="connsiteX180" fmla="*/ 201693 w 1605470"/>
              <a:gd name="connsiteY180" fmla="*/ 469651 h 6858000"/>
              <a:gd name="connsiteX181" fmla="*/ 195012 w 1605470"/>
              <a:gd name="connsiteY181" fmla="*/ 448559 h 6858000"/>
              <a:gd name="connsiteX182" fmla="*/ 201434 w 1605470"/>
              <a:gd name="connsiteY182" fmla="*/ 441529 h 6858000"/>
              <a:gd name="connsiteX183" fmla="*/ 200655 w 1605470"/>
              <a:gd name="connsiteY183" fmla="*/ 428927 h 6858000"/>
              <a:gd name="connsiteX184" fmla="*/ 190059 w 1605470"/>
              <a:gd name="connsiteY184" fmla="*/ 430161 h 6858000"/>
              <a:gd name="connsiteX185" fmla="*/ 184450 w 1605470"/>
              <a:gd name="connsiteY185" fmla="*/ 396240 h 6858000"/>
              <a:gd name="connsiteX186" fmla="*/ 146196 w 1605470"/>
              <a:gd name="connsiteY186" fmla="*/ 358810 h 6858000"/>
              <a:gd name="connsiteX187" fmla="*/ 124571 w 1605470"/>
              <a:gd name="connsiteY187" fmla="*/ 302178 h 6858000"/>
              <a:gd name="connsiteX188" fmla="*/ 103243 w 1605470"/>
              <a:gd name="connsiteY188" fmla="*/ 211375 h 6858000"/>
              <a:gd name="connsiteX189" fmla="*/ 94571 w 1605470"/>
              <a:gd name="connsiteY189" fmla="*/ 184179 h 6858000"/>
              <a:gd name="connsiteX190" fmla="*/ 13437 w 1605470"/>
              <a:gd name="connsiteY190" fmla="*/ 19287 h 6858000"/>
              <a:gd name="connsiteX191" fmla="*/ 0 w 1605470"/>
              <a:gd name="connsiteY191"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62657 w 1605470"/>
              <a:gd name="connsiteY150" fmla="*/ 1663540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25799 w 1605470"/>
              <a:gd name="connsiteY155" fmla="*/ 1357181 h 6858000"/>
              <a:gd name="connsiteX156" fmla="*/ 320507 w 1605470"/>
              <a:gd name="connsiteY156" fmla="*/ 1347099 h 6858000"/>
              <a:gd name="connsiteX157" fmla="*/ 335347 w 1605470"/>
              <a:gd name="connsiteY157" fmla="*/ 1334233 h 6858000"/>
              <a:gd name="connsiteX158" fmla="*/ 342792 w 1605470"/>
              <a:gd name="connsiteY158" fmla="*/ 1307086 h 6858000"/>
              <a:gd name="connsiteX159" fmla="*/ 343980 w 1605470"/>
              <a:gd name="connsiteY159" fmla="*/ 1189033 h 6858000"/>
              <a:gd name="connsiteX160" fmla="*/ 348665 w 1605470"/>
              <a:gd name="connsiteY160" fmla="*/ 1168288 h 6858000"/>
              <a:gd name="connsiteX161" fmla="*/ 340947 w 1605470"/>
              <a:gd name="connsiteY161" fmla="*/ 1142577 h 6858000"/>
              <a:gd name="connsiteX162" fmla="*/ 330253 w 1605470"/>
              <a:gd name="connsiteY162" fmla="*/ 1088484 h 6858000"/>
              <a:gd name="connsiteX163" fmla="*/ 314647 w 1605470"/>
              <a:gd name="connsiteY163" fmla="*/ 1053424 h 6858000"/>
              <a:gd name="connsiteX164" fmla="*/ 322906 w 1605470"/>
              <a:gd name="connsiteY164" fmla="*/ 1044367 h 6858000"/>
              <a:gd name="connsiteX165" fmla="*/ 326818 w 1605470"/>
              <a:gd name="connsiteY165" fmla="*/ 1022828 h 6858000"/>
              <a:gd name="connsiteX166" fmla="*/ 320445 w 1605470"/>
              <a:gd name="connsiteY166" fmla="*/ 932283 h 6858000"/>
              <a:gd name="connsiteX167" fmla="*/ 322681 w 1605470"/>
              <a:gd name="connsiteY167" fmla="*/ 915925 h 6858000"/>
              <a:gd name="connsiteX168" fmla="*/ 315310 w 1605470"/>
              <a:gd name="connsiteY168" fmla="*/ 896999 h 6858000"/>
              <a:gd name="connsiteX169" fmla="*/ 284718 w 1605470"/>
              <a:gd name="connsiteY169" fmla="*/ 821517 h 6858000"/>
              <a:gd name="connsiteX170" fmla="*/ 263668 w 1605470"/>
              <a:gd name="connsiteY170" fmla="*/ 751353 h 6858000"/>
              <a:gd name="connsiteX171" fmla="*/ 254540 w 1605470"/>
              <a:gd name="connsiteY171" fmla="*/ 741965 h 6858000"/>
              <a:gd name="connsiteX172" fmla="*/ 252501 w 1605470"/>
              <a:gd name="connsiteY172" fmla="*/ 724635 h 6858000"/>
              <a:gd name="connsiteX173" fmla="*/ 248897 w 1605470"/>
              <a:gd name="connsiteY173" fmla="*/ 681659 h 6858000"/>
              <a:gd name="connsiteX174" fmla="*/ 234316 w 1605470"/>
              <a:gd name="connsiteY174" fmla="*/ 635218 h 6858000"/>
              <a:gd name="connsiteX175" fmla="*/ 239327 w 1605470"/>
              <a:gd name="connsiteY175" fmla="*/ 613763 h 6858000"/>
              <a:gd name="connsiteX176" fmla="*/ 225269 w 1605470"/>
              <a:gd name="connsiteY176" fmla="*/ 598582 h 6858000"/>
              <a:gd name="connsiteX177" fmla="*/ 224950 w 1605470"/>
              <a:gd name="connsiteY177" fmla="*/ 576846 h 6858000"/>
              <a:gd name="connsiteX178" fmla="*/ 204632 w 1605470"/>
              <a:gd name="connsiteY178" fmla="*/ 553868 h 6858000"/>
              <a:gd name="connsiteX179" fmla="*/ 239317 w 1605470"/>
              <a:gd name="connsiteY179" fmla="*/ 517614 h 6858000"/>
              <a:gd name="connsiteX180" fmla="*/ 201693 w 1605470"/>
              <a:gd name="connsiteY180" fmla="*/ 469651 h 6858000"/>
              <a:gd name="connsiteX181" fmla="*/ 195012 w 1605470"/>
              <a:gd name="connsiteY181" fmla="*/ 448559 h 6858000"/>
              <a:gd name="connsiteX182" fmla="*/ 201434 w 1605470"/>
              <a:gd name="connsiteY182" fmla="*/ 441529 h 6858000"/>
              <a:gd name="connsiteX183" fmla="*/ 200655 w 1605470"/>
              <a:gd name="connsiteY183" fmla="*/ 428927 h 6858000"/>
              <a:gd name="connsiteX184" fmla="*/ 190059 w 1605470"/>
              <a:gd name="connsiteY184" fmla="*/ 430161 h 6858000"/>
              <a:gd name="connsiteX185" fmla="*/ 184450 w 1605470"/>
              <a:gd name="connsiteY185" fmla="*/ 396240 h 6858000"/>
              <a:gd name="connsiteX186" fmla="*/ 146196 w 1605470"/>
              <a:gd name="connsiteY186" fmla="*/ 358810 h 6858000"/>
              <a:gd name="connsiteX187" fmla="*/ 124571 w 1605470"/>
              <a:gd name="connsiteY187" fmla="*/ 302178 h 6858000"/>
              <a:gd name="connsiteX188" fmla="*/ 103243 w 1605470"/>
              <a:gd name="connsiteY188" fmla="*/ 211375 h 6858000"/>
              <a:gd name="connsiteX189" fmla="*/ 94571 w 1605470"/>
              <a:gd name="connsiteY189" fmla="*/ 184179 h 6858000"/>
              <a:gd name="connsiteX190" fmla="*/ 13437 w 1605470"/>
              <a:gd name="connsiteY190" fmla="*/ 19287 h 6858000"/>
              <a:gd name="connsiteX191" fmla="*/ 0 w 1605470"/>
              <a:gd name="connsiteY191"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62657 w 1605470"/>
              <a:gd name="connsiteY150" fmla="*/ 1663540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25799 w 1605470"/>
              <a:gd name="connsiteY155" fmla="*/ 1357181 h 6858000"/>
              <a:gd name="connsiteX156" fmla="*/ 320507 w 1605470"/>
              <a:gd name="connsiteY156" fmla="*/ 1347099 h 6858000"/>
              <a:gd name="connsiteX157" fmla="*/ 335347 w 1605470"/>
              <a:gd name="connsiteY157" fmla="*/ 1334233 h 6858000"/>
              <a:gd name="connsiteX158" fmla="*/ 342792 w 1605470"/>
              <a:gd name="connsiteY158" fmla="*/ 1307086 h 6858000"/>
              <a:gd name="connsiteX159" fmla="*/ 343980 w 1605470"/>
              <a:gd name="connsiteY159" fmla="*/ 1189033 h 6858000"/>
              <a:gd name="connsiteX160" fmla="*/ 348665 w 1605470"/>
              <a:gd name="connsiteY160" fmla="*/ 1168288 h 6858000"/>
              <a:gd name="connsiteX161" fmla="*/ 340947 w 1605470"/>
              <a:gd name="connsiteY161" fmla="*/ 1142577 h 6858000"/>
              <a:gd name="connsiteX162" fmla="*/ 330253 w 1605470"/>
              <a:gd name="connsiteY162" fmla="*/ 1088484 h 6858000"/>
              <a:gd name="connsiteX163" fmla="*/ 314647 w 1605470"/>
              <a:gd name="connsiteY163" fmla="*/ 1053424 h 6858000"/>
              <a:gd name="connsiteX164" fmla="*/ 322906 w 1605470"/>
              <a:gd name="connsiteY164" fmla="*/ 1044367 h 6858000"/>
              <a:gd name="connsiteX165" fmla="*/ 326818 w 1605470"/>
              <a:gd name="connsiteY165" fmla="*/ 1022828 h 6858000"/>
              <a:gd name="connsiteX166" fmla="*/ 320445 w 1605470"/>
              <a:gd name="connsiteY166" fmla="*/ 932283 h 6858000"/>
              <a:gd name="connsiteX167" fmla="*/ 322681 w 1605470"/>
              <a:gd name="connsiteY167" fmla="*/ 915925 h 6858000"/>
              <a:gd name="connsiteX168" fmla="*/ 315310 w 1605470"/>
              <a:gd name="connsiteY168" fmla="*/ 896999 h 6858000"/>
              <a:gd name="connsiteX169" fmla="*/ 284718 w 1605470"/>
              <a:gd name="connsiteY169" fmla="*/ 821517 h 6858000"/>
              <a:gd name="connsiteX170" fmla="*/ 263668 w 1605470"/>
              <a:gd name="connsiteY170" fmla="*/ 751353 h 6858000"/>
              <a:gd name="connsiteX171" fmla="*/ 254540 w 1605470"/>
              <a:gd name="connsiteY171" fmla="*/ 741965 h 6858000"/>
              <a:gd name="connsiteX172" fmla="*/ 252501 w 1605470"/>
              <a:gd name="connsiteY172" fmla="*/ 724635 h 6858000"/>
              <a:gd name="connsiteX173" fmla="*/ 248897 w 1605470"/>
              <a:gd name="connsiteY173" fmla="*/ 681659 h 6858000"/>
              <a:gd name="connsiteX174" fmla="*/ 234316 w 1605470"/>
              <a:gd name="connsiteY174" fmla="*/ 635218 h 6858000"/>
              <a:gd name="connsiteX175" fmla="*/ 239327 w 1605470"/>
              <a:gd name="connsiteY175" fmla="*/ 613763 h 6858000"/>
              <a:gd name="connsiteX176" fmla="*/ 225269 w 1605470"/>
              <a:gd name="connsiteY176" fmla="*/ 598582 h 6858000"/>
              <a:gd name="connsiteX177" fmla="*/ 224950 w 1605470"/>
              <a:gd name="connsiteY177" fmla="*/ 576846 h 6858000"/>
              <a:gd name="connsiteX178" fmla="*/ 204632 w 1605470"/>
              <a:gd name="connsiteY178" fmla="*/ 553868 h 6858000"/>
              <a:gd name="connsiteX179" fmla="*/ 239317 w 1605470"/>
              <a:gd name="connsiteY179" fmla="*/ 517614 h 6858000"/>
              <a:gd name="connsiteX180" fmla="*/ 201693 w 1605470"/>
              <a:gd name="connsiteY180" fmla="*/ 469651 h 6858000"/>
              <a:gd name="connsiteX181" fmla="*/ 195012 w 1605470"/>
              <a:gd name="connsiteY181" fmla="*/ 448559 h 6858000"/>
              <a:gd name="connsiteX182" fmla="*/ 201434 w 1605470"/>
              <a:gd name="connsiteY182" fmla="*/ 441529 h 6858000"/>
              <a:gd name="connsiteX183" fmla="*/ 200655 w 1605470"/>
              <a:gd name="connsiteY183" fmla="*/ 428927 h 6858000"/>
              <a:gd name="connsiteX184" fmla="*/ 190059 w 1605470"/>
              <a:gd name="connsiteY184" fmla="*/ 430161 h 6858000"/>
              <a:gd name="connsiteX185" fmla="*/ 184450 w 1605470"/>
              <a:gd name="connsiteY185" fmla="*/ 396240 h 6858000"/>
              <a:gd name="connsiteX186" fmla="*/ 146196 w 1605470"/>
              <a:gd name="connsiteY186" fmla="*/ 358810 h 6858000"/>
              <a:gd name="connsiteX187" fmla="*/ 124571 w 1605470"/>
              <a:gd name="connsiteY187" fmla="*/ 302178 h 6858000"/>
              <a:gd name="connsiteX188" fmla="*/ 103243 w 1605470"/>
              <a:gd name="connsiteY188" fmla="*/ 211375 h 6858000"/>
              <a:gd name="connsiteX189" fmla="*/ 94571 w 1605470"/>
              <a:gd name="connsiteY189" fmla="*/ 184179 h 6858000"/>
              <a:gd name="connsiteX190" fmla="*/ 13437 w 1605470"/>
              <a:gd name="connsiteY190" fmla="*/ 19287 h 6858000"/>
              <a:gd name="connsiteX191" fmla="*/ 0 w 1605470"/>
              <a:gd name="connsiteY191"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62657 w 1605470"/>
              <a:gd name="connsiteY150" fmla="*/ 1663540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25799 w 1605470"/>
              <a:gd name="connsiteY155" fmla="*/ 1357181 h 6858000"/>
              <a:gd name="connsiteX156" fmla="*/ 320507 w 1605470"/>
              <a:gd name="connsiteY156" fmla="*/ 1347099 h 6858000"/>
              <a:gd name="connsiteX157" fmla="*/ 335347 w 1605470"/>
              <a:gd name="connsiteY157" fmla="*/ 1334233 h 6858000"/>
              <a:gd name="connsiteX158" fmla="*/ 342792 w 1605470"/>
              <a:gd name="connsiteY158" fmla="*/ 1307086 h 6858000"/>
              <a:gd name="connsiteX159" fmla="*/ 343980 w 1605470"/>
              <a:gd name="connsiteY159" fmla="*/ 1189033 h 6858000"/>
              <a:gd name="connsiteX160" fmla="*/ 348665 w 1605470"/>
              <a:gd name="connsiteY160" fmla="*/ 1168288 h 6858000"/>
              <a:gd name="connsiteX161" fmla="*/ 340947 w 1605470"/>
              <a:gd name="connsiteY161" fmla="*/ 1142577 h 6858000"/>
              <a:gd name="connsiteX162" fmla="*/ 330253 w 1605470"/>
              <a:gd name="connsiteY162" fmla="*/ 1088484 h 6858000"/>
              <a:gd name="connsiteX163" fmla="*/ 314647 w 1605470"/>
              <a:gd name="connsiteY163" fmla="*/ 1053424 h 6858000"/>
              <a:gd name="connsiteX164" fmla="*/ 322906 w 1605470"/>
              <a:gd name="connsiteY164" fmla="*/ 1044367 h 6858000"/>
              <a:gd name="connsiteX165" fmla="*/ 322475 w 1605470"/>
              <a:gd name="connsiteY165" fmla="*/ 1002093 h 6858000"/>
              <a:gd name="connsiteX166" fmla="*/ 320445 w 1605470"/>
              <a:gd name="connsiteY166" fmla="*/ 932283 h 6858000"/>
              <a:gd name="connsiteX167" fmla="*/ 322681 w 1605470"/>
              <a:gd name="connsiteY167" fmla="*/ 915925 h 6858000"/>
              <a:gd name="connsiteX168" fmla="*/ 315310 w 1605470"/>
              <a:gd name="connsiteY168" fmla="*/ 896999 h 6858000"/>
              <a:gd name="connsiteX169" fmla="*/ 284718 w 1605470"/>
              <a:gd name="connsiteY169" fmla="*/ 821517 h 6858000"/>
              <a:gd name="connsiteX170" fmla="*/ 263668 w 1605470"/>
              <a:gd name="connsiteY170" fmla="*/ 751353 h 6858000"/>
              <a:gd name="connsiteX171" fmla="*/ 254540 w 1605470"/>
              <a:gd name="connsiteY171" fmla="*/ 741965 h 6858000"/>
              <a:gd name="connsiteX172" fmla="*/ 252501 w 1605470"/>
              <a:gd name="connsiteY172" fmla="*/ 724635 h 6858000"/>
              <a:gd name="connsiteX173" fmla="*/ 248897 w 1605470"/>
              <a:gd name="connsiteY173" fmla="*/ 681659 h 6858000"/>
              <a:gd name="connsiteX174" fmla="*/ 234316 w 1605470"/>
              <a:gd name="connsiteY174" fmla="*/ 635218 h 6858000"/>
              <a:gd name="connsiteX175" fmla="*/ 239327 w 1605470"/>
              <a:gd name="connsiteY175" fmla="*/ 613763 h 6858000"/>
              <a:gd name="connsiteX176" fmla="*/ 225269 w 1605470"/>
              <a:gd name="connsiteY176" fmla="*/ 598582 h 6858000"/>
              <a:gd name="connsiteX177" fmla="*/ 224950 w 1605470"/>
              <a:gd name="connsiteY177" fmla="*/ 576846 h 6858000"/>
              <a:gd name="connsiteX178" fmla="*/ 204632 w 1605470"/>
              <a:gd name="connsiteY178" fmla="*/ 553868 h 6858000"/>
              <a:gd name="connsiteX179" fmla="*/ 239317 w 1605470"/>
              <a:gd name="connsiteY179" fmla="*/ 517614 h 6858000"/>
              <a:gd name="connsiteX180" fmla="*/ 201693 w 1605470"/>
              <a:gd name="connsiteY180" fmla="*/ 469651 h 6858000"/>
              <a:gd name="connsiteX181" fmla="*/ 195012 w 1605470"/>
              <a:gd name="connsiteY181" fmla="*/ 448559 h 6858000"/>
              <a:gd name="connsiteX182" fmla="*/ 201434 w 1605470"/>
              <a:gd name="connsiteY182" fmla="*/ 441529 h 6858000"/>
              <a:gd name="connsiteX183" fmla="*/ 200655 w 1605470"/>
              <a:gd name="connsiteY183" fmla="*/ 428927 h 6858000"/>
              <a:gd name="connsiteX184" fmla="*/ 190059 w 1605470"/>
              <a:gd name="connsiteY184" fmla="*/ 430161 h 6858000"/>
              <a:gd name="connsiteX185" fmla="*/ 184450 w 1605470"/>
              <a:gd name="connsiteY185" fmla="*/ 396240 h 6858000"/>
              <a:gd name="connsiteX186" fmla="*/ 146196 w 1605470"/>
              <a:gd name="connsiteY186" fmla="*/ 358810 h 6858000"/>
              <a:gd name="connsiteX187" fmla="*/ 124571 w 1605470"/>
              <a:gd name="connsiteY187" fmla="*/ 302178 h 6858000"/>
              <a:gd name="connsiteX188" fmla="*/ 103243 w 1605470"/>
              <a:gd name="connsiteY188" fmla="*/ 211375 h 6858000"/>
              <a:gd name="connsiteX189" fmla="*/ 94571 w 1605470"/>
              <a:gd name="connsiteY189" fmla="*/ 184179 h 6858000"/>
              <a:gd name="connsiteX190" fmla="*/ 13437 w 1605470"/>
              <a:gd name="connsiteY190" fmla="*/ 19287 h 6858000"/>
              <a:gd name="connsiteX191" fmla="*/ 0 w 1605470"/>
              <a:gd name="connsiteY191"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62657 w 1605470"/>
              <a:gd name="connsiteY150" fmla="*/ 1663540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25799 w 1605470"/>
              <a:gd name="connsiteY155" fmla="*/ 1357181 h 6858000"/>
              <a:gd name="connsiteX156" fmla="*/ 320507 w 1605470"/>
              <a:gd name="connsiteY156" fmla="*/ 1347099 h 6858000"/>
              <a:gd name="connsiteX157" fmla="*/ 335347 w 1605470"/>
              <a:gd name="connsiteY157" fmla="*/ 1334233 h 6858000"/>
              <a:gd name="connsiteX158" fmla="*/ 342792 w 1605470"/>
              <a:gd name="connsiteY158" fmla="*/ 1307086 h 6858000"/>
              <a:gd name="connsiteX159" fmla="*/ 343980 w 1605470"/>
              <a:gd name="connsiteY159" fmla="*/ 1189033 h 6858000"/>
              <a:gd name="connsiteX160" fmla="*/ 348665 w 1605470"/>
              <a:gd name="connsiteY160" fmla="*/ 1168288 h 6858000"/>
              <a:gd name="connsiteX161" fmla="*/ 340947 w 1605470"/>
              <a:gd name="connsiteY161" fmla="*/ 1142577 h 6858000"/>
              <a:gd name="connsiteX162" fmla="*/ 330253 w 1605470"/>
              <a:gd name="connsiteY162" fmla="*/ 1088484 h 6858000"/>
              <a:gd name="connsiteX163" fmla="*/ 314647 w 1605470"/>
              <a:gd name="connsiteY163" fmla="*/ 1053424 h 6858000"/>
              <a:gd name="connsiteX164" fmla="*/ 322475 w 1605470"/>
              <a:gd name="connsiteY164" fmla="*/ 1002093 h 6858000"/>
              <a:gd name="connsiteX165" fmla="*/ 320445 w 1605470"/>
              <a:gd name="connsiteY165" fmla="*/ 932283 h 6858000"/>
              <a:gd name="connsiteX166" fmla="*/ 322681 w 1605470"/>
              <a:gd name="connsiteY166" fmla="*/ 915925 h 6858000"/>
              <a:gd name="connsiteX167" fmla="*/ 315310 w 1605470"/>
              <a:gd name="connsiteY167" fmla="*/ 896999 h 6858000"/>
              <a:gd name="connsiteX168" fmla="*/ 284718 w 1605470"/>
              <a:gd name="connsiteY168" fmla="*/ 821517 h 6858000"/>
              <a:gd name="connsiteX169" fmla="*/ 263668 w 1605470"/>
              <a:gd name="connsiteY169" fmla="*/ 751353 h 6858000"/>
              <a:gd name="connsiteX170" fmla="*/ 254540 w 1605470"/>
              <a:gd name="connsiteY170" fmla="*/ 741965 h 6858000"/>
              <a:gd name="connsiteX171" fmla="*/ 252501 w 1605470"/>
              <a:gd name="connsiteY171" fmla="*/ 724635 h 6858000"/>
              <a:gd name="connsiteX172" fmla="*/ 248897 w 1605470"/>
              <a:gd name="connsiteY172" fmla="*/ 681659 h 6858000"/>
              <a:gd name="connsiteX173" fmla="*/ 234316 w 1605470"/>
              <a:gd name="connsiteY173" fmla="*/ 635218 h 6858000"/>
              <a:gd name="connsiteX174" fmla="*/ 239327 w 1605470"/>
              <a:gd name="connsiteY174" fmla="*/ 613763 h 6858000"/>
              <a:gd name="connsiteX175" fmla="*/ 225269 w 1605470"/>
              <a:gd name="connsiteY175" fmla="*/ 598582 h 6858000"/>
              <a:gd name="connsiteX176" fmla="*/ 224950 w 1605470"/>
              <a:gd name="connsiteY176" fmla="*/ 576846 h 6858000"/>
              <a:gd name="connsiteX177" fmla="*/ 204632 w 1605470"/>
              <a:gd name="connsiteY177" fmla="*/ 553868 h 6858000"/>
              <a:gd name="connsiteX178" fmla="*/ 239317 w 1605470"/>
              <a:gd name="connsiteY178" fmla="*/ 517614 h 6858000"/>
              <a:gd name="connsiteX179" fmla="*/ 201693 w 1605470"/>
              <a:gd name="connsiteY179" fmla="*/ 469651 h 6858000"/>
              <a:gd name="connsiteX180" fmla="*/ 195012 w 1605470"/>
              <a:gd name="connsiteY180" fmla="*/ 448559 h 6858000"/>
              <a:gd name="connsiteX181" fmla="*/ 201434 w 1605470"/>
              <a:gd name="connsiteY181" fmla="*/ 441529 h 6858000"/>
              <a:gd name="connsiteX182" fmla="*/ 200655 w 1605470"/>
              <a:gd name="connsiteY182" fmla="*/ 428927 h 6858000"/>
              <a:gd name="connsiteX183" fmla="*/ 190059 w 1605470"/>
              <a:gd name="connsiteY183" fmla="*/ 430161 h 6858000"/>
              <a:gd name="connsiteX184" fmla="*/ 184450 w 1605470"/>
              <a:gd name="connsiteY184" fmla="*/ 396240 h 6858000"/>
              <a:gd name="connsiteX185" fmla="*/ 146196 w 1605470"/>
              <a:gd name="connsiteY185" fmla="*/ 358810 h 6858000"/>
              <a:gd name="connsiteX186" fmla="*/ 124571 w 1605470"/>
              <a:gd name="connsiteY186" fmla="*/ 302178 h 6858000"/>
              <a:gd name="connsiteX187" fmla="*/ 103243 w 1605470"/>
              <a:gd name="connsiteY187" fmla="*/ 211375 h 6858000"/>
              <a:gd name="connsiteX188" fmla="*/ 94571 w 1605470"/>
              <a:gd name="connsiteY188" fmla="*/ 184179 h 6858000"/>
              <a:gd name="connsiteX189" fmla="*/ 13437 w 1605470"/>
              <a:gd name="connsiteY189" fmla="*/ 19287 h 6858000"/>
              <a:gd name="connsiteX190" fmla="*/ 0 w 1605470"/>
              <a:gd name="connsiteY190"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62657 w 1605470"/>
              <a:gd name="connsiteY150" fmla="*/ 1663540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25799 w 1605470"/>
              <a:gd name="connsiteY155" fmla="*/ 1357181 h 6858000"/>
              <a:gd name="connsiteX156" fmla="*/ 320507 w 1605470"/>
              <a:gd name="connsiteY156" fmla="*/ 1347099 h 6858000"/>
              <a:gd name="connsiteX157" fmla="*/ 335347 w 1605470"/>
              <a:gd name="connsiteY157" fmla="*/ 1334233 h 6858000"/>
              <a:gd name="connsiteX158" fmla="*/ 342792 w 1605470"/>
              <a:gd name="connsiteY158" fmla="*/ 1307086 h 6858000"/>
              <a:gd name="connsiteX159" fmla="*/ 343980 w 1605470"/>
              <a:gd name="connsiteY159" fmla="*/ 1189033 h 6858000"/>
              <a:gd name="connsiteX160" fmla="*/ 348665 w 1605470"/>
              <a:gd name="connsiteY160" fmla="*/ 1168288 h 6858000"/>
              <a:gd name="connsiteX161" fmla="*/ 340947 w 1605470"/>
              <a:gd name="connsiteY161" fmla="*/ 1142577 h 6858000"/>
              <a:gd name="connsiteX162" fmla="*/ 330253 w 1605470"/>
              <a:gd name="connsiteY162" fmla="*/ 1088484 h 6858000"/>
              <a:gd name="connsiteX163" fmla="*/ 336360 w 1605470"/>
              <a:gd name="connsiteY163" fmla="*/ 1045131 h 6858000"/>
              <a:gd name="connsiteX164" fmla="*/ 322475 w 1605470"/>
              <a:gd name="connsiteY164" fmla="*/ 1002093 h 6858000"/>
              <a:gd name="connsiteX165" fmla="*/ 320445 w 1605470"/>
              <a:gd name="connsiteY165" fmla="*/ 932283 h 6858000"/>
              <a:gd name="connsiteX166" fmla="*/ 322681 w 1605470"/>
              <a:gd name="connsiteY166" fmla="*/ 915925 h 6858000"/>
              <a:gd name="connsiteX167" fmla="*/ 315310 w 1605470"/>
              <a:gd name="connsiteY167" fmla="*/ 896999 h 6858000"/>
              <a:gd name="connsiteX168" fmla="*/ 284718 w 1605470"/>
              <a:gd name="connsiteY168" fmla="*/ 821517 h 6858000"/>
              <a:gd name="connsiteX169" fmla="*/ 263668 w 1605470"/>
              <a:gd name="connsiteY169" fmla="*/ 751353 h 6858000"/>
              <a:gd name="connsiteX170" fmla="*/ 254540 w 1605470"/>
              <a:gd name="connsiteY170" fmla="*/ 741965 h 6858000"/>
              <a:gd name="connsiteX171" fmla="*/ 252501 w 1605470"/>
              <a:gd name="connsiteY171" fmla="*/ 724635 h 6858000"/>
              <a:gd name="connsiteX172" fmla="*/ 248897 w 1605470"/>
              <a:gd name="connsiteY172" fmla="*/ 681659 h 6858000"/>
              <a:gd name="connsiteX173" fmla="*/ 234316 w 1605470"/>
              <a:gd name="connsiteY173" fmla="*/ 635218 h 6858000"/>
              <a:gd name="connsiteX174" fmla="*/ 239327 w 1605470"/>
              <a:gd name="connsiteY174" fmla="*/ 613763 h 6858000"/>
              <a:gd name="connsiteX175" fmla="*/ 225269 w 1605470"/>
              <a:gd name="connsiteY175" fmla="*/ 598582 h 6858000"/>
              <a:gd name="connsiteX176" fmla="*/ 224950 w 1605470"/>
              <a:gd name="connsiteY176" fmla="*/ 576846 h 6858000"/>
              <a:gd name="connsiteX177" fmla="*/ 204632 w 1605470"/>
              <a:gd name="connsiteY177" fmla="*/ 553868 h 6858000"/>
              <a:gd name="connsiteX178" fmla="*/ 239317 w 1605470"/>
              <a:gd name="connsiteY178" fmla="*/ 517614 h 6858000"/>
              <a:gd name="connsiteX179" fmla="*/ 201693 w 1605470"/>
              <a:gd name="connsiteY179" fmla="*/ 469651 h 6858000"/>
              <a:gd name="connsiteX180" fmla="*/ 195012 w 1605470"/>
              <a:gd name="connsiteY180" fmla="*/ 448559 h 6858000"/>
              <a:gd name="connsiteX181" fmla="*/ 201434 w 1605470"/>
              <a:gd name="connsiteY181" fmla="*/ 441529 h 6858000"/>
              <a:gd name="connsiteX182" fmla="*/ 200655 w 1605470"/>
              <a:gd name="connsiteY182" fmla="*/ 428927 h 6858000"/>
              <a:gd name="connsiteX183" fmla="*/ 190059 w 1605470"/>
              <a:gd name="connsiteY183" fmla="*/ 430161 h 6858000"/>
              <a:gd name="connsiteX184" fmla="*/ 184450 w 1605470"/>
              <a:gd name="connsiteY184" fmla="*/ 396240 h 6858000"/>
              <a:gd name="connsiteX185" fmla="*/ 146196 w 1605470"/>
              <a:gd name="connsiteY185" fmla="*/ 358810 h 6858000"/>
              <a:gd name="connsiteX186" fmla="*/ 124571 w 1605470"/>
              <a:gd name="connsiteY186" fmla="*/ 302178 h 6858000"/>
              <a:gd name="connsiteX187" fmla="*/ 103243 w 1605470"/>
              <a:gd name="connsiteY187" fmla="*/ 211375 h 6858000"/>
              <a:gd name="connsiteX188" fmla="*/ 94571 w 1605470"/>
              <a:gd name="connsiteY188" fmla="*/ 184179 h 6858000"/>
              <a:gd name="connsiteX189" fmla="*/ 13437 w 1605470"/>
              <a:gd name="connsiteY189" fmla="*/ 19287 h 6858000"/>
              <a:gd name="connsiteX190" fmla="*/ 0 w 1605470"/>
              <a:gd name="connsiteY190"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62657 w 1605470"/>
              <a:gd name="connsiteY150" fmla="*/ 1663540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25799 w 1605470"/>
              <a:gd name="connsiteY155" fmla="*/ 1357181 h 6858000"/>
              <a:gd name="connsiteX156" fmla="*/ 320507 w 1605470"/>
              <a:gd name="connsiteY156" fmla="*/ 1347099 h 6858000"/>
              <a:gd name="connsiteX157" fmla="*/ 342792 w 1605470"/>
              <a:gd name="connsiteY157" fmla="*/ 1307086 h 6858000"/>
              <a:gd name="connsiteX158" fmla="*/ 343980 w 1605470"/>
              <a:gd name="connsiteY158" fmla="*/ 1189033 h 6858000"/>
              <a:gd name="connsiteX159" fmla="*/ 348665 w 1605470"/>
              <a:gd name="connsiteY159" fmla="*/ 1168288 h 6858000"/>
              <a:gd name="connsiteX160" fmla="*/ 340947 w 1605470"/>
              <a:gd name="connsiteY160" fmla="*/ 1142577 h 6858000"/>
              <a:gd name="connsiteX161" fmla="*/ 330253 w 1605470"/>
              <a:gd name="connsiteY161" fmla="*/ 1088484 h 6858000"/>
              <a:gd name="connsiteX162" fmla="*/ 336360 w 1605470"/>
              <a:gd name="connsiteY162" fmla="*/ 1045131 h 6858000"/>
              <a:gd name="connsiteX163" fmla="*/ 322475 w 1605470"/>
              <a:gd name="connsiteY163" fmla="*/ 1002093 h 6858000"/>
              <a:gd name="connsiteX164" fmla="*/ 320445 w 1605470"/>
              <a:gd name="connsiteY164" fmla="*/ 932283 h 6858000"/>
              <a:gd name="connsiteX165" fmla="*/ 322681 w 1605470"/>
              <a:gd name="connsiteY165" fmla="*/ 915925 h 6858000"/>
              <a:gd name="connsiteX166" fmla="*/ 315310 w 1605470"/>
              <a:gd name="connsiteY166" fmla="*/ 896999 h 6858000"/>
              <a:gd name="connsiteX167" fmla="*/ 284718 w 1605470"/>
              <a:gd name="connsiteY167" fmla="*/ 821517 h 6858000"/>
              <a:gd name="connsiteX168" fmla="*/ 263668 w 1605470"/>
              <a:gd name="connsiteY168" fmla="*/ 751353 h 6858000"/>
              <a:gd name="connsiteX169" fmla="*/ 254540 w 1605470"/>
              <a:gd name="connsiteY169" fmla="*/ 741965 h 6858000"/>
              <a:gd name="connsiteX170" fmla="*/ 252501 w 1605470"/>
              <a:gd name="connsiteY170" fmla="*/ 724635 h 6858000"/>
              <a:gd name="connsiteX171" fmla="*/ 248897 w 1605470"/>
              <a:gd name="connsiteY171" fmla="*/ 681659 h 6858000"/>
              <a:gd name="connsiteX172" fmla="*/ 234316 w 1605470"/>
              <a:gd name="connsiteY172" fmla="*/ 635218 h 6858000"/>
              <a:gd name="connsiteX173" fmla="*/ 239327 w 1605470"/>
              <a:gd name="connsiteY173" fmla="*/ 613763 h 6858000"/>
              <a:gd name="connsiteX174" fmla="*/ 225269 w 1605470"/>
              <a:gd name="connsiteY174" fmla="*/ 598582 h 6858000"/>
              <a:gd name="connsiteX175" fmla="*/ 224950 w 1605470"/>
              <a:gd name="connsiteY175" fmla="*/ 576846 h 6858000"/>
              <a:gd name="connsiteX176" fmla="*/ 204632 w 1605470"/>
              <a:gd name="connsiteY176" fmla="*/ 553868 h 6858000"/>
              <a:gd name="connsiteX177" fmla="*/ 239317 w 1605470"/>
              <a:gd name="connsiteY177" fmla="*/ 517614 h 6858000"/>
              <a:gd name="connsiteX178" fmla="*/ 201693 w 1605470"/>
              <a:gd name="connsiteY178" fmla="*/ 469651 h 6858000"/>
              <a:gd name="connsiteX179" fmla="*/ 195012 w 1605470"/>
              <a:gd name="connsiteY179" fmla="*/ 448559 h 6858000"/>
              <a:gd name="connsiteX180" fmla="*/ 201434 w 1605470"/>
              <a:gd name="connsiteY180" fmla="*/ 441529 h 6858000"/>
              <a:gd name="connsiteX181" fmla="*/ 200655 w 1605470"/>
              <a:gd name="connsiteY181" fmla="*/ 428927 h 6858000"/>
              <a:gd name="connsiteX182" fmla="*/ 190059 w 1605470"/>
              <a:gd name="connsiteY182" fmla="*/ 430161 h 6858000"/>
              <a:gd name="connsiteX183" fmla="*/ 184450 w 1605470"/>
              <a:gd name="connsiteY183" fmla="*/ 396240 h 6858000"/>
              <a:gd name="connsiteX184" fmla="*/ 146196 w 1605470"/>
              <a:gd name="connsiteY184" fmla="*/ 358810 h 6858000"/>
              <a:gd name="connsiteX185" fmla="*/ 124571 w 1605470"/>
              <a:gd name="connsiteY185" fmla="*/ 302178 h 6858000"/>
              <a:gd name="connsiteX186" fmla="*/ 103243 w 1605470"/>
              <a:gd name="connsiteY186" fmla="*/ 211375 h 6858000"/>
              <a:gd name="connsiteX187" fmla="*/ 94571 w 1605470"/>
              <a:gd name="connsiteY187" fmla="*/ 184179 h 6858000"/>
              <a:gd name="connsiteX188" fmla="*/ 13437 w 1605470"/>
              <a:gd name="connsiteY188" fmla="*/ 19287 h 6858000"/>
              <a:gd name="connsiteX189" fmla="*/ 0 w 1605470"/>
              <a:gd name="connsiteY189"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62657 w 1605470"/>
              <a:gd name="connsiteY150" fmla="*/ 1663540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25799 w 1605470"/>
              <a:gd name="connsiteY155" fmla="*/ 1357181 h 6858000"/>
              <a:gd name="connsiteX156" fmla="*/ 342792 w 1605470"/>
              <a:gd name="connsiteY156" fmla="*/ 1307086 h 6858000"/>
              <a:gd name="connsiteX157" fmla="*/ 343980 w 1605470"/>
              <a:gd name="connsiteY157" fmla="*/ 1189033 h 6858000"/>
              <a:gd name="connsiteX158" fmla="*/ 348665 w 1605470"/>
              <a:gd name="connsiteY158" fmla="*/ 1168288 h 6858000"/>
              <a:gd name="connsiteX159" fmla="*/ 340947 w 1605470"/>
              <a:gd name="connsiteY159" fmla="*/ 1142577 h 6858000"/>
              <a:gd name="connsiteX160" fmla="*/ 330253 w 1605470"/>
              <a:gd name="connsiteY160" fmla="*/ 1088484 h 6858000"/>
              <a:gd name="connsiteX161" fmla="*/ 336360 w 1605470"/>
              <a:gd name="connsiteY161" fmla="*/ 1045131 h 6858000"/>
              <a:gd name="connsiteX162" fmla="*/ 322475 w 1605470"/>
              <a:gd name="connsiteY162" fmla="*/ 1002093 h 6858000"/>
              <a:gd name="connsiteX163" fmla="*/ 320445 w 1605470"/>
              <a:gd name="connsiteY163" fmla="*/ 932283 h 6858000"/>
              <a:gd name="connsiteX164" fmla="*/ 322681 w 1605470"/>
              <a:gd name="connsiteY164" fmla="*/ 915925 h 6858000"/>
              <a:gd name="connsiteX165" fmla="*/ 315310 w 1605470"/>
              <a:gd name="connsiteY165" fmla="*/ 896999 h 6858000"/>
              <a:gd name="connsiteX166" fmla="*/ 284718 w 1605470"/>
              <a:gd name="connsiteY166" fmla="*/ 821517 h 6858000"/>
              <a:gd name="connsiteX167" fmla="*/ 263668 w 1605470"/>
              <a:gd name="connsiteY167" fmla="*/ 751353 h 6858000"/>
              <a:gd name="connsiteX168" fmla="*/ 254540 w 1605470"/>
              <a:gd name="connsiteY168" fmla="*/ 741965 h 6858000"/>
              <a:gd name="connsiteX169" fmla="*/ 252501 w 1605470"/>
              <a:gd name="connsiteY169" fmla="*/ 724635 h 6858000"/>
              <a:gd name="connsiteX170" fmla="*/ 248897 w 1605470"/>
              <a:gd name="connsiteY170" fmla="*/ 681659 h 6858000"/>
              <a:gd name="connsiteX171" fmla="*/ 234316 w 1605470"/>
              <a:gd name="connsiteY171" fmla="*/ 635218 h 6858000"/>
              <a:gd name="connsiteX172" fmla="*/ 239327 w 1605470"/>
              <a:gd name="connsiteY172" fmla="*/ 613763 h 6858000"/>
              <a:gd name="connsiteX173" fmla="*/ 225269 w 1605470"/>
              <a:gd name="connsiteY173" fmla="*/ 598582 h 6858000"/>
              <a:gd name="connsiteX174" fmla="*/ 224950 w 1605470"/>
              <a:gd name="connsiteY174" fmla="*/ 576846 h 6858000"/>
              <a:gd name="connsiteX175" fmla="*/ 204632 w 1605470"/>
              <a:gd name="connsiteY175" fmla="*/ 553868 h 6858000"/>
              <a:gd name="connsiteX176" fmla="*/ 239317 w 1605470"/>
              <a:gd name="connsiteY176" fmla="*/ 517614 h 6858000"/>
              <a:gd name="connsiteX177" fmla="*/ 201693 w 1605470"/>
              <a:gd name="connsiteY177" fmla="*/ 469651 h 6858000"/>
              <a:gd name="connsiteX178" fmla="*/ 195012 w 1605470"/>
              <a:gd name="connsiteY178" fmla="*/ 448559 h 6858000"/>
              <a:gd name="connsiteX179" fmla="*/ 201434 w 1605470"/>
              <a:gd name="connsiteY179" fmla="*/ 441529 h 6858000"/>
              <a:gd name="connsiteX180" fmla="*/ 200655 w 1605470"/>
              <a:gd name="connsiteY180" fmla="*/ 428927 h 6858000"/>
              <a:gd name="connsiteX181" fmla="*/ 190059 w 1605470"/>
              <a:gd name="connsiteY181" fmla="*/ 430161 h 6858000"/>
              <a:gd name="connsiteX182" fmla="*/ 184450 w 1605470"/>
              <a:gd name="connsiteY182" fmla="*/ 396240 h 6858000"/>
              <a:gd name="connsiteX183" fmla="*/ 146196 w 1605470"/>
              <a:gd name="connsiteY183" fmla="*/ 358810 h 6858000"/>
              <a:gd name="connsiteX184" fmla="*/ 124571 w 1605470"/>
              <a:gd name="connsiteY184" fmla="*/ 302178 h 6858000"/>
              <a:gd name="connsiteX185" fmla="*/ 103243 w 1605470"/>
              <a:gd name="connsiteY185" fmla="*/ 211375 h 6858000"/>
              <a:gd name="connsiteX186" fmla="*/ 94571 w 1605470"/>
              <a:gd name="connsiteY186" fmla="*/ 184179 h 6858000"/>
              <a:gd name="connsiteX187" fmla="*/ 13437 w 1605470"/>
              <a:gd name="connsiteY187" fmla="*/ 19287 h 6858000"/>
              <a:gd name="connsiteX188" fmla="*/ 0 w 1605470"/>
              <a:gd name="connsiteY188"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62657 w 1605470"/>
              <a:gd name="connsiteY150" fmla="*/ 1663540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34485 w 1605470"/>
              <a:gd name="connsiteY155" fmla="*/ 1373769 h 6858000"/>
              <a:gd name="connsiteX156" fmla="*/ 342792 w 1605470"/>
              <a:gd name="connsiteY156" fmla="*/ 1307086 h 6858000"/>
              <a:gd name="connsiteX157" fmla="*/ 343980 w 1605470"/>
              <a:gd name="connsiteY157" fmla="*/ 1189033 h 6858000"/>
              <a:gd name="connsiteX158" fmla="*/ 348665 w 1605470"/>
              <a:gd name="connsiteY158" fmla="*/ 1168288 h 6858000"/>
              <a:gd name="connsiteX159" fmla="*/ 340947 w 1605470"/>
              <a:gd name="connsiteY159" fmla="*/ 1142577 h 6858000"/>
              <a:gd name="connsiteX160" fmla="*/ 330253 w 1605470"/>
              <a:gd name="connsiteY160" fmla="*/ 1088484 h 6858000"/>
              <a:gd name="connsiteX161" fmla="*/ 336360 w 1605470"/>
              <a:gd name="connsiteY161" fmla="*/ 1045131 h 6858000"/>
              <a:gd name="connsiteX162" fmla="*/ 322475 w 1605470"/>
              <a:gd name="connsiteY162" fmla="*/ 1002093 h 6858000"/>
              <a:gd name="connsiteX163" fmla="*/ 320445 w 1605470"/>
              <a:gd name="connsiteY163" fmla="*/ 932283 h 6858000"/>
              <a:gd name="connsiteX164" fmla="*/ 322681 w 1605470"/>
              <a:gd name="connsiteY164" fmla="*/ 915925 h 6858000"/>
              <a:gd name="connsiteX165" fmla="*/ 315310 w 1605470"/>
              <a:gd name="connsiteY165" fmla="*/ 896999 h 6858000"/>
              <a:gd name="connsiteX166" fmla="*/ 284718 w 1605470"/>
              <a:gd name="connsiteY166" fmla="*/ 821517 h 6858000"/>
              <a:gd name="connsiteX167" fmla="*/ 263668 w 1605470"/>
              <a:gd name="connsiteY167" fmla="*/ 751353 h 6858000"/>
              <a:gd name="connsiteX168" fmla="*/ 254540 w 1605470"/>
              <a:gd name="connsiteY168" fmla="*/ 741965 h 6858000"/>
              <a:gd name="connsiteX169" fmla="*/ 252501 w 1605470"/>
              <a:gd name="connsiteY169" fmla="*/ 724635 h 6858000"/>
              <a:gd name="connsiteX170" fmla="*/ 248897 w 1605470"/>
              <a:gd name="connsiteY170" fmla="*/ 681659 h 6858000"/>
              <a:gd name="connsiteX171" fmla="*/ 234316 w 1605470"/>
              <a:gd name="connsiteY171" fmla="*/ 635218 h 6858000"/>
              <a:gd name="connsiteX172" fmla="*/ 239327 w 1605470"/>
              <a:gd name="connsiteY172" fmla="*/ 613763 h 6858000"/>
              <a:gd name="connsiteX173" fmla="*/ 225269 w 1605470"/>
              <a:gd name="connsiteY173" fmla="*/ 598582 h 6858000"/>
              <a:gd name="connsiteX174" fmla="*/ 224950 w 1605470"/>
              <a:gd name="connsiteY174" fmla="*/ 576846 h 6858000"/>
              <a:gd name="connsiteX175" fmla="*/ 204632 w 1605470"/>
              <a:gd name="connsiteY175" fmla="*/ 553868 h 6858000"/>
              <a:gd name="connsiteX176" fmla="*/ 239317 w 1605470"/>
              <a:gd name="connsiteY176" fmla="*/ 517614 h 6858000"/>
              <a:gd name="connsiteX177" fmla="*/ 201693 w 1605470"/>
              <a:gd name="connsiteY177" fmla="*/ 469651 h 6858000"/>
              <a:gd name="connsiteX178" fmla="*/ 195012 w 1605470"/>
              <a:gd name="connsiteY178" fmla="*/ 448559 h 6858000"/>
              <a:gd name="connsiteX179" fmla="*/ 201434 w 1605470"/>
              <a:gd name="connsiteY179" fmla="*/ 441529 h 6858000"/>
              <a:gd name="connsiteX180" fmla="*/ 200655 w 1605470"/>
              <a:gd name="connsiteY180" fmla="*/ 428927 h 6858000"/>
              <a:gd name="connsiteX181" fmla="*/ 190059 w 1605470"/>
              <a:gd name="connsiteY181" fmla="*/ 430161 h 6858000"/>
              <a:gd name="connsiteX182" fmla="*/ 184450 w 1605470"/>
              <a:gd name="connsiteY182" fmla="*/ 396240 h 6858000"/>
              <a:gd name="connsiteX183" fmla="*/ 146196 w 1605470"/>
              <a:gd name="connsiteY183" fmla="*/ 358810 h 6858000"/>
              <a:gd name="connsiteX184" fmla="*/ 124571 w 1605470"/>
              <a:gd name="connsiteY184" fmla="*/ 302178 h 6858000"/>
              <a:gd name="connsiteX185" fmla="*/ 103243 w 1605470"/>
              <a:gd name="connsiteY185" fmla="*/ 211375 h 6858000"/>
              <a:gd name="connsiteX186" fmla="*/ 94571 w 1605470"/>
              <a:gd name="connsiteY186" fmla="*/ 184179 h 6858000"/>
              <a:gd name="connsiteX187" fmla="*/ 13437 w 1605470"/>
              <a:gd name="connsiteY187" fmla="*/ 19287 h 6858000"/>
              <a:gd name="connsiteX188" fmla="*/ 0 w 1605470"/>
              <a:gd name="connsiteY188"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62657 w 1605470"/>
              <a:gd name="connsiteY150" fmla="*/ 1663540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34485 w 1605470"/>
              <a:gd name="connsiteY155" fmla="*/ 1373769 h 6858000"/>
              <a:gd name="connsiteX156" fmla="*/ 342792 w 1605470"/>
              <a:gd name="connsiteY156" fmla="*/ 1307086 h 6858000"/>
              <a:gd name="connsiteX157" fmla="*/ 343980 w 1605470"/>
              <a:gd name="connsiteY157" fmla="*/ 1189033 h 6858000"/>
              <a:gd name="connsiteX158" fmla="*/ 348665 w 1605470"/>
              <a:gd name="connsiteY158" fmla="*/ 1168288 h 6858000"/>
              <a:gd name="connsiteX159" fmla="*/ 340947 w 1605470"/>
              <a:gd name="connsiteY159" fmla="*/ 1142577 h 6858000"/>
              <a:gd name="connsiteX160" fmla="*/ 330253 w 1605470"/>
              <a:gd name="connsiteY160" fmla="*/ 1088484 h 6858000"/>
              <a:gd name="connsiteX161" fmla="*/ 336360 w 1605470"/>
              <a:gd name="connsiteY161" fmla="*/ 1045131 h 6858000"/>
              <a:gd name="connsiteX162" fmla="*/ 322475 w 1605470"/>
              <a:gd name="connsiteY162" fmla="*/ 1002093 h 6858000"/>
              <a:gd name="connsiteX163" fmla="*/ 320445 w 1605470"/>
              <a:gd name="connsiteY163" fmla="*/ 932283 h 6858000"/>
              <a:gd name="connsiteX164" fmla="*/ 322681 w 1605470"/>
              <a:gd name="connsiteY164" fmla="*/ 915925 h 6858000"/>
              <a:gd name="connsiteX165" fmla="*/ 315310 w 1605470"/>
              <a:gd name="connsiteY165" fmla="*/ 896999 h 6858000"/>
              <a:gd name="connsiteX166" fmla="*/ 284718 w 1605470"/>
              <a:gd name="connsiteY166" fmla="*/ 821517 h 6858000"/>
              <a:gd name="connsiteX167" fmla="*/ 263668 w 1605470"/>
              <a:gd name="connsiteY167" fmla="*/ 751353 h 6858000"/>
              <a:gd name="connsiteX168" fmla="*/ 254540 w 1605470"/>
              <a:gd name="connsiteY168" fmla="*/ 741965 h 6858000"/>
              <a:gd name="connsiteX169" fmla="*/ 248897 w 1605470"/>
              <a:gd name="connsiteY169" fmla="*/ 681659 h 6858000"/>
              <a:gd name="connsiteX170" fmla="*/ 234316 w 1605470"/>
              <a:gd name="connsiteY170" fmla="*/ 635218 h 6858000"/>
              <a:gd name="connsiteX171" fmla="*/ 239327 w 1605470"/>
              <a:gd name="connsiteY171" fmla="*/ 613763 h 6858000"/>
              <a:gd name="connsiteX172" fmla="*/ 225269 w 1605470"/>
              <a:gd name="connsiteY172" fmla="*/ 598582 h 6858000"/>
              <a:gd name="connsiteX173" fmla="*/ 224950 w 1605470"/>
              <a:gd name="connsiteY173" fmla="*/ 576846 h 6858000"/>
              <a:gd name="connsiteX174" fmla="*/ 204632 w 1605470"/>
              <a:gd name="connsiteY174" fmla="*/ 553868 h 6858000"/>
              <a:gd name="connsiteX175" fmla="*/ 239317 w 1605470"/>
              <a:gd name="connsiteY175" fmla="*/ 517614 h 6858000"/>
              <a:gd name="connsiteX176" fmla="*/ 201693 w 1605470"/>
              <a:gd name="connsiteY176" fmla="*/ 469651 h 6858000"/>
              <a:gd name="connsiteX177" fmla="*/ 195012 w 1605470"/>
              <a:gd name="connsiteY177" fmla="*/ 448559 h 6858000"/>
              <a:gd name="connsiteX178" fmla="*/ 201434 w 1605470"/>
              <a:gd name="connsiteY178" fmla="*/ 441529 h 6858000"/>
              <a:gd name="connsiteX179" fmla="*/ 200655 w 1605470"/>
              <a:gd name="connsiteY179" fmla="*/ 428927 h 6858000"/>
              <a:gd name="connsiteX180" fmla="*/ 190059 w 1605470"/>
              <a:gd name="connsiteY180" fmla="*/ 430161 h 6858000"/>
              <a:gd name="connsiteX181" fmla="*/ 184450 w 1605470"/>
              <a:gd name="connsiteY181" fmla="*/ 396240 h 6858000"/>
              <a:gd name="connsiteX182" fmla="*/ 146196 w 1605470"/>
              <a:gd name="connsiteY182" fmla="*/ 358810 h 6858000"/>
              <a:gd name="connsiteX183" fmla="*/ 124571 w 1605470"/>
              <a:gd name="connsiteY183" fmla="*/ 302178 h 6858000"/>
              <a:gd name="connsiteX184" fmla="*/ 103243 w 1605470"/>
              <a:gd name="connsiteY184" fmla="*/ 211375 h 6858000"/>
              <a:gd name="connsiteX185" fmla="*/ 94571 w 1605470"/>
              <a:gd name="connsiteY185" fmla="*/ 184179 h 6858000"/>
              <a:gd name="connsiteX186" fmla="*/ 13437 w 1605470"/>
              <a:gd name="connsiteY186" fmla="*/ 19287 h 6858000"/>
              <a:gd name="connsiteX187" fmla="*/ 0 w 1605470"/>
              <a:gd name="connsiteY187"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62657 w 1605470"/>
              <a:gd name="connsiteY150" fmla="*/ 1663540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34485 w 1605470"/>
              <a:gd name="connsiteY155" fmla="*/ 1373769 h 6858000"/>
              <a:gd name="connsiteX156" fmla="*/ 342792 w 1605470"/>
              <a:gd name="connsiteY156" fmla="*/ 1307086 h 6858000"/>
              <a:gd name="connsiteX157" fmla="*/ 343980 w 1605470"/>
              <a:gd name="connsiteY157" fmla="*/ 1189033 h 6858000"/>
              <a:gd name="connsiteX158" fmla="*/ 348665 w 1605470"/>
              <a:gd name="connsiteY158" fmla="*/ 1168288 h 6858000"/>
              <a:gd name="connsiteX159" fmla="*/ 340947 w 1605470"/>
              <a:gd name="connsiteY159" fmla="*/ 1142577 h 6858000"/>
              <a:gd name="connsiteX160" fmla="*/ 330253 w 1605470"/>
              <a:gd name="connsiteY160" fmla="*/ 1088484 h 6858000"/>
              <a:gd name="connsiteX161" fmla="*/ 336360 w 1605470"/>
              <a:gd name="connsiteY161" fmla="*/ 1045131 h 6858000"/>
              <a:gd name="connsiteX162" fmla="*/ 322475 w 1605470"/>
              <a:gd name="connsiteY162" fmla="*/ 1002093 h 6858000"/>
              <a:gd name="connsiteX163" fmla="*/ 320445 w 1605470"/>
              <a:gd name="connsiteY163" fmla="*/ 932283 h 6858000"/>
              <a:gd name="connsiteX164" fmla="*/ 322681 w 1605470"/>
              <a:gd name="connsiteY164" fmla="*/ 915925 h 6858000"/>
              <a:gd name="connsiteX165" fmla="*/ 315310 w 1605470"/>
              <a:gd name="connsiteY165" fmla="*/ 896999 h 6858000"/>
              <a:gd name="connsiteX166" fmla="*/ 284718 w 1605470"/>
              <a:gd name="connsiteY166" fmla="*/ 821517 h 6858000"/>
              <a:gd name="connsiteX167" fmla="*/ 263668 w 1605470"/>
              <a:gd name="connsiteY167" fmla="*/ 751353 h 6858000"/>
              <a:gd name="connsiteX168" fmla="*/ 254540 w 1605470"/>
              <a:gd name="connsiteY168" fmla="*/ 741965 h 6858000"/>
              <a:gd name="connsiteX169" fmla="*/ 248897 w 1605470"/>
              <a:gd name="connsiteY169" fmla="*/ 681659 h 6858000"/>
              <a:gd name="connsiteX170" fmla="*/ 234316 w 1605470"/>
              <a:gd name="connsiteY170" fmla="*/ 635218 h 6858000"/>
              <a:gd name="connsiteX171" fmla="*/ 239327 w 1605470"/>
              <a:gd name="connsiteY171" fmla="*/ 613763 h 6858000"/>
              <a:gd name="connsiteX172" fmla="*/ 225269 w 1605470"/>
              <a:gd name="connsiteY172" fmla="*/ 598582 h 6858000"/>
              <a:gd name="connsiteX173" fmla="*/ 224950 w 1605470"/>
              <a:gd name="connsiteY173" fmla="*/ 576846 h 6858000"/>
              <a:gd name="connsiteX174" fmla="*/ 239317 w 1605470"/>
              <a:gd name="connsiteY174" fmla="*/ 517614 h 6858000"/>
              <a:gd name="connsiteX175" fmla="*/ 201693 w 1605470"/>
              <a:gd name="connsiteY175" fmla="*/ 469651 h 6858000"/>
              <a:gd name="connsiteX176" fmla="*/ 195012 w 1605470"/>
              <a:gd name="connsiteY176" fmla="*/ 448559 h 6858000"/>
              <a:gd name="connsiteX177" fmla="*/ 201434 w 1605470"/>
              <a:gd name="connsiteY177" fmla="*/ 441529 h 6858000"/>
              <a:gd name="connsiteX178" fmla="*/ 200655 w 1605470"/>
              <a:gd name="connsiteY178" fmla="*/ 428927 h 6858000"/>
              <a:gd name="connsiteX179" fmla="*/ 190059 w 1605470"/>
              <a:gd name="connsiteY179" fmla="*/ 430161 h 6858000"/>
              <a:gd name="connsiteX180" fmla="*/ 184450 w 1605470"/>
              <a:gd name="connsiteY180" fmla="*/ 396240 h 6858000"/>
              <a:gd name="connsiteX181" fmla="*/ 146196 w 1605470"/>
              <a:gd name="connsiteY181" fmla="*/ 358810 h 6858000"/>
              <a:gd name="connsiteX182" fmla="*/ 124571 w 1605470"/>
              <a:gd name="connsiteY182" fmla="*/ 302178 h 6858000"/>
              <a:gd name="connsiteX183" fmla="*/ 103243 w 1605470"/>
              <a:gd name="connsiteY183" fmla="*/ 211375 h 6858000"/>
              <a:gd name="connsiteX184" fmla="*/ 94571 w 1605470"/>
              <a:gd name="connsiteY184" fmla="*/ 184179 h 6858000"/>
              <a:gd name="connsiteX185" fmla="*/ 13437 w 1605470"/>
              <a:gd name="connsiteY185" fmla="*/ 19287 h 6858000"/>
              <a:gd name="connsiteX186" fmla="*/ 0 w 1605470"/>
              <a:gd name="connsiteY186"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62657 w 1605470"/>
              <a:gd name="connsiteY150" fmla="*/ 1663540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34485 w 1605470"/>
              <a:gd name="connsiteY155" fmla="*/ 1373769 h 6858000"/>
              <a:gd name="connsiteX156" fmla="*/ 342792 w 1605470"/>
              <a:gd name="connsiteY156" fmla="*/ 1307086 h 6858000"/>
              <a:gd name="connsiteX157" fmla="*/ 343980 w 1605470"/>
              <a:gd name="connsiteY157" fmla="*/ 1189033 h 6858000"/>
              <a:gd name="connsiteX158" fmla="*/ 348665 w 1605470"/>
              <a:gd name="connsiteY158" fmla="*/ 1168288 h 6858000"/>
              <a:gd name="connsiteX159" fmla="*/ 340947 w 1605470"/>
              <a:gd name="connsiteY159" fmla="*/ 1142577 h 6858000"/>
              <a:gd name="connsiteX160" fmla="*/ 330253 w 1605470"/>
              <a:gd name="connsiteY160" fmla="*/ 1088484 h 6858000"/>
              <a:gd name="connsiteX161" fmla="*/ 336360 w 1605470"/>
              <a:gd name="connsiteY161" fmla="*/ 1045131 h 6858000"/>
              <a:gd name="connsiteX162" fmla="*/ 322475 w 1605470"/>
              <a:gd name="connsiteY162" fmla="*/ 1002093 h 6858000"/>
              <a:gd name="connsiteX163" fmla="*/ 320445 w 1605470"/>
              <a:gd name="connsiteY163" fmla="*/ 932283 h 6858000"/>
              <a:gd name="connsiteX164" fmla="*/ 322681 w 1605470"/>
              <a:gd name="connsiteY164" fmla="*/ 915925 h 6858000"/>
              <a:gd name="connsiteX165" fmla="*/ 315310 w 1605470"/>
              <a:gd name="connsiteY165" fmla="*/ 896999 h 6858000"/>
              <a:gd name="connsiteX166" fmla="*/ 284718 w 1605470"/>
              <a:gd name="connsiteY166" fmla="*/ 821517 h 6858000"/>
              <a:gd name="connsiteX167" fmla="*/ 263668 w 1605470"/>
              <a:gd name="connsiteY167" fmla="*/ 751353 h 6858000"/>
              <a:gd name="connsiteX168" fmla="*/ 254540 w 1605470"/>
              <a:gd name="connsiteY168" fmla="*/ 741965 h 6858000"/>
              <a:gd name="connsiteX169" fmla="*/ 248897 w 1605470"/>
              <a:gd name="connsiteY169" fmla="*/ 681659 h 6858000"/>
              <a:gd name="connsiteX170" fmla="*/ 234316 w 1605470"/>
              <a:gd name="connsiteY170" fmla="*/ 635218 h 6858000"/>
              <a:gd name="connsiteX171" fmla="*/ 239327 w 1605470"/>
              <a:gd name="connsiteY171" fmla="*/ 613763 h 6858000"/>
              <a:gd name="connsiteX172" fmla="*/ 225269 w 1605470"/>
              <a:gd name="connsiteY172" fmla="*/ 598582 h 6858000"/>
              <a:gd name="connsiteX173" fmla="*/ 224950 w 1605470"/>
              <a:gd name="connsiteY173" fmla="*/ 576846 h 6858000"/>
              <a:gd name="connsiteX174" fmla="*/ 239317 w 1605470"/>
              <a:gd name="connsiteY174" fmla="*/ 517614 h 6858000"/>
              <a:gd name="connsiteX175" fmla="*/ 201693 w 1605470"/>
              <a:gd name="connsiteY175" fmla="*/ 469651 h 6858000"/>
              <a:gd name="connsiteX176" fmla="*/ 195012 w 1605470"/>
              <a:gd name="connsiteY176" fmla="*/ 448559 h 6858000"/>
              <a:gd name="connsiteX177" fmla="*/ 201434 w 1605470"/>
              <a:gd name="connsiteY177" fmla="*/ 441529 h 6858000"/>
              <a:gd name="connsiteX178" fmla="*/ 200655 w 1605470"/>
              <a:gd name="connsiteY178" fmla="*/ 428927 h 6858000"/>
              <a:gd name="connsiteX179" fmla="*/ 190059 w 1605470"/>
              <a:gd name="connsiteY179" fmla="*/ 430161 h 6858000"/>
              <a:gd name="connsiteX180" fmla="*/ 184450 w 1605470"/>
              <a:gd name="connsiteY180" fmla="*/ 396240 h 6858000"/>
              <a:gd name="connsiteX181" fmla="*/ 124571 w 1605470"/>
              <a:gd name="connsiteY181" fmla="*/ 302178 h 6858000"/>
              <a:gd name="connsiteX182" fmla="*/ 103243 w 1605470"/>
              <a:gd name="connsiteY182" fmla="*/ 211375 h 6858000"/>
              <a:gd name="connsiteX183" fmla="*/ 94571 w 1605470"/>
              <a:gd name="connsiteY183" fmla="*/ 184179 h 6858000"/>
              <a:gd name="connsiteX184" fmla="*/ 13437 w 1605470"/>
              <a:gd name="connsiteY184" fmla="*/ 19287 h 6858000"/>
              <a:gd name="connsiteX185" fmla="*/ 0 w 1605470"/>
              <a:gd name="connsiteY185"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62657 w 1605470"/>
              <a:gd name="connsiteY150" fmla="*/ 1663540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34485 w 1605470"/>
              <a:gd name="connsiteY155" fmla="*/ 1373769 h 6858000"/>
              <a:gd name="connsiteX156" fmla="*/ 342792 w 1605470"/>
              <a:gd name="connsiteY156" fmla="*/ 1307086 h 6858000"/>
              <a:gd name="connsiteX157" fmla="*/ 343980 w 1605470"/>
              <a:gd name="connsiteY157" fmla="*/ 1189033 h 6858000"/>
              <a:gd name="connsiteX158" fmla="*/ 348665 w 1605470"/>
              <a:gd name="connsiteY158" fmla="*/ 1168288 h 6858000"/>
              <a:gd name="connsiteX159" fmla="*/ 340947 w 1605470"/>
              <a:gd name="connsiteY159" fmla="*/ 1142577 h 6858000"/>
              <a:gd name="connsiteX160" fmla="*/ 330253 w 1605470"/>
              <a:gd name="connsiteY160" fmla="*/ 1088484 h 6858000"/>
              <a:gd name="connsiteX161" fmla="*/ 336360 w 1605470"/>
              <a:gd name="connsiteY161" fmla="*/ 1045131 h 6858000"/>
              <a:gd name="connsiteX162" fmla="*/ 322475 w 1605470"/>
              <a:gd name="connsiteY162" fmla="*/ 1002093 h 6858000"/>
              <a:gd name="connsiteX163" fmla="*/ 320445 w 1605470"/>
              <a:gd name="connsiteY163" fmla="*/ 932283 h 6858000"/>
              <a:gd name="connsiteX164" fmla="*/ 322681 w 1605470"/>
              <a:gd name="connsiteY164" fmla="*/ 915925 h 6858000"/>
              <a:gd name="connsiteX165" fmla="*/ 315310 w 1605470"/>
              <a:gd name="connsiteY165" fmla="*/ 896999 h 6858000"/>
              <a:gd name="connsiteX166" fmla="*/ 284718 w 1605470"/>
              <a:gd name="connsiteY166" fmla="*/ 821517 h 6858000"/>
              <a:gd name="connsiteX167" fmla="*/ 263668 w 1605470"/>
              <a:gd name="connsiteY167" fmla="*/ 751353 h 6858000"/>
              <a:gd name="connsiteX168" fmla="*/ 254540 w 1605470"/>
              <a:gd name="connsiteY168" fmla="*/ 741965 h 6858000"/>
              <a:gd name="connsiteX169" fmla="*/ 248897 w 1605470"/>
              <a:gd name="connsiteY169" fmla="*/ 681659 h 6858000"/>
              <a:gd name="connsiteX170" fmla="*/ 234316 w 1605470"/>
              <a:gd name="connsiteY170" fmla="*/ 635218 h 6858000"/>
              <a:gd name="connsiteX171" fmla="*/ 239327 w 1605470"/>
              <a:gd name="connsiteY171" fmla="*/ 613763 h 6858000"/>
              <a:gd name="connsiteX172" fmla="*/ 225269 w 1605470"/>
              <a:gd name="connsiteY172" fmla="*/ 598582 h 6858000"/>
              <a:gd name="connsiteX173" fmla="*/ 224950 w 1605470"/>
              <a:gd name="connsiteY173" fmla="*/ 576846 h 6858000"/>
              <a:gd name="connsiteX174" fmla="*/ 239317 w 1605470"/>
              <a:gd name="connsiteY174" fmla="*/ 517614 h 6858000"/>
              <a:gd name="connsiteX175" fmla="*/ 201693 w 1605470"/>
              <a:gd name="connsiteY175" fmla="*/ 469651 h 6858000"/>
              <a:gd name="connsiteX176" fmla="*/ 195012 w 1605470"/>
              <a:gd name="connsiteY176" fmla="*/ 448559 h 6858000"/>
              <a:gd name="connsiteX177" fmla="*/ 201434 w 1605470"/>
              <a:gd name="connsiteY177" fmla="*/ 441529 h 6858000"/>
              <a:gd name="connsiteX178" fmla="*/ 200655 w 1605470"/>
              <a:gd name="connsiteY178" fmla="*/ 428927 h 6858000"/>
              <a:gd name="connsiteX179" fmla="*/ 190059 w 1605470"/>
              <a:gd name="connsiteY179" fmla="*/ 430161 h 6858000"/>
              <a:gd name="connsiteX180" fmla="*/ 167079 w 1605470"/>
              <a:gd name="connsiteY180" fmla="*/ 367211 h 6858000"/>
              <a:gd name="connsiteX181" fmla="*/ 124571 w 1605470"/>
              <a:gd name="connsiteY181" fmla="*/ 302178 h 6858000"/>
              <a:gd name="connsiteX182" fmla="*/ 103243 w 1605470"/>
              <a:gd name="connsiteY182" fmla="*/ 211375 h 6858000"/>
              <a:gd name="connsiteX183" fmla="*/ 94571 w 1605470"/>
              <a:gd name="connsiteY183" fmla="*/ 184179 h 6858000"/>
              <a:gd name="connsiteX184" fmla="*/ 13437 w 1605470"/>
              <a:gd name="connsiteY184" fmla="*/ 19287 h 6858000"/>
              <a:gd name="connsiteX185" fmla="*/ 0 w 1605470"/>
              <a:gd name="connsiteY185"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62657 w 1605470"/>
              <a:gd name="connsiteY150" fmla="*/ 1663540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34485 w 1605470"/>
              <a:gd name="connsiteY155" fmla="*/ 1373769 h 6858000"/>
              <a:gd name="connsiteX156" fmla="*/ 342792 w 1605470"/>
              <a:gd name="connsiteY156" fmla="*/ 1307086 h 6858000"/>
              <a:gd name="connsiteX157" fmla="*/ 343980 w 1605470"/>
              <a:gd name="connsiteY157" fmla="*/ 1189033 h 6858000"/>
              <a:gd name="connsiteX158" fmla="*/ 348665 w 1605470"/>
              <a:gd name="connsiteY158" fmla="*/ 1168288 h 6858000"/>
              <a:gd name="connsiteX159" fmla="*/ 340947 w 1605470"/>
              <a:gd name="connsiteY159" fmla="*/ 1142577 h 6858000"/>
              <a:gd name="connsiteX160" fmla="*/ 330253 w 1605470"/>
              <a:gd name="connsiteY160" fmla="*/ 1088484 h 6858000"/>
              <a:gd name="connsiteX161" fmla="*/ 336360 w 1605470"/>
              <a:gd name="connsiteY161" fmla="*/ 1045131 h 6858000"/>
              <a:gd name="connsiteX162" fmla="*/ 322475 w 1605470"/>
              <a:gd name="connsiteY162" fmla="*/ 1002093 h 6858000"/>
              <a:gd name="connsiteX163" fmla="*/ 320445 w 1605470"/>
              <a:gd name="connsiteY163" fmla="*/ 932283 h 6858000"/>
              <a:gd name="connsiteX164" fmla="*/ 322681 w 1605470"/>
              <a:gd name="connsiteY164" fmla="*/ 915925 h 6858000"/>
              <a:gd name="connsiteX165" fmla="*/ 315310 w 1605470"/>
              <a:gd name="connsiteY165" fmla="*/ 896999 h 6858000"/>
              <a:gd name="connsiteX166" fmla="*/ 284718 w 1605470"/>
              <a:gd name="connsiteY166" fmla="*/ 821517 h 6858000"/>
              <a:gd name="connsiteX167" fmla="*/ 263668 w 1605470"/>
              <a:gd name="connsiteY167" fmla="*/ 751353 h 6858000"/>
              <a:gd name="connsiteX168" fmla="*/ 254540 w 1605470"/>
              <a:gd name="connsiteY168" fmla="*/ 741965 h 6858000"/>
              <a:gd name="connsiteX169" fmla="*/ 248897 w 1605470"/>
              <a:gd name="connsiteY169" fmla="*/ 681659 h 6858000"/>
              <a:gd name="connsiteX170" fmla="*/ 234316 w 1605470"/>
              <a:gd name="connsiteY170" fmla="*/ 635218 h 6858000"/>
              <a:gd name="connsiteX171" fmla="*/ 239327 w 1605470"/>
              <a:gd name="connsiteY171" fmla="*/ 613763 h 6858000"/>
              <a:gd name="connsiteX172" fmla="*/ 225269 w 1605470"/>
              <a:gd name="connsiteY172" fmla="*/ 598582 h 6858000"/>
              <a:gd name="connsiteX173" fmla="*/ 224950 w 1605470"/>
              <a:gd name="connsiteY173" fmla="*/ 576846 h 6858000"/>
              <a:gd name="connsiteX174" fmla="*/ 239317 w 1605470"/>
              <a:gd name="connsiteY174" fmla="*/ 517614 h 6858000"/>
              <a:gd name="connsiteX175" fmla="*/ 219064 w 1605470"/>
              <a:gd name="connsiteY175" fmla="*/ 469651 h 6858000"/>
              <a:gd name="connsiteX176" fmla="*/ 195012 w 1605470"/>
              <a:gd name="connsiteY176" fmla="*/ 448559 h 6858000"/>
              <a:gd name="connsiteX177" fmla="*/ 201434 w 1605470"/>
              <a:gd name="connsiteY177" fmla="*/ 441529 h 6858000"/>
              <a:gd name="connsiteX178" fmla="*/ 200655 w 1605470"/>
              <a:gd name="connsiteY178" fmla="*/ 428927 h 6858000"/>
              <a:gd name="connsiteX179" fmla="*/ 190059 w 1605470"/>
              <a:gd name="connsiteY179" fmla="*/ 430161 h 6858000"/>
              <a:gd name="connsiteX180" fmla="*/ 167079 w 1605470"/>
              <a:gd name="connsiteY180" fmla="*/ 367211 h 6858000"/>
              <a:gd name="connsiteX181" fmla="*/ 124571 w 1605470"/>
              <a:gd name="connsiteY181" fmla="*/ 302178 h 6858000"/>
              <a:gd name="connsiteX182" fmla="*/ 103243 w 1605470"/>
              <a:gd name="connsiteY182" fmla="*/ 211375 h 6858000"/>
              <a:gd name="connsiteX183" fmla="*/ 94571 w 1605470"/>
              <a:gd name="connsiteY183" fmla="*/ 184179 h 6858000"/>
              <a:gd name="connsiteX184" fmla="*/ 13437 w 1605470"/>
              <a:gd name="connsiteY184" fmla="*/ 19287 h 6858000"/>
              <a:gd name="connsiteX185" fmla="*/ 0 w 1605470"/>
              <a:gd name="connsiteY185"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62657 w 1605470"/>
              <a:gd name="connsiteY150" fmla="*/ 1663540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34485 w 1605470"/>
              <a:gd name="connsiteY155" fmla="*/ 1373769 h 6858000"/>
              <a:gd name="connsiteX156" fmla="*/ 342792 w 1605470"/>
              <a:gd name="connsiteY156" fmla="*/ 1307086 h 6858000"/>
              <a:gd name="connsiteX157" fmla="*/ 343980 w 1605470"/>
              <a:gd name="connsiteY157" fmla="*/ 1189033 h 6858000"/>
              <a:gd name="connsiteX158" fmla="*/ 348665 w 1605470"/>
              <a:gd name="connsiteY158" fmla="*/ 1168288 h 6858000"/>
              <a:gd name="connsiteX159" fmla="*/ 340947 w 1605470"/>
              <a:gd name="connsiteY159" fmla="*/ 1142577 h 6858000"/>
              <a:gd name="connsiteX160" fmla="*/ 330253 w 1605470"/>
              <a:gd name="connsiteY160" fmla="*/ 1088484 h 6858000"/>
              <a:gd name="connsiteX161" fmla="*/ 336360 w 1605470"/>
              <a:gd name="connsiteY161" fmla="*/ 1045131 h 6858000"/>
              <a:gd name="connsiteX162" fmla="*/ 322475 w 1605470"/>
              <a:gd name="connsiteY162" fmla="*/ 1002093 h 6858000"/>
              <a:gd name="connsiteX163" fmla="*/ 320445 w 1605470"/>
              <a:gd name="connsiteY163" fmla="*/ 932283 h 6858000"/>
              <a:gd name="connsiteX164" fmla="*/ 322681 w 1605470"/>
              <a:gd name="connsiteY164" fmla="*/ 915925 h 6858000"/>
              <a:gd name="connsiteX165" fmla="*/ 315310 w 1605470"/>
              <a:gd name="connsiteY165" fmla="*/ 896999 h 6858000"/>
              <a:gd name="connsiteX166" fmla="*/ 284718 w 1605470"/>
              <a:gd name="connsiteY166" fmla="*/ 821517 h 6858000"/>
              <a:gd name="connsiteX167" fmla="*/ 263668 w 1605470"/>
              <a:gd name="connsiteY167" fmla="*/ 751353 h 6858000"/>
              <a:gd name="connsiteX168" fmla="*/ 254540 w 1605470"/>
              <a:gd name="connsiteY168" fmla="*/ 741965 h 6858000"/>
              <a:gd name="connsiteX169" fmla="*/ 248897 w 1605470"/>
              <a:gd name="connsiteY169" fmla="*/ 681659 h 6858000"/>
              <a:gd name="connsiteX170" fmla="*/ 234316 w 1605470"/>
              <a:gd name="connsiteY170" fmla="*/ 635218 h 6858000"/>
              <a:gd name="connsiteX171" fmla="*/ 239327 w 1605470"/>
              <a:gd name="connsiteY171" fmla="*/ 613763 h 6858000"/>
              <a:gd name="connsiteX172" fmla="*/ 225269 w 1605470"/>
              <a:gd name="connsiteY172" fmla="*/ 598582 h 6858000"/>
              <a:gd name="connsiteX173" fmla="*/ 224950 w 1605470"/>
              <a:gd name="connsiteY173" fmla="*/ 576846 h 6858000"/>
              <a:gd name="connsiteX174" fmla="*/ 204576 w 1605470"/>
              <a:gd name="connsiteY174" fmla="*/ 530055 h 6858000"/>
              <a:gd name="connsiteX175" fmla="*/ 219064 w 1605470"/>
              <a:gd name="connsiteY175" fmla="*/ 469651 h 6858000"/>
              <a:gd name="connsiteX176" fmla="*/ 195012 w 1605470"/>
              <a:gd name="connsiteY176" fmla="*/ 448559 h 6858000"/>
              <a:gd name="connsiteX177" fmla="*/ 201434 w 1605470"/>
              <a:gd name="connsiteY177" fmla="*/ 441529 h 6858000"/>
              <a:gd name="connsiteX178" fmla="*/ 200655 w 1605470"/>
              <a:gd name="connsiteY178" fmla="*/ 428927 h 6858000"/>
              <a:gd name="connsiteX179" fmla="*/ 190059 w 1605470"/>
              <a:gd name="connsiteY179" fmla="*/ 430161 h 6858000"/>
              <a:gd name="connsiteX180" fmla="*/ 167079 w 1605470"/>
              <a:gd name="connsiteY180" fmla="*/ 367211 h 6858000"/>
              <a:gd name="connsiteX181" fmla="*/ 124571 w 1605470"/>
              <a:gd name="connsiteY181" fmla="*/ 302178 h 6858000"/>
              <a:gd name="connsiteX182" fmla="*/ 103243 w 1605470"/>
              <a:gd name="connsiteY182" fmla="*/ 211375 h 6858000"/>
              <a:gd name="connsiteX183" fmla="*/ 94571 w 1605470"/>
              <a:gd name="connsiteY183" fmla="*/ 184179 h 6858000"/>
              <a:gd name="connsiteX184" fmla="*/ 13437 w 1605470"/>
              <a:gd name="connsiteY184" fmla="*/ 19287 h 6858000"/>
              <a:gd name="connsiteX185" fmla="*/ 0 w 1605470"/>
              <a:gd name="connsiteY185"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62657 w 1605470"/>
              <a:gd name="connsiteY150" fmla="*/ 1663540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34485 w 1605470"/>
              <a:gd name="connsiteY155" fmla="*/ 1373769 h 6858000"/>
              <a:gd name="connsiteX156" fmla="*/ 342792 w 1605470"/>
              <a:gd name="connsiteY156" fmla="*/ 1307086 h 6858000"/>
              <a:gd name="connsiteX157" fmla="*/ 343980 w 1605470"/>
              <a:gd name="connsiteY157" fmla="*/ 1189033 h 6858000"/>
              <a:gd name="connsiteX158" fmla="*/ 348665 w 1605470"/>
              <a:gd name="connsiteY158" fmla="*/ 1168288 h 6858000"/>
              <a:gd name="connsiteX159" fmla="*/ 340947 w 1605470"/>
              <a:gd name="connsiteY159" fmla="*/ 1142577 h 6858000"/>
              <a:gd name="connsiteX160" fmla="*/ 330253 w 1605470"/>
              <a:gd name="connsiteY160" fmla="*/ 1088484 h 6858000"/>
              <a:gd name="connsiteX161" fmla="*/ 336360 w 1605470"/>
              <a:gd name="connsiteY161" fmla="*/ 1045131 h 6858000"/>
              <a:gd name="connsiteX162" fmla="*/ 320445 w 1605470"/>
              <a:gd name="connsiteY162" fmla="*/ 932283 h 6858000"/>
              <a:gd name="connsiteX163" fmla="*/ 322681 w 1605470"/>
              <a:gd name="connsiteY163" fmla="*/ 915925 h 6858000"/>
              <a:gd name="connsiteX164" fmla="*/ 315310 w 1605470"/>
              <a:gd name="connsiteY164" fmla="*/ 896999 h 6858000"/>
              <a:gd name="connsiteX165" fmla="*/ 284718 w 1605470"/>
              <a:gd name="connsiteY165" fmla="*/ 821517 h 6858000"/>
              <a:gd name="connsiteX166" fmla="*/ 263668 w 1605470"/>
              <a:gd name="connsiteY166" fmla="*/ 751353 h 6858000"/>
              <a:gd name="connsiteX167" fmla="*/ 254540 w 1605470"/>
              <a:gd name="connsiteY167" fmla="*/ 741965 h 6858000"/>
              <a:gd name="connsiteX168" fmla="*/ 248897 w 1605470"/>
              <a:gd name="connsiteY168" fmla="*/ 681659 h 6858000"/>
              <a:gd name="connsiteX169" fmla="*/ 234316 w 1605470"/>
              <a:gd name="connsiteY169" fmla="*/ 635218 h 6858000"/>
              <a:gd name="connsiteX170" fmla="*/ 239327 w 1605470"/>
              <a:gd name="connsiteY170" fmla="*/ 613763 h 6858000"/>
              <a:gd name="connsiteX171" fmla="*/ 225269 w 1605470"/>
              <a:gd name="connsiteY171" fmla="*/ 598582 h 6858000"/>
              <a:gd name="connsiteX172" fmla="*/ 224950 w 1605470"/>
              <a:gd name="connsiteY172" fmla="*/ 576846 h 6858000"/>
              <a:gd name="connsiteX173" fmla="*/ 204576 w 1605470"/>
              <a:gd name="connsiteY173" fmla="*/ 530055 h 6858000"/>
              <a:gd name="connsiteX174" fmla="*/ 219064 w 1605470"/>
              <a:gd name="connsiteY174" fmla="*/ 469651 h 6858000"/>
              <a:gd name="connsiteX175" fmla="*/ 195012 w 1605470"/>
              <a:gd name="connsiteY175" fmla="*/ 448559 h 6858000"/>
              <a:gd name="connsiteX176" fmla="*/ 201434 w 1605470"/>
              <a:gd name="connsiteY176" fmla="*/ 441529 h 6858000"/>
              <a:gd name="connsiteX177" fmla="*/ 200655 w 1605470"/>
              <a:gd name="connsiteY177" fmla="*/ 428927 h 6858000"/>
              <a:gd name="connsiteX178" fmla="*/ 190059 w 1605470"/>
              <a:gd name="connsiteY178" fmla="*/ 430161 h 6858000"/>
              <a:gd name="connsiteX179" fmla="*/ 167079 w 1605470"/>
              <a:gd name="connsiteY179" fmla="*/ 367211 h 6858000"/>
              <a:gd name="connsiteX180" fmla="*/ 124571 w 1605470"/>
              <a:gd name="connsiteY180" fmla="*/ 302178 h 6858000"/>
              <a:gd name="connsiteX181" fmla="*/ 103243 w 1605470"/>
              <a:gd name="connsiteY181" fmla="*/ 211375 h 6858000"/>
              <a:gd name="connsiteX182" fmla="*/ 94571 w 1605470"/>
              <a:gd name="connsiteY182" fmla="*/ 184179 h 6858000"/>
              <a:gd name="connsiteX183" fmla="*/ 13437 w 1605470"/>
              <a:gd name="connsiteY183" fmla="*/ 19287 h 6858000"/>
              <a:gd name="connsiteX184" fmla="*/ 0 w 1605470"/>
              <a:gd name="connsiteY184"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62657 w 1605470"/>
              <a:gd name="connsiteY150" fmla="*/ 1663540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34485 w 1605470"/>
              <a:gd name="connsiteY155" fmla="*/ 1373769 h 6858000"/>
              <a:gd name="connsiteX156" fmla="*/ 342792 w 1605470"/>
              <a:gd name="connsiteY156" fmla="*/ 1307086 h 6858000"/>
              <a:gd name="connsiteX157" fmla="*/ 343980 w 1605470"/>
              <a:gd name="connsiteY157" fmla="*/ 1189033 h 6858000"/>
              <a:gd name="connsiteX158" fmla="*/ 348665 w 1605470"/>
              <a:gd name="connsiteY158" fmla="*/ 1168288 h 6858000"/>
              <a:gd name="connsiteX159" fmla="*/ 340947 w 1605470"/>
              <a:gd name="connsiteY159" fmla="*/ 1142577 h 6858000"/>
              <a:gd name="connsiteX160" fmla="*/ 330253 w 1605470"/>
              <a:gd name="connsiteY160" fmla="*/ 1088484 h 6858000"/>
              <a:gd name="connsiteX161" fmla="*/ 318989 w 1605470"/>
              <a:gd name="connsiteY161" fmla="*/ 1016103 h 6858000"/>
              <a:gd name="connsiteX162" fmla="*/ 320445 w 1605470"/>
              <a:gd name="connsiteY162" fmla="*/ 932283 h 6858000"/>
              <a:gd name="connsiteX163" fmla="*/ 322681 w 1605470"/>
              <a:gd name="connsiteY163" fmla="*/ 915925 h 6858000"/>
              <a:gd name="connsiteX164" fmla="*/ 315310 w 1605470"/>
              <a:gd name="connsiteY164" fmla="*/ 896999 h 6858000"/>
              <a:gd name="connsiteX165" fmla="*/ 284718 w 1605470"/>
              <a:gd name="connsiteY165" fmla="*/ 821517 h 6858000"/>
              <a:gd name="connsiteX166" fmla="*/ 263668 w 1605470"/>
              <a:gd name="connsiteY166" fmla="*/ 751353 h 6858000"/>
              <a:gd name="connsiteX167" fmla="*/ 254540 w 1605470"/>
              <a:gd name="connsiteY167" fmla="*/ 741965 h 6858000"/>
              <a:gd name="connsiteX168" fmla="*/ 248897 w 1605470"/>
              <a:gd name="connsiteY168" fmla="*/ 681659 h 6858000"/>
              <a:gd name="connsiteX169" fmla="*/ 234316 w 1605470"/>
              <a:gd name="connsiteY169" fmla="*/ 635218 h 6858000"/>
              <a:gd name="connsiteX170" fmla="*/ 239327 w 1605470"/>
              <a:gd name="connsiteY170" fmla="*/ 613763 h 6858000"/>
              <a:gd name="connsiteX171" fmla="*/ 225269 w 1605470"/>
              <a:gd name="connsiteY171" fmla="*/ 598582 h 6858000"/>
              <a:gd name="connsiteX172" fmla="*/ 224950 w 1605470"/>
              <a:gd name="connsiteY172" fmla="*/ 576846 h 6858000"/>
              <a:gd name="connsiteX173" fmla="*/ 204576 w 1605470"/>
              <a:gd name="connsiteY173" fmla="*/ 530055 h 6858000"/>
              <a:gd name="connsiteX174" fmla="*/ 219064 w 1605470"/>
              <a:gd name="connsiteY174" fmla="*/ 469651 h 6858000"/>
              <a:gd name="connsiteX175" fmla="*/ 195012 w 1605470"/>
              <a:gd name="connsiteY175" fmla="*/ 448559 h 6858000"/>
              <a:gd name="connsiteX176" fmla="*/ 201434 w 1605470"/>
              <a:gd name="connsiteY176" fmla="*/ 441529 h 6858000"/>
              <a:gd name="connsiteX177" fmla="*/ 200655 w 1605470"/>
              <a:gd name="connsiteY177" fmla="*/ 428927 h 6858000"/>
              <a:gd name="connsiteX178" fmla="*/ 190059 w 1605470"/>
              <a:gd name="connsiteY178" fmla="*/ 430161 h 6858000"/>
              <a:gd name="connsiteX179" fmla="*/ 167079 w 1605470"/>
              <a:gd name="connsiteY179" fmla="*/ 367211 h 6858000"/>
              <a:gd name="connsiteX180" fmla="*/ 124571 w 1605470"/>
              <a:gd name="connsiteY180" fmla="*/ 302178 h 6858000"/>
              <a:gd name="connsiteX181" fmla="*/ 103243 w 1605470"/>
              <a:gd name="connsiteY181" fmla="*/ 211375 h 6858000"/>
              <a:gd name="connsiteX182" fmla="*/ 94571 w 1605470"/>
              <a:gd name="connsiteY182" fmla="*/ 184179 h 6858000"/>
              <a:gd name="connsiteX183" fmla="*/ 13437 w 1605470"/>
              <a:gd name="connsiteY183" fmla="*/ 19287 h 6858000"/>
              <a:gd name="connsiteX184" fmla="*/ 0 w 1605470"/>
              <a:gd name="connsiteY184"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62657 w 1605470"/>
              <a:gd name="connsiteY150" fmla="*/ 1663540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34485 w 1605470"/>
              <a:gd name="connsiteY155" fmla="*/ 1373769 h 6858000"/>
              <a:gd name="connsiteX156" fmla="*/ 342792 w 1605470"/>
              <a:gd name="connsiteY156" fmla="*/ 1307086 h 6858000"/>
              <a:gd name="connsiteX157" fmla="*/ 343980 w 1605470"/>
              <a:gd name="connsiteY157" fmla="*/ 1189033 h 6858000"/>
              <a:gd name="connsiteX158" fmla="*/ 348665 w 1605470"/>
              <a:gd name="connsiteY158" fmla="*/ 1168288 h 6858000"/>
              <a:gd name="connsiteX159" fmla="*/ 340947 w 1605470"/>
              <a:gd name="connsiteY159" fmla="*/ 1142577 h 6858000"/>
              <a:gd name="connsiteX160" fmla="*/ 330253 w 1605470"/>
              <a:gd name="connsiteY160" fmla="*/ 1088484 h 6858000"/>
              <a:gd name="connsiteX161" fmla="*/ 318989 w 1605470"/>
              <a:gd name="connsiteY161" fmla="*/ 1016103 h 6858000"/>
              <a:gd name="connsiteX162" fmla="*/ 320445 w 1605470"/>
              <a:gd name="connsiteY162" fmla="*/ 932283 h 6858000"/>
              <a:gd name="connsiteX163" fmla="*/ 322681 w 1605470"/>
              <a:gd name="connsiteY163" fmla="*/ 915925 h 6858000"/>
              <a:gd name="connsiteX164" fmla="*/ 315310 w 1605470"/>
              <a:gd name="connsiteY164" fmla="*/ 896999 h 6858000"/>
              <a:gd name="connsiteX165" fmla="*/ 284718 w 1605470"/>
              <a:gd name="connsiteY165" fmla="*/ 821517 h 6858000"/>
              <a:gd name="connsiteX166" fmla="*/ 263668 w 1605470"/>
              <a:gd name="connsiteY166" fmla="*/ 751353 h 6858000"/>
              <a:gd name="connsiteX167" fmla="*/ 263226 w 1605470"/>
              <a:gd name="connsiteY167" fmla="*/ 721230 h 6858000"/>
              <a:gd name="connsiteX168" fmla="*/ 248897 w 1605470"/>
              <a:gd name="connsiteY168" fmla="*/ 681659 h 6858000"/>
              <a:gd name="connsiteX169" fmla="*/ 234316 w 1605470"/>
              <a:gd name="connsiteY169" fmla="*/ 635218 h 6858000"/>
              <a:gd name="connsiteX170" fmla="*/ 239327 w 1605470"/>
              <a:gd name="connsiteY170" fmla="*/ 613763 h 6858000"/>
              <a:gd name="connsiteX171" fmla="*/ 225269 w 1605470"/>
              <a:gd name="connsiteY171" fmla="*/ 598582 h 6858000"/>
              <a:gd name="connsiteX172" fmla="*/ 224950 w 1605470"/>
              <a:gd name="connsiteY172" fmla="*/ 576846 h 6858000"/>
              <a:gd name="connsiteX173" fmla="*/ 204576 w 1605470"/>
              <a:gd name="connsiteY173" fmla="*/ 530055 h 6858000"/>
              <a:gd name="connsiteX174" fmla="*/ 219064 w 1605470"/>
              <a:gd name="connsiteY174" fmla="*/ 469651 h 6858000"/>
              <a:gd name="connsiteX175" fmla="*/ 195012 w 1605470"/>
              <a:gd name="connsiteY175" fmla="*/ 448559 h 6858000"/>
              <a:gd name="connsiteX176" fmla="*/ 201434 w 1605470"/>
              <a:gd name="connsiteY176" fmla="*/ 441529 h 6858000"/>
              <a:gd name="connsiteX177" fmla="*/ 200655 w 1605470"/>
              <a:gd name="connsiteY177" fmla="*/ 428927 h 6858000"/>
              <a:gd name="connsiteX178" fmla="*/ 190059 w 1605470"/>
              <a:gd name="connsiteY178" fmla="*/ 430161 h 6858000"/>
              <a:gd name="connsiteX179" fmla="*/ 167079 w 1605470"/>
              <a:gd name="connsiteY179" fmla="*/ 367211 h 6858000"/>
              <a:gd name="connsiteX180" fmla="*/ 124571 w 1605470"/>
              <a:gd name="connsiteY180" fmla="*/ 302178 h 6858000"/>
              <a:gd name="connsiteX181" fmla="*/ 103243 w 1605470"/>
              <a:gd name="connsiteY181" fmla="*/ 211375 h 6858000"/>
              <a:gd name="connsiteX182" fmla="*/ 94571 w 1605470"/>
              <a:gd name="connsiteY182" fmla="*/ 184179 h 6858000"/>
              <a:gd name="connsiteX183" fmla="*/ 13437 w 1605470"/>
              <a:gd name="connsiteY183" fmla="*/ 19287 h 6858000"/>
              <a:gd name="connsiteX184" fmla="*/ 0 w 1605470"/>
              <a:gd name="connsiteY184"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62657 w 1605470"/>
              <a:gd name="connsiteY150" fmla="*/ 1663540 h 6858000"/>
              <a:gd name="connsiteX151" fmla="*/ 361783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34485 w 1605470"/>
              <a:gd name="connsiteY155" fmla="*/ 1373769 h 6858000"/>
              <a:gd name="connsiteX156" fmla="*/ 342792 w 1605470"/>
              <a:gd name="connsiteY156" fmla="*/ 1307086 h 6858000"/>
              <a:gd name="connsiteX157" fmla="*/ 343980 w 1605470"/>
              <a:gd name="connsiteY157" fmla="*/ 1189033 h 6858000"/>
              <a:gd name="connsiteX158" fmla="*/ 348665 w 1605470"/>
              <a:gd name="connsiteY158" fmla="*/ 1168288 h 6858000"/>
              <a:gd name="connsiteX159" fmla="*/ 340947 w 1605470"/>
              <a:gd name="connsiteY159" fmla="*/ 1142577 h 6858000"/>
              <a:gd name="connsiteX160" fmla="*/ 330253 w 1605470"/>
              <a:gd name="connsiteY160" fmla="*/ 1088484 h 6858000"/>
              <a:gd name="connsiteX161" fmla="*/ 318989 w 1605470"/>
              <a:gd name="connsiteY161" fmla="*/ 1016103 h 6858000"/>
              <a:gd name="connsiteX162" fmla="*/ 320445 w 1605470"/>
              <a:gd name="connsiteY162" fmla="*/ 932283 h 6858000"/>
              <a:gd name="connsiteX163" fmla="*/ 322681 w 1605470"/>
              <a:gd name="connsiteY163" fmla="*/ 915925 h 6858000"/>
              <a:gd name="connsiteX164" fmla="*/ 315310 w 1605470"/>
              <a:gd name="connsiteY164" fmla="*/ 896999 h 6858000"/>
              <a:gd name="connsiteX165" fmla="*/ 284718 w 1605470"/>
              <a:gd name="connsiteY165" fmla="*/ 821517 h 6858000"/>
              <a:gd name="connsiteX166" fmla="*/ 263668 w 1605470"/>
              <a:gd name="connsiteY166" fmla="*/ 751353 h 6858000"/>
              <a:gd name="connsiteX167" fmla="*/ 263226 w 1605470"/>
              <a:gd name="connsiteY167" fmla="*/ 721230 h 6858000"/>
              <a:gd name="connsiteX168" fmla="*/ 248897 w 1605470"/>
              <a:gd name="connsiteY168" fmla="*/ 681659 h 6858000"/>
              <a:gd name="connsiteX169" fmla="*/ 234316 w 1605470"/>
              <a:gd name="connsiteY169" fmla="*/ 635218 h 6858000"/>
              <a:gd name="connsiteX170" fmla="*/ 239327 w 1605470"/>
              <a:gd name="connsiteY170" fmla="*/ 613763 h 6858000"/>
              <a:gd name="connsiteX171" fmla="*/ 225269 w 1605470"/>
              <a:gd name="connsiteY171" fmla="*/ 598582 h 6858000"/>
              <a:gd name="connsiteX172" fmla="*/ 224950 w 1605470"/>
              <a:gd name="connsiteY172" fmla="*/ 576846 h 6858000"/>
              <a:gd name="connsiteX173" fmla="*/ 204576 w 1605470"/>
              <a:gd name="connsiteY173" fmla="*/ 530055 h 6858000"/>
              <a:gd name="connsiteX174" fmla="*/ 219064 w 1605470"/>
              <a:gd name="connsiteY174" fmla="*/ 469651 h 6858000"/>
              <a:gd name="connsiteX175" fmla="*/ 195012 w 1605470"/>
              <a:gd name="connsiteY175" fmla="*/ 448559 h 6858000"/>
              <a:gd name="connsiteX176" fmla="*/ 201434 w 1605470"/>
              <a:gd name="connsiteY176" fmla="*/ 441529 h 6858000"/>
              <a:gd name="connsiteX177" fmla="*/ 200655 w 1605470"/>
              <a:gd name="connsiteY177" fmla="*/ 428927 h 6858000"/>
              <a:gd name="connsiteX178" fmla="*/ 190059 w 1605470"/>
              <a:gd name="connsiteY178" fmla="*/ 430161 h 6858000"/>
              <a:gd name="connsiteX179" fmla="*/ 167079 w 1605470"/>
              <a:gd name="connsiteY179" fmla="*/ 367211 h 6858000"/>
              <a:gd name="connsiteX180" fmla="*/ 124571 w 1605470"/>
              <a:gd name="connsiteY180" fmla="*/ 302178 h 6858000"/>
              <a:gd name="connsiteX181" fmla="*/ 103243 w 1605470"/>
              <a:gd name="connsiteY181" fmla="*/ 211375 h 6858000"/>
              <a:gd name="connsiteX182" fmla="*/ 94571 w 1605470"/>
              <a:gd name="connsiteY182" fmla="*/ 184179 h 6858000"/>
              <a:gd name="connsiteX183" fmla="*/ 13437 w 1605470"/>
              <a:gd name="connsiteY183" fmla="*/ 19287 h 6858000"/>
              <a:gd name="connsiteX184" fmla="*/ 0 w 1605470"/>
              <a:gd name="connsiteY184"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622815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62657 w 1605470"/>
              <a:gd name="connsiteY150" fmla="*/ 1663540 h 6858000"/>
              <a:gd name="connsiteX151" fmla="*/ 361783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34485 w 1605470"/>
              <a:gd name="connsiteY155" fmla="*/ 1373769 h 6858000"/>
              <a:gd name="connsiteX156" fmla="*/ 342792 w 1605470"/>
              <a:gd name="connsiteY156" fmla="*/ 1307086 h 6858000"/>
              <a:gd name="connsiteX157" fmla="*/ 343980 w 1605470"/>
              <a:gd name="connsiteY157" fmla="*/ 1189033 h 6858000"/>
              <a:gd name="connsiteX158" fmla="*/ 348665 w 1605470"/>
              <a:gd name="connsiteY158" fmla="*/ 1168288 h 6858000"/>
              <a:gd name="connsiteX159" fmla="*/ 340947 w 1605470"/>
              <a:gd name="connsiteY159" fmla="*/ 1142577 h 6858000"/>
              <a:gd name="connsiteX160" fmla="*/ 330253 w 1605470"/>
              <a:gd name="connsiteY160" fmla="*/ 1088484 h 6858000"/>
              <a:gd name="connsiteX161" fmla="*/ 318989 w 1605470"/>
              <a:gd name="connsiteY161" fmla="*/ 1016103 h 6858000"/>
              <a:gd name="connsiteX162" fmla="*/ 320445 w 1605470"/>
              <a:gd name="connsiteY162" fmla="*/ 932283 h 6858000"/>
              <a:gd name="connsiteX163" fmla="*/ 322681 w 1605470"/>
              <a:gd name="connsiteY163" fmla="*/ 915925 h 6858000"/>
              <a:gd name="connsiteX164" fmla="*/ 315310 w 1605470"/>
              <a:gd name="connsiteY164" fmla="*/ 896999 h 6858000"/>
              <a:gd name="connsiteX165" fmla="*/ 284718 w 1605470"/>
              <a:gd name="connsiteY165" fmla="*/ 821517 h 6858000"/>
              <a:gd name="connsiteX166" fmla="*/ 263668 w 1605470"/>
              <a:gd name="connsiteY166" fmla="*/ 751353 h 6858000"/>
              <a:gd name="connsiteX167" fmla="*/ 263226 w 1605470"/>
              <a:gd name="connsiteY167" fmla="*/ 721230 h 6858000"/>
              <a:gd name="connsiteX168" fmla="*/ 248897 w 1605470"/>
              <a:gd name="connsiteY168" fmla="*/ 681659 h 6858000"/>
              <a:gd name="connsiteX169" fmla="*/ 234316 w 1605470"/>
              <a:gd name="connsiteY169" fmla="*/ 635218 h 6858000"/>
              <a:gd name="connsiteX170" fmla="*/ 239327 w 1605470"/>
              <a:gd name="connsiteY170" fmla="*/ 613763 h 6858000"/>
              <a:gd name="connsiteX171" fmla="*/ 225269 w 1605470"/>
              <a:gd name="connsiteY171" fmla="*/ 598582 h 6858000"/>
              <a:gd name="connsiteX172" fmla="*/ 224950 w 1605470"/>
              <a:gd name="connsiteY172" fmla="*/ 576846 h 6858000"/>
              <a:gd name="connsiteX173" fmla="*/ 204576 w 1605470"/>
              <a:gd name="connsiteY173" fmla="*/ 530055 h 6858000"/>
              <a:gd name="connsiteX174" fmla="*/ 219064 w 1605470"/>
              <a:gd name="connsiteY174" fmla="*/ 469651 h 6858000"/>
              <a:gd name="connsiteX175" fmla="*/ 195012 w 1605470"/>
              <a:gd name="connsiteY175" fmla="*/ 448559 h 6858000"/>
              <a:gd name="connsiteX176" fmla="*/ 201434 w 1605470"/>
              <a:gd name="connsiteY176" fmla="*/ 441529 h 6858000"/>
              <a:gd name="connsiteX177" fmla="*/ 200655 w 1605470"/>
              <a:gd name="connsiteY177" fmla="*/ 428927 h 6858000"/>
              <a:gd name="connsiteX178" fmla="*/ 190059 w 1605470"/>
              <a:gd name="connsiteY178" fmla="*/ 430161 h 6858000"/>
              <a:gd name="connsiteX179" fmla="*/ 167079 w 1605470"/>
              <a:gd name="connsiteY179" fmla="*/ 367211 h 6858000"/>
              <a:gd name="connsiteX180" fmla="*/ 124571 w 1605470"/>
              <a:gd name="connsiteY180" fmla="*/ 302178 h 6858000"/>
              <a:gd name="connsiteX181" fmla="*/ 103243 w 1605470"/>
              <a:gd name="connsiteY181" fmla="*/ 211375 h 6858000"/>
              <a:gd name="connsiteX182" fmla="*/ 94571 w 1605470"/>
              <a:gd name="connsiteY182" fmla="*/ 184179 h 6858000"/>
              <a:gd name="connsiteX183" fmla="*/ 13437 w 1605470"/>
              <a:gd name="connsiteY183" fmla="*/ 19287 h 6858000"/>
              <a:gd name="connsiteX184" fmla="*/ 0 w 1605470"/>
              <a:gd name="connsiteY184"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622815 w 1605470"/>
              <a:gd name="connsiteY131" fmla="*/ 2762989 h 6858000"/>
              <a:gd name="connsiteX132" fmla="*/ 571733 w 1605470"/>
              <a:gd name="connsiteY132" fmla="*/ 2554718 h 6858000"/>
              <a:gd name="connsiteX133" fmla="*/ 551827 w 1605470"/>
              <a:gd name="connsiteY133" fmla="*/ 2485734 h 6858000"/>
              <a:gd name="connsiteX134" fmla="*/ 542550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62657 w 1605470"/>
              <a:gd name="connsiteY150" fmla="*/ 1663540 h 6858000"/>
              <a:gd name="connsiteX151" fmla="*/ 361783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34485 w 1605470"/>
              <a:gd name="connsiteY155" fmla="*/ 1373769 h 6858000"/>
              <a:gd name="connsiteX156" fmla="*/ 342792 w 1605470"/>
              <a:gd name="connsiteY156" fmla="*/ 1307086 h 6858000"/>
              <a:gd name="connsiteX157" fmla="*/ 343980 w 1605470"/>
              <a:gd name="connsiteY157" fmla="*/ 1189033 h 6858000"/>
              <a:gd name="connsiteX158" fmla="*/ 348665 w 1605470"/>
              <a:gd name="connsiteY158" fmla="*/ 1168288 h 6858000"/>
              <a:gd name="connsiteX159" fmla="*/ 340947 w 1605470"/>
              <a:gd name="connsiteY159" fmla="*/ 1142577 h 6858000"/>
              <a:gd name="connsiteX160" fmla="*/ 330253 w 1605470"/>
              <a:gd name="connsiteY160" fmla="*/ 1088484 h 6858000"/>
              <a:gd name="connsiteX161" fmla="*/ 318989 w 1605470"/>
              <a:gd name="connsiteY161" fmla="*/ 1016103 h 6858000"/>
              <a:gd name="connsiteX162" fmla="*/ 320445 w 1605470"/>
              <a:gd name="connsiteY162" fmla="*/ 932283 h 6858000"/>
              <a:gd name="connsiteX163" fmla="*/ 322681 w 1605470"/>
              <a:gd name="connsiteY163" fmla="*/ 915925 h 6858000"/>
              <a:gd name="connsiteX164" fmla="*/ 315310 w 1605470"/>
              <a:gd name="connsiteY164" fmla="*/ 896999 h 6858000"/>
              <a:gd name="connsiteX165" fmla="*/ 284718 w 1605470"/>
              <a:gd name="connsiteY165" fmla="*/ 821517 h 6858000"/>
              <a:gd name="connsiteX166" fmla="*/ 263668 w 1605470"/>
              <a:gd name="connsiteY166" fmla="*/ 751353 h 6858000"/>
              <a:gd name="connsiteX167" fmla="*/ 263226 w 1605470"/>
              <a:gd name="connsiteY167" fmla="*/ 721230 h 6858000"/>
              <a:gd name="connsiteX168" fmla="*/ 248897 w 1605470"/>
              <a:gd name="connsiteY168" fmla="*/ 681659 h 6858000"/>
              <a:gd name="connsiteX169" fmla="*/ 234316 w 1605470"/>
              <a:gd name="connsiteY169" fmla="*/ 635218 h 6858000"/>
              <a:gd name="connsiteX170" fmla="*/ 239327 w 1605470"/>
              <a:gd name="connsiteY170" fmla="*/ 613763 h 6858000"/>
              <a:gd name="connsiteX171" fmla="*/ 225269 w 1605470"/>
              <a:gd name="connsiteY171" fmla="*/ 598582 h 6858000"/>
              <a:gd name="connsiteX172" fmla="*/ 224950 w 1605470"/>
              <a:gd name="connsiteY172" fmla="*/ 576846 h 6858000"/>
              <a:gd name="connsiteX173" fmla="*/ 204576 w 1605470"/>
              <a:gd name="connsiteY173" fmla="*/ 530055 h 6858000"/>
              <a:gd name="connsiteX174" fmla="*/ 219064 w 1605470"/>
              <a:gd name="connsiteY174" fmla="*/ 469651 h 6858000"/>
              <a:gd name="connsiteX175" fmla="*/ 195012 w 1605470"/>
              <a:gd name="connsiteY175" fmla="*/ 448559 h 6858000"/>
              <a:gd name="connsiteX176" fmla="*/ 201434 w 1605470"/>
              <a:gd name="connsiteY176" fmla="*/ 441529 h 6858000"/>
              <a:gd name="connsiteX177" fmla="*/ 200655 w 1605470"/>
              <a:gd name="connsiteY177" fmla="*/ 428927 h 6858000"/>
              <a:gd name="connsiteX178" fmla="*/ 190059 w 1605470"/>
              <a:gd name="connsiteY178" fmla="*/ 430161 h 6858000"/>
              <a:gd name="connsiteX179" fmla="*/ 167079 w 1605470"/>
              <a:gd name="connsiteY179" fmla="*/ 367211 h 6858000"/>
              <a:gd name="connsiteX180" fmla="*/ 124571 w 1605470"/>
              <a:gd name="connsiteY180" fmla="*/ 302178 h 6858000"/>
              <a:gd name="connsiteX181" fmla="*/ 103243 w 1605470"/>
              <a:gd name="connsiteY181" fmla="*/ 211375 h 6858000"/>
              <a:gd name="connsiteX182" fmla="*/ 94571 w 1605470"/>
              <a:gd name="connsiteY182" fmla="*/ 184179 h 6858000"/>
              <a:gd name="connsiteX183" fmla="*/ 13437 w 1605470"/>
              <a:gd name="connsiteY183" fmla="*/ 19287 h 6858000"/>
              <a:gd name="connsiteX184" fmla="*/ 0 w 1605470"/>
              <a:gd name="connsiteY184"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622815 w 1605470"/>
              <a:gd name="connsiteY131" fmla="*/ 2762989 h 6858000"/>
              <a:gd name="connsiteX132" fmla="*/ 571733 w 1605470"/>
              <a:gd name="connsiteY132" fmla="*/ 2554718 h 6858000"/>
              <a:gd name="connsiteX133" fmla="*/ 551827 w 1605470"/>
              <a:gd name="connsiteY133" fmla="*/ 2485734 h 6858000"/>
              <a:gd name="connsiteX134" fmla="*/ 542550 w 1605470"/>
              <a:gd name="connsiteY134" fmla="*/ 2447068 h 6858000"/>
              <a:gd name="connsiteX135" fmla="*/ 529511 w 1605470"/>
              <a:gd name="connsiteY135" fmla="*/ 2425819 h 6858000"/>
              <a:gd name="connsiteX136" fmla="*/ 528878 w 1605470"/>
              <a:gd name="connsiteY136" fmla="*/ 2408971 h 6858000"/>
              <a:gd name="connsiteX137" fmla="*/ 535510 w 1605470"/>
              <a:gd name="connsiteY137" fmla="*/ 2402874 h 6858000"/>
              <a:gd name="connsiteX138" fmla="*/ 538122 w 1605470"/>
              <a:gd name="connsiteY138" fmla="*/ 2381443 h 6858000"/>
              <a:gd name="connsiteX139" fmla="*/ 514451 w 1605470"/>
              <a:gd name="connsiteY139" fmla="*/ 2261920 h 6858000"/>
              <a:gd name="connsiteX140" fmla="*/ 486968 w 1605470"/>
              <a:gd name="connsiteY140" fmla="*/ 2182937 h 6858000"/>
              <a:gd name="connsiteX141" fmla="*/ 488555 w 1605470"/>
              <a:gd name="connsiteY141" fmla="*/ 2155135 h 6858000"/>
              <a:gd name="connsiteX142" fmla="*/ 486013 w 1605470"/>
              <a:gd name="connsiteY142" fmla="*/ 2118008 h 6858000"/>
              <a:gd name="connsiteX143" fmla="*/ 487006 w 1605470"/>
              <a:gd name="connsiteY143" fmla="*/ 2050531 h 6858000"/>
              <a:gd name="connsiteX144" fmla="*/ 478812 w 1605470"/>
              <a:gd name="connsiteY144" fmla="*/ 1963269 h 6858000"/>
              <a:gd name="connsiteX145" fmla="*/ 442619 w 1605470"/>
              <a:gd name="connsiteY145" fmla="*/ 1910499 h 6858000"/>
              <a:gd name="connsiteX146" fmla="*/ 446785 w 1605470"/>
              <a:gd name="connsiteY146" fmla="*/ 1903212 h 6858000"/>
              <a:gd name="connsiteX147" fmla="*/ 436547 w 1605470"/>
              <a:gd name="connsiteY147" fmla="*/ 1861531 h 6858000"/>
              <a:gd name="connsiteX148" fmla="*/ 390346 w 1605470"/>
              <a:gd name="connsiteY148" fmla="*/ 1732919 h 6858000"/>
              <a:gd name="connsiteX149" fmla="*/ 362657 w 1605470"/>
              <a:gd name="connsiteY149" fmla="*/ 1663540 h 6858000"/>
              <a:gd name="connsiteX150" fmla="*/ 361783 w 1605470"/>
              <a:gd name="connsiteY150" fmla="*/ 1615777 h 6858000"/>
              <a:gd name="connsiteX151" fmla="*/ 342578 w 1605470"/>
              <a:gd name="connsiteY151" fmla="*/ 1563678 h 6858000"/>
              <a:gd name="connsiteX152" fmla="*/ 355658 w 1605470"/>
              <a:gd name="connsiteY152" fmla="*/ 1519474 h 6858000"/>
              <a:gd name="connsiteX153" fmla="*/ 348400 w 1605470"/>
              <a:gd name="connsiteY153" fmla="*/ 1477995 h 6858000"/>
              <a:gd name="connsiteX154" fmla="*/ 334485 w 1605470"/>
              <a:gd name="connsiteY154" fmla="*/ 1373769 h 6858000"/>
              <a:gd name="connsiteX155" fmla="*/ 342792 w 1605470"/>
              <a:gd name="connsiteY155" fmla="*/ 1307086 h 6858000"/>
              <a:gd name="connsiteX156" fmla="*/ 343980 w 1605470"/>
              <a:gd name="connsiteY156" fmla="*/ 1189033 h 6858000"/>
              <a:gd name="connsiteX157" fmla="*/ 348665 w 1605470"/>
              <a:gd name="connsiteY157" fmla="*/ 1168288 h 6858000"/>
              <a:gd name="connsiteX158" fmla="*/ 340947 w 1605470"/>
              <a:gd name="connsiteY158" fmla="*/ 1142577 h 6858000"/>
              <a:gd name="connsiteX159" fmla="*/ 330253 w 1605470"/>
              <a:gd name="connsiteY159" fmla="*/ 1088484 h 6858000"/>
              <a:gd name="connsiteX160" fmla="*/ 318989 w 1605470"/>
              <a:gd name="connsiteY160" fmla="*/ 1016103 h 6858000"/>
              <a:gd name="connsiteX161" fmla="*/ 320445 w 1605470"/>
              <a:gd name="connsiteY161" fmla="*/ 932283 h 6858000"/>
              <a:gd name="connsiteX162" fmla="*/ 322681 w 1605470"/>
              <a:gd name="connsiteY162" fmla="*/ 915925 h 6858000"/>
              <a:gd name="connsiteX163" fmla="*/ 315310 w 1605470"/>
              <a:gd name="connsiteY163" fmla="*/ 896999 h 6858000"/>
              <a:gd name="connsiteX164" fmla="*/ 284718 w 1605470"/>
              <a:gd name="connsiteY164" fmla="*/ 821517 h 6858000"/>
              <a:gd name="connsiteX165" fmla="*/ 263668 w 1605470"/>
              <a:gd name="connsiteY165" fmla="*/ 751353 h 6858000"/>
              <a:gd name="connsiteX166" fmla="*/ 263226 w 1605470"/>
              <a:gd name="connsiteY166" fmla="*/ 721230 h 6858000"/>
              <a:gd name="connsiteX167" fmla="*/ 248897 w 1605470"/>
              <a:gd name="connsiteY167" fmla="*/ 681659 h 6858000"/>
              <a:gd name="connsiteX168" fmla="*/ 234316 w 1605470"/>
              <a:gd name="connsiteY168" fmla="*/ 635218 h 6858000"/>
              <a:gd name="connsiteX169" fmla="*/ 239327 w 1605470"/>
              <a:gd name="connsiteY169" fmla="*/ 613763 h 6858000"/>
              <a:gd name="connsiteX170" fmla="*/ 225269 w 1605470"/>
              <a:gd name="connsiteY170" fmla="*/ 598582 h 6858000"/>
              <a:gd name="connsiteX171" fmla="*/ 224950 w 1605470"/>
              <a:gd name="connsiteY171" fmla="*/ 576846 h 6858000"/>
              <a:gd name="connsiteX172" fmla="*/ 204576 w 1605470"/>
              <a:gd name="connsiteY172" fmla="*/ 530055 h 6858000"/>
              <a:gd name="connsiteX173" fmla="*/ 219064 w 1605470"/>
              <a:gd name="connsiteY173" fmla="*/ 469651 h 6858000"/>
              <a:gd name="connsiteX174" fmla="*/ 195012 w 1605470"/>
              <a:gd name="connsiteY174" fmla="*/ 448559 h 6858000"/>
              <a:gd name="connsiteX175" fmla="*/ 201434 w 1605470"/>
              <a:gd name="connsiteY175" fmla="*/ 441529 h 6858000"/>
              <a:gd name="connsiteX176" fmla="*/ 200655 w 1605470"/>
              <a:gd name="connsiteY176" fmla="*/ 428927 h 6858000"/>
              <a:gd name="connsiteX177" fmla="*/ 190059 w 1605470"/>
              <a:gd name="connsiteY177" fmla="*/ 430161 h 6858000"/>
              <a:gd name="connsiteX178" fmla="*/ 167079 w 1605470"/>
              <a:gd name="connsiteY178" fmla="*/ 367211 h 6858000"/>
              <a:gd name="connsiteX179" fmla="*/ 124571 w 1605470"/>
              <a:gd name="connsiteY179" fmla="*/ 302178 h 6858000"/>
              <a:gd name="connsiteX180" fmla="*/ 103243 w 1605470"/>
              <a:gd name="connsiteY180" fmla="*/ 211375 h 6858000"/>
              <a:gd name="connsiteX181" fmla="*/ 94571 w 1605470"/>
              <a:gd name="connsiteY181" fmla="*/ 184179 h 6858000"/>
              <a:gd name="connsiteX182" fmla="*/ 13437 w 1605470"/>
              <a:gd name="connsiteY182" fmla="*/ 19287 h 6858000"/>
              <a:gd name="connsiteX183" fmla="*/ 0 w 1605470"/>
              <a:gd name="connsiteY183"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622815 w 1605470"/>
              <a:gd name="connsiteY131" fmla="*/ 2762989 h 6858000"/>
              <a:gd name="connsiteX132" fmla="*/ 571733 w 1605470"/>
              <a:gd name="connsiteY132" fmla="*/ 2554718 h 6858000"/>
              <a:gd name="connsiteX133" fmla="*/ 551827 w 1605470"/>
              <a:gd name="connsiteY133" fmla="*/ 2485734 h 6858000"/>
              <a:gd name="connsiteX134" fmla="*/ 542550 w 1605470"/>
              <a:gd name="connsiteY134" fmla="*/ 2447068 h 6858000"/>
              <a:gd name="connsiteX135" fmla="*/ 529511 w 1605470"/>
              <a:gd name="connsiteY135" fmla="*/ 2425819 h 6858000"/>
              <a:gd name="connsiteX136" fmla="*/ 528878 w 1605470"/>
              <a:gd name="connsiteY136" fmla="*/ 2408971 h 6858000"/>
              <a:gd name="connsiteX137" fmla="*/ 535510 w 1605470"/>
              <a:gd name="connsiteY137" fmla="*/ 2402874 h 6858000"/>
              <a:gd name="connsiteX138" fmla="*/ 538122 w 1605470"/>
              <a:gd name="connsiteY138" fmla="*/ 2381443 h 6858000"/>
              <a:gd name="connsiteX139" fmla="*/ 514451 w 1605470"/>
              <a:gd name="connsiteY139" fmla="*/ 2261920 h 6858000"/>
              <a:gd name="connsiteX140" fmla="*/ 486968 w 1605470"/>
              <a:gd name="connsiteY140" fmla="*/ 2182937 h 6858000"/>
              <a:gd name="connsiteX141" fmla="*/ 488555 w 1605470"/>
              <a:gd name="connsiteY141" fmla="*/ 2155135 h 6858000"/>
              <a:gd name="connsiteX142" fmla="*/ 486013 w 1605470"/>
              <a:gd name="connsiteY142" fmla="*/ 2118008 h 6858000"/>
              <a:gd name="connsiteX143" fmla="*/ 487006 w 1605470"/>
              <a:gd name="connsiteY143" fmla="*/ 2050531 h 6858000"/>
              <a:gd name="connsiteX144" fmla="*/ 478812 w 1605470"/>
              <a:gd name="connsiteY144" fmla="*/ 1963269 h 6858000"/>
              <a:gd name="connsiteX145" fmla="*/ 442619 w 1605470"/>
              <a:gd name="connsiteY145" fmla="*/ 1910499 h 6858000"/>
              <a:gd name="connsiteX146" fmla="*/ 446785 w 1605470"/>
              <a:gd name="connsiteY146" fmla="*/ 1903212 h 6858000"/>
              <a:gd name="connsiteX147" fmla="*/ 436547 w 1605470"/>
              <a:gd name="connsiteY147" fmla="*/ 1861531 h 6858000"/>
              <a:gd name="connsiteX148" fmla="*/ 390346 w 1605470"/>
              <a:gd name="connsiteY148" fmla="*/ 1732919 h 6858000"/>
              <a:gd name="connsiteX149" fmla="*/ 362657 w 1605470"/>
              <a:gd name="connsiteY149" fmla="*/ 1663540 h 6858000"/>
              <a:gd name="connsiteX150" fmla="*/ 361783 w 1605470"/>
              <a:gd name="connsiteY150" fmla="*/ 1615777 h 6858000"/>
              <a:gd name="connsiteX151" fmla="*/ 342578 w 1605470"/>
              <a:gd name="connsiteY151" fmla="*/ 1563678 h 6858000"/>
              <a:gd name="connsiteX152" fmla="*/ 355658 w 1605470"/>
              <a:gd name="connsiteY152" fmla="*/ 1519474 h 6858000"/>
              <a:gd name="connsiteX153" fmla="*/ 348400 w 1605470"/>
              <a:gd name="connsiteY153" fmla="*/ 1477995 h 6858000"/>
              <a:gd name="connsiteX154" fmla="*/ 334485 w 1605470"/>
              <a:gd name="connsiteY154" fmla="*/ 1373769 h 6858000"/>
              <a:gd name="connsiteX155" fmla="*/ 342792 w 1605470"/>
              <a:gd name="connsiteY155" fmla="*/ 1307086 h 6858000"/>
              <a:gd name="connsiteX156" fmla="*/ 343980 w 1605470"/>
              <a:gd name="connsiteY156" fmla="*/ 1189033 h 6858000"/>
              <a:gd name="connsiteX157" fmla="*/ 348665 w 1605470"/>
              <a:gd name="connsiteY157" fmla="*/ 1168288 h 6858000"/>
              <a:gd name="connsiteX158" fmla="*/ 340947 w 1605470"/>
              <a:gd name="connsiteY158" fmla="*/ 1142577 h 6858000"/>
              <a:gd name="connsiteX159" fmla="*/ 330253 w 1605470"/>
              <a:gd name="connsiteY159" fmla="*/ 1088484 h 6858000"/>
              <a:gd name="connsiteX160" fmla="*/ 318989 w 1605470"/>
              <a:gd name="connsiteY160" fmla="*/ 1016103 h 6858000"/>
              <a:gd name="connsiteX161" fmla="*/ 320445 w 1605470"/>
              <a:gd name="connsiteY161" fmla="*/ 932283 h 6858000"/>
              <a:gd name="connsiteX162" fmla="*/ 322681 w 1605470"/>
              <a:gd name="connsiteY162" fmla="*/ 915925 h 6858000"/>
              <a:gd name="connsiteX163" fmla="*/ 315310 w 1605470"/>
              <a:gd name="connsiteY163" fmla="*/ 896999 h 6858000"/>
              <a:gd name="connsiteX164" fmla="*/ 284718 w 1605470"/>
              <a:gd name="connsiteY164" fmla="*/ 821517 h 6858000"/>
              <a:gd name="connsiteX165" fmla="*/ 263668 w 1605470"/>
              <a:gd name="connsiteY165" fmla="*/ 751353 h 6858000"/>
              <a:gd name="connsiteX166" fmla="*/ 263226 w 1605470"/>
              <a:gd name="connsiteY166" fmla="*/ 721230 h 6858000"/>
              <a:gd name="connsiteX167" fmla="*/ 248897 w 1605470"/>
              <a:gd name="connsiteY167" fmla="*/ 681659 h 6858000"/>
              <a:gd name="connsiteX168" fmla="*/ 234316 w 1605470"/>
              <a:gd name="connsiteY168" fmla="*/ 635218 h 6858000"/>
              <a:gd name="connsiteX169" fmla="*/ 239327 w 1605470"/>
              <a:gd name="connsiteY169" fmla="*/ 613763 h 6858000"/>
              <a:gd name="connsiteX170" fmla="*/ 225269 w 1605470"/>
              <a:gd name="connsiteY170" fmla="*/ 598582 h 6858000"/>
              <a:gd name="connsiteX171" fmla="*/ 224950 w 1605470"/>
              <a:gd name="connsiteY171" fmla="*/ 576846 h 6858000"/>
              <a:gd name="connsiteX172" fmla="*/ 204576 w 1605470"/>
              <a:gd name="connsiteY172" fmla="*/ 530055 h 6858000"/>
              <a:gd name="connsiteX173" fmla="*/ 219064 w 1605470"/>
              <a:gd name="connsiteY173" fmla="*/ 469651 h 6858000"/>
              <a:gd name="connsiteX174" fmla="*/ 195012 w 1605470"/>
              <a:gd name="connsiteY174" fmla="*/ 448559 h 6858000"/>
              <a:gd name="connsiteX175" fmla="*/ 201434 w 1605470"/>
              <a:gd name="connsiteY175" fmla="*/ 441529 h 6858000"/>
              <a:gd name="connsiteX176" fmla="*/ 200655 w 1605470"/>
              <a:gd name="connsiteY176" fmla="*/ 428927 h 6858000"/>
              <a:gd name="connsiteX177" fmla="*/ 190059 w 1605470"/>
              <a:gd name="connsiteY177" fmla="*/ 430161 h 6858000"/>
              <a:gd name="connsiteX178" fmla="*/ 167079 w 1605470"/>
              <a:gd name="connsiteY178" fmla="*/ 367211 h 6858000"/>
              <a:gd name="connsiteX179" fmla="*/ 124571 w 1605470"/>
              <a:gd name="connsiteY179" fmla="*/ 302178 h 6858000"/>
              <a:gd name="connsiteX180" fmla="*/ 103243 w 1605470"/>
              <a:gd name="connsiteY180" fmla="*/ 211375 h 6858000"/>
              <a:gd name="connsiteX181" fmla="*/ 94571 w 1605470"/>
              <a:gd name="connsiteY181" fmla="*/ 184179 h 6858000"/>
              <a:gd name="connsiteX182" fmla="*/ 13437 w 1605470"/>
              <a:gd name="connsiteY182" fmla="*/ 19287 h 6858000"/>
              <a:gd name="connsiteX183" fmla="*/ 0 w 1605470"/>
              <a:gd name="connsiteY183"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5660 w 1605470"/>
              <a:gd name="connsiteY79" fmla="*/ 4308823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622815 w 1605470"/>
              <a:gd name="connsiteY131" fmla="*/ 2762989 h 6858000"/>
              <a:gd name="connsiteX132" fmla="*/ 571733 w 1605470"/>
              <a:gd name="connsiteY132" fmla="*/ 2554718 h 6858000"/>
              <a:gd name="connsiteX133" fmla="*/ 551827 w 1605470"/>
              <a:gd name="connsiteY133" fmla="*/ 2485734 h 6858000"/>
              <a:gd name="connsiteX134" fmla="*/ 542550 w 1605470"/>
              <a:gd name="connsiteY134" fmla="*/ 2447068 h 6858000"/>
              <a:gd name="connsiteX135" fmla="*/ 529511 w 1605470"/>
              <a:gd name="connsiteY135" fmla="*/ 2425819 h 6858000"/>
              <a:gd name="connsiteX136" fmla="*/ 528878 w 1605470"/>
              <a:gd name="connsiteY136" fmla="*/ 2408971 h 6858000"/>
              <a:gd name="connsiteX137" fmla="*/ 535510 w 1605470"/>
              <a:gd name="connsiteY137" fmla="*/ 2402874 h 6858000"/>
              <a:gd name="connsiteX138" fmla="*/ 538122 w 1605470"/>
              <a:gd name="connsiteY138" fmla="*/ 2381443 h 6858000"/>
              <a:gd name="connsiteX139" fmla="*/ 514451 w 1605470"/>
              <a:gd name="connsiteY139" fmla="*/ 2261920 h 6858000"/>
              <a:gd name="connsiteX140" fmla="*/ 486968 w 1605470"/>
              <a:gd name="connsiteY140" fmla="*/ 2182937 h 6858000"/>
              <a:gd name="connsiteX141" fmla="*/ 488555 w 1605470"/>
              <a:gd name="connsiteY141" fmla="*/ 2155135 h 6858000"/>
              <a:gd name="connsiteX142" fmla="*/ 486013 w 1605470"/>
              <a:gd name="connsiteY142" fmla="*/ 2118008 h 6858000"/>
              <a:gd name="connsiteX143" fmla="*/ 487006 w 1605470"/>
              <a:gd name="connsiteY143" fmla="*/ 2050531 h 6858000"/>
              <a:gd name="connsiteX144" fmla="*/ 478812 w 1605470"/>
              <a:gd name="connsiteY144" fmla="*/ 1963269 h 6858000"/>
              <a:gd name="connsiteX145" fmla="*/ 442619 w 1605470"/>
              <a:gd name="connsiteY145" fmla="*/ 1910499 h 6858000"/>
              <a:gd name="connsiteX146" fmla="*/ 446785 w 1605470"/>
              <a:gd name="connsiteY146" fmla="*/ 1903212 h 6858000"/>
              <a:gd name="connsiteX147" fmla="*/ 436547 w 1605470"/>
              <a:gd name="connsiteY147" fmla="*/ 1861531 h 6858000"/>
              <a:gd name="connsiteX148" fmla="*/ 390346 w 1605470"/>
              <a:gd name="connsiteY148" fmla="*/ 1732919 h 6858000"/>
              <a:gd name="connsiteX149" fmla="*/ 362657 w 1605470"/>
              <a:gd name="connsiteY149" fmla="*/ 1663540 h 6858000"/>
              <a:gd name="connsiteX150" fmla="*/ 361783 w 1605470"/>
              <a:gd name="connsiteY150" fmla="*/ 1615777 h 6858000"/>
              <a:gd name="connsiteX151" fmla="*/ 342578 w 1605470"/>
              <a:gd name="connsiteY151" fmla="*/ 1563678 h 6858000"/>
              <a:gd name="connsiteX152" fmla="*/ 355658 w 1605470"/>
              <a:gd name="connsiteY152" fmla="*/ 1519474 h 6858000"/>
              <a:gd name="connsiteX153" fmla="*/ 348400 w 1605470"/>
              <a:gd name="connsiteY153" fmla="*/ 1477995 h 6858000"/>
              <a:gd name="connsiteX154" fmla="*/ 334485 w 1605470"/>
              <a:gd name="connsiteY154" fmla="*/ 1373769 h 6858000"/>
              <a:gd name="connsiteX155" fmla="*/ 342792 w 1605470"/>
              <a:gd name="connsiteY155" fmla="*/ 1307086 h 6858000"/>
              <a:gd name="connsiteX156" fmla="*/ 343980 w 1605470"/>
              <a:gd name="connsiteY156" fmla="*/ 1189033 h 6858000"/>
              <a:gd name="connsiteX157" fmla="*/ 348665 w 1605470"/>
              <a:gd name="connsiteY157" fmla="*/ 1168288 h 6858000"/>
              <a:gd name="connsiteX158" fmla="*/ 340947 w 1605470"/>
              <a:gd name="connsiteY158" fmla="*/ 1142577 h 6858000"/>
              <a:gd name="connsiteX159" fmla="*/ 330253 w 1605470"/>
              <a:gd name="connsiteY159" fmla="*/ 1088484 h 6858000"/>
              <a:gd name="connsiteX160" fmla="*/ 318989 w 1605470"/>
              <a:gd name="connsiteY160" fmla="*/ 1016103 h 6858000"/>
              <a:gd name="connsiteX161" fmla="*/ 320445 w 1605470"/>
              <a:gd name="connsiteY161" fmla="*/ 932283 h 6858000"/>
              <a:gd name="connsiteX162" fmla="*/ 322681 w 1605470"/>
              <a:gd name="connsiteY162" fmla="*/ 915925 h 6858000"/>
              <a:gd name="connsiteX163" fmla="*/ 315310 w 1605470"/>
              <a:gd name="connsiteY163" fmla="*/ 896999 h 6858000"/>
              <a:gd name="connsiteX164" fmla="*/ 284718 w 1605470"/>
              <a:gd name="connsiteY164" fmla="*/ 821517 h 6858000"/>
              <a:gd name="connsiteX165" fmla="*/ 263668 w 1605470"/>
              <a:gd name="connsiteY165" fmla="*/ 751353 h 6858000"/>
              <a:gd name="connsiteX166" fmla="*/ 263226 w 1605470"/>
              <a:gd name="connsiteY166" fmla="*/ 721230 h 6858000"/>
              <a:gd name="connsiteX167" fmla="*/ 248897 w 1605470"/>
              <a:gd name="connsiteY167" fmla="*/ 681659 h 6858000"/>
              <a:gd name="connsiteX168" fmla="*/ 234316 w 1605470"/>
              <a:gd name="connsiteY168" fmla="*/ 635218 h 6858000"/>
              <a:gd name="connsiteX169" fmla="*/ 239327 w 1605470"/>
              <a:gd name="connsiteY169" fmla="*/ 613763 h 6858000"/>
              <a:gd name="connsiteX170" fmla="*/ 225269 w 1605470"/>
              <a:gd name="connsiteY170" fmla="*/ 598582 h 6858000"/>
              <a:gd name="connsiteX171" fmla="*/ 224950 w 1605470"/>
              <a:gd name="connsiteY171" fmla="*/ 576846 h 6858000"/>
              <a:gd name="connsiteX172" fmla="*/ 204576 w 1605470"/>
              <a:gd name="connsiteY172" fmla="*/ 530055 h 6858000"/>
              <a:gd name="connsiteX173" fmla="*/ 219064 w 1605470"/>
              <a:gd name="connsiteY173" fmla="*/ 469651 h 6858000"/>
              <a:gd name="connsiteX174" fmla="*/ 195012 w 1605470"/>
              <a:gd name="connsiteY174" fmla="*/ 448559 h 6858000"/>
              <a:gd name="connsiteX175" fmla="*/ 201434 w 1605470"/>
              <a:gd name="connsiteY175" fmla="*/ 441529 h 6858000"/>
              <a:gd name="connsiteX176" fmla="*/ 200655 w 1605470"/>
              <a:gd name="connsiteY176" fmla="*/ 428927 h 6858000"/>
              <a:gd name="connsiteX177" fmla="*/ 190059 w 1605470"/>
              <a:gd name="connsiteY177" fmla="*/ 430161 h 6858000"/>
              <a:gd name="connsiteX178" fmla="*/ 167079 w 1605470"/>
              <a:gd name="connsiteY178" fmla="*/ 367211 h 6858000"/>
              <a:gd name="connsiteX179" fmla="*/ 124571 w 1605470"/>
              <a:gd name="connsiteY179" fmla="*/ 302178 h 6858000"/>
              <a:gd name="connsiteX180" fmla="*/ 103243 w 1605470"/>
              <a:gd name="connsiteY180" fmla="*/ 211375 h 6858000"/>
              <a:gd name="connsiteX181" fmla="*/ 94571 w 1605470"/>
              <a:gd name="connsiteY181" fmla="*/ 184179 h 6858000"/>
              <a:gd name="connsiteX182" fmla="*/ 13437 w 1605470"/>
              <a:gd name="connsiteY182" fmla="*/ 19287 h 6858000"/>
              <a:gd name="connsiteX183" fmla="*/ 0 w 1605470"/>
              <a:gd name="connsiteY183"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5660 w 1605470"/>
              <a:gd name="connsiteY79" fmla="*/ 4308823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622815 w 1605470"/>
              <a:gd name="connsiteY131" fmla="*/ 2762989 h 6858000"/>
              <a:gd name="connsiteX132" fmla="*/ 571733 w 1605470"/>
              <a:gd name="connsiteY132" fmla="*/ 2554718 h 6858000"/>
              <a:gd name="connsiteX133" fmla="*/ 551827 w 1605470"/>
              <a:gd name="connsiteY133" fmla="*/ 2485734 h 6858000"/>
              <a:gd name="connsiteX134" fmla="*/ 542550 w 1605470"/>
              <a:gd name="connsiteY134" fmla="*/ 2447068 h 6858000"/>
              <a:gd name="connsiteX135" fmla="*/ 529511 w 1605470"/>
              <a:gd name="connsiteY135" fmla="*/ 2425819 h 6858000"/>
              <a:gd name="connsiteX136" fmla="*/ 528878 w 1605470"/>
              <a:gd name="connsiteY136" fmla="*/ 2408971 h 6858000"/>
              <a:gd name="connsiteX137" fmla="*/ 535510 w 1605470"/>
              <a:gd name="connsiteY137" fmla="*/ 2402874 h 6858000"/>
              <a:gd name="connsiteX138" fmla="*/ 538122 w 1605470"/>
              <a:gd name="connsiteY138" fmla="*/ 2381443 h 6858000"/>
              <a:gd name="connsiteX139" fmla="*/ 514451 w 1605470"/>
              <a:gd name="connsiteY139" fmla="*/ 2261920 h 6858000"/>
              <a:gd name="connsiteX140" fmla="*/ 486968 w 1605470"/>
              <a:gd name="connsiteY140" fmla="*/ 2182937 h 6858000"/>
              <a:gd name="connsiteX141" fmla="*/ 488555 w 1605470"/>
              <a:gd name="connsiteY141" fmla="*/ 2155135 h 6858000"/>
              <a:gd name="connsiteX142" fmla="*/ 486013 w 1605470"/>
              <a:gd name="connsiteY142" fmla="*/ 2118008 h 6858000"/>
              <a:gd name="connsiteX143" fmla="*/ 487006 w 1605470"/>
              <a:gd name="connsiteY143" fmla="*/ 2050531 h 6858000"/>
              <a:gd name="connsiteX144" fmla="*/ 478812 w 1605470"/>
              <a:gd name="connsiteY144" fmla="*/ 1963269 h 6858000"/>
              <a:gd name="connsiteX145" fmla="*/ 442619 w 1605470"/>
              <a:gd name="connsiteY145" fmla="*/ 1910499 h 6858000"/>
              <a:gd name="connsiteX146" fmla="*/ 446785 w 1605470"/>
              <a:gd name="connsiteY146" fmla="*/ 1903212 h 6858000"/>
              <a:gd name="connsiteX147" fmla="*/ 436547 w 1605470"/>
              <a:gd name="connsiteY147" fmla="*/ 1861531 h 6858000"/>
              <a:gd name="connsiteX148" fmla="*/ 390346 w 1605470"/>
              <a:gd name="connsiteY148" fmla="*/ 1732919 h 6858000"/>
              <a:gd name="connsiteX149" fmla="*/ 362657 w 1605470"/>
              <a:gd name="connsiteY149" fmla="*/ 1663540 h 6858000"/>
              <a:gd name="connsiteX150" fmla="*/ 361783 w 1605470"/>
              <a:gd name="connsiteY150" fmla="*/ 1615777 h 6858000"/>
              <a:gd name="connsiteX151" fmla="*/ 342578 w 1605470"/>
              <a:gd name="connsiteY151" fmla="*/ 1563678 h 6858000"/>
              <a:gd name="connsiteX152" fmla="*/ 355658 w 1605470"/>
              <a:gd name="connsiteY152" fmla="*/ 1519474 h 6858000"/>
              <a:gd name="connsiteX153" fmla="*/ 348400 w 1605470"/>
              <a:gd name="connsiteY153" fmla="*/ 1477995 h 6858000"/>
              <a:gd name="connsiteX154" fmla="*/ 334485 w 1605470"/>
              <a:gd name="connsiteY154" fmla="*/ 1373769 h 6858000"/>
              <a:gd name="connsiteX155" fmla="*/ 342792 w 1605470"/>
              <a:gd name="connsiteY155" fmla="*/ 1307086 h 6858000"/>
              <a:gd name="connsiteX156" fmla="*/ 343980 w 1605470"/>
              <a:gd name="connsiteY156" fmla="*/ 1189033 h 6858000"/>
              <a:gd name="connsiteX157" fmla="*/ 348665 w 1605470"/>
              <a:gd name="connsiteY157" fmla="*/ 1168288 h 6858000"/>
              <a:gd name="connsiteX158" fmla="*/ 340947 w 1605470"/>
              <a:gd name="connsiteY158" fmla="*/ 1142577 h 6858000"/>
              <a:gd name="connsiteX159" fmla="*/ 330253 w 1605470"/>
              <a:gd name="connsiteY159" fmla="*/ 1088484 h 6858000"/>
              <a:gd name="connsiteX160" fmla="*/ 318989 w 1605470"/>
              <a:gd name="connsiteY160" fmla="*/ 1016103 h 6858000"/>
              <a:gd name="connsiteX161" fmla="*/ 320445 w 1605470"/>
              <a:gd name="connsiteY161" fmla="*/ 932283 h 6858000"/>
              <a:gd name="connsiteX162" fmla="*/ 322681 w 1605470"/>
              <a:gd name="connsiteY162" fmla="*/ 915925 h 6858000"/>
              <a:gd name="connsiteX163" fmla="*/ 315310 w 1605470"/>
              <a:gd name="connsiteY163" fmla="*/ 896999 h 6858000"/>
              <a:gd name="connsiteX164" fmla="*/ 284718 w 1605470"/>
              <a:gd name="connsiteY164" fmla="*/ 821517 h 6858000"/>
              <a:gd name="connsiteX165" fmla="*/ 263668 w 1605470"/>
              <a:gd name="connsiteY165" fmla="*/ 751353 h 6858000"/>
              <a:gd name="connsiteX166" fmla="*/ 263226 w 1605470"/>
              <a:gd name="connsiteY166" fmla="*/ 721230 h 6858000"/>
              <a:gd name="connsiteX167" fmla="*/ 248897 w 1605470"/>
              <a:gd name="connsiteY167" fmla="*/ 681659 h 6858000"/>
              <a:gd name="connsiteX168" fmla="*/ 234316 w 1605470"/>
              <a:gd name="connsiteY168" fmla="*/ 635218 h 6858000"/>
              <a:gd name="connsiteX169" fmla="*/ 239327 w 1605470"/>
              <a:gd name="connsiteY169" fmla="*/ 613763 h 6858000"/>
              <a:gd name="connsiteX170" fmla="*/ 225269 w 1605470"/>
              <a:gd name="connsiteY170" fmla="*/ 598582 h 6858000"/>
              <a:gd name="connsiteX171" fmla="*/ 224950 w 1605470"/>
              <a:gd name="connsiteY171" fmla="*/ 576846 h 6858000"/>
              <a:gd name="connsiteX172" fmla="*/ 204576 w 1605470"/>
              <a:gd name="connsiteY172" fmla="*/ 530055 h 6858000"/>
              <a:gd name="connsiteX173" fmla="*/ 219064 w 1605470"/>
              <a:gd name="connsiteY173" fmla="*/ 469651 h 6858000"/>
              <a:gd name="connsiteX174" fmla="*/ 195012 w 1605470"/>
              <a:gd name="connsiteY174" fmla="*/ 448559 h 6858000"/>
              <a:gd name="connsiteX175" fmla="*/ 201434 w 1605470"/>
              <a:gd name="connsiteY175" fmla="*/ 441529 h 6858000"/>
              <a:gd name="connsiteX176" fmla="*/ 200655 w 1605470"/>
              <a:gd name="connsiteY176" fmla="*/ 428927 h 6858000"/>
              <a:gd name="connsiteX177" fmla="*/ 190059 w 1605470"/>
              <a:gd name="connsiteY177" fmla="*/ 430161 h 6858000"/>
              <a:gd name="connsiteX178" fmla="*/ 167079 w 1605470"/>
              <a:gd name="connsiteY178" fmla="*/ 367211 h 6858000"/>
              <a:gd name="connsiteX179" fmla="*/ 124571 w 1605470"/>
              <a:gd name="connsiteY179" fmla="*/ 302178 h 6858000"/>
              <a:gd name="connsiteX180" fmla="*/ 103243 w 1605470"/>
              <a:gd name="connsiteY180" fmla="*/ 211375 h 6858000"/>
              <a:gd name="connsiteX181" fmla="*/ 94571 w 1605470"/>
              <a:gd name="connsiteY181" fmla="*/ 184179 h 6858000"/>
              <a:gd name="connsiteX182" fmla="*/ 13437 w 1605470"/>
              <a:gd name="connsiteY182" fmla="*/ 19287 h 6858000"/>
              <a:gd name="connsiteX183" fmla="*/ 0 w 1605470"/>
              <a:gd name="connsiteY183"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5660 w 1605470"/>
              <a:gd name="connsiteY79" fmla="*/ 4308823 h 6858000"/>
              <a:gd name="connsiteX80" fmla="*/ 715481 w 1605470"/>
              <a:gd name="connsiteY80" fmla="*/ 4214165 h 6858000"/>
              <a:gd name="connsiteX81" fmla="*/ 710868 w 1605470"/>
              <a:gd name="connsiteY81" fmla="*/ 4048827 h 6858000"/>
              <a:gd name="connsiteX82" fmla="*/ 704810 w 1605470"/>
              <a:gd name="connsiteY82" fmla="*/ 4033999 h 6858000"/>
              <a:gd name="connsiteX83" fmla="*/ 705959 w 1605470"/>
              <a:gd name="connsiteY83" fmla="*/ 4031933 h 6858000"/>
              <a:gd name="connsiteX84" fmla="*/ 704535 w 1605470"/>
              <a:gd name="connsiteY84" fmla="*/ 4013953 h 6858000"/>
              <a:gd name="connsiteX85" fmla="*/ 700443 w 1605470"/>
              <a:gd name="connsiteY85" fmla="*/ 4010511 h 6858000"/>
              <a:gd name="connsiteX86" fmla="*/ 698282 w 1605470"/>
              <a:gd name="connsiteY86" fmla="*/ 3998331 h 6858000"/>
              <a:gd name="connsiteX87" fmla="*/ 690830 w 1605470"/>
              <a:gd name="connsiteY87" fmla="*/ 3974753 h 6858000"/>
              <a:gd name="connsiteX88" fmla="*/ 692428 w 1605470"/>
              <a:gd name="connsiteY88" fmla="*/ 3969950 h 6858000"/>
              <a:gd name="connsiteX89" fmla="*/ 685850 w 1605470"/>
              <a:gd name="connsiteY89" fmla="*/ 3933779 h 6858000"/>
              <a:gd name="connsiteX90" fmla="*/ 687181 w 1605470"/>
              <a:gd name="connsiteY90" fmla="*/ 3933093 h 6858000"/>
              <a:gd name="connsiteX91" fmla="*/ 691535 w 1605470"/>
              <a:gd name="connsiteY91" fmla="*/ 3922082 h 6858000"/>
              <a:gd name="connsiteX92" fmla="*/ 696613 w 1605470"/>
              <a:gd name="connsiteY92" fmla="*/ 3901461 h 6858000"/>
              <a:gd name="connsiteX93" fmla="*/ 725908 w 1605470"/>
              <a:gd name="connsiteY93" fmla="*/ 3851605 h 6858000"/>
              <a:gd name="connsiteX94" fmla="*/ 719207 w 1605470"/>
              <a:gd name="connsiteY94" fmla="*/ 3813873 h 6858000"/>
              <a:gd name="connsiteX95" fmla="*/ 718632 w 1605470"/>
              <a:gd name="connsiteY95" fmla="*/ 3806161 h 6858000"/>
              <a:gd name="connsiteX96" fmla="*/ 718939 w 1605470"/>
              <a:gd name="connsiteY96" fmla="*/ 3805957 h 6858000"/>
              <a:gd name="connsiteX97" fmla="*/ 718966 w 1605470"/>
              <a:gd name="connsiteY97" fmla="*/ 3797724 h 6858000"/>
              <a:gd name="connsiteX98" fmla="*/ 717581 w 1605470"/>
              <a:gd name="connsiteY98" fmla="*/ 3792098 h 6858000"/>
              <a:gd name="connsiteX99" fmla="*/ 716465 w 1605470"/>
              <a:gd name="connsiteY99" fmla="*/ 3777135 h 6858000"/>
              <a:gd name="connsiteX100" fmla="*/ 718198 w 1605470"/>
              <a:gd name="connsiteY100" fmla="*/ 3771656 h 6858000"/>
              <a:gd name="connsiteX101" fmla="*/ 721941 w 1605470"/>
              <a:gd name="connsiteY101" fmla="*/ 3769007 h 6858000"/>
              <a:gd name="connsiteX102" fmla="*/ 721407 w 1605470"/>
              <a:gd name="connsiteY102" fmla="*/ 3767709 h 6858000"/>
              <a:gd name="connsiteX103" fmla="*/ 730103 w 1605470"/>
              <a:gd name="connsiteY103" fmla="*/ 3738082 h 6858000"/>
              <a:gd name="connsiteX104" fmla="*/ 737449 w 1605470"/>
              <a:gd name="connsiteY104" fmla="*/ 3673397 h 6858000"/>
              <a:gd name="connsiteX105" fmla="*/ 736745 w 1605470"/>
              <a:gd name="connsiteY105" fmla="*/ 3637109 h 6858000"/>
              <a:gd name="connsiteX106" fmla="*/ 740188 w 1605470"/>
              <a:gd name="connsiteY106" fmla="*/ 3536883 h 6858000"/>
              <a:gd name="connsiteX107" fmla="*/ 747726 w 1605470"/>
              <a:gd name="connsiteY107" fmla="*/ 3435652 h 6858000"/>
              <a:gd name="connsiteX108" fmla="*/ 774383 w 1605470"/>
              <a:gd name="connsiteY108" fmla="*/ 3381564 h 6858000"/>
              <a:gd name="connsiteX109" fmla="*/ 774870 w 1605470"/>
              <a:gd name="connsiteY109" fmla="*/ 3375761 h 6858000"/>
              <a:gd name="connsiteX110" fmla="*/ 770510 w 1605470"/>
              <a:gd name="connsiteY110" fmla="*/ 3361844 h 6858000"/>
              <a:gd name="connsiteX111" fmla="*/ 767933 w 1605470"/>
              <a:gd name="connsiteY111" fmla="*/ 3356929 h 6858000"/>
              <a:gd name="connsiteX112" fmla="*/ 766158 w 1605470"/>
              <a:gd name="connsiteY112" fmla="*/ 3349058 h 6858000"/>
              <a:gd name="connsiteX113" fmla="*/ 766414 w 1605470"/>
              <a:gd name="connsiteY113" fmla="*/ 3348763 h 6858000"/>
              <a:gd name="connsiteX114" fmla="*/ 764166 w 1605470"/>
              <a:gd name="connsiteY114" fmla="*/ 3341588 h 6858000"/>
              <a:gd name="connsiteX115" fmla="*/ 749397 w 1605470"/>
              <a:gd name="connsiteY115" fmla="*/ 3307769 h 6858000"/>
              <a:gd name="connsiteX116" fmla="*/ 766960 w 1605470"/>
              <a:gd name="connsiteY116" fmla="*/ 3250522 h 6858000"/>
              <a:gd name="connsiteX117" fmla="*/ 767385 w 1605470"/>
              <a:gd name="connsiteY117" fmla="*/ 3229163 h 6858000"/>
              <a:gd name="connsiteX118" fmla="*/ 769208 w 1605470"/>
              <a:gd name="connsiteY118" fmla="*/ 3217217 h 6858000"/>
              <a:gd name="connsiteX119" fmla="*/ 770350 w 1605470"/>
              <a:gd name="connsiteY119" fmla="*/ 3216125 h 6858000"/>
              <a:gd name="connsiteX120" fmla="*/ 756043 w 1605470"/>
              <a:gd name="connsiteY120" fmla="*/ 3183755 h 6858000"/>
              <a:gd name="connsiteX121" fmla="*/ 756544 w 1605470"/>
              <a:gd name="connsiteY121" fmla="*/ 3178642 h 6858000"/>
              <a:gd name="connsiteX122" fmla="*/ 744144 w 1605470"/>
              <a:gd name="connsiteY122" fmla="*/ 3158586 h 6858000"/>
              <a:gd name="connsiteX123" fmla="*/ 739378 w 1605470"/>
              <a:gd name="connsiteY123" fmla="*/ 3147669 h 6858000"/>
              <a:gd name="connsiteX124" fmla="*/ 734648 w 1605470"/>
              <a:gd name="connsiteY124" fmla="*/ 3145733 h 6858000"/>
              <a:gd name="connsiteX125" fmla="*/ 729329 w 1605470"/>
              <a:gd name="connsiteY125" fmla="*/ 3129034 h 6858000"/>
              <a:gd name="connsiteX126" fmla="*/ 729994 w 1605470"/>
              <a:gd name="connsiteY126" fmla="*/ 3126682 h 6858000"/>
              <a:gd name="connsiteX127" fmla="*/ 720862 w 1605470"/>
              <a:gd name="connsiteY127" fmla="*/ 3114519 h 6858000"/>
              <a:gd name="connsiteX128" fmla="*/ 707471 w 1605470"/>
              <a:gd name="connsiteY128" fmla="*/ 3106272 h 6858000"/>
              <a:gd name="connsiteX129" fmla="*/ 680201 w 1605470"/>
              <a:gd name="connsiteY129" fmla="*/ 2958185 h 6858000"/>
              <a:gd name="connsiteX130" fmla="*/ 622815 w 1605470"/>
              <a:gd name="connsiteY130" fmla="*/ 2762989 h 6858000"/>
              <a:gd name="connsiteX131" fmla="*/ 571733 w 1605470"/>
              <a:gd name="connsiteY131" fmla="*/ 2554718 h 6858000"/>
              <a:gd name="connsiteX132" fmla="*/ 551827 w 1605470"/>
              <a:gd name="connsiteY132" fmla="*/ 2485734 h 6858000"/>
              <a:gd name="connsiteX133" fmla="*/ 542550 w 1605470"/>
              <a:gd name="connsiteY133" fmla="*/ 2447068 h 6858000"/>
              <a:gd name="connsiteX134" fmla="*/ 529511 w 1605470"/>
              <a:gd name="connsiteY134" fmla="*/ 2425819 h 6858000"/>
              <a:gd name="connsiteX135" fmla="*/ 528878 w 1605470"/>
              <a:gd name="connsiteY135" fmla="*/ 2408971 h 6858000"/>
              <a:gd name="connsiteX136" fmla="*/ 535510 w 1605470"/>
              <a:gd name="connsiteY136" fmla="*/ 2402874 h 6858000"/>
              <a:gd name="connsiteX137" fmla="*/ 538122 w 1605470"/>
              <a:gd name="connsiteY137" fmla="*/ 2381443 h 6858000"/>
              <a:gd name="connsiteX138" fmla="*/ 514451 w 1605470"/>
              <a:gd name="connsiteY138" fmla="*/ 2261920 h 6858000"/>
              <a:gd name="connsiteX139" fmla="*/ 486968 w 1605470"/>
              <a:gd name="connsiteY139" fmla="*/ 2182937 h 6858000"/>
              <a:gd name="connsiteX140" fmla="*/ 488555 w 1605470"/>
              <a:gd name="connsiteY140" fmla="*/ 2155135 h 6858000"/>
              <a:gd name="connsiteX141" fmla="*/ 486013 w 1605470"/>
              <a:gd name="connsiteY141" fmla="*/ 2118008 h 6858000"/>
              <a:gd name="connsiteX142" fmla="*/ 487006 w 1605470"/>
              <a:gd name="connsiteY142" fmla="*/ 2050531 h 6858000"/>
              <a:gd name="connsiteX143" fmla="*/ 478812 w 1605470"/>
              <a:gd name="connsiteY143" fmla="*/ 1963269 h 6858000"/>
              <a:gd name="connsiteX144" fmla="*/ 442619 w 1605470"/>
              <a:gd name="connsiteY144" fmla="*/ 1910499 h 6858000"/>
              <a:gd name="connsiteX145" fmla="*/ 446785 w 1605470"/>
              <a:gd name="connsiteY145" fmla="*/ 1903212 h 6858000"/>
              <a:gd name="connsiteX146" fmla="*/ 436547 w 1605470"/>
              <a:gd name="connsiteY146" fmla="*/ 1861531 h 6858000"/>
              <a:gd name="connsiteX147" fmla="*/ 390346 w 1605470"/>
              <a:gd name="connsiteY147" fmla="*/ 1732919 h 6858000"/>
              <a:gd name="connsiteX148" fmla="*/ 362657 w 1605470"/>
              <a:gd name="connsiteY148" fmla="*/ 1663540 h 6858000"/>
              <a:gd name="connsiteX149" fmla="*/ 361783 w 1605470"/>
              <a:gd name="connsiteY149" fmla="*/ 1615777 h 6858000"/>
              <a:gd name="connsiteX150" fmla="*/ 342578 w 1605470"/>
              <a:gd name="connsiteY150" fmla="*/ 1563678 h 6858000"/>
              <a:gd name="connsiteX151" fmla="*/ 355658 w 1605470"/>
              <a:gd name="connsiteY151" fmla="*/ 1519474 h 6858000"/>
              <a:gd name="connsiteX152" fmla="*/ 348400 w 1605470"/>
              <a:gd name="connsiteY152" fmla="*/ 1477995 h 6858000"/>
              <a:gd name="connsiteX153" fmla="*/ 334485 w 1605470"/>
              <a:gd name="connsiteY153" fmla="*/ 1373769 h 6858000"/>
              <a:gd name="connsiteX154" fmla="*/ 342792 w 1605470"/>
              <a:gd name="connsiteY154" fmla="*/ 1307086 h 6858000"/>
              <a:gd name="connsiteX155" fmla="*/ 343980 w 1605470"/>
              <a:gd name="connsiteY155" fmla="*/ 1189033 h 6858000"/>
              <a:gd name="connsiteX156" fmla="*/ 348665 w 1605470"/>
              <a:gd name="connsiteY156" fmla="*/ 1168288 h 6858000"/>
              <a:gd name="connsiteX157" fmla="*/ 340947 w 1605470"/>
              <a:gd name="connsiteY157" fmla="*/ 1142577 h 6858000"/>
              <a:gd name="connsiteX158" fmla="*/ 330253 w 1605470"/>
              <a:gd name="connsiteY158" fmla="*/ 1088484 h 6858000"/>
              <a:gd name="connsiteX159" fmla="*/ 318989 w 1605470"/>
              <a:gd name="connsiteY159" fmla="*/ 1016103 h 6858000"/>
              <a:gd name="connsiteX160" fmla="*/ 320445 w 1605470"/>
              <a:gd name="connsiteY160" fmla="*/ 932283 h 6858000"/>
              <a:gd name="connsiteX161" fmla="*/ 322681 w 1605470"/>
              <a:gd name="connsiteY161" fmla="*/ 915925 h 6858000"/>
              <a:gd name="connsiteX162" fmla="*/ 315310 w 1605470"/>
              <a:gd name="connsiteY162" fmla="*/ 896999 h 6858000"/>
              <a:gd name="connsiteX163" fmla="*/ 284718 w 1605470"/>
              <a:gd name="connsiteY163" fmla="*/ 821517 h 6858000"/>
              <a:gd name="connsiteX164" fmla="*/ 263668 w 1605470"/>
              <a:gd name="connsiteY164" fmla="*/ 751353 h 6858000"/>
              <a:gd name="connsiteX165" fmla="*/ 263226 w 1605470"/>
              <a:gd name="connsiteY165" fmla="*/ 721230 h 6858000"/>
              <a:gd name="connsiteX166" fmla="*/ 248897 w 1605470"/>
              <a:gd name="connsiteY166" fmla="*/ 681659 h 6858000"/>
              <a:gd name="connsiteX167" fmla="*/ 234316 w 1605470"/>
              <a:gd name="connsiteY167" fmla="*/ 635218 h 6858000"/>
              <a:gd name="connsiteX168" fmla="*/ 239327 w 1605470"/>
              <a:gd name="connsiteY168" fmla="*/ 613763 h 6858000"/>
              <a:gd name="connsiteX169" fmla="*/ 225269 w 1605470"/>
              <a:gd name="connsiteY169" fmla="*/ 598582 h 6858000"/>
              <a:gd name="connsiteX170" fmla="*/ 224950 w 1605470"/>
              <a:gd name="connsiteY170" fmla="*/ 576846 h 6858000"/>
              <a:gd name="connsiteX171" fmla="*/ 204576 w 1605470"/>
              <a:gd name="connsiteY171" fmla="*/ 530055 h 6858000"/>
              <a:gd name="connsiteX172" fmla="*/ 219064 w 1605470"/>
              <a:gd name="connsiteY172" fmla="*/ 469651 h 6858000"/>
              <a:gd name="connsiteX173" fmla="*/ 195012 w 1605470"/>
              <a:gd name="connsiteY173" fmla="*/ 448559 h 6858000"/>
              <a:gd name="connsiteX174" fmla="*/ 201434 w 1605470"/>
              <a:gd name="connsiteY174" fmla="*/ 441529 h 6858000"/>
              <a:gd name="connsiteX175" fmla="*/ 200655 w 1605470"/>
              <a:gd name="connsiteY175" fmla="*/ 428927 h 6858000"/>
              <a:gd name="connsiteX176" fmla="*/ 190059 w 1605470"/>
              <a:gd name="connsiteY176" fmla="*/ 430161 h 6858000"/>
              <a:gd name="connsiteX177" fmla="*/ 167079 w 1605470"/>
              <a:gd name="connsiteY177" fmla="*/ 367211 h 6858000"/>
              <a:gd name="connsiteX178" fmla="*/ 124571 w 1605470"/>
              <a:gd name="connsiteY178" fmla="*/ 302178 h 6858000"/>
              <a:gd name="connsiteX179" fmla="*/ 103243 w 1605470"/>
              <a:gd name="connsiteY179" fmla="*/ 211375 h 6858000"/>
              <a:gd name="connsiteX180" fmla="*/ 94571 w 1605470"/>
              <a:gd name="connsiteY180" fmla="*/ 184179 h 6858000"/>
              <a:gd name="connsiteX181" fmla="*/ 13437 w 1605470"/>
              <a:gd name="connsiteY181" fmla="*/ 19287 h 6858000"/>
              <a:gd name="connsiteX182" fmla="*/ 0 w 1605470"/>
              <a:gd name="connsiteY182"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5660 w 1605470"/>
              <a:gd name="connsiteY79" fmla="*/ 4308823 h 6858000"/>
              <a:gd name="connsiteX80" fmla="*/ 715481 w 1605470"/>
              <a:gd name="connsiteY80" fmla="*/ 4214165 h 6858000"/>
              <a:gd name="connsiteX81" fmla="*/ 719554 w 1605470"/>
              <a:gd name="connsiteY81" fmla="*/ 4090296 h 6858000"/>
              <a:gd name="connsiteX82" fmla="*/ 704810 w 1605470"/>
              <a:gd name="connsiteY82" fmla="*/ 4033999 h 6858000"/>
              <a:gd name="connsiteX83" fmla="*/ 705959 w 1605470"/>
              <a:gd name="connsiteY83" fmla="*/ 4031933 h 6858000"/>
              <a:gd name="connsiteX84" fmla="*/ 704535 w 1605470"/>
              <a:gd name="connsiteY84" fmla="*/ 4013953 h 6858000"/>
              <a:gd name="connsiteX85" fmla="*/ 700443 w 1605470"/>
              <a:gd name="connsiteY85" fmla="*/ 4010511 h 6858000"/>
              <a:gd name="connsiteX86" fmla="*/ 698282 w 1605470"/>
              <a:gd name="connsiteY86" fmla="*/ 3998331 h 6858000"/>
              <a:gd name="connsiteX87" fmla="*/ 690830 w 1605470"/>
              <a:gd name="connsiteY87" fmla="*/ 3974753 h 6858000"/>
              <a:gd name="connsiteX88" fmla="*/ 692428 w 1605470"/>
              <a:gd name="connsiteY88" fmla="*/ 3969950 h 6858000"/>
              <a:gd name="connsiteX89" fmla="*/ 685850 w 1605470"/>
              <a:gd name="connsiteY89" fmla="*/ 3933779 h 6858000"/>
              <a:gd name="connsiteX90" fmla="*/ 687181 w 1605470"/>
              <a:gd name="connsiteY90" fmla="*/ 3933093 h 6858000"/>
              <a:gd name="connsiteX91" fmla="*/ 691535 w 1605470"/>
              <a:gd name="connsiteY91" fmla="*/ 3922082 h 6858000"/>
              <a:gd name="connsiteX92" fmla="*/ 696613 w 1605470"/>
              <a:gd name="connsiteY92" fmla="*/ 3901461 h 6858000"/>
              <a:gd name="connsiteX93" fmla="*/ 725908 w 1605470"/>
              <a:gd name="connsiteY93" fmla="*/ 3851605 h 6858000"/>
              <a:gd name="connsiteX94" fmla="*/ 719207 w 1605470"/>
              <a:gd name="connsiteY94" fmla="*/ 3813873 h 6858000"/>
              <a:gd name="connsiteX95" fmla="*/ 718632 w 1605470"/>
              <a:gd name="connsiteY95" fmla="*/ 3806161 h 6858000"/>
              <a:gd name="connsiteX96" fmla="*/ 718939 w 1605470"/>
              <a:gd name="connsiteY96" fmla="*/ 3805957 h 6858000"/>
              <a:gd name="connsiteX97" fmla="*/ 718966 w 1605470"/>
              <a:gd name="connsiteY97" fmla="*/ 3797724 h 6858000"/>
              <a:gd name="connsiteX98" fmla="*/ 717581 w 1605470"/>
              <a:gd name="connsiteY98" fmla="*/ 3792098 h 6858000"/>
              <a:gd name="connsiteX99" fmla="*/ 716465 w 1605470"/>
              <a:gd name="connsiteY99" fmla="*/ 3777135 h 6858000"/>
              <a:gd name="connsiteX100" fmla="*/ 718198 w 1605470"/>
              <a:gd name="connsiteY100" fmla="*/ 3771656 h 6858000"/>
              <a:gd name="connsiteX101" fmla="*/ 721941 w 1605470"/>
              <a:gd name="connsiteY101" fmla="*/ 3769007 h 6858000"/>
              <a:gd name="connsiteX102" fmla="*/ 721407 w 1605470"/>
              <a:gd name="connsiteY102" fmla="*/ 3767709 h 6858000"/>
              <a:gd name="connsiteX103" fmla="*/ 730103 w 1605470"/>
              <a:gd name="connsiteY103" fmla="*/ 3738082 h 6858000"/>
              <a:gd name="connsiteX104" fmla="*/ 737449 w 1605470"/>
              <a:gd name="connsiteY104" fmla="*/ 3673397 h 6858000"/>
              <a:gd name="connsiteX105" fmla="*/ 736745 w 1605470"/>
              <a:gd name="connsiteY105" fmla="*/ 3637109 h 6858000"/>
              <a:gd name="connsiteX106" fmla="*/ 740188 w 1605470"/>
              <a:gd name="connsiteY106" fmla="*/ 3536883 h 6858000"/>
              <a:gd name="connsiteX107" fmla="*/ 747726 w 1605470"/>
              <a:gd name="connsiteY107" fmla="*/ 3435652 h 6858000"/>
              <a:gd name="connsiteX108" fmla="*/ 774383 w 1605470"/>
              <a:gd name="connsiteY108" fmla="*/ 3381564 h 6858000"/>
              <a:gd name="connsiteX109" fmla="*/ 774870 w 1605470"/>
              <a:gd name="connsiteY109" fmla="*/ 3375761 h 6858000"/>
              <a:gd name="connsiteX110" fmla="*/ 770510 w 1605470"/>
              <a:gd name="connsiteY110" fmla="*/ 3361844 h 6858000"/>
              <a:gd name="connsiteX111" fmla="*/ 767933 w 1605470"/>
              <a:gd name="connsiteY111" fmla="*/ 3356929 h 6858000"/>
              <a:gd name="connsiteX112" fmla="*/ 766158 w 1605470"/>
              <a:gd name="connsiteY112" fmla="*/ 3349058 h 6858000"/>
              <a:gd name="connsiteX113" fmla="*/ 766414 w 1605470"/>
              <a:gd name="connsiteY113" fmla="*/ 3348763 h 6858000"/>
              <a:gd name="connsiteX114" fmla="*/ 764166 w 1605470"/>
              <a:gd name="connsiteY114" fmla="*/ 3341588 h 6858000"/>
              <a:gd name="connsiteX115" fmla="*/ 749397 w 1605470"/>
              <a:gd name="connsiteY115" fmla="*/ 3307769 h 6858000"/>
              <a:gd name="connsiteX116" fmla="*/ 766960 w 1605470"/>
              <a:gd name="connsiteY116" fmla="*/ 3250522 h 6858000"/>
              <a:gd name="connsiteX117" fmla="*/ 767385 w 1605470"/>
              <a:gd name="connsiteY117" fmla="*/ 3229163 h 6858000"/>
              <a:gd name="connsiteX118" fmla="*/ 769208 w 1605470"/>
              <a:gd name="connsiteY118" fmla="*/ 3217217 h 6858000"/>
              <a:gd name="connsiteX119" fmla="*/ 770350 w 1605470"/>
              <a:gd name="connsiteY119" fmla="*/ 3216125 h 6858000"/>
              <a:gd name="connsiteX120" fmla="*/ 756043 w 1605470"/>
              <a:gd name="connsiteY120" fmla="*/ 3183755 h 6858000"/>
              <a:gd name="connsiteX121" fmla="*/ 756544 w 1605470"/>
              <a:gd name="connsiteY121" fmla="*/ 3178642 h 6858000"/>
              <a:gd name="connsiteX122" fmla="*/ 744144 w 1605470"/>
              <a:gd name="connsiteY122" fmla="*/ 3158586 h 6858000"/>
              <a:gd name="connsiteX123" fmla="*/ 739378 w 1605470"/>
              <a:gd name="connsiteY123" fmla="*/ 3147669 h 6858000"/>
              <a:gd name="connsiteX124" fmla="*/ 734648 w 1605470"/>
              <a:gd name="connsiteY124" fmla="*/ 3145733 h 6858000"/>
              <a:gd name="connsiteX125" fmla="*/ 729329 w 1605470"/>
              <a:gd name="connsiteY125" fmla="*/ 3129034 h 6858000"/>
              <a:gd name="connsiteX126" fmla="*/ 729994 w 1605470"/>
              <a:gd name="connsiteY126" fmla="*/ 3126682 h 6858000"/>
              <a:gd name="connsiteX127" fmla="*/ 720862 w 1605470"/>
              <a:gd name="connsiteY127" fmla="*/ 3114519 h 6858000"/>
              <a:gd name="connsiteX128" fmla="*/ 707471 w 1605470"/>
              <a:gd name="connsiteY128" fmla="*/ 3106272 h 6858000"/>
              <a:gd name="connsiteX129" fmla="*/ 680201 w 1605470"/>
              <a:gd name="connsiteY129" fmla="*/ 2958185 h 6858000"/>
              <a:gd name="connsiteX130" fmla="*/ 622815 w 1605470"/>
              <a:gd name="connsiteY130" fmla="*/ 2762989 h 6858000"/>
              <a:gd name="connsiteX131" fmla="*/ 571733 w 1605470"/>
              <a:gd name="connsiteY131" fmla="*/ 2554718 h 6858000"/>
              <a:gd name="connsiteX132" fmla="*/ 551827 w 1605470"/>
              <a:gd name="connsiteY132" fmla="*/ 2485734 h 6858000"/>
              <a:gd name="connsiteX133" fmla="*/ 542550 w 1605470"/>
              <a:gd name="connsiteY133" fmla="*/ 2447068 h 6858000"/>
              <a:gd name="connsiteX134" fmla="*/ 529511 w 1605470"/>
              <a:gd name="connsiteY134" fmla="*/ 2425819 h 6858000"/>
              <a:gd name="connsiteX135" fmla="*/ 528878 w 1605470"/>
              <a:gd name="connsiteY135" fmla="*/ 2408971 h 6858000"/>
              <a:gd name="connsiteX136" fmla="*/ 535510 w 1605470"/>
              <a:gd name="connsiteY136" fmla="*/ 2402874 h 6858000"/>
              <a:gd name="connsiteX137" fmla="*/ 538122 w 1605470"/>
              <a:gd name="connsiteY137" fmla="*/ 2381443 h 6858000"/>
              <a:gd name="connsiteX138" fmla="*/ 514451 w 1605470"/>
              <a:gd name="connsiteY138" fmla="*/ 2261920 h 6858000"/>
              <a:gd name="connsiteX139" fmla="*/ 486968 w 1605470"/>
              <a:gd name="connsiteY139" fmla="*/ 2182937 h 6858000"/>
              <a:gd name="connsiteX140" fmla="*/ 488555 w 1605470"/>
              <a:gd name="connsiteY140" fmla="*/ 2155135 h 6858000"/>
              <a:gd name="connsiteX141" fmla="*/ 486013 w 1605470"/>
              <a:gd name="connsiteY141" fmla="*/ 2118008 h 6858000"/>
              <a:gd name="connsiteX142" fmla="*/ 487006 w 1605470"/>
              <a:gd name="connsiteY142" fmla="*/ 2050531 h 6858000"/>
              <a:gd name="connsiteX143" fmla="*/ 478812 w 1605470"/>
              <a:gd name="connsiteY143" fmla="*/ 1963269 h 6858000"/>
              <a:gd name="connsiteX144" fmla="*/ 442619 w 1605470"/>
              <a:gd name="connsiteY144" fmla="*/ 1910499 h 6858000"/>
              <a:gd name="connsiteX145" fmla="*/ 446785 w 1605470"/>
              <a:gd name="connsiteY145" fmla="*/ 1903212 h 6858000"/>
              <a:gd name="connsiteX146" fmla="*/ 436547 w 1605470"/>
              <a:gd name="connsiteY146" fmla="*/ 1861531 h 6858000"/>
              <a:gd name="connsiteX147" fmla="*/ 390346 w 1605470"/>
              <a:gd name="connsiteY147" fmla="*/ 1732919 h 6858000"/>
              <a:gd name="connsiteX148" fmla="*/ 362657 w 1605470"/>
              <a:gd name="connsiteY148" fmla="*/ 1663540 h 6858000"/>
              <a:gd name="connsiteX149" fmla="*/ 361783 w 1605470"/>
              <a:gd name="connsiteY149" fmla="*/ 1615777 h 6858000"/>
              <a:gd name="connsiteX150" fmla="*/ 342578 w 1605470"/>
              <a:gd name="connsiteY150" fmla="*/ 1563678 h 6858000"/>
              <a:gd name="connsiteX151" fmla="*/ 355658 w 1605470"/>
              <a:gd name="connsiteY151" fmla="*/ 1519474 h 6858000"/>
              <a:gd name="connsiteX152" fmla="*/ 348400 w 1605470"/>
              <a:gd name="connsiteY152" fmla="*/ 1477995 h 6858000"/>
              <a:gd name="connsiteX153" fmla="*/ 334485 w 1605470"/>
              <a:gd name="connsiteY153" fmla="*/ 1373769 h 6858000"/>
              <a:gd name="connsiteX154" fmla="*/ 342792 w 1605470"/>
              <a:gd name="connsiteY154" fmla="*/ 1307086 h 6858000"/>
              <a:gd name="connsiteX155" fmla="*/ 343980 w 1605470"/>
              <a:gd name="connsiteY155" fmla="*/ 1189033 h 6858000"/>
              <a:gd name="connsiteX156" fmla="*/ 348665 w 1605470"/>
              <a:gd name="connsiteY156" fmla="*/ 1168288 h 6858000"/>
              <a:gd name="connsiteX157" fmla="*/ 340947 w 1605470"/>
              <a:gd name="connsiteY157" fmla="*/ 1142577 h 6858000"/>
              <a:gd name="connsiteX158" fmla="*/ 330253 w 1605470"/>
              <a:gd name="connsiteY158" fmla="*/ 1088484 h 6858000"/>
              <a:gd name="connsiteX159" fmla="*/ 318989 w 1605470"/>
              <a:gd name="connsiteY159" fmla="*/ 1016103 h 6858000"/>
              <a:gd name="connsiteX160" fmla="*/ 320445 w 1605470"/>
              <a:gd name="connsiteY160" fmla="*/ 932283 h 6858000"/>
              <a:gd name="connsiteX161" fmla="*/ 322681 w 1605470"/>
              <a:gd name="connsiteY161" fmla="*/ 915925 h 6858000"/>
              <a:gd name="connsiteX162" fmla="*/ 315310 w 1605470"/>
              <a:gd name="connsiteY162" fmla="*/ 896999 h 6858000"/>
              <a:gd name="connsiteX163" fmla="*/ 284718 w 1605470"/>
              <a:gd name="connsiteY163" fmla="*/ 821517 h 6858000"/>
              <a:gd name="connsiteX164" fmla="*/ 263668 w 1605470"/>
              <a:gd name="connsiteY164" fmla="*/ 751353 h 6858000"/>
              <a:gd name="connsiteX165" fmla="*/ 263226 w 1605470"/>
              <a:gd name="connsiteY165" fmla="*/ 721230 h 6858000"/>
              <a:gd name="connsiteX166" fmla="*/ 248897 w 1605470"/>
              <a:gd name="connsiteY166" fmla="*/ 681659 h 6858000"/>
              <a:gd name="connsiteX167" fmla="*/ 234316 w 1605470"/>
              <a:gd name="connsiteY167" fmla="*/ 635218 h 6858000"/>
              <a:gd name="connsiteX168" fmla="*/ 239327 w 1605470"/>
              <a:gd name="connsiteY168" fmla="*/ 613763 h 6858000"/>
              <a:gd name="connsiteX169" fmla="*/ 225269 w 1605470"/>
              <a:gd name="connsiteY169" fmla="*/ 598582 h 6858000"/>
              <a:gd name="connsiteX170" fmla="*/ 224950 w 1605470"/>
              <a:gd name="connsiteY170" fmla="*/ 576846 h 6858000"/>
              <a:gd name="connsiteX171" fmla="*/ 204576 w 1605470"/>
              <a:gd name="connsiteY171" fmla="*/ 530055 h 6858000"/>
              <a:gd name="connsiteX172" fmla="*/ 219064 w 1605470"/>
              <a:gd name="connsiteY172" fmla="*/ 469651 h 6858000"/>
              <a:gd name="connsiteX173" fmla="*/ 195012 w 1605470"/>
              <a:gd name="connsiteY173" fmla="*/ 448559 h 6858000"/>
              <a:gd name="connsiteX174" fmla="*/ 201434 w 1605470"/>
              <a:gd name="connsiteY174" fmla="*/ 441529 h 6858000"/>
              <a:gd name="connsiteX175" fmla="*/ 200655 w 1605470"/>
              <a:gd name="connsiteY175" fmla="*/ 428927 h 6858000"/>
              <a:gd name="connsiteX176" fmla="*/ 190059 w 1605470"/>
              <a:gd name="connsiteY176" fmla="*/ 430161 h 6858000"/>
              <a:gd name="connsiteX177" fmla="*/ 167079 w 1605470"/>
              <a:gd name="connsiteY177" fmla="*/ 367211 h 6858000"/>
              <a:gd name="connsiteX178" fmla="*/ 124571 w 1605470"/>
              <a:gd name="connsiteY178" fmla="*/ 302178 h 6858000"/>
              <a:gd name="connsiteX179" fmla="*/ 103243 w 1605470"/>
              <a:gd name="connsiteY179" fmla="*/ 211375 h 6858000"/>
              <a:gd name="connsiteX180" fmla="*/ 94571 w 1605470"/>
              <a:gd name="connsiteY180" fmla="*/ 184179 h 6858000"/>
              <a:gd name="connsiteX181" fmla="*/ 13437 w 1605470"/>
              <a:gd name="connsiteY181" fmla="*/ 19287 h 6858000"/>
              <a:gd name="connsiteX182" fmla="*/ 0 w 1605470"/>
              <a:gd name="connsiteY182"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5660 w 1605470"/>
              <a:gd name="connsiteY79" fmla="*/ 4308823 h 6858000"/>
              <a:gd name="connsiteX80" fmla="*/ 715481 w 1605470"/>
              <a:gd name="connsiteY80" fmla="*/ 4214165 h 6858000"/>
              <a:gd name="connsiteX81" fmla="*/ 719554 w 1605470"/>
              <a:gd name="connsiteY81" fmla="*/ 4090296 h 6858000"/>
              <a:gd name="connsiteX82" fmla="*/ 704810 w 1605470"/>
              <a:gd name="connsiteY82" fmla="*/ 4033999 h 6858000"/>
              <a:gd name="connsiteX83" fmla="*/ 705959 w 1605470"/>
              <a:gd name="connsiteY83" fmla="*/ 4031933 h 6858000"/>
              <a:gd name="connsiteX84" fmla="*/ 704535 w 1605470"/>
              <a:gd name="connsiteY84" fmla="*/ 4013953 h 6858000"/>
              <a:gd name="connsiteX85" fmla="*/ 700443 w 1605470"/>
              <a:gd name="connsiteY85" fmla="*/ 4010511 h 6858000"/>
              <a:gd name="connsiteX86" fmla="*/ 698282 w 1605470"/>
              <a:gd name="connsiteY86" fmla="*/ 3998331 h 6858000"/>
              <a:gd name="connsiteX87" fmla="*/ 690830 w 1605470"/>
              <a:gd name="connsiteY87" fmla="*/ 3974753 h 6858000"/>
              <a:gd name="connsiteX88" fmla="*/ 692428 w 1605470"/>
              <a:gd name="connsiteY88" fmla="*/ 3969950 h 6858000"/>
              <a:gd name="connsiteX89" fmla="*/ 685850 w 1605470"/>
              <a:gd name="connsiteY89" fmla="*/ 3933779 h 6858000"/>
              <a:gd name="connsiteX90" fmla="*/ 687181 w 1605470"/>
              <a:gd name="connsiteY90" fmla="*/ 3933093 h 6858000"/>
              <a:gd name="connsiteX91" fmla="*/ 691535 w 1605470"/>
              <a:gd name="connsiteY91" fmla="*/ 3922082 h 6858000"/>
              <a:gd name="connsiteX92" fmla="*/ 696613 w 1605470"/>
              <a:gd name="connsiteY92" fmla="*/ 3901461 h 6858000"/>
              <a:gd name="connsiteX93" fmla="*/ 719207 w 1605470"/>
              <a:gd name="connsiteY93" fmla="*/ 3813873 h 6858000"/>
              <a:gd name="connsiteX94" fmla="*/ 718632 w 1605470"/>
              <a:gd name="connsiteY94" fmla="*/ 3806161 h 6858000"/>
              <a:gd name="connsiteX95" fmla="*/ 718939 w 1605470"/>
              <a:gd name="connsiteY95" fmla="*/ 3805957 h 6858000"/>
              <a:gd name="connsiteX96" fmla="*/ 718966 w 1605470"/>
              <a:gd name="connsiteY96" fmla="*/ 3797724 h 6858000"/>
              <a:gd name="connsiteX97" fmla="*/ 717581 w 1605470"/>
              <a:gd name="connsiteY97" fmla="*/ 3792098 h 6858000"/>
              <a:gd name="connsiteX98" fmla="*/ 716465 w 1605470"/>
              <a:gd name="connsiteY98" fmla="*/ 3777135 h 6858000"/>
              <a:gd name="connsiteX99" fmla="*/ 718198 w 1605470"/>
              <a:gd name="connsiteY99" fmla="*/ 3771656 h 6858000"/>
              <a:gd name="connsiteX100" fmla="*/ 721941 w 1605470"/>
              <a:gd name="connsiteY100" fmla="*/ 3769007 h 6858000"/>
              <a:gd name="connsiteX101" fmla="*/ 721407 w 1605470"/>
              <a:gd name="connsiteY101" fmla="*/ 3767709 h 6858000"/>
              <a:gd name="connsiteX102" fmla="*/ 730103 w 1605470"/>
              <a:gd name="connsiteY102" fmla="*/ 3738082 h 6858000"/>
              <a:gd name="connsiteX103" fmla="*/ 737449 w 1605470"/>
              <a:gd name="connsiteY103" fmla="*/ 3673397 h 6858000"/>
              <a:gd name="connsiteX104" fmla="*/ 736745 w 1605470"/>
              <a:gd name="connsiteY104" fmla="*/ 3637109 h 6858000"/>
              <a:gd name="connsiteX105" fmla="*/ 740188 w 1605470"/>
              <a:gd name="connsiteY105" fmla="*/ 3536883 h 6858000"/>
              <a:gd name="connsiteX106" fmla="*/ 747726 w 1605470"/>
              <a:gd name="connsiteY106" fmla="*/ 3435652 h 6858000"/>
              <a:gd name="connsiteX107" fmla="*/ 774383 w 1605470"/>
              <a:gd name="connsiteY107" fmla="*/ 3381564 h 6858000"/>
              <a:gd name="connsiteX108" fmla="*/ 774870 w 1605470"/>
              <a:gd name="connsiteY108" fmla="*/ 3375761 h 6858000"/>
              <a:gd name="connsiteX109" fmla="*/ 770510 w 1605470"/>
              <a:gd name="connsiteY109" fmla="*/ 3361844 h 6858000"/>
              <a:gd name="connsiteX110" fmla="*/ 767933 w 1605470"/>
              <a:gd name="connsiteY110" fmla="*/ 3356929 h 6858000"/>
              <a:gd name="connsiteX111" fmla="*/ 766158 w 1605470"/>
              <a:gd name="connsiteY111" fmla="*/ 3349058 h 6858000"/>
              <a:gd name="connsiteX112" fmla="*/ 766414 w 1605470"/>
              <a:gd name="connsiteY112" fmla="*/ 3348763 h 6858000"/>
              <a:gd name="connsiteX113" fmla="*/ 764166 w 1605470"/>
              <a:gd name="connsiteY113" fmla="*/ 3341588 h 6858000"/>
              <a:gd name="connsiteX114" fmla="*/ 749397 w 1605470"/>
              <a:gd name="connsiteY114" fmla="*/ 3307769 h 6858000"/>
              <a:gd name="connsiteX115" fmla="*/ 766960 w 1605470"/>
              <a:gd name="connsiteY115" fmla="*/ 3250522 h 6858000"/>
              <a:gd name="connsiteX116" fmla="*/ 767385 w 1605470"/>
              <a:gd name="connsiteY116" fmla="*/ 3229163 h 6858000"/>
              <a:gd name="connsiteX117" fmla="*/ 769208 w 1605470"/>
              <a:gd name="connsiteY117" fmla="*/ 3217217 h 6858000"/>
              <a:gd name="connsiteX118" fmla="*/ 770350 w 1605470"/>
              <a:gd name="connsiteY118" fmla="*/ 3216125 h 6858000"/>
              <a:gd name="connsiteX119" fmla="*/ 756043 w 1605470"/>
              <a:gd name="connsiteY119" fmla="*/ 3183755 h 6858000"/>
              <a:gd name="connsiteX120" fmla="*/ 756544 w 1605470"/>
              <a:gd name="connsiteY120" fmla="*/ 3178642 h 6858000"/>
              <a:gd name="connsiteX121" fmla="*/ 744144 w 1605470"/>
              <a:gd name="connsiteY121" fmla="*/ 3158586 h 6858000"/>
              <a:gd name="connsiteX122" fmla="*/ 739378 w 1605470"/>
              <a:gd name="connsiteY122" fmla="*/ 3147669 h 6858000"/>
              <a:gd name="connsiteX123" fmla="*/ 734648 w 1605470"/>
              <a:gd name="connsiteY123" fmla="*/ 3145733 h 6858000"/>
              <a:gd name="connsiteX124" fmla="*/ 729329 w 1605470"/>
              <a:gd name="connsiteY124" fmla="*/ 3129034 h 6858000"/>
              <a:gd name="connsiteX125" fmla="*/ 729994 w 1605470"/>
              <a:gd name="connsiteY125" fmla="*/ 3126682 h 6858000"/>
              <a:gd name="connsiteX126" fmla="*/ 720862 w 1605470"/>
              <a:gd name="connsiteY126" fmla="*/ 3114519 h 6858000"/>
              <a:gd name="connsiteX127" fmla="*/ 707471 w 1605470"/>
              <a:gd name="connsiteY127" fmla="*/ 3106272 h 6858000"/>
              <a:gd name="connsiteX128" fmla="*/ 680201 w 1605470"/>
              <a:gd name="connsiteY128" fmla="*/ 2958185 h 6858000"/>
              <a:gd name="connsiteX129" fmla="*/ 622815 w 1605470"/>
              <a:gd name="connsiteY129" fmla="*/ 2762989 h 6858000"/>
              <a:gd name="connsiteX130" fmla="*/ 571733 w 1605470"/>
              <a:gd name="connsiteY130" fmla="*/ 2554718 h 6858000"/>
              <a:gd name="connsiteX131" fmla="*/ 551827 w 1605470"/>
              <a:gd name="connsiteY131" fmla="*/ 2485734 h 6858000"/>
              <a:gd name="connsiteX132" fmla="*/ 542550 w 1605470"/>
              <a:gd name="connsiteY132" fmla="*/ 2447068 h 6858000"/>
              <a:gd name="connsiteX133" fmla="*/ 529511 w 1605470"/>
              <a:gd name="connsiteY133" fmla="*/ 2425819 h 6858000"/>
              <a:gd name="connsiteX134" fmla="*/ 528878 w 1605470"/>
              <a:gd name="connsiteY134" fmla="*/ 2408971 h 6858000"/>
              <a:gd name="connsiteX135" fmla="*/ 535510 w 1605470"/>
              <a:gd name="connsiteY135" fmla="*/ 2402874 h 6858000"/>
              <a:gd name="connsiteX136" fmla="*/ 538122 w 1605470"/>
              <a:gd name="connsiteY136" fmla="*/ 2381443 h 6858000"/>
              <a:gd name="connsiteX137" fmla="*/ 514451 w 1605470"/>
              <a:gd name="connsiteY137" fmla="*/ 2261920 h 6858000"/>
              <a:gd name="connsiteX138" fmla="*/ 486968 w 1605470"/>
              <a:gd name="connsiteY138" fmla="*/ 2182937 h 6858000"/>
              <a:gd name="connsiteX139" fmla="*/ 488555 w 1605470"/>
              <a:gd name="connsiteY139" fmla="*/ 2155135 h 6858000"/>
              <a:gd name="connsiteX140" fmla="*/ 486013 w 1605470"/>
              <a:gd name="connsiteY140" fmla="*/ 2118008 h 6858000"/>
              <a:gd name="connsiteX141" fmla="*/ 487006 w 1605470"/>
              <a:gd name="connsiteY141" fmla="*/ 2050531 h 6858000"/>
              <a:gd name="connsiteX142" fmla="*/ 478812 w 1605470"/>
              <a:gd name="connsiteY142" fmla="*/ 1963269 h 6858000"/>
              <a:gd name="connsiteX143" fmla="*/ 442619 w 1605470"/>
              <a:gd name="connsiteY143" fmla="*/ 1910499 h 6858000"/>
              <a:gd name="connsiteX144" fmla="*/ 446785 w 1605470"/>
              <a:gd name="connsiteY144" fmla="*/ 1903212 h 6858000"/>
              <a:gd name="connsiteX145" fmla="*/ 436547 w 1605470"/>
              <a:gd name="connsiteY145" fmla="*/ 1861531 h 6858000"/>
              <a:gd name="connsiteX146" fmla="*/ 390346 w 1605470"/>
              <a:gd name="connsiteY146" fmla="*/ 1732919 h 6858000"/>
              <a:gd name="connsiteX147" fmla="*/ 362657 w 1605470"/>
              <a:gd name="connsiteY147" fmla="*/ 1663540 h 6858000"/>
              <a:gd name="connsiteX148" fmla="*/ 361783 w 1605470"/>
              <a:gd name="connsiteY148" fmla="*/ 1615777 h 6858000"/>
              <a:gd name="connsiteX149" fmla="*/ 342578 w 1605470"/>
              <a:gd name="connsiteY149" fmla="*/ 1563678 h 6858000"/>
              <a:gd name="connsiteX150" fmla="*/ 355658 w 1605470"/>
              <a:gd name="connsiteY150" fmla="*/ 1519474 h 6858000"/>
              <a:gd name="connsiteX151" fmla="*/ 348400 w 1605470"/>
              <a:gd name="connsiteY151" fmla="*/ 1477995 h 6858000"/>
              <a:gd name="connsiteX152" fmla="*/ 334485 w 1605470"/>
              <a:gd name="connsiteY152" fmla="*/ 1373769 h 6858000"/>
              <a:gd name="connsiteX153" fmla="*/ 342792 w 1605470"/>
              <a:gd name="connsiteY153" fmla="*/ 1307086 h 6858000"/>
              <a:gd name="connsiteX154" fmla="*/ 343980 w 1605470"/>
              <a:gd name="connsiteY154" fmla="*/ 1189033 h 6858000"/>
              <a:gd name="connsiteX155" fmla="*/ 348665 w 1605470"/>
              <a:gd name="connsiteY155" fmla="*/ 1168288 h 6858000"/>
              <a:gd name="connsiteX156" fmla="*/ 340947 w 1605470"/>
              <a:gd name="connsiteY156" fmla="*/ 1142577 h 6858000"/>
              <a:gd name="connsiteX157" fmla="*/ 330253 w 1605470"/>
              <a:gd name="connsiteY157" fmla="*/ 1088484 h 6858000"/>
              <a:gd name="connsiteX158" fmla="*/ 318989 w 1605470"/>
              <a:gd name="connsiteY158" fmla="*/ 1016103 h 6858000"/>
              <a:gd name="connsiteX159" fmla="*/ 320445 w 1605470"/>
              <a:gd name="connsiteY159" fmla="*/ 932283 h 6858000"/>
              <a:gd name="connsiteX160" fmla="*/ 322681 w 1605470"/>
              <a:gd name="connsiteY160" fmla="*/ 915925 h 6858000"/>
              <a:gd name="connsiteX161" fmla="*/ 315310 w 1605470"/>
              <a:gd name="connsiteY161" fmla="*/ 896999 h 6858000"/>
              <a:gd name="connsiteX162" fmla="*/ 284718 w 1605470"/>
              <a:gd name="connsiteY162" fmla="*/ 821517 h 6858000"/>
              <a:gd name="connsiteX163" fmla="*/ 263668 w 1605470"/>
              <a:gd name="connsiteY163" fmla="*/ 751353 h 6858000"/>
              <a:gd name="connsiteX164" fmla="*/ 263226 w 1605470"/>
              <a:gd name="connsiteY164" fmla="*/ 721230 h 6858000"/>
              <a:gd name="connsiteX165" fmla="*/ 248897 w 1605470"/>
              <a:gd name="connsiteY165" fmla="*/ 681659 h 6858000"/>
              <a:gd name="connsiteX166" fmla="*/ 234316 w 1605470"/>
              <a:gd name="connsiteY166" fmla="*/ 635218 h 6858000"/>
              <a:gd name="connsiteX167" fmla="*/ 239327 w 1605470"/>
              <a:gd name="connsiteY167" fmla="*/ 613763 h 6858000"/>
              <a:gd name="connsiteX168" fmla="*/ 225269 w 1605470"/>
              <a:gd name="connsiteY168" fmla="*/ 598582 h 6858000"/>
              <a:gd name="connsiteX169" fmla="*/ 224950 w 1605470"/>
              <a:gd name="connsiteY169" fmla="*/ 576846 h 6858000"/>
              <a:gd name="connsiteX170" fmla="*/ 204576 w 1605470"/>
              <a:gd name="connsiteY170" fmla="*/ 530055 h 6858000"/>
              <a:gd name="connsiteX171" fmla="*/ 219064 w 1605470"/>
              <a:gd name="connsiteY171" fmla="*/ 469651 h 6858000"/>
              <a:gd name="connsiteX172" fmla="*/ 195012 w 1605470"/>
              <a:gd name="connsiteY172" fmla="*/ 448559 h 6858000"/>
              <a:gd name="connsiteX173" fmla="*/ 201434 w 1605470"/>
              <a:gd name="connsiteY173" fmla="*/ 441529 h 6858000"/>
              <a:gd name="connsiteX174" fmla="*/ 200655 w 1605470"/>
              <a:gd name="connsiteY174" fmla="*/ 428927 h 6858000"/>
              <a:gd name="connsiteX175" fmla="*/ 190059 w 1605470"/>
              <a:gd name="connsiteY175" fmla="*/ 430161 h 6858000"/>
              <a:gd name="connsiteX176" fmla="*/ 167079 w 1605470"/>
              <a:gd name="connsiteY176" fmla="*/ 367211 h 6858000"/>
              <a:gd name="connsiteX177" fmla="*/ 124571 w 1605470"/>
              <a:gd name="connsiteY177" fmla="*/ 302178 h 6858000"/>
              <a:gd name="connsiteX178" fmla="*/ 103243 w 1605470"/>
              <a:gd name="connsiteY178" fmla="*/ 211375 h 6858000"/>
              <a:gd name="connsiteX179" fmla="*/ 94571 w 1605470"/>
              <a:gd name="connsiteY179" fmla="*/ 184179 h 6858000"/>
              <a:gd name="connsiteX180" fmla="*/ 13437 w 1605470"/>
              <a:gd name="connsiteY180" fmla="*/ 19287 h 6858000"/>
              <a:gd name="connsiteX181" fmla="*/ 0 w 1605470"/>
              <a:gd name="connsiteY181"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15481 w 1605470"/>
              <a:gd name="connsiteY79" fmla="*/ 4214165 h 6858000"/>
              <a:gd name="connsiteX80" fmla="*/ 719554 w 1605470"/>
              <a:gd name="connsiteY80" fmla="*/ 4090296 h 6858000"/>
              <a:gd name="connsiteX81" fmla="*/ 704810 w 1605470"/>
              <a:gd name="connsiteY81" fmla="*/ 4033999 h 6858000"/>
              <a:gd name="connsiteX82" fmla="*/ 705959 w 1605470"/>
              <a:gd name="connsiteY82" fmla="*/ 4031933 h 6858000"/>
              <a:gd name="connsiteX83" fmla="*/ 704535 w 1605470"/>
              <a:gd name="connsiteY83" fmla="*/ 4013953 h 6858000"/>
              <a:gd name="connsiteX84" fmla="*/ 700443 w 1605470"/>
              <a:gd name="connsiteY84" fmla="*/ 4010511 h 6858000"/>
              <a:gd name="connsiteX85" fmla="*/ 698282 w 1605470"/>
              <a:gd name="connsiteY85" fmla="*/ 3998331 h 6858000"/>
              <a:gd name="connsiteX86" fmla="*/ 690830 w 1605470"/>
              <a:gd name="connsiteY86" fmla="*/ 3974753 h 6858000"/>
              <a:gd name="connsiteX87" fmla="*/ 692428 w 1605470"/>
              <a:gd name="connsiteY87" fmla="*/ 3969950 h 6858000"/>
              <a:gd name="connsiteX88" fmla="*/ 685850 w 1605470"/>
              <a:gd name="connsiteY88" fmla="*/ 3933779 h 6858000"/>
              <a:gd name="connsiteX89" fmla="*/ 687181 w 1605470"/>
              <a:gd name="connsiteY89" fmla="*/ 3933093 h 6858000"/>
              <a:gd name="connsiteX90" fmla="*/ 691535 w 1605470"/>
              <a:gd name="connsiteY90" fmla="*/ 3922082 h 6858000"/>
              <a:gd name="connsiteX91" fmla="*/ 696613 w 1605470"/>
              <a:gd name="connsiteY91" fmla="*/ 3901461 h 6858000"/>
              <a:gd name="connsiteX92" fmla="*/ 719207 w 1605470"/>
              <a:gd name="connsiteY92" fmla="*/ 3813873 h 6858000"/>
              <a:gd name="connsiteX93" fmla="*/ 718632 w 1605470"/>
              <a:gd name="connsiteY93" fmla="*/ 3806161 h 6858000"/>
              <a:gd name="connsiteX94" fmla="*/ 718939 w 1605470"/>
              <a:gd name="connsiteY94" fmla="*/ 3805957 h 6858000"/>
              <a:gd name="connsiteX95" fmla="*/ 718966 w 1605470"/>
              <a:gd name="connsiteY95" fmla="*/ 3797724 h 6858000"/>
              <a:gd name="connsiteX96" fmla="*/ 717581 w 1605470"/>
              <a:gd name="connsiteY96" fmla="*/ 3792098 h 6858000"/>
              <a:gd name="connsiteX97" fmla="*/ 716465 w 1605470"/>
              <a:gd name="connsiteY97" fmla="*/ 3777135 h 6858000"/>
              <a:gd name="connsiteX98" fmla="*/ 718198 w 1605470"/>
              <a:gd name="connsiteY98" fmla="*/ 3771656 h 6858000"/>
              <a:gd name="connsiteX99" fmla="*/ 721941 w 1605470"/>
              <a:gd name="connsiteY99" fmla="*/ 3769007 h 6858000"/>
              <a:gd name="connsiteX100" fmla="*/ 721407 w 1605470"/>
              <a:gd name="connsiteY100" fmla="*/ 3767709 h 6858000"/>
              <a:gd name="connsiteX101" fmla="*/ 730103 w 1605470"/>
              <a:gd name="connsiteY101" fmla="*/ 3738082 h 6858000"/>
              <a:gd name="connsiteX102" fmla="*/ 737449 w 1605470"/>
              <a:gd name="connsiteY102" fmla="*/ 3673397 h 6858000"/>
              <a:gd name="connsiteX103" fmla="*/ 736745 w 1605470"/>
              <a:gd name="connsiteY103" fmla="*/ 3637109 h 6858000"/>
              <a:gd name="connsiteX104" fmla="*/ 740188 w 1605470"/>
              <a:gd name="connsiteY104" fmla="*/ 3536883 h 6858000"/>
              <a:gd name="connsiteX105" fmla="*/ 747726 w 1605470"/>
              <a:gd name="connsiteY105" fmla="*/ 3435652 h 6858000"/>
              <a:gd name="connsiteX106" fmla="*/ 774383 w 1605470"/>
              <a:gd name="connsiteY106" fmla="*/ 3381564 h 6858000"/>
              <a:gd name="connsiteX107" fmla="*/ 774870 w 1605470"/>
              <a:gd name="connsiteY107" fmla="*/ 3375761 h 6858000"/>
              <a:gd name="connsiteX108" fmla="*/ 770510 w 1605470"/>
              <a:gd name="connsiteY108" fmla="*/ 3361844 h 6858000"/>
              <a:gd name="connsiteX109" fmla="*/ 767933 w 1605470"/>
              <a:gd name="connsiteY109" fmla="*/ 3356929 h 6858000"/>
              <a:gd name="connsiteX110" fmla="*/ 766158 w 1605470"/>
              <a:gd name="connsiteY110" fmla="*/ 3349058 h 6858000"/>
              <a:gd name="connsiteX111" fmla="*/ 766414 w 1605470"/>
              <a:gd name="connsiteY111" fmla="*/ 3348763 h 6858000"/>
              <a:gd name="connsiteX112" fmla="*/ 764166 w 1605470"/>
              <a:gd name="connsiteY112" fmla="*/ 3341588 h 6858000"/>
              <a:gd name="connsiteX113" fmla="*/ 749397 w 1605470"/>
              <a:gd name="connsiteY113" fmla="*/ 3307769 h 6858000"/>
              <a:gd name="connsiteX114" fmla="*/ 766960 w 1605470"/>
              <a:gd name="connsiteY114" fmla="*/ 3250522 h 6858000"/>
              <a:gd name="connsiteX115" fmla="*/ 767385 w 1605470"/>
              <a:gd name="connsiteY115" fmla="*/ 3229163 h 6858000"/>
              <a:gd name="connsiteX116" fmla="*/ 769208 w 1605470"/>
              <a:gd name="connsiteY116" fmla="*/ 3217217 h 6858000"/>
              <a:gd name="connsiteX117" fmla="*/ 770350 w 1605470"/>
              <a:gd name="connsiteY117" fmla="*/ 3216125 h 6858000"/>
              <a:gd name="connsiteX118" fmla="*/ 756043 w 1605470"/>
              <a:gd name="connsiteY118" fmla="*/ 3183755 h 6858000"/>
              <a:gd name="connsiteX119" fmla="*/ 756544 w 1605470"/>
              <a:gd name="connsiteY119" fmla="*/ 3178642 h 6858000"/>
              <a:gd name="connsiteX120" fmla="*/ 744144 w 1605470"/>
              <a:gd name="connsiteY120" fmla="*/ 3158586 h 6858000"/>
              <a:gd name="connsiteX121" fmla="*/ 739378 w 1605470"/>
              <a:gd name="connsiteY121" fmla="*/ 3147669 h 6858000"/>
              <a:gd name="connsiteX122" fmla="*/ 734648 w 1605470"/>
              <a:gd name="connsiteY122" fmla="*/ 3145733 h 6858000"/>
              <a:gd name="connsiteX123" fmla="*/ 729329 w 1605470"/>
              <a:gd name="connsiteY123" fmla="*/ 3129034 h 6858000"/>
              <a:gd name="connsiteX124" fmla="*/ 729994 w 1605470"/>
              <a:gd name="connsiteY124" fmla="*/ 3126682 h 6858000"/>
              <a:gd name="connsiteX125" fmla="*/ 720862 w 1605470"/>
              <a:gd name="connsiteY125" fmla="*/ 3114519 h 6858000"/>
              <a:gd name="connsiteX126" fmla="*/ 707471 w 1605470"/>
              <a:gd name="connsiteY126" fmla="*/ 3106272 h 6858000"/>
              <a:gd name="connsiteX127" fmla="*/ 680201 w 1605470"/>
              <a:gd name="connsiteY127" fmla="*/ 2958185 h 6858000"/>
              <a:gd name="connsiteX128" fmla="*/ 622815 w 1605470"/>
              <a:gd name="connsiteY128" fmla="*/ 2762989 h 6858000"/>
              <a:gd name="connsiteX129" fmla="*/ 571733 w 1605470"/>
              <a:gd name="connsiteY129" fmla="*/ 2554718 h 6858000"/>
              <a:gd name="connsiteX130" fmla="*/ 551827 w 1605470"/>
              <a:gd name="connsiteY130" fmla="*/ 2485734 h 6858000"/>
              <a:gd name="connsiteX131" fmla="*/ 542550 w 1605470"/>
              <a:gd name="connsiteY131" fmla="*/ 2447068 h 6858000"/>
              <a:gd name="connsiteX132" fmla="*/ 529511 w 1605470"/>
              <a:gd name="connsiteY132" fmla="*/ 2425819 h 6858000"/>
              <a:gd name="connsiteX133" fmla="*/ 528878 w 1605470"/>
              <a:gd name="connsiteY133" fmla="*/ 2408971 h 6858000"/>
              <a:gd name="connsiteX134" fmla="*/ 535510 w 1605470"/>
              <a:gd name="connsiteY134" fmla="*/ 2402874 h 6858000"/>
              <a:gd name="connsiteX135" fmla="*/ 538122 w 1605470"/>
              <a:gd name="connsiteY135" fmla="*/ 2381443 h 6858000"/>
              <a:gd name="connsiteX136" fmla="*/ 514451 w 1605470"/>
              <a:gd name="connsiteY136" fmla="*/ 2261920 h 6858000"/>
              <a:gd name="connsiteX137" fmla="*/ 486968 w 1605470"/>
              <a:gd name="connsiteY137" fmla="*/ 2182937 h 6858000"/>
              <a:gd name="connsiteX138" fmla="*/ 488555 w 1605470"/>
              <a:gd name="connsiteY138" fmla="*/ 2155135 h 6858000"/>
              <a:gd name="connsiteX139" fmla="*/ 486013 w 1605470"/>
              <a:gd name="connsiteY139" fmla="*/ 2118008 h 6858000"/>
              <a:gd name="connsiteX140" fmla="*/ 487006 w 1605470"/>
              <a:gd name="connsiteY140" fmla="*/ 2050531 h 6858000"/>
              <a:gd name="connsiteX141" fmla="*/ 478812 w 1605470"/>
              <a:gd name="connsiteY141" fmla="*/ 1963269 h 6858000"/>
              <a:gd name="connsiteX142" fmla="*/ 442619 w 1605470"/>
              <a:gd name="connsiteY142" fmla="*/ 1910499 h 6858000"/>
              <a:gd name="connsiteX143" fmla="*/ 446785 w 1605470"/>
              <a:gd name="connsiteY143" fmla="*/ 1903212 h 6858000"/>
              <a:gd name="connsiteX144" fmla="*/ 436547 w 1605470"/>
              <a:gd name="connsiteY144" fmla="*/ 1861531 h 6858000"/>
              <a:gd name="connsiteX145" fmla="*/ 390346 w 1605470"/>
              <a:gd name="connsiteY145" fmla="*/ 1732919 h 6858000"/>
              <a:gd name="connsiteX146" fmla="*/ 362657 w 1605470"/>
              <a:gd name="connsiteY146" fmla="*/ 1663540 h 6858000"/>
              <a:gd name="connsiteX147" fmla="*/ 361783 w 1605470"/>
              <a:gd name="connsiteY147" fmla="*/ 1615777 h 6858000"/>
              <a:gd name="connsiteX148" fmla="*/ 342578 w 1605470"/>
              <a:gd name="connsiteY148" fmla="*/ 1563678 h 6858000"/>
              <a:gd name="connsiteX149" fmla="*/ 355658 w 1605470"/>
              <a:gd name="connsiteY149" fmla="*/ 1519474 h 6858000"/>
              <a:gd name="connsiteX150" fmla="*/ 348400 w 1605470"/>
              <a:gd name="connsiteY150" fmla="*/ 1477995 h 6858000"/>
              <a:gd name="connsiteX151" fmla="*/ 334485 w 1605470"/>
              <a:gd name="connsiteY151" fmla="*/ 1373769 h 6858000"/>
              <a:gd name="connsiteX152" fmla="*/ 342792 w 1605470"/>
              <a:gd name="connsiteY152" fmla="*/ 1307086 h 6858000"/>
              <a:gd name="connsiteX153" fmla="*/ 343980 w 1605470"/>
              <a:gd name="connsiteY153" fmla="*/ 1189033 h 6858000"/>
              <a:gd name="connsiteX154" fmla="*/ 348665 w 1605470"/>
              <a:gd name="connsiteY154" fmla="*/ 1168288 h 6858000"/>
              <a:gd name="connsiteX155" fmla="*/ 340947 w 1605470"/>
              <a:gd name="connsiteY155" fmla="*/ 1142577 h 6858000"/>
              <a:gd name="connsiteX156" fmla="*/ 330253 w 1605470"/>
              <a:gd name="connsiteY156" fmla="*/ 1088484 h 6858000"/>
              <a:gd name="connsiteX157" fmla="*/ 318989 w 1605470"/>
              <a:gd name="connsiteY157" fmla="*/ 1016103 h 6858000"/>
              <a:gd name="connsiteX158" fmla="*/ 320445 w 1605470"/>
              <a:gd name="connsiteY158" fmla="*/ 932283 h 6858000"/>
              <a:gd name="connsiteX159" fmla="*/ 322681 w 1605470"/>
              <a:gd name="connsiteY159" fmla="*/ 915925 h 6858000"/>
              <a:gd name="connsiteX160" fmla="*/ 315310 w 1605470"/>
              <a:gd name="connsiteY160" fmla="*/ 896999 h 6858000"/>
              <a:gd name="connsiteX161" fmla="*/ 284718 w 1605470"/>
              <a:gd name="connsiteY161" fmla="*/ 821517 h 6858000"/>
              <a:gd name="connsiteX162" fmla="*/ 263668 w 1605470"/>
              <a:gd name="connsiteY162" fmla="*/ 751353 h 6858000"/>
              <a:gd name="connsiteX163" fmla="*/ 263226 w 1605470"/>
              <a:gd name="connsiteY163" fmla="*/ 721230 h 6858000"/>
              <a:gd name="connsiteX164" fmla="*/ 248897 w 1605470"/>
              <a:gd name="connsiteY164" fmla="*/ 681659 h 6858000"/>
              <a:gd name="connsiteX165" fmla="*/ 234316 w 1605470"/>
              <a:gd name="connsiteY165" fmla="*/ 635218 h 6858000"/>
              <a:gd name="connsiteX166" fmla="*/ 239327 w 1605470"/>
              <a:gd name="connsiteY166" fmla="*/ 613763 h 6858000"/>
              <a:gd name="connsiteX167" fmla="*/ 225269 w 1605470"/>
              <a:gd name="connsiteY167" fmla="*/ 598582 h 6858000"/>
              <a:gd name="connsiteX168" fmla="*/ 224950 w 1605470"/>
              <a:gd name="connsiteY168" fmla="*/ 576846 h 6858000"/>
              <a:gd name="connsiteX169" fmla="*/ 204576 w 1605470"/>
              <a:gd name="connsiteY169" fmla="*/ 530055 h 6858000"/>
              <a:gd name="connsiteX170" fmla="*/ 219064 w 1605470"/>
              <a:gd name="connsiteY170" fmla="*/ 469651 h 6858000"/>
              <a:gd name="connsiteX171" fmla="*/ 195012 w 1605470"/>
              <a:gd name="connsiteY171" fmla="*/ 448559 h 6858000"/>
              <a:gd name="connsiteX172" fmla="*/ 201434 w 1605470"/>
              <a:gd name="connsiteY172" fmla="*/ 441529 h 6858000"/>
              <a:gd name="connsiteX173" fmla="*/ 200655 w 1605470"/>
              <a:gd name="connsiteY173" fmla="*/ 428927 h 6858000"/>
              <a:gd name="connsiteX174" fmla="*/ 190059 w 1605470"/>
              <a:gd name="connsiteY174" fmla="*/ 430161 h 6858000"/>
              <a:gd name="connsiteX175" fmla="*/ 167079 w 1605470"/>
              <a:gd name="connsiteY175" fmla="*/ 367211 h 6858000"/>
              <a:gd name="connsiteX176" fmla="*/ 124571 w 1605470"/>
              <a:gd name="connsiteY176" fmla="*/ 302178 h 6858000"/>
              <a:gd name="connsiteX177" fmla="*/ 103243 w 1605470"/>
              <a:gd name="connsiteY177" fmla="*/ 211375 h 6858000"/>
              <a:gd name="connsiteX178" fmla="*/ 94571 w 1605470"/>
              <a:gd name="connsiteY178" fmla="*/ 184179 h 6858000"/>
              <a:gd name="connsiteX179" fmla="*/ 13437 w 1605470"/>
              <a:gd name="connsiteY179" fmla="*/ 19287 h 6858000"/>
              <a:gd name="connsiteX180" fmla="*/ 0 w 1605470"/>
              <a:gd name="connsiteY180"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350346 h 6858000"/>
              <a:gd name="connsiteX79" fmla="*/ 715481 w 1605470"/>
              <a:gd name="connsiteY79" fmla="*/ 4214165 h 6858000"/>
              <a:gd name="connsiteX80" fmla="*/ 719554 w 1605470"/>
              <a:gd name="connsiteY80" fmla="*/ 4090296 h 6858000"/>
              <a:gd name="connsiteX81" fmla="*/ 704810 w 1605470"/>
              <a:gd name="connsiteY81" fmla="*/ 4033999 h 6858000"/>
              <a:gd name="connsiteX82" fmla="*/ 705959 w 1605470"/>
              <a:gd name="connsiteY82" fmla="*/ 4031933 h 6858000"/>
              <a:gd name="connsiteX83" fmla="*/ 704535 w 1605470"/>
              <a:gd name="connsiteY83" fmla="*/ 4013953 h 6858000"/>
              <a:gd name="connsiteX84" fmla="*/ 700443 w 1605470"/>
              <a:gd name="connsiteY84" fmla="*/ 4010511 h 6858000"/>
              <a:gd name="connsiteX85" fmla="*/ 698282 w 1605470"/>
              <a:gd name="connsiteY85" fmla="*/ 3998331 h 6858000"/>
              <a:gd name="connsiteX86" fmla="*/ 690830 w 1605470"/>
              <a:gd name="connsiteY86" fmla="*/ 3974753 h 6858000"/>
              <a:gd name="connsiteX87" fmla="*/ 692428 w 1605470"/>
              <a:gd name="connsiteY87" fmla="*/ 3969950 h 6858000"/>
              <a:gd name="connsiteX88" fmla="*/ 685850 w 1605470"/>
              <a:gd name="connsiteY88" fmla="*/ 3933779 h 6858000"/>
              <a:gd name="connsiteX89" fmla="*/ 687181 w 1605470"/>
              <a:gd name="connsiteY89" fmla="*/ 3933093 h 6858000"/>
              <a:gd name="connsiteX90" fmla="*/ 691535 w 1605470"/>
              <a:gd name="connsiteY90" fmla="*/ 3922082 h 6858000"/>
              <a:gd name="connsiteX91" fmla="*/ 696613 w 1605470"/>
              <a:gd name="connsiteY91" fmla="*/ 3901461 h 6858000"/>
              <a:gd name="connsiteX92" fmla="*/ 719207 w 1605470"/>
              <a:gd name="connsiteY92" fmla="*/ 3813873 h 6858000"/>
              <a:gd name="connsiteX93" fmla="*/ 718632 w 1605470"/>
              <a:gd name="connsiteY93" fmla="*/ 3806161 h 6858000"/>
              <a:gd name="connsiteX94" fmla="*/ 718939 w 1605470"/>
              <a:gd name="connsiteY94" fmla="*/ 3805957 h 6858000"/>
              <a:gd name="connsiteX95" fmla="*/ 718966 w 1605470"/>
              <a:gd name="connsiteY95" fmla="*/ 3797724 h 6858000"/>
              <a:gd name="connsiteX96" fmla="*/ 717581 w 1605470"/>
              <a:gd name="connsiteY96" fmla="*/ 3792098 h 6858000"/>
              <a:gd name="connsiteX97" fmla="*/ 716465 w 1605470"/>
              <a:gd name="connsiteY97" fmla="*/ 3777135 h 6858000"/>
              <a:gd name="connsiteX98" fmla="*/ 718198 w 1605470"/>
              <a:gd name="connsiteY98" fmla="*/ 3771656 h 6858000"/>
              <a:gd name="connsiteX99" fmla="*/ 721941 w 1605470"/>
              <a:gd name="connsiteY99" fmla="*/ 3769007 h 6858000"/>
              <a:gd name="connsiteX100" fmla="*/ 721407 w 1605470"/>
              <a:gd name="connsiteY100" fmla="*/ 3767709 h 6858000"/>
              <a:gd name="connsiteX101" fmla="*/ 730103 w 1605470"/>
              <a:gd name="connsiteY101" fmla="*/ 3738082 h 6858000"/>
              <a:gd name="connsiteX102" fmla="*/ 737449 w 1605470"/>
              <a:gd name="connsiteY102" fmla="*/ 3673397 h 6858000"/>
              <a:gd name="connsiteX103" fmla="*/ 736745 w 1605470"/>
              <a:gd name="connsiteY103" fmla="*/ 3637109 h 6858000"/>
              <a:gd name="connsiteX104" fmla="*/ 740188 w 1605470"/>
              <a:gd name="connsiteY104" fmla="*/ 3536883 h 6858000"/>
              <a:gd name="connsiteX105" fmla="*/ 747726 w 1605470"/>
              <a:gd name="connsiteY105" fmla="*/ 3435652 h 6858000"/>
              <a:gd name="connsiteX106" fmla="*/ 774383 w 1605470"/>
              <a:gd name="connsiteY106" fmla="*/ 3381564 h 6858000"/>
              <a:gd name="connsiteX107" fmla="*/ 774870 w 1605470"/>
              <a:gd name="connsiteY107" fmla="*/ 3375761 h 6858000"/>
              <a:gd name="connsiteX108" fmla="*/ 770510 w 1605470"/>
              <a:gd name="connsiteY108" fmla="*/ 3361844 h 6858000"/>
              <a:gd name="connsiteX109" fmla="*/ 767933 w 1605470"/>
              <a:gd name="connsiteY109" fmla="*/ 3356929 h 6858000"/>
              <a:gd name="connsiteX110" fmla="*/ 766158 w 1605470"/>
              <a:gd name="connsiteY110" fmla="*/ 3349058 h 6858000"/>
              <a:gd name="connsiteX111" fmla="*/ 766414 w 1605470"/>
              <a:gd name="connsiteY111" fmla="*/ 3348763 h 6858000"/>
              <a:gd name="connsiteX112" fmla="*/ 764166 w 1605470"/>
              <a:gd name="connsiteY112" fmla="*/ 3341588 h 6858000"/>
              <a:gd name="connsiteX113" fmla="*/ 749397 w 1605470"/>
              <a:gd name="connsiteY113" fmla="*/ 3307769 h 6858000"/>
              <a:gd name="connsiteX114" fmla="*/ 766960 w 1605470"/>
              <a:gd name="connsiteY114" fmla="*/ 3250522 h 6858000"/>
              <a:gd name="connsiteX115" fmla="*/ 767385 w 1605470"/>
              <a:gd name="connsiteY115" fmla="*/ 3229163 h 6858000"/>
              <a:gd name="connsiteX116" fmla="*/ 769208 w 1605470"/>
              <a:gd name="connsiteY116" fmla="*/ 3217217 h 6858000"/>
              <a:gd name="connsiteX117" fmla="*/ 770350 w 1605470"/>
              <a:gd name="connsiteY117" fmla="*/ 3216125 h 6858000"/>
              <a:gd name="connsiteX118" fmla="*/ 756043 w 1605470"/>
              <a:gd name="connsiteY118" fmla="*/ 3183755 h 6858000"/>
              <a:gd name="connsiteX119" fmla="*/ 756544 w 1605470"/>
              <a:gd name="connsiteY119" fmla="*/ 3178642 h 6858000"/>
              <a:gd name="connsiteX120" fmla="*/ 744144 w 1605470"/>
              <a:gd name="connsiteY120" fmla="*/ 3158586 h 6858000"/>
              <a:gd name="connsiteX121" fmla="*/ 739378 w 1605470"/>
              <a:gd name="connsiteY121" fmla="*/ 3147669 h 6858000"/>
              <a:gd name="connsiteX122" fmla="*/ 734648 w 1605470"/>
              <a:gd name="connsiteY122" fmla="*/ 3145733 h 6858000"/>
              <a:gd name="connsiteX123" fmla="*/ 729329 w 1605470"/>
              <a:gd name="connsiteY123" fmla="*/ 3129034 h 6858000"/>
              <a:gd name="connsiteX124" fmla="*/ 729994 w 1605470"/>
              <a:gd name="connsiteY124" fmla="*/ 3126682 h 6858000"/>
              <a:gd name="connsiteX125" fmla="*/ 720862 w 1605470"/>
              <a:gd name="connsiteY125" fmla="*/ 3114519 h 6858000"/>
              <a:gd name="connsiteX126" fmla="*/ 707471 w 1605470"/>
              <a:gd name="connsiteY126" fmla="*/ 3106272 h 6858000"/>
              <a:gd name="connsiteX127" fmla="*/ 680201 w 1605470"/>
              <a:gd name="connsiteY127" fmla="*/ 2958185 h 6858000"/>
              <a:gd name="connsiteX128" fmla="*/ 622815 w 1605470"/>
              <a:gd name="connsiteY128" fmla="*/ 2762989 h 6858000"/>
              <a:gd name="connsiteX129" fmla="*/ 571733 w 1605470"/>
              <a:gd name="connsiteY129" fmla="*/ 2554718 h 6858000"/>
              <a:gd name="connsiteX130" fmla="*/ 551827 w 1605470"/>
              <a:gd name="connsiteY130" fmla="*/ 2485734 h 6858000"/>
              <a:gd name="connsiteX131" fmla="*/ 542550 w 1605470"/>
              <a:gd name="connsiteY131" fmla="*/ 2447068 h 6858000"/>
              <a:gd name="connsiteX132" fmla="*/ 529511 w 1605470"/>
              <a:gd name="connsiteY132" fmla="*/ 2425819 h 6858000"/>
              <a:gd name="connsiteX133" fmla="*/ 528878 w 1605470"/>
              <a:gd name="connsiteY133" fmla="*/ 2408971 h 6858000"/>
              <a:gd name="connsiteX134" fmla="*/ 535510 w 1605470"/>
              <a:gd name="connsiteY134" fmla="*/ 2402874 h 6858000"/>
              <a:gd name="connsiteX135" fmla="*/ 538122 w 1605470"/>
              <a:gd name="connsiteY135" fmla="*/ 2381443 h 6858000"/>
              <a:gd name="connsiteX136" fmla="*/ 514451 w 1605470"/>
              <a:gd name="connsiteY136" fmla="*/ 2261920 h 6858000"/>
              <a:gd name="connsiteX137" fmla="*/ 486968 w 1605470"/>
              <a:gd name="connsiteY137" fmla="*/ 2182937 h 6858000"/>
              <a:gd name="connsiteX138" fmla="*/ 488555 w 1605470"/>
              <a:gd name="connsiteY138" fmla="*/ 2155135 h 6858000"/>
              <a:gd name="connsiteX139" fmla="*/ 486013 w 1605470"/>
              <a:gd name="connsiteY139" fmla="*/ 2118008 h 6858000"/>
              <a:gd name="connsiteX140" fmla="*/ 487006 w 1605470"/>
              <a:gd name="connsiteY140" fmla="*/ 2050531 h 6858000"/>
              <a:gd name="connsiteX141" fmla="*/ 478812 w 1605470"/>
              <a:gd name="connsiteY141" fmla="*/ 1963269 h 6858000"/>
              <a:gd name="connsiteX142" fmla="*/ 442619 w 1605470"/>
              <a:gd name="connsiteY142" fmla="*/ 1910499 h 6858000"/>
              <a:gd name="connsiteX143" fmla="*/ 446785 w 1605470"/>
              <a:gd name="connsiteY143" fmla="*/ 1903212 h 6858000"/>
              <a:gd name="connsiteX144" fmla="*/ 436547 w 1605470"/>
              <a:gd name="connsiteY144" fmla="*/ 1861531 h 6858000"/>
              <a:gd name="connsiteX145" fmla="*/ 390346 w 1605470"/>
              <a:gd name="connsiteY145" fmla="*/ 1732919 h 6858000"/>
              <a:gd name="connsiteX146" fmla="*/ 362657 w 1605470"/>
              <a:gd name="connsiteY146" fmla="*/ 1663540 h 6858000"/>
              <a:gd name="connsiteX147" fmla="*/ 361783 w 1605470"/>
              <a:gd name="connsiteY147" fmla="*/ 1615777 h 6858000"/>
              <a:gd name="connsiteX148" fmla="*/ 342578 w 1605470"/>
              <a:gd name="connsiteY148" fmla="*/ 1563678 h 6858000"/>
              <a:gd name="connsiteX149" fmla="*/ 355658 w 1605470"/>
              <a:gd name="connsiteY149" fmla="*/ 1519474 h 6858000"/>
              <a:gd name="connsiteX150" fmla="*/ 348400 w 1605470"/>
              <a:gd name="connsiteY150" fmla="*/ 1477995 h 6858000"/>
              <a:gd name="connsiteX151" fmla="*/ 334485 w 1605470"/>
              <a:gd name="connsiteY151" fmla="*/ 1373769 h 6858000"/>
              <a:gd name="connsiteX152" fmla="*/ 342792 w 1605470"/>
              <a:gd name="connsiteY152" fmla="*/ 1307086 h 6858000"/>
              <a:gd name="connsiteX153" fmla="*/ 343980 w 1605470"/>
              <a:gd name="connsiteY153" fmla="*/ 1189033 h 6858000"/>
              <a:gd name="connsiteX154" fmla="*/ 348665 w 1605470"/>
              <a:gd name="connsiteY154" fmla="*/ 1168288 h 6858000"/>
              <a:gd name="connsiteX155" fmla="*/ 340947 w 1605470"/>
              <a:gd name="connsiteY155" fmla="*/ 1142577 h 6858000"/>
              <a:gd name="connsiteX156" fmla="*/ 330253 w 1605470"/>
              <a:gd name="connsiteY156" fmla="*/ 1088484 h 6858000"/>
              <a:gd name="connsiteX157" fmla="*/ 318989 w 1605470"/>
              <a:gd name="connsiteY157" fmla="*/ 1016103 h 6858000"/>
              <a:gd name="connsiteX158" fmla="*/ 320445 w 1605470"/>
              <a:gd name="connsiteY158" fmla="*/ 932283 h 6858000"/>
              <a:gd name="connsiteX159" fmla="*/ 322681 w 1605470"/>
              <a:gd name="connsiteY159" fmla="*/ 915925 h 6858000"/>
              <a:gd name="connsiteX160" fmla="*/ 315310 w 1605470"/>
              <a:gd name="connsiteY160" fmla="*/ 896999 h 6858000"/>
              <a:gd name="connsiteX161" fmla="*/ 284718 w 1605470"/>
              <a:gd name="connsiteY161" fmla="*/ 821517 h 6858000"/>
              <a:gd name="connsiteX162" fmla="*/ 263668 w 1605470"/>
              <a:gd name="connsiteY162" fmla="*/ 751353 h 6858000"/>
              <a:gd name="connsiteX163" fmla="*/ 263226 w 1605470"/>
              <a:gd name="connsiteY163" fmla="*/ 721230 h 6858000"/>
              <a:gd name="connsiteX164" fmla="*/ 248897 w 1605470"/>
              <a:gd name="connsiteY164" fmla="*/ 681659 h 6858000"/>
              <a:gd name="connsiteX165" fmla="*/ 234316 w 1605470"/>
              <a:gd name="connsiteY165" fmla="*/ 635218 h 6858000"/>
              <a:gd name="connsiteX166" fmla="*/ 239327 w 1605470"/>
              <a:gd name="connsiteY166" fmla="*/ 613763 h 6858000"/>
              <a:gd name="connsiteX167" fmla="*/ 225269 w 1605470"/>
              <a:gd name="connsiteY167" fmla="*/ 598582 h 6858000"/>
              <a:gd name="connsiteX168" fmla="*/ 224950 w 1605470"/>
              <a:gd name="connsiteY168" fmla="*/ 576846 h 6858000"/>
              <a:gd name="connsiteX169" fmla="*/ 204576 w 1605470"/>
              <a:gd name="connsiteY169" fmla="*/ 530055 h 6858000"/>
              <a:gd name="connsiteX170" fmla="*/ 219064 w 1605470"/>
              <a:gd name="connsiteY170" fmla="*/ 469651 h 6858000"/>
              <a:gd name="connsiteX171" fmla="*/ 195012 w 1605470"/>
              <a:gd name="connsiteY171" fmla="*/ 448559 h 6858000"/>
              <a:gd name="connsiteX172" fmla="*/ 201434 w 1605470"/>
              <a:gd name="connsiteY172" fmla="*/ 441529 h 6858000"/>
              <a:gd name="connsiteX173" fmla="*/ 200655 w 1605470"/>
              <a:gd name="connsiteY173" fmla="*/ 428927 h 6858000"/>
              <a:gd name="connsiteX174" fmla="*/ 190059 w 1605470"/>
              <a:gd name="connsiteY174" fmla="*/ 430161 h 6858000"/>
              <a:gd name="connsiteX175" fmla="*/ 167079 w 1605470"/>
              <a:gd name="connsiteY175" fmla="*/ 367211 h 6858000"/>
              <a:gd name="connsiteX176" fmla="*/ 124571 w 1605470"/>
              <a:gd name="connsiteY176" fmla="*/ 302178 h 6858000"/>
              <a:gd name="connsiteX177" fmla="*/ 103243 w 1605470"/>
              <a:gd name="connsiteY177" fmla="*/ 211375 h 6858000"/>
              <a:gd name="connsiteX178" fmla="*/ 94571 w 1605470"/>
              <a:gd name="connsiteY178" fmla="*/ 184179 h 6858000"/>
              <a:gd name="connsiteX179" fmla="*/ 13437 w 1605470"/>
              <a:gd name="connsiteY179" fmla="*/ 19287 h 6858000"/>
              <a:gd name="connsiteX180" fmla="*/ 0 w 1605470"/>
              <a:gd name="connsiteY180"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38263 w 1605470"/>
              <a:gd name="connsiteY77" fmla="*/ 4444346 h 6858000"/>
              <a:gd name="connsiteX78" fmla="*/ 756542 w 1605470"/>
              <a:gd name="connsiteY78" fmla="*/ 4350346 h 6858000"/>
              <a:gd name="connsiteX79" fmla="*/ 715481 w 1605470"/>
              <a:gd name="connsiteY79" fmla="*/ 4214165 h 6858000"/>
              <a:gd name="connsiteX80" fmla="*/ 719554 w 1605470"/>
              <a:gd name="connsiteY80" fmla="*/ 4090296 h 6858000"/>
              <a:gd name="connsiteX81" fmla="*/ 704810 w 1605470"/>
              <a:gd name="connsiteY81" fmla="*/ 4033999 h 6858000"/>
              <a:gd name="connsiteX82" fmla="*/ 705959 w 1605470"/>
              <a:gd name="connsiteY82" fmla="*/ 4031933 h 6858000"/>
              <a:gd name="connsiteX83" fmla="*/ 704535 w 1605470"/>
              <a:gd name="connsiteY83" fmla="*/ 4013953 h 6858000"/>
              <a:gd name="connsiteX84" fmla="*/ 700443 w 1605470"/>
              <a:gd name="connsiteY84" fmla="*/ 4010511 h 6858000"/>
              <a:gd name="connsiteX85" fmla="*/ 698282 w 1605470"/>
              <a:gd name="connsiteY85" fmla="*/ 3998331 h 6858000"/>
              <a:gd name="connsiteX86" fmla="*/ 690830 w 1605470"/>
              <a:gd name="connsiteY86" fmla="*/ 3974753 h 6858000"/>
              <a:gd name="connsiteX87" fmla="*/ 692428 w 1605470"/>
              <a:gd name="connsiteY87" fmla="*/ 3969950 h 6858000"/>
              <a:gd name="connsiteX88" fmla="*/ 685850 w 1605470"/>
              <a:gd name="connsiteY88" fmla="*/ 3933779 h 6858000"/>
              <a:gd name="connsiteX89" fmla="*/ 687181 w 1605470"/>
              <a:gd name="connsiteY89" fmla="*/ 3933093 h 6858000"/>
              <a:gd name="connsiteX90" fmla="*/ 691535 w 1605470"/>
              <a:gd name="connsiteY90" fmla="*/ 3922082 h 6858000"/>
              <a:gd name="connsiteX91" fmla="*/ 696613 w 1605470"/>
              <a:gd name="connsiteY91" fmla="*/ 3901461 h 6858000"/>
              <a:gd name="connsiteX92" fmla="*/ 719207 w 1605470"/>
              <a:gd name="connsiteY92" fmla="*/ 3813873 h 6858000"/>
              <a:gd name="connsiteX93" fmla="*/ 718632 w 1605470"/>
              <a:gd name="connsiteY93" fmla="*/ 3806161 h 6858000"/>
              <a:gd name="connsiteX94" fmla="*/ 718939 w 1605470"/>
              <a:gd name="connsiteY94" fmla="*/ 3805957 h 6858000"/>
              <a:gd name="connsiteX95" fmla="*/ 718966 w 1605470"/>
              <a:gd name="connsiteY95" fmla="*/ 3797724 h 6858000"/>
              <a:gd name="connsiteX96" fmla="*/ 717581 w 1605470"/>
              <a:gd name="connsiteY96" fmla="*/ 3792098 h 6858000"/>
              <a:gd name="connsiteX97" fmla="*/ 716465 w 1605470"/>
              <a:gd name="connsiteY97" fmla="*/ 3777135 h 6858000"/>
              <a:gd name="connsiteX98" fmla="*/ 718198 w 1605470"/>
              <a:gd name="connsiteY98" fmla="*/ 3771656 h 6858000"/>
              <a:gd name="connsiteX99" fmla="*/ 721941 w 1605470"/>
              <a:gd name="connsiteY99" fmla="*/ 3769007 h 6858000"/>
              <a:gd name="connsiteX100" fmla="*/ 721407 w 1605470"/>
              <a:gd name="connsiteY100" fmla="*/ 3767709 h 6858000"/>
              <a:gd name="connsiteX101" fmla="*/ 730103 w 1605470"/>
              <a:gd name="connsiteY101" fmla="*/ 3738082 h 6858000"/>
              <a:gd name="connsiteX102" fmla="*/ 737449 w 1605470"/>
              <a:gd name="connsiteY102" fmla="*/ 3673397 h 6858000"/>
              <a:gd name="connsiteX103" fmla="*/ 736745 w 1605470"/>
              <a:gd name="connsiteY103" fmla="*/ 3637109 h 6858000"/>
              <a:gd name="connsiteX104" fmla="*/ 740188 w 1605470"/>
              <a:gd name="connsiteY104" fmla="*/ 3536883 h 6858000"/>
              <a:gd name="connsiteX105" fmla="*/ 747726 w 1605470"/>
              <a:gd name="connsiteY105" fmla="*/ 3435652 h 6858000"/>
              <a:gd name="connsiteX106" fmla="*/ 774383 w 1605470"/>
              <a:gd name="connsiteY106" fmla="*/ 3381564 h 6858000"/>
              <a:gd name="connsiteX107" fmla="*/ 774870 w 1605470"/>
              <a:gd name="connsiteY107" fmla="*/ 3375761 h 6858000"/>
              <a:gd name="connsiteX108" fmla="*/ 770510 w 1605470"/>
              <a:gd name="connsiteY108" fmla="*/ 3361844 h 6858000"/>
              <a:gd name="connsiteX109" fmla="*/ 767933 w 1605470"/>
              <a:gd name="connsiteY109" fmla="*/ 3356929 h 6858000"/>
              <a:gd name="connsiteX110" fmla="*/ 766158 w 1605470"/>
              <a:gd name="connsiteY110" fmla="*/ 3349058 h 6858000"/>
              <a:gd name="connsiteX111" fmla="*/ 766414 w 1605470"/>
              <a:gd name="connsiteY111" fmla="*/ 3348763 h 6858000"/>
              <a:gd name="connsiteX112" fmla="*/ 764166 w 1605470"/>
              <a:gd name="connsiteY112" fmla="*/ 3341588 h 6858000"/>
              <a:gd name="connsiteX113" fmla="*/ 749397 w 1605470"/>
              <a:gd name="connsiteY113" fmla="*/ 3307769 h 6858000"/>
              <a:gd name="connsiteX114" fmla="*/ 766960 w 1605470"/>
              <a:gd name="connsiteY114" fmla="*/ 3250522 h 6858000"/>
              <a:gd name="connsiteX115" fmla="*/ 767385 w 1605470"/>
              <a:gd name="connsiteY115" fmla="*/ 3229163 h 6858000"/>
              <a:gd name="connsiteX116" fmla="*/ 769208 w 1605470"/>
              <a:gd name="connsiteY116" fmla="*/ 3217217 h 6858000"/>
              <a:gd name="connsiteX117" fmla="*/ 770350 w 1605470"/>
              <a:gd name="connsiteY117" fmla="*/ 3216125 h 6858000"/>
              <a:gd name="connsiteX118" fmla="*/ 756043 w 1605470"/>
              <a:gd name="connsiteY118" fmla="*/ 3183755 h 6858000"/>
              <a:gd name="connsiteX119" fmla="*/ 756544 w 1605470"/>
              <a:gd name="connsiteY119" fmla="*/ 3178642 h 6858000"/>
              <a:gd name="connsiteX120" fmla="*/ 744144 w 1605470"/>
              <a:gd name="connsiteY120" fmla="*/ 3158586 h 6858000"/>
              <a:gd name="connsiteX121" fmla="*/ 739378 w 1605470"/>
              <a:gd name="connsiteY121" fmla="*/ 3147669 h 6858000"/>
              <a:gd name="connsiteX122" fmla="*/ 734648 w 1605470"/>
              <a:gd name="connsiteY122" fmla="*/ 3145733 h 6858000"/>
              <a:gd name="connsiteX123" fmla="*/ 729329 w 1605470"/>
              <a:gd name="connsiteY123" fmla="*/ 3129034 h 6858000"/>
              <a:gd name="connsiteX124" fmla="*/ 729994 w 1605470"/>
              <a:gd name="connsiteY124" fmla="*/ 3126682 h 6858000"/>
              <a:gd name="connsiteX125" fmla="*/ 720862 w 1605470"/>
              <a:gd name="connsiteY125" fmla="*/ 3114519 h 6858000"/>
              <a:gd name="connsiteX126" fmla="*/ 707471 w 1605470"/>
              <a:gd name="connsiteY126" fmla="*/ 3106272 h 6858000"/>
              <a:gd name="connsiteX127" fmla="*/ 680201 w 1605470"/>
              <a:gd name="connsiteY127" fmla="*/ 2958185 h 6858000"/>
              <a:gd name="connsiteX128" fmla="*/ 622815 w 1605470"/>
              <a:gd name="connsiteY128" fmla="*/ 2762989 h 6858000"/>
              <a:gd name="connsiteX129" fmla="*/ 571733 w 1605470"/>
              <a:gd name="connsiteY129" fmla="*/ 2554718 h 6858000"/>
              <a:gd name="connsiteX130" fmla="*/ 551827 w 1605470"/>
              <a:gd name="connsiteY130" fmla="*/ 2485734 h 6858000"/>
              <a:gd name="connsiteX131" fmla="*/ 542550 w 1605470"/>
              <a:gd name="connsiteY131" fmla="*/ 2447068 h 6858000"/>
              <a:gd name="connsiteX132" fmla="*/ 529511 w 1605470"/>
              <a:gd name="connsiteY132" fmla="*/ 2425819 h 6858000"/>
              <a:gd name="connsiteX133" fmla="*/ 528878 w 1605470"/>
              <a:gd name="connsiteY133" fmla="*/ 2408971 h 6858000"/>
              <a:gd name="connsiteX134" fmla="*/ 535510 w 1605470"/>
              <a:gd name="connsiteY134" fmla="*/ 2402874 h 6858000"/>
              <a:gd name="connsiteX135" fmla="*/ 538122 w 1605470"/>
              <a:gd name="connsiteY135" fmla="*/ 2381443 h 6858000"/>
              <a:gd name="connsiteX136" fmla="*/ 514451 w 1605470"/>
              <a:gd name="connsiteY136" fmla="*/ 2261920 h 6858000"/>
              <a:gd name="connsiteX137" fmla="*/ 486968 w 1605470"/>
              <a:gd name="connsiteY137" fmla="*/ 2182937 h 6858000"/>
              <a:gd name="connsiteX138" fmla="*/ 488555 w 1605470"/>
              <a:gd name="connsiteY138" fmla="*/ 2155135 h 6858000"/>
              <a:gd name="connsiteX139" fmla="*/ 486013 w 1605470"/>
              <a:gd name="connsiteY139" fmla="*/ 2118008 h 6858000"/>
              <a:gd name="connsiteX140" fmla="*/ 487006 w 1605470"/>
              <a:gd name="connsiteY140" fmla="*/ 2050531 h 6858000"/>
              <a:gd name="connsiteX141" fmla="*/ 478812 w 1605470"/>
              <a:gd name="connsiteY141" fmla="*/ 1963269 h 6858000"/>
              <a:gd name="connsiteX142" fmla="*/ 442619 w 1605470"/>
              <a:gd name="connsiteY142" fmla="*/ 1910499 h 6858000"/>
              <a:gd name="connsiteX143" fmla="*/ 446785 w 1605470"/>
              <a:gd name="connsiteY143" fmla="*/ 1903212 h 6858000"/>
              <a:gd name="connsiteX144" fmla="*/ 436547 w 1605470"/>
              <a:gd name="connsiteY144" fmla="*/ 1861531 h 6858000"/>
              <a:gd name="connsiteX145" fmla="*/ 390346 w 1605470"/>
              <a:gd name="connsiteY145" fmla="*/ 1732919 h 6858000"/>
              <a:gd name="connsiteX146" fmla="*/ 362657 w 1605470"/>
              <a:gd name="connsiteY146" fmla="*/ 1663540 h 6858000"/>
              <a:gd name="connsiteX147" fmla="*/ 361783 w 1605470"/>
              <a:gd name="connsiteY147" fmla="*/ 1615777 h 6858000"/>
              <a:gd name="connsiteX148" fmla="*/ 342578 w 1605470"/>
              <a:gd name="connsiteY148" fmla="*/ 1563678 h 6858000"/>
              <a:gd name="connsiteX149" fmla="*/ 355658 w 1605470"/>
              <a:gd name="connsiteY149" fmla="*/ 1519474 h 6858000"/>
              <a:gd name="connsiteX150" fmla="*/ 348400 w 1605470"/>
              <a:gd name="connsiteY150" fmla="*/ 1477995 h 6858000"/>
              <a:gd name="connsiteX151" fmla="*/ 334485 w 1605470"/>
              <a:gd name="connsiteY151" fmla="*/ 1373769 h 6858000"/>
              <a:gd name="connsiteX152" fmla="*/ 342792 w 1605470"/>
              <a:gd name="connsiteY152" fmla="*/ 1307086 h 6858000"/>
              <a:gd name="connsiteX153" fmla="*/ 343980 w 1605470"/>
              <a:gd name="connsiteY153" fmla="*/ 1189033 h 6858000"/>
              <a:gd name="connsiteX154" fmla="*/ 348665 w 1605470"/>
              <a:gd name="connsiteY154" fmla="*/ 1168288 h 6858000"/>
              <a:gd name="connsiteX155" fmla="*/ 340947 w 1605470"/>
              <a:gd name="connsiteY155" fmla="*/ 1142577 h 6858000"/>
              <a:gd name="connsiteX156" fmla="*/ 330253 w 1605470"/>
              <a:gd name="connsiteY156" fmla="*/ 1088484 h 6858000"/>
              <a:gd name="connsiteX157" fmla="*/ 318989 w 1605470"/>
              <a:gd name="connsiteY157" fmla="*/ 1016103 h 6858000"/>
              <a:gd name="connsiteX158" fmla="*/ 320445 w 1605470"/>
              <a:gd name="connsiteY158" fmla="*/ 932283 h 6858000"/>
              <a:gd name="connsiteX159" fmla="*/ 322681 w 1605470"/>
              <a:gd name="connsiteY159" fmla="*/ 915925 h 6858000"/>
              <a:gd name="connsiteX160" fmla="*/ 315310 w 1605470"/>
              <a:gd name="connsiteY160" fmla="*/ 896999 h 6858000"/>
              <a:gd name="connsiteX161" fmla="*/ 284718 w 1605470"/>
              <a:gd name="connsiteY161" fmla="*/ 821517 h 6858000"/>
              <a:gd name="connsiteX162" fmla="*/ 263668 w 1605470"/>
              <a:gd name="connsiteY162" fmla="*/ 751353 h 6858000"/>
              <a:gd name="connsiteX163" fmla="*/ 263226 w 1605470"/>
              <a:gd name="connsiteY163" fmla="*/ 721230 h 6858000"/>
              <a:gd name="connsiteX164" fmla="*/ 248897 w 1605470"/>
              <a:gd name="connsiteY164" fmla="*/ 681659 h 6858000"/>
              <a:gd name="connsiteX165" fmla="*/ 234316 w 1605470"/>
              <a:gd name="connsiteY165" fmla="*/ 635218 h 6858000"/>
              <a:gd name="connsiteX166" fmla="*/ 239327 w 1605470"/>
              <a:gd name="connsiteY166" fmla="*/ 613763 h 6858000"/>
              <a:gd name="connsiteX167" fmla="*/ 225269 w 1605470"/>
              <a:gd name="connsiteY167" fmla="*/ 598582 h 6858000"/>
              <a:gd name="connsiteX168" fmla="*/ 224950 w 1605470"/>
              <a:gd name="connsiteY168" fmla="*/ 576846 h 6858000"/>
              <a:gd name="connsiteX169" fmla="*/ 204576 w 1605470"/>
              <a:gd name="connsiteY169" fmla="*/ 530055 h 6858000"/>
              <a:gd name="connsiteX170" fmla="*/ 219064 w 1605470"/>
              <a:gd name="connsiteY170" fmla="*/ 469651 h 6858000"/>
              <a:gd name="connsiteX171" fmla="*/ 195012 w 1605470"/>
              <a:gd name="connsiteY171" fmla="*/ 448559 h 6858000"/>
              <a:gd name="connsiteX172" fmla="*/ 201434 w 1605470"/>
              <a:gd name="connsiteY172" fmla="*/ 441529 h 6858000"/>
              <a:gd name="connsiteX173" fmla="*/ 200655 w 1605470"/>
              <a:gd name="connsiteY173" fmla="*/ 428927 h 6858000"/>
              <a:gd name="connsiteX174" fmla="*/ 190059 w 1605470"/>
              <a:gd name="connsiteY174" fmla="*/ 430161 h 6858000"/>
              <a:gd name="connsiteX175" fmla="*/ 167079 w 1605470"/>
              <a:gd name="connsiteY175" fmla="*/ 367211 h 6858000"/>
              <a:gd name="connsiteX176" fmla="*/ 124571 w 1605470"/>
              <a:gd name="connsiteY176" fmla="*/ 302178 h 6858000"/>
              <a:gd name="connsiteX177" fmla="*/ 103243 w 1605470"/>
              <a:gd name="connsiteY177" fmla="*/ 211375 h 6858000"/>
              <a:gd name="connsiteX178" fmla="*/ 94571 w 1605470"/>
              <a:gd name="connsiteY178" fmla="*/ 184179 h 6858000"/>
              <a:gd name="connsiteX179" fmla="*/ 13437 w 1605470"/>
              <a:gd name="connsiteY179" fmla="*/ 19287 h 6858000"/>
              <a:gd name="connsiteX180" fmla="*/ 0 w 1605470"/>
              <a:gd name="connsiteY180"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38263 w 1605470"/>
              <a:gd name="connsiteY77" fmla="*/ 4444346 h 6858000"/>
              <a:gd name="connsiteX78" fmla="*/ 756542 w 1605470"/>
              <a:gd name="connsiteY78" fmla="*/ 4350346 h 6858000"/>
              <a:gd name="connsiteX79" fmla="*/ 715481 w 1605470"/>
              <a:gd name="connsiteY79" fmla="*/ 4214165 h 6858000"/>
              <a:gd name="connsiteX80" fmla="*/ 719554 w 1605470"/>
              <a:gd name="connsiteY80" fmla="*/ 4090296 h 6858000"/>
              <a:gd name="connsiteX81" fmla="*/ 704810 w 1605470"/>
              <a:gd name="connsiteY81" fmla="*/ 4033999 h 6858000"/>
              <a:gd name="connsiteX82" fmla="*/ 705959 w 1605470"/>
              <a:gd name="connsiteY82" fmla="*/ 4031933 h 6858000"/>
              <a:gd name="connsiteX83" fmla="*/ 704535 w 1605470"/>
              <a:gd name="connsiteY83" fmla="*/ 4013953 h 6858000"/>
              <a:gd name="connsiteX84" fmla="*/ 700443 w 1605470"/>
              <a:gd name="connsiteY84" fmla="*/ 4010511 h 6858000"/>
              <a:gd name="connsiteX85" fmla="*/ 698282 w 1605470"/>
              <a:gd name="connsiteY85" fmla="*/ 3998331 h 6858000"/>
              <a:gd name="connsiteX86" fmla="*/ 690830 w 1605470"/>
              <a:gd name="connsiteY86" fmla="*/ 3974753 h 6858000"/>
              <a:gd name="connsiteX87" fmla="*/ 692428 w 1605470"/>
              <a:gd name="connsiteY87" fmla="*/ 3969950 h 6858000"/>
              <a:gd name="connsiteX88" fmla="*/ 685850 w 1605470"/>
              <a:gd name="connsiteY88" fmla="*/ 3933779 h 6858000"/>
              <a:gd name="connsiteX89" fmla="*/ 687181 w 1605470"/>
              <a:gd name="connsiteY89" fmla="*/ 3933093 h 6858000"/>
              <a:gd name="connsiteX90" fmla="*/ 691535 w 1605470"/>
              <a:gd name="connsiteY90" fmla="*/ 3922082 h 6858000"/>
              <a:gd name="connsiteX91" fmla="*/ 696613 w 1605470"/>
              <a:gd name="connsiteY91" fmla="*/ 3901461 h 6858000"/>
              <a:gd name="connsiteX92" fmla="*/ 719207 w 1605470"/>
              <a:gd name="connsiteY92" fmla="*/ 3813873 h 6858000"/>
              <a:gd name="connsiteX93" fmla="*/ 718632 w 1605470"/>
              <a:gd name="connsiteY93" fmla="*/ 3806161 h 6858000"/>
              <a:gd name="connsiteX94" fmla="*/ 718939 w 1605470"/>
              <a:gd name="connsiteY94" fmla="*/ 3805957 h 6858000"/>
              <a:gd name="connsiteX95" fmla="*/ 718966 w 1605470"/>
              <a:gd name="connsiteY95" fmla="*/ 3797724 h 6858000"/>
              <a:gd name="connsiteX96" fmla="*/ 717581 w 1605470"/>
              <a:gd name="connsiteY96" fmla="*/ 3792098 h 6858000"/>
              <a:gd name="connsiteX97" fmla="*/ 716465 w 1605470"/>
              <a:gd name="connsiteY97" fmla="*/ 3777135 h 6858000"/>
              <a:gd name="connsiteX98" fmla="*/ 718198 w 1605470"/>
              <a:gd name="connsiteY98" fmla="*/ 3771656 h 6858000"/>
              <a:gd name="connsiteX99" fmla="*/ 721941 w 1605470"/>
              <a:gd name="connsiteY99" fmla="*/ 3769007 h 6858000"/>
              <a:gd name="connsiteX100" fmla="*/ 721407 w 1605470"/>
              <a:gd name="connsiteY100" fmla="*/ 3767709 h 6858000"/>
              <a:gd name="connsiteX101" fmla="*/ 730103 w 1605470"/>
              <a:gd name="connsiteY101" fmla="*/ 3738082 h 6858000"/>
              <a:gd name="connsiteX102" fmla="*/ 737449 w 1605470"/>
              <a:gd name="connsiteY102" fmla="*/ 3673397 h 6858000"/>
              <a:gd name="connsiteX103" fmla="*/ 736745 w 1605470"/>
              <a:gd name="connsiteY103" fmla="*/ 3637109 h 6858000"/>
              <a:gd name="connsiteX104" fmla="*/ 740188 w 1605470"/>
              <a:gd name="connsiteY104" fmla="*/ 3536883 h 6858000"/>
              <a:gd name="connsiteX105" fmla="*/ 747726 w 1605470"/>
              <a:gd name="connsiteY105" fmla="*/ 3435652 h 6858000"/>
              <a:gd name="connsiteX106" fmla="*/ 774383 w 1605470"/>
              <a:gd name="connsiteY106" fmla="*/ 3381564 h 6858000"/>
              <a:gd name="connsiteX107" fmla="*/ 774870 w 1605470"/>
              <a:gd name="connsiteY107" fmla="*/ 3375761 h 6858000"/>
              <a:gd name="connsiteX108" fmla="*/ 770510 w 1605470"/>
              <a:gd name="connsiteY108" fmla="*/ 3361844 h 6858000"/>
              <a:gd name="connsiteX109" fmla="*/ 767933 w 1605470"/>
              <a:gd name="connsiteY109" fmla="*/ 3356929 h 6858000"/>
              <a:gd name="connsiteX110" fmla="*/ 766158 w 1605470"/>
              <a:gd name="connsiteY110" fmla="*/ 3349058 h 6858000"/>
              <a:gd name="connsiteX111" fmla="*/ 766414 w 1605470"/>
              <a:gd name="connsiteY111" fmla="*/ 3348763 h 6858000"/>
              <a:gd name="connsiteX112" fmla="*/ 764166 w 1605470"/>
              <a:gd name="connsiteY112" fmla="*/ 3341588 h 6858000"/>
              <a:gd name="connsiteX113" fmla="*/ 749397 w 1605470"/>
              <a:gd name="connsiteY113" fmla="*/ 3307769 h 6858000"/>
              <a:gd name="connsiteX114" fmla="*/ 766960 w 1605470"/>
              <a:gd name="connsiteY114" fmla="*/ 3250522 h 6858000"/>
              <a:gd name="connsiteX115" fmla="*/ 767385 w 1605470"/>
              <a:gd name="connsiteY115" fmla="*/ 3229163 h 6858000"/>
              <a:gd name="connsiteX116" fmla="*/ 769208 w 1605470"/>
              <a:gd name="connsiteY116" fmla="*/ 3217217 h 6858000"/>
              <a:gd name="connsiteX117" fmla="*/ 770350 w 1605470"/>
              <a:gd name="connsiteY117" fmla="*/ 3216125 h 6858000"/>
              <a:gd name="connsiteX118" fmla="*/ 756043 w 1605470"/>
              <a:gd name="connsiteY118" fmla="*/ 3183755 h 6858000"/>
              <a:gd name="connsiteX119" fmla="*/ 756544 w 1605470"/>
              <a:gd name="connsiteY119" fmla="*/ 3178642 h 6858000"/>
              <a:gd name="connsiteX120" fmla="*/ 744144 w 1605470"/>
              <a:gd name="connsiteY120" fmla="*/ 3158586 h 6858000"/>
              <a:gd name="connsiteX121" fmla="*/ 739378 w 1605470"/>
              <a:gd name="connsiteY121" fmla="*/ 3147669 h 6858000"/>
              <a:gd name="connsiteX122" fmla="*/ 734648 w 1605470"/>
              <a:gd name="connsiteY122" fmla="*/ 3145733 h 6858000"/>
              <a:gd name="connsiteX123" fmla="*/ 729329 w 1605470"/>
              <a:gd name="connsiteY123" fmla="*/ 3129034 h 6858000"/>
              <a:gd name="connsiteX124" fmla="*/ 729994 w 1605470"/>
              <a:gd name="connsiteY124" fmla="*/ 3126682 h 6858000"/>
              <a:gd name="connsiteX125" fmla="*/ 720862 w 1605470"/>
              <a:gd name="connsiteY125" fmla="*/ 3114519 h 6858000"/>
              <a:gd name="connsiteX126" fmla="*/ 707471 w 1605470"/>
              <a:gd name="connsiteY126" fmla="*/ 3106272 h 6858000"/>
              <a:gd name="connsiteX127" fmla="*/ 680201 w 1605470"/>
              <a:gd name="connsiteY127" fmla="*/ 2958185 h 6858000"/>
              <a:gd name="connsiteX128" fmla="*/ 622815 w 1605470"/>
              <a:gd name="connsiteY128" fmla="*/ 2762989 h 6858000"/>
              <a:gd name="connsiteX129" fmla="*/ 571733 w 1605470"/>
              <a:gd name="connsiteY129" fmla="*/ 2554718 h 6858000"/>
              <a:gd name="connsiteX130" fmla="*/ 551827 w 1605470"/>
              <a:gd name="connsiteY130" fmla="*/ 2485734 h 6858000"/>
              <a:gd name="connsiteX131" fmla="*/ 542550 w 1605470"/>
              <a:gd name="connsiteY131" fmla="*/ 2447068 h 6858000"/>
              <a:gd name="connsiteX132" fmla="*/ 529511 w 1605470"/>
              <a:gd name="connsiteY132" fmla="*/ 2425819 h 6858000"/>
              <a:gd name="connsiteX133" fmla="*/ 528878 w 1605470"/>
              <a:gd name="connsiteY133" fmla="*/ 2408971 h 6858000"/>
              <a:gd name="connsiteX134" fmla="*/ 535510 w 1605470"/>
              <a:gd name="connsiteY134" fmla="*/ 2402874 h 6858000"/>
              <a:gd name="connsiteX135" fmla="*/ 538122 w 1605470"/>
              <a:gd name="connsiteY135" fmla="*/ 2381443 h 6858000"/>
              <a:gd name="connsiteX136" fmla="*/ 514451 w 1605470"/>
              <a:gd name="connsiteY136" fmla="*/ 2261920 h 6858000"/>
              <a:gd name="connsiteX137" fmla="*/ 486968 w 1605470"/>
              <a:gd name="connsiteY137" fmla="*/ 2182937 h 6858000"/>
              <a:gd name="connsiteX138" fmla="*/ 488555 w 1605470"/>
              <a:gd name="connsiteY138" fmla="*/ 2155135 h 6858000"/>
              <a:gd name="connsiteX139" fmla="*/ 486013 w 1605470"/>
              <a:gd name="connsiteY139" fmla="*/ 2118008 h 6858000"/>
              <a:gd name="connsiteX140" fmla="*/ 487006 w 1605470"/>
              <a:gd name="connsiteY140" fmla="*/ 2050531 h 6858000"/>
              <a:gd name="connsiteX141" fmla="*/ 478812 w 1605470"/>
              <a:gd name="connsiteY141" fmla="*/ 1963269 h 6858000"/>
              <a:gd name="connsiteX142" fmla="*/ 442619 w 1605470"/>
              <a:gd name="connsiteY142" fmla="*/ 1910499 h 6858000"/>
              <a:gd name="connsiteX143" fmla="*/ 446785 w 1605470"/>
              <a:gd name="connsiteY143" fmla="*/ 1903212 h 6858000"/>
              <a:gd name="connsiteX144" fmla="*/ 436547 w 1605470"/>
              <a:gd name="connsiteY144" fmla="*/ 1861531 h 6858000"/>
              <a:gd name="connsiteX145" fmla="*/ 390346 w 1605470"/>
              <a:gd name="connsiteY145" fmla="*/ 1732919 h 6858000"/>
              <a:gd name="connsiteX146" fmla="*/ 362657 w 1605470"/>
              <a:gd name="connsiteY146" fmla="*/ 1663540 h 6858000"/>
              <a:gd name="connsiteX147" fmla="*/ 361783 w 1605470"/>
              <a:gd name="connsiteY147" fmla="*/ 1615777 h 6858000"/>
              <a:gd name="connsiteX148" fmla="*/ 342578 w 1605470"/>
              <a:gd name="connsiteY148" fmla="*/ 1563678 h 6858000"/>
              <a:gd name="connsiteX149" fmla="*/ 355658 w 1605470"/>
              <a:gd name="connsiteY149" fmla="*/ 1519474 h 6858000"/>
              <a:gd name="connsiteX150" fmla="*/ 348400 w 1605470"/>
              <a:gd name="connsiteY150" fmla="*/ 1477995 h 6858000"/>
              <a:gd name="connsiteX151" fmla="*/ 334485 w 1605470"/>
              <a:gd name="connsiteY151" fmla="*/ 1373769 h 6858000"/>
              <a:gd name="connsiteX152" fmla="*/ 342792 w 1605470"/>
              <a:gd name="connsiteY152" fmla="*/ 1307086 h 6858000"/>
              <a:gd name="connsiteX153" fmla="*/ 343980 w 1605470"/>
              <a:gd name="connsiteY153" fmla="*/ 1189033 h 6858000"/>
              <a:gd name="connsiteX154" fmla="*/ 348665 w 1605470"/>
              <a:gd name="connsiteY154" fmla="*/ 1168288 h 6858000"/>
              <a:gd name="connsiteX155" fmla="*/ 340947 w 1605470"/>
              <a:gd name="connsiteY155" fmla="*/ 1142577 h 6858000"/>
              <a:gd name="connsiteX156" fmla="*/ 330253 w 1605470"/>
              <a:gd name="connsiteY156" fmla="*/ 1088484 h 6858000"/>
              <a:gd name="connsiteX157" fmla="*/ 318989 w 1605470"/>
              <a:gd name="connsiteY157" fmla="*/ 1016103 h 6858000"/>
              <a:gd name="connsiteX158" fmla="*/ 320445 w 1605470"/>
              <a:gd name="connsiteY158" fmla="*/ 932283 h 6858000"/>
              <a:gd name="connsiteX159" fmla="*/ 322681 w 1605470"/>
              <a:gd name="connsiteY159" fmla="*/ 915925 h 6858000"/>
              <a:gd name="connsiteX160" fmla="*/ 315310 w 1605470"/>
              <a:gd name="connsiteY160" fmla="*/ 896999 h 6858000"/>
              <a:gd name="connsiteX161" fmla="*/ 284718 w 1605470"/>
              <a:gd name="connsiteY161" fmla="*/ 821517 h 6858000"/>
              <a:gd name="connsiteX162" fmla="*/ 263668 w 1605470"/>
              <a:gd name="connsiteY162" fmla="*/ 751353 h 6858000"/>
              <a:gd name="connsiteX163" fmla="*/ 263226 w 1605470"/>
              <a:gd name="connsiteY163" fmla="*/ 721230 h 6858000"/>
              <a:gd name="connsiteX164" fmla="*/ 248897 w 1605470"/>
              <a:gd name="connsiteY164" fmla="*/ 681659 h 6858000"/>
              <a:gd name="connsiteX165" fmla="*/ 234316 w 1605470"/>
              <a:gd name="connsiteY165" fmla="*/ 635218 h 6858000"/>
              <a:gd name="connsiteX166" fmla="*/ 239327 w 1605470"/>
              <a:gd name="connsiteY166" fmla="*/ 613763 h 6858000"/>
              <a:gd name="connsiteX167" fmla="*/ 225269 w 1605470"/>
              <a:gd name="connsiteY167" fmla="*/ 598582 h 6858000"/>
              <a:gd name="connsiteX168" fmla="*/ 224950 w 1605470"/>
              <a:gd name="connsiteY168" fmla="*/ 576846 h 6858000"/>
              <a:gd name="connsiteX169" fmla="*/ 204576 w 1605470"/>
              <a:gd name="connsiteY169" fmla="*/ 530055 h 6858000"/>
              <a:gd name="connsiteX170" fmla="*/ 219064 w 1605470"/>
              <a:gd name="connsiteY170" fmla="*/ 469651 h 6858000"/>
              <a:gd name="connsiteX171" fmla="*/ 195012 w 1605470"/>
              <a:gd name="connsiteY171" fmla="*/ 448559 h 6858000"/>
              <a:gd name="connsiteX172" fmla="*/ 201434 w 1605470"/>
              <a:gd name="connsiteY172" fmla="*/ 441529 h 6858000"/>
              <a:gd name="connsiteX173" fmla="*/ 200655 w 1605470"/>
              <a:gd name="connsiteY173" fmla="*/ 428927 h 6858000"/>
              <a:gd name="connsiteX174" fmla="*/ 190059 w 1605470"/>
              <a:gd name="connsiteY174" fmla="*/ 430161 h 6858000"/>
              <a:gd name="connsiteX175" fmla="*/ 167079 w 1605470"/>
              <a:gd name="connsiteY175" fmla="*/ 367211 h 6858000"/>
              <a:gd name="connsiteX176" fmla="*/ 124571 w 1605470"/>
              <a:gd name="connsiteY176" fmla="*/ 302178 h 6858000"/>
              <a:gd name="connsiteX177" fmla="*/ 103243 w 1605470"/>
              <a:gd name="connsiteY177" fmla="*/ 211375 h 6858000"/>
              <a:gd name="connsiteX178" fmla="*/ 94571 w 1605470"/>
              <a:gd name="connsiteY178" fmla="*/ 184179 h 6858000"/>
              <a:gd name="connsiteX179" fmla="*/ 13437 w 1605470"/>
              <a:gd name="connsiteY179" fmla="*/ 19287 h 6858000"/>
              <a:gd name="connsiteX180" fmla="*/ 0 w 1605470"/>
              <a:gd name="connsiteY180"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13201 h 6858000"/>
              <a:gd name="connsiteX77" fmla="*/ 738263 w 1605470"/>
              <a:gd name="connsiteY77" fmla="*/ 4444346 h 6858000"/>
              <a:gd name="connsiteX78" fmla="*/ 756542 w 1605470"/>
              <a:gd name="connsiteY78" fmla="*/ 4350346 h 6858000"/>
              <a:gd name="connsiteX79" fmla="*/ 715481 w 1605470"/>
              <a:gd name="connsiteY79" fmla="*/ 4214165 h 6858000"/>
              <a:gd name="connsiteX80" fmla="*/ 719554 w 1605470"/>
              <a:gd name="connsiteY80" fmla="*/ 4090296 h 6858000"/>
              <a:gd name="connsiteX81" fmla="*/ 704810 w 1605470"/>
              <a:gd name="connsiteY81" fmla="*/ 4033999 h 6858000"/>
              <a:gd name="connsiteX82" fmla="*/ 705959 w 1605470"/>
              <a:gd name="connsiteY82" fmla="*/ 4031933 h 6858000"/>
              <a:gd name="connsiteX83" fmla="*/ 704535 w 1605470"/>
              <a:gd name="connsiteY83" fmla="*/ 4013953 h 6858000"/>
              <a:gd name="connsiteX84" fmla="*/ 700443 w 1605470"/>
              <a:gd name="connsiteY84" fmla="*/ 4010511 h 6858000"/>
              <a:gd name="connsiteX85" fmla="*/ 698282 w 1605470"/>
              <a:gd name="connsiteY85" fmla="*/ 3998331 h 6858000"/>
              <a:gd name="connsiteX86" fmla="*/ 690830 w 1605470"/>
              <a:gd name="connsiteY86" fmla="*/ 3974753 h 6858000"/>
              <a:gd name="connsiteX87" fmla="*/ 692428 w 1605470"/>
              <a:gd name="connsiteY87" fmla="*/ 3969950 h 6858000"/>
              <a:gd name="connsiteX88" fmla="*/ 685850 w 1605470"/>
              <a:gd name="connsiteY88" fmla="*/ 3933779 h 6858000"/>
              <a:gd name="connsiteX89" fmla="*/ 687181 w 1605470"/>
              <a:gd name="connsiteY89" fmla="*/ 3933093 h 6858000"/>
              <a:gd name="connsiteX90" fmla="*/ 691535 w 1605470"/>
              <a:gd name="connsiteY90" fmla="*/ 3922082 h 6858000"/>
              <a:gd name="connsiteX91" fmla="*/ 696613 w 1605470"/>
              <a:gd name="connsiteY91" fmla="*/ 3901461 h 6858000"/>
              <a:gd name="connsiteX92" fmla="*/ 719207 w 1605470"/>
              <a:gd name="connsiteY92" fmla="*/ 3813873 h 6858000"/>
              <a:gd name="connsiteX93" fmla="*/ 718632 w 1605470"/>
              <a:gd name="connsiteY93" fmla="*/ 3806161 h 6858000"/>
              <a:gd name="connsiteX94" fmla="*/ 718939 w 1605470"/>
              <a:gd name="connsiteY94" fmla="*/ 3805957 h 6858000"/>
              <a:gd name="connsiteX95" fmla="*/ 718966 w 1605470"/>
              <a:gd name="connsiteY95" fmla="*/ 3797724 h 6858000"/>
              <a:gd name="connsiteX96" fmla="*/ 717581 w 1605470"/>
              <a:gd name="connsiteY96" fmla="*/ 3792098 h 6858000"/>
              <a:gd name="connsiteX97" fmla="*/ 716465 w 1605470"/>
              <a:gd name="connsiteY97" fmla="*/ 3777135 h 6858000"/>
              <a:gd name="connsiteX98" fmla="*/ 718198 w 1605470"/>
              <a:gd name="connsiteY98" fmla="*/ 3771656 h 6858000"/>
              <a:gd name="connsiteX99" fmla="*/ 721941 w 1605470"/>
              <a:gd name="connsiteY99" fmla="*/ 3769007 h 6858000"/>
              <a:gd name="connsiteX100" fmla="*/ 721407 w 1605470"/>
              <a:gd name="connsiteY100" fmla="*/ 3767709 h 6858000"/>
              <a:gd name="connsiteX101" fmla="*/ 730103 w 1605470"/>
              <a:gd name="connsiteY101" fmla="*/ 3738082 h 6858000"/>
              <a:gd name="connsiteX102" fmla="*/ 737449 w 1605470"/>
              <a:gd name="connsiteY102" fmla="*/ 3673397 h 6858000"/>
              <a:gd name="connsiteX103" fmla="*/ 736745 w 1605470"/>
              <a:gd name="connsiteY103" fmla="*/ 3637109 h 6858000"/>
              <a:gd name="connsiteX104" fmla="*/ 740188 w 1605470"/>
              <a:gd name="connsiteY104" fmla="*/ 3536883 h 6858000"/>
              <a:gd name="connsiteX105" fmla="*/ 747726 w 1605470"/>
              <a:gd name="connsiteY105" fmla="*/ 3435652 h 6858000"/>
              <a:gd name="connsiteX106" fmla="*/ 774383 w 1605470"/>
              <a:gd name="connsiteY106" fmla="*/ 3381564 h 6858000"/>
              <a:gd name="connsiteX107" fmla="*/ 774870 w 1605470"/>
              <a:gd name="connsiteY107" fmla="*/ 3375761 h 6858000"/>
              <a:gd name="connsiteX108" fmla="*/ 770510 w 1605470"/>
              <a:gd name="connsiteY108" fmla="*/ 3361844 h 6858000"/>
              <a:gd name="connsiteX109" fmla="*/ 767933 w 1605470"/>
              <a:gd name="connsiteY109" fmla="*/ 3356929 h 6858000"/>
              <a:gd name="connsiteX110" fmla="*/ 766158 w 1605470"/>
              <a:gd name="connsiteY110" fmla="*/ 3349058 h 6858000"/>
              <a:gd name="connsiteX111" fmla="*/ 766414 w 1605470"/>
              <a:gd name="connsiteY111" fmla="*/ 3348763 h 6858000"/>
              <a:gd name="connsiteX112" fmla="*/ 764166 w 1605470"/>
              <a:gd name="connsiteY112" fmla="*/ 3341588 h 6858000"/>
              <a:gd name="connsiteX113" fmla="*/ 749397 w 1605470"/>
              <a:gd name="connsiteY113" fmla="*/ 3307769 h 6858000"/>
              <a:gd name="connsiteX114" fmla="*/ 766960 w 1605470"/>
              <a:gd name="connsiteY114" fmla="*/ 3250522 h 6858000"/>
              <a:gd name="connsiteX115" fmla="*/ 767385 w 1605470"/>
              <a:gd name="connsiteY115" fmla="*/ 3229163 h 6858000"/>
              <a:gd name="connsiteX116" fmla="*/ 769208 w 1605470"/>
              <a:gd name="connsiteY116" fmla="*/ 3217217 h 6858000"/>
              <a:gd name="connsiteX117" fmla="*/ 770350 w 1605470"/>
              <a:gd name="connsiteY117" fmla="*/ 3216125 h 6858000"/>
              <a:gd name="connsiteX118" fmla="*/ 756043 w 1605470"/>
              <a:gd name="connsiteY118" fmla="*/ 3183755 h 6858000"/>
              <a:gd name="connsiteX119" fmla="*/ 756544 w 1605470"/>
              <a:gd name="connsiteY119" fmla="*/ 3178642 h 6858000"/>
              <a:gd name="connsiteX120" fmla="*/ 744144 w 1605470"/>
              <a:gd name="connsiteY120" fmla="*/ 3158586 h 6858000"/>
              <a:gd name="connsiteX121" fmla="*/ 739378 w 1605470"/>
              <a:gd name="connsiteY121" fmla="*/ 3147669 h 6858000"/>
              <a:gd name="connsiteX122" fmla="*/ 734648 w 1605470"/>
              <a:gd name="connsiteY122" fmla="*/ 3145733 h 6858000"/>
              <a:gd name="connsiteX123" fmla="*/ 729329 w 1605470"/>
              <a:gd name="connsiteY123" fmla="*/ 3129034 h 6858000"/>
              <a:gd name="connsiteX124" fmla="*/ 729994 w 1605470"/>
              <a:gd name="connsiteY124" fmla="*/ 3126682 h 6858000"/>
              <a:gd name="connsiteX125" fmla="*/ 720862 w 1605470"/>
              <a:gd name="connsiteY125" fmla="*/ 3114519 h 6858000"/>
              <a:gd name="connsiteX126" fmla="*/ 707471 w 1605470"/>
              <a:gd name="connsiteY126" fmla="*/ 3106272 h 6858000"/>
              <a:gd name="connsiteX127" fmla="*/ 680201 w 1605470"/>
              <a:gd name="connsiteY127" fmla="*/ 2958185 h 6858000"/>
              <a:gd name="connsiteX128" fmla="*/ 622815 w 1605470"/>
              <a:gd name="connsiteY128" fmla="*/ 2762989 h 6858000"/>
              <a:gd name="connsiteX129" fmla="*/ 571733 w 1605470"/>
              <a:gd name="connsiteY129" fmla="*/ 2554718 h 6858000"/>
              <a:gd name="connsiteX130" fmla="*/ 551827 w 1605470"/>
              <a:gd name="connsiteY130" fmla="*/ 2485734 h 6858000"/>
              <a:gd name="connsiteX131" fmla="*/ 542550 w 1605470"/>
              <a:gd name="connsiteY131" fmla="*/ 2447068 h 6858000"/>
              <a:gd name="connsiteX132" fmla="*/ 529511 w 1605470"/>
              <a:gd name="connsiteY132" fmla="*/ 2425819 h 6858000"/>
              <a:gd name="connsiteX133" fmla="*/ 528878 w 1605470"/>
              <a:gd name="connsiteY133" fmla="*/ 2408971 h 6858000"/>
              <a:gd name="connsiteX134" fmla="*/ 535510 w 1605470"/>
              <a:gd name="connsiteY134" fmla="*/ 2402874 h 6858000"/>
              <a:gd name="connsiteX135" fmla="*/ 538122 w 1605470"/>
              <a:gd name="connsiteY135" fmla="*/ 2381443 h 6858000"/>
              <a:gd name="connsiteX136" fmla="*/ 514451 w 1605470"/>
              <a:gd name="connsiteY136" fmla="*/ 2261920 h 6858000"/>
              <a:gd name="connsiteX137" fmla="*/ 486968 w 1605470"/>
              <a:gd name="connsiteY137" fmla="*/ 2182937 h 6858000"/>
              <a:gd name="connsiteX138" fmla="*/ 488555 w 1605470"/>
              <a:gd name="connsiteY138" fmla="*/ 2155135 h 6858000"/>
              <a:gd name="connsiteX139" fmla="*/ 486013 w 1605470"/>
              <a:gd name="connsiteY139" fmla="*/ 2118008 h 6858000"/>
              <a:gd name="connsiteX140" fmla="*/ 487006 w 1605470"/>
              <a:gd name="connsiteY140" fmla="*/ 2050531 h 6858000"/>
              <a:gd name="connsiteX141" fmla="*/ 478812 w 1605470"/>
              <a:gd name="connsiteY141" fmla="*/ 1963269 h 6858000"/>
              <a:gd name="connsiteX142" fmla="*/ 442619 w 1605470"/>
              <a:gd name="connsiteY142" fmla="*/ 1910499 h 6858000"/>
              <a:gd name="connsiteX143" fmla="*/ 446785 w 1605470"/>
              <a:gd name="connsiteY143" fmla="*/ 1903212 h 6858000"/>
              <a:gd name="connsiteX144" fmla="*/ 436547 w 1605470"/>
              <a:gd name="connsiteY144" fmla="*/ 1861531 h 6858000"/>
              <a:gd name="connsiteX145" fmla="*/ 390346 w 1605470"/>
              <a:gd name="connsiteY145" fmla="*/ 1732919 h 6858000"/>
              <a:gd name="connsiteX146" fmla="*/ 362657 w 1605470"/>
              <a:gd name="connsiteY146" fmla="*/ 1663540 h 6858000"/>
              <a:gd name="connsiteX147" fmla="*/ 361783 w 1605470"/>
              <a:gd name="connsiteY147" fmla="*/ 1615777 h 6858000"/>
              <a:gd name="connsiteX148" fmla="*/ 342578 w 1605470"/>
              <a:gd name="connsiteY148" fmla="*/ 1563678 h 6858000"/>
              <a:gd name="connsiteX149" fmla="*/ 355658 w 1605470"/>
              <a:gd name="connsiteY149" fmla="*/ 1519474 h 6858000"/>
              <a:gd name="connsiteX150" fmla="*/ 348400 w 1605470"/>
              <a:gd name="connsiteY150" fmla="*/ 1477995 h 6858000"/>
              <a:gd name="connsiteX151" fmla="*/ 334485 w 1605470"/>
              <a:gd name="connsiteY151" fmla="*/ 1373769 h 6858000"/>
              <a:gd name="connsiteX152" fmla="*/ 342792 w 1605470"/>
              <a:gd name="connsiteY152" fmla="*/ 1307086 h 6858000"/>
              <a:gd name="connsiteX153" fmla="*/ 343980 w 1605470"/>
              <a:gd name="connsiteY153" fmla="*/ 1189033 h 6858000"/>
              <a:gd name="connsiteX154" fmla="*/ 348665 w 1605470"/>
              <a:gd name="connsiteY154" fmla="*/ 1168288 h 6858000"/>
              <a:gd name="connsiteX155" fmla="*/ 340947 w 1605470"/>
              <a:gd name="connsiteY155" fmla="*/ 1142577 h 6858000"/>
              <a:gd name="connsiteX156" fmla="*/ 330253 w 1605470"/>
              <a:gd name="connsiteY156" fmla="*/ 1088484 h 6858000"/>
              <a:gd name="connsiteX157" fmla="*/ 318989 w 1605470"/>
              <a:gd name="connsiteY157" fmla="*/ 1016103 h 6858000"/>
              <a:gd name="connsiteX158" fmla="*/ 320445 w 1605470"/>
              <a:gd name="connsiteY158" fmla="*/ 932283 h 6858000"/>
              <a:gd name="connsiteX159" fmla="*/ 322681 w 1605470"/>
              <a:gd name="connsiteY159" fmla="*/ 915925 h 6858000"/>
              <a:gd name="connsiteX160" fmla="*/ 315310 w 1605470"/>
              <a:gd name="connsiteY160" fmla="*/ 896999 h 6858000"/>
              <a:gd name="connsiteX161" fmla="*/ 284718 w 1605470"/>
              <a:gd name="connsiteY161" fmla="*/ 821517 h 6858000"/>
              <a:gd name="connsiteX162" fmla="*/ 263668 w 1605470"/>
              <a:gd name="connsiteY162" fmla="*/ 751353 h 6858000"/>
              <a:gd name="connsiteX163" fmla="*/ 263226 w 1605470"/>
              <a:gd name="connsiteY163" fmla="*/ 721230 h 6858000"/>
              <a:gd name="connsiteX164" fmla="*/ 248897 w 1605470"/>
              <a:gd name="connsiteY164" fmla="*/ 681659 h 6858000"/>
              <a:gd name="connsiteX165" fmla="*/ 234316 w 1605470"/>
              <a:gd name="connsiteY165" fmla="*/ 635218 h 6858000"/>
              <a:gd name="connsiteX166" fmla="*/ 239327 w 1605470"/>
              <a:gd name="connsiteY166" fmla="*/ 613763 h 6858000"/>
              <a:gd name="connsiteX167" fmla="*/ 225269 w 1605470"/>
              <a:gd name="connsiteY167" fmla="*/ 598582 h 6858000"/>
              <a:gd name="connsiteX168" fmla="*/ 224950 w 1605470"/>
              <a:gd name="connsiteY168" fmla="*/ 576846 h 6858000"/>
              <a:gd name="connsiteX169" fmla="*/ 204576 w 1605470"/>
              <a:gd name="connsiteY169" fmla="*/ 530055 h 6858000"/>
              <a:gd name="connsiteX170" fmla="*/ 219064 w 1605470"/>
              <a:gd name="connsiteY170" fmla="*/ 469651 h 6858000"/>
              <a:gd name="connsiteX171" fmla="*/ 195012 w 1605470"/>
              <a:gd name="connsiteY171" fmla="*/ 448559 h 6858000"/>
              <a:gd name="connsiteX172" fmla="*/ 201434 w 1605470"/>
              <a:gd name="connsiteY172" fmla="*/ 441529 h 6858000"/>
              <a:gd name="connsiteX173" fmla="*/ 200655 w 1605470"/>
              <a:gd name="connsiteY173" fmla="*/ 428927 h 6858000"/>
              <a:gd name="connsiteX174" fmla="*/ 190059 w 1605470"/>
              <a:gd name="connsiteY174" fmla="*/ 430161 h 6858000"/>
              <a:gd name="connsiteX175" fmla="*/ 167079 w 1605470"/>
              <a:gd name="connsiteY175" fmla="*/ 367211 h 6858000"/>
              <a:gd name="connsiteX176" fmla="*/ 124571 w 1605470"/>
              <a:gd name="connsiteY176" fmla="*/ 302178 h 6858000"/>
              <a:gd name="connsiteX177" fmla="*/ 103243 w 1605470"/>
              <a:gd name="connsiteY177" fmla="*/ 211375 h 6858000"/>
              <a:gd name="connsiteX178" fmla="*/ 94571 w 1605470"/>
              <a:gd name="connsiteY178" fmla="*/ 184179 h 6858000"/>
              <a:gd name="connsiteX179" fmla="*/ 13437 w 1605470"/>
              <a:gd name="connsiteY179" fmla="*/ 19287 h 6858000"/>
              <a:gd name="connsiteX180" fmla="*/ 0 w 1605470"/>
              <a:gd name="connsiteY180"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47700 w 1605470"/>
              <a:gd name="connsiteY75" fmla="*/ 4690749 h 6858000"/>
              <a:gd name="connsiteX76" fmla="*/ 743180 w 1605470"/>
              <a:gd name="connsiteY76" fmla="*/ 4613201 h 6858000"/>
              <a:gd name="connsiteX77" fmla="*/ 738263 w 1605470"/>
              <a:gd name="connsiteY77" fmla="*/ 4444346 h 6858000"/>
              <a:gd name="connsiteX78" fmla="*/ 756542 w 1605470"/>
              <a:gd name="connsiteY78" fmla="*/ 4350346 h 6858000"/>
              <a:gd name="connsiteX79" fmla="*/ 715481 w 1605470"/>
              <a:gd name="connsiteY79" fmla="*/ 4214165 h 6858000"/>
              <a:gd name="connsiteX80" fmla="*/ 719554 w 1605470"/>
              <a:gd name="connsiteY80" fmla="*/ 4090296 h 6858000"/>
              <a:gd name="connsiteX81" fmla="*/ 704810 w 1605470"/>
              <a:gd name="connsiteY81" fmla="*/ 4033999 h 6858000"/>
              <a:gd name="connsiteX82" fmla="*/ 705959 w 1605470"/>
              <a:gd name="connsiteY82" fmla="*/ 4031933 h 6858000"/>
              <a:gd name="connsiteX83" fmla="*/ 704535 w 1605470"/>
              <a:gd name="connsiteY83" fmla="*/ 4013953 h 6858000"/>
              <a:gd name="connsiteX84" fmla="*/ 700443 w 1605470"/>
              <a:gd name="connsiteY84" fmla="*/ 4010511 h 6858000"/>
              <a:gd name="connsiteX85" fmla="*/ 698282 w 1605470"/>
              <a:gd name="connsiteY85" fmla="*/ 3998331 h 6858000"/>
              <a:gd name="connsiteX86" fmla="*/ 690830 w 1605470"/>
              <a:gd name="connsiteY86" fmla="*/ 3974753 h 6858000"/>
              <a:gd name="connsiteX87" fmla="*/ 692428 w 1605470"/>
              <a:gd name="connsiteY87" fmla="*/ 3969950 h 6858000"/>
              <a:gd name="connsiteX88" fmla="*/ 685850 w 1605470"/>
              <a:gd name="connsiteY88" fmla="*/ 3933779 h 6858000"/>
              <a:gd name="connsiteX89" fmla="*/ 687181 w 1605470"/>
              <a:gd name="connsiteY89" fmla="*/ 3933093 h 6858000"/>
              <a:gd name="connsiteX90" fmla="*/ 691535 w 1605470"/>
              <a:gd name="connsiteY90" fmla="*/ 3922082 h 6858000"/>
              <a:gd name="connsiteX91" fmla="*/ 696613 w 1605470"/>
              <a:gd name="connsiteY91" fmla="*/ 3901461 h 6858000"/>
              <a:gd name="connsiteX92" fmla="*/ 719207 w 1605470"/>
              <a:gd name="connsiteY92" fmla="*/ 3813873 h 6858000"/>
              <a:gd name="connsiteX93" fmla="*/ 718632 w 1605470"/>
              <a:gd name="connsiteY93" fmla="*/ 3806161 h 6858000"/>
              <a:gd name="connsiteX94" fmla="*/ 718939 w 1605470"/>
              <a:gd name="connsiteY94" fmla="*/ 3805957 h 6858000"/>
              <a:gd name="connsiteX95" fmla="*/ 718966 w 1605470"/>
              <a:gd name="connsiteY95" fmla="*/ 3797724 h 6858000"/>
              <a:gd name="connsiteX96" fmla="*/ 717581 w 1605470"/>
              <a:gd name="connsiteY96" fmla="*/ 3792098 h 6858000"/>
              <a:gd name="connsiteX97" fmla="*/ 716465 w 1605470"/>
              <a:gd name="connsiteY97" fmla="*/ 3777135 h 6858000"/>
              <a:gd name="connsiteX98" fmla="*/ 718198 w 1605470"/>
              <a:gd name="connsiteY98" fmla="*/ 3771656 h 6858000"/>
              <a:gd name="connsiteX99" fmla="*/ 721941 w 1605470"/>
              <a:gd name="connsiteY99" fmla="*/ 3769007 h 6858000"/>
              <a:gd name="connsiteX100" fmla="*/ 721407 w 1605470"/>
              <a:gd name="connsiteY100" fmla="*/ 3767709 h 6858000"/>
              <a:gd name="connsiteX101" fmla="*/ 730103 w 1605470"/>
              <a:gd name="connsiteY101" fmla="*/ 3738082 h 6858000"/>
              <a:gd name="connsiteX102" fmla="*/ 737449 w 1605470"/>
              <a:gd name="connsiteY102" fmla="*/ 3673397 h 6858000"/>
              <a:gd name="connsiteX103" fmla="*/ 736745 w 1605470"/>
              <a:gd name="connsiteY103" fmla="*/ 3637109 h 6858000"/>
              <a:gd name="connsiteX104" fmla="*/ 740188 w 1605470"/>
              <a:gd name="connsiteY104" fmla="*/ 3536883 h 6858000"/>
              <a:gd name="connsiteX105" fmla="*/ 747726 w 1605470"/>
              <a:gd name="connsiteY105" fmla="*/ 3435652 h 6858000"/>
              <a:gd name="connsiteX106" fmla="*/ 774383 w 1605470"/>
              <a:gd name="connsiteY106" fmla="*/ 3381564 h 6858000"/>
              <a:gd name="connsiteX107" fmla="*/ 774870 w 1605470"/>
              <a:gd name="connsiteY107" fmla="*/ 3375761 h 6858000"/>
              <a:gd name="connsiteX108" fmla="*/ 770510 w 1605470"/>
              <a:gd name="connsiteY108" fmla="*/ 3361844 h 6858000"/>
              <a:gd name="connsiteX109" fmla="*/ 767933 w 1605470"/>
              <a:gd name="connsiteY109" fmla="*/ 3356929 h 6858000"/>
              <a:gd name="connsiteX110" fmla="*/ 766158 w 1605470"/>
              <a:gd name="connsiteY110" fmla="*/ 3349058 h 6858000"/>
              <a:gd name="connsiteX111" fmla="*/ 766414 w 1605470"/>
              <a:gd name="connsiteY111" fmla="*/ 3348763 h 6858000"/>
              <a:gd name="connsiteX112" fmla="*/ 764166 w 1605470"/>
              <a:gd name="connsiteY112" fmla="*/ 3341588 h 6858000"/>
              <a:gd name="connsiteX113" fmla="*/ 749397 w 1605470"/>
              <a:gd name="connsiteY113" fmla="*/ 3307769 h 6858000"/>
              <a:gd name="connsiteX114" fmla="*/ 766960 w 1605470"/>
              <a:gd name="connsiteY114" fmla="*/ 3250522 h 6858000"/>
              <a:gd name="connsiteX115" fmla="*/ 767385 w 1605470"/>
              <a:gd name="connsiteY115" fmla="*/ 3229163 h 6858000"/>
              <a:gd name="connsiteX116" fmla="*/ 769208 w 1605470"/>
              <a:gd name="connsiteY116" fmla="*/ 3217217 h 6858000"/>
              <a:gd name="connsiteX117" fmla="*/ 770350 w 1605470"/>
              <a:gd name="connsiteY117" fmla="*/ 3216125 h 6858000"/>
              <a:gd name="connsiteX118" fmla="*/ 756043 w 1605470"/>
              <a:gd name="connsiteY118" fmla="*/ 3183755 h 6858000"/>
              <a:gd name="connsiteX119" fmla="*/ 756544 w 1605470"/>
              <a:gd name="connsiteY119" fmla="*/ 3178642 h 6858000"/>
              <a:gd name="connsiteX120" fmla="*/ 744144 w 1605470"/>
              <a:gd name="connsiteY120" fmla="*/ 3158586 h 6858000"/>
              <a:gd name="connsiteX121" fmla="*/ 739378 w 1605470"/>
              <a:gd name="connsiteY121" fmla="*/ 3147669 h 6858000"/>
              <a:gd name="connsiteX122" fmla="*/ 734648 w 1605470"/>
              <a:gd name="connsiteY122" fmla="*/ 3145733 h 6858000"/>
              <a:gd name="connsiteX123" fmla="*/ 729329 w 1605470"/>
              <a:gd name="connsiteY123" fmla="*/ 3129034 h 6858000"/>
              <a:gd name="connsiteX124" fmla="*/ 729994 w 1605470"/>
              <a:gd name="connsiteY124" fmla="*/ 3126682 h 6858000"/>
              <a:gd name="connsiteX125" fmla="*/ 720862 w 1605470"/>
              <a:gd name="connsiteY125" fmla="*/ 3114519 h 6858000"/>
              <a:gd name="connsiteX126" fmla="*/ 707471 w 1605470"/>
              <a:gd name="connsiteY126" fmla="*/ 3106272 h 6858000"/>
              <a:gd name="connsiteX127" fmla="*/ 680201 w 1605470"/>
              <a:gd name="connsiteY127" fmla="*/ 2958185 h 6858000"/>
              <a:gd name="connsiteX128" fmla="*/ 622815 w 1605470"/>
              <a:gd name="connsiteY128" fmla="*/ 2762989 h 6858000"/>
              <a:gd name="connsiteX129" fmla="*/ 571733 w 1605470"/>
              <a:gd name="connsiteY129" fmla="*/ 2554718 h 6858000"/>
              <a:gd name="connsiteX130" fmla="*/ 551827 w 1605470"/>
              <a:gd name="connsiteY130" fmla="*/ 2485734 h 6858000"/>
              <a:gd name="connsiteX131" fmla="*/ 542550 w 1605470"/>
              <a:gd name="connsiteY131" fmla="*/ 2447068 h 6858000"/>
              <a:gd name="connsiteX132" fmla="*/ 529511 w 1605470"/>
              <a:gd name="connsiteY132" fmla="*/ 2425819 h 6858000"/>
              <a:gd name="connsiteX133" fmla="*/ 528878 w 1605470"/>
              <a:gd name="connsiteY133" fmla="*/ 2408971 h 6858000"/>
              <a:gd name="connsiteX134" fmla="*/ 535510 w 1605470"/>
              <a:gd name="connsiteY134" fmla="*/ 2402874 h 6858000"/>
              <a:gd name="connsiteX135" fmla="*/ 538122 w 1605470"/>
              <a:gd name="connsiteY135" fmla="*/ 2381443 h 6858000"/>
              <a:gd name="connsiteX136" fmla="*/ 514451 w 1605470"/>
              <a:gd name="connsiteY136" fmla="*/ 2261920 h 6858000"/>
              <a:gd name="connsiteX137" fmla="*/ 486968 w 1605470"/>
              <a:gd name="connsiteY137" fmla="*/ 2182937 h 6858000"/>
              <a:gd name="connsiteX138" fmla="*/ 488555 w 1605470"/>
              <a:gd name="connsiteY138" fmla="*/ 2155135 h 6858000"/>
              <a:gd name="connsiteX139" fmla="*/ 486013 w 1605470"/>
              <a:gd name="connsiteY139" fmla="*/ 2118008 h 6858000"/>
              <a:gd name="connsiteX140" fmla="*/ 487006 w 1605470"/>
              <a:gd name="connsiteY140" fmla="*/ 2050531 h 6858000"/>
              <a:gd name="connsiteX141" fmla="*/ 478812 w 1605470"/>
              <a:gd name="connsiteY141" fmla="*/ 1963269 h 6858000"/>
              <a:gd name="connsiteX142" fmla="*/ 442619 w 1605470"/>
              <a:gd name="connsiteY142" fmla="*/ 1910499 h 6858000"/>
              <a:gd name="connsiteX143" fmla="*/ 446785 w 1605470"/>
              <a:gd name="connsiteY143" fmla="*/ 1903212 h 6858000"/>
              <a:gd name="connsiteX144" fmla="*/ 436547 w 1605470"/>
              <a:gd name="connsiteY144" fmla="*/ 1861531 h 6858000"/>
              <a:gd name="connsiteX145" fmla="*/ 390346 w 1605470"/>
              <a:gd name="connsiteY145" fmla="*/ 1732919 h 6858000"/>
              <a:gd name="connsiteX146" fmla="*/ 362657 w 1605470"/>
              <a:gd name="connsiteY146" fmla="*/ 1663540 h 6858000"/>
              <a:gd name="connsiteX147" fmla="*/ 361783 w 1605470"/>
              <a:gd name="connsiteY147" fmla="*/ 1615777 h 6858000"/>
              <a:gd name="connsiteX148" fmla="*/ 342578 w 1605470"/>
              <a:gd name="connsiteY148" fmla="*/ 1563678 h 6858000"/>
              <a:gd name="connsiteX149" fmla="*/ 355658 w 1605470"/>
              <a:gd name="connsiteY149" fmla="*/ 1519474 h 6858000"/>
              <a:gd name="connsiteX150" fmla="*/ 348400 w 1605470"/>
              <a:gd name="connsiteY150" fmla="*/ 1477995 h 6858000"/>
              <a:gd name="connsiteX151" fmla="*/ 334485 w 1605470"/>
              <a:gd name="connsiteY151" fmla="*/ 1373769 h 6858000"/>
              <a:gd name="connsiteX152" fmla="*/ 342792 w 1605470"/>
              <a:gd name="connsiteY152" fmla="*/ 1307086 h 6858000"/>
              <a:gd name="connsiteX153" fmla="*/ 343980 w 1605470"/>
              <a:gd name="connsiteY153" fmla="*/ 1189033 h 6858000"/>
              <a:gd name="connsiteX154" fmla="*/ 348665 w 1605470"/>
              <a:gd name="connsiteY154" fmla="*/ 1168288 h 6858000"/>
              <a:gd name="connsiteX155" fmla="*/ 340947 w 1605470"/>
              <a:gd name="connsiteY155" fmla="*/ 1142577 h 6858000"/>
              <a:gd name="connsiteX156" fmla="*/ 330253 w 1605470"/>
              <a:gd name="connsiteY156" fmla="*/ 1088484 h 6858000"/>
              <a:gd name="connsiteX157" fmla="*/ 318989 w 1605470"/>
              <a:gd name="connsiteY157" fmla="*/ 1016103 h 6858000"/>
              <a:gd name="connsiteX158" fmla="*/ 320445 w 1605470"/>
              <a:gd name="connsiteY158" fmla="*/ 932283 h 6858000"/>
              <a:gd name="connsiteX159" fmla="*/ 322681 w 1605470"/>
              <a:gd name="connsiteY159" fmla="*/ 915925 h 6858000"/>
              <a:gd name="connsiteX160" fmla="*/ 315310 w 1605470"/>
              <a:gd name="connsiteY160" fmla="*/ 896999 h 6858000"/>
              <a:gd name="connsiteX161" fmla="*/ 284718 w 1605470"/>
              <a:gd name="connsiteY161" fmla="*/ 821517 h 6858000"/>
              <a:gd name="connsiteX162" fmla="*/ 263668 w 1605470"/>
              <a:gd name="connsiteY162" fmla="*/ 751353 h 6858000"/>
              <a:gd name="connsiteX163" fmla="*/ 263226 w 1605470"/>
              <a:gd name="connsiteY163" fmla="*/ 721230 h 6858000"/>
              <a:gd name="connsiteX164" fmla="*/ 248897 w 1605470"/>
              <a:gd name="connsiteY164" fmla="*/ 681659 h 6858000"/>
              <a:gd name="connsiteX165" fmla="*/ 234316 w 1605470"/>
              <a:gd name="connsiteY165" fmla="*/ 635218 h 6858000"/>
              <a:gd name="connsiteX166" fmla="*/ 239327 w 1605470"/>
              <a:gd name="connsiteY166" fmla="*/ 613763 h 6858000"/>
              <a:gd name="connsiteX167" fmla="*/ 225269 w 1605470"/>
              <a:gd name="connsiteY167" fmla="*/ 598582 h 6858000"/>
              <a:gd name="connsiteX168" fmla="*/ 224950 w 1605470"/>
              <a:gd name="connsiteY168" fmla="*/ 576846 h 6858000"/>
              <a:gd name="connsiteX169" fmla="*/ 204576 w 1605470"/>
              <a:gd name="connsiteY169" fmla="*/ 530055 h 6858000"/>
              <a:gd name="connsiteX170" fmla="*/ 219064 w 1605470"/>
              <a:gd name="connsiteY170" fmla="*/ 469651 h 6858000"/>
              <a:gd name="connsiteX171" fmla="*/ 195012 w 1605470"/>
              <a:gd name="connsiteY171" fmla="*/ 448559 h 6858000"/>
              <a:gd name="connsiteX172" fmla="*/ 201434 w 1605470"/>
              <a:gd name="connsiteY172" fmla="*/ 441529 h 6858000"/>
              <a:gd name="connsiteX173" fmla="*/ 200655 w 1605470"/>
              <a:gd name="connsiteY173" fmla="*/ 428927 h 6858000"/>
              <a:gd name="connsiteX174" fmla="*/ 190059 w 1605470"/>
              <a:gd name="connsiteY174" fmla="*/ 430161 h 6858000"/>
              <a:gd name="connsiteX175" fmla="*/ 167079 w 1605470"/>
              <a:gd name="connsiteY175" fmla="*/ 367211 h 6858000"/>
              <a:gd name="connsiteX176" fmla="*/ 124571 w 1605470"/>
              <a:gd name="connsiteY176" fmla="*/ 302178 h 6858000"/>
              <a:gd name="connsiteX177" fmla="*/ 103243 w 1605470"/>
              <a:gd name="connsiteY177" fmla="*/ 211375 h 6858000"/>
              <a:gd name="connsiteX178" fmla="*/ 94571 w 1605470"/>
              <a:gd name="connsiteY178" fmla="*/ 184179 h 6858000"/>
              <a:gd name="connsiteX179" fmla="*/ 13437 w 1605470"/>
              <a:gd name="connsiteY179" fmla="*/ 19287 h 6858000"/>
              <a:gd name="connsiteX180" fmla="*/ 0 w 1605470"/>
              <a:gd name="connsiteY180"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935 w 1605470"/>
              <a:gd name="connsiteY68" fmla="*/ 4821504 h 6858000"/>
              <a:gd name="connsiteX69" fmla="*/ 732118 w 1605470"/>
              <a:gd name="connsiteY69" fmla="*/ 4801535 h 6858000"/>
              <a:gd name="connsiteX70" fmla="*/ 739787 w 1605470"/>
              <a:gd name="connsiteY70" fmla="*/ 4797794 h 6858000"/>
              <a:gd name="connsiteX71" fmla="*/ 741081 w 1605470"/>
              <a:gd name="connsiteY71" fmla="*/ 4784526 h 6858000"/>
              <a:gd name="connsiteX72" fmla="*/ 742865 w 1605470"/>
              <a:gd name="connsiteY72" fmla="*/ 4781211 h 6858000"/>
              <a:gd name="connsiteX73" fmla="*/ 751652 w 1605470"/>
              <a:gd name="connsiteY73" fmla="*/ 4761984 h 6858000"/>
              <a:gd name="connsiteX74" fmla="*/ 747700 w 1605470"/>
              <a:gd name="connsiteY74" fmla="*/ 4690749 h 6858000"/>
              <a:gd name="connsiteX75" fmla="*/ 743180 w 1605470"/>
              <a:gd name="connsiteY75" fmla="*/ 4613201 h 6858000"/>
              <a:gd name="connsiteX76" fmla="*/ 738263 w 1605470"/>
              <a:gd name="connsiteY76" fmla="*/ 4444346 h 6858000"/>
              <a:gd name="connsiteX77" fmla="*/ 756542 w 1605470"/>
              <a:gd name="connsiteY77" fmla="*/ 4350346 h 6858000"/>
              <a:gd name="connsiteX78" fmla="*/ 715481 w 1605470"/>
              <a:gd name="connsiteY78" fmla="*/ 4214165 h 6858000"/>
              <a:gd name="connsiteX79" fmla="*/ 719554 w 1605470"/>
              <a:gd name="connsiteY79" fmla="*/ 4090296 h 6858000"/>
              <a:gd name="connsiteX80" fmla="*/ 704810 w 1605470"/>
              <a:gd name="connsiteY80" fmla="*/ 4033999 h 6858000"/>
              <a:gd name="connsiteX81" fmla="*/ 705959 w 1605470"/>
              <a:gd name="connsiteY81" fmla="*/ 4031933 h 6858000"/>
              <a:gd name="connsiteX82" fmla="*/ 704535 w 1605470"/>
              <a:gd name="connsiteY82" fmla="*/ 4013953 h 6858000"/>
              <a:gd name="connsiteX83" fmla="*/ 700443 w 1605470"/>
              <a:gd name="connsiteY83" fmla="*/ 4010511 h 6858000"/>
              <a:gd name="connsiteX84" fmla="*/ 698282 w 1605470"/>
              <a:gd name="connsiteY84" fmla="*/ 3998331 h 6858000"/>
              <a:gd name="connsiteX85" fmla="*/ 690830 w 1605470"/>
              <a:gd name="connsiteY85" fmla="*/ 3974753 h 6858000"/>
              <a:gd name="connsiteX86" fmla="*/ 692428 w 1605470"/>
              <a:gd name="connsiteY86" fmla="*/ 3969950 h 6858000"/>
              <a:gd name="connsiteX87" fmla="*/ 685850 w 1605470"/>
              <a:gd name="connsiteY87" fmla="*/ 3933779 h 6858000"/>
              <a:gd name="connsiteX88" fmla="*/ 687181 w 1605470"/>
              <a:gd name="connsiteY88" fmla="*/ 3933093 h 6858000"/>
              <a:gd name="connsiteX89" fmla="*/ 691535 w 1605470"/>
              <a:gd name="connsiteY89" fmla="*/ 3922082 h 6858000"/>
              <a:gd name="connsiteX90" fmla="*/ 696613 w 1605470"/>
              <a:gd name="connsiteY90" fmla="*/ 3901461 h 6858000"/>
              <a:gd name="connsiteX91" fmla="*/ 719207 w 1605470"/>
              <a:gd name="connsiteY91" fmla="*/ 3813873 h 6858000"/>
              <a:gd name="connsiteX92" fmla="*/ 718632 w 1605470"/>
              <a:gd name="connsiteY92" fmla="*/ 3806161 h 6858000"/>
              <a:gd name="connsiteX93" fmla="*/ 718939 w 1605470"/>
              <a:gd name="connsiteY93" fmla="*/ 3805957 h 6858000"/>
              <a:gd name="connsiteX94" fmla="*/ 718966 w 1605470"/>
              <a:gd name="connsiteY94" fmla="*/ 3797724 h 6858000"/>
              <a:gd name="connsiteX95" fmla="*/ 717581 w 1605470"/>
              <a:gd name="connsiteY95" fmla="*/ 3792098 h 6858000"/>
              <a:gd name="connsiteX96" fmla="*/ 716465 w 1605470"/>
              <a:gd name="connsiteY96" fmla="*/ 3777135 h 6858000"/>
              <a:gd name="connsiteX97" fmla="*/ 718198 w 1605470"/>
              <a:gd name="connsiteY97" fmla="*/ 3771656 h 6858000"/>
              <a:gd name="connsiteX98" fmla="*/ 721941 w 1605470"/>
              <a:gd name="connsiteY98" fmla="*/ 3769007 h 6858000"/>
              <a:gd name="connsiteX99" fmla="*/ 721407 w 1605470"/>
              <a:gd name="connsiteY99" fmla="*/ 3767709 h 6858000"/>
              <a:gd name="connsiteX100" fmla="*/ 730103 w 1605470"/>
              <a:gd name="connsiteY100" fmla="*/ 3738082 h 6858000"/>
              <a:gd name="connsiteX101" fmla="*/ 737449 w 1605470"/>
              <a:gd name="connsiteY101" fmla="*/ 3673397 h 6858000"/>
              <a:gd name="connsiteX102" fmla="*/ 736745 w 1605470"/>
              <a:gd name="connsiteY102" fmla="*/ 3637109 h 6858000"/>
              <a:gd name="connsiteX103" fmla="*/ 740188 w 1605470"/>
              <a:gd name="connsiteY103" fmla="*/ 3536883 h 6858000"/>
              <a:gd name="connsiteX104" fmla="*/ 747726 w 1605470"/>
              <a:gd name="connsiteY104" fmla="*/ 3435652 h 6858000"/>
              <a:gd name="connsiteX105" fmla="*/ 774383 w 1605470"/>
              <a:gd name="connsiteY105" fmla="*/ 3381564 h 6858000"/>
              <a:gd name="connsiteX106" fmla="*/ 774870 w 1605470"/>
              <a:gd name="connsiteY106" fmla="*/ 3375761 h 6858000"/>
              <a:gd name="connsiteX107" fmla="*/ 770510 w 1605470"/>
              <a:gd name="connsiteY107" fmla="*/ 3361844 h 6858000"/>
              <a:gd name="connsiteX108" fmla="*/ 767933 w 1605470"/>
              <a:gd name="connsiteY108" fmla="*/ 3356929 h 6858000"/>
              <a:gd name="connsiteX109" fmla="*/ 766158 w 1605470"/>
              <a:gd name="connsiteY109" fmla="*/ 3349058 h 6858000"/>
              <a:gd name="connsiteX110" fmla="*/ 766414 w 1605470"/>
              <a:gd name="connsiteY110" fmla="*/ 3348763 h 6858000"/>
              <a:gd name="connsiteX111" fmla="*/ 764166 w 1605470"/>
              <a:gd name="connsiteY111" fmla="*/ 3341588 h 6858000"/>
              <a:gd name="connsiteX112" fmla="*/ 749397 w 1605470"/>
              <a:gd name="connsiteY112" fmla="*/ 3307769 h 6858000"/>
              <a:gd name="connsiteX113" fmla="*/ 766960 w 1605470"/>
              <a:gd name="connsiteY113" fmla="*/ 3250522 h 6858000"/>
              <a:gd name="connsiteX114" fmla="*/ 767385 w 1605470"/>
              <a:gd name="connsiteY114" fmla="*/ 3229163 h 6858000"/>
              <a:gd name="connsiteX115" fmla="*/ 769208 w 1605470"/>
              <a:gd name="connsiteY115" fmla="*/ 3217217 h 6858000"/>
              <a:gd name="connsiteX116" fmla="*/ 770350 w 1605470"/>
              <a:gd name="connsiteY116" fmla="*/ 3216125 h 6858000"/>
              <a:gd name="connsiteX117" fmla="*/ 756043 w 1605470"/>
              <a:gd name="connsiteY117" fmla="*/ 3183755 h 6858000"/>
              <a:gd name="connsiteX118" fmla="*/ 756544 w 1605470"/>
              <a:gd name="connsiteY118" fmla="*/ 3178642 h 6858000"/>
              <a:gd name="connsiteX119" fmla="*/ 744144 w 1605470"/>
              <a:gd name="connsiteY119" fmla="*/ 3158586 h 6858000"/>
              <a:gd name="connsiteX120" fmla="*/ 739378 w 1605470"/>
              <a:gd name="connsiteY120" fmla="*/ 3147669 h 6858000"/>
              <a:gd name="connsiteX121" fmla="*/ 734648 w 1605470"/>
              <a:gd name="connsiteY121" fmla="*/ 3145733 h 6858000"/>
              <a:gd name="connsiteX122" fmla="*/ 729329 w 1605470"/>
              <a:gd name="connsiteY122" fmla="*/ 3129034 h 6858000"/>
              <a:gd name="connsiteX123" fmla="*/ 729994 w 1605470"/>
              <a:gd name="connsiteY123" fmla="*/ 3126682 h 6858000"/>
              <a:gd name="connsiteX124" fmla="*/ 720862 w 1605470"/>
              <a:gd name="connsiteY124" fmla="*/ 3114519 h 6858000"/>
              <a:gd name="connsiteX125" fmla="*/ 707471 w 1605470"/>
              <a:gd name="connsiteY125" fmla="*/ 3106272 h 6858000"/>
              <a:gd name="connsiteX126" fmla="*/ 680201 w 1605470"/>
              <a:gd name="connsiteY126" fmla="*/ 2958185 h 6858000"/>
              <a:gd name="connsiteX127" fmla="*/ 622815 w 1605470"/>
              <a:gd name="connsiteY127" fmla="*/ 2762989 h 6858000"/>
              <a:gd name="connsiteX128" fmla="*/ 571733 w 1605470"/>
              <a:gd name="connsiteY128" fmla="*/ 2554718 h 6858000"/>
              <a:gd name="connsiteX129" fmla="*/ 551827 w 1605470"/>
              <a:gd name="connsiteY129" fmla="*/ 2485734 h 6858000"/>
              <a:gd name="connsiteX130" fmla="*/ 542550 w 1605470"/>
              <a:gd name="connsiteY130" fmla="*/ 2447068 h 6858000"/>
              <a:gd name="connsiteX131" fmla="*/ 529511 w 1605470"/>
              <a:gd name="connsiteY131" fmla="*/ 2425819 h 6858000"/>
              <a:gd name="connsiteX132" fmla="*/ 528878 w 1605470"/>
              <a:gd name="connsiteY132" fmla="*/ 2408971 h 6858000"/>
              <a:gd name="connsiteX133" fmla="*/ 535510 w 1605470"/>
              <a:gd name="connsiteY133" fmla="*/ 2402874 h 6858000"/>
              <a:gd name="connsiteX134" fmla="*/ 538122 w 1605470"/>
              <a:gd name="connsiteY134" fmla="*/ 2381443 h 6858000"/>
              <a:gd name="connsiteX135" fmla="*/ 514451 w 1605470"/>
              <a:gd name="connsiteY135" fmla="*/ 2261920 h 6858000"/>
              <a:gd name="connsiteX136" fmla="*/ 486968 w 1605470"/>
              <a:gd name="connsiteY136" fmla="*/ 2182937 h 6858000"/>
              <a:gd name="connsiteX137" fmla="*/ 488555 w 1605470"/>
              <a:gd name="connsiteY137" fmla="*/ 2155135 h 6858000"/>
              <a:gd name="connsiteX138" fmla="*/ 486013 w 1605470"/>
              <a:gd name="connsiteY138" fmla="*/ 2118008 h 6858000"/>
              <a:gd name="connsiteX139" fmla="*/ 487006 w 1605470"/>
              <a:gd name="connsiteY139" fmla="*/ 2050531 h 6858000"/>
              <a:gd name="connsiteX140" fmla="*/ 478812 w 1605470"/>
              <a:gd name="connsiteY140" fmla="*/ 1963269 h 6858000"/>
              <a:gd name="connsiteX141" fmla="*/ 442619 w 1605470"/>
              <a:gd name="connsiteY141" fmla="*/ 1910499 h 6858000"/>
              <a:gd name="connsiteX142" fmla="*/ 446785 w 1605470"/>
              <a:gd name="connsiteY142" fmla="*/ 1903212 h 6858000"/>
              <a:gd name="connsiteX143" fmla="*/ 436547 w 1605470"/>
              <a:gd name="connsiteY143" fmla="*/ 1861531 h 6858000"/>
              <a:gd name="connsiteX144" fmla="*/ 390346 w 1605470"/>
              <a:gd name="connsiteY144" fmla="*/ 1732919 h 6858000"/>
              <a:gd name="connsiteX145" fmla="*/ 362657 w 1605470"/>
              <a:gd name="connsiteY145" fmla="*/ 1663540 h 6858000"/>
              <a:gd name="connsiteX146" fmla="*/ 361783 w 1605470"/>
              <a:gd name="connsiteY146" fmla="*/ 1615777 h 6858000"/>
              <a:gd name="connsiteX147" fmla="*/ 342578 w 1605470"/>
              <a:gd name="connsiteY147" fmla="*/ 1563678 h 6858000"/>
              <a:gd name="connsiteX148" fmla="*/ 355658 w 1605470"/>
              <a:gd name="connsiteY148" fmla="*/ 1519474 h 6858000"/>
              <a:gd name="connsiteX149" fmla="*/ 348400 w 1605470"/>
              <a:gd name="connsiteY149" fmla="*/ 1477995 h 6858000"/>
              <a:gd name="connsiteX150" fmla="*/ 334485 w 1605470"/>
              <a:gd name="connsiteY150" fmla="*/ 1373769 h 6858000"/>
              <a:gd name="connsiteX151" fmla="*/ 342792 w 1605470"/>
              <a:gd name="connsiteY151" fmla="*/ 1307086 h 6858000"/>
              <a:gd name="connsiteX152" fmla="*/ 343980 w 1605470"/>
              <a:gd name="connsiteY152" fmla="*/ 1189033 h 6858000"/>
              <a:gd name="connsiteX153" fmla="*/ 348665 w 1605470"/>
              <a:gd name="connsiteY153" fmla="*/ 1168288 h 6858000"/>
              <a:gd name="connsiteX154" fmla="*/ 340947 w 1605470"/>
              <a:gd name="connsiteY154" fmla="*/ 1142577 h 6858000"/>
              <a:gd name="connsiteX155" fmla="*/ 330253 w 1605470"/>
              <a:gd name="connsiteY155" fmla="*/ 1088484 h 6858000"/>
              <a:gd name="connsiteX156" fmla="*/ 318989 w 1605470"/>
              <a:gd name="connsiteY156" fmla="*/ 1016103 h 6858000"/>
              <a:gd name="connsiteX157" fmla="*/ 320445 w 1605470"/>
              <a:gd name="connsiteY157" fmla="*/ 932283 h 6858000"/>
              <a:gd name="connsiteX158" fmla="*/ 322681 w 1605470"/>
              <a:gd name="connsiteY158" fmla="*/ 915925 h 6858000"/>
              <a:gd name="connsiteX159" fmla="*/ 315310 w 1605470"/>
              <a:gd name="connsiteY159" fmla="*/ 896999 h 6858000"/>
              <a:gd name="connsiteX160" fmla="*/ 284718 w 1605470"/>
              <a:gd name="connsiteY160" fmla="*/ 821517 h 6858000"/>
              <a:gd name="connsiteX161" fmla="*/ 263668 w 1605470"/>
              <a:gd name="connsiteY161" fmla="*/ 751353 h 6858000"/>
              <a:gd name="connsiteX162" fmla="*/ 263226 w 1605470"/>
              <a:gd name="connsiteY162" fmla="*/ 721230 h 6858000"/>
              <a:gd name="connsiteX163" fmla="*/ 248897 w 1605470"/>
              <a:gd name="connsiteY163" fmla="*/ 681659 h 6858000"/>
              <a:gd name="connsiteX164" fmla="*/ 234316 w 1605470"/>
              <a:gd name="connsiteY164" fmla="*/ 635218 h 6858000"/>
              <a:gd name="connsiteX165" fmla="*/ 239327 w 1605470"/>
              <a:gd name="connsiteY165" fmla="*/ 613763 h 6858000"/>
              <a:gd name="connsiteX166" fmla="*/ 225269 w 1605470"/>
              <a:gd name="connsiteY166" fmla="*/ 598582 h 6858000"/>
              <a:gd name="connsiteX167" fmla="*/ 224950 w 1605470"/>
              <a:gd name="connsiteY167" fmla="*/ 576846 h 6858000"/>
              <a:gd name="connsiteX168" fmla="*/ 204576 w 1605470"/>
              <a:gd name="connsiteY168" fmla="*/ 530055 h 6858000"/>
              <a:gd name="connsiteX169" fmla="*/ 219064 w 1605470"/>
              <a:gd name="connsiteY169" fmla="*/ 469651 h 6858000"/>
              <a:gd name="connsiteX170" fmla="*/ 195012 w 1605470"/>
              <a:gd name="connsiteY170" fmla="*/ 448559 h 6858000"/>
              <a:gd name="connsiteX171" fmla="*/ 201434 w 1605470"/>
              <a:gd name="connsiteY171" fmla="*/ 441529 h 6858000"/>
              <a:gd name="connsiteX172" fmla="*/ 200655 w 1605470"/>
              <a:gd name="connsiteY172" fmla="*/ 428927 h 6858000"/>
              <a:gd name="connsiteX173" fmla="*/ 190059 w 1605470"/>
              <a:gd name="connsiteY173" fmla="*/ 430161 h 6858000"/>
              <a:gd name="connsiteX174" fmla="*/ 167079 w 1605470"/>
              <a:gd name="connsiteY174" fmla="*/ 367211 h 6858000"/>
              <a:gd name="connsiteX175" fmla="*/ 124571 w 1605470"/>
              <a:gd name="connsiteY175" fmla="*/ 302178 h 6858000"/>
              <a:gd name="connsiteX176" fmla="*/ 103243 w 1605470"/>
              <a:gd name="connsiteY176" fmla="*/ 211375 h 6858000"/>
              <a:gd name="connsiteX177" fmla="*/ 94571 w 1605470"/>
              <a:gd name="connsiteY177" fmla="*/ 184179 h 6858000"/>
              <a:gd name="connsiteX178" fmla="*/ 13437 w 1605470"/>
              <a:gd name="connsiteY178" fmla="*/ 19287 h 6858000"/>
              <a:gd name="connsiteX179" fmla="*/ 0 w 1605470"/>
              <a:gd name="connsiteY179"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42432 w 1605470"/>
              <a:gd name="connsiteY34" fmla="*/ 5934687 h 6858000"/>
              <a:gd name="connsiteX35" fmla="*/ 489472 w 1605470"/>
              <a:gd name="connsiteY35" fmla="*/ 5732419 h 6858000"/>
              <a:gd name="connsiteX36" fmla="*/ 512623 w 1605470"/>
              <a:gd name="connsiteY36" fmla="*/ 5685392 h 6858000"/>
              <a:gd name="connsiteX37" fmla="*/ 510261 w 1605470"/>
              <a:gd name="connsiteY37" fmla="*/ 5634527 h 6858000"/>
              <a:gd name="connsiteX38" fmla="*/ 523992 w 1605470"/>
              <a:gd name="connsiteY38" fmla="*/ 5619557 h 6858000"/>
              <a:gd name="connsiteX39" fmla="*/ 526609 w 1605470"/>
              <a:gd name="connsiteY39" fmla="*/ 5617081 h 6858000"/>
              <a:gd name="connsiteX40" fmla="*/ 531653 w 1605470"/>
              <a:gd name="connsiteY40" fmla="*/ 5604904 h 6858000"/>
              <a:gd name="connsiteX41" fmla="*/ 539863 w 1605470"/>
              <a:gd name="connsiteY41" fmla="*/ 5604298 h 6858000"/>
              <a:gd name="connsiteX42" fmla="*/ 552319 w 1605470"/>
              <a:gd name="connsiteY42" fmla="*/ 5587997 h 6858000"/>
              <a:gd name="connsiteX43" fmla="*/ 559710 w 1605470"/>
              <a:gd name="connsiteY43" fmla="*/ 5564796 h 6858000"/>
              <a:gd name="connsiteX44" fmla="*/ 587214 w 1605470"/>
              <a:gd name="connsiteY44" fmla="*/ 5451511 h 6858000"/>
              <a:gd name="connsiteX45" fmla="*/ 608019 w 1605470"/>
              <a:gd name="connsiteY45" fmla="*/ 5385461 h 6858000"/>
              <a:gd name="connsiteX46" fmla="*/ 622750 w 1605470"/>
              <a:gd name="connsiteY46" fmla="*/ 5363084 h 6858000"/>
              <a:gd name="connsiteX47" fmla="*/ 638731 w 1605470"/>
              <a:gd name="connsiteY47" fmla="*/ 5330009 h 6858000"/>
              <a:gd name="connsiteX48" fmla="*/ 672224 w 1605470"/>
              <a:gd name="connsiteY48" fmla="*/ 5273739 h 6858000"/>
              <a:gd name="connsiteX49" fmla="*/ 681823 w 1605470"/>
              <a:gd name="connsiteY49" fmla="*/ 5241779 h 6858000"/>
              <a:gd name="connsiteX50" fmla="*/ 693049 w 1605470"/>
              <a:gd name="connsiteY50" fmla="*/ 5225268 h 6858000"/>
              <a:gd name="connsiteX51" fmla="*/ 694069 w 1605470"/>
              <a:gd name="connsiteY51" fmla="*/ 5217684 h 6858000"/>
              <a:gd name="connsiteX52" fmla="*/ 701410 w 1605470"/>
              <a:gd name="connsiteY52" fmla="*/ 5193377 h 6858000"/>
              <a:gd name="connsiteX53" fmla="*/ 704713 w 1605470"/>
              <a:gd name="connsiteY53" fmla="*/ 5179288 h 6858000"/>
              <a:gd name="connsiteX54" fmla="*/ 705697 w 1605470"/>
              <a:gd name="connsiteY54" fmla="*/ 5173621 h 6858000"/>
              <a:gd name="connsiteX55" fmla="*/ 701331 w 1605470"/>
              <a:gd name="connsiteY55" fmla="*/ 5159961 h 6858000"/>
              <a:gd name="connsiteX56" fmla="*/ 708008 w 1605470"/>
              <a:gd name="connsiteY56" fmla="*/ 5144295 h 6858000"/>
              <a:gd name="connsiteX57" fmla="*/ 704941 w 1605470"/>
              <a:gd name="connsiteY57" fmla="*/ 5125185 h 6858000"/>
              <a:gd name="connsiteX58" fmla="*/ 711771 w 1605470"/>
              <a:gd name="connsiteY58" fmla="*/ 5121884 h 6858000"/>
              <a:gd name="connsiteX59" fmla="*/ 721092 w 1605470"/>
              <a:gd name="connsiteY59" fmla="*/ 5108383 h 6858000"/>
              <a:gd name="connsiteX60" fmla="*/ 717045 w 1605470"/>
              <a:gd name="connsiteY60" fmla="*/ 5094705 h 6858000"/>
              <a:gd name="connsiteX61" fmla="*/ 718807 w 1605470"/>
              <a:gd name="connsiteY61" fmla="*/ 5067850 h 6858000"/>
              <a:gd name="connsiteX62" fmla="*/ 721538 w 1605470"/>
              <a:gd name="connsiteY62" fmla="*/ 5060861 h 6858000"/>
              <a:gd name="connsiteX63" fmla="*/ 718242 w 1605470"/>
              <a:gd name="connsiteY63" fmla="*/ 5034192 h 6858000"/>
              <a:gd name="connsiteX64" fmla="*/ 719796 w 1605470"/>
              <a:gd name="connsiteY64" fmla="*/ 4993030 h 6858000"/>
              <a:gd name="connsiteX65" fmla="*/ 726705 w 1605470"/>
              <a:gd name="connsiteY65" fmla="*/ 4946844 h 6858000"/>
              <a:gd name="connsiteX66" fmla="*/ 722561 w 1605470"/>
              <a:gd name="connsiteY66" fmla="*/ 4932692 h 6858000"/>
              <a:gd name="connsiteX67" fmla="*/ 724935 w 1605470"/>
              <a:gd name="connsiteY67" fmla="*/ 4821504 h 6858000"/>
              <a:gd name="connsiteX68" fmla="*/ 732118 w 1605470"/>
              <a:gd name="connsiteY68" fmla="*/ 4801535 h 6858000"/>
              <a:gd name="connsiteX69" fmla="*/ 739787 w 1605470"/>
              <a:gd name="connsiteY69" fmla="*/ 4797794 h 6858000"/>
              <a:gd name="connsiteX70" fmla="*/ 741081 w 1605470"/>
              <a:gd name="connsiteY70" fmla="*/ 4784526 h 6858000"/>
              <a:gd name="connsiteX71" fmla="*/ 742865 w 1605470"/>
              <a:gd name="connsiteY71" fmla="*/ 4781211 h 6858000"/>
              <a:gd name="connsiteX72" fmla="*/ 751652 w 1605470"/>
              <a:gd name="connsiteY72" fmla="*/ 4761984 h 6858000"/>
              <a:gd name="connsiteX73" fmla="*/ 747700 w 1605470"/>
              <a:gd name="connsiteY73" fmla="*/ 4690749 h 6858000"/>
              <a:gd name="connsiteX74" fmla="*/ 743180 w 1605470"/>
              <a:gd name="connsiteY74" fmla="*/ 4613201 h 6858000"/>
              <a:gd name="connsiteX75" fmla="*/ 738263 w 1605470"/>
              <a:gd name="connsiteY75" fmla="*/ 4444346 h 6858000"/>
              <a:gd name="connsiteX76" fmla="*/ 756542 w 1605470"/>
              <a:gd name="connsiteY76" fmla="*/ 4350346 h 6858000"/>
              <a:gd name="connsiteX77" fmla="*/ 715481 w 1605470"/>
              <a:gd name="connsiteY77" fmla="*/ 4214165 h 6858000"/>
              <a:gd name="connsiteX78" fmla="*/ 719554 w 1605470"/>
              <a:gd name="connsiteY78" fmla="*/ 4090296 h 6858000"/>
              <a:gd name="connsiteX79" fmla="*/ 704810 w 1605470"/>
              <a:gd name="connsiteY79" fmla="*/ 4033999 h 6858000"/>
              <a:gd name="connsiteX80" fmla="*/ 705959 w 1605470"/>
              <a:gd name="connsiteY80" fmla="*/ 4031933 h 6858000"/>
              <a:gd name="connsiteX81" fmla="*/ 704535 w 1605470"/>
              <a:gd name="connsiteY81" fmla="*/ 4013953 h 6858000"/>
              <a:gd name="connsiteX82" fmla="*/ 700443 w 1605470"/>
              <a:gd name="connsiteY82" fmla="*/ 4010511 h 6858000"/>
              <a:gd name="connsiteX83" fmla="*/ 698282 w 1605470"/>
              <a:gd name="connsiteY83" fmla="*/ 3998331 h 6858000"/>
              <a:gd name="connsiteX84" fmla="*/ 690830 w 1605470"/>
              <a:gd name="connsiteY84" fmla="*/ 3974753 h 6858000"/>
              <a:gd name="connsiteX85" fmla="*/ 692428 w 1605470"/>
              <a:gd name="connsiteY85" fmla="*/ 3969950 h 6858000"/>
              <a:gd name="connsiteX86" fmla="*/ 685850 w 1605470"/>
              <a:gd name="connsiteY86" fmla="*/ 3933779 h 6858000"/>
              <a:gd name="connsiteX87" fmla="*/ 687181 w 1605470"/>
              <a:gd name="connsiteY87" fmla="*/ 3933093 h 6858000"/>
              <a:gd name="connsiteX88" fmla="*/ 691535 w 1605470"/>
              <a:gd name="connsiteY88" fmla="*/ 3922082 h 6858000"/>
              <a:gd name="connsiteX89" fmla="*/ 696613 w 1605470"/>
              <a:gd name="connsiteY89" fmla="*/ 3901461 h 6858000"/>
              <a:gd name="connsiteX90" fmla="*/ 719207 w 1605470"/>
              <a:gd name="connsiteY90" fmla="*/ 3813873 h 6858000"/>
              <a:gd name="connsiteX91" fmla="*/ 718632 w 1605470"/>
              <a:gd name="connsiteY91" fmla="*/ 3806161 h 6858000"/>
              <a:gd name="connsiteX92" fmla="*/ 718939 w 1605470"/>
              <a:gd name="connsiteY92" fmla="*/ 3805957 h 6858000"/>
              <a:gd name="connsiteX93" fmla="*/ 718966 w 1605470"/>
              <a:gd name="connsiteY93" fmla="*/ 3797724 h 6858000"/>
              <a:gd name="connsiteX94" fmla="*/ 717581 w 1605470"/>
              <a:gd name="connsiteY94" fmla="*/ 3792098 h 6858000"/>
              <a:gd name="connsiteX95" fmla="*/ 716465 w 1605470"/>
              <a:gd name="connsiteY95" fmla="*/ 3777135 h 6858000"/>
              <a:gd name="connsiteX96" fmla="*/ 718198 w 1605470"/>
              <a:gd name="connsiteY96" fmla="*/ 3771656 h 6858000"/>
              <a:gd name="connsiteX97" fmla="*/ 721941 w 1605470"/>
              <a:gd name="connsiteY97" fmla="*/ 3769007 h 6858000"/>
              <a:gd name="connsiteX98" fmla="*/ 721407 w 1605470"/>
              <a:gd name="connsiteY98" fmla="*/ 3767709 h 6858000"/>
              <a:gd name="connsiteX99" fmla="*/ 730103 w 1605470"/>
              <a:gd name="connsiteY99" fmla="*/ 3738082 h 6858000"/>
              <a:gd name="connsiteX100" fmla="*/ 737449 w 1605470"/>
              <a:gd name="connsiteY100" fmla="*/ 3673397 h 6858000"/>
              <a:gd name="connsiteX101" fmla="*/ 736745 w 1605470"/>
              <a:gd name="connsiteY101" fmla="*/ 3637109 h 6858000"/>
              <a:gd name="connsiteX102" fmla="*/ 740188 w 1605470"/>
              <a:gd name="connsiteY102" fmla="*/ 3536883 h 6858000"/>
              <a:gd name="connsiteX103" fmla="*/ 747726 w 1605470"/>
              <a:gd name="connsiteY103" fmla="*/ 3435652 h 6858000"/>
              <a:gd name="connsiteX104" fmla="*/ 774383 w 1605470"/>
              <a:gd name="connsiteY104" fmla="*/ 3381564 h 6858000"/>
              <a:gd name="connsiteX105" fmla="*/ 774870 w 1605470"/>
              <a:gd name="connsiteY105" fmla="*/ 3375761 h 6858000"/>
              <a:gd name="connsiteX106" fmla="*/ 770510 w 1605470"/>
              <a:gd name="connsiteY106" fmla="*/ 3361844 h 6858000"/>
              <a:gd name="connsiteX107" fmla="*/ 767933 w 1605470"/>
              <a:gd name="connsiteY107" fmla="*/ 3356929 h 6858000"/>
              <a:gd name="connsiteX108" fmla="*/ 766158 w 1605470"/>
              <a:gd name="connsiteY108" fmla="*/ 3349058 h 6858000"/>
              <a:gd name="connsiteX109" fmla="*/ 766414 w 1605470"/>
              <a:gd name="connsiteY109" fmla="*/ 3348763 h 6858000"/>
              <a:gd name="connsiteX110" fmla="*/ 764166 w 1605470"/>
              <a:gd name="connsiteY110" fmla="*/ 3341588 h 6858000"/>
              <a:gd name="connsiteX111" fmla="*/ 749397 w 1605470"/>
              <a:gd name="connsiteY111" fmla="*/ 3307769 h 6858000"/>
              <a:gd name="connsiteX112" fmla="*/ 766960 w 1605470"/>
              <a:gd name="connsiteY112" fmla="*/ 3250522 h 6858000"/>
              <a:gd name="connsiteX113" fmla="*/ 767385 w 1605470"/>
              <a:gd name="connsiteY113" fmla="*/ 3229163 h 6858000"/>
              <a:gd name="connsiteX114" fmla="*/ 769208 w 1605470"/>
              <a:gd name="connsiteY114" fmla="*/ 3217217 h 6858000"/>
              <a:gd name="connsiteX115" fmla="*/ 770350 w 1605470"/>
              <a:gd name="connsiteY115" fmla="*/ 3216125 h 6858000"/>
              <a:gd name="connsiteX116" fmla="*/ 756043 w 1605470"/>
              <a:gd name="connsiteY116" fmla="*/ 3183755 h 6858000"/>
              <a:gd name="connsiteX117" fmla="*/ 756544 w 1605470"/>
              <a:gd name="connsiteY117" fmla="*/ 3178642 h 6858000"/>
              <a:gd name="connsiteX118" fmla="*/ 744144 w 1605470"/>
              <a:gd name="connsiteY118" fmla="*/ 3158586 h 6858000"/>
              <a:gd name="connsiteX119" fmla="*/ 739378 w 1605470"/>
              <a:gd name="connsiteY119" fmla="*/ 3147669 h 6858000"/>
              <a:gd name="connsiteX120" fmla="*/ 734648 w 1605470"/>
              <a:gd name="connsiteY120" fmla="*/ 3145733 h 6858000"/>
              <a:gd name="connsiteX121" fmla="*/ 729329 w 1605470"/>
              <a:gd name="connsiteY121" fmla="*/ 3129034 h 6858000"/>
              <a:gd name="connsiteX122" fmla="*/ 729994 w 1605470"/>
              <a:gd name="connsiteY122" fmla="*/ 3126682 h 6858000"/>
              <a:gd name="connsiteX123" fmla="*/ 720862 w 1605470"/>
              <a:gd name="connsiteY123" fmla="*/ 3114519 h 6858000"/>
              <a:gd name="connsiteX124" fmla="*/ 707471 w 1605470"/>
              <a:gd name="connsiteY124" fmla="*/ 3106272 h 6858000"/>
              <a:gd name="connsiteX125" fmla="*/ 680201 w 1605470"/>
              <a:gd name="connsiteY125" fmla="*/ 2958185 h 6858000"/>
              <a:gd name="connsiteX126" fmla="*/ 622815 w 1605470"/>
              <a:gd name="connsiteY126" fmla="*/ 2762989 h 6858000"/>
              <a:gd name="connsiteX127" fmla="*/ 571733 w 1605470"/>
              <a:gd name="connsiteY127" fmla="*/ 2554718 h 6858000"/>
              <a:gd name="connsiteX128" fmla="*/ 551827 w 1605470"/>
              <a:gd name="connsiteY128" fmla="*/ 2485734 h 6858000"/>
              <a:gd name="connsiteX129" fmla="*/ 542550 w 1605470"/>
              <a:gd name="connsiteY129" fmla="*/ 2447068 h 6858000"/>
              <a:gd name="connsiteX130" fmla="*/ 529511 w 1605470"/>
              <a:gd name="connsiteY130" fmla="*/ 2425819 h 6858000"/>
              <a:gd name="connsiteX131" fmla="*/ 528878 w 1605470"/>
              <a:gd name="connsiteY131" fmla="*/ 2408971 h 6858000"/>
              <a:gd name="connsiteX132" fmla="*/ 535510 w 1605470"/>
              <a:gd name="connsiteY132" fmla="*/ 2402874 h 6858000"/>
              <a:gd name="connsiteX133" fmla="*/ 538122 w 1605470"/>
              <a:gd name="connsiteY133" fmla="*/ 2381443 h 6858000"/>
              <a:gd name="connsiteX134" fmla="*/ 514451 w 1605470"/>
              <a:gd name="connsiteY134" fmla="*/ 2261920 h 6858000"/>
              <a:gd name="connsiteX135" fmla="*/ 486968 w 1605470"/>
              <a:gd name="connsiteY135" fmla="*/ 2182937 h 6858000"/>
              <a:gd name="connsiteX136" fmla="*/ 488555 w 1605470"/>
              <a:gd name="connsiteY136" fmla="*/ 2155135 h 6858000"/>
              <a:gd name="connsiteX137" fmla="*/ 486013 w 1605470"/>
              <a:gd name="connsiteY137" fmla="*/ 2118008 h 6858000"/>
              <a:gd name="connsiteX138" fmla="*/ 487006 w 1605470"/>
              <a:gd name="connsiteY138" fmla="*/ 2050531 h 6858000"/>
              <a:gd name="connsiteX139" fmla="*/ 478812 w 1605470"/>
              <a:gd name="connsiteY139" fmla="*/ 1963269 h 6858000"/>
              <a:gd name="connsiteX140" fmla="*/ 442619 w 1605470"/>
              <a:gd name="connsiteY140" fmla="*/ 1910499 h 6858000"/>
              <a:gd name="connsiteX141" fmla="*/ 446785 w 1605470"/>
              <a:gd name="connsiteY141" fmla="*/ 1903212 h 6858000"/>
              <a:gd name="connsiteX142" fmla="*/ 436547 w 1605470"/>
              <a:gd name="connsiteY142" fmla="*/ 1861531 h 6858000"/>
              <a:gd name="connsiteX143" fmla="*/ 390346 w 1605470"/>
              <a:gd name="connsiteY143" fmla="*/ 1732919 h 6858000"/>
              <a:gd name="connsiteX144" fmla="*/ 362657 w 1605470"/>
              <a:gd name="connsiteY144" fmla="*/ 1663540 h 6858000"/>
              <a:gd name="connsiteX145" fmla="*/ 361783 w 1605470"/>
              <a:gd name="connsiteY145" fmla="*/ 1615777 h 6858000"/>
              <a:gd name="connsiteX146" fmla="*/ 342578 w 1605470"/>
              <a:gd name="connsiteY146" fmla="*/ 1563678 h 6858000"/>
              <a:gd name="connsiteX147" fmla="*/ 355658 w 1605470"/>
              <a:gd name="connsiteY147" fmla="*/ 1519474 h 6858000"/>
              <a:gd name="connsiteX148" fmla="*/ 348400 w 1605470"/>
              <a:gd name="connsiteY148" fmla="*/ 1477995 h 6858000"/>
              <a:gd name="connsiteX149" fmla="*/ 334485 w 1605470"/>
              <a:gd name="connsiteY149" fmla="*/ 1373769 h 6858000"/>
              <a:gd name="connsiteX150" fmla="*/ 342792 w 1605470"/>
              <a:gd name="connsiteY150" fmla="*/ 1307086 h 6858000"/>
              <a:gd name="connsiteX151" fmla="*/ 343980 w 1605470"/>
              <a:gd name="connsiteY151" fmla="*/ 1189033 h 6858000"/>
              <a:gd name="connsiteX152" fmla="*/ 348665 w 1605470"/>
              <a:gd name="connsiteY152" fmla="*/ 1168288 h 6858000"/>
              <a:gd name="connsiteX153" fmla="*/ 340947 w 1605470"/>
              <a:gd name="connsiteY153" fmla="*/ 1142577 h 6858000"/>
              <a:gd name="connsiteX154" fmla="*/ 330253 w 1605470"/>
              <a:gd name="connsiteY154" fmla="*/ 1088484 h 6858000"/>
              <a:gd name="connsiteX155" fmla="*/ 318989 w 1605470"/>
              <a:gd name="connsiteY155" fmla="*/ 1016103 h 6858000"/>
              <a:gd name="connsiteX156" fmla="*/ 320445 w 1605470"/>
              <a:gd name="connsiteY156" fmla="*/ 932283 h 6858000"/>
              <a:gd name="connsiteX157" fmla="*/ 322681 w 1605470"/>
              <a:gd name="connsiteY157" fmla="*/ 915925 h 6858000"/>
              <a:gd name="connsiteX158" fmla="*/ 315310 w 1605470"/>
              <a:gd name="connsiteY158" fmla="*/ 896999 h 6858000"/>
              <a:gd name="connsiteX159" fmla="*/ 284718 w 1605470"/>
              <a:gd name="connsiteY159" fmla="*/ 821517 h 6858000"/>
              <a:gd name="connsiteX160" fmla="*/ 263668 w 1605470"/>
              <a:gd name="connsiteY160" fmla="*/ 751353 h 6858000"/>
              <a:gd name="connsiteX161" fmla="*/ 263226 w 1605470"/>
              <a:gd name="connsiteY161" fmla="*/ 721230 h 6858000"/>
              <a:gd name="connsiteX162" fmla="*/ 248897 w 1605470"/>
              <a:gd name="connsiteY162" fmla="*/ 681659 h 6858000"/>
              <a:gd name="connsiteX163" fmla="*/ 234316 w 1605470"/>
              <a:gd name="connsiteY163" fmla="*/ 635218 h 6858000"/>
              <a:gd name="connsiteX164" fmla="*/ 239327 w 1605470"/>
              <a:gd name="connsiteY164" fmla="*/ 613763 h 6858000"/>
              <a:gd name="connsiteX165" fmla="*/ 225269 w 1605470"/>
              <a:gd name="connsiteY165" fmla="*/ 598582 h 6858000"/>
              <a:gd name="connsiteX166" fmla="*/ 224950 w 1605470"/>
              <a:gd name="connsiteY166" fmla="*/ 576846 h 6858000"/>
              <a:gd name="connsiteX167" fmla="*/ 204576 w 1605470"/>
              <a:gd name="connsiteY167" fmla="*/ 530055 h 6858000"/>
              <a:gd name="connsiteX168" fmla="*/ 219064 w 1605470"/>
              <a:gd name="connsiteY168" fmla="*/ 469651 h 6858000"/>
              <a:gd name="connsiteX169" fmla="*/ 195012 w 1605470"/>
              <a:gd name="connsiteY169" fmla="*/ 448559 h 6858000"/>
              <a:gd name="connsiteX170" fmla="*/ 201434 w 1605470"/>
              <a:gd name="connsiteY170" fmla="*/ 441529 h 6858000"/>
              <a:gd name="connsiteX171" fmla="*/ 200655 w 1605470"/>
              <a:gd name="connsiteY171" fmla="*/ 428927 h 6858000"/>
              <a:gd name="connsiteX172" fmla="*/ 190059 w 1605470"/>
              <a:gd name="connsiteY172" fmla="*/ 430161 h 6858000"/>
              <a:gd name="connsiteX173" fmla="*/ 167079 w 1605470"/>
              <a:gd name="connsiteY173" fmla="*/ 367211 h 6858000"/>
              <a:gd name="connsiteX174" fmla="*/ 124571 w 1605470"/>
              <a:gd name="connsiteY174" fmla="*/ 302178 h 6858000"/>
              <a:gd name="connsiteX175" fmla="*/ 103243 w 1605470"/>
              <a:gd name="connsiteY175" fmla="*/ 211375 h 6858000"/>
              <a:gd name="connsiteX176" fmla="*/ 94571 w 1605470"/>
              <a:gd name="connsiteY176" fmla="*/ 184179 h 6858000"/>
              <a:gd name="connsiteX177" fmla="*/ 13437 w 1605470"/>
              <a:gd name="connsiteY177" fmla="*/ 19287 h 6858000"/>
              <a:gd name="connsiteX178" fmla="*/ 0 w 1605470"/>
              <a:gd name="connsiteY178"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415652 w 1605470"/>
              <a:gd name="connsiteY33" fmla="*/ 6028119 h 6858000"/>
              <a:gd name="connsiteX34" fmla="*/ 442432 w 1605470"/>
              <a:gd name="connsiteY34" fmla="*/ 5934687 h 6858000"/>
              <a:gd name="connsiteX35" fmla="*/ 489472 w 1605470"/>
              <a:gd name="connsiteY35" fmla="*/ 5732419 h 6858000"/>
              <a:gd name="connsiteX36" fmla="*/ 512623 w 1605470"/>
              <a:gd name="connsiteY36" fmla="*/ 5685392 h 6858000"/>
              <a:gd name="connsiteX37" fmla="*/ 510261 w 1605470"/>
              <a:gd name="connsiteY37" fmla="*/ 5634527 h 6858000"/>
              <a:gd name="connsiteX38" fmla="*/ 523992 w 1605470"/>
              <a:gd name="connsiteY38" fmla="*/ 5619557 h 6858000"/>
              <a:gd name="connsiteX39" fmla="*/ 526609 w 1605470"/>
              <a:gd name="connsiteY39" fmla="*/ 5617081 h 6858000"/>
              <a:gd name="connsiteX40" fmla="*/ 531653 w 1605470"/>
              <a:gd name="connsiteY40" fmla="*/ 5604904 h 6858000"/>
              <a:gd name="connsiteX41" fmla="*/ 539863 w 1605470"/>
              <a:gd name="connsiteY41" fmla="*/ 5604298 h 6858000"/>
              <a:gd name="connsiteX42" fmla="*/ 552319 w 1605470"/>
              <a:gd name="connsiteY42" fmla="*/ 5587997 h 6858000"/>
              <a:gd name="connsiteX43" fmla="*/ 559710 w 1605470"/>
              <a:gd name="connsiteY43" fmla="*/ 5564796 h 6858000"/>
              <a:gd name="connsiteX44" fmla="*/ 587214 w 1605470"/>
              <a:gd name="connsiteY44" fmla="*/ 5451511 h 6858000"/>
              <a:gd name="connsiteX45" fmla="*/ 608019 w 1605470"/>
              <a:gd name="connsiteY45" fmla="*/ 5385461 h 6858000"/>
              <a:gd name="connsiteX46" fmla="*/ 622750 w 1605470"/>
              <a:gd name="connsiteY46" fmla="*/ 5363084 h 6858000"/>
              <a:gd name="connsiteX47" fmla="*/ 638731 w 1605470"/>
              <a:gd name="connsiteY47" fmla="*/ 5330009 h 6858000"/>
              <a:gd name="connsiteX48" fmla="*/ 672224 w 1605470"/>
              <a:gd name="connsiteY48" fmla="*/ 5273739 h 6858000"/>
              <a:gd name="connsiteX49" fmla="*/ 681823 w 1605470"/>
              <a:gd name="connsiteY49" fmla="*/ 5241779 h 6858000"/>
              <a:gd name="connsiteX50" fmla="*/ 693049 w 1605470"/>
              <a:gd name="connsiteY50" fmla="*/ 5225268 h 6858000"/>
              <a:gd name="connsiteX51" fmla="*/ 694069 w 1605470"/>
              <a:gd name="connsiteY51" fmla="*/ 5217684 h 6858000"/>
              <a:gd name="connsiteX52" fmla="*/ 701410 w 1605470"/>
              <a:gd name="connsiteY52" fmla="*/ 5193377 h 6858000"/>
              <a:gd name="connsiteX53" fmla="*/ 704713 w 1605470"/>
              <a:gd name="connsiteY53" fmla="*/ 5179288 h 6858000"/>
              <a:gd name="connsiteX54" fmla="*/ 705697 w 1605470"/>
              <a:gd name="connsiteY54" fmla="*/ 5173621 h 6858000"/>
              <a:gd name="connsiteX55" fmla="*/ 701331 w 1605470"/>
              <a:gd name="connsiteY55" fmla="*/ 5159961 h 6858000"/>
              <a:gd name="connsiteX56" fmla="*/ 708008 w 1605470"/>
              <a:gd name="connsiteY56" fmla="*/ 5144295 h 6858000"/>
              <a:gd name="connsiteX57" fmla="*/ 704941 w 1605470"/>
              <a:gd name="connsiteY57" fmla="*/ 5125185 h 6858000"/>
              <a:gd name="connsiteX58" fmla="*/ 711771 w 1605470"/>
              <a:gd name="connsiteY58" fmla="*/ 5121884 h 6858000"/>
              <a:gd name="connsiteX59" fmla="*/ 721092 w 1605470"/>
              <a:gd name="connsiteY59" fmla="*/ 5108383 h 6858000"/>
              <a:gd name="connsiteX60" fmla="*/ 717045 w 1605470"/>
              <a:gd name="connsiteY60" fmla="*/ 5094705 h 6858000"/>
              <a:gd name="connsiteX61" fmla="*/ 718807 w 1605470"/>
              <a:gd name="connsiteY61" fmla="*/ 5067850 h 6858000"/>
              <a:gd name="connsiteX62" fmla="*/ 721538 w 1605470"/>
              <a:gd name="connsiteY62" fmla="*/ 5060861 h 6858000"/>
              <a:gd name="connsiteX63" fmla="*/ 718242 w 1605470"/>
              <a:gd name="connsiteY63" fmla="*/ 5034192 h 6858000"/>
              <a:gd name="connsiteX64" fmla="*/ 719796 w 1605470"/>
              <a:gd name="connsiteY64" fmla="*/ 4993030 h 6858000"/>
              <a:gd name="connsiteX65" fmla="*/ 726705 w 1605470"/>
              <a:gd name="connsiteY65" fmla="*/ 4946844 h 6858000"/>
              <a:gd name="connsiteX66" fmla="*/ 722561 w 1605470"/>
              <a:gd name="connsiteY66" fmla="*/ 4932692 h 6858000"/>
              <a:gd name="connsiteX67" fmla="*/ 724935 w 1605470"/>
              <a:gd name="connsiteY67" fmla="*/ 4821504 h 6858000"/>
              <a:gd name="connsiteX68" fmla="*/ 732118 w 1605470"/>
              <a:gd name="connsiteY68" fmla="*/ 4801535 h 6858000"/>
              <a:gd name="connsiteX69" fmla="*/ 739787 w 1605470"/>
              <a:gd name="connsiteY69" fmla="*/ 4797794 h 6858000"/>
              <a:gd name="connsiteX70" fmla="*/ 741081 w 1605470"/>
              <a:gd name="connsiteY70" fmla="*/ 4784526 h 6858000"/>
              <a:gd name="connsiteX71" fmla="*/ 742865 w 1605470"/>
              <a:gd name="connsiteY71" fmla="*/ 4781211 h 6858000"/>
              <a:gd name="connsiteX72" fmla="*/ 751652 w 1605470"/>
              <a:gd name="connsiteY72" fmla="*/ 4761984 h 6858000"/>
              <a:gd name="connsiteX73" fmla="*/ 747700 w 1605470"/>
              <a:gd name="connsiteY73" fmla="*/ 4690749 h 6858000"/>
              <a:gd name="connsiteX74" fmla="*/ 743180 w 1605470"/>
              <a:gd name="connsiteY74" fmla="*/ 4613201 h 6858000"/>
              <a:gd name="connsiteX75" fmla="*/ 738263 w 1605470"/>
              <a:gd name="connsiteY75" fmla="*/ 4444346 h 6858000"/>
              <a:gd name="connsiteX76" fmla="*/ 756542 w 1605470"/>
              <a:gd name="connsiteY76" fmla="*/ 4350346 h 6858000"/>
              <a:gd name="connsiteX77" fmla="*/ 715481 w 1605470"/>
              <a:gd name="connsiteY77" fmla="*/ 4214165 h 6858000"/>
              <a:gd name="connsiteX78" fmla="*/ 719554 w 1605470"/>
              <a:gd name="connsiteY78" fmla="*/ 4090296 h 6858000"/>
              <a:gd name="connsiteX79" fmla="*/ 704810 w 1605470"/>
              <a:gd name="connsiteY79" fmla="*/ 4033999 h 6858000"/>
              <a:gd name="connsiteX80" fmla="*/ 705959 w 1605470"/>
              <a:gd name="connsiteY80" fmla="*/ 4031933 h 6858000"/>
              <a:gd name="connsiteX81" fmla="*/ 704535 w 1605470"/>
              <a:gd name="connsiteY81" fmla="*/ 4013953 h 6858000"/>
              <a:gd name="connsiteX82" fmla="*/ 700443 w 1605470"/>
              <a:gd name="connsiteY82" fmla="*/ 4010511 h 6858000"/>
              <a:gd name="connsiteX83" fmla="*/ 698282 w 1605470"/>
              <a:gd name="connsiteY83" fmla="*/ 3998331 h 6858000"/>
              <a:gd name="connsiteX84" fmla="*/ 690830 w 1605470"/>
              <a:gd name="connsiteY84" fmla="*/ 3974753 h 6858000"/>
              <a:gd name="connsiteX85" fmla="*/ 692428 w 1605470"/>
              <a:gd name="connsiteY85" fmla="*/ 3969950 h 6858000"/>
              <a:gd name="connsiteX86" fmla="*/ 685850 w 1605470"/>
              <a:gd name="connsiteY86" fmla="*/ 3933779 h 6858000"/>
              <a:gd name="connsiteX87" fmla="*/ 687181 w 1605470"/>
              <a:gd name="connsiteY87" fmla="*/ 3933093 h 6858000"/>
              <a:gd name="connsiteX88" fmla="*/ 691535 w 1605470"/>
              <a:gd name="connsiteY88" fmla="*/ 3922082 h 6858000"/>
              <a:gd name="connsiteX89" fmla="*/ 696613 w 1605470"/>
              <a:gd name="connsiteY89" fmla="*/ 3901461 h 6858000"/>
              <a:gd name="connsiteX90" fmla="*/ 719207 w 1605470"/>
              <a:gd name="connsiteY90" fmla="*/ 3813873 h 6858000"/>
              <a:gd name="connsiteX91" fmla="*/ 718632 w 1605470"/>
              <a:gd name="connsiteY91" fmla="*/ 3806161 h 6858000"/>
              <a:gd name="connsiteX92" fmla="*/ 718939 w 1605470"/>
              <a:gd name="connsiteY92" fmla="*/ 3805957 h 6858000"/>
              <a:gd name="connsiteX93" fmla="*/ 718966 w 1605470"/>
              <a:gd name="connsiteY93" fmla="*/ 3797724 h 6858000"/>
              <a:gd name="connsiteX94" fmla="*/ 717581 w 1605470"/>
              <a:gd name="connsiteY94" fmla="*/ 3792098 h 6858000"/>
              <a:gd name="connsiteX95" fmla="*/ 716465 w 1605470"/>
              <a:gd name="connsiteY95" fmla="*/ 3777135 h 6858000"/>
              <a:gd name="connsiteX96" fmla="*/ 718198 w 1605470"/>
              <a:gd name="connsiteY96" fmla="*/ 3771656 h 6858000"/>
              <a:gd name="connsiteX97" fmla="*/ 721941 w 1605470"/>
              <a:gd name="connsiteY97" fmla="*/ 3769007 h 6858000"/>
              <a:gd name="connsiteX98" fmla="*/ 721407 w 1605470"/>
              <a:gd name="connsiteY98" fmla="*/ 3767709 h 6858000"/>
              <a:gd name="connsiteX99" fmla="*/ 730103 w 1605470"/>
              <a:gd name="connsiteY99" fmla="*/ 3738082 h 6858000"/>
              <a:gd name="connsiteX100" fmla="*/ 737449 w 1605470"/>
              <a:gd name="connsiteY100" fmla="*/ 3673397 h 6858000"/>
              <a:gd name="connsiteX101" fmla="*/ 736745 w 1605470"/>
              <a:gd name="connsiteY101" fmla="*/ 3637109 h 6858000"/>
              <a:gd name="connsiteX102" fmla="*/ 740188 w 1605470"/>
              <a:gd name="connsiteY102" fmla="*/ 3536883 h 6858000"/>
              <a:gd name="connsiteX103" fmla="*/ 747726 w 1605470"/>
              <a:gd name="connsiteY103" fmla="*/ 3435652 h 6858000"/>
              <a:gd name="connsiteX104" fmla="*/ 774383 w 1605470"/>
              <a:gd name="connsiteY104" fmla="*/ 3381564 h 6858000"/>
              <a:gd name="connsiteX105" fmla="*/ 774870 w 1605470"/>
              <a:gd name="connsiteY105" fmla="*/ 3375761 h 6858000"/>
              <a:gd name="connsiteX106" fmla="*/ 770510 w 1605470"/>
              <a:gd name="connsiteY106" fmla="*/ 3361844 h 6858000"/>
              <a:gd name="connsiteX107" fmla="*/ 767933 w 1605470"/>
              <a:gd name="connsiteY107" fmla="*/ 3356929 h 6858000"/>
              <a:gd name="connsiteX108" fmla="*/ 766158 w 1605470"/>
              <a:gd name="connsiteY108" fmla="*/ 3349058 h 6858000"/>
              <a:gd name="connsiteX109" fmla="*/ 766414 w 1605470"/>
              <a:gd name="connsiteY109" fmla="*/ 3348763 h 6858000"/>
              <a:gd name="connsiteX110" fmla="*/ 764166 w 1605470"/>
              <a:gd name="connsiteY110" fmla="*/ 3341588 h 6858000"/>
              <a:gd name="connsiteX111" fmla="*/ 749397 w 1605470"/>
              <a:gd name="connsiteY111" fmla="*/ 3307769 h 6858000"/>
              <a:gd name="connsiteX112" fmla="*/ 766960 w 1605470"/>
              <a:gd name="connsiteY112" fmla="*/ 3250522 h 6858000"/>
              <a:gd name="connsiteX113" fmla="*/ 767385 w 1605470"/>
              <a:gd name="connsiteY113" fmla="*/ 3229163 h 6858000"/>
              <a:gd name="connsiteX114" fmla="*/ 769208 w 1605470"/>
              <a:gd name="connsiteY114" fmla="*/ 3217217 h 6858000"/>
              <a:gd name="connsiteX115" fmla="*/ 770350 w 1605470"/>
              <a:gd name="connsiteY115" fmla="*/ 3216125 h 6858000"/>
              <a:gd name="connsiteX116" fmla="*/ 756043 w 1605470"/>
              <a:gd name="connsiteY116" fmla="*/ 3183755 h 6858000"/>
              <a:gd name="connsiteX117" fmla="*/ 756544 w 1605470"/>
              <a:gd name="connsiteY117" fmla="*/ 3178642 h 6858000"/>
              <a:gd name="connsiteX118" fmla="*/ 744144 w 1605470"/>
              <a:gd name="connsiteY118" fmla="*/ 3158586 h 6858000"/>
              <a:gd name="connsiteX119" fmla="*/ 739378 w 1605470"/>
              <a:gd name="connsiteY119" fmla="*/ 3147669 h 6858000"/>
              <a:gd name="connsiteX120" fmla="*/ 734648 w 1605470"/>
              <a:gd name="connsiteY120" fmla="*/ 3145733 h 6858000"/>
              <a:gd name="connsiteX121" fmla="*/ 729329 w 1605470"/>
              <a:gd name="connsiteY121" fmla="*/ 3129034 h 6858000"/>
              <a:gd name="connsiteX122" fmla="*/ 729994 w 1605470"/>
              <a:gd name="connsiteY122" fmla="*/ 3126682 h 6858000"/>
              <a:gd name="connsiteX123" fmla="*/ 720862 w 1605470"/>
              <a:gd name="connsiteY123" fmla="*/ 3114519 h 6858000"/>
              <a:gd name="connsiteX124" fmla="*/ 707471 w 1605470"/>
              <a:gd name="connsiteY124" fmla="*/ 3106272 h 6858000"/>
              <a:gd name="connsiteX125" fmla="*/ 680201 w 1605470"/>
              <a:gd name="connsiteY125" fmla="*/ 2958185 h 6858000"/>
              <a:gd name="connsiteX126" fmla="*/ 622815 w 1605470"/>
              <a:gd name="connsiteY126" fmla="*/ 2762989 h 6858000"/>
              <a:gd name="connsiteX127" fmla="*/ 571733 w 1605470"/>
              <a:gd name="connsiteY127" fmla="*/ 2554718 h 6858000"/>
              <a:gd name="connsiteX128" fmla="*/ 551827 w 1605470"/>
              <a:gd name="connsiteY128" fmla="*/ 2485734 h 6858000"/>
              <a:gd name="connsiteX129" fmla="*/ 542550 w 1605470"/>
              <a:gd name="connsiteY129" fmla="*/ 2447068 h 6858000"/>
              <a:gd name="connsiteX130" fmla="*/ 529511 w 1605470"/>
              <a:gd name="connsiteY130" fmla="*/ 2425819 h 6858000"/>
              <a:gd name="connsiteX131" fmla="*/ 528878 w 1605470"/>
              <a:gd name="connsiteY131" fmla="*/ 2408971 h 6858000"/>
              <a:gd name="connsiteX132" fmla="*/ 535510 w 1605470"/>
              <a:gd name="connsiteY132" fmla="*/ 2402874 h 6858000"/>
              <a:gd name="connsiteX133" fmla="*/ 538122 w 1605470"/>
              <a:gd name="connsiteY133" fmla="*/ 2381443 h 6858000"/>
              <a:gd name="connsiteX134" fmla="*/ 514451 w 1605470"/>
              <a:gd name="connsiteY134" fmla="*/ 2261920 h 6858000"/>
              <a:gd name="connsiteX135" fmla="*/ 486968 w 1605470"/>
              <a:gd name="connsiteY135" fmla="*/ 2182937 h 6858000"/>
              <a:gd name="connsiteX136" fmla="*/ 488555 w 1605470"/>
              <a:gd name="connsiteY136" fmla="*/ 2155135 h 6858000"/>
              <a:gd name="connsiteX137" fmla="*/ 486013 w 1605470"/>
              <a:gd name="connsiteY137" fmla="*/ 2118008 h 6858000"/>
              <a:gd name="connsiteX138" fmla="*/ 487006 w 1605470"/>
              <a:gd name="connsiteY138" fmla="*/ 2050531 h 6858000"/>
              <a:gd name="connsiteX139" fmla="*/ 478812 w 1605470"/>
              <a:gd name="connsiteY139" fmla="*/ 1963269 h 6858000"/>
              <a:gd name="connsiteX140" fmla="*/ 442619 w 1605470"/>
              <a:gd name="connsiteY140" fmla="*/ 1910499 h 6858000"/>
              <a:gd name="connsiteX141" fmla="*/ 446785 w 1605470"/>
              <a:gd name="connsiteY141" fmla="*/ 1903212 h 6858000"/>
              <a:gd name="connsiteX142" fmla="*/ 436547 w 1605470"/>
              <a:gd name="connsiteY142" fmla="*/ 1861531 h 6858000"/>
              <a:gd name="connsiteX143" fmla="*/ 390346 w 1605470"/>
              <a:gd name="connsiteY143" fmla="*/ 1732919 h 6858000"/>
              <a:gd name="connsiteX144" fmla="*/ 362657 w 1605470"/>
              <a:gd name="connsiteY144" fmla="*/ 1663540 h 6858000"/>
              <a:gd name="connsiteX145" fmla="*/ 361783 w 1605470"/>
              <a:gd name="connsiteY145" fmla="*/ 1615777 h 6858000"/>
              <a:gd name="connsiteX146" fmla="*/ 342578 w 1605470"/>
              <a:gd name="connsiteY146" fmla="*/ 1563678 h 6858000"/>
              <a:gd name="connsiteX147" fmla="*/ 355658 w 1605470"/>
              <a:gd name="connsiteY147" fmla="*/ 1519474 h 6858000"/>
              <a:gd name="connsiteX148" fmla="*/ 348400 w 1605470"/>
              <a:gd name="connsiteY148" fmla="*/ 1477995 h 6858000"/>
              <a:gd name="connsiteX149" fmla="*/ 334485 w 1605470"/>
              <a:gd name="connsiteY149" fmla="*/ 1373769 h 6858000"/>
              <a:gd name="connsiteX150" fmla="*/ 342792 w 1605470"/>
              <a:gd name="connsiteY150" fmla="*/ 1307086 h 6858000"/>
              <a:gd name="connsiteX151" fmla="*/ 343980 w 1605470"/>
              <a:gd name="connsiteY151" fmla="*/ 1189033 h 6858000"/>
              <a:gd name="connsiteX152" fmla="*/ 348665 w 1605470"/>
              <a:gd name="connsiteY152" fmla="*/ 1168288 h 6858000"/>
              <a:gd name="connsiteX153" fmla="*/ 340947 w 1605470"/>
              <a:gd name="connsiteY153" fmla="*/ 1142577 h 6858000"/>
              <a:gd name="connsiteX154" fmla="*/ 330253 w 1605470"/>
              <a:gd name="connsiteY154" fmla="*/ 1088484 h 6858000"/>
              <a:gd name="connsiteX155" fmla="*/ 318989 w 1605470"/>
              <a:gd name="connsiteY155" fmla="*/ 1016103 h 6858000"/>
              <a:gd name="connsiteX156" fmla="*/ 320445 w 1605470"/>
              <a:gd name="connsiteY156" fmla="*/ 932283 h 6858000"/>
              <a:gd name="connsiteX157" fmla="*/ 322681 w 1605470"/>
              <a:gd name="connsiteY157" fmla="*/ 915925 h 6858000"/>
              <a:gd name="connsiteX158" fmla="*/ 315310 w 1605470"/>
              <a:gd name="connsiteY158" fmla="*/ 896999 h 6858000"/>
              <a:gd name="connsiteX159" fmla="*/ 284718 w 1605470"/>
              <a:gd name="connsiteY159" fmla="*/ 821517 h 6858000"/>
              <a:gd name="connsiteX160" fmla="*/ 263668 w 1605470"/>
              <a:gd name="connsiteY160" fmla="*/ 751353 h 6858000"/>
              <a:gd name="connsiteX161" fmla="*/ 263226 w 1605470"/>
              <a:gd name="connsiteY161" fmla="*/ 721230 h 6858000"/>
              <a:gd name="connsiteX162" fmla="*/ 248897 w 1605470"/>
              <a:gd name="connsiteY162" fmla="*/ 681659 h 6858000"/>
              <a:gd name="connsiteX163" fmla="*/ 234316 w 1605470"/>
              <a:gd name="connsiteY163" fmla="*/ 635218 h 6858000"/>
              <a:gd name="connsiteX164" fmla="*/ 239327 w 1605470"/>
              <a:gd name="connsiteY164" fmla="*/ 613763 h 6858000"/>
              <a:gd name="connsiteX165" fmla="*/ 225269 w 1605470"/>
              <a:gd name="connsiteY165" fmla="*/ 598582 h 6858000"/>
              <a:gd name="connsiteX166" fmla="*/ 224950 w 1605470"/>
              <a:gd name="connsiteY166" fmla="*/ 576846 h 6858000"/>
              <a:gd name="connsiteX167" fmla="*/ 204576 w 1605470"/>
              <a:gd name="connsiteY167" fmla="*/ 530055 h 6858000"/>
              <a:gd name="connsiteX168" fmla="*/ 219064 w 1605470"/>
              <a:gd name="connsiteY168" fmla="*/ 469651 h 6858000"/>
              <a:gd name="connsiteX169" fmla="*/ 195012 w 1605470"/>
              <a:gd name="connsiteY169" fmla="*/ 448559 h 6858000"/>
              <a:gd name="connsiteX170" fmla="*/ 201434 w 1605470"/>
              <a:gd name="connsiteY170" fmla="*/ 441529 h 6858000"/>
              <a:gd name="connsiteX171" fmla="*/ 200655 w 1605470"/>
              <a:gd name="connsiteY171" fmla="*/ 428927 h 6858000"/>
              <a:gd name="connsiteX172" fmla="*/ 190059 w 1605470"/>
              <a:gd name="connsiteY172" fmla="*/ 430161 h 6858000"/>
              <a:gd name="connsiteX173" fmla="*/ 167079 w 1605470"/>
              <a:gd name="connsiteY173" fmla="*/ 367211 h 6858000"/>
              <a:gd name="connsiteX174" fmla="*/ 124571 w 1605470"/>
              <a:gd name="connsiteY174" fmla="*/ 302178 h 6858000"/>
              <a:gd name="connsiteX175" fmla="*/ 103243 w 1605470"/>
              <a:gd name="connsiteY175" fmla="*/ 211375 h 6858000"/>
              <a:gd name="connsiteX176" fmla="*/ 94571 w 1605470"/>
              <a:gd name="connsiteY176" fmla="*/ 184179 h 6858000"/>
              <a:gd name="connsiteX177" fmla="*/ 13437 w 1605470"/>
              <a:gd name="connsiteY177" fmla="*/ 19287 h 6858000"/>
              <a:gd name="connsiteX178" fmla="*/ 0 w 1605470"/>
              <a:gd name="connsiteY178"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415652 w 1605470"/>
              <a:gd name="connsiteY33" fmla="*/ 6028119 h 6858000"/>
              <a:gd name="connsiteX34" fmla="*/ 442432 w 1605470"/>
              <a:gd name="connsiteY34" fmla="*/ 5934687 h 6858000"/>
              <a:gd name="connsiteX35" fmla="*/ 489472 w 1605470"/>
              <a:gd name="connsiteY35" fmla="*/ 5732419 h 6858000"/>
              <a:gd name="connsiteX36" fmla="*/ 512623 w 1605470"/>
              <a:gd name="connsiteY36" fmla="*/ 5685392 h 6858000"/>
              <a:gd name="connsiteX37" fmla="*/ 510261 w 1605470"/>
              <a:gd name="connsiteY37" fmla="*/ 5634527 h 6858000"/>
              <a:gd name="connsiteX38" fmla="*/ 523992 w 1605470"/>
              <a:gd name="connsiteY38" fmla="*/ 5619557 h 6858000"/>
              <a:gd name="connsiteX39" fmla="*/ 526609 w 1605470"/>
              <a:gd name="connsiteY39" fmla="*/ 5617081 h 6858000"/>
              <a:gd name="connsiteX40" fmla="*/ 531653 w 1605470"/>
              <a:gd name="connsiteY40" fmla="*/ 5604904 h 6858000"/>
              <a:gd name="connsiteX41" fmla="*/ 539863 w 1605470"/>
              <a:gd name="connsiteY41" fmla="*/ 5604298 h 6858000"/>
              <a:gd name="connsiteX42" fmla="*/ 552319 w 1605470"/>
              <a:gd name="connsiteY42" fmla="*/ 5587997 h 6858000"/>
              <a:gd name="connsiteX43" fmla="*/ 559710 w 1605470"/>
              <a:gd name="connsiteY43" fmla="*/ 5564796 h 6858000"/>
              <a:gd name="connsiteX44" fmla="*/ 587214 w 1605470"/>
              <a:gd name="connsiteY44" fmla="*/ 5451511 h 6858000"/>
              <a:gd name="connsiteX45" fmla="*/ 608019 w 1605470"/>
              <a:gd name="connsiteY45" fmla="*/ 5385461 h 6858000"/>
              <a:gd name="connsiteX46" fmla="*/ 622750 w 1605470"/>
              <a:gd name="connsiteY46" fmla="*/ 5363084 h 6858000"/>
              <a:gd name="connsiteX47" fmla="*/ 638731 w 1605470"/>
              <a:gd name="connsiteY47" fmla="*/ 5330009 h 6858000"/>
              <a:gd name="connsiteX48" fmla="*/ 672224 w 1605470"/>
              <a:gd name="connsiteY48" fmla="*/ 5273739 h 6858000"/>
              <a:gd name="connsiteX49" fmla="*/ 681823 w 1605470"/>
              <a:gd name="connsiteY49" fmla="*/ 5241779 h 6858000"/>
              <a:gd name="connsiteX50" fmla="*/ 693049 w 1605470"/>
              <a:gd name="connsiteY50" fmla="*/ 5225268 h 6858000"/>
              <a:gd name="connsiteX51" fmla="*/ 694069 w 1605470"/>
              <a:gd name="connsiteY51" fmla="*/ 5217684 h 6858000"/>
              <a:gd name="connsiteX52" fmla="*/ 701410 w 1605470"/>
              <a:gd name="connsiteY52" fmla="*/ 5193377 h 6858000"/>
              <a:gd name="connsiteX53" fmla="*/ 704713 w 1605470"/>
              <a:gd name="connsiteY53" fmla="*/ 5179288 h 6858000"/>
              <a:gd name="connsiteX54" fmla="*/ 705697 w 1605470"/>
              <a:gd name="connsiteY54" fmla="*/ 5173621 h 6858000"/>
              <a:gd name="connsiteX55" fmla="*/ 701331 w 1605470"/>
              <a:gd name="connsiteY55" fmla="*/ 5159961 h 6858000"/>
              <a:gd name="connsiteX56" fmla="*/ 708008 w 1605470"/>
              <a:gd name="connsiteY56" fmla="*/ 5144295 h 6858000"/>
              <a:gd name="connsiteX57" fmla="*/ 704941 w 1605470"/>
              <a:gd name="connsiteY57" fmla="*/ 5125185 h 6858000"/>
              <a:gd name="connsiteX58" fmla="*/ 711771 w 1605470"/>
              <a:gd name="connsiteY58" fmla="*/ 5121884 h 6858000"/>
              <a:gd name="connsiteX59" fmla="*/ 721092 w 1605470"/>
              <a:gd name="connsiteY59" fmla="*/ 5108383 h 6858000"/>
              <a:gd name="connsiteX60" fmla="*/ 717045 w 1605470"/>
              <a:gd name="connsiteY60" fmla="*/ 5094705 h 6858000"/>
              <a:gd name="connsiteX61" fmla="*/ 718807 w 1605470"/>
              <a:gd name="connsiteY61" fmla="*/ 5067850 h 6858000"/>
              <a:gd name="connsiteX62" fmla="*/ 721538 w 1605470"/>
              <a:gd name="connsiteY62" fmla="*/ 5060861 h 6858000"/>
              <a:gd name="connsiteX63" fmla="*/ 718242 w 1605470"/>
              <a:gd name="connsiteY63" fmla="*/ 5034192 h 6858000"/>
              <a:gd name="connsiteX64" fmla="*/ 719796 w 1605470"/>
              <a:gd name="connsiteY64" fmla="*/ 4993030 h 6858000"/>
              <a:gd name="connsiteX65" fmla="*/ 726705 w 1605470"/>
              <a:gd name="connsiteY65" fmla="*/ 4946844 h 6858000"/>
              <a:gd name="connsiteX66" fmla="*/ 722561 w 1605470"/>
              <a:gd name="connsiteY66" fmla="*/ 4932692 h 6858000"/>
              <a:gd name="connsiteX67" fmla="*/ 724935 w 1605470"/>
              <a:gd name="connsiteY67" fmla="*/ 4821504 h 6858000"/>
              <a:gd name="connsiteX68" fmla="*/ 732118 w 1605470"/>
              <a:gd name="connsiteY68" fmla="*/ 4801535 h 6858000"/>
              <a:gd name="connsiteX69" fmla="*/ 739787 w 1605470"/>
              <a:gd name="connsiteY69" fmla="*/ 4797794 h 6858000"/>
              <a:gd name="connsiteX70" fmla="*/ 741081 w 1605470"/>
              <a:gd name="connsiteY70" fmla="*/ 4784526 h 6858000"/>
              <a:gd name="connsiteX71" fmla="*/ 742865 w 1605470"/>
              <a:gd name="connsiteY71" fmla="*/ 4781211 h 6858000"/>
              <a:gd name="connsiteX72" fmla="*/ 751652 w 1605470"/>
              <a:gd name="connsiteY72" fmla="*/ 4761984 h 6858000"/>
              <a:gd name="connsiteX73" fmla="*/ 747700 w 1605470"/>
              <a:gd name="connsiteY73" fmla="*/ 4690749 h 6858000"/>
              <a:gd name="connsiteX74" fmla="*/ 743180 w 1605470"/>
              <a:gd name="connsiteY74" fmla="*/ 4613201 h 6858000"/>
              <a:gd name="connsiteX75" fmla="*/ 738263 w 1605470"/>
              <a:gd name="connsiteY75" fmla="*/ 4444346 h 6858000"/>
              <a:gd name="connsiteX76" fmla="*/ 756542 w 1605470"/>
              <a:gd name="connsiteY76" fmla="*/ 4350346 h 6858000"/>
              <a:gd name="connsiteX77" fmla="*/ 715481 w 1605470"/>
              <a:gd name="connsiteY77" fmla="*/ 4214165 h 6858000"/>
              <a:gd name="connsiteX78" fmla="*/ 719554 w 1605470"/>
              <a:gd name="connsiteY78" fmla="*/ 4090296 h 6858000"/>
              <a:gd name="connsiteX79" fmla="*/ 704810 w 1605470"/>
              <a:gd name="connsiteY79" fmla="*/ 4033999 h 6858000"/>
              <a:gd name="connsiteX80" fmla="*/ 705959 w 1605470"/>
              <a:gd name="connsiteY80" fmla="*/ 4031933 h 6858000"/>
              <a:gd name="connsiteX81" fmla="*/ 704535 w 1605470"/>
              <a:gd name="connsiteY81" fmla="*/ 4013953 h 6858000"/>
              <a:gd name="connsiteX82" fmla="*/ 700443 w 1605470"/>
              <a:gd name="connsiteY82" fmla="*/ 4010511 h 6858000"/>
              <a:gd name="connsiteX83" fmla="*/ 698282 w 1605470"/>
              <a:gd name="connsiteY83" fmla="*/ 3998331 h 6858000"/>
              <a:gd name="connsiteX84" fmla="*/ 690830 w 1605470"/>
              <a:gd name="connsiteY84" fmla="*/ 3974753 h 6858000"/>
              <a:gd name="connsiteX85" fmla="*/ 692428 w 1605470"/>
              <a:gd name="connsiteY85" fmla="*/ 3969950 h 6858000"/>
              <a:gd name="connsiteX86" fmla="*/ 685850 w 1605470"/>
              <a:gd name="connsiteY86" fmla="*/ 3933779 h 6858000"/>
              <a:gd name="connsiteX87" fmla="*/ 687181 w 1605470"/>
              <a:gd name="connsiteY87" fmla="*/ 3933093 h 6858000"/>
              <a:gd name="connsiteX88" fmla="*/ 691535 w 1605470"/>
              <a:gd name="connsiteY88" fmla="*/ 3922082 h 6858000"/>
              <a:gd name="connsiteX89" fmla="*/ 696613 w 1605470"/>
              <a:gd name="connsiteY89" fmla="*/ 3901461 h 6858000"/>
              <a:gd name="connsiteX90" fmla="*/ 719207 w 1605470"/>
              <a:gd name="connsiteY90" fmla="*/ 3813873 h 6858000"/>
              <a:gd name="connsiteX91" fmla="*/ 718632 w 1605470"/>
              <a:gd name="connsiteY91" fmla="*/ 3806161 h 6858000"/>
              <a:gd name="connsiteX92" fmla="*/ 718939 w 1605470"/>
              <a:gd name="connsiteY92" fmla="*/ 3805957 h 6858000"/>
              <a:gd name="connsiteX93" fmla="*/ 718966 w 1605470"/>
              <a:gd name="connsiteY93" fmla="*/ 3797724 h 6858000"/>
              <a:gd name="connsiteX94" fmla="*/ 717581 w 1605470"/>
              <a:gd name="connsiteY94" fmla="*/ 3792098 h 6858000"/>
              <a:gd name="connsiteX95" fmla="*/ 716465 w 1605470"/>
              <a:gd name="connsiteY95" fmla="*/ 3777135 h 6858000"/>
              <a:gd name="connsiteX96" fmla="*/ 718198 w 1605470"/>
              <a:gd name="connsiteY96" fmla="*/ 3771656 h 6858000"/>
              <a:gd name="connsiteX97" fmla="*/ 721941 w 1605470"/>
              <a:gd name="connsiteY97" fmla="*/ 3769007 h 6858000"/>
              <a:gd name="connsiteX98" fmla="*/ 721407 w 1605470"/>
              <a:gd name="connsiteY98" fmla="*/ 3767709 h 6858000"/>
              <a:gd name="connsiteX99" fmla="*/ 730103 w 1605470"/>
              <a:gd name="connsiteY99" fmla="*/ 3738082 h 6858000"/>
              <a:gd name="connsiteX100" fmla="*/ 737449 w 1605470"/>
              <a:gd name="connsiteY100" fmla="*/ 3673397 h 6858000"/>
              <a:gd name="connsiteX101" fmla="*/ 736745 w 1605470"/>
              <a:gd name="connsiteY101" fmla="*/ 3637109 h 6858000"/>
              <a:gd name="connsiteX102" fmla="*/ 740188 w 1605470"/>
              <a:gd name="connsiteY102" fmla="*/ 3536883 h 6858000"/>
              <a:gd name="connsiteX103" fmla="*/ 747726 w 1605470"/>
              <a:gd name="connsiteY103" fmla="*/ 3435652 h 6858000"/>
              <a:gd name="connsiteX104" fmla="*/ 774383 w 1605470"/>
              <a:gd name="connsiteY104" fmla="*/ 3381564 h 6858000"/>
              <a:gd name="connsiteX105" fmla="*/ 774870 w 1605470"/>
              <a:gd name="connsiteY105" fmla="*/ 3375761 h 6858000"/>
              <a:gd name="connsiteX106" fmla="*/ 770510 w 1605470"/>
              <a:gd name="connsiteY106" fmla="*/ 3361844 h 6858000"/>
              <a:gd name="connsiteX107" fmla="*/ 767933 w 1605470"/>
              <a:gd name="connsiteY107" fmla="*/ 3356929 h 6858000"/>
              <a:gd name="connsiteX108" fmla="*/ 766158 w 1605470"/>
              <a:gd name="connsiteY108" fmla="*/ 3349058 h 6858000"/>
              <a:gd name="connsiteX109" fmla="*/ 766414 w 1605470"/>
              <a:gd name="connsiteY109" fmla="*/ 3348763 h 6858000"/>
              <a:gd name="connsiteX110" fmla="*/ 764166 w 1605470"/>
              <a:gd name="connsiteY110" fmla="*/ 3341588 h 6858000"/>
              <a:gd name="connsiteX111" fmla="*/ 749397 w 1605470"/>
              <a:gd name="connsiteY111" fmla="*/ 3307769 h 6858000"/>
              <a:gd name="connsiteX112" fmla="*/ 766960 w 1605470"/>
              <a:gd name="connsiteY112" fmla="*/ 3250522 h 6858000"/>
              <a:gd name="connsiteX113" fmla="*/ 767385 w 1605470"/>
              <a:gd name="connsiteY113" fmla="*/ 3229163 h 6858000"/>
              <a:gd name="connsiteX114" fmla="*/ 769208 w 1605470"/>
              <a:gd name="connsiteY114" fmla="*/ 3217217 h 6858000"/>
              <a:gd name="connsiteX115" fmla="*/ 770350 w 1605470"/>
              <a:gd name="connsiteY115" fmla="*/ 3216125 h 6858000"/>
              <a:gd name="connsiteX116" fmla="*/ 756043 w 1605470"/>
              <a:gd name="connsiteY116" fmla="*/ 3183755 h 6858000"/>
              <a:gd name="connsiteX117" fmla="*/ 756544 w 1605470"/>
              <a:gd name="connsiteY117" fmla="*/ 3178642 h 6858000"/>
              <a:gd name="connsiteX118" fmla="*/ 744144 w 1605470"/>
              <a:gd name="connsiteY118" fmla="*/ 3158586 h 6858000"/>
              <a:gd name="connsiteX119" fmla="*/ 739378 w 1605470"/>
              <a:gd name="connsiteY119" fmla="*/ 3147669 h 6858000"/>
              <a:gd name="connsiteX120" fmla="*/ 734648 w 1605470"/>
              <a:gd name="connsiteY120" fmla="*/ 3145733 h 6858000"/>
              <a:gd name="connsiteX121" fmla="*/ 729329 w 1605470"/>
              <a:gd name="connsiteY121" fmla="*/ 3129034 h 6858000"/>
              <a:gd name="connsiteX122" fmla="*/ 729994 w 1605470"/>
              <a:gd name="connsiteY122" fmla="*/ 3126682 h 6858000"/>
              <a:gd name="connsiteX123" fmla="*/ 720862 w 1605470"/>
              <a:gd name="connsiteY123" fmla="*/ 3114519 h 6858000"/>
              <a:gd name="connsiteX124" fmla="*/ 707471 w 1605470"/>
              <a:gd name="connsiteY124" fmla="*/ 3106272 h 6858000"/>
              <a:gd name="connsiteX125" fmla="*/ 680201 w 1605470"/>
              <a:gd name="connsiteY125" fmla="*/ 2958185 h 6858000"/>
              <a:gd name="connsiteX126" fmla="*/ 622815 w 1605470"/>
              <a:gd name="connsiteY126" fmla="*/ 2762989 h 6858000"/>
              <a:gd name="connsiteX127" fmla="*/ 571733 w 1605470"/>
              <a:gd name="connsiteY127" fmla="*/ 2554718 h 6858000"/>
              <a:gd name="connsiteX128" fmla="*/ 551827 w 1605470"/>
              <a:gd name="connsiteY128" fmla="*/ 2485734 h 6858000"/>
              <a:gd name="connsiteX129" fmla="*/ 542550 w 1605470"/>
              <a:gd name="connsiteY129" fmla="*/ 2447068 h 6858000"/>
              <a:gd name="connsiteX130" fmla="*/ 529511 w 1605470"/>
              <a:gd name="connsiteY130" fmla="*/ 2425819 h 6858000"/>
              <a:gd name="connsiteX131" fmla="*/ 528878 w 1605470"/>
              <a:gd name="connsiteY131" fmla="*/ 2408971 h 6858000"/>
              <a:gd name="connsiteX132" fmla="*/ 535510 w 1605470"/>
              <a:gd name="connsiteY132" fmla="*/ 2402874 h 6858000"/>
              <a:gd name="connsiteX133" fmla="*/ 538122 w 1605470"/>
              <a:gd name="connsiteY133" fmla="*/ 2381443 h 6858000"/>
              <a:gd name="connsiteX134" fmla="*/ 514451 w 1605470"/>
              <a:gd name="connsiteY134" fmla="*/ 2261920 h 6858000"/>
              <a:gd name="connsiteX135" fmla="*/ 486968 w 1605470"/>
              <a:gd name="connsiteY135" fmla="*/ 2182937 h 6858000"/>
              <a:gd name="connsiteX136" fmla="*/ 488555 w 1605470"/>
              <a:gd name="connsiteY136" fmla="*/ 2155135 h 6858000"/>
              <a:gd name="connsiteX137" fmla="*/ 486013 w 1605470"/>
              <a:gd name="connsiteY137" fmla="*/ 2118008 h 6858000"/>
              <a:gd name="connsiteX138" fmla="*/ 487006 w 1605470"/>
              <a:gd name="connsiteY138" fmla="*/ 2050531 h 6858000"/>
              <a:gd name="connsiteX139" fmla="*/ 478812 w 1605470"/>
              <a:gd name="connsiteY139" fmla="*/ 1963269 h 6858000"/>
              <a:gd name="connsiteX140" fmla="*/ 442619 w 1605470"/>
              <a:gd name="connsiteY140" fmla="*/ 1910499 h 6858000"/>
              <a:gd name="connsiteX141" fmla="*/ 446785 w 1605470"/>
              <a:gd name="connsiteY141" fmla="*/ 1903212 h 6858000"/>
              <a:gd name="connsiteX142" fmla="*/ 436547 w 1605470"/>
              <a:gd name="connsiteY142" fmla="*/ 1861531 h 6858000"/>
              <a:gd name="connsiteX143" fmla="*/ 390346 w 1605470"/>
              <a:gd name="connsiteY143" fmla="*/ 1732919 h 6858000"/>
              <a:gd name="connsiteX144" fmla="*/ 362657 w 1605470"/>
              <a:gd name="connsiteY144" fmla="*/ 1663540 h 6858000"/>
              <a:gd name="connsiteX145" fmla="*/ 361783 w 1605470"/>
              <a:gd name="connsiteY145" fmla="*/ 1615777 h 6858000"/>
              <a:gd name="connsiteX146" fmla="*/ 342578 w 1605470"/>
              <a:gd name="connsiteY146" fmla="*/ 1563678 h 6858000"/>
              <a:gd name="connsiteX147" fmla="*/ 355658 w 1605470"/>
              <a:gd name="connsiteY147" fmla="*/ 1519474 h 6858000"/>
              <a:gd name="connsiteX148" fmla="*/ 348400 w 1605470"/>
              <a:gd name="connsiteY148" fmla="*/ 1477995 h 6858000"/>
              <a:gd name="connsiteX149" fmla="*/ 334485 w 1605470"/>
              <a:gd name="connsiteY149" fmla="*/ 1373769 h 6858000"/>
              <a:gd name="connsiteX150" fmla="*/ 342792 w 1605470"/>
              <a:gd name="connsiteY150" fmla="*/ 1307086 h 6858000"/>
              <a:gd name="connsiteX151" fmla="*/ 343980 w 1605470"/>
              <a:gd name="connsiteY151" fmla="*/ 1189033 h 6858000"/>
              <a:gd name="connsiteX152" fmla="*/ 348665 w 1605470"/>
              <a:gd name="connsiteY152" fmla="*/ 1168288 h 6858000"/>
              <a:gd name="connsiteX153" fmla="*/ 340947 w 1605470"/>
              <a:gd name="connsiteY153" fmla="*/ 1142577 h 6858000"/>
              <a:gd name="connsiteX154" fmla="*/ 330253 w 1605470"/>
              <a:gd name="connsiteY154" fmla="*/ 1088484 h 6858000"/>
              <a:gd name="connsiteX155" fmla="*/ 318989 w 1605470"/>
              <a:gd name="connsiteY155" fmla="*/ 1016103 h 6858000"/>
              <a:gd name="connsiteX156" fmla="*/ 320445 w 1605470"/>
              <a:gd name="connsiteY156" fmla="*/ 932283 h 6858000"/>
              <a:gd name="connsiteX157" fmla="*/ 322681 w 1605470"/>
              <a:gd name="connsiteY157" fmla="*/ 915925 h 6858000"/>
              <a:gd name="connsiteX158" fmla="*/ 315310 w 1605470"/>
              <a:gd name="connsiteY158" fmla="*/ 896999 h 6858000"/>
              <a:gd name="connsiteX159" fmla="*/ 284718 w 1605470"/>
              <a:gd name="connsiteY159" fmla="*/ 821517 h 6858000"/>
              <a:gd name="connsiteX160" fmla="*/ 263668 w 1605470"/>
              <a:gd name="connsiteY160" fmla="*/ 751353 h 6858000"/>
              <a:gd name="connsiteX161" fmla="*/ 263226 w 1605470"/>
              <a:gd name="connsiteY161" fmla="*/ 721230 h 6858000"/>
              <a:gd name="connsiteX162" fmla="*/ 248897 w 1605470"/>
              <a:gd name="connsiteY162" fmla="*/ 681659 h 6858000"/>
              <a:gd name="connsiteX163" fmla="*/ 234316 w 1605470"/>
              <a:gd name="connsiteY163" fmla="*/ 635218 h 6858000"/>
              <a:gd name="connsiteX164" fmla="*/ 239327 w 1605470"/>
              <a:gd name="connsiteY164" fmla="*/ 613763 h 6858000"/>
              <a:gd name="connsiteX165" fmla="*/ 225269 w 1605470"/>
              <a:gd name="connsiteY165" fmla="*/ 598582 h 6858000"/>
              <a:gd name="connsiteX166" fmla="*/ 224950 w 1605470"/>
              <a:gd name="connsiteY166" fmla="*/ 576846 h 6858000"/>
              <a:gd name="connsiteX167" fmla="*/ 204576 w 1605470"/>
              <a:gd name="connsiteY167" fmla="*/ 530055 h 6858000"/>
              <a:gd name="connsiteX168" fmla="*/ 219064 w 1605470"/>
              <a:gd name="connsiteY168" fmla="*/ 469651 h 6858000"/>
              <a:gd name="connsiteX169" fmla="*/ 195012 w 1605470"/>
              <a:gd name="connsiteY169" fmla="*/ 448559 h 6858000"/>
              <a:gd name="connsiteX170" fmla="*/ 201434 w 1605470"/>
              <a:gd name="connsiteY170" fmla="*/ 441529 h 6858000"/>
              <a:gd name="connsiteX171" fmla="*/ 200655 w 1605470"/>
              <a:gd name="connsiteY171" fmla="*/ 428927 h 6858000"/>
              <a:gd name="connsiteX172" fmla="*/ 190059 w 1605470"/>
              <a:gd name="connsiteY172" fmla="*/ 430161 h 6858000"/>
              <a:gd name="connsiteX173" fmla="*/ 167079 w 1605470"/>
              <a:gd name="connsiteY173" fmla="*/ 367211 h 6858000"/>
              <a:gd name="connsiteX174" fmla="*/ 124571 w 1605470"/>
              <a:gd name="connsiteY174" fmla="*/ 302178 h 6858000"/>
              <a:gd name="connsiteX175" fmla="*/ 103243 w 1605470"/>
              <a:gd name="connsiteY175" fmla="*/ 211375 h 6858000"/>
              <a:gd name="connsiteX176" fmla="*/ 94571 w 1605470"/>
              <a:gd name="connsiteY176" fmla="*/ 184179 h 6858000"/>
              <a:gd name="connsiteX177" fmla="*/ 13437 w 1605470"/>
              <a:gd name="connsiteY177" fmla="*/ 19287 h 6858000"/>
              <a:gd name="connsiteX178" fmla="*/ 0 w 1605470"/>
              <a:gd name="connsiteY178"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415652 w 1605470"/>
              <a:gd name="connsiteY33" fmla="*/ 6028119 h 6858000"/>
              <a:gd name="connsiteX34" fmla="*/ 442432 w 1605470"/>
              <a:gd name="connsiteY34" fmla="*/ 5934687 h 6858000"/>
              <a:gd name="connsiteX35" fmla="*/ 489472 w 1605470"/>
              <a:gd name="connsiteY35" fmla="*/ 5732419 h 6858000"/>
              <a:gd name="connsiteX36" fmla="*/ 512623 w 1605470"/>
              <a:gd name="connsiteY36" fmla="*/ 5685392 h 6858000"/>
              <a:gd name="connsiteX37" fmla="*/ 510261 w 1605470"/>
              <a:gd name="connsiteY37" fmla="*/ 5634527 h 6858000"/>
              <a:gd name="connsiteX38" fmla="*/ 523992 w 1605470"/>
              <a:gd name="connsiteY38" fmla="*/ 5619557 h 6858000"/>
              <a:gd name="connsiteX39" fmla="*/ 526609 w 1605470"/>
              <a:gd name="connsiteY39" fmla="*/ 5617081 h 6858000"/>
              <a:gd name="connsiteX40" fmla="*/ 531653 w 1605470"/>
              <a:gd name="connsiteY40" fmla="*/ 5604904 h 6858000"/>
              <a:gd name="connsiteX41" fmla="*/ 539863 w 1605470"/>
              <a:gd name="connsiteY41" fmla="*/ 5604298 h 6858000"/>
              <a:gd name="connsiteX42" fmla="*/ 552319 w 1605470"/>
              <a:gd name="connsiteY42" fmla="*/ 5587997 h 6858000"/>
              <a:gd name="connsiteX43" fmla="*/ 559710 w 1605470"/>
              <a:gd name="connsiteY43" fmla="*/ 5564796 h 6858000"/>
              <a:gd name="connsiteX44" fmla="*/ 587214 w 1605470"/>
              <a:gd name="connsiteY44" fmla="*/ 5451511 h 6858000"/>
              <a:gd name="connsiteX45" fmla="*/ 608019 w 1605470"/>
              <a:gd name="connsiteY45" fmla="*/ 5385461 h 6858000"/>
              <a:gd name="connsiteX46" fmla="*/ 622750 w 1605470"/>
              <a:gd name="connsiteY46" fmla="*/ 5363084 h 6858000"/>
              <a:gd name="connsiteX47" fmla="*/ 638731 w 1605470"/>
              <a:gd name="connsiteY47" fmla="*/ 5330009 h 6858000"/>
              <a:gd name="connsiteX48" fmla="*/ 672224 w 1605470"/>
              <a:gd name="connsiteY48" fmla="*/ 5273739 h 6858000"/>
              <a:gd name="connsiteX49" fmla="*/ 681823 w 1605470"/>
              <a:gd name="connsiteY49" fmla="*/ 5241779 h 6858000"/>
              <a:gd name="connsiteX50" fmla="*/ 693049 w 1605470"/>
              <a:gd name="connsiteY50" fmla="*/ 5225268 h 6858000"/>
              <a:gd name="connsiteX51" fmla="*/ 694069 w 1605470"/>
              <a:gd name="connsiteY51" fmla="*/ 5217684 h 6858000"/>
              <a:gd name="connsiteX52" fmla="*/ 701410 w 1605470"/>
              <a:gd name="connsiteY52" fmla="*/ 5193377 h 6858000"/>
              <a:gd name="connsiteX53" fmla="*/ 704713 w 1605470"/>
              <a:gd name="connsiteY53" fmla="*/ 5179288 h 6858000"/>
              <a:gd name="connsiteX54" fmla="*/ 705697 w 1605470"/>
              <a:gd name="connsiteY54" fmla="*/ 5173621 h 6858000"/>
              <a:gd name="connsiteX55" fmla="*/ 701331 w 1605470"/>
              <a:gd name="connsiteY55" fmla="*/ 5159961 h 6858000"/>
              <a:gd name="connsiteX56" fmla="*/ 708008 w 1605470"/>
              <a:gd name="connsiteY56" fmla="*/ 5144295 h 6858000"/>
              <a:gd name="connsiteX57" fmla="*/ 704941 w 1605470"/>
              <a:gd name="connsiteY57" fmla="*/ 5125185 h 6858000"/>
              <a:gd name="connsiteX58" fmla="*/ 711771 w 1605470"/>
              <a:gd name="connsiteY58" fmla="*/ 5121884 h 6858000"/>
              <a:gd name="connsiteX59" fmla="*/ 721092 w 1605470"/>
              <a:gd name="connsiteY59" fmla="*/ 5108383 h 6858000"/>
              <a:gd name="connsiteX60" fmla="*/ 717045 w 1605470"/>
              <a:gd name="connsiteY60" fmla="*/ 5094705 h 6858000"/>
              <a:gd name="connsiteX61" fmla="*/ 718807 w 1605470"/>
              <a:gd name="connsiteY61" fmla="*/ 5067850 h 6858000"/>
              <a:gd name="connsiteX62" fmla="*/ 721538 w 1605470"/>
              <a:gd name="connsiteY62" fmla="*/ 5060861 h 6858000"/>
              <a:gd name="connsiteX63" fmla="*/ 718242 w 1605470"/>
              <a:gd name="connsiteY63" fmla="*/ 5034192 h 6858000"/>
              <a:gd name="connsiteX64" fmla="*/ 719796 w 1605470"/>
              <a:gd name="connsiteY64" fmla="*/ 4993030 h 6858000"/>
              <a:gd name="connsiteX65" fmla="*/ 726705 w 1605470"/>
              <a:gd name="connsiteY65" fmla="*/ 4946844 h 6858000"/>
              <a:gd name="connsiteX66" fmla="*/ 722561 w 1605470"/>
              <a:gd name="connsiteY66" fmla="*/ 4932692 h 6858000"/>
              <a:gd name="connsiteX67" fmla="*/ 724935 w 1605470"/>
              <a:gd name="connsiteY67" fmla="*/ 4821504 h 6858000"/>
              <a:gd name="connsiteX68" fmla="*/ 732118 w 1605470"/>
              <a:gd name="connsiteY68" fmla="*/ 4801535 h 6858000"/>
              <a:gd name="connsiteX69" fmla="*/ 739787 w 1605470"/>
              <a:gd name="connsiteY69" fmla="*/ 4797794 h 6858000"/>
              <a:gd name="connsiteX70" fmla="*/ 741081 w 1605470"/>
              <a:gd name="connsiteY70" fmla="*/ 4784526 h 6858000"/>
              <a:gd name="connsiteX71" fmla="*/ 742865 w 1605470"/>
              <a:gd name="connsiteY71" fmla="*/ 4781211 h 6858000"/>
              <a:gd name="connsiteX72" fmla="*/ 751652 w 1605470"/>
              <a:gd name="connsiteY72" fmla="*/ 4761984 h 6858000"/>
              <a:gd name="connsiteX73" fmla="*/ 747700 w 1605470"/>
              <a:gd name="connsiteY73" fmla="*/ 4690749 h 6858000"/>
              <a:gd name="connsiteX74" fmla="*/ 743180 w 1605470"/>
              <a:gd name="connsiteY74" fmla="*/ 4613201 h 6858000"/>
              <a:gd name="connsiteX75" fmla="*/ 738263 w 1605470"/>
              <a:gd name="connsiteY75" fmla="*/ 4444346 h 6858000"/>
              <a:gd name="connsiteX76" fmla="*/ 756542 w 1605470"/>
              <a:gd name="connsiteY76" fmla="*/ 4350346 h 6858000"/>
              <a:gd name="connsiteX77" fmla="*/ 715481 w 1605470"/>
              <a:gd name="connsiteY77" fmla="*/ 4214165 h 6858000"/>
              <a:gd name="connsiteX78" fmla="*/ 719554 w 1605470"/>
              <a:gd name="connsiteY78" fmla="*/ 4090296 h 6858000"/>
              <a:gd name="connsiteX79" fmla="*/ 704810 w 1605470"/>
              <a:gd name="connsiteY79" fmla="*/ 4033999 h 6858000"/>
              <a:gd name="connsiteX80" fmla="*/ 705959 w 1605470"/>
              <a:gd name="connsiteY80" fmla="*/ 4031933 h 6858000"/>
              <a:gd name="connsiteX81" fmla="*/ 704535 w 1605470"/>
              <a:gd name="connsiteY81" fmla="*/ 4013953 h 6858000"/>
              <a:gd name="connsiteX82" fmla="*/ 700443 w 1605470"/>
              <a:gd name="connsiteY82" fmla="*/ 4010511 h 6858000"/>
              <a:gd name="connsiteX83" fmla="*/ 698282 w 1605470"/>
              <a:gd name="connsiteY83" fmla="*/ 3998331 h 6858000"/>
              <a:gd name="connsiteX84" fmla="*/ 690830 w 1605470"/>
              <a:gd name="connsiteY84" fmla="*/ 3974753 h 6858000"/>
              <a:gd name="connsiteX85" fmla="*/ 692428 w 1605470"/>
              <a:gd name="connsiteY85" fmla="*/ 3969950 h 6858000"/>
              <a:gd name="connsiteX86" fmla="*/ 685850 w 1605470"/>
              <a:gd name="connsiteY86" fmla="*/ 3933779 h 6858000"/>
              <a:gd name="connsiteX87" fmla="*/ 687181 w 1605470"/>
              <a:gd name="connsiteY87" fmla="*/ 3933093 h 6858000"/>
              <a:gd name="connsiteX88" fmla="*/ 691535 w 1605470"/>
              <a:gd name="connsiteY88" fmla="*/ 3922082 h 6858000"/>
              <a:gd name="connsiteX89" fmla="*/ 696613 w 1605470"/>
              <a:gd name="connsiteY89" fmla="*/ 3901461 h 6858000"/>
              <a:gd name="connsiteX90" fmla="*/ 719207 w 1605470"/>
              <a:gd name="connsiteY90" fmla="*/ 3813873 h 6858000"/>
              <a:gd name="connsiteX91" fmla="*/ 718632 w 1605470"/>
              <a:gd name="connsiteY91" fmla="*/ 3806161 h 6858000"/>
              <a:gd name="connsiteX92" fmla="*/ 718939 w 1605470"/>
              <a:gd name="connsiteY92" fmla="*/ 3805957 h 6858000"/>
              <a:gd name="connsiteX93" fmla="*/ 718966 w 1605470"/>
              <a:gd name="connsiteY93" fmla="*/ 3797724 h 6858000"/>
              <a:gd name="connsiteX94" fmla="*/ 717581 w 1605470"/>
              <a:gd name="connsiteY94" fmla="*/ 3792098 h 6858000"/>
              <a:gd name="connsiteX95" fmla="*/ 716465 w 1605470"/>
              <a:gd name="connsiteY95" fmla="*/ 3777135 h 6858000"/>
              <a:gd name="connsiteX96" fmla="*/ 718198 w 1605470"/>
              <a:gd name="connsiteY96" fmla="*/ 3771656 h 6858000"/>
              <a:gd name="connsiteX97" fmla="*/ 721941 w 1605470"/>
              <a:gd name="connsiteY97" fmla="*/ 3769007 h 6858000"/>
              <a:gd name="connsiteX98" fmla="*/ 721407 w 1605470"/>
              <a:gd name="connsiteY98" fmla="*/ 3767709 h 6858000"/>
              <a:gd name="connsiteX99" fmla="*/ 730103 w 1605470"/>
              <a:gd name="connsiteY99" fmla="*/ 3738082 h 6858000"/>
              <a:gd name="connsiteX100" fmla="*/ 737449 w 1605470"/>
              <a:gd name="connsiteY100" fmla="*/ 3673397 h 6858000"/>
              <a:gd name="connsiteX101" fmla="*/ 736745 w 1605470"/>
              <a:gd name="connsiteY101" fmla="*/ 3637109 h 6858000"/>
              <a:gd name="connsiteX102" fmla="*/ 740188 w 1605470"/>
              <a:gd name="connsiteY102" fmla="*/ 3536883 h 6858000"/>
              <a:gd name="connsiteX103" fmla="*/ 747726 w 1605470"/>
              <a:gd name="connsiteY103" fmla="*/ 3435652 h 6858000"/>
              <a:gd name="connsiteX104" fmla="*/ 774383 w 1605470"/>
              <a:gd name="connsiteY104" fmla="*/ 3381564 h 6858000"/>
              <a:gd name="connsiteX105" fmla="*/ 774870 w 1605470"/>
              <a:gd name="connsiteY105" fmla="*/ 3375761 h 6858000"/>
              <a:gd name="connsiteX106" fmla="*/ 770510 w 1605470"/>
              <a:gd name="connsiteY106" fmla="*/ 3361844 h 6858000"/>
              <a:gd name="connsiteX107" fmla="*/ 767933 w 1605470"/>
              <a:gd name="connsiteY107" fmla="*/ 3356929 h 6858000"/>
              <a:gd name="connsiteX108" fmla="*/ 766158 w 1605470"/>
              <a:gd name="connsiteY108" fmla="*/ 3349058 h 6858000"/>
              <a:gd name="connsiteX109" fmla="*/ 766414 w 1605470"/>
              <a:gd name="connsiteY109" fmla="*/ 3348763 h 6858000"/>
              <a:gd name="connsiteX110" fmla="*/ 764166 w 1605470"/>
              <a:gd name="connsiteY110" fmla="*/ 3341588 h 6858000"/>
              <a:gd name="connsiteX111" fmla="*/ 749397 w 1605470"/>
              <a:gd name="connsiteY111" fmla="*/ 3307769 h 6858000"/>
              <a:gd name="connsiteX112" fmla="*/ 766960 w 1605470"/>
              <a:gd name="connsiteY112" fmla="*/ 3250522 h 6858000"/>
              <a:gd name="connsiteX113" fmla="*/ 767385 w 1605470"/>
              <a:gd name="connsiteY113" fmla="*/ 3229163 h 6858000"/>
              <a:gd name="connsiteX114" fmla="*/ 769208 w 1605470"/>
              <a:gd name="connsiteY114" fmla="*/ 3217217 h 6858000"/>
              <a:gd name="connsiteX115" fmla="*/ 770350 w 1605470"/>
              <a:gd name="connsiteY115" fmla="*/ 3216125 h 6858000"/>
              <a:gd name="connsiteX116" fmla="*/ 756043 w 1605470"/>
              <a:gd name="connsiteY116" fmla="*/ 3183755 h 6858000"/>
              <a:gd name="connsiteX117" fmla="*/ 756544 w 1605470"/>
              <a:gd name="connsiteY117" fmla="*/ 3178642 h 6858000"/>
              <a:gd name="connsiteX118" fmla="*/ 744144 w 1605470"/>
              <a:gd name="connsiteY118" fmla="*/ 3158586 h 6858000"/>
              <a:gd name="connsiteX119" fmla="*/ 739378 w 1605470"/>
              <a:gd name="connsiteY119" fmla="*/ 3147669 h 6858000"/>
              <a:gd name="connsiteX120" fmla="*/ 734648 w 1605470"/>
              <a:gd name="connsiteY120" fmla="*/ 3145733 h 6858000"/>
              <a:gd name="connsiteX121" fmla="*/ 729329 w 1605470"/>
              <a:gd name="connsiteY121" fmla="*/ 3129034 h 6858000"/>
              <a:gd name="connsiteX122" fmla="*/ 729994 w 1605470"/>
              <a:gd name="connsiteY122" fmla="*/ 3126682 h 6858000"/>
              <a:gd name="connsiteX123" fmla="*/ 720862 w 1605470"/>
              <a:gd name="connsiteY123" fmla="*/ 3114519 h 6858000"/>
              <a:gd name="connsiteX124" fmla="*/ 707471 w 1605470"/>
              <a:gd name="connsiteY124" fmla="*/ 3106272 h 6858000"/>
              <a:gd name="connsiteX125" fmla="*/ 680201 w 1605470"/>
              <a:gd name="connsiteY125" fmla="*/ 2958185 h 6858000"/>
              <a:gd name="connsiteX126" fmla="*/ 622815 w 1605470"/>
              <a:gd name="connsiteY126" fmla="*/ 2762989 h 6858000"/>
              <a:gd name="connsiteX127" fmla="*/ 571733 w 1605470"/>
              <a:gd name="connsiteY127" fmla="*/ 2554718 h 6858000"/>
              <a:gd name="connsiteX128" fmla="*/ 551827 w 1605470"/>
              <a:gd name="connsiteY128" fmla="*/ 2485734 h 6858000"/>
              <a:gd name="connsiteX129" fmla="*/ 542550 w 1605470"/>
              <a:gd name="connsiteY129" fmla="*/ 2447068 h 6858000"/>
              <a:gd name="connsiteX130" fmla="*/ 529511 w 1605470"/>
              <a:gd name="connsiteY130" fmla="*/ 2425819 h 6858000"/>
              <a:gd name="connsiteX131" fmla="*/ 528878 w 1605470"/>
              <a:gd name="connsiteY131" fmla="*/ 2408971 h 6858000"/>
              <a:gd name="connsiteX132" fmla="*/ 535510 w 1605470"/>
              <a:gd name="connsiteY132" fmla="*/ 2402874 h 6858000"/>
              <a:gd name="connsiteX133" fmla="*/ 538122 w 1605470"/>
              <a:gd name="connsiteY133" fmla="*/ 2381443 h 6858000"/>
              <a:gd name="connsiteX134" fmla="*/ 514451 w 1605470"/>
              <a:gd name="connsiteY134" fmla="*/ 2261920 h 6858000"/>
              <a:gd name="connsiteX135" fmla="*/ 486968 w 1605470"/>
              <a:gd name="connsiteY135" fmla="*/ 2182937 h 6858000"/>
              <a:gd name="connsiteX136" fmla="*/ 488555 w 1605470"/>
              <a:gd name="connsiteY136" fmla="*/ 2155135 h 6858000"/>
              <a:gd name="connsiteX137" fmla="*/ 486013 w 1605470"/>
              <a:gd name="connsiteY137" fmla="*/ 2118008 h 6858000"/>
              <a:gd name="connsiteX138" fmla="*/ 487006 w 1605470"/>
              <a:gd name="connsiteY138" fmla="*/ 2050531 h 6858000"/>
              <a:gd name="connsiteX139" fmla="*/ 478812 w 1605470"/>
              <a:gd name="connsiteY139" fmla="*/ 1963269 h 6858000"/>
              <a:gd name="connsiteX140" fmla="*/ 442619 w 1605470"/>
              <a:gd name="connsiteY140" fmla="*/ 1910499 h 6858000"/>
              <a:gd name="connsiteX141" fmla="*/ 446785 w 1605470"/>
              <a:gd name="connsiteY141" fmla="*/ 1903212 h 6858000"/>
              <a:gd name="connsiteX142" fmla="*/ 436547 w 1605470"/>
              <a:gd name="connsiteY142" fmla="*/ 1861531 h 6858000"/>
              <a:gd name="connsiteX143" fmla="*/ 390346 w 1605470"/>
              <a:gd name="connsiteY143" fmla="*/ 1732919 h 6858000"/>
              <a:gd name="connsiteX144" fmla="*/ 362657 w 1605470"/>
              <a:gd name="connsiteY144" fmla="*/ 1663540 h 6858000"/>
              <a:gd name="connsiteX145" fmla="*/ 361783 w 1605470"/>
              <a:gd name="connsiteY145" fmla="*/ 1615777 h 6858000"/>
              <a:gd name="connsiteX146" fmla="*/ 342578 w 1605470"/>
              <a:gd name="connsiteY146" fmla="*/ 1563678 h 6858000"/>
              <a:gd name="connsiteX147" fmla="*/ 355658 w 1605470"/>
              <a:gd name="connsiteY147" fmla="*/ 1519474 h 6858000"/>
              <a:gd name="connsiteX148" fmla="*/ 348400 w 1605470"/>
              <a:gd name="connsiteY148" fmla="*/ 1477995 h 6858000"/>
              <a:gd name="connsiteX149" fmla="*/ 334485 w 1605470"/>
              <a:gd name="connsiteY149" fmla="*/ 1373769 h 6858000"/>
              <a:gd name="connsiteX150" fmla="*/ 342792 w 1605470"/>
              <a:gd name="connsiteY150" fmla="*/ 1307086 h 6858000"/>
              <a:gd name="connsiteX151" fmla="*/ 343980 w 1605470"/>
              <a:gd name="connsiteY151" fmla="*/ 1189033 h 6858000"/>
              <a:gd name="connsiteX152" fmla="*/ 348665 w 1605470"/>
              <a:gd name="connsiteY152" fmla="*/ 1168288 h 6858000"/>
              <a:gd name="connsiteX153" fmla="*/ 340947 w 1605470"/>
              <a:gd name="connsiteY153" fmla="*/ 1142577 h 6858000"/>
              <a:gd name="connsiteX154" fmla="*/ 330253 w 1605470"/>
              <a:gd name="connsiteY154" fmla="*/ 1088484 h 6858000"/>
              <a:gd name="connsiteX155" fmla="*/ 318989 w 1605470"/>
              <a:gd name="connsiteY155" fmla="*/ 1016103 h 6858000"/>
              <a:gd name="connsiteX156" fmla="*/ 320445 w 1605470"/>
              <a:gd name="connsiteY156" fmla="*/ 932283 h 6858000"/>
              <a:gd name="connsiteX157" fmla="*/ 322681 w 1605470"/>
              <a:gd name="connsiteY157" fmla="*/ 915925 h 6858000"/>
              <a:gd name="connsiteX158" fmla="*/ 315310 w 1605470"/>
              <a:gd name="connsiteY158" fmla="*/ 896999 h 6858000"/>
              <a:gd name="connsiteX159" fmla="*/ 284718 w 1605470"/>
              <a:gd name="connsiteY159" fmla="*/ 821517 h 6858000"/>
              <a:gd name="connsiteX160" fmla="*/ 263668 w 1605470"/>
              <a:gd name="connsiteY160" fmla="*/ 751353 h 6858000"/>
              <a:gd name="connsiteX161" fmla="*/ 263226 w 1605470"/>
              <a:gd name="connsiteY161" fmla="*/ 721230 h 6858000"/>
              <a:gd name="connsiteX162" fmla="*/ 248897 w 1605470"/>
              <a:gd name="connsiteY162" fmla="*/ 681659 h 6858000"/>
              <a:gd name="connsiteX163" fmla="*/ 234316 w 1605470"/>
              <a:gd name="connsiteY163" fmla="*/ 635218 h 6858000"/>
              <a:gd name="connsiteX164" fmla="*/ 239327 w 1605470"/>
              <a:gd name="connsiteY164" fmla="*/ 613763 h 6858000"/>
              <a:gd name="connsiteX165" fmla="*/ 225269 w 1605470"/>
              <a:gd name="connsiteY165" fmla="*/ 598582 h 6858000"/>
              <a:gd name="connsiteX166" fmla="*/ 224950 w 1605470"/>
              <a:gd name="connsiteY166" fmla="*/ 576846 h 6858000"/>
              <a:gd name="connsiteX167" fmla="*/ 204576 w 1605470"/>
              <a:gd name="connsiteY167" fmla="*/ 530055 h 6858000"/>
              <a:gd name="connsiteX168" fmla="*/ 219064 w 1605470"/>
              <a:gd name="connsiteY168" fmla="*/ 469651 h 6858000"/>
              <a:gd name="connsiteX169" fmla="*/ 195012 w 1605470"/>
              <a:gd name="connsiteY169" fmla="*/ 448559 h 6858000"/>
              <a:gd name="connsiteX170" fmla="*/ 201434 w 1605470"/>
              <a:gd name="connsiteY170" fmla="*/ 441529 h 6858000"/>
              <a:gd name="connsiteX171" fmla="*/ 200655 w 1605470"/>
              <a:gd name="connsiteY171" fmla="*/ 428927 h 6858000"/>
              <a:gd name="connsiteX172" fmla="*/ 190059 w 1605470"/>
              <a:gd name="connsiteY172" fmla="*/ 430161 h 6858000"/>
              <a:gd name="connsiteX173" fmla="*/ 167079 w 1605470"/>
              <a:gd name="connsiteY173" fmla="*/ 367211 h 6858000"/>
              <a:gd name="connsiteX174" fmla="*/ 124571 w 1605470"/>
              <a:gd name="connsiteY174" fmla="*/ 302178 h 6858000"/>
              <a:gd name="connsiteX175" fmla="*/ 103243 w 1605470"/>
              <a:gd name="connsiteY175" fmla="*/ 211375 h 6858000"/>
              <a:gd name="connsiteX176" fmla="*/ 94571 w 1605470"/>
              <a:gd name="connsiteY176" fmla="*/ 184179 h 6858000"/>
              <a:gd name="connsiteX177" fmla="*/ 13437 w 1605470"/>
              <a:gd name="connsiteY177" fmla="*/ 19287 h 6858000"/>
              <a:gd name="connsiteX178" fmla="*/ 0 w 1605470"/>
              <a:gd name="connsiteY178"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89472 w 1605470"/>
              <a:gd name="connsiteY35" fmla="*/ 5732419 h 6858000"/>
              <a:gd name="connsiteX36" fmla="*/ 512623 w 1605470"/>
              <a:gd name="connsiteY36" fmla="*/ 5685392 h 6858000"/>
              <a:gd name="connsiteX37" fmla="*/ 510261 w 1605470"/>
              <a:gd name="connsiteY37" fmla="*/ 5634527 h 6858000"/>
              <a:gd name="connsiteX38" fmla="*/ 523992 w 1605470"/>
              <a:gd name="connsiteY38" fmla="*/ 5619557 h 6858000"/>
              <a:gd name="connsiteX39" fmla="*/ 526609 w 1605470"/>
              <a:gd name="connsiteY39" fmla="*/ 5617081 h 6858000"/>
              <a:gd name="connsiteX40" fmla="*/ 531653 w 1605470"/>
              <a:gd name="connsiteY40" fmla="*/ 5604904 h 6858000"/>
              <a:gd name="connsiteX41" fmla="*/ 539863 w 1605470"/>
              <a:gd name="connsiteY41" fmla="*/ 5604298 h 6858000"/>
              <a:gd name="connsiteX42" fmla="*/ 552319 w 1605470"/>
              <a:gd name="connsiteY42" fmla="*/ 5587997 h 6858000"/>
              <a:gd name="connsiteX43" fmla="*/ 559710 w 1605470"/>
              <a:gd name="connsiteY43" fmla="*/ 5564796 h 6858000"/>
              <a:gd name="connsiteX44" fmla="*/ 587214 w 1605470"/>
              <a:gd name="connsiteY44" fmla="*/ 5451511 h 6858000"/>
              <a:gd name="connsiteX45" fmla="*/ 608019 w 1605470"/>
              <a:gd name="connsiteY45" fmla="*/ 5385461 h 6858000"/>
              <a:gd name="connsiteX46" fmla="*/ 622750 w 1605470"/>
              <a:gd name="connsiteY46" fmla="*/ 5363084 h 6858000"/>
              <a:gd name="connsiteX47" fmla="*/ 638731 w 1605470"/>
              <a:gd name="connsiteY47" fmla="*/ 5330009 h 6858000"/>
              <a:gd name="connsiteX48" fmla="*/ 672224 w 1605470"/>
              <a:gd name="connsiteY48" fmla="*/ 5273739 h 6858000"/>
              <a:gd name="connsiteX49" fmla="*/ 681823 w 1605470"/>
              <a:gd name="connsiteY49" fmla="*/ 5241779 h 6858000"/>
              <a:gd name="connsiteX50" fmla="*/ 693049 w 1605470"/>
              <a:gd name="connsiteY50" fmla="*/ 5225268 h 6858000"/>
              <a:gd name="connsiteX51" fmla="*/ 694069 w 1605470"/>
              <a:gd name="connsiteY51" fmla="*/ 5217684 h 6858000"/>
              <a:gd name="connsiteX52" fmla="*/ 701410 w 1605470"/>
              <a:gd name="connsiteY52" fmla="*/ 5193377 h 6858000"/>
              <a:gd name="connsiteX53" fmla="*/ 704713 w 1605470"/>
              <a:gd name="connsiteY53" fmla="*/ 5179288 h 6858000"/>
              <a:gd name="connsiteX54" fmla="*/ 705697 w 1605470"/>
              <a:gd name="connsiteY54" fmla="*/ 5173621 h 6858000"/>
              <a:gd name="connsiteX55" fmla="*/ 701331 w 1605470"/>
              <a:gd name="connsiteY55" fmla="*/ 5159961 h 6858000"/>
              <a:gd name="connsiteX56" fmla="*/ 708008 w 1605470"/>
              <a:gd name="connsiteY56" fmla="*/ 5144295 h 6858000"/>
              <a:gd name="connsiteX57" fmla="*/ 704941 w 1605470"/>
              <a:gd name="connsiteY57" fmla="*/ 5125185 h 6858000"/>
              <a:gd name="connsiteX58" fmla="*/ 711771 w 1605470"/>
              <a:gd name="connsiteY58" fmla="*/ 5121884 h 6858000"/>
              <a:gd name="connsiteX59" fmla="*/ 721092 w 1605470"/>
              <a:gd name="connsiteY59" fmla="*/ 5108383 h 6858000"/>
              <a:gd name="connsiteX60" fmla="*/ 717045 w 1605470"/>
              <a:gd name="connsiteY60" fmla="*/ 5094705 h 6858000"/>
              <a:gd name="connsiteX61" fmla="*/ 718807 w 1605470"/>
              <a:gd name="connsiteY61" fmla="*/ 5067850 h 6858000"/>
              <a:gd name="connsiteX62" fmla="*/ 721538 w 1605470"/>
              <a:gd name="connsiteY62" fmla="*/ 5060861 h 6858000"/>
              <a:gd name="connsiteX63" fmla="*/ 718242 w 1605470"/>
              <a:gd name="connsiteY63" fmla="*/ 5034192 h 6858000"/>
              <a:gd name="connsiteX64" fmla="*/ 719796 w 1605470"/>
              <a:gd name="connsiteY64" fmla="*/ 4993030 h 6858000"/>
              <a:gd name="connsiteX65" fmla="*/ 726705 w 1605470"/>
              <a:gd name="connsiteY65" fmla="*/ 4946844 h 6858000"/>
              <a:gd name="connsiteX66" fmla="*/ 722561 w 1605470"/>
              <a:gd name="connsiteY66" fmla="*/ 4932692 h 6858000"/>
              <a:gd name="connsiteX67" fmla="*/ 724935 w 1605470"/>
              <a:gd name="connsiteY67" fmla="*/ 4821504 h 6858000"/>
              <a:gd name="connsiteX68" fmla="*/ 732118 w 1605470"/>
              <a:gd name="connsiteY68" fmla="*/ 4801535 h 6858000"/>
              <a:gd name="connsiteX69" fmla="*/ 739787 w 1605470"/>
              <a:gd name="connsiteY69" fmla="*/ 4797794 h 6858000"/>
              <a:gd name="connsiteX70" fmla="*/ 741081 w 1605470"/>
              <a:gd name="connsiteY70" fmla="*/ 4784526 h 6858000"/>
              <a:gd name="connsiteX71" fmla="*/ 742865 w 1605470"/>
              <a:gd name="connsiteY71" fmla="*/ 4781211 h 6858000"/>
              <a:gd name="connsiteX72" fmla="*/ 751652 w 1605470"/>
              <a:gd name="connsiteY72" fmla="*/ 4761984 h 6858000"/>
              <a:gd name="connsiteX73" fmla="*/ 747700 w 1605470"/>
              <a:gd name="connsiteY73" fmla="*/ 4690749 h 6858000"/>
              <a:gd name="connsiteX74" fmla="*/ 743180 w 1605470"/>
              <a:gd name="connsiteY74" fmla="*/ 4613201 h 6858000"/>
              <a:gd name="connsiteX75" fmla="*/ 738263 w 1605470"/>
              <a:gd name="connsiteY75" fmla="*/ 4444346 h 6858000"/>
              <a:gd name="connsiteX76" fmla="*/ 756542 w 1605470"/>
              <a:gd name="connsiteY76" fmla="*/ 4350346 h 6858000"/>
              <a:gd name="connsiteX77" fmla="*/ 715481 w 1605470"/>
              <a:gd name="connsiteY77" fmla="*/ 4214165 h 6858000"/>
              <a:gd name="connsiteX78" fmla="*/ 719554 w 1605470"/>
              <a:gd name="connsiteY78" fmla="*/ 4090296 h 6858000"/>
              <a:gd name="connsiteX79" fmla="*/ 704810 w 1605470"/>
              <a:gd name="connsiteY79" fmla="*/ 4033999 h 6858000"/>
              <a:gd name="connsiteX80" fmla="*/ 705959 w 1605470"/>
              <a:gd name="connsiteY80" fmla="*/ 4031933 h 6858000"/>
              <a:gd name="connsiteX81" fmla="*/ 704535 w 1605470"/>
              <a:gd name="connsiteY81" fmla="*/ 4013953 h 6858000"/>
              <a:gd name="connsiteX82" fmla="*/ 700443 w 1605470"/>
              <a:gd name="connsiteY82" fmla="*/ 4010511 h 6858000"/>
              <a:gd name="connsiteX83" fmla="*/ 698282 w 1605470"/>
              <a:gd name="connsiteY83" fmla="*/ 3998331 h 6858000"/>
              <a:gd name="connsiteX84" fmla="*/ 690830 w 1605470"/>
              <a:gd name="connsiteY84" fmla="*/ 3974753 h 6858000"/>
              <a:gd name="connsiteX85" fmla="*/ 692428 w 1605470"/>
              <a:gd name="connsiteY85" fmla="*/ 3969950 h 6858000"/>
              <a:gd name="connsiteX86" fmla="*/ 685850 w 1605470"/>
              <a:gd name="connsiteY86" fmla="*/ 3933779 h 6858000"/>
              <a:gd name="connsiteX87" fmla="*/ 687181 w 1605470"/>
              <a:gd name="connsiteY87" fmla="*/ 3933093 h 6858000"/>
              <a:gd name="connsiteX88" fmla="*/ 691535 w 1605470"/>
              <a:gd name="connsiteY88" fmla="*/ 3922082 h 6858000"/>
              <a:gd name="connsiteX89" fmla="*/ 696613 w 1605470"/>
              <a:gd name="connsiteY89" fmla="*/ 3901461 h 6858000"/>
              <a:gd name="connsiteX90" fmla="*/ 719207 w 1605470"/>
              <a:gd name="connsiteY90" fmla="*/ 3813873 h 6858000"/>
              <a:gd name="connsiteX91" fmla="*/ 718632 w 1605470"/>
              <a:gd name="connsiteY91" fmla="*/ 3806161 h 6858000"/>
              <a:gd name="connsiteX92" fmla="*/ 718939 w 1605470"/>
              <a:gd name="connsiteY92" fmla="*/ 3805957 h 6858000"/>
              <a:gd name="connsiteX93" fmla="*/ 718966 w 1605470"/>
              <a:gd name="connsiteY93" fmla="*/ 3797724 h 6858000"/>
              <a:gd name="connsiteX94" fmla="*/ 717581 w 1605470"/>
              <a:gd name="connsiteY94" fmla="*/ 3792098 h 6858000"/>
              <a:gd name="connsiteX95" fmla="*/ 716465 w 1605470"/>
              <a:gd name="connsiteY95" fmla="*/ 3777135 h 6858000"/>
              <a:gd name="connsiteX96" fmla="*/ 718198 w 1605470"/>
              <a:gd name="connsiteY96" fmla="*/ 3771656 h 6858000"/>
              <a:gd name="connsiteX97" fmla="*/ 721941 w 1605470"/>
              <a:gd name="connsiteY97" fmla="*/ 3769007 h 6858000"/>
              <a:gd name="connsiteX98" fmla="*/ 721407 w 1605470"/>
              <a:gd name="connsiteY98" fmla="*/ 3767709 h 6858000"/>
              <a:gd name="connsiteX99" fmla="*/ 730103 w 1605470"/>
              <a:gd name="connsiteY99" fmla="*/ 3738082 h 6858000"/>
              <a:gd name="connsiteX100" fmla="*/ 737449 w 1605470"/>
              <a:gd name="connsiteY100" fmla="*/ 3673397 h 6858000"/>
              <a:gd name="connsiteX101" fmla="*/ 736745 w 1605470"/>
              <a:gd name="connsiteY101" fmla="*/ 3637109 h 6858000"/>
              <a:gd name="connsiteX102" fmla="*/ 740188 w 1605470"/>
              <a:gd name="connsiteY102" fmla="*/ 3536883 h 6858000"/>
              <a:gd name="connsiteX103" fmla="*/ 747726 w 1605470"/>
              <a:gd name="connsiteY103" fmla="*/ 3435652 h 6858000"/>
              <a:gd name="connsiteX104" fmla="*/ 774383 w 1605470"/>
              <a:gd name="connsiteY104" fmla="*/ 3381564 h 6858000"/>
              <a:gd name="connsiteX105" fmla="*/ 774870 w 1605470"/>
              <a:gd name="connsiteY105" fmla="*/ 3375761 h 6858000"/>
              <a:gd name="connsiteX106" fmla="*/ 770510 w 1605470"/>
              <a:gd name="connsiteY106" fmla="*/ 3361844 h 6858000"/>
              <a:gd name="connsiteX107" fmla="*/ 767933 w 1605470"/>
              <a:gd name="connsiteY107" fmla="*/ 3356929 h 6858000"/>
              <a:gd name="connsiteX108" fmla="*/ 766158 w 1605470"/>
              <a:gd name="connsiteY108" fmla="*/ 3349058 h 6858000"/>
              <a:gd name="connsiteX109" fmla="*/ 766414 w 1605470"/>
              <a:gd name="connsiteY109" fmla="*/ 3348763 h 6858000"/>
              <a:gd name="connsiteX110" fmla="*/ 764166 w 1605470"/>
              <a:gd name="connsiteY110" fmla="*/ 3341588 h 6858000"/>
              <a:gd name="connsiteX111" fmla="*/ 749397 w 1605470"/>
              <a:gd name="connsiteY111" fmla="*/ 3307769 h 6858000"/>
              <a:gd name="connsiteX112" fmla="*/ 766960 w 1605470"/>
              <a:gd name="connsiteY112" fmla="*/ 3250522 h 6858000"/>
              <a:gd name="connsiteX113" fmla="*/ 767385 w 1605470"/>
              <a:gd name="connsiteY113" fmla="*/ 3229163 h 6858000"/>
              <a:gd name="connsiteX114" fmla="*/ 769208 w 1605470"/>
              <a:gd name="connsiteY114" fmla="*/ 3217217 h 6858000"/>
              <a:gd name="connsiteX115" fmla="*/ 770350 w 1605470"/>
              <a:gd name="connsiteY115" fmla="*/ 3216125 h 6858000"/>
              <a:gd name="connsiteX116" fmla="*/ 756043 w 1605470"/>
              <a:gd name="connsiteY116" fmla="*/ 3183755 h 6858000"/>
              <a:gd name="connsiteX117" fmla="*/ 756544 w 1605470"/>
              <a:gd name="connsiteY117" fmla="*/ 3178642 h 6858000"/>
              <a:gd name="connsiteX118" fmla="*/ 744144 w 1605470"/>
              <a:gd name="connsiteY118" fmla="*/ 3158586 h 6858000"/>
              <a:gd name="connsiteX119" fmla="*/ 739378 w 1605470"/>
              <a:gd name="connsiteY119" fmla="*/ 3147669 h 6858000"/>
              <a:gd name="connsiteX120" fmla="*/ 734648 w 1605470"/>
              <a:gd name="connsiteY120" fmla="*/ 3145733 h 6858000"/>
              <a:gd name="connsiteX121" fmla="*/ 729329 w 1605470"/>
              <a:gd name="connsiteY121" fmla="*/ 3129034 h 6858000"/>
              <a:gd name="connsiteX122" fmla="*/ 729994 w 1605470"/>
              <a:gd name="connsiteY122" fmla="*/ 3126682 h 6858000"/>
              <a:gd name="connsiteX123" fmla="*/ 720862 w 1605470"/>
              <a:gd name="connsiteY123" fmla="*/ 3114519 h 6858000"/>
              <a:gd name="connsiteX124" fmla="*/ 707471 w 1605470"/>
              <a:gd name="connsiteY124" fmla="*/ 3106272 h 6858000"/>
              <a:gd name="connsiteX125" fmla="*/ 680201 w 1605470"/>
              <a:gd name="connsiteY125" fmla="*/ 2958185 h 6858000"/>
              <a:gd name="connsiteX126" fmla="*/ 622815 w 1605470"/>
              <a:gd name="connsiteY126" fmla="*/ 2762989 h 6858000"/>
              <a:gd name="connsiteX127" fmla="*/ 571733 w 1605470"/>
              <a:gd name="connsiteY127" fmla="*/ 2554718 h 6858000"/>
              <a:gd name="connsiteX128" fmla="*/ 551827 w 1605470"/>
              <a:gd name="connsiteY128" fmla="*/ 2485734 h 6858000"/>
              <a:gd name="connsiteX129" fmla="*/ 542550 w 1605470"/>
              <a:gd name="connsiteY129" fmla="*/ 2447068 h 6858000"/>
              <a:gd name="connsiteX130" fmla="*/ 529511 w 1605470"/>
              <a:gd name="connsiteY130" fmla="*/ 2425819 h 6858000"/>
              <a:gd name="connsiteX131" fmla="*/ 528878 w 1605470"/>
              <a:gd name="connsiteY131" fmla="*/ 2408971 h 6858000"/>
              <a:gd name="connsiteX132" fmla="*/ 535510 w 1605470"/>
              <a:gd name="connsiteY132" fmla="*/ 2402874 h 6858000"/>
              <a:gd name="connsiteX133" fmla="*/ 538122 w 1605470"/>
              <a:gd name="connsiteY133" fmla="*/ 2381443 h 6858000"/>
              <a:gd name="connsiteX134" fmla="*/ 514451 w 1605470"/>
              <a:gd name="connsiteY134" fmla="*/ 2261920 h 6858000"/>
              <a:gd name="connsiteX135" fmla="*/ 486968 w 1605470"/>
              <a:gd name="connsiteY135" fmla="*/ 2182937 h 6858000"/>
              <a:gd name="connsiteX136" fmla="*/ 488555 w 1605470"/>
              <a:gd name="connsiteY136" fmla="*/ 2155135 h 6858000"/>
              <a:gd name="connsiteX137" fmla="*/ 486013 w 1605470"/>
              <a:gd name="connsiteY137" fmla="*/ 2118008 h 6858000"/>
              <a:gd name="connsiteX138" fmla="*/ 487006 w 1605470"/>
              <a:gd name="connsiteY138" fmla="*/ 2050531 h 6858000"/>
              <a:gd name="connsiteX139" fmla="*/ 478812 w 1605470"/>
              <a:gd name="connsiteY139" fmla="*/ 1963269 h 6858000"/>
              <a:gd name="connsiteX140" fmla="*/ 442619 w 1605470"/>
              <a:gd name="connsiteY140" fmla="*/ 1910499 h 6858000"/>
              <a:gd name="connsiteX141" fmla="*/ 446785 w 1605470"/>
              <a:gd name="connsiteY141" fmla="*/ 1903212 h 6858000"/>
              <a:gd name="connsiteX142" fmla="*/ 436547 w 1605470"/>
              <a:gd name="connsiteY142" fmla="*/ 1861531 h 6858000"/>
              <a:gd name="connsiteX143" fmla="*/ 390346 w 1605470"/>
              <a:gd name="connsiteY143" fmla="*/ 1732919 h 6858000"/>
              <a:gd name="connsiteX144" fmla="*/ 362657 w 1605470"/>
              <a:gd name="connsiteY144" fmla="*/ 1663540 h 6858000"/>
              <a:gd name="connsiteX145" fmla="*/ 361783 w 1605470"/>
              <a:gd name="connsiteY145" fmla="*/ 1615777 h 6858000"/>
              <a:gd name="connsiteX146" fmla="*/ 342578 w 1605470"/>
              <a:gd name="connsiteY146" fmla="*/ 1563678 h 6858000"/>
              <a:gd name="connsiteX147" fmla="*/ 355658 w 1605470"/>
              <a:gd name="connsiteY147" fmla="*/ 1519474 h 6858000"/>
              <a:gd name="connsiteX148" fmla="*/ 348400 w 1605470"/>
              <a:gd name="connsiteY148" fmla="*/ 1477995 h 6858000"/>
              <a:gd name="connsiteX149" fmla="*/ 334485 w 1605470"/>
              <a:gd name="connsiteY149" fmla="*/ 1373769 h 6858000"/>
              <a:gd name="connsiteX150" fmla="*/ 342792 w 1605470"/>
              <a:gd name="connsiteY150" fmla="*/ 1307086 h 6858000"/>
              <a:gd name="connsiteX151" fmla="*/ 343980 w 1605470"/>
              <a:gd name="connsiteY151" fmla="*/ 1189033 h 6858000"/>
              <a:gd name="connsiteX152" fmla="*/ 348665 w 1605470"/>
              <a:gd name="connsiteY152" fmla="*/ 1168288 h 6858000"/>
              <a:gd name="connsiteX153" fmla="*/ 340947 w 1605470"/>
              <a:gd name="connsiteY153" fmla="*/ 1142577 h 6858000"/>
              <a:gd name="connsiteX154" fmla="*/ 330253 w 1605470"/>
              <a:gd name="connsiteY154" fmla="*/ 1088484 h 6858000"/>
              <a:gd name="connsiteX155" fmla="*/ 318989 w 1605470"/>
              <a:gd name="connsiteY155" fmla="*/ 1016103 h 6858000"/>
              <a:gd name="connsiteX156" fmla="*/ 320445 w 1605470"/>
              <a:gd name="connsiteY156" fmla="*/ 932283 h 6858000"/>
              <a:gd name="connsiteX157" fmla="*/ 322681 w 1605470"/>
              <a:gd name="connsiteY157" fmla="*/ 915925 h 6858000"/>
              <a:gd name="connsiteX158" fmla="*/ 315310 w 1605470"/>
              <a:gd name="connsiteY158" fmla="*/ 896999 h 6858000"/>
              <a:gd name="connsiteX159" fmla="*/ 284718 w 1605470"/>
              <a:gd name="connsiteY159" fmla="*/ 821517 h 6858000"/>
              <a:gd name="connsiteX160" fmla="*/ 263668 w 1605470"/>
              <a:gd name="connsiteY160" fmla="*/ 751353 h 6858000"/>
              <a:gd name="connsiteX161" fmla="*/ 263226 w 1605470"/>
              <a:gd name="connsiteY161" fmla="*/ 721230 h 6858000"/>
              <a:gd name="connsiteX162" fmla="*/ 248897 w 1605470"/>
              <a:gd name="connsiteY162" fmla="*/ 681659 h 6858000"/>
              <a:gd name="connsiteX163" fmla="*/ 234316 w 1605470"/>
              <a:gd name="connsiteY163" fmla="*/ 635218 h 6858000"/>
              <a:gd name="connsiteX164" fmla="*/ 239327 w 1605470"/>
              <a:gd name="connsiteY164" fmla="*/ 613763 h 6858000"/>
              <a:gd name="connsiteX165" fmla="*/ 225269 w 1605470"/>
              <a:gd name="connsiteY165" fmla="*/ 598582 h 6858000"/>
              <a:gd name="connsiteX166" fmla="*/ 224950 w 1605470"/>
              <a:gd name="connsiteY166" fmla="*/ 576846 h 6858000"/>
              <a:gd name="connsiteX167" fmla="*/ 204576 w 1605470"/>
              <a:gd name="connsiteY167" fmla="*/ 530055 h 6858000"/>
              <a:gd name="connsiteX168" fmla="*/ 219064 w 1605470"/>
              <a:gd name="connsiteY168" fmla="*/ 469651 h 6858000"/>
              <a:gd name="connsiteX169" fmla="*/ 195012 w 1605470"/>
              <a:gd name="connsiteY169" fmla="*/ 448559 h 6858000"/>
              <a:gd name="connsiteX170" fmla="*/ 201434 w 1605470"/>
              <a:gd name="connsiteY170" fmla="*/ 441529 h 6858000"/>
              <a:gd name="connsiteX171" fmla="*/ 200655 w 1605470"/>
              <a:gd name="connsiteY171" fmla="*/ 428927 h 6858000"/>
              <a:gd name="connsiteX172" fmla="*/ 190059 w 1605470"/>
              <a:gd name="connsiteY172" fmla="*/ 430161 h 6858000"/>
              <a:gd name="connsiteX173" fmla="*/ 167079 w 1605470"/>
              <a:gd name="connsiteY173" fmla="*/ 367211 h 6858000"/>
              <a:gd name="connsiteX174" fmla="*/ 124571 w 1605470"/>
              <a:gd name="connsiteY174" fmla="*/ 302178 h 6858000"/>
              <a:gd name="connsiteX175" fmla="*/ 103243 w 1605470"/>
              <a:gd name="connsiteY175" fmla="*/ 211375 h 6858000"/>
              <a:gd name="connsiteX176" fmla="*/ 94571 w 1605470"/>
              <a:gd name="connsiteY176" fmla="*/ 184179 h 6858000"/>
              <a:gd name="connsiteX177" fmla="*/ 13437 w 1605470"/>
              <a:gd name="connsiteY177" fmla="*/ 19287 h 6858000"/>
              <a:gd name="connsiteX178" fmla="*/ 0 w 1605470"/>
              <a:gd name="connsiteY178"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89472 w 1605470"/>
              <a:gd name="connsiteY35" fmla="*/ 5732419 h 6858000"/>
              <a:gd name="connsiteX36" fmla="*/ 512623 w 1605470"/>
              <a:gd name="connsiteY36" fmla="*/ 5685392 h 6858000"/>
              <a:gd name="connsiteX37" fmla="*/ 510261 w 1605470"/>
              <a:gd name="connsiteY37" fmla="*/ 5634527 h 6858000"/>
              <a:gd name="connsiteX38" fmla="*/ 523992 w 1605470"/>
              <a:gd name="connsiteY38" fmla="*/ 5619557 h 6858000"/>
              <a:gd name="connsiteX39" fmla="*/ 526609 w 1605470"/>
              <a:gd name="connsiteY39" fmla="*/ 5617081 h 6858000"/>
              <a:gd name="connsiteX40" fmla="*/ 531653 w 1605470"/>
              <a:gd name="connsiteY40" fmla="*/ 5604904 h 6858000"/>
              <a:gd name="connsiteX41" fmla="*/ 539863 w 1605470"/>
              <a:gd name="connsiteY41" fmla="*/ 5604298 h 6858000"/>
              <a:gd name="connsiteX42" fmla="*/ 552319 w 1605470"/>
              <a:gd name="connsiteY42" fmla="*/ 5587997 h 6858000"/>
              <a:gd name="connsiteX43" fmla="*/ 559710 w 1605470"/>
              <a:gd name="connsiteY43" fmla="*/ 5564796 h 6858000"/>
              <a:gd name="connsiteX44" fmla="*/ 587214 w 1605470"/>
              <a:gd name="connsiteY44" fmla="*/ 5451511 h 6858000"/>
              <a:gd name="connsiteX45" fmla="*/ 608019 w 1605470"/>
              <a:gd name="connsiteY45" fmla="*/ 5385461 h 6858000"/>
              <a:gd name="connsiteX46" fmla="*/ 622750 w 1605470"/>
              <a:gd name="connsiteY46" fmla="*/ 5363084 h 6858000"/>
              <a:gd name="connsiteX47" fmla="*/ 638731 w 1605470"/>
              <a:gd name="connsiteY47" fmla="*/ 5330009 h 6858000"/>
              <a:gd name="connsiteX48" fmla="*/ 672224 w 1605470"/>
              <a:gd name="connsiteY48" fmla="*/ 5273739 h 6858000"/>
              <a:gd name="connsiteX49" fmla="*/ 681823 w 1605470"/>
              <a:gd name="connsiteY49" fmla="*/ 5241779 h 6858000"/>
              <a:gd name="connsiteX50" fmla="*/ 693049 w 1605470"/>
              <a:gd name="connsiteY50" fmla="*/ 5225268 h 6858000"/>
              <a:gd name="connsiteX51" fmla="*/ 694069 w 1605470"/>
              <a:gd name="connsiteY51" fmla="*/ 5217684 h 6858000"/>
              <a:gd name="connsiteX52" fmla="*/ 701410 w 1605470"/>
              <a:gd name="connsiteY52" fmla="*/ 5193377 h 6858000"/>
              <a:gd name="connsiteX53" fmla="*/ 704713 w 1605470"/>
              <a:gd name="connsiteY53" fmla="*/ 5179288 h 6858000"/>
              <a:gd name="connsiteX54" fmla="*/ 705697 w 1605470"/>
              <a:gd name="connsiteY54" fmla="*/ 5173621 h 6858000"/>
              <a:gd name="connsiteX55" fmla="*/ 701331 w 1605470"/>
              <a:gd name="connsiteY55" fmla="*/ 5159961 h 6858000"/>
              <a:gd name="connsiteX56" fmla="*/ 708008 w 1605470"/>
              <a:gd name="connsiteY56" fmla="*/ 5144295 h 6858000"/>
              <a:gd name="connsiteX57" fmla="*/ 704941 w 1605470"/>
              <a:gd name="connsiteY57" fmla="*/ 5125185 h 6858000"/>
              <a:gd name="connsiteX58" fmla="*/ 711771 w 1605470"/>
              <a:gd name="connsiteY58" fmla="*/ 5121884 h 6858000"/>
              <a:gd name="connsiteX59" fmla="*/ 721092 w 1605470"/>
              <a:gd name="connsiteY59" fmla="*/ 5108383 h 6858000"/>
              <a:gd name="connsiteX60" fmla="*/ 717045 w 1605470"/>
              <a:gd name="connsiteY60" fmla="*/ 5094705 h 6858000"/>
              <a:gd name="connsiteX61" fmla="*/ 718807 w 1605470"/>
              <a:gd name="connsiteY61" fmla="*/ 5067850 h 6858000"/>
              <a:gd name="connsiteX62" fmla="*/ 721538 w 1605470"/>
              <a:gd name="connsiteY62" fmla="*/ 5060861 h 6858000"/>
              <a:gd name="connsiteX63" fmla="*/ 718242 w 1605470"/>
              <a:gd name="connsiteY63" fmla="*/ 5034192 h 6858000"/>
              <a:gd name="connsiteX64" fmla="*/ 719796 w 1605470"/>
              <a:gd name="connsiteY64" fmla="*/ 4993030 h 6858000"/>
              <a:gd name="connsiteX65" fmla="*/ 726705 w 1605470"/>
              <a:gd name="connsiteY65" fmla="*/ 4946844 h 6858000"/>
              <a:gd name="connsiteX66" fmla="*/ 722561 w 1605470"/>
              <a:gd name="connsiteY66" fmla="*/ 4932692 h 6858000"/>
              <a:gd name="connsiteX67" fmla="*/ 724935 w 1605470"/>
              <a:gd name="connsiteY67" fmla="*/ 4821504 h 6858000"/>
              <a:gd name="connsiteX68" fmla="*/ 732118 w 1605470"/>
              <a:gd name="connsiteY68" fmla="*/ 4801535 h 6858000"/>
              <a:gd name="connsiteX69" fmla="*/ 739787 w 1605470"/>
              <a:gd name="connsiteY69" fmla="*/ 4797794 h 6858000"/>
              <a:gd name="connsiteX70" fmla="*/ 741081 w 1605470"/>
              <a:gd name="connsiteY70" fmla="*/ 4784526 h 6858000"/>
              <a:gd name="connsiteX71" fmla="*/ 742865 w 1605470"/>
              <a:gd name="connsiteY71" fmla="*/ 4781211 h 6858000"/>
              <a:gd name="connsiteX72" fmla="*/ 751652 w 1605470"/>
              <a:gd name="connsiteY72" fmla="*/ 4761984 h 6858000"/>
              <a:gd name="connsiteX73" fmla="*/ 747700 w 1605470"/>
              <a:gd name="connsiteY73" fmla="*/ 4690749 h 6858000"/>
              <a:gd name="connsiteX74" fmla="*/ 743180 w 1605470"/>
              <a:gd name="connsiteY74" fmla="*/ 4613201 h 6858000"/>
              <a:gd name="connsiteX75" fmla="*/ 738263 w 1605470"/>
              <a:gd name="connsiteY75" fmla="*/ 4444346 h 6858000"/>
              <a:gd name="connsiteX76" fmla="*/ 756542 w 1605470"/>
              <a:gd name="connsiteY76" fmla="*/ 4350346 h 6858000"/>
              <a:gd name="connsiteX77" fmla="*/ 715481 w 1605470"/>
              <a:gd name="connsiteY77" fmla="*/ 4214165 h 6858000"/>
              <a:gd name="connsiteX78" fmla="*/ 719554 w 1605470"/>
              <a:gd name="connsiteY78" fmla="*/ 4090296 h 6858000"/>
              <a:gd name="connsiteX79" fmla="*/ 704810 w 1605470"/>
              <a:gd name="connsiteY79" fmla="*/ 4033999 h 6858000"/>
              <a:gd name="connsiteX80" fmla="*/ 705959 w 1605470"/>
              <a:gd name="connsiteY80" fmla="*/ 4031933 h 6858000"/>
              <a:gd name="connsiteX81" fmla="*/ 704535 w 1605470"/>
              <a:gd name="connsiteY81" fmla="*/ 4013953 h 6858000"/>
              <a:gd name="connsiteX82" fmla="*/ 700443 w 1605470"/>
              <a:gd name="connsiteY82" fmla="*/ 4010511 h 6858000"/>
              <a:gd name="connsiteX83" fmla="*/ 698282 w 1605470"/>
              <a:gd name="connsiteY83" fmla="*/ 3998331 h 6858000"/>
              <a:gd name="connsiteX84" fmla="*/ 690830 w 1605470"/>
              <a:gd name="connsiteY84" fmla="*/ 3974753 h 6858000"/>
              <a:gd name="connsiteX85" fmla="*/ 692428 w 1605470"/>
              <a:gd name="connsiteY85" fmla="*/ 3969950 h 6858000"/>
              <a:gd name="connsiteX86" fmla="*/ 685850 w 1605470"/>
              <a:gd name="connsiteY86" fmla="*/ 3933779 h 6858000"/>
              <a:gd name="connsiteX87" fmla="*/ 687181 w 1605470"/>
              <a:gd name="connsiteY87" fmla="*/ 3933093 h 6858000"/>
              <a:gd name="connsiteX88" fmla="*/ 691535 w 1605470"/>
              <a:gd name="connsiteY88" fmla="*/ 3922082 h 6858000"/>
              <a:gd name="connsiteX89" fmla="*/ 696613 w 1605470"/>
              <a:gd name="connsiteY89" fmla="*/ 3901461 h 6858000"/>
              <a:gd name="connsiteX90" fmla="*/ 719207 w 1605470"/>
              <a:gd name="connsiteY90" fmla="*/ 3813873 h 6858000"/>
              <a:gd name="connsiteX91" fmla="*/ 718632 w 1605470"/>
              <a:gd name="connsiteY91" fmla="*/ 3806161 h 6858000"/>
              <a:gd name="connsiteX92" fmla="*/ 718939 w 1605470"/>
              <a:gd name="connsiteY92" fmla="*/ 3805957 h 6858000"/>
              <a:gd name="connsiteX93" fmla="*/ 718966 w 1605470"/>
              <a:gd name="connsiteY93" fmla="*/ 3797724 h 6858000"/>
              <a:gd name="connsiteX94" fmla="*/ 717581 w 1605470"/>
              <a:gd name="connsiteY94" fmla="*/ 3792098 h 6858000"/>
              <a:gd name="connsiteX95" fmla="*/ 716465 w 1605470"/>
              <a:gd name="connsiteY95" fmla="*/ 3777135 h 6858000"/>
              <a:gd name="connsiteX96" fmla="*/ 718198 w 1605470"/>
              <a:gd name="connsiteY96" fmla="*/ 3771656 h 6858000"/>
              <a:gd name="connsiteX97" fmla="*/ 721941 w 1605470"/>
              <a:gd name="connsiteY97" fmla="*/ 3769007 h 6858000"/>
              <a:gd name="connsiteX98" fmla="*/ 721407 w 1605470"/>
              <a:gd name="connsiteY98" fmla="*/ 3767709 h 6858000"/>
              <a:gd name="connsiteX99" fmla="*/ 730103 w 1605470"/>
              <a:gd name="connsiteY99" fmla="*/ 3738082 h 6858000"/>
              <a:gd name="connsiteX100" fmla="*/ 737449 w 1605470"/>
              <a:gd name="connsiteY100" fmla="*/ 3673397 h 6858000"/>
              <a:gd name="connsiteX101" fmla="*/ 736745 w 1605470"/>
              <a:gd name="connsiteY101" fmla="*/ 3637109 h 6858000"/>
              <a:gd name="connsiteX102" fmla="*/ 740188 w 1605470"/>
              <a:gd name="connsiteY102" fmla="*/ 3536883 h 6858000"/>
              <a:gd name="connsiteX103" fmla="*/ 747726 w 1605470"/>
              <a:gd name="connsiteY103" fmla="*/ 3435652 h 6858000"/>
              <a:gd name="connsiteX104" fmla="*/ 774383 w 1605470"/>
              <a:gd name="connsiteY104" fmla="*/ 3381564 h 6858000"/>
              <a:gd name="connsiteX105" fmla="*/ 774870 w 1605470"/>
              <a:gd name="connsiteY105" fmla="*/ 3375761 h 6858000"/>
              <a:gd name="connsiteX106" fmla="*/ 770510 w 1605470"/>
              <a:gd name="connsiteY106" fmla="*/ 3361844 h 6858000"/>
              <a:gd name="connsiteX107" fmla="*/ 767933 w 1605470"/>
              <a:gd name="connsiteY107" fmla="*/ 3356929 h 6858000"/>
              <a:gd name="connsiteX108" fmla="*/ 766158 w 1605470"/>
              <a:gd name="connsiteY108" fmla="*/ 3349058 h 6858000"/>
              <a:gd name="connsiteX109" fmla="*/ 766414 w 1605470"/>
              <a:gd name="connsiteY109" fmla="*/ 3348763 h 6858000"/>
              <a:gd name="connsiteX110" fmla="*/ 764166 w 1605470"/>
              <a:gd name="connsiteY110" fmla="*/ 3341588 h 6858000"/>
              <a:gd name="connsiteX111" fmla="*/ 749397 w 1605470"/>
              <a:gd name="connsiteY111" fmla="*/ 3307769 h 6858000"/>
              <a:gd name="connsiteX112" fmla="*/ 766960 w 1605470"/>
              <a:gd name="connsiteY112" fmla="*/ 3250522 h 6858000"/>
              <a:gd name="connsiteX113" fmla="*/ 767385 w 1605470"/>
              <a:gd name="connsiteY113" fmla="*/ 3229163 h 6858000"/>
              <a:gd name="connsiteX114" fmla="*/ 769208 w 1605470"/>
              <a:gd name="connsiteY114" fmla="*/ 3217217 h 6858000"/>
              <a:gd name="connsiteX115" fmla="*/ 770350 w 1605470"/>
              <a:gd name="connsiteY115" fmla="*/ 3216125 h 6858000"/>
              <a:gd name="connsiteX116" fmla="*/ 756043 w 1605470"/>
              <a:gd name="connsiteY116" fmla="*/ 3183755 h 6858000"/>
              <a:gd name="connsiteX117" fmla="*/ 756544 w 1605470"/>
              <a:gd name="connsiteY117" fmla="*/ 3178642 h 6858000"/>
              <a:gd name="connsiteX118" fmla="*/ 744144 w 1605470"/>
              <a:gd name="connsiteY118" fmla="*/ 3158586 h 6858000"/>
              <a:gd name="connsiteX119" fmla="*/ 739378 w 1605470"/>
              <a:gd name="connsiteY119" fmla="*/ 3147669 h 6858000"/>
              <a:gd name="connsiteX120" fmla="*/ 734648 w 1605470"/>
              <a:gd name="connsiteY120" fmla="*/ 3145733 h 6858000"/>
              <a:gd name="connsiteX121" fmla="*/ 729329 w 1605470"/>
              <a:gd name="connsiteY121" fmla="*/ 3129034 h 6858000"/>
              <a:gd name="connsiteX122" fmla="*/ 729994 w 1605470"/>
              <a:gd name="connsiteY122" fmla="*/ 3126682 h 6858000"/>
              <a:gd name="connsiteX123" fmla="*/ 720862 w 1605470"/>
              <a:gd name="connsiteY123" fmla="*/ 3114519 h 6858000"/>
              <a:gd name="connsiteX124" fmla="*/ 707471 w 1605470"/>
              <a:gd name="connsiteY124" fmla="*/ 3106272 h 6858000"/>
              <a:gd name="connsiteX125" fmla="*/ 680201 w 1605470"/>
              <a:gd name="connsiteY125" fmla="*/ 2958185 h 6858000"/>
              <a:gd name="connsiteX126" fmla="*/ 622815 w 1605470"/>
              <a:gd name="connsiteY126" fmla="*/ 2762989 h 6858000"/>
              <a:gd name="connsiteX127" fmla="*/ 571733 w 1605470"/>
              <a:gd name="connsiteY127" fmla="*/ 2554718 h 6858000"/>
              <a:gd name="connsiteX128" fmla="*/ 551827 w 1605470"/>
              <a:gd name="connsiteY128" fmla="*/ 2485734 h 6858000"/>
              <a:gd name="connsiteX129" fmla="*/ 542550 w 1605470"/>
              <a:gd name="connsiteY129" fmla="*/ 2447068 h 6858000"/>
              <a:gd name="connsiteX130" fmla="*/ 529511 w 1605470"/>
              <a:gd name="connsiteY130" fmla="*/ 2425819 h 6858000"/>
              <a:gd name="connsiteX131" fmla="*/ 528878 w 1605470"/>
              <a:gd name="connsiteY131" fmla="*/ 2408971 h 6858000"/>
              <a:gd name="connsiteX132" fmla="*/ 535510 w 1605470"/>
              <a:gd name="connsiteY132" fmla="*/ 2402874 h 6858000"/>
              <a:gd name="connsiteX133" fmla="*/ 538122 w 1605470"/>
              <a:gd name="connsiteY133" fmla="*/ 2381443 h 6858000"/>
              <a:gd name="connsiteX134" fmla="*/ 514451 w 1605470"/>
              <a:gd name="connsiteY134" fmla="*/ 2261920 h 6858000"/>
              <a:gd name="connsiteX135" fmla="*/ 486968 w 1605470"/>
              <a:gd name="connsiteY135" fmla="*/ 2182937 h 6858000"/>
              <a:gd name="connsiteX136" fmla="*/ 488555 w 1605470"/>
              <a:gd name="connsiteY136" fmla="*/ 2155135 h 6858000"/>
              <a:gd name="connsiteX137" fmla="*/ 486013 w 1605470"/>
              <a:gd name="connsiteY137" fmla="*/ 2118008 h 6858000"/>
              <a:gd name="connsiteX138" fmla="*/ 487006 w 1605470"/>
              <a:gd name="connsiteY138" fmla="*/ 2050531 h 6858000"/>
              <a:gd name="connsiteX139" fmla="*/ 478812 w 1605470"/>
              <a:gd name="connsiteY139" fmla="*/ 1963269 h 6858000"/>
              <a:gd name="connsiteX140" fmla="*/ 442619 w 1605470"/>
              <a:gd name="connsiteY140" fmla="*/ 1910499 h 6858000"/>
              <a:gd name="connsiteX141" fmla="*/ 446785 w 1605470"/>
              <a:gd name="connsiteY141" fmla="*/ 1903212 h 6858000"/>
              <a:gd name="connsiteX142" fmla="*/ 436547 w 1605470"/>
              <a:gd name="connsiteY142" fmla="*/ 1861531 h 6858000"/>
              <a:gd name="connsiteX143" fmla="*/ 390346 w 1605470"/>
              <a:gd name="connsiteY143" fmla="*/ 1732919 h 6858000"/>
              <a:gd name="connsiteX144" fmla="*/ 362657 w 1605470"/>
              <a:gd name="connsiteY144" fmla="*/ 1663540 h 6858000"/>
              <a:gd name="connsiteX145" fmla="*/ 361783 w 1605470"/>
              <a:gd name="connsiteY145" fmla="*/ 1615777 h 6858000"/>
              <a:gd name="connsiteX146" fmla="*/ 342578 w 1605470"/>
              <a:gd name="connsiteY146" fmla="*/ 1563678 h 6858000"/>
              <a:gd name="connsiteX147" fmla="*/ 355658 w 1605470"/>
              <a:gd name="connsiteY147" fmla="*/ 1519474 h 6858000"/>
              <a:gd name="connsiteX148" fmla="*/ 348400 w 1605470"/>
              <a:gd name="connsiteY148" fmla="*/ 1477995 h 6858000"/>
              <a:gd name="connsiteX149" fmla="*/ 334485 w 1605470"/>
              <a:gd name="connsiteY149" fmla="*/ 1373769 h 6858000"/>
              <a:gd name="connsiteX150" fmla="*/ 342792 w 1605470"/>
              <a:gd name="connsiteY150" fmla="*/ 1307086 h 6858000"/>
              <a:gd name="connsiteX151" fmla="*/ 343980 w 1605470"/>
              <a:gd name="connsiteY151" fmla="*/ 1189033 h 6858000"/>
              <a:gd name="connsiteX152" fmla="*/ 348665 w 1605470"/>
              <a:gd name="connsiteY152" fmla="*/ 1168288 h 6858000"/>
              <a:gd name="connsiteX153" fmla="*/ 340947 w 1605470"/>
              <a:gd name="connsiteY153" fmla="*/ 1142577 h 6858000"/>
              <a:gd name="connsiteX154" fmla="*/ 330253 w 1605470"/>
              <a:gd name="connsiteY154" fmla="*/ 1088484 h 6858000"/>
              <a:gd name="connsiteX155" fmla="*/ 318989 w 1605470"/>
              <a:gd name="connsiteY155" fmla="*/ 1016103 h 6858000"/>
              <a:gd name="connsiteX156" fmla="*/ 320445 w 1605470"/>
              <a:gd name="connsiteY156" fmla="*/ 932283 h 6858000"/>
              <a:gd name="connsiteX157" fmla="*/ 322681 w 1605470"/>
              <a:gd name="connsiteY157" fmla="*/ 915925 h 6858000"/>
              <a:gd name="connsiteX158" fmla="*/ 315310 w 1605470"/>
              <a:gd name="connsiteY158" fmla="*/ 896999 h 6858000"/>
              <a:gd name="connsiteX159" fmla="*/ 284718 w 1605470"/>
              <a:gd name="connsiteY159" fmla="*/ 821517 h 6858000"/>
              <a:gd name="connsiteX160" fmla="*/ 263668 w 1605470"/>
              <a:gd name="connsiteY160" fmla="*/ 751353 h 6858000"/>
              <a:gd name="connsiteX161" fmla="*/ 263226 w 1605470"/>
              <a:gd name="connsiteY161" fmla="*/ 721230 h 6858000"/>
              <a:gd name="connsiteX162" fmla="*/ 248897 w 1605470"/>
              <a:gd name="connsiteY162" fmla="*/ 681659 h 6858000"/>
              <a:gd name="connsiteX163" fmla="*/ 234316 w 1605470"/>
              <a:gd name="connsiteY163" fmla="*/ 635218 h 6858000"/>
              <a:gd name="connsiteX164" fmla="*/ 239327 w 1605470"/>
              <a:gd name="connsiteY164" fmla="*/ 613763 h 6858000"/>
              <a:gd name="connsiteX165" fmla="*/ 225269 w 1605470"/>
              <a:gd name="connsiteY165" fmla="*/ 598582 h 6858000"/>
              <a:gd name="connsiteX166" fmla="*/ 224950 w 1605470"/>
              <a:gd name="connsiteY166" fmla="*/ 576846 h 6858000"/>
              <a:gd name="connsiteX167" fmla="*/ 204576 w 1605470"/>
              <a:gd name="connsiteY167" fmla="*/ 530055 h 6858000"/>
              <a:gd name="connsiteX168" fmla="*/ 219064 w 1605470"/>
              <a:gd name="connsiteY168" fmla="*/ 469651 h 6858000"/>
              <a:gd name="connsiteX169" fmla="*/ 195012 w 1605470"/>
              <a:gd name="connsiteY169" fmla="*/ 448559 h 6858000"/>
              <a:gd name="connsiteX170" fmla="*/ 201434 w 1605470"/>
              <a:gd name="connsiteY170" fmla="*/ 441529 h 6858000"/>
              <a:gd name="connsiteX171" fmla="*/ 200655 w 1605470"/>
              <a:gd name="connsiteY171" fmla="*/ 428927 h 6858000"/>
              <a:gd name="connsiteX172" fmla="*/ 190059 w 1605470"/>
              <a:gd name="connsiteY172" fmla="*/ 430161 h 6858000"/>
              <a:gd name="connsiteX173" fmla="*/ 167079 w 1605470"/>
              <a:gd name="connsiteY173" fmla="*/ 367211 h 6858000"/>
              <a:gd name="connsiteX174" fmla="*/ 124571 w 1605470"/>
              <a:gd name="connsiteY174" fmla="*/ 302178 h 6858000"/>
              <a:gd name="connsiteX175" fmla="*/ 103243 w 1605470"/>
              <a:gd name="connsiteY175" fmla="*/ 211375 h 6858000"/>
              <a:gd name="connsiteX176" fmla="*/ 94571 w 1605470"/>
              <a:gd name="connsiteY176" fmla="*/ 184179 h 6858000"/>
              <a:gd name="connsiteX177" fmla="*/ 13437 w 1605470"/>
              <a:gd name="connsiteY177" fmla="*/ 19287 h 6858000"/>
              <a:gd name="connsiteX178" fmla="*/ 0 w 1605470"/>
              <a:gd name="connsiteY178"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89472 w 1605470"/>
              <a:gd name="connsiteY35" fmla="*/ 5732419 h 6858000"/>
              <a:gd name="connsiteX36" fmla="*/ 512623 w 1605470"/>
              <a:gd name="connsiteY36" fmla="*/ 5685392 h 6858000"/>
              <a:gd name="connsiteX37" fmla="*/ 510261 w 1605470"/>
              <a:gd name="connsiteY37" fmla="*/ 5634527 h 6858000"/>
              <a:gd name="connsiteX38" fmla="*/ 523992 w 1605470"/>
              <a:gd name="connsiteY38" fmla="*/ 5619557 h 6858000"/>
              <a:gd name="connsiteX39" fmla="*/ 526609 w 1605470"/>
              <a:gd name="connsiteY39" fmla="*/ 5617081 h 6858000"/>
              <a:gd name="connsiteX40" fmla="*/ 531653 w 1605470"/>
              <a:gd name="connsiteY40" fmla="*/ 5604904 h 6858000"/>
              <a:gd name="connsiteX41" fmla="*/ 539863 w 1605470"/>
              <a:gd name="connsiteY41" fmla="*/ 5604298 h 6858000"/>
              <a:gd name="connsiteX42" fmla="*/ 552319 w 1605470"/>
              <a:gd name="connsiteY42" fmla="*/ 5587997 h 6858000"/>
              <a:gd name="connsiteX43" fmla="*/ 559710 w 1605470"/>
              <a:gd name="connsiteY43" fmla="*/ 5564796 h 6858000"/>
              <a:gd name="connsiteX44" fmla="*/ 587214 w 1605470"/>
              <a:gd name="connsiteY44" fmla="*/ 5451511 h 6858000"/>
              <a:gd name="connsiteX45" fmla="*/ 608019 w 1605470"/>
              <a:gd name="connsiteY45" fmla="*/ 5385461 h 6858000"/>
              <a:gd name="connsiteX46" fmla="*/ 622750 w 1605470"/>
              <a:gd name="connsiteY46" fmla="*/ 5363084 h 6858000"/>
              <a:gd name="connsiteX47" fmla="*/ 638731 w 1605470"/>
              <a:gd name="connsiteY47" fmla="*/ 5330009 h 6858000"/>
              <a:gd name="connsiteX48" fmla="*/ 672224 w 1605470"/>
              <a:gd name="connsiteY48" fmla="*/ 5273739 h 6858000"/>
              <a:gd name="connsiteX49" fmla="*/ 681823 w 1605470"/>
              <a:gd name="connsiteY49" fmla="*/ 5241779 h 6858000"/>
              <a:gd name="connsiteX50" fmla="*/ 693049 w 1605470"/>
              <a:gd name="connsiteY50" fmla="*/ 5225268 h 6858000"/>
              <a:gd name="connsiteX51" fmla="*/ 694069 w 1605470"/>
              <a:gd name="connsiteY51" fmla="*/ 5217684 h 6858000"/>
              <a:gd name="connsiteX52" fmla="*/ 701410 w 1605470"/>
              <a:gd name="connsiteY52" fmla="*/ 5193377 h 6858000"/>
              <a:gd name="connsiteX53" fmla="*/ 704713 w 1605470"/>
              <a:gd name="connsiteY53" fmla="*/ 5179288 h 6858000"/>
              <a:gd name="connsiteX54" fmla="*/ 705697 w 1605470"/>
              <a:gd name="connsiteY54" fmla="*/ 5173621 h 6858000"/>
              <a:gd name="connsiteX55" fmla="*/ 701331 w 1605470"/>
              <a:gd name="connsiteY55" fmla="*/ 5159961 h 6858000"/>
              <a:gd name="connsiteX56" fmla="*/ 708008 w 1605470"/>
              <a:gd name="connsiteY56" fmla="*/ 5144295 h 6858000"/>
              <a:gd name="connsiteX57" fmla="*/ 704941 w 1605470"/>
              <a:gd name="connsiteY57" fmla="*/ 5125185 h 6858000"/>
              <a:gd name="connsiteX58" fmla="*/ 711771 w 1605470"/>
              <a:gd name="connsiteY58" fmla="*/ 5121884 h 6858000"/>
              <a:gd name="connsiteX59" fmla="*/ 721092 w 1605470"/>
              <a:gd name="connsiteY59" fmla="*/ 5108383 h 6858000"/>
              <a:gd name="connsiteX60" fmla="*/ 717045 w 1605470"/>
              <a:gd name="connsiteY60" fmla="*/ 5094705 h 6858000"/>
              <a:gd name="connsiteX61" fmla="*/ 718807 w 1605470"/>
              <a:gd name="connsiteY61" fmla="*/ 5067850 h 6858000"/>
              <a:gd name="connsiteX62" fmla="*/ 721538 w 1605470"/>
              <a:gd name="connsiteY62" fmla="*/ 5060861 h 6858000"/>
              <a:gd name="connsiteX63" fmla="*/ 718242 w 1605470"/>
              <a:gd name="connsiteY63" fmla="*/ 5034192 h 6858000"/>
              <a:gd name="connsiteX64" fmla="*/ 719796 w 1605470"/>
              <a:gd name="connsiteY64" fmla="*/ 4993030 h 6858000"/>
              <a:gd name="connsiteX65" fmla="*/ 726705 w 1605470"/>
              <a:gd name="connsiteY65" fmla="*/ 4946844 h 6858000"/>
              <a:gd name="connsiteX66" fmla="*/ 722561 w 1605470"/>
              <a:gd name="connsiteY66" fmla="*/ 4932692 h 6858000"/>
              <a:gd name="connsiteX67" fmla="*/ 724935 w 1605470"/>
              <a:gd name="connsiteY67" fmla="*/ 4821504 h 6858000"/>
              <a:gd name="connsiteX68" fmla="*/ 732118 w 1605470"/>
              <a:gd name="connsiteY68" fmla="*/ 4801535 h 6858000"/>
              <a:gd name="connsiteX69" fmla="*/ 739787 w 1605470"/>
              <a:gd name="connsiteY69" fmla="*/ 4797794 h 6858000"/>
              <a:gd name="connsiteX70" fmla="*/ 741081 w 1605470"/>
              <a:gd name="connsiteY70" fmla="*/ 4784526 h 6858000"/>
              <a:gd name="connsiteX71" fmla="*/ 742865 w 1605470"/>
              <a:gd name="connsiteY71" fmla="*/ 4781211 h 6858000"/>
              <a:gd name="connsiteX72" fmla="*/ 751652 w 1605470"/>
              <a:gd name="connsiteY72" fmla="*/ 4761984 h 6858000"/>
              <a:gd name="connsiteX73" fmla="*/ 747700 w 1605470"/>
              <a:gd name="connsiteY73" fmla="*/ 4690749 h 6858000"/>
              <a:gd name="connsiteX74" fmla="*/ 743180 w 1605470"/>
              <a:gd name="connsiteY74" fmla="*/ 4613201 h 6858000"/>
              <a:gd name="connsiteX75" fmla="*/ 738263 w 1605470"/>
              <a:gd name="connsiteY75" fmla="*/ 4444346 h 6858000"/>
              <a:gd name="connsiteX76" fmla="*/ 756542 w 1605470"/>
              <a:gd name="connsiteY76" fmla="*/ 4350346 h 6858000"/>
              <a:gd name="connsiteX77" fmla="*/ 715481 w 1605470"/>
              <a:gd name="connsiteY77" fmla="*/ 4214165 h 6858000"/>
              <a:gd name="connsiteX78" fmla="*/ 719554 w 1605470"/>
              <a:gd name="connsiteY78" fmla="*/ 4090296 h 6858000"/>
              <a:gd name="connsiteX79" fmla="*/ 704810 w 1605470"/>
              <a:gd name="connsiteY79" fmla="*/ 4033999 h 6858000"/>
              <a:gd name="connsiteX80" fmla="*/ 705959 w 1605470"/>
              <a:gd name="connsiteY80" fmla="*/ 4031933 h 6858000"/>
              <a:gd name="connsiteX81" fmla="*/ 704535 w 1605470"/>
              <a:gd name="connsiteY81" fmla="*/ 4013953 h 6858000"/>
              <a:gd name="connsiteX82" fmla="*/ 700443 w 1605470"/>
              <a:gd name="connsiteY82" fmla="*/ 4010511 h 6858000"/>
              <a:gd name="connsiteX83" fmla="*/ 698282 w 1605470"/>
              <a:gd name="connsiteY83" fmla="*/ 3998331 h 6858000"/>
              <a:gd name="connsiteX84" fmla="*/ 690830 w 1605470"/>
              <a:gd name="connsiteY84" fmla="*/ 3974753 h 6858000"/>
              <a:gd name="connsiteX85" fmla="*/ 692428 w 1605470"/>
              <a:gd name="connsiteY85" fmla="*/ 3969950 h 6858000"/>
              <a:gd name="connsiteX86" fmla="*/ 685850 w 1605470"/>
              <a:gd name="connsiteY86" fmla="*/ 3933779 h 6858000"/>
              <a:gd name="connsiteX87" fmla="*/ 687181 w 1605470"/>
              <a:gd name="connsiteY87" fmla="*/ 3933093 h 6858000"/>
              <a:gd name="connsiteX88" fmla="*/ 691535 w 1605470"/>
              <a:gd name="connsiteY88" fmla="*/ 3922082 h 6858000"/>
              <a:gd name="connsiteX89" fmla="*/ 696613 w 1605470"/>
              <a:gd name="connsiteY89" fmla="*/ 3901461 h 6858000"/>
              <a:gd name="connsiteX90" fmla="*/ 719207 w 1605470"/>
              <a:gd name="connsiteY90" fmla="*/ 3813873 h 6858000"/>
              <a:gd name="connsiteX91" fmla="*/ 718632 w 1605470"/>
              <a:gd name="connsiteY91" fmla="*/ 3806161 h 6858000"/>
              <a:gd name="connsiteX92" fmla="*/ 718939 w 1605470"/>
              <a:gd name="connsiteY92" fmla="*/ 3805957 h 6858000"/>
              <a:gd name="connsiteX93" fmla="*/ 718966 w 1605470"/>
              <a:gd name="connsiteY93" fmla="*/ 3797724 h 6858000"/>
              <a:gd name="connsiteX94" fmla="*/ 717581 w 1605470"/>
              <a:gd name="connsiteY94" fmla="*/ 3792098 h 6858000"/>
              <a:gd name="connsiteX95" fmla="*/ 716465 w 1605470"/>
              <a:gd name="connsiteY95" fmla="*/ 3777135 h 6858000"/>
              <a:gd name="connsiteX96" fmla="*/ 718198 w 1605470"/>
              <a:gd name="connsiteY96" fmla="*/ 3771656 h 6858000"/>
              <a:gd name="connsiteX97" fmla="*/ 721941 w 1605470"/>
              <a:gd name="connsiteY97" fmla="*/ 3769007 h 6858000"/>
              <a:gd name="connsiteX98" fmla="*/ 721407 w 1605470"/>
              <a:gd name="connsiteY98" fmla="*/ 3767709 h 6858000"/>
              <a:gd name="connsiteX99" fmla="*/ 730103 w 1605470"/>
              <a:gd name="connsiteY99" fmla="*/ 3738082 h 6858000"/>
              <a:gd name="connsiteX100" fmla="*/ 737449 w 1605470"/>
              <a:gd name="connsiteY100" fmla="*/ 3673397 h 6858000"/>
              <a:gd name="connsiteX101" fmla="*/ 736745 w 1605470"/>
              <a:gd name="connsiteY101" fmla="*/ 3637109 h 6858000"/>
              <a:gd name="connsiteX102" fmla="*/ 740188 w 1605470"/>
              <a:gd name="connsiteY102" fmla="*/ 3536883 h 6858000"/>
              <a:gd name="connsiteX103" fmla="*/ 747726 w 1605470"/>
              <a:gd name="connsiteY103" fmla="*/ 3435652 h 6858000"/>
              <a:gd name="connsiteX104" fmla="*/ 774383 w 1605470"/>
              <a:gd name="connsiteY104" fmla="*/ 3381564 h 6858000"/>
              <a:gd name="connsiteX105" fmla="*/ 774870 w 1605470"/>
              <a:gd name="connsiteY105" fmla="*/ 3375761 h 6858000"/>
              <a:gd name="connsiteX106" fmla="*/ 770510 w 1605470"/>
              <a:gd name="connsiteY106" fmla="*/ 3361844 h 6858000"/>
              <a:gd name="connsiteX107" fmla="*/ 767933 w 1605470"/>
              <a:gd name="connsiteY107" fmla="*/ 3356929 h 6858000"/>
              <a:gd name="connsiteX108" fmla="*/ 766158 w 1605470"/>
              <a:gd name="connsiteY108" fmla="*/ 3349058 h 6858000"/>
              <a:gd name="connsiteX109" fmla="*/ 766414 w 1605470"/>
              <a:gd name="connsiteY109" fmla="*/ 3348763 h 6858000"/>
              <a:gd name="connsiteX110" fmla="*/ 764166 w 1605470"/>
              <a:gd name="connsiteY110" fmla="*/ 3341588 h 6858000"/>
              <a:gd name="connsiteX111" fmla="*/ 749397 w 1605470"/>
              <a:gd name="connsiteY111" fmla="*/ 3307769 h 6858000"/>
              <a:gd name="connsiteX112" fmla="*/ 766960 w 1605470"/>
              <a:gd name="connsiteY112" fmla="*/ 3250522 h 6858000"/>
              <a:gd name="connsiteX113" fmla="*/ 767385 w 1605470"/>
              <a:gd name="connsiteY113" fmla="*/ 3229163 h 6858000"/>
              <a:gd name="connsiteX114" fmla="*/ 769208 w 1605470"/>
              <a:gd name="connsiteY114" fmla="*/ 3217217 h 6858000"/>
              <a:gd name="connsiteX115" fmla="*/ 770350 w 1605470"/>
              <a:gd name="connsiteY115" fmla="*/ 3216125 h 6858000"/>
              <a:gd name="connsiteX116" fmla="*/ 756043 w 1605470"/>
              <a:gd name="connsiteY116" fmla="*/ 3183755 h 6858000"/>
              <a:gd name="connsiteX117" fmla="*/ 756544 w 1605470"/>
              <a:gd name="connsiteY117" fmla="*/ 3178642 h 6858000"/>
              <a:gd name="connsiteX118" fmla="*/ 744144 w 1605470"/>
              <a:gd name="connsiteY118" fmla="*/ 3158586 h 6858000"/>
              <a:gd name="connsiteX119" fmla="*/ 739378 w 1605470"/>
              <a:gd name="connsiteY119" fmla="*/ 3147669 h 6858000"/>
              <a:gd name="connsiteX120" fmla="*/ 734648 w 1605470"/>
              <a:gd name="connsiteY120" fmla="*/ 3145733 h 6858000"/>
              <a:gd name="connsiteX121" fmla="*/ 729329 w 1605470"/>
              <a:gd name="connsiteY121" fmla="*/ 3129034 h 6858000"/>
              <a:gd name="connsiteX122" fmla="*/ 729994 w 1605470"/>
              <a:gd name="connsiteY122" fmla="*/ 3126682 h 6858000"/>
              <a:gd name="connsiteX123" fmla="*/ 720862 w 1605470"/>
              <a:gd name="connsiteY123" fmla="*/ 3114519 h 6858000"/>
              <a:gd name="connsiteX124" fmla="*/ 707471 w 1605470"/>
              <a:gd name="connsiteY124" fmla="*/ 3106272 h 6858000"/>
              <a:gd name="connsiteX125" fmla="*/ 680201 w 1605470"/>
              <a:gd name="connsiteY125" fmla="*/ 2958185 h 6858000"/>
              <a:gd name="connsiteX126" fmla="*/ 622815 w 1605470"/>
              <a:gd name="connsiteY126" fmla="*/ 2762989 h 6858000"/>
              <a:gd name="connsiteX127" fmla="*/ 571733 w 1605470"/>
              <a:gd name="connsiteY127" fmla="*/ 2554718 h 6858000"/>
              <a:gd name="connsiteX128" fmla="*/ 551827 w 1605470"/>
              <a:gd name="connsiteY128" fmla="*/ 2485734 h 6858000"/>
              <a:gd name="connsiteX129" fmla="*/ 542550 w 1605470"/>
              <a:gd name="connsiteY129" fmla="*/ 2447068 h 6858000"/>
              <a:gd name="connsiteX130" fmla="*/ 529511 w 1605470"/>
              <a:gd name="connsiteY130" fmla="*/ 2425819 h 6858000"/>
              <a:gd name="connsiteX131" fmla="*/ 528878 w 1605470"/>
              <a:gd name="connsiteY131" fmla="*/ 2408971 h 6858000"/>
              <a:gd name="connsiteX132" fmla="*/ 535510 w 1605470"/>
              <a:gd name="connsiteY132" fmla="*/ 2402874 h 6858000"/>
              <a:gd name="connsiteX133" fmla="*/ 538122 w 1605470"/>
              <a:gd name="connsiteY133" fmla="*/ 2381443 h 6858000"/>
              <a:gd name="connsiteX134" fmla="*/ 514451 w 1605470"/>
              <a:gd name="connsiteY134" fmla="*/ 2261920 h 6858000"/>
              <a:gd name="connsiteX135" fmla="*/ 486968 w 1605470"/>
              <a:gd name="connsiteY135" fmla="*/ 2182937 h 6858000"/>
              <a:gd name="connsiteX136" fmla="*/ 488555 w 1605470"/>
              <a:gd name="connsiteY136" fmla="*/ 2155135 h 6858000"/>
              <a:gd name="connsiteX137" fmla="*/ 486013 w 1605470"/>
              <a:gd name="connsiteY137" fmla="*/ 2118008 h 6858000"/>
              <a:gd name="connsiteX138" fmla="*/ 487006 w 1605470"/>
              <a:gd name="connsiteY138" fmla="*/ 2050531 h 6858000"/>
              <a:gd name="connsiteX139" fmla="*/ 478812 w 1605470"/>
              <a:gd name="connsiteY139" fmla="*/ 1963269 h 6858000"/>
              <a:gd name="connsiteX140" fmla="*/ 442619 w 1605470"/>
              <a:gd name="connsiteY140" fmla="*/ 1910499 h 6858000"/>
              <a:gd name="connsiteX141" fmla="*/ 446785 w 1605470"/>
              <a:gd name="connsiteY141" fmla="*/ 1903212 h 6858000"/>
              <a:gd name="connsiteX142" fmla="*/ 436547 w 1605470"/>
              <a:gd name="connsiteY142" fmla="*/ 1861531 h 6858000"/>
              <a:gd name="connsiteX143" fmla="*/ 390346 w 1605470"/>
              <a:gd name="connsiteY143" fmla="*/ 1732919 h 6858000"/>
              <a:gd name="connsiteX144" fmla="*/ 362657 w 1605470"/>
              <a:gd name="connsiteY144" fmla="*/ 1663540 h 6858000"/>
              <a:gd name="connsiteX145" fmla="*/ 361783 w 1605470"/>
              <a:gd name="connsiteY145" fmla="*/ 1615777 h 6858000"/>
              <a:gd name="connsiteX146" fmla="*/ 342578 w 1605470"/>
              <a:gd name="connsiteY146" fmla="*/ 1563678 h 6858000"/>
              <a:gd name="connsiteX147" fmla="*/ 355658 w 1605470"/>
              <a:gd name="connsiteY147" fmla="*/ 1519474 h 6858000"/>
              <a:gd name="connsiteX148" fmla="*/ 348400 w 1605470"/>
              <a:gd name="connsiteY148" fmla="*/ 1477995 h 6858000"/>
              <a:gd name="connsiteX149" fmla="*/ 334485 w 1605470"/>
              <a:gd name="connsiteY149" fmla="*/ 1373769 h 6858000"/>
              <a:gd name="connsiteX150" fmla="*/ 342792 w 1605470"/>
              <a:gd name="connsiteY150" fmla="*/ 1307086 h 6858000"/>
              <a:gd name="connsiteX151" fmla="*/ 343980 w 1605470"/>
              <a:gd name="connsiteY151" fmla="*/ 1189033 h 6858000"/>
              <a:gd name="connsiteX152" fmla="*/ 348665 w 1605470"/>
              <a:gd name="connsiteY152" fmla="*/ 1168288 h 6858000"/>
              <a:gd name="connsiteX153" fmla="*/ 340947 w 1605470"/>
              <a:gd name="connsiteY153" fmla="*/ 1142577 h 6858000"/>
              <a:gd name="connsiteX154" fmla="*/ 330253 w 1605470"/>
              <a:gd name="connsiteY154" fmla="*/ 1088484 h 6858000"/>
              <a:gd name="connsiteX155" fmla="*/ 318989 w 1605470"/>
              <a:gd name="connsiteY155" fmla="*/ 1016103 h 6858000"/>
              <a:gd name="connsiteX156" fmla="*/ 320445 w 1605470"/>
              <a:gd name="connsiteY156" fmla="*/ 932283 h 6858000"/>
              <a:gd name="connsiteX157" fmla="*/ 322681 w 1605470"/>
              <a:gd name="connsiteY157" fmla="*/ 915925 h 6858000"/>
              <a:gd name="connsiteX158" fmla="*/ 315310 w 1605470"/>
              <a:gd name="connsiteY158" fmla="*/ 896999 h 6858000"/>
              <a:gd name="connsiteX159" fmla="*/ 284718 w 1605470"/>
              <a:gd name="connsiteY159" fmla="*/ 821517 h 6858000"/>
              <a:gd name="connsiteX160" fmla="*/ 263668 w 1605470"/>
              <a:gd name="connsiteY160" fmla="*/ 751353 h 6858000"/>
              <a:gd name="connsiteX161" fmla="*/ 263226 w 1605470"/>
              <a:gd name="connsiteY161" fmla="*/ 721230 h 6858000"/>
              <a:gd name="connsiteX162" fmla="*/ 248897 w 1605470"/>
              <a:gd name="connsiteY162" fmla="*/ 681659 h 6858000"/>
              <a:gd name="connsiteX163" fmla="*/ 234316 w 1605470"/>
              <a:gd name="connsiteY163" fmla="*/ 635218 h 6858000"/>
              <a:gd name="connsiteX164" fmla="*/ 239327 w 1605470"/>
              <a:gd name="connsiteY164" fmla="*/ 613763 h 6858000"/>
              <a:gd name="connsiteX165" fmla="*/ 225269 w 1605470"/>
              <a:gd name="connsiteY165" fmla="*/ 598582 h 6858000"/>
              <a:gd name="connsiteX166" fmla="*/ 224950 w 1605470"/>
              <a:gd name="connsiteY166" fmla="*/ 576846 h 6858000"/>
              <a:gd name="connsiteX167" fmla="*/ 204576 w 1605470"/>
              <a:gd name="connsiteY167" fmla="*/ 530055 h 6858000"/>
              <a:gd name="connsiteX168" fmla="*/ 219064 w 1605470"/>
              <a:gd name="connsiteY168" fmla="*/ 469651 h 6858000"/>
              <a:gd name="connsiteX169" fmla="*/ 195012 w 1605470"/>
              <a:gd name="connsiteY169" fmla="*/ 448559 h 6858000"/>
              <a:gd name="connsiteX170" fmla="*/ 201434 w 1605470"/>
              <a:gd name="connsiteY170" fmla="*/ 441529 h 6858000"/>
              <a:gd name="connsiteX171" fmla="*/ 200655 w 1605470"/>
              <a:gd name="connsiteY171" fmla="*/ 428927 h 6858000"/>
              <a:gd name="connsiteX172" fmla="*/ 190059 w 1605470"/>
              <a:gd name="connsiteY172" fmla="*/ 430161 h 6858000"/>
              <a:gd name="connsiteX173" fmla="*/ 167079 w 1605470"/>
              <a:gd name="connsiteY173" fmla="*/ 367211 h 6858000"/>
              <a:gd name="connsiteX174" fmla="*/ 124571 w 1605470"/>
              <a:gd name="connsiteY174" fmla="*/ 302178 h 6858000"/>
              <a:gd name="connsiteX175" fmla="*/ 103243 w 1605470"/>
              <a:gd name="connsiteY175" fmla="*/ 211375 h 6858000"/>
              <a:gd name="connsiteX176" fmla="*/ 94571 w 1605470"/>
              <a:gd name="connsiteY176" fmla="*/ 184179 h 6858000"/>
              <a:gd name="connsiteX177" fmla="*/ 13437 w 1605470"/>
              <a:gd name="connsiteY177" fmla="*/ 19287 h 6858000"/>
              <a:gd name="connsiteX178" fmla="*/ 0 w 1605470"/>
              <a:gd name="connsiteY178"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12623 w 1605470"/>
              <a:gd name="connsiteY36" fmla="*/ 5685392 h 6858000"/>
              <a:gd name="connsiteX37" fmla="*/ 510261 w 1605470"/>
              <a:gd name="connsiteY37" fmla="*/ 5634527 h 6858000"/>
              <a:gd name="connsiteX38" fmla="*/ 523992 w 1605470"/>
              <a:gd name="connsiteY38" fmla="*/ 5619557 h 6858000"/>
              <a:gd name="connsiteX39" fmla="*/ 526609 w 1605470"/>
              <a:gd name="connsiteY39" fmla="*/ 5617081 h 6858000"/>
              <a:gd name="connsiteX40" fmla="*/ 531653 w 1605470"/>
              <a:gd name="connsiteY40" fmla="*/ 5604904 h 6858000"/>
              <a:gd name="connsiteX41" fmla="*/ 539863 w 1605470"/>
              <a:gd name="connsiteY41" fmla="*/ 5604298 h 6858000"/>
              <a:gd name="connsiteX42" fmla="*/ 552319 w 1605470"/>
              <a:gd name="connsiteY42" fmla="*/ 5587997 h 6858000"/>
              <a:gd name="connsiteX43" fmla="*/ 559710 w 1605470"/>
              <a:gd name="connsiteY43" fmla="*/ 5564796 h 6858000"/>
              <a:gd name="connsiteX44" fmla="*/ 587214 w 1605470"/>
              <a:gd name="connsiteY44" fmla="*/ 5451511 h 6858000"/>
              <a:gd name="connsiteX45" fmla="*/ 608019 w 1605470"/>
              <a:gd name="connsiteY45" fmla="*/ 5385461 h 6858000"/>
              <a:gd name="connsiteX46" fmla="*/ 622750 w 1605470"/>
              <a:gd name="connsiteY46" fmla="*/ 5363084 h 6858000"/>
              <a:gd name="connsiteX47" fmla="*/ 638731 w 1605470"/>
              <a:gd name="connsiteY47" fmla="*/ 5330009 h 6858000"/>
              <a:gd name="connsiteX48" fmla="*/ 672224 w 1605470"/>
              <a:gd name="connsiteY48" fmla="*/ 5273739 h 6858000"/>
              <a:gd name="connsiteX49" fmla="*/ 681823 w 1605470"/>
              <a:gd name="connsiteY49" fmla="*/ 5241779 h 6858000"/>
              <a:gd name="connsiteX50" fmla="*/ 693049 w 1605470"/>
              <a:gd name="connsiteY50" fmla="*/ 5225268 h 6858000"/>
              <a:gd name="connsiteX51" fmla="*/ 694069 w 1605470"/>
              <a:gd name="connsiteY51" fmla="*/ 5217684 h 6858000"/>
              <a:gd name="connsiteX52" fmla="*/ 701410 w 1605470"/>
              <a:gd name="connsiteY52" fmla="*/ 5193377 h 6858000"/>
              <a:gd name="connsiteX53" fmla="*/ 704713 w 1605470"/>
              <a:gd name="connsiteY53" fmla="*/ 5179288 h 6858000"/>
              <a:gd name="connsiteX54" fmla="*/ 705697 w 1605470"/>
              <a:gd name="connsiteY54" fmla="*/ 5173621 h 6858000"/>
              <a:gd name="connsiteX55" fmla="*/ 701331 w 1605470"/>
              <a:gd name="connsiteY55" fmla="*/ 5159961 h 6858000"/>
              <a:gd name="connsiteX56" fmla="*/ 708008 w 1605470"/>
              <a:gd name="connsiteY56" fmla="*/ 5144295 h 6858000"/>
              <a:gd name="connsiteX57" fmla="*/ 704941 w 1605470"/>
              <a:gd name="connsiteY57" fmla="*/ 5125185 h 6858000"/>
              <a:gd name="connsiteX58" fmla="*/ 711771 w 1605470"/>
              <a:gd name="connsiteY58" fmla="*/ 5121884 h 6858000"/>
              <a:gd name="connsiteX59" fmla="*/ 721092 w 1605470"/>
              <a:gd name="connsiteY59" fmla="*/ 5108383 h 6858000"/>
              <a:gd name="connsiteX60" fmla="*/ 717045 w 1605470"/>
              <a:gd name="connsiteY60" fmla="*/ 5094705 h 6858000"/>
              <a:gd name="connsiteX61" fmla="*/ 718807 w 1605470"/>
              <a:gd name="connsiteY61" fmla="*/ 5067850 h 6858000"/>
              <a:gd name="connsiteX62" fmla="*/ 721538 w 1605470"/>
              <a:gd name="connsiteY62" fmla="*/ 5060861 h 6858000"/>
              <a:gd name="connsiteX63" fmla="*/ 718242 w 1605470"/>
              <a:gd name="connsiteY63" fmla="*/ 5034192 h 6858000"/>
              <a:gd name="connsiteX64" fmla="*/ 719796 w 1605470"/>
              <a:gd name="connsiteY64" fmla="*/ 4993030 h 6858000"/>
              <a:gd name="connsiteX65" fmla="*/ 726705 w 1605470"/>
              <a:gd name="connsiteY65" fmla="*/ 4946844 h 6858000"/>
              <a:gd name="connsiteX66" fmla="*/ 722561 w 1605470"/>
              <a:gd name="connsiteY66" fmla="*/ 4932692 h 6858000"/>
              <a:gd name="connsiteX67" fmla="*/ 724935 w 1605470"/>
              <a:gd name="connsiteY67" fmla="*/ 4821504 h 6858000"/>
              <a:gd name="connsiteX68" fmla="*/ 732118 w 1605470"/>
              <a:gd name="connsiteY68" fmla="*/ 4801535 h 6858000"/>
              <a:gd name="connsiteX69" fmla="*/ 739787 w 1605470"/>
              <a:gd name="connsiteY69" fmla="*/ 4797794 h 6858000"/>
              <a:gd name="connsiteX70" fmla="*/ 741081 w 1605470"/>
              <a:gd name="connsiteY70" fmla="*/ 4784526 h 6858000"/>
              <a:gd name="connsiteX71" fmla="*/ 742865 w 1605470"/>
              <a:gd name="connsiteY71" fmla="*/ 4781211 h 6858000"/>
              <a:gd name="connsiteX72" fmla="*/ 751652 w 1605470"/>
              <a:gd name="connsiteY72" fmla="*/ 4761984 h 6858000"/>
              <a:gd name="connsiteX73" fmla="*/ 747700 w 1605470"/>
              <a:gd name="connsiteY73" fmla="*/ 4690749 h 6858000"/>
              <a:gd name="connsiteX74" fmla="*/ 743180 w 1605470"/>
              <a:gd name="connsiteY74" fmla="*/ 4613201 h 6858000"/>
              <a:gd name="connsiteX75" fmla="*/ 738263 w 1605470"/>
              <a:gd name="connsiteY75" fmla="*/ 4444346 h 6858000"/>
              <a:gd name="connsiteX76" fmla="*/ 756542 w 1605470"/>
              <a:gd name="connsiteY76" fmla="*/ 4350346 h 6858000"/>
              <a:gd name="connsiteX77" fmla="*/ 715481 w 1605470"/>
              <a:gd name="connsiteY77" fmla="*/ 4214165 h 6858000"/>
              <a:gd name="connsiteX78" fmla="*/ 719554 w 1605470"/>
              <a:gd name="connsiteY78" fmla="*/ 4090296 h 6858000"/>
              <a:gd name="connsiteX79" fmla="*/ 704810 w 1605470"/>
              <a:gd name="connsiteY79" fmla="*/ 4033999 h 6858000"/>
              <a:gd name="connsiteX80" fmla="*/ 705959 w 1605470"/>
              <a:gd name="connsiteY80" fmla="*/ 4031933 h 6858000"/>
              <a:gd name="connsiteX81" fmla="*/ 704535 w 1605470"/>
              <a:gd name="connsiteY81" fmla="*/ 4013953 h 6858000"/>
              <a:gd name="connsiteX82" fmla="*/ 700443 w 1605470"/>
              <a:gd name="connsiteY82" fmla="*/ 4010511 h 6858000"/>
              <a:gd name="connsiteX83" fmla="*/ 698282 w 1605470"/>
              <a:gd name="connsiteY83" fmla="*/ 3998331 h 6858000"/>
              <a:gd name="connsiteX84" fmla="*/ 690830 w 1605470"/>
              <a:gd name="connsiteY84" fmla="*/ 3974753 h 6858000"/>
              <a:gd name="connsiteX85" fmla="*/ 692428 w 1605470"/>
              <a:gd name="connsiteY85" fmla="*/ 3969950 h 6858000"/>
              <a:gd name="connsiteX86" fmla="*/ 685850 w 1605470"/>
              <a:gd name="connsiteY86" fmla="*/ 3933779 h 6858000"/>
              <a:gd name="connsiteX87" fmla="*/ 687181 w 1605470"/>
              <a:gd name="connsiteY87" fmla="*/ 3933093 h 6858000"/>
              <a:gd name="connsiteX88" fmla="*/ 691535 w 1605470"/>
              <a:gd name="connsiteY88" fmla="*/ 3922082 h 6858000"/>
              <a:gd name="connsiteX89" fmla="*/ 696613 w 1605470"/>
              <a:gd name="connsiteY89" fmla="*/ 3901461 h 6858000"/>
              <a:gd name="connsiteX90" fmla="*/ 719207 w 1605470"/>
              <a:gd name="connsiteY90" fmla="*/ 3813873 h 6858000"/>
              <a:gd name="connsiteX91" fmla="*/ 718632 w 1605470"/>
              <a:gd name="connsiteY91" fmla="*/ 3806161 h 6858000"/>
              <a:gd name="connsiteX92" fmla="*/ 718939 w 1605470"/>
              <a:gd name="connsiteY92" fmla="*/ 3805957 h 6858000"/>
              <a:gd name="connsiteX93" fmla="*/ 718966 w 1605470"/>
              <a:gd name="connsiteY93" fmla="*/ 3797724 h 6858000"/>
              <a:gd name="connsiteX94" fmla="*/ 717581 w 1605470"/>
              <a:gd name="connsiteY94" fmla="*/ 3792098 h 6858000"/>
              <a:gd name="connsiteX95" fmla="*/ 716465 w 1605470"/>
              <a:gd name="connsiteY95" fmla="*/ 3777135 h 6858000"/>
              <a:gd name="connsiteX96" fmla="*/ 718198 w 1605470"/>
              <a:gd name="connsiteY96" fmla="*/ 3771656 h 6858000"/>
              <a:gd name="connsiteX97" fmla="*/ 721941 w 1605470"/>
              <a:gd name="connsiteY97" fmla="*/ 3769007 h 6858000"/>
              <a:gd name="connsiteX98" fmla="*/ 721407 w 1605470"/>
              <a:gd name="connsiteY98" fmla="*/ 3767709 h 6858000"/>
              <a:gd name="connsiteX99" fmla="*/ 730103 w 1605470"/>
              <a:gd name="connsiteY99" fmla="*/ 3738082 h 6858000"/>
              <a:gd name="connsiteX100" fmla="*/ 737449 w 1605470"/>
              <a:gd name="connsiteY100" fmla="*/ 3673397 h 6858000"/>
              <a:gd name="connsiteX101" fmla="*/ 736745 w 1605470"/>
              <a:gd name="connsiteY101" fmla="*/ 3637109 h 6858000"/>
              <a:gd name="connsiteX102" fmla="*/ 740188 w 1605470"/>
              <a:gd name="connsiteY102" fmla="*/ 3536883 h 6858000"/>
              <a:gd name="connsiteX103" fmla="*/ 747726 w 1605470"/>
              <a:gd name="connsiteY103" fmla="*/ 3435652 h 6858000"/>
              <a:gd name="connsiteX104" fmla="*/ 774383 w 1605470"/>
              <a:gd name="connsiteY104" fmla="*/ 3381564 h 6858000"/>
              <a:gd name="connsiteX105" fmla="*/ 774870 w 1605470"/>
              <a:gd name="connsiteY105" fmla="*/ 3375761 h 6858000"/>
              <a:gd name="connsiteX106" fmla="*/ 770510 w 1605470"/>
              <a:gd name="connsiteY106" fmla="*/ 3361844 h 6858000"/>
              <a:gd name="connsiteX107" fmla="*/ 767933 w 1605470"/>
              <a:gd name="connsiteY107" fmla="*/ 3356929 h 6858000"/>
              <a:gd name="connsiteX108" fmla="*/ 766158 w 1605470"/>
              <a:gd name="connsiteY108" fmla="*/ 3349058 h 6858000"/>
              <a:gd name="connsiteX109" fmla="*/ 766414 w 1605470"/>
              <a:gd name="connsiteY109" fmla="*/ 3348763 h 6858000"/>
              <a:gd name="connsiteX110" fmla="*/ 764166 w 1605470"/>
              <a:gd name="connsiteY110" fmla="*/ 3341588 h 6858000"/>
              <a:gd name="connsiteX111" fmla="*/ 749397 w 1605470"/>
              <a:gd name="connsiteY111" fmla="*/ 3307769 h 6858000"/>
              <a:gd name="connsiteX112" fmla="*/ 766960 w 1605470"/>
              <a:gd name="connsiteY112" fmla="*/ 3250522 h 6858000"/>
              <a:gd name="connsiteX113" fmla="*/ 767385 w 1605470"/>
              <a:gd name="connsiteY113" fmla="*/ 3229163 h 6858000"/>
              <a:gd name="connsiteX114" fmla="*/ 769208 w 1605470"/>
              <a:gd name="connsiteY114" fmla="*/ 3217217 h 6858000"/>
              <a:gd name="connsiteX115" fmla="*/ 770350 w 1605470"/>
              <a:gd name="connsiteY115" fmla="*/ 3216125 h 6858000"/>
              <a:gd name="connsiteX116" fmla="*/ 756043 w 1605470"/>
              <a:gd name="connsiteY116" fmla="*/ 3183755 h 6858000"/>
              <a:gd name="connsiteX117" fmla="*/ 756544 w 1605470"/>
              <a:gd name="connsiteY117" fmla="*/ 3178642 h 6858000"/>
              <a:gd name="connsiteX118" fmla="*/ 744144 w 1605470"/>
              <a:gd name="connsiteY118" fmla="*/ 3158586 h 6858000"/>
              <a:gd name="connsiteX119" fmla="*/ 739378 w 1605470"/>
              <a:gd name="connsiteY119" fmla="*/ 3147669 h 6858000"/>
              <a:gd name="connsiteX120" fmla="*/ 734648 w 1605470"/>
              <a:gd name="connsiteY120" fmla="*/ 3145733 h 6858000"/>
              <a:gd name="connsiteX121" fmla="*/ 729329 w 1605470"/>
              <a:gd name="connsiteY121" fmla="*/ 3129034 h 6858000"/>
              <a:gd name="connsiteX122" fmla="*/ 729994 w 1605470"/>
              <a:gd name="connsiteY122" fmla="*/ 3126682 h 6858000"/>
              <a:gd name="connsiteX123" fmla="*/ 720862 w 1605470"/>
              <a:gd name="connsiteY123" fmla="*/ 3114519 h 6858000"/>
              <a:gd name="connsiteX124" fmla="*/ 707471 w 1605470"/>
              <a:gd name="connsiteY124" fmla="*/ 3106272 h 6858000"/>
              <a:gd name="connsiteX125" fmla="*/ 680201 w 1605470"/>
              <a:gd name="connsiteY125" fmla="*/ 2958185 h 6858000"/>
              <a:gd name="connsiteX126" fmla="*/ 622815 w 1605470"/>
              <a:gd name="connsiteY126" fmla="*/ 2762989 h 6858000"/>
              <a:gd name="connsiteX127" fmla="*/ 571733 w 1605470"/>
              <a:gd name="connsiteY127" fmla="*/ 2554718 h 6858000"/>
              <a:gd name="connsiteX128" fmla="*/ 551827 w 1605470"/>
              <a:gd name="connsiteY128" fmla="*/ 2485734 h 6858000"/>
              <a:gd name="connsiteX129" fmla="*/ 542550 w 1605470"/>
              <a:gd name="connsiteY129" fmla="*/ 2447068 h 6858000"/>
              <a:gd name="connsiteX130" fmla="*/ 529511 w 1605470"/>
              <a:gd name="connsiteY130" fmla="*/ 2425819 h 6858000"/>
              <a:gd name="connsiteX131" fmla="*/ 528878 w 1605470"/>
              <a:gd name="connsiteY131" fmla="*/ 2408971 h 6858000"/>
              <a:gd name="connsiteX132" fmla="*/ 535510 w 1605470"/>
              <a:gd name="connsiteY132" fmla="*/ 2402874 h 6858000"/>
              <a:gd name="connsiteX133" fmla="*/ 538122 w 1605470"/>
              <a:gd name="connsiteY133" fmla="*/ 2381443 h 6858000"/>
              <a:gd name="connsiteX134" fmla="*/ 514451 w 1605470"/>
              <a:gd name="connsiteY134" fmla="*/ 2261920 h 6858000"/>
              <a:gd name="connsiteX135" fmla="*/ 486968 w 1605470"/>
              <a:gd name="connsiteY135" fmla="*/ 2182937 h 6858000"/>
              <a:gd name="connsiteX136" fmla="*/ 488555 w 1605470"/>
              <a:gd name="connsiteY136" fmla="*/ 2155135 h 6858000"/>
              <a:gd name="connsiteX137" fmla="*/ 486013 w 1605470"/>
              <a:gd name="connsiteY137" fmla="*/ 2118008 h 6858000"/>
              <a:gd name="connsiteX138" fmla="*/ 487006 w 1605470"/>
              <a:gd name="connsiteY138" fmla="*/ 2050531 h 6858000"/>
              <a:gd name="connsiteX139" fmla="*/ 478812 w 1605470"/>
              <a:gd name="connsiteY139" fmla="*/ 1963269 h 6858000"/>
              <a:gd name="connsiteX140" fmla="*/ 442619 w 1605470"/>
              <a:gd name="connsiteY140" fmla="*/ 1910499 h 6858000"/>
              <a:gd name="connsiteX141" fmla="*/ 446785 w 1605470"/>
              <a:gd name="connsiteY141" fmla="*/ 1903212 h 6858000"/>
              <a:gd name="connsiteX142" fmla="*/ 436547 w 1605470"/>
              <a:gd name="connsiteY142" fmla="*/ 1861531 h 6858000"/>
              <a:gd name="connsiteX143" fmla="*/ 390346 w 1605470"/>
              <a:gd name="connsiteY143" fmla="*/ 1732919 h 6858000"/>
              <a:gd name="connsiteX144" fmla="*/ 362657 w 1605470"/>
              <a:gd name="connsiteY144" fmla="*/ 1663540 h 6858000"/>
              <a:gd name="connsiteX145" fmla="*/ 361783 w 1605470"/>
              <a:gd name="connsiteY145" fmla="*/ 1615777 h 6858000"/>
              <a:gd name="connsiteX146" fmla="*/ 342578 w 1605470"/>
              <a:gd name="connsiteY146" fmla="*/ 1563678 h 6858000"/>
              <a:gd name="connsiteX147" fmla="*/ 355658 w 1605470"/>
              <a:gd name="connsiteY147" fmla="*/ 1519474 h 6858000"/>
              <a:gd name="connsiteX148" fmla="*/ 348400 w 1605470"/>
              <a:gd name="connsiteY148" fmla="*/ 1477995 h 6858000"/>
              <a:gd name="connsiteX149" fmla="*/ 334485 w 1605470"/>
              <a:gd name="connsiteY149" fmla="*/ 1373769 h 6858000"/>
              <a:gd name="connsiteX150" fmla="*/ 342792 w 1605470"/>
              <a:gd name="connsiteY150" fmla="*/ 1307086 h 6858000"/>
              <a:gd name="connsiteX151" fmla="*/ 343980 w 1605470"/>
              <a:gd name="connsiteY151" fmla="*/ 1189033 h 6858000"/>
              <a:gd name="connsiteX152" fmla="*/ 348665 w 1605470"/>
              <a:gd name="connsiteY152" fmla="*/ 1168288 h 6858000"/>
              <a:gd name="connsiteX153" fmla="*/ 340947 w 1605470"/>
              <a:gd name="connsiteY153" fmla="*/ 1142577 h 6858000"/>
              <a:gd name="connsiteX154" fmla="*/ 330253 w 1605470"/>
              <a:gd name="connsiteY154" fmla="*/ 1088484 h 6858000"/>
              <a:gd name="connsiteX155" fmla="*/ 318989 w 1605470"/>
              <a:gd name="connsiteY155" fmla="*/ 1016103 h 6858000"/>
              <a:gd name="connsiteX156" fmla="*/ 320445 w 1605470"/>
              <a:gd name="connsiteY156" fmla="*/ 932283 h 6858000"/>
              <a:gd name="connsiteX157" fmla="*/ 322681 w 1605470"/>
              <a:gd name="connsiteY157" fmla="*/ 915925 h 6858000"/>
              <a:gd name="connsiteX158" fmla="*/ 315310 w 1605470"/>
              <a:gd name="connsiteY158" fmla="*/ 896999 h 6858000"/>
              <a:gd name="connsiteX159" fmla="*/ 284718 w 1605470"/>
              <a:gd name="connsiteY159" fmla="*/ 821517 h 6858000"/>
              <a:gd name="connsiteX160" fmla="*/ 263668 w 1605470"/>
              <a:gd name="connsiteY160" fmla="*/ 751353 h 6858000"/>
              <a:gd name="connsiteX161" fmla="*/ 263226 w 1605470"/>
              <a:gd name="connsiteY161" fmla="*/ 721230 h 6858000"/>
              <a:gd name="connsiteX162" fmla="*/ 248897 w 1605470"/>
              <a:gd name="connsiteY162" fmla="*/ 681659 h 6858000"/>
              <a:gd name="connsiteX163" fmla="*/ 234316 w 1605470"/>
              <a:gd name="connsiteY163" fmla="*/ 635218 h 6858000"/>
              <a:gd name="connsiteX164" fmla="*/ 239327 w 1605470"/>
              <a:gd name="connsiteY164" fmla="*/ 613763 h 6858000"/>
              <a:gd name="connsiteX165" fmla="*/ 225269 w 1605470"/>
              <a:gd name="connsiteY165" fmla="*/ 598582 h 6858000"/>
              <a:gd name="connsiteX166" fmla="*/ 224950 w 1605470"/>
              <a:gd name="connsiteY166" fmla="*/ 576846 h 6858000"/>
              <a:gd name="connsiteX167" fmla="*/ 204576 w 1605470"/>
              <a:gd name="connsiteY167" fmla="*/ 530055 h 6858000"/>
              <a:gd name="connsiteX168" fmla="*/ 219064 w 1605470"/>
              <a:gd name="connsiteY168" fmla="*/ 469651 h 6858000"/>
              <a:gd name="connsiteX169" fmla="*/ 195012 w 1605470"/>
              <a:gd name="connsiteY169" fmla="*/ 448559 h 6858000"/>
              <a:gd name="connsiteX170" fmla="*/ 201434 w 1605470"/>
              <a:gd name="connsiteY170" fmla="*/ 441529 h 6858000"/>
              <a:gd name="connsiteX171" fmla="*/ 200655 w 1605470"/>
              <a:gd name="connsiteY171" fmla="*/ 428927 h 6858000"/>
              <a:gd name="connsiteX172" fmla="*/ 190059 w 1605470"/>
              <a:gd name="connsiteY172" fmla="*/ 430161 h 6858000"/>
              <a:gd name="connsiteX173" fmla="*/ 167079 w 1605470"/>
              <a:gd name="connsiteY173" fmla="*/ 367211 h 6858000"/>
              <a:gd name="connsiteX174" fmla="*/ 124571 w 1605470"/>
              <a:gd name="connsiteY174" fmla="*/ 302178 h 6858000"/>
              <a:gd name="connsiteX175" fmla="*/ 103243 w 1605470"/>
              <a:gd name="connsiteY175" fmla="*/ 211375 h 6858000"/>
              <a:gd name="connsiteX176" fmla="*/ 94571 w 1605470"/>
              <a:gd name="connsiteY176" fmla="*/ 184179 h 6858000"/>
              <a:gd name="connsiteX177" fmla="*/ 13437 w 1605470"/>
              <a:gd name="connsiteY177" fmla="*/ 19287 h 6858000"/>
              <a:gd name="connsiteX178" fmla="*/ 0 w 1605470"/>
              <a:gd name="connsiteY178"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10261 w 1605470"/>
              <a:gd name="connsiteY37" fmla="*/ 5634527 h 6858000"/>
              <a:gd name="connsiteX38" fmla="*/ 523992 w 1605470"/>
              <a:gd name="connsiteY38" fmla="*/ 5619557 h 6858000"/>
              <a:gd name="connsiteX39" fmla="*/ 526609 w 1605470"/>
              <a:gd name="connsiteY39" fmla="*/ 5617081 h 6858000"/>
              <a:gd name="connsiteX40" fmla="*/ 531653 w 1605470"/>
              <a:gd name="connsiteY40" fmla="*/ 5604904 h 6858000"/>
              <a:gd name="connsiteX41" fmla="*/ 539863 w 1605470"/>
              <a:gd name="connsiteY41" fmla="*/ 5604298 h 6858000"/>
              <a:gd name="connsiteX42" fmla="*/ 552319 w 1605470"/>
              <a:gd name="connsiteY42" fmla="*/ 5587997 h 6858000"/>
              <a:gd name="connsiteX43" fmla="*/ 559710 w 1605470"/>
              <a:gd name="connsiteY43" fmla="*/ 5564796 h 6858000"/>
              <a:gd name="connsiteX44" fmla="*/ 587214 w 1605470"/>
              <a:gd name="connsiteY44" fmla="*/ 5451511 h 6858000"/>
              <a:gd name="connsiteX45" fmla="*/ 608019 w 1605470"/>
              <a:gd name="connsiteY45" fmla="*/ 5385461 h 6858000"/>
              <a:gd name="connsiteX46" fmla="*/ 622750 w 1605470"/>
              <a:gd name="connsiteY46" fmla="*/ 5363084 h 6858000"/>
              <a:gd name="connsiteX47" fmla="*/ 638731 w 1605470"/>
              <a:gd name="connsiteY47" fmla="*/ 5330009 h 6858000"/>
              <a:gd name="connsiteX48" fmla="*/ 672224 w 1605470"/>
              <a:gd name="connsiteY48" fmla="*/ 5273739 h 6858000"/>
              <a:gd name="connsiteX49" fmla="*/ 681823 w 1605470"/>
              <a:gd name="connsiteY49" fmla="*/ 5241779 h 6858000"/>
              <a:gd name="connsiteX50" fmla="*/ 693049 w 1605470"/>
              <a:gd name="connsiteY50" fmla="*/ 5225268 h 6858000"/>
              <a:gd name="connsiteX51" fmla="*/ 694069 w 1605470"/>
              <a:gd name="connsiteY51" fmla="*/ 5217684 h 6858000"/>
              <a:gd name="connsiteX52" fmla="*/ 701410 w 1605470"/>
              <a:gd name="connsiteY52" fmla="*/ 5193377 h 6858000"/>
              <a:gd name="connsiteX53" fmla="*/ 704713 w 1605470"/>
              <a:gd name="connsiteY53" fmla="*/ 5179288 h 6858000"/>
              <a:gd name="connsiteX54" fmla="*/ 705697 w 1605470"/>
              <a:gd name="connsiteY54" fmla="*/ 5173621 h 6858000"/>
              <a:gd name="connsiteX55" fmla="*/ 701331 w 1605470"/>
              <a:gd name="connsiteY55" fmla="*/ 5159961 h 6858000"/>
              <a:gd name="connsiteX56" fmla="*/ 708008 w 1605470"/>
              <a:gd name="connsiteY56" fmla="*/ 5144295 h 6858000"/>
              <a:gd name="connsiteX57" fmla="*/ 704941 w 1605470"/>
              <a:gd name="connsiteY57" fmla="*/ 5125185 h 6858000"/>
              <a:gd name="connsiteX58" fmla="*/ 711771 w 1605470"/>
              <a:gd name="connsiteY58" fmla="*/ 5121884 h 6858000"/>
              <a:gd name="connsiteX59" fmla="*/ 721092 w 1605470"/>
              <a:gd name="connsiteY59" fmla="*/ 5108383 h 6858000"/>
              <a:gd name="connsiteX60" fmla="*/ 717045 w 1605470"/>
              <a:gd name="connsiteY60" fmla="*/ 5094705 h 6858000"/>
              <a:gd name="connsiteX61" fmla="*/ 718807 w 1605470"/>
              <a:gd name="connsiteY61" fmla="*/ 5067850 h 6858000"/>
              <a:gd name="connsiteX62" fmla="*/ 721538 w 1605470"/>
              <a:gd name="connsiteY62" fmla="*/ 5060861 h 6858000"/>
              <a:gd name="connsiteX63" fmla="*/ 718242 w 1605470"/>
              <a:gd name="connsiteY63" fmla="*/ 5034192 h 6858000"/>
              <a:gd name="connsiteX64" fmla="*/ 719796 w 1605470"/>
              <a:gd name="connsiteY64" fmla="*/ 4993030 h 6858000"/>
              <a:gd name="connsiteX65" fmla="*/ 726705 w 1605470"/>
              <a:gd name="connsiteY65" fmla="*/ 4946844 h 6858000"/>
              <a:gd name="connsiteX66" fmla="*/ 722561 w 1605470"/>
              <a:gd name="connsiteY66" fmla="*/ 4932692 h 6858000"/>
              <a:gd name="connsiteX67" fmla="*/ 724935 w 1605470"/>
              <a:gd name="connsiteY67" fmla="*/ 4821504 h 6858000"/>
              <a:gd name="connsiteX68" fmla="*/ 732118 w 1605470"/>
              <a:gd name="connsiteY68" fmla="*/ 4801535 h 6858000"/>
              <a:gd name="connsiteX69" fmla="*/ 739787 w 1605470"/>
              <a:gd name="connsiteY69" fmla="*/ 4797794 h 6858000"/>
              <a:gd name="connsiteX70" fmla="*/ 741081 w 1605470"/>
              <a:gd name="connsiteY70" fmla="*/ 4784526 h 6858000"/>
              <a:gd name="connsiteX71" fmla="*/ 742865 w 1605470"/>
              <a:gd name="connsiteY71" fmla="*/ 4781211 h 6858000"/>
              <a:gd name="connsiteX72" fmla="*/ 751652 w 1605470"/>
              <a:gd name="connsiteY72" fmla="*/ 4761984 h 6858000"/>
              <a:gd name="connsiteX73" fmla="*/ 747700 w 1605470"/>
              <a:gd name="connsiteY73" fmla="*/ 4690749 h 6858000"/>
              <a:gd name="connsiteX74" fmla="*/ 743180 w 1605470"/>
              <a:gd name="connsiteY74" fmla="*/ 4613201 h 6858000"/>
              <a:gd name="connsiteX75" fmla="*/ 738263 w 1605470"/>
              <a:gd name="connsiteY75" fmla="*/ 4444346 h 6858000"/>
              <a:gd name="connsiteX76" fmla="*/ 756542 w 1605470"/>
              <a:gd name="connsiteY76" fmla="*/ 4350346 h 6858000"/>
              <a:gd name="connsiteX77" fmla="*/ 715481 w 1605470"/>
              <a:gd name="connsiteY77" fmla="*/ 4214165 h 6858000"/>
              <a:gd name="connsiteX78" fmla="*/ 719554 w 1605470"/>
              <a:gd name="connsiteY78" fmla="*/ 4090296 h 6858000"/>
              <a:gd name="connsiteX79" fmla="*/ 704810 w 1605470"/>
              <a:gd name="connsiteY79" fmla="*/ 4033999 h 6858000"/>
              <a:gd name="connsiteX80" fmla="*/ 705959 w 1605470"/>
              <a:gd name="connsiteY80" fmla="*/ 4031933 h 6858000"/>
              <a:gd name="connsiteX81" fmla="*/ 704535 w 1605470"/>
              <a:gd name="connsiteY81" fmla="*/ 4013953 h 6858000"/>
              <a:gd name="connsiteX82" fmla="*/ 700443 w 1605470"/>
              <a:gd name="connsiteY82" fmla="*/ 4010511 h 6858000"/>
              <a:gd name="connsiteX83" fmla="*/ 698282 w 1605470"/>
              <a:gd name="connsiteY83" fmla="*/ 3998331 h 6858000"/>
              <a:gd name="connsiteX84" fmla="*/ 690830 w 1605470"/>
              <a:gd name="connsiteY84" fmla="*/ 3974753 h 6858000"/>
              <a:gd name="connsiteX85" fmla="*/ 692428 w 1605470"/>
              <a:gd name="connsiteY85" fmla="*/ 3969950 h 6858000"/>
              <a:gd name="connsiteX86" fmla="*/ 685850 w 1605470"/>
              <a:gd name="connsiteY86" fmla="*/ 3933779 h 6858000"/>
              <a:gd name="connsiteX87" fmla="*/ 687181 w 1605470"/>
              <a:gd name="connsiteY87" fmla="*/ 3933093 h 6858000"/>
              <a:gd name="connsiteX88" fmla="*/ 691535 w 1605470"/>
              <a:gd name="connsiteY88" fmla="*/ 3922082 h 6858000"/>
              <a:gd name="connsiteX89" fmla="*/ 696613 w 1605470"/>
              <a:gd name="connsiteY89" fmla="*/ 3901461 h 6858000"/>
              <a:gd name="connsiteX90" fmla="*/ 719207 w 1605470"/>
              <a:gd name="connsiteY90" fmla="*/ 3813873 h 6858000"/>
              <a:gd name="connsiteX91" fmla="*/ 718632 w 1605470"/>
              <a:gd name="connsiteY91" fmla="*/ 3806161 h 6858000"/>
              <a:gd name="connsiteX92" fmla="*/ 718939 w 1605470"/>
              <a:gd name="connsiteY92" fmla="*/ 3805957 h 6858000"/>
              <a:gd name="connsiteX93" fmla="*/ 718966 w 1605470"/>
              <a:gd name="connsiteY93" fmla="*/ 3797724 h 6858000"/>
              <a:gd name="connsiteX94" fmla="*/ 717581 w 1605470"/>
              <a:gd name="connsiteY94" fmla="*/ 3792098 h 6858000"/>
              <a:gd name="connsiteX95" fmla="*/ 716465 w 1605470"/>
              <a:gd name="connsiteY95" fmla="*/ 3777135 h 6858000"/>
              <a:gd name="connsiteX96" fmla="*/ 718198 w 1605470"/>
              <a:gd name="connsiteY96" fmla="*/ 3771656 h 6858000"/>
              <a:gd name="connsiteX97" fmla="*/ 721941 w 1605470"/>
              <a:gd name="connsiteY97" fmla="*/ 3769007 h 6858000"/>
              <a:gd name="connsiteX98" fmla="*/ 721407 w 1605470"/>
              <a:gd name="connsiteY98" fmla="*/ 3767709 h 6858000"/>
              <a:gd name="connsiteX99" fmla="*/ 730103 w 1605470"/>
              <a:gd name="connsiteY99" fmla="*/ 3738082 h 6858000"/>
              <a:gd name="connsiteX100" fmla="*/ 737449 w 1605470"/>
              <a:gd name="connsiteY100" fmla="*/ 3673397 h 6858000"/>
              <a:gd name="connsiteX101" fmla="*/ 736745 w 1605470"/>
              <a:gd name="connsiteY101" fmla="*/ 3637109 h 6858000"/>
              <a:gd name="connsiteX102" fmla="*/ 740188 w 1605470"/>
              <a:gd name="connsiteY102" fmla="*/ 3536883 h 6858000"/>
              <a:gd name="connsiteX103" fmla="*/ 747726 w 1605470"/>
              <a:gd name="connsiteY103" fmla="*/ 3435652 h 6858000"/>
              <a:gd name="connsiteX104" fmla="*/ 774383 w 1605470"/>
              <a:gd name="connsiteY104" fmla="*/ 3381564 h 6858000"/>
              <a:gd name="connsiteX105" fmla="*/ 774870 w 1605470"/>
              <a:gd name="connsiteY105" fmla="*/ 3375761 h 6858000"/>
              <a:gd name="connsiteX106" fmla="*/ 770510 w 1605470"/>
              <a:gd name="connsiteY106" fmla="*/ 3361844 h 6858000"/>
              <a:gd name="connsiteX107" fmla="*/ 767933 w 1605470"/>
              <a:gd name="connsiteY107" fmla="*/ 3356929 h 6858000"/>
              <a:gd name="connsiteX108" fmla="*/ 766158 w 1605470"/>
              <a:gd name="connsiteY108" fmla="*/ 3349058 h 6858000"/>
              <a:gd name="connsiteX109" fmla="*/ 766414 w 1605470"/>
              <a:gd name="connsiteY109" fmla="*/ 3348763 h 6858000"/>
              <a:gd name="connsiteX110" fmla="*/ 764166 w 1605470"/>
              <a:gd name="connsiteY110" fmla="*/ 3341588 h 6858000"/>
              <a:gd name="connsiteX111" fmla="*/ 749397 w 1605470"/>
              <a:gd name="connsiteY111" fmla="*/ 3307769 h 6858000"/>
              <a:gd name="connsiteX112" fmla="*/ 766960 w 1605470"/>
              <a:gd name="connsiteY112" fmla="*/ 3250522 h 6858000"/>
              <a:gd name="connsiteX113" fmla="*/ 767385 w 1605470"/>
              <a:gd name="connsiteY113" fmla="*/ 3229163 h 6858000"/>
              <a:gd name="connsiteX114" fmla="*/ 769208 w 1605470"/>
              <a:gd name="connsiteY114" fmla="*/ 3217217 h 6858000"/>
              <a:gd name="connsiteX115" fmla="*/ 770350 w 1605470"/>
              <a:gd name="connsiteY115" fmla="*/ 3216125 h 6858000"/>
              <a:gd name="connsiteX116" fmla="*/ 756043 w 1605470"/>
              <a:gd name="connsiteY116" fmla="*/ 3183755 h 6858000"/>
              <a:gd name="connsiteX117" fmla="*/ 756544 w 1605470"/>
              <a:gd name="connsiteY117" fmla="*/ 3178642 h 6858000"/>
              <a:gd name="connsiteX118" fmla="*/ 744144 w 1605470"/>
              <a:gd name="connsiteY118" fmla="*/ 3158586 h 6858000"/>
              <a:gd name="connsiteX119" fmla="*/ 739378 w 1605470"/>
              <a:gd name="connsiteY119" fmla="*/ 3147669 h 6858000"/>
              <a:gd name="connsiteX120" fmla="*/ 734648 w 1605470"/>
              <a:gd name="connsiteY120" fmla="*/ 3145733 h 6858000"/>
              <a:gd name="connsiteX121" fmla="*/ 729329 w 1605470"/>
              <a:gd name="connsiteY121" fmla="*/ 3129034 h 6858000"/>
              <a:gd name="connsiteX122" fmla="*/ 729994 w 1605470"/>
              <a:gd name="connsiteY122" fmla="*/ 3126682 h 6858000"/>
              <a:gd name="connsiteX123" fmla="*/ 720862 w 1605470"/>
              <a:gd name="connsiteY123" fmla="*/ 3114519 h 6858000"/>
              <a:gd name="connsiteX124" fmla="*/ 707471 w 1605470"/>
              <a:gd name="connsiteY124" fmla="*/ 3106272 h 6858000"/>
              <a:gd name="connsiteX125" fmla="*/ 680201 w 1605470"/>
              <a:gd name="connsiteY125" fmla="*/ 2958185 h 6858000"/>
              <a:gd name="connsiteX126" fmla="*/ 622815 w 1605470"/>
              <a:gd name="connsiteY126" fmla="*/ 2762989 h 6858000"/>
              <a:gd name="connsiteX127" fmla="*/ 571733 w 1605470"/>
              <a:gd name="connsiteY127" fmla="*/ 2554718 h 6858000"/>
              <a:gd name="connsiteX128" fmla="*/ 551827 w 1605470"/>
              <a:gd name="connsiteY128" fmla="*/ 2485734 h 6858000"/>
              <a:gd name="connsiteX129" fmla="*/ 542550 w 1605470"/>
              <a:gd name="connsiteY129" fmla="*/ 2447068 h 6858000"/>
              <a:gd name="connsiteX130" fmla="*/ 529511 w 1605470"/>
              <a:gd name="connsiteY130" fmla="*/ 2425819 h 6858000"/>
              <a:gd name="connsiteX131" fmla="*/ 528878 w 1605470"/>
              <a:gd name="connsiteY131" fmla="*/ 2408971 h 6858000"/>
              <a:gd name="connsiteX132" fmla="*/ 535510 w 1605470"/>
              <a:gd name="connsiteY132" fmla="*/ 2402874 h 6858000"/>
              <a:gd name="connsiteX133" fmla="*/ 538122 w 1605470"/>
              <a:gd name="connsiteY133" fmla="*/ 2381443 h 6858000"/>
              <a:gd name="connsiteX134" fmla="*/ 514451 w 1605470"/>
              <a:gd name="connsiteY134" fmla="*/ 2261920 h 6858000"/>
              <a:gd name="connsiteX135" fmla="*/ 486968 w 1605470"/>
              <a:gd name="connsiteY135" fmla="*/ 2182937 h 6858000"/>
              <a:gd name="connsiteX136" fmla="*/ 488555 w 1605470"/>
              <a:gd name="connsiteY136" fmla="*/ 2155135 h 6858000"/>
              <a:gd name="connsiteX137" fmla="*/ 486013 w 1605470"/>
              <a:gd name="connsiteY137" fmla="*/ 2118008 h 6858000"/>
              <a:gd name="connsiteX138" fmla="*/ 487006 w 1605470"/>
              <a:gd name="connsiteY138" fmla="*/ 2050531 h 6858000"/>
              <a:gd name="connsiteX139" fmla="*/ 478812 w 1605470"/>
              <a:gd name="connsiteY139" fmla="*/ 1963269 h 6858000"/>
              <a:gd name="connsiteX140" fmla="*/ 442619 w 1605470"/>
              <a:gd name="connsiteY140" fmla="*/ 1910499 h 6858000"/>
              <a:gd name="connsiteX141" fmla="*/ 446785 w 1605470"/>
              <a:gd name="connsiteY141" fmla="*/ 1903212 h 6858000"/>
              <a:gd name="connsiteX142" fmla="*/ 436547 w 1605470"/>
              <a:gd name="connsiteY142" fmla="*/ 1861531 h 6858000"/>
              <a:gd name="connsiteX143" fmla="*/ 390346 w 1605470"/>
              <a:gd name="connsiteY143" fmla="*/ 1732919 h 6858000"/>
              <a:gd name="connsiteX144" fmla="*/ 362657 w 1605470"/>
              <a:gd name="connsiteY144" fmla="*/ 1663540 h 6858000"/>
              <a:gd name="connsiteX145" fmla="*/ 361783 w 1605470"/>
              <a:gd name="connsiteY145" fmla="*/ 1615777 h 6858000"/>
              <a:gd name="connsiteX146" fmla="*/ 342578 w 1605470"/>
              <a:gd name="connsiteY146" fmla="*/ 1563678 h 6858000"/>
              <a:gd name="connsiteX147" fmla="*/ 355658 w 1605470"/>
              <a:gd name="connsiteY147" fmla="*/ 1519474 h 6858000"/>
              <a:gd name="connsiteX148" fmla="*/ 348400 w 1605470"/>
              <a:gd name="connsiteY148" fmla="*/ 1477995 h 6858000"/>
              <a:gd name="connsiteX149" fmla="*/ 334485 w 1605470"/>
              <a:gd name="connsiteY149" fmla="*/ 1373769 h 6858000"/>
              <a:gd name="connsiteX150" fmla="*/ 342792 w 1605470"/>
              <a:gd name="connsiteY150" fmla="*/ 1307086 h 6858000"/>
              <a:gd name="connsiteX151" fmla="*/ 343980 w 1605470"/>
              <a:gd name="connsiteY151" fmla="*/ 1189033 h 6858000"/>
              <a:gd name="connsiteX152" fmla="*/ 348665 w 1605470"/>
              <a:gd name="connsiteY152" fmla="*/ 1168288 h 6858000"/>
              <a:gd name="connsiteX153" fmla="*/ 340947 w 1605470"/>
              <a:gd name="connsiteY153" fmla="*/ 1142577 h 6858000"/>
              <a:gd name="connsiteX154" fmla="*/ 330253 w 1605470"/>
              <a:gd name="connsiteY154" fmla="*/ 1088484 h 6858000"/>
              <a:gd name="connsiteX155" fmla="*/ 318989 w 1605470"/>
              <a:gd name="connsiteY155" fmla="*/ 1016103 h 6858000"/>
              <a:gd name="connsiteX156" fmla="*/ 320445 w 1605470"/>
              <a:gd name="connsiteY156" fmla="*/ 932283 h 6858000"/>
              <a:gd name="connsiteX157" fmla="*/ 322681 w 1605470"/>
              <a:gd name="connsiteY157" fmla="*/ 915925 h 6858000"/>
              <a:gd name="connsiteX158" fmla="*/ 315310 w 1605470"/>
              <a:gd name="connsiteY158" fmla="*/ 896999 h 6858000"/>
              <a:gd name="connsiteX159" fmla="*/ 284718 w 1605470"/>
              <a:gd name="connsiteY159" fmla="*/ 821517 h 6858000"/>
              <a:gd name="connsiteX160" fmla="*/ 263668 w 1605470"/>
              <a:gd name="connsiteY160" fmla="*/ 751353 h 6858000"/>
              <a:gd name="connsiteX161" fmla="*/ 263226 w 1605470"/>
              <a:gd name="connsiteY161" fmla="*/ 721230 h 6858000"/>
              <a:gd name="connsiteX162" fmla="*/ 248897 w 1605470"/>
              <a:gd name="connsiteY162" fmla="*/ 681659 h 6858000"/>
              <a:gd name="connsiteX163" fmla="*/ 234316 w 1605470"/>
              <a:gd name="connsiteY163" fmla="*/ 635218 h 6858000"/>
              <a:gd name="connsiteX164" fmla="*/ 239327 w 1605470"/>
              <a:gd name="connsiteY164" fmla="*/ 613763 h 6858000"/>
              <a:gd name="connsiteX165" fmla="*/ 225269 w 1605470"/>
              <a:gd name="connsiteY165" fmla="*/ 598582 h 6858000"/>
              <a:gd name="connsiteX166" fmla="*/ 224950 w 1605470"/>
              <a:gd name="connsiteY166" fmla="*/ 576846 h 6858000"/>
              <a:gd name="connsiteX167" fmla="*/ 204576 w 1605470"/>
              <a:gd name="connsiteY167" fmla="*/ 530055 h 6858000"/>
              <a:gd name="connsiteX168" fmla="*/ 219064 w 1605470"/>
              <a:gd name="connsiteY168" fmla="*/ 469651 h 6858000"/>
              <a:gd name="connsiteX169" fmla="*/ 195012 w 1605470"/>
              <a:gd name="connsiteY169" fmla="*/ 448559 h 6858000"/>
              <a:gd name="connsiteX170" fmla="*/ 201434 w 1605470"/>
              <a:gd name="connsiteY170" fmla="*/ 441529 h 6858000"/>
              <a:gd name="connsiteX171" fmla="*/ 200655 w 1605470"/>
              <a:gd name="connsiteY171" fmla="*/ 428927 h 6858000"/>
              <a:gd name="connsiteX172" fmla="*/ 190059 w 1605470"/>
              <a:gd name="connsiteY172" fmla="*/ 430161 h 6858000"/>
              <a:gd name="connsiteX173" fmla="*/ 167079 w 1605470"/>
              <a:gd name="connsiteY173" fmla="*/ 367211 h 6858000"/>
              <a:gd name="connsiteX174" fmla="*/ 124571 w 1605470"/>
              <a:gd name="connsiteY174" fmla="*/ 302178 h 6858000"/>
              <a:gd name="connsiteX175" fmla="*/ 103243 w 1605470"/>
              <a:gd name="connsiteY175" fmla="*/ 211375 h 6858000"/>
              <a:gd name="connsiteX176" fmla="*/ 94571 w 1605470"/>
              <a:gd name="connsiteY176" fmla="*/ 184179 h 6858000"/>
              <a:gd name="connsiteX177" fmla="*/ 13437 w 1605470"/>
              <a:gd name="connsiteY177" fmla="*/ 19287 h 6858000"/>
              <a:gd name="connsiteX178" fmla="*/ 0 w 1605470"/>
              <a:gd name="connsiteY178"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10261 w 1605470"/>
              <a:gd name="connsiteY37" fmla="*/ 5634527 h 6858000"/>
              <a:gd name="connsiteX38" fmla="*/ 523992 w 1605470"/>
              <a:gd name="connsiteY38" fmla="*/ 5619557 h 6858000"/>
              <a:gd name="connsiteX39" fmla="*/ 531653 w 1605470"/>
              <a:gd name="connsiteY39" fmla="*/ 5604904 h 6858000"/>
              <a:gd name="connsiteX40" fmla="*/ 539863 w 1605470"/>
              <a:gd name="connsiteY40" fmla="*/ 5604298 h 6858000"/>
              <a:gd name="connsiteX41" fmla="*/ 552319 w 1605470"/>
              <a:gd name="connsiteY41" fmla="*/ 5587997 h 6858000"/>
              <a:gd name="connsiteX42" fmla="*/ 559710 w 1605470"/>
              <a:gd name="connsiteY42" fmla="*/ 5564796 h 6858000"/>
              <a:gd name="connsiteX43" fmla="*/ 587214 w 1605470"/>
              <a:gd name="connsiteY43" fmla="*/ 5451511 h 6858000"/>
              <a:gd name="connsiteX44" fmla="*/ 608019 w 1605470"/>
              <a:gd name="connsiteY44" fmla="*/ 5385461 h 6858000"/>
              <a:gd name="connsiteX45" fmla="*/ 622750 w 1605470"/>
              <a:gd name="connsiteY45" fmla="*/ 5363084 h 6858000"/>
              <a:gd name="connsiteX46" fmla="*/ 638731 w 1605470"/>
              <a:gd name="connsiteY46" fmla="*/ 5330009 h 6858000"/>
              <a:gd name="connsiteX47" fmla="*/ 672224 w 1605470"/>
              <a:gd name="connsiteY47" fmla="*/ 5273739 h 6858000"/>
              <a:gd name="connsiteX48" fmla="*/ 681823 w 1605470"/>
              <a:gd name="connsiteY48" fmla="*/ 5241779 h 6858000"/>
              <a:gd name="connsiteX49" fmla="*/ 693049 w 1605470"/>
              <a:gd name="connsiteY49" fmla="*/ 5225268 h 6858000"/>
              <a:gd name="connsiteX50" fmla="*/ 694069 w 1605470"/>
              <a:gd name="connsiteY50" fmla="*/ 5217684 h 6858000"/>
              <a:gd name="connsiteX51" fmla="*/ 701410 w 1605470"/>
              <a:gd name="connsiteY51" fmla="*/ 5193377 h 6858000"/>
              <a:gd name="connsiteX52" fmla="*/ 704713 w 1605470"/>
              <a:gd name="connsiteY52" fmla="*/ 5179288 h 6858000"/>
              <a:gd name="connsiteX53" fmla="*/ 705697 w 1605470"/>
              <a:gd name="connsiteY53" fmla="*/ 5173621 h 6858000"/>
              <a:gd name="connsiteX54" fmla="*/ 701331 w 1605470"/>
              <a:gd name="connsiteY54" fmla="*/ 5159961 h 6858000"/>
              <a:gd name="connsiteX55" fmla="*/ 708008 w 1605470"/>
              <a:gd name="connsiteY55" fmla="*/ 5144295 h 6858000"/>
              <a:gd name="connsiteX56" fmla="*/ 704941 w 1605470"/>
              <a:gd name="connsiteY56" fmla="*/ 5125185 h 6858000"/>
              <a:gd name="connsiteX57" fmla="*/ 711771 w 1605470"/>
              <a:gd name="connsiteY57" fmla="*/ 5121884 h 6858000"/>
              <a:gd name="connsiteX58" fmla="*/ 721092 w 1605470"/>
              <a:gd name="connsiteY58" fmla="*/ 5108383 h 6858000"/>
              <a:gd name="connsiteX59" fmla="*/ 717045 w 1605470"/>
              <a:gd name="connsiteY59" fmla="*/ 5094705 h 6858000"/>
              <a:gd name="connsiteX60" fmla="*/ 718807 w 1605470"/>
              <a:gd name="connsiteY60" fmla="*/ 5067850 h 6858000"/>
              <a:gd name="connsiteX61" fmla="*/ 721538 w 1605470"/>
              <a:gd name="connsiteY61" fmla="*/ 5060861 h 6858000"/>
              <a:gd name="connsiteX62" fmla="*/ 718242 w 1605470"/>
              <a:gd name="connsiteY62" fmla="*/ 5034192 h 6858000"/>
              <a:gd name="connsiteX63" fmla="*/ 719796 w 1605470"/>
              <a:gd name="connsiteY63" fmla="*/ 4993030 h 6858000"/>
              <a:gd name="connsiteX64" fmla="*/ 726705 w 1605470"/>
              <a:gd name="connsiteY64" fmla="*/ 4946844 h 6858000"/>
              <a:gd name="connsiteX65" fmla="*/ 722561 w 1605470"/>
              <a:gd name="connsiteY65" fmla="*/ 4932692 h 6858000"/>
              <a:gd name="connsiteX66" fmla="*/ 724935 w 1605470"/>
              <a:gd name="connsiteY66" fmla="*/ 4821504 h 6858000"/>
              <a:gd name="connsiteX67" fmla="*/ 732118 w 1605470"/>
              <a:gd name="connsiteY67" fmla="*/ 4801535 h 6858000"/>
              <a:gd name="connsiteX68" fmla="*/ 739787 w 1605470"/>
              <a:gd name="connsiteY68" fmla="*/ 4797794 h 6858000"/>
              <a:gd name="connsiteX69" fmla="*/ 741081 w 1605470"/>
              <a:gd name="connsiteY69" fmla="*/ 4784526 h 6858000"/>
              <a:gd name="connsiteX70" fmla="*/ 742865 w 1605470"/>
              <a:gd name="connsiteY70" fmla="*/ 4781211 h 6858000"/>
              <a:gd name="connsiteX71" fmla="*/ 751652 w 1605470"/>
              <a:gd name="connsiteY71" fmla="*/ 4761984 h 6858000"/>
              <a:gd name="connsiteX72" fmla="*/ 747700 w 1605470"/>
              <a:gd name="connsiteY72" fmla="*/ 4690749 h 6858000"/>
              <a:gd name="connsiteX73" fmla="*/ 743180 w 1605470"/>
              <a:gd name="connsiteY73" fmla="*/ 4613201 h 6858000"/>
              <a:gd name="connsiteX74" fmla="*/ 738263 w 1605470"/>
              <a:gd name="connsiteY74" fmla="*/ 4444346 h 6858000"/>
              <a:gd name="connsiteX75" fmla="*/ 756542 w 1605470"/>
              <a:gd name="connsiteY75" fmla="*/ 4350346 h 6858000"/>
              <a:gd name="connsiteX76" fmla="*/ 715481 w 1605470"/>
              <a:gd name="connsiteY76" fmla="*/ 4214165 h 6858000"/>
              <a:gd name="connsiteX77" fmla="*/ 719554 w 1605470"/>
              <a:gd name="connsiteY77" fmla="*/ 4090296 h 6858000"/>
              <a:gd name="connsiteX78" fmla="*/ 704810 w 1605470"/>
              <a:gd name="connsiteY78" fmla="*/ 4033999 h 6858000"/>
              <a:gd name="connsiteX79" fmla="*/ 705959 w 1605470"/>
              <a:gd name="connsiteY79" fmla="*/ 4031933 h 6858000"/>
              <a:gd name="connsiteX80" fmla="*/ 704535 w 1605470"/>
              <a:gd name="connsiteY80" fmla="*/ 4013953 h 6858000"/>
              <a:gd name="connsiteX81" fmla="*/ 700443 w 1605470"/>
              <a:gd name="connsiteY81" fmla="*/ 4010511 h 6858000"/>
              <a:gd name="connsiteX82" fmla="*/ 698282 w 1605470"/>
              <a:gd name="connsiteY82" fmla="*/ 3998331 h 6858000"/>
              <a:gd name="connsiteX83" fmla="*/ 690830 w 1605470"/>
              <a:gd name="connsiteY83" fmla="*/ 3974753 h 6858000"/>
              <a:gd name="connsiteX84" fmla="*/ 692428 w 1605470"/>
              <a:gd name="connsiteY84" fmla="*/ 3969950 h 6858000"/>
              <a:gd name="connsiteX85" fmla="*/ 685850 w 1605470"/>
              <a:gd name="connsiteY85" fmla="*/ 3933779 h 6858000"/>
              <a:gd name="connsiteX86" fmla="*/ 687181 w 1605470"/>
              <a:gd name="connsiteY86" fmla="*/ 3933093 h 6858000"/>
              <a:gd name="connsiteX87" fmla="*/ 691535 w 1605470"/>
              <a:gd name="connsiteY87" fmla="*/ 3922082 h 6858000"/>
              <a:gd name="connsiteX88" fmla="*/ 696613 w 1605470"/>
              <a:gd name="connsiteY88" fmla="*/ 3901461 h 6858000"/>
              <a:gd name="connsiteX89" fmla="*/ 719207 w 1605470"/>
              <a:gd name="connsiteY89" fmla="*/ 3813873 h 6858000"/>
              <a:gd name="connsiteX90" fmla="*/ 718632 w 1605470"/>
              <a:gd name="connsiteY90" fmla="*/ 3806161 h 6858000"/>
              <a:gd name="connsiteX91" fmla="*/ 718939 w 1605470"/>
              <a:gd name="connsiteY91" fmla="*/ 3805957 h 6858000"/>
              <a:gd name="connsiteX92" fmla="*/ 718966 w 1605470"/>
              <a:gd name="connsiteY92" fmla="*/ 3797724 h 6858000"/>
              <a:gd name="connsiteX93" fmla="*/ 717581 w 1605470"/>
              <a:gd name="connsiteY93" fmla="*/ 3792098 h 6858000"/>
              <a:gd name="connsiteX94" fmla="*/ 716465 w 1605470"/>
              <a:gd name="connsiteY94" fmla="*/ 3777135 h 6858000"/>
              <a:gd name="connsiteX95" fmla="*/ 718198 w 1605470"/>
              <a:gd name="connsiteY95" fmla="*/ 3771656 h 6858000"/>
              <a:gd name="connsiteX96" fmla="*/ 721941 w 1605470"/>
              <a:gd name="connsiteY96" fmla="*/ 3769007 h 6858000"/>
              <a:gd name="connsiteX97" fmla="*/ 721407 w 1605470"/>
              <a:gd name="connsiteY97" fmla="*/ 3767709 h 6858000"/>
              <a:gd name="connsiteX98" fmla="*/ 730103 w 1605470"/>
              <a:gd name="connsiteY98" fmla="*/ 3738082 h 6858000"/>
              <a:gd name="connsiteX99" fmla="*/ 737449 w 1605470"/>
              <a:gd name="connsiteY99" fmla="*/ 3673397 h 6858000"/>
              <a:gd name="connsiteX100" fmla="*/ 736745 w 1605470"/>
              <a:gd name="connsiteY100" fmla="*/ 3637109 h 6858000"/>
              <a:gd name="connsiteX101" fmla="*/ 740188 w 1605470"/>
              <a:gd name="connsiteY101" fmla="*/ 3536883 h 6858000"/>
              <a:gd name="connsiteX102" fmla="*/ 747726 w 1605470"/>
              <a:gd name="connsiteY102" fmla="*/ 3435652 h 6858000"/>
              <a:gd name="connsiteX103" fmla="*/ 774383 w 1605470"/>
              <a:gd name="connsiteY103" fmla="*/ 3381564 h 6858000"/>
              <a:gd name="connsiteX104" fmla="*/ 774870 w 1605470"/>
              <a:gd name="connsiteY104" fmla="*/ 3375761 h 6858000"/>
              <a:gd name="connsiteX105" fmla="*/ 770510 w 1605470"/>
              <a:gd name="connsiteY105" fmla="*/ 3361844 h 6858000"/>
              <a:gd name="connsiteX106" fmla="*/ 767933 w 1605470"/>
              <a:gd name="connsiteY106" fmla="*/ 3356929 h 6858000"/>
              <a:gd name="connsiteX107" fmla="*/ 766158 w 1605470"/>
              <a:gd name="connsiteY107" fmla="*/ 3349058 h 6858000"/>
              <a:gd name="connsiteX108" fmla="*/ 766414 w 1605470"/>
              <a:gd name="connsiteY108" fmla="*/ 3348763 h 6858000"/>
              <a:gd name="connsiteX109" fmla="*/ 764166 w 1605470"/>
              <a:gd name="connsiteY109" fmla="*/ 3341588 h 6858000"/>
              <a:gd name="connsiteX110" fmla="*/ 749397 w 1605470"/>
              <a:gd name="connsiteY110" fmla="*/ 3307769 h 6858000"/>
              <a:gd name="connsiteX111" fmla="*/ 766960 w 1605470"/>
              <a:gd name="connsiteY111" fmla="*/ 3250522 h 6858000"/>
              <a:gd name="connsiteX112" fmla="*/ 767385 w 1605470"/>
              <a:gd name="connsiteY112" fmla="*/ 3229163 h 6858000"/>
              <a:gd name="connsiteX113" fmla="*/ 769208 w 1605470"/>
              <a:gd name="connsiteY113" fmla="*/ 3217217 h 6858000"/>
              <a:gd name="connsiteX114" fmla="*/ 770350 w 1605470"/>
              <a:gd name="connsiteY114" fmla="*/ 3216125 h 6858000"/>
              <a:gd name="connsiteX115" fmla="*/ 756043 w 1605470"/>
              <a:gd name="connsiteY115" fmla="*/ 3183755 h 6858000"/>
              <a:gd name="connsiteX116" fmla="*/ 756544 w 1605470"/>
              <a:gd name="connsiteY116" fmla="*/ 3178642 h 6858000"/>
              <a:gd name="connsiteX117" fmla="*/ 744144 w 1605470"/>
              <a:gd name="connsiteY117" fmla="*/ 3158586 h 6858000"/>
              <a:gd name="connsiteX118" fmla="*/ 739378 w 1605470"/>
              <a:gd name="connsiteY118" fmla="*/ 3147669 h 6858000"/>
              <a:gd name="connsiteX119" fmla="*/ 734648 w 1605470"/>
              <a:gd name="connsiteY119" fmla="*/ 3145733 h 6858000"/>
              <a:gd name="connsiteX120" fmla="*/ 729329 w 1605470"/>
              <a:gd name="connsiteY120" fmla="*/ 3129034 h 6858000"/>
              <a:gd name="connsiteX121" fmla="*/ 729994 w 1605470"/>
              <a:gd name="connsiteY121" fmla="*/ 3126682 h 6858000"/>
              <a:gd name="connsiteX122" fmla="*/ 720862 w 1605470"/>
              <a:gd name="connsiteY122" fmla="*/ 3114519 h 6858000"/>
              <a:gd name="connsiteX123" fmla="*/ 707471 w 1605470"/>
              <a:gd name="connsiteY123" fmla="*/ 3106272 h 6858000"/>
              <a:gd name="connsiteX124" fmla="*/ 680201 w 1605470"/>
              <a:gd name="connsiteY124" fmla="*/ 2958185 h 6858000"/>
              <a:gd name="connsiteX125" fmla="*/ 622815 w 1605470"/>
              <a:gd name="connsiteY125" fmla="*/ 2762989 h 6858000"/>
              <a:gd name="connsiteX126" fmla="*/ 571733 w 1605470"/>
              <a:gd name="connsiteY126" fmla="*/ 2554718 h 6858000"/>
              <a:gd name="connsiteX127" fmla="*/ 551827 w 1605470"/>
              <a:gd name="connsiteY127" fmla="*/ 2485734 h 6858000"/>
              <a:gd name="connsiteX128" fmla="*/ 542550 w 1605470"/>
              <a:gd name="connsiteY128" fmla="*/ 2447068 h 6858000"/>
              <a:gd name="connsiteX129" fmla="*/ 529511 w 1605470"/>
              <a:gd name="connsiteY129" fmla="*/ 2425819 h 6858000"/>
              <a:gd name="connsiteX130" fmla="*/ 528878 w 1605470"/>
              <a:gd name="connsiteY130" fmla="*/ 2408971 h 6858000"/>
              <a:gd name="connsiteX131" fmla="*/ 535510 w 1605470"/>
              <a:gd name="connsiteY131" fmla="*/ 2402874 h 6858000"/>
              <a:gd name="connsiteX132" fmla="*/ 538122 w 1605470"/>
              <a:gd name="connsiteY132" fmla="*/ 2381443 h 6858000"/>
              <a:gd name="connsiteX133" fmla="*/ 514451 w 1605470"/>
              <a:gd name="connsiteY133" fmla="*/ 2261920 h 6858000"/>
              <a:gd name="connsiteX134" fmla="*/ 486968 w 1605470"/>
              <a:gd name="connsiteY134" fmla="*/ 2182937 h 6858000"/>
              <a:gd name="connsiteX135" fmla="*/ 488555 w 1605470"/>
              <a:gd name="connsiteY135" fmla="*/ 2155135 h 6858000"/>
              <a:gd name="connsiteX136" fmla="*/ 486013 w 1605470"/>
              <a:gd name="connsiteY136" fmla="*/ 2118008 h 6858000"/>
              <a:gd name="connsiteX137" fmla="*/ 487006 w 1605470"/>
              <a:gd name="connsiteY137" fmla="*/ 2050531 h 6858000"/>
              <a:gd name="connsiteX138" fmla="*/ 478812 w 1605470"/>
              <a:gd name="connsiteY138" fmla="*/ 1963269 h 6858000"/>
              <a:gd name="connsiteX139" fmla="*/ 442619 w 1605470"/>
              <a:gd name="connsiteY139" fmla="*/ 1910499 h 6858000"/>
              <a:gd name="connsiteX140" fmla="*/ 446785 w 1605470"/>
              <a:gd name="connsiteY140" fmla="*/ 1903212 h 6858000"/>
              <a:gd name="connsiteX141" fmla="*/ 436547 w 1605470"/>
              <a:gd name="connsiteY141" fmla="*/ 1861531 h 6858000"/>
              <a:gd name="connsiteX142" fmla="*/ 390346 w 1605470"/>
              <a:gd name="connsiteY142" fmla="*/ 1732919 h 6858000"/>
              <a:gd name="connsiteX143" fmla="*/ 362657 w 1605470"/>
              <a:gd name="connsiteY143" fmla="*/ 1663540 h 6858000"/>
              <a:gd name="connsiteX144" fmla="*/ 361783 w 1605470"/>
              <a:gd name="connsiteY144" fmla="*/ 1615777 h 6858000"/>
              <a:gd name="connsiteX145" fmla="*/ 342578 w 1605470"/>
              <a:gd name="connsiteY145" fmla="*/ 1563678 h 6858000"/>
              <a:gd name="connsiteX146" fmla="*/ 355658 w 1605470"/>
              <a:gd name="connsiteY146" fmla="*/ 1519474 h 6858000"/>
              <a:gd name="connsiteX147" fmla="*/ 348400 w 1605470"/>
              <a:gd name="connsiteY147" fmla="*/ 1477995 h 6858000"/>
              <a:gd name="connsiteX148" fmla="*/ 334485 w 1605470"/>
              <a:gd name="connsiteY148" fmla="*/ 1373769 h 6858000"/>
              <a:gd name="connsiteX149" fmla="*/ 342792 w 1605470"/>
              <a:gd name="connsiteY149" fmla="*/ 1307086 h 6858000"/>
              <a:gd name="connsiteX150" fmla="*/ 343980 w 1605470"/>
              <a:gd name="connsiteY150" fmla="*/ 1189033 h 6858000"/>
              <a:gd name="connsiteX151" fmla="*/ 348665 w 1605470"/>
              <a:gd name="connsiteY151" fmla="*/ 1168288 h 6858000"/>
              <a:gd name="connsiteX152" fmla="*/ 340947 w 1605470"/>
              <a:gd name="connsiteY152" fmla="*/ 1142577 h 6858000"/>
              <a:gd name="connsiteX153" fmla="*/ 330253 w 1605470"/>
              <a:gd name="connsiteY153" fmla="*/ 1088484 h 6858000"/>
              <a:gd name="connsiteX154" fmla="*/ 318989 w 1605470"/>
              <a:gd name="connsiteY154" fmla="*/ 1016103 h 6858000"/>
              <a:gd name="connsiteX155" fmla="*/ 320445 w 1605470"/>
              <a:gd name="connsiteY155" fmla="*/ 932283 h 6858000"/>
              <a:gd name="connsiteX156" fmla="*/ 322681 w 1605470"/>
              <a:gd name="connsiteY156" fmla="*/ 915925 h 6858000"/>
              <a:gd name="connsiteX157" fmla="*/ 315310 w 1605470"/>
              <a:gd name="connsiteY157" fmla="*/ 896999 h 6858000"/>
              <a:gd name="connsiteX158" fmla="*/ 284718 w 1605470"/>
              <a:gd name="connsiteY158" fmla="*/ 821517 h 6858000"/>
              <a:gd name="connsiteX159" fmla="*/ 263668 w 1605470"/>
              <a:gd name="connsiteY159" fmla="*/ 751353 h 6858000"/>
              <a:gd name="connsiteX160" fmla="*/ 263226 w 1605470"/>
              <a:gd name="connsiteY160" fmla="*/ 721230 h 6858000"/>
              <a:gd name="connsiteX161" fmla="*/ 248897 w 1605470"/>
              <a:gd name="connsiteY161" fmla="*/ 681659 h 6858000"/>
              <a:gd name="connsiteX162" fmla="*/ 234316 w 1605470"/>
              <a:gd name="connsiteY162" fmla="*/ 635218 h 6858000"/>
              <a:gd name="connsiteX163" fmla="*/ 239327 w 1605470"/>
              <a:gd name="connsiteY163" fmla="*/ 613763 h 6858000"/>
              <a:gd name="connsiteX164" fmla="*/ 225269 w 1605470"/>
              <a:gd name="connsiteY164" fmla="*/ 598582 h 6858000"/>
              <a:gd name="connsiteX165" fmla="*/ 224950 w 1605470"/>
              <a:gd name="connsiteY165" fmla="*/ 576846 h 6858000"/>
              <a:gd name="connsiteX166" fmla="*/ 204576 w 1605470"/>
              <a:gd name="connsiteY166" fmla="*/ 530055 h 6858000"/>
              <a:gd name="connsiteX167" fmla="*/ 219064 w 1605470"/>
              <a:gd name="connsiteY167" fmla="*/ 469651 h 6858000"/>
              <a:gd name="connsiteX168" fmla="*/ 195012 w 1605470"/>
              <a:gd name="connsiteY168" fmla="*/ 448559 h 6858000"/>
              <a:gd name="connsiteX169" fmla="*/ 201434 w 1605470"/>
              <a:gd name="connsiteY169" fmla="*/ 441529 h 6858000"/>
              <a:gd name="connsiteX170" fmla="*/ 200655 w 1605470"/>
              <a:gd name="connsiteY170" fmla="*/ 428927 h 6858000"/>
              <a:gd name="connsiteX171" fmla="*/ 190059 w 1605470"/>
              <a:gd name="connsiteY171" fmla="*/ 430161 h 6858000"/>
              <a:gd name="connsiteX172" fmla="*/ 167079 w 1605470"/>
              <a:gd name="connsiteY172" fmla="*/ 367211 h 6858000"/>
              <a:gd name="connsiteX173" fmla="*/ 124571 w 1605470"/>
              <a:gd name="connsiteY173" fmla="*/ 302178 h 6858000"/>
              <a:gd name="connsiteX174" fmla="*/ 103243 w 1605470"/>
              <a:gd name="connsiteY174" fmla="*/ 211375 h 6858000"/>
              <a:gd name="connsiteX175" fmla="*/ 94571 w 1605470"/>
              <a:gd name="connsiteY175" fmla="*/ 184179 h 6858000"/>
              <a:gd name="connsiteX176" fmla="*/ 13437 w 1605470"/>
              <a:gd name="connsiteY176" fmla="*/ 19287 h 6858000"/>
              <a:gd name="connsiteX177" fmla="*/ 0 w 1605470"/>
              <a:gd name="connsiteY177"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3992 w 1605470"/>
              <a:gd name="connsiteY37" fmla="*/ 5619557 h 6858000"/>
              <a:gd name="connsiteX38" fmla="*/ 531653 w 1605470"/>
              <a:gd name="connsiteY38" fmla="*/ 5604904 h 6858000"/>
              <a:gd name="connsiteX39" fmla="*/ 539863 w 1605470"/>
              <a:gd name="connsiteY39" fmla="*/ 5604298 h 6858000"/>
              <a:gd name="connsiteX40" fmla="*/ 552319 w 1605470"/>
              <a:gd name="connsiteY40" fmla="*/ 5587997 h 6858000"/>
              <a:gd name="connsiteX41" fmla="*/ 559710 w 1605470"/>
              <a:gd name="connsiteY41" fmla="*/ 5564796 h 6858000"/>
              <a:gd name="connsiteX42" fmla="*/ 587214 w 1605470"/>
              <a:gd name="connsiteY42" fmla="*/ 5451511 h 6858000"/>
              <a:gd name="connsiteX43" fmla="*/ 608019 w 1605470"/>
              <a:gd name="connsiteY43" fmla="*/ 5385461 h 6858000"/>
              <a:gd name="connsiteX44" fmla="*/ 622750 w 1605470"/>
              <a:gd name="connsiteY44" fmla="*/ 5363084 h 6858000"/>
              <a:gd name="connsiteX45" fmla="*/ 638731 w 1605470"/>
              <a:gd name="connsiteY45" fmla="*/ 5330009 h 6858000"/>
              <a:gd name="connsiteX46" fmla="*/ 672224 w 1605470"/>
              <a:gd name="connsiteY46" fmla="*/ 5273739 h 6858000"/>
              <a:gd name="connsiteX47" fmla="*/ 681823 w 1605470"/>
              <a:gd name="connsiteY47" fmla="*/ 5241779 h 6858000"/>
              <a:gd name="connsiteX48" fmla="*/ 693049 w 1605470"/>
              <a:gd name="connsiteY48" fmla="*/ 5225268 h 6858000"/>
              <a:gd name="connsiteX49" fmla="*/ 694069 w 1605470"/>
              <a:gd name="connsiteY49" fmla="*/ 5217684 h 6858000"/>
              <a:gd name="connsiteX50" fmla="*/ 701410 w 1605470"/>
              <a:gd name="connsiteY50" fmla="*/ 5193377 h 6858000"/>
              <a:gd name="connsiteX51" fmla="*/ 704713 w 1605470"/>
              <a:gd name="connsiteY51" fmla="*/ 5179288 h 6858000"/>
              <a:gd name="connsiteX52" fmla="*/ 705697 w 1605470"/>
              <a:gd name="connsiteY52" fmla="*/ 5173621 h 6858000"/>
              <a:gd name="connsiteX53" fmla="*/ 701331 w 1605470"/>
              <a:gd name="connsiteY53" fmla="*/ 5159961 h 6858000"/>
              <a:gd name="connsiteX54" fmla="*/ 708008 w 1605470"/>
              <a:gd name="connsiteY54" fmla="*/ 5144295 h 6858000"/>
              <a:gd name="connsiteX55" fmla="*/ 704941 w 1605470"/>
              <a:gd name="connsiteY55" fmla="*/ 5125185 h 6858000"/>
              <a:gd name="connsiteX56" fmla="*/ 711771 w 1605470"/>
              <a:gd name="connsiteY56" fmla="*/ 5121884 h 6858000"/>
              <a:gd name="connsiteX57" fmla="*/ 721092 w 1605470"/>
              <a:gd name="connsiteY57" fmla="*/ 5108383 h 6858000"/>
              <a:gd name="connsiteX58" fmla="*/ 717045 w 1605470"/>
              <a:gd name="connsiteY58" fmla="*/ 5094705 h 6858000"/>
              <a:gd name="connsiteX59" fmla="*/ 718807 w 1605470"/>
              <a:gd name="connsiteY59" fmla="*/ 5067850 h 6858000"/>
              <a:gd name="connsiteX60" fmla="*/ 721538 w 1605470"/>
              <a:gd name="connsiteY60" fmla="*/ 5060861 h 6858000"/>
              <a:gd name="connsiteX61" fmla="*/ 718242 w 1605470"/>
              <a:gd name="connsiteY61" fmla="*/ 5034192 h 6858000"/>
              <a:gd name="connsiteX62" fmla="*/ 719796 w 1605470"/>
              <a:gd name="connsiteY62" fmla="*/ 4993030 h 6858000"/>
              <a:gd name="connsiteX63" fmla="*/ 726705 w 1605470"/>
              <a:gd name="connsiteY63" fmla="*/ 4946844 h 6858000"/>
              <a:gd name="connsiteX64" fmla="*/ 722561 w 1605470"/>
              <a:gd name="connsiteY64" fmla="*/ 4932692 h 6858000"/>
              <a:gd name="connsiteX65" fmla="*/ 724935 w 1605470"/>
              <a:gd name="connsiteY65" fmla="*/ 4821504 h 6858000"/>
              <a:gd name="connsiteX66" fmla="*/ 732118 w 1605470"/>
              <a:gd name="connsiteY66" fmla="*/ 4801535 h 6858000"/>
              <a:gd name="connsiteX67" fmla="*/ 739787 w 1605470"/>
              <a:gd name="connsiteY67" fmla="*/ 4797794 h 6858000"/>
              <a:gd name="connsiteX68" fmla="*/ 741081 w 1605470"/>
              <a:gd name="connsiteY68" fmla="*/ 4784526 h 6858000"/>
              <a:gd name="connsiteX69" fmla="*/ 742865 w 1605470"/>
              <a:gd name="connsiteY69" fmla="*/ 4781211 h 6858000"/>
              <a:gd name="connsiteX70" fmla="*/ 751652 w 1605470"/>
              <a:gd name="connsiteY70" fmla="*/ 4761984 h 6858000"/>
              <a:gd name="connsiteX71" fmla="*/ 747700 w 1605470"/>
              <a:gd name="connsiteY71" fmla="*/ 4690749 h 6858000"/>
              <a:gd name="connsiteX72" fmla="*/ 743180 w 1605470"/>
              <a:gd name="connsiteY72" fmla="*/ 4613201 h 6858000"/>
              <a:gd name="connsiteX73" fmla="*/ 738263 w 1605470"/>
              <a:gd name="connsiteY73" fmla="*/ 4444346 h 6858000"/>
              <a:gd name="connsiteX74" fmla="*/ 756542 w 1605470"/>
              <a:gd name="connsiteY74" fmla="*/ 4350346 h 6858000"/>
              <a:gd name="connsiteX75" fmla="*/ 715481 w 1605470"/>
              <a:gd name="connsiteY75" fmla="*/ 4214165 h 6858000"/>
              <a:gd name="connsiteX76" fmla="*/ 719554 w 1605470"/>
              <a:gd name="connsiteY76" fmla="*/ 4090296 h 6858000"/>
              <a:gd name="connsiteX77" fmla="*/ 704810 w 1605470"/>
              <a:gd name="connsiteY77" fmla="*/ 4033999 h 6858000"/>
              <a:gd name="connsiteX78" fmla="*/ 705959 w 1605470"/>
              <a:gd name="connsiteY78" fmla="*/ 4031933 h 6858000"/>
              <a:gd name="connsiteX79" fmla="*/ 704535 w 1605470"/>
              <a:gd name="connsiteY79" fmla="*/ 4013953 h 6858000"/>
              <a:gd name="connsiteX80" fmla="*/ 700443 w 1605470"/>
              <a:gd name="connsiteY80" fmla="*/ 4010511 h 6858000"/>
              <a:gd name="connsiteX81" fmla="*/ 698282 w 1605470"/>
              <a:gd name="connsiteY81" fmla="*/ 3998331 h 6858000"/>
              <a:gd name="connsiteX82" fmla="*/ 690830 w 1605470"/>
              <a:gd name="connsiteY82" fmla="*/ 3974753 h 6858000"/>
              <a:gd name="connsiteX83" fmla="*/ 692428 w 1605470"/>
              <a:gd name="connsiteY83" fmla="*/ 3969950 h 6858000"/>
              <a:gd name="connsiteX84" fmla="*/ 685850 w 1605470"/>
              <a:gd name="connsiteY84" fmla="*/ 3933779 h 6858000"/>
              <a:gd name="connsiteX85" fmla="*/ 687181 w 1605470"/>
              <a:gd name="connsiteY85" fmla="*/ 3933093 h 6858000"/>
              <a:gd name="connsiteX86" fmla="*/ 691535 w 1605470"/>
              <a:gd name="connsiteY86" fmla="*/ 3922082 h 6858000"/>
              <a:gd name="connsiteX87" fmla="*/ 696613 w 1605470"/>
              <a:gd name="connsiteY87" fmla="*/ 3901461 h 6858000"/>
              <a:gd name="connsiteX88" fmla="*/ 719207 w 1605470"/>
              <a:gd name="connsiteY88" fmla="*/ 3813873 h 6858000"/>
              <a:gd name="connsiteX89" fmla="*/ 718632 w 1605470"/>
              <a:gd name="connsiteY89" fmla="*/ 3806161 h 6858000"/>
              <a:gd name="connsiteX90" fmla="*/ 718939 w 1605470"/>
              <a:gd name="connsiteY90" fmla="*/ 3805957 h 6858000"/>
              <a:gd name="connsiteX91" fmla="*/ 718966 w 1605470"/>
              <a:gd name="connsiteY91" fmla="*/ 3797724 h 6858000"/>
              <a:gd name="connsiteX92" fmla="*/ 717581 w 1605470"/>
              <a:gd name="connsiteY92" fmla="*/ 3792098 h 6858000"/>
              <a:gd name="connsiteX93" fmla="*/ 716465 w 1605470"/>
              <a:gd name="connsiteY93" fmla="*/ 3777135 h 6858000"/>
              <a:gd name="connsiteX94" fmla="*/ 718198 w 1605470"/>
              <a:gd name="connsiteY94" fmla="*/ 3771656 h 6858000"/>
              <a:gd name="connsiteX95" fmla="*/ 721941 w 1605470"/>
              <a:gd name="connsiteY95" fmla="*/ 3769007 h 6858000"/>
              <a:gd name="connsiteX96" fmla="*/ 721407 w 1605470"/>
              <a:gd name="connsiteY96" fmla="*/ 3767709 h 6858000"/>
              <a:gd name="connsiteX97" fmla="*/ 730103 w 1605470"/>
              <a:gd name="connsiteY97" fmla="*/ 3738082 h 6858000"/>
              <a:gd name="connsiteX98" fmla="*/ 737449 w 1605470"/>
              <a:gd name="connsiteY98" fmla="*/ 3673397 h 6858000"/>
              <a:gd name="connsiteX99" fmla="*/ 736745 w 1605470"/>
              <a:gd name="connsiteY99" fmla="*/ 3637109 h 6858000"/>
              <a:gd name="connsiteX100" fmla="*/ 740188 w 1605470"/>
              <a:gd name="connsiteY100" fmla="*/ 3536883 h 6858000"/>
              <a:gd name="connsiteX101" fmla="*/ 747726 w 1605470"/>
              <a:gd name="connsiteY101" fmla="*/ 3435652 h 6858000"/>
              <a:gd name="connsiteX102" fmla="*/ 774383 w 1605470"/>
              <a:gd name="connsiteY102" fmla="*/ 3381564 h 6858000"/>
              <a:gd name="connsiteX103" fmla="*/ 774870 w 1605470"/>
              <a:gd name="connsiteY103" fmla="*/ 3375761 h 6858000"/>
              <a:gd name="connsiteX104" fmla="*/ 770510 w 1605470"/>
              <a:gd name="connsiteY104" fmla="*/ 3361844 h 6858000"/>
              <a:gd name="connsiteX105" fmla="*/ 767933 w 1605470"/>
              <a:gd name="connsiteY105" fmla="*/ 3356929 h 6858000"/>
              <a:gd name="connsiteX106" fmla="*/ 766158 w 1605470"/>
              <a:gd name="connsiteY106" fmla="*/ 3349058 h 6858000"/>
              <a:gd name="connsiteX107" fmla="*/ 766414 w 1605470"/>
              <a:gd name="connsiteY107" fmla="*/ 3348763 h 6858000"/>
              <a:gd name="connsiteX108" fmla="*/ 764166 w 1605470"/>
              <a:gd name="connsiteY108" fmla="*/ 3341588 h 6858000"/>
              <a:gd name="connsiteX109" fmla="*/ 749397 w 1605470"/>
              <a:gd name="connsiteY109" fmla="*/ 3307769 h 6858000"/>
              <a:gd name="connsiteX110" fmla="*/ 766960 w 1605470"/>
              <a:gd name="connsiteY110" fmla="*/ 3250522 h 6858000"/>
              <a:gd name="connsiteX111" fmla="*/ 767385 w 1605470"/>
              <a:gd name="connsiteY111" fmla="*/ 3229163 h 6858000"/>
              <a:gd name="connsiteX112" fmla="*/ 769208 w 1605470"/>
              <a:gd name="connsiteY112" fmla="*/ 3217217 h 6858000"/>
              <a:gd name="connsiteX113" fmla="*/ 770350 w 1605470"/>
              <a:gd name="connsiteY113" fmla="*/ 3216125 h 6858000"/>
              <a:gd name="connsiteX114" fmla="*/ 756043 w 1605470"/>
              <a:gd name="connsiteY114" fmla="*/ 3183755 h 6858000"/>
              <a:gd name="connsiteX115" fmla="*/ 756544 w 1605470"/>
              <a:gd name="connsiteY115" fmla="*/ 3178642 h 6858000"/>
              <a:gd name="connsiteX116" fmla="*/ 744144 w 1605470"/>
              <a:gd name="connsiteY116" fmla="*/ 3158586 h 6858000"/>
              <a:gd name="connsiteX117" fmla="*/ 739378 w 1605470"/>
              <a:gd name="connsiteY117" fmla="*/ 3147669 h 6858000"/>
              <a:gd name="connsiteX118" fmla="*/ 734648 w 1605470"/>
              <a:gd name="connsiteY118" fmla="*/ 3145733 h 6858000"/>
              <a:gd name="connsiteX119" fmla="*/ 729329 w 1605470"/>
              <a:gd name="connsiteY119" fmla="*/ 3129034 h 6858000"/>
              <a:gd name="connsiteX120" fmla="*/ 729994 w 1605470"/>
              <a:gd name="connsiteY120" fmla="*/ 3126682 h 6858000"/>
              <a:gd name="connsiteX121" fmla="*/ 720862 w 1605470"/>
              <a:gd name="connsiteY121" fmla="*/ 3114519 h 6858000"/>
              <a:gd name="connsiteX122" fmla="*/ 707471 w 1605470"/>
              <a:gd name="connsiteY122" fmla="*/ 3106272 h 6858000"/>
              <a:gd name="connsiteX123" fmla="*/ 680201 w 1605470"/>
              <a:gd name="connsiteY123" fmla="*/ 2958185 h 6858000"/>
              <a:gd name="connsiteX124" fmla="*/ 622815 w 1605470"/>
              <a:gd name="connsiteY124" fmla="*/ 2762989 h 6858000"/>
              <a:gd name="connsiteX125" fmla="*/ 571733 w 1605470"/>
              <a:gd name="connsiteY125" fmla="*/ 2554718 h 6858000"/>
              <a:gd name="connsiteX126" fmla="*/ 551827 w 1605470"/>
              <a:gd name="connsiteY126" fmla="*/ 2485734 h 6858000"/>
              <a:gd name="connsiteX127" fmla="*/ 542550 w 1605470"/>
              <a:gd name="connsiteY127" fmla="*/ 2447068 h 6858000"/>
              <a:gd name="connsiteX128" fmla="*/ 529511 w 1605470"/>
              <a:gd name="connsiteY128" fmla="*/ 2425819 h 6858000"/>
              <a:gd name="connsiteX129" fmla="*/ 528878 w 1605470"/>
              <a:gd name="connsiteY129" fmla="*/ 2408971 h 6858000"/>
              <a:gd name="connsiteX130" fmla="*/ 535510 w 1605470"/>
              <a:gd name="connsiteY130" fmla="*/ 2402874 h 6858000"/>
              <a:gd name="connsiteX131" fmla="*/ 538122 w 1605470"/>
              <a:gd name="connsiteY131" fmla="*/ 2381443 h 6858000"/>
              <a:gd name="connsiteX132" fmla="*/ 514451 w 1605470"/>
              <a:gd name="connsiteY132" fmla="*/ 2261920 h 6858000"/>
              <a:gd name="connsiteX133" fmla="*/ 486968 w 1605470"/>
              <a:gd name="connsiteY133" fmla="*/ 2182937 h 6858000"/>
              <a:gd name="connsiteX134" fmla="*/ 488555 w 1605470"/>
              <a:gd name="connsiteY134" fmla="*/ 2155135 h 6858000"/>
              <a:gd name="connsiteX135" fmla="*/ 486013 w 1605470"/>
              <a:gd name="connsiteY135" fmla="*/ 2118008 h 6858000"/>
              <a:gd name="connsiteX136" fmla="*/ 487006 w 1605470"/>
              <a:gd name="connsiteY136" fmla="*/ 2050531 h 6858000"/>
              <a:gd name="connsiteX137" fmla="*/ 478812 w 1605470"/>
              <a:gd name="connsiteY137" fmla="*/ 1963269 h 6858000"/>
              <a:gd name="connsiteX138" fmla="*/ 442619 w 1605470"/>
              <a:gd name="connsiteY138" fmla="*/ 1910499 h 6858000"/>
              <a:gd name="connsiteX139" fmla="*/ 446785 w 1605470"/>
              <a:gd name="connsiteY139" fmla="*/ 1903212 h 6858000"/>
              <a:gd name="connsiteX140" fmla="*/ 436547 w 1605470"/>
              <a:gd name="connsiteY140" fmla="*/ 1861531 h 6858000"/>
              <a:gd name="connsiteX141" fmla="*/ 390346 w 1605470"/>
              <a:gd name="connsiteY141" fmla="*/ 1732919 h 6858000"/>
              <a:gd name="connsiteX142" fmla="*/ 362657 w 1605470"/>
              <a:gd name="connsiteY142" fmla="*/ 1663540 h 6858000"/>
              <a:gd name="connsiteX143" fmla="*/ 361783 w 1605470"/>
              <a:gd name="connsiteY143" fmla="*/ 1615777 h 6858000"/>
              <a:gd name="connsiteX144" fmla="*/ 342578 w 1605470"/>
              <a:gd name="connsiteY144" fmla="*/ 1563678 h 6858000"/>
              <a:gd name="connsiteX145" fmla="*/ 355658 w 1605470"/>
              <a:gd name="connsiteY145" fmla="*/ 1519474 h 6858000"/>
              <a:gd name="connsiteX146" fmla="*/ 348400 w 1605470"/>
              <a:gd name="connsiteY146" fmla="*/ 1477995 h 6858000"/>
              <a:gd name="connsiteX147" fmla="*/ 334485 w 1605470"/>
              <a:gd name="connsiteY147" fmla="*/ 1373769 h 6858000"/>
              <a:gd name="connsiteX148" fmla="*/ 342792 w 1605470"/>
              <a:gd name="connsiteY148" fmla="*/ 1307086 h 6858000"/>
              <a:gd name="connsiteX149" fmla="*/ 343980 w 1605470"/>
              <a:gd name="connsiteY149" fmla="*/ 1189033 h 6858000"/>
              <a:gd name="connsiteX150" fmla="*/ 348665 w 1605470"/>
              <a:gd name="connsiteY150" fmla="*/ 1168288 h 6858000"/>
              <a:gd name="connsiteX151" fmla="*/ 340947 w 1605470"/>
              <a:gd name="connsiteY151" fmla="*/ 1142577 h 6858000"/>
              <a:gd name="connsiteX152" fmla="*/ 330253 w 1605470"/>
              <a:gd name="connsiteY152" fmla="*/ 1088484 h 6858000"/>
              <a:gd name="connsiteX153" fmla="*/ 318989 w 1605470"/>
              <a:gd name="connsiteY153" fmla="*/ 1016103 h 6858000"/>
              <a:gd name="connsiteX154" fmla="*/ 320445 w 1605470"/>
              <a:gd name="connsiteY154" fmla="*/ 932283 h 6858000"/>
              <a:gd name="connsiteX155" fmla="*/ 322681 w 1605470"/>
              <a:gd name="connsiteY155" fmla="*/ 915925 h 6858000"/>
              <a:gd name="connsiteX156" fmla="*/ 315310 w 1605470"/>
              <a:gd name="connsiteY156" fmla="*/ 896999 h 6858000"/>
              <a:gd name="connsiteX157" fmla="*/ 284718 w 1605470"/>
              <a:gd name="connsiteY157" fmla="*/ 821517 h 6858000"/>
              <a:gd name="connsiteX158" fmla="*/ 263668 w 1605470"/>
              <a:gd name="connsiteY158" fmla="*/ 751353 h 6858000"/>
              <a:gd name="connsiteX159" fmla="*/ 263226 w 1605470"/>
              <a:gd name="connsiteY159" fmla="*/ 721230 h 6858000"/>
              <a:gd name="connsiteX160" fmla="*/ 248897 w 1605470"/>
              <a:gd name="connsiteY160" fmla="*/ 681659 h 6858000"/>
              <a:gd name="connsiteX161" fmla="*/ 234316 w 1605470"/>
              <a:gd name="connsiteY161" fmla="*/ 635218 h 6858000"/>
              <a:gd name="connsiteX162" fmla="*/ 239327 w 1605470"/>
              <a:gd name="connsiteY162" fmla="*/ 613763 h 6858000"/>
              <a:gd name="connsiteX163" fmla="*/ 225269 w 1605470"/>
              <a:gd name="connsiteY163" fmla="*/ 598582 h 6858000"/>
              <a:gd name="connsiteX164" fmla="*/ 224950 w 1605470"/>
              <a:gd name="connsiteY164" fmla="*/ 576846 h 6858000"/>
              <a:gd name="connsiteX165" fmla="*/ 204576 w 1605470"/>
              <a:gd name="connsiteY165" fmla="*/ 530055 h 6858000"/>
              <a:gd name="connsiteX166" fmla="*/ 219064 w 1605470"/>
              <a:gd name="connsiteY166" fmla="*/ 469651 h 6858000"/>
              <a:gd name="connsiteX167" fmla="*/ 195012 w 1605470"/>
              <a:gd name="connsiteY167" fmla="*/ 448559 h 6858000"/>
              <a:gd name="connsiteX168" fmla="*/ 201434 w 1605470"/>
              <a:gd name="connsiteY168" fmla="*/ 441529 h 6858000"/>
              <a:gd name="connsiteX169" fmla="*/ 200655 w 1605470"/>
              <a:gd name="connsiteY169" fmla="*/ 428927 h 6858000"/>
              <a:gd name="connsiteX170" fmla="*/ 190059 w 1605470"/>
              <a:gd name="connsiteY170" fmla="*/ 430161 h 6858000"/>
              <a:gd name="connsiteX171" fmla="*/ 167079 w 1605470"/>
              <a:gd name="connsiteY171" fmla="*/ 367211 h 6858000"/>
              <a:gd name="connsiteX172" fmla="*/ 124571 w 1605470"/>
              <a:gd name="connsiteY172" fmla="*/ 302178 h 6858000"/>
              <a:gd name="connsiteX173" fmla="*/ 103243 w 1605470"/>
              <a:gd name="connsiteY173" fmla="*/ 211375 h 6858000"/>
              <a:gd name="connsiteX174" fmla="*/ 94571 w 1605470"/>
              <a:gd name="connsiteY174" fmla="*/ 184179 h 6858000"/>
              <a:gd name="connsiteX175" fmla="*/ 13437 w 1605470"/>
              <a:gd name="connsiteY175" fmla="*/ 19287 h 6858000"/>
              <a:gd name="connsiteX176" fmla="*/ 0 w 1605470"/>
              <a:gd name="connsiteY176"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3992 w 1605470"/>
              <a:gd name="connsiteY37" fmla="*/ 5619557 h 6858000"/>
              <a:gd name="connsiteX38" fmla="*/ 531653 w 1605470"/>
              <a:gd name="connsiteY38" fmla="*/ 5604904 h 6858000"/>
              <a:gd name="connsiteX39" fmla="*/ 539863 w 1605470"/>
              <a:gd name="connsiteY39" fmla="*/ 5604298 h 6858000"/>
              <a:gd name="connsiteX40" fmla="*/ 552319 w 1605470"/>
              <a:gd name="connsiteY40" fmla="*/ 5587997 h 6858000"/>
              <a:gd name="connsiteX41" fmla="*/ 564053 w 1605470"/>
              <a:gd name="connsiteY41" fmla="*/ 5539915 h 6858000"/>
              <a:gd name="connsiteX42" fmla="*/ 587214 w 1605470"/>
              <a:gd name="connsiteY42" fmla="*/ 5451511 h 6858000"/>
              <a:gd name="connsiteX43" fmla="*/ 608019 w 1605470"/>
              <a:gd name="connsiteY43" fmla="*/ 5385461 h 6858000"/>
              <a:gd name="connsiteX44" fmla="*/ 622750 w 1605470"/>
              <a:gd name="connsiteY44" fmla="*/ 5363084 h 6858000"/>
              <a:gd name="connsiteX45" fmla="*/ 638731 w 1605470"/>
              <a:gd name="connsiteY45" fmla="*/ 5330009 h 6858000"/>
              <a:gd name="connsiteX46" fmla="*/ 672224 w 1605470"/>
              <a:gd name="connsiteY46" fmla="*/ 5273739 h 6858000"/>
              <a:gd name="connsiteX47" fmla="*/ 681823 w 1605470"/>
              <a:gd name="connsiteY47" fmla="*/ 5241779 h 6858000"/>
              <a:gd name="connsiteX48" fmla="*/ 693049 w 1605470"/>
              <a:gd name="connsiteY48" fmla="*/ 5225268 h 6858000"/>
              <a:gd name="connsiteX49" fmla="*/ 694069 w 1605470"/>
              <a:gd name="connsiteY49" fmla="*/ 5217684 h 6858000"/>
              <a:gd name="connsiteX50" fmla="*/ 701410 w 1605470"/>
              <a:gd name="connsiteY50" fmla="*/ 5193377 h 6858000"/>
              <a:gd name="connsiteX51" fmla="*/ 704713 w 1605470"/>
              <a:gd name="connsiteY51" fmla="*/ 5179288 h 6858000"/>
              <a:gd name="connsiteX52" fmla="*/ 705697 w 1605470"/>
              <a:gd name="connsiteY52" fmla="*/ 5173621 h 6858000"/>
              <a:gd name="connsiteX53" fmla="*/ 701331 w 1605470"/>
              <a:gd name="connsiteY53" fmla="*/ 5159961 h 6858000"/>
              <a:gd name="connsiteX54" fmla="*/ 708008 w 1605470"/>
              <a:gd name="connsiteY54" fmla="*/ 5144295 h 6858000"/>
              <a:gd name="connsiteX55" fmla="*/ 704941 w 1605470"/>
              <a:gd name="connsiteY55" fmla="*/ 5125185 h 6858000"/>
              <a:gd name="connsiteX56" fmla="*/ 711771 w 1605470"/>
              <a:gd name="connsiteY56" fmla="*/ 5121884 h 6858000"/>
              <a:gd name="connsiteX57" fmla="*/ 721092 w 1605470"/>
              <a:gd name="connsiteY57" fmla="*/ 5108383 h 6858000"/>
              <a:gd name="connsiteX58" fmla="*/ 717045 w 1605470"/>
              <a:gd name="connsiteY58" fmla="*/ 5094705 h 6858000"/>
              <a:gd name="connsiteX59" fmla="*/ 718807 w 1605470"/>
              <a:gd name="connsiteY59" fmla="*/ 5067850 h 6858000"/>
              <a:gd name="connsiteX60" fmla="*/ 721538 w 1605470"/>
              <a:gd name="connsiteY60" fmla="*/ 5060861 h 6858000"/>
              <a:gd name="connsiteX61" fmla="*/ 718242 w 1605470"/>
              <a:gd name="connsiteY61" fmla="*/ 5034192 h 6858000"/>
              <a:gd name="connsiteX62" fmla="*/ 719796 w 1605470"/>
              <a:gd name="connsiteY62" fmla="*/ 4993030 h 6858000"/>
              <a:gd name="connsiteX63" fmla="*/ 726705 w 1605470"/>
              <a:gd name="connsiteY63" fmla="*/ 4946844 h 6858000"/>
              <a:gd name="connsiteX64" fmla="*/ 722561 w 1605470"/>
              <a:gd name="connsiteY64" fmla="*/ 4932692 h 6858000"/>
              <a:gd name="connsiteX65" fmla="*/ 724935 w 1605470"/>
              <a:gd name="connsiteY65" fmla="*/ 4821504 h 6858000"/>
              <a:gd name="connsiteX66" fmla="*/ 732118 w 1605470"/>
              <a:gd name="connsiteY66" fmla="*/ 4801535 h 6858000"/>
              <a:gd name="connsiteX67" fmla="*/ 739787 w 1605470"/>
              <a:gd name="connsiteY67" fmla="*/ 4797794 h 6858000"/>
              <a:gd name="connsiteX68" fmla="*/ 741081 w 1605470"/>
              <a:gd name="connsiteY68" fmla="*/ 4784526 h 6858000"/>
              <a:gd name="connsiteX69" fmla="*/ 742865 w 1605470"/>
              <a:gd name="connsiteY69" fmla="*/ 4781211 h 6858000"/>
              <a:gd name="connsiteX70" fmla="*/ 751652 w 1605470"/>
              <a:gd name="connsiteY70" fmla="*/ 4761984 h 6858000"/>
              <a:gd name="connsiteX71" fmla="*/ 747700 w 1605470"/>
              <a:gd name="connsiteY71" fmla="*/ 4690749 h 6858000"/>
              <a:gd name="connsiteX72" fmla="*/ 743180 w 1605470"/>
              <a:gd name="connsiteY72" fmla="*/ 4613201 h 6858000"/>
              <a:gd name="connsiteX73" fmla="*/ 738263 w 1605470"/>
              <a:gd name="connsiteY73" fmla="*/ 4444346 h 6858000"/>
              <a:gd name="connsiteX74" fmla="*/ 756542 w 1605470"/>
              <a:gd name="connsiteY74" fmla="*/ 4350346 h 6858000"/>
              <a:gd name="connsiteX75" fmla="*/ 715481 w 1605470"/>
              <a:gd name="connsiteY75" fmla="*/ 4214165 h 6858000"/>
              <a:gd name="connsiteX76" fmla="*/ 719554 w 1605470"/>
              <a:gd name="connsiteY76" fmla="*/ 4090296 h 6858000"/>
              <a:gd name="connsiteX77" fmla="*/ 704810 w 1605470"/>
              <a:gd name="connsiteY77" fmla="*/ 4033999 h 6858000"/>
              <a:gd name="connsiteX78" fmla="*/ 705959 w 1605470"/>
              <a:gd name="connsiteY78" fmla="*/ 4031933 h 6858000"/>
              <a:gd name="connsiteX79" fmla="*/ 704535 w 1605470"/>
              <a:gd name="connsiteY79" fmla="*/ 4013953 h 6858000"/>
              <a:gd name="connsiteX80" fmla="*/ 700443 w 1605470"/>
              <a:gd name="connsiteY80" fmla="*/ 4010511 h 6858000"/>
              <a:gd name="connsiteX81" fmla="*/ 698282 w 1605470"/>
              <a:gd name="connsiteY81" fmla="*/ 3998331 h 6858000"/>
              <a:gd name="connsiteX82" fmla="*/ 690830 w 1605470"/>
              <a:gd name="connsiteY82" fmla="*/ 3974753 h 6858000"/>
              <a:gd name="connsiteX83" fmla="*/ 692428 w 1605470"/>
              <a:gd name="connsiteY83" fmla="*/ 3969950 h 6858000"/>
              <a:gd name="connsiteX84" fmla="*/ 685850 w 1605470"/>
              <a:gd name="connsiteY84" fmla="*/ 3933779 h 6858000"/>
              <a:gd name="connsiteX85" fmla="*/ 687181 w 1605470"/>
              <a:gd name="connsiteY85" fmla="*/ 3933093 h 6858000"/>
              <a:gd name="connsiteX86" fmla="*/ 691535 w 1605470"/>
              <a:gd name="connsiteY86" fmla="*/ 3922082 h 6858000"/>
              <a:gd name="connsiteX87" fmla="*/ 696613 w 1605470"/>
              <a:gd name="connsiteY87" fmla="*/ 3901461 h 6858000"/>
              <a:gd name="connsiteX88" fmla="*/ 719207 w 1605470"/>
              <a:gd name="connsiteY88" fmla="*/ 3813873 h 6858000"/>
              <a:gd name="connsiteX89" fmla="*/ 718632 w 1605470"/>
              <a:gd name="connsiteY89" fmla="*/ 3806161 h 6858000"/>
              <a:gd name="connsiteX90" fmla="*/ 718939 w 1605470"/>
              <a:gd name="connsiteY90" fmla="*/ 3805957 h 6858000"/>
              <a:gd name="connsiteX91" fmla="*/ 718966 w 1605470"/>
              <a:gd name="connsiteY91" fmla="*/ 3797724 h 6858000"/>
              <a:gd name="connsiteX92" fmla="*/ 717581 w 1605470"/>
              <a:gd name="connsiteY92" fmla="*/ 3792098 h 6858000"/>
              <a:gd name="connsiteX93" fmla="*/ 716465 w 1605470"/>
              <a:gd name="connsiteY93" fmla="*/ 3777135 h 6858000"/>
              <a:gd name="connsiteX94" fmla="*/ 718198 w 1605470"/>
              <a:gd name="connsiteY94" fmla="*/ 3771656 h 6858000"/>
              <a:gd name="connsiteX95" fmla="*/ 721941 w 1605470"/>
              <a:gd name="connsiteY95" fmla="*/ 3769007 h 6858000"/>
              <a:gd name="connsiteX96" fmla="*/ 721407 w 1605470"/>
              <a:gd name="connsiteY96" fmla="*/ 3767709 h 6858000"/>
              <a:gd name="connsiteX97" fmla="*/ 730103 w 1605470"/>
              <a:gd name="connsiteY97" fmla="*/ 3738082 h 6858000"/>
              <a:gd name="connsiteX98" fmla="*/ 737449 w 1605470"/>
              <a:gd name="connsiteY98" fmla="*/ 3673397 h 6858000"/>
              <a:gd name="connsiteX99" fmla="*/ 736745 w 1605470"/>
              <a:gd name="connsiteY99" fmla="*/ 3637109 h 6858000"/>
              <a:gd name="connsiteX100" fmla="*/ 740188 w 1605470"/>
              <a:gd name="connsiteY100" fmla="*/ 3536883 h 6858000"/>
              <a:gd name="connsiteX101" fmla="*/ 747726 w 1605470"/>
              <a:gd name="connsiteY101" fmla="*/ 3435652 h 6858000"/>
              <a:gd name="connsiteX102" fmla="*/ 774383 w 1605470"/>
              <a:gd name="connsiteY102" fmla="*/ 3381564 h 6858000"/>
              <a:gd name="connsiteX103" fmla="*/ 774870 w 1605470"/>
              <a:gd name="connsiteY103" fmla="*/ 3375761 h 6858000"/>
              <a:gd name="connsiteX104" fmla="*/ 770510 w 1605470"/>
              <a:gd name="connsiteY104" fmla="*/ 3361844 h 6858000"/>
              <a:gd name="connsiteX105" fmla="*/ 767933 w 1605470"/>
              <a:gd name="connsiteY105" fmla="*/ 3356929 h 6858000"/>
              <a:gd name="connsiteX106" fmla="*/ 766158 w 1605470"/>
              <a:gd name="connsiteY106" fmla="*/ 3349058 h 6858000"/>
              <a:gd name="connsiteX107" fmla="*/ 766414 w 1605470"/>
              <a:gd name="connsiteY107" fmla="*/ 3348763 h 6858000"/>
              <a:gd name="connsiteX108" fmla="*/ 764166 w 1605470"/>
              <a:gd name="connsiteY108" fmla="*/ 3341588 h 6858000"/>
              <a:gd name="connsiteX109" fmla="*/ 749397 w 1605470"/>
              <a:gd name="connsiteY109" fmla="*/ 3307769 h 6858000"/>
              <a:gd name="connsiteX110" fmla="*/ 766960 w 1605470"/>
              <a:gd name="connsiteY110" fmla="*/ 3250522 h 6858000"/>
              <a:gd name="connsiteX111" fmla="*/ 767385 w 1605470"/>
              <a:gd name="connsiteY111" fmla="*/ 3229163 h 6858000"/>
              <a:gd name="connsiteX112" fmla="*/ 769208 w 1605470"/>
              <a:gd name="connsiteY112" fmla="*/ 3217217 h 6858000"/>
              <a:gd name="connsiteX113" fmla="*/ 770350 w 1605470"/>
              <a:gd name="connsiteY113" fmla="*/ 3216125 h 6858000"/>
              <a:gd name="connsiteX114" fmla="*/ 756043 w 1605470"/>
              <a:gd name="connsiteY114" fmla="*/ 3183755 h 6858000"/>
              <a:gd name="connsiteX115" fmla="*/ 756544 w 1605470"/>
              <a:gd name="connsiteY115" fmla="*/ 3178642 h 6858000"/>
              <a:gd name="connsiteX116" fmla="*/ 744144 w 1605470"/>
              <a:gd name="connsiteY116" fmla="*/ 3158586 h 6858000"/>
              <a:gd name="connsiteX117" fmla="*/ 739378 w 1605470"/>
              <a:gd name="connsiteY117" fmla="*/ 3147669 h 6858000"/>
              <a:gd name="connsiteX118" fmla="*/ 734648 w 1605470"/>
              <a:gd name="connsiteY118" fmla="*/ 3145733 h 6858000"/>
              <a:gd name="connsiteX119" fmla="*/ 729329 w 1605470"/>
              <a:gd name="connsiteY119" fmla="*/ 3129034 h 6858000"/>
              <a:gd name="connsiteX120" fmla="*/ 729994 w 1605470"/>
              <a:gd name="connsiteY120" fmla="*/ 3126682 h 6858000"/>
              <a:gd name="connsiteX121" fmla="*/ 720862 w 1605470"/>
              <a:gd name="connsiteY121" fmla="*/ 3114519 h 6858000"/>
              <a:gd name="connsiteX122" fmla="*/ 707471 w 1605470"/>
              <a:gd name="connsiteY122" fmla="*/ 3106272 h 6858000"/>
              <a:gd name="connsiteX123" fmla="*/ 680201 w 1605470"/>
              <a:gd name="connsiteY123" fmla="*/ 2958185 h 6858000"/>
              <a:gd name="connsiteX124" fmla="*/ 622815 w 1605470"/>
              <a:gd name="connsiteY124" fmla="*/ 2762989 h 6858000"/>
              <a:gd name="connsiteX125" fmla="*/ 571733 w 1605470"/>
              <a:gd name="connsiteY125" fmla="*/ 2554718 h 6858000"/>
              <a:gd name="connsiteX126" fmla="*/ 551827 w 1605470"/>
              <a:gd name="connsiteY126" fmla="*/ 2485734 h 6858000"/>
              <a:gd name="connsiteX127" fmla="*/ 542550 w 1605470"/>
              <a:gd name="connsiteY127" fmla="*/ 2447068 h 6858000"/>
              <a:gd name="connsiteX128" fmla="*/ 529511 w 1605470"/>
              <a:gd name="connsiteY128" fmla="*/ 2425819 h 6858000"/>
              <a:gd name="connsiteX129" fmla="*/ 528878 w 1605470"/>
              <a:gd name="connsiteY129" fmla="*/ 2408971 h 6858000"/>
              <a:gd name="connsiteX130" fmla="*/ 535510 w 1605470"/>
              <a:gd name="connsiteY130" fmla="*/ 2402874 h 6858000"/>
              <a:gd name="connsiteX131" fmla="*/ 538122 w 1605470"/>
              <a:gd name="connsiteY131" fmla="*/ 2381443 h 6858000"/>
              <a:gd name="connsiteX132" fmla="*/ 514451 w 1605470"/>
              <a:gd name="connsiteY132" fmla="*/ 2261920 h 6858000"/>
              <a:gd name="connsiteX133" fmla="*/ 486968 w 1605470"/>
              <a:gd name="connsiteY133" fmla="*/ 2182937 h 6858000"/>
              <a:gd name="connsiteX134" fmla="*/ 488555 w 1605470"/>
              <a:gd name="connsiteY134" fmla="*/ 2155135 h 6858000"/>
              <a:gd name="connsiteX135" fmla="*/ 486013 w 1605470"/>
              <a:gd name="connsiteY135" fmla="*/ 2118008 h 6858000"/>
              <a:gd name="connsiteX136" fmla="*/ 487006 w 1605470"/>
              <a:gd name="connsiteY136" fmla="*/ 2050531 h 6858000"/>
              <a:gd name="connsiteX137" fmla="*/ 478812 w 1605470"/>
              <a:gd name="connsiteY137" fmla="*/ 1963269 h 6858000"/>
              <a:gd name="connsiteX138" fmla="*/ 442619 w 1605470"/>
              <a:gd name="connsiteY138" fmla="*/ 1910499 h 6858000"/>
              <a:gd name="connsiteX139" fmla="*/ 446785 w 1605470"/>
              <a:gd name="connsiteY139" fmla="*/ 1903212 h 6858000"/>
              <a:gd name="connsiteX140" fmla="*/ 436547 w 1605470"/>
              <a:gd name="connsiteY140" fmla="*/ 1861531 h 6858000"/>
              <a:gd name="connsiteX141" fmla="*/ 390346 w 1605470"/>
              <a:gd name="connsiteY141" fmla="*/ 1732919 h 6858000"/>
              <a:gd name="connsiteX142" fmla="*/ 362657 w 1605470"/>
              <a:gd name="connsiteY142" fmla="*/ 1663540 h 6858000"/>
              <a:gd name="connsiteX143" fmla="*/ 361783 w 1605470"/>
              <a:gd name="connsiteY143" fmla="*/ 1615777 h 6858000"/>
              <a:gd name="connsiteX144" fmla="*/ 342578 w 1605470"/>
              <a:gd name="connsiteY144" fmla="*/ 1563678 h 6858000"/>
              <a:gd name="connsiteX145" fmla="*/ 355658 w 1605470"/>
              <a:gd name="connsiteY145" fmla="*/ 1519474 h 6858000"/>
              <a:gd name="connsiteX146" fmla="*/ 348400 w 1605470"/>
              <a:gd name="connsiteY146" fmla="*/ 1477995 h 6858000"/>
              <a:gd name="connsiteX147" fmla="*/ 334485 w 1605470"/>
              <a:gd name="connsiteY147" fmla="*/ 1373769 h 6858000"/>
              <a:gd name="connsiteX148" fmla="*/ 342792 w 1605470"/>
              <a:gd name="connsiteY148" fmla="*/ 1307086 h 6858000"/>
              <a:gd name="connsiteX149" fmla="*/ 343980 w 1605470"/>
              <a:gd name="connsiteY149" fmla="*/ 1189033 h 6858000"/>
              <a:gd name="connsiteX150" fmla="*/ 348665 w 1605470"/>
              <a:gd name="connsiteY150" fmla="*/ 1168288 h 6858000"/>
              <a:gd name="connsiteX151" fmla="*/ 340947 w 1605470"/>
              <a:gd name="connsiteY151" fmla="*/ 1142577 h 6858000"/>
              <a:gd name="connsiteX152" fmla="*/ 330253 w 1605470"/>
              <a:gd name="connsiteY152" fmla="*/ 1088484 h 6858000"/>
              <a:gd name="connsiteX153" fmla="*/ 318989 w 1605470"/>
              <a:gd name="connsiteY153" fmla="*/ 1016103 h 6858000"/>
              <a:gd name="connsiteX154" fmla="*/ 320445 w 1605470"/>
              <a:gd name="connsiteY154" fmla="*/ 932283 h 6858000"/>
              <a:gd name="connsiteX155" fmla="*/ 322681 w 1605470"/>
              <a:gd name="connsiteY155" fmla="*/ 915925 h 6858000"/>
              <a:gd name="connsiteX156" fmla="*/ 315310 w 1605470"/>
              <a:gd name="connsiteY156" fmla="*/ 896999 h 6858000"/>
              <a:gd name="connsiteX157" fmla="*/ 284718 w 1605470"/>
              <a:gd name="connsiteY157" fmla="*/ 821517 h 6858000"/>
              <a:gd name="connsiteX158" fmla="*/ 263668 w 1605470"/>
              <a:gd name="connsiteY158" fmla="*/ 751353 h 6858000"/>
              <a:gd name="connsiteX159" fmla="*/ 263226 w 1605470"/>
              <a:gd name="connsiteY159" fmla="*/ 721230 h 6858000"/>
              <a:gd name="connsiteX160" fmla="*/ 248897 w 1605470"/>
              <a:gd name="connsiteY160" fmla="*/ 681659 h 6858000"/>
              <a:gd name="connsiteX161" fmla="*/ 234316 w 1605470"/>
              <a:gd name="connsiteY161" fmla="*/ 635218 h 6858000"/>
              <a:gd name="connsiteX162" fmla="*/ 239327 w 1605470"/>
              <a:gd name="connsiteY162" fmla="*/ 613763 h 6858000"/>
              <a:gd name="connsiteX163" fmla="*/ 225269 w 1605470"/>
              <a:gd name="connsiteY163" fmla="*/ 598582 h 6858000"/>
              <a:gd name="connsiteX164" fmla="*/ 224950 w 1605470"/>
              <a:gd name="connsiteY164" fmla="*/ 576846 h 6858000"/>
              <a:gd name="connsiteX165" fmla="*/ 204576 w 1605470"/>
              <a:gd name="connsiteY165" fmla="*/ 530055 h 6858000"/>
              <a:gd name="connsiteX166" fmla="*/ 219064 w 1605470"/>
              <a:gd name="connsiteY166" fmla="*/ 469651 h 6858000"/>
              <a:gd name="connsiteX167" fmla="*/ 195012 w 1605470"/>
              <a:gd name="connsiteY167" fmla="*/ 448559 h 6858000"/>
              <a:gd name="connsiteX168" fmla="*/ 201434 w 1605470"/>
              <a:gd name="connsiteY168" fmla="*/ 441529 h 6858000"/>
              <a:gd name="connsiteX169" fmla="*/ 200655 w 1605470"/>
              <a:gd name="connsiteY169" fmla="*/ 428927 h 6858000"/>
              <a:gd name="connsiteX170" fmla="*/ 190059 w 1605470"/>
              <a:gd name="connsiteY170" fmla="*/ 430161 h 6858000"/>
              <a:gd name="connsiteX171" fmla="*/ 167079 w 1605470"/>
              <a:gd name="connsiteY171" fmla="*/ 367211 h 6858000"/>
              <a:gd name="connsiteX172" fmla="*/ 124571 w 1605470"/>
              <a:gd name="connsiteY172" fmla="*/ 302178 h 6858000"/>
              <a:gd name="connsiteX173" fmla="*/ 103243 w 1605470"/>
              <a:gd name="connsiteY173" fmla="*/ 211375 h 6858000"/>
              <a:gd name="connsiteX174" fmla="*/ 94571 w 1605470"/>
              <a:gd name="connsiteY174" fmla="*/ 184179 h 6858000"/>
              <a:gd name="connsiteX175" fmla="*/ 13437 w 1605470"/>
              <a:gd name="connsiteY175" fmla="*/ 19287 h 6858000"/>
              <a:gd name="connsiteX176" fmla="*/ 0 w 1605470"/>
              <a:gd name="connsiteY176"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3992 w 1605470"/>
              <a:gd name="connsiteY37" fmla="*/ 5619557 h 6858000"/>
              <a:gd name="connsiteX38" fmla="*/ 531653 w 1605470"/>
              <a:gd name="connsiteY38" fmla="*/ 5604904 h 6858000"/>
              <a:gd name="connsiteX39" fmla="*/ 539863 w 1605470"/>
              <a:gd name="connsiteY39" fmla="*/ 5604298 h 6858000"/>
              <a:gd name="connsiteX40" fmla="*/ 552319 w 1605470"/>
              <a:gd name="connsiteY40" fmla="*/ 5587997 h 6858000"/>
              <a:gd name="connsiteX41" fmla="*/ 564053 w 1605470"/>
              <a:gd name="connsiteY41" fmla="*/ 5539915 h 6858000"/>
              <a:gd name="connsiteX42" fmla="*/ 587214 w 1605470"/>
              <a:gd name="connsiteY42" fmla="*/ 5451511 h 6858000"/>
              <a:gd name="connsiteX43" fmla="*/ 608019 w 1605470"/>
              <a:gd name="connsiteY43" fmla="*/ 5385461 h 6858000"/>
              <a:gd name="connsiteX44" fmla="*/ 622750 w 1605470"/>
              <a:gd name="connsiteY44" fmla="*/ 5363084 h 6858000"/>
              <a:gd name="connsiteX45" fmla="*/ 638731 w 1605470"/>
              <a:gd name="connsiteY45" fmla="*/ 5330009 h 6858000"/>
              <a:gd name="connsiteX46" fmla="*/ 672224 w 1605470"/>
              <a:gd name="connsiteY46" fmla="*/ 5273739 h 6858000"/>
              <a:gd name="connsiteX47" fmla="*/ 681823 w 1605470"/>
              <a:gd name="connsiteY47" fmla="*/ 5241779 h 6858000"/>
              <a:gd name="connsiteX48" fmla="*/ 693049 w 1605470"/>
              <a:gd name="connsiteY48" fmla="*/ 5225268 h 6858000"/>
              <a:gd name="connsiteX49" fmla="*/ 694069 w 1605470"/>
              <a:gd name="connsiteY49" fmla="*/ 5217684 h 6858000"/>
              <a:gd name="connsiteX50" fmla="*/ 701410 w 1605470"/>
              <a:gd name="connsiteY50" fmla="*/ 5193377 h 6858000"/>
              <a:gd name="connsiteX51" fmla="*/ 704713 w 1605470"/>
              <a:gd name="connsiteY51" fmla="*/ 5179288 h 6858000"/>
              <a:gd name="connsiteX52" fmla="*/ 705697 w 1605470"/>
              <a:gd name="connsiteY52" fmla="*/ 5173621 h 6858000"/>
              <a:gd name="connsiteX53" fmla="*/ 701331 w 1605470"/>
              <a:gd name="connsiteY53" fmla="*/ 5159961 h 6858000"/>
              <a:gd name="connsiteX54" fmla="*/ 708008 w 1605470"/>
              <a:gd name="connsiteY54" fmla="*/ 5144295 h 6858000"/>
              <a:gd name="connsiteX55" fmla="*/ 704941 w 1605470"/>
              <a:gd name="connsiteY55" fmla="*/ 5125185 h 6858000"/>
              <a:gd name="connsiteX56" fmla="*/ 711771 w 1605470"/>
              <a:gd name="connsiteY56" fmla="*/ 5121884 h 6858000"/>
              <a:gd name="connsiteX57" fmla="*/ 721092 w 1605470"/>
              <a:gd name="connsiteY57" fmla="*/ 5108383 h 6858000"/>
              <a:gd name="connsiteX58" fmla="*/ 717045 w 1605470"/>
              <a:gd name="connsiteY58" fmla="*/ 5094705 h 6858000"/>
              <a:gd name="connsiteX59" fmla="*/ 718807 w 1605470"/>
              <a:gd name="connsiteY59" fmla="*/ 5067850 h 6858000"/>
              <a:gd name="connsiteX60" fmla="*/ 721538 w 1605470"/>
              <a:gd name="connsiteY60" fmla="*/ 5060861 h 6858000"/>
              <a:gd name="connsiteX61" fmla="*/ 718242 w 1605470"/>
              <a:gd name="connsiteY61" fmla="*/ 5034192 h 6858000"/>
              <a:gd name="connsiteX62" fmla="*/ 719796 w 1605470"/>
              <a:gd name="connsiteY62" fmla="*/ 4993030 h 6858000"/>
              <a:gd name="connsiteX63" fmla="*/ 726705 w 1605470"/>
              <a:gd name="connsiteY63" fmla="*/ 4946844 h 6858000"/>
              <a:gd name="connsiteX64" fmla="*/ 722561 w 1605470"/>
              <a:gd name="connsiteY64" fmla="*/ 4932692 h 6858000"/>
              <a:gd name="connsiteX65" fmla="*/ 724935 w 1605470"/>
              <a:gd name="connsiteY65" fmla="*/ 4821504 h 6858000"/>
              <a:gd name="connsiteX66" fmla="*/ 732118 w 1605470"/>
              <a:gd name="connsiteY66" fmla="*/ 4801535 h 6858000"/>
              <a:gd name="connsiteX67" fmla="*/ 739787 w 1605470"/>
              <a:gd name="connsiteY67" fmla="*/ 4797794 h 6858000"/>
              <a:gd name="connsiteX68" fmla="*/ 741081 w 1605470"/>
              <a:gd name="connsiteY68" fmla="*/ 4784526 h 6858000"/>
              <a:gd name="connsiteX69" fmla="*/ 742865 w 1605470"/>
              <a:gd name="connsiteY69" fmla="*/ 4781211 h 6858000"/>
              <a:gd name="connsiteX70" fmla="*/ 751652 w 1605470"/>
              <a:gd name="connsiteY70" fmla="*/ 4761984 h 6858000"/>
              <a:gd name="connsiteX71" fmla="*/ 747700 w 1605470"/>
              <a:gd name="connsiteY71" fmla="*/ 4690749 h 6858000"/>
              <a:gd name="connsiteX72" fmla="*/ 743180 w 1605470"/>
              <a:gd name="connsiteY72" fmla="*/ 4584173 h 6858000"/>
              <a:gd name="connsiteX73" fmla="*/ 738263 w 1605470"/>
              <a:gd name="connsiteY73" fmla="*/ 4444346 h 6858000"/>
              <a:gd name="connsiteX74" fmla="*/ 756542 w 1605470"/>
              <a:gd name="connsiteY74" fmla="*/ 4350346 h 6858000"/>
              <a:gd name="connsiteX75" fmla="*/ 715481 w 1605470"/>
              <a:gd name="connsiteY75" fmla="*/ 4214165 h 6858000"/>
              <a:gd name="connsiteX76" fmla="*/ 719554 w 1605470"/>
              <a:gd name="connsiteY76" fmla="*/ 4090296 h 6858000"/>
              <a:gd name="connsiteX77" fmla="*/ 704810 w 1605470"/>
              <a:gd name="connsiteY77" fmla="*/ 4033999 h 6858000"/>
              <a:gd name="connsiteX78" fmla="*/ 705959 w 1605470"/>
              <a:gd name="connsiteY78" fmla="*/ 4031933 h 6858000"/>
              <a:gd name="connsiteX79" fmla="*/ 704535 w 1605470"/>
              <a:gd name="connsiteY79" fmla="*/ 4013953 h 6858000"/>
              <a:gd name="connsiteX80" fmla="*/ 700443 w 1605470"/>
              <a:gd name="connsiteY80" fmla="*/ 4010511 h 6858000"/>
              <a:gd name="connsiteX81" fmla="*/ 698282 w 1605470"/>
              <a:gd name="connsiteY81" fmla="*/ 3998331 h 6858000"/>
              <a:gd name="connsiteX82" fmla="*/ 690830 w 1605470"/>
              <a:gd name="connsiteY82" fmla="*/ 3974753 h 6858000"/>
              <a:gd name="connsiteX83" fmla="*/ 692428 w 1605470"/>
              <a:gd name="connsiteY83" fmla="*/ 3969950 h 6858000"/>
              <a:gd name="connsiteX84" fmla="*/ 685850 w 1605470"/>
              <a:gd name="connsiteY84" fmla="*/ 3933779 h 6858000"/>
              <a:gd name="connsiteX85" fmla="*/ 687181 w 1605470"/>
              <a:gd name="connsiteY85" fmla="*/ 3933093 h 6858000"/>
              <a:gd name="connsiteX86" fmla="*/ 691535 w 1605470"/>
              <a:gd name="connsiteY86" fmla="*/ 3922082 h 6858000"/>
              <a:gd name="connsiteX87" fmla="*/ 696613 w 1605470"/>
              <a:gd name="connsiteY87" fmla="*/ 3901461 h 6858000"/>
              <a:gd name="connsiteX88" fmla="*/ 719207 w 1605470"/>
              <a:gd name="connsiteY88" fmla="*/ 3813873 h 6858000"/>
              <a:gd name="connsiteX89" fmla="*/ 718632 w 1605470"/>
              <a:gd name="connsiteY89" fmla="*/ 3806161 h 6858000"/>
              <a:gd name="connsiteX90" fmla="*/ 718939 w 1605470"/>
              <a:gd name="connsiteY90" fmla="*/ 3805957 h 6858000"/>
              <a:gd name="connsiteX91" fmla="*/ 718966 w 1605470"/>
              <a:gd name="connsiteY91" fmla="*/ 3797724 h 6858000"/>
              <a:gd name="connsiteX92" fmla="*/ 717581 w 1605470"/>
              <a:gd name="connsiteY92" fmla="*/ 3792098 h 6858000"/>
              <a:gd name="connsiteX93" fmla="*/ 716465 w 1605470"/>
              <a:gd name="connsiteY93" fmla="*/ 3777135 h 6858000"/>
              <a:gd name="connsiteX94" fmla="*/ 718198 w 1605470"/>
              <a:gd name="connsiteY94" fmla="*/ 3771656 h 6858000"/>
              <a:gd name="connsiteX95" fmla="*/ 721941 w 1605470"/>
              <a:gd name="connsiteY95" fmla="*/ 3769007 h 6858000"/>
              <a:gd name="connsiteX96" fmla="*/ 721407 w 1605470"/>
              <a:gd name="connsiteY96" fmla="*/ 3767709 h 6858000"/>
              <a:gd name="connsiteX97" fmla="*/ 730103 w 1605470"/>
              <a:gd name="connsiteY97" fmla="*/ 3738082 h 6858000"/>
              <a:gd name="connsiteX98" fmla="*/ 737449 w 1605470"/>
              <a:gd name="connsiteY98" fmla="*/ 3673397 h 6858000"/>
              <a:gd name="connsiteX99" fmla="*/ 736745 w 1605470"/>
              <a:gd name="connsiteY99" fmla="*/ 3637109 h 6858000"/>
              <a:gd name="connsiteX100" fmla="*/ 740188 w 1605470"/>
              <a:gd name="connsiteY100" fmla="*/ 3536883 h 6858000"/>
              <a:gd name="connsiteX101" fmla="*/ 747726 w 1605470"/>
              <a:gd name="connsiteY101" fmla="*/ 3435652 h 6858000"/>
              <a:gd name="connsiteX102" fmla="*/ 774383 w 1605470"/>
              <a:gd name="connsiteY102" fmla="*/ 3381564 h 6858000"/>
              <a:gd name="connsiteX103" fmla="*/ 774870 w 1605470"/>
              <a:gd name="connsiteY103" fmla="*/ 3375761 h 6858000"/>
              <a:gd name="connsiteX104" fmla="*/ 770510 w 1605470"/>
              <a:gd name="connsiteY104" fmla="*/ 3361844 h 6858000"/>
              <a:gd name="connsiteX105" fmla="*/ 767933 w 1605470"/>
              <a:gd name="connsiteY105" fmla="*/ 3356929 h 6858000"/>
              <a:gd name="connsiteX106" fmla="*/ 766158 w 1605470"/>
              <a:gd name="connsiteY106" fmla="*/ 3349058 h 6858000"/>
              <a:gd name="connsiteX107" fmla="*/ 766414 w 1605470"/>
              <a:gd name="connsiteY107" fmla="*/ 3348763 h 6858000"/>
              <a:gd name="connsiteX108" fmla="*/ 764166 w 1605470"/>
              <a:gd name="connsiteY108" fmla="*/ 3341588 h 6858000"/>
              <a:gd name="connsiteX109" fmla="*/ 749397 w 1605470"/>
              <a:gd name="connsiteY109" fmla="*/ 3307769 h 6858000"/>
              <a:gd name="connsiteX110" fmla="*/ 766960 w 1605470"/>
              <a:gd name="connsiteY110" fmla="*/ 3250522 h 6858000"/>
              <a:gd name="connsiteX111" fmla="*/ 767385 w 1605470"/>
              <a:gd name="connsiteY111" fmla="*/ 3229163 h 6858000"/>
              <a:gd name="connsiteX112" fmla="*/ 769208 w 1605470"/>
              <a:gd name="connsiteY112" fmla="*/ 3217217 h 6858000"/>
              <a:gd name="connsiteX113" fmla="*/ 770350 w 1605470"/>
              <a:gd name="connsiteY113" fmla="*/ 3216125 h 6858000"/>
              <a:gd name="connsiteX114" fmla="*/ 756043 w 1605470"/>
              <a:gd name="connsiteY114" fmla="*/ 3183755 h 6858000"/>
              <a:gd name="connsiteX115" fmla="*/ 756544 w 1605470"/>
              <a:gd name="connsiteY115" fmla="*/ 3178642 h 6858000"/>
              <a:gd name="connsiteX116" fmla="*/ 744144 w 1605470"/>
              <a:gd name="connsiteY116" fmla="*/ 3158586 h 6858000"/>
              <a:gd name="connsiteX117" fmla="*/ 739378 w 1605470"/>
              <a:gd name="connsiteY117" fmla="*/ 3147669 h 6858000"/>
              <a:gd name="connsiteX118" fmla="*/ 734648 w 1605470"/>
              <a:gd name="connsiteY118" fmla="*/ 3145733 h 6858000"/>
              <a:gd name="connsiteX119" fmla="*/ 729329 w 1605470"/>
              <a:gd name="connsiteY119" fmla="*/ 3129034 h 6858000"/>
              <a:gd name="connsiteX120" fmla="*/ 729994 w 1605470"/>
              <a:gd name="connsiteY120" fmla="*/ 3126682 h 6858000"/>
              <a:gd name="connsiteX121" fmla="*/ 720862 w 1605470"/>
              <a:gd name="connsiteY121" fmla="*/ 3114519 h 6858000"/>
              <a:gd name="connsiteX122" fmla="*/ 707471 w 1605470"/>
              <a:gd name="connsiteY122" fmla="*/ 3106272 h 6858000"/>
              <a:gd name="connsiteX123" fmla="*/ 680201 w 1605470"/>
              <a:gd name="connsiteY123" fmla="*/ 2958185 h 6858000"/>
              <a:gd name="connsiteX124" fmla="*/ 622815 w 1605470"/>
              <a:gd name="connsiteY124" fmla="*/ 2762989 h 6858000"/>
              <a:gd name="connsiteX125" fmla="*/ 571733 w 1605470"/>
              <a:gd name="connsiteY125" fmla="*/ 2554718 h 6858000"/>
              <a:gd name="connsiteX126" fmla="*/ 551827 w 1605470"/>
              <a:gd name="connsiteY126" fmla="*/ 2485734 h 6858000"/>
              <a:gd name="connsiteX127" fmla="*/ 542550 w 1605470"/>
              <a:gd name="connsiteY127" fmla="*/ 2447068 h 6858000"/>
              <a:gd name="connsiteX128" fmla="*/ 529511 w 1605470"/>
              <a:gd name="connsiteY128" fmla="*/ 2425819 h 6858000"/>
              <a:gd name="connsiteX129" fmla="*/ 528878 w 1605470"/>
              <a:gd name="connsiteY129" fmla="*/ 2408971 h 6858000"/>
              <a:gd name="connsiteX130" fmla="*/ 535510 w 1605470"/>
              <a:gd name="connsiteY130" fmla="*/ 2402874 h 6858000"/>
              <a:gd name="connsiteX131" fmla="*/ 538122 w 1605470"/>
              <a:gd name="connsiteY131" fmla="*/ 2381443 h 6858000"/>
              <a:gd name="connsiteX132" fmla="*/ 514451 w 1605470"/>
              <a:gd name="connsiteY132" fmla="*/ 2261920 h 6858000"/>
              <a:gd name="connsiteX133" fmla="*/ 486968 w 1605470"/>
              <a:gd name="connsiteY133" fmla="*/ 2182937 h 6858000"/>
              <a:gd name="connsiteX134" fmla="*/ 488555 w 1605470"/>
              <a:gd name="connsiteY134" fmla="*/ 2155135 h 6858000"/>
              <a:gd name="connsiteX135" fmla="*/ 486013 w 1605470"/>
              <a:gd name="connsiteY135" fmla="*/ 2118008 h 6858000"/>
              <a:gd name="connsiteX136" fmla="*/ 487006 w 1605470"/>
              <a:gd name="connsiteY136" fmla="*/ 2050531 h 6858000"/>
              <a:gd name="connsiteX137" fmla="*/ 478812 w 1605470"/>
              <a:gd name="connsiteY137" fmla="*/ 1963269 h 6858000"/>
              <a:gd name="connsiteX138" fmla="*/ 442619 w 1605470"/>
              <a:gd name="connsiteY138" fmla="*/ 1910499 h 6858000"/>
              <a:gd name="connsiteX139" fmla="*/ 446785 w 1605470"/>
              <a:gd name="connsiteY139" fmla="*/ 1903212 h 6858000"/>
              <a:gd name="connsiteX140" fmla="*/ 436547 w 1605470"/>
              <a:gd name="connsiteY140" fmla="*/ 1861531 h 6858000"/>
              <a:gd name="connsiteX141" fmla="*/ 390346 w 1605470"/>
              <a:gd name="connsiteY141" fmla="*/ 1732919 h 6858000"/>
              <a:gd name="connsiteX142" fmla="*/ 362657 w 1605470"/>
              <a:gd name="connsiteY142" fmla="*/ 1663540 h 6858000"/>
              <a:gd name="connsiteX143" fmla="*/ 361783 w 1605470"/>
              <a:gd name="connsiteY143" fmla="*/ 1615777 h 6858000"/>
              <a:gd name="connsiteX144" fmla="*/ 342578 w 1605470"/>
              <a:gd name="connsiteY144" fmla="*/ 1563678 h 6858000"/>
              <a:gd name="connsiteX145" fmla="*/ 355658 w 1605470"/>
              <a:gd name="connsiteY145" fmla="*/ 1519474 h 6858000"/>
              <a:gd name="connsiteX146" fmla="*/ 348400 w 1605470"/>
              <a:gd name="connsiteY146" fmla="*/ 1477995 h 6858000"/>
              <a:gd name="connsiteX147" fmla="*/ 334485 w 1605470"/>
              <a:gd name="connsiteY147" fmla="*/ 1373769 h 6858000"/>
              <a:gd name="connsiteX148" fmla="*/ 342792 w 1605470"/>
              <a:gd name="connsiteY148" fmla="*/ 1307086 h 6858000"/>
              <a:gd name="connsiteX149" fmla="*/ 343980 w 1605470"/>
              <a:gd name="connsiteY149" fmla="*/ 1189033 h 6858000"/>
              <a:gd name="connsiteX150" fmla="*/ 348665 w 1605470"/>
              <a:gd name="connsiteY150" fmla="*/ 1168288 h 6858000"/>
              <a:gd name="connsiteX151" fmla="*/ 340947 w 1605470"/>
              <a:gd name="connsiteY151" fmla="*/ 1142577 h 6858000"/>
              <a:gd name="connsiteX152" fmla="*/ 330253 w 1605470"/>
              <a:gd name="connsiteY152" fmla="*/ 1088484 h 6858000"/>
              <a:gd name="connsiteX153" fmla="*/ 318989 w 1605470"/>
              <a:gd name="connsiteY153" fmla="*/ 1016103 h 6858000"/>
              <a:gd name="connsiteX154" fmla="*/ 320445 w 1605470"/>
              <a:gd name="connsiteY154" fmla="*/ 932283 h 6858000"/>
              <a:gd name="connsiteX155" fmla="*/ 322681 w 1605470"/>
              <a:gd name="connsiteY155" fmla="*/ 915925 h 6858000"/>
              <a:gd name="connsiteX156" fmla="*/ 315310 w 1605470"/>
              <a:gd name="connsiteY156" fmla="*/ 896999 h 6858000"/>
              <a:gd name="connsiteX157" fmla="*/ 284718 w 1605470"/>
              <a:gd name="connsiteY157" fmla="*/ 821517 h 6858000"/>
              <a:gd name="connsiteX158" fmla="*/ 263668 w 1605470"/>
              <a:gd name="connsiteY158" fmla="*/ 751353 h 6858000"/>
              <a:gd name="connsiteX159" fmla="*/ 263226 w 1605470"/>
              <a:gd name="connsiteY159" fmla="*/ 721230 h 6858000"/>
              <a:gd name="connsiteX160" fmla="*/ 248897 w 1605470"/>
              <a:gd name="connsiteY160" fmla="*/ 681659 h 6858000"/>
              <a:gd name="connsiteX161" fmla="*/ 234316 w 1605470"/>
              <a:gd name="connsiteY161" fmla="*/ 635218 h 6858000"/>
              <a:gd name="connsiteX162" fmla="*/ 239327 w 1605470"/>
              <a:gd name="connsiteY162" fmla="*/ 613763 h 6858000"/>
              <a:gd name="connsiteX163" fmla="*/ 225269 w 1605470"/>
              <a:gd name="connsiteY163" fmla="*/ 598582 h 6858000"/>
              <a:gd name="connsiteX164" fmla="*/ 224950 w 1605470"/>
              <a:gd name="connsiteY164" fmla="*/ 576846 h 6858000"/>
              <a:gd name="connsiteX165" fmla="*/ 204576 w 1605470"/>
              <a:gd name="connsiteY165" fmla="*/ 530055 h 6858000"/>
              <a:gd name="connsiteX166" fmla="*/ 219064 w 1605470"/>
              <a:gd name="connsiteY166" fmla="*/ 469651 h 6858000"/>
              <a:gd name="connsiteX167" fmla="*/ 195012 w 1605470"/>
              <a:gd name="connsiteY167" fmla="*/ 448559 h 6858000"/>
              <a:gd name="connsiteX168" fmla="*/ 201434 w 1605470"/>
              <a:gd name="connsiteY168" fmla="*/ 441529 h 6858000"/>
              <a:gd name="connsiteX169" fmla="*/ 200655 w 1605470"/>
              <a:gd name="connsiteY169" fmla="*/ 428927 h 6858000"/>
              <a:gd name="connsiteX170" fmla="*/ 190059 w 1605470"/>
              <a:gd name="connsiteY170" fmla="*/ 430161 h 6858000"/>
              <a:gd name="connsiteX171" fmla="*/ 167079 w 1605470"/>
              <a:gd name="connsiteY171" fmla="*/ 367211 h 6858000"/>
              <a:gd name="connsiteX172" fmla="*/ 124571 w 1605470"/>
              <a:gd name="connsiteY172" fmla="*/ 302178 h 6858000"/>
              <a:gd name="connsiteX173" fmla="*/ 103243 w 1605470"/>
              <a:gd name="connsiteY173" fmla="*/ 211375 h 6858000"/>
              <a:gd name="connsiteX174" fmla="*/ 94571 w 1605470"/>
              <a:gd name="connsiteY174" fmla="*/ 184179 h 6858000"/>
              <a:gd name="connsiteX175" fmla="*/ 13437 w 1605470"/>
              <a:gd name="connsiteY175" fmla="*/ 19287 h 6858000"/>
              <a:gd name="connsiteX176" fmla="*/ 0 w 1605470"/>
              <a:gd name="connsiteY176"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3992 w 1605470"/>
              <a:gd name="connsiteY37" fmla="*/ 5619557 h 6858000"/>
              <a:gd name="connsiteX38" fmla="*/ 531653 w 1605470"/>
              <a:gd name="connsiteY38" fmla="*/ 5604904 h 6858000"/>
              <a:gd name="connsiteX39" fmla="*/ 539863 w 1605470"/>
              <a:gd name="connsiteY39" fmla="*/ 5604298 h 6858000"/>
              <a:gd name="connsiteX40" fmla="*/ 552319 w 1605470"/>
              <a:gd name="connsiteY40" fmla="*/ 5587997 h 6858000"/>
              <a:gd name="connsiteX41" fmla="*/ 564053 w 1605470"/>
              <a:gd name="connsiteY41" fmla="*/ 5539915 h 6858000"/>
              <a:gd name="connsiteX42" fmla="*/ 587214 w 1605470"/>
              <a:gd name="connsiteY42" fmla="*/ 5451511 h 6858000"/>
              <a:gd name="connsiteX43" fmla="*/ 608019 w 1605470"/>
              <a:gd name="connsiteY43" fmla="*/ 5385461 h 6858000"/>
              <a:gd name="connsiteX44" fmla="*/ 622750 w 1605470"/>
              <a:gd name="connsiteY44" fmla="*/ 5363084 h 6858000"/>
              <a:gd name="connsiteX45" fmla="*/ 638731 w 1605470"/>
              <a:gd name="connsiteY45" fmla="*/ 5330009 h 6858000"/>
              <a:gd name="connsiteX46" fmla="*/ 672224 w 1605470"/>
              <a:gd name="connsiteY46" fmla="*/ 5273739 h 6858000"/>
              <a:gd name="connsiteX47" fmla="*/ 681823 w 1605470"/>
              <a:gd name="connsiteY47" fmla="*/ 5241779 h 6858000"/>
              <a:gd name="connsiteX48" fmla="*/ 693049 w 1605470"/>
              <a:gd name="connsiteY48" fmla="*/ 5225268 h 6858000"/>
              <a:gd name="connsiteX49" fmla="*/ 694069 w 1605470"/>
              <a:gd name="connsiteY49" fmla="*/ 5217684 h 6858000"/>
              <a:gd name="connsiteX50" fmla="*/ 701410 w 1605470"/>
              <a:gd name="connsiteY50" fmla="*/ 5193377 h 6858000"/>
              <a:gd name="connsiteX51" fmla="*/ 704713 w 1605470"/>
              <a:gd name="connsiteY51" fmla="*/ 5179288 h 6858000"/>
              <a:gd name="connsiteX52" fmla="*/ 705697 w 1605470"/>
              <a:gd name="connsiteY52" fmla="*/ 5173621 h 6858000"/>
              <a:gd name="connsiteX53" fmla="*/ 701331 w 1605470"/>
              <a:gd name="connsiteY53" fmla="*/ 5159961 h 6858000"/>
              <a:gd name="connsiteX54" fmla="*/ 708008 w 1605470"/>
              <a:gd name="connsiteY54" fmla="*/ 5144295 h 6858000"/>
              <a:gd name="connsiteX55" fmla="*/ 704941 w 1605470"/>
              <a:gd name="connsiteY55" fmla="*/ 5125185 h 6858000"/>
              <a:gd name="connsiteX56" fmla="*/ 711771 w 1605470"/>
              <a:gd name="connsiteY56" fmla="*/ 5121884 h 6858000"/>
              <a:gd name="connsiteX57" fmla="*/ 721092 w 1605470"/>
              <a:gd name="connsiteY57" fmla="*/ 5108383 h 6858000"/>
              <a:gd name="connsiteX58" fmla="*/ 717045 w 1605470"/>
              <a:gd name="connsiteY58" fmla="*/ 5094705 h 6858000"/>
              <a:gd name="connsiteX59" fmla="*/ 718807 w 1605470"/>
              <a:gd name="connsiteY59" fmla="*/ 5067850 h 6858000"/>
              <a:gd name="connsiteX60" fmla="*/ 721538 w 1605470"/>
              <a:gd name="connsiteY60" fmla="*/ 5060861 h 6858000"/>
              <a:gd name="connsiteX61" fmla="*/ 718242 w 1605470"/>
              <a:gd name="connsiteY61" fmla="*/ 5034192 h 6858000"/>
              <a:gd name="connsiteX62" fmla="*/ 719796 w 1605470"/>
              <a:gd name="connsiteY62" fmla="*/ 4993030 h 6858000"/>
              <a:gd name="connsiteX63" fmla="*/ 726705 w 1605470"/>
              <a:gd name="connsiteY63" fmla="*/ 4946844 h 6858000"/>
              <a:gd name="connsiteX64" fmla="*/ 722561 w 1605470"/>
              <a:gd name="connsiteY64" fmla="*/ 4932692 h 6858000"/>
              <a:gd name="connsiteX65" fmla="*/ 724935 w 1605470"/>
              <a:gd name="connsiteY65" fmla="*/ 4821504 h 6858000"/>
              <a:gd name="connsiteX66" fmla="*/ 732118 w 1605470"/>
              <a:gd name="connsiteY66" fmla="*/ 4801535 h 6858000"/>
              <a:gd name="connsiteX67" fmla="*/ 739787 w 1605470"/>
              <a:gd name="connsiteY67" fmla="*/ 4797794 h 6858000"/>
              <a:gd name="connsiteX68" fmla="*/ 741081 w 1605470"/>
              <a:gd name="connsiteY68" fmla="*/ 4784526 h 6858000"/>
              <a:gd name="connsiteX69" fmla="*/ 742865 w 1605470"/>
              <a:gd name="connsiteY69" fmla="*/ 4781211 h 6858000"/>
              <a:gd name="connsiteX70" fmla="*/ 751652 w 1605470"/>
              <a:gd name="connsiteY70" fmla="*/ 4761984 h 6858000"/>
              <a:gd name="connsiteX71" fmla="*/ 747700 w 1605470"/>
              <a:gd name="connsiteY71" fmla="*/ 4690749 h 6858000"/>
              <a:gd name="connsiteX72" fmla="*/ 743180 w 1605470"/>
              <a:gd name="connsiteY72" fmla="*/ 4584173 h 6858000"/>
              <a:gd name="connsiteX73" fmla="*/ 738263 w 1605470"/>
              <a:gd name="connsiteY73" fmla="*/ 4444346 h 6858000"/>
              <a:gd name="connsiteX74" fmla="*/ 756542 w 1605470"/>
              <a:gd name="connsiteY74" fmla="*/ 4350346 h 6858000"/>
              <a:gd name="connsiteX75" fmla="*/ 715481 w 1605470"/>
              <a:gd name="connsiteY75" fmla="*/ 4214165 h 6858000"/>
              <a:gd name="connsiteX76" fmla="*/ 719554 w 1605470"/>
              <a:gd name="connsiteY76" fmla="*/ 4090296 h 6858000"/>
              <a:gd name="connsiteX77" fmla="*/ 704810 w 1605470"/>
              <a:gd name="connsiteY77" fmla="*/ 4033999 h 6858000"/>
              <a:gd name="connsiteX78" fmla="*/ 705959 w 1605470"/>
              <a:gd name="connsiteY78" fmla="*/ 4031933 h 6858000"/>
              <a:gd name="connsiteX79" fmla="*/ 704535 w 1605470"/>
              <a:gd name="connsiteY79" fmla="*/ 4013953 h 6858000"/>
              <a:gd name="connsiteX80" fmla="*/ 700443 w 1605470"/>
              <a:gd name="connsiteY80" fmla="*/ 4010511 h 6858000"/>
              <a:gd name="connsiteX81" fmla="*/ 698282 w 1605470"/>
              <a:gd name="connsiteY81" fmla="*/ 3998331 h 6858000"/>
              <a:gd name="connsiteX82" fmla="*/ 690830 w 1605470"/>
              <a:gd name="connsiteY82" fmla="*/ 3974753 h 6858000"/>
              <a:gd name="connsiteX83" fmla="*/ 692428 w 1605470"/>
              <a:gd name="connsiteY83" fmla="*/ 3969950 h 6858000"/>
              <a:gd name="connsiteX84" fmla="*/ 685850 w 1605470"/>
              <a:gd name="connsiteY84" fmla="*/ 3933779 h 6858000"/>
              <a:gd name="connsiteX85" fmla="*/ 687181 w 1605470"/>
              <a:gd name="connsiteY85" fmla="*/ 3933093 h 6858000"/>
              <a:gd name="connsiteX86" fmla="*/ 691535 w 1605470"/>
              <a:gd name="connsiteY86" fmla="*/ 3922082 h 6858000"/>
              <a:gd name="connsiteX87" fmla="*/ 696613 w 1605470"/>
              <a:gd name="connsiteY87" fmla="*/ 3901461 h 6858000"/>
              <a:gd name="connsiteX88" fmla="*/ 719207 w 1605470"/>
              <a:gd name="connsiteY88" fmla="*/ 3813873 h 6858000"/>
              <a:gd name="connsiteX89" fmla="*/ 718632 w 1605470"/>
              <a:gd name="connsiteY89" fmla="*/ 3806161 h 6858000"/>
              <a:gd name="connsiteX90" fmla="*/ 718939 w 1605470"/>
              <a:gd name="connsiteY90" fmla="*/ 3805957 h 6858000"/>
              <a:gd name="connsiteX91" fmla="*/ 718966 w 1605470"/>
              <a:gd name="connsiteY91" fmla="*/ 3797724 h 6858000"/>
              <a:gd name="connsiteX92" fmla="*/ 717581 w 1605470"/>
              <a:gd name="connsiteY92" fmla="*/ 3792098 h 6858000"/>
              <a:gd name="connsiteX93" fmla="*/ 716465 w 1605470"/>
              <a:gd name="connsiteY93" fmla="*/ 3777135 h 6858000"/>
              <a:gd name="connsiteX94" fmla="*/ 718198 w 1605470"/>
              <a:gd name="connsiteY94" fmla="*/ 3771656 h 6858000"/>
              <a:gd name="connsiteX95" fmla="*/ 721941 w 1605470"/>
              <a:gd name="connsiteY95" fmla="*/ 3769007 h 6858000"/>
              <a:gd name="connsiteX96" fmla="*/ 721407 w 1605470"/>
              <a:gd name="connsiteY96" fmla="*/ 3767709 h 6858000"/>
              <a:gd name="connsiteX97" fmla="*/ 730103 w 1605470"/>
              <a:gd name="connsiteY97" fmla="*/ 3738082 h 6858000"/>
              <a:gd name="connsiteX98" fmla="*/ 737449 w 1605470"/>
              <a:gd name="connsiteY98" fmla="*/ 3673397 h 6858000"/>
              <a:gd name="connsiteX99" fmla="*/ 736745 w 1605470"/>
              <a:gd name="connsiteY99" fmla="*/ 3637109 h 6858000"/>
              <a:gd name="connsiteX100" fmla="*/ 740188 w 1605470"/>
              <a:gd name="connsiteY100" fmla="*/ 3536883 h 6858000"/>
              <a:gd name="connsiteX101" fmla="*/ 747726 w 1605470"/>
              <a:gd name="connsiteY101" fmla="*/ 3435652 h 6858000"/>
              <a:gd name="connsiteX102" fmla="*/ 774383 w 1605470"/>
              <a:gd name="connsiteY102" fmla="*/ 3381564 h 6858000"/>
              <a:gd name="connsiteX103" fmla="*/ 774870 w 1605470"/>
              <a:gd name="connsiteY103" fmla="*/ 3375761 h 6858000"/>
              <a:gd name="connsiteX104" fmla="*/ 770510 w 1605470"/>
              <a:gd name="connsiteY104" fmla="*/ 3361844 h 6858000"/>
              <a:gd name="connsiteX105" fmla="*/ 767933 w 1605470"/>
              <a:gd name="connsiteY105" fmla="*/ 3356929 h 6858000"/>
              <a:gd name="connsiteX106" fmla="*/ 766158 w 1605470"/>
              <a:gd name="connsiteY106" fmla="*/ 3349058 h 6858000"/>
              <a:gd name="connsiteX107" fmla="*/ 766414 w 1605470"/>
              <a:gd name="connsiteY107" fmla="*/ 3348763 h 6858000"/>
              <a:gd name="connsiteX108" fmla="*/ 764166 w 1605470"/>
              <a:gd name="connsiteY108" fmla="*/ 3341588 h 6858000"/>
              <a:gd name="connsiteX109" fmla="*/ 749397 w 1605470"/>
              <a:gd name="connsiteY109" fmla="*/ 3307769 h 6858000"/>
              <a:gd name="connsiteX110" fmla="*/ 766960 w 1605470"/>
              <a:gd name="connsiteY110" fmla="*/ 3250522 h 6858000"/>
              <a:gd name="connsiteX111" fmla="*/ 767385 w 1605470"/>
              <a:gd name="connsiteY111" fmla="*/ 3229163 h 6858000"/>
              <a:gd name="connsiteX112" fmla="*/ 769208 w 1605470"/>
              <a:gd name="connsiteY112" fmla="*/ 3217217 h 6858000"/>
              <a:gd name="connsiteX113" fmla="*/ 770350 w 1605470"/>
              <a:gd name="connsiteY113" fmla="*/ 3216125 h 6858000"/>
              <a:gd name="connsiteX114" fmla="*/ 756043 w 1605470"/>
              <a:gd name="connsiteY114" fmla="*/ 3183755 h 6858000"/>
              <a:gd name="connsiteX115" fmla="*/ 756544 w 1605470"/>
              <a:gd name="connsiteY115" fmla="*/ 3178642 h 6858000"/>
              <a:gd name="connsiteX116" fmla="*/ 744144 w 1605470"/>
              <a:gd name="connsiteY116" fmla="*/ 3158586 h 6858000"/>
              <a:gd name="connsiteX117" fmla="*/ 739378 w 1605470"/>
              <a:gd name="connsiteY117" fmla="*/ 3147669 h 6858000"/>
              <a:gd name="connsiteX118" fmla="*/ 734648 w 1605470"/>
              <a:gd name="connsiteY118" fmla="*/ 3145733 h 6858000"/>
              <a:gd name="connsiteX119" fmla="*/ 729329 w 1605470"/>
              <a:gd name="connsiteY119" fmla="*/ 3129034 h 6858000"/>
              <a:gd name="connsiteX120" fmla="*/ 729994 w 1605470"/>
              <a:gd name="connsiteY120" fmla="*/ 3126682 h 6858000"/>
              <a:gd name="connsiteX121" fmla="*/ 720862 w 1605470"/>
              <a:gd name="connsiteY121" fmla="*/ 3114519 h 6858000"/>
              <a:gd name="connsiteX122" fmla="*/ 707471 w 1605470"/>
              <a:gd name="connsiteY122" fmla="*/ 3106272 h 6858000"/>
              <a:gd name="connsiteX123" fmla="*/ 680201 w 1605470"/>
              <a:gd name="connsiteY123" fmla="*/ 2958185 h 6858000"/>
              <a:gd name="connsiteX124" fmla="*/ 622815 w 1605470"/>
              <a:gd name="connsiteY124" fmla="*/ 2762989 h 6858000"/>
              <a:gd name="connsiteX125" fmla="*/ 571733 w 1605470"/>
              <a:gd name="connsiteY125" fmla="*/ 2554718 h 6858000"/>
              <a:gd name="connsiteX126" fmla="*/ 551827 w 1605470"/>
              <a:gd name="connsiteY126" fmla="*/ 2485734 h 6858000"/>
              <a:gd name="connsiteX127" fmla="*/ 542550 w 1605470"/>
              <a:gd name="connsiteY127" fmla="*/ 2447068 h 6858000"/>
              <a:gd name="connsiteX128" fmla="*/ 529511 w 1605470"/>
              <a:gd name="connsiteY128" fmla="*/ 2425819 h 6858000"/>
              <a:gd name="connsiteX129" fmla="*/ 528878 w 1605470"/>
              <a:gd name="connsiteY129" fmla="*/ 2408971 h 6858000"/>
              <a:gd name="connsiteX130" fmla="*/ 535510 w 1605470"/>
              <a:gd name="connsiteY130" fmla="*/ 2402874 h 6858000"/>
              <a:gd name="connsiteX131" fmla="*/ 538122 w 1605470"/>
              <a:gd name="connsiteY131" fmla="*/ 2381443 h 6858000"/>
              <a:gd name="connsiteX132" fmla="*/ 514451 w 1605470"/>
              <a:gd name="connsiteY132" fmla="*/ 2261920 h 6858000"/>
              <a:gd name="connsiteX133" fmla="*/ 486968 w 1605470"/>
              <a:gd name="connsiteY133" fmla="*/ 2182937 h 6858000"/>
              <a:gd name="connsiteX134" fmla="*/ 488555 w 1605470"/>
              <a:gd name="connsiteY134" fmla="*/ 2155135 h 6858000"/>
              <a:gd name="connsiteX135" fmla="*/ 486013 w 1605470"/>
              <a:gd name="connsiteY135" fmla="*/ 2118008 h 6858000"/>
              <a:gd name="connsiteX136" fmla="*/ 487006 w 1605470"/>
              <a:gd name="connsiteY136" fmla="*/ 2050531 h 6858000"/>
              <a:gd name="connsiteX137" fmla="*/ 478812 w 1605470"/>
              <a:gd name="connsiteY137" fmla="*/ 1963269 h 6858000"/>
              <a:gd name="connsiteX138" fmla="*/ 442619 w 1605470"/>
              <a:gd name="connsiteY138" fmla="*/ 1910499 h 6858000"/>
              <a:gd name="connsiteX139" fmla="*/ 446785 w 1605470"/>
              <a:gd name="connsiteY139" fmla="*/ 1903212 h 6858000"/>
              <a:gd name="connsiteX140" fmla="*/ 436547 w 1605470"/>
              <a:gd name="connsiteY140" fmla="*/ 1861531 h 6858000"/>
              <a:gd name="connsiteX141" fmla="*/ 390346 w 1605470"/>
              <a:gd name="connsiteY141" fmla="*/ 1732919 h 6858000"/>
              <a:gd name="connsiteX142" fmla="*/ 362657 w 1605470"/>
              <a:gd name="connsiteY142" fmla="*/ 1663540 h 6858000"/>
              <a:gd name="connsiteX143" fmla="*/ 361783 w 1605470"/>
              <a:gd name="connsiteY143" fmla="*/ 1615777 h 6858000"/>
              <a:gd name="connsiteX144" fmla="*/ 342578 w 1605470"/>
              <a:gd name="connsiteY144" fmla="*/ 1563678 h 6858000"/>
              <a:gd name="connsiteX145" fmla="*/ 355658 w 1605470"/>
              <a:gd name="connsiteY145" fmla="*/ 1519474 h 6858000"/>
              <a:gd name="connsiteX146" fmla="*/ 348400 w 1605470"/>
              <a:gd name="connsiteY146" fmla="*/ 1477995 h 6858000"/>
              <a:gd name="connsiteX147" fmla="*/ 334485 w 1605470"/>
              <a:gd name="connsiteY147" fmla="*/ 1373769 h 6858000"/>
              <a:gd name="connsiteX148" fmla="*/ 342792 w 1605470"/>
              <a:gd name="connsiteY148" fmla="*/ 1307086 h 6858000"/>
              <a:gd name="connsiteX149" fmla="*/ 343980 w 1605470"/>
              <a:gd name="connsiteY149" fmla="*/ 1189033 h 6858000"/>
              <a:gd name="connsiteX150" fmla="*/ 348665 w 1605470"/>
              <a:gd name="connsiteY150" fmla="*/ 1168288 h 6858000"/>
              <a:gd name="connsiteX151" fmla="*/ 340947 w 1605470"/>
              <a:gd name="connsiteY151" fmla="*/ 1142577 h 6858000"/>
              <a:gd name="connsiteX152" fmla="*/ 330253 w 1605470"/>
              <a:gd name="connsiteY152" fmla="*/ 1088484 h 6858000"/>
              <a:gd name="connsiteX153" fmla="*/ 318989 w 1605470"/>
              <a:gd name="connsiteY153" fmla="*/ 1016103 h 6858000"/>
              <a:gd name="connsiteX154" fmla="*/ 320445 w 1605470"/>
              <a:gd name="connsiteY154" fmla="*/ 932283 h 6858000"/>
              <a:gd name="connsiteX155" fmla="*/ 322681 w 1605470"/>
              <a:gd name="connsiteY155" fmla="*/ 915925 h 6858000"/>
              <a:gd name="connsiteX156" fmla="*/ 315310 w 1605470"/>
              <a:gd name="connsiteY156" fmla="*/ 896999 h 6858000"/>
              <a:gd name="connsiteX157" fmla="*/ 284718 w 1605470"/>
              <a:gd name="connsiteY157" fmla="*/ 821517 h 6858000"/>
              <a:gd name="connsiteX158" fmla="*/ 263668 w 1605470"/>
              <a:gd name="connsiteY158" fmla="*/ 751353 h 6858000"/>
              <a:gd name="connsiteX159" fmla="*/ 263226 w 1605470"/>
              <a:gd name="connsiteY159" fmla="*/ 721230 h 6858000"/>
              <a:gd name="connsiteX160" fmla="*/ 248897 w 1605470"/>
              <a:gd name="connsiteY160" fmla="*/ 681659 h 6858000"/>
              <a:gd name="connsiteX161" fmla="*/ 234316 w 1605470"/>
              <a:gd name="connsiteY161" fmla="*/ 635218 h 6858000"/>
              <a:gd name="connsiteX162" fmla="*/ 239327 w 1605470"/>
              <a:gd name="connsiteY162" fmla="*/ 613763 h 6858000"/>
              <a:gd name="connsiteX163" fmla="*/ 225269 w 1605470"/>
              <a:gd name="connsiteY163" fmla="*/ 598582 h 6858000"/>
              <a:gd name="connsiteX164" fmla="*/ 224950 w 1605470"/>
              <a:gd name="connsiteY164" fmla="*/ 576846 h 6858000"/>
              <a:gd name="connsiteX165" fmla="*/ 204576 w 1605470"/>
              <a:gd name="connsiteY165" fmla="*/ 530055 h 6858000"/>
              <a:gd name="connsiteX166" fmla="*/ 219064 w 1605470"/>
              <a:gd name="connsiteY166" fmla="*/ 469651 h 6858000"/>
              <a:gd name="connsiteX167" fmla="*/ 195012 w 1605470"/>
              <a:gd name="connsiteY167" fmla="*/ 448559 h 6858000"/>
              <a:gd name="connsiteX168" fmla="*/ 201434 w 1605470"/>
              <a:gd name="connsiteY168" fmla="*/ 441529 h 6858000"/>
              <a:gd name="connsiteX169" fmla="*/ 200655 w 1605470"/>
              <a:gd name="connsiteY169" fmla="*/ 428927 h 6858000"/>
              <a:gd name="connsiteX170" fmla="*/ 190059 w 1605470"/>
              <a:gd name="connsiteY170" fmla="*/ 430161 h 6858000"/>
              <a:gd name="connsiteX171" fmla="*/ 167079 w 1605470"/>
              <a:gd name="connsiteY171" fmla="*/ 367211 h 6858000"/>
              <a:gd name="connsiteX172" fmla="*/ 124571 w 1605470"/>
              <a:gd name="connsiteY172" fmla="*/ 302178 h 6858000"/>
              <a:gd name="connsiteX173" fmla="*/ 103243 w 1605470"/>
              <a:gd name="connsiteY173" fmla="*/ 211375 h 6858000"/>
              <a:gd name="connsiteX174" fmla="*/ 94571 w 1605470"/>
              <a:gd name="connsiteY174" fmla="*/ 184179 h 6858000"/>
              <a:gd name="connsiteX175" fmla="*/ 13437 w 1605470"/>
              <a:gd name="connsiteY175" fmla="*/ 19287 h 6858000"/>
              <a:gd name="connsiteX176" fmla="*/ 0 w 1605470"/>
              <a:gd name="connsiteY176"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3992 w 1605470"/>
              <a:gd name="connsiteY37" fmla="*/ 5619557 h 6858000"/>
              <a:gd name="connsiteX38" fmla="*/ 531653 w 1605470"/>
              <a:gd name="connsiteY38" fmla="*/ 5604904 h 6858000"/>
              <a:gd name="connsiteX39" fmla="*/ 539863 w 1605470"/>
              <a:gd name="connsiteY39" fmla="*/ 5604298 h 6858000"/>
              <a:gd name="connsiteX40" fmla="*/ 552319 w 1605470"/>
              <a:gd name="connsiteY40" fmla="*/ 5587997 h 6858000"/>
              <a:gd name="connsiteX41" fmla="*/ 564053 w 1605470"/>
              <a:gd name="connsiteY41" fmla="*/ 5539915 h 6858000"/>
              <a:gd name="connsiteX42" fmla="*/ 587214 w 1605470"/>
              <a:gd name="connsiteY42" fmla="*/ 5451511 h 6858000"/>
              <a:gd name="connsiteX43" fmla="*/ 608019 w 1605470"/>
              <a:gd name="connsiteY43" fmla="*/ 5385461 h 6858000"/>
              <a:gd name="connsiteX44" fmla="*/ 622750 w 1605470"/>
              <a:gd name="connsiteY44" fmla="*/ 5363084 h 6858000"/>
              <a:gd name="connsiteX45" fmla="*/ 638731 w 1605470"/>
              <a:gd name="connsiteY45" fmla="*/ 5330009 h 6858000"/>
              <a:gd name="connsiteX46" fmla="*/ 672224 w 1605470"/>
              <a:gd name="connsiteY46" fmla="*/ 5273739 h 6858000"/>
              <a:gd name="connsiteX47" fmla="*/ 681823 w 1605470"/>
              <a:gd name="connsiteY47" fmla="*/ 5241779 h 6858000"/>
              <a:gd name="connsiteX48" fmla="*/ 693049 w 1605470"/>
              <a:gd name="connsiteY48" fmla="*/ 5225268 h 6858000"/>
              <a:gd name="connsiteX49" fmla="*/ 694069 w 1605470"/>
              <a:gd name="connsiteY49" fmla="*/ 5217684 h 6858000"/>
              <a:gd name="connsiteX50" fmla="*/ 701410 w 1605470"/>
              <a:gd name="connsiteY50" fmla="*/ 5193377 h 6858000"/>
              <a:gd name="connsiteX51" fmla="*/ 704713 w 1605470"/>
              <a:gd name="connsiteY51" fmla="*/ 5179288 h 6858000"/>
              <a:gd name="connsiteX52" fmla="*/ 705697 w 1605470"/>
              <a:gd name="connsiteY52" fmla="*/ 5173621 h 6858000"/>
              <a:gd name="connsiteX53" fmla="*/ 701331 w 1605470"/>
              <a:gd name="connsiteY53" fmla="*/ 5159961 h 6858000"/>
              <a:gd name="connsiteX54" fmla="*/ 708008 w 1605470"/>
              <a:gd name="connsiteY54" fmla="*/ 5144295 h 6858000"/>
              <a:gd name="connsiteX55" fmla="*/ 704941 w 1605470"/>
              <a:gd name="connsiteY55" fmla="*/ 5125185 h 6858000"/>
              <a:gd name="connsiteX56" fmla="*/ 711771 w 1605470"/>
              <a:gd name="connsiteY56" fmla="*/ 5121884 h 6858000"/>
              <a:gd name="connsiteX57" fmla="*/ 721092 w 1605470"/>
              <a:gd name="connsiteY57" fmla="*/ 5108383 h 6858000"/>
              <a:gd name="connsiteX58" fmla="*/ 718807 w 1605470"/>
              <a:gd name="connsiteY58" fmla="*/ 5067850 h 6858000"/>
              <a:gd name="connsiteX59" fmla="*/ 721538 w 1605470"/>
              <a:gd name="connsiteY59" fmla="*/ 5060861 h 6858000"/>
              <a:gd name="connsiteX60" fmla="*/ 718242 w 1605470"/>
              <a:gd name="connsiteY60" fmla="*/ 5034192 h 6858000"/>
              <a:gd name="connsiteX61" fmla="*/ 719796 w 1605470"/>
              <a:gd name="connsiteY61" fmla="*/ 4993030 h 6858000"/>
              <a:gd name="connsiteX62" fmla="*/ 726705 w 1605470"/>
              <a:gd name="connsiteY62" fmla="*/ 4946844 h 6858000"/>
              <a:gd name="connsiteX63" fmla="*/ 722561 w 1605470"/>
              <a:gd name="connsiteY63" fmla="*/ 4932692 h 6858000"/>
              <a:gd name="connsiteX64" fmla="*/ 724935 w 1605470"/>
              <a:gd name="connsiteY64" fmla="*/ 4821504 h 6858000"/>
              <a:gd name="connsiteX65" fmla="*/ 732118 w 1605470"/>
              <a:gd name="connsiteY65" fmla="*/ 4801535 h 6858000"/>
              <a:gd name="connsiteX66" fmla="*/ 739787 w 1605470"/>
              <a:gd name="connsiteY66" fmla="*/ 4797794 h 6858000"/>
              <a:gd name="connsiteX67" fmla="*/ 741081 w 1605470"/>
              <a:gd name="connsiteY67" fmla="*/ 4784526 h 6858000"/>
              <a:gd name="connsiteX68" fmla="*/ 742865 w 1605470"/>
              <a:gd name="connsiteY68" fmla="*/ 4781211 h 6858000"/>
              <a:gd name="connsiteX69" fmla="*/ 751652 w 1605470"/>
              <a:gd name="connsiteY69" fmla="*/ 4761984 h 6858000"/>
              <a:gd name="connsiteX70" fmla="*/ 747700 w 1605470"/>
              <a:gd name="connsiteY70" fmla="*/ 4690749 h 6858000"/>
              <a:gd name="connsiteX71" fmla="*/ 743180 w 1605470"/>
              <a:gd name="connsiteY71" fmla="*/ 4584173 h 6858000"/>
              <a:gd name="connsiteX72" fmla="*/ 738263 w 1605470"/>
              <a:gd name="connsiteY72" fmla="*/ 4444346 h 6858000"/>
              <a:gd name="connsiteX73" fmla="*/ 756542 w 1605470"/>
              <a:gd name="connsiteY73" fmla="*/ 4350346 h 6858000"/>
              <a:gd name="connsiteX74" fmla="*/ 715481 w 1605470"/>
              <a:gd name="connsiteY74" fmla="*/ 4214165 h 6858000"/>
              <a:gd name="connsiteX75" fmla="*/ 719554 w 1605470"/>
              <a:gd name="connsiteY75" fmla="*/ 4090296 h 6858000"/>
              <a:gd name="connsiteX76" fmla="*/ 704810 w 1605470"/>
              <a:gd name="connsiteY76" fmla="*/ 4033999 h 6858000"/>
              <a:gd name="connsiteX77" fmla="*/ 705959 w 1605470"/>
              <a:gd name="connsiteY77" fmla="*/ 4031933 h 6858000"/>
              <a:gd name="connsiteX78" fmla="*/ 704535 w 1605470"/>
              <a:gd name="connsiteY78" fmla="*/ 4013953 h 6858000"/>
              <a:gd name="connsiteX79" fmla="*/ 700443 w 1605470"/>
              <a:gd name="connsiteY79" fmla="*/ 4010511 h 6858000"/>
              <a:gd name="connsiteX80" fmla="*/ 698282 w 1605470"/>
              <a:gd name="connsiteY80" fmla="*/ 3998331 h 6858000"/>
              <a:gd name="connsiteX81" fmla="*/ 690830 w 1605470"/>
              <a:gd name="connsiteY81" fmla="*/ 3974753 h 6858000"/>
              <a:gd name="connsiteX82" fmla="*/ 692428 w 1605470"/>
              <a:gd name="connsiteY82" fmla="*/ 3969950 h 6858000"/>
              <a:gd name="connsiteX83" fmla="*/ 685850 w 1605470"/>
              <a:gd name="connsiteY83" fmla="*/ 3933779 h 6858000"/>
              <a:gd name="connsiteX84" fmla="*/ 687181 w 1605470"/>
              <a:gd name="connsiteY84" fmla="*/ 3933093 h 6858000"/>
              <a:gd name="connsiteX85" fmla="*/ 691535 w 1605470"/>
              <a:gd name="connsiteY85" fmla="*/ 3922082 h 6858000"/>
              <a:gd name="connsiteX86" fmla="*/ 696613 w 1605470"/>
              <a:gd name="connsiteY86" fmla="*/ 3901461 h 6858000"/>
              <a:gd name="connsiteX87" fmla="*/ 719207 w 1605470"/>
              <a:gd name="connsiteY87" fmla="*/ 3813873 h 6858000"/>
              <a:gd name="connsiteX88" fmla="*/ 718632 w 1605470"/>
              <a:gd name="connsiteY88" fmla="*/ 3806161 h 6858000"/>
              <a:gd name="connsiteX89" fmla="*/ 718939 w 1605470"/>
              <a:gd name="connsiteY89" fmla="*/ 3805957 h 6858000"/>
              <a:gd name="connsiteX90" fmla="*/ 718966 w 1605470"/>
              <a:gd name="connsiteY90" fmla="*/ 3797724 h 6858000"/>
              <a:gd name="connsiteX91" fmla="*/ 717581 w 1605470"/>
              <a:gd name="connsiteY91" fmla="*/ 3792098 h 6858000"/>
              <a:gd name="connsiteX92" fmla="*/ 716465 w 1605470"/>
              <a:gd name="connsiteY92" fmla="*/ 3777135 h 6858000"/>
              <a:gd name="connsiteX93" fmla="*/ 718198 w 1605470"/>
              <a:gd name="connsiteY93" fmla="*/ 3771656 h 6858000"/>
              <a:gd name="connsiteX94" fmla="*/ 721941 w 1605470"/>
              <a:gd name="connsiteY94" fmla="*/ 3769007 h 6858000"/>
              <a:gd name="connsiteX95" fmla="*/ 721407 w 1605470"/>
              <a:gd name="connsiteY95" fmla="*/ 3767709 h 6858000"/>
              <a:gd name="connsiteX96" fmla="*/ 730103 w 1605470"/>
              <a:gd name="connsiteY96" fmla="*/ 3738082 h 6858000"/>
              <a:gd name="connsiteX97" fmla="*/ 737449 w 1605470"/>
              <a:gd name="connsiteY97" fmla="*/ 3673397 h 6858000"/>
              <a:gd name="connsiteX98" fmla="*/ 736745 w 1605470"/>
              <a:gd name="connsiteY98" fmla="*/ 3637109 h 6858000"/>
              <a:gd name="connsiteX99" fmla="*/ 740188 w 1605470"/>
              <a:gd name="connsiteY99" fmla="*/ 3536883 h 6858000"/>
              <a:gd name="connsiteX100" fmla="*/ 747726 w 1605470"/>
              <a:gd name="connsiteY100" fmla="*/ 3435652 h 6858000"/>
              <a:gd name="connsiteX101" fmla="*/ 774383 w 1605470"/>
              <a:gd name="connsiteY101" fmla="*/ 3381564 h 6858000"/>
              <a:gd name="connsiteX102" fmla="*/ 774870 w 1605470"/>
              <a:gd name="connsiteY102" fmla="*/ 3375761 h 6858000"/>
              <a:gd name="connsiteX103" fmla="*/ 770510 w 1605470"/>
              <a:gd name="connsiteY103" fmla="*/ 3361844 h 6858000"/>
              <a:gd name="connsiteX104" fmla="*/ 767933 w 1605470"/>
              <a:gd name="connsiteY104" fmla="*/ 3356929 h 6858000"/>
              <a:gd name="connsiteX105" fmla="*/ 766158 w 1605470"/>
              <a:gd name="connsiteY105" fmla="*/ 3349058 h 6858000"/>
              <a:gd name="connsiteX106" fmla="*/ 766414 w 1605470"/>
              <a:gd name="connsiteY106" fmla="*/ 3348763 h 6858000"/>
              <a:gd name="connsiteX107" fmla="*/ 764166 w 1605470"/>
              <a:gd name="connsiteY107" fmla="*/ 3341588 h 6858000"/>
              <a:gd name="connsiteX108" fmla="*/ 749397 w 1605470"/>
              <a:gd name="connsiteY108" fmla="*/ 3307769 h 6858000"/>
              <a:gd name="connsiteX109" fmla="*/ 766960 w 1605470"/>
              <a:gd name="connsiteY109" fmla="*/ 3250522 h 6858000"/>
              <a:gd name="connsiteX110" fmla="*/ 767385 w 1605470"/>
              <a:gd name="connsiteY110" fmla="*/ 3229163 h 6858000"/>
              <a:gd name="connsiteX111" fmla="*/ 769208 w 1605470"/>
              <a:gd name="connsiteY111" fmla="*/ 3217217 h 6858000"/>
              <a:gd name="connsiteX112" fmla="*/ 770350 w 1605470"/>
              <a:gd name="connsiteY112" fmla="*/ 3216125 h 6858000"/>
              <a:gd name="connsiteX113" fmla="*/ 756043 w 1605470"/>
              <a:gd name="connsiteY113" fmla="*/ 3183755 h 6858000"/>
              <a:gd name="connsiteX114" fmla="*/ 756544 w 1605470"/>
              <a:gd name="connsiteY114" fmla="*/ 3178642 h 6858000"/>
              <a:gd name="connsiteX115" fmla="*/ 744144 w 1605470"/>
              <a:gd name="connsiteY115" fmla="*/ 3158586 h 6858000"/>
              <a:gd name="connsiteX116" fmla="*/ 739378 w 1605470"/>
              <a:gd name="connsiteY116" fmla="*/ 3147669 h 6858000"/>
              <a:gd name="connsiteX117" fmla="*/ 734648 w 1605470"/>
              <a:gd name="connsiteY117" fmla="*/ 3145733 h 6858000"/>
              <a:gd name="connsiteX118" fmla="*/ 729329 w 1605470"/>
              <a:gd name="connsiteY118" fmla="*/ 3129034 h 6858000"/>
              <a:gd name="connsiteX119" fmla="*/ 729994 w 1605470"/>
              <a:gd name="connsiteY119" fmla="*/ 3126682 h 6858000"/>
              <a:gd name="connsiteX120" fmla="*/ 720862 w 1605470"/>
              <a:gd name="connsiteY120" fmla="*/ 3114519 h 6858000"/>
              <a:gd name="connsiteX121" fmla="*/ 707471 w 1605470"/>
              <a:gd name="connsiteY121" fmla="*/ 3106272 h 6858000"/>
              <a:gd name="connsiteX122" fmla="*/ 680201 w 1605470"/>
              <a:gd name="connsiteY122" fmla="*/ 2958185 h 6858000"/>
              <a:gd name="connsiteX123" fmla="*/ 622815 w 1605470"/>
              <a:gd name="connsiteY123" fmla="*/ 2762989 h 6858000"/>
              <a:gd name="connsiteX124" fmla="*/ 571733 w 1605470"/>
              <a:gd name="connsiteY124" fmla="*/ 2554718 h 6858000"/>
              <a:gd name="connsiteX125" fmla="*/ 551827 w 1605470"/>
              <a:gd name="connsiteY125" fmla="*/ 2485734 h 6858000"/>
              <a:gd name="connsiteX126" fmla="*/ 542550 w 1605470"/>
              <a:gd name="connsiteY126" fmla="*/ 2447068 h 6858000"/>
              <a:gd name="connsiteX127" fmla="*/ 529511 w 1605470"/>
              <a:gd name="connsiteY127" fmla="*/ 2425819 h 6858000"/>
              <a:gd name="connsiteX128" fmla="*/ 528878 w 1605470"/>
              <a:gd name="connsiteY128" fmla="*/ 2408971 h 6858000"/>
              <a:gd name="connsiteX129" fmla="*/ 535510 w 1605470"/>
              <a:gd name="connsiteY129" fmla="*/ 2402874 h 6858000"/>
              <a:gd name="connsiteX130" fmla="*/ 538122 w 1605470"/>
              <a:gd name="connsiteY130" fmla="*/ 2381443 h 6858000"/>
              <a:gd name="connsiteX131" fmla="*/ 514451 w 1605470"/>
              <a:gd name="connsiteY131" fmla="*/ 2261920 h 6858000"/>
              <a:gd name="connsiteX132" fmla="*/ 486968 w 1605470"/>
              <a:gd name="connsiteY132" fmla="*/ 2182937 h 6858000"/>
              <a:gd name="connsiteX133" fmla="*/ 488555 w 1605470"/>
              <a:gd name="connsiteY133" fmla="*/ 2155135 h 6858000"/>
              <a:gd name="connsiteX134" fmla="*/ 486013 w 1605470"/>
              <a:gd name="connsiteY134" fmla="*/ 2118008 h 6858000"/>
              <a:gd name="connsiteX135" fmla="*/ 487006 w 1605470"/>
              <a:gd name="connsiteY135" fmla="*/ 2050531 h 6858000"/>
              <a:gd name="connsiteX136" fmla="*/ 478812 w 1605470"/>
              <a:gd name="connsiteY136" fmla="*/ 1963269 h 6858000"/>
              <a:gd name="connsiteX137" fmla="*/ 442619 w 1605470"/>
              <a:gd name="connsiteY137" fmla="*/ 1910499 h 6858000"/>
              <a:gd name="connsiteX138" fmla="*/ 446785 w 1605470"/>
              <a:gd name="connsiteY138" fmla="*/ 1903212 h 6858000"/>
              <a:gd name="connsiteX139" fmla="*/ 436547 w 1605470"/>
              <a:gd name="connsiteY139" fmla="*/ 1861531 h 6858000"/>
              <a:gd name="connsiteX140" fmla="*/ 390346 w 1605470"/>
              <a:gd name="connsiteY140" fmla="*/ 1732919 h 6858000"/>
              <a:gd name="connsiteX141" fmla="*/ 362657 w 1605470"/>
              <a:gd name="connsiteY141" fmla="*/ 1663540 h 6858000"/>
              <a:gd name="connsiteX142" fmla="*/ 361783 w 1605470"/>
              <a:gd name="connsiteY142" fmla="*/ 1615777 h 6858000"/>
              <a:gd name="connsiteX143" fmla="*/ 342578 w 1605470"/>
              <a:gd name="connsiteY143" fmla="*/ 1563678 h 6858000"/>
              <a:gd name="connsiteX144" fmla="*/ 355658 w 1605470"/>
              <a:gd name="connsiteY144" fmla="*/ 1519474 h 6858000"/>
              <a:gd name="connsiteX145" fmla="*/ 348400 w 1605470"/>
              <a:gd name="connsiteY145" fmla="*/ 1477995 h 6858000"/>
              <a:gd name="connsiteX146" fmla="*/ 334485 w 1605470"/>
              <a:gd name="connsiteY146" fmla="*/ 1373769 h 6858000"/>
              <a:gd name="connsiteX147" fmla="*/ 342792 w 1605470"/>
              <a:gd name="connsiteY147" fmla="*/ 1307086 h 6858000"/>
              <a:gd name="connsiteX148" fmla="*/ 343980 w 1605470"/>
              <a:gd name="connsiteY148" fmla="*/ 1189033 h 6858000"/>
              <a:gd name="connsiteX149" fmla="*/ 348665 w 1605470"/>
              <a:gd name="connsiteY149" fmla="*/ 1168288 h 6858000"/>
              <a:gd name="connsiteX150" fmla="*/ 340947 w 1605470"/>
              <a:gd name="connsiteY150" fmla="*/ 1142577 h 6858000"/>
              <a:gd name="connsiteX151" fmla="*/ 330253 w 1605470"/>
              <a:gd name="connsiteY151" fmla="*/ 1088484 h 6858000"/>
              <a:gd name="connsiteX152" fmla="*/ 318989 w 1605470"/>
              <a:gd name="connsiteY152" fmla="*/ 1016103 h 6858000"/>
              <a:gd name="connsiteX153" fmla="*/ 320445 w 1605470"/>
              <a:gd name="connsiteY153" fmla="*/ 932283 h 6858000"/>
              <a:gd name="connsiteX154" fmla="*/ 322681 w 1605470"/>
              <a:gd name="connsiteY154" fmla="*/ 915925 h 6858000"/>
              <a:gd name="connsiteX155" fmla="*/ 315310 w 1605470"/>
              <a:gd name="connsiteY155" fmla="*/ 896999 h 6858000"/>
              <a:gd name="connsiteX156" fmla="*/ 284718 w 1605470"/>
              <a:gd name="connsiteY156" fmla="*/ 821517 h 6858000"/>
              <a:gd name="connsiteX157" fmla="*/ 263668 w 1605470"/>
              <a:gd name="connsiteY157" fmla="*/ 751353 h 6858000"/>
              <a:gd name="connsiteX158" fmla="*/ 263226 w 1605470"/>
              <a:gd name="connsiteY158" fmla="*/ 721230 h 6858000"/>
              <a:gd name="connsiteX159" fmla="*/ 248897 w 1605470"/>
              <a:gd name="connsiteY159" fmla="*/ 681659 h 6858000"/>
              <a:gd name="connsiteX160" fmla="*/ 234316 w 1605470"/>
              <a:gd name="connsiteY160" fmla="*/ 635218 h 6858000"/>
              <a:gd name="connsiteX161" fmla="*/ 239327 w 1605470"/>
              <a:gd name="connsiteY161" fmla="*/ 613763 h 6858000"/>
              <a:gd name="connsiteX162" fmla="*/ 225269 w 1605470"/>
              <a:gd name="connsiteY162" fmla="*/ 598582 h 6858000"/>
              <a:gd name="connsiteX163" fmla="*/ 224950 w 1605470"/>
              <a:gd name="connsiteY163" fmla="*/ 576846 h 6858000"/>
              <a:gd name="connsiteX164" fmla="*/ 204576 w 1605470"/>
              <a:gd name="connsiteY164" fmla="*/ 530055 h 6858000"/>
              <a:gd name="connsiteX165" fmla="*/ 219064 w 1605470"/>
              <a:gd name="connsiteY165" fmla="*/ 469651 h 6858000"/>
              <a:gd name="connsiteX166" fmla="*/ 195012 w 1605470"/>
              <a:gd name="connsiteY166" fmla="*/ 448559 h 6858000"/>
              <a:gd name="connsiteX167" fmla="*/ 201434 w 1605470"/>
              <a:gd name="connsiteY167" fmla="*/ 441529 h 6858000"/>
              <a:gd name="connsiteX168" fmla="*/ 200655 w 1605470"/>
              <a:gd name="connsiteY168" fmla="*/ 428927 h 6858000"/>
              <a:gd name="connsiteX169" fmla="*/ 190059 w 1605470"/>
              <a:gd name="connsiteY169" fmla="*/ 430161 h 6858000"/>
              <a:gd name="connsiteX170" fmla="*/ 167079 w 1605470"/>
              <a:gd name="connsiteY170" fmla="*/ 367211 h 6858000"/>
              <a:gd name="connsiteX171" fmla="*/ 124571 w 1605470"/>
              <a:gd name="connsiteY171" fmla="*/ 302178 h 6858000"/>
              <a:gd name="connsiteX172" fmla="*/ 103243 w 1605470"/>
              <a:gd name="connsiteY172" fmla="*/ 211375 h 6858000"/>
              <a:gd name="connsiteX173" fmla="*/ 94571 w 1605470"/>
              <a:gd name="connsiteY173" fmla="*/ 184179 h 6858000"/>
              <a:gd name="connsiteX174" fmla="*/ 13437 w 1605470"/>
              <a:gd name="connsiteY174" fmla="*/ 19287 h 6858000"/>
              <a:gd name="connsiteX175" fmla="*/ 0 w 1605470"/>
              <a:gd name="connsiteY175"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3992 w 1605470"/>
              <a:gd name="connsiteY37" fmla="*/ 5619557 h 6858000"/>
              <a:gd name="connsiteX38" fmla="*/ 531653 w 1605470"/>
              <a:gd name="connsiteY38" fmla="*/ 5604904 h 6858000"/>
              <a:gd name="connsiteX39" fmla="*/ 539863 w 1605470"/>
              <a:gd name="connsiteY39" fmla="*/ 5604298 h 6858000"/>
              <a:gd name="connsiteX40" fmla="*/ 552319 w 1605470"/>
              <a:gd name="connsiteY40" fmla="*/ 5587997 h 6858000"/>
              <a:gd name="connsiteX41" fmla="*/ 564053 w 1605470"/>
              <a:gd name="connsiteY41" fmla="*/ 5539915 h 6858000"/>
              <a:gd name="connsiteX42" fmla="*/ 587214 w 1605470"/>
              <a:gd name="connsiteY42" fmla="*/ 5451511 h 6858000"/>
              <a:gd name="connsiteX43" fmla="*/ 608019 w 1605470"/>
              <a:gd name="connsiteY43" fmla="*/ 5385461 h 6858000"/>
              <a:gd name="connsiteX44" fmla="*/ 622750 w 1605470"/>
              <a:gd name="connsiteY44" fmla="*/ 5363084 h 6858000"/>
              <a:gd name="connsiteX45" fmla="*/ 638731 w 1605470"/>
              <a:gd name="connsiteY45" fmla="*/ 5330009 h 6858000"/>
              <a:gd name="connsiteX46" fmla="*/ 672224 w 1605470"/>
              <a:gd name="connsiteY46" fmla="*/ 5273739 h 6858000"/>
              <a:gd name="connsiteX47" fmla="*/ 681823 w 1605470"/>
              <a:gd name="connsiteY47" fmla="*/ 5241779 h 6858000"/>
              <a:gd name="connsiteX48" fmla="*/ 693049 w 1605470"/>
              <a:gd name="connsiteY48" fmla="*/ 5225268 h 6858000"/>
              <a:gd name="connsiteX49" fmla="*/ 694069 w 1605470"/>
              <a:gd name="connsiteY49" fmla="*/ 5217684 h 6858000"/>
              <a:gd name="connsiteX50" fmla="*/ 701410 w 1605470"/>
              <a:gd name="connsiteY50" fmla="*/ 5193377 h 6858000"/>
              <a:gd name="connsiteX51" fmla="*/ 704713 w 1605470"/>
              <a:gd name="connsiteY51" fmla="*/ 5179288 h 6858000"/>
              <a:gd name="connsiteX52" fmla="*/ 705697 w 1605470"/>
              <a:gd name="connsiteY52" fmla="*/ 5173621 h 6858000"/>
              <a:gd name="connsiteX53" fmla="*/ 701331 w 1605470"/>
              <a:gd name="connsiteY53" fmla="*/ 5159961 h 6858000"/>
              <a:gd name="connsiteX54" fmla="*/ 708008 w 1605470"/>
              <a:gd name="connsiteY54" fmla="*/ 5144295 h 6858000"/>
              <a:gd name="connsiteX55" fmla="*/ 704941 w 1605470"/>
              <a:gd name="connsiteY55" fmla="*/ 5125185 h 6858000"/>
              <a:gd name="connsiteX56" fmla="*/ 711771 w 1605470"/>
              <a:gd name="connsiteY56" fmla="*/ 5121884 h 6858000"/>
              <a:gd name="connsiteX57" fmla="*/ 718807 w 1605470"/>
              <a:gd name="connsiteY57" fmla="*/ 5067850 h 6858000"/>
              <a:gd name="connsiteX58" fmla="*/ 721538 w 1605470"/>
              <a:gd name="connsiteY58" fmla="*/ 5060861 h 6858000"/>
              <a:gd name="connsiteX59" fmla="*/ 718242 w 1605470"/>
              <a:gd name="connsiteY59" fmla="*/ 5034192 h 6858000"/>
              <a:gd name="connsiteX60" fmla="*/ 719796 w 1605470"/>
              <a:gd name="connsiteY60" fmla="*/ 4993030 h 6858000"/>
              <a:gd name="connsiteX61" fmla="*/ 726705 w 1605470"/>
              <a:gd name="connsiteY61" fmla="*/ 4946844 h 6858000"/>
              <a:gd name="connsiteX62" fmla="*/ 722561 w 1605470"/>
              <a:gd name="connsiteY62" fmla="*/ 4932692 h 6858000"/>
              <a:gd name="connsiteX63" fmla="*/ 724935 w 1605470"/>
              <a:gd name="connsiteY63" fmla="*/ 4821504 h 6858000"/>
              <a:gd name="connsiteX64" fmla="*/ 732118 w 1605470"/>
              <a:gd name="connsiteY64" fmla="*/ 4801535 h 6858000"/>
              <a:gd name="connsiteX65" fmla="*/ 739787 w 1605470"/>
              <a:gd name="connsiteY65" fmla="*/ 4797794 h 6858000"/>
              <a:gd name="connsiteX66" fmla="*/ 741081 w 1605470"/>
              <a:gd name="connsiteY66" fmla="*/ 4784526 h 6858000"/>
              <a:gd name="connsiteX67" fmla="*/ 742865 w 1605470"/>
              <a:gd name="connsiteY67" fmla="*/ 4781211 h 6858000"/>
              <a:gd name="connsiteX68" fmla="*/ 751652 w 1605470"/>
              <a:gd name="connsiteY68" fmla="*/ 4761984 h 6858000"/>
              <a:gd name="connsiteX69" fmla="*/ 747700 w 1605470"/>
              <a:gd name="connsiteY69" fmla="*/ 4690749 h 6858000"/>
              <a:gd name="connsiteX70" fmla="*/ 743180 w 1605470"/>
              <a:gd name="connsiteY70" fmla="*/ 4584173 h 6858000"/>
              <a:gd name="connsiteX71" fmla="*/ 738263 w 1605470"/>
              <a:gd name="connsiteY71" fmla="*/ 4444346 h 6858000"/>
              <a:gd name="connsiteX72" fmla="*/ 756542 w 1605470"/>
              <a:gd name="connsiteY72" fmla="*/ 4350346 h 6858000"/>
              <a:gd name="connsiteX73" fmla="*/ 715481 w 1605470"/>
              <a:gd name="connsiteY73" fmla="*/ 4214165 h 6858000"/>
              <a:gd name="connsiteX74" fmla="*/ 719554 w 1605470"/>
              <a:gd name="connsiteY74" fmla="*/ 4090296 h 6858000"/>
              <a:gd name="connsiteX75" fmla="*/ 704810 w 1605470"/>
              <a:gd name="connsiteY75" fmla="*/ 4033999 h 6858000"/>
              <a:gd name="connsiteX76" fmla="*/ 705959 w 1605470"/>
              <a:gd name="connsiteY76" fmla="*/ 4031933 h 6858000"/>
              <a:gd name="connsiteX77" fmla="*/ 704535 w 1605470"/>
              <a:gd name="connsiteY77" fmla="*/ 4013953 h 6858000"/>
              <a:gd name="connsiteX78" fmla="*/ 700443 w 1605470"/>
              <a:gd name="connsiteY78" fmla="*/ 4010511 h 6858000"/>
              <a:gd name="connsiteX79" fmla="*/ 698282 w 1605470"/>
              <a:gd name="connsiteY79" fmla="*/ 3998331 h 6858000"/>
              <a:gd name="connsiteX80" fmla="*/ 690830 w 1605470"/>
              <a:gd name="connsiteY80" fmla="*/ 3974753 h 6858000"/>
              <a:gd name="connsiteX81" fmla="*/ 692428 w 1605470"/>
              <a:gd name="connsiteY81" fmla="*/ 3969950 h 6858000"/>
              <a:gd name="connsiteX82" fmla="*/ 685850 w 1605470"/>
              <a:gd name="connsiteY82" fmla="*/ 3933779 h 6858000"/>
              <a:gd name="connsiteX83" fmla="*/ 687181 w 1605470"/>
              <a:gd name="connsiteY83" fmla="*/ 3933093 h 6858000"/>
              <a:gd name="connsiteX84" fmla="*/ 691535 w 1605470"/>
              <a:gd name="connsiteY84" fmla="*/ 3922082 h 6858000"/>
              <a:gd name="connsiteX85" fmla="*/ 696613 w 1605470"/>
              <a:gd name="connsiteY85" fmla="*/ 3901461 h 6858000"/>
              <a:gd name="connsiteX86" fmla="*/ 719207 w 1605470"/>
              <a:gd name="connsiteY86" fmla="*/ 3813873 h 6858000"/>
              <a:gd name="connsiteX87" fmla="*/ 718632 w 1605470"/>
              <a:gd name="connsiteY87" fmla="*/ 3806161 h 6858000"/>
              <a:gd name="connsiteX88" fmla="*/ 718939 w 1605470"/>
              <a:gd name="connsiteY88" fmla="*/ 3805957 h 6858000"/>
              <a:gd name="connsiteX89" fmla="*/ 718966 w 1605470"/>
              <a:gd name="connsiteY89" fmla="*/ 3797724 h 6858000"/>
              <a:gd name="connsiteX90" fmla="*/ 717581 w 1605470"/>
              <a:gd name="connsiteY90" fmla="*/ 3792098 h 6858000"/>
              <a:gd name="connsiteX91" fmla="*/ 716465 w 1605470"/>
              <a:gd name="connsiteY91" fmla="*/ 3777135 h 6858000"/>
              <a:gd name="connsiteX92" fmla="*/ 718198 w 1605470"/>
              <a:gd name="connsiteY92" fmla="*/ 3771656 h 6858000"/>
              <a:gd name="connsiteX93" fmla="*/ 721941 w 1605470"/>
              <a:gd name="connsiteY93" fmla="*/ 3769007 h 6858000"/>
              <a:gd name="connsiteX94" fmla="*/ 721407 w 1605470"/>
              <a:gd name="connsiteY94" fmla="*/ 3767709 h 6858000"/>
              <a:gd name="connsiteX95" fmla="*/ 730103 w 1605470"/>
              <a:gd name="connsiteY95" fmla="*/ 3738082 h 6858000"/>
              <a:gd name="connsiteX96" fmla="*/ 737449 w 1605470"/>
              <a:gd name="connsiteY96" fmla="*/ 3673397 h 6858000"/>
              <a:gd name="connsiteX97" fmla="*/ 736745 w 1605470"/>
              <a:gd name="connsiteY97" fmla="*/ 3637109 h 6858000"/>
              <a:gd name="connsiteX98" fmla="*/ 740188 w 1605470"/>
              <a:gd name="connsiteY98" fmla="*/ 3536883 h 6858000"/>
              <a:gd name="connsiteX99" fmla="*/ 747726 w 1605470"/>
              <a:gd name="connsiteY99" fmla="*/ 3435652 h 6858000"/>
              <a:gd name="connsiteX100" fmla="*/ 774383 w 1605470"/>
              <a:gd name="connsiteY100" fmla="*/ 3381564 h 6858000"/>
              <a:gd name="connsiteX101" fmla="*/ 774870 w 1605470"/>
              <a:gd name="connsiteY101" fmla="*/ 3375761 h 6858000"/>
              <a:gd name="connsiteX102" fmla="*/ 770510 w 1605470"/>
              <a:gd name="connsiteY102" fmla="*/ 3361844 h 6858000"/>
              <a:gd name="connsiteX103" fmla="*/ 767933 w 1605470"/>
              <a:gd name="connsiteY103" fmla="*/ 3356929 h 6858000"/>
              <a:gd name="connsiteX104" fmla="*/ 766158 w 1605470"/>
              <a:gd name="connsiteY104" fmla="*/ 3349058 h 6858000"/>
              <a:gd name="connsiteX105" fmla="*/ 766414 w 1605470"/>
              <a:gd name="connsiteY105" fmla="*/ 3348763 h 6858000"/>
              <a:gd name="connsiteX106" fmla="*/ 764166 w 1605470"/>
              <a:gd name="connsiteY106" fmla="*/ 3341588 h 6858000"/>
              <a:gd name="connsiteX107" fmla="*/ 749397 w 1605470"/>
              <a:gd name="connsiteY107" fmla="*/ 3307769 h 6858000"/>
              <a:gd name="connsiteX108" fmla="*/ 766960 w 1605470"/>
              <a:gd name="connsiteY108" fmla="*/ 3250522 h 6858000"/>
              <a:gd name="connsiteX109" fmla="*/ 767385 w 1605470"/>
              <a:gd name="connsiteY109" fmla="*/ 3229163 h 6858000"/>
              <a:gd name="connsiteX110" fmla="*/ 769208 w 1605470"/>
              <a:gd name="connsiteY110" fmla="*/ 3217217 h 6858000"/>
              <a:gd name="connsiteX111" fmla="*/ 770350 w 1605470"/>
              <a:gd name="connsiteY111" fmla="*/ 3216125 h 6858000"/>
              <a:gd name="connsiteX112" fmla="*/ 756043 w 1605470"/>
              <a:gd name="connsiteY112" fmla="*/ 3183755 h 6858000"/>
              <a:gd name="connsiteX113" fmla="*/ 756544 w 1605470"/>
              <a:gd name="connsiteY113" fmla="*/ 3178642 h 6858000"/>
              <a:gd name="connsiteX114" fmla="*/ 744144 w 1605470"/>
              <a:gd name="connsiteY114" fmla="*/ 3158586 h 6858000"/>
              <a:gd name="connsiteX115" fmla="*/ 739378 w 1605470"/>
              <a:gd name="connsiteY115" fmla="*/ 3147669 h 6858000"/>
              <a:gd name="connsiteX116" fmla="*/ 734648 w 1605470"/>
              <a:gd name="connsiteY116" fmla="*/ 3145733 h 6858000"/>
              <a:gd name="connsiteX117" fmla="*/ 729329 w 1605470"/>
              <a:gd name="connsiteY117" fmla="*/ 3129034 h 6858000"/>
              <a:gd name="connsiteX118" fmla="*/ 729994 w 1605470"/>
              <a:gd name="connsiteY118" fmla="*/ 3126682 h 6858000"/>
              <a:gd name="connsiteX119" fmla="*/ 720862 w 1605470"/>
              <a:gd name="connsiteY119" fmla="*/ 3114519 h 6858000"/>
              <a:gd name="connsiteX120" fmla="*/ 707471 w 1605470"/>
              <a:gd name="connsiteY120" fmla="*/ 3106272 h 6858000"/>
              <a:gd name="connsiteX121" fmla="*/ 680201 w 1605470"/>
              <a:gd name="connsiteY121" fmla="*/ 2958185 h 6858000"/>
              <a:gd name="connsiteX122" fmla="*/ 622815 w 1605470"/>
              <a:gd name="connsiteY122" fmla="*/ 2762989 h 6858000"/>
              <a:gd name="connsiteX123" fmla="*/ 571733 w 1605470"/>
              <a:gd name="connsiteY123" fmla="*/ 2554718 h 6858000"/>
              <a:gd name="connsiteX124" fmla="*/ 551827 w 1605470"/>
              <a:gd name="connsiteY124" fmla="*/ 2485734 h 6858000"/>
              <a:gd name="connsiteX125" fmla="*/ 542550 w 1605470"/>
              <a:gd name="connsiteY125" fmla="*/ 2447068 h 6858000"/>
              <a:gd name="connsiteX126" fmla="*/ 529511 w 1605470"/>
              <a:gd name="connsiteY126" fmla="*/ 2425819 h 6858000"/>
              <a:gd name="connsiteX127" fmla="*/ 528878 w 1605470"/>
              <a:gd name="connsiteY127" fmla="*/ 2408971 h 6858000"/>
              <a:gd name="connsiteX128" fmla="*/ 535510 w 1605470"/>
              <a:gd name="connsiteY128" fmla="*/ 2402874 h 6858000"/>
              <a:gd name="connsiteX129" fmla="*/ 538122 w 1605470"/>
              <a:gd name="connsiteY129" fmla="*/ 2381443 h 6858000"/>
              <a:gd name="connsiteX130" fmla="*/ 514451 w 1605470"/>
              <a:gd name="connsiteY130" fmla="*/ 2261920 h 6858000"/>
              <a:gd name="connsiteX131" fmla="*/ 486968 w 1605470"/>
              <a:gd name="connsiteY131" fmla="*/ 2182937 h 6858000"/>
              <a:gd name="connsiteX132" fmla="*/ 488555 w 1605470"/>
              <a:gd name="connsiteY132" fmla="*/ 2155135 h 6858000"/>
              <a:gd name="connsiteX133" fmla="*/ 486013 w 1605470"/>
              <a:gd name="connsiteY133" fmla="*/ 2118008 h 6858000"/>
              <a:gd name="connsiteX134" fmla="*/ 487006 w 1605470"/>
              <a:gd name="connsiteY134" fmla="*/ 2050531 h 6858000"/>
              <a:gd name="connsiteX135" fmla="*/ 478812 w 1605470"/>
              <a:gd name="connsiteY135" fmla="*/ 1963269 h 6858000"/>
              <a:gd name="connsiteX136" fmla="*/ 442619 w 1605470"/>
              <a:gd name="connsiteY136" fmla="*/ 1910499 h 6858000"/>
              <a:gd name="connsiteX137" fmla="*/ 446785 w 1605470"/>
              <a:gd name="connsiteY137" fmla="*/ 1903212 h 6858000"/>
              <a:gd name="connsiteX138" fmla="*/ 436547 w 1605470"/>
              <a:gd name="connsiteY138" fmla="*/ 1861531 h 6858000"/>
              <a:gd name="connsiteX139" fmla="*/ 390346 w 1605470"/>
              <a:gd name="connsiteY139" fmla="*/ 1732919 h 6858000"/>
              <a:gd name="connsiteX140" fmla="*/ 362657 w 1605470"/>
              <a:gd name="connsiteY140" fmla="*/ 1663540 h 6858000"/>
              <a:gd name="connsiteX141" fmla="*/ 361783 w 1605470"/>
              <a:gd name="connsiteY141" fmla="*/ 1615777 h 6858000"/>
              <a:gd name="connsiteX142" fmla="*/ 342578 w 1605470"/>
              <a:gd name="connsiteY142" fmla="*/ 1563678 h 6858000"/>
              <a:gd name="connsiteX143" fmla="*/ 355658 w 1605470"/>
              <a:gd name="connsiteY143" fmla="*/ 1519474 h 6858000"/>
              <a:gd name="connsiteX144" fmla="*/ 348400 w 1605470"/>
              <a:gd name="connsiteY144" fmla="*/ 1477995 h 6858000"/>
              <a:gd name="connsiteX145" fmla="*/ 334485 w 1605470"/>
              <a:gd name="connsiteY145" fmla="*/ 1373769 h 6858000"/>
              <a:gd name="connsiteX146" fmla="*/ 342792 w 1605470"/>
              <a:gd name="connsiteY146" fmla="*/ 1307086 h 6858000"/>
              <a:gd name="connsiteX147" fmla="*/ 343980 w 1605470"/>
              <a:gd name="connsiteY147" fmla="*/ 1189033 h 6858000"/>
              <a:gd name="connsiteX148" fmla="*/ 348665 w 1605470"/>
              <a:gd name="connsiteY148" fmla="*/ 1168288 h 6858000"/>
              <a:gd name="connsiteX149" fmla="*/ 340947 w 1605470"/>
              <a:gd name="connsiteY149" fmla="*/ 1142577 h 6858000"/>
              <a:gd name="connsiteX150" fmla="*/ 330253 w 1605470"/>
              <a:gd name="connsiteY150" fmla="*/ 1088484 h 6858000"/>
              <a:gd name="connsiteX151" fmla="*/ 318989 w 1605470"/>
              <a:gd name="connsiteY151" fmla="*/ 1016103 h 6858000"/>
              <a:gd name="connsiteX152" fmla="*/ 320445 w 1605470"/>
              <a:gd name="connsiteY152" fmla="*/ 932283 h 6858000"/>
              <a:gd name="connsiteX153" fmla="*/ 322681 w 1605470"/>
              <a:gd name="connsiteY153" fmla="*/ 915925 h 6858000"/>
              <a:gd name="connsiteX154" fmla="*/ 315310 w 1605470"/>
              <a:gd name="connsiteY154" fmla="*/ 896999 h 6858000"/>
              <a:gd name="connsiteX155" fmla="*/ 284718 w 1605470"/>
              <a:gd name="connsiteY155" fmla="*/ 821517 h 6858000"/>
              <a:gd name="connsiteX156" fmla="*/ 263668 w 1605470"/>
              <a:gd name="connsiteY156" fmla="*/ 751353 h 6858000"/>
              <a:gd name="connsiteX157" fmla="*/ 263226 w 1605470"/>
              <a:gd name="connsiteY157" fmla="*/ 721230 h 6858000"/>
              <a:gd name="connsiteX158" fmla="*/ 248897 w 1605470"/>
              <a:gd name="connsiteY158" fmla="*/ 681659 h 6858000"/>
              <a:gd name="connsiteX159" fmla="*/ 234316 w 1605470"/>
              <a:gd name="connsiteY159" fmla="*/ 635218 h 6858000"/>
              <a:gd name="connsiteX160" fmla="*/ 239327 w 1605470"/>
              <a:gd name="connsiteY160" fmla="*/ 613763 h 6858000"/>
              <a:gd name="connsiteX161" fmla="*/ 225269 w 1605470"/>
              <a:gd name="connsiteY161" fmla="*/ 598582 h 6858000"/>
              <a:gd name="connsiteX162" fmla="*/ 224950 w 1605470"/>
              <a:gd name="connsiteY162" fmla="*/ 576846 h 6858000"/>
              <a:gd name="connsiteX163" fmla="*/ 204576 w 1605470"/>
              <a:gd name="connsiteY163" fmla="*/ 530055 h 6858000"/>
              <a:gd name="connsiteX164" fmla="*/ 219064 w 1605470"/>
              <a:gd name="connsiteY164" fmla="*/ 469651 h 6858000"/>
              <a:gd name="connsiteX165" fmla="*/ 195012 w 1605470"/>
              <a:gd name="connsiteY165" fmla="*/ 448559 h 6858000"/>
              <a:gd name="connsiteX166" fmla="*/ 201434 w 1605470"/>
              <a:gd name="connsiteY166" fmla="*/ 441529 h 6858000"/>
              <a:gd name="connsiteX167" fmla="*/ 200655 w 1605470"/>
              <a:gd name="connsiteY167" fmla="*/ 428927 h 6858000"/>
              <a:gd name="connsiteX168" fmla="*/ 190059 w 1605470"/>
              <a:gd name="connsiteY168" fmla="*/ 430161 h 6858000"/>
              <a:gd name="connsiteX169" fmla="*/ 167079 w 1605470"/>
              <a:gd name="connsiteY169" fmla="*/ 367211 h 6858000"/>
              <a:gd name="connsiteX170" fmla="*/ 124571 w 1605470"/>
              <a:gd name="connsiteY170" fmla="*/ 302178 h 6858000"/>
              <a:gd name="connsiteX171" fmla="*/ 103243 w 1605470"/>
              <a:gd name="connsiteY171" fmla="*/ 211375 h 6858000"/>
              <a:gd name="connsiteX172" fmla="*/ 94571 w 1605470"/>
              <a:gd name="connsiteY172" fmla="*/ 184179 h 6858000"/>
              <a:gd name="connsiteX173" fmla="*/ 13437 w 1605470"/>
              <a:gd name="connsiteY173" fmla="*/ 19287 h 6858000"/>
              <a:gd name="connsiteX174" fmla="*/ 0 w 1605470"/>
              <a:gd name="connsiteY174"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3992 w 1605470"/>
              <a:gd name="connsiteY37" fmla="*/ 5619557 h 6858000"/>
              <a:gd name="connsiteX38" fmla="*/ 531653 w 1605470"/>
              <a:gd name="connsiteY38" fmla="*/ 5604904 h 6858000"/>
              <a:gd name="connsiteX39" fmla="*/ 539863 w 1605470"/>
              <a:gd name="connsiteY39" fmla="*/ 5604298 h 6858000"/>
              <a:gd name="connsiteX40" fmla="*/ 552319 w 1605470"/>
              <a:gd name="connsiteY40" fmla="*/ 5587997 h 6858000"/>
              <a:gd name="connsiteX41" fmla="*/ 587214 w 1605470"/>
              <a:gd name="connsiteY41" fmla="*/ 5451511 h 6858000"/>
              <a:gd name="connsiteX42" fmla="*/ 608019 w 1605470"/>
              <a:gd name="connsiteY42" fmla="*/ 5385461 h 6858000"/>
              <a:gd name="connsiteX43" fmla="*/ 622750 w 1605470"/>
              <a:gd name="connsiteY43" fmla="*/ 5363084 h 6858000"/>
              <a:gd name="connsiteX44" fmla="*/ 638731 w 1605470"/>
              <a:gd name="connsiteY44" fmla="*/ 5330009 h 6858000"/>
              <a:gd name="connsiteX45" fmla="*/ 672224 w 1605470"/>
              <a:gd name="connsiteY45" fmla="*/ 5273739 h 6858000"/>
              <a:gd name="connsiteX46" fmla="*/ 681823 w 1605470"/>
              <a:gd name="connsiteY46" fmla="*/ 5241779 h 6858000"/>
              <a:gd name="connsiteX47" fmla="*/ 693049 w 1605470"/>
              <a:gd name="connsiteY47" fmla="*/ 5225268 h 6858000"/>
              <a:gd name="connsiteX48" fmla="*/ 694069 w 1605470"/>
              <a:gd name="connsiteY48" fmla="*/ 5217684 h 6858000"/>
              <a:gd name="connsiteX49" fmla="*/ 701410 w 1605470"/>
              <a:gd name="connsiteY49" fmla="*/ 5193377 h 6858000"/>
              <a:gd name="connsiteX50" fmla="*/ 704713 w 1605470"/>
              <a:gd name="connsiteY50" fmla="*/ 5179288 h 6858000"/>
              <a:gd name="connsiteX51" fmla="*/ 705697 w 1605470"/>
              <a:gd name="connsiteY51" fmla="*/ 5173621 h 6858000"/>
              <a:gd name="connsiteX52" fmla="*/ 701331 w 1605470"/>
              <a:gd name="connsiteY52" fmla="*/ 5159961 h 6858000"/>
              <a:gd name="connsiteX53" fmla="*/ 708008 w 1605470"/>
              <a:gd name="connsiteY53" fmla="*/ 5144295 h 6858000"/>
              <a:gd name="connsiteX54" fmla="*/ 704941 w 1605470"/>
              <a:gd name="connsiteY54" fmla="*/ 5125185 h 6858000"/>
              <a:gd name="connsiteX55" fmla="*/ 711771 w 1605470"/>
              <a:gd name="connsiteY55" fmla="*/ 5121884 h 6858000"/>
              <a:gd name="connsiteX56" fmla="*/ 718807 w 1605470"/>
              <a:gd name="connsiteY56" fmla="*/ 5067850 h 6858000"/>
              <a:gd name="connsiteX57" fmla="*/ 721538 w 1605470"/>
              <a:gd name="connsiteY57" fmla="*/ 5060861 h 6858000"/>
              <a:gd name="connsiteX58" fmla="*/ 718242 w 1605470"/>
              <a:gd name="connsiteY58" fmla="*/ 5034192 h 6858000"/>
              <a:gd name="connsiteX59" fmla="*/ 719796 w 1605470"/>
              <a:gd name="connsiteY59" fmla="*/ 4993030 h 6858000"/>
              <a:gd name="connsiteX60" fmla="*/ 726705 w 1605470"/>
              <a:gd name="connsiteY60" fmla="*/ 4946844 h 6858000"/>
              <a:gd name="connsiteX61" fmla="*/ 722561 w 1605470"/>
              <a:gd name="connsiteY61" fmla="*/ 4932692 h 6858000"/>
              <a:gd name="connsiteX62" fmla="*/ 724935 w 1605470"/>
              <a:gd name="connsiteY62" fmla="*/ 4821504 h 6858000"/>
              <a:gd name="connsiteX63" fmla="*/ 732118 w 1605470"/>
              <a:gd name="connsiteY63" fmla="*/ 4801535 h 6858000"/>
              <a:gd name="connsiteX64" fmla="*/ 739787 w 1605470"/>
              <a:gd name="connsiteY64" fmla="*/ 4797794 h 6858000"/>
              <a:gd name="connsiteX65" fmla="*/ 741081 w 1605470"/>
              <a:gd name="connsiteY65" fmla="*/ 4784526 h 6858000"/>
              <a:gd name="connsiteX66" fmla="*/ 742865 w 1605470"/>
              <a:gd name="connsiteY66" fmla="*/ 4781211 h 6858000"/>
              <a:gd name="connsiteX67" fmla="*/ 751652 w 1605470"/>
              <a:gd name="connsiteY67" fmla="*/ 4761984 h 6858000"/>
              <a:gd name="connsiteX68" fmla="*/ 747700 w 1605470"/>
              <a:gd name="connsiteY68" fmla="*/ 4690749 h 6858000"/>
              <a:gd name="connsiteX69" fmla="*/ 743180 w 1605470"/>
              <a:gd name="connsiteY69" fmla="*/ 4584173 h 6858000"/>
              <a:gd name="connsiteX70" fmla="*/ 738263 w 1605470"/>
              <a:gd name="connsiteY70" fmla="*/ 4444346 h 6858000"/>
              <a:gd name="connsiteX71" fmla="*/ 756542 w 1605470"/>
              <a:gd name="connsiteY71" fmla="*/ 4350346 h 6858000"/>
              <a:gd name="connsiteX72" fmla="*/ 715481 w 1605470"/>
              <a:gd name="connsiteY72" fmla="*/ 4214165 h 6858000"/>
              <a:gd name="connsiteX73" fmla="*/ 719554 w 1605470"/>
              <a:gd name="connsiteY73" fmla="*/ 4090296 h 6858000"/>
              <a:gd name="connsiteX74" fmla="*/ 704810 w 1605470"/>
              <a:gd name="connsiteY74" fmla="*/ 4033999 h 6858000"/>
              <a:gd name="connsiteX75" fmla="*/ 705959 w 1605470"/>
              <a:gd name="connsiteY75" fmla="*/ 4031933 h 6858000"/>
              <a:gd name="connsiteX76" fmla="*/ 704535 w 1605470"/>
              <a:gd name="connsiteY76" fmla="*/ 4013953 h 6858000"/>
              <a:gd name="connsiteX77" fmla="*/ 700443 w 1605470"/>
              <a:gd name="connsiteY77" fmla="*/ 4010511 h 6858000"/>
              <a:gd name="connsiteX78" fmla="*/ 698282 w 1605470"/>
              <a:gd name="connsiteY78" fmla="*/ 3998331 h 6858000"/>
              <a:gd name="connsiteX79" fmla="*/ 690830 w 1605470"/>
              <a:gd name="connsiteY79" fmla="*/ 3974753 h 6858000"/>
              <a:gd name="connsiteX80" fmla="*/ 692428 w 1605470"/>
              <a:gd name="connsiteY80" fmla="*/ 3969950 h 6858000"/>
              <a:gd name="connsiteX81" fmla="*/ 685850 w 1605470"/>
              <a:gd name="connsiteY81" fmla="*/ 3933779 h 6858000"/>
              <a:gd name="connsiteX82" fmla="*/ 687181 w 1605470"/>
              <a:gd name="connsiteY82" fmla="*/ 3933093 h 6858000"/>
              <a:gd name="connsiteX83" fmla="*/ 691535 w 1605470"/>
              <a:gd name="connsiteY83" fmla="*/ 3922082 h 6858000"/>
              <a:gd name="connsiteX84" fmla="*/ 696613 w 1605470"/>
              <a:gd name="connsiteY84" fmla="*/ 3901461 h 6858000"/>
              <a:gd name="connsiteX85" fmla="*/ 719207 w 1605470"/>
              <a:gd name="connsiteY85" fmla="*/ 3813873 h 6858000"/>
              <a:gd name="connsiteX86" fmla="*/ 718632 w 1605470"/>
              <a:gd name="connsiteY86" fmla="*/ 3806161 h 6858000"/>
              <a:gd name="connsiteX87" fmla="*/ 718939 w 1605470"/>
              <a:gd name="connsiteY87" fmla="*/ 3805957 h 6858000"/>
              <a:gd name="connsiteX88" fmla="*/ 718966 w 1605470"/>
              <a:gd name="connsiteY88" fmla="*/ 3797724 h 6858000"/>
              <a:gd name="connsiteX89" fmla="*/ 717581 w 1605470"/>
              <a:gd name="connsiteY89" fmla="*/ 3792098 h 6858000"/>
              <a:gd name="connsiteX90" fmla="*/ 716465 w 1605470"/>
              <a:gd name="connsiteY90" fmla="*/ 3777135 h 6858000"/>
              <a:gd name="connsiteX91" fmla="*/ 718198 w 1605470"/>
              <a:gd name="connsiteY91" fmla="*/ 3771656 h 6858000"/>
              <a:gd name="connsiteX92" fmla="*/ 721941 w 1605470"/>
              <a:gd name="connsiteY92" fmla="*/ 3769007 h 6858000"/>
              <a:gd name="connsiteX93" fmla="*/ 721407 w 1605470"/>
              <a:gd name="connsiteY93" fmla="*/ 3767709 h 6858000"/>
              <a:gd name="connsiteX94" fmla="*/ 730103 w 1605470"/>
              <a:gd name="connsiteY94" fmla="*/ 3738082 h 6858000"/>
              <a:gd name="connsiteX95" fmla="*/ 737449 w 1605470"/>
              <a:gd name="connsiteY95" fmla="*/ 3673397 h 6858000"/>
              <a:gd name="connsiteX96" fmla="*/ 736745 w 1605470"/>
              <a:gd name="connsiteY96" fmla="*/ 3637109 h 6858000"/>
              <a:gd name="connsiteX97" fmla="*/ 740188 w 1605470"/>
              <a:gd name="connsiteY97" fmla="*/ 3536883 h 6858000"/>
              <a:gd name="connsiteX98" fmla="*/ 747726 w 1605470"/>
              <a:gd name="connsiteY98" fmla="*/ 3435652 h 6858000"/>
              <a:gd name="connsiteX99" fmla="*/ 774383 w 1605470"/>
              <a:gd name="connsiteY99" fmla="*/ 3381564 h 6858000"/>
              <a:gd name="connsiteX100" fmla="*/ 774870 w 1605470"/>
              <a:gd name="connsiteY100" fmla="*/ 3375761 h 6858000"/>
              <a:gd name="connsiteX101" fmla="*/ 770510 w 1605470"/>
              <a:gd name="connsiteY101" fmla="*/ 3361844 h 6858000"/>
              <a:gd name="connsiteX102" fmla="*/ 767933 w 1605470"/>
              <a:gd name="connsiteY102" fmla="*/ 3356929 h 6858000"/>
              <a:gd name="connsiteX103" fmla="*/ 766158 w 1605470"/>
              <a:gd name="connsiteY103" fmla="*/ 3349058 h 6858000"/>
              <a:gd name="connsiteX104" fmla="*/ 766414 w 1605470"/>
              <a:gd name="connsiteY104" fmla="*/ 3348763 h 6858000"/>
              <a:gd name="connsiteX105" fmla="*/ 764166 w 1605470"/>
              <a:gd name="connsiteY105" fmla="*/ 3341588 h 6858000"/>
              <a:gd name="connsiteX106" fmla="*/ 749397 w 1605470"/>
              <a:gd name="connsiteY106" fmla="*/ 3307769 h 6858000"/>
              <a:gd name="connsiteX107" fmla="*/ 766960 w 1605470"/>
              <a:gd name="connsiteY107" fmla="*/ 3250522 h 6858000"/>
              <a:gd name="connsiteX108" fmla="*/ 767385 w 1605470"/>
              <a:gd name="connsiteY108" fmla="*/ 3229163 h 6858000"/>
              <a:gd name="connsiteX109" fmla="*/ 769208 w 1605470"/>
              <a:gd name="connsiteY109" fmla="*/ 3217217 h 6858000"/>
              <a:gd name="connsiteX110" fmla="*/ 770350 w 1605470"/>
              <a:gd name="connsiteY110" fmla="*/ 3216125 h 6858000"/>
              <a:gd name="connsiteX111" fmla="*/ 756043 w 1605470"/>
              <a:gd name="connsiteY111" fmla="*/ 3183755 h 6858000"/>
              <a:gd name="connsiteX112" fmla="*/ 756544 w 1605470"/>
              <a:gd name="connsiteY112" fmla="*/ 3178642 h 6858000"/>
              <a:gd name="connsiteX113" fmla="*/ 744144 w 1605470"/>
              <a:gd name="connsiteY113" fmla="*/ 3158586 h 6858000"/>
              <a:gd name="connsiteX114" fmla="*/ 739378 w 1605470"/>
              <a:gd name="connsiteY114" fmla="*/ 3147669 h 6858000"/>
              <a:gd name="connsiteX115" fmla="*/ 734648 w 1605470"/>
              <a:gd name="connsiteY115" fmla="*/ 3145733 h 6858000"/>
              <a:gd name="connsiteX116" fmla="*/ 729329 w 1605470"/>
              <a:gd name="connsiteY116" fmla="*/ 3129034 h 6858000"/>
              <a:gd name="connsiteX117" fmla="*/ 729994 w 1605470"/>
              <a:gd name="connsiteY117" fmla="*/ 3126682 h 6858000"/>
              <a:gd name="connsiteX118" fmla="*/ 720862 w 1605470"/>
              <a:gd name="connsiteY118" fmla="*/ 3114519 h 6858000"/>
              <a:gd name="connsiteX119" fmla="*/ 707471 w 1605470"/>
              <a:gd name="connsiteY119" fmla="*/ 3106272 h 6858000"/>
              <a:gd name="connsiteX120" fmla="*/ 680201 w 1605470"/>
              <a:gd name="connsiteY120" fmla="*/ 2958185 h 6858000"/>
              <a:gd name="connsiteX121" fmla="*/ 622815 w 1605470"/>
              <a:gd name="connsiteY121" fmla="*/ 2762989 h 6858000"/>
              <a:gd name="connsiteX122" fmla="*/ 571733 w 1605470"/>
              <a:gd name="connsiteY122" fmla="*/ 2554718 h 6858000"/>
              <a:gd name="connsiteX123" fmla="*/ 551827 w 1605470"/>
              <a:gd name="connsiteY123" fmla="*/ 2485734 h 6858000"/>
              <a:gd name="connsiteX124" fmla="*/ 542550 w 1605470"/>
              <a:gd name="connsiteY124" fmla="*/ 2447068 h 6858000"/>
              <a:gd name="connsiteX125" fmla="*/ 529511 w 1605470"/>
              <a:gd name="connsiteY125" fmla="*/ 2425819 h 6858000"/>
              <a:gd name="connsiteX126" fmla="*/ 528878 w 1605470"/>
              <a:gd name="connsiteY126" fmla="*/ 2408971 h 6858000"/>
              <a:gd name="connsiteX127" fmla="*/ 535510 w 1605470"/>
              <a:gd name="connsiteY127" fmla="*/ 2402874 h 6858000"/>
              <a:gd name="connsiteX128" fmla="*/ 538122 w 1605470"/>
              <a:gd name="connsiteY128" fmla="*/ 2381443 h 6858000"/>
              <a:gd name="connsiteX129" fmla="*/ 514451 w 1605470"/>
              <a:gd name="connsiteY129" fmla="*/ 2261920 h 6858000"/>
              <a:gd name="connsiteX130" fmla="*/ 486968 w 1605470"/>
              <a:gd name="connsiteY130" fmla="*/ 2182937 h 6858000"/>
              <a:gd name="connsiteX131" fmla="*/ 488555 w 1605470"/>
              <a:gd name="connsiteY131" fmla="*/ 2155135 h 6858000"/>
              <a:gd name="connsiteX132" fmla="*/ 486013 w 1605470"/>
              <a:gd name="connsiteY132" fmla="*/ 2118008 h 6858000"/>
              <a:gd name="connsiteX133" fmla="*/ 487006 w 1605470"/>
              <a:gd name="connsiteY133" fmla="*/ 2050531 h 6858000"/>
              <a:gd name="connsiteX134" fmla="*/ 478812 w 1605470"/>
              <a:gd name="connsiteY134" fmla="*/ 1963269 h 6858000"/>
              <a:gd name="connsiteX135" fmla="*/ 442619 w 1605470"/>
              <a:gd name="connsiteY135" fmla="*/ 1910499 h 6858000"/>
              <a:gd name="connsiteX136" fmla="*/ 446785 w 1605470"/>
              <a:gd name="connsiteY136" fmla="*/ 1903212 h 6858000"/>
              <a:gd name="connsiteX137" fmla="*/ 436547 w 1605470"/>
              <a:gd name="connsiteY137" fmla="*/ 1861531 h 6858000"/>
              <a:gd name="connsiteX138" fmla="*/ 390346 w 1605470"/>
              <a:gd name="connsiteY138" fmla="*/ 1732919 h 6858000"/>
              <a:gd name="connsiteX139" fmla="*/ 362657 w 1605470"/>
              <a:gd name="connsiteY139" fmla="*/ 1663540 h 6858000"/>
              <a:gd name="connsiteX140" fmla="*/ 361783 w 1605470"/>
              <a:gd name="connsiteY140" fmla="*/ 1615777 h 6858000"/>
              <a:gd name="connsiteX141" fmla="*/ 342578 w 1605470"/>
              <a:gd name="connsiteY141" fmla="*/ 1563678 h 6858000"/>
              <a:gd name="connsiteX142" fmla="*/ 355658 w 1605470"/>
              <a:gd name="connsiteY142" fmla="*/ 1519474 h 6858000"/>
              <a:gd name="connsiteX143" fmla="*/ 348400 w 1605470"/>
              <a:gd name="connsiteY143" fmla="*/ 1477995 h 6858000"/>
              <a:gd name="connsiteX144" fmla="*/ 334485 w 1605470"/>
              <a:gd name="connsiteY144" fmla="*/ 1373769 h 6858000"/>
              <a:gd name="connsiteX145" fmla="*/ 342792 w 1605470"/>
              <a:gd name="connsiteY145" fmla="*/ 1307086 h 6858000"/>
              <a:gd name="connsiteX146" fmla="*/ 343980 w 1605470"/>
              <a:gd name="connsiteY146" fmla="*/ 1189033 h 6858000"/>
              <a:gd name="connsiteX147" fmla="*/ 348665 w 1605470"/>
              <a:gd name="connsiteY147" fmla="*/ 1168288 h 6858000"/>
              <a:gd name="connsiteX148" fmla="*/ 340947 w 1605470"/>
              <a:gd name="connsiteY148" fmla="*/ 1142577 h 6858000"/>
              <a:gd name="connsiteX149" fmla="*/ 330253 w 1605470"/>
              <a:gd name="connsiteY149" fmla="*/ 1088484 h 6858000"/>
              <a:gd name="connsiteX150" fmla="*/ 318989 w 1605470"/>
              <a:gd name="connsiteY150" fmla="*/ 1016103 h 6858000"/>
              <a:gd name="connsiteX151" fmla="*/ 320445 w 1605470"/>
              <a:gd name="connsiteY151" fmla="*/ 932283 h 6858000"/>
              <a:gd name="connsiteX152" fmla="*/ 322681 w 1605470"/>
              <a:gd name="connsiteY152" fmla="*/ 915925 h 6858000"/>
              <a:gd name="connsiteX153" fmla="*/ 315310 w 1605470"/>
              <a:gd name="connsiteY153" fmla="*/ 896999 h 6858000"/>
              <a:gd name="connsiteX154" fmla="*/ 284718 w 1605470"/>
              <a:gd name="connsiteY154" fmla="*/ 821517 h 6858000"/>
              <a:gd name="connsiteX155" fmla="*/ 263668 w 1605470"/>
              <a:gd name="connsiteY155" fmla="*/ 751353 h 6858000"/>
              <a:gd name="connsiteX156" fmla="*/ 263226 w 1605470"/>
              <a:gd name="connsiteY156" fmla="*/ 721230 h 6858000"/>
              <a:gd name="connsiteX157" fmla="*/ 248897 w 1605470"/>
              <a:gd name="connsiteY157" fmla="*/ 681659 h 6858000"/>
              <a:gd name="connsiteX158" fmla="*/ 234316 w 1605470"/>
              <a:gd name="connsiteY158" fmla="*/ 635218 h 6858000"/>
              <a:gd name="connsiteX159" fmla="*/ 239327 w 1605470"/>
              <a:gd name="connsiteY159" fmla="*/ 613763 h 6858000"/>
              <a:gd name="connsiteX160" fmla="*/ 225269 w 1605470"/>
              <a:gd name="connsiteY160" fmla="*/ 598582 h 6858000"/>
              <a:gd name="connsiteX161" fmla="*/ 224950 w 1605470"/>
              <a:gd name="connsiteY161" fmla="*/ 576846 h 6858000"/>
              <a:gd name="connsiteX162" fmla="*/ 204576 w 1605470"/>
              <a:gd name="connsiteY162" fmla="*/ 530055 h 6858000"/>
              <a:gd name="connsiteX163" fmla="*/ 219064 w 1605470"/>
              <a:gd name="connsiteY163" fmla="*/ 469651 h 6858000"/>
              <a:gd name="connsiteX164" fmla="*/ 195012 w 1605470"/>
              <a:gd name="connsiteY164" fmla="*/ 448559 h 6858000"/>
              <a:gd name="connsiteX165" fmla="*/ 201434 w 1605470"/>
              <a:gd name="connsiteY165" fmla="*/ 441529 h 6858000"/>
              <a:gd name="connsiteX166" fmla="*/ 200655 w 1605470"/>
              <a:gd name="connsiteY166" fmla="*/ 428927 h 6858000"/>
              <a:gd name="connsiteX167" fmla="*/ 190059 w 1605470"/>
              <a:gd name="connsiteY167" fmla="*/ 430161 h 6858000"/>
              <a:gd name="connsiteX168" fmla="*/ 167079 w 1605470"/>
              <a:gd name="connsiteY168" fmla="*/ 367211 h 6858000"/>
              <a:gd name="connsiteX169" fmla="*/ 124571 w 1605470"/>
              <a:gd name="connsiteY169" fmla="*/ 302178 h 6858000"/>
              <a:gd name="connsiteX170" fmla="*/ 103243 w 1605470"/>
              <a:gd name="connsiteY170" fmla="*/ 211375 h 6858000"/>
              <a:gd name="connsiteX171" fmla="*/ 94571 w 1605470"/>
              <a:gd name="connsiteY171" fmla="*/ 184179 h 6858000"/>
              <a:gd name="connsiteX172" fmla="*/ 13437 w 1605470"/>
              <a:gd name="connsiteY172" fmla="*/ 19287 h 6858000"/>
              <a:gd name="connsiteX173" fmla="*/ 0 w 1605470"/>
              <a:gd name="connsiteY173"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3992 w 1605470"/>
              <a:gd name="connsiteY37" fmla="*/ 5619557 h 6858000"/>
              <a:gd name="connsiteX38" fmla="*/ 531653 w 1605470"/>
              <a:gd name="connsiteY38" fmla="*/ 5604904 h 6858000"/>
              <a:gd name="connsiteX39" fmla="*/ 539863 w 1605470"/>
              <a:gd name="connsiteY39" fmla="*/ 5604298 h 6858000"/>
              <a:gd name="connsiteX40" fmla="*/ 552319 w 1605470"/>
              <a:gd name="connsiteY40" fmla="*/ 5587997 h 6858000"/>
              <a:gd name="connsiteX41" fmla="*/ 591557 w 1605470"/>
              <a:gd name="connsiteY41" fmla="*/ 5476393 h 6858000"/>
              <a:gd name="connsiteX42" fmla="*/ 608019 w 1605470"/>
              <a:gd name="connsiteY42" fmla="*/ 5385461 h 6858000"/>
              <a:gd name="connsiteX43" fmla="*/ 622750 w 1605470"/>
              <a:gd name="connsiteY43" fmla="*/ 5363084 h 6858000"/>
              <a:gd name="connsiteX44" fmla="*/ 638731 w 1605470"/>
              <a:gd name="connsiteY44" fmla="*/ 5330009 h 6858000"/>
              <a:gd name="connsiteX45" fmla="*/ 672224 w 1605470"/>
              <a:gd name="connsiteY45" fmla="*/ 5273739 h 6858000"/>
              <a:gd name="connsiteX46" fmla="*/ 681823 w 1605470"/>
              <a:gd name="connsiteY46" fmla="*/ 5241779 h 6858000"/>
              <a:gd name="connsiteX47" fmla="*/ 693049 w 1605470"/>
              <a:gd name="connsiteY47" fmla="*/ 5225268 h 6858000"/>
              <a:gd name="connsiteX48" fmla="*/ 694069 w 1605470"/>
              <a:gd name="connsiteY48" fmla="*/ 5217684 h 6858000"/>
              <a:gd name="connsiteX49" fmla="*/ 701410 w 1605470"/>
              <a:gd name="connsiteY49" fmla="*/ 5193377 h 6858000"/>
              <a:gd name="connsiteX50" fmla="*/ 704713 w 1605470"/>
              <a:gd name="connsiteY50" fmla="*/ 5179288 h 6858000"/>
              <a:gd name="connsiteX51" fmla="*/ 705697 w 1605470"/>
              <a:gd name="connsiteY51" fmla="*/ 5173621 h 6858000"/>
              <a:gd name="connsiteX52" fmla="*/ 701331 w 1605470"/>
              <a:gd name="connsiteY52" fmla="*/ 5159961 h 6858000"/>
              <a:gd name="connsiteX53" fmla="*/ 708008 w 1605470"/>
              <a:gd name="connsiteY53" fmla="*/ 5144295 h 6858000"/>
              <a:gd name="connsiteX54" fmla="*/ 704941 w 1605470"/>
              <a:gd name="connsiteY54" fmla="*/ 5125185 h 6858000"/>
              <a:gd name="connsiteX55" fmla="*/ 711771 w 1605470"/>
              <a:gd name="connsiteY55" fmla="*/ 5121884 h 6858000"/>
              <a:gd name="connsiteX56" fmla="*/ 718807 w 1605470"/>
              <a:gd name="connsiteY56" fmla="*/ 5067850 h 6858000"/>
              <a:gd name="connsiteX57" fmla="*/ 721538 w 1605470"/>
              <a:gd name="connsiteY57" fmla="*/ 5060861 h 6858000"/>
              <a:gd name="connsiteX58" fmla="*/ 718242 w 1605470"/>
              <a:gd name="connsiteY58" fmla="*/ 5034192 h 6858000"/>
              <a:gd name="connsiteX59" fmla="*/ 719796 w 1605470"/>
              <a:gd name="connsiteY59" fmla="*/ 4993030 h 6858000"/>
              <a:gd name="connsiteX60" fmla="*/ 726705 w 1605470"/>
              <a:gd name="connsiteY60" fmla="*/ 4946844 h 6858000"/>
              <a:gd name="connsiteX61" fmla="*/ 722561 w 1605470"/>
              <a:gd name="connsiteY61" fmla="*/ 4932692 h 6858000"/>
              <a:gd name="connsiteX62" fmla="*/ 724935 w 1605470"/>
              <a:gd name="connsiteY62" fmla="*/ 4821504 h 6858000"/>
              <a:gd name="connsiteX63" fmla="*/ 732118 w 1605470"/>
              <a:gd name="connsiteY63" fmla="*/ 4801535 h 6858000"/>
              <a:gd name="connsiteX64" fmla="*/ 739787 w 1605470"/>
              <a:gd name="connsiteY64" fmla="*/ 4797794 h 6858000"/>
              <a:gd name="connsiteX65" fmla="*/ 741081 w 1605470"/>
              <a:gd name="connsiteY65" fmla="*/ 4784526 h 6858000"/>
              <a:gd name="connsiteX66" fmla="*/ 742865 w 1605470"/>
              <a:gd name="connsiteY66" fmla="*/ 4781211 h 6858000"/>
              <a:gd name="connsiteX67" fmla="*/ 751652 w 1605470"/>
              <a:gd name="connsiteY67" fmla="*/ 4761984 h 6858000"/>
              <a:gd name="connsiteX68" fmla="*/ 747700 w 1605470"/>
              <a:gd name="connsiteY68" fmla="*/ 4690749 h 6858000"/>
              <a:gd name="connsiteX69" fmla="*/ 743180 w 1605470"/>
              <a:gd name="connsiteY69" fmla="*/ 4584173 h 6858000"/>
              <a:gd name="connsiteX70" fmla="*/ 738263 w 1605470"/>
              <a:gd name="connsiteY70" fmla="*/ 4444346 h 6858000"/>
              <a:gd name="connsiteX71" fmla="*/ 756542 w 1605470"/>
              <a:gd name="connsiteY71" fmla="*/ 4350346 h 6858000"/>
              <a:gd name="connsiteX72" fmla="*/ 715481 w 1605470"/>
              <a:gd name="connsiteY72" fmla="*/ 4214165 h 6858000"/>
              <a:gd name="connsiteX73" fmla="*/ 719554 w 1605470"/>
              <a:gd name="connsiteY73" fmla="*/ 4090296 h 6858000"/>
              <a:gd name="connsiteX74" fmla="*/ 704810 w 1605470"/>
              <a:gd name="connsiteY74" fmla="*/ 4033999 h 6858000"/>
              <a:gd name="connsiteX75" fmla="*/ 705959 w 1605470"/>
              <a:gd name="connsiteY75" fmla="*/ 4031933 h 6858000"/>
              <a:gd name="connsiteX76" fmla="*/ 704535 w 1605470"/>
              <a:gd name="connsiteY76" fmla="*/ 4013953 h 6858000"/>
              <a:gd name="connsiteX77" fmla="*/ 700443 w 1605470"/>
              <a:gd name="connsiteY77" fmla="*/ 4010511 h 6858000"/>
              <a:gd name="connsiteX78" fmla="*/ 698282 w 1605470"/>
              <a:gd name="connsiteY78" fmla="*/ 3998331 h 6858000"/>
              <a:gd name="connsiteX79" fmla="*/ 690830 w 1605470"/>
              <a:gd name="connsiteY79" fmla="*/ 3974753 h 6858000"/>
              <a:gd name="connsiteX80" fmla="*/ 692428 w 1605470"/>
              <a:gd name="connsiteY80" fmla="*/ 3969950 h 6858000"/>
              <a:gd name="connsiteX81" fmla="*/ 685850 w 1605470"/>
              <a:gd name="connsiteY81" fmla="*/ 3933779 h 6858000"/>
              <a:gd name="connsiteX82" fmla="*/ 687181 w 1605470"/>
              <a:gd name="connsiteY82" fmla="*/ 3933093 h 6858000"/>
              <a:gd name="connsiteX83" fmla="*/ 691535 w 1605470"/>
              <a:gd name="connsiteY83" fmla="*/ 3922082 h 6858000"/>
              <a:gd name="connsiteX84" fmla="*/ 696613 w 1605470"/>
              <a:gd name="connsiteY84" fmla="*/ 3901461 h 6858000"/>
              <a:gd name="connsiteX85" fmla="*/ 719207 w 1605470"/>
              <a:gd name="connsiteY85" fmla="*/ 3813873 h 6858000"/>
              <a:gd name="connsiteX86" fmla="*/ 718632 w 1605470"/>
              <a:gd name="connsiteY86" fmla="*/ 3806161 h 6858000"/>
              <a:gd name="connsiteX87" fmla="*/ 718939 w 1605470"/>
              <a:gd name="connsiteY87" fmla="*/ 3805957 h 6858000"/>
              <a:gd name="connsiteX88" fmla="*/ 718966 w 1605470"/>
              <a:gd name="connsiteY88" fmla="*/ 3797724 h 6858000"/>
              <a:gd name="connsiteX89" fmla="*/ 717581 w 1605470"/>
              <a:gd name="connsiteY89" fmla="*/ 3792098 h 6858000"/>
              <a:gd name="connsiteX90" fmla="*/ 716465 w 1605470"/>
              <a:gd name="connsiteY90" fmla="*/ 3777135 h 6858000"/>
              <a:gd name="connsiteX91" fmla="*/ 718198 w 1605470"/>
              <a:gd name="connsiteY91" fmla="*/ 3771656 h 6858000"/>
              <a:gd name="connsiteX92" fmla="*/ 721941 w 1605470"/>
              <a:gd name="connsiteY92" fmla="*/ 3769007 h 6858000"/>
              <a:gd name="connsiteX93" fmla="*/ 721407 w 1605470"/>
              <a:gd name="connsiteY93" fmla="*/ 3767709 h 6858000"/>
              <a:gd name="connsiteX94" fmla="*/ 730103 w 1605470"/>
              <a:gd name="connsiteY94" fmla="*/ 3738082 h 6858000"/>
              <a:gd name="connsiteX95" fmla="*/ 737449 w 1605470"/>
              <a:gd name="connsiteY95" fmla="*/ 3673397 h 6858000"/>
              <a:gd name="connsiteX96" fmla="*/ 736745 w 1605470"/>
              <a:gd name="connsiteY96" fmla="*/ 3637109 h 6858000"/>
              <a:gd name="connsiteX97" fmla="*/ 740188 w 1605470"/>
              <a:gd name="connsiteY97" fmla="*/ 3536883 h 6858000"/>
              <a:gd name="connsiteX98" fmla="*/ 747726 w 1605470"/>
              <a:gd name="connsiteY98" fmla="*/ 3435652 h 6858000"/>
              <a:gd name="connsiteX99" fmla="*/ 774383 w 1605470"/>
              <a:gd name="connsiteY99" fmla="*/ 3381564 h 6858000"/>
              <a:gd name="connsiteX100" fmla="*/ 774870 w 1605470"/>
              <a:gd name="connsiteY100" fmla="*/ 3375761 h 6858000"/>
              <a:gd name="connsiteX101" fmla="*/ 770510 w 1605470"/>
              <a:gd name="connsiteY101" fmla="*/ 3361844 h 6858000"/>
              <a:gd name="connsiteX102" fmla="*/ 767933 w 1605470"/>
              <a:gd name="connsiteY102" fmla="*/ 3356929 h 6858000"/>
              <a:gd name="connsiteX103" fmla="*/ 766158 w 1605470"/>
              <a:gd name="connsiteY103" fmla="*/ 3349058 h 6858000"/>
              <a:gd name="connsiteX104" fmla="*/ 766414 w 1605470"/>
              <a:gd name="connsiteY104" fmla="*/ 3348763 h 6858000"/>
              <a:gd name="connsiteX105" fmla="*/ 764166 w 1605470"/>
              <a:gd name="connsiteY105" fmla="*/ 3341588 h 6858000"/>
              <a:gd name="connsiteX106" fmla="*/ 749397 w 1605470"/>
              <a:gd name="connsiteY106" fmla="*/ 3307769 h 6858000"/>
              <a:gd name="connsiteX107" fmla="*/ 766960 w 1605470"/>
              <a:gd name="connsiteY107" fmla="*/ 3250522 h 6858000"/>
              <a:gd name="connsiteX108" fmla="*/ 767385 w 1605470"/>
              <a:gd name="connsiteY108" fmla="*/ 3229163 h 6858000"/>
              <a:gd name="connsiteX109" fmla="*/ 769208 w 1605470"/>
              <a:gd name="connsiteY109" fmla="*/ 3217217 h 6858000"/>
              <a:gd name="connsiteX110" fmla="*/ 770350 w 1605470"/>
              <a:gd name="connsiteY110" fmla="*/ 3216125 h 6858000"/>
              <a:gd name="connsiteX111" fmla="*/ 756043 w 1605470"/>
              <a:gd name="connsiteY111" fmla="*/ 3183755 h 6858000"/>
              <a:gd name="connsiteX112" fmla="*/ 756544 w 1605470"/>
              <a:gd name="connsiteY112" fmla="*/ 3178642 h 6858000"/>
              <a:gd name="connsiteX113" fmla="*/ 744144 w 1605470"/>
              <a:gd name="connsiteY113" fmla="*/ 3158586 h 6858000"/>
              <a:gd name="connsiteX114" fmla="*/ 739378 w 1605470"/>
              <a:gd name="connsiteY114" fmla="*/ 3147669 h 6858000"/>
              <a:gd name="connsiteX115" fmla="*/ 734648 w 1605470"/>
              <a:gd name="connsiteY115" fmla="*/ 3145733 h 6858000"/>
              <a:gd name="connsiteX116" fmla="*/ 729329 w 1605470"/>
              <a:gd name="connsiteY116" fmla="*/ 3129034 h 6858000"/>
              <a:gd name="connsiteX117" fmla="*/ 729994 w 1605470"/>
              <a:gd name="connsiteY117" fmla="*/ 3126682 h 6858000"/>
              <a:gd name="connsiteX118" fmla="*/ 720862 w 1605470"/>
              <a:gd name="connsiteY118" fmla="*/ 3114519 h 6858000"/>
              <a:gd name="connsiteX119" fmla="*/ 707471 w 1605470"/>
              <a:gd name="connsiteY119" fmla="*/ 3106272 h 6858000"/>
              <a:gd name="connsiteX120" fmla="*/ 680201 w 1605470"/>
              <a:gd name="connsiteY120" fmla="*/ 2958185 h 6858000"/>
              <a:gd name="connsiteX121" fmla="*/ 622815 w 1605470"/>
              <a:gd name="connsiteY121" fmla="*/ 2762989 h 6858000"/>
              <a:gd name="connsiteX122" fmla="*/ 571733 w 1605470"/>
              <a:gd name="connsiteY122" fmla="*/ 2554718 h 6858000"/>
              <a:gd name="connsiteX123" fmla="*/ 551827 w 1605470"/>
              <a:gd name="connsiteY123" fmla="*/ 2485734 h 6858000"/>
              <a:gd name="connsiteX124" fmla="*/ 542550 w 1605470"/>
              <a:gd name="connsiteY124" fmla="*/ 2447068 h 6858000"/>
              <a:gd name="connsiteX125" fmla="*/ 529511 w 1605470"/>
              <a:gd name="connsiteY125" fmla="*/ 2425819 h 6858000"/>
              <a:gd name="connsiteX126" fmla="*/ 528878 w 1605470"/>
              <a:gd name="connsiteY126" fmla="*/ 2408971 h 6858000"/>
              <a:gd name="connsiteX127" fmla="*/ 535510 w 1605470"/>
              <a:gd name="connsiteY127" fmla="*/ 2402874 h 6858000"/>
              <a:gd name="connsiteX128" fmla="*/ 538122 w 1605470"/>
              <a:gd name="connsiteY128" fmla="*/ 2381443 h 6858000"/>
              <a:gd name="connsiteX129" fmla="*/ 514451 w 1605470"/>
              <a:gd name="connsiteY129" fmla="*/ 2261920 h 6858000"/>
              <a:gd name="connsiteX130" fmla="*/ 486968 w 1605470"/>
              <a:gd name="connsiteY130" fmla="*/ 2182937 h 6858000"/>
              <a:gd name="connsiteX131" fmla="*/ 488555 w 1605470"/>
              <a:gd name="connsiteY131" fmla="*/ 2155135 h 6858000"/>
              <a:gd name="connsiteX132" fmla="*/ 486013 w 1605470"/>
              <a:gd name="connsiteY132" fmla="*/ 2118008 h 6858000"/>
              <a:gd name="connsiteX133" fmla="*/ 487006 w 1605470"/>
              <a:gd name="connsiteY133" fmla="*/ 2050531 h 6858000"/>
              <a:gd name="connsiteX134" fmla="*/ 478812 w 1605470"/>
              <a:gd name="connsiteY134" fmla="*/ 1963269 h 6858000"/>
              <a:gd name="connsiteX135" fmla="*/ 442619 w 1605470"/>
              <a:gd name="connsiteY135" fmla="*/ 1910499 h 6858000"/>
              <a:gd name="connsiteX136" fmla="*/ 446785 w 1605470"/>
              <a:gd name="connsiteY136" fmla="*/ 1903212 h 6858000"/>
              <a:gd name="connsiteX137" fmla="*/ 436547 w 1605470"/>
              <a:gd name="connsiteY137" fmla="*/ 1861531 h 6858000"/>
              <a:gd name="connsiteX138" fmla="*/ 390346 w 1605470"/>
              <a:gd name="connsiteY138" fmla="*/ 1732919 h 6858000"/>
              <a:gd name="connsiteX139" fmla="*/ 362657 w 1605470"/>
              <a:gd name="connsiteY139" fmla="*/ 1663540 h 6858000"/>
              <a:gd name="connsiteX140" fmla="*/ 361783 w 1605470"/>
              <a:gd name="connsiteY140" fmla="*/ 1615777 h 6858000"/>
              <a:gd name="connsiteX141" fmla="*/ 342578 w 1605470"/>
              <a:gd name="connsiteY141" fmla="*/ 1563678 h 6858000"/>
              <a:gd name="connsiteX142" fmla="*/ 355658 w 1605470"/>
              <a:gd name="connsiteY142" fmla="*/ 1519474 h 6858000"/>
              <a:gd name="connsiteX143" fmla="*/ 348400 w 1605470"/>
              <a:gd name="connsiteY143" fmla="*/ 1477995 h 6858000"/>
              <a:gd name="connsiteX144" fmla="*/ 334485 w 1605470"/>
              <a:gd name="connsiteY144" fmla="*/ 1373769 h 6858000"/>
              <a:gd name="connsiteX145" fmla="*/ 342792 w 1605470"/>
              <a:gd name="connsiteY145" fmla="*/ 1307086 h 6858000"/>
              <a:gd name="connsiteX146" fmla="*/ 343980 w 1605470"/>
              <a:gd name="connsiteY146" fmla="*/ 1189033 h 6858000"/>
              <a:gd name="connsiteX147" fmla="*/ 348665 w 1605470"/>
              <a:gd name="connsiteY147" fmla="*/ 1168288 h 6858000"/>
              <a:gd name="connsiteX148" fmla="*/ 340947 w 1605470"/>
              <a:gd name="connsiteY148" fmla="*/ 1142577 h 6858000"/>
              <a:gd name="connsiteX149" fmla="*/ 330253 w 1605470"/>
              <a:gd name="connsiteY149" fmla="*/ 1088484 h 6858000"/>
              <a:gd name="connsiteX150" fmla="*/ 318989 w 1605470"/>
              <a:gd name="connsiteY150" fmla="*/ 1016103 h 6858000"/>
              <a:gd name="connsiteX151" fmla="*/ 320445 w 1605470"/>
              <a:gd name="connsiteY151" fmla="*/ 932283 h 6858000"/>
              <a:gd name="connsiteX152" fmla="*/ 322681 w 1605470"/>
              <a:gd name="connsiteY152" fmla="*/ 915925 h 6858000"/>
              <a:gd name="connsiteX153" fmla="*/ 315310 w 1605470"/>
              <a:gd name="connsiteY153" fmla="*/ 896999 h 6858000"/>
              <a:gd name="connsiteX154" fmla="*/ 284718 w 1605470"/>
              <a:gd name="connsiteY154" fmla="*/ 821517 h 6858000"/>
              <a:gd name="connsiteX155" fmla="*/ 263668 w 1605470"/>
              <a:gd name="connsiteY155" fmla="*/ 751353 h 6858000"/>
              <a:gd name="connsiteX156" fmla="*/ 263226 w 1605470"/>
              <a:gd name="connsiteY156" fmla="*/ 721230 h 6858000"/>
              <a:gd name="connsiteX157" fmla="*/ 248897 w 1605470"/>
              <a:gd name="connsiteY157" fmla="*/ 681659 h 6858000"/>
              <a:gd name="connsiteX158" fmla="*/ 234316 w 1605470"/>
              <a:gd name="connsiteY158" fmla="*/ 635218 h 6858000"/>
              <a:gd name="connsiteX159" fmla="*/ 239327 w 1605470"/>
              <a:gd name="connsiteY159" fmla="*/ 613763 h 6858000"/>
              <a:gd name="connsiteX160" fmla="*/ 225269 w 1605470"/>
              <a:gd name="connsiteY160" fmla="*/ 598582 h 6858000"/>
              <a:gd name="connsiteX161" fmla="*/ 224950 w 1605470"/>
              <a:gd name="connsiteY161" fmla="*/ 576846 h 6858000"/>
              <a:gd name="connsiteX162" fmla="*/ 204576 w 1605470"/>
              <a:gd name="connsiteY162" fmla="*/ 530055 h 6858000"/>
              <a:gd name="connsiteX163" fmla="*/ 219064 w 1605470"/>
              <a:gd name="connsiteY163" fmla="*/ 469651 h 6858000"/>
              <a:gd name="connsiteX164" fmla="*/ 195012 w 1605470"/>
              <a:gd name="connsiteY164" fmla="*/ 448559 h 6858000"/>
              <a:gd name="connsiteX165" fmla="*/ 201434 w 1605470"/>
              <a:gd name="connsiteY165" fmla="*/ 441529 h 6858000"/>
              <a:gd name="connsiteX166" fmla="*/ 200655 w 1605470"/>
              <a:gd name="connsiteY166" fmla="*/ 428927 h 6858000"/>
              <a:gd name="connsiteX167" fmla="*/ 190059 w 1605470"/>
              <a:gd name="connsiteY167" fmla="*/ 430161 h 6858000"/>
              <a:gd name="connsiteX168" fmla="*/ 167079 w 1605470"/>
              <a:gd name="connsiteY168" fmla="*/ 367211 h 6858000"/>
              <a:gd name="connsiteX169" fmla="*/ 124571 w 1605470"/>
              <a:gd name="connsiteY169" fmla="*/ 302178 h 6858000"/>
              <a:gd name="connsiteX170" fmla="*/ 103243 w 1605470"/>
              <a:gd name="connsiteY170" fmla="*/ 211375 h 6858000"/>
              <a:gd name="connsiteX171" fmla="*/ 94571 w 1605470"/>
              <a:gd name="connsiteY171" fmla="*/ 184179 h 6858000"/>
              <a:gd name="connsiteX172" fmla="*/ 13437 w 1605470"/>
              <a:gd name="connsiteY172" fmla="*/ 19287 h 6858000"/>
              <a:gd name="connsiteX173" fmla="*/ 0 w 1605470"/>
              <a:gd name="connsiteY173"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3992 w 1605470"/>
              <a:gd name="connsiteY37" fmla="*/ 5619557 h 6858000"/>
              <a:gd name="connsiteX38" fmla="*/ 531653 w 1605470"/>
              <a:gd name="connsiteY38" fmla="*/ 5604904 h 6858000"/>
              <a:gd name="connsiteX39" fmla="*/ 539863 w 1605470"/>
              <a:gd name="connsiteY39" fmla="*/ 5604298 h 6858000"/>
              <a:gd name="connsiteX40" fmla="*/ 552319 w 1605470"/>
              <a:gd name="connsiteY40" fmla="*/ 5587997 h 6858000"/>
              <a:gd name="connsiteX41" fmla="*/ 591557 w 1605470"/>
              <a:gd name="connsiteY41" fmla="*/ 5476393 h 6858000"/>
              <a:gd name="connsiteX42" fmla="*/ 622750 w 1605470"/>
              <a:gd name="connsiteY42" fmla="*/ 5363084 h 6858000"/>
              <a:gd name="connsiteX43" fmla="*/ 638731 w 1605470"/>
              <a:gd name="connsiteY43" fmla="*/ 5330009 h 6858000"/>
              <a:gd name="connsiteX44" fmla="*/ 672224 w 1605470"/>
              <a:gd name="connsiteY44" fmla="*/ 5273739 h 6858000"/>
              <a:gd name="connsiteX45" fmla="*/ 681823 w 1605470"/>
              <a:gd name="connsiteY45" fmla="*/ 5241779 h 6858000"/>
              <a:gd name="connsiteX46" fmla="*/ 693049 w 1605470"/>
              <a:gd name="connsiteY46" fmla="*/ 5225268 h 6858000"/>
              <a:gd name="connsiteX47" fmla="*/ 694069 w 1605470"/>
              <a:gd name="connsiteY47" fmla="*/ 5217684 h 6858000"/>
              <a:gd name="connsiteX48" fmla="*/ 701410 w 1605470"/>
              <a:gd name="connsiteY48" fmla="*/ 5193377 h 6858000"/>
              <a:gd name="connsiteX49" fmla="*/ 704713 w 1605470"/>
              <a:gd name="connsiteY49" fmla="*/ 5179288 h 6858000"/>
              <a:gd name="connsiteX50" fmla="*/ 705697 w 1605470"/>
              <a:gd name="connsiteY50" fmla="*/ 5173621 h 6858000"/>
              <a:gd name="connsiteX51" fmla="*/ 701331 w 1605470"/>
              <a:gd name="connsiteY51" fmla="*/ 5159961 h 6858000"/>
              <a:gd name="connsiteX52" fmla="*/ 708008 w 1605470"/>
              <a:gd name="connsiteY52" fmla="*/ 5144295 h 6858000"/>
              <a:gd name="connsiteX53" fmla="*/ 704941 w 1605470"/>
              <a:gd name="connsiteY53" fmla="*/ 5125185 h 6858000"/>
              <a:gd name="connsiteX54" fmla="*/ 711771 w 1605470"/>
              <a:gd name="connsiteY54" fmla="*/ 5121884 h 6858000"/>
              <a:gd name="connsiteX55" fmla="*/ 718807 w 1605470"/>
              <a:gd name="connsiteY55" fmla="*/ 5067850 h 6858000"/>
              <a:gd name="connsiteX56" fmla="*/ 721538 w 1605470"/>
              <a:gd name="connsiteY56" fmla="*/ 5060861 h 6858000"/>
              <a:gd name="connsiteX57" fmla="*/ 718242 w 1605470"/>
              <a:gd name="connsiteY57" fmla="*/ 5034192 h 6858000"/>
              <a:gd name="connsiteX58" fmla="*/ 719796 w 1605470"/>
              <a:gd name="connsiteY58" fmla="*/ 4993030 h 6858000"/>
              <a:gd name="connsiteX59" fmla="*/ 726705 w 1605470"/>
              <a:gd name="connsiteY59" fmla="*/ 4946844 h 6858000"/>
              <a:gd name="connsiteX60" fmla="*/ 722561 w 1605470"/>
              <a:gd name="connsiteY60" fmla="*/ 4932692 h 6858000"/>
              <a:gd name="connsiteX61" fmla="*/ 724935 w 1605470"/>
              <a:gd name="connsiteY61" fmla="*/ 4821504 h 6858000"/>
              <a:gd name="connsiteX62" fmla="*/ 732118 w 1605470"/>
              <a:gd name="connsiteY62" fmla="*/ 4801535 h 6858000"/>
              <a:gd name="connsiteX63" fmla="*/ 739787 w 1605470"/>
              <a:gd name="connsiteY63" fmla="*/ 4797794 h 6858000"/>
              <a:gd name="connsiteX64" fmla="*/ 741081 w 1605470"/>
              <a:gd name="connsiteY64" fmla="*/ 4784526 h 6858000"/>
              <a:gd name="connsiteX65" fmla="*/ 742865 w 1605470"/>
              <a:gd name="connsiteY65" fmla="*/ 4781211 h 6858000"/>
              <a:gd name="connsiteX66" fmla="*/ 751652 w 1605470"/>
              <a:gd name="connsiteY66" fmla="*/ 4761984 h 6858000"/>
              <a:gd name="connsiteX67" fmla="*/ 747700 w 1605470"/>
              <a:gd name="connsiteY67" fmla="*/ 4690749 h 6858000"/>
              <a:gd name="connsiteX68" fmla="*/ 743180 w 1605470"/>
              <a:gd name="connsiteY68" fmla="*/ 4584173 h 6858000"/>
              <a:gd name="connsiteX69" fmla="*/ 738263 w 1605470"/>
              <a:gd name="connsiteY69" fmla="*/ 4444346 h 6858000"/>
              <a:gd name="connsiteX70" fmla="*/ 756542 w 1605470"/>
              <a:gd name="connsiteY70" fmla="*/ 4350346 h 6858000"/>
              <a:gd name="connsiteX71" fmla="*/ 715481 w 1605470"/>
              <a:gd name="connsiteY71" fmla="*/ 4214165 h 6858000"/>
              <a:gd name="connsiteX72" fmla="*/ 719554 w 1605470"/>
              <a:gd name="connsiteY72" fmla="*/ 4090296 h 6858000"/>
              <a:gd name="connsiteX73" fmla="*/ 704810 w 1605470"/>
              <a:gd name="connsiteY73" fmla="*/ 4033999 h 6858000"/>
              <a:gd name="connsiteX74" fmla="*/ 705959 w 1605470"/>
              <a:gd name="connsiteY74" fmla="*/ 4031933 h 6858000"/>
              <a:gd name="connsiteX75" fmla="*/ 704535 w 1605470"/>
              <a:gd name="connsiteY75" fmla="*/ 4013953 h 6858000"/>
              <a:gd name="connsiteX76" fmla="*/ 700443 w 1605470"/>
              <a:gd name="connsiteY76" fmla="*/ 4010511 h 6858000"/>
              <a:gd name="connsiteX77" fmla="*/ 698282 w 1605470"/>
              <a:gd name="connsiteY77" fmla="*/ 3998331 h 6858000"/>
              <a:gd name="connsiteX78" fmla="*/ 690830 w 1605470"/>
              <a:gd name="connsiteY78" fmla="*/ 3974753 h 6858000"/>
              <a:gd name="connsiteX79" fmla="*/ 692428 w 1605470"/>
              <a:gd name="connsiteY79" fmla="*/ 3969950 h 6858000"/>
              <a:gd name="connsiteX80" fmla="*/ 685850 w 1605470"/>
              <a:gd name="connsiteY80" fmla="*/ 3933779 h 6858000"/>
              <a:gd name="connsiteX81" fmla="*/ 687181 w 1605470"/>
              <a:gd name="connsiteY81" fmla="*/ 3933093 h 6858000"/>
              <a:gd name="connsiteX82" fmla="*/ 691535 w 1605470"/>
              <a:gd name="connsiteY82" fmla="*/ 3922082 h 6858000"/>
              <a:gd name="connsiteX83" fmla="*/ 696613 w 1605470"/>
              <a:gd name="connsiteY83" fmla="*/ 3901461 h 6858000"/>
              <a:gd name="connsiteX84" fmla="*/ 719207 w 1605470"/>
              <a:gd name="connsiteY84" fmla="*/ 3813873 h 6858000"/>
              <a:gd name="connsiteX85" fmla="*/ 718632 w 1605470"/>
              <a:gd name="connsiteY85" fmla="*/ 3806161 h 6858000"/>
              <a:gd name="connsiteX86" fmla="*/ 718939 w 1605470"/>
              <a:gd name="connsiteY86" fmla="*/ 3805957 h 6858000"/>
              <a:gd name="connsiteX87" fmla="*/ 718966 w 1605470"/>
              <a:gd name="connsiteY87" fmla="*/ 3797724 h 6858000"/>
              <a:gd name="connsiteX88" fmla="*/ 717581 w 1605470"/>
              <a:gd name="connsiteY88" fmla="*/ 3792098 h 6858000"/>
              <a:gd name="connsiteX89" fmla="*/ 716465 w 1605470"/>
              <a:gd name="connsiteY89" fmla="*/ 3777135 h 6858000"/>
              <a:gd name="connsiteX90" fmla="*/ 718198 w 1605470"/>
              <a:gd name="connsiteY90" fmla="*/ 3771656 h 6858000"/>
              <a:gd name="connsiteX91" fmla="*/ 721941 w 1605470"/>
              <a:gd name="connsiteY91" fmla="*/ 3769007 h 6858000"/>
              <a:gd name="connsiteX92" fmla="*/ 721407 w 1605470"/>
              <a:gd name="connsiteY92" fmla="*/ 3767709 h 6858000"/>
              <a:gd name="connsiteX93" fmla="*/ 730103 w 1605470"/>
              <a:gd name="connsiteY93" fmla="*/ 3738082 h 6858000"/>
              <a:gd name="connsiteX94" fmla="*/ 737449 w 1605470"/>
              <a:gd name="connsiteY94" fmla="*/ 3673397 h 6858000"/>
              <a:gd name="connsiteX95" fmla="*/ 736745 w 1605470"/>
              <a:gd name="connsiteY95" fmla="*/ 3637109 h 6858000"/>
              <a:gd name="connsiteX96" fmla="*/ 740188 w 1605470"/>
              <a:gd name="connsiteY96" fmla="*/ 3536883 h 6858000"/>
              <a:gd name="connsiteX97" fmla="*/ 747726 w 1605470"/>
              <a:gd name="connsiteY97" fmla="*/ 3435652 h 6858000"/>
              <a:gd name="connsiteX98" fmla="*/ 774383 w 1605470"/>
              <a:gd name="connsiteY98" fmla="*/ 3381564 h 6858000"/>
              <a:gd name="connsiteX99" fmla="*/ 774870 w 1605470"/>
              <a:gd name="connsiteY99" fmla="*/ 3375761 h 6858000"/>
              <a:gd name="connsiteX100" fmla="*/ 770510 w 1605470"/>
              <a:gd name="connsiteY100" fmla="*/ 3361844 h 6858000"/>
              <a:gd name="connsiteX101" fmla="*/ 767933 w 1605470"/>
              <a:gd name="connsiteY101" fmla="*/ 3356929 h 6858000"/>
              <a:gd name="connsiteX102" fmla="*/ 766158 w 1605470"/>
              <a:gd name="connsiteY102" fmla="*/ 3349058 h 6858000"/>
              <a:gd name="connsiteX103" fmla="*/ 766414 w 1605470"/>
              <a:gd name="connsiteY103" fmla="*/ 3348763 h 6858000"/>
              <a:gd name="connsiteX104" fmla="*/ 764166 w 1605470"/>
              <a:gd name="connsiteY104" fmla="*/ 3341588 h 6858000"/>
              <a:gd name="connsiteX105" fmla="*/ 749397 w 1605470"/>
              <a:gd name="connsiteY105" fmla="*/ 3307769 h 6858000"/>
              <a:gd name="connsiteX106" fmla="*/ 766960 w 1605470"/>
              <a:gd name="connsiteY106" fmla="*/ 3250522 h 6858000"/>
              <a:gd name="connsiteX107" fmla="*/ 767385 w 1605470"/>
              <a:gd name="connsiteY107" fmla="*/ 3229163 h 6858000"/>
              <a:gd name="connsiteX108" fmla="*/ 769208 w 1605470"/>
              <a:gd name="connsiteY108" fmla="*/ 3217217 h 6858000"/>
              <a:gd name="connsiteX109" fmla="*/ 770350 w 1605470"/>
              <a:gd name="connsiteY109" fmla="*/ 3216125 h 6858000"/>
              <a:gd name="connsiteX110" fmla="*/ 756043 w 1605470"/>
              <a:gd name="connsiteY110" fmla="*/ 3183755 h 6858000"/>
              <a:gd name="connsiteX111" fmla="*/ 756544 w 1605470"/>
              <a:gd name="connsiteY111" fmla="*/ 3178642 h 6858000"/>
              <a:gd name="connsiteX112" fmla="*/ 744144 w 1605470"/>
              <a:gd name="connsiteY112" fmla="*/ 3158586 h 6858000"/>
              <a:gd name="connsiteX113" fmla="*/ 739378 w 1605470"/>
              <a:gd name="connsiteY113" fmla="*/ 3147669 h 6858000"/>
              <a:gd name="connsiteX114" fmla="*/ 734648 w 1605470"/>
              <a:gd name="connsiteY114" fmla="*/ 3145733 h 6858000"/>
              <a:gd name="connsiteX115" fmla="*/ 729329 w 1605470"/>
              <a:gd name="connsiteY115" fmla="*/ 3129034 h 6858000"/>
              <a:gd name="connsiteX116" fmla="*/ 729994 w 1605470"/>
              <a:gd name="connsiteY116" fmla="*/ 3126682 h 6858000"/>
              <a:gd name="connsiteX117" fmla="*/ 720862 w 1605470"/>
              <a:gd name="connsiteY117" fmla="*/ 3114519 h 6858000"/>
              <a:gd name="connsiteX118" fmla="*/ 707471 w 1605470"/>
              <a:gd name="connsiteY118" fmla="*/ 3106272 h 6858000"/>
              <a:gd name="connsiteX119" fmla="*/ 680201 w 1605470"/>
              <a:gd name="connsiteY119" fmla="*/ 2958185 h 6858000"/>
              <a:gd name="connsiteX120" fmla="*/ 622815 w 1605470"/>
              <a:gd name="connsiteY120" fmla="*/ 2762989 h 6858000"/>
              <a:gd name="connsiteX121" fmla="*/ 571733 w 1605470"/>
              <a:gd name="connsiteY121" fmla="*/ 2554718 h 6858000"/>
              <a:gd name="connsiteX122" fmla="*/ 551827 w 1605470"/>
              <a:gd name="connsiteY122" fmla="*/ 2485734 h 6858000"/>
              <a:gd name="connsiteX123" fmla="*/ 542550 w 1605470"/>
              <a:gd name="connsiteY123" fmla="*/ 2447068 h 6858000"/>
              <a:gd name="connsiteX124" fmla="*/ 529511 w 1605470"/>
              <a:gd name="connsiteY124" fmla="*/ 2425819 h 6858000"/>
              <a:gd name="connsiteX125" fmla="*/ 528878 w 1605470"/>
              <a:gd name="connsiteY125" fmla="*/ 2408971 h 6858000"/>
              <a:gd name="connsiteX126" fmla="*/ 535510 w 1605470"/>
              <a:gd name="connsiteY126" fmla="*/ 2402874 h 6858000"/>
              <a:gd name="connsiteX127" fmla="*/ 538122 w 1605470"/>
              <a:gd name="connsiteY127" fmla="*/ 2381443 h 6858000"/>
              <a:gd name="connsiteX128" fmla="*/ 514451 w 1605470"/>
              <a:gd name="connsiteY128" fmla="*/ 2261920 h 6858000"/>
              <a:gd name="connsiteX129" fmla="*/ 486968 w 1605470"/>
              <a:gd name="connsiteY129" fmla="*/ 2182937 h 6858000"/>
              <a:gd name="connsiteX130" fmla="*/ 488555 w 1605470"/>
              <a:gd name="connsiteY130" fmla="*/ 2155135 h 6858000"/>
              <a:gd name="connsiteX131" fmla="*/ 486013 w 1605470"/>
              <a:gd name="connsiteY131" fmla="*/ 2118008 h 6858000"/>
              <a:gd name="connsiteX132" fmla="*/ 487006 w 1605470"/>
              <a:gd name="connsiteY132" fmla="*/ 2050531 h 6858000"/>
              <a:gd name="connsiteX133" fmla="*/ 478812 w 1605470"/>
              <a:gd name="connsiteY133" fmla="*/ 1963269 h 6858000"/>
              <a:gd name="connsiteX134" fmla="*/ 442619 w 1605470"/>
              <a:gd name="connsiteY134" fmla="*/ 1910499 h 6858000"/>
              <a:gd name="connsiteX135" fmla="*/ 446785 w 1605470"/>
              <a:gd name="connsiteY135" fmla="*/ 1903212 h 6858000"/>
              <a:gd name="connsiteX136" fmla="*/ 436547 w 1605470"/>
              <a:gd name="connsiteY136" fmla="*/ 1861531 h 6858000"/>
              <a:gd name="connsiteX137" fmla="*/ 390346 w 1605470"/>
              <a:gd name="connsiteY137" fmla="*/ 1732919 h 6858000"/>
              <a:gd name="connsiteX138" fmla="*/ 362657 w 1605470"/>
              <a:gd name="connsiteY138" fmla="*/ 1663540 h 6858000"/>
              <a:gd name="connsiteX139" fmla="*/ 361783 w 1605470"/>
              <a:gd name="connsiteY139" fmla="*/ 1615777 h 6858000"/>
              <a:gd name="connsiteX140" fmla="*/ 342578 w 1605470"/>
              <a:gd name="connsiteY140" fmla="*/ 1563678 h 6858000"/>
              <a:gd name="connsiteX141" fmla="*/ 355658 w 1605470"/>
              <a:gd name="connsiteY141" fmla="*/ 1519474 h 6858000"/>
              <a:gd name="connsiteX142" fmla="*/ 348400 w 1605470"/>
              <a:gd name="connsiteY142" fmla="*/ 1477995 h 6858000"/>
              <a:gd name="connsiteX143" fmla="*/ 334485 w 1605470"/>
              <a:gd name="connsiteY143" fmla="*/ 1373769 h 6858000"/>
              <a:gd name="connsiteX144" fmla="*/ 342792 w 1605470"/>
              <a:gd name="connsiteY144" fmla="*/ 1307086 h 6858000"/>
              <a:gd name="connsiteX145" fmla="*/ 343980 w 1605470"/>
              <a:gd name="connsiteY145" fmla="*/ 1189033 h 6858000"/>
              <a:gd name="connsiteX146" fmla="*/ 348665 w 1605470"/>
              <a:gd name="connsiteY146" fmla="*/ 1168288 h 6858000"/>
              <a:gd name="connsiteX147" fmla="*/ 340947 w 1605470"/>
              <a:gd name="connsiteY147" fmla="*/ 1142577 h 6858000"/>
              <a:gd name="connsiteX148" fmla="*/ 330253 w 1605470"/>
              <a:gd name="connsiteY148" fmla="*/ 1088484 h 6858000"/>
              <a:gd name="connsiteX149" fmla="*/ 318989 w 1605470"/>
              <a:gd name="connsiteY149" fmla="*/ 1016103 h 6858000"/>
              <a:gd name="connsiteX150" fmla="*/ 320445 w 1605470"/>
              <a:gd name="connsiteY150" fmla="*/ 932283 h 6858000"/>
              <a:gd name="connsiteX151" fmla="*/ 322681 w 1605470"/>
              <a:gd name="connsiteY151" fmla="*/ 915925 h 6858000"/>
              <a:gd name="connsiteX152" fmla="*/ 315310 w 1605470"/>
              <a:gd name="connsiteY152" fmla="*/ 896999 h 6858000"/>
              <a:gd name="connsiteX153" fmla="*/ 284718 w 1605470"/>
              <a:gd name="connsiteY153" fmla="*/ 821517 h 6858000"/>
              <a:gd name="connsiteX154" fmla="*/ 263668 w 1605470"/>
              <a:gd name="connsiteY154" fmla="*/ 751353 h 6858000"/>
              <a:gd name="connsiteX155" fmla="*/ 263226 w 1605470"/>
              <a:gd name="connsiteY155" fmla="*/ 721230 h 6858000"/>
              <a:gd name="connsiteX156" fmla="*/ 248897 w 1605470"/>
              <a:gd name="connsiteY156" fmla="*/ 681659 h 6858000"/>
              <a:gd name="connsiteX157" fmla="*/ 234316 w 1605470"/>
              <a:gd name="connsiteY157" fmla="*/ 635218 h 6858000"/>
              <a:gd name="connsiteX158" fmla="*/ 239327 w 1605470"/>
              <a:gd name="connsiteY158" fmla="*/ 613763 h 6858000"/>
              <a:gd name="connsiteX159" fmla="*/ 225269 w 1605470"/>
              <a:gd name="connsiteY159" fmla="*/ 598582 h 6858000"/>
              <a:gd name="connsiteX160" fmla="*/ 224950 w 1605470"/>
              <a:gd name="connsiteY160" fmla="*/ 576846 h 6858000"/>
              <a:gd name="connsiteX161" fmla="*/ 204576 w 1605470"/>
              <a:gd name="connsiteY161" fmla="*/ 530055 h 6858000"/>
              <a:gd name="connsiteX162" fmla="*/ 219064 w 1605470"/>
              <a:gd name="connsiteY162" fmla="*/ 469651 h 6858000"/>
              <a:gd name="connsiteX163" fmla="*/ 195012 w 1605470"/>
              <a:gd name="connsiteY163" fmla="*/ 448559 h 6858000"/>
              <a:gd name="connsiteX164" fmla="*/ 201434 w 1605470"/>
              <a:gd name="connsiteY164" fmla="*/ 441529 h 6858000"/>
              <a:gd name="connsiteX165" fmla="*/ 200655 w 1605470"/>
              <a:gd name="connsiteY165" fmla="*/ 428927 h 6858000"/>
              <a:gd name="connsiteX166" fmla="*/ 190059 w 1605470"/>
              <a:gd name="connsiteY166" fmla="*/ 430161 h 6858000"/>
              <a:gd name="connsiteX167" fmla="*/ 167079 w 1605470"/>
              <a:gd name="connsiteY167" fmla="*/ 367211 h 6858000"/>
              <a:gd name="connsiteX168" fmla="*/ 124571 w 1605470"/>
              <a:gd name="connsiteY168" fmla="*/ 302178 h 6858000"/>
              <a:gd name="connsiteX169" fmla="*/ 103243 w 1605470"/>
              <a:gd name="connsiteY169" fmla="*/ 211375 h 6858000"/>
              <a:gd name="connsiteX170" fmla="*/ 94571 w 1605470"/>
              <a:gd name="connsiteY170" fmla="*/ 184179 h 6858000"/>
              <a:gd name="connsiteX171" fmla="*/ 13437 w 1605470"/>
              <a:gd name="connsiteY171" fmla="*/ 19287 h 6858000"/>
              <a:gd name="connsiteX172" fmla="*/ 0 w 1605470"/>
              <a:gd name="connsiteY172"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3992 w 1605470"/>
              <a:gd name="connsiteY37" fmla="*/ 5619557 h 6858000"/>
              <a:gd name="connsiteX38" fmla="*/ 531653 w 1605470"/>
              <a:gd name="connsiteY38" fmla="*/ 5604904 h 6858000"/>
              <a:gd name="connsiteX39" fmla="*/ 539863 w 1605470"/>
              <a:gd name="connsiteY39" fmla="*/ 5604298 h 6858000"/>
              <a:gd name="connsiteX40" fmla="*/ 552319 w 1605470"/>
              <a:gd name="connsiteY40" fmla="*/ 5587997 h 6858000"/>
              <a:gd name="connsiteX41" fmla="*/ 591557 w 1605470"/>
              <a:gd name="connsiteY41" fmla="*/ 5476393 h 6858000"/>
              <a:gd name="connsiteX42" fmla="*/ 622750 w 1605470"/>
              <a:gd name="connsiteY42" fmla="*/ 5396260 h 6858000"/>
              <a:gd name="connsiteX43" fmla="*/ 638731 w 1605470"/>
              <a:gd name="connsiteY43" fmla="*/ 5330009 h 6858000"/>
              <a:gd name="connsiteX44" fmla="*/ 672224 w 1605470"/>
              <a:gd name="connsiteY44" fmla="*/ 5273739 h 6858000"/>
              <a:gd name="connsiteX45" fmla="*/ 681823 w 1605470"/>
              <a:gd name="connsiteY45" fmla="*/ 5241779 h 6858000"/>
              <a:gd name="connsiteX46" fmla="*/ 693049 w 1605470"/>
              <a:gd name="connsiteY46" fmla="*/ 5225268 h 6858000"/>
              <a:gd name="connsiteX47" fmla="*/ 694069 w 1605470"/>
              <a:gd name="connsiteY47" fmla="*/ 5217684 h 6858000"/>
              <a:gd name="connsiteX48" fmla="*/ 701410 w 1605470"/>
              <a:gd name="connsiteY48" fmla="*/ 5193377 h 6858000"/>
              <a:gd name="connsiteX49" fmla="*/ 704713 w 1605470"/>
              <a:gd name="connsiteY49" fmla="*/ 5179288 h 6858000"/>
              <a:gd name="connsiteX50" fmla="*/ 705697 w 1605470"/>
              <a:gd name="connsiteY50" fmla="*/ 5173621 h 6858000"/>
              <a:gd name="connsiteX51" fmla="*/ 701331 w 1605470"/>
              <a:gd name="connsiteY51" fmla="*/ 5159961 h 6858000"/>
              <a:gd name="connsiteX52" fmla="*/ 708008 w 1605470"/>
              <a:gd name="connsiteY52" fmla="*/ 5144295 h 6858000"/>
              <a:gd name="connsiteX53" fmla="*/ 704941 w 1605470"/>
              <a:gd name="connsiteY53" fmla="*/ 5125185 h 6858000"/>
              <a:gd name="connsiteX54" fmla="*/ 711771 w 1605470"/>
              <a:gd name="connsiteY54" fmla="*/ 5121884 h 6858000"/>
              <a:gd name="connsiteX55" fmla="*/ 718807 w 1605470"/>
              <a:gd name="connsiteY55" fmla="*/ 5067850 h 6858000"/>
              <a:gd name="connsiteX56" fmla="*/ 721538 w 1605470"/>
              <a:gd name="connsiteY56" fmla="*/ 5060861 h 6858000"/>
              <a:gd name="connsiteX57" fmla="*/ 718242 w 1605470"/>
              <a:gd name="connsiteY57" fmla="*/ 5034192 h 6858000"/>
              <a:gd name="connsiteX58" fmla="*/ 719796 w 1605470"/>
              <a:gd name="connsiteY58" fmla="*/ 4993030 h 6858000"/>
              <a:gd name="connsiteX59" fmla="*/ 726705 w 1605470"/>
              <a:gd name="connsiteY59" fmla="*/ 4946844 h 6858000"/>
              <a:gd name="connsiteX60" fmla="*/ 722561 w 1605470"/>
              <a:gd name="connsiteY60" fmla="*/ 4932692 h 6858000"/>
              <a:gd name="connsiteX61" fmla="*/ 724935 w 1605470"/>
              <a:gd name="connsiteY61" fmla="*/ 4821504 h 6858000"/>
              <a:gd name="connsiteX62" fmla="*/ 732118 w 1605470"/>
              <a:gd name="connsiteY62" fmla="*/ 4801535 h 6858000"/>
              <a:gd name="connsiteX63" fmla="*/ 739787 w 1605470"/>
              <a:gd name="connsiteY63" fmla="*/ 4797794 h 6858000"/>
              <a:gd name="connsiteX64" fmla="*/ 741081 w 1605470"/>
              <a:gd name="connsiteY64" fmla="*/ 4784526 h 6858000"/>
              <a:gd name="connsiteX65" fmla="*/ 742865 w 1605470"/>
              <a:gd name="connsiteY65" fmla="*/ 4781211 h 6858000"/>
              <a:gd name="connsiteX66" fmla="*/ 751652 w 1605470"/>
              <a:gd name="connsiteY66" fmla="*/ 4761984 h 6858000"/>
              <a:gd name="connsiteX67" fmla="*/ 747700 w 1605470"/>
              <a:gd name="connsiteY67" fmla="*/ 4690749 h 6858000"/>
              <a:gd name="connsiteX68" fmla="*/ 743180 w 1605470"/>
              <a:gd name="connsiteY68" fmla="*/ 4584173 h 6858000"/>
              <a:gd name="connsiteX69" fmla="*/ 738263 w 1605470"/>
              <a:gd name="connsiteY69" fmla="*/ 4444346 h 6858000"/>
              <a:gd name="connsiteX70" fmla="*/ 756542 w 1605470"/>
              <a:gd name="connsiteY70" fmla="*/ 4350346 h 6858000"/>
              <a:gd name="connsiteX71" fmla="*/ 715481 w 1605470"/>
              <a:gd name="connsiteY71" fmla="*/ 4214165 h 6858000"/>
              <a:gd name="connsiteX72" fmla="*/ 719554 w 1605470"/>
              <a:gd name="connsiteY72" fmla="*/ 4090296 h 6858000"/>
              <a:gd name="connsiteX73" fmla="*/ 704810 w 1605470"/>
              <a:gd name="connsiteY73" fmla="*/ 4033999 h 6858000"/>
              <a:gd name="connsiteX74" fmla="*/ 705959 w 1605470"/>
              <a:gd name="connsiteY74" fmla="*/ 4031933 h 6858000"/>
              <a:gd name="connsiteX75" fmla="*/ 704535 w 1605470"/>
              <a:gd name="connsiteY75" fmla="*/ 4013953 h 6858000"/>
              <a:gd name="connsiteX76" fmla="*/ 700443 w 1605470"/>
              <a:gd name="connsiteY76" fmla="*/ 4010511 h 6858000"/>
              <a:gd name="connsiteX77" fmla="*/ 698282 w 1605470"/>
              <a:gd name="connsiteY77" fmla="*/ 3998331 h 6858000"/>
              <a:gd name="connsiteX78" fmla="*/ 690830 w 1605470"/>
              <a:gd name="connsiteY78" fmla="*/ 3974753 h 6858000"/>
              <a:gd name="connsiteX79" fmla="*/ 692428 w 1605470"/>
              <a:gd name="connsiteY79" fmla="*/ 3969950 h 6858000"/>
              <a:gd name="connsiteX80" fmla="*/ 685850 w 1605470"/>
              <a:gd name="connsiteY80" fmla="*/ 3933779 h 6858000"/>
              <a:gd name="connsiteX81" fmla="*/ 687181 w 1605470"/>
              <a:gd name="connsiteY81" fmla="*/ 3933093 h 6858000"/>
              <a:gd name="connsiteX82" fmla="*/ 691535 w 1605470"/>
              <a:gd name="connsiteY82" fmla="*/ 3922082 h 6858000"/>
              <a:gd name="connsiteX83" fmla="*/ 696613 w 1605470"/>
              <a:gd name="connsiteY83" fmla="*/ 3901461 h 6858000"/>
              <a:gd name="connsiteX84" fmla="*/ 719207 w 1605470"/>
              <a:gd name="connsiteY84" fmla="*/ 3813873 h 6858000"/>
              <a:gd name="connsiteX85" fmla="*/ 718632 w 1605470"/>
              <a:gd name="connsiteY85" fmla="*/ 3806161 h 6858000"/>
              <a:gd name="connsiteX86" fmla="*/ 718939 w 1605470"/>
              <a:gd name="connsiteY86" fmla="*/ 3805957 h 6858000"/>
              <a:gd name="connsiteX87" fmla="*/ 718966 w 1605470"/>
              <a:gd name="connsiteY87" fmla="*/ 3797724 h 6858000"/>
              <a:gd name="connsiteX88" fmla="*/ 717581 w 1605470"/>
              <a:gd name="connsiteY88" fmla="*/ 3792098 h 6858000"/>
              <a:gd name="connsiteX89" fmla="*/ 716465 w 1605470"/>
              <a:gd name="connsiteY89" fmla="*/ 3777135 h 6858000"/>
              <a:gd name="connsiteX90" fmla="*/ 718198 w 1605470"/>
              <a:gd name="connsiteY90" fmla="*/ 3771656 h 6858000"/>
              <a:gd name="connsiteX91" fmla="*/ 721941 w 1605470"/>
              <a:gd name="connsiteY91" fmla="*/ 3769007 h 6858000"/>
              <a:gd name="connsiteX92" fmla="*/ 721407 w 1605470"/>
              <a:gd name="connsiteY92" fmla="*/ 3767709 h 6858000"/>
              <a:gd name="connsiteX93" fmla="*/ 730103 w 1605470"/>
              <a:gd name="connsiteY93" fmla="*/ 3738082 h 6858000"/>
              <a:gd name="connsiteX94" fmla="*/ 737449 w 1605470"/>
              <a:gd name="connsiteY94" fmla="*/ 3673397 h 6858000"/>
              <a:gd name="connsiteX95" fmla="*/ 736745 w 1605470"/>
              <a:gd name="connsiteY95" fmla="*/ 3637109 h 6858000"/>
              <a:gd name="connsiteX96" fmla="*/ 740188 w 1605470"/>
              <a:gd name="connsiteY96" fmla="*/ 3536883 h 6858000"/>
              <a:gd name="connsiteX97" fmla="*/ 747726 w 1605470"/>
              <a:gd name="connsiteY97" fmla="*/ 3435652 h 6858000"/>
              <a:gd name="connsiteX98" fmla="*/ 774383 w 1605470"/>
              <a:gd name="connsiteY98" fmla="*/ 3381564 h 6858000"/>
              <a:gd name="connsiteX99" fmla="*/ 774870 w 1605470"/>
              <a:gd name="connsiteY99" fmla="*/ 3375761 h 6858000"/>
              <a:gd name="connsiteX100" fmla="*/ 770510 w 1605470"/>
              <a:gd name="connsiteY100" fmla="*/ 3361844 h 6858000"/>
              <a:gd name="connsiteX101" fmla="*/ 767933 w 1605470"/>
              <a:gd name="connsiteY101" fmla="*/ 3356929 h 6858000"/>
              <a:gd name="connsiteX102" fmla="*/ 766158 w 1605470"/>
              <a:gd name="connsiteY102" fmla="*/ 3349058 h 6858000"/>
              <a:gd name="connsiteX103" fmla="*/ 766414 w 1605470"/>
              <a:gd name="connsiteY103" fmla="*/ 3348763 h 6858000"/>
              <a:gd name="connsiteX104" fmla="*/ 764166 w 1605470"/>
              <a:gd name="connsiteY104" fmla="*/ 3341588 h 6858000"/>
              <a:gd name="connsiteX105" fmla="*/ 749397 w 1605470"/>
              <a:gd name="connsiteY105" fmla="*/ 3307769 h 6858000"/>
              <a:gd name="connsiteX106" fmla="*/ 766960 w 1605470"/>
              <a:gd name="connsiteY106" fmla="*/ 3250522 h 6858000"/>
              <a:gd name="connsiteX107" fmla="*/ 767385 w 1605470"/>
              <a:gd name="connsiteY107" fmla="*/ 3229163 h 6858000"/>
              <a:gd name="connsiteX108" fmla="*/ 769208 w 1605470"/>
              <a:gd name="connsiteY108" fmla="*/ 3217217 h 6858000"/>
              <a:gd name="connsiteX109" fmla="*/ 770350 w 1605470"/>
              <a:gd name="connsiteY109" fmla="*/ 3216125 h 6858000"/>
              <a:gd name="connsiteX110" fmla="*/ 756043 w 1605470"/>
              <a:gd name="connsiteY110" fmla="*/ 3183755 h 6858000"/>
              <a:gd name="connsiteX111" fmla="*/ 756544 w 1605470"/>
              <a:gd name="connsiteY111" fmla="*/ 3178642 h 6858000"/>
              <a:gd name="connsiteX112" fmla="*/ 744144 w 1605470"/>
              <a:gd name="connsiteY112" fmla="*/ 3158586 h 6858000"/>
              <a:gd name="connsiteX113" fmla="*/ 739378 w 1605470"/>
              <a:gd name="connsiteY113" fmla="*/ 3147669 h 6858000"/>
              <a:gd name="connsiteX114" fmla="*/ 734648 w 1605470"/>
              <a:gd name="connsiteY114" fmla="*/ 3145733 h 6858000"/>
              <a:gd name="connsiteX115" fmla="*/ 729329 w 1605470"/>
              <a:gd name="connsiteY115" fmla="*/ 3129034 h 6858000"/>
              <a:gd name="connsiteX116" fmla="*/ 729994 w 1605470"/>
              <a:gd name="connsiteY116" fmla="*/ 3126682 h 6858000"/>
              <a:gd name="connsiteX117" fmla="*/ 720862 w 1605470"/>
              <a:gd name="connsiteY117" fmla="*/ 3114519 h 6858000"/>
              <a:gd name="connsiteX118" fmla="*/ 707471 w 1605470"/>
              <a:gd name="connsiteY118" fmla="*/ 3106272 h 6858000"/>
              <a:gd name="connsiteX119" fmla="*/ 680201 w 1605470"/>
              <a:gd name="connsiteY119" fmla="*/ 2958185 h 6858000"/>
              <a:gd name="connsiteX120" fmla="*/ 622815 w 1605470"/>
              <a:gd name="connsiteY120" fmla="*/ 2762989 h 6858000"/>
              <a:gd name="connsiteX121" fmla="*/ 571733 w 1605470"/>
              <a:gd name="connsiteY121" fmla="*/ 2554718 h 6858000"/>
              <a:gd name="connsiteX122" fmla="*/ 551827 w 1605470"/>
              <a:gd name="connsiteY122" fmla="*/ 2485734 h 6858000"/>
              <a:gd name="connsiteX123" fmla="*/ 542550 w 1605470"/>
              <a:gd name="connsiteY123" fmla="*/ 2447068 h 6858000"/>
              <a:gd name="connsiteX124" fmla="*/ 529511 w 1605470"/>
              <a:gd name="connsiteY124" fmla="*/ 2425819 h 6858000"/>
              <a:gd name="connsiteX125" fmla="*/ 528878 w 1605470"/>
              <a:gd name="connsiteY125" fmla="*/ 2408971 h 6858000"/>
              <a:gd name="connsiteX126" fmla="*/ 535510 w 1605470"/>
              <a:gd name="connsiteY126" fmla="*/ 2402874 h 6858000"/>
              <a:gd name="connsiteX127" fmla="*/ 538122 w 1605470"/>
              <a:gd name="connsiteY127" fmla="*/ 2381443 h 6858000"/>
              <a:gd name="connsiteX128" fmla="*/ 514451 w 1605470"/>
              <a:gd name="connsiteY128" fmla="*/ 2261920 h 6858000"/>
              <a:gd name="connsiteX129" fmla="*/ 486968 w 1605470"/>
              <a:gd name="connsiteY129" fmla="*/ 2182937 h 6858000"/>
              <a:gd name="connsiteX130" fmla="*/ 488555 w 1605470"/>
              <a:gd name="connsiteY130" fmla="*/ 2155135 h 6858000"/>
              <a:gd name="connsiteX131" fmla="*/ 486013 w 1605470"/>
              <a:gd name="connsiteY131" fmla="*/ 2118008 h 6858000"/>
              <a:gd name="connsiteX132" fmla="*/ 487006 w 1605470"/>
              <a:gd name="connsiteY132" fmla="*/ 2050531 h 6858000"/>
              <a:gd name="connsiteX133" fmla="*/ 478812 w 1605470"/>
              <a:gd name="connsiteY133" fmla="*/ 1963269 h 6858000"/>
              <a:gd name="connsiteX134" fmla="*/ 442619 w 1605470"/>
              <a:gd name="connsiteY134" fmla="*/ 1910499 h 6858000"/>
              <a:gd name="connsiteX135" fmla="*/ 446785 w 1605470"/>
              <a:gd name="connsiteY135" fmla="*/ 1903212 h 6858000"/>
              <a:gd name="connsiteX136" fmla="*/ 436547 w 1605470"/>
              <a:gd name="connsiteY136" fmla="*/ 1861531 h 6858000"/>
              <a:gd name="connsiteX137" fmla="*/ 390346 w 1605470"/>
              <a:gd name="connsiteY137" fmla="*/ 1732919 h 6858000"/>
              <a:gd name="connsiteX138" fmla="*/ 362657 w 1605470"/>
              <a:gd name="connsiteY138" fmla="*/ 1663540 h 6858000"/>
              <a:gd name="connsiteX139" fmla="*/ 361783 w 1605470"/>
              <a:gd name="connsiteY139" fmla="*/ 1615777 h 6858000"/>
              <a:gd name="connsiteX140" fmla="*/ 342578 w 1605470"/>
              <a:gd name="connsiteY140" fmla="*/ 1563678 h 6858000"/>
              <a:gd name="connsiteX141" fmla="*/ 355658 w 1605470"/>
              <a:gd name="connsiteY141" fmla="*/ 1519474 h 6858000"/>
              <a:gd name="connsiteX142" fmla="*/ 348400 w 1605470"/>
              <a:gd name="connsiteY142" fmla="*/ 1477995 h 6858000"/>
              <a:gd name="connsiteX143" fmla="*/ 334485 w 1605470"/>
              <a:gd name="connsiteY143" fmla="*/ 1373769 h 6858000"/>
              <a:gd name="connsiteX144" fmla="*/ 342792 w 1605470"/>
              <a:gd name="connsiteY144" fmla="*/ 1307086 h 6858000"/>
              <a:gd name="connsiteX145" fmla="*/ 343980 w 1605470"/>
              <a:gd name="connsiteY145" fmla="*/ 1189033 h 6858000"/>
              <a:gd name="connsiteX146" fmla="*/ 348665 w 1605470"/>
              <a:gd name="connsiteY146" fmla="*/ 1168288 h 6858000"/>
              <a:gd name="connsiteX147" fmla="*/ 340947 w 1605470"/>
              <a:gd name="connsiteY147" fmla="*/ 1142577 h 6858000"/>
              <a:gd name="connsiteX148" fmla="*/ 330253 w 1605470"/>
              <a:gd name="connsiteY148" fmla="*/ 1088484 h 6858000"/>
              <a:gd name="connsiteX149" fmla="*/ 318989 w 1605470"/>
              <a:gd name="connsiteY149" fmla="*/ 1016103 h 6858000"/>
              <a:gd name="connsiteX150" fmla="*/ 320445 w 1605470"/>
              <a:gd name="connsiteY150" fmla="*/ 932283 h 6858000"/>
              <a:gd name="connsiteX151" fmla="*/ 322681 w 1605470"/>
              <a:gd name="connsiteY151" fmla="*/ 915925 h 6858000"/>
              <a:gd name="connsiteX152" fmla="*/ 315310 w 1605470"/>
              <a:gd name="connsiteY152" fmla="*/ 896999 h 6858000"/>
              <a:gd name="connsiteX153" fmla="*/ 284718 w 1605470"/>
              <a:gd name="connsiteY153" fmla="*/ 821517 h 6858000"/>
              <a:gd name="connsiteX154" fmla="*/ 263668 w 1605470"/>
              <a:gd name="connsiteY154" fmla="*/ 751353 h 6858000"/>
              <a:gd name="connsiteX155" fmla="*/ 263226 w 1605470"/>
              <a:gd name="connsiteY155" fmla="*/ 721230 h 6858000"/>
              <a:gd name="connsiteX156" fmla="*/ 248897 w 1605470"/>
              <a:gd name="connsiteY156" fmla="*/ 681659 h 6858000"/>
              <a:gd name="connsiteX157" fmla="*/ 234316 w 1605470"/>
              <a:gd name="connsiteY157" fmla="*/ 635218 h 6858000"/>
              <a:gd name="connsiteX158" fmla="*/ 239327 w 1605470"/>
              <a:gd name="connsiteY158" fmla="*/ 613763 h 6858000"/>
              <a:gd name="connsiteX159" fmla="*/ 225269 w 1605470"/>
              <a:gd name="connsiteY159" fmla="*/ 598582 h 6858000"/>
              <a:gd name="connsiteX160" fmla="*/ 224950 w 1605470"/>
              <a:gd name="connsiteY160" fmla="*/ 576846 h 6858000"/>
              <a:gd name="connsiteX161" fmla="*/ 204576 w 1605470"/>
              <a:gd name="connsiteY161" fmla="*/ 530055 h 6858000"/>
              <a:gd name="connsiteX162" fmla="*/ 219064 w 1605470"/>
              <a:gd name="connsiteY162" fmla="*/ 469651 h 6858000"/>
              <a:gd name="connsiteX163" fmla="*/ 195012 w 1605470"/>
              <a:gd name="connsiteY163" fmla="*/ 448559 h 6858000"/>
              <a:gd name="connsiteX164" fmla="*/ 201434 w 1605470"/>
              <a:gd name="connsiteY164" fmla="*/ 441529 h 6858000"/>
              <a:gd name="connsiteX165" fmla="*/ 200655 w 1605470"/>
              <a:gd name="connsiteY165" fmla="*/ 428927 h 6858000"/>
              <a:gd name="connsiteX166" fmla="*/ 190059 w 1605470"/>
              <a:gd name="connsiteY166" fmla="*/ 430161 h 6858000"/>
              <a:gd name="connsiteX167" fmla="*/ 167079 w 1605470"/>
              <a:gd name="connsiteY167" fmla="*/ 367211 h 6858000"/>
              <a:gd name="connsiteX168" fmla="*/ 124571 w 1605470"/>
              <a:gd name="connsiteY168" fmla="*/ 302178 h 6858000"/>
              <a:gd name="connsiteX169" fmla="*/ 103243 w 1605470"/>
              <a:gd name="connsiteY169" fmla="*/ 211375 h 6858000"/>
              <a:gd name="connsiteX170" fmla="*/ 94571 w 1605470"/>
              <a:gd name="connsiteY170" fmla="*/ 184179 h 6858000"/>
              <a:gd name="connsiteX171" fmla="*/ 13437 w 1605470"/>
              <a:gd name="connsiteY171" fmla="*/ 19287 h 6858000"/>
              <a:gd name="connsiteX172" fmla="*/ 0 w 1605470"/>
              <a:gd name="connsiteY172"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3992 w 1605470"/>
              <a:gd name="connsiteY37" fmla="*/ 5619557 h 6858000"/>
              <a:gd name="connsiteX38" fmla="*/ 531653 w 1605470"/>
              <a:gd name="connsiteY38" fmla="*/ 5604904 h 6858000"/>
              <a:gd name="connsiteX39" fmla="*/ 539863 w 1605470"/>
              <a:gd name="connsiteY39" fmla="*/ 5604298 h 6858000"/>
              <a:gd name="connsiteX40" fmla="*/ 552319 w 1605470"/>
              <a:gd name="connsiteY40" fmla="*/ 5587997 h 6858000"/>
              <a:gd name="connsiteX41" fmla="*/ 591557 w 1605470"/>
              <a:gd name="connsiteY41" fmla="*/ 5476393 h 6858000"/>
              <a:gd name="connsiteX42" fmla="*/ 622750 w 1605470"/>
              <a:gd name="connsiteY42" fmla="*/ 5396260 h 6858000"/>
              <a:gd name="connsiteX43" fmla="*/ 638731 w 1605470"/>
              <a:gd name="connsiteY43" fmla="*/ 5330009 h 6858000"/>
              <a:gd name="connsiteX44" fmla="*/ 672224 w 1605470"/>
              <a:gd name="connsiteY44" fmla="*/ 5273739 h 6858000"/>
              <a:gd name="connsiteX45" fmla="*/ 681823 w 1605470"/>
              <a:gd name="connsiteY45" fmla="*/ 5241779 h 6858000"/>
              <a:gd name="connsiteX46" fmla="*/ 693049 w 1605470"/>
              <a:gd name="connsiteY46" fmla="*/ 5225268 h 6858000"/>
              <a:gd name="connsiteX47" fmla="*/ 694069 w 1605470"/>
              <a:gd name="connsiteY47" fmla="*/ 5217684 h 6858000"/>
              <a:gd name="connsiteX48" fmla="*/ 701410 w 1605470"/>
              <a:gd name="connsiteY48" fmla="*/ 5193377 h 6858000"/>
              <a:gd name="connsiteX49" fmla="*/ 704713 w 1605470"/>
              <a:gd name="connsiteY49" fmla="*/ 5179288 h 6858000"/>
              <a:gd name="connsiteX50" fmla="*/ 705697 w 1605470"/>
              <a:gd name="connsiteY50" fmla="*/ 5173621 h 6858000"/>
              <a:gd name="connsiteX51" fmla="*/ 701331 w 1605470"/>
              <a:gd name="connsiteY51" fmla="*/ 5159961 h 6858000"/>
              <a:gd name="connsiteX52" fmla="*/ 708008 w 1605470"/>
              <a:gd name="connsiteY52" fmla="*/ 5144295 h 6858000"/>
              <a:gd name="connsiteX53" fmla="*/ 704941 w 1605470"/>
              <a:gd name="connsiteY53" fmla="*/ 5125185 h 6858000"/>
              <a:gd name="connsiteX54" fmla="*/ 711771 w 1605470"/>
              <a:gd name="connsiteY54" fmla="*/ 5121884 h 6858000"/>
              <a:gd name="connsiteX55" fmla="*/ 718807 w 1605470"/>
              <a:gd name="connsiteY55" fmla="*/ 5067850 h 6858000"/>
              <a:gd name="connsiteX56" fmla="*/ 721538 w 1605470"/>
              <a:gd name="connsiteY56" fmla="*/ 5060861 h 6858000"/>
              <a:gd name="connsiteX57" fmla="*/ 718242 w 1605470"/>
              <a:gd name="connsiteY57" fmla="*/ 5034192 h 6858000"/>
              <a:gd name="connsiteX58" fmla="*/ 719796 w 1605470"/>
              <a:gd name="connsiteY58" fmla="*/ 4993030 h 6858000"/>
              <a:gd name="connsiteX59" fmla="*/ 726705 w 1605470"/>
              <a:gd name="connsiteY59" fmla="*/ 4946844 h 6858000"/>
              <a:gd name="connsiteX60" fmla="*/ 722561 w 1605470"/>
              <a:gd name="connsiteY60" fmla="*/ 4932692 h 6858000"/>
              <a:gd name="connsiteX61" fmla="*/ 724935 w 1605470"/>
              <a:gd name="connsiteY61" fmla="*/ 4821504 h 6858000"/>
              <a:gd name="connsiteX62" fmla="*/ 732118 w 1605470"/>
              <a:gd name="connsiteY62" fmla="*/ 4801535 h 6858000"/>
              <a:gd name="connsiteX63" fmla="*/ 739787 w 1605470"/>
              <a:gd name="connsiteY63" fmla="*/ 4797794 h 6858000"/>
              <a:gd name="connsiteX64" fmla="*/ 741081 w 1605470"/>
              <a:gd name="connsiteY64" fmla="*/ 4784526 h 6858000"/>
              <a:gd name="connsiteX65" fmla="*/ 742865 w 1605470"/>
              <a:gd name="connsiteY65" fmla="*/ 4781211 h 6858000"/>
              <a:gd name="connsiteX66" fmla="*/ 751652 w 1605470"/>
              <a:gd name="connsiteY66" fmla="*/ 4761984 h 6858000"/>
              <a:gd name="connsiteX67" fmla="*/ 747700 w 1605470"/>
              <a:gd name="connsiteY67" fmla="*/ 4690749 h 6858000"/>
              <a:gd name="connsiteX68" fmla="*/ 743180 w 1605470"/>
              <a:gd name="connsiteY68" fmla="*/ 4584173 h 6858000"/>
              <a:gd name="connsiteX69" fmla="*/ 738263 w 1605470"/>
              <a:gd name="connsiteY69" fmla="*/ 4444346 h 6858000"/>
              <a:gd name="connsiteX70" fmla="*/ 734828 w 1605470"/>
              <a:gd name="connsiteY70" fmla="*/ 4375228 h 6858000"/>
              <a:gd name="connsiteX71" fmla="*/ 715481 w 1605470"/>
              <a:gd name="connsiteY71" fmla="*/ 4214165 h 6858000"/>
              <a:gd name="connsiteX72" fmla="*/ 719554 w 1605470"/>
              <a:gd name="connsiteY72" fmla="*/ 4090296 h 6858000"/>
              <a:gd name="connsiteX73" fmla="*/ 704810 w 1605470"/>
              <a:gd name="connsiteY73" fmla="*/ 4033999 h 6858000"/>
              <a:gd name="connsiteX74" fmla="*/ 705959 w 1605470"/>
              <a:gd name="connsiteY74" fmla="*/ 4031933 h 6858000"/>
              <a:gd name="connsiteX75" fmla="*/ 704535 w 1605470"/>
              <a:gd name="connsiteY75" fmla="*/ 4013953 h 6858000"/>
              <a:gd name="connsiteX76" fmla="*/ 700443 w 1605470"/>
              <a:gd name="connsiteY76" fmla="*/ 4010511 h 6858000"/>
              <a:gd name="connsiteX77" fmla="*/ 698282 w 1605470"/>
              <a:gd name="connsiteY77" fmla="*/ 3998331 h 6858000"/>
              <a:gd name="connsiteX78" fmla="*/ 690830 w 1605470"/>
              <a:gd name="connsiteY78" fmla="*/ 3974753 h 6858000"/>
              <a:gd name="connsiteX79" fmla="*/ 692428 w 1605470"/>
              <a:gd name="connsiteY79" fmla="*/ 3969950 h 6858000"/>
              <a:gd name="connsiteX80" fmla="*/ 685850 w 1605470"/>
              <a:gd name="connsiteY80" fmla="*/ 3933779 h 6858000"/>
              <a:gd name="connsiteX81" fmla="*/ 687181 w 1605470"/>
              <a:gd name="connsiteY81" fmla="*/ 3933093 h 6858000"/>
              <a:gd name="connsiteX82" fmla="*/ 691535 w 1605470"/>
              <a:gd name="connsiteY82" fmla="*/ 3922082 h 6858000"/>
              <a:gd name="connsiteX83" fmla="*/ 696613 w 1605470"/>
              <a:gd name="connsiteY83" fmla="*/ 3901461 h 6858000"/>
              <a:gd name="connsiteX84" fmla="*/ 719207 w 1605470"/>
              <a:gd name="connsiteY84" fmla="*/ 3813873 h 6858000"/>
              <a:gd name="connsiteX85" fmla="*/ 718632 w 1605470"/>
              <a:gd name="connsiteY85" fmla="*/ 3806161 h 6858000"/>
              <a:gd name="connsiteX86" fmla="*/ 718939 w 1605470"/>
              <a:gd name="connsiteY86" fmla="*/ 3805957 h 6858000"/>
              <a:gd name="connsiteX87" fmla="*/ 718966 w 1605470"/>
              <a:gd name="connsiteY87" fmla="*/ 3797724 h 6858000"/>
              <a:gd name="connsiteX88" fmla="*/ 717581 w 1605470"/>
              <a:gd name="connsiteY88" fmla="*/ 3792098 h 6858000"/>
              <a:gd name="connsiteX89" fmla="*/ 716465 w 1605470"/>
              <a:gd name="connsiteY89" fmla="*/ 3777135 h 6858000"/>
              <a:gd name="connsiteX90" fmla="*/ 718198 w 1605470"/>
              <a:gd name="connsiteY90" fmla="*/ 3771656 h 6858000"/>
              <a:gd name="connsiteX91" fmla="*/ 721941 w 1605470"/>
              <a:gd name="connsiteY91" fmla="*/ 3769007 h 6858000"/>
              <a:gd name="connsiteX92" fmla="*/ 721407 w 1605470"/>
              <a:gd name="connsiteY92" fmla="*/ 3767709 h 6858000"/>
              <a:gd name="connsiteX93" fmla="*/ 730103 w 1605470"/>
              <a:gd name="connsiteY93" fmla="*/ 3738082 h 6858000"/>
              <a:gd name="connsiteX94" fmla="*/ 737449 w 1605470"/>
              <a:gd name="connsiteY94" fmla="*/ 3673397 h 6858000"/>
              <a:gd name="connsiteX95" fmla="*/ 736745 w 1605470"/>
              <a:gd name="connsiteY95" fmla="*/ 3637109 h 6858000"/>
              <a:gd name="connsiteX96" fmla="*/ 740188 w 1605470"/>
              <a:gd name="connsiteY96" fmla="*/ 3536883 h 6858000"/>
              <a:gd name="connsiteX97" fmla="*/ 747726 w 1605470"/>
              <a:gd name="connsiteY97" fmla="*/ 3435652 h 6858000"/>
              <a:gd name="connsiteX98" fmla="*/ 774383 w 1605470"/>
              <a:gd name="connsiteY98" fmla="*/ 3381564 h 6858000"/>
              <a:gd name="connsiteX99" fmla="*/ 774870 w 1605470"/>
              <a:gd name="connsiteY99" fmla="*/ 3375761 h 6858000"/>
              <a:gd name="connsiteX100" fmla="*/ 770510 w 1605470"/>
              <a:gd name="connsiteY100" fmla="*/ 3361844 h 6858000"/>
              <a:gd name="connsiteX101" fmla="*/ 767933 w 1605470"/>
              <a:gd name="connsiteY101" fmla="*/ 3356929 h 6858000"/>
              <a:gd name="connsiteX102" fmla="*/ 766158 w 1605470"/>
              <a:gd name="connsiteY102" fmla="*/ 3349058 h 6858000"/>
              <a:gd name="connsiteX103" fmla="*/ 766414 w 1605470"/>
              <a:gd name="connsiteY103" fmla="*/ 3348763 h 6858000"/>
              <a:gd name="connsiteX104" fmla="*/ 764166 w 1605470"/>
              <a:gd name="connsiteY104" fmla="*/ 3341588 h 6858000"/>
              <a:gd name="connsiteX105" fmla="*/ 749397 w 1605470"/>
              <a:gd name="connsiteY105" fmla="*/ 3307769 h 6858000"/>
              <a:gd name="connsiteX106" fmla="*/ 766960 w 1605470"/>
              <a:gd name="connsiteY106" fmla="*/ 3250522 h 6858000"/>
              <a:gd name="connsiteX107" fmla="*/ 767385 w 1605470"/>
              <a:gd name="connsiteY107" fmla="*/ 3229163 h 6858000"/>
              <a:gd name="connsiteX108" fmla="*/ 769208 w 1605470"/>
              <a:gd name="connsiteY108" fmla="*/ 3217217 h 6858000"/>
              <a:gd name="connsiteX109" fmla="*/ 770350 w 1605470"/>
              <a:gd name="connsiteY109" fmla="*/ 3216125 h 6858000"/>
              <a:gd name="connsiteX110" fmla="*/ 756043 w 1605470"/>
              <a:gd name="connsiteY110" fmla="*/ 3183755 h 6858000"/>
              <a:gd name="connsiteX111" fmla="*/ 756544 w 1605470"/>
              <a:gd name="connsiteY111" fmla="*/ 3178642 h 6858000"/>
              <a:gd name="connsiteX112" fmla="*/ 744144 w 1605470"/>
              <a:gd name="connsiteY112" fmla="*/ 3158586 h 6858000"/>
              <a:gd name="connsiteX113" fmla="*/ 739378 w 1605470"/>
              <a:gd name="connsiteY113" fmla="*/ 3147669 h 6858000"/>
              <a:gd name="connsiteX114" fmla="*/ 734648 w 1605470"/>
              <a:gd name="connsiteY114" fmla="*/ 3145733 h 6858000"/>
              <a:gd name="connsiteX115" fmla="*/ 729329 w 1605470"/>
              <a:gd name="connsiteY115" fmla="*/ 3129034 h 6858000"/>
              <a:gd name="connsiteX116" fmla="*/ 729994 w 1605470"/>
              <a:gd name="connsiteY116" fmla="*/ 3126682 h 6858000"/>
              <a:gd name="connsiteX117" fmla="*/ 720862 w 1605470"/>
              <a:gd name="connsiteY117" fmla="*/ 3114519 h 6858000"/>
              <a:gd name="connsiteX118" fmla="*/ 707471 w 1605470"/>
              <a:gd name="connsiteY118" fmla="*/ 3106272 h 6858000"/>
              <a:gd name="connsiteX119" fmla="*/ 680201 w 1605470"/>
              <a:gd name="connsiteY119" fmla="*/ 2958185 h 6858000"/>
              <a:gd name="connsiteX120" fmla="*/ 622815 w 1605470"/>
              <a:gd name="connsiteY120" fmla="*/ 2762989 h 6858000"/>
              <a:gd name="connsiteX121" fmla="*/ 571733 w 1605470"/>
              <a:gd name="connsiteY121" fmla="*/ 2554718 h 6858000"/>
              <a:gd name="connsiteX122" fmla="*/ 551827 w 1605470"/>
              <a:gd name="connsiteY122" fmla="*/ 2485734 h 6858000"/>
              <a:gd name="connsiteX123" fmla="*/ 542550 w 1605470"/>
              <a:gd name="connsiteY123" fmla="*/ 2447068 h 6858000"/>
              <a:gd name="connsiteX124" fmla="*/ 529511 w 1605470"/>
              <a:gd name="connsiteY124" fmla="*/ 2425819 h 6858000"/>
              <a:gd name="connsiteX125" fmla="*/ 528878 w 1605470"/>
              <a:gd name="connsiteY125" fmla="*/ 2408971 h 6858000"/>
              <a:gd name="connsiteX126" fmla="*/ 535510 w 1605470"/>
              <a:gd name="connsiteY126" fmla="*/ 2402874 h 6858000"/>
              <a:gd name="connsiteX127" fmla="*/ 538122 w 1605470"/>
              <a:gd name="connsiteY127" fmla="*/ 2381443 h 6858000"/>
              <a:gd name="connsiteX128" fmla="*/ 514451 w 1605470"/>
              <a:gd name="connsiteY128" fmla="*/ 2261920 h 6858000"/>
              <a:gd name="connsiteX129" fmla="*/ 486968 w 1605470"/>
              <a:gd name="connsiteY129" fmla="*/ 2182937 h 6858000"/>
              <a:gd name="connsiteX130" fmla="*/ 488555 w 1605470"/>
              <a:gd name="connsiteY130" fmla="*/ 2155135 h 6858000"/>
              <a:gd name="connsiteX131" fmla="*/ 486013 w 1605470"/>
              <a:gd name="connsiteY131" fmla="*/ 2118008 h 6858000"/>
              <a:gd name="connsiteX132" fmla="*/ 487006 w 1605470"/>
              <a:gd name="connsiteY132" fmla="*/ 2050531 h 6858000"/>
              <a:gd name="connsiteX133" fmla="*/ 478812 w 1605470"/>
              <a:gd name="connsiteY133" fmla="*/ 1963269 h 6858000"/>
              <a:gd name="connsiteX134" fmla="*/ 442619 w 1605470"/>
              <a:gd name="connsiteY134" fmla="*/ 1910499 h 6858000"/>
              <a:gd name="connsiteX135" fmla="*/ 446785 w 1605470"/>
              <a:gd name="connsiteY135" fmla="*/ 1903212 h 6858000"/>
              <a:gd name="connsiteX136" fmla="*/ 436547 w 1605470"/>
              <a:gd name="connsiteY136" fmla="*/ 1861531 h 6858000"/>
              <a:gd name="connsiteX137" fmla="*/ 390346 w 1605470"/>
              <a:gd name="connsiteY137" fmla="*/ 1732919 h 6858000"/>
              <a:gd name="connsiteX138" fmla="*/ 362657 w 1605470"/>
              <a:gd name="connsiteY138" fmla="*/ 1663540 h 6858000"/>
              <a:gd name="connsiteX139" fmla="*/ 361783 w 1605470"/>
              <a:gd name="connsiteY139" fmla="*/ 1615777 h 6858000"/>
              <a:gd name="connsiteX140" fmla="*/ 342578 w 1605470"/>
              <a:gd name="connsiteY140" fmla="*/ 1563678 h 6858000"/>
              <a:gd name="connsiteX141" fmla="*/ 355658 w 1605470"/>
              <a:gd name="connsiteY141" fmla="*/ 1519474 h 6858000"/>
              <a:gd name="connsiteX142" fmla="*/ 348400 w 1605470"/>
              <a:gd name="connsiteY142" fmla="*/ 1477995 h 6858000"/>
              <a:gd name="connsiteX143" fmla="*/ 334485 w 1605470"/>
              <a:gd name="connsiteY143" fmla="*/ 1373769 h 6858000"/>
              <a:gd name="connsiteX144" fmla="*/ 342792 w 1605470"/>
              <a:gd name="connsiteY144" fmla="*/ 1307086 h 6858000"/>
              <a:gd name="connsiteX145" fmla="*/ 343980 w 1605470"/>
              <a:gd name="connsiteY145" fmla="*/ 1189033 h 6858000"/>
              <a:gd name="connsiteX146" fmla="*/ 348665 w 1605470"/>
              <a:gd name="connsiteY146" fmla="*/ 1168288 h 6858000"/>
              <a:gd name="connsiteX147" fmla="*/ 340947 w 1605470"/>
              <a:gd name="connsiteY147" fmla="*/ 1142577 h 6858000"/>
              <a:gd name="connsiteX148" fmla="*/ 330253 w 1605470"/>
              <a:gd name="connsiteY148" fmla="*/ 1088484 h 6858000"/>
              <a:gd name="connsiteX149" fmla="*/ 318989 w 1605470"/>
              <a:gd name="connsiteY149" fmla="*/ 1016103 h 6858000"/>
              <a:gd name="connsiteX150" fmla="*/ 320445 w 1605470"/>
              <a:gd name="connsiteY150" fmla="*/ 932283 h 6858000"/>
              <a:gd name="connsiteX151" fmla="*/ 322681 w 1605470"/>
              <a:gd name="connsiteY151" fmla="*/ 915925 h 6858000"/>
              <a:gd name="connsiteX152" fmla="*/ 315310 w 1605470"/>
              <a:gd name="connsiteY152" fmla="*/ 896999 h 6858000"/>
              <a:gd name="connsiteX153" fmla="*/ 284718 w 1605470"/>
              <a:gd name="connsiteY153" fmla="*/ 821517 h 6858000"/>
              <a:gd name="connsiteX154" fmla="*/ 263668 w 1605470"/>
              <a:gd name="connsiteY154" fmla="*/ 751353 h 6858000"/>
              <a:gd name="connsiteX155" fmla="*/ 263226 w 1605470"/>
              <a:gd name="connsiteY155" fmla="*/ 721230 h 6858000"/>
              <a:gd name="connsiteX156" fmla="*/ 248897 w 1605470"/>
              <a:gd name="connsiteY156" fmla="*/ 681659 h 6858000"/>
              <a:gd name="connsiteX157" fmla="*/ 234316 w 1605470"/>
              <a:gd name="connsiteY157" fmla="*/ 635218 h 6858000"/>
              <a:gd name="connsiteX158" fmla="*/ 239327 w 1605470"/>
              <a:gd name="connsiteY158" fmla="*/ 613763 h 6858000"/>
              <a:gd name="connsiteX159" fmla="*/ 225269 w 1605470"/>
              <a:gd name="connsiteY159" fmla="*/ 598582 h 6858000"/>
              <a:gd name="connsiteX160" fmla="*/ 224950 w 1605470"/>
              <a:gd name="connsiteY160" fmla="*/ 576846 h 6858000"/>
              <a:gd name="connsiteX161" fmla="*/ 204576 w 1605470"/>
              <a:gd name="connsiteY161" fmla="*/ 530055 h 6858000"/>
              <a:gd name="connsiteX162" fmla="*/ 219064 w 1605470"/>
              <a:gd name="connsiteY162" fmla="*/ 469651 h 6858000"/>
              <a:gd name="connsiteX163" fmla="*/ 195012 w 1605470"/>
              <a:gd name="connsiteY163" fmla="*/ 448559 h 6858000"/>
              <a:gd name="connsiteX164" fmla="*/ 201434 w 1605470"/>
              <a:gd name="connsiteY164" fmla="*/ 441529 h 6858000"/>
              <a:gd name="connsiteX165" fmla="*/ 200655 w 1605470"/>
              <a:gd name="connsiteY165" fmla="*/ 428927 h 6858000"/>
              <a:gd name="connsiteX166" fmla="*/ 190059 w 1605470"/>
              <a:gd name="connsiteY166" fmla="*/ 430161 h 6858000"/>
              <a:gd name="connsiteX167" fmla="*/ 167079 w 1605470"/>
              <a:gd name="connsiteY167" fmla="*/ 367211 h 6858000"/>
              <a:gd name="connsiteX168" fmla="*/ 124571 w 1605470"/>
              <a:gd name="connsiteY168" fmla="*/ 302178 h 6858000"/>
              <a:gd name="connsiteX169" fmla="*/ 103243 w 1605470"/>
              <a:gd name="connsiteY169" fmla="*/ 211375 h 6858000"/>
              <a:gd name="connsiteX170" fmla="*/ 94571 w 1605470"/>
              <a:gd name="connsiteY170" fmla="*/ 184179 h 6858000"/>
              <a:gd name="connsiteX171" fmla="*/ 13437 w 1605470"/>
              <a:gd name="connsiteY171" fmla="*/ 19287 h 6858000"/>
              <a:gd name="connsiteX172" fmla="*/ 0 w 1605470"/>
              <a:gd name="connsiteY172"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3992 w 1605470"/>
              <a:gd name="connsiteY37" fmla="*/ 5619557 h 6858000"/>
              <a:gd name="connsiteX38" fmla="*/ 531653 w 1605470"/>
              <a:gd name="connsiteY38" fmla="*/ 5604904 h 6858000"/>
              <a:gd name="connsiteX39" fmla="*/ 539863 w 1605470"/>
              <a:gd name="connsiteY39" fmla="*/ 5604298 h 6858000"/>
              <a:gd name="connsiteX40" fmla="*/ 552319 w 1605470"/>
              <a:gd name="connsiteY40" fmla="*/ 5587997 h 6858000"/>
              <a:gd name="connsiteX41" fmla="*/ 591557 w 1605470"/>
              <a:gd name="connsiteY41" fmla="*/ 5476393 h 6858000"/>
              <a:gd name="connsiteX42" fmla="*/ 622750 w 1605470"/>
              <a:gd name="connsiteY42" fmla="*/ 5396260 h 6858000"/>
              <a:gd name="connsiteX43" fmla="*/ 638731 w 1605470"/>
              <a:gd name="connsiteY43" fmla="*/ 5330009 h 6858000"/>
              <a:gd name="connsiteX44" fmla="*/ 672224 w 1605470"/>
              <a:gd name="connsiteY44" fmla="*/ 5273739 h 6858000"/>
              <a:gd name="connsiteX45" fmla="*/ 681823 w 1605470"/>
              <a:gd name="connsiteY45" fmla="*/ 5241779 h 6858000"/>
              <a:gd name="connsiteX46" fmla="*/ 693049 w 1605470"/>
              <a:gd name="connsiteY46" fmla="*/ 5225268 h 6858000"/>
              <a:gd name="connsiteX47" fmla="*/ 694069 w 1605470"/>
              <a:gd name="connsiteY47" fmla="*/ 5217684 h 6858000"/>
              <a:gd name="connsiteX48" fmla="*/ 701410 w 1605470"/>
              <a:gd name="connsiteY48" fmla="*/ 5193377 h 6858000"/>
              <a:gd name="connsiteX49" fmla="*/ 704713 w 1605470"/>
              <a:gd name="connsiteY49" fmla="*/ 5179288 h 6858000"/>
              <a:gd name="connsiteX50" fmla="*/ 705697 w 1605470"/>
              <a:gd name="connsiteY50" fmla="*/ 5173621 h 6858000"/>
              <a:gd name="connsiteX51" fmla="*/ 701331 w 1605470"/>
              <a:gd name="connsiteY51" fmla="*/ 5159961 h 6858000"/>
              <a:gd name="connsiteX52" fmla="*/ 708008 w 1605470"/>
              <a:gd name="connsiteY52" fmla="*/ 5144295 h 6858000"/>
              <a:gd name="connsiteX53" fmla="*/ 704941 w 1605470"/>
              <a:gd name="connsiteY53" fmla="*/ 5125185 h 6858000"/>
              <a:gd name="connsiteX54" fmla="*/ 711771 w 1605470"/>
              <a:gd name="connsiteY54" fmla="*/ 5121884 h 6858000"/>
              <a:gd name="connsiteX55" fmla="*/ 718807 w 1605470"/>
              <a:gd name="connsiteY55" fmla="*/ 5067850 h 6858000"/>
              <a:gd name="connsiteX56" fmla="*/ 721538 w 1605470"/>
              <a:gd name="connsiteY56" fmla="*/ 5060861 h 6858000"/>
              <a:gd name="connsiteX57" fmla="*/ 718242 w 1605470"/>
              <a:gd name="connsiteY57" fmla="*/ 5034192 h 6858000"/>
              <a:gd name="connsiteX58" fmla="*/ 719796 w 1605470"/>
              <a:gd name="connsiteY58" fmla="*/ 4993030 h 6858000"/>
              <a:gd name="connsiteX59" fmla="*/ 726705 w 1605470"/>
              <a:gd name="connsiteY59" fmla="*/ 4946844 h 6858000"/>
              <a:gd name="connsiteX60" fmla="*/ 722561 w 1605470"/>
              <a:gd name="connsiteY60" fmla="*/ 4932692 h 6858000"/>
              <a:gd name="connsiteX61" fmla="*/ 724935 w 1605470"/>
              <a:gd name="connsiteY61" fmla="*/ 4821504 h 6858000"/>
              <a:gd name="connsiteX62" fmla="*/ 732118 w 1605470"/>
              <a:gd name="connsiteY62" fmla="*/ 4801535 h 6858000"/>
              <a:gd name="connsiteX63" fmla="*/ 739787 w 1605470"/>
              <a:gd name="connsiteY63" fmla="*/ 4797794 h 6858000"/>
              <a:gd name="connsiteX64" fmla="*/ 741081 w 1605470"/>
              <a:gd name="connsiteY64" fmla="*/ 4784526 h 6858000"/>
              <a:gd name="connsiteX65" fmla="*/ 742865 w 1605470"/>
              <a:gd name="connsiteY65" fmla="*/ 4781211 h 6858000"/>
              <a:gd name="connsiteX66" fmla="*/ 751652 w 1605470"/>
              <a:gd name="connsiteY66" fmla="*/ 4761984 h 6858000"/>
              <a:gd name="connsiteX67" fmla="*/ 747700 w 1605470"/>
              <a:gd name="connsiteY67" fmla="*/ 4690749 h 6858000"/>
              <a:gd name="connsiteX68" fmla="*/ 743180 w 1605470"/>
              <a:gd name="connsiteY68" fmla="*/ 4584173 h 6858000"/>
              <a:gd name="connsiteX69" fmla="*/ 738263 w 1605470"/>
              <a:gd name="connsiteY69" fmla="*/ 4444346 h 6858000"/>
              <a:gd name="connsiteX70" fmla="*/ 734828 w 1605470"/>
              <a:gd name="connsiteY70" fmla="*/ 4375228 h 6858000"/>
              <a:gd name="connsiteX71" fmla="*/ 715481 w 1605470"/>
              <a:gd name="connsiteY71" fmla="*/ 4214165 h 6858000"/>
              <a:gd name="connsiteX72" fmla="*/ 719554 w 1605470"/>
              <a:gd name="connsiteY72" fmla="*/ 4090296 h 6858000"/>
              <a:gd name="connsiteX73" fmla="*/ 704810 w 1605470"/>
              <a:gd name="connsiteY73" fmla="*/ 4033999 h 6858000"/>
              <a:gd name="connsiteX74" fmla="*/ 705959 w 1605470"/>
              <a:gd name="connsiteY74" fmla="*/ 4031933 h 6858000"/>
              <a:gd name="connsiteX75" fmla="*/ 704535 w 1605470"/>
              <a:gd name="connsiteY75" fmla="*/ 4013953 h 6858000"/>
              <a:gd name="connsiteX76" fmla="*/ 700443 w 1605470"/>
              <a:gd name="connsiteY76" fmla="*/ 4010511 h 6858000"/>
              <a:gd name="connsiteX77" fmla="*/ 698282 w 1605470"/>
              <a:gd name="connsiteY77" fmla="*/ 3998331 h 6858000"/>
              <a:gd name="connsiteX78" fmla="*/ 690830 w 1605470"/>
              <a:gd name="connsiteY78" fmla="*/ 3974753 h 6858000"/>
              <a:gd name="connsiteX79" fmla="*/ 692428 w 1605470"/>
              <a:gd name="connsiteY79" fmla="*/ 3969950 h 6858000"/>
              <a:gd name="connsiteX80" fmla="*/ 685850 w 1605470"/>
              <a:gd name="connsiteY80" fmla="*/ 3933779 h 6858000"/>
              <a:gd name="connsiteX81" fmla="*/ 687181 w 1605470"/>
              <a:gd name="connsiteY81" fmla="*/ 3933093 h 6858000"/>
              <a:gd name="connsiteX82" fmla="*/ 691535 w 1605470"/>
              <a:gd name="connsiteY82" fmla="*/ 3922082 h 6858000"/>
              <a:gd name="connsiteX83" fmla="*/ 696613 w 1605470"/>
              <a:gd name="connsiteY83" fmla="*/ 3901461 h 6858000"/>
              <a:gd name="connsiteX84" fmla="*/ 719207 w 1605470"/>
              <a:gd name="connsiteY84" fmla="*/ 3813873 h 6858000"/>
              <a:gd name="connsiteX85" fmla="*/ 718632 w 1605470"/>
              <a:gd name="connsiteY85" fmla="*/ 3806161 h 6858000"/>
              <a:gd name="connsiteX86" fmla="*/ 718939 w 1605470"/>
              <a:gd name="connsiteY86" fmla="*/ 3805957 h 6858000"/>
              <a:gd name="connsiteX87" fmla="*/ 718966 w 1605470"/>
              <a:gd name="connsiteY87" fmla="*/ 3797724 h 6858000"/>
              <a:gd name="connsiteX88" fmla="*/ 717581 w 1605470"/>
              <a:gd name="connsiteY88" fmla="*/ 3792098 h 6858000"/>
              <a:gd name="connsiteX89" fmla="*/ 716465 w 1605470"/>
              <a:gd name="connsiteY89" fmla="*/ 3777135 h 6858000"/>
              <a:gd name="connsiteX90" fmla="*/ 718198 w 1605470"/>
              <a:gd name="connsiteY90" fmla="*/ 3771656 h 6858000"/>
              <a:gd name="connsiteX91" fmla="*/ 721941 w 1605470"/>
              <a:gd name="connsiteY91" fmla="*/ 3769007 h 6858000"/>
              <a:gd name="connsiteX92" fmla="*/ 721407 w 1605470"/>
              <a:gd name="connsiteY92" fmla="*/ 3767709 h 6858000"/>
              <a:gd name="connsiteX93" fmla="*/ 730103 w 1605470"/>
              <a:gd name="connsiteY93" fmla="*/ 3738082 h 6858000"/>
              <a:gd name="connsiteX94" fmla="*/ 737449 w 1605470"/>
              <a:gd name="connsiteY94" fmla="*/ 3673397 h 6858000"/>
              <a:gd name="connsiteX95" fmla="*/ 736745 w 1605470"/>
              <a:gd name="connsiteY95" fmla="*/ 3637109 h 6858000"/>
              <a:gd name="connsiteX96" fmla="*/ 740188 w 1605470"/>
              <a:gd name="connsiteY96" fmla="*/ 3536883 h 6858000"/>
              <a:gd name="connsiteX97" fmla="*/ 747726 w 1605470"/>
              <a:gd name="connsiteY97" fmla="*/ 3435652 h 6858000"/>
              <a:gd name="connsiteX98" fmla="*/ 774383 w 1605470"/>
              <a:gd name="connsiteY98" fmla="*/ 3381564 h 6858000"/>
              <a:gd name="connsiteX99" fmla="*/ 774870 w 1605470"/>
              <a:gd name="connsiteY99" fmla="*/ 3375761 h 6858000"/>
              <a:gd name="connsiteX100" fmla="*/ 770510 w 1605470"/>
              <a:gd name="connsiteY100" fmla="*/ 3361844 h 6858000"/>
              <a:gd name="connsiteX101" fmla="*/ 767933 w 1605470"/>
              <a:gd name="connsiteY101" fmla="*/ 3356929 h 6858000"/>
              <a:gd name="connsiteX102" fmla="*/ 766158 w 1605470"/>
              <a:gd name="connsiteY102" fmla="*/ 3349058 h 6858000"/>
              <a:gd name="connsiteX103" fmla="*/ 766414 w 1605470"/>
              <a:gd name="connsiteY103" fmla="*/ 3348763 h 6858000"/>
              <a:gd name="connsiteX104" fmla="*/ 764166 w 1605470"/>
              <a:gd name="connsiteY104" fmla="*/ 3341588 h 6858000"/>
              <a:gd name="connsiteX105" fmla="*/ 749397 w 1605470"/>
              <a:gd name="connsiteY105" fmla="*/ 3307769 h 6858000"/>
              <a:gd name="connsiteX106" fmla="*/ 766960 w 1605470"/>
              <a:gd name="connsiteY106" fmla="*/ 3250522 h 6858000"/>
              <a:gd name="connsiteX107" fmla="*/ 767385 w 1605470"/>
              <a:gd name="connsiteY107" fmla="*/ 3229163 h 6858000"/>
              <a:gd name="connsiteX108" fmla="*/ 769208 w 1605470"/>
              <a:gd name="connsiteY108" fmla="*/ 3217217 h 6858000"/>
              <a:gd name="connsiteX109" fmla="*/ 770350 w 1605470"/>
              <a:gd name="connsiteY109" fmla="*/ 3216125 h 6858000"/>
              <a:gd name="connsiteX110" fmla="*/ 756043 w 1605470"/>
              <a:gd name="connsiteY110" fmla="*/ 3183755 h 6858000"/>
              <a:gd name="connsiteX111" fmla="*/ 756544 w 1605470"/>
              <a:gd name="connsiteY111" fmla="*/ 3178642 h 6858000"/>
              <a:gd name="connsiteX112" fmla="*/ 744144 w 1605470"/>
              <a:gd name="connsiteY112" fmla="*/ 3158586 h 6858000"/>
              <a:gd name="connsiteX113" fmla="*/ 739378 w 1605470"/>
              <a:gd name="connsiteY113" fmla="*/ 3147669 h 6858000"/>
              <a:gd name="connsiteX114" fmla="*/ 734648 w 1605470"/>
              <a:gd name="connsiteY114" fmla="*/ 3145733 h 6858000"/>
              <a:gd name="connsiteX115" fmla="*/ 729329 w 1605470"/>
              <a:gd name="connsiteY115" fmla="*/ 3129034 h 6858000"/>
              <a:gd name="connsiteX116" fmla="*/ 729994 w 1605470"/>
              <a:gd name="connsiteY116" fmla="*/ 3126682 h 6858000"/>
              <a:gd name="connsiteX117" fmla="*/ 720862 w 1605470"/>
              <a:gd name="connsiteY117" fmla="*/ 3114519 h 6858000"/>
              <a:gd name="connsiteX118" fmla="*/ 707471 w 1605470"/>
              <a:gd name="connsiteY118" fmla="*/ 3106272 h 6858000"/>
              <a:gd name="connsiteX119" fmla="*/ 680201 w 1605470"/>
              <a:gd name="connsiteY119" fmla="*/ 2958185 h 6858000"/>
              <a:gd name="connsiteX120" fmla="*/ 622815 w 1605470"/>
              <a:gd name="connsiteY120" fmla="*/ 2762989 h 6858000"/>
              <a:gd name="connsiteX121" fmla="*/ 571733 w 1605470"/>
              <a:gd name="connsiteY121" fmla="*/ 2554718 h 6858000"/>
              <a:gd name="connsiteX122" fmla="*/ 551827 w 1605470"/>
              <a:gd name="connsiteY122" fmla="*/ 2485734 h 6858000"/>
              <a:gd name="connsiteX123" fmla="*/ 542550 w 1605470"/>
              <a:gd name="connsiteY123" fmla="*/ 2447068 h 6858000"/>
              <a:gd name="connsiteX124" fmla="*/ 529511 w 1605470"/>
              <a:gd name="connsiteY124" fmla="*/ 2425819 h 6858000"/>
              <a:gd name="connsiteX125" fmla="*/ 528878 w 1605470"/>
              <a:gd name="connsiteY125" fmla="*/ 2408971 h 6858000"/>
              <a:gd name="connsiteX126" fmla="*/ 535510 w 1605470"/>
              <a:gd name="connsiteY126" fmla="*/ 2402874 h 6858000"/>
              <a:gd name="connsiteX127" fmla="*/ 538122 w 1605470"/>
              <a:gd name="connsiteY127" fmla="*/ 2381443 h 6858000"/>
              <a:gd name="connsiteX128" fmla="*/ 514451 w 1605470"/>
              <a:gd name="connsiteY128" fmla="*/ 2261920 h 6858000"/>
              <a:gd name="connsiteX129" fmla="*/ 486968 w 1605470"/>
              <a:gd name="connsiteY129" fmla="*/ 2182937 h 6858000"/>
              <a:gd name="connsiteX130" fmla="*/ 488555 w 1605470"/>
              <a:gd name="connsiteY130" fmla="*/ 2155135 h 6858000"/>
              <a:gd name="connsiteX131" fmla="*/ 486013 w 1605470"/>
              <a:gd name="connsiteY131" fmla="*/ 2118008 h 6858000"/>
              <a:gd name="connsiteX132" fmla="*/ 487006 w 1605470"/>
              <a:gd name="connsiteY132" fmla="*/ 2050531 h 6858000"/>
              <a:gd name="connsiteX133" fmla="*/ 478812 w 1605470"/>
              <a:gd name="connsiteY133" fmla="*/ 1963269 h 6858000"/>
              <a:gd name="connsiteX134" fmla="*/ 442619 w 1605470"/>
              <a:gd name="connsiteY134" fmla="*/ 1910499 h 6858000"/>
              <a:gd name="connsiteX135" fmla="*/ 436547 w 1605470"/>
              <a:gd name="connsiteY135" fmla="*/ 1861531 h 6858000"/>
              <a:gd name="connsiteX136" fmla="*/ 390346 w 1605470"/>
              <a:gd name="connsiteY136" fmla="*/ 1732919 h 6858000"/>
              <a:gd name="connsiteX137" fmla="*/ 362657 w 1605470"/>
              <a:gd name="connsiteY137" fmla="*/ 1663540 h 6858000"/>
              <a:gd name="connsiteX138" fmla="*/ 361783 w 1605470"/>
              <a:gd name="connsiteY138" fmla="*/ 1615777 h 6858000"/>
              <a:gd name="connsiteX139" fmla="*/ 342578 w 1605470"/>
              <a:gd name="connsiteY139" fmla="*/ 1563678 h 6858000"/>
              <a:gd name="connsiteX140" fmla="*/ 355658 w 1605470"/>
              <a:gd name="connsiteY140" fmla="*/ 1519474 h 6858000"/>
              <a:gd name="connsiteX141" fmla="*/ 348400 w 1605470"/>
              <a:gd name="connsiteY141" fmla="*/ 1477995 h 6858000"/>
              <a:gd name="connsiteX142" fmla="*/ 334485 w 1605470"/>
              <a:gd name="connsiteY142" fmla="*/ 1373769 h 6858000"/>
              <a:gd name="connsiteX143" fmla="*/ 342792 w 1605470"/>
              <a:gd name="connsiteY143" fmla="*/ 1307086 h 6858000"/>
              <a:gd name="connsiteX144" fmla="*/ 343980 w 1605470"/>
              <a:gd name="connsiteY144" fmla="*/ 1189033 h 6858000"/>
              <a:gd name="connsiteX145" fmla="*/ 348665 w 1605470"/>
              <a:gd name="connsiteY145" fmla="*/ 1168288 h 6858000"/>
              <a:gd name="connsiteX146" fmla="*/ 340947 w 1605470"/>
              <a:gd name="connsiteY146" fmla="*/ 1142577 h 6858000"/>
              <a:gd name="connsiteX147" fmla="*/ 330253 w 1605470"/>
              <a:gd name="connsiteY147" fmla="*/ 1088484 h 6858000"/>
              <a:gd name="connsiteX148" fmla="*/ 318989 w 1605470"/>
              <a:gd name="connsiteY148" fmla="*/ 1016103 h 6858000"/>
              <a:gd name="connsiteX149" fmla="*/ 320445 w 1605470"/>
              <a:gd name="connsiteY149" fmla="*/ 932283 h 6858000"/>
              <a:gd name="connsiteX150" fmla="*/ 322681 w 1605470"/>
              <a:gd name="connsiteY150" fmla="*/ 915925 h 6858000"/>
              <a:gd name="connsiteX151" fmla="*/ 315310 w 1605470"/>
              <a:gd name="connsiteY151" fmla="*/ 896999 h 6858000"/>
              <a:gd name="connsiteX152" fmla="*/ 284718 w 1605470"/>
              <a:gd name="connsiteY152" fmla="*/ 821517 h 6858000"/>
              <a:gd name="connsiteX153" fmla="*/ 263668 w 1605470"/>
              <a:gd name="connsiteY153" fmla="*/ 751353 h 6858000"/>
              <a:gd name="connsiteX154" fmla="*/ 263226 w 1605470"/>
              <a:gd name="connsiteY154" fmla="*/ 721230 h 6858000"/>
              <a:gd name="connsiteX155" fmla="*/ 248897 w 1605470"/>
              <a:gd name="connsiteY155" fmla="*/ 681659 h 6858000"/>
              <a:gd name="connsiteX156" fmla="*/ 234316 w 1605470"/>
              <a:gd name="connsiteY156" fmla="*/ 635218 h 6858000"/>
              <a:gd name="connsiteX157" fmla="*/ 239327 w 1605470"/>
              <a:gd name="connsiteY157" fmla="*/ 613763 h 6858000"/>
              <a:gd name="connsiteX158" fmla="*/ 225269 w 1605470"/>
              <a:gd name="connsiteY158" fmla="*/ 598582 h 6858000"/>
              <a:gd name="connsiteX159" fmla="*/ 224950 w 1605470"/>
              <a:gd name="connsiteY159" fmla="*/ 576846 h 6858000"/>
              <a:gd name="connsiteX160" fmla="*/ 204576 w 1605470"/>
              <a:gd name="connsiteY160" fmla="*/ 530055 h 6858000"/>
              <a:gd name="connsiteX161" fmla="*/ 219064 w 1605470"/>
              <a:gd name="connsiteY161" fmla="*/ 469651 h 6858000"/>
              <a:gd name="connsiteX162" fmla="*/ 195012 w 1605470"/>
              <a:gd name="connsiteY162" fmla="*/ 448559 h 6858000"/>
              <a:gd name="connsiteX163" fmla="*/ 201434 w 1605470"/>
              <a:gd name="connsiteY163" fmla="*/ 441529 h 6858000"/>
              <a:gd name="connsiteX164" fmla="*/ 200655 w 1605470"/>
              <a:gd name="connsiteY164" fmla="*/ 428927 h 6858000"/>
              <a:gd name="connsiteX165" fmla="*/ 190059 w 1605470"/>
              <a:gd name="connsiteY165" fmla="*/ 430161 h 6858000"/>
              <a:gd name="connsiteX166" fmla="*/ 167079 w 1605470"/>
              <a:gd name="connsiteY166" fmla="*/ 367211 h 6858000"/>
              <a:gd name="connsiteX167" fmla="*/ 124571 w 1605470"/>
              <a:gd name="connsiteY167" fmla="*/ 302178 h 6858000"/>
              <a:gd name="connsiteX168" fmla="*/ 103243 w 1605470"/>
              <a:gd name="connsiteY168" fmla="*/ 211375 h 6858000"/>
              <a:gd name="connsiteX169" fmla="*/ 94571 w 1605470"/>
              <a:gd name="connsiteY169" fmla="*/ 184179 h 6858000"/>
              <a:gd name="connsiteX170" fmla="*/ 13437 w 1605470"/>
              <a:gd name="connsiteY170" fmla="*/ 19287 h 6858000"/>
              <a:gd name="connsiteX171" fmla="*/ 0 w 1605470"/>
              <a:gd name="connsiteY171"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3992 w 1605470"/>
              <a:gd name="connsiteY37" fmla="*/ 5619557 h 6858000"/>
              <a:gd name="connsiteX38" fmla="*/ 531653 w 1605470"/>
              <a:gd name="connsiteY38" fmla="*/ 5604904 h 6858000"/>
              <a:gd name="connsiteX39" fmla="*/ 539863 w 1605470"/>
              <a:gd name="connsiteY39" fmla="*/ 5604298 h 6858000"/>
              <a:gd name="connsiteX40" fmla="*/ 552319 w 1605470"/>
              <a:gd name="connsiteY40" fmla="*/ 5587997 h 6858000"/>
              <a:gd name="connsiteX41" fmla="*/ 591557 w 1605470"/>
              <a:gd name="connsiteY41" fmla="*/ 5476393 h 6858000"/>
              <a:gd name="connsiteX42" fmla="*/ 622750 w 1605470"/>
              <a:gd name="connsiteY42" fmla="*/ 5396260 h 6858000"/>
              <a:gd name="connsiteX43" fmla="*/ 638731 w 1605470"/>
              <a:gd name="connsiteY43" fmla="*/ 5330009 h 6858000"/>
              <a:gd name="connsiteX44" fmla="*/ 672224 w 1605470"/>
              <a:gd name="connsiteY44" fmla="*/ 5273739 h 6858000"/>
              <a:gd name="connsiteX45" fmla="*/ 681823 w 1605470"/>
              <a:gd name="connsiteY45" fmla="*/ 5241779 h 6858000"/>
              <a:gd name="connsiteX46" fmla="*/ 693049 w 1605470"/>
              <a:gd name="connsiteY46" fmla="*/ 5225268 h 6858000"/>
              <a:gd name="connsiteX47" fmla="*/ 694069 w 1605470"/>
              <a:gd name="connsiteY47" fmla="*/ 5217684 h 6858000"/>
              <a:gd name="connsiteX48" fmla="*/ 701410 w 1605470"/>
              <a:gd name="connsiteY48" fmla="*/ 5193377 h 6858000"/>
              <a:gd name="connsiteX49" fmla="*/ 704713 w 1605470"/>
              <a:gd name="connsiteY49" fmla="*/ 5179288 h 6858000"/>
              <a:gd name="connsiteX50" fmla="*/ 705697 w 1605470"/>
              <a:gd name="connsiteY50" fmla="*/ 5173621 h 6858000"/>
              <a:gd name="connsiteX51" fmla="*/ 701331 w 1605470"/>
              <a:gd name="connsiteY51" fmla="*/ 5159961 h 6858000"/>
              <a:gd name="connsiteX52" fmla="*/ 708008 w 1605470"/>
              <a:gd name="connsiteY52" fmla="*/ 5144295 h 6858000"/>
              <a:gd name="connsiteX53" fmla="*/ 704941 w 1605470"/>
              <a:gd name="connsiteY53" fmla="*/ 5125185 h 6858000"/>
              <a:gd name="connsiteX54" fmla="*/ 711771 w 1605470"/>
              <a:gd name="connsiteY54" fmla="*/ 5121884 h 6858000"/>
              <a:gd name="connsiteX55" fmla="*/ 718807 w 1605470"/>
              <a:gd name="connsiteY55" fmla="*/ 5067850 h 6858000"/>
              <a:gd name="connsiteX56" fmla="*/ 721538 w 1605470"/>
              <a:gd name="connsiteY56" fmla="*/ 5060861 h 6858000"/>
              <a:gd name="connsiteX57" fmla="*/ 718242 w 1605470"/>
              <a:gd name="connsiteY57" fmla="*/ 5034192 h 6858000"/>
              <a:gd name="connsiteX58" fmla="*/ 719796 w 1605470"/>
              <a:gd name="connsiteY58" fmla="*/ 4993030 h 6858000"/>
              <a:gd name="connsiteX59" fmla="*/ 726705 w 1605470"/>
              <a:gd name="connsiteY59" fmla="*/ 4946844 h 6858000"/>
              <a:gd name="connsiteX60" fmla="*/ 722561 w 1605470"/>
              <a:gd name="connsiteY60" fmla="*/ 4932692 h 6858000"/>
              <a:gd name="connsiteX61" fmla="*/ 724935 w 1605470"/>
              <a:gd name="connsiteY61" fmla="*/ 4821504 h 6858000"/>
              <a:gd name="connsiteX62" fmla="*/ 732118 w 1605470"/>
              <a:gd name="connsiteY62" fmla="*/ 4801535 h 6858000"/>
              <a:gd name="connsiteX63" fmla="*/ 739787 w 1605470"/>
              <a:gd name="connsiteY63" fmla="*/ 4797794 h 6858000"/>
              <a:gd name="connsiteX64" fmla="*/ 741081 w 1605470"/>
              <a:gd name="connsiteY64" fmla="*/ 4784526 h 6858000"/>
              <a:gd name="connsiteX65" fmla="*/ 742865 w 1605470"/>
              <a:gd name="connsiteY65" fmla="*/ 4781211 h 6858000"/>
              <a:gd name="connsiteX66" fmla="*/ 751652 w 1605470"/>
              <a:gd name="connsiteY66" fmla="*/ 4761984 h 6858000"/>
              <a:gd name="connsiteX67" fmla="*/ 747700 w 1605470"/>
              <a:gd name="connsiteY67" fmla="*/ 4690749 h 6858000"/>
              <a:gd name="connsiteX68" fmla="*/ 743180 w 1605470"/>
              <a:gd name="connsiteY68" fmla="*/ 4584173 h 6858000"/>
              <a:gd name="connsiteX69" fmla="*/ 738263 w 1605470"/>
              <a:gd name="connsiteY69" fmla="*/ 4444346 h 6858000"/>
              <a:gd name="connsiteX70" fmla="*/ 734828 w 1605470"/>
              <a:gd name="connsiteY70" fmla="*/ 4375228 h 6858000"/>
              <a:gd name="connsiteX71" fmla="*/ 715481 w 1605470"/>
              <a:gd name="connsiteY71" fmla="*/ 4214165 h 6858000"/>
              <a:gd name="connsiteX72" fmla="*/ 719554 w 1605470"/>
              <a:gd name="connsiteY72" fmla="*/ 4090296 h 6858000"/>
              <a:gd name="connsiteX73" fmla="*/ 704810 w 1605470"/>
              <a:gd name="connsiteY73" fmla="*/ 4033999 h 6858000"/>
              <a:gd name="connsiteX74" fmla="*/ 705959 w 1605470"/>
              <a:gd name="connsiteY74" fmla="*/ 4031933 h 6858000"/>
              <a:gd name="connsiteX75" fmla="*/ 704535 w 1605470"/>
              <a:gd name="connsiteY75" fmla="*/ 4013953 h 6858000"/>
              <a:gd name="connsiteX76" fmla="*/ 700443 w 1605470"/>
              <a:gd name="connsiteY76" fmla="*/ 4010511 h 6858000"/>
              <a:gd name="connsiteX77" fmla="*/ 698282 w 1605470"/>
              <a:gd name="connsiteY77" fmla="*/ 3998331 h 6858000"/>
              <a:gd name="connsiteX78" fmla="*/ 690830 w 1605470"/>
              <a:gd name="connsiteY78" fmla="*/ 3974753 h 6858000"/>
              <a:gd name="connsiteX79" fmla="*/ 692428 w 1605470"/>
              <a:gd name="connsiteY79" fmla="*/ 3969950 h 6858000"/>
              <a:gd name="connsiteX80" fmla="*/ 685850 w 1605470"/>
              <a:gd name="connsiteY80" fmla="*/ 3933779 h 6858000"/>
              <a:gd name="connsiteX81" fmla="*/ 687181 w 1605470"/>
              <a:gd name="connsiteY81" fmla="*/ 3933093 h 6858000"/>
              <a:gd name="connsiteX82" fmla="*/ 691535 w 1605470"/>
              <a:gd name="connsiteY82" fmla="*/ 3922082 h 6858000"/>
              <a:gd name="connsiteX83" fmla="*/ 696613 w 1605470"/>
              <a:gd name="connsiteY83" fmla="*/ 3901461 h 6858000"/>
              <a:gd name="connsiteX84" fmla="*/ 719207 w 1605470"/>
              <a:gd name="connsiteY84" fmla="*/ 3813873 h 6858000"/>
              <a:gd name="connsiteX85" fmla="*/ 718632 w 1605470"/>
              <a:gd name="connsiteY85" fmla="*/ 3806161 h 6858000"/>
              <a:gd name="connsiteX86" fmla="*/ 718939 w 1605470"/>
              <a:gd name="connsiteY86" fmla="*/ 3805957 h 6858000"/>
              <a:gd name="connsiteX87" fmla="*/ 718966 w 1605470"/>
              <a:gd name="connsiteY87" fmla="*/ 3797724 h 6858000"/>
              <a:gd name="connsiteX88" fmla="*/ 717581 w 1605470"/>
              <a:gd name="connsiteY88" fmla="*/ 3792098 h 6858000"/>
              <a:gd name="connsiteX89" fmla="*/ 716465 w 1605470"/>
              <a:gd name="connsiteY89" fmla="*/ 3777135 h 6858000"/>
              <a:gd name="connsiteX90" fmla="*/ 718198 w 1605470"/>
              <a:gd name="connsiteY90" fmla="*/ 3771656 h 6858000"/>
              <a:gd name="connsiteX91" fmla="*/ 721941 w 1605470"/>
              <a:gd name="connsiteY91" fmla="*/ 3769007 h 6858000"/>
              <a:gd name="connsiteX92" fmla="*/ 721407 w 1605470"/>
              <a:gd name="connsiteY92" fmla="*/ 3767709 h 6858000"/>
              <a:gd name="connsiteX93" fmla="*/ 730103 w 1605470"/>
              <a:gd name="connsiteY93" fmla="*/ 3738082 h 6858000"/>
              <a:gd name="connsiteX94" fmla="*/ 737449 w 1605470"/>
              <a:gd name="connsiteY94" fmla="*/ 3673397 h 6858000"/>
              <a:gd name="connsiteX95" fmla="*/ 736745 w 1605470"/>
              <a:gd name="connsiteY95" fmla="*/ 3637109 h 6858000"/>
              <a:gd name="connsiteX96" fmla="*/ 740188 w 1605470"/>
              <a:gd name="connsiteY96" fmla="*/ 3536883 h 6858000"/>
              <a:gd name="connsiteX97" fmla="*/ 747726 w 1605470"/>
              <a:gd name="connsiteY97" fmla="*/ 3435652 h 6858000"/>
              <a:gd name="connsiteX98" fmla="*/ 774383 w 1605470"/>
              <a:gd name="connsiteY98" fmla="*/ 3381564 h 6858000"/>
              <a:gd name="connsiteX99" fmla="*/ 774870 w 1605470"/>
              <a:gd name="connsiteY99" fmla="*/ 3375761 h 6858000"/>
              <a:gd name="connsiteX100" fmla="*/ 770510 w 1605470"/>
              <a:gd name="connsiteY100" fmla="*/ 3361844 h 6858000"/>
              <a:gd name="connsiteX101" fmla="*/ 767933 w 1605470"/>
              <a:gd name="connsiteY101" fmla="*/ 3356929 h 6858000"/>
              <a:gd name="connsiteX102" fmla="*/ 766158 w 1605470"/>
              <a:gd name="connsiteY102" fmla="*/ 3349058 h 6858000"/>
              <a:gd name="connsiteX103" fmla="*/ 766414 w 1605470"/>
              <a:gd name="connsiteY103" fmla="*/ 3348763 h 6858000"/>
              <a:gd name="connsiteX104" fmla="*/ 764166 w 1605470"/>
              <a:gd name="connsiteY104" fmla="*/ 3341588 h 6858000"/>
              <a:gd name="connsiteX105" fmla="*/ 749397 w 1605470"/>
              <a:gd name="connsiteY105" fmla="*/ 3307769 h 6858000"/>
              <a:gd name="connsiteX106" fmla="*/ 766960 w 1605470"/>
              <a:gd name="connsiteY106" fmla="*/ 3250522 h 6858000"/>
              <a:gd name="connsiteX107" fmla="*/ 767385 w 1605470"/>
              <a:gd name="connsiteY107" fmla="*/ 3229163 h 6858000"/>
              <a:gd name="connsiteX108" fmla="*/ 769208 w 1605470"/>
              <a:gd name="connsiteY108" fmla="*/ 3217217 h 6858000"/>
              <a:gd name="connsiteX109" fmla="*/ 770350 w 1605470"/>
              <a:gd name="connsiteY109" fmla="*/ 3216125 h 6858000"/>
              <a:gd name="connsiteX110" fmla="*/ 756043 w 1605470"/>
              <a:gd name="connsiteY110" fmla="*/ 3183755 h 6858000"/>
              <a:gd name="connsiteX111" fmla="*/ 756544 w 1605470"/>
              <a:gd name="connsiteY111" fmla="*/ 3178642 h 6858000"/>
              <a:gd name="connsiteX112" fmla="*/ 744144 w 1605470"/>
              <a:gd name="connsiteY112" fmla="*/ 3158586 h 6858000"/>
              <a:gd name="connsiteX113" fmla="*/ 739378 w 1605470"/>
              <a:gd name="connsiteY113" fmla="*/ 3147669 h 6858000"/>
              <a:gd name="connsiteX114" fmla="*/ 734648 w 1605470"/>
              <a:gd name="connsiteY114" fmla="*/ 3145733 h 6858000"/>
              <a:gd name="connsiteX115" fmla="*/ 729329 w 1605470"/>
              <a:gd name="connsiteY115" fmla="*/ 3129034 h 6858000"/>
              <a:gd name="connsiteX116" fmla="*/ 729994 w 1605470"/>
              <a:gd name="connsiteY116" fmla="*/ 3126682 h 6858000"/>
              <a:gd name="connsiteX117" fmla="*/ 720862 w 1605470"/>
              <a:gd name="connsiteY117" fmla="*/ 3114519 h 6858000"/>
              <a:gd name="connsiteX118" fmla="*/ 707471 w 1605470"/>
              <a:gd name="connsiteY118" fmla="*/ 3106272 h 6858000"/>
              <a:gd name="connsiteX119" fmla="*/ 680201 w 1605470"/>
              <a:gd name="connsiteY119" fmla="*/ 2958185 h 6858000"/>
              <a:gd name="connsiteX120" fmla="*/ 622815 w 1605470"/>
              <a:gd name="connsiteY120" fmla="*/ 2762989 h 6858000"/>
              <a:gd name="connsiteX121" fmla="*/ 571733 w 1605470"/>
              <a:gd name="connsiteY121" fmla="*/ 2554718 h 6858000"/>
              <a:gd name="connsiteX122" fmla="*/ 551827 w 1605470"/>
              <a:gd name="connsiteY122" fmla="*/ 2485734 h 6858000"/>
              <a:gd name="connsiteX123" fmla="*/ 542550 w 1605470"/>
              <a:gd name="connsiteY123" fmla="*/ 2447068 h 6858000"/>
              <a:gd name="connsiteX124" fmla="*/ 529511 w 1605470"/>
              <a:gd name="connsiteY124" fmla="*/ 2425819 h 6858000"/>
              <a:gd name="connsiteX125" fmla="*/ 528878 w 1605470"/>
              <a:gd name="connsiteY125" fmla="*/ 2408971 h 6858000"/>
              <a:gd name="connsiteX126" fmla="*/ 535510 w 1605470"/>
              <a:gd name="connsiteY126" fmla="*/ 2402874 h 6858000"/>
              <a:gd name="connsiteX127" fmla="*/ 538122 w 1605470"/>
              <a:gd name="connsiteY127" fmla="*/ 2381443 h 6858000"/>
              <a:gd name="connsiteX128" fmla="*/ 514451 w 1605470"/>
              <a:gd name="connsiteY128" fmla="*/ 2261920 h 6858000"/>
              <a:gd name="connsiteX129" fmla="*/ 486968 w 1605470"/>
              <a:gd name="connsiteY129" fmla="*/ 2182937 h 6858000"/>
              <a:gd name="connsiteX130" fmla="*/ 488555 w 1605470"/>
              <a:gd name="connsiteY130" fmla="*/ 2155135 h 6858000"/>
              <a:gd name="connsiteX131" fmla="*/ 486013 w 1605470"/>
              <a:gd name="connsiteY131" fmla="*/ 2118008 h 6858000"/>
              <a:gd name="connsiteX132" fmla="*/ 487006 w 1605470"/>
              <a:gd name="connsiteY132" fmla="*/ 2050531 h 6858000"/>
              <a:gd name="connsiteX133" fmla="*/ 478812 w 1605470"/>
              <a:gd name="connsiteY133" fmla="*/ 1963269 h 6858000"/>
              <a:gd name="connsiteX134" fmla="*/ 459990 w 1605470"/>
              <a:gd name="connsiteY134" fmla="*/ 1906352 h 6858000"/>
              <a:gd name="connsiteX135" fmla="*/ 436547 w 1605470"/>
              <a:gd name="connsiteY135" fmla="*/ 1861531 h 6858000"/>
              <a:gd name="connsiteX136" fmla="*/ 390346 w 1605470"/>
              <a:gd name="connsiteY136" fmla="*/ 1732919 h 6858000"/>
              <a:gd name="connsiteX137" fmla="*/ 362657 w 1605470"/>
              <a:gd name="connsiteY137" fmla="*/ 1663540 h 6858000"/>
              <a:gd name="connsiteX138" fmla="*/ 361783 w 1605470"/>
              <a:gd name="connsiteY138" fmla="*/ 1615777 h 6858000"/>
              <a:gd name="connsiteX139" fmla="*/ 342578 w 1605470"/>
              <a:gd name="connsiteY139" fmla="*/ 1563678 h 6858000"/>
              <a:gd name="connsiteX140" fmla="*/ 355658 w 1605470"/>
              <a:gd name="connsiteY140" fmla="*/ 1519474 h 6858000"/>
              <a:gd name="connsiteX141" fmla="*/ 348400 w 1605470"/>
              <a:gd name="connsiteY141" fmla="*/ 1477995 h 6858000"/>
              <a:gd name="connsiteX142" fmla="*/ 334485 w 1605470"/>
              <a:gd name="connsiteY142" fmla="*/ 1373769 h 6858000"/>
              <a:gd name="connsiteX143" fmla="*/ 342792 w 1605470"/>
              <a:gd name="connsiteY143" fmla="*/ 1307086 h 6858000"/>
              <a:gd name="connsiteX144" fmla="*/ 343980 w 1605470"/>
              <a:gd name="connsiteY144" fmla="*/ 1189033 h 6858000"/>
              <a:gd name="connsiteX145" fmla="*/ 348665 w 1605470"/>
              <a:gd name="connsiteY145" fmla="*/ 1168288 h 6858000"/>
              <a:gd name="connsiteX146" fmla="*/ 340947 w 1605470"/>
              <a:gd name="connsiteY146" fmla="*/ 1142577 h 6858000"/>
              <a:gd name="connsiteX147" fmla="*/ 330253 w 1605470"/>
              <a:gd name="connsiteY147" fmla="*/ 1088484 h 6858000"/>
              <a:gd name="connsiteX148" fmla="*/ 318989 w 1605470"/>
              <a:gd name="connsiteY148" fmla="*/ 1016103 h 6858000"/>
              <a:gd name="connsiteX149" fmla="*/ 320445 w 1605470"/>
              <a:gd name="connsiteY149" fmla="*/ 932283 h 6858000"/>
              <a:gd name="connsiteX150" fmla="*/ 322681 w 1605470"/>
              <a:gd name="connsiteY150" fmla="*/ 915925 h 6858000"/>
              <a:gd name="connsiteX151" fmla="*/ 315310 w 1605470"/>
              <a:gd name="connsiteY151" fmla="*/ 896999 h 6858000"/>
              <a:gd name="connsiteX152" fmla="*/ 284718 w 1605470"/>
              <a:gd name="connsiteY152" fmla="*/ 821517 h 6858000"/>
              <a:gd name="connsiteX153" fmla="*/ 263668 w 1605470"/>
              <a:gd name="connsiteY153" fmla="*/ 751353 h 6858000"/>
              <a:gd name="connsiteX154" fmla="*/ 263226 w 1605470"/>
              <a:gd name="connsiteY154" fmla="*/ 721230 h 6858000"/>
              <a:gd name="connsiteX155" fmla="*/ 248897 w 1605470"/>
              <a:gd name="connsiteY155" fmla="*/ 681659 h 6858000"/>
              <a:gd name="connsiteX156" fmla="*/ 234316 w 1605470"/>
              <a:gd name="connsiteY156" fmla="*/ 635218 h 6858000"/>
              <a:gd name="connsiteX157" fmla="*/ 239327 w 1605470"/>
              <a:gd name="connsiteY157" fmla="*/ 613763 h 6858000"/>
              <a:gd name="connsiteX158" fmla="*/ 225269 w 1605470"/>
              <a:gd name="connsiteY158" fmla="*/ 598582 h 6858000"/>
              <a:gd name="connsiteX159" fmla="*/ 224950 w 1605470"/>
              <a:gd name="connsiteY159" fmla="*/ 576846 h 6858000"/>
              <a:gd name="connsiteX160" fmla="*/ 204576 w 1605470"/>
              <a:gd name="connsiteY160" fmla="*/ 530055 h 6858000"/>
              <a:gd name="connsiteX161" fmla="*/ 219064 w 1605470"/>
              <a:gd name="connsiteY161" fmla="*/ 469651 h 6858000"/>
              <a:gd name="connsiteX162" fmla="*/ 195012 w 1605470"/>
              <a:gd name="connsiteY162" fmla="*/ 448559 h 6858000"/>
              <a:gd name="connsiteX163" fmla="*/ 201434 w 1605470"/>
              <a:gd name="connsiteY163" fmla="*/ 441529 h 6858000"/>
              <a:gd name="connsiteX164" fmla="*/ 200655 w 1605470"/>
              <a:gd name="connsiteY164" fmla="*/ 428927 h 6858000"/>
              <a:gd name="connsiteX165" fmla="*/ 190059 w 1605470"/>
              <a:gd name="connsiteY165" fmla="*/ 430161 h 6858000"/>
              <a:gd name="connsiteX166" fmla="*/ 167079 w 1605470"/>
              <a:gd name="connsiteY166" fmla="*/ 367211 h 6858000"/>
              <a:gd name="connsiteX167" fmla="*/ 124571 w 1605470"/>
              <a:gd name="connsiteY167" fmla="*/ 302178 h 6858000"/>
              <a:gd name="connsiteX168" fmla="*/ 103243 w 1605470"/>
              <a:gd name="connsiteY168" fmla="*/ 211375 h 6858000"/>
              <a:gd name="connsiteX169" fmla="*/ 94571 w 1605470"/>
              <a:gd name="connsiteY169" fmla="*/ 184179 h 6858000"/>
              <a:gd name="connsiteX170" fmla="*/ 13437 w 1605470"/>
              <a:gd name="connsiteY170" fmla="*/ 19287 h 6858000"/>
              <a:gd name="connsiteX171" fmla="*/ 0 w 1605470"/>
              <a:gd name="connsiteY171"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3992 w 1605470"/>
              <a:gd name="connsiteY37" fmla="*/ 5619557 h 6858000"/>
              <a:gd name="connsiteX38" fmla="*/ 531653 w 1605470"/>
              <a:gd name="connsiteY38" fmla="*/ 5604904 h 6858000"/>
              <a:gd name="connsiteX39" fmla="*/ 539863 w 1605470"/>
              <a:gd name="connsiteY39" fmla="*/ 5604298 h 6858000"/>
              <a:gd name="connsiteX40" fmla="*/ 552319 w 1605470"/>
              <a:gd name="connsiteY40" fmla="*/ 5587997 h 6858000"/>
              <a:gd name="connsiteX41" fmla="*/ 591557 w 1605470"/>
              <a:gd name="connsiteY41" fmla="*/ 5476393 h 6858000"/>
              <a:gd name="connsiteX42" fmla="*/ 622750 w 1605470"/>
              <a:gd name="connsiteY42" fmla="*/ 5396260 h 6858000"/>
              <a:gd name="connsiteX43" fmla="*/ 638731 w 1605470"/>
              <a:gd name="connsiteY43" fmla="*/ 5330009 h 6858000"/>
              <a:gd name="connsiteX44" fmla="*/ 672224 w 1605470"/>
              <a:gd name="connsiteY44" fmla="*/ 5273739 h 6858000"/>
              <a:gd name="connsiteX45" fmla="*/ 681823 w 1605470"/>
              <a:gd name="connsiteY45" fmla="*/ 5241779 h 6858000"/>
              <a:gd name="connsiteX46" fmla="*/ 693049 w 1605470"/>
              <a:gd name="connsiteY46" fmla="*/ 5225268 h 6858000"/>
              <a:gd name="connsiteX47" fmla="*/ 694069 w 1605470"/>
              <a:gd name="connsiteY47" fmla="*/ 5217684 h 6858000"/>
              <a:gd name="connsiteX48" fmla="*/ 701410 w 1605470"/>
              <a:gd name="connsiteY48" fmla="*/ 5193377 h 6858000"/>
              <a:gd name="connsiteX49" fmla="*/ 704713 w 1605470"/>
              <a:gd name="connsiteY49" fmla="*/ 5179288 h 6858000"/>
              <a:gd name="connsiteX50" fmla="*/ 705697 w 1605470"/>
              <a:gd name="connsiteY50" fmla="*/ 5173621 h 6858000"/>
              <a:gd name="connsiteX51" fmla="*/ 701331 w 1605470"/>
              <a:gd name="connsiteY51" fmla="*/ 5159961 h 6858000"/>
              <a:gd name="connsiteX52" fmla="*/ 708008 w 1605470"/>
              <a:gd name="connsiteY52" fmla="*/ 5144295 h 6858000"/>
              <a:gd name="connsiteX53" fmla="*/ 704941 w 1605470"/>
              <a:gd name="connsiteY53" fmla="*/ 5125185 h 6858000"/>
              <a:gd name="connsiteX54" fmla="*/ 711771 w 1605470"/>
              <a:gd name="connsiteY54" fmla="*/ 5121884 h 6858000"/>
              <a:gd name="connsiteX55" fmla="*/ 718807 w 1605470"/>
              <a:gd name="connsiteY55" fmla="*/ 5067850 h 6858000"/>
              <a:gd name="connsiteX56" fmla="*/ 721538 w 1605470"/>
              <a:gd name="connsiteY56" fmla="*/ 5060861 h 6858000"/>
              <a:gd name="connsiteX57" fmla="*/ 718242 w 1605470"/>
              <a:gd name="connsiteY57" fmla="*/ 5034192 h 6858000"/>
              <a:gd name="connsiteX58" fmla="*/ 719796 w 1605470"/>
              <a:gd name="connsiteY58" fmla="*/ 4993030 h 6858000"/>
              <a:gd name="connsiteX59" fmla="*/ 726705 w 1605470"/>
              <a:gd name="connsiteY59" fmla="*/ 4946844 h 6858000"/>
              <a:gd name="connsiteX60" fmla="*/ 722561 w 1605470"/>
              <a:gd name="connsiteY60" fmla="*/ 4932692 h 6858000"/>
              <a:gd name="connsiteX61" fmla="*/ 724935 w 1605470"/>
              <a:gd name="connsiteY61" fmla="*/ 4821504 h 6858000"/>
              <a:gd name="connsiteX62" fmla="*/ 732118 w 1605470"/>
              <a:gd name="connsiteY62" fmla="*/ 4801535 h 6858000"/>
              <a:gd name="connsiteX63" fmla="*/ 739787 w 1605470"/>
              <a:gd name="connsiteY63" fmla="*/ 4797794 h 6858000"/>
              <a:gd name="connsiteX64" fmla="*/ 741081 w 1605470"/>
              <a:gd name="connsiteY64" fmla="*/ 4784526 h 6858000"/>
              <a:gd name="connsiteX65" fmla="*/ 742865 w 1605470"/>
              <a:gd name="connsiteY65" fmla="*/ 4781211 h 6858000"/>
              <a:gd name="connsiteX66" fmla="*/ 751652 w 1605470"/>
              <a:gd name="connsiteY66" fmla="*/ 4761984 h 6858000"/>
              <a:gd name="connsiteX67" fmla="*/ 747700 w 1605470"/>
              <a:gd name="connsiteY67" fmla="*/ 4690749 h 6858000"/>
              <a:gd name="connsiteX68" fmla="*/ 743180 w 1605470"/>
              <a:gd name="connsiteY68" fmla="*/ 4584173 h 6858000"/>
              <a:gd name="connsiteX69" fmla="*/ 738263 w 1605470"/>
              <a:gd name="connsiteY69" fmla="*/ 4444346 h 6858000"/>
              <a:gd name="connsiteX70" fmla="*/ 734828 w 1605470"/>
              <a:gd name="connsiteY70" fmla="*/ 4375228 h 6858000"/>
              <a:gd name="connsiteX71" fmla="*/ 715481 w 1605470"/>
              <a:gd name="connsiteY71" fmla="*/ 4214165 h 6858000"/>
              <a:gd name="connsiteX72" fmla="*/ 719554 w 1605470"/>
              <a:gd name="connsiteY72" fmla="*/ 4090296 h 6858000"/>
              <a:gd name="connsiteX73" fmla="*/ 704810 w 1605470"/>
              <a:gd name="connsiteY73" fmla="*/ 4033999 h 6858000"/>
              <a:gd name="connsiteX74" fmla="*/ 705959 w 1605470"/>
              <a:gd name="connsiteY74" fmla="*/ 4031933 h 6858000"/>
              <a:gd name="connsiteX75" fmla="*/ 704535 w 1605470"/>
              <a:gd name="connsiteY75" fmla="*/ 4013953 h 6858000"/>
              <a:gd name="connsiteX76" fmla="*/ 700443 w 1605470"/>
              <a:gd name="connsiteY76" fmla="*/ 4010511 h 6858000"/>
              <a:gd name="connsiteX77" fmla="*/ 698282 w 1605470"/>
              <a:gd name="connsiteY77" fmla="*/ 3998331 h 6858000"/>
              <a:gd name="connsiteX78" fmla="*/ 690830 w 1605470"/>
              <a:gd name="connsiteY78" fmla="*/ 3974753 h 6858000"/>
              <a:gd name="connsiteX79" fmla="*/ 692428 w 1605470"/>
              <a:gd name="connsiteY79" fmla="*/ 3969950 h 6858000"/>
              <a:gd name="connsiteX80" fmla="*/ 685850 w 1605470"/>
              <a:gd name="connsiteY80" fmla="*/ 3933779 h 6858000"/>
              <a:gd name="connsiteX81" fmla="*/ 687181 w 1605470"/>
              <a:gd name="connsiteY81" fmla="*/ 3933093 h 6858000"/>
              <a:gd name="connsiteX82" fmla="*/ 691535 w 1605470"/>
              <a:gd name="connsiteY82" fmla="*/ 3922082 h 6858000"/>
              <a:gd name="connsiteX83" fmla="*/ 696613 w 1605470"/>
              <a:gd name="connsiteY83" fmla="*/ 3901461 h 6858000"/>
              <a:gd name="connsiteX84" fmla="*/ 719207 w 1605470"/>
              <a:gd name="connsiteY84" fmla="*/ 3813873 h 6858000"/>
              <a:gd name="connsiteX85" fmla="*/ 718632 w 1605470"/>
              <a:gd name="connsiteY85" fmla="*/ 3806161 h 6858000"/>
              <a:gd name="connsiteX86" fmla="*/ 718939 w 1605470"/>
              <a:gd name="connsiteY86" fmla="*/ 3805957 h 6858000"/>
              <a:gd name="connsiteX87" fmla="*/ 718966 w 1605470"/>
              <a:gd name="connsiteY87" fmla="*/ 3797724 h 6858000"/>
              <a:gd name="connsiteX88" fmla="*/ 717581 w 1605470"/>
              <a:gd name="connsiteY88" fmla="*/ 3792098 h 6858000"/>
              <a:gd name="connsiteX89" fmla="*/ 716465 w 1605470"/>
              <a:gd name="connsiteY89" fmla="*/ 3777135 h 6858000"/>
              <a:gd name="connsiteX90" fmla="*/ 718198 w 1605470"/>
              <a:gd name="connsiteY90" fmla="*/ 3771656 h 6858000"/>
              <a:gd name="connsiteX91" fmla="*/ 721941 w 1605470"/>
              <a:gd name="connsiteY91" fmla="*/ 3769007 h 6858000"/>
              <a:gd name="connsiteX92" fmla="*/ 721407 w 1605470"/>
              <a:gd name="connsiteY92" fmla="*/ 3767709 h 6858000"/>
              <a:gd name="connsiteX93" fmla="*/ 730103 w 1605470"/>
              <a:gd name="connsiteY93" fmla="*/ 3738082 h 6858000"/>
              <a:gd name="connsiteX94" fmla="*/ 737449 w 1605470"/>
              <a:gd name="connsiteY94" fmla="*/ 3673397 h 6858000"/>
              <a:gd name="connsiteX95" fmla="*/ 736745 w 1605470"/>
              <a:gd name="connsiteY95" fmla="*/ 3637109 h 6858000"/>
              <a:gd name="connsiteX96" fmla="*/ 740188 w 1605470"/>
              <a:gd name="connsiteY96" fmla="*/ 3536883 h 6858000"/>
              <a:gd name="connsiteX97" fmla="*/ 747726 w 1605470"/>
              <a:gd name="connsiteY97" fmla="*/ 3435652 h 6858000"/>
              <a:gd name="connsiteX98" fmla="*/ 774383 w 1605470"/>
              <a:gd name="connsiteY98" fmla="*/ 3381564 h 6858000"/>
              <a:gd name="connsiteX99" fmla="*/ 774870 w 1605470"/>
              <a:gd name="connsiteY99" fmla="*/ 3375761 h 6858000"/>
              <a:gd name="connsiteX100" fmla="*/ 770510 w 1605470"/>
              <a:gd name="connsiteY100" fmla="*/ 3361844 h 6858000"/>
              <a:gd name="connsiteX101" fmla="*/ 767933 w 1605470"/>
              <a:gd name="connsiteY101" fmla="*/ 3356929 h 6858000"/>
              <a:gd name="connsiteX102" fmla="*/ 766158 w 1605470"/>
              <a:gd name="connsiteY102" fmla="*/ 3349058 h 6858000"/>
              <a:gd name="connsiteX103" fmla="*/ 766414 w 1605470"/>
              <a:gd name="connsiteY103" fmla="*/ 3348763 h 6858000"/>
              <a:gd name="connsiteX104" fmla="*/ 764166 w 1605470"/>
              <a:gd name="connsiteY104" fmla="*/ 3341588 h 6858000"/>
              <a:gd name="connsiteX105" fmla="*/ 749397 w 1605470"/>
              <a:gd name="connsiteY105" fmla="*/ 3307769 h 6858000"/>
              <a:gd name="connsiteX106" fmla="*/ 766960 w 1605470"/>
              <a:gd name="connsiteY106" fmla="*/ 3250522 h 6858000"/>
              <a:gd name="connsiteX107" fmla="*/ 767385 w 1605470"/>
              <a:gd name="connsiteY107" fmla="*/ 3229163 h 6858000"/>
              <a:gd name="connsiteX108" fmla="*/ 769208 w 1605470"/>
              <a:gd name="connsiteY108" fmla="*/ 3217217 h 6858000"/>
              <a:gd name="connsiteX109" fmla="*/ 770350 w 1605470"/>
              <a:gd name="connsiteY109" fmla="*/ 3216125 h 6858000"/>
              <a:gd name="connsiteX110" fmla="*/ 756043 w 1605470"/>
              <a:gd name="connsiteY110" fmla="*/ 3183755 h 6858000"/>
              <a:gd name="connsiteX111" fmla="*/ 756544 w 1605470"/>
              <a:gd name="connsiteY111" fmla="*/ 3178642 h 6858000"/>
              <a:gd name="connsiteX112" fmla="*/ 744144 w 1605470"/>
              <a:gd name="connsiteY112" fmla="*/ 3158586 h 6858000"/>
              <a:gd name="connsiteX113" fmla="*/ 739378 w 1605470"/>
              <a:gd name="connsiteY113" fmla="*/ 3147669 h 6858000"/>
              <a:gd name="connsiteX114" fmla="*/ 734648 w 1605470"/>
              <a:gd name="connsiteY114" fmla="*/ 3145733 h 6858000"/>
              <a:gd name="connsiteX115" fmla="*/ 729329 w 1605470"/>
              <a:gd name="connsiteY115" fmla="*/ 3129034 h 6858000"/>
              <a:gd name="connsiteX116" fmla="*/ 729994 w 1605470"/>
              <a:gd name="connsiteY116" fmla="*/ 3126682 h 6858000"/>
              <a:gd name="connsiteX117" fmla="*/ 720862 w 1605470"/>
              <a:gd name="connsiteY117" fmla="*/ 3114519 h 6858000"/>
              <a:gd name="connsiteX118" fmla="*/ 707471 w 1605470"/>
              <a:gd name="connsiteY118" fmla="*/ 3106272 h 6858000"/>
              <a:gd name="connsiteX119" fmla="*/ 680201 w 1605470"/>
              <a:gd name="connsiteY119" fmla="*/ 2958185 h 6858000"/>
              <a:gd name="connsiteX120" fmla="*/ 622815 w 1605470"/>
              <a:gd name="connsiteY120" fmla="*/ 2762989 h 6858000"/>
              <a:gd name="connsiteX121" fmla="*/ 571733 w 1605470"/>
              <a:gd name="connsiteY121" fmla="*/ 2554718 h 6858000"/>
              <a:gd name="connsiteX122" fmla="*/ 551827 w 1605470"/>
              <a:gd name="connsiteY122" fmla="*/ 2485734 h 6858000"/>
              <a:gd name="connsiteX123" fmla="*/ 542550 w 1605470"/>
              <a:gd name="connsiteY123" fmla="*/ 2447068 h 6858000"/>
              <a:gd name="connsiteX124" fmla="*/ 529511 w 1605470"/>
              <a:gd name="connsiteY124" fmla="*/ 2425819 h 6858000"/>
              <a:gd name="connsiteX125" fmla="*/ 528878 w 1605470"/>
              <a:gd name="connsiteY125" fmla="*/ 2408971 h 6858000"/>
              <a:gd name="connsiteX126" fmla="*/ 535510 w 1605470"/>
              <a:gd name="connsiteY126" fmla="*/ 2402874 h 6858000"/>
              <a:gd name="connsiteX127" fmla="*/ 538122 w 1605470"/>
              <a:gd name="connsiteY127" fmla="*/ 2381443 h 6858000"/>
              <a:gd name="connsiteX128" fmla="*/ 514451 w 1605470"/>
              <a:gd name="connsiteY128" fmla="*/ 2261920 h 6858000"/>
              <a:gd name="connsiteX129" fmla="*/ 504338 w 1605470"/>
              <a:gd name="connsiteY129" fmla="*/ 2195378 h 6858000"/>
              <a:gd name="connsiteX130" fmla="*/ 488555 w 1605470"/>
              <a:gd name="connsiteY130" fmla="*/ 2155135 h 6858000"/>
              <a:gd name="connsiteX131" fmla="*/ 486013 w 1605470"/>
              <a:gd name="connsiteY131" fmla="*/ 2118008 h 6858000"/>
              <a:gd name="connsiteX132" fmla="*/ 487006 w 1605470"/>
              <a:gd name="connsiteY132" fmla="*/ 2050531 h 6858000"/>
              <a:gd name="connsiteX133" fmla="*/ 478812 w 1605470"/>
              <a:gd name="connsiteY133" fmla="*/ 1963269 h 6858000"/>
              <a:gd name="connsiteX134" fmla="*/ 459990 w 1605470"/>
              <a:gd name="connsiteY134" fmla="*/ 1906352 h 6858000"/>
              <a:gd name="connsiteX135" fmla="*/ 436547 w 1605470"/>
              <a:gd name="connsiteY135" fmla="*/ 1861531 h 6858000"/>
              <a:gd name="connsiteX136" fmla="*/ 390346 w 1605470"/>
              <a:gd name="connsiteY136" fmla="*/ 1732919 h 6858000"/>
              <a:gd name="connsiteX137" fmla="*/ 362657 w 1605470"/>
              <a:gd name="connsiteY137" fmla="*/ 1663540 h 6858000"/>
              <a:gd name="connsiteX138" fmla="*/ 361783 w 1605470"/>
              <a:gd name="connsiteY138" fmla="*/ 1615777 h 6858000"/>
              <a:gd name="connsiteX139" fmla="*/ 342578 w 1605470"/>
              <a:gd name="connsiteY139" fmla="*/ 1563678 h 6858000"/>
              <a:gd name="connsiteX140" fmla="*/ 355658 w 1605470"/>
              <a:gd name="connsiteY140" fmla="*/ 1519474 h 6858000"/>
              <a:gd name="connsiteX141" fmla="*/ 348400 w 1605470"/>
              <a:gd name="connsiteY141" fmla="*/ 1477995 h 6858000"/>
              <a:gd name="connsiteX142" fmla="*/ 334485 w 1605470"/>
              <a:gd name="connsiteY142" fmla="*/ 1373769 h 6858000"/>
              <a:gd name="connsiteX143" fmla="*/ 342792 w 1605470"/>
              <a:gd name="connsiteY143" fmla="*/ 1307086 h 6858000"/>
              <a:gd name="connsiteX144" fmla="*/ 343980 w 1605470"/>
              <a:gd name="connsiteY144" fmla="*/ 1189033 h 6858000"/>
              <a:gd name="connsiteX145" fmla="*/ 348665 w 1605470"/>
              <a:gd name="connsiteY145" fmla="*/ 1168288 h 6858000"/>
              <a:gd name="connsiteX146" fmla="*/ 340947 w 1605470"/>
              <a:gd name="connsiteY146" fmla="*/ 1142577 h 6858000"/>
              <a:gd name="connsiteX147" fmla="*/ 330253 w 1605470"/>
              <a:gd name="connsiteY147" fmla="*/ 1088484 h 6858000"/>
              <a:gd name="connsiteX148" fmla="*/ 318989 w 1605470"/>
              <a:gd name="connsiteY148" fmla="*/ 1016103 h 6858000"/>
              <a:gd name="connsiteX149" fmla="*/ 320445 w 1605470"/>
              <a:gd name="connsiteY149" fmla="*/ 932283 h 6858000"/>
              <a:gd name="connsiteX150" fmla="*/ 322681 w 1605470"/>
              <a:gd name="connsiteY150" fmla="*/ 915925 h 6858000"/>
              <a:gd name="connsiteX151" fmla="*/ 315310 w 1605470"/>
              <a:gd name="connsiteY151" fmla="*/ 896999 h 6858000"/>
              <a:gd name="connsiteX152" fmla="*/ 284718 w 1605470"/>
              <a:gd name="connsiteY152" fmla="*/ 821517 h 6858000"/>
              <a:gd name="connsiteX153" fmla="*/ 263668 w 1605470"/>
              <a:gd name="connsiteY153" fmla="*/ 751353 h 6858000"/>
              <a:gd name="connsiteX154" fmla="*/ 263226 w 1605470"/>
              <a:gd name="connsiteY154" fmla="*/ 721230 h 6858000"/>
              <a:gd name="connsiteX155" fmla="*/ 248897 w 1605470"/>
              <a:gd name="connsiteY155" fmla="*/ 681659 h 6858000"/>
              <a:gd name="connsiteX156" fmla="*/ 234316 w 1605470"/>
              <a:gd name="connsiteY156" fmla="*/ 635218 h 6858000"/>
              <a:gd name="connsiteX157" fmla="*/ 239327 w 1605470"/>
              <a:gd name="connsiteY157" fmla="*/ 613763 h 6858000"/>
              <a:gd name="connsiteX158" fmla="*/ 225269 w 1605470"/>
              <a:gd name="connsiteY158" fmla="*/ 598582 h 6858000"/>
              <a:gd name="connsiteX159" fmla="*/ 224950 w 1605470"/>
              <a:gd name="connsiteY159" fmla="*/ 576846 h 6858000"/>
              <a:gd name="connsiteX160" fmla="*/ 204576 w 1605470"/>
              <a:gd name="connsiteY160" fmla="*/ 530055 h 6858000"/>
              <a:gd name="connsiteX161" fmla="*/ 219064 w 1605470"/>
              <a:gd name="connsiteY161" fmla="*/ 469651 h 6858000"/>
              <a:gd name="connsiteX162" fmla="*/ 195012 w 1605470"/>
              <a:gd name="connsiteY162" fmla="*/ 448559 h 6858000"/>
              <a:gd name="connsiteX163" fmla="*/ 201434 w 1605470"/>
              <a:gd name="connsiteY163" fmla="*/ 441529 h 6858000"/>
              <a:gd name="connsiteX164" fmla="*/ 200655 w 1605470"/>
              <a:gd name="connsiteY164" fmla="*/ 428927 h 6858000"/>
              <a:gd name="connsiteX165" fmla="*/ 190059 w 1605470"/>
              <a:gd name="connsiteY165" fmla="*/ 430161 h 6858000"/>
              <a:gd name="connsiteX166" fmla="*/ 167079 w 1605470"/>
              <a:gd name="connsiteY166" fmla="*/ 367211 h 6858000"/>
              <a:gd name="connsiteX167" fmla="*/ 124571 w 1605470"/>
              <a:gd name="connsiteY167" fmla="*/ 302178 h 6858000"/>
              <a:gd name="connsiteX168" fmla="*/ 103243 w 1605470"/>
              <a:gd name="connsiteY168" fmla="*/ 211375 h 6858000"/>
              <a:gd name="connsiteX169" fmla="*/ 94571 w 1605470"/>
              <a:gd name="connsiteY169" fmla="*/ 184179 h 6858000"/>
              <a:gd name="connsiteX170" fmla="*/ 13437 w 1605470"/>
              <a:gd name="connsiteY170" fmla="*/ 19287 h 6858000"/>
              <a:gd name="connsiteX171" fmla="*/ 0 w 1605470"/>
              <a:gd name="connsiteY171"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3992 w 1605470"/>
              <a:gd name="connsiteY37" fmla="*/ 5619557 h 6858000"/>
              <a:gd name="connsiteX38" fmla="*/ 531653 w 1605470"/>
              <a:gd name="connsiteY38" fmla="*/ 5604904 h 6858000"/>
              <a:gd name="connsiteX39" fmla="*/ 539863 w 1605470"/>
              <a:gd name="connsiteY39" fmla="*/ 5604298 h 6858000"/>
              <a:gd name="connsiteX40" fmla="*/ 552319 w 1605470"/>
              <a:gd name="connsiteY40" fmla="*/ 5587997 h 6858000"/>
              <a:gd name="connsiteX41" fmla="*/ 591557 w 1605470"/>
              <a:gd name="connsiteY41" fmla="*/ 5476393 h 6858000"/>
              <a:gd name="connsiteX42" fmla="*/ 622750 w 1605470"/>
              <a:gd name="connsiteY42" fmla="*/ 5396260 h 6858000"/>
              <a:gd name="connsiteX43" fmla="*/ 638731 w 1605470"/>
              <a:gd name="connsiteY43" fmla="*/ 5330009 h 6858000"/>
              <a:gd name="connsiteX44" fmla="*/ 672224 w 1605470"/>
              <a:gd name="connsiteY44" fmla="*/ 5273739 h 6858000"/>
              <a:gd name="connsiteX45" fmla="*/ 681823 w 1605470"/>
              <a:gd name="connsiteY45" fmla="*/ 5241779 h 6858000"/>
              <a:gd name="connsiteX46" fmla="*/ 693049 w 1605470"/>
              <a:gd name="connsiteY46" fmla="*/ 5225268 h 6858000"/>
              <a:gd name="connsiteX47" fmla="*/ 694069 w 1605470"/>
              <a:gd name="connsiteY47" fmla="*/ 5217684 h 6858000"/>
              <a:gd name="connsiteX48" fmla="*/ 701410 w 1605470"/>
              <a:gd name="connsiteY48" fmla="*/ 5193377 h 6858000"/>
              <a:gd name="connsiteX49" fmla="*/ 704713 w 1605470"/>
              <a:gd name="connsiteY49" fmla="*/ 5179288 h 6858000"/>
              <a:gd name="connsiteX50" fmla="*/ 705697 w 1605470"/>
              <a:gd name="connsiteY50" fmla="*/ 5173621 h 6858000"/>
              <a:gd name="connsiteX51" fmla="*/ 701331 w 1605470"/>
              <a:gd name="connsiteY51" fmla="*/ 5159961 h 6858000"/>
              <a:gd name="connsiteX52" fmla="*/ 708008 w 1605470"/>
              <a:gd name="connsiteY52" fmla="*/ 5144295 h 6858000"/>
              <a:gd name="connsiteX53" fmla="*/ 704941 w 1605470"/>
              <a:gd name="connsiteY53" fmla="*/ 5125185 h 6858000"/>
              <a:gd name="connsiteX54" fmla="*/ 711771 w 1605470"/>
              <a:gd name="connsiteY54" fmla="*/ 5121884 h 6858000"/>
              <a:gd name="connsiteX55" fmla="*/ 718807 w 1605470"/>
              <a:gd name="connsiteY55" fmla="*/ 5067850 h 6858000"/>
              <a:gd name="connsiteX56" fmla="*/ 721538 w 1605470"/>
              <a:gd name="connsiteY56" fmla="*/ 5060861 h 6858000"/>
              <a:gd name="connsiteX57" fmla="*/ 718242 w 1605470"/>
              <a:gd name="connsiteY57" fmla="*/ 5034192 h 6858000"/>
              <a:gd name="connsiteX58" fmla="*/ 719796 w 1605470"/>
              <a:gd name="connsiteY58" fmla="*/ 4993030 h 6858000"/>
              <a:gd name="connsiteX59" fmla="*/ 726705 w 1605470"/>
              <a:gd name="connsiteY59" fmla="*/ 4946844 h 6858000"/>
              <a:gd name="connsiteX60" fmla="*/ 722561 w 1605470"/>
              <a:gd name="connsiteY60" fmla="*/ 4932692 h 6858000"/>
              <a:gd name="connsiteX61" fmla="*/ 737964 w 1605470"/>
              <a:gd name="connsiteY61" fmla="*/ 4858827 h 6858000"/>
              <a:gd name="connsiteX62" fmla="*/ 732118 w 1605470"/>
              <a:gd name="connsiteY62" fmla="*/ 4801535 h 6858000"/>
              <a:gd name="connsiteX63" fmla="*/ 739787 w 1605470"/>
              <a:gd name="connsiteY63" fmla="*/ 4797794 h 6858000"/>
              <a:gd name="connsiteX64" fmla="*/ 741081 w 1605470"/>
              <a:gd name="connsiteY64" fmla="*/ 4784526 h 6858000"/>
              <a:gd name="connsiteX65" fmla="*/ 742865 w 1605470"/>
              <a:gd name="connsiteY65" fmla="*/ 4781211 h 6858000"/>
              <a:gd name="connsiteX66" fmla="*/ 751652 w 1605470"/>
              <a:gd name="connsiteY66" fmla="*/ 4761984 h 6858000"/>
              <a:gd name="connsiteX67" fmla="*/ 747700 w 1605470"/>
              <a:gd name="connsiteY67" fmla="*/ 4690749 h 6858000"/>
              <a:gd name="connsiteX68" fmla="*/ 743180 w 1605470"/>
              <a:gd name="connsiteY68" fmla="*/ 4584173 h 6858000"/>
              <a:gd name="connsiteX69" fmla="*/ 738263 w 1605470"/>
              <a:gd name="connsiteY69" fmla="*/ 4444346 h 6858000"/>
              <a:gd name="connsiteX70" fmla="*/ 734828 w 1605470"/>
              <a:gd name="connsiteY70" fmla="*/ 4375228 h 6858000"/>
              <a:gd name="connsiteX71" fmla="*/ 715481 w 1605470"/>
              <a:gd name="connsiteY71" fmla="*/ 4214165 h 6858000"/>
              <a:gd name="connsiteX72" fmla="*/ 719554 w 1605470"/>
              <a:gd name="connsiteY72" fmla="*/ 4090296 h 6858000"/>
              <a:gd name="connsiteX73" fmla="*/ 704810 w 1605470"/>
              <a:gd name="connsiteY73" fmla="*/ 4033999 h 6858000"/>
              <a:gd name="connsiteX74" fmla="*/ 705959 w 1605470"/>
              <a:gd name="connsiteY74" fmla="*/ 4031933 h 6858000"/>
              <a:gd name="connsiteX75" fmla="*/ 704535 w 1605470"/>
              <a:gd name="connsiteY75" fmla="*/ 4013953 h 6858000"/>
              <a:gd name="connsiteX76" fmla="*/ 700443 w 1605470"/>
              <a:gd name="connsiteY76" fmla="*/ 4010511 h 6858000"/>
              <a:gd name="connsiteX77" fmla="*/ 698282 w 1605470"/>
              <a:gd name="connsiteY77" fmla="*/ 3998331 h 6858000"/>
              <a:gd name="connsiteX78" fmla="*/ 690830 w 1605470"/>
              <a:gd name="connsiteY78" fmla="*/ 3974753 h 6858000"/>
              <a:gd name="connsiteX79" fmla="*/ 692428 w 1605470"/>
              <a:gd name="connsiteY79" fmla="*/ 3969950 h 6858000"/>
              <a:gd name="connsiteX80" fmla="*/ 685850 w 1605470"/>
              <a:gd name="connsiteY80" fmla="*/ 3933779 h 6858000"/>
              <a:gd name="connsiteX81" fmla="*/ 687181 w 1605470"/>
              <a:gd name="connsiteY81" fmla="*/ 3933093 h 6858000"/>
              <a:gd name="connsiteX82" fmla="*/ 691535 w 1605470"/>
              <a:gd name="connsiteY82" fmla="*/ 3922082 h 6858000"/>
              <a:gd name="connsiteX83" fmla="*/ 696613 w 1605470"/>
              <a:gd name="connsiteY83" fmla="*/ 3901461 h 6858000"/>
              <a:gd name="connsiteX84" fmla="*/ 719207 w 1605470"/>
              <a:gd name="connsiteY84" fmla="*/ 3813873 h 6858000"/>
              <a:gd name="connsiteX85" fmla="*/ 718632 w 1605470"/>
              <a:gd name="connsiteY85" fmla="*/ 3806161 h 6858000"/>
              <a:gd name="connsiteX86" fmla="*/ 718939 w 1605470"/>
              <a:gd name="connsiteY86" fmla="*/ 3805957 h 6858000"/>
              <a:gd name="connsiteX87" fmla="*/ 718966 w 1605470"/>
              <a:gd name="connsiteY87" fmla="*/ 3797724 h 6858000"/>
              <a:gd name="connsiteX88" fmla="*/ 717581 w 1605470"/>
              <a:gd name="connsiteY88" fmla="*/ 3792098 h 6858000"/>
              <a:gd name="connsiteX89" fmla="*/ 716465 w 1605470"/>
              <a:gd name="connsiteY89" fmla="*/ 3777135 h 6858000"/>
              <a:gd name="connsiteX90" fmla="*/ 718198 w 1605470"/>
              <a:gd name="connsiteY90" fmla="*/ 3771656 h 6858000"/>
              <a:gd name="connsiteX91" fmla="*/ 721941 w 1605470"/>
              <a:gd name="connsiteY91" fmla="*/ 3769007 h 6858000"/>
              <a:gd name="connsiteX92" fmla="*/ 721407 w 1605470"/>
              <a:gd name="connsiteY92" fmla="*/ 3767709 h 6858000"/>
              <a:gd name="connsiteX93" fmla="*/ 730103 w 1605470"/>
              <a:gd name="connsiteY93" fmla="*/ 3738082 h 6858000"/>
              <a:gd name="connsiteX94" fmla="*/ 737449 w 1605470"/>
              <a:gd name="connsiteY94" fmla="*/ 3673397 h 6858000"/>
              <a:gd name="connsiteX95" fmla="*/ 736745 w 1605470"/>
              <a:gd name="connsiteY95" fmla="*/ 3637109 h 6858000"/>
              <a:gd name="connsiteX96" fmla="*/ 740188 w 1605470"/>
              <a:gd name="connsiteY96" fmla="*/ 3536883 h 6858000"/>
              <a:gd name="connsiteX97" fmla="*/ 747726 w 1605470"/>
              <a:gd name="connsiteY97" fmla="*/ 3435652 h 6858000"/>
              <a:gd name="connsiteX98" fmla="*/ 774383 w 1605470"/>
              <a:gd name="connsiteY98" fmla="*/ 3381564 h 6858000"/>
              <a:gd name="connsiteX99" fmla="*/ 774870 w 1605470"/>
              <a:gd name="connsiteY99" fmla="*/ 3375761 h 6858000"/>
              <a:gd name="connsiteX100" fmla="*/ 770510 w 1605470"/>
              <a:gd name="connsiteY100" fmla="*/ 3361844 h 6858000"/>
              <a:gd name="connsiteX101" fmla="*/ 767933 w 1605470"/>
              <a:gd name="connsiteY101" fmla="*/ 3356929 h 6858000"/>
              <a:gd name="connsiteX102" fmla="*/ 766158 w 1605470"/>
              <a:gd name="connsiteY102" fmla="*/ 3349058 h 6858000"/>
              <a:gd name="connsiteX103" fmla="*/ 766414 w 1605470"/>
              <a:gd name="connsiteY103" fmla="*/ 3348763 h 6858000"/>
              <a:gd name="connsiteX104" fmla="*/ 764166 w 1605470"/>
              <a:gd name="connsiteY104" fmla="*/ 3341588 h 6858000"/>
              <a:gd name="connsiteX105" fmla="*/ 749397 w 1605470"/>
              <a:gd name="connsiteY105" fmla="*/ 3307769 h 6858000"/>
              <a:gd name="connsiteX106" fmla="*/ 766960 w 1605470"/>
              <a:gd name="connsiteY106" fmla="*/ 3250522 h 6858000"/>
              <a:gd name="connsiteX107" fmla="*/ 767385 w 1605470"/>
              <a:gd name="connsiteY107" fmla="*/ 3229163 h 6858000"/>
              <a:gd name="connsiteX108" fmla="*/ 769208 w 1605470"/>
              <a:gd name="connsiteY108" fmla="*/ 3217217 h 6858000"/>
              <a:gd name="connsiteX109" fmla="*/ 770350 w 1605470"/>
              <a:gd name="connsiteY109" fmla="*/ 3216125 h 6858000"/>
              <a:gd name="connsiteX110" fmla="*/ 756043 w 1605470"/>
              <a:gd name="connsiteY110" fmla="*/ 3183755 h 6858000"/>
              <a:gd name="connsiteX111" fmla="*/ 756544 w 1605470"/>
              <a:gd name="connsiteY111" fmla="*/ 3178642 h 6858000"/>
              <a:gd name="connsiteX112" fmla="*/ 744144 w 1605470"/>
              <a:gd name="connsiteY112" fmla="*/ 3158586 h 6858000"/>
              <a:gd name="connsiteX113" fmla="*/ 739378 w 1605470"/>
              <a:gd name="connsiteY113" fmla="*/ 3147669 h 6858000"/>
              <a:gd name="connsiteX114" fmla="*/ 734648 w 1605470"/>
              <a:gd name="connsiteY114" fmla="*/ 3145733 h 6858000"/>
              <a:gd name="connsiteX115" fmla="*/ 729329 w 1605470"/>
              <a:gd name="connsiteY115" fmla="*/ 3129034 h 6858000"/>
              <a:gd name="connsiteX116" fmla="*/ 729994 w 1605470"/>
              <a:gd name="connsiteY116" fmla="*/ 3126682 h 6858000"/>
              <a:gd name="connsiteX117" fmla="*/ 720862 w 1605470"/>
              <a:gd name="connsiteY117" fmla="*/ 3114519 h 6858000"/>
              <a:gd name="connsiteX118" fmla="*/ 707471 w 1605470"/>
              <a:gd name="connsiteY118" fmla="*/ 3106272 h 6858000"/>
              <a:gd name="connsiteX119" fmla="*/ 680201 w 1605470"/>
              <a:gd name="connsiteY119" fmla="*/ 2958185 h 6858000"/>
              <a:gd name="connsiteX120" fmla="*/ 622815 w 1605470"/>
              <a:gd name="connsiteY120" fmla="*/ 2762989 h 6858000"/>
              <a:gd name="connsiteX121" fmla="*/ 571733 w 1605470"/>
              <a:gd name="connsiteY121" fmla="*/ 2554718 h 6858000"/>
              <a:gd name="connsiteX122" fmla="*/ 551827 w 1605470"/>
              <a:gd name="connsiteY122" fmla="*/ 2485734 h 6858000"/>
              <a:gd name="connsiteX123" fmla="*/ 542550 w 1605470"/>
              <a:gd name="connsiteY123" fmla="*/ 2447068 h 6858000"/>
              <a:gd name="connsiteX124" fmla="*/ 529511 w 1605470"/>
              <a:gd name="connsiteY124" fmla="*/ 2425819 h 6858000"/>
              <a:gd name="connsiteX125" fmla="*/ 528878 w 1605470"/>
              <a:gd name="connsiteY125" fmla="*/ 2408971 h 6858000"/>
              <a:gd name="connsiteX126" fmla="*/ 535510 w 1605470"/>
              <a:gd name="connsiteY126" fmla="*/ 2402874 h 6858000"/>
              <a:gd name="connsiteX127" fmla="*/ 538122 w 1605470"/>
              <a:gd name="connsiteY127" fmla="*/ 2381443 h 6858000"/>
              <a:gd name="connsiteX128" fmla="*/ 514451 w 1605470"/>
              <a:gd name="connsiteY128" fmla="*/ 2261920 h 6858000"/>
              <a:gd name="connsiteX129" fmla="*/ 504338 w 1605470"/>
              <a:gd name="connsiteY129" fmla="*/ 2195378 h 6858000"/>
              <a:gd name="connsiteX130" fmla="*/ 488555 w 1605470"/>
              <a:gd name="connsiteY130" fmla="*/ 2155135 h 6858000"/>
              <a:gd name="connsiteX131" fmla="*/ 486013 w 1605470"/>
              <a:gd name="connsiteY131" fmla="*/ 2118008 h 6858000"/>
              <a:gd name="connsiteX132" fmla="*/ 487006 w 1605470"/>
              <a:gd name="connsiteY132" fmla="*/ 2050531 h 6858000"/>
              <a:gd name="connsiteX133" fmla="*/ 478812 w 1605470"/>
              <a:gd name="connsiteY133" fmla="*/ 1963269 h 6858000"/>
              <a:gd name="connsiteX134" fmla="*/ 459990 w 1605470"/>
              <a:gd name="connsiteY134" fmla="*/ 1906352 h 6858000"/>
              <a:gd name="connsiteX135" fmla="*/ 436547 w 1605470"/>
              <a:gd name="connsiteY135" fmla="*/ 1861531 h 6858000"/>
              <a:gd name="connsiteX136" fmla="*/ 390346 w 1605470"/>
              <a:gd name="connsiteY136" fmla="*/ 1732919 h 6858000"/>
              <a:gd name="connsiteX137" fmla="*/ 362657 w 1605470"/>
              <a:gd name="connsiteY137" fmla="*/ 1663540 h 6858000"/>
              <a:gd name="connsiteX138" fmla="*/ 361783 w 1605470"/>
              <a:gd name="connsiteY138" fmla="*/ 1615777 h 6858000"/>
              <a:gd name="connsiteX139" fmla="*/ 342578 w 1605470"/>
              <a:gd name="connsiteY139" fmla="*/ 1563678 h 6858000"/>
              <a:gd name="connsiteX140" fmla="*/ 355658 w 1605470"/>
              <a:gd name="connsiteY140" fmla="*/ 1519474 h 6858000"/>
              <a:gd name="connsiteX141" fmla="*/ 348400 w 1605470"/>
              <a:gd name="connsiteY141" fmla="*/ 1477995 h 6858000"/>
              <a:gd name="connsiteX142" fmla="*/ 334485 w 1605470"/>
              <a:gd name="connsiteY142" fmla="*/ 1373769 h 6858000"/>
              <a:gd name="connsiteX143" fmla="*/ 342792 w 1605470"/>
              <a:gd name="connsiteY143" fmla="*/ 1307086 h 6858000"/>
              <a:gd name="connsiteX144" fmla="*/ 343980 w 1605470"/>
              <a:gd name="connsiteY144" fmla="*/ 1189033 h 6858000"/>
              <a:gd name="connsiteX145" fmla="*/ 348665 w 1605470"/>
              <a:gd name="connsiteY145" fmla="*/ 1168288 h 6858000"/>
              <a:gd name="connsiteX146" fmla="*/ 340947 w 1605470"/>
              <a:gd name="connsiteY146" fmla="*/ 1142577 h 6858000"/>
              <a:gd name="connsiteX147" fmla="*/ 330253 w 1605470"/>
              <a:gd name="connsiteY147" fmla="*/ 1088484 h 6858000"/>
              <a:gd name="connsiteX148" fmla="*/ 318989 w 1605470"/>
              <a:gd name="connsiteY148" fmla="*/ 1016103 h 6858000"/>
              <a:gd name="connsiteX149" fmla="*/ 320445 w 1605470"/>
              <a:gd name="connsiteY149" fmla="*/ 932283 h 6858000"/>
              <a:gd name="connsiteX150" fmla="*/ 322681 w 1605470"/>
              <a:gd name="connsiteY150" fmla="*/ 915925 h 6858000"/>
              <a:gd name="connsiteX151" fmla="*/ 315310 w 1605470"/>
              <a:gd name="connsiteY151" fmla="*/ 896999 h 6858000"/>
              <a:gd name="connsiteX152" fmla="*/ 284718 w 1605470"/>
              <a:gd name="connsiteY152" fmla="*/ 821517 h 6858000"/>
              <a:gd name="connsiteX153" fmla="*/ 263668 w 1605470"/>
              <a:gd name="connsiteY153" fmla="*/ 751353 h 6858000"/>
              <a:gd name="connsiteX154" fmla="*/ 263226 w 1605470"/>
              <a:gd name="connsiteY154" fmla="*/ 721230 h 6858000"/>
              <a:gd name="connsiteX155" fmla="*/ 248897 w 1605470"/>
              <a:gd name="connsiteY155" fmla="*/ 681659 h 6858000"/>
              <a:gd name="connsiteX156" fmla="*/ 234316 w 1605470"/>
              <a:gd name="connsiteY156" fmla="*/ 635218 h 6858000"/>
              <a:gd name="connsiteX157" fmla="*/ 239327 w 1605470"/>
              <a:gd name="connsiteY157" fmla="*/ 613763 h 6858000"/>
              <a:gd name="connsiteX158" fmla="*/ 225269 w 1605470"/>
              <a:gd name="connsiteY158" fmla="*/ 598582 h 6858000"/>
              <a:gd name="connsiteX159" fmla="*/ 224950 w 1605470"/>
              <a:gd name="connsiteY159" fmla="*/ 576846 h 6858000"/>
              <a:gd name="connsiteX160" fmla="*/ 204576 w 1605470"/>
              <a:gd name="connsiteY160" fmla="*/ 530055 h 6858000"/>
              <a:gd name="connsiteX161" fmla="*/ 219064 w 1605470"/>
              <a:gd name="connsiteY161" fmla="*/ 469651 h 6858000"/>
              <a:gd name="connsiteX162" fmla="*/ 195012 w 1605470"/>
              <a:gd name="connsiteY162" fmla="*/ 448559 h 6858000"/>
              <a:gd name="connsiteX163" fmla="*/ 201434 w 1605470"/>
              <a:gd name="connsiteY163" fmla="*/ 441529 h 6858000"/>
              <a:gd name="connsiteX164" fmla="*/ 200655 w 1605470"/>
              <a:gd name="connsiteY164" fmla="*/ 428927 h 6858000"/>
              <a:gd name="connsiteX165" fmla="*/ 190059 w 1605470"/>
              <a:gd name="connsiteY165" fmla="*/ 430161 h 6858000"/>
              <a:gd name="connsiteX166" fmla="*/ 167079 w 1605470"/>
              <a:gd name="connsiteY166" fmla="*/ 367211 h 6858000"/>
              <a:gd name="connsiteX167" fmla="*/ 124571 w 1605470"/>
              <a:gd name="connsiteY167" fmla="*/ 302178 h 6858000"/>
              <a:gd name="connsiteX168" fmla="*/ 103243 w 1605470"/>
              <a:gd name="connsiteY168" fmla="*/ 211375 h 6858000"/>
              <a:gd name="connsiteX169" fmla="*/ 94571 w 1605470"/>
              <a:gd name="connsiteY169" fmla="*/ 184179 h 6858000"/>
              <a:gd name="connsiteX170" fmla="*/ 13437 w 1605470"/>
              <a:gd name="connsiteY170" fmla="*/ 19287 h 6858000"/>
              <a:gd name="connsiteX171" fmla="*/ 0 w 1605470"/>
              <a:gd name="connsiteY171"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3992 w 1605470"/>
              <a:gd name="connsiteY37" fmla="*/ 5619557 h 6858000"/>
              <a:gd name="connsiteX38" fmla="*/ 531653 w 1605470"/>
              <a:gd name="connsiteY38" fmla="*/ 5604904 h 6858000"/>
              <a:gd name="connsiteX39" fmla="*/ 544206 w 1605470"/>
              <a:gd name="connsiteY39" fmla="*/ 5641620 h 6858000"/>
              <a:gd name="connsiteX40" fmla="*/ 552319 w 1605470"/>
              <a:gd name="connsiteY40" fmla="*/ 5587997 h 6858000"/>
              <a:gd name="connsiteX41" fmla="*/ 591557 w 1605470"/>
              <a:gd name="connsiteY41" fmla="*/ 5476393 h 6858000"/>
              <a:gd name="connsiteX42" fmla="*/ 622750 w 1605470"/>
              <a:gd name="connsiteY42" fmla="*/ 5396260 h 6858000"/>
              <a:gd name="connsiteX43" fmla="*/ 638731 w 1605470"/>
              <a:gd name="connsiteY43" fmla="*/ 5330009 h 6858000"/>
              <a:gd name="connsiteX44" fmla="*/ 672224 w 1605470"/>
              <a:gd name="connsiteY44" fmla="*/ 5273739 h 6858000"/>
              <a:gd name="connsiteX45" fmla="*/ 681823 w 1605470"/>
              <a:gd name="connsiteY45" fmla="*/ 5241779 h 6858000"/>
              <a:gd name="connsiteX46" fmla="*/ 693049 w 1605470"/>
              <a:gd name="connsiteY46" fmla="*/ 5225268 h 6858000"/>
              <a:gd name="connsiteX47" fmla="*/ 694069 w 1605470"/>
              <a:gd name="connsiteY47" fmla="*/ 5217684 h 6858000"/>
              <a:gd name="connsiteX48" fmla="*/ 701410 w 1605470"/>
              <a:gd name="connsiteY48" fmla="*/ 5193377 h 6858000"/>
              <a:gd name="connsiteX49" fmla="*/ 704713 w 1605470"/>
              <a:gd name="connsiteY49" fmla="*/ 5179288 h 6858000"/>
              <a:gd name="connsiteX50" fmla="*/ 705697 w 1605470"/>
              <a:gd name="connsiteY50" fmla="*/ 5173621 h 6858000"/>
              <a:gd name="connsiteX51" fmla="*/ 701331 w 1605470"/>
              <a:gd name="connsiteY51" fmla="*/ 5159961 h 6858000"/>
              <a:gd name="connsiteX52" fmla="*/ 708008 w 1605470"/>
              <a:gd name="connsiteY52" fmla="*/ 5144295 h 6858000"/>
              <a:gd name="connsiteX53" fmla="*/ 704941 w 1605470"/>
              <a:gd name="connsiteY53" fmla="*/ 5125185 h 6858000"/>
              <a:gd name="connsiteX54" fmla="*/ 711771 w 1605470"/>
              <a:gd name="connsiteY54" fmla="*/ 5121884 h 6858000"/>
              <a:gd name="connsiteX55" fmla="*/ 718807 w 1605470"/>
              <a:gd name="connsiteY55" fmla="*/ 5067850 h 6858000"/>
              <a:gd name="connsiteX56" fmla="*/ 721538 w 1605470"/>
              <a:gd name="connsiteY56" fmla="*/ 5060861 h 6858000"/>
              <a:gd name="connsiteX57" fmla="*/ 718242 w 1605470"/>
              <a:gd name="connsiteY57" fmla="*/ 5034192 h 6858000"/>
              <a:gd name="connsiteX58" fmla="*/ 719796 w 1605470"/>
              <a:gd name="connsiteY58" fmla="*/ 4993030 h 6858000"/>
              <a:gd name="connsiteX59" fmla="*/ 726705 w 1605470"/>
              <a:gd name="connsiteY59" fmla="*/ 4946844 h 6858000"/>
              <a:gd name="connsiteX60" fmla="*/ 722561 w 1605470"/>
              <a:gd name="connsiteY60" fmla="*/ 4932692 h 6858000"/>
              <a:gd name="connsiteX61" fmla="*/ 737964 w 1605470"/>
              <a:gd name="connsiteY61" fmla="*/ 4858827 h 6858000"/>
              <a:gd name="connsiteX62" fmla="*/ 732118 w 1605470"/>
              <a:gd name="connsiteY62" fmla="*/ 4801535 h 6858000"/>
              <a:gd name="connsiteX63" fmla="*/ 739787 w 1605470"/>
              <a:gd name="connsiteY63" fmla="*/ 4797794 h 6858000"/>
              <a:gd name="connsiteX64" fmla="*/ 741081 w 1605470"/>
              <a:gd name="connsiteY64" fmla="*/ 4784526 h 6858000"/>
              <a:gd name="connsiteX65" fmla="*/ 742865 w 1605470"/>
              <a:gd name="connsiteY65" fmla="*/ 4781211 h 6858000"/>
              <a:gd name="connsiteX66" fmla="*/ 751652 w 1605470"/>
              <a:gd name="connsiteY66" fmla="*/ 4761984 h 6858000"/>
              <a:gd name="connsiteX67" fmla="*/ 747700 w 1605470"/>
              <a:gd name="connsiteY67" fmla="*/ 4690749 h 6858000"/>
              <a:gd name="connsiteX68" fmla="*/ 743180 w 1605470"/>
              <a:gd name="connsiteY68" fmla="*/ 4584173 h 6858000"/>
              <a:gd name="connsiteX69" fmla="*/ 738263 w 1605470"/>
              <a:gd name="connsiteY69" fmla="*/ 4444346 h 6858000"/>
              <a:gd name="connsiteX70" fmla="*/ 734828 w 1605470"/>
              <a:gd name="connsiteY70" fmla="*/ 4375228 h 6858000"/>
              <a:gd name="connsiteX71" fmla="*/ 715481 w 1605470"/>
              <a:gd name="connsiteY71" fmla="*/ 4214165 h 6858000"/>
              <a:gd name="connsiteX72" fmla="*/ 719554 w 1605470"/>
              <a:gd name="connsiteY72" fmla="*/ 4090296 h 6858000"/>
              <a:gd name="connsiteX73" fmla="*/ 704810 w 1605470"/>
              <a:gd name="connsiteY73" fmla="*/ 4033999 h 6858000"/>
              <a:gd name="connsiteX74" fmla="*/ 705959 w 1605470"/>
              <a:gd name="connsiteY74" fmla="*/ 4031933 h 6858000"/>
              <a:gd name="connsiteX75" fmla="*/ 704535 w 1605470"/>
              <a:gd name="connsiteY75" fmla="*/ 4013953 h 6858000"/>
              <a:gd name="connsiteX76" fmla="*/ 700443 w 1605470"/>
              <a:gd name="connsiteY76" fmla="*/ 4010511 h 6858000"/>
              <a:gd name="connsiteX77" fmla="*/ 698282 w 1605470"/>
              <a:gd name="connsiteY77" fmla="*/ 3998331 h 6858000"/>
              <a:gd name="connsiteX78" fmla="*/ 690830 w 1605470"/>
              <a:gd name="connsiteY78" fmla="*/ 3974753 h 6858000"/>
              <a:gd name="connsiteX79" fmla="*/ 692428 w 1605470"/>
              <a:gd name="connsiteY79" fmla="*/ 3969950 h 6858000"/>
              <a:gd name="connsiteX80" fmla="*/ 685850 w 1605470"/>
              <a:gd name="connsiteY80" fmla="*/ 3933779 h 6858000"/>
              <a:gd name="connsiteX81" fmla="*/ 687181 w 1605470"/>
              <a:gd name="connsiteY81" fmla="*/ 3933093 h 6858000"/>
              <a:gd name="connsiteX82" fmla="*/ 691535 w 1605470"/>
              <a:gd name="connsiteY82" fmla="*/ 3922082 h 6858000"/>
              <a:gd name="connsiteX83" fmla="*/ 696613 w 1605470"/>
              <a:gd name="connsiteY83" fmla="*/ 3901461 h 6858000"/>
              <a:gd name="connsiteX84" fmla="*/ 719207 w 1605470"/>
              <a:gd name="connsiteY84" fmla="*/ 3813873 h 6858000"/>
              <a:gd name="connsiteX85" fmla="*/ 718632 w 1605470"/>
              <a:gd name="connsiteY85" fmla="*/ 3806161 h 6858000"/>
              <a:gd name="connsiteX86" fmla="*/ 718939 w 1605470"/>
              <a:gd name="connsiteY86" fmla="*/ 3805957 h 6858000"/>
              <a:gd name="connsiteX87" fmla="*/ 718966 w 1605470"/>
              <a:gd name="connsiteY87" fmla="*/ 3797724 h 6858000"/>
              <a:gd name="connsiteX88" fmla="*/ 717581 w 1605470"/>
              <a:gd name="connsiteY88" fmla="*/ 3792098 h 6858000"/>
              <a:gd name="connsiteX89" fmla="*/ 716465 w 1605470"/>
              <a:gd name="connsiteY89" fmla="*/ 3777135 h 6858000"/>
              <a:gd name="connsiteX90" fmla="*/ 718198 w 1605470"/>
              <a:gd name="connsiteY90" fmla="*/ 3771656 h 6858000"/>
              <a:gd name="connsiteX91" fmla="*/ 721941 w 1605470"/>
              <a:gd name="connsiteY91" fmla="*/ 3769007 h 6858000"/>
              <a:gd name="connsiteX92" fmla="*/ 721407 w 1605470"/>
              <a:gd name="connsiteY92" fmla="*/ 3767709 h 6858000"/>
              <a:gd name="connsiteX93" fmla="*/ 730103 w 1605470"/>
              <a:gd name="connsiteY93" fmla="*/ 3738082 h 6858000"/>
              <a:gd name="connsiteX94" fmla="*/ 737449 w 1605470"/>
              <a:gd name="connsiteY94" fmla="*/ 3673397 h 6858000"/>
              <a:gd name="connsiteX95" fmla="*/ 736745 w 1605470"/>
              <a:gd name="connsiteY95" fmla="*/ 3637109 h 6858000"/>
              <a:gd name="connsiteX96" fmla="*/ 740188 w 1605470"/>
              <a:gd name="connsiteY96" fmla="*/ 3536883 h 6858000"/>
              <a:gd name="connsiteX97" fmla="*/ 747726 w 1605470"/>
              <a:gd name="connsiteY97" fmla="*/ 3435652 h 6858000"/>
              <a:gd name="connsiteX98" fmla="*/ 774383 w 1605470"/>
              <a:gd name="connsiteY98" fmla="*/ 3381564 h 6858000"/>
              <a:gd name="connsiteX99" fmla="*/ 774870 w 1605470"/>
              <a:gd name="connsiteY99" fmla="*/ 3375761 h 6858000"/>
              <a:gd name="connsiteX100" fmla="*/ 770510 w 1605470"/>
              <a:gd name="connsiteY100" fmla="*/ 3361844 h 6858000"/>
              <a:gd name="connsiteX101" fmla="*/ 767933 w 1605470"/>
              <a:gd name="connsiteY101" fmla="*/ 3356929 h 6858000"/>
              <a:gd name="connsiteX102" fmla="*/ 766158 w 1605470"/>
              <a:gd name="connsiteY102" fmla="*/ 3349058 h 6858000"/>
              <a:gd name="connsiteX103" fmla="*/ 766414 w 1605470"/>
              <a:gd name="connsiteY103" fmla="*/ 3348763 h 6858000"/>
              <a:gd name="connsiteX104" fmla="*/ 764166 w 1605470"/>
              <a:gd name="connsiteY104" fmla="*/ 3341588 h 6858000"/>
              <a:gd name="connsiteX105" fmla="*/ 749397 w 1605470"/>
              <a:gd name="connsiteY105" fmla="*/ 3307769 h 6858000"/>
              <a:gd name="connsiteX106" fmla="*/ 766960 w 1605470"/>
              <a:gd name="connsiteY106" fmla="*/ 3250522 h 6858000"/>
              <a:gd name="connsiteX107" fmla="*/ 767385 w 1605470"/>
              <a:gd name="connsiteY107" fmla="*/ 3229163 h 6858000"/>
              <a:gd name="connsiteX108" fmla="*/ 769208 w 1605470"/>
              <a:gd name="connsiteY108" fmla="*/ 3217217 h 6858000"/>
              <a:gd name="connsiteX109" fmla="*/ 770350 w 1605470"/>
              <a:gd name="connsiteY109" fmla="*/ 3216125 h 6858000"/>
              <a:gd name="connsiteX110" fmla="*/ 756043 w 1605470"/>
              <a:gd name="connsiteY110" fmla="*/ 3183755 h 6858000"/>
              <a:gd name="connsiteX111" fmla="*/ 756544 w 1605470"/>
              <a:gd name="connsiteY111" fmla="*/ 3178642 h 6858000"/>
              <a:gd name="connsiteX112" fmla="*/ 744144 w 1605470"/>
              <a:gd name="connsiteY112" fmla="*/ 3158586 h 6858000"/>
              <a:gd name="connsiteX113" fmla="*/ 739378 w 1605470"/>
              <a:gd name="connsiteY113" fmla="*/ 3147669 h 6858000"/>
              <a:gd name="connsiteX114" fmla="*/ 734648 w 1605470"/>
              <a:gd name="connsiteY114" fmla="*/ 3145733 h 6858000"/>
              <a:gd name="connsiteX115" fmla="*/ 729329 w 1605470"/>
              <a:gd name="connsiteY115" fmla="*/ 3129034 h 6858000"/>
              <a:gd name="connsiteX116" fmla="*/ 729994 w 1605470"/>
              <a:gd name="connsiteY116" fmla="*/ 3126682 h 6858000"/>
              <a:gd name="connsiteX117" fmla="*/ 720862 w 1605470"/>
              <a:gd name="connsiteY117" fmla="*/ 3114519 h 6858000"/>
              <a:gd name="connsiteX118" fmla="*/ 707471 w 1605470"/>
              <a:gd name="connsiteY118" fmla="*/ 3106272 h 6858000"/>
              <a:gd name="connsiteX119" fmla="*/ 680201 w 1605470"/>
              <a:gd name="connsiteY119" fmla="*/ 2958185 h 6858000"/>
              <a:gd name="connsiteX120" fmla="*/ 622815 w 1605470"/>
              <a:gd name="connsiteY120" fmla="*/ 2762989 h 6858000"/>
              <a:gd name="connsiteX121" fmla="*/ 571733 w 1605470"/>
              <a:gd name="connsiteY121" fmla="*/ 2554718 h 6858000"/>
              <a:gd name="connsiteX122" fmla="*/ 551827 w 1605470"/>
              <a:gd name="connsiteY122" fmla="*/ 2485734 h 6858000"/>
              <a:gd name="connsiteX123" fmla="*/ 542550 w 1605470"/>
              <a:gd name="connsiteY123" fmla="*/ 2447068 h 6858000"/>
              <a:gd name="connsiteX124" fmla="*/ 529511 w 1605470"/>
              <a:gd name="connsiteY124" fmla="*/ 2425819 h 6858000"/>
              <a:gd name="connsiteX125" fmla="*/ 528878 w 1605470"/>
              <a:gd name="connsiteY125" fmla="*/ 2408971 h 6858000"/>
              <a:gd name="connsiteX126" fmla="*/ 535510 w 1605470"/>
              <a:gd name="connsiteY126" fmla="*/ 2402874 h 6858000"/>
              <a:gd name="connsiteX127" fmla="*/ 538122 w 1605470"/>
              <a:gd name="connsiteY127" fmla="*/ 2381443 h 6858000"/>
              <a:gd name="connsiteX128" fmla="*/ 514451 w 1605470"/>
              <a:gd name="connsiteY128" fmla="*/ 2261920 h 6858000"/>
              <a:gd name="connsiteX129" fmla="*/ 504338 w 1605470"/>
              <a:gd name="connsiteY129" fmla="*/ 2195378 h 6858000"/>
              <a:gd name="connsiteX130" fmla="*/ 488555 w 1605470"/>
              <a:gd name="connsiteY130" fmla="*/ 2155135 h 6858000"/>
              <a:gd name="connsiteX131" fmla="*/ 486013 w 1605470"/>
              <a:gd name="connsiteY131" fmla="*/ 2118008 h 6858000"/>
              <a:gd name="connsiteX132" fmla="*/ 487006 w 1605470"/>
              <a:gd name="connsiteY132" fmla="*/ 2050531 h 6858000"/>
              <a:gd name="connsiteX133" fmla="*/ 478812 w 1605470"/>
              <a:gd name="connsiteY133" fmla="*/ 1963269 h 6858000"/>
              <a:gd name="connsiteX134" fmla="*/ 459990 w 1605470"/>
              <a:gd name="connsiteY134" fmla="*/ 1906352 h 6858000"/>
              <a:gd name="connsiteX135" fmla="*/ 436547 w 1605470"/>
              <a:gd name="connsiteY135" fmla="*/ 1861531 h 6858000"/>
              <a:gd name="connsiteX136" fmla="*/ 390346 w 1605470"/>
              <a:gd name="connsiteY136" fmla="*/ 1732919 h 6858000"/>
              <a:gd name="connsiteX137" fmla="*/ 362657 w 1605470"/>
              <a:gd name="connsiteY137" fmla="*/ 1663540 h 6858000"/>
              <a:gd name="connsiteX138" fmla="*/ 361783 w 1605470"/>
              <a:gd name="connsiteY138" fmla="*/ 1615777 h 6858000"/>
              <a:gd name="connsiteX139" fmla="*/ 342578 w 1605470"/>
              <a:gd name="connsiteY139" fmla="*/ 1563678 h 6858000"/>
              <a:gd name="connsiteX140" fmla="*/ 355658 w 1605470"/>
              <a:gd name="connsiteY140" fmla="*/ 1519474 h 6858000"/>
              <a:gd name="connsiteX141" fmla="*/ 348400 w 1605470"/>
              <a:gd name="connsiteY141" fmla="*/ 1477995 h 6858000"/>
              <a:gd name="connsiteX142" fmla="*/ 334485 w 1605470"/>
              <a:gd name="connsiteY142" fmla="*/ 1373769 h 6858000"/>
              <a:gd name="connsiteX143" fmla="*/ 342792 w 1605470"/>
              <a:gd name="connsiteY143" fmla="*/ 1307086 h 6858000"/>
              <a:gd name="connsiteX144" fmla="*/ 343980 w 1605470"/>
              <a:gd name="connsiteY144" fmla="*/ 1189033 h 6858000"/>
              <a:gd name="connsiteX145" fmla="*/ 348665 w 1605470"/>
              <a:gd name="connsiteY145" fmla="*/ 1168288 h 6858000"/>
              <a:gd name="connsiteX146" fmla="*/ 340947 w 1605470"/>
              <a:gd name="connsiteY146" fmla="*/ 1142577 h 6858000"/>
              <a:gd name="connsiteX147" fmla="*/ 330253 w 1605470"/>
              <a:gd name="connsiteY147" fmla="*/ 1088484 h 6858000"/>
              <a:gd name="connsiteX148" fmla="*/ 318989 w 1605470"/>
              <a:gd name="connsiteY148" fmla="*/ 1016103 h 6858000"/>
              <a:gd name="connsiteX149" fmla="*/ 320445 w 1605470"/>
              <a:gd name="connsiteY149" fmla="*/ 932283 h 6858000"/>
              <a:gd name="connsiteX150" fmla="*/ 322681 w 1605470"/>
              <a:gd name="connsiteY150" fmla="*/ 915925 h 6858000"/>
              <a:gd name="connsiteX151" fmla="*/ 315310 w 1605470"/>
              <a:gd name="connsiteY151" fmla="*/ 896999 h 6858000"/>
              <a:gd name="connsiteX152" fmla="*/ 284718 w 1605470"/>
              <a:gd name="connsiteY152" fmla="*/ 821517 h 6858000"/>
              <a:gd name="connsiteX153" fmla="*/ 263668 w 1605470"/>
              <a:gd name="connsiteY153" fmla="*/ 751353 h 6858000"/>
              <a:gd name="connsiteX154" fmla="*/ 263226 w 1605470"/>
              <a:gd name="connsiteY154" fmla="*/ 721230 h 6858000"/>
              <a:gd name="connsiteX155" fmla="*/ 248897 w 1605470"/>
              <a:gd name="connsiteY155" fmla="*/ 681659 h 6858000"/>
              <a:gd name="connsiteX156" fmla="*/ 234316 w 1605470"/>
              <a:gd name="connsiteY156" fmla="*/ 635218 h 6858000"/>
              <a:gd name="connsiteX157" fmla="*/ 239327 w 1605470"/>
              <a:gd name="connsiteY157" fmla="*/ 613763 h 6858000"/>
              <a:gd name="connsiteX158" fmla="*/ 225269 w 1605470"/>
              <a:gd name="connsiteY158" fmla="*/ 598582 h 6858000"/>
              <a:gd name="connsiteX159" fmla="*/ 224950 w 1605470"/>
              <a:gd name="connsiteY159" fmla="*/ 576846 h 6858000"/>
              <a:gd name="connsiteX160" fmla="*/ 204576 w 1605470"/>
              <a:gd name="connsiteY160" fmla="*/ 530055 h 6858000"/>
              <a:gd name="connsiteX161" fmla="*/ 219064 w 1605470"/>
              <a:gd name="connsiteY161" fmla="*/ 469651 h 6858000"/>
              <a:gd name="connsiteX162" fmla="*/ 195012 w 1605470"/>
              <a:gd name="connsiteY162" fmla="*/ 448559 h 6858000"/>
              <a:gd name="connsiteX163" fmla="*/ 201434 w 1605470"/>
              <a:gd name="connsiteY163" fmla="*/ 441529 h 6858000"/>
              <a:gd name="connsiteX164" fmla="*/ 200655 w 1605470"/>
              <a:gd name="connsiteY164" fmla="*/ 428927 h 6858000"/>
              <a:gd name="connsiteX165" fmla="*/ 190059 w 1605470"/>
              <a:gd name="connsiteY165" fmla="*/ 430161 h 6858000"/>
              <a:gd name="connsiteX166" fmla="*/ 167079 w 1605470"/>
              <a:gd name="connsiteY166" fmla="*/ 367211 h 6858000"/>
              <a:gd name="connsiteX167" fmla="*/ 124571 w 1605470"/>
              <a:gd name="connsiteY167" fmla="*/ 302178 h 6858000"/>
              <a:gd name="connsiteX168" fmla="*/ 103243 w 1605470"/>
              <a:gd name="connsiteY168" fmla="*/ 211375 h 6858000"/>
              <a:gd name="connsiteX169" fmla="*/ 94571 w 1605470"/>
              <a:gd name="connsiteY169" fmla="*/ 184179 h 6858000"/>
              <a:gd name="connsiteX170" fmla="*/ 13437 w 1605470"/>
              <a:gd name="connsiteY170" fmla="*/ 19287 h 6858000"/>
              <a:gd name="connsiteX171" fmla="*/ 0 w 1605470"/>
              <a:gd name="connsiteY171"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3992 w 1605470"/>
              <a:gd name="connsiteY37" fmla="*/ 5619557 h 6858000"/>
              <a:gd name="connsiteX38" fmla="*/ 531653 w 1605470"/>
              <a:gd name="connsiteY38" fmla="*/ 5604904 h 6858000"/>
              <a:gd name="connsiteX39" fmla="*/ 544206 w 1605470"/>
              <a:gd name="connsiteY39" fmla="*/ 5641620 h 6858000"/>
              <a:gd name="connsiteX40" fmla="*/ 591557 w 1605470"/>
              <a:gd name="connsiteY40" fmla="*/ 5476393 h 6858000"/>
              <a:gd name="connsiteX41" fmla="*/ 622750 w 1605470"/>
              <a:gd name="connsiteY41" fmla="*/ 5396260 h 6858000"/>
              <a:gd name="connsiteX42" fmla="*/ 638731 w 1605470"/>
              <a:gd name="connsiteY42" fmla="*/ 5330009 h 6858000"/>
              <a:gd name="connsiteX43" fmla="*/ 672224 w 1605470"/>
              <a:gd name="connsiteY43" fmla="*/ 5273739 h 6858000"/>
              <a:gd name="connsiteX44" fmla="*/ 681823 w 1605470"/>
              <a:gd name="connsiteY44" fmla="*/ 5241779 h 6858000"/>
              <a:gd name="connsiteX45" fmla="*/ 693049 w 1605470"/>
              <a:gd name="connsiteY45" fmla="*/ 5225268 h 6858000"/>
              <a:gd name="connsiteX46" fmla="*/ 694069 w 1605470"/>
              <a:gd name="connsiteY46" fmla="*/ 5217684 h 6858000"/>
              <a:gd name="connsiteX47" fmla="*/ 701410 w 1605470"/>
              <a:gd name="connsiteY47" fmla="*/ 5193377 h 6858000"/>
              <a:gd name="connsiteX48" fmla="*/ 704713 w 1605470"/>
              <a:gd name="connsiteY48" fmla="*/ 5179288 h 6858000"/>
              <a:gd name="connsiteX49" fmla="*/ 705697 w 1605470"/>
              <a:gd name="connsiteY49" fmla="*/ 5173621 h 6858000"/>
              <a:gd name="connsiteX50" fmla="*/ 701331 w 1605470"/>
              <a:gd name="connsiteY50" fmla="*/ 5159961 h 6858000"/>
              <a:gd name="connsiteX51" fmla="*/ 708008 w 1605470"/>
              <a:gd name="connsiteY51" fmla="*/ 5144295 h 6858000"/>
              <a:gd name="connsiteX52" fmla="*/ 704941 w 1605470"/>
              <a:gd name="connsiteY52" fmla="*/ 5125185 h 6858000"/>
              <a:gd name="connsiteX53" fmla="*/ 711771 w 1605470"/>
              <a:gd name="connsiteY53" fmla="*/ 5121884 h 6858000"/>
              <a:gd name="connsiteX54" fmla="*/ 718807 w 1605470"/>
              <a:gd name="connsiteY54" fmla="*/ 5067850 h 6858000"/>
              <a:gd name="connsiteX55" fmla="*/ 721538 w 1605470"/>
              <a:gd name="connsiteY55" fmla="*/ 5060861 h 6858000"/>
              <a:gd name="connsiteX56" fmla="*/ 718242 w 1605470"/>
              <a:gd name="connsiteY56" fmla="*/ 5034192 h 6858000"/>
              <a:gd name="connsiteX57" fmla="*/ 719796 w 1605470"/>
              <a:gd name="connsiteY57" fmla="*/ 4993030 h 6858000"/>
              <a:gd name="connsiteX58" fmla="*/ 726705 w 1605470"/>
              <a:gd name="connsiteY58" fmla="*/ 4946844 h 6858000"/>
              <a:gd name="connsiteX59" fmla="*/ 722561 w 1605470"/>
              <a:gd name="connsiteY59" fmla="*/ 4932692 h 6858000"/>
              <a:gd name="connsiteX60" fmla="*/ 737964 w 1605470"/>
              <a:gd name="connsiteY60" fmla="*/ 4858827 h 6858000"/>
              <a:gd name="connsiteX61" fmla="*/ 732118 w 1605470"/>
              <a:gd name="connsiteY61" fmla="*/ 4801535 h 6858000"/>
              <a:gd name="connsiteX62" fmla="*/ 739787 w 1605470"/>
              <a:gd name="connsiteY62" fmla="*/ 4797794 h 6858000"/>
              <a:gd name="connsiteX63" fmla="*/ 741081 w 1605470"/>
              <a:gd name="connsiteY63" fmla="*/ 4784526 h 6858000"/>
              <a:gd name="connsiteX64" fmla="*/ 742865 w 1605470"/>
              <a:gd name="connsiteY64" fmla="*/ 4781211 h 6858000"/>
              <a:gd name="connsiteX65" fmla="*/ 751652 w 1605470"/>
              <a:gd name="connsiteY65" fmla="*/ 4761984 h 6858000"/>
              <a:gd name="connsiteX66" fmla="*/ 747700 w 1605470"/>
              <a:gd name="connsiteY66" fmla="*/ 4690749 h 6858000"/>
              <a:gd name="connsiteX67" fmla="*/ 743180 w 1605470"/>
              <a:gd name="connsiteY67" fmla="*/ 4584173 h 6858000"/>
              <a:gd name="connsiteX68" fmla="*/ 738263 w 1605470"/>
              <a:gd name="connsiteY68" fmla="*/ 4444346 h 6858000"/>
              <a:gd name="connsiteX69" fmla="*/ 734828 w 1605470"/>
              <a:gd name="connsiteY69" fmla="*/ 4375228 h 6858000"/>
              <a:gd name="connsiteX70" fmla="*/ 715481 w 1605470"/>
              <a:gd name="connsiteY70" fmla="*/ 4214165 h 6858000"/>
              <a:gd name="connsiteX71" fmla="*/ 719554 w 1605470"/>
              <a:gd name="connsiteY71" fmla="*/ 4090296 h 6858000"/>
              <a:gd name="connsiteX72" fmla="*/ 704810 w 1605470"/>
              <a:gd name="connsiteY72" fmla="*/ 4033999 h 6858000"/>
              <a:gd name="connsiteX73" fmla="*/ 705959 w 1605470"/>
              <a:gd name="connsiteY73" fmla="*/ 4031933 h 6858000"/>
              <a:gd name="connsiteX74" fmla="*/ 704535 w 1605470"/>
              <a:gd name="connsiteY74" fmla="*/ 4013953 h 6858000"/>
              <a:gd name="connsiteX75" fmla="*/ 700443 w 1605470"/>
              <a:gd name="connsiteY75" fmla="*/ 4010511 h 6858000"/>
              <a:gd name="connsiteX76" fmla="*/ 698282 w 1605470"/>
              <a:gd name="connsiteY76" fmla="*/ 3998331 h 6858000"/>
              <a:gd name="connsiteX77" fmla="*/ 690830 w 1605470"/>
              <a:gd name="connsiteY77" fmla="*/ 3974753 h 6858000"/>
              <a:gd name="connsiteX78" fmla="*/ 692428 w 1605470"/>
              <a:gd name="connsiteY78" fmla="*/ 3969950 h 6858000"/>
              <a:gd name="connsiteX79" fmla="*/ 685850 w 1605470"/>
              <a:gd name="connsiteY79" fmla="*/ 3933779 h 6858000"/>
              <a:gd name="connsiteX80" fmla="*/ 687181 w 1605470"/>
              <a:gd name="connsiteY80" fmla="*/ 3933093 h 6858000"/>
              <a:gd name="connsiteX81" fmla="*/ 691535 w 1605470"/>
              <a:gd name="connsiteY81" fmla="*/ 3922082 h 6858000"/>
              <a:gd name="connsiteX82" fmla="*/ 696613 w 1605470"/>
              <a:gd name="connsiteY82" fmla="*/ 3901461 h 6858000"/>
              <a:gd name="connsiteX83" fmla="*/ 719207 w 1605470"/>
              <a:gd name="connsiteY83" fmla="*/ 3813873 h 6858000"/>
              <a:gd name="connsiteX84" fmla="*/ 718632 w 1605470"/>
              <a:gd name="connsiteY84" fmla="*/ 3806161 h 6858000"/>
              <a:gd name="connsiteX85" fmla="*/ 718939 w 1605470"/>
              <a:gd name="connsiteY85" fmla="*/ 3805957 h 6858000"/>
              <a:gd name="connsiteX86" fmla="*/ 718966 w 1605470"/>
              <a:gd name="connsiteY86" fmla="*/ 3797724 h 6858000"/>
              <a:gd name="connsiteX87" fmla="*/ 717581 w 1605470"/>
              <a:gd name="connsiteY87" fmla="*/ 3792098 h 6858000"/>
              <a:gd name="connsiteX88" fmla="*/ 716465 w 1605470"/>
              <a:gd name="connsiteY88" fmla="*/ 3777135 h 6858000"/>
              <a:gd name="connsiteX89" fmla="*/ 718198 w 1605470"/>
              <a:gd name="connsiteY89" fmla="*/ 3771656 h 6858000"/>
              <a:gd name="connsiteX90" fmla="*/ 721941 w 1605470"/>
              <a:gd name="connsiteY90" fmla="*/ 3769007 h 6858000"/>
              <a:gd name="connsiteX91" fmla="*/ 721407 w 1605470"/>
              <a:gd name="connsiteY91" fmla="*/ 3767709 h 6858000"/>
              <a:gd name="connsiteX92" fmla="*/ 730103 w 1605470"/>
              <a:gd name="connsiteY92" fmla="*/ 3738082 h 6858000"/>
              <a:gd name="connsiteX93" fmla="*/ 737449 w 1605470"/>
              <a:gd name="connsiteY93" fmla="*/ 3673397 h 6858000"/>
              <a:gd name="connsiteX94" fmla="*/ 736745 w 1605470"/>
              <a:gd name="connsiteY94" fmla="*/ 3637109 h 6858000"/>
              <a:gd name="connsiteX95" fmla="*/ 740188 w 1605470"/>
              <a:gd name="connsiteY95" fmla="*/ 3536883 h 6858000"/>
              <a:gd name="connsiteX96" fmla="*/ 747726 w 1605470"/>
              <a:gd name="connsiteY96" fmla="*/ 3435652 h 6858000"/>
              <a:gd name="connsiteX97" fmla="*/ 774383 w 1605470"/>
              <a:gd name="connsiteY97" fmla="*/ 3381564 h 6858000"/>
              <a:gd name="connsiteX98" fmla="*/ 774870 w 1605470"/>
              <a:gd name="connsiteY98" fmla="*/ 3375761 h 6858000"/>
              <a:gd name="connsiteX99" fmla="*/ 770510 w 1605470"/>
              <a:gd name="connsiteY99" fmla="*/ 3361844 h 6858000"/>
              <a:gd name="connsiteX100" fmla="*/ 767933 w 1605470"/>
              <a:gd name="connsiteY100" fmla="*/ 3356929 h 6858000"/>
              <a:gd name="connsiteX101" fmla="*/ 766158 w 1605470"/>
              <a:gd name="connsiteY101" fmla="*/ 3349058 h 6858000"/>
              <a:gd name="connsiteX102" fmla="*/ 766414 w 1605470"/>
              <a:gd name="connsiteY102" fmla="*/ 3348763 h 6858000"/>
              <a:gd name="connsiteX103" fmla="*/ 764166 w 1605470"/>
              <a:gd name="connsiteY103" fmla="*/ 3341588 h 6858000"/>
              <a:gd name="connsiteX104" fmla="*/ 749397 w 1605470"/>
              <a:gd name="connsiteY104" fmla="*/ 3307769 h 6858000"/>
              <a:gd name="connsiteX105" fmla="*/ 766960 w 1605470"/>
              <a:gd name="connsiteY105" fmla="*/ 3250522 h 6858000"/>
              <a:gd name="connsiteX106" fmla="*/ 767385 w 1605470"/>
              <a:gd name="connsiteY106" fmla="*/ 3229163 h 6858000"/>
              <a:gd name="connsiteX107" fmla="*/ 769208 w 1605470"/>
              <a:gd name="connsiteY107" fmla="*/ 3217217 h 6858000"/>
              <a:gd name="connsiteX108" fmla="*/ 770350 w 1605470"/>
              <a:gd name="connsiteY108" fmla="*/ 3216125 h 6858000"/>
              <a:gd name="connsiteX109" fmla="*/ 756043 w 1605470"/>
              <a:gd name="connsiteY109" fmla="*/ 3183755 h 6858000"/>
              <a:gd name="connsiteX110" fmla="*/ 756544 w 1605470"/>
              <a:gd name="connsiteY110" fmla="*/ 3178642 h 6858000"/>
              <a:gd name="connsiteX111" fmla="*/ 744144 w 1605470"/>
              <a:gd name="connsiteY111" fmla="*/ 3158586 h 6858000"/>
              <a:gd name="connsiteX112" fmla="*/ 739378 w 1605470"/>
              <a:gd name="connsiteY112" fmla="*/ 3147669 h 6858000"/>
              <a:gd name="connsiteX113" fmla="*/ 734648 w 1605470"/>
              <a:gd name="connsiteY113" fmla="*/ 3145733 h 6858000"/>
              <a:gd name="connsiteX114" fmla="*/ 729329 w 1605470"/>
              <a:gd name="connsiteY114" fmla="*/ 3129034 h 6858000"/>
              <a:gd name="connsiteX115" fmla="*/ 729994 w 1605470"/>
              <a:gd name="connsiteY115" fmla="*/ 3126682 h 6858000"/>
              <a:gd name="connsiteX116" fmla="*/ 720862 w 1605470"/>
              <a:gd name="connsiteY116" fmla="*/ 3114519 h 6858000"/>
              <a:gd name="connsiteX117" fmla="*/ 707471 w 1605470"/>
              <a:gd name="connsiteY117" fmla="*/ 3106272 h 6858000"/>
              <a:gd name="connsiteX118" fmla="*/ 680201 w 1605470"/>
              <a:gd name="connsiteY118" fmla="*/ 2958185 h 6858000"/>
              <a:gd name="connsiteX119" fmla="*/ 622815 w 1605470"/>
              <a:gd name="connsiteY119" fmla="*/ 2762989 h 6858000"/>
              <a:gd name="connsiteX120" fmla="*/ 571733 w 1605470"/>
              <a:gd name="connsiteY120" fmla="*/ 2554718 h 6858000"/>
              <a:gd name="connsiteX121" fmla="*/ 551827 w 1605470"/>
              <a:gd name="connsiteY121" fmla="*/ 2485734 h 6858000"/>
              <a:gd name="connsiteX122" fmla="*/ 542550 w 1605470"/>
              <a:gd name="connsiteY122" fmla="*/ 2447068 h 6858000"/>
              <a:gd name="connsiteX123" fmla="*/ 529511 w 1605470"/>
              <a:gd name="connsiteY123" fmla="*/ 2425819 h 6858000"/>
              <a:gd name="connsiteX124" fmla="*/ 528878 w 1605470"/>
              <a:gd name="connsiteY124" fmla="*/ 2408971 h 6858000"/>
              <a:gd name="connsiteX125" fmla="*/ 535510 w 1605470"/>
              <a:gd name="connsiteY125" fmla="*/ 2402874 h 6858000"/>
              <a:gd name="connsiteX126" fmla="*/ 538122 w 1605470"/>
              <a:gd name="connsiteY126" fmla="*/ 2381443 h 6858000"/>
              <a:gd name="connsiteX127" fmla="*/ 514451 w 1605470"/>
              <a:gd name="connsiteY127" fmla="*/ 2261920 h 6858000"/>
              <a:gd name="connsiteX128" fmla="*/ 504338 w 1605470"/>
              <a:gd name="connsiteY128" fmla="*/ 2195378 h 6858000"/>
              <a:gd name="connsiteX129" fmla="*/ 488555 w 1605470"/>
              <a:gd name="connsiteY129" fmla="*/ 2155135 h 6858000"/>
              <a:gd name="connsiteX130" fmla="*/ 486013 w 1605470"/>
              <a:gd name="connsiteY130" fmla="*/ 2118008 h 6858000"/>
              <a:gd name="connsiteX131" fmla="*/ 487006 w 1605470"/>
              <a:gd name="connsiteY131" fmla="*/ 2050531 h 6858000"/>
              <a:gd name="connsiteX132" fmla="*/ 478812 w 1605470"/>
              <a:gd name="connsiteY132" fmla="*/ 1963269 h 6858000"/>
              <a:gd name="connsiteX133" fmla="*/ 459990 w 1605470"/>
              <a:gd name="connsiteY133" fmla="*/ 1906352 h 6858000"/>
              <a:gd name="connsiteX134" fmla="*/ 436547 w 1605470"/>
              <a:gd name="connsiteY134" fmla="*/ 1861531 h 6858000"/>
              <a:gd name="connsiteX135" fmla="*/ 390346 w 1605470"/>
              <a:gd name="connsiteY135" fmla="*/ 1732919 h 6858000"/>
              <a:gd name="connsiteX136" fmla="*/ 362657 w 1605470"/>
              <a:gd name="connsiteY136" fmla="*/ 1663540 h 6858000"/>
              <a:gd name="connsiteX137" fmla="*/ 361783 w 1605470"/>
              <a:gd name="connsiteY137" fmla="*/ 1615777 h 6858000"/>
              <a:gd name="connsiteX138" fmla="*/ 342578 w 1605470"/>
              <a:gd name="connsiteY138" fmla="*/ 1563678 h 6858000"/>
              <a:gd name="connsiteX139" fmla="*/ 355658 w 1605470"/>
              <a:gd name="connsiteY139" fmla="*/ 1519474 h 6858000"/>
              <a:gd name="connsiteX140" fmla="*/ 348400 w 1605470"/>
              <a:gd name="connsiteY140" fmla="*/ 1477995 h 6858000"/>
              <a:gd name="connsiteX141" fmla="*/ 334485 w 1605470"/>
              <a:gd name="connsiteY141" fmla="*/ 1373769 h 6858000"/>
              <a:gd name="connsiteX142" fmla="*/ 342792 w 1605470"/>
              <a:gd name="connsiteY142" fmla="*/ 1307086 h 6858000"/>
              <a:gd name="connsiteX143" fmla="*/ 343980 w 1605470"/>
              <a:gd name="connsiteY143" fmla="*/ 1189033 h 6858000"/>
              <a:gd name="connsiteX144" fmla="*/ 348665 w 1605470"/>
              <a:gd name="connsiteY144" fmla="*/ 1168288 h 6858000"/>
              <a:gd name="connsiteX145" fmla="*/ 340947 w 1605470"/>
              <a:gd name="connsiteY145" fmla="*/ 1142577 h 6858000"/>
              <a:gd name="connsiteX146" fmla="*/ 330253 w 1605470"/>
              <a:gd name="connsiteY146" fmla="*/ 1088484 h 6858000"/>
              <a:gd name="connsiteX147" fmla="*/ 318989 w 1605470"/>
              <a:gd name="connsiteY147" fmla="*/ 1016103 h 6858000"/>
              <a:gd name="connsiteX148" fmla="*/ 320445 w 1605470"/>
              <a:gd name="connsiteY148" fmla="*/ 932283 h 6858000"/>
              <a:gd name="connsiteX149" fmla="*/ 322681 w 1605470"/>
              <a:gd name="connsiteY149" fmla="*/ 915925 h 6858000"/>
              <a:gd name="connsiteX150" fmla="*/ 315310 w 1605470"/>
              <a:gd name="connsiteY150" fmla="*/ 896999 h 6858000"/>
              <a:gd name="connsiteX151" fmla="*/ 284718 w 1605470"/>
              <a:gd name="connsiteY151" fmla="*/ 821517 h 6858000"/>
              <a:gd name="connsiteX152" fmla="*/ 263668 w 1605470"/>
              <a:gd name="connsiteY152" fmla="*/ 751353 h 6858000"/>
              <a:gd name="connsiteX153" fmla="*/ 263226 w 1605470"/>
              <a:gd name="connsiteY153" fmla="*/ 721230 h 6858000"/>
              <a:gd name="connsiteX154" fmla="*/ 248897 w 1605470"/>
              <a:gd name="connsiteY154" fmla="*/ 681659 h 6858000"/>
              <a:gd name="connsiteX155" fmla="*/ 234316 w 1605470"/>
              <a:gd name="connsiteY155" fmla="*/ 635218 h 6858000"/>
              <a:gd name="connsiteX156" fmla="*/ 239327 w 1605470"/>
              <a:gd name="connsiteY156" fmla="*/ 613763 h 6858000"/>
              <a:gd name="connsiteX157" fmla="*/ 225269 w 1605470"/>
              <a:gd name="connsiteY157" fmla="*/ 598582 h 6858000"/>
              <a:gd name="connsiteX158" fmla="*/ 224950 w 1605470"/>
              <a:gd name="connsiteY158" fmla="*/ 576846 h 6858000"/>
              <a:gd name="connsiteX159" fmla="*/ 204576 w 1605470"/>
              <a:gd name="connsiteY159" fmla="*/ 530055 h 6858000"/>
              <a:gd name="connsiteX160" fmla="*/ 219064 w 1605470"/>
              <a:gd name="connsiteY160" fmla="*/ 469651 h 6858000"/>
              <a:gd name="connsiteX161" fmla="*/ 195012 w 1605470"/>
              <a:gd name="connsiteY161" fmla="*/ 448559 h 6858000"/>
              <a:gd name="connsiteX162" fmla="*/ 201434 w 1605470"/>
              <a:gd name="connsiteY162" fmla="*/ 441529 h 6858000"/>
              <a:gd name="connsiteX163" fmla="*/ 200655 w 1605470"/>
              <a:gd name="connsiteY163" fmla="*/ 428927 h 6858000"/>
              <a:gd name="connsiteX164" fmla="*/ 190059 w 1605470"/>
              <a:gd name="connsiteY164" fmla="*/ 430161 h 6858000"/>
              <a:gd name="connsiteX165" fmla="*/ 167079 w 1605470"/>
              <a:gd name="connsiteY165" fmla="*/ 367211 h 6858000"/>
              <a:gd name="connsiteX166" fmla="*/ 124571 w 1605470"/>
              <a:gd name="connsiteY166" fmla="*/ 302178 h 6858000"/>
              <a:gd name="connsiteX167" fmla="*/ 103243 w 1605470"/>
              <a:gd name="connsiteY167" fmla="*/ 211375 h 6858000"/>
              <a:gd name="connsiteX168" fmla="*/ 94571 w 1605470"/>
              <a:gd name="connsiteY168" fmla="*/ 184179 h 6858000"/>
              <a:gd name="connsiteX169" fmla="*/ 13437 w 1605470"/>
              <a:gd name="connsiteY169" fmla="*/ 19287 h 6858000"/>
              <a:gd name="connsiteX170" fmla="*/ 0 w 1605470"/>
              <a:gd name="connsiteY170"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3992 w 1605470"/>
              <a:gd name="connsiteY37" fmla="*/ 5619557 h 6858000"/>
              <a:gd name="connsiteX38" fmla="*/ 531653 w 1605470"/>
              <a:gd name="connsiteY38" fmla="*/ 5604904 h 6858000"/>
              <a:gd name="connsiteX39" fmla="*/ 591557 w 1605470"/>
              <a:gd name="connsiteY39" fmla="*/ 5476393 h 6858000"/>
              <a:gd name="connsiteX40" fmla="*/ 622750 w 1605470"/>
              <a:gd name="connsiteY40" fmla="*/ 5396260 h 6858000"/>
              <a:gd name="connsiteX41" fmla="*/ 638731 w 1605470"/>
              <a:gd name="connsiteY41" fmla="*/ 5330009 h 6858000"/>
              <a:gd name="connsiteX42" fmla="*/ 672224 w 1605470"/>
              <a:gd name="connsiteY42" fmla="*/ 5273739 h 6858000"/>
              <a:gd name="connsiteX43" fmla="*/ 681823 w 1605470"/>
              <a:gd name="connsiteY43" fmla="*/ 5241779 h 6858000"/>
              <a:gd name="connsiteX44" fmla="*/ 693049 w 1605470"/>
              <a:gd name="connsiteY44" fmla="*/ 5225268 h 6858000"/>
              <a:gd name="connsiteX45" fmla="*/ 694069 w 1605470"/>
              <a:gd name="connsiteY45" fmla="*/ 5217684 h 6858000"/>
              <a:gd name="connsiteX46" fmla="*/ 701410 w 1605470"/>
              <a:gd name="connsiteY46" fmla="*/ 5193377 h 6858000"/>
              <a:gd name="connsiteX47" fmla="*/ 704713 w 1605470"/>
              <a:gd name="connsiteY47" fmla="*/ 5179288 h 6858000"/>
              <a:gd name="connsiteX48" fmla="*/ 705697 w 1605470"/>
              <a:gd name="connsiteY48" fmla="*/ 5173621 h 6858000"/>
              <a:gd name="connsiteX49" fmla="*/ 701331 w 1605470"/>
              <a:gd name="connsiteY49" fmla="*/ 5159961 h 6858000"/>
              <a:gd name="connsiteX50" fmla="*/ 708008 w 1605470"/>
              <a:gd name="connsiteY50" fmla="*/ 5144295 h 6858000"/>
              <a:gd name="connsiteX51" fmla="*/ 704941 w 1605470"/>
              <a:gd name="connsiteY51" fmla="*/ 5125185 h 6858000"/>
              <a:gd name="connsiteX52" fmla="*/ 711771 w 1605470"/>
              <a:gd name="connsiteY52" fmla="*/ 5121884 h 6858000"/>
              <a:gd name="connsiteX53" fmla="*/ 718807 w 1605470"/>
              <a:gd name="connsiteY53" fmla="*/ 5067850 h 6858000"/>
              <a:gd name="connsiteX54" fmla="*/ 721538 w 1605470"/>
              <a:gd name="connsiteY54" fmla="*/ 5060861 h 6858000"/>
              <a:gd name="connsiteX55" fmla="*/ 718242 w 1605470"/>
              <a:gd name="connsiteY55" fmla="*/ 5034192 h 6858000"/>
              <a:gd name="connsiteX56" fmla="*/ 719796 w 1605470"/>
              <a:gd name="connsiteY56" fmla="*/ 4993030 h 6858000"/>
              <a:gd name="connsiteX57" fmla="*/ 726705 w 1605470"/>
              <a:gd name="connsiteY57" fmla="*/ 4946844 h 6858000"/>
              <a:gd name="connsiteX58" fmla="*/ 722561 w 1605470"/>
              <a:gd name="connsiteY58" fmla="*/ 4932692 h 6858000"/>
              <a:gd name="connsiteX59" fmla="*/ 737964 w 1605470"/>
              <a:gd name="connsiteY59" fmla="*/ 4858827 h 6858000"/>
              <a:gd name="connsiteX60" fmla="*/ 732118 w 1605470"/>
              <a:gd name="connsiteY60" fmla="*/ 4801535 h 6858000"/>
              <a:gd name="connsiteX61" fmla="*/ 739787 w 1605470"/>
              <a:gd name="connsiteY61" fmla="*/ 4797794 h 6858000"/>
              <a:gd name="connsiteX62" fmla="*/ 741081 w 1605470"/>
              <a:gd name="connsiteY62" fmla="*/ 4784526 h 6858000"/>
              <a:gd name="connsiteX63" fmla="*/ 742865 w 1605470"/>
              <a:gd name="connsiteY63" fmla="*/ 4781211 h 6858000"/>
              <a:gd name="connsiteX64" fmla="*/ 751652 w 1605470"/>
              <a:gd name="connsiteY64" fmla="*/ 4761984 h 6858000"/>
              <a:gd name="connsiteX65" fmla="*/ 747700 w 1605470"/>
              <a:gd name="connsiteY65" fmla="*/ 4690749 h 6858000"/>
              <a:gd name="connsiteX66" fmla="*/ 743180 w 1605470"/>
              <a:gd name="connsiteY66" fmla="*/ 4584173 h 6858000"/>
              <a:gd name="connsiteX67" fmla="*/ 738263 w 1605470"/>
              <a:gd name="connsiteY67" fmla="*/ 4444346 h 6858000"/>
              <a:gd name="connsiteX68" fmla="*/ 734828 w 1605470"/>
              <a:gd name="connsiteY68" fmla="*/ 4375228 h 6858000"/>
              <a:gd name="connsiteX69" fmla="*/ 715481 w 1605470"/>
              <a:gd name="connsiteY69" fmla="*/ 4214165 h 6858000"/>
              <a:gd name="connsiteX70" fmla="*/ 719554 w 1605470"/>
              <a:gd name="connsiteY70" fmla="*/ 4090296 h 6858000"/>
              <a:gd name="connsiteX71" fmla="*/ 704810 w 1605470"/>
              <a:gd name="connsiteY71" fmla="*/ 4033999 h 6858000"/>
              <a:gd name="connsiteX72" fmla="*/ 705959 w 1605470"/>
              <a:gd name="connsiteY72" fmla="*/ 4031933 h 6858000"/>
              <a:gd name="connsiteX73" fmla="*/ 704535 w 1605470"/>
              <a:gd name="connsiteY73" fmla="*/ 4013953 h 6858000"/>
              <a:gd name="connsiteX74" fmla="*/ 700443 w 1605470"/>
              <a:gd name="connsiteY74" fmla="*/ 4010511 h 6858000"/>
              <a:gd name="connsiteX75" fmla="*/ 698282 w 1605470"/>
              <a:gd name="connsiteY75" fmla="*/ 3998331 h 6858000"/>
              <a:gd name="connsiteX76" fmla="*/ 690830 w 1605470"/>
              <a:gd name="connsiteY76" fmla="*/ 3974753 h 6858000"/>
              <a:gd name="connsiteX77" fmla="*/ 692428 w 1605470"/>
              <a:gd name="connsiteY77" fmla="*/ 3969950 h 6858000"/>
              <a:gd name="connsiteX78" fmla="*/ 685850 w 1605470"/>
              <a:gd name="connsiteY78" fmla="*/ 3933779 h 6858000"/>
              <a:gd name="connsiteX79" fmla="*/ 687181 w 1605470"/>
              <a:gd name="connsiteY79" fmla="*/ 3933093 h 6858000"/>
              <a:gd name="connsiteX80" fmla="*/ 691535 w 1605470"/>
              <a:gd name="connsiteY80" fmla="*/ 3922082 h 6858000"/>
              <a:gd name="connsiteX81" fmla="*/ 696613 w 1605470"/>
              <a:gd name="connsiteY81" fmla="*/ 3901461 h 6858000"/>
              <a:gd name="connsiteX82" fmla="*/ 719207 w 1605470"/>
              <a:gd name="connsiteY82" fmla="*/ 3813873 h 6858000"/>
              <a:gd name="connsiteX83" fmla="*/ 718632 w 1605470"/>
              <a:gd name="connsiteY83" fmla="*/ 3806161 h 6858000"/>
              <a:gd name="connsiteX84" fmla="*/ 718939 w 1605470"/>
              <a:gd name="connsiteY84" fmla="*/ 3805957 h 6858000"/>
              <a:gd name="connsiteX85" fmla="*/ 718966 w 1605470"/>
              <a:gd name="connsiteY85" fmla="*/ 3797724 h 6858000"/>
              <a:gd name="connsiteX86" fmla="*/ 717581 w 1605470"/>
              <a:gd name="connsiteY86" fmla="*/ 3792098 h 6858000"/>
              <a:gd name="connsiteX87" fmla="*/ 716465 w 1605470"/>
              <a:gd name="connsiteY87" fmla="*/ 3777135 h 6858000"/>
              <a:gd name="connsiteX88" fmla="*/ 718198 w 1605470"/>
              <a:gd name="connsiteY88" fmla="*/ 3771656 h 6858000"/>
              <a:gd name="connsiteX89" fmla="*/ 721941 w 1605470"/>
              <a:gd name="connsiteY89" fmla="*/ 3769007 h 6858000"/>
              <a:gd name="connsiteX90" fmla="*/ 721407 w 1605470"/>
              <a:gd name="connsiteY90" fmla="*/ 3767709 h 6858000"/>
              <a:gd name="connsiteX91" fmla="*/ 730103 w 1605470"/>
              <a:gd name="connsiteY91" fmla="*/ 3738082 h 6858000"/>
              <a:gd name="connsiteX92" fmla="*/ 737449 w 1605470"/>
              <a:gd name="connsiteY92" fmla="*/ 3673397 h 6858000"/>
              <a:gd name="connsiteX93" fmla="*/ 736745 w 1605470"/>
              <a:gd name="connsiteY93" fmla="*/ 3637109 h 6858000"/>
              <a:gd name="connsiteX94" fmla="*/ 740188 w 1605470"/>
              <a:gd name="connsiteY94" fmla="*/ 3536883 h 6858000"/>
              <a:gd name="connsiteX95" fmla="*/ 747726 w 1605470"/>
              <a:gd name="connsiteY95" fmla="*/ 3435652 h 6858000"/>
              <a:gd name="connsiteX96" fmla="*/ 774383 w 1605470"/>
              <a:gd name="connsiteY96" fmla="*/ 3381564 h 6858000"/>
              <a:gd name="connsiteX97" fmla="*/ 774870 w 1605470"/>
              <a:gd name="connsiteY97" fmla="*/ 3375761 h 6858000"/>
              <a:gd name="connsiteX98" fmla="*/ 770510 w 1605470"/>
              <a:gd name="connsiteY98" fmla="*/ 3361844 h 6858000"/>
              <a:gd name="connsiteX99" fmla="*/ 767933 w 1605470"/>
              <a:gd name="connsiteY99" fmla="*/ 3356929 h 6858000"/>
              <a:gd name="connsiteX100" fmla="*/ 766158 w 1605470"/>
              <a:gd name="connsiteY100" fmla="*/ 3349058 h 6858000"/>
              <a:gd name="connsiteX101" fmla="*/ 766414 w 1605470"/>
              <a:gd name="connsiteY101" fmla="*/ 3348763 h 6858000"/>
              <a:gd name="connsiteX102" fmla="*/ 764166 w 1605470"/>
              <a:gd name="connsiteY102" fmla="*/ 3341588 h 6858000"/>
              <a:gd name="connsiteX103" fmla="*/ 749397 w 1605470"/>
              <a:gd name="connsiteY103" fmla="*/ 3307769 h 6858000"/>
              <a:gd name="connsiteX104" fmla="*/ 766960 w 1605470"/>
              <a:gd name="connsiteY104" fmla="*/ 3250522 h 6858000"/>
              <a:gd name="connsiteX105" fmla="*/ 767385 w 1605470"/>
              <a:gd name="connsiteY105" fmla="*/ 3229163 h 6858000"/>
              <a:gd name="connsiteX106" fmla="*/ 769208 w 1605470"/>
              <a:gd name="connsiteY106" fmla="*/ 3217217 h 6858000"/>
              <a:gd name="connsiteX107" fmla="*/ 770350 w 1605470"/>
              <a:gd name="connsiteY107" fmla="*/ 3216125 h 6858000"/>
              <a:gd name="connsiteX108" fmla="*/ 756043 w 1605470"/>
              <a:gd name="connsiteY108" fmla="*/ 3183755 h 6858000"/>
              <a:gd name="connsiteX109" fmla="*/ 756544 w 1605470"/>
              <a:gd name="connsiteY109" fmla="*/ 3178642 h 6858000"/>
              <a:gd name="connsiteX110" fmla="*/ 744144 w 1605470"/>
              <a:gd name="connsiteY110" fmla="*/ 3158586 h 6858000"/>
              <a:gd name="connsiteX111" fmla="*/ 739378 w 1605470"/>
              <a:gd name="connsiteY111" fmla="*/ 3147669 h 6858000"/>
              <a:gd name="connsiteX112" fmla="*/ 734648 w 1605470"/>
              <a:gd name="connsiteY112" fmla="*/ 3145733 h 6858000"/>
              <a:gd name="connsiteX113" fmla="*/ 729329 w 1605470"/>
              <a:gd name="connsiteY113" fmla="*/ 3129034 h 6858000"/>
              <a:gd name="connsiteX114" fmla="*/ 729994 w 1605470"/>
              <a:gd name="connsiteY114" fmla="*/ 3126682 h 6858000"/>
              <a:gd name="connsiteX115" fmla="*/ 720862 w 1605470"/>
              <a:gd name="connsiteY115" fmla="*/ 3114519 h 6858000"/>
              <a:gd name="connsiteX116" fmla="*/ 707471 w 1605470"/>
              <a:gd name="connsiteY116" fmla="*/ 3106272 h 6858000"/>
              <a:gd name="connsiteX117" fmla="*/ 680201 w 1605470"/>
              <a:gd name="connsiteY117" fmla="*/ 2958185 h 6858000"/>
              <a:gd name="connsiteX118" fmla="*/ 622815 w 1605470"/>
              <a:gd name="connsiteY118" fmla="*/ 2762989 h 6858000"/>
              <a:gd name="connsiteX119" fmla="*/ 571733 w 1605470"/>
              <a:gd name="connsiteY119" fmla="*/ 2554718 h 6858000"/>
              <a:gd name="connsiteX120" fmla="*/ 551827 w 1605470"/>
              <a:gd name="connsiteY120" fmla="*/ 2485734 h 6858000"/>
              <a:gd name="connsiteX121" fmla="*/ 542550 w 1605470"/>
              <a:gd name="connsiteY121" fmla="*/ 2447068 h 6858000"/>
              <a:gd name="connsiteX122" fmla="*/ 529511 w 1605470"/>
              <a:gd name="connsiteY122" fmla="*/ 2425819 h 6858000"/>
              <a:gd name="connsiteX123" fmla="*/ 528878 w 1605470"/>
              <a:gd name="connsiteY123" fmla="*/ 2408971 h 6858000"/>
              <a:gd name="connsiteX124" fmla="*/ 535510 w 1605470"/>
              <a:gd name="connsiteY124" fmla="*/ 2402874 h 6858000"/>
              <a:gd name="connsiteX125" fmla="*/ 538122 w 1605470"/>
              <a:gd name="connsiteY125" fmla="*/ 2381443 h 6858000"/>
              <a:gd name="connsiteX126" fmla="*/ 514451 w 1605470"/>
              <a:gd name="connsiteY126" fmla="*/ 2261920 h 6858000"/>
              <a:gd name="connsiteX127" fmla="*/ 504338 w 1605470"/>
              <a:gd name="connsiteY127" fmla="*/ 2195378 h 6858000"/>
              <a:gd name="connsiteX128" fmla="*/ 488555 w 1605470"/>
              <a:gd name="connsiteY128" fmla="*/ 2155135 h 6858000"/>
              <a:gd name="connsiteX129" fmla="*/ 486013 w 1605470"/>
              <a:gd name="connsiteY129" fmla="*/ 2118008 h 6858000"/>
              <a:gd name="connsiteX130" fmla="*/ 487006 w 1605470"/>
              <a:gd name="connsiteY130" fmla="*/ 2050531 h 6858000"/>
              <a:gd name="connsiteX131" fmla="*/ 478812 w 1605470"/>
              <a:gd name="connsiteY131" fmla="*/ 1963269 h 6858000"/>
              <a:gd name="connsiteX132" fmla="*/ 459990 w 1605470"/>
              <a:gd name="connsiteY132" fmla="*/ 1906352 h 6858000"/>
              <a:gd name="connsiteX133" fmla="*/ 436547 w 1605470"/>
              <a:gd name="connsiteY133" fmla="*/ 1861531 h 6858000"/>
              <a:gd name="connsiteX134" fmla="*/ 390346 w 1605470"/>
              <a:gd name="connsiteY134" fmla="*/ 1732919 h 6858000"/>
              <a:gd name="connsiteX135" fmla="*/ 362657 w 1605470"/>
              <a:gd name="connsiteY135" fmla="*/ 1663540 h 6858000"/>
              <a:gd name="connsiteX136" fmla="*/ 361783 w 1605470"/>
              <a:gd name="connsiteY136" fmla="*/ 1615777 h 6858000"/>
              <a:gd name="connsiteX137" fmla="*/ 342578 w 1605470"/>
              <a:gd name="connsiteY137" fmla="*/ 1563678 h 6858000"/>
              <a:gd name="connsiteX138" fmla="*/ 355658 w 1605470"/>
              <a:gd name="connsiteY138" fmla="*/ 1519474 h 6858000"/>
              <a:gd name="connsiteX139" fmla="*/ 348400 w 1605470"/>
              <a:gd name="connsiteY139" fmla="*/ 1477995 h 6858000"/>
              <a:gd name="connsiteX140" fmla="*/ 334485 w 1605470"/>
              <a:gd name="connsiteY140" fmla="*/ 1373769 h 6858000"/>
              <a:gd name="connsiteX141" fmla="*/ 342792 w 1605470"/>
              <a:gd name="connsiteY141" fmla="*/ 1307086 h 6858000"/>
              <a:gd name="connsiteX142" fmla="*/ 343980 w 1605470"/>
              <a:gd name="connsiteY142" fmla="*/ 1189033 h 6858000"/>
              <a:gd name="connsiteX143" fmla="*/ 348665 w 1605470"/>
              <a:gd name="connsiteY143" fmla="*/ 1168288 h 6858000"/>
              <a:gd name="connsiteX144" fmla="*/ 340947 w 1605470"/>
              <a:gd name="connsiteY144" fmla="*/ 1142577 h 6858000"/>
              <a:gd name="connsiteX145" fmla="*/ 330253 w 1605470"/>
              <a:gd name="connsiteY145" fmla="*/ 1088484 h 6858000"/>
              <a:gd name="connsiteX146" fmla="*/ 318989 w 1605470"/>
              <a:gd name="connsiteY146" fmla="*/ 1016103 h 6858000"/>
              <a:gd name="connsiteX147" fmla="*/ 320445 w 1605470"/>
              <a:gd name="connsiteY147" fmla="*/ 932283 h 6858000"/>
              <a:gd name="connsiteX148" fmla="*/ 322681 w 1605470"/>
              <a:gd name="connsiteY148" fmla="*/ 915925 h 6858000"/>
              <a:gd name="connsiteX149" fmla="*/ 315310 w 1605470"/>
              <a:gd name="connsiteY149" fmla="*/ 896999 h 6858000"/>
              <a:gd name="connsiteX150" fmla="*/ 284718 w 1605470"/>
              <a:gd name="connsiteY150" fmla="*/ 821517 h 6858000"/>
              <a:gd name="connsiteX151" fmla="*/ 263668 w 1605470"/>
              <a:gd name="connsiteY151" fmla="*/ 751353 h 6858000"/>
              <a:gd name="connsiteX152" fmla="*/ 263226 w 1605470"/>
              <a:gd name="connsiteY152" fmla="*/ 721230 h 6858000"/>
              <a:gd name="connsiteX153" fmla="*/ 248897 w 1605470"/>
              <a:gd name="connsiteY153" fmla="*/ 681659 h 6858000"/>
              <a:gd name="connsiteX154" fmla="*/ 234316 w 1605470"/>
              <a:gd name="connsiteY154" fmla="*/ 635218 h 6858000"/>
              <a:gd name="connsiteX155" fmla="*/ 239327 w 1605470"/>
              <a:gd name="connsiteY155" fmla="*/ 613763 h 6858000"/>
              <a:gd name="connsiteX156" fmla="*/ 225269 w 1605470"/>
              <a:gd name="connsiteY156" fmla="*/ 598582 h 6858000"/>
              <a:gd name="connsiteX157" fmla="*/ 224950 w 1605470"/>
              <a:gd name="connsiteY157" fmla="*/ 576846 h 6858000"/>
              <a:gd name="connsiteX158" fmla="*/ 204576 w 1605470"/>
              <a:gd name="connsiteY158" fmla="*/ 530055 h 6858000"/>
              <a:gd name="connsiteX159" fmla="*/ 219064 w 1605470"/>
              <a:gd name="connsiteY159" fmla="*/ 469651 h 6858000"/>
              <a:gd name="connsiteX160" fmla="*/ 195012 w 1605470"/>
              <a:gd name="connsiteY160" fmla="*/ 448559 h 6858000"/>
              <a:gd name="connsiteX161" fmla="*/ 201434 w 1605470"/>
              <a:gd name="connsiteY161" fmla="*/ 441529 h 6858000"/>
              <a:gd name="connsiteX162" fmla="*/ 200655 w 1605470"/>
              <a:gd name="connsiteY162" fmla="*/ 428927 h 6858000"/>
              <a:gd name="connsiteX163" fmla="*/ 190059 w 1605470"/>
              <a:gd name="connsiteY163" fmla="*/ 430161 h 6858000"/>
              <a:gd name="connsiteX164" fmla="*/ 167079 w 1605470"/>
              <a:gd name="connsiteY164" fmla="*/ 367211 h 6858000"/>
              <a:gd name="connsiteX165" fmla="*/ 124571 w 1605470"/>
              <a:gd name="connsiteY165" fmla="*/ 302178 h 6858000"/>
              <a:gd name="connsiteX166" fmla="*/ 103243 w 1605470"/>
              <a:gd name="connsiteY166" fmla="*/ 211375 h 6858000"/>
              <a:gd name="connsiteX167" fmla="*/ 94571 w 1605470"/>
              <a:gd name="connsiteY167" fmla="*/ 184179 h 6858000"/>
              <a:gd name="connsiteX168" fmla="*/ 13437 w 1605470"/>
              <a:gd name="connsiteY168" fmla="*/ 19287 h 6858000"/>
              <a:gd name="connsiteX169" fmla="*/ 0 w 1605470"/>
              <a:gd name="connsiteY169"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3992 w 1605470"/>
              <a:gd name="connsiteY37" fmla="*/ 5619557 h 6858000"/>
              <a:gd name="connsiteX38" fmla="*/ 562052 w 1605470"/>
              <a:gd name="connsiteY38" fmla="*/ 5563435 h 6858000"/>
              <a:gd name="connsiteX39" fmla="*/ 591557 w 1605470"/>
              <a:gd name="connsiteY39" fmla="*/ 5476393 h 6858000"/>
              <a:gd name="connsiteX40" fmla="*/ 622750 w 1605470"/>
              <a:gd name="connsiteY40" fmla="*/ 5396260 h 6858000"/>
              <a:gd name="connsiteX41" fmla="*/ 638731 w 1605470"/>
              <a:gd name="connsiteY41" fmla="*/ 5330009 h 6858000"/>
              <a:gd name="connsiteX42" fmla="*/ 672224 w 1605470"/>
              <a:gd name="connsiteY42" fmla="*/ 5273739 h 6858000"/>
              <a:gd name="connsiteX43" fmla="*/ 681823 w 1605470"/>
              <a:gd name="connsiteY43" fmla="*/ 5241779 h 6858000"/>
              <a:gd name="connsiteX44" fmla="*/ 693049 w 1605470"/>
              <a:gd name="connsiteY44" fmla="*/ 5225268 h 6858000"/>
              <a:gd name="connsiteX45" fmla="*/ 694069 w 1605470"/>
              <a:gd name="connsiteY45" fmla="*/ 5217684 h 6858000"/>
              <a:gd name="connsiteX46" fmla="*/ 701410 w 1605470"/>
              <a:gd name="connsiteY46" fmla="*/ 5193377 h 6858000"/>
              <a:gd name="connsiteX47" fmla="*/ 704713 w 1605470"/>
              <a:gd name="connsiteY47" fmla="*/ 5179288 h 6858000"/>
              <a:gd name="connsiteX48" fmla="*/ 705697 w 1605470"/>
              <a:gd name="connsiteY48" fmla="*/ 5173621 h 6858000"/>
              <a:gd name="connsiteX49" fmla="*/ 701331 w 1605470"/>
              <a:gd name="connsiteY49" fmla="*/ 5159961 h 6858000"/>
              <a:gd name="connsiteX50" fmla="*/ 708008 w 1605470"/>
              <a:gd name="connsiteY50" fmla="*/ 5144295 h 6858000"/>
              <a:gd name="connsiteX51" fmla="*/ 704941 w 1605470"/>
              <a:gd name="connsiteY51" fmla="*/ 5125185 h 6858000"/>
              <a:gd name="connsiteX52" fmla="*/ 711771 w 1605470"/>
              <a:gd name="connsiteY52" fmla="*/ 5121884 h 6858000"/>
              <a:gd name="connsiteX53" fmla="*/ 718807 w 1605470"/>
              <a:gd name="connsiteY53" fmla="*/ 5067850 h 6858000"/>
              <a:gd name="connsiteX54" fmla="*/ 721538 w 1605470"/>
              <a:gd name="connsiteY54" fmla="*/ 5060861 h 6858000"/>
              <a:gd name="connsiteX55" fmla="*/ 718242 w 1605470"/>
              <a:gd name="connsiteY55" fmla="*/ 5034192 h 6858000"/>
              <a:gd name="connsiteX56" fmla="*/ 719796 w 1605470"/>
              <a:gd name="connsiteY56" fmla="*/ 4993030 h 6858000"/>
              <a:gd name="connsiteX57" fmla="*/ 726705 w 1605470"/>
              <a:gd name="connsiteY57" fmla="*/ 4946844 h 6858000"/>
              <a:gd name="connsiteX58" fmla="*/ 722561 w 1605470"/>
              <a:gd name="connsiteY58" fmla="*/ 4932692 h 6858000"/>
              <a:gd name="connsiteX59" fmla="*/ 737964 w 1605470"/>
              <a:gd name="connsiteY59" fmla="*/ 4858827 h 6858000"/>
              <a:gd name="connsiteX60" fmla="*/ 732118 w 1605470"/>
              <a:gd name="connsiteY60" fmla="*/ 4801535 h 6858000"/>
              <a:gd name="connsiteX61" fmla="*/ 739787 w 1605470"/>
              <a:gd name="connsiteY61" fmla="*/ 4797794 h 6858000"/>
              <a:gd name="connsiteX62" fmla="*/ 741081 w 1605470"/>
              <a:gd name="connsiteY62" fmla="*/ 4784526 h 6858000"/>
              <a:gd name="connsiteX63" fmla="*/ 742865 w 1605470"/>
              <a:gd name="connsiteY63" fmla="*/ 4781211 h 6858000"/>
              <a:gd name="connsiteX64" fmla="*/ 751652 w 1605470"/>
              <a:gd name="connsiteY64" fmla="*/ 4761984 h 6858000"/>
              <a:gd name="connsiteX65" fmla="*/ 747700 w 1605470"/>
              <a:gd name="connsiteY65" fmla="*/ 4690749 h 6858000"/>
              <a:gd name="connsiteX66" fmla="*/ 743180 w 1605470"/>
              <a:gd name="connsiteY66" fmla="*/ 4584173 h 6858000"/>
              <a:gd name="connsiteX67" fmla="*/ 738263 w 1605470"/>
              <a:gd name="connsiteY67" fmla="*/ 4444346 h 6858000"/>
              <a:gd name="connsiteX68" fmla="*/ 734828 w 1605470"/>
              <a:gd name="connsiteY68" fmla="*/ 4375228 h 6858000"/>
              <a:gd name="connsiteX69" fmla="*/ 715481 w 1605470"/>
              <a:gd name="connsiteY69" fmla="*/ 4214165 h 6858000"/>
              <a:gd name="connsiteX70" fmla="*/ 719554 w 1605470"/>
              <a:gd name="connsiteY70" fmla="*/ 4090296 h 6858000"/>
              <a:gd name="connsiteX71" fmla="*/ 704810 w 1605470"/>
              <a:gd name="connsiteY71" fmla="*/ 4033999 h 6858000"/>
              <a:gd name="connsiteX72" fmla="*/ 705959 w 1605470"/>
              <a:gd name="connsiteY72" fmla="*/ 4031933 h 6858000"/>
              <a:gd name="connsiteX73" fmla="*/ 704535 w 1605470"/>
              <a:gd name="connsiteY73" fmla="*/ 4013953 h 6858000"/>
              <a:gd name="connsiteX74" fmla="*/ 700443 w 1605470"/>
              <a:gd name="connsiteY74" fmla="*/ 4010511 h 6858000"/>
              <a:gd name="connsiteX75" fmla="*/ 698282 w 1605470"/>
              <a:gd name="connsiteY75" fmla="*/ 3998331 h 6858000"/>
              <a:gd name="connsiteX76" fmla="*/ 690830 w 1605470"/>
              <a:gd name="connsiteY76" fmla="*/ 3974753 h 6858000"/>
              <a:gd name="connsiteX77" fmla="*/ 692428 w 1605470"/>
              <a:gd name="connsiteY77" fmla="*/ 3969950 h 6858000"/>
              <a:gd name="connsiteX78" fmla="*/ 685850 w 1605470"/>
              <a:gd name="connsiteY78" fmla="*/ 3933779 h 6858000"/>
              <a:gd name="connsiteX79" fmla="*/ 687181 w 1605470"/>
              <a:gd name="connsiteY79" fmla="*/ 3933093 h 6858000"/>
              <a:gd name="connsiteX80" fmla="*/ 691535 w 1605470"/>
              <a:gd name="connsiteY80" fmla="*/ 3922082 h 6858000"/>
              <a:gd name="connsiteX81" fmla="*/ 696613 w 1605470"/>
              <a:gd name="connsiteY81" fmla="*/ 3901461 h 6858000"/>
              <a:gd name="connsiteX82" fmla="*/ 719207 w 1605470"/>
              <a:gd name="connsiteY82" fmla="*/ 3813873 h 6858000"/>
              <a:gd name="connsiteX83" fmla="*/ 718632 w 1605470"/>
              <a:gd name="connsiteY83" fmla="*/ 3806161 h 6858000"/>
              <a:gd name="connsiteX84" fmla="*/ 718939 w 1605470"/>
              <a:gd name="connsiteY84" fmla="*/ 3805957 h 6858000"/>
              <a:gd name="connsiteX85" fmla="*/ 718966 w 1605470"/>
              <a:gd name="connsiteY85" fmla="*/ 3797724 h 6858000"/>
              <a:gd name="connsiteX86" fmla="*/ 717581 w 1605470"/>
              <a:gd name="connsiteY86" fmla="*/ 3792098 h 6858000"/>
              <a:gd name="connsiteX87" fmla="*/ 716465 w 1605470"/>
              <a:gd name="connsiteY87" fmla="*/ 3777135 h 6858000"/>
              <a:gd name="connsiteX88" fmla="*/ 718198 w 1605470"/>
              <a:gd name="connsiteY88" fmla="*/ 3771656 h 6858000"/>
              <a:gd name="connsiteX89" fmla="*/ 721941 w 1605470"/>
              <a:gd name="connsiteY89" fmla="*/ 3769007 h 6858000"/>
              <a:gd name="connsiteX90" fmla="*/ 721407 w 1605470"/>
              <a:gd name="connsiteY90" fmla="*/ 3767709 h 6858000"/>
              <a:gd name="connsiteX91" fmla="*/ 730103 w 1605470"/>
              <a:gd name="connsiteY91" fmla="*/ 3738082 h 6858000"/>
              <a:gd name="connsiteX92" fmla="*/ 737449 w 1605470"/>
              <a:gd name="connsiteY92" fmla="*/ 3673397 h 6858000"/>
              <a:gd name="connsiteX93" fmla="*/ 736745 w 1605470"/>
              <a:gd name="connsiteY93" fmla="*/ 3637109 h 6858000"/>
              <a:gd name="connsiteX94" fmla="*/ 740188 w 1605470"/>
              <a:gd name="connsiteY94" fmla="*/ 3536883 h 6858000"/>
              <a:gd name="connsiteX95" fmla="*/ 747726 w 1605470"/>
              <a:gd name="connsiteY95" fmla="*/ 3435652 h 6858000"/>
              <a:gd name="connsiteX96" fmla="*/ 774383 w 1605470"/>
              <a:gd name="connsiteY96" fmla="*/ 3381564 h 6858000"/>
              <a:gd name="connsiteX97" fmla="*/ 774870 w 1605470"/>
              <a:gd name="connsiteY97" fmla="*/ 3375761 h 6858000"/>
              <a:gd name="connsiteX98" fmla="*/ 770510 w 1605470"/>
              <a:gd name="connsiteY98" fmla="*/ 3361844 h 6858000"/>
              <a:gd name="connsiteX99" fmla="*/ 767933 w 1605470"/>
              <a:gd name="connsiteY99" fmla="*/ 3356929 h 6858000"/>
              <a:gd name="connsiteX100" fmla="*/ 766158 w 1605470"/>
              <a:gd name="connsiteY100" fmla="*/ 3349058 h 6858000"/>
              <a:gd name="connsiteX101" fmla="*/ 766414 w 1605470"/>
              <a:gd name="connsiteY101" fmla="*/ 3348763 h 6858000"/>
              <a:gd name="connsiteX102" fmla="*/ 764166 w 1605470"/>
              <a:gd name="connsiteY102" fmla="*/ 3341588 h 6858000"/>
              <a:gd name="connsiteX103" fmla="*/ 749397 w 1605470"/>
              <a:gd name="connsiteY103" fmla="*/ 3307769 h 6858000"/>
              <a:gd name="connsiteX104" fmla="*/ 766960 w 1605470"/>
              <a:gd name="connsiteY104" fmla="*/ 3250522 h 6858000"/>
              <a:gd name="connsiteX105" fmla="*/ 767385 w 1605470"/>
              <a:gd name="connsiteY105" fmla="*/ 3229163 h 6858000"/>
              <a:gd name="connsiteX106" fmla="*/ 769208 w 1605470"/>
              <a:gd name="connsiteY106" fmla="*/ 3217217 h 6858000"/>
              <a:gd name="connsiteX107" fmla="*/ 770350 w 1605470"/>
              <a:gd name="connsiteY107" fmla="*/ 3216125 h 6858000"/>
              <a:gd name="connsiteX108" fmla="*/ 756043 w 1605470"/>
              <a:gd name="connsiteY108" fmla="*/ 3183755 h 6858000"/>
              <a:gd name="connsiteX109" fmla="*/ 756544 w 1605470"/>
              <a:gd name="connsiteY109" fmla="*/ 3178642 h 6858000"/>
              <a:gd name="connsiteX110" fmla="*/ 744144 w 1605470"/>
              <a:gd name="connsiteY110" fmla="*/ 3158586 h 6858000"/>
              <a:gd name="connsiteX111" fmla="*/ 739378 w 1605470"/>
              <a:gd name="connsiteY111" fmla="*/ 3147669 h 6858000"/>
              <a:gd name="connsiteX112" fmla="*/ 734648 w 1605470"/>
              <a:gd name="connsiteY112" fmla="*/ 3145733 h 6858000"/>
              <a:gd name="connsiteX113" fmla="*/ 729329 w 1605470"/>
              <a:gd name="connsiteY113" fmla="*/ 3129034 h 6858000"/>
              <a:gd name="connsiteX114" fmla="*/ 729994 w 1605470"/>
              <a:gd name="connsiteY114" fmla="*/ 3126682 h 6858000"/>
              <a:gd name="connsiteX115" fmla="*/ 720862 w 1605470"/>
              <a:gd name="connsiteY115" fmla="*/ 3114519 h 6858000"/>
              <a:gd name="connsiteX116" fmla="*/ 707471 w 1605470"/>
              <a:gd name="connsiteY116" fmla="*/ 3106272 h 6858000"/>
              <a:gd name="connsiteX117" fmla="*/ 680201 w 1605470"/>
              <a:gd name="connsiteY117" fmla="*/ 2958185 h 6858000"/>
              <a:gd name="connsiteX118" fmla="*/ 622815 w 1605470"/>
              <a:gd name="connsiteY118" fmla="*/ 2762989 h 6858000"/>
              <a:gd name="connsiteX119" fmla="*/ 571733 w 1605470"/>
              <a:gd name="connsiteY119" fmla="*/ 2554718 h 6858000"/>
              <a:gd name="connsiteX120" fmla="*/ 551827 w 1605470"/>
              <a:gd name="connsiteY120" fmla="*/ 2485734 h 6858000"/>
              <a:gd name="connsiteX121" fmla="*/ 542550 w 1605470"/>
              <a:gd name="connsiteY121" fmla="*/ 2447068 h 6858000"/>
              <a:gd name="connsiteX122" fmla="*/ 529511 w 1605470"/>
              <a:gd name="connsiteY122" fmla="*/ 2425819 h 6858000"/>
              <a:gd name="connsiteX123" fmla="*/ 528878 w 1605470"/>
              <a:gd name="connsiteY123" fmla="*/ 2408971 h 6858000"/>
              <a:gd name="connsiteX124" fmla="*/ 535510 w 1605470"/>
              <a:gd name="connsiteY124" fmla="*/ 2402874 h 6858000"/>
              <a:gd name="connsiteX125" fmla="*/ 538122 w 1605470"/>
              <a:gd name="connsiteY125" fmla="*/ 2381443 h 6858000"/>
              <a:gd name="connsiteX126" fmla="*/ 514451 w 1605470"/>
              <a:gd name="connsiteY126" fmla="*/ 2261920 h 6858000"/>
              <a:gd name="connsiteX127" fmla="*/ 504338 w 1605470"/>
              <a:gd name="connsiteY127" fmla="*/ 2195378 h 6858000"/>
              <a:gd name="connsiteX128" fmla="*/ 488555 w 1605470"/>
              <a:gd name="connsiteY128" fmla="*/ 2155135 h 6858000"/>
              <a:gd name="connsiteX129" fmla="*/ 486013 w 1605470"/>
              <a:gd name="connsiteY129" fmla="*/ 2118008 h 6858000"/>
              <a:gd name="connsiteX130" fmla="*/ 487006 w 1605470"/>
              <a:gd name="connsiteY130" fmla="*/ 2050531 h 6858000"/>
              <a:gd name="connsiteX131" fmla="*/ 478812 w 1605470"/>
              <a:gd name="connsiteY131" fmla="*/ 1963269 h 6858000"/>
              <a:gd name="connsiteX132" fmla="*/ 459990 w 1605470"/>
              <a:gd name="connsiteY132" fmla="*/ 1906352 h 6858000"/>
              <a:gd name="connsiteX133" fmla="*/ 436547 w 1605470"/>
              <a:gd name="connsiteY133" fmla="*/ 1861531 h 6858000"/>
              <a:gd name="connsiteX134" fmla="*/ 390346 w 1605470"/>
              <a:gd name="connsiteY134" fmla="*/ 1732919 h 6858000"/>
              <a:gd name="connsiteX135" fmla="*/ 362657 w 1605470"/>
              <a:gd name="connsiteY135" fmla="*/ 1663540 h 6858000"/>
              <a:gd name="connsiteX136" fmla="*/ 361783 w 1605470"/>
              <a:gd name="connsiteY136" fmla="*/ 1615777 h 6858000"/>
              <a:gd name="connsiteX137" fmla="*/ 342578 w 1605470"/>
              <a:gd name="connsiteY137" fmla="*/ 1563678 h 6858000"/>
              <a:gd name="connsiteX138" fmla="*/ 355658 w 1605470"/>
              <a:gd name="connsiteY138" fmla="*/ 1519474 h 6858000"/>
              <a:gd name="connsiteX139" fmla="*/ 348400 w 1605470"/>
              <a:gd name="connsiteY139" fmla="*/ 1477995 h 6858000"/>
              <a:gd name="connsiteX140" fmla="*/ 334485 w 1605470"/>
              <a:gd name="connsiteY140" fmla="*/ 1373769 h 6858000"/>
              <a:gd name="connsiteX141" fmla="*/ 342792 w 1605470"/>
              <a:gd name="connsiteY141" fmla="*/ 1307086 h 6858000"/>
              <a:gd name="connsiteX142" fmla="*/ 343980 w 1605470"/>
              <a:gd name="connsiteY142" fmla="*/ 1189033 h 6858000"/>
              <a:gd name="connsiteX143" fmla="*/ 348665 w 1605470"/>
              <a:gd name="connsiteY143" fmla="*/ 1168288 h 6858000"/>
              <a:gd name="connsiteX144" fmla="*/ 340947 w 1605470"/>
              <a:gd name="connsiteY144" fmla="*/ 1142577 h 6858000"/>
              <a:gd name="connsiteX145" fmla="*/ 330253 w 1605470"/>
              <a:gd name="connsiteY145" fmla="*/ 1088484 h 6858000"/>
              <a:gd name="connsiteX146" fmla="*/ 318989 w 1605470"/>
              <a:gd name="connsiteY146" fmla="*/ 1016103 h 6858000"/>
              <a:gd name="connsiteX147" fmla="*/ 320445 w 1605470"/>
              <a:gd name="connsiteY147" fmla="*/ 932283 h 6858000"/>
              <a:gd name="connsiteX148" fmla="*/ 322681 w 1605470"/>
              <a:gd name="connsiteY148" fmla="*/ 915925 h 6858000"/>
              <a:gd name="connsiteX149" fmla="*/ 315310 w 1605470"/>
              <a:gd name="connsiteY149" fmla="*/ 896999 h 6858000"/>
              <a:gd name="connsiteX150" fmla="*/ 284718 w 1605470"/>
              <a:gd name="connsiteY150" fmla="*/ 821517 h 6858000"/>
              <a:gd name="connsiteX151" fmla="*/ 263668 w 1605470"/>
              <a:gd name="connsiteY151" fmla="*/ 751353 h 6858000"/>
              <a:gd name="connsiteX152" fmla="*/ 263226 w 1605470"/>
              <a:gd name="connsiteY152" fmla="*/ 721230 h 6858000"/>
              <a:gd name="connsiteX153" fmla="*/ 248897 w 1605470"/>
              <a:gd name="connsiteY153" fmla="*/ 681659 h 6858000"/>
              <a:gd name="connsiteX154" fmla="*/ 234316 w 1605470"/>
              <a:gd name="connsiteY154" fmla="*/ 635218 h 6858000"/>
              <a:gd name="connsiteX155" fmla="*/ 239327 w 1605470"/>
              <a:gd name="connsiteY155" fmla="*/ 613763 h 6858000"/>
              <a:gd name="connsiteX156" fmla="*/ 225269 w 1605470"/>
              <a:gd name="connsiteY156" fmla="*/ 598582 h 6858000"/>
              <a:gd name="connsiteX157" fmla="*/ 224950 w 1605470"/>
              <a:gd name="connsiteY157" fmla="*/ 576846 h 6858000"/>
              <a:gd name="connsiteX158" fmla="*/ 204576 w 1605470"/>
              <a:gd name="connsiteY158" fmla="*/ 530055 h 6858000"/>
              <a:gd name="connsiteX159" fmla="*/ 219064 w 1605470"/>
              <a:gd name="connsiteY159" fmla="*/ 469651 h 6858000"/>
              <a:gd name="connsiteX160" fmla="*/ 195012 w 1605470"/>
              <a:gd name="connsiteY160" fmla="*/ 448559 h 6858000"/>
              <a:gd name="connsiteX161" fmla="*/ 201434 w 1605470"/>
              <a:gd name="connsiteY161" fmla="*/ 441529 h 6858000"/>
              <a:gd name="connsiteX162" fmla="*/ 200655 w 1605470"/>
              <a:gd name="connsiteY162" fmla="*/ 428927 h 6858000"/>
              <a:gd name="connsiteX163" fmla="*/ 190059 w 1605470"/>
              <a:gd name="connsiteY163" fmla="*/ 430161 h 6858000"/>
              <a:gd name="connsiteX164" fmla="*/ 167079 w 1605470"/>
              <a:gd name="connsiteY164" fmla="*/ 367211 h 6858000"/>
              <a:gd name="connsiteX165" fmla="*/ 124571 w 1605470"/>
              <a:gd name="connsiteY165" fmla="*/ 302178 h 6858000"/>
              <a:gd name="connsiteX166" fmla="*/ 103243 w 1605470"/>
              <a:gd name="connsiteY166" fmla="*/ 211375 h 6858000"/>
              <a:gd name="connsiteX167" fmla="*/ 94571 w 1605470"/>
              <a:gd name="connsiteY167" fmla="*/ 184179 h 6858000"/>
              <a:gd name="connsiteX168" fmla="*/ 13437 w 1605470"/>
              <a:gd name="connsiteY168" fmla="*/ 19287 h 6858000"/>
              <a:gd name="connsiteX169" fmla="*/ 0 w 1605470"/>
              <a:gd name="connsiteY169"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8335 w 1605470"/>
              <a:gd name="connsiteY37" fmla="*/ 5665173 h 6858000"/>
              <a:gd name="connsiteX38" fmla="*/ 562052 w 1605470"/>
              <a:gd name="connsiteY38" fmla="*/ 5563435 h 6858000"/>
              <a:gd name="connsiteX39" fmla="*/ 591557 w 1605470"/>
              <a:gd name="connsiteY39" fmla="*/ 5476393 h 6858000"/>
              <a:gd name="connsiteX40" fmla="*/ 622750 w 1605470"/>
              <a:gd name="connsiteY40" fmla="*/ 5396260 h 6858000"/>
              <a:gd name="connsiteX41" fmla="*/ 638731 w 1605470"/>
              <a:gd name="connsiteY41" fmla="*/ 5330009 h 6858000"/>
              <a:gd name="connsiteX42" fmla="*/ 672224 w 1605470"/>
              <a:gd name="connsiteY42" fmla="*/ 5273739 h 6858000"/>
              <a:gd name="connsiteX43" fmla="*/ 681823 w 1605470"/>
              <a:gd name="connsiteY43" fmla="*/ 5241779 h 6858000"/>
              <a:gd name="connsiteX44" fmla="*/ 693049 w 1605470"/>
              <a:gd name="connsiteY44" fmla="*/ 5225268 h 6858000"/>
              <a:gd name="connsiteX45" fmla="*/ 694069 w 1605470"/>
              <a:gd name="connsiteY45" fmla="*/ 5217684 h 6858000"/>
              <a:gd name="connsiteX46" fmla="*/ 701410 w 1605470"/>
              <a:gd name="connsiteY46" fmla="*/ 5193377 h 6858000"/>
              <a:gd name="connsiteX47" fmla="*/ 704713 w 1605470"/>
              <a:gd name="connsiteY47" fmla="*/ 5179288 h 6858000"/>
              <a:gd name="connsiteX48" fmla="*/ 705697 w 1605470"/>
              <a:gd name="connsiteY48" fmla="*/ 5173621 h 6858000"/>
              <a:gd name="connsiteX49" fmla="*/ 701331 w 1605470"/>
              <a:gd name="connsiteY49" fmla="*/ 5159961 h 6858000"/>
              <a:gd name="connsiteX50" fmla="*/ 708008 w 1605470"/>
              <a:gd name="connsiteY50" fmla="*/ 5144295 h 6858000"/>
              <a:gd name="connsiteX51" fmla="*/ 704941 w 1605470"/>
              <a:gd name="connsiteY51" fmla="*/ 5125185 h 6858000"/>
              <a:gd name="connsiteX52" fmla="*/ 711771 w 1605470"/>
              <a:gd name="connsiteY52" fmla="*/ 5121884 h 6858000"/>
              <a:gd name="connsiteX53" fmla="*/ 718807 w 1605470"/>
              <a:gd name="connsiteY53" fmla="*/ 5067850 h 6858000"/>
              <a:gd name="connsiteX54" fmla="*/ 721538 w 1605470"/>
              <a:gd name="connsiteY54" fmla="*/ 5060861 h 6858000"/>
              <a:gd name="connsiteX55" fmla="*/ 718242 w 1605470"/>
              <a:gd name="connsiteY55" fmla="*/ 5034192 h 6858000"/>
              <a:gd name="connsiteX56" fmla="*/ 719796 w 1605470"/>
              <a:gd name="connsiteY56" fmla="*/ 4993030 h 6858000"/>
              <a:gd name="connsiteX57" fmla="*/ 726705 w 1605470"/>
              <a:gd name="connsiteY57" fmla="*/ 4946844 h 6858000"/>
              <a:gd name="connsiteX58" fmla="*/ 722561 w 1605470"/>
              <a:gd name="connsiteY58" fmla="*/ 4932692 h 6858000"/>
              <a:gd name="connsiteX59" fmla="*/ 737964 w 1605470"/>
              <a:gd name="connsiteY59" fmla="*/ 4858827 h 6858000"/>
              <a:gd name="connsiteX60" fmla="*/ 732118 w 1605470"/>
              <a:gd name="connsiteY60" fmla="*/ 4801535 h 6858000"/>
              <a:gd name="connsiteX61" fmla="*/ 739787 w 1605470"/>
              <a:gd name="connsiteY61" fmla="*/ 4797794 h 6858000"/>
              <a:gd name="connsiteX62" fmla="*/ 741081 w 1605470"/>
              <a:gd name="connsiteY62" fmla="*/ 4784526 h 6858000"/>
              <a:gd name="connsiteX63" fmla="*/ 742865 w 1605470"/>
              <a:gd name="connsiteY63" fmla="*/ 4781211 h 6858000"/>
              <a:gd name="connsiteX64" fmla="*/ 751652 w 1605470"/>
              <a:gd name="connsiteY64" fmla="*/ 4761984 h 6858000"/>
              <a:gd name="connsiteX65" fmla="*/ 747700 w 1605470"/>
              <a:gd name="connsiteY65" fmla="*/ 4690749 h 6858000"/>
              <a:gd name="connsiteX66" fmla="*/ 743180 w 1605470"/>
              <a:gd name="connsiteY66" fmla="*/ 4584173 h 6858000"/>
              <a:gd name="connsiteX67" fmla="*/ 738263 w 1605470"/>
              <a:gd name="connsiteY67" fmla="*/ 4444346 h 6858000"/>
              <a:gd name="connsiteX68" fmla="*/ 734828 w 1605470"/>
              <a:gd name="connsiteY68" fmla="*/ 4375228 h 6858000"/>
              <a:gd name="connsiteX69" fmla="*/ 715481 w 1605470"/>
              <a:gd name="connsiteY69" fmla="*/ 4214165 h 6858000"/>
              <a:gd name="connsiteX70" fmla="*/ 719554 w 1605470"/>
              <a:gd name="connsiteY70" fmla="*/ 4090296 h 6858000"/>
              <a:gd name="connsiteX71" fmla="*/ 704810 w 1605470"/>
              <a:gd name="connsiteY71" fmla="*/ 4033999 h 6858000"/>
              <a:gd name="connsiteX72" fmla="*/ 705959 w 1605470"/>
              <a:gd name="connsiteY72" fmla="*/ 4031933 h 6858000"/>
              <a:gd name="connsiteX73" fmla="*/ 704535 w 1605470"/>
              <a:gd name="connsiteY73" fmla="*/ 4013953 h 6858000"/>
              <a:gd name="connsiteX74" fmla="*/ 700443 w 1605470"/>
              <a:gd name="connsiteY74" fmla="*/ 4010511 h 6858000"/>
              <a:gd name="connsiteX75" fmla="*/ 698282 w 1605470"/>
              <a:gd name="connsiteY75" fmla="*/ 3998331 h 6858000"/>
              <a:gd name="connsiteX76" fmla="*/ 690830 w 1605470"/>
              <a:gd name="connsiteY76" fmla="*/ 3974753 h 6858000"/>
              <a:gd name="connsiteX77" fmla="*/ 692428 w 1605470"/>
              <a:gd name="connsiteY77" fmla="*/ 3969950 h 6858000"/>
              <a:gd name="connsiteX78" fmla="*/ 685850 w 1605470"/>
              <a:gd name="connsiteY78" fmla="*/ 3933779 h 6858000"/>
              <a:gd name="connsiteX79" fmla="*/ 687181 w 1605470"/>
              <a:gd name="connsiteY79" fmla="*/ 3933093 h 6858000"/>
              <a:gd name="connsiteX80" fmla="*/ 691535 w 1605470"/>
              <a:gd name="connsiteY80" fmla="*/ 3922082 h 6858000"/>
              <a:gd name="connsiteX81" fmla="*/ 696613 w 1605470"/>
              <a:gd name="connsiteY81" fmla="*/ 3901461 h 6858000"/>
              <a:gd name="connsiteX82" fmla="*/ 719207 w 1605470"/>
              <a:gd name="connsiteY82" fmla="*/ 3813873 h 6858000"/>
              <a:gd name="connsiteX83" fmla="*/ 718632 w 1605470"/>
              <a:gd name="connsiteY83" fmla="*/ 3806161 h 6858000"/>
              <a:gd name="connsiteX84" fmla="*/ 718939 w 1605470"/>
              <a:gd name="connsiteY84" fmla="*/ 3805957 h 6858000"/>
              <a:gd name="connsiteX85" fmla="*/ 718966 w 1605470"/>
              <a:gd name="connsiteY85" fmla="*/ 3797724 h 6858000"/>
              <a:gd name="connsiteX86" fmla="*/ 717581 w 1605470"/>
              <a:gd name="connsiteY86" fmla="*/ 3792098 h 6858000"/>
              <a:gd name="connsiteX87" fmla="*/ 716465 w 1605470"/>
              <a:gd name="connsiteY87" fmla="*/ 3777135 h 6858000"/>
              <a:gd name="connsiteX88" fmla="*/ 718198 w 1605470"/>
              <a:gd name="connsiteY88" fmla="*/ 3771656 h 6858000"/>
              <a:gd name="connsiteX89" fmla="*/ 721941 w 1605470"/>
              <a:gd name="connsiteY89" fmla="*/ 3769007 h 6858000"/>
              <a:gd name="connsiteX90" fmla="*/ 721407 w 1605470"/>
              <a:gd name="connsiteY90" fmla="*/ 3767709 h 6858000"/>
              <a:gd name="connsiteX91" fmla="*/ 730103 w 1605470"/>
              <a:gd name="connsiteY91" fmla="*/ 3738082 h 6858000"/>
              <a:gd name="connsiteX92" fmla="*/ 737449 w 1605470"/>
              <a:gd name="connsiteY92" fmla="*/ 3673397 h 6858000"/>
              <a:gd name="connsiteX93" fmla="*/ 736745 w 1605470"/>
              <a:gd name="connsiteY93" fmla="*/ 3637109 h 6858000"/>
              <a:gd name="connsiteX94" fmla="*/ 740188 w 1605470"/>
              <a:gd name="connsiteY94" fmla="*/ 3536883 h 6858000"/>
              <a:gd name="connsiteX95" fmla="*/ 747726 w 1605470"/>
              <a:gd name="connsiteY95" fmla="*/ 3435652 h 6858000"/>
              <a:gd name="connsiteX96" fmla="*/ 774383 w 1605470"/>
              <a:gd name="connsiteY96" fmla="*/ 3381564 h 6858000"/>
              <a:gd name="connsiteX97" fmla="*/ 774870 w 1605470"/>
              <a:gd name="connsiteY97" fmla="*/ 3375761 h 6858000"/>
              <a:gd name="connsiteX98" fmla="*/ 770510 w 1605470"/>
              <a:gd name="connsiteY98" fmla="*/ 3361844 h 6858000"/>
              <a:gd name="connsiteX99" fmla="*/ 767933 w 1605470"/>
              <a:gd name="connsiteY99" fmla="*/ 3356929 h 6858000"/>
              <a:gd name="connsiteX100" fmla="*/ 766158 w 1605470"/>
              <a:gd name="connsiteY100" fmla="*/ 3349058 h 6858000"/>
              <a:gd name="connsiteX101" fmla="*/ 766414 w 1605470"/>
              <a:gd name="connsiteY101" fmla="*/ 3348763 h 6858000"/>
              <a:gd name="connsiteX102" fmla="*/ 764166 w 1605470"/>
              <a:gd name="connsiteY102" fmla="*/ 3341588 h 6858000"/>
              <a:gd name="connsiteX103" fmla="*/ 749397 w 1605470"/>
              <a:gd name="connsiteY103" fmla="*/ 3307769 h 6858000"/>
              <a:gd name="connsiteX104" fmla="*/ 766960 w 1605470"/>
              <a:gd name="connsiteY104" fmla="*/ 3250522 h 6858000"/>
              <a:gd name="connsiteX105" fmla="*/ 767385 w 1605470"/>
              <a:gd name="connsiteY105" fmla="*/ 3229163 h 6858000"/>
              <a:gd name="connsiteX106" fmla="*/ 769208 w 1605470"/>
              <a:gd name="connsiteY106" fmla="*/ 3217217 h 6858000"/>
              <a:gd name="connsiteX107" fmla="*/ 770350 w 1605470"/>
              <a:gd name="connsiteY107" fmla="*/ 3216125 h 6858000"/>
              <a:gd name="connsiteX108" fmla="*/ 756043 w 1605470"/>
              <a:gd name="connsiteY108" fmla="*/ 3183755 h 6858000"/>
              <a:gd name="connsiteX109" fmla="*/ 756544 w 1605470"/>
              <a:gd name="connsiteY109" fmla="*/ 3178642 h 6858000"/>
              <a:gd name="connsiteX110" fmla="*/ 744144 w 1605470"/>
              <a:gd name="connsiteY110" fmla="*/ 3158586 h 6858000"/>
              <a:gd name="connsiteX111" fmla="*/ 739378 w 1605470"/>
              <a:gd name="connsiteY111" fmla="*/ 3147669 h 6858000"/>
              <a:gd name="connsiteX112" fmla="*/ 734648 w 1605470"/>
              <a:gd name="connsiteY112" fmla="*/ 3145733 h 6858000"/>
              <a:gd name="connsiteX113" fmla="*/ 729329 w 1605470"/>
              <a:gd name="connsiteY113" fmla="*/ 3129034 h 6858000"/>
              <a:gd name="connsiteX114" fmla="*/ 729994 w 1605470"/>
              <a:gd name="connsiteY114" fmla="*/ 3126682 h 6858000"/>
              <a:gd name="connsiteX115" fmla="*/ 720862 w 1605470"/>
              <a:gd name="connsiteY115" fmla="*/ 3114519 h 6858000"/>
              <a:gd name="connsiteX116" fmla="*/ 707471 w 1605470"/>
              <a:gd name="connsiteY116" fmla="*/ 3106272 h 6858000"/>
              <a:gd name="connsiteX117" fmla="*/ 680201 w 1605470"/>
              <a:gd name="connsiteY117" fmla="*/ 2958185 h 6858000"/>
              <a:gd name="connsiteX118" fmla="*/ 622815 w 1605470"/>
              <a:gd name="connsiteY118" fmla="*/ 2762989 h 6858000"/>
              <a:gd name="connsiteX119" fmla="*/ 571733 w 1605470"/>
              <a:gd name="connsiteY119" fmla="*/ 2554718 h 6858000"/>
              <a:gd name="connsiteX120" fmla="*/ 551827 w 1605470"/>
              <a:gd name="connsiteY120" fmla="*/ 2485734 h 6858000"/>
              <a:gd name="connsiteX121" fmla="*/ 542550 w 1605470"/>
              <a:gd name="connsiteY121" fmla="*/ 2447068 h 6858000"/>
              <a:gd name="connsiteX122" fmla="*/ 529511 w 1605470"/>
              <a:gd name="connsiteY122" fmla="*/ 2425819 h 6858000"/>
              <a:gd name="connsiteX123" fmla="*/ 528878 w 1605470"/>
              <a:gd name="connsiteY123" fmla="*/ 2408971 h 6858000"/>
              <a:gd name="connsiteX124" fmla="*/ 535510 w 1605470"/>
              <a:gd name="connsiteY124" fmla="*/ 2402874 h 6858000"/>
              <a:gd name="connsiteX125" fmla="*/ 538122 w 1605470"/>
              <a:gd name="connsiteY125" fmla="*/ 2381443 h 6858000"/>
              <a:gd name="connsiteX126" fmla="*/ 514451 w 1605470"/>
              <a:gd name="connsiteY126" fmla="*/ 2261920 h 6858000"/>
              <a:gd name="connsiteX127" fmla="*/ 504338 w 1605470"/>
              <a:gd name="connsiteY127" fmla="*/ 2195378 h 6858000"/>
              <a:gd name="connsiteX128" fmla="*/ 488555 w 1605470"/>
              <a:gd name="connsiteY128" fmla="*/ 2155135 h 6858000"/>
              <a:gd name="connsiteX129" fmla="*/ 486013 w 1605470"/>
              <a:gd name="connsiteY129" fmla="*/ 2118008 h 6858000"/>
              <a:gd name="connsiteX130" fmla="*/ 487006 w 1605470"/>
              <a:gd name="connsiteY130" fmla="*/ 2050531 h 6858000"/>
              <a:gd name="connsiteX131" fmla="*/ 478812 w 1605470"/>
              <a:gd name="connsiteY131" fmla="*/ 1963269 h 6858000"/>
              <a:gd name="connsiteX132" fmla="*/ 459990 w 1605470"/>
              <a:gd name="connsiteY132" fmla="*/ 1906352 h 6858000"/>
              <a:gd name="connsiteX133" fmla="*/ 436547 w 1605470"/>
              <a:gd name="connsiteY133" fmla="*/ 1861531 h 6858000"/>
              <a:gd name="connsiteX134" fmla="*/ 390346 w 1605470"/>
              <a:gd name="connsiteY134" fmla="*/ 1732919 h 6858000"/>
              <a:gd name="connsiteX135" fmla="*/ 362657 w 1605470"/>
              <a:gd name="connsiteY135" fmla="*/ 1663540 h 6858000"/>
              <a:gd name="connsiteX136" fmla="*/ 361783 w 1605470"/>
              <a:gd name="connsiteY136" fmla="*/ 1615777 h 6858000"/>
              <a:gd name="connsiteX137" fmla="*/ 342578 w 1605470"/>
              <a:gd name="connsiteY137" fmla="*/ 1563678 h 6858000"/>
              <a:gd name="connsiteX138" fmla="*/ 355658 w 1605470"/>
              <a:gd name="connsiteY138" fmla="*/ 1519474 h 6858000"/>
              <a:gd name="connsiteX139" fmla="*/ 348400 w 1605470"/>
              <a:gd name="connsiteY139" fmla="*/ 1477995 h 6858000"/>
              <a:gd name="connsiteX140" fmla="*/ 334485 w 1605470"/>
              <a:gd name="connsiteY140" fmla="*/ 1373769 h 6858000"/>
              <a:gd name="connsiteX141" fmla="*/ 342792 w 1605470"/>
              <a:gd name="connsiteY141" fmla="*/ 1307086 h 6858000"/>
              <a:gd name="connsiteX142" fmla="*/ 343980 w 1605470"/>
              <a:gd name="connsiteY142" fmla="*/ 1189033 h 6858000"/>
              <a:gd name="connsiteX143" fmla="*/ 348665 w 1605470"/>
              <a:gd name="connsiteY143" fmla="*/ 1168288 h 6858000"/>
              <a:gd name="connsiteX144" fmla="*/ 340947 w 1605470"/>
              <a:gd name="connsiteY144" fmla="*/ 1142577 h 6858000"/>
              <a:gd name="connsiteX145" fmla="*/ 330253 w 1605470"/>
              <a:gd name="connsiteY145" fmla="*/ 1088484 h 6858000"/>
              <a:gd name="connsiteX146" fmla="*/ 318989 w 1605470"/>
              <a:gd name="connsiteY146" fmla="*/ 1016103 h 6858000"/>
              <a:gd name="connsiteX147" fmla="*/ 320445 w 1605470"/>
              <a:gd name="connsiteY147" fmla="*/ 932283 h 6858000"/>
              <a:gd name="connsiteX148" fmla="*/ 322681 w 1605470"/>
              <a:gd name="connsiteY148" fmla="*/ 915925 h 6858000"/>
              <a:gd name="connsiteX149" fmla="*/ 315310 w 1605470"/>
              <a:gd name="connsiteY149" fmla="*/ 896999 h 6858000"/>
              <a:gd name="connsiteX150" fmla="*/ 284718 w 1605470"/>
              <a:gd name="connsiteY150" fmla="*/ 821517 h 6858000"/>
              <a:gd name="connsiteX151" fmla="*/ 263668 w 1605470"/>
              <a:gd name="connsiteY151" fmla="*/ 751353 h 6858000"/>
              <a:gd name="connsiteX152" fmla="*/ 263226 w 1605470"/>
              <a:gd name="connsiteY152" fmla="*/ 721230 h 6858000"/>
              <a:gd name="connsiteX153" fmla="*/ 248897 w 1605470"/>
              <a:gd name="connsiteY153" fmla="*/ 681659 h 6858000"/>
              <a:gd name="connsiteX154" fmla="*/ 234316 w 1605470"/>
              <a:gd name="connsiteY154" fmla="*/ 635218 h 6858000"/>
              <a:gd name="connsiteX155" fmla="*/ 239327 w 1605470"/>
              <a:gd name="connsiteY155" fmla="*/ 613763 h 6858000"/>
              <a:gd name="connsiteX156" fmla="*/ 225269 w 1605470"/>
              <a:gd name="connsiteY156" fmla="*/ 598582 h 6858000"/>
              <a:gd name="connsiteX157" fmla="*/ 224950 w 1605470"/>
              <a:gd name="connsiteY157" fmla="*/ 576846 h 6858000"/>
              <a:gd name="connsiteX158" fmla="*/ 204576 w 1605470"/>
              <a:gd name="connsiteY158" fmla="*/ 530055 h 6858000"/>
              <a:gd name="connsiteX159" fmla="*/ 219064 w 1605470"/>
              <a:gd name="connsiteY159" fmla="*/ 469651 h 6858000"/>
              <a:gd name="connsiteX160" fmla="*/ 195012 w 1605470"/>
              <a:gd name="connsiteY160" fmla="*/ 448559 h 6858000"/>
              <a:gd name="connsiteX161" fmla="*/ 201434 w 1605470"/>
              <a:gd name="connsiteY161" fmla="*/ 441529 h 6858000"/>
              <a:gd name="connsiteX162" fmla="*/ 200655 w 1605470"/>
              <a:gd name="connsiteY162" fmla="*/ 428927 h 6858000"/>
              <a:gd name="connsiteX163" fmla="*/ 190059 w 1605470"/>
              <a:gd name="connsiteY163" fmla="*/ 430161 h 6858000"/>
              <a:gd name="connsiteX164" fmla="*/ 167079 w 1605470"/>
              <a:gd name="connsiteY164" fmla="*/ 367211 h 6858000"/>
              <a:gd name="connsiteX165" fmla="*/ 124571 w 1605470"/>
              <a:gd name="connsiteY165" fmla="*/ 302178 h 6858000"/>
              <a:gd name="connsiteX166" fmla="*/ 103243 w 1605470"/>
              <a:gd name="connsiteY166" fmla="*/ 211375 h 6858000"/>
              <a:gd name="connsiteX167" fmla="*/ 94571 w 1605470"/>
              <a:gd name="connsiteY167" fmla="*/ 184179 h 6858000"/>
              <a:gd name="connsiteX168" fmla="*/ 13437 w 1605470"/>
              <a:gd name="connsiteY168" fmla="*/ 19287 h 6858000"/>
              <a:gd name="connsiteX169" fmla="*/ 0 w 1605470"/>
              <a:gd name="connsiteY169"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8335 w 1605470"/>
              <a:gd name="connsiteY37" fmla="*/ 5665173 h 6858000"/>
              <a:gd name="connsiteX38" fmla="*/ 562052 w 1605470"/>
              <a:gd name="connsiteY38" fmla="*/ 5563435 h 6858000"/>
              <a:gd name="connsiteX39" fmla="*/ 591557 w 1605470"/>
              <a:gd name="connsiteY39" fmla="*/ 5476393 h 6858000"/>
              <a:gd name="connsiteX40" fmla="*/ 622750 w 1605470"/>
              <a:gd name="connsiteY40" fmla="*/ 5396260 h 6858000"/>
              <a:gd name="connsiteX41" fmla="*/ 638731 w 1605470"/>
              <a:gd name="connsiteY41" fmla="*/ 5330009 h 6858000"/>
              <a:gd name="connsiteX42" fmla="*/ 672224 w 1605470"/>
              <a:gd name="connsiteY42" fmla="*/ 5273739 h 6858000"/>
              <a:gd name="connsiteX43" fmla="*/ 681823 w 1605470"/>
              <a:gd name="connsiteY43" fmla="*/ 5241779 h 6858000"/>
              <a:gd name="connsiteX44" fmla="*/ 693049 w 1605470"/>
              <a:gd name="connsiteY44" fmla="*/ 5225268 h 6858000"/>
              <a:gd name="connsiteX45" fmla="*/ 694069 w 1605470"/>
              <a:gd name="connsiteY45" fmla="*/ 5217684 h 6858000"/>
              <a:gd name="connsiteX46" fmla="*/ 701410 w 1605470"/>
              <a:gd name="connsiteY46" fmla="*/ 5193377 h 6858000"/>
              <a:gd name="connsiteX47" fmla="*/ 704713 w 1605470"/>
              <a:gd name="connsiteY47" fmla="*/ 5179288 h 6858000"/>
              <a:gd name="connsiteX48" fmla="*/ 705697 w 1605470"/>
              <a:gd name="connsiteY48" fmla="*/ 5173621 h 6858000"/>
              <a:gd name="connsiteX49" fmla="*/ 701331 w 1605470"/>
              <a:gd name="connsiteY49" fmla="*/ 5159961 h 6858000"/>
              <a:gd name="connsiteX50" fmla="*/ 708008 w 1605470"/>
              <a:gd name="connsiteY50" fmla="*/ 5144295 h 6858000"/>
              <a:gd name="connsiteX51" fmla="*/ 704941 w 1605470"/>
              <a:gd name="connsiteY51" fmla="*/ 5125185 h 6858000"/>
              <a:gd name="connsiteX52" fmla="*/ 711771 w 1605470"/>
              <a:gd name="connsiteY52" fmla="*/ 5121884 h 6858000"/>
              <a:gd name="connsiteX53" fmla="*/ 718807 w 1605470"/>
              <a:gd name="connsiteY53" fmla="*/ 5067850 h 6858000"/>
              <a:gd name="connsiteX54" fmla="*/ 721538 w 1605470"/>
              <a:gd name="connsiteY54" fmla="*/ 5060861 h 6858000"/>
              <a:gd name="connsiteX55" fmla="*/ 718242 w 1605470"/>
              <a:gd name="connsiteY55" fmla="*/ 5034192 h 6858000"/>
              <a:gd name="connsiteX56" fmla="*/ 719796 w 1605470"/>
              <a:gd name="connsiteY56" fmla="*/ 4993030 h 6858000"/>
              <a:gd name="connsiteX57" fmla="*/ 726705 w 1605470"/>
              <a:gd name="connsiteY57" fmla="*/ 4946844 h 6858000"/>
              <a:gd name="connsiteX58" fmla="*/ 722561 w 1605470"/>
              <a:gd name="connsiteY58" fmla="*/ 4932692 h 6858000"/>
              <a:gd name="connsiteX59" fmla="*/ 737964 w 1605470"/>
              <a:gd name="connsiteY59" fmla="*/ 4858827 h 6858000"/>
              <a:gd name="connsiteX60" fmla="*/ 732118 w 1605470"/>
              <a:gd name="connsiteY60" fmla="*/ 4801535 h 6858000"/>
              <a:gd name="connsiteX61" fmla="*/ 739787 w 1605470"/>
              <a:gd name="connsiteY61" fmla="*/ 4797794 h 6858000"/>
              <a:gd name="connsiteX62" fmla="*/ 741081 w 1605470"/>
              <a:gd name="connsiteY62" fmla="*/ 4784526 h 6858000"/>
              <a:gd name="connsiteX63" fmla="*/ 742865 w 1605470"/>
              <a:gd name="connsiteY63" fmla="*/ 4781211 h 6858000"/>
              <a:gd name="connsiteX64" fmla="*/ 751652 w 1605470"/>
              <a:gd name="connsiteY64" fmla="*/ 4761984 h 6858000"/>
              <a:gd name="connsiteX65" fmla="*/ 747700 w 1605470"/>
              <a:gd name="connsiteY65" fmla="*/ 4690749 h 6858000"/>
              <a:gd name="connsiteX66" fmla="*/ 743180 w 1605470"/>
              <a:gd name="connsiteY66" fmla="*/ 4584173 h 6858000"/>
              <a:gd name="connsiteX67" fmla="*/ 738263 w 1605470"/>
              <a:gd name="connsiteY67" fmla="*/ 4444346 h 6858000"/>
              <a:gd name="connsiteX68" fmla="*/ 734828 w 1605470"/>
              <a:gd name="connsiteY68" fmla="*/ 4375228 h 6858000"/>
              <a:gd name="connsiteX69" fmla="*/ 715481 w 1605470"/>
              <a:gd name="connsiteY69" fmla="*/ 4214165 h 6858000"/>
              <a:gd name="connsiteX70" fmla="*/ 719554 w 1605470"/>
              <a:gd name="connsiteY70" fmla="*/ 4090296 h 6858000"/>
              <a:gd name="connsiteX71" fmla="*/ 704810 w 1605470"/>
              <a:gd name="connsiteY71" fmla="*/ 4033999 h 6858000"/>
              <a:gd name="connsiteX72" fmla="*/ 705959 w 1605470"/>
              <a:gd name="connsiteY72" fmla="*/ 4031933 h 6858000"/>
              <a:gd name="connsiteX73" fmla="*/ 704535 w 1605470"/>
              <a:gd name="connsiteY73" fmla="*/ 4013953 h 6858000"/>
              <a:gd name="connsiteX74" fmla="*/ 700443 w 1605470"/>
              <a:gd name="connsiteY74" fmla="*/ 4010511 h 6858000"/>
              <a:gd name="connsiteX75" fmla="*/ 698282 w 1605470"/>
              <a:gd name="connsiteY75" fmla="*/ 3998331 h 6858000"/>
              <a:gd name="connsiteX76" fmla="*/ 690830 w 1605470"/>
              <a:gd name="connsiteY76" fmla="*/ 3974753 h 6858000"/>
              <a:gd name="connsiteX77" fmla="*/ 692428 w 1605470"/>
              <a:gd name="connsiteY77" fmla="*/ 3969950 h 6858000"/>
              <a:gd name="connsiteX78" fmla="*/ 685850 w 1605470"/>
              <a:gd name="connsiteY78" fmla="*/ 3933779 h 6858000"/>
              <a:gd name="connsiteX79" fmla="*/ 687181 w 1605470"/>
              <a:gd name="connsiteY79" fmla="*/ 3933093 h 6858000"/>
              <a:gd name="connsiteX80" fmla="*/ 691535 w 1605470"/>
              <a:gd name="connsiteY80" fmla="*/ 3922082 h 6858000"/>
              <a:gd name="connsiteX81" fmla="*/ 696613 w 1605470"/>
              <a:gd name="connsiteY81" fmla="*/ 3901461 h 6858000"/>
              <a:gd name="connsiteX82" fmla="*/ 719207 w 1605470"/>
              <a:gd name="connsiteY82" fmla="*/ 3813873 h 6858000"/>
              <a:gd name="connsiteX83" fmla="*/ 718632 w 1605470"/>
              <a:gd name="connsiteY83" fmla="*/ 3806161 h 6858000"/>
              <a:gd name="connsiteX84" fmla="*/ 718939 w 1605470"/>
              <a:gd name="connsiteY84" fmla="*/ 3805957 h 6858000"/>
              <a:gd name="connsiteX85" fmla="*/ 718966 w 1605470"/>
              <a:gd name="connsiteY85" fmla="*/ 3797724 h 6858000"/>
              <a:gd name="connsiteX86" fmla="*/ 717581 w 1605470"/>
              <a:gd name="connsiteY86" fmla="*/ 3792098 h 6858000"/>
              <a:gd name="connsiteX87" fmla="*/ 716465 w 1605470"/>
              <a:gd name="connsiteY87" fmla="*/ 3777135 h 6858000"/>
              <a:gd name="connsiteX88" fmla="*/ 718198 w 1605470"/>
              <a:gd name="connsiteY88" fmla="*/ 3771656 h 6858000"/>
              <a:gd name="connsiteX89" fmla="*/ 721941 w 1605470"/>
              <a:gd name="connsiteY89" fmla="*/ 3769007 h 6858000"/>
              <a:gd name="connsiteX90" fmla="*/ 721407 w 1605470"/>
              <a:gd name="connsiteY90" fmla="*/ 3767709 h 6858000"/>
              <a:gd name="connsiteX91" fmla="*/ 730103 w 1605470"/>
              <a:gd name="connsiteY91" fmla="*/ 3738082 h 6858000"/>
              <a:gd name="connsiteX92" fmla="*/ 737449 w 1605470"/>
              <a:gd name="connsiteY92" fmla="*/ 3673397 h 6858000"/>
              <a:gd name="connsiteX93" fmla="*/ 736745 w 1605470"/>
              <a:gd name="connsiteY93" fmla="*/ 3637109 h 6858000"/>
              <a:gd name="connsiteX94" fmla="*/ 740188 w 1605470"/>
              <a:gd name="connsiteY94" fmla="*/ 3536883 h 6858000"/>
              <a:gd name="connsiteX95" fmla="*/ 747726 w 1605470"/>
              <a:gd name="connsiteY95" fmla="*/ 3435652 h 6858000"/>
              <a:gd name="connsiteX96" fmla="*/ 774383 w 1605470"/>
              <a:gd name="connsiteY96" fmla="*/ 3381564 h 6858000"/>
              <a:gd name="connsiteX97" fmla="*/ 770510 w 1605470"/>
              <a:gd name="connsiteY97" fmla="*/ 3361844 h 6858000"/>
              <a:gd name="connsiteX98" fmla="*/ 767933 w 1605470"/>
              <a:gd name="connsiteY98" fmla="*/ 3356929 h 6858000"/>
              <a:gd name="connsiteX99" fmla="*/ 766158 w 1605470"/>
              <a:gd name="connsiteY99" fmla="*/ 3349058 h 6858000"/>
              <a:gd name="connsiteX100" fmla="*/ 766414 w 1605470"/>
              <a:gd name="connsiteY100" fmla="*/ 3348763 h 6858000"/>
              <a:gd name="connsiteX101" fmla="*/ 764166 w 1605470"/>
              <a:gd name="connsiteY101" fmla="*/ 3341588 h 6858000"/>
              <a:gd name="connsiteX102" fmla="*/ 749397 w 1605470"/>
              <a:gd name="connsiteY102" fmla="*/ 3307769 h 6858000"/>
              <a:gd name="connsiteX103" fmla="*/ 766960 w 1605470"/>
              <a:gd name="connsiteY103" fmla="*/ 3250522 h 6858000"/>
              <a:gd name="connsiteX104" fmla="*/ 767385 w 1605470"/>
              <a:gd name="connsiteY104" fmla="*/ 3229163 h 6858000"/>
              <a:gd name="connsiteX105" fmla="*/ 769208 w 1605470"/>
              <a:gd name="connsiteY105" fmla="*/ 3217217 h 6858000"/>
              <a:gd name="connsiteX106" fmla="*/ 770350 w 1605470"/>
              <a:gd name="connsiteY106" fmla="*/ 3216125 h 6858000"/>
              <a:gd name="connsiteX107" fmla="*/ 756043 w 1605470"/>
              <a:gd name="connsiteY107" fmla="*/ 3183755 h 6858000"/>
              <a:gd name="connsiteX108" fmla="*/ 756544 w 1605470"/>
              <a:gd name="connsiteY108" fmla="*/ 3178642 h 6858000"/>
              <a:gd name="connsiteX109" fmla="*/ 744144 w 1605470"/>
              <a:gd name="connsiteY109" fmla="*/ 3158586 h 6858000"/>
              <a:gd name="connsiteX110" fmla="*/ 739378 w 1605470"/>
              <a:gd name="connsiteY110" fmla="*/ 3147669 h 6858000"/>
              <a:gd name="connsiteX111" fmla="*/ 734648 w 1605470"/>
              <a:gd name="connsiteY111" fmla="*/ 3145733 h 6858000"/>
              <a:gd name="connsiteX112" fmla="*/ 729329 w 1605470"/>
              <a:gd name="connsiteY112" fmla="*/ 3129034 h 6858000"/>
              <a:gd name="connsiteX113" fmla="*/ 729994 w 1605470"/>
              <a:gd name="connsiteY113" fmla="*/ 3126682 h 6858000"/>
              <a:gd name="connsiteX114" fmla="*/ 720862 w 1605470"/>
              <a:gd name="connsiteY114" fmla="*/ 3114519 h 6858000"/>
              <a:gd name="connsiteX115" fmla="*/ 707471 w 1605470"/>
              <a:gd name="connsiteY115" fmla="*/ 3106272 h 6858000"/>
              <a:gd name="connsiteX116" fmla="*/ 680201 w 1605470"/>
              <a:gd name="connsiteY116" fmla="*/ 2958185 h 6858000"/>
              <a:gd name="connsiteX117" fmla="*/ 622815 w 1605470"/>
              <a:gd name="connsiteY117" fmla="*/ 2762989 h 6858000"/>
              <a:gd name="connsiteX118" fmla="*/ 571733 w 1605470"/>
              <a:gd name="connsiteY118" fmla="*/ 2554718 h 6858000"/>
              <a:gd name="connsiteX119" fmla="*/ 551827 w 1605470"/>
              <a:gd name="connsiteY119" fmla="*/ 2485734 h 6858000"/>
              <a:gd name="connsiteX120" fmla="*/ 542550 w 1605470"/>
              <a:gd name="connsiteY120" fmla="*/ 2447068 h 6858000"/>
              <a:gd name="connsiteX121" fmla="*/ 529511 w 1605470"/>
              <a:gd name="connsiteY121" fmla="*/ 2425819 h 6858000"/>
              <a:gd name="connsiteX122" fmla="*/ 528878 w 1605470"/>
              <a:gd name="connsiteY122" fmla="*/ 2408971 h 6858000"/>
              <a:gd name="connsiteX123" fmla="*/ 535510 w 1605470"/>
              <a:gd name="connsiteY123" fmla="*/ 2402874 h 6858000"/>
              <a:gd name="connsiteX124" fmla="*/ 538122 w 1605470"/>
              <a:gd name="connsiteY124" fmla="*/ 2381443 h 6858000"/>
              <a:gd name="connsiteX125" fmla="*/ 514451 w 1605470"/>
              <a:gd name="connsiteY125" fmla="*/ 2261920 h 6858000"/>
              <a:gd name="connsiteX126" fmla="*/ 504338 w 1605470"/>
              <a:gd name="connsiteY126" fmla="*/ 2195378 h 6858000"/>
              <a:gd name="connsiteX127" fmla="*/ 488555 w 1605470"/>
              <a:gd name="connsiteY127" fmla="*/ 2155135 h 6858000"/>
              <a:gd name="connsiteX128" fmla="*/ 486013 w 1605470"/>
              <a:gd name="connsiteY128" fmla="*/ 2118008 h 6858000"/>
              <a:gd name="connsiteX129" fmla="*/ 487006 w 1605470"/>
              <a:gd name="connsiteY129" fmla="*/ 2050531 h 6858000"/>
              <a:gd name="connsiteX130" fmla="*/ 478812 w 1605470"/>
              <a:gd name="connsiteY130" fmla="*/ 1963269 h 6858000"/>
              <a:gd name="connsiteX131" fmla="*/ 459990 w 1605470"/>
              <a:gd name="connsiteY131" fmla="*/ 1906352 h 6858000"/>
              <a:gd name="connsiteX132" fmla="*/ 436547 w 1605470"/>
              <a:gd name="connsiteY132" fmla="*/ 1861531 h 6858000"/>
              <a:gd name="connsiteX133" fmla="*/ 390346 w 1605470"/>
              <a:gd name="connsiteY133" fmla="*/ 1732919 h 6858000"/>
              <a:gd name="connsiteX134" fmla="*/ 362657 w 1605470"/>
              <a:gd name="connsiteY134" fmla="*/ 1663540 h 6858000"/>
              <a:gd name="connsiteX135" fmla="*/ 361783 w 1605470"/>
              <a:gd name="connsiteY135" fmla="*/ 1615777 h 6858000"/>
              <a:gd name="connsiteX136" fmla="*/ 342578 w 1605470"/>
              <a:gd name="connsiteY136" fmla="*/ 1563678 h 6858000"/>
              <a:gd name="connsiteX137" fmla="*/ 355658 w 1605470"/>
              <a:gd name="connsiteY137" fmla="*/ 1519474 h 6858000"/>
              <a:gd name="connsiteX138" fmla="*/ 348400 w 1605470"/>
              <a:gd name="connsiteY138" fmla="*/ 1477995 h 6858000"/>
              <a:gd name="connsiteX139" fmla="*/ 334485 w 1605470"/>
              <a:gd name="connsiteY139" fmla="*/ 1373769 h 6858000"/>
              <a:gd name="connsiteX140" fmla="*/ 342792 w 1605470"/>
              <a:gd name="connsiteY140" fmla="*/ 1307086 h 6858000"/>
              <a:gd name="connsiteX141" fmla="*/ 343980 w 1605470"/>
              <a:gd name="connsiteY141" fmla="*/ 1189033 h 6858000"/>
              <a:gd name="connsiteX142" fmla="*/ 348665 w 1605470"/>
              <a:gd name="connsiteY142" fmla="*/ 1168288 h 6858000"/>
              <a:gd name="connsiteX143" fmla="*/ 340947 w 1605470"/>
              <a:gd name="connsiteY143" fmla="*/ 1142577 h 6858000"/>
              <a:gd name="connsiteX144" fmla="*/ 330253 w 1605470"/>
              <a:gd name="connsiteY144" fmla="*/ 1088484 h 6858000"/>
              <a:gd name="connsiteX145" fmla="*/ 318989 w 1605470"/>
              <a:gd name="connsiteY145" fmla="*/ 1016103 h 6858000"/>
              <a:gd name="connsiteX146" fmla="*/ 320445 w 1605470"/>
              <a:gd name="connsiteY146" fmla="*/ 932283 h 6858000"/>
              <a:gd name="connsiteX147" fmla="*/ 322681 w 1605470"/>
              <a:gd name="connsiteY147" fmla="*/ 915925 h 6858000"/>
              <a:gd name="connsiteX148" fmla="*/ 315310 w 1605470"/>
              <a:gd name="connsiteY148" fmla="*/ 896999 h 6858000"/>
              <a:gd name="connsiteX149" fmla="*/ 284718 w 1605470"/>
              <a:gd name="connsiteY149" fmla="*/ 821517 h 6858000"/>
              <a:gd name="connsiteX150" fmla="*/ 263668 w 1605470"/>
              <a:gd name="connsiteY150" fmla="*/ 751353 h 6858000"/>
              <a:gd name="connsiteX151" fmla="*/ 263226 w 1605470"/>
              <a:gd name="connsiteY151" fmla="*/ 721230 h 6858000"/>
              <a:gd name="connsiteX152" fmla="*/ 248897 w 1605470"/>
              <a:gd name="connsiteY152" fmla="*/ 681659 h 6858000"/>
              <a:gd name="connsiteX153" fmla="*/ 234316 w 1605470"/>
              <a:gd name="connsiteY153" fmla="*/ 635218 h 6858000"/>
              <a:gd name="connsiteX154" fmla="*/ 239327 w 1605470"/>
              <a:gd name="connsiteY154" fmla="*/ 613763 h 6858000"/>
              <a:gd name="connsiteX155" fmla="*/ 225269 w 1605470"/>
              <a:gd name="connsiteY155" fmla="*/ 598582 h 6858000"/>
              <a:gd name="connsiteX156" fmla="*/ 224950 w 1605470"/>
              <a:gd name="connsiteY156" fmla="*/ 576846 h 6858000"/>
              <a:gd name="connsiteX157" fmla="*/ 204576 w 1605470"/>
              <a:gd name="connsiteY157" fmla="*/ 530055 h 6858000"/>
              <a:gd name="connsiteX158" fmla="*/ 219064 w 1605470"/>
              <a:gd name="connsiteY158" fmla="*/ 469651 h 6858000"/>
              <a:gd name="connsiteX159" fmla="*/ 195012 w 1605470"/>
              <a:gd name="connsiteY159" fmla="*/ 448559 h 6858000"/>
              <a:gd name="connsiteX160" fmla="*/ 201434 w 1605470"/>
              <a:gd name="connsiteY160" fmla="*/ 441529 h 6858000"/>
              <a:gd name="connsiteX161" fmla="*/ 200655 w 1605470"/>
              <a:gd name="connsiteY161" fmla="*/ 428927 h 6858000"/>
              <a:gd name="connsiteX162" fmla="*/ 190059 w 1605470"/>
              <a:gd name="connsiteY162" fmla="*/ 430161 h 6858000"/>
              <a:gd name="connsiteX163" fmla="*/ 167079 w 1605470"/>
              <a:gd name="connsiteY163" fmla="*/ 367211 h 6858000"/>
              <a:gd name="connsiteX164" fmla="*/ 124571 w 1605470"/>
              <a:gd name="connsiteY164" fmla="*/ 302178 h 6858000"/>
              <a:gd name="connsiteX165" fmla="*/ 103243 w 1605470"/>
              <a:gd name="connsiteY165" fmla="*/ 211375 h 6858000"/>
              <a:gd name="connsiteX166" fmla="*/ 94571 w 1605470"/>
              <a:gd name="connsiteY166" fmla="*/ 184179 h 6858000"/>
              <a:gd name="connsiteX167" fmla="*/ 13437 w 1605470"/>
              <a:gd name="connsiteY167" fmla="*/ 19287 h 6858000"/>
              <a:gd name="connsiteX168" fmla="*/ 0 w 1605470"/>
              <a:gd name="connsiteY168"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8335 w 1605470"/>
              <a:gd name="connsiteY37" fmla="*/ 5665173 h 6858000"/>
              <a:gd name="connsiteX38" fmla="*/ 562052 w 1605470"/>
              <a:gd name="connsiteY38" fmla="*/ 5563435 h 6858000"/>
              <a:gd name="connsiteX39" fmla="*/ 591557 w 1605470"/>
              <a:gd name="connsiteY39" fmla="*/ 5476393 h 6858000"/>
              <a:gd name="connsiteX40" fmla="*/ 622750 w 1605470"/>
              <a:gd name="connsiteY40" fmla="*/ 5396260 h 6858000"/>
              <a:gd name="connsiteX41" fmla="*/ 638731 w 1605470"/>
              <a:gd name="connsiteY41" fmla="*/ 5330009 h 6858000"/>
              <a:gd name="connsiteX42" fmla="*/ 672224 w 1605470"/>
              <a:gd name="connsiteY42" fmla="*/ 5273739 h 6858000"/>
              <a:gd name="connsiteX43" fmla="*/ 681823 w 1605470"/>
              <a:gd name="connsiteY43" fmla="*/ 5241779 h 6858000"/>
              <a:gd name="connsiteX44" fmla="*/ 693049 w 1605470"/>
              <a:gd name="connsiteY44" fmla="*/ 5225268 h 6858000"/>
              <a:gd name="connsiteX45" fmla="*/ 694069 w 1605470"/>
              <a:gd name="connsiteY45" fmla="*/ 5217684 h 6858000"/>
              <a:gd name="connsiteX46" fmla="*/ 701410 w 1605470"/>
              <a:gd name="connsiteY46" fmla="*/ 5193377 h 6858000"/>
              <a:gd name="connsiteX47" fmla="*/ 704713 w 1605470"/>
              <a:gd name="connsiteY47" fmla="*/ 5179288 h 6858000"/>
              <a:gd name="connsiteX48" fmla="*/ 705697 w 1605470"/>
              <a:gd name="connsiteY48" fmla="*/ 5173621 h 6858000"/>
              <a:gd name="connsiteX49" fmla="*/ 701331 w 1605470"/>
              <a:gd name="connsiteY49" fmla="*/ 5159961 h 6858000"/>
              <a:gd name="connsiteX50" fmla="*/ 708008 w 1605470"/>
              <a:gd name="connsiteY50" fmla="*/ 5144295 h 6858000"/>
              <a:gd name="connsiteX51" fmla="*/ 704941 w 1605470"/>
              <a:gd name="connsiteY51" fmla="*/ 5125185 h 6858000"/>
              <a:gd name="connsiteX52" fmla="*/ 711771 w 1605470"/>
              <a:gd name="connsiteY52" fmla="*/ 5121884 h 6858000"/>
              <a:gd name="connsiteX53" fmla="*/ 718807 w 1605470"/>
              <a:gd name="connsiteY53" fmla="*/ 5067850 h 6858000"/>
              <a:gd name="connsiteX54" fmla="*/ 721538 w 1605470"/>
              <a:gd name="connsiteY54" fmla="*/ 5060861 h 6858000"/>
              <a:gd name="connsiteX55" fmla="*/ 718242 w 1605470"/>
              <a:gd name="connsiteY55" fmla="*/ 5034192 h 6858000"/>
              <a:gd name="connsiteX56" fmla="*/ 719796 w 1605470"/>
              <a:gd name="connsiteY56" fmla="*/ 4993030 h 6858000"/>
              <a:gd name="connsiteX57" fmla="*/ 726705 w 1605470"/>
              <a:gd name="connsiteY57" fmla="*/ 4946844 h 6858000"/>
              <a:gd name="connsiteX58" fmla="*/ 722561 w 1605470"/>
              <a:gd name="connsiteY58" fmla="*/ 4932692 h 6858000"/>
              <a:gd name="connsiteX59" fmla="*/ 737964 w 1605470"/>
              <a:gd name="connsiteY59" fmla="*/ 4858827 h 6858000"/>
              <a:gd name="connsiteX60" fmla="*/ 732118 w 1605470"/>
              <a:gd name="connsiteY60" fmla="*/ 4801535 h 6858000"/>
              <a:gd name="connsiteX61" fmla="*/ 739787 w 1605470"/>
              <a:gd name="connsiteY61" fmla="*/ 4797794 h 6858000"/>
              <a:gd name="connsiteX62" fmla="*/ 741081 w 1605470"/>
              <a:gd name="connsiteY62" fmla="*/ 4784526 h 6858000"/>
              <a:gd name="connsiteX63" fmla="*/ 742865 w 1605470"/>
              <a:gd name="connsiteY63" fmla="*/ 4781211 h 6858000"/>
              <a:gd name="connsiteX64" fmla="*/ 751652 w 1605470"/>
              <a:gd name="connsiteY64" fmla="*/ 4761984 h 6858000"/>
              <a:gd name="connsiteX65" fmla="*/ 747700 w 1605470"/>
              <a:gd name="connsiteY65" fmla="*/ 4690749 h 6858000"/>
              <a:gd name="connsiteX66" fmla="*/ 743180 w 1605470"/>
              <a:gd name="connsiteY66" fmla="*/ 4584173 h 6858000"/>
              <a:gd name="connsiteX67" fmla="*/ 738263 w 1605470"/>
              <a:gd name="connsiteY67" fmla="*/ 4444346 h 6858000"/>
              <a:gd name="connsiteX68" fmla="*/ 734828 w 1605470"/>
              <a:gd name="connsiteY68" fmla="*/ 4375228 h 6858000"/>
              <a:gd name="connsiteX69" fmla="*/ 715481 w 1605470"/>
              <a:gd name="connsiteY69" fmla="*/ 4214165 h 6858000"/>
              <a:gd name="connsiteX70" fmla="*/ 719554 w 1605470"/>
              <a:gd name="connsiteY70" fmla="*/ 4090296 h 6858000"/>
              <a:gd name="connsiteX71" fmla="*/ 704810 w 1605470"/>
              <a:gd name="connsiteY71" fmla="*/ 4033999 h 6858000"/>
              <a:gd name="connsiteX72" fmla="*/ 705959 w 1605470"/>
              <a:gd name="connsiteY72" fmla="*/ 4031933 h 6858000"/>
              <a:gd name="connsiteX73" fmla="*/ 704535 w 1605470"/>
              <a:gd name="connsiteY73" fmla="*/ 4013953 h 6858000"/>
              <a:gd name="connsiteX74" fmla="*/ 700443 w 1605470"/>
              <a:gd name="connsiteY74" fmla="*/ 4010511 h 6858000"/>
              <a:gd name="connsiteX75" fmla="*/ 698282 w 1605470"/>
              <a:gd name="connsiteY75" fmla="*/ 3998331 h 6858000"/>
              <a:gd name="connsiteX76" fmla="*/ 690830 w 1605470"/>
              <a:gd name="connsiteY76" fmla="*/ 3974753 h 6858000"/>
              <a:gd name="connsiteX77" fmla="*/ 692428 w 1605470"/>
              <a:gd name="connsiteY77" fmla="*/ 3969950 h 6858000"/>
              <a:gd name="connsiteX78" fmla="*/ 685850 w 1605470"/>
              <a:gd name="connsiteY78" fmla="*/ 3933779 h 6858000"/>
              <a:gd name="connsiteX79" fmla="*/ 687181 w 1605470"/>
              <a:gd name="connsiteY79" fmla="*/ 3933093 h 6858000"/>
              <a:gd name="connsiteX80" fmla="*/ 691535 w 1605470"/>
              <a:gd name="connsiteY80" fmla="*/ 3922082 h 6858000"/>
              <a:gd name="connsiteX81" fmla="*/ 696613 w 1605470"/>
              <a:gd name="connsiteY81" fmla="*/ 3901461 h 6858000"/>
              <a:gd name="connsiteX82" fmla="*/ 719207 w 1605470"/>
              <a:gd name="connsiteY82" fmla="*/ 3813873 h 6858000"/>
              <a:gd name="connsiteX83" fmla="*/ 718632 w 1605470"/>
              <a:gd name="connsiteY83" fmla="*/ 3806161 h 6858000"/>
              <a:gd name="connsiteX84" fmla="*/ 718939 w 1605470"/>
              <a:gd name="connsiteY84" fmla="*/ 3805957 h 6858000"/>
              <a:gd name="connsiteX85" fmla="*/ 718966 w 1605470"/>
              <a:gd name="connsiteY85" fmla="*/ 3797724 h 6858000"/>
              <a:gd name="connsiteX86" fmla="*/ 717581 w 1605470"/>
              <a:gd name="connsiteY86" fmla="*/ 3792098 h 6858000"/>
              <a:gd name="connsiteX87" fmla="*/ 716465 w 1605470"/>
              <a:gd name="connsiteY87" fmla="*/ 3777135 h 6858000"/>
              <a:gd name="connsiteX88" fmla="*/ 718198 w 1605470"/>
              <a:gd name="connsiteY88" fmla="*/ 3771656 h 6858000"/>
              <a:gd name="connsiteX89" fmla="*/ 721941 w 1605470"/>
              <a:gd name="connsiteY89" fmla="*/ 3769007 h 6858000"/>
              <a:gd name="connsiteX90" fmla="*/ 721407 w 1605470"/>
              <a:gd name="connsiteY90" fmla="*/ 3767709 h 6858000"/>
              <a:gd name="connsiteX91" fmla="*/ 730103 w 1605470"/>
              <a:gd name="connsiteY91" fmla="*/ 3738082 h 6858000"/>
              <a:gd name="connsiteX92" fmla="*/ 737449 w 1605470"/>
              <a:gd name="connsiteY92" fmla="*/ 3673397 h 6858000"/>
              <a:gd name="connsiteX93" fmla="*/ 736745 w 1605470"/>
              <a:gd name="connsiteY93" fmla="*/ 3637109 h 6858000"/>
              <a:gd name="connsiteX94" fmla="*/ 740188 w 1605470"/>
              <a:gd name="connsiteY94" fmla="*/ 3536883 h 6858000"/>
              <a:gd name="connsiteX95" fmla="*/ 747726 w 1605470"/>
              <a:gd name="connsiteY95" fmla="*/ 3435652 h 6858000"/>
              <a:gd name="connsiteX96" fmla="*/ 774383 w 1605470"/>
              <a:gd name="connsiteY96" fmla="*/ 3381564 h 6858000"/>
              <a:gd name="connsiteX97" fmla="*/ 770510 w 1605470"/>
              <a:gd name="connsiteY97" fmla="*/ 3361844 h 6858000"/>
              <a:gd name="connsiteX98" fmla="*/ 766158 w 1605470"/>
              <a:gd name="connsiteY98" fmla="*/ 3349058 h 6858000"/>
              <a:gd name="connsiteX99" fmla="*/ 766414 w 1605470"/>
              <a:gd name="connsiteY99" fmla="*/ 3348763 h 6858000"/>
              <a:gd name="connsiteX100" fmla="*/ 764166 w 1605470"/>
              <a:gd name="connsiteY100" fmla="*/ 3341588 h 6858000"/>
              <a:gd name="connsiteX101" fmla="*/ 749397 w 1605470"/>
              <a:gd name="connsiteY101" fmla="*/ 3307769 h 6858000"/>
              <a:gd name="connsiteX102" fmla="*/ 766960 w 1605470"/>
              <a:gd name="connsiteY102" fmla="*/ 3250522 h 6858000"/>
              <a:gd name="connsiteX103" fmla="*/ 767385 w 1605470"/>
              <a:gd name="connsiteY103" fmla="*/ 3229163 h 6858000"/>
              <a:gd name="connsiteX104" fmla="*/ 769208 w 1605470"/>
              <a:gd name="connsiteY104" fmla="*/ 3217217 h 6858000"/>
              <a:gd name="connsiteX105" fmla="*/ 770350 w 1605470"/>
              <a:gd name="connsiteY105" fmla="*/ 3216125 h 6858000"/>
              <a:gd name="connsiteX106" fmla="*/ 756043 w 1605470"/>
              <a:gd name="connsiteY106" fmla="*/ 3183755 h 6858000"/>
              <a:gd name="connsiteX107" fmla="*/ 756544 w 1605470"/>
              <a:gd name="connsiteY107" fmla="*/ 3178642 h 6858000"/>
              <a:gd name="connsiteX108" fmla="*/ 744144 w 1605470"/>
              <a:gd name="connsiteY108" fmla="*/ 3158586 h 6858000"/>
              <a:gd name="connsiteX109" fmla="*/ 739378 w 1605470"/>
              <a:gd name="connsiteY109" fmla="*/ 3147669 h 6858000"/>
              <a:gd name="connsiteX110" fmla="*/ 734648 w 1605470"/>
              <a:gd name="connsiteY110" fmla="*/ 3145733 h 6858000"/>
              <a:gd name="connsiteX111" fmla="*/ 729329 w 1605470"/>
              <a:gd name="connsiteY111" fmla="*/ 3129034 h 6858000"/>
              <a:gd name="connsiteX112" fmla="*/ 729994 w 1605470"/>
              <a:gd name="connsiteY112" fmla="*/ 3126682 h 6858000"/>
              <a:gd name="connsiteX113" fmla="*/ 720862 w 1605470"/>
              <a:gd name="connsiteY113" fmla="*/ 3114519 h 6858000"/>
              <a:gd name="connsiteX114" fmla="*/ 707471 w 1605470"/>
              <a:gd name="connsiteY114" fmla="*/ 3106272 h 6858000"/>
              <a:gd name="connsiteX115" fmla="*/ 680201 w 1605470"/>
              <a:gd name="connsiteY115" fmla="*/ 2958185 h 6858000"/>
              <a:gd name="connsiteX116" fmla="*/ 622815 w 1605470"/>
              <a:gd name="connsiteY116" fmla="*/ 2762989 h 6858000"/>
              <a:gd name="connsiteX117" fmla="*/ 571733 w 1605470"/>
              <a:gd name="connsiteY117" fmla="*/ 2554718 h 6858000"/>
              <a:gd name="connsiteX118" fmla="*/ 551827 w 1605470"/>
              <a:gd name="connsiteY118" fmla="*/ 2485734 h 6858000"/>
              <a:gd name="connsiteX119" fmla="*/ 542550 w 1605470"/>
              <a:gd name="connsiteY119" fmla="*/ 2447068 h 6858000"/>
              <a:gd name="connsiteX120" fmla="*/ 529511 w 1605470"/>
              <a:gd name="connsiteY120" fmla="*/ 2425819 h 6858000"/>
              <a:gd name="connsiteX121" fmla="*/ 528878 w 1605470"/>
              <a:gd name="connsiteY121" fmla="*/ 2408971 h 6858000"/>
              <a:gd name="connsiteX122" fmla="*/ 535510 w 1605470"/>
              <a:gd name="connsiteY122" fmla="*/ 2402874 h 6858000"/>
              <a:gd name="connsiteX123" fmla="*/ 538122 w 1605470"/>
              <a:gd name="connsiteY123" fmla="*/ 2381443 h 6858000"/>
              <a:gd name="connsiteX124" fmla="*/ 514451 w 1605470"/>
              <a:gd name="connsiteY124" fmla="*/ 2261920 h 6858000"/>
              <a:gd name="connsiteX125" fmla="*/ 504338 w 1605470"/>
              <a:gd name="connsiteY125" fmla="*/ 2195378 h 6858000"/>
              <a:gd name="connsiteX126" fmla="*/ 488555 w 1605470"/>
              <a:gd name="connsiteY126" fmla="*/ 2155135 h 6858000"/>
              <a:gd name="connsiteX127" fmla="*/ 486013 w 1605470"/>
              <a:gd name="connsiteY127" fmla="*/ 2118008 h 6858000"/>
              <a:gd name="connsiteX128" fmla="*/ 487006 w 1605470"/>
              <a:gd name="connsiteY128" fmla="*/ 2050531 h 6858000"/>
              <a:gd name="connsiteX129" fmla="*/ 478812 w 1605470"/>
              <a:gd name="connsiteY129" fmla="*/ 1963269 h 6858000"/>
              <a:gd name="connsiteX130" fmla="*/ 459990 w 1605470"/>
              <a:gd name="connsiteY130" fmla="*/ 1906352 h 6858000"/>
              <a:gd name="connsiteX131" fmla="*/ 436547 w 1605470"/>
              <a:gd name="connsiteY131" fmla="*/ 1861531 h 6858000"/>
              <a:gd name="connsiteX132" fmla="*/ 390346 w 1605470"/>
              <a:gd name="connsiteY132" fmla="*/ 1732919 h 6858000"/>
              <a:gd name="connsiteX133" fmla="*/ 362657 w 1605470"/>
              <a:gd name="connsiteY133" fmla="*/ 1663540 h 6858000"/>
              <a:gd name="connsiteX134" fmla="*/ 361783 w 1605470"/>
              <a:gd name="connsiteY134" fmla="*/ 1615777 h 6858000"/>
              <a:gd name="connsiteX135" fmla="*/ 342578 w 1605470"/>
              <a:gd name="connsiteY135" fmla="*/ 1563678 h 6858000"/>
              <a:gd name="connsiteX136" fmla="*/ 355658 w 1605470"/>
              <a:gd name="connsiteY136" fmla="*/ 1519474 h 6858000"/>
              <a:gd name="connsiteX137" fmla="*/ 348400 w 1605470"/>
              <a:gd name="connsiteY137" fmla="*/ 1477995 h 6858000"/>
              <a:gd name="connsiteX138" fmla="*/ 334485 w 1605470"/>
              <a:gd name="connsiteY138" fmla="*/ 1373769 h 6858000"/>
              <a:gd name="connsiteX139" fmla="*/ 342792 w 1605470"/>
              <a:gd name="connsiteY139" fmla="*/ 1307086 h 6858000"/>
              <a:gd name="connsiteX140" fmla="*/ 343980 w 1605470"/>
              <a:gd name="connsiteY140" fmla="*/ 1189033 h 6858000"/>
              <a:gd name="connsiteX141" fmla="*/ 348665 w 1605470"/>
              <a:gd name="connsiteY141" fmla="*/ 1168288 h 6858000"/>
              <a:gd name="connsiteX142" fmla="*/ 340947 w 1605470"/>
              <a:gd name="connsiteY142" fmla="*/ 1142577 h 6858000"/>
              <a:gd name="connsiteX143" fmla="*/ 330253 w 1605470"/>
              <a:gd name="connsiteY143" fmla="*/ 1088484 h 6858000"/>
              <a:gd name="connsiteX144" fmla="*/ 318989 w 1605470"/>
              <a:gd name="connsiteY144" fmla="*/ 1016103 h 6858000"/>
              <a:gd name="connsiteX145" fmla="*/ 320445 w 1605470"/>
              <a:gd name="connsiteY145" fmla="*/ 932283 h 6858000"/>
              <a:gd name="connsiteX146" fmla="*/ 322681 w 1605470"/>
              <a:gd name="connsiteY146" fmla="*/ 915925 h 6858000"/>
              <a:gd name="connsiteX147" fmla="*/ 315310 w 1605470"/>
              <a:gd name="connsiteY147" fmla="*/ 896999 h 6858000"/>
              <a:gd name="connsiteX148" fmla="*/ 284718 w 1605470"/>
              <a:gd name="connsiteY148" fmla="*/ 821517 h 6858000"/>
              <a:gd name="connsiteX149" fmla="*/ 263668 w 1605470"/>
              <a:gd name="connsiteY149" fmla="*/ 751353 h 6858000"/>
              <a:gd name="connsiteX150" fmla="*/ 263226 w 1605470"/>
              <a:gd name="connsiteY150" fmla="*/ 721230 h 6858000"/>
              <a:gd name="connsiteX151" fmla="*/ 248897 w 1605470"/>
              <a:gd name="connsiteY151" fmla="*/ 681659 h 6858000"/>
              <a:gd name="connsiteX152" fmla="*/ 234316 w 1605470"/>
              <a:gd name="connsiteY152" fmla="*/ 635218 h 6858000"/>
              <a:gd name="connsiteX153" fmla="*/ 239327 w 1605470"/>
              <a:gd name="connsiteY153" fmla="*/ 613763 h 6858000"/>
              <a:gd name="connsiteX154" fmla="*/ 225269 w 1605470"/>
              <a:gd name="connsiteY154" fmla="*/ 598582 h 6858000"/>
              <a:gd name="connsiteX155" fmla="*/ 224950 w 1605470"/>
              <a:gd name="connsiteY155" fmla="*/ 576846 h 6858000"/>
              <a:gd name="connsiteX156" fmla="*/ 204576 w 1605470"/>
              <a:gd name="connsiteY156" fmla="*/ 530055 h 6858000"/>
              <a:gd name="connsiteX157" fmla="*/ 219064 w 1605470"/>
              <a:gd name="connsiteY157" fmla="*/ 469651 h 6858000"/>
              <a:gd name="connsiteX158" fmla="*/ 195012 w 1605470"/>
              <a:gd name="connsiteY158" fmla="*/ 448559 h 6858000"/>
              <a:gd name="connsiteX159" fmla="*/ 201434 w 1605470"/>
              <a:gd name="connsiteY159" fmla="*/ 441529 h 6858000"/>
              <a:gd name="connsiteX160" fmla="*/ 200655 w 1605470"/>
              <a:gd name="connsiteY160" fmla="*/ 428927 h 6858000"/>
              <a:gd name="connsiteX161" fmla="*/ 190059 w 1605470"/>
              <a:gd name="connsiteY161" fmla="*/ 430161 h 6858000"/>
              <a:gd name="connsiteX162" fmla="*/ 167079 w 1605470"/>
              <a:gd name="connsiteY162" fmla="*/ 367211 h 6858000"/>
              <a:gd name="connsiteX163" fmla="*/ 124571 w 1605470"/>
              <a:gd name="connsiteY163" fmla="*/ 302178 h 6858000"/>
              <a:gd name="connsiteX164" fmla="*/ 103243 w 1605470"/>
              <a:gd name="connsiteY164" fmla="*/ 211375 h 6858000"/>
              <a:gd name="connsiteX165" fmla="*/ 94571 w 1605470"/>
              <a:gd name="connsiteY165" fmla="*/ 184179 h 6858000"/>
              <a:gd name="connsiteX166" fmla="*/ 13437 w 1605470"/>
              <a:gd name="connsiteY166" fmla="*/ 19287 h 6858000"/>
              <a:gd name="connsiteX167" fmla="*/ 0 w 1605470"/>
              <a:gd name="connsiteY167"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8335 w 1605470"/>
              <a:gd name="connsiteY37" fmla="*/ 5665173 h 6858000"/>
              <a:gd name="connsiteX38" fmla="*/ 562052 w 1605470"/>
              <a:gd name="connsiteY38" fmla="*/ 5563435 h 6858000"/>
              <a:gd name="connsiteX39" fmla="*/ 591557 w 1605470"/>
              <a:gd name="connsiteY39" fmla="*/ 5476393 h 6858000"/>
              <a:gd name="connsiteX40" fmla="*/ 622750 w 1605470"/>
              <a:gd name="connsiteY40" fmla="*/ 5396260 h 6858000"/>
              <a:gd name="connsiteX41" fmla="*/ 638731 w 1605470"/>
              <a:gd name="connsiteY41" fmla="*/ 5330009 h 6858000"/>
              <a:gd name="connsiteX42" fmla="*/ 672224 w 1605470"/>
              <a:gd name="connsiteY42" fmla="*/ 5273739 h 6858000"/>
              <a:gd name="connsiteX43" fmla="*/ 681823 w 1605470"/>
              <a:gd name="connsiteY43" fmla="*/ 5241779 h 6858000"/>
              <a:gd name="connsiteX44" fmla="*/ 693049 w 1605470"/>
              <a:gd name="connsiteY44" fmla="*/ 5225268 h 6858000"/>
              <a:gd name="connsiteX45" fmla="*/ 694069 w 1605470"/>
              <a:gd name="connsiteY45" fmla="*/ 5217684 h 6858000"/>
              <a:gd name="connsiteX46" fmla="*/ 701410 w 1605470"/>
              <a:gd name="connsiteY46" fmla="*/ 5193377 h 6858000"/>
              <a:gd name="connsiteX47" fmla="*/ 704713 w 1605470"/>
              <a:gd name="connsiteY47" fmla="*/ 5179288 h 6858000"/>
              <a:gd name="connsiteX48" fmla="*/ 705697 w 1605470"/>
              <a:gd name="connsiteY48" fmla="*/ 5173621 h 6858000"/>
              <a:gd name="connsiteX49" fmla="*/ 701331 w 1605470"/>
              <a:gd name="connsiteY49" fmla="*/ 5159961 h 6858000"/>
              <a:gd name="connsiteX50" fmla="*/ 708008 w 1605470"/>
              <a:gd name="connsiteY50" fmla="*/ 5144295 h 6858000"/>
              <a:gd name="connsiteX51" fmla="*/ 704941 w 1605470"/>
              <a:gd name="connsiteY51" fmla="*/ 5125185 h 6858000"/>
              <a:gd name="connsiteX52" fmla="*/ 711771 w 1605470"/>
              <a:gd name="connsiteY52" fmla="*/ 5121884 h 6858000"/>
              <a:gd name="connsiteX53" fmla="*/ 718807 w 1605470"/>
              <a:gd name="connsiteY53" fmla="*/ 5067850 h 6858000"/>
              <a:gd name="connsiteX54" fmla="*/ 721538 w 1605470"/>
              <a:gd name="connsiteY54" fmla="*/ 5060861 h 6858000"/>
              <a:gd name="connsiteX55" fmla="*/ 718242 w 1605470"/>
              <a:gd name="connsiteY55" fmla="*/ 5034192 h 6858000"/>
              <a:gd name="connsiteX56" fmla="*/ 719796 w 1605470"/>
              <a:gd name="connsiteY56" fmla="*/ 4993030 h 6858000"/>
              <a:gd name="connsiteX57" fmla="*/ 726705 w 1605470"/>
              <a:gd name="connsiteY57" fmla="*/ 4946844 h 6858000"/>
              <a:gd name="connsiteX58" fmla="*/ 722561 w 1605470"/>
              <a:gd name="connsiteY58" fmla="*/ 4932692 h 6858000"/>
              <a:gd name="connsiteX59" fmla="*/ 737964 w 1605470"/>
              <a:gd name="connsiteY59" fmla="*/ 4858827 h 6858000"/>
              <a:gd name="connsiteX60" fmla="*/ 732118 w 1605470"/>
              <a:gd name="connsiteY60" fmla="*/ 4801535 h 6858000"/>
              <a:gd name="connsiteX61" fmla="*/ 739787 w 1605470"/>
              <a:gd name="connsiteY61" fmla="*/ 4797794 h 6858000"/>
              <a:gd name="connsiteX62" fmla="*/ 741081 w 1605470"/>
              <a:gd name="connsiteY62" fmla="*/ 4784526 h 6858000"/>
              <a:gd name="connsiteX63" fmla="*/ 742865 w 1605470"/>
              <a:gd name="connsiteY63" fmla="*/ 4781211 h 6858000"/>
              <a:gd name="connsiteX64" fmla="*/ 751652 w 1605470"/>
              <a:gd name="connsiteY64" fmla="*/ 4761984 h 6858000"/>
              <a:gd name="connsiteX65" fmla="*/ 747700 w 1605470"/>
              <a:gd name="connsiteY65" fmla="*/ 4690749 h 6858000"/>
              <a:gd name="connsiteX66" fmla="*/ 743180 w 1605470"/>
              <a:gd name="connsiteY66" fmla="*/ 4584173 h 6858000"/>
              <a:gd name="connsiteX67" fmla="*/ 738263 w 1605470"/>
              <a:gd name="connsiteY67" fmla="*/ 4444346 h 6858000"/>
              <a:gd name="connsiteX68" fmla="*/ 734828 w 1605470"/>
              <a:gd name="connsiteY68" fmla="*/ 4375228 h 6858000"/>
              <a:gd name="connsiteX69" fmla="*/ 715481 w 1605470"/>
              <a:gd name="connsiteY69" fmla="*/ 4214165 h 6858000"/>
              <a:gd name="connsiteX70" fmla="*/ 719554 w 1605470"/>
              <a:gd name="connsiteY70" fmla="*/ 4090296 h 6858000"/>
              <a:gd name="connsiteX71" fmla="*/ 704810 w 1605470"/>
              <a:gd name="connsiteY71" fmla="*/ 4033999 h 6858000"/>
              <a:gd name="connsiteX72" fmla="*/ 705959 w 1605470"/>
              <a:gd name="connsiteY72" fmla="*/ 4031933 h 6858000"/>
              <a:gd name="connsiteX73" fmla="*/ 704535 w 1605470"/>
              <a:gd name="connsiteY73" fmla="*/ 4013953 h 6858000"/>
              <a:gd name="connsiteX74" fmla="*/ 700443 w 1605470"/>
              <a:gd name="connsiteY74" fmla="*/ 4010511 h 6858000"/>
              <a:gd name="connsiteX75" fmla="*/ 698282 w 1605470"/>
              <a:gd name="connsiteY75" fmla="*/ 3998331 h 6858000"/>
              <a:gd name="connsiteX76" fmla="*/ 690830 w 1605470"/>
              <a:gd name="connsiteY76" fmla="*/ 3974753 h 6858000"/>
              <a:gd name="connsiteX77" fmla="*/ 692428 w 1605470"/>
              <a:gd name="connsiteY77" fmla="*/ 3969950 h 6858000"/>
              <a:gd name="connsiteX78" fmla="*/ 685850 w 1605470"/>
              <a:gd name="connsiteY78" fmla="*/ 3933779 h 6858000"/>
              <a:gd name="connsiteX79" fmla="*/ 687181 w 1605470"/>
              <a:gd name="connsiteY79" fmla="*/ 3933093 h 6858000"/>
              <a:gd name="connsiteX80" fmla="*/ 691535 w 1605470"/>
              <a:gd name="connsiteY80" fmla="*/ 3922082 h 6858000"/>
              <a:gd name="connsiteX81" fmla="*/ 696613 w 1605470"/>
              <a:gd name="connsiteY81" fmla="*/ 3901461 h 6858000"/>
              <a:gd name="connsiteX82" fmla="*/ 719207 w 1605470"/>
              <a:gd name="connsiteY82" fmla="*/ 3813873 h 6858000"/>
              <a:gd name="connsiteX83" fmla="*/ 718632 w 1605470"/>
              <a:gd name="connsiteY83" fmla="*/ 3806161 h 6858000"/>
              <a:gd name="connsiteX84" fmla="*/ 718939 w 1605470"/>
              <a:gd name="connsiteY84" fmla="*/ 3805957 h 6858000"/>
              <a:gd name="connsiteX85" fmla="*/ 718966 w 1605470"/>
              <a:gd name="connsiteY85" fmla="*/ 3797724 h 6858000"/>
              <a:gd name="connsiteX86" fmla="*/ 717581 w 1605470"/>
              <a:gd name="connsiteY86" fmla="*/ 3792098 h 6858000"/>
              <a:gd name="connsiteX87" fmla="*/ 716465 w 1605470"/>
              <a:gd name="connsiteY87" fmla="*/ 3777135 h 6858000"/>
              <a:gd name="connsiteX88" fmla="*/ 718198 w 1605470"/>
              <a:gd name="connsiteY88" fmla="*/ 3771656 h 6858000"/>
              <a:gd name="connsiteX89" fmla="*/ 721941 w 1605470"/>
              <a:gd name="connsiteY89" fmla="*/ 3769007 h 6858000"/>
              <a:gd name="connsiteX90" fmla="*/ 721407 w 1605470"/>
              <a:gd name="connsiteY90" fmla="*/ 3767709 h 6858000"/>
              <a:gd name="connsiteX91" fmla="*/ 730103 w 1605470"/>
              <a:gd name="connsiteY91" fmla="*/ 3738082 h 6858000"/>
              <a:gd name="connsiteX92" fmla="*/ 737449 w 1605470"/>
              <a:gd name="connsiteY92" fmla="*/ 3673397 h 6858000"/>
              <a:gd name="connsiteX93" fmla="*/ 736745 w 1605470"/>
              <a:gd name="connsiteY93" fmla="*/ 3637109 h 6858000"/>
              <a:gd name="connsiteX94" fmla="*/ 740188 w 1605470"/>
              <a:gd name="connsiteY94" fmla="*/ 3536883 h 6858000"/>
              <a:gd name="connsiteX95" fmla="*/ 747726 w 1605470"/>
              <a:gd name="connsiteY95" fmla="*/ 3435652 h 6858000"/>
              <a:gd name="connsiteX96" fmla="*/ 770510 w 1605470"/>
              <a:gd name="connsiteY96" fmla="*/ 3361844 h 6858000"/>
              <a:gd name="connsiteX97" fmla="*/ 766158 w 1605470"/>
              <a:gd name="connsiteY97" fmla="*/ 3349058 h 6858000"/>
              <a:gd name="connsiteX98" fmla="*/ 766414 w 1605470"/>
              <a:gd name="connsiteY98" fmla="*/ 3348763 h 6858000"/>
              <a:gd name="connsiteX99" fmla="*/ 764166 w 1605470"/>
              <a:gd name="connsiteY99" fmla="*/ 3341588 h 6858000"/>
              <a:gd name="connsiteX100" fmla="*/ 749397 w 1605470"/>
              <a:gd name="connsiteY100" fmla="*/ 3307769 h 6858000"/>
              <a:gd name="connsiteX101" fmla="*/ 766960 w 1605470"/>
              <a:gd name="connsiteY101" fmla="*/ 3250522 h 6858000"/>
              <a:gd name="connsiteX102" fmla="*/ 767385 w 1605470"/>
              <a:gd name="connsiteY102" fmla="*/ 3229163 h 6858000"/>
              <a:gd name="connsiteX103" fmla="*/ 769208 w 1605470"/>
              <a:gd name="connsiteY103" fmla="*/ 3217217 h 6858000"/>
              <a:gd name="connsiteX104" fmla="*/ 770350 w 1605470"/>
              <a:gd name="connsiteY104" fmla="*/ 3216125 h 6858000"/>
              <a:gd name="connsiteX105" fmla="*/ 756043 w 1605470"/>
              <a:gd name="connsiteY105" fmla="*/ 3183755 h 6858000"/>
              <a:gd name="connsiteX106" fmla="*/ 756544 w 1605470"/>
              <a:gd name="connsiteY106" fmla="*/ 3178642 h 6858000"/>
              <a:gd name="connsiteX107" fmla="*/ 744144 w 1605470"/>
              <a:gd name="connsiteY107" fmla="*/ 3158586 h 6858000"/>
              <a:gd name="connsiteX108" fmla="*/ 739378 w 1605470"/>
              <a:gd name="connsiteY108" fmla="*/ 3147669 h 6858000"/>
              <a:gd name="connsiteX109" fmla="*/ 734648 w 1605470"/>
              <a:gd name="connsiteY109" fmla="*/ 3145733 h 6858000"/>
              <a:gd name="connsiteX110" fmla="*/ 729329 w 1605470"/>
              <a:gd name="connsiteY110" fmla="*/ 3129034 h 6858000"/>
              <a:gd name="connsiteX111" fmla="*/ 729994 w 1605470"/>
              <a:gd name="connsiteY111" fmla="*/ 3126682 h 6858000"/>
              <a:gd name="connsiteX112" fmla="*/ 720862 w 1605470"/>
              <a:gd name="connsiteY112" fmla="*/ 3114519 h 6858000"/>
              <a:gd name="connsiteX113" fmla="*/ 707471 w 1605470"/>
              <a:gd name="connsiteY113" fmla="*/ 3106272 h 6858000"/>
              <a:gd name="connsiteX114" fmla="*/ 680201 w 1605470"/>
              <a:gd name="connsiteY114" fmla="*/ 2958185 h 6858000"/>
              <a:gd name="connsiteX115" fmla="*/ 622815 w 1605470"/>
              <a:gd name="connsiteY115" fmla="*/ 2762989 h 6858000"/>
              <a:gd name="connsiteX116" fmla="*/ 571733 w 1605470"/>
              <a:gd name="connsiteY116" fmla="*/ 2554718 h 6858000"/>
              <a:gd name="connsiteX117" fmla="*/ 551827 w 1605470"/>
              <a:gd name="connsiteY117" fmla="*/ 2485734 h 6858000"/>
              <a:gd name="connsiteX118" fmla="*/ 542550 w 1605470"/>
              <a:gd name="connsiteY118" fmla="*/ 2447068 h 6858000"/>
              <a:gd name="connsiteX119" fmla="*/ 529511 w 1605470"/>
              <a:gd name="connsiteY119" fmla="*/ 2425819 h 6858000"/>
              <a:gd name="connsiteX120" fmla="*/ 528878 w 1605470"/>
              <a:gd name="connsiteY120" fmla="*/ 2408971 h 6858000"/>
              <a:gd name="connsiteX121" fmla="*/ 535510 w 1605470"/>
              <a:gd name="connsiteY121" fmla="*/ 2402874 h 6858000"/>
              <a:gd name="connsiteX122" fmla="*/ 538122 w 1605470"/>
              <a:gd name="connsiteY122" fmla="*/ 2381443 h 6858000"/>
              <a:gd name="connsiteX123" fmla="*/ 514451 w 1605470"/>
              <a:gd name="connsiteY123" fmla="*/ 2261920 h 6858000"/>
              <a:gd name="connsiteX124" fmla="*/ 504338 w 1605470"/>
              <a:gd name="connsiteY124" fmla="*/ 2195378 h 6858000"/>
              <a:gd name="connsiteX125" fmla="*/ 488555 w 1605470"/>
              <a:gd name="connsiteY125" fmla="*/ 2155135 h 6858000"/>
              <a:gd name="connsiteX126" fmla="*/ 486013 w 1605470"/>
              <a:gd name="connsiteY126" fmla="*/ 2118008 h 6858000"/>
              <a:gd name="connsiteX127" fmla="*/ 487006 w 1605470"/>
              <a:gd name="connsiteY127" fmla="*/ 2050531 h 6858000"/>
              <a:gd name="connsiteX128" fmla="*/ 478812 w 1605470"/>
              <a:gd name="connsiteY128" fmla="*/ 1963269 h 6858000"/>
              <a:gd name="connsiteX129" fmla="*/ 459990 w 1605470"/>
              <a:gd name="connsiteY129" fmla="*/ 1906352 h 6858000"/>
              <a:gd name="connsiteX130" fmla="*/ 436547 w 1605470"/>
              <a:gd name="connsiteY130" fmla="*/ 1861531 h 6858000"/>
              <a:gd name="connsiteX131" fmla="*/ 390346 w 1605470"/>
              <a:gd name="connsiteY131" fmla="*/ 1732919 h 6858000"/>
              <a:gd name="connsiteX132" fmla="*/ 362657 w 1605470"/>
              <a:gd name="connsiteY132" fmla="*/ 1663540 h 6858000"/>
              <a:gd name="connsiteX133" fmla="*/ 361783 w 1605470"/>
              <a:gd name="connsiteY133" fmla="*/ 1615777 h 6858000"/>
              <a:gd name="connsiteX134" fmla="*/ 342578 w 1605470"/>
              <a:gd name="connsiteY134" fmla="*/ 1563678 h 6858000"/>
              <a:gd name="connsiteX135" fmla="*/ 355658 w 1605470"/>
              <a:gd name="connsiteY135" fmla="*/ 1519474 h 6858000"/>
              <a:gd name="connsiteX136" fmla="*/ 348400 w 1605470"/>
              <a:gd name="connsiteY136" fmla="*/ 1477995 h 6858000"/>
              <a:gd name="connsiteX137" fmla="*/ 334485 w 1605470"/>
              <a:gd name="connsiteY137" fmla="*/ 1373769 h 6858000"/>
              <a:gd name="connsiteX138" fmla="*/ 342792 w 1605470"/>
              <a:gd name="connsiteY138" fmla="*/ 1307086 h 6858000"/>
              <a:gd name="connsiteX139" fmla="*/ 343980 w 1605470"/>
              <a:gd name="connsiteY139" fmla="*/ 1189033 h 6858000"/>
              <a:gd name="connsiteX140" fmla="*/ 348665 w 1605470"/>
              <a:gd name="connsiteY140" fmla="*/ 1168288 h 6858000"/>
              <a:gd name="connsiteX141" fmla="*/ 340947 w 1605470"/>
              <a:gd name="connsiteY141" fmla="*/ 1142577 h 6858000"/>
              <a:gd name="connsiteX142" fmla="*/ 330253 w 1605470"/>
              <a:gd name="connsiteY142" fmla="*/ 1088484 h 6858000"/>
              <a:gd name="connsiteX143" fmla="*/ 318989 w 1605470"/>
              <a:gd name="connsiteY143" fmla="*/ 1016103 h 6858000"/>
              <a:gd name="connsiteX144" fmla="*/ 320445 w 1605470"/>
              <a:gd name="connsiteY144" fmla="*/ 932283 h 6858000"/>
              <a:gd name="connsiteX145" fmla="*/ 322681 w 1605470"/>
              <a:gd name="connsiteY145" fmla="*/ 915925 h 6858000"/>
              <a:gd name="connsiteX146" fmla="*/ 315310 w 1605470"/>
              <a:gd name="connsiteY146" fmla="*/ 896999 h 6858000"/>
              <a:gd name="connsiteX147" fmla="*/ 284718 w 1605470"/>
              <a:gd name="connsiteY147" fmla="*/ 821517 h 6858000"/>
              <a:gd name="connsiteX148" fmla="*/ 263668 w 1605470"/>
              <a:gd name="connsiteY148" fmla="*/ 751353 h 6858000"/>
              <a:gd name="connsiteX149" fmla="*/ 263226 w 1605470"/>
              <a:gd name="connsiteY149" fmla="*/ 721230 h 6858000"/>
              <a:gd name="connsiteX150" fmla="*/ 248897 w 1605470"/>
              <a:gd name="connsiteY150" fmla="*/ 681659 h 6858000"/>
              <a:gd name="connsiteX151" fmla="*/ 234316 w 1605470"/>
              <a:gd name="connsiteY151" fmla="*/ 635218 h 6858000"/>
              <a:gd name="connsiteX152" fmla="*/ 239327 w 1605470"/>
              <a:gd name="connsiteY152" fmla="*/ 613763 h 6858000"/>
              <a:gd name="connsiteX153" fmla="*/ 225269 w 1605470"/>
              <a:gd name="connsiteY153" fmla="*/ 598582 h 6858000"/>
              <a:gd name="connsiteX154" fmla="*/ 224950 w 1605470"/>
              <a:gd name="connsiteY154" fmla="*/ 576846 h 6858000"/>
              <a:gd name="connsiteX155" fmla="*/ 204576 w 1605470"/>
              <a:gd name="connsiteY155" fmla="*/ 530055 h 6858000"/>
              <a:gd name="connsiteX156" fmla="*/ 219064 w 1605470"/>
              <a:gd name="connsiteY156" fmla="*/ 469651 h 6858000"/>
              <a:gd name="connsiteX157" fmla="*/ 195012 w 1605470"/>
              <a:gd name="connsiteY157" fmla="*/ 448559 h 6858000"/>
              <a:gd name="connsiteX158" fmla="*/ 201434 w 1605470"/>
              <a:gd name="connsiteY158" fmla="*/ 441529 h 6858000"/>
              <a:gd name="connsiteX159" fmla="*/ 200655 w 1605470"/>
              <a:gd name="connsiteY159" fmla="*/ 428927 h 6858000"/>
              <a:gd name="connsiteX160" fmla="*/ 190059 w 1605470"/>
              <a:gd name="connsiteY160" fmla="*/ 430161 h 6858000"/>
              <a:gd name="connsiteX161" fmla="*/ 167079 w 1605470"/>
              <a:gd name="connsiteY161" fmla="*/ 367211 h 6858000"/>
              <a:gd name="connsiteX162" fmla="*/ 124571 w 1605470"/>
              <a:gd name="connsiteY162" fmla="*/ 302178 h 6858000"/>
              <a:gd name="connsiteX163" fmla="*/ 103243 w 1605470"/>
              <a:gd name="connsiteY163" fmla="*/ 211375 h 6858000"/>
              <a:gd name="connsiteX164" fmla="*/ 94571 w 1605470"/>
              <a:gd name="connsiteY164" fmla="*/ 184179 h 6858000"/>
              <a:gd name="connsiteX165" fmla="*/ 13437 w 1605470"/>
              <a:gd name="connsiteY165" fmla="*/ 19287 h 6858000"/>
              <a:gd name="connsiteX166" fmla="*/ 0 w 1605470"/>
              <a:gd name="connsiteY166"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8335 w 1605470"/>
              <a:gd name="connsiteY37" fmla="*/ 5665173 h 6858000"/>
              <a:gd name="connsiteX38" fmla="*/ 562052 w 1605470"/>
              <a:gd name="connsiteY38" fmla="*/ 5563435 h 6858000"/>
              <a:gd name="connsiteX39" fmla="*/ 591557 w 1605470"/>
              <a:gd name="connsiteY39" fmla="*/ 5476393 h 6858000"/>
              <a:gd name="connsiteX40" fmla="*/ 622750 w 1605470"/>
              <a:gd name="connsiteY40" fmla="*/ 5396260 h 6858000"/>
              <a:gd name="connsiteX41" fmla="*/ 638731 w 1605470"/>
              <a:gd name="connsiteY41" fmla="*/ 5330009 h 6858000"/>
              <a:gd name="connsiteX42" fmla="*/ 672224 w 1605470"/>
              <a:gd name="connsiteY42" fmla="*/ 5273739 h 6858000"/>
              <a:gd name="connsiteX43" fmla="*/ 681823 w 1605470"/>
              <a:gd name="connsiteY43" fmla="*/ 5241779 h 6858000"/>
              <a:gd name="connsiteX44" fmla="*/ 693049 w 1605470"/>
              <a:gd name="connsiteY44" fmla="*/ 5225268 h 6858000"/>
              <a:gd name="connsiteX45" fmla="*/ 694069 w 1605470"/>
              <a:gd name="connsiteY45" fmla="*/ 5217684 h 6858000"/>
              <a:gd name="connsiteX46" fmla="*/ 701410 w 1605470"/>
              <a:gd name="connsiteY46" fmla="*/ 5193377 h 6858000"/>
              <a:gd name="connsiteX47" fmla="*/ 704713 w 1605470"/>
              <a:gd name="connsiteY47" fmla="*/ 5179288 h 6858000"/>
              <a:gd name="connsiteX48" fmla="*/ 705697 w 1605470"/>
              <a:gd name="connsiteY48" fmla="*/ 5173621 h 6858000"/>
              <a:gd name="connsiteX49" fmla="*/ 701331 w 1605470"/>
              <a:gd name="connsiteY49" fmla="*/ 5159961 h 6858000"/>
              <a:gd name="connsiteX50" fmla="*/ 708008 w 1605470"/>
              <a:gd name="connsiteY50" fmla="*/ 5144295 h 6858000"/>
              <a:gd name="connsiteX51" fmla="*/ 704941 w 1605470"/>
              <a:gd name="connsiteY51" fmla="*/ 5125185 h 6858000"/>
              <a:gd name="connsiteX52" fmla="*/ 711771 w 1605470"/>
              <a:gd name="connsiteY52" fmla="*/ 5121884 h 6858000"/>
              <a:gd name="connsiteX53" fmla="*/ 718807 w 1605470"/>
              <a:gd name="connsiteY53" fmla="*/ 5067850 h 6858000"/>
              <a:gd name="connsiteX54" fmla="*/ 721538 w 1605470"/>
              <a:gd name="connsiteY54" fmla="*/ 5060861 h 6858000"/>
              <a:gd name="connsiteX55" fmla="*/ 718242 w 1605470"/>
              <a:gd name="connsiteY55" fmla="*/ 5034192 h 6858000"/>
              <a:gd name="connsiteX56" fmla="*/ 719796 w 1605470"/>
              <a:gd name="connsiteY56" fmla="*/ 4993030 h 6858000"/>
              <a:gd name="connsiteX57" fmla="*/ 726705 w 1605470"/>
              <a:gd name="connsiteY57" fmla="*/ 4946844 h 6858000"/>
              <a:gd name="connsiteX58" fmla="*/ 722561 w 1605470"/>
              <a:gd name="connsiteY58" fmla="*/ 4932692 h 6858000"/>
              <a:gd name="connsiteX59" fmla="*/ 737964 w 1605470"/>
              <a:gd name="connsiteY59" fmla="*/ 4858827 h 6858000"/>
              <a:gd name="connsiteX60" fmla="*/ 732118 w 1605470"/>
              <a:gd name="connsiteY60" fmla="*/ 4801535 h 6858000"/>
              <a:gd name="connsiteX61" fmla="*/ 739787 w 1605470"/>
              <a:gd name="connsiteY61" fmla="*/ 4797794 h 6858000"/>
              <a:gd name="connsiteX62" fmla="*/ 741081 w 1605470"/>
              <a:gd name="connsiteY62" fmla="*/ 4784526 h 6858000"/>
              <a:gd name="connsiteX63" fmla="*/ 742865 w 1605470"/>
              <a:gd name="connsiteY63" fmla="*/ 4781211 h 6858000"/>
              <a:gd name="connsiteX64" fmla="*/ 751652 w 1605470"/>
              <a:gd name="connsiteY64" fmla="*/ 4761984 h 6858000"/>
              <a:gd name="connsiteX65" fmla="*/ 747700 w 1605470"/>
              <a:gd name="connsiteY65" fmla="*/ 4690749 h 6858000"/>
              <a:gd name="connsiteX66" fmla="*/ 743180 w 1605470"/>
              <a:gd name="connsiteY66" fmla="*/ 4584173 h 6858000"/>
              <a:gd name="connsiteX67" fmla="*/ 738263 w 1605470"/>
              <a:gd name="connsiteY67" fmla="*/ 4444346 h 6858000"/>
              <a:gd name="connsiteX68" fmla="*/ 734828 w 1605470"/>
              <a:gd name="connsiteY68" fmla="*/ 4375228 h 6858000"/>
              <a:gd name="connsiteX69" fmla="*/ 715481 w 1605470"/>
              <a:gd name="connsiteY69" fmla="*/ 4214165 h 6858000"/>
              <a:gd name="connsiteX70" fmla="*/ 719554 w 1605470"/>
              <a:gd name="connsiteY70" fmla="*/ 4090296 h 6858000"/>
              <a:gd name="connsiteX71" fmla="*/ 704810 w 1605470"/>
              <a:gd name="connsiteY71" fmla="*/ 4033999 h 6858000"/>
              <a:gd name="connsiteX72" fmla="*/ 705959 w 1605470"/>
              <a:gd name="connsiteY72" fmla="*/ 4031933 h 6858000"/>
              <a:gd name="connsiteX73" fmla="*/ 704535 w 1605470"/>
              <a:gd name="connsiteY73" fmla="*/ 4013953 h 6858000"/>
              <a:gd name="connsiteX74" fmla="*/ 700443 w 1605470"/>
              <a:gd name="connsiteY74" fmla="*/ 4010511 h 6858000"/>
              <a:gd name="connsiteX75" fmla="*/ 698282 w 1605470"/>
              <a:gd name="connsiteY75" fmla="*/ 3998331 h 6858000"/>
              <a:gd name="connsiteX76" fmla="*/ 690830 w 1605470"/>
              <a:gd name="connsiteY76" fmla="*/ 3974753 h 6858000"/>
              <a:gd name="connsiteX77" fmla="*/ 692428 w 1605470"/>
              <a:gd name="connsiteY77" fmla="*/ 3969950 h 6858000"/>
              <a:gd name="connsiteX78" fmla="*/ 685850 w 1605470"/>
              <a:gd name="connsiteY78" fmla="*/ 3933779 h 6858000"/>
              <a:gd name="connsiteX79" fmla="*/ 687181 w 1605470"/>
              <a:gd name="connsiteY79" fmla="*/ 3933093 h 6858000"/>
              <a:gd name="connsiteX80" fmla="*/ 691535 w 1605470"/>
              <a:gd name="connsiteY80" fmla="*/ 3922082 h 6858000"/>
              <a:gd name="connsiteX81" fmla="*/ 696613 w 1605470"/>
              <a:gd name="connsiteY81" fmla="*/ 3901461 h 6858000"/>
              <a:gd name="connsiteX82" fmla="*/ 719207 w 1605470"/>
              <a:gd name="connsiteY82" fmla="*/ 3813873 h 6858000"/>
              <a:gd name="connsiteX83" fmla="*/ 718632 w 1605470"/>
              <a:gd name="connsiteY83" fmla="*/ 3806161 h 6858000"/>
              <a:gd name="connsiteX84" fmla="*/ 718939 w 1605470"/>
              <a:gd name="connsiteY84" fmla="*/ 3805957 h 6858000"/>
              <a:gd name="connsiteX85" fmla="*/ 718966 w 1605470"/>
              <a:gd name="connsiteY85" fmla="*/ 3797724 h 6858000"/>
              <a:gd name="connsiteX86" fmla="*/ 717581 w 1605470"/>
              <a:gd name="connsiteY86" fmla="*/ 3792098 h 6858000"/>
              <a:gd name="connsiteX87" fmla="*/ 716465 w 1605470"/>
              <a:gd name="connsiteY87" fmla="*/ 3777135 h 6858000"/>
              <a:gd name="connsiteX88" fmla="*/ 718198 w 1605470"/>
              <a:gd name="connsiteY88" fmla="*/ 3771656 h 6858000"/>
              <a:gd name="connsiteX89" fmla="*/ 721941 w 1605470"/>
              <a:gd name="connsiteY89" fmla="*/ 3769007 h 6858000"/>
              <a:gd name="connsiteX90" fmla="*/ 721407 w 1605470"/>
              <a:gd name="connsiteY90" fmla="*/ 3767709 h 6858000"/>
              <a:gd name="connsiteX91" fmla="*/ 730103 w 1605470"/>
              <a:gd name="connsiteY91" fmla="*/ 3738082 h 6858000"/>
              <a:gd name="connsiteX92" fmla="*/ 737449 w 1605470"/>
              <a:gd name="connsiteY92" fmla="*/ 3673397 h 6858000"/>
              <a:gd name="connsiteX93" fmla="*/ 736745 w 1605470"/>
              <a:gd name="connsiteY93" fmla="*/ 3637109 h 6858000"/>
              <a:gd name="connsiteX94" fmla="*/ 740188 w 1605470"/>
              <a:gd name="connsiteY94" fmla="*/ 3536883 h 6858000"/>
              <a:gd name="connsiteX95" fmla="*/ 747726 w 1605470"/>
              <a:gd name="connsiteY95" fmla="*/ 3435652 h 6858000"/>
              <a:gd name="connsiteX96" fmla="*/ 770510 w 1605470"/>
              <a:gd name="connsiteY96" fmla="*/ 3361844 h 6858000"/>
              <a:gd name="connsiteX97" fmla="*/ 766158 w 1605470"/>
              <a:gd name="connsiteY97" fmla="*/ 3349058 h 6858000"/>
              <a:gd name="connsiteX98" fmla="*/ 764166 w 1605470"/>
              <a:gd name="connsiteY98" fmla="*/ 3341588 h 6858000"/>
              <a:gd name="connsiteX99" fmla="*/ 749397 w 1605470"/>
              <a:gd name="connsiteY99" fmla="*/ 3307769 h 6858000"/>
              <a:gd name="connsiteX100" fmla="*/ 766960 w 1605470"/>
              <a:gd name="connsiteY100" fmla="*/ 3250522 h 6858000"/>
              <a:gd name="connsiteX101" fmla="*/ 767385 w 1605470"/>
              <a:gd name="connsiteY101" fmla="*/ 3229163 h 6858000"/>
              <a:gd name="connsiteX102" fmla="*/ 769208 w 1605470"/>
              <a:gd name="connsiteY102" fmla="*/ 3217217 h 6858000"/>
              <a:gd name="connsiteX103" fmla="*/ 770350 w 1605470"/>
              <a:gd name="connsiteY103" fmla="*/ 3216125 h 6858000"/>
              <a:gd name="connsiteX104" fmla="*/ 756043 w 1605470"/>
              <a:gd name="connsiteY104" fmla="*/ 3183755 h 6858000"/>
              <a:gd name="connsiteX105" fmla="*/ 756544 w 1605470"/>
              <a:gd name="connsiteY105" fmla="*/ 3178642 h 6858000"/>
              <a:gd name="connsiteX106" fmla="*/ 744144 w 1605470"/>
              <a:gd name="connsiteY106" fmla="*/ 3158586 h 6858000"/>
              <a:gd name="connsiteX107" fmla="*/ 739378 w 1605470"/>
              <a:gd name="connsiteY107" fmla="*/ 3147669 h 6858000"/>
              <a:gd name="connsiteX108" fmla="*/ 734648 w 1605470"/>
              <a:gd name="connsiteY108" fmla="*/ 3145733 h 6858000"/>
              <a:gd name="connsiteX109" fmla="*/ 729329 w 1605470"/>
              <a:gd name="connsiteY109" fmla="*/ 3129034 h 6858000"/>
              <a:gd name="connsiteX110" fmla="*/ 729994 w 1605470"/>
              <a:gd name="connsiteY110" fmla="*/ 3126682 h 6858000"/>
              <a:gd name="connsiteX111" fmla="*/ 720862 w 1605470"/>
              <a:gd name="connsiteY111" fmla="*/ 3114519 h 6858000"/>
              <a:gd name="connsiteX112" fmla="*/ 707471 w 1605470"/>
              <a:gd name="connsiteY112" fmla="*/ 3106272 h 6858000"/>
              <a:gd name="connsiteX113" fmla="*/ 680201 w 1605470"/>
              <a:gd name="connsiteY113" fmla="*/ 2958185 h 6858000"/>
              <a:gd name="connsiteX114" fmla="*/ 622815 w 1605470"/>
              <a:gd name="connsiteY114" fmla="*/ 2762989 h 6858000"/>
              <a:gd name="connsiteX115" fmla="*/ 571733 w 1605470"/>
              <a:gd name="connsiteY115" fmla="*/ 2554718 h 6858000"/>
              <a:gd name="connsiteX116" fmla="*/ 551827 w 1605470"/>
              <a:gd name="connsiteY116" fmla="*/ 2485734 h 6858000"/>
              <a:gd name="connsiteX117" fmla="*/ 542550 w 1605470"/>
              <a:gd name="connsiteY117" fmla="*/ 2447068 h 6858000"/>
              <a:gd name="connsiteX118" fmla="*/ 529511 w 1605470"/>
              <a:gd name="connsiteY118" fmla="*/ 2425819 h 6858000"/>
              <a:gd name="connsiteX119" fmla="*/ 528878 w 1605470"/>
              <a:gd name="connsiteY119" fmla="*/ 2408971 h 6858000"/>
              <a:gd name="connsiteX120" fmla="*/ 535510 w 1605470"/>
              <a:gd name="connsiteY120" fmla="*/ 2402874 h 6858000"/>
              <a:gd name="connsiteX121" fmla="*/ 538122 w 1605470"/>
              <a:gd name="connsiteY121" fmla="*/ 2381443 h 6858000"/>
              <a:gd name="connsiteX122" fmla="*/ 514451 w 1605470"/>
              <a:gd name="connsiteY122" fmla="*/ 2261920 h 6858000"/>
              <a:gd name="connsiteX123" fmla="*/ 504338 w 1605470"/>
              <a:gd name="connsiteY123" fmla="*/ 2195378 h 6858000"/>
              <a:gd name="connsiteX124" fmla="*/ 488555 w 1605470"/>
              <a:gd name="connsiteY124" fmla="*/ 2155135 h 6858000"/>
              <a:gd name="connsiteX125" fmla="*/ 486013 w 1605470"/>
              <a:gd name="connsiteY125" fmla="*/ 2118008 h 6858000"/>
              <a:gd name="connsiteX126" fmla="*/ 487006 w 1605470"/>
              <a:gd name="connsiteY126" fmla="*/ 2050531 h 6858000"/>
              <a:gd name="connsiteX127" fmla="*/ 478812 w 1605470"/>
              <a:gd name="connsiteY127" fmla="*/ 1963269 h 6858000"/>
              <a:gd name="connsiteX128" fmla="*/ 459990 w 1605470"/>
              <a:gd name="connsiteY128" fmla="*/ 1906352 h 6858000"/>
              <a:gd name="connsiteX129" fmla="*/ 436547 w 1605470"/>
              <a:gd name="connsiteY129" fmla="*/ 1861531 h 6858000"/>
              <a:gd name="connsiteX130" fmla="*/ 390346 w 1605470"/>
              <a:gd name="connsiteY130" fmla="*/ 1732919 h 6858000"/>
              <a:gd name="connsiteX131" fmla="*/ 362657 w 1605470"/>
              <a:gd name="connsiteY131" fmla="*/ 1663540 h 6858000"/>
              <a:gd name="connsiteX132" fmla="*/ 361783 w 1605470"/>
              <a:gd name="connsiteY132" fmla="*/ 1615777 h 6858000"/>
              <a:gd name="connsiteX133" fmla="*/ 342578 w 1605470"/>
              <a:gd name="connsiteY133" fmla="*/ 1563678 h 6858000"/>
              <a:gd name="connsiteX134" fmla="*/ 355658 w 1605470"/>
              <a:gd name="connsiteY134" fmla="*/ 1519474 h 6858000"/>
              <a:gd name="connsiteX135" fmla="*/ 348400 w 1605470"/>
              <a:gd name="connsiteY135" fmla="*/ 1477995 h 6858000"/>
              <a:gd name="connsiteX136" fmla="*/ 334485 w 1605470"/>
              <a:gd name="connsiteY136" fmla="*/ 1373769 h 6858000"/>
              <a:gd name="connsiteX137" fmla="*/ 342792 w 1605470"/>
              <a:gd name="connsiteY137" fmla="*/ 1307086 h 6858000"/>
              <a:gd name="connsiteX138" fmla="*/ 343980 w 1605470"/>
              <a:gd name="connsiteY138" fmla="*/ 1189033 h 6858000"/>
              <a:gd name="connsiteX139" fmla="*/ 348665 w 1605470"/>
              <a:gd name="connsiteY139" fmla="*/ 1168288 h 6858000"/>
              <a:gd name="connsiteX140" fmla="*/ 340947 w 1605470"/>
              <a:gd name="connsiteY140" fmla="*/ 1142577 h 6858000"/>
              <a:gd name="connsiteX141" fmla="*/ 330253 w 1605470"/>
              <a:gd name="connsiteY141" fmla="*/ 1088484 h 6858000"/>
              <a:gd name="connsiteX142" fmla="*/ 318989 w 1605470"/>
              <a:gd name="connsiteY142" fmla="*/ 1016103 h 6858000"/>
              <a:gd name="connsiteX143" fmla="*/ 320445 w 1605470"/>
              <a:gd name="connsiteY143" fmla="*/ 932283 h 6858000"/>
              <a:gd name="connsiteX144" fmla="*/ 322681 w 1605470"/>
              <a:gd name="connsiteY144" fmla="*/ 915925 h 6858000"/>
              <a:gd name="connsiteX145" fmla="*/ 315310 w 1605470"/>
              <a:gd name="connsiteY145" fmla="*/ 896999 h 6858000"/>
              <a:gd name="connsiteX146" fmla="*/ 284718 w 1605470"/>
              <a:gd name="connsiteY146" fmla="*/ 821517 h 6858000"/>
              <a:gd name="connsiteX147" fmla="*/ 263668 w 1605470"/>
              <a:gd name="connsiteY147" fmla="*/ 751353 h 6858000"/>
              <a:gd name="connsiteX148" fmla="*/ 263226 w 1605470"/>
              <a:gd name="connsiteY148" fmla="*/ 721230 h 6858000"/>
              <a:gd name="connsiteX149" fmla="*/ 248897 w 1605470"/>
              <a:gd name="connsiteY149" fmla="*/ 681659 h 6858000"/>
              <a:gd name="connsiteX150" fmla="*/ 234316 w 1605470"/>
              <a:gd name="connsiteY150" fmla="*/ 635218 h 6858000"/>
              <a:gd name="connsiteX151" fmla="*/ 239327 w 1605470"/>
              <a:gd name="connsiteY151" fmla="*/ 613763 h 6858000"/>
              <a:gd name="connsiteX152" fmla="*/ 225269 w 1605470"/>
              <a:gd name="connsiteY152" fmla="*/ 598582 h 6858000"/>
              <a:gd name="connsiteX153" fmla="*/ 224950 w 1605470"/>
              <a:gd name="connsiteY153" fmla="*/ 576846 h 6858000"/>
              <a:gd name="connsiteX154" fmla="*/ 204576 w 1605470"/>
              <a:gd name="connsiteY154" fmla="*/ 530055 h 6858000"/>
              <a:gd name="connsiteX155" fmla="*/ 219064 w 1605470"/>
              <a:gd name="connsiteY155" fmla="*/ 469651 h 6858000"/>
              <a:gd name="connsiteX156" fmla="*/ 195012 w 1605470"/>
              <a:gd name="connsiteY156" fmla="*/ 448559 h 6858000"/>
              <a:gd name="connsiteX157" fmla="*/ 201434 w 1605470"/>
              <a:gd name="connsiteY157" fmla="*/ 441529 h 6858000"/>
              <a:gd name="connsiteX158" fmla="*/ 200655 w 1605470"/>
              <a:gd name="connsiteY158" fmla="*/ 428927 h 6858000"/>
              <a:gd name="connsiteX159" fmla="*/ 190059 w 1605470"/>
              <a:gd name="connsiteY159" fmla="*/ 430161 h 6858000"/>
              <a:gd name="connsiteX160" fmla="*/ 167079 w 1605470"/>
              <a:gd name="connsiteY160" fmla="*/ 367211 h 6858000"/>
              <a:gd name="connsiteX161" fmla="*/ 124571 w 1605470"/>
              <a:gd name="connsiteY161" fmla="*/ 302178 h 6858000"/>
              <a:gd name="connsiteX162" fmla="*/ 103243 w 1605470"/>
              <a:gd name="connsiteY162" fmla="*/ 211375 h 6858000"/>
              <a:gd name="connsiteX163" fmla="*/ 94571 w 1605470"/>
              <a:gd name="connsiteY163" fmla="*/ 184179 h 6858000"/>
              <a:gd name="connsiteX164" fmla="*/ 13437 w 1605470"/>
              <a:gd name="connsiteY164" fmla="*/ 19287 h 6858000"/>
              <a:gd name="connsiteX165" fmla="*/ 0 w 1605470"/>
              <a:gd name="connsiteY165"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8335 w 1605470"/>
              <a:gd name="connsiteY37" fmla="*/ 5665173 h 6858000"/>
              <a:gd name="connsiteX38" fmla="*/ 562052 w 1605470"/>
              <a:gd name="connsiteY38" fmla="*/ 5563435 h 6858000"/>
              <a:gd name="connsiteX39" fmla="*/ 591557 w 1605470"/>
              <a:gd name="connsiteY39" fmla="*/ 5476393 h 6858000"/>
              <a:gd name="connsiteX40" fmla="*/ 622750 w 1605470"/>
              <a:gd name="connsiteY40" fmla="*/ 5396260 h 6858000"/>
              <a:gd name="connsiteX41" fmla="*/ 638731 w 1605470"/>
              <a:gd name="connsiteY41" fmla="*/ 5330009 h 6858000"/>
              <a:gd name="connsiteX42" fmla="*/ 672224 w 1605470"/>
              <a:gd name="connsiteY42" fmla="*/ 5273739 h 6858000"/>
              <a:gd name="connsiteX43" fmla="*/ 681823 w 1605470"/>
              <a:gd name="connsiteY43" fmla="*/ 5241779 h 6858000"/>
              <a:gd name="connsiteX44" fmla="*/ 693049 w 1605470"/>
              <a:gd name="connsiteY44" fmla="*/ 5225268 h 6858000"/>
              <a:gd name="connsiteX45" fmla="*/ 694069 w 1605470"/>
              <a:gd name="connsiteY45" fmla="*/ 5217684 h 6858000"/>
              <a:gd name="connsiteX46" fmla="*/ 701410 w 1605470"/>
              <a:gd name="connsiteY46" fmla="*/ 5193377 h 6858000"/>
              <a:gd name="connsiteX47" fmla="*/ 704713 w 1605470"/>
              <a:gd name="connsiteY47" fmla="*/ 5179288 h 6858000"/>
              <a:gd name="connsiteX48" fmla="*/ 705697 w 1605470"/>
              <a:gd name="connsiteY48" fmla="*/ 5173621 h 6858000"/>
              <a:gd name="connsiteX49" fmla="*/ 701331 w 1605470"/>
              <a:gd name="connsiteY49" fmla="*/ 5159961 h 6858000"/>
              <a:gd name="connsiteX50" fmla="*/ 708008 w 1605470"/>
              <a:gd name="connsiteY50" fmla="*/ 5144295 h 6858000"/>
              <a:gd name="connsiteX51" fmla="*/ 704941 w 1605470"/>
              <a:gd name="connsiteY51" fmla="*/ 5125185 h 6858000"/>
              <a:gd name="connsiteX52" fmla="*/ 711771 w 1605470"/>
              <a:gd name="connsiteY52" fmla="*/ 5121884 h 6858000"/>
              <a:gd name="connsiteX53" fmla="*/ 718807 w 1605470"/>
              <a:gd name="connsiteY53" fmla="*/ 5067850 h 6858000"/>
              <a:gd name="connsiteX54" fmla="*/ 721538 w 1605470"/>
              <a:gd name="connsiteY54" fmla="*/ 5060861 h 6858000"/>
              <a:gd name="connsiteX55" fmla="*/ 718242 w 1605470"/>
              <a:gd name="connsiteY55" fmla="*/ 5034192 h 6858000"/>
              <a:gd name="connsiteX56" fmla="*/ 719796 w 1605470"/>
              <a:gd name="connsiteY56" fmla="*/ 4993030 h 6858000"/>
              <a:gd name="connsiteX57" fmla="*/ 726705 w 1605470"/>
              <a:gd name="connsiteY57" fmla="*/ 4946844 h 6858000"/>
              <a:gd name="connsiteX58" fmla="*/ 722561 w 1605470"/>
              <a:gd name="connsiteY58" fmla="*/ 4932692 h 6858000"/>
              <a:gd name="connsiteX59" fmla="*/ 737964 w 1605470"/>
              <a:gd name="connsiteY59" fmla="*/ 4858827 h 6858000"/>
              <a:gd name="connsiteX60" fmla="*/ 732118 w 1605470"/>
              <a:gd name="connsiteY60" fmla="*/ 4801535 h 6858000"/>
              <a:gd name="connsiteX61" fmla="*/ 739787 w 1605470"/>
              <a:gd name="connsiteY61" fmla="*/ 4797794 h 6858000"/>
              <a:gd name="connsiteX62" fmla="*/ 741081 w 1605470"/>
              <a:gd name="connsiteY62" fmla="*/ 4784526 h 6858000"/>
              <a:gd name="connsiteX63" fmla="*/ 742865 w 1605470"/>
              <a:gd name="connsiteY63" fmla="*/ 4781211 h 6858000"/>
              <a:gd name="connsiteX64" fmla="*/ 751652 w 1605470"/>
              <a:gd name="connsiteY64" fmla="*/ 4761984 h 6858000"/>
              <a:gd name="connsiteX65" fmla="*/ 747700 w 1605470"/>
              <a:gd name="connsiteY65" fmla="*/ 4690749 h 6858000"/>
              <a:gd name="connsiteX66" fmla="*/ 743180 w 1605470"/>
              <a:gd name="connsiteY66" fmla="*/ 4584173 h 6858000"/>
              <a:gd name="connsiteX67" fmla="*/ 738263 w 1605470"/>
              <a:gd name="connsiteY67" fmla="*/ 4444346 h 6858000"/>
              <a:gd name="connsiteX68" fmla="*/ 734828 w 1605470"/>
              <a:gd name="connsiteY68" fmla="*/ 4375228 h 6858000"/>
              <a:gd name="connsiteX69" fmla="*/ 715481 w 1605470"/>
              <a:gd name="connsiteY69" fmla="*/ 4214165 h 6858000"/>
              <a:gd name="connsiteX70" fmla="*/ 719554 w 1605470"/>
              <a:gd name="connsiteY70" fmla="*/ 4090296 h 6858000"/>
              <a:gd name="connsiteX71" fmla="*/ 704810 w 1605470"/>
              <a:gd name="connsiteY71" fmla="*/ 4033999 h 6858000"/>
              <a:gd name="connsiteX72" fmla="*/ 705959 w 1605470"/>
              <a:gd name="connsiteY72" fmla="*/ 4031933 h 6858000"/>
              <a:gd name="connsiteX73" fmla="*/ 704535 w 1605470"/>
              <a:gd name="connsiteY73" fmla="*/ 4013953 h 6858000"/>
              <a:gd name="connsiteX74" fmla="*/ 700443 w 1605470"/>
              <a:gd name="connsiteY74" fmla="*/ 4010511 h 6858000"/>
              <a:gd name="connsiteX75" fmla="*/ 698282 w 1605470"/>
              <a:gd name="connsiteY75" fmla="*/ 3998331 h 6858000"/>
              <a:gd name="connsiteX76" fmla="*/ 690830 w 1605470"/>
              <a:gd name="connsiteY76" fmla="*/ 3974753 h 6858000"/>
              <a:gd name="connsiteX77" fmla="*/ 692428 w 1605470"/>
              <a:gd name="connsiteY77" fmla="*/ 3969950 h 6858000"/>
              <a:gd name="connsiteX78" fmla="*/ 685850 w 1605470"/>
              <a:gd name="connsiteY78" fmla="*/ 3933779 h 6858000"/>
              <a:gd name="connsiteX79" fmla="*/ 687181 w 1605470"/>
              <a:gd name="connsiteY79" fmla="*/ 3933093 h 6858000"/>
              <a:gd name="connsiteX80" fmla="*/ 691535 w 1605470"/>
              <a:gd name="connsiteY80" fmla="*/ 3922082 h 6858000"/>
              <a:gd name="connsiteX81" fmla="*/ 696613 w 1605470"/>
              <a:gd name="connsiteY81" fmla="*/ 3901461 h 6858000"/>
              <a:gd name="connsiteX82" fmla="*/ 719207 w 1605470"/>
              <a:gd name="connsiteY82" fmla="*/ 3813873 h 6858000"/>
              <a:gd name="connsiteX83" fmla="*/ 718632 w 1605470"/>
              <a:gd name="connsiteY83" fmla="*/ 3806161 h 6858000"/>
              <a:gd name="connsiteX84" fmla="*/ 718939 w 1605470"/>
              <a:gd name="connsiteY84" fmla="*/ 3805957 h 6858000"/>
              <a:gd name="connsiteX85" fmla="*/ 718966 w 1605470"/>
              <a:gd name="connsiteY85" fmla="*/ 3797724 h 6858000"/>
              <a:gd name="connsiteX86" fmla="*/ 717581 w 1605470"/>
              <a:gd name="connsiteY86" fmla="*/ 3792098 h 6858000"/>
              <a:gd name="connsiteX87" fmla="*/ 716465 w 1605470"/>
              <a:gd name="connsiteY87" fmla="*/ 3777135 h 6858000"/>
              <a:gd name="connsiteX88" fmla="*/ 718198 w 1605470"/>
              <a:gd name="connsiteY88" fmla="*/ 3771656 h 6858000"/>
              <a:gd name="connsiteX89" fmla="*/ 721941 w 1605470"/>
              <a:gd name="connsiteY89" fmla="*/ 3769007 h 6858000"/>
              <a:gd name="connsiteX90" fmla="*/ 721407 w 1605470"/>
              <a:gd name="connsiteY90" fmla="*/ 3767709 h 6858000"/>
              <a:gd name="connsiteX91" fmla="*/ 730103 w 1605470"/>
              <a:gd name="connsiteY91" fmla="*/ 3738082 h 6858000"/>
              <a:gd name="connsiteX92" fmla="*/ 737449 w 1605470"/>
              <a:gd name="connsiteY92" fmla="*/ 3673397 h 6858000"/>
              <a:gd name="connsiteX93" fmla="*/ 736745 w 1605470"/>
              <a:gd name="connsiteY93" fmla="*/ 3637109 h 6858000"/>
              <a:gd name="connsiteX94" fmla="*/ 740188 w 1605470"/>
              <a:gd name="connsiteY94" fmla="*/ 3536883 h 6858000"/>
              <a:gd name="connsiteX95" fmla="*/ 747726 w 1605470"/>
              <a:gd name="connsiteY95" fmla="*/ 3435652 h 6858000"/>
              <a:gd name="connsiteX96" fmla="*/ 770510 w 1605470"/>
              <a:gd name="connsiteY96" fmla="*/ 3361844 h 6858000"/>
              <a:gd name="connsiteX97" fmla="*/ 766158 w 1605470"/>
              <a:gd name="connsiteY97" fmla="*/ 3349058 h 6858000"/>
              <a:gd name="connsiteX98" fmla="*/ 749397 w 1605470"/>
              <a:gd name="connsiteY98" fmla="*/ 3307769 h 6858000"/>
              <a:gd name="connsiteX99" fmla="*/ 766960 w 1605470"/>
              <a:gd name="connsiteY99" fmla="*/ 3250522 h 6858000"/>
              <a:gd name="connsiteX100" fmla="*/ 767385 w 1605470"/>
              <a:gd name="connsiteY100" fmla="*/ 3229163 h 6858000"/>
              <a:gd name="connsiteX101" fmla="*/ 769208 w 1605470"/>
              <a:gd name="connsiteY101" fmla="*/ 3217217 h 6858000"/>
              <a:gd name="connsiteX102" fmla="*/ 770350 w 1605470"/>
              <a:gd name="connsiteY102" fmla="*/ 3216125 h 6858000"/>
              <a:gd name="connsiteX103" fmla="*/ 756043 w 1605470"/>
              <a:gd name="connsiteY103" fmla="*/ 3183755 h 6858000"/>
              <a:gd name="connsiteX104" fmla="*/ 756544 w 1605470"/>
              <a:gd name="connsiteY104" fmla="*/ 3178642 h 6858000"/>
              <a:gd name="connsiteX105" fmla="*/ 744144 w 1605470"/>
              <a:gd name="connsiteY105" fmla="*/ 3158586 h 6858000"/>
              <a:gd name="connsiteX106" fmla="*/ 739378 w 1605470"/>
              <a:gd name="connsiteY106" fmla="*/ 3147669 h 6858000"/>
              <a:gd name="connsiteX107" fmla="*/ 734648 w 1605470"/>
              <a:gd name="connsiteY107" fmla="*/ 3145733 h 6858000"/>
              <a:gd name="connsiteX108" fmla="*/ 729329 w 1605470"/>
              <a:gd name="connsiteY108" fmla="*/ 3129034 h 6858000"/>
              <a:gd name="connsiteX109" fmla="*/ 729994 w 1605470"/>
              <a:gd name="connsiteY109" fmla="*/ 3126682 h 6858000"/>
              <a:gd name="connsiteX110" fmla="*/ 720862 w 1605470"/>
              <a:gd name="connsiteY110" fmla="*/ 3114519 h 6858000"/>
              <a:gd name="connsiteX111" fmla="*/ 707471 w 1605470"/>
              <a:gd name="connsiteY111" fmla="*/ 3106272 h 6858000"/>
              <a:gd name="connsiteX112" fmla="*/ 680201 w 1605470"/>
              <a:gd name="connsiteY112" fmla="*/ 2958185 h 6858000"/>
              <a:gd name="connsiteX113" fmla="*/ 622815 w 1605470"/>
              <a:gd name="connsiteY113" fmla="*/ 2762989 h 6858000"/>
              <a:gd name="connsiteX114" fmla="*/ 571733 w 1605470"/>
              <a:gd name="connsiteY114" fmla="*/ 2554718 h 6858000"/>
              <a:gd name="connsiteX115" fmla="*/ 551827 w 1605470"/>
              <a:gd name="connsiteY115" fmla="*/ 2485734 h 6858000"/>
              <a:gd name="connsiteX116" fmla="*/ 542550 w 1605470"/>
              <a:gd name="connsiteY116" fmla="*/ 2447068 h 6858000"/>
              <a:gd name="connsiteX117" fmla="*/ 529511 w 1605470"/>
              <a:gd name="connsiteY117" fmla="*/ 2425819 h 6858000"/>
              <a:gd name="connsiteX118" fmla="*/ 528878 w 1605470"/>
              <a:gd name="connsiteY118" fmla="*/ 2408971 h 6858000"/>
              <a:gd name="connsiteX119" fmla="*/ 535510 w 1605470"/>
              <a:gd name="connsiteY119" fmla="*/ 2402874 h 6858000"/>
              <a:gd name="connsiteX120" fmla="*/ 538122 w 1605470"/>
              <a:gd name="connsiteY120" fmla="*/ 2381443 h 6858000"/>
              <a:gd name="connsiteX121" fmla="*/ 514451 w 1605470"/>
              <a:gd name="connsiteY121" fmla="*/ 2261920 h 6858000"/>
              <a:gd name="connsiteX122" fmla="*/ 504338 w 1605470"/>
              <a:gd name="connsiteY122" fmla="*/ 2195378 h 6858000"/>
              <a:gd name="connsiteX123" fmla="*/ 488555 w 1605470"/>
              <a:gd name="connsiteY123" fmla="*/ 2155135 h 6858000"/>
              <a:gd name="connsiteX124" fmla="*/ 486013 w 1605470"/>
              <a:gd name="connsiteY124" fmla="*/ 2118008 h 6858000"/>
              <a:gd name="connsiteX125" fmla="*/ 487006 w 1605470"/>
              <a:gd name="connsiteY125" fmla="*/ 2050531 h 6858000"/>
              <a:gd name="connsiteX126" fmla="*/ 478812 w 1605470"/>
              <a:gd name="connsiteY126" fmla="*/ 1963269 h 6858000"/>
              <a:gd name="connsiteX127" fmla="*/ 459990 w 1605470"/>
              <a:gd name="connsiteY127" fmla="*/ 1906352 h 6858000"/>
              <a:gd name="connsiteX128" fmla="*/ 436547 w 1605470"/>
              <a:gd name="connsiteY128" fmla="*/ 1861531 h 6858000"/>
              <a:gd name="connsiteX129" fmla="*/ 390346 w 1605470"/>
              <a:gd name="connsiteY129" fmla="*/ 1732919 h 6858000"/>
              <a:gd name="connsiteX130" fmla="*/ 362657 w 1605470"/>
              <a:gd name="connsiteY130" fmla="*/ 1663540 h 6858000"/>
              <a:gd name="connsiteX131" fmla="*/ 361783 w 1605470"/>
              <a:gd name="connsiteY131" fmla="*/ 1615777 h 6858000"/>
              <a:gd name="connsiteX132" fmla="*/ 342578 w 1605470"/>
              <a:gd name="connsiteY132" fmla="*/ 1563678 h 6858000"/>
              <a:gd name="connsiteX133" fmla="*/ 355658 w 1605470"/>
              <a:gd name="connsiteY133" fmla="*/ 1519474 h 6858000"/>
              <a:gd name="connsiteX134" fmla="*/ 348400 w 1605470"/>
              <a:gd name="connsiteY134" fmla="*/ 1477995 h 6858000"/>
              <a:gd name="connsiteX135" fmla="*/ 334485 w 1605470"/>
              <a:gd name="connsiteY135" fmla="*/ 1373769 h 6858000"/>
              <a:gd name="connsiteX136" fmla="*/ 342792 w 1605470"/>
              <a:gd name="connsiteY136" fmla="*/ 1307086 h 6858000"/>
              <a:gd name="connsiteX137" fmla="*/ 343980 w 1605470"/>
              <a:gd name="connsiteY137" fmla="*/ 1189033 h 6858000"/>
              <a:gd name="connsiteX138" fmla="*/ 348665 w 1605470"/>
              <a:gd name="connsiteY138" fmla="*/ 1168288 h 6858000"/>
              <a:gd name="connsiteX139" fmla="*/ 340947 w 1605470"/>
              <a:gd name="connsiteY139" fmla="*/ 1142577 h 6858000"/>
              <a:gd name="connsiteX140" fmla="*/ 330253 w 1605470"/>
              <a:gd name="connsiteY140" fmla="*/ 1088484 h 6858000"/>
              <a:gd name="connsiteX141" fmla="*/ 318989 w 1605470"/>
              <a:gd name="connsiteY141" fmla="*/ 1016103 h 6858000"/>
              <a:gd name="connsiteX142" fmla="*/ 320445 w 1605470"/>
              <a:gd name="connsiteY142" fmla="*/ 932283 h 6858000"/>
              <a:gd name="connsiteX143" fmla="*/ 322681 w 1605470"/>
              <a:gd name="connsiteY143" fmla="*/ 915925 h 6858000"/>
              <a:gd name="connsiteX144" fmla="*/ 315310 w 1605470"/>
              <a:gd name="connsiteY144" fmla="*/ 896999 h 6858000"/>
              <a:gd name="connsiteX145" fmla="*/ 284718 w 1605470"/>
              <a:gd name="connsiteY145" fmla="*/ 821517 h 6858000"/>
              <a:gd name="connsiteX146" fmla="*/ 263668 w 1605470"/>
              <a:gd name="connsiteY146" fmla="*/ 751353 h 6858000"/>
              <a:gd name="connsiteX147" fmla="*/ 263226 w 1605470"/>
              <a:gd name="connsiteY147" fmla="*/ 721230 h 6858000"/>
              <a:gd name="connsiteX148" fmla="*/ 248897 w 1605470"/>
              <a:gd name="connsiteY148" fmla="*/ 681659 h 6858000"/>
              <a:gd name="connsiteX149" fmla="*/ 234316 w 1605470"/>
              <a:gd name="connsiteY149" fmla="*/ 635218 h 6858000"/>
              <a:gd name="connsiteX150" fmla="*/ 239327 w 1605470"/>
              <a:gd name="connsiteY150" fmla="*/ 613763 h 6858000"/>
              <a:gd name="connsiteX151" fmla="*/ 225269 w 1605470"/>
              <a:gd name="connsiteY151" fmla="*/ 598582 h 6858000"/>
              <a:gd name="connsiteX152" fmla="*/ 224950 w 1605470"/>
              <a:gd name="connsiteY152" fmla="*/ 576846 h 6858000"/>
              <a:gd name="connsiteX153" fmla="*/ 204576 w 1605470"/>
              <a:gd name="connsiteY153" fmla="*/ 530055 h 6858000"/>
              <a:gd name="connsiteX154" fmla="*/ 219064 w 1605470"/>
              <a:gd name="connsiteY154" fmla="*/ 469651 h 6858000"/>
              <a:gd name="connsiteX155" fmla="*/ 195012 w 1605470"/>
              <a:gd name="connsiteY155" fmla="*/ 448559 h 6858000"/>
              <a:gd name="connsiteX156" fmla="*/ 201434 w 1605470"/>
              <a:gd name="connsiteY156" fmla="*/ 441529 h 6858000"/>
              <a:gd name="connsiteX157" fmla="*/ 200655 w 1605470"/>
              <a:gd name="connsiteY157" fmla="*/ 428927 h 6858000"/>
              <a:gd name="connsiteX158" fmla="*/ 190059 w 1605470"/>
              <a:gd name="connsiteY158" fmla="*/ 430161 h 6858000"/>
              <a:gd name="connsiteX159" fmla="*/ 167079 w 1605470"/>
              <a:gd name="connsiteY159" fmla="*/ 367211 h 6858000"/>
              <a:gd name="connsiteX160" fmla="*/ 124571 w 1605470"/>
              <a:gd name="connsiteY160" fmla="*/ 302178 h 6858000"/>
              <a:gd name="connsiteX161" fmla="*/ 103243 w 1605470"/>
              <a:gd name="connsiteY161" fmla="*/ 211375 h 6858000"/>
              <a:gd name="connsiteX162" fmla="*/ 94571 w 1605470"/>
              <a:gd name="connsiteY162" fmla="*/ 184179 h 6858000"/>
              <a:gd name="connsiteX163" fmla="*/ 13437 w 1605470"/>
              <a:gd name="connsiteY163" fmla="*/ 19287 h 6858000"/>
              <a:gd name="connsiteX164" fmla="*/ 0 w 1605470"/>
              <a:gd name="connsiteY164"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8335 w 1605470"/>
              <a:gd name="connsiteY37" fmla="*/ 5665173 h 6858000"/>
              <a:gd name="connsiteX38" fmla="*/ 562052 w 1605470"/>
              <a:gd name="connsiteY38" fmla="*/ 5563435 h 6858000"/>
              <a:gd name="connsiteX39" fmla="*/ 591557 w 1605470"/>
              <a:gd name="connsiteY39" fmla="*/ 5476393 h 6858000"/>
              <a:gd name="connsiteX40" fmla="*/ 622750 w 1605470"/>
              <a:gd name="connsiteY40" fmla="*/ 5396260 h 6858000"/>
              <a:gd name="connsiteX41" fmla="*/ 638731 w 1605470"/>
              <a:gd name="connsiteY41" fmla="*/ 5330009 h 6858000"/>
              <a:gd name="connsiteX42" fmla="*/ 672224 w 1605470"/>
              <a:gd name="connsiteY42" fmla="*/ 5273739 h 6858000"/>
              <a:gd name="connsiteX43" fmla="*/ 681823 w 1605470"/>
              <a:gd name="connsiteY43" fmla="*/ 5241779 h 6858000"/>
              <a:gd name="connsiteX44" fmla="*/ 693049 w 1605470"/>
              <a:gd name="connsiteY44" fmla="*/ 5225268 h 6858000"/>
              <a:gd name="connsiteX45" fmla="*/ 694069 w 1605470"/>
              <a:gd name="connsiteY45" fmla="*/ 5217684 h 6858000"/>
              <a:gd name="connsiteX46" fmla="*/ 701410 w 1605470"/>
              <a:gd name="connsiteY46" fmla="*/ 5193377 h 6858000"/>
              <a:gd name="connsiteX47" fmla="*/ 704713 w 1605470"/>
              <a:gd name="connsiteY47" fmla="*/ 5179288 h 6858000"/>
              <a:gd name="connsiteX48" fmla="*/ 705697 w 1605470"/>
              <a:gd name="connsiteY48" fmla="*/ 5173621 h 6858000"/>
              <a:gd name="connsiteX49" fmla="*/ 701331 w 1605470"/>
              <a:gd name="connsiteY49" fmla="*/ 5159961 h 6858000"/>
              <a:gd name="connsiteX50" fmla="*/ 708008 w 1605470"/>
              <a:gd name="connsiteY50" fmla="*/ 5144295 h 6858000"/>
              <a:gd name="connsiteX51" fmla="*/ 704941 w 1605470"/>
              <a:gd name="connsiteY51" fmla="*/ 5125185 h 6858000"/>
              <a:gd name="connsiteX52" fmla="*/ 711771 w 1605470"/>
              <a:gd name="connsiteY52" fmla="*/ 5121884 h 6858000"/>
              <a:gd name="connsiteX53" fmla="*/ 718807 w 1605470"/>
              <a:gd name="connsiteY53" fmla="*/ 5067850 h 6858000"/>
              <a:gd name="connsiteX54" fmla="*/ 721538 w 1605470"/>
              <a:gd name="connsiteY54" fmla="*/ 5060861 h 6858000"/>
              <a:gd name="connsiteX55" fmla="*/ 718242 w 1605470"/>
              <a:gd name="connsiteY55" fmla="*/ 5034192 h 6858000"/>
              <a:gd name="connsiteX56" fmla="*/ 719796 w 1605470"/>
              <a:gd name="connsiteY56" fmla="*/ 4993030 h 6858000"/>
              <a:gd name="connsiteX57" fmla="*/ 726705 w 1605470"/>
              <a:gd name="connsiteY57" fmla="*/ 4946844 h 6858000"/>
              <a:gd name="connsiteX58" fmla="*/ 722561 w 1605470"/>
              <a:gd name="connsiteY58" fmla="*/ 4932692 h 6858000"/>
              <a:gd name="connsiteX59" fmla="*/ 737964 w 1605470"/>
              <a:gd name="connsiteY59" fmla="*/ 4858827 h 6858000"/>
              <a:gd name="connsiteX60" fmla="*/ 732118 w 1605470"/>
              <a:gd name="connsiteY60" fmla="*/ 4801535 h 6858000"/>
              <a:gd name="connsiteX61" fmla="*/ 739787 w 1605470"/>
              <a:gd name="connsiteY61" fmla="*/ 4797794 h 6858000"/>
              <a:gd name="connsiteX62" fmla="*/ 741081 w 1605470"/>
              <a:gd name="connsiteY62" fmla="*/ 4784526 h 6858000"/>
              <a:gd name="connsiteX63" fmla="*/ 742865 w 1605470"/>
              <a:gd name="connsiteY63" fmla="*/ 4781211 h 6858000"/>
              <a:gd name="connsiteX64" fmla="*/ 751652 w 1605470"/>
              <a:gd name="connsiteY64" fmla="*/ 4761984 h 6858000"/>
              <a:gd name="connsiteX65" fmla="*/ 747700 w 1605470"/>
              <a:gd name="connsiteY65" fmla="*/ 4690749 h 6858000"/>
              <a:gd name="connsiteX66" fmla="*/ 743180 w 1605470"/>
              <a:gd name="connsiteY66" fmla="*/ 4584173 h 6858000"/>
              <a:gd name="connsiteX67" fmla="*/ 738263 w 1605470"/>
              <a:gd name="connsiteY67" fmla="*/ 4444346 h 6858000"/>
              <a:gd name="connsiteX68" fmla="*/ 734828 w 1605470"/>
              <a:gd name="connsiteY68" fmla="*/ 4375228 h 6858000"/>
              <a:gd name="connsiteX69" fmla="*/ 715481 w 1605470"/>
              <a:gd name="connsiteY69" fmla="*/ 4214165 h 6858000"/>
              <a:gd name="connsiteX70" fmla="*/ 719554 w 1605470"/>
              <a:gd name="connsiteY70" fmla="*/ 4090296 h 6858000"/>
              <a:gd name="connsiteX71" fmla="*/ 704810 w 1605470"/>
              <a:gd name="connsiteY71" fmla="*/ 4033999 h 6858000"/>
              <a:gd name="connsiteX72" fmla="*/ 705959 w 1605470"/>
              <a:gd name="connsiteY72" fmla="*/ 4031933 h 6858000"/>
              <a:gd name="connsiteX73" fmla="*/ 704535 w 1605470"/>
              <a:gd name="connsiteY73" fmla="*/ 4013953 h 6858000"/>
              <a:gd name="connsiteX74" fmla="*/ 700443 w 1605470"/>
              <a:gd name="connsiteY74" fmla="*/ 4010511 h 6858000"/>
              <a:gd name="connsiteX75" fmla="*/ 698282 w 1605470"/>
              <a:gd name="connsiteY75" fmla="*/ 3998331 h 6858000"/>
              <a:gd name="connsiteX76" fmla="*/ 690830 w 1605470"/>
              <a:gd name="connsiteY76" fmla="*/ 3974753 h 6858000"/>
              <a:gd name="connsiteX77" fmla="*/ 692428 w 1605470"/>
              <a:gd name="connsiteY77" fmla="*/ 3969950 h 6858000"/>
              <a:gd name="connsiteX78" fmla="*/ 685850 w 1605470"/>
              <a:gd name="connsiteY78" fmla="*/ 3933779 h 6858000"/>
              <a:gd name="connsiteX79" fmla="*/ 687181 w 1605470"/>
              <a:gd name="connsiteY79" fmla="*/ 3933093 h 6858000"/>
              <a:gd name="connsiteX80" fmla="*/ 691535 w 1605470"/>
              <a:gd name="connsiteY80" fmla="*/ 3922082 h 6858000"/>
              <a:gd name="connsiteX81" fmla="*/ 696613 w 1605470"/>
              <a:gd name="connsiteY81" fmla="*/ 3901461 h 6858000"/>
              <a:gd name="connsiteX82" fmla="*/ 719207 w 1605470"/>
              <a:gd name="connsiteY82" fmla="*/ 3813873 h 6858000"/>
              <a:gd name="connsiteX83" fmla="*/ 718632 w 1605470"/>
              <a:gd name="connsiteY83" fmla="*/ 3806161 h 6858000"/>
              <a:gd name="connsiteX84" fmla="*/ 718939 w 1605470"/>
              <a:gd name="connsiteY84" fmla="*/ 3805957 h 6858000"/>
              <a:gd name="connsiteX85" fmla="*/ 718966 w 1605470"/>
              <a:gd name="connsiteY85" fmla="*/ 3797724 h 6858000"/>
              <a:gd name="connsiteX86" fmla="*/ 717581 w 1605470"/>
              <a:gd name="connsiteY86" fmla="*/ 3792098 h 6858000"/>
              <a:gd name="connsiteX87" fmla="*/ 716465 w 1605470"/>
              <a:gd name="connsiteY87" fmla="*/ 3777135 h 6858000"/>
              <a:gd name="connsiteX88" fmla="*/ 718198 w 1605470"/>
              <a:gd name="connsiteY88" fmla="*/ 3771656 h 6858000"/>
              <a:gd name="connsiteX89" fmla="*/ 721941 w 1605470"/>
              <a:gd name="connsiteY89" fmla="*/ 3769007 h 6858000"/>
              <a:gd name="connsiteX90" fmla="*/ 721407 w 1605470"/>
              <a:gd name="connsiteY90" fmla="*/ 3767709 h 6858000"/>
              <a:gd name="connsiteX91" fmla="*/ 730103 w 1605470"/>
              <a:gd name="connsiteY91" fmla="*/ 3738082 h 6858000"/>
              <a:gd name="connsiteX92" fmla="*/ 737449 w 1605470"/>
              <a:gd name="connsiteY92" fmla="*/ 3673397 h 6858000"/>
              <a:gd name="connsiteX93" fmla="*/ 736745 w 1605470"/>
              <a:gd name="connsiteY93" fmla="*/ 3637109 h 6858000"/>
              <a:gd name="connsiteX94" fmla="*/ 740188 w 1605470"/>
              <a:gd name="connsiteY94" fmla="*/ 3536883 h 6858000"/>
              <a:gd name="connsiteX95" fmla="*/ 747726 w 1605470"/>
              <a:gd name="connsiteY95" fmla="*/ 3435652 h 6858000"/>
              <a:gd name="connsiteX96" fmla="*/ 770510 w 1605470"/>
              <a:gd name="connsiteY96" fmla="*/ 3361844 h 6858000"/>
              <a:gd name="connsiteX97" fmla="*/ 749397 w 1605470"/>
              <a:gd name="connsiteY97" fmla="*/ 3307769 h 6858000"/>
              <a:gd name="connsiteX98" fmla="*/ 766960 w 1605470"/>
              <a:gd name="connsiteY98" fmla="*/ 3250522 h 6858000"/>
              <a:gd name="connsiteX99" fmla="*/ 767385 w 1605470"/>
              <a:gd name="connsiteY99" fmla="*/ 3229163 h 6858000"/>
              <a:gd name="connsiteX100" fmla="*/ 769208 w 1605470"/>
              <a:gd name="connsiteY100" fmla="*/ 3217217 h 6858000"/>
              <a:gd name="connsiteX101" fmla="*/ 770350 w 1605470"/>
              <a:gd name="connsiteY101" fmla="*/ 3216125 h 6858000"/>
              <a:gd name="connsiteX102" fmla="*/ 756043 w 1605470"/>
              <a:gd name="connsiteY102" fmla="*/ 3183755 h 6858000"/>
              <a:gd name="connsiteX103" fmla="*/ 756544 w 1605470"/>
              <a:gd name="connsiteY103" fmla="*/ 3178642 h 6858000"/>
              <a:gd name="connsiteX104" fmla="*/ 744144 w 1605470"/>
              <a:gd name="connsiteY104" fmla="*/ 3158586 h 6858000"/>
              <a:gd name="connsiteX105" fmla="*/ 739378 w 1605470"/>
              <a:gd name="connsiteY105" fmla="*/ 3147669 h 6858000"/>
              <a:gd name="connsiteX106" fmla="*/ 734648 w 1605470"/>
              <a:gd name="connsiteY106" fmla="*/ 3145733 h 6858000"/>
              <a:gd name="connsiteX107" fmla="*/ 729329 w 1605470"/>
              <a:gd name="connsiteY107" fmla="*/ 3129034 h 6858000"/>
              <a:gd name="connsiteX108" fmla="*/ 729994 w 1605470"/>
              <a:gd name="connsiteY108" fmla="*/ 3126682 h 6858000"/>
              <a:gd name="connsiteX109" fmla="*/ 720862 w 1605470"/>
              <a:gd name="connsiteY109" fmla="*/ 3114519 h 6858000"/>
              <a:gd name="connsiteX110" fmla="*/ 707471 w 1605470"/>
              <a:gd name="connsiteY110" fmla="*/ 3106272 h 6858000"/>
              <a:gd name="connsiteX111" fmla="*/ 680201 w 1605470"/>
              <a:gd name="connsiteY111" fmla="*/ 2958185 h 6858000"/>
              <a:gd name="connsiteX112" fmla="*/ 622815 w 1605470"/>
              <a:gd name="connsiteY112" fmla="*/ 2762989 h 6858000"/>
              <a:gd name="connsiteX113" fmla="*/ 571733 w 1605470"/>
              <a:gd name="connsiteY113" fmla="*/ 2554718 h 6858000"/>
              <a:gd name="connsiteX114" fmla="*/ 551827 w 1605470"/>
              <a:gd name="connsiteY114" fmla="*/ 2485734 h 6858000"/>
              <a:gd name="connsiteX115" fmla="*/ 542550 w 1605470"/>
              <a:gd name="connsiteY115" fmla="*/ 2447068 h 6858000"/>
              <a:gd name="connsiteX116" fmla="*/ 529511 w 1605470"/>
              <a:gd name="connsiteY116" fmla="*/ 2425819 h 6858000"/>
              <a:gd name="connsiteX117" fmla="*/ 528878 w 1605470"/>
              <a:gd name="connsiteY117" fmla="*/ 2408971 h 6858000"/>
              <a:gd name="connsiteX118" fmla="*/ 535510 w 1605470"/>
              <a:gd name="connsiteY118" fmla="*/ 2402874 h 6858000"/>
              <a:gd name="connsiteX119" fmla="*/ 538122 w 1605470"/>
              <a:gd name="connsiteY119" fmla="*/ 2381443 h 6858000"/>
              <a:gd name="connsiteX120" fmla="*/ 514451 w 1605470"/>
              <a:gd name="connsiteY120" fmla="*/ 2261920 h 6858000"/>
              <a:gd name="connsiteX121" fmla="*/ 504338 w 1605470"/>
              <a:gd name="connsiteY121" fmla="*/ 2195378 h 6858000"/>
              <a:gd name="connsiteX122" fmla="*/ 488555 w 1605470"/>
              <a:gd name="connsiteY122" fmla="*/ 2155135 h 6858000"/>
              <a:gd name="connsiteX123" fmla="*/ 486013 w 1605470"/>
              <a:gd name="connsiteY123" fmla="*/ 2118008 h 6858000"/>
              <a:gd name="connsiteX124" fmla="*/ 487006 w 1605470"/>
              <a:gd name="connsiteY124" fmla="*/ 2050531 h 6858000"/>
              <a:gd name="connsiteX125" fmla="*/ 478812 w 1605470"/>
              <a:gd name="connsiteY125" fmla="*/ 1963269 h 6858000"/>
              <a:gd name="connsiteX126" fmla="*/ 459990 w 1605470"/>
              <a:gd name="connsiteY126" fmla="*/ 1906352 h 6858000"/>
              <a:gd name="connsiteX127" fmla="*/ 436547 w 1605470"/>
              <a:gd name="connsiteY127" fmla="*/ 1861531 h 6858000"/>
              <a:gd name="connsiteX128" fmla="*/ 390346 w 1605470"/>
              <a:gd name="connsiteY128" fmla="*/ 1732919 h 6858000"/>
              <a:gd name="connsiteX129" fmla="*/ 362657 w 1605470"/>
              <a:gd name="connsiteY129" fmla="*/ 1663540 h 6858000"/>
              <a:gd name="connsiteX130" fmla="*/ 361783 w 1605470"/>
              <a:gd name="connsiteY130" fmla="*/ 1615777 h 6858000"/>
              <a:gd name="connsiteX131" fmla="*/ 342578 w 1605470"/>
              <a:gd name="connsiteY131" fmla="*/ 1563678 h 6858000"/>
              <a:gd name="connsiteX132" fmla="*/ 355658 w 1605470"/>
              <a:gd name="connsiteY132" fmla="*/ 1519474 h 6858000"/>
              <a:gd name="connsiteX133" fmla="*/ 348400 w 1605470"/>
              <a:gd name="connsiteY133" fmla="*/ 1477995 h 6858000"/>
              <a:gd name="connsiteX134" fmla="*/ 334485 w 1605470"/>
              <a:gd name="connsiteY134" fmla="*/ 1373769 h 6858000"/>
              <a:gd name="connsiteX135" fmla="*/ 342792 w 1605470"/>
              <a:gd name="connsiteY135" fmla="*/ 1307086 h 6858000"/>
              <a:gd name="connsiteX136" fmla="*/ 343980 w 1605470"/>
              <a:gd name="connsiteY136" fmla="*/ 1189033 h 6858000"/>
              <a:gd name="connsiteX137" fmla="*/ 348665 w 1605470"/>
              <a:gd name="connsiteY137" fmla="*/ 1168288 h 6858000"/>
              <a:gd name="connsiteX138" fmla="*/ 340947 w 1605470"/>
              <a:gd name="connsiteY138" fmla="*/ 1142577 h 6858000"/>
              <a:gd name="connsiteX139" fmla="*/ 330253 w 1605470"/>
              <a:gd name="connsiteY139" fmla="*/ 1088484 h 6858000"/>
              <a:gd name="connsiteX140" fmla="*/ 318989 w 1605470"/>
              <a:gd name="connsiteY140" fmla="*/ 1016103 h 6858000"/>
              <a:gd name="connsiteX141" fmla="*/ 320445 w 1605470"/>
              <a:gd name="connsiteY141" fmla="*/ 932283 h 6858000"/>
              <a:gd name="connsiteX142" fmla="*/ 322681 w 1605470"/>
              <a:gd name="connsiteY142" fmla="*/ 915925 h 6858000"/>
              <a:gd name="connsiteX143" fmla="*/ 315310 w 1605470"/>
              <a:gd name="connsiteY143" fmla="*/ 896999 h 6858000"/>
              <a:gd name="connsiteX144" fmla="*/ 284718 w 1605470"/>
              <a:gd name="connsiteY144" fmla="*/ 821517 h 6858000"/>
              <a:gd name="connsiteX145" fmla="*/ 263668 w 1605470"/>
              <a:gd name="connsiteY145" fmla="*/ 751353 h 6858000"/>
              <a:gd name="connsiteX146" fmla="*/ 263226 w 1605470"/>
              <a:gd name="connsiteY146" fmla="*/ 721230 h 6858000"/>
              <a:gd name="connsiteX147" fmla="*/ 248897 w 1605470"/>
              <a:gd name="connsiteY147" fmla="*/ 681659 h 6858000"/>
              <a:gd name="connsiteX148" fmla="*/ 234316 w 1605470"/>
              <a:gd name="connsiteY148" fmla="*/ 635218 h 6858000"/>
              <a:gd name="connsiteX149" fmla="*/ 239327 w 1605470"/>
              <a:gd name="connsiteY149" fmla="*/ 613763 h 6858000"/>
              <a:gd name="connsiteX150" fmla="*/ 225269 w 1605470"/>
              <a:gd name="connsiteY150" fmla="*/ 598582 h 6858000"/>
              <a:gd name="connsiteX151" fmla="*/ 224950 w 1605470"/>
              <a:gd name="connsiteY151" fmla="*/ 576846 h 6858000"/>
              <a:gd name="connsiteX152" fmla="*/ 204576 w 1605470"/>
              <a:gd name="connsiteY152" fmla="*/ 530055 h 6858000"/>
              <a:gd name="connsiteX153" fmla="*/ 219064 w 1605470"/>
              <a:gd name="connsiteY153" fmla="*/ 469651 h 6858000"/>
              <a:gd name="connsiteX154" fmla="*/ 195012 w 1605470"/>
              <a:gd name="connsiteY154" fmla="*/ 448559 h 6858000"/>
              <a:gd name="connsiteX155" fmla="*/ 201434 w 1605470"/>
              <a:gd name="connsiteY155" fmla="*/ 441529 h 6858000"/>
              <a:gd name="connsiteX156" fmla="*/ 200655 w 1605470"/>
              <a:gd name="connsiteY156" fmla="*/ 428927 h 6858000"/>
              <a:gd name="connsiteX157" fmla="*/ 190059 w 1605470"/>
              <a:gd name="connsiteY157" fmla="*/ 430161 h 6858000"/>
              <a:gd name="connsiteX158" fmla="*/ 167079 w 1605470"/>
              <a:gd name="connsiteY158" fmla="*/ 367211 h 6858000"/>
              <a:gd name="connsiteX159" fmla="*/ 124571 w 1605470"/>
              <a:gd name="connsiteY159" fmla="*/ 302178 h 6858000"/>
              <a:gd name="connsiteX160" fmla="*/ 103243 w 1605470"/>
              <a:gd name="connsiteY160" fmla="*/ 211375 h 6858000"/>
              <a:gd name="connsiteX161" fmla="*/ 94571 w 1605470"/>
              <a:gd name="connsiteY161" fmla="*/ 184179 h 6858000"/>
              <a:gd name="connsiteX162" fmla="*/ 13437 w 1605470"/>
              <a:gd name="connsiteY162" fmla="*/ 19287 h 6858000"/>
              <a:gd name="connsiteX163" fmla="*/ 0 w 1605470"/>
              <a:gd name="connsiteY163"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8335 w 1605470"/>
              <a:gd name="connsiteY37" fmla="*/ 5665173 h 6858000"/>
              <a:gd name="connsiteX38" fmla="*/ 562052 w 1605470"/>
              <a:gd name="connsiteY38" fmla="*/ 5563435 h 6858000"/>
              <a:gd name="connsiteX39" fmla="*/ 591557 w 1605470"/>
              <a:gd name="connsiteY39" fmla="*/ 5476393 h 6858000"/>
              <a:gd name="connsiteX40" fmla="*/ 622750 w 1605470"/>
              <a:gd name="connsiteY40" fmla="*/ 5396260 h 6858000"/>
              <a:gd name="connsiteX41" fmla="*/ 638731 w 1605470"/>
              <a:gd name="connsiteY41" fmla="*/ 5330009 h 6858000"/>
              <a:gd name="connsiteX42" fmla="*/ 672224 w 1605470"/>
              <a:gd name="connsiteY42" fmla="*/ 5273739 h 6858000"/>
              <a:gd name="connsiteX43" fmla="*/ 681823 w 1605470"/>
              <a:gd name="connsiteY43" fmla="*/ 5241779 h 6858000"/>
              <a:gd name="connsiteX44" fmla="*/ 693049 w 1605470"/>
              <a:gd name="connsiteY44" fmla="*/ 5225268 h 6858000"/>
              <a:gd name="connsiteX45" fmla="*/ 694069 w 1605470"/>
              <a:gd name="connsiteY45" fmla="*/ 5217684 h 6858000"/>
              <a:gd name="connsiteX46" fmla="*/ 701410 w 1605470"/>
              <a:gd name="connsiteY46" fmla="*/ 5193377 h 6858000"/>
              <a:gd name="connsiteX47" fmla="*/ 704713 w 1605470"/>
              <a:gd name="connsiteY47" fmla="*/ 5179288 h 6858000"/>
              <a:gd name="connsiteX48" fmla="*/ 705697 w 1605470"/>
              <a:gd name="connsiteY48" fmla="*/ 5173621 h 6858000"/>
              <a:gd name="connsiteX49" fmla="*/ 701331 w 1605470"/>
              <a:gd name="connsiteY49" fmla="*/ 5159961 h 6858000"/>
              <a:gd name="connsiteX50" fmla="*/ 708008 w 1605470"/>
              <a:gd name="connsiteY50" fmla="*/ 5144295 h 6858000"/>
              <a:gd name="connsiteX51" fmla="*/ 704941 w 1605470"/>
              <a:gd name="connsiteY51" fmla="*/ 5125185 h 6858000"/>
              <a:gd name="connsiteX52" fmla="*/ 711771 w 1605470"/>
              <a:gd name="connsiteY52" fmla="*/ 5121884 h 6858000"/>
              <a:gd name="connsiteX53" fmla="*/ 718807 w 1605470"/>
              <a:gd name="connsiteY53" fmla="*/ 5067850 h 6858000"/>
              <a:gd name="connsiteX54" fmla="*/ 721538 w 1605470"/>
              <a:gd name="connsiteY54" fmla="*/ 5060861 h 6858000"/>
              <a:gd name="connsiteX55" fmla="*/ 718242 w 1605470"/>
              <a:gd name="connsiteY55" fmla="*/ 5034192 h 6858000"/>
              <a:gd name="connsiteX56" fmla="*/ 719796 w 1605470"/>
              <a:gd name="connsiteY56" fmla="*/ 4993030 h 6858000"/>
              <a:gd name="connsiteX57" fmla="*/ 726705 w 1605470"/>
              <a:gd name="connsiteY57" fmla="*/ 4946844 h 6858000"/>
              <a:gd name="connsiteX58" fmla="*/ 722561 w 1605470"/>
              <a:gd name="connsiteY58" fmla="*/ 4932692 h 6858000"/>
              <a:gd name="connsiteX59" fmla="*/ 737964 w 1605470"/>
              <a:gd name="connsiteY59" fmla="*/ 4858827 h 6858000"/>
              <a:gd name="connsiteX60" fmla="*/ 732118 w 1605470"/>
              <a:gd name="connsiteY60" fmla="*/ 4801535 h 6858000"/>
              <a:gd name="connsiteX61" fmla="*/ 739787 w 1605470"/>
              <a:gd name="connsiteY61" fmla="*/ 4797794 h 6858000"/>
              <a:gd name="connsiteX62" fmla="*/ 741081 w 1605470"/>
              <a:gd name="connsiteY62" fmla="*/ 4784526 h 6858000"/>
              <a:gd name="connsiteX63" fmla="*/ 742865 w 1605470"/>
              <a:gd name="connsiteY63" fmla="*/ 4781211 h 6858000"/>
              <a:gd name="connsiteX64" fmla="*/ 751652 w 1605470"/>
              <a:gd name="connsiteY64" fmla="*/ 4761984 h 6858000"/>
              <a:gd name="connsiteX65" fmla="*/ 747700 w 1605470"/>
              <a:gd name="connsiteY65" fmla="*/ 4690749 h 6858000"/>
              <a:gd name="connsiteX66" fmla="*/ 743180 w 1605470"/>
              <a:gd name="connsiteY66" fmla="*/ 4584173 h 6858000"/>
              <a:gd name="connsiteX67" fmla="*/ 738263 w 1605470"/>
              <a:gd name="connsiteY67" fmla="*/ 4444346 h 6858000"/>
              <a:gd name="connsiteX68" fmla="*/ 734828 w 1605470"/>
              <a:gd name="connsiteY68" fmla="*/ 4375228 h 6858000"/>
              <a:gd name="connsiteX69" fmla="*/ 715481 w 1605470"/>
              <a:gd name="connsiteY69" fmla="*/ 4214165 h 6858000"/>
              <a:gd name="connsiteX70" fmla="*/ 719554 w 1605470"/>
              <a:gd name="connsiteY70" fmla="*/ 4090296 h 6858000"/>
              <a:gd name="connsiteX71" fmla="*/ 704810 w 1605470"/>
              <a:gd name="connsiteY71" fmla="*/ 4033999 h 6858000"/>
              <a:gd name="connsiteX72" fmla="*/ 705959 w 1605470"/>
              <a:gd name="connsiteY72" fmla="*/ 4031933 h 6858000"/>
              <a:gd name="connsiteX73" fmla="*/ 704535 w 1605470"/>
              <a:gd name="connsiteY73" fmla="*/ 4013953 h 6858000"/>
              <a:gd name="connsiteX74" fmla="*/ 700443 w 1605470"/>
              <a:gd name="connsiteY74" fmla="*/ 4010511 h 6858000"/>
              <a:gd name="connsiteX75" fmla="*/ 698282 w 1605470"/>
              <a:gd name="connsiteY75" fmla="*/ 3998331 h 6858000"/>
              <a:gd name="connsiteX76" fmla="*/ 690830 w 1605470"/>
              <a:gd name="connsiteY76" fmla="*/ 3974753 h 6858000"/>
              <a:gd name="connsiteX77" fmla="*/ 692428 w 1605470"/>
              <a:gd name="connsiteY77" fmla="*/ 3969950 h 6858000"/>
              <a:gd name="connsiteX78" fmla="*/ 685850 w 1605470"/>
              <a:gd name="connsiteY78" fmla="*/ 3933779 h 6858000"/>
              <a:gd name="connsiteX79" fmla="*/ 687181 w 1605470"/>
              <a:gd name="connsiteY79" fmla="*/ 3933093 h 6858000"/>
              <a:gd name="connsiteX80" fmla="*/ 691535 w 1605470"/>
              <a:gd name="connsiteY80" fmla="*/ 3922082 h 6858000"/>
              <a:gd name="connsiteX81" fmla="*/ 696613 w 1605470"/>
              <a:gd name="connsiteY81" fmla="*/ 3901461 h 6858000"/>
              <a:gd name="connsiteX82" fmla="*/ 719207 w 1605470"/>
              <a:gd name="connsiteY82" fmla="*/ 3813873 h 6858000"/>
              <a:gd name="connsiteX83" fmla="*/ 718632 w 1605470"/>
              <a:gd name="connsiteY83" fmla="*/ 3806161 h 6858000"/>
              <a:gd name="connsiteX84" fmla="*/ 718939 w 1605470"/>
              <a:gd name="connsiteY84" fmla="*/ 3805957 h 6858000"/>
              <a:gd name="connsiteX85" fmla="*/ 718966 w 1605470"/>
              <a:gd name="connsiteY85" fmla="*/ 3797724 h 6858000"/>
              <a:gd name="connsiteX86" fmla="*/ 717581 w 1605470"/>
              <a:gd name="connsiteY86" fmla="*/ 3792098 h 6858000"/>
              <a:gd name="connsiteX87" fmla="*/ 716465 w 1605470"/>
              <a:gd name="connsiteY87" fmla="*/ 3777135 h 6858000"/>
              <a:gd name="connsiteX88" fmla="*/ 718198 w 1605470"/>
              <a:gd name="connsiteY88" fmla="*/ 3771656 h 6858000"/>
              <a:gd name="connsiteX89" fmla="*/ 721941 w 1605470"/>
              <a:gd name="connsiteY89" fmla="*/ 3769007 h 6858000"/>
              <a:gd name="connsiteX90" fmla="*/ 721407 w 1605470"/>
              <a:gd name="connsiteY90" fmla="*/ 3767709 h 6858000"/>
              <a:gd name="connsiteX91" fmla="*/ 730103 w 1605470"/>
              <a:gd name="connsiteY91" fmla="*/ 3738082 h 6858000"/>
              <a:gd name="connsiteX92" fmla="*/ 737449 w 1605470"/>
              <a:gd name="connsiteY92" fmla="*/ 3673397 h 6858000"/>
              <a:gd name="connsiteX93" fmla="*/ 736745 w 1605470"/>
              <a:gd name="connsiteY93" fmla="*/ 3637109 h 6858000"/>
              <a:gd name="connsiteX94" fmla="*/ 740188 w 1605470"/>
              <a:gd name="connsiteY94" fmla="*/ 3536883 h 6858000"/>
              <a:gd name="connsiteX95" fmla="*/ 747726 w 1605470"/>
              <a:gd name="connsiteY95" fmla="*/ 3435652 h 6858000"/>
              <a:gd name="connsiteX96" fmla="*/ 749397 w 1605470"/>
              <a:gd name="connsiteY96" fmla="*/ 3307769 h 6858000"/>
              <a:gd name="connsiteX97" fmla="*/ 766960 w 1605470"/>
              <a:gd name="connsiteY97" fmla="*/ 3250522 h 6858000"/>
              <a:gd name="connsiteX98" fmla="*/ 767385 w 1605470"/>
              <a:gd name="connsiteY98" fmla="*/ 3229163 h 6858000"/>
              <a:gd name="connsiteX99" fmla="*/ 769208 w 1605470"/>
              <a:gd name="connsiteY99" fmla="*/ 3217217 h 6858000"/>
              <a:gd name="connsiteX100" fmla="*/ 770350 w 1605470"/>
              <a:gd name="connsiteY100" fmla="*/ 3216125 h 6858000"/>
              <a:gd name="connsiteX101" fmla="*/ 756043 w 1605470"/>
              <a:gd name="connsiteY101" fmla="*/ 3183755 h 6858000"/>
              <a:gd name="connsiteX102" fmla="*/ 756544 w 1605470"/>
              <a:gd name="connsiteY102" fmla="*/ 3178642 h 6858000"/>
              <a:gd name="connsiteX103" fmla="*/ 744144 w 1605470"/>
              <a:gd name="connsiteY103" fmla="*/ 3158586 h 6858000"/>
              <a:gd name="connsiteX104" fmla="*/ 739378 w 1605470"/>
              <a:gd name="connsiteY104" fmla="*/ 3147669 h 6858000"/>
              <a:gd name="connsiteX105" fmla="*/ 734648 w 1605470"/>
              <a:gd name="connsiteY105" fmla="*/ 3145733 h 6858000"/>
              <a:gd name="connsiteX106" fmla="*/ 729329 w 1605470"/>
              <a:gd name="connsiteY106" fmla="*/ 3129034 h 6858000"/>
              <a:gd name="connsiteX107" fmla="*/ 729994 w 1605470"/>
              <a:gd name="connsiteY107" fmla="*/ 3126682 h 6858000"/>
              <a:gd name="connsiteX108" fmla="*/ 720862 w 1605470"/>
              <a:gd name="connsiteY108" fmla="*/ 3114519 h 6858000"/>
              <a:gd name="connsiteX109" fmla="*/ 707471 w 1605470"/>
              <a:gd name="connsiteY109" fmla="*/ 3106272 h 6858000"/>
              <a:gd name="connsiteX110" fmla="*/ 680201 w 1605470"/>
              <a:gd name="connsiteY110" fmla="*/ 2958185 h 6858000"/>
              <a:gd name="connsiteX111" fmla="*/ 622815 w 1605470"/>
              <a:gd name="connsiteY111" fmla="*/ 2762989 h 6858000"/>
              <a:gd name="connsiteX112" fmla="*/ 571733 w 1605470"/>
              <a:gd name="connsiteY112" fmla="*/ 2554718 h 6858000"/>
              <a:gd name="connsiteX113" fmla="*/ 551827 w 1605470"/>
              <a:gd name="connsiteY113" fmla="*/ 2485734 h 6858000"/>
              <a:gd name="connsiteX114" fmla="*/ 542550 w 1605470"/>
              <a:gd name="connsiteY114" fmla="*/ 2447068 h 6858000"/>
              <a:gd name="connsiteX115" fmla="*/ 529511 w 1605470"/>
              <a:gd name="connsiteY115" fmla="*/ 2425819 h 6858000"/>
              <a:gd name="connsiteX116" fmla="*/ 528878 w 1605470"/>
              <a:gd name="connsiteY116" fmla="*/ 2408971 h 6858000"/>
              <a:gd name="connsiteX117" fmla="*/ 535510 w 1605470"/>
              <a:gd name="connsiteY117" fmla="*/ 2402874 h 6858000"/>
              <a:gd name="connsiteX118" fmla="*/ 538122 w 1605470"/>
              <a:gd name="connsiteY118" fmla="*/ 2381443 h 6858000"/>
              <a:gd name="connsiteX119" fmla="*/ 514451 w 1605470"/>
              <a:gd name="connsiteY119" fmla="*/ 2261920 h 6858000"/>
              <a:gd name="connsiteX120" fmla="*/ 504338 w 1605470"/>
              <a:gd name="connsiteY120" fmla="*/ 2195378 h 6858000"/>
              <a:gd name="connsiteX121" fmla="*/ 488555 w 1605470"/>
              <a:gd name="connsiteY121" fmla="*/ 2155135 h 6858000"/>
              <a:gd name="connsiteX122" fmla="*/ 486013 w 1605470"/>
              <a:gd name="connsiteY122" fmla="*/ 2118008 h 6858000"/>
              <a:gd name="connsiteX123" fmla="*/ 487006 w 1605470"/>
              <a:gd name="connsiteY123" fmla="*/ 2050531 h 6858000"/>
              <a:gd name="connsiteX124" fmla="*/ 478812 w 1605470"/>
              <a:gd name="connsiteY124" fmla="*/ 1963269 h 6858000"/>
              <a:gd name="connsiteX125" fmla="*/ 459990 w 1605470"/>
              <a:gd name="connsiteY125" fmla="*/ 1906352 h 6858000"/>
              <a:gd name="connsiteX126" fmla="*/ 436547 w 1605470"/>
              <a:gd name="connsiteY126" fmla="*/ 1861531 h 6858000"/>
              <a:gd name="connsiteX127" fmla="*/ 390346 w 1605470"/>
              <a:gd name="connsiteY127" fmla="*/ 1732919 h 6858000"/>
              <a:gd name="connsiteX128" fmla="*/ 362657 w 1605470"/>
              <a:gd name="connsiteY128" fmla="*/ 1663540 h 6858000"/>
              <a:gd name="connsiteX129" fmla="*/ 361783 w 1605470"/>
              <a:gd name="connsiteY129" fmla="*/ 1615777 h 6858000"/>
              <a:gd name="connsiteX130" fmla="*/ 342578 w 1605470"/>
              <a:gd name="connsiteY130" fmla="*/ 1563678 h 6858000"/>
              <a:gd name="connsiteX131" fmla="*/ 355658 w 1605470"/>
              <a:gd name="connsiteY131" fmla="*/ 1519474 h 6858000"/>
              <a:gd name="connsiteX132" fmla="*/ 348400 w 1605470"/>
              <a:gd name="connsiteY132" fmla="*/ 1477995 h 6858000"/>
              <a:gd name="connsiteX133" fmla="*/ 334485 w 1605470"/>
              <a:gd name="connsiteY133" fmla="*/ 1373769 h 6858000"/>
              <a:gd name="connsiteX134" fmla="*/ 342792 w 1605470"/>
              <a:gd name="connsiteY134" fmla="*/ 1307086 h 6858000"/>
              <a:gd name="connsiteX135" fmla="*/ 343980 w 1605470"/>
              <a:gd name="connsiteY135" fmla="*/ 1189033 h 6858000"/>
              <a:gd name="connsiteX136" fmla="*/ 348665 w 1605470"/>
              <a:gd name="connsiteY136" fmla="*/ 1168288 h 6858000"/>
              <a:gd name="connsiteX137" fmla="*/ 340947 w 1605470"/>
              <a:gd name="connsiteY137" fmla="*/ 1142577 h 6858000"/>
              <a:gd name="connsiteX138" fmla="*/ 330253 w 1605470"/>
              <a:gd name="connsiteY138" fmla="*/ 1088484 h 6858000"/>
              <a:gd name="connsiteX139" fmla="*/ 318989 w 1605470"/>
              <a:gd name="connsiteY139" fmla="*/ 1016103 h 6858000"/>
              <a:gd name="connsiteX140" fmla="*/ 320445 w 1605470"/>
              <a:gd name="connsiteY140" fmla="*/ 932283 h 6858000"/>
              <a:gd name="connsiteX141" fmla="*/ 322681 w 1605470"/>
              <a:gd name="connsiteY141" fmla="*/ 915925 h 6858000"/>
              <a:gd name="connsiteX142" fmla="*/ 315310 w 1605470"/>
              <a:gd name="connsiteY142" fmla="*/ 896999 h 6858000"/>
              <a:gd name="connsiteX143" fmla="*/ 284718 w 1605470"/>
              <a:gd name="connsiteY143" fmla="*/ 821517 h 6858000"/>
              <a:gd name="connsiteX144" fmla="*/ 263668 w 1605470"/>
              <a:gd name="connsiteY144" fmla="*/ 751353 h 6858000"/>
              <a:gd name="connsiteX145" fmla="*/ 263226 w 1605470"/>
              <a:gd name="connsiteY145" fmla="*/ 721230 h 6858000"/>
              <a:gd name="connsiteX146" fmla="*/ 248897 w 1605470"/>
              <a:gd name="connsiteY146" fmla="*/ 681659 h 6858000"/>
              <a:gd name="connsiteX147" fmla="*/ 234316 w 1605470"/>
              <a:gd name="connsiteY147" fmla="*/ 635218 h 6858000"/>
              <a:gd name="connsiteX148" fmla="*/ 239327 w 1605470"/>
              <a:gd name="connsiteY148" fmla="*/ 613763 h 6858000"/>
              <a:gd name="connsiteX149" fmla="*/ 225269 w 1605470"/>
              <a:gd name="connsiteY149" fmla="*/ 598582 h 6858000"/>
              <a:gd name="connsiteX150" fmla="*/ 224950 w 1605470"/>
              <a:gd name="connsiteY150" fmla="*/ 576846 h 6858000"/>
              <a:gd name="connsiteX151" fmla="*/ 204576 w 1605470"/>
              <a:gd name="connsiteY151" fmla="*/ 530055 h 6858000"/>
              <a:gd name="connsiteX152" fmla="*/ 219064 w 1605470"/>
              <a:gd name="connsiteY152" fmla="*/ 469651 h 6858000"/>
              <a:gd name="connsiteX153" fmla="*/ 195012 w 1605470"/>
              <a:gd name="connsiteY153" fmla="*/ 448559 h 6858000"/>
              <a:gd name="connsiteX154" fmla="*/ 201434 w 1605470"/>
              <a:gd name="connsiteY154" fmla="*/ 441529 h 6858000"/>
              <a:gd name="connsiteX155" fmla="*/ 200655 w 1605470"/>
              <a:gd name="connsiteY155" fmla="*/ 428927 h 6858000"/>
              <a:gd name="connsiteX156" fmla="*/ 190059 w 1605470"/>
              <a:gd name="connsiteY156" fmla="*/ 430161 h 6858000"/>
              <a:gd name="connsiteX157" fmla="*/ 167079 w 1605470"/>
              <a:gd name="connsiteY157" fmla="*/ 367211 h 6858000"/>
              <a:gd name="connsiteX158" fmla="*/ 124571 w 1605470"/>
              <a:gd name="connsiteY158" fmla="*/ 302178 h 6858000"/>
              <a:gd name="connsiteX159" fmla="*/ 103243 w 1605470"/>
              <a:gd name="connsiteY159" fmla="*/ 211375 h 6858000"/>
              <a:gd name="connsiteX160" fmla="*/ 94571 w 1605470"/>
              <a:gd name="connsiteY160" fmla="*/ 184179 h 6858000"/>
              <a:gd name="connsiteX161" fmla="*/ 13437 w 1605470"/>
              <a:gd name="connsiteY161" fmla="*/ 19287 h 6858000"/>
              <a:gd name="connsiteX162" fmla="*/ 0 w 1605470"/>
              <a:gd name="connsiteY162"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8335 w 1605470"/>
              <a:gd name="connsiteY37" fmla="*/ 5665173 h 6858000"/>
              <a:gd name="connsiteX38" fmla="*/ 562052 w 1605470"/>
              <a:gd name="connsiteY38" fmla="*/ 5563435 h 6858000"/>
              <a:gd name="connsiteX39" fmla="*/ 591557 w 1605470"/>
              <a:gd name="connsiteY39" fmla="*/ 5476393 h 6858000"/>
              <a:gd name="connsiteX40" fmla="*/ 622750 w 1605470"/>
              <a:gd name="connsiteY40" fmla="*/ 5396260 h 6858000"/>
              <a:gd name="connsiteX41" fmla="*/ 638731 w 1605470"/>
              <a:gd name="connsiteY41" fmla="*/ 5330009 h 6858000"/>
              <a:gd name="connsiteX42" fmla="*/ 672224 w 1605470"/>
              <a:gd name="connsiteY42" fmla="*/ 5273739 h 6858000"/>
              <a:gd name="connsiteX43" fmla="*/ 681823 w 1605470"/>
              <a:gd name="connsiteY43" fmla="*/ 5241779 h 6858000"/>
              <a:gd name="connsiteX44" fmla="*/ 693049 w 1605470"/>
              <a:gd name="connsiteY44" fmla="*/ 5225268 h 6858000"/>
              <a:gd name="connsiteX45" fmla="*/ 694069 w 1605470"/>
              <a:gd name="connsiteY45" fmla="*/ 5217684 h 6858000"/>
              <a:gd name="connsiteX46" fmla="*/ 701410 w 1605470"/>
              <a:gd name="connsiteY46" fmla="*/ 5193377 h 6858000"/>
              <a:gd name="connsiteX47" fmla="*/ 704713 w 1605470"/>
              <a:gd name="connsiteY47" fmla="*/ 5179288 h 6858000"/>
              <a:gd name="connsiteX48" fmla="*/ 705697 w 1605470"/>
              <a:gd name="connsiteY48" fmla="*/ 5173621 h 6858000"/>
              <a:gd name="connsiteX49" fmla="*/ 701331 w 1605470"/>
              <a:gd name="connsiteY49" fmla="*/ 5159961 h 6858000"/>
              <a:gd name="connsiteX50" fmla="*/ 708008 w 1605470"/>
              <a:gd name="connsiteY50" fmla="*/ 5144295 h 6858000"/>
              <a:gd name="connsiteX51" fmla="*/ 704941 w 1605470"/>
              <a:gd name="connsiteY51" fmla="*/ 5125185 h 6858000"/>
              <a:gd name="connsiteX52" fmla="*/ 711771 w 1605470"/>
              <a:gd name="connsiteY52" fmla="*/ 5121884 h 6858000"/>
              <a:gd name="connsiteX53" fmla="*/ 718807 w 1605470"/>
              <a:gd name="connsiteY53" fmla="*/ 5067850 h 6858000"/>
              <a:gd name="connsiteX54" fmla="*/ 721538 w 1605470"/>
              <a:gd name="connsiteY54" fmla="*/ 5060861 h 6858000"/>
              <a:gd name="connsiteX55" fmla="*/ 718242 w 1605470"/>
              <a:gd name="connsiteY55" fmla="*/ 5034192 h 6858000"/>
              <a:gd name="connsiteX56" fmla="*/ 719796 w 1605470"/>
              <a:gd name="connsiteY56" fmla="*/ 4993030 h 6858000"/>
              <a:gd name="connsiteX57" fmla="*/ 726705 w 1605470"/>
              <a:gd name="connsiteY57" fmla="*/ 4946844 h 6858000"/>
              <a:gd name="connsiteX58" fmla="*/ 722561 w 1605470"/>
              <a:gd name="connsiteY58" fmla="*/ 4932692 h 6858000"/>
              <a:gd name="connsiteX59" fmla="*/ 737964 w 1605470"/>
              <a:gd name="connsiteY59" fmla="*/ 4858827 h 6858000"/>
              <a:gd name="connsiteX60" fmla="*/ 732118 w 1605470"/>
              <a:gd name="connsiteY60" fmla="*/ 4801535 h 6858000"/>
              <a:gd name="connsiteX61" fmla="*/ 739787 w 1605470"/>
              <a:gd name="connsiteY61" fmla="*/ 4797794 h 6858000"/>
              <a:gd name="connsiteX62" fmla="*/ 741081 w 1605470"/>
              <a:gd name="connsiteY62" fmla="*/ 4784526 h 6858000"/>
              <a:gd name="connsiteX63" fmla="*/ 742865 w 1605470"/>
              <a:gd name="connsiteY63" fmla="*/ 4781211 h 6858000"/>
              <a:gd name="connsiteX64" fmla="*/ 751652 w 1605470"/>
              <a:gd name="connsiteY64" fmla="*/ 4761984 h 6858000"/>
              <a:gd name="connsiteX65" fmla="*/ 747700 w 1605470"/>
              <a:gd name="connsiteY65" fmla="*/ 4690749 h 6858000"/>
              <a:gd name="connsiteX66" fmla="*/ 743180 w 1605470"/>
              <a:gd name="connsiteY66" fmla="*/ 4584173 h 6858000"/>
              <a:gd name="connsiteX67" fmla="*/ 738263 w 1605470"/>
              <a:gd name="connsiteY67" fmla="*/ 4444346 h 6858000"/>
              <a:gd name="connsiteX68" fmla="*/ 734828 w 1605470"/>
              <a:gd name="connsiteY68" fmla="*/ 4375228 h 6858000"/>
              <a:gd name="connsiteX69" fmla="*/ 715481 w 1605470"/>
              <a:gd name="connsiteY69" fmla="*/ 4214165 h 6858000"/>
              <a:gd name="connsiteX70" fmla="*/ 719554 w 1605470"/>
              <a:gd name="connsiteY70" fmla="*/ 4090296 h 6858000"/>
              <a:gd name="connsiteX71" fmla="*/ 704810 w 1605470"/>
              <a:gd name="connsiteY71" fmla="*/ 4033999 h 6858000"/>
              <a:gd name="connsiteX72" fmla="*/ 705959 w 1605470"/>
              <a:gd name="connsiteY72" fmla="*/ 4031933 h 6858000"/>
              <a:gd name="connsiteX73" fmla="*/ 704535 w 1605470"/>
              <a:gd name="connsiteY73" fmla="*/ 4013953 h 6858000"/>
              <a:gd name="connsiteX74" fmla="*/ 700443 w 1605470"/>
              <a:gd name="connsiteY74" fmla="*/ 4010511 h 6858000"/>
              <a:gd name="connsiteX75" fmla="*/ 698282 w 1605470"/>
              <a:gd name="connsiteY75" fmla="*/ 3998331 h 6858000"/>
              <a:gd name="connsiteX76" fmla="*/ 690830 w 1605470"/>
              <a:gd name="connsiteY76" fmla="*/ 3974753 h 6858000"/>
              <a:gd name="connsiteX77" fmla="*/ 692428 w 1605470"/>
              <a:gd name="connsiteY77" fmla="*/ 3969950 h 6858000"/>
              <a:gd name="connsiteX78" fmla="*/ 685850 w 1605470"/>
              <a:gd name="connsiteY78" fmla="*/ 3933779 h 6858000"/>
              <a:gd name="connsiteX79" fmla="*/ 687181 w 1605470"/>
              <a:gd name="connsiteY79" fmla="*/ 3933093 h 6858000"/>
              <a:gd name="connsiteX80" fmla="*/ 691535 w 1605470"/>
              <a:gd name="connsiteY80" fmla="*/ 3922082 h 6858000"/>
              <a:gd name="connsiteX81" fmla="*/ 696613 w 1605470"/>
              <a:gd name="connsiteY81" fmla="*/ 3901461 h 6858000"/>
              <a:gd name="connsiteX82" fmla="*/ 719207 w 1605470"/>
              <a:gd name="connsiteY82" fmla="*/ 3813873 h 6858000"/>
              <a:gd name="connsiteX83" fmla="*/ 718632 w 1605470"/>
              <a:gd name="connsiteY83" fmla="*/ 3806161 h 6858000"/>
              <a:gd name="connsiteX84" fmla="*/ 718939 w 1605470"/>
              <a:gd name="connsiteY84" fmla="*/ 3805957 h 6858000"/>
              <a:gd name="connsiteX85" fmla="*/ 718966 w 1605470"/>
              <a:gd name="connsiteY85" fmla="*/ 3797724 h 6858000"/>
              <a:gd name="connsiteX86" fmla="*/ 717581 w 1605470"/>
              <a:gd name="connsiteY86" fmla="*/ 3792098 h 6858000"/>
              <a:gd name="connsiteX87" fmla="*/ 716465 w 1605470"/>
              <a:gd name="connsiteY87" fmla="*/ 3777135 h 6858000"/>
              <a:gd name="connsiteX88" fmla="*/ 718198 w 1605470"/>
              <a:gd name="connsiteY88" fmla="*/ 3771656 h 6858000"/>
              <a:gd name="connsiteX89" fmla="*/ 721941 w 1605470"/>
              <a:gd name="connsiteY89" fmla="*/ 3769007 h 6858000"/>
              <a:gd name="connsiteX90" fmla="*/ 721407 w 1605470"/>
              <a:gd name="connsiteY90" fmla="*/ 3767709 h 6858000"/>
              <a:gd name="connsiteX91" fmla="*/ 730103 w 1605470"/>
              <a:gd name="connsiteY91" fmla="*/ 3738082 h 6858000"/>
              <a:gd name="connsiteX92" fmla="*/ 737449 w 1605470"/>
              <a:gd name="connsiteY92" fmla="*/ 3673397 h 6858000"/>
              <a:gd name="connsiteX93" fmla="*/ 736745 w 1605470"/>
              <a:gd name="connsiteY93" fmla="*/ 3637109 h 6858000"/>
              <a:gd name="connsiteX94" fmla="*/ 740188 w 1605470"/>
              <a:gd name="connsiteY94" fmla="*/ 3536883 h 6858000"/>
              <a:gd name="connsiteX95" fmla="*/ 747726 w 1605470"/>
              <a:gd name="connsiteY95" fmla="*/ 3435652 h 6858000"/>
              <a:gd name="connsiteX96" fmla="*/ 749397 w 1605470"/>
              <a:gd name="connsiteY96" fmla="*/ 3307769 h 6858000"/>
              <a:gd name="connsiteX97" fmla="*/ 766960 w 1605470"/>
              <a:gd name="connsiteY97" fmla="*/ 3250522 h 6858000"/>
              <a:gd name="connsiteX98" fmla="*/ 767385 w 1605470"/>
              <a:gd name="connsiteY98" fmla="*/ 3229163 h 6858000"/>
              <a:gd name="connsiteX99" fmla="*/ 769208 w 1605470"/>
              <a:gd name="connsiteY99" fmla="*/ 3217217 h 6858000"/>
              <a:gd name="connsiteX100" fmla="*/ 770350 w 1605470"/>
              <a:gd name="connsiteY100" fmla="*/ 3216125 h 6858000"/>
              <a:gd name="connsiteX101" fmla="*/ 756043 w 1605470"/>
              <a:gd name="connsiteY101" fmla="*/ 3183755 h 6858000"/>
              <a:gd name="connsiteX102" fmla="*/ 756544 w 1605470"/>
              <a:gd name="connsiteY102" fmla="*/ 3178642 h 6858000"/>
              <a:gd name="connsiteX103" fmla="*/ 744144 w 1605470"/>
              <a:gd name="connsiteY103" fmla="*/ 3158586 h 6858000"/>
              <a:gd name="connsiteX104" fmla="*/ 739378 w 1605470"/>
              <a:gd name="connsiteY104" fmla="*/ 3147669 h 6858000"/>
              <a:gd name="connsiteX105" fmla="*/ 734648 w 1605470"/>
              <a:gd name="connsiteY105" fmla="*/ 3145733 h 6858000"/>
              <a:gd name="connsiteX106" fmla="*/ 729329 w 1605470"/>
              <a:gd name="connsiteY106" fmla="*/ 3129034 h 6858000"/>
              <a:gd name="connsiteX107" fmla="*/ 729994 w 1605470"/>
              <a:gd name="connsiteY107" fmla="*/ 3126682 h 6858000"/>
              <a:gd name="connsiteX108" fmla="*/ 720862 w 1605470"/>
              <a:gd name="connsiteY108" fmla="*/ 3114519 h 6858000"/>
              <a:gd name="connsiteX109" fmla="*/ 707471 w 1605470"/>
              <a:gd name="connsiteY109" fmla="*/ 3106272 h 6858000"/>
              <a:gd name="connsiteX110" fmla="*/ 680201 w 1605470"/>
              <a:gd name="connsiteY110" fmla="*/ 2958185 h 6858000"/>
              <a:gd name="connsiteX111" fmla="*/ 622815 w 1605470"/>
              <a:gd name="connsiteY111" fmla="*/ 2762989 h 6858000"/>
              <a:gd name="connsiteX112" fmla="*/ 571733 w 1605470"/>
              <a:gd name="connsiteY112" fmla="*/ 2554718 h 6858000"/>
              <a:gd name="connsiteX113" fmla="*/ 551827 w 1605470"/>
              <a:gd name="connsiteY113" fmla="*/ 2485734 h 6858000"/>
              <a:gd name="connsiteX114" fmla="*/ 542550 w 1605470"/>
              <a:gd name="connsiteY114" fmla="*/ 2447068 h 6858000"/>
              <a:gd name="connsiteX115" fmla="*/ 529511 w 1605470"/>
              <a:gd name="connsiteY115" fmla="*/ 2425819 h 6858000"/>
              <a:gd name="connsiteX116" fmla="*/ 535510 w 1605470"/>
              <a:gd name="connsiteY116" fmla="*/ 2402874 h 6858000"/>
              <a:gd name="connsiteX117" fmla="*/ 538122 w 1605470"/>
              <a:gd name="connsiteY117" fmla="*/ 2381443 h 6858000"/>
              <a:gd name="connsiteX118" fmla="*/ 514451 w 1605470"/>
              <a:gd name="connsiteY118" fmla="*/ 2261920 h 6858000"/>
              <a:gd name="connsiteX119" fmla="*/ 504338 w 1605470"/>
              <a:gd name="connsiteY119" fmla="*/ 2195378 h 6858000"/>
              <a:gd name="connsiteX120" fmla="*/ 488555 w 1605470"/>
              <a:gd name="connsiteY120" fmla="*/ 2155135 h 6858000"/>
              <a:gd name="connsiteX121" fmla="*/ 486013 w 1605470"/>
              <a:gd name="connsiteY121" fmla="*/ 2118008 h 6858000"/>
              <a:gd name="connsiteX122" fmla="*/ 487006 w 1605470"/>
              <a:gd name="connsiteY122" fmla="*/ 2050531 h 6858000"/>
              <a:gd name="connsiteX123" fmla="*/ 478812 w 1605470"/>
              <a:gd name="connsiteY123" fmla="*/ 1963269 h 6858000"/>
              <a:gd name="connsiteX124" fmla="*/ 459990 w 1605470"/>
              <a:gd name="connsiteY124" fmla="*/ 1906352 h 6858000"/>
              <a:gd name="connsiteX125" fmla="*/ 436547 w 1605470"/>
              <a:gd name="connsiteY125" fmla="*/ 1861531 h 6858000"/>
              <a:gd name="connsiteX126" fmla="*/ 390346 w 1605470"/>
              <a:gd name="connsiteY126" fmla="*/ 1732919 h 6858000"/>
              <a:gd name="connsiteX127" fmla="*/ 362657 w 1605470"/>
              <a:gd name="connsiteY127" fmla="*/ 1663540 h 6858000"/>
              <a:gd name="connsiteX128" fmla="*/ 361783 w 1605470"/>
              <a:gd name="connsiteY128" fmla="*/ 1615777 h 6858000"/>
              <a:gd name="connsiteX129" fmla="*/ 342578 w 1605470"/>
              <a:gd name="connsiteY129" fmla="*/ 1563678 h 6858000"/>
              <a:gd name="connsiteX130" fmla="*/ 355658 w 1605470"/>
              <a:gd name="connsiteY130" fmla="*/ 1519474 h 6858000"/>
              <a:gd name="connsiteX131" fmla="*/ 348400 w 1605470"/>
              <a:gd name="connsiteY131" fmla="*/ 1477995 h 6858000"/>
              <a:gd name="connsiteX132" fmla="*/ 334485 w 1605470"/>
              <a:gd name="connsiteY132" fmla="*/ 1373769 h 6858000"/>
              <a:gd name="connsiteX133" fmla="*/ 342792 w 1605470"/>
              <a:gd name="connsiteY133" fmla="*/ 1307086 h 6858000"/>
              <a:gd name="connsiteX134" fmla="*/ 343980 w 1605470"/>
              <a:gd name="connsiteY134" fmla="*/ 1189033 h 6858000"/>
              <a:gd name="connsiteX135" fmla="*/ 348665 w 1605470"/>
              <a:gd name="connsiteY135" fmla="*/ 1168288 h 6858000"/>
              <a:gd name="connsiteX136" fmla="*/ 340947 w 1605470"/>
              <a:gd name="connsiteY136" fmla="*/ 1142577 h 6858000"/>
              <a:gd name="connsiteX137" fmla="*/ 330253 w 1605470"/>
              <a:gd name="connsiteY137" fmla="*/ 1088484 h 6858000"/>
              <a:gd name="connsiteX138" fmla="*/ 318989 w 1605470"/>
              <a:gd name="connsiteY138" fmla="*/ 1016103 h 6858000"/>
              <a:gd name="connsiteX139" fmla="*/ 320445 w 1605470"/>
              <a:gd name="connsiteY139" fmla="*/ 932283 h 6858000"/>
              <a:gd name="connsiteX140" fmla="*/ 322681 w 1605470"/>
              <a:gd name="connsiteY140" fmla="*/ 915925 h 6858000"/>
              <a:gd name="connsiteX141" fmla="*/ 315310 w 1605470"/>
              <a:gd name="connsiteY141" fmla="*/ 896999 h 6858000"/>
              <a:gd name="connsiteX142" fmla="*/ 284718 w 1605470"/>
              <a:gd name="connsiteY142" fmla="*/ 821517 h 6858000"/>
              <a:gd name="connsiteX143" fmla="*/ 263668 w 1605470"/>
              <a:gd name="connsiteY143" fmla="*/ 751353 h 6858000"/>
              <a:gd name="connsiteX144" fmla="*/ 263226 w 1605470"/>
              <a:gd name="connsiteY144" fmla="*/ 721230 h 6858000"/>
              <a:gd name="connsiteX145" fmla="*/ 248897 w 1605470"/>
              <a:gd name="connsiteY145" fmla="*/ 681659 h 6858000"/>
              <a:gd name="connsiteX146" fmla="*/ 234316 w 1605470"/>
              <a:gd name="connsiteY146" fmla="*/ 635218 h 6858000"/>
              <a:gd name="connsiteX147" fmla="*/ 239327 w 1605470"/>
              <a:gd name="connsiteY147" fmla="*/ 613763 h 6858000"/>
              <a:gd name="connsiteX148" fmla="*/ 225269 w 1605470"/>
              <a:gd name="connsiteY148" fmla="*/ 598582 h 6858000"/>
              <a:gd name="connsiteX149" fmla="*/ 224950 w 1605470"/>
              <a:gd name="connsiteY149" fmla="*/ 576846 h 6858000"/>
              <a:gd name="connsiteX150" fmla="*/ 204576 w 1605470"/>
              <a:gd name="connsiteY150" fmla="*/ 530055 h 6858000"/>
              <a:gd name="connsiteX151" fmla="*/ 219064 w 1605470"/>
              <a:gd name="connsiteY151" fmla="*/ 469651 h 6858000"/>
              <a:gd name="connsiteX152" fmla="*/ 195012 w 1605470"/>
              <a:gd name="connsiteY152" fmla="*/ 448559 h 6858000"/>
              <a:gd name="connsiteX153" fmla="*/ 201434 w 1605470"/>
              <a:gd name="connsiteY153" fmla="*/ 441529 h 6858000"/>
              <a:gd name="connsiteX154" fmla="*/ 200655 w 1605470"/>
              <a:gd name="connsiteY154" fmla="*/ 428927 h 6858000"/>
              <a:gd name="connsiteX155" fmla="*/ 190059 w 1605470"/>
              <a:gd name="connsiteY155" fmla="*/ 430161 h 6858000"/>
              <a:gd name="connsiteX156" fmla="*/ 167079 w 1605470"/>
              <a:gd name="connsiteY156" fmla="*/ 367211 h 6858000"/>
              <a:gd name="connsiteX157" fmla="*/ 124571 w 1605470"/>
              <a:gd name="connsiteY157" fmla="*/ 302178 h 6858000"/>
              <a:gd name="connsiteX158" fmla="*/ 103243 w 1605470"/>
              <a:gd name="connsiteY158" fmla="*/ 211375 h 6858000"/>
              <a:gd name="connsiteX159" fmla="*/ 94571 w 1605470"/>
              <a:gd name="connsiteY159" fmla="*/ 184179 h 6858000"/>
              <a:gd name="connsiteX160" fmla="*/ 13437 w 1605470"/>
              <a:gd name="connsiteY160" fmla="*/ 19287 h 6858000"/>
              <a:gd name="connsiteX161" fmla="*/ 0 w 1605470"/>
              <a:gd name="connsiteY161"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8335 w 1605470"/>
              <a:gd name="connsiteY37" fmla="*/ 5665173 h 6858000"/>
              <a:gd name="connsiteX38" fmla="*/ 562052 w 1605470"/>
              <a:gd name="connsiteY38" fmla="*/ 5563435 h 6858000"/>
              <a:gd name="connsiteX39" fmla="*/ 591557 w 1605470"/>
              <a:gd name="connsiteY39" fmla="*/ 5476393 h 6858000"/>
              <a:gd name="connsiteX40" fmla="*/ 622750 w 1605470"/>
              <a:gd name="connsiteY40" fmla="*/ 5396260 h 6858000"/>
              <a:gd name="connsiteX41" fmla="*/ 638731 w 1605470"/>
              <a:gd name="connsiteY41" fmla="*/ 5330009 h 6858000"/>
              <a:gd name="connsiteX42" fmla="*/ 672224 w 1605470"/>
              <a:gd name="connsiteY42" fmla="*/ 5273739 h 6858000"/>
              <a:gd name="connsiteX43" fmla="*/ 681823 w 1605470"/>
              <a:gd name="connsiteY43" fmla="*/ 5241779 h 6858000"/>
              <a:gd name="connsiteX44" fmla="*/ 693049 w 1605470"/>
              <a:gd name="connsiteY44" fmla="*/ 5225268 h 6858000"/>
              <a:gd name="connsiteX45" fmla="*/ 694069 w 1605470"/>
              <a:gd name="connsiteY45" fmla="*/ 5217684 h 6858000"/>
              <a:gd name="connsiteX46" fmla="*/ 701410 w 1605470"/>
              <a:gd name="connsiteY46" fmla="*/ 5193377 h 6858000"/>
              <a:gd name="connsiteX47" fmla="*/ 704713 w 1605470"/>
              <a:gd name="connsiteY47" fmla="*/ 5179288 h 6858000"/>
              <a:gd name="connsiteX48" fmla="*/ 705697 w 1605470"/>
              <a:gd name="connsiteY48" fmla="*/ 5173621 h 6858000"/>
              <a:gd name="connsiteX49" fmla="*/ 701331 w 1605470"/>
              <a:gd name="connsiteY49" fmla="*/ 5159961 h 6858000"/>
              <a:gd name="connsiteX50" fmla="*/ 708008 w 1605470"/>
              <a:gd name="connsiteY50" fmla="*/ 5144295 h 6858000"/>
              <a:gd name="connsiteX51" fmla="*/ 704941 w 1605470"/>
              <a:gd name="connsiteY51" fmla="*/ 5125185 h 6858000"/>
              <a:gd name="connsiteX52" fmla="*/ 711771 w 1605470"/>
              <a:gd name="connsiteY52" fmla="*/ 5121884 h 6858000"/>
              <a:gd name="connsiteX53" fmla="*/ 718807 w 1605470"/>
              <a:gd name="connsiteY53" fmla="*/ 5067850 h 6858000"/>
              <a:gd name="connsiteX54" fmla="*/ 721538 w 1605470"/>
              <a:gd name="connsiteY54" fmla="*/ 5060861 h 6858000"/>
              <a:gd name="connsiteX55" fmla="*/ 718242 w 1605470"/>
              <a:gd name="connsiteY55" fmla="*/ 5034192 h 6858000"/>
              <a:gd name="connsiteX56" fmla="*/ 719796 w 1605470"/>
              <a:gd name="connsiteY56" fmla="*/ 4993030 h 6858000"/>
              <a:gd name="connsiteX57" fmla="*/ 726705 w 1605470"/>
              <a:gd name="connsiteY57" fmla="*/ 4946844 h 6858000"/>
              <a:gd name="connsiteX58" fmla="*/ 722561 w 1605470"/>
              <a:gd name="connsiteY58" fmla="*/ 4932692 h 6858000"/>
              <a:gd name="connsiteX59" fmla="*/ 737964 w 1605470"/>
              <a:gd name="connsiteY59" fmla="*/ 4858827 h 6858000"/>
              <a:gd name="connsiteX60" fmla="*/ 732118 w 1605470"/>
              <a:gd name="connsiteY60" fmla="*/ 4801535 h 6858000"/>
              <a:gd name="connsiteX61" fmla="*/ 739787 w 1605470"/>
              <a:gd name="connsiteY61" fmla="*/ 4797794 h 6858000"/>
              <a:gd name="connsiteX62" fmla="*/ 741081 w 1605470"/>
              <a:gd name="connsiteY62" fmla="*/ 4784526 h 6858000"/>
              <a:gd name="connsiteX63" fmla="*/ 742865 w 1605470"/>
              <a:gd name="connsiteY63" fmla="*/ 4781211 h 6858000"/>
              <a:gd name="connsiteX64" fmla="*/ 751652 w 1605470"/>
              <a:gd name="connsiteY64" fmla="*/ 4761984 h 6858000"/>
              <a:gd name="connsiteX65" fmla="*/ 747700 w 1605470"/>
              <a:gd name="connsiteY65" fmla="*/ 4690749 h 6858000"/>
              <a:gd name="connsiteX66" fmla="*/ 743180 w 1605470"/>
              <a:gd name="connsiteY66" fmla="*/ 4584173 h 6858000"/>
              <a:gd name="connsiteX67" fmla="*/ 738263 w 1605470"/>
              <a:gd name="connsiteY67" fmla="*/ 4444346 h 6858000"/>
              <a:gd name="connsiteX68" fmla="*/ 734828 w 1605470"/>
              <a:gd name="connsiteY68" fmla="*/ 4375228 h 6858000"/>
              <a:gd name="connsiteX69" fmla="*/ 715481 w 1605470"/>
              <a:gd name="connsiteY69" fmla="*/ 4214165 h 6858000"/>
              <a:gd name="connsiteX70" fmla="*/ 719554 w 1605470"/>
              <a:gd name="connsiteY70" fmla="*/ 4090296 h 6858000"/>
              <a:gd name="connsiteX71" fmla="*/ 704810 w 1605470"/>
              <a:gd name="connsiteY71" fmla="*/ 4033999 h 6858000"/>
              <a:gd name="connsiteX72" fmla="*/ 705959 w 1605470"/>
              <a:gd name="connsiteY72" fmla="*/ 4031933 h 6858000"/>
              <a:gd name="connsiteX73" fmla="*/ 704535 w 1605470"/>
              <a:gd name="connsiteY73" fmla="*/ 4013953 h 6858000"/>
              <a:gd name="connsiteX74" fmla="*/ 700443 w 1605470"/>
              <a:gd name="connsiteY74" fmla="*/ 4010511 h 6858000"/>
              <a:gd name="connsiteX75" fmla="*/ 698282 w 1605470"/>
              <a:gd name="connsiteY75" fmla="*/ 3998331 h 6858000"/>
              <a:gd name="connsiteX76" fmla="*/ 690830 w 1605470"/>
              <a:gd name="connsiteY76" fmla="*/ 3974753 h 6858000"/>
              <a:gd name="connsiteX77" fmla="*/ 692428 w 1605470"/>
              <a:gd name="connsiteY77" fmla="*/ 3969950 h 6858000"/>
              <a:gd name="connsiteX78" fmla="*/ 685850 w 1605470"/>
              <a:gd name="connsiteY78" fmla="*/ 3933779 h 6858000"/>
              <a:gd name="connsiteX79" fmla="*/ 687181 w 1605470"/>
              <a:gd name="connsiteY79" fmla="*/ 3933093 h 6858000"/>
              <a:gd name="connsiteX80" fmla="*/ 691535 w 1605470"/>
              <a:gd name="connsiteY80" fmla="*/ 3922082 h 6858000"/>
              <a:gd name="connsiteX81" fmla="*/ 696613 w 1605470"/>
              <a:gd name="connsiteY81" fmla="*/ 3901461 h 6858000"/>
              <a:gd name="connsiteX82" fmla="*/ 719207 w 1605470"/>
              <a:gd name="connsiteY82" fmla="*/ 3813873 h 6858000"/>
              <a:gd name="connsiteX83" fmla="*/ 718632 w 1605470"/>
              <a:gd name="connsiteY83" fmla="*/ 3806161 h 6858000"/>
              <a:gd name="connsiteX84" fmla="*/ 718939 w 1605470"/>
              <a:gd name="connsiteY84" fmla="*/ 3805957 h 6858000"/>
              <a:gd name="connsiteX85" fmla="*/ 718966 w 1605470"/>
              <a:gd name="connsiteY85" fmla="*/ 3797724 h 6858000"/>
              <a:gd name="connsiteX86" fmla="*/ 717581 w 1605470"/>
              <a:gd name="connsiteY86" fmla="*/ 3792098 h 6858000"/>
              <a:gd name="connsiteX87" fmla="*/ 716465 w 1605470"/>
              <a:gd name="connsiteY87" fmla="*/ 3777135 h 6858000"/>
              <a:gd name="connsiteX88" fmla="*/ 718198 w 1605470"/>
              <a:gd name="connsiteY88" fmla="*/ 3771656 h 6858000"/>
              <a:gd name="connsiteX89" fmla="*/ 721941 w 1605470"/>
              <a:gd name="connsiteY89" fmla="*/ 3769007 h 6858000"/>
              <a:gd name="connsiteX90" fmla="*/ 721407 w 1605470"/>
              <a:gd name="connsiteY90" fmla="*/ 3767709 h 6858000"/>
              <a:gd name="connsiteX91" fmla="*/ 730103 w 1605470"/>
              <a:gd name="connsiteY91" fmla="*/ 3738082 h 6858000"/>
              <a:gd name="connsiteX92" fmla="*/ 737449 w 1605470"/>
              <a:gd name="connsiteY92" fmla="*/ 3673397 h 6858000"/>
              <a:gd name="connsiteX93" fmla="*/ 736745 w 1605470"/>
              <a:gd name="connsiteY93" fmla="*/ 3637109 h 6858000"/>
              <a:gd name="connsiteX94" fmla="*/ 740188 w 1605470"/>
              <a:gd name="connsiteY94" fmla="*/ 3536883 h 6858000"/>
              <a:gd name="connsiteX95" fmla="*/ 747726 w 1605470"/>
              <a:gd name="connsiteY95" fmla="*/ 3435652 h 6858000"/>
              <a:gd name="connsiteX96" fmla="*/ 749397 w 1605470"/>
              <a:gd name="connsiteY96" fmla="*/ 3307769 h 6858000"/>
              <a:gd name="connsiteX97" fmla="*/ 766960 w 1605470"/>
              <a:gd name="connsiteY97" fmla="*/ 3250522 h 6858000"/>
              <a:gd name="connsiteX98" fmla="*/ 767385 w 1605470"/>
              <a:gd name="connsiteY98" fmla="*/ 3229163 h 6858000"/>
              <a:gd name="connsiteX99" fmla="*/ 769208 w 1605470"/>
              <a:gd name="connsiteY99" fmla="*/ 3217217 h 6858000"/>
              <a:gd name="connsiteX100" fmla="*/ 756043 w 1605470"/>
              <a:gd name="connsiteY100" fmla="*/ 3183755 h 6858000"/>
              <a:gd name="connsiteX101" fmla="*/ 756544 w 1605470"/>
              <a:gd name="connsiteY101" fmla="*/ 3178642 h 6858000"/>
              <a:gd name="connsiteX102" fmla="*/ 744144 w 1605470"/>
              <a:gd name="connsiteY102" fmla="*/ 3158586 h 6858000"/>
              <a:gd name="connsiteX103" fmla="*/ 739378 w 1605470"/>
              <a:gd name="connsiteY103" fmla="*/ 3147669 h 6858000"/>
              <a:gd name="connsiteX104" fmla="*/ 734648 w 1605470"/>
              <a:gd name="connsiteY104" fmla="*/ 3145733 h 6858000"/>
              <a:gd name="connsiteX105" fmla="*/ 729329 w 1605470"/>
              <a:gd name="connsiteY105" fmla="*/ 3129034 h 6858000"/>
              <a:gd name="connsiteX106" fmla="*/ 729994 w 1605470"/>
              <a:gd name="connsiteY106" fmla="*/ 3126682 h 6858000"/>
              <a:gd name="connsiteX107" fmla="*/ 720862 w 1605470"/>
              <a:gd name="connsiteY107" fmla="*/ 3114519 h 6858000"/>
              <a:gd name="connsiteX108" fmla="*/ 707471 w 1605470"/>
              <a:gd name="connsiteY108" fmla="*/ 3106272 h 6858000"/>
              <a:gd name="connsiteX109" fmla="*/ 680201 w 1605470"/>
              <a:gd name="connsiteY109" fmla="*/ 2958185 h 6858000"/>
              <a:gd name="connsiteX110" fmla="*/ 622815 w 1605470"/>
              <a:gd name="connsiteY110" fmla="*/ 2762989 h 6858000"/>
              <a:gd name="connsiteX111" fmla="*/ 571733 w 1605470"/>
              <a:gd name="connsiteY111" fmla="*/ 2554718 h 6858000"/>
              <a:gd name="connsiteX112" fmla="*/ 551827 w 1605470"/>
              <a:gd name="connsiteY112" fmla="*/ 2485734 h 6858000"/>
              <a:gd name="connsiteX113" fmla="*/ 542550 w 1605470"/>
              <a:gd name="connsiteY113" fmla="*/ 2447068 h 6858000"/>
              <a:gd name="connsiteX114" fmla="*/ 529511 w 1605470"/>
              <a:gd name="connsiteY114" fmla="*/ 2425819 h 6858000"/>
              <a:gd name="connsiteX115" fmla="*/ 535510 w 1605470"/>
              <a:gd name="connsiteY115" fmla="*/ 2402874 h 6858000"/>
              <a:gd name="connsiteX116" fmla="*/ 538122 w 1605470"/>
              <a:gd name="connsiteY116" fmla="*/ 2381443 h 6858000"/>
              <a:gd name="connsiteX117" fmla="*/ 514451 w 1605470"/>
              <a:gd name="connsiteY117" fmla="*/ 2261920 h 6858000"/>
              <a:gd name="connsiteX118" fmla="*/ 504338 w 1605470"/>
              <a:gd name="connsiteY118" fmla="*/ 2195378 h 6858000"/>
              <a:gd name="connsiteX119" fmla="*/ 488555 w 1605470"/>
              <a:gd name="connsiteY119" fmla="*/ 2155135 h 6858000"/>
              <a:gd name="connsiteX120" fmla="*/ 486013 w 1605470"/>
              <a:gd name="connsiteY120" fmla="*/ 2118008 h 6858000"/>
              <a:gd name="connsiteX121" fmla="*/ 487006 w 1605470"/>
              <a:gd name="connsiteY121" fmla="*/ 2050531 h 6858000"/>
              <a:gd name="connsiteX122" fmla="*/ 478812 w 1605470"/>
              <a:gd name="connsiteY122" fmla="*/ 1963269 h 6858000"/>
              <a:gd name="connsiteX123" fmla="*/ 459990 w 1605470"/>
              <a:gd name="connsiteY123" fmla="*/ 1906352 h 6858000"/>
              <a:gd name="connsiteX124" fmla="*/ 436547 w 1605470"/>
              <a:gd name="connsiteY124" fmla="*/ 1861531 h 6858000"/>
              <a:gd name="connsiteX125" fmla="*/ 390346 w 1605470"/>
              <a:gd name="connsiteY125" fmla="*/ 1732919 h 6858000"/>
              <a:gd name="connsiteX126" fmla="*/ 362657 w 1605470"/>
              <a:gd name="connsiteY126" fmla="*/ 1663540 h 6858000"/>
              <a:gd name="connsiteX127" fmla="*/ 361783 w 1605470"/>
              <a:gd name="connsiteY127" fmla="*/ 1615777 h 6858000"/>
              <a:gd name="connsiteX128" fmla="*/ 342578 w 1605470"/>
              <a:gd name="connsiteY128" fmla="*/ 1563678 h 6858000"/>
              <a:gd name="connsiteX129" fmla="*/ 355658 w 1605470"/>
              <a:gd name="connsiteY129" fmla="*/ 1519474 h 6858000"/>
              <a:gd name="connsiteX130" fmla="*/ 348400 w 1605470"/>
              <a:gd name="connsiteY130" fmla="*/ 1477995 h 6858000"/>
              <a:gd name="connsiteX131" fmla="*/ 334485 w 1605470"/>
              <a:gd name="connsiteY131" fmla="*/ 1373769 h 6858000"/>
              <a:gd name="connsiteX132" fmla="*/ 342792 w 1605470"/>
              <a:gd name="connsiteY132" fmla="*/ 1307086 h 6858000"/>
              <a:gd name="connsiteX133" fmla="*/ 343980 w 1605470"/>
              <a:gd name="connsiteY133" fmla="*/ 1189033 h 6858000"/>
              <a:gd name="connsiteX134" fmla="*/ 348665 w 1605470"/>
              <a:gd name="connsiteY134" fmla="*/ 1168288 h 6858000"/>
              <a:gd name="connsiteX135" fmla="*/ 340947 w 1605470"/>
              <a:gd name="connsiteY135" fmla="*/ 1142577 h 6858000"/>
              <a:gd name="connsiteX136" fmla="*/ 330253 w 1605470"/>
              <a:gd name="connsiteY136" fmla="*/ 1088484 h 6858000"/>
              <a:gd name="connsiteX137" fmla="*/ 318989 w 1605470"/>
              <a:gd name="connsiteY137" fmla="*/ 1016103 h 6858000"/>
              <a:gd name="connsiteX138" fmla="*/ 320445 w 1605470"/>
              <a:gd name="connsiteY138" fmla="*/ 932283 h 6858000"/>
              <a:gd name="connsiteX139" fmla="*/ 322681 w 1605470"/>
              <a:gd name="connsiteY139" fmla="*/ 915925 h 6858000"/>
              <a:gd name="connsiteX140" fmla="*/ 315310 w 1605470"/>
              <a:gd name="connsiteY140" fmla="*/ 896999 h 6858000"/>
              <a:gd name="connsiteX141" fmla="*/ 284718 w 1605470"/>
              <a:gd name="connsiteY141" fmla="*/ 821517 h 6858000"/>
              <a:gd name="connsiteX142" fmla="*/ 263668 w 1605470"/>
              <a:gd name="connsiteY142" fmla="*/ 751353 h 6858000"/>
              <a:gd name="connsiteX143" fmla="*/ 263226 w 1605470"/>
              <a:gd name="connsiteY143" fmla="*/ 721230 h 6858000"/>
              <a:gd name="connsiteX144" fmla="*/ 248897 w 1605470"/>
              <a:gd name="connsiteY144" fmla="*/ 681659 h 6858000"/>
              <a:gd name="connsiteX145" fmla="*/ 234316 w 1605470"/>
              <a:gd name="connsiteY145" fmla="*/ 635218 h 6858000"/>
              <a:gd name="connsiteX146" fmla="*/ 239327 w 1605470"/>
              <a:gd name="connsiteY146" fmla="*/ 613763 h 6858000"/>
              <a:gd name="connsiteX147" fmla="*/ 225269 w 1605470"/>
              <a:gd name="connsiteY147" fmla="*/ 598582 h 6858000"/>
              <a:gd name="connsiteX148" fmla="*/ 224950 w 1605470"/>
              <a:gd name="connsiteY148" fmla="*/ 576846 h 6858000"/>
              <a:gd name="connsiteX149" fmla="*/ 204576 w 1605470"/>
              <a:gd name="connsiteY149" fmla="*/ 530055 h 6858000"/>
              <a:gd name="connsiteX150" fmla="*/ 219064 w 1605470"/>
              <a:gd name="connsiteY150" fmla="*/ 469651 h 6858000"/>
              <a:gd name="connsiteX151" fmla="*/ 195012 w 1605470"/>
              <a:gd name="connsiteY151" fmla="*/ 448559 h 6858000"/>
              <a:gd name="connsiteX152" fmla="*/ 201434 w 1605470"/>
              <a:gd name="connsiteY152" fmla="*/ 441529 h 6858000"/>
              <a:gd name="connsiteX153" fmla="*/ 200655 w 1605470"/>
              <a:gd name="connsiteY153" fmla="*/ 428927 h 6858000"/>
              <a:gd name="connsiteX154" fmla="*/ 190059 w 1605470"/>
              <a:gd name="connsiteY154" fmla="*/ 430161 h 6858000"/>
              <a:gd name="connsiteX155" fmla="*/ 167079 w 1605470"/>
              <a:gd name="connsiteY155" fmla="*/ 367211 h 6858000"/>
              <a:gd name="connsiteX156" fmla="*/ 124571 w 1605470"/>
              <a:gd name="connsiteY156" fmla="*/ 302178 h 6858000"/>
              <a:gd name="connsiteX157" fmla="*/ 103243 w 1605470"/>
              <a:gd name="connsiteY157" fmla="*/ 211375 h 6858000"/>
              <a:gd name="connsiteX158" fmla="*/ 94571 w 1605470"/>
              <a:gd name="connsiteY158" fmla="*/ 184179 h 6858000"/>
              <a:gd name="connsiteX159" fmla="*/ 13437 w 1605470"/>
              <a:gd name="connsiteY159" fmla="*/ 19287 h 6858000"/>
              <a:gd name="connsiteX160" fmla="*/ 0 w 1605470"/>
              <a:gd name="connsiteY160"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8335 w 1605470"/>
              <a:gd name="connsiteY37" fmla="*/ 5665173 h 6858000"/>
              <a:gd name="connsiteX38" fmla="*/ 562052 w 1605470"/>
              <a:gd name="connsiteY38" fmla="*/ 5563435 h 6858000"/>
              <a:gd name="connsiteX39" fmla="*/ 591557 w 1605470"/>
              <a:gd name="connsiteY39" fmla="*/ 5476393 h 6858000"/>
              <a:gd name="connsiteX40" fmla="*/ 622750 w 1605470"/>
              <a:gd name="connsiteY40" fmla="*/ 5396260 h 6858000"/>
              <a:gd name="connsiteX41" fmla="*/ 638731 w 1605470"/>
              <a:gd name="connsiteY41" fmla="*/ 5330009 h 6858000"/>
              <a:gd name="connsiteX42" fmla="*/ 672224 w 1605470"/>
              <a:gd name="connsiteY42" fmla="*/ 5273739 h 6858000"/>
              <a:gd name="connsiteX43" fmla="*/ 681823 w 1605470"/>
              <a:gd name="connsiteY43" fmla="*/ 5241779 h 6858000"/>
              <a:gd name="connsiteX44" fmla="*/ 693049 w 1605470"/>
              <a:gd name="connsiteY44" fmla="*/ 5225268 h 6858000"/>
              <a:gd name="connsiteX45" fmla="*/ 694069 w 1605470"/>
              <a:gd name="connsiteY45" fmla="*/ 5217684 h 6858000"/>
              <a:gd name="connsiteX46" fmla="*/ 701410 w 1605470"/>
              <a:gd name="connsiteY46" fmla="*/ 5193377 h 6858000"/>
              <a:gd name="connsiteX47" fmla="*/ 704713 w 1605470"/>
              <a:gd name="connsiteY47" fmla="*/ 5179288 h 6858000"/>
              <a:gd name="connsiteX48" fmla="*/ 705697 w 1605470"/>
              <a:gd name="connsiteY48" fmla="*/ 5173621 h 6858000"/>
              <a:gd name="connsiteX49" fmla="*/ 701331 w 1605470"/>
              <a:gd name="connsiteY49" fmla="*/ 5159961 h 6858000"/>
              <a:gd name="connsiteX50" fmla="*/ 708008 w 1605470"/>
              <a:gd name="connsiteY50" fmla="*/ 5144295 h 6858000"/>
              <a:gd name="connsiteX51" fmla="*/ 704941 w 1605470"/>
              <a:gd name="connsiteY51" fmla="*/ 5125185 h 6858000"/>
              <a:gd name="connsiteX52" fmla="*/ 711771 w 1605470"/>
              <a:gd name="connsiteY52" fmla="*/ 5121884 h 6858000"/>
              <a:gd name="connsiteX53" fmla="*/ 718807 w 1605470"/>
              <a:gd name="connsiteY53" fmla="*/ 5067850 h 6858000"/>
              <a:gd name="connsiteX54" fmla="*/ 721538 w 1605470"/>
              <a:gd name="connsiteY54" fmla="*/ 5060861 h 6858000"/>
              <a:gd name="connsiteX55" fmla="*/ 718242 w 1605470"/>
              <a:gd name="connsiteY55" fmla="*/ 5034192 h 6858000"/>
              <a:gd name="connsiteX56" fmla="*/ 719796 w 1605470"/>
              <a:gd name="connsiteY56" fmla="*/ 4993030 h 6858000"/>
              <a:gd name="connsiteX57" fmla="*/ 726705 w 1605470"/>
              <a:gd name="connsiteY57" fmla="*/ 4946844 h 6858000"/>
              <a:gd name="connsiteX58" fmla="*/ 722561 w 1605470"/>
              <a:gd name="connsiteY58" fmla="*/ 4932692 h 6858000"/>
              <a:gd name="connsiteX59" fmla="*/ 737964 w 1605470"/>
              <a:gd name="connsiteY59" fmla="*/ 4858827 h 6858000"/>
              <a:gd name="connsiteX60" fmla="*/ 732118 w 1605470"/>
              <a:gd name="connsiteY60" fmla="*/ 4801535 h 6858000"/>
              <a:gd name="connsiteX61" fmla="*/ 739787 w 1605470"/>
              <a:gd name="connsiteY61" fmla="*/ 4797794 h 6858000"/>
              <a:gd name="connsiteX62" fmla="*/ 741081 w 1605470"/>
              <a:gd name="connsiteY62" fmla="*/ 4784526 h 6858000"/>
              <a:gd name="connsiteX63" fmla="*/ 742865 w 1605470"/>
              <a:gd name="connsiteY63" fmla="*/ 4781211 h 6858000"/>
              <a:gd name="connsiteX64" fmla="*/ 751652 w 1605470"/>
              <a:gd name="connsiteY64" fmla="*/ 4761984 h 6858000"/>
              <a:gd name="connsiteX65" fmla="*/ 747700 w 1605470"/>
              <a:gd name="connsiteY65" fmla="*/ 4690749 h 6858000"/>
              <a:gd name="connsiteX66" fmla="*/ 743180 w 1605470"/>
              <a:gd name="connsiteY66" fmla="*/ 4584173 h 6858000"/>
              <a:gd name="connsiteX67" fmla="*/ 738263 w 1605470"/>
              <a:gd name="connsiteY67" fmla="*/ 4444346 h 6858000"/>
              <a:gd name="connsiteX68" fmla="*/ 734828 w 1605470"/>
              <a:gd name="connsiteY68" fmla="*/ 4375228 h 6858000"/>
              <a:gd name="connsiteX69" fmla="*/ 715481 w 1605470"/>
              <a:gd name="connsiteY69" fmla="*/ 4214165 h 6858000"/>
              <a:gd name="connsiteX70" fmla="*/ 719554 w 1605470"/>
              <a:gd name="connsiteY70" fmla="*/ 4090296 h 6858000"/>
              <a:gd name="connsiteX71" fmla="*/ 704810 w 1605470"/>
              <a:gd name="connsiteY71" fmla="*/ 4033999 h 6858000"/>
              <a:gd name="connsiteX72" fmla="*/ 705959 w 1605470"/>
              <a:gd name="connsiteY72" fmla="*/ 4031933 h 6858000"/>
              <a:gd name="connsiteX73" fmla="*/ 704535 w 1605470"/>
              <a:gd name="connsiteY73" fmla="*/ 4013953 h 6858000"/>
              <a:gd name="connsiteX74" fmla="*/ 700443 w 1605470"/>
              <a:gd name="connsiteY74" fmla="*/ 4010511 h 6858000"/>
              <a:gd name="connsiteX75" fmla="*/ 698282 w 1605470"/>
              <a:gd name="connsiteY75" fmla="*/ 3998331 h 6858000"/>
              <a:gd name="connsiteX76" fmla="*/ 690830 w 1605470"/>
              <a:gd name="connsiteY76" fmla="*/ 3974753 h 6858000"/>
              <a:gd name="connsiteX77" fmla="*/ 692428 w 1605470"/>
              <a:gd name="connsiteY77" fmla="*/ 3969950 h 6858000"/>
              <a:gd name="connsiteX78" fmla="*/ 685850 w 1605470"/>
              <a:gd name="connsiteY78" fmla="*/ 3933779 h 6858000"/>
              <a:gd name="connsiteX79" fmla="*/ 687181 w 1605470"/>
              <a:gd name="connsiteY79" fmla="*/ 3933093 h 6858000"/>
              <a:gd name="connsiteX80" fmla="*/ 691535 w 1605470"/>
              <a:gd name="connsiteY80" fmla="*/ 3922082 h 6858000"/>
              <a:gd name="connsiteX81" fmla="*/ 696613 w 1605470"/>
              <a:gd name="connsiteY81" fmla="*/ 3901461 h 6858000"/>
              <a:gd name="connsiteX82" fmla="*/ 719207 w 1605470"/>
              <a:gd name="connsiteY82" fmla="*/ 3813873 h 6858000"/>
              <a:gd name="connsiteX83" fmla="*/ 718632 w 1605470"/>
              <a:gd name="connsiteY83" fmla="*/ 3806161 h 6858000"/>
              <a:gd name="connsiteX84" fmla="*/ 718939 w 1605470"/>
              <a:gd name="connsiteY84" fmla="*/ 3805957 h 6858000"/>
              <a:gd name="connsiteX85" fmla="*/ 718966 w 1605470"/>
              <a:gd name="connsiteY85" fmla="*/ 3797724 h 6858000"/>
              <a:gd name="connsiteX86" fmla="*/ 717581 w 1605470"/>
              <a:gd name="connsiteY86" fmla="*/ 3792098 h 6858000"/>
              <a:gd name="connsiteX87" fmla="*/ 716465 w 1605470"/>
              <a:gd name="connsiteY87" fmla="*/ 3777135 h 6858000"/>
              <a:gd name="connsiteX88" fmla="*/ 718198 w 1605470"/>
              <a:gd name="connsiteY88" fmla="*/ 3771656 h 6858000"/>
              <a:gd name="connsiteX89" fmla="*/ 721941 w 1605470"/>
              <a:gd name="connsiteY89" fmla="*/ 3769007 h 6858000"/>
              <a:gd name="connsiteX90" fmla="*/ 721407 w 1605470"/>
              <a:gd name="connsiteY90" fmla="*/ 3767709 h 6858000"/>
              <a:gd name="connsiteX91" fmla="*/ 730103 w 1605470"/>
              <a:gd name="connsiteY91" fmla="*/ 3738082 h 6858000"/>
              <a:gd name="connsiteX92" fmla="*/ 737449 w 1605470"/>
              <a:gd name="connsiteY92" fmla="*/ 3673397 h 6858000"/>
              <a:gd name="connsiteX93" fmla="*/ 736745 w 1605470"/>
              <a:gd name="connsiteY93" fmla="*/ 3637109 h 6858000"/>
              <a:gd name="connsiteX94" fmla="*/ 740188 w 1605470"/>
              <a:gd name="connsiteY94" fmla="*/ 3536883 h 6858000"/>
              <a:gd name="connsiteX95" fmla="*/ 747726 w 1605470"/>
              <a:gd name="connsiteY95" fmla="*/ 3435652 h 6858000"/>
              <a:gd name="connsiteX96" fmla="*/ 749397 w 1605470"/>
              <a:gd name="connsiteY96" fmla="*/ 3307769 h 6858000"/>
              <a:gd name="connsiteX97" fmla="*/ 766960 w 1605470"/>
              <a:gd name="connsiteY97" fmla="*/ 3250522 h 6858000"/>
              <a:gd name="connsiteX98" fmla="*/ 767385 w 1605470"/>
              <a:gd name="connsiteY98" fmla="*/ 3229163 h 6858000"/>
              <a:gd name="connsiteX99" fmla="*/ 769208 w 1605470"/>
              <a:gd name="connsiteY99" fmla="*/ 3217217 h 6858000"/>
              <a:gd name="connsiteX100" fmla="*/ 756043 w 1605470"/>
              <a:gd name="connsiteY100" fmla="*/ 3183755 h 6858000"/>
              <a:gd name="connsiteX101" fmla="*/ 756544 w 1605470"/>
              <a:gd name="connsiteY101" fmla="*/ 3178642 h 6858000"/>
              <a:gd name="connsiteX102" fmla="*/ 744144 w 1605470"/>
              <a:gd name="connsiteY102" fmla="*/ 3158586 h 6858000"/>
              <a:gd name="connsiteX103" fmla="*/ 739378 w 1605470"/>
              <a:gd name="connsiteY103" fmla="*/ 3147669 h 6858000"/>
              <a:gd name="connsiteX104" fmla="*/ 729329 w 1605470"/>
              <a:gd name="connsiteY104" fmla="*/ 3129034 h 6858000"/>
              <a:gd name="connsiteX105" fmla="*/ 729994 w 1605470"/>
              <a:gd name="connsiteY105" fmla="*/ 3126682 h 6858000"/>
              <a:gd name="connsiteX106" fmla="*/ 720862 w 1605470"/>
              <a:gd name="connsiteY106" fmla="*/ 3114519 h 6858000"/>
              <a:gd name="connsiteX107" fmla="*/ 707471 w 1605470"/>
              <a:gd name="connsiteY107" fmla="*/ 3106272 h 6858000"/>
              <a:gd name="connsiteX108" fmla="*/ 680201 w 1605470"/>
              <a:gd name="connsiteY108" fmla="*/ 2958185 h 6858000"/>
              <a:gd name="connsiteX109" fmla="*/ 622815 w 1605470"/>
              <a:gd name="connsiteY109" fmla="*/ 2762989 h 6858000"/>
              <a:gd name="connsiteX110" fmla="*/ 571733 w 1605470"/>
              <a:gd name="connsiteY110" fmla="*/ 2554718 h 6858000"/>
              <a:gd name="connsiteX111" fmla="*/ 551827 w 1605470"/>
              <a:gd name="connsiteY111" fmla="*/ 2485734 h 6858000"/>
              <a:gd name="connsiteX112" fmla="*/ 542550 w 1605470"/>
              <a:gd name="connsiteY112" fmla="*/ 2447068 h 6858000"/>
              <a:gd name="connsiteX113" fmla="*/ 529511 w 1605470"/>
              <a:gd name="connsiteY113" fmla="*/ 2425819 h 6858000"/>
              <a:gd name="connsiteX114" fmla="*/ 535510 w 1605470"/>
              <a:gd name="connsiteY114" fmla="*/ 2402874 h 6858000"/>
              <a:gd name="connsiteX115" fmla="*/ 538122 w 1605470"/>
              <a:gd name="connsiteY115" fmla="*/ 2381443 h 6858000"/>
              <a:gd name="connsiteX116" fmla="*/ 514451 w 1605470"/>
              <a:gd name="connsiteY116" fmla="*/ 2261920 h 6858000"/>
              <a:gd name="connsiteX117" fmla="*/ 504338 w 1605470"/>
              <a:gd name="connsiteY117" fmla="*/ 2195378 h 6858000"/>
              <a:gd name="connsiteX118" fmla="*/ 488555 w 1605470"/>
              <a:gd name="connsiteY118" fmla="*/ 2155135 h 6858000"/>
              <a:gd name="connsiteX119" fmla="*/ 486013 w 1605470"/>
              <a:gd name="connsiteY119" fmla="*/ 2118008 h 6858000"/>
              <a:gd name="connsiteX120" fmla="*/ 487006 w 1605470"/>
              <a:gd name="connsiteY120" fmla="*/ 2050531 h 6858000"/>
              <a:gd name="connsiteX121" fmla="*/ 478812 w 1605470"/>
              <a:gd name="connsiteY121" fmla="*/ 1963269 h 6858000"/>
              <a:gd name="connsiteX122" fmla="*/ 459990 w 1605470"/>
              <a:gd name="connsiteY122" fmla="*/ 1906352 h 6858000"/>
              <a:gd name="connsiteX123" fmla="*/ 436547 w 1605470"/>
              <a:gd name="connsiteY123" fmla="*/ 1861531 h 6858000"/>
              <a:gd name="connsiteX124" fmla="*/ 390346 w 1605470"/>
              <a:gd name="connsiteY124" fmla="*/ 1732919 h 6858000"/>
              <a:gd name="connsiteX125" fmla="*/ 362657 w 1605470"/>
              <a:gd name="connsiteY125" fmla="*/ 1663540 h 6858000"/>
              <a:gd name="connsiteX126" fmla="*/ 361783 w 1605470"/>
              <a:gd name="connsiteY126" fmla="*/ 1615777 h 6858000"/>
              <a:gd name="connsiteX127" fmla="*/ 342578 w 1605470"/>
              <a:gd name="connsiteY127" fmla="*/ 1563678 h 6858000"/>
              <a:gd name="connsiteX128" fmla="*/ 355658 w 1605470"/>
              <a:gd name="connsiteY128" fmla="*/ 1519474 h 6858000"/>
              <a:gd name="connsiteX129" fmla="*/ 348400 w 1605470"/>
              <a:gd name="connsiteY129" fmla="*/ 1477995 h 6858000"/>
              <a:gd name="connsiteX130" fmla="*/ 334485 w 1605470"/>
              <a:gd name="connsiteY130" fmla="*/ 1373769 h 6858000"/>
              <a:gd name="connsiteX131" fmla="*/ 342792 w 1605470"/>
              <a:gd name="connsiteY131" fmla="*/ 1307086 h 6858000"/>
              <a:gd name="connsiteX132" fmla="*/ 343980 w 1605470"/>
              <a:gd name="connsiteY132" fmla="*/ 1189033 h 6858000"/>
              <a:gd name="connsiteX133" fmla="*/ 348665 w 1605470"/>
              <a:gd name="connsiteY133" fmla="*/ 1168288 h 6858000"/>
              <a:gd name="connsiteX134" fmla="*/ 340947 w 1605470"/>
              <a:gd name="connsiteY134" fmla="*/ 1142577 h 6858000"/>
              <a:gd name="connsiteX135" fmla="*/ 330253 w 1605470"/>
              <a:gd name="connsiteY135" fmla="*/ 1088484 h 6858000"/>
              <a:gd name="connsiteX136" fmla="*/ 318989 w 1605470"/>
              <a:gd name="connsiteY136" fmla="*/ 1016103 h 6858000"/>
              <a:gd name="connsiteX137" fmla="*/ 320445 w 1605470"/>
              <a:gd name="connsiteY137" fmla="*/ 932283 h 6858000"/>
              <a:gd name="connsiteX138" fmla="*/ 322681 w 1605470"/>
              <a:gd name="connsiteY138" fmla="*/ 915925 h 6858000"/>
              <a:gd name="connsiteX139" fmla="*/ 315310 w 1605470"/>
              <a:gd name="connsiteY139" fmla="*/ 896999 h 6858000"/>
              <a:gd name="connsiteX140" fmla="*/ 284718 w 1605470"/>
              <a:gd name="connsiteY140" fmla="*/ 821517 h 6858000"/>
              <a:gd name="connsiteX141" fmla="*/ 263668 w 1605470"/>
              <a:gd name="connsiteY141" fmla="*/ 751353 h 6858000"/>
              <a:gd name="connsiteX142" fmla="*/ 263226 w 1605470"/>
              <a:gd name="connsiteY142" fmla="*/ 721230 h 6858000"/>
              <a:gd name="connsiteX143" fmla="*/ 248897 w 1605470"/>
              <a:gd name="connsiteY143" fmla="*/ 681659 h 6858000"/>
              <a:gd name="connsiteX144" fmla="*/ 234316 w 1605470"/>
              <a:gd name="connsiteY144" fmla="*/ 635218 h 6858000"/>
              <a:gd name="connsiteX145" fmla="*/ 239327 w 1605470"/>
              <a:gd name="connsiteY145" fmla="*/ 613763 h 6858000"/>
              <a:gd name="connsiteX146" fmla="*/ 225269 w 1605470"/>
              <a:gd name="connsiteY146" fmla="*/ 598582 h 6858000"/>
              <a:gd name="connsiteX147" fmla="*/ 224950 w 1605470"/>
              <a:gd name="connsiteY147" fmla="*/ 576846 h 6858000"/>
              <a:gd name="connsiteX148" fmla="*/ 204576 w 1605470"/>
              <a:gd name="connsiteY148" fmla="*/ 530055 h 6858000"/>
              <a:gd name="connsiteX149" fmla="*/ 219064 w 1605470"/>
              <a:gd name="connsiteY149" fmla="*/ 469651 h 6858000"/>
              <a:gd name="connsiteX150" fmla="*/ 195012 w 1605470"/>
              <a:gd name="connsiteY150" fmla="*/ 448559 h 6858000"/>
              <a:gd name="connsiteX151" fmla="*/ 201434 w 1605470"/>
              <a:gd name="connsiteY151" fmla="*/ 441529 h 6858000"/>
              <a:gd name="connsiteX152" fmla="*/ 200655 w 1605470"/>
              <a:gd name="connsiteY152" fmla="*/ 428927 h 6858000"/>
              <a:gd name="connsiteX153" fmla="*/ 190059 w 1605470"/>
              <a:gd name="connsiteY153" fmla="*/ 430161 h 6858000"/>
              <a:gd name="connsiteX154" fmla="*/ 167079 w 1605470"/>
              <a:gd name="connsiteY154" fmla="*/ 367211 h 6858000"/>
              <a:gd name="connsiteX155" fmla="*/ 124571 w 1605470"/>
              <a:gd name="connsiteY155" fmla="*/ 302178 h 6858000"/>
              <a:gd name="connsiteX156" fmla="*/ 103243 w 1605470"/>
              <a:gd name="connsiteY156" fmla="*/ 211375 h 6858000"/>
              <a:gd name="connsiteX157" fmla="*/ 94571 w 1605470"/>
              <a:gd name="connsiteY157" fmla="*/ 184179 h 6858000"/>
              <a:gd name="connsiteX158" fmla="*/ 13437 w 1605470"/>
              <a:gd name="connsiteY158" fmla="*/ 19287 h 6858000"/>
              <a:gd name="connsiteX159" fmla="*/ 0 w 1605470"/>
              <a:gd name="connsiteY159"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8335 w 1605470"/>
              <a:gd name="connsiteY37" fmla="*/ 5665173 h 6858000"/>
              <a:gd name="connsiteX38" fmla="*/ 562052 w 1605470"/>
              <a:gd name="connsiteY38" fmla="*/ 5563435 h 6858000"/>
              <a:gd name="connsiteX39" fmla="*/ 591557 w 1605470"/>
              <a:gd name="connsiteY39" fmla="*/ 5476393 h 6858000"/>
              <a:gd name="connsiteX40" fmla="*/ 622750 w 1605470"/>
              <a:gd name="connsiteY40" fmla="*/ 5396260 h 6858000"/>
              <a:gd name="connsiteX41" fmla="*/ 638731 w 1605470"/>
              <a:gd name="connsiteY41" fmla="*/ 5330009 h 6858000"/>
              <a:gd name="connsiteX42" fmla="*/ 672224 w 1605470"/>
              <a:gd name="connsiteY42" fmla="*/ 5273739 h 6858000"/>
              <a:gd name="connsiteX43" fmla="*/ 681823 w 1605470"/>
              <a:gd name="connsiteY43" fmla="*/ 5241779 h 6858000"/>
              <a:gd name="connsiteX44" fmla="*/ 693049 w 1605470"/>
              <a:gd name="connsiteY44" fmla="*/ 5225268 h 6858000"/>
              <a:gd name="connsiteX45" fmla="*/ 694069 w 1605470"/>
              <a:gd name="connsiteY45" fmla="*/ 5217684 h 6858000"/>
              <a:gd name="connsiteX46" fmla="*/ 701410 w 1605470"/>
              <a:gd name="connsiteY46" fmla="*/ 5193377 h 6858000"/>
              <a:gd name="connsiteX47" fmla="*/ 704713 w 1605470"/>
              <a:gd name="connsiteY47" fmla="*/ 5179288 h 6858000"/>
              <a:gd name="connsiteX48" fmla="*/ 705697 w 1605470"/>
              <a:gd name="connsiteY48" fmla="*/ 5173621 h 6858000"/>
              <a:gd name="connsiteX49" fmla="*/ 701331 w 1605470"/>
              <a:gd name="connsiteY49" fmla="*/ 5159961 h 6858000"/>
              <a:gd name="connsiteX50" fmla="*/ 708008 w 1605470"/>
              <a:gd name="connsiteY50" fmla="*/ 5144295 h 6858000"/>
              <a:gd name="connsiteX51" fmla="*/ 704941 w 1605470"/>
              <a:gd name="connsiteY51" fmla="*/ 5125185 h 6858000"/>
              <a:gd name="connsiteX52" fmla="*/ 711771 w 1605470"/>
              <a:gd name="connsiteY52" fmla="*/ 5121884 h 6858000"/>
              <a:gd name="connsiteX53" fmla="*/ 718807 w 1605470"/>
              <a:gd name="connsiteY53" fmla="*/ 5067850 h 6858000"/>
              <a:gd name="connsiteX54" fmla="*/ 721538 w 1605470"/>
              <a:gd name="connsiteY54" fmla="*/ 5060861 h 6858000"/>
              <a:gd name="connsiteX55" fmla="*/ 718242 w 1605470"/>
              <a:gd name="connsiteY55" fmla="*/ 5034192 h 6858000"/>
              <a:gd name="connsiteX56" fmla="*/ 719796 w 1605470"/>
              <a:gd name="connsiteY56" fmla="*/ 4993030 h 6858000"/>
              <a:gd name="connsiteX57" fmla="*/ 726705 w 1605470"/>
              <a:gd name="connsiteY57" fmla="*/ 4946844 h 6858000"/>
              <a:gd name="connsiteX58" fmla="*/ 722561 w 1605470"/>
              <a:gd name="connsiteY58" fmla="*/ 4932692 h 6858000"/>
              <a:gd name="connsiteX59" fmla="*/ 737964 w 1605470"/>
              <a:gd name="connsiteY59" fmla="*/ 4858827 h 6858000"/>
              <a:gd name="connsiteX60" fmla="*/ 732118 w 1605470"/>
              <a:gd name="connsiteY60" fmla="*/ 4801535 h 6858000"/>
              <a:gd name="connsiteX61" fmla="*/ 739787 w 1605470"/>
              <a:gd name="connsiteY61" fmla="*/ 4797794 h 6858000"/>
              <a:gd name="connsiteX62" fmla="*/ 741081 w 1605470"/>
              <a:gd name="connsiteY62" fmla="*/ 4784526 h 6858000"/>
              <a:gd name="connsiteX63" fmla="*/ 742865 w 1605470"/>
              <a:gd name="connsiteY63" fmla="*/ 4781211 h 6858000"/>
              <a:gd name="connsiteX64" fmla="*/ 751652 w 1605470"/>
              <a:gd name="connsiteY64" fmla="*/ 4761984 h 6858000"/>
              <a:gd name="connsiteX65" fmla="*/ 747700 w 1605470"/>
              <a:gd name="connsiteY65" fmla="*/ 4690749 h 6858000"/>
              <a:gd name="connsiteX66" fmla="*/ 743180 w 1605470"/>
              <a:gd name="connsiteY66" fmla="*/ 4584173 h 6858000"/>
              <a:gd name="connsiteX67" fmla="*/ 738263 w 1605470"/>
              <a:gd name="connsiteY67" fmla="*/ 4444346 h 6858000"/>
              <a:gd name="connsiteX68" fmla="*/ 734828 w 1605470"/>
              <a:gd name="connsiteY68" fmla="*/ 4375228 h 6858000"/>
              <a:gd name="connsiteX69" fmla="*/ 715481 w 1605470"/>
              <a:gd name="connsiteY69" fmla="*/ 4214165 h 6858000"/>
              <a:gd name="connsiteX70" fmla="*/ 719554 w 1605470"/>
              <a:gd name="connsiteY70" fmla="*/ 4090296 h 6858000"/>
              <a:gd name="connsiteX71" fmla="*/ 704810 w 1605470"/>
              <a:gd name="connsiteY71" fmla="*/ 4033999 h 6858000"/>
              <a:gd name="connsiteX72" fmla="*/ 705959 w 1605470"/>
              <a:gd name="connsiteY72" fmla="*/ 4031933 h 6858000"/>
              <a:gd name="connsiteX73" fmla="*/ 704535 w 1605470"/>
              <a:gd name="connsiteY73" fmla="*/ 4013953 h 6858000"/>
              <a:gd name="connsiteX74" fmla="*/ 700443 w 1605470"/>
              <a:gd name="connsiteY74" fmla="*/ 4010511 h 6858000"/>
              <a:gd name="connsiteX75" fmla="*/ 698282 w 1605470"/>
              <a:gd name="connsiteY75" fmla="*/ 3998331 h 6858000"/>
              <a:gd name="connsiteX76" fmla="*/ 690830 w 1605470"/>
              <a:gd name="connsiteY76" fmla="*/ 3974753 h 6858000"/>
              <a:gd name="connsiteX77" fmla="*/ 692428 w 1605470"/>
              <a:gd name="connsiteY77" fmla="*/ 3969950 h 6858000"/>
              <a:gd name="connsiteX78" fmla="*/ 685850 w 1605470"/>
              <a:gd name="connsiteY78" fmla="*/ 3933779 h 6858000"/>
              <a:gd name="connsiteX79" fmla="*/ 687181 w 1605470"/>
              <a:gd name="connsiteY79" fmla="*/ 3933093 h 6858000"/>
              <a:gd name="connsiteX80" fmla="*/ 691535 w 1605470"/>
              <a:gd name="connsiteY80" fmla="*/ 3922082 h 6858000"/>
              <a:gd name="connsiteX81" fmla="*/ 696613 w 1605470"/>
              <a:gd name="connsiteY81" fmla="*/ 3901461 h 6858000"/>
              <a:gd name="connsiteX82" fmla="*/ 719207 w 1605470"/>
              <a:gd name="connsiteY82" fmla="*/ 3813873 h 6858000"/>
              <a:gd name="connsiteX83" fmla="*/ 718632 w 1605470"/>
              <a:gd name="connsiteY83" fmla="*/ 3806161 h 6858000"/>
              <a:gd name="connsiteX84" fmla="*/ 718939 w 1605470"/>
              <a:gd name="connsiteY84" fmla="*/ 3805957 h 6858000"/>
              <a:gd name="connsiteX85" fmla="*/ 718966 w 1605470"/>
              <a:gd name="connsiteY85" fmla="*/ 3797724 h 6858000"/>
              <a:gd name="connsiteX86" fmla="*/ 717581 w 1605470"/>
              <a:gd name="connsiteY86" fmla="*/ 3792098 h 6858000"/>
              <a:gd name="connsiteX87" fmla="*/ 716465 w 1605470"/>
              <a:gd name="connsiteY87" fmla="*/ 3777135 h 6858000"/>
              <a:gd name="connsiteX88" fmla="*/ 718198 w 1605470"/>
              <a:gd name="connsiteY88" fmla="*/ 3771656 h 6858000"/>
              <a:gd name="connsiteX89" fmla="*/ 721941 w 1605470"/>
              <a:gd name="connsiteY89" fmla="*/ 3769007 h 6858000"/>
              <a:gd name="connsiteX90" fmla="*/ 721407 w 1605470"/>
              <a:gd name="connsiteY90" fmla="*/ 3767709 h 6858000"/>
              <a:gd name="connsiteX91" fmla="*/ 730103 w 1605470"/>
              <a:gd name="connsiteY91" fmla="*/ 3738082 h 6858000"/>
              <a:gd name="connsiteX92" fmla="*/ 737449 w 1605470"/>
              <a:gd name="connsiteY92" fmla="*/ 3673397 h 6858000"/>
              <a:gd name="connsiteX93" fmla="*/ 736745 w 1605470"/>
              <a:gd name="connsiteY93" fmla="*/ 3637109 h 6858000"/>
              <a:gd name="connsiteX94" fmla="*/ 740188 w 1605470"/>
              <a:gd name="connsiteY94" fmla="*/ 3536883 h 6858000"/>
              <a:gd name="connsiteX95" fmla="*/ 747726 w 1605470"/>
              <a:gd name="connsiteY95" fmla="*/ 3435652 h 6858000"/>
              <a:gd name="connsiteX96" fmla="*/ 749397 w 1605470"/>
              <a:gd name="connsiteY96" fmla="*/ 3307769 h 6858000"/>
              <a:gd name="connsiteX97" fmla="*/ 766960 w 1605470"/>
              <a:gd name="connsiteY97" fmla="*/ 3250522 h 6858000"/>
              <a:gd name="connsiteX98" fmla="*/ 767385 w 1605470"/>
              <a:gd name="connsiteY98" fmla="*/ 3229163 h 6858000"/>
              <a:gd name="connsiteX99" fmla="*/ 769208 w 1605470"/>
              <a:gd name="connsiteY99" fmla="*/ 3217217 h 6858000"/>
              <a:gd name="connsiteX100" fmla="*/ 756043 w 1605470"/>
              <a:gd name="connsiteY100" fmla="*/ 3183755 h 6858000"/>
              <a:gd name="connsiteX101" fmla="*/ 756544 w 1605470"/>
              <a:gd name="connsiteY101" fmla="*/ 3178642 h 6858000"/>
              <a:gd name="connsiteX102" fmla="*/ 744144 w 1605470"/>
              <a:gd name="connsiteY102" fmla="*/ 3158586 h 6858000"/>
              <a:gd name="connsiteX103" fmla="*/ 729329 w 1605470"/>
              <a:gd name="connsiteY103" fmla="*/ 3129034 h 6858000"/>
              <a:gd name="connsiteX104" fmla="*/ 729994 w 1605470"/>
              <a:gd name="connsiteY104" fmla="*/ 3126682 h 6858000"/>
              <a:gd name="connsiteX105" fmla="*/ 720862 w 1605470"/>
              <a:gd name="connsiteY105" fmla="*/ 3114519 h 6858000"/>
              <a:gd name="connsiteX106" fmla="*/ 707471 w 1605470"/>
              <a:gd name="connsiteY106" fmla="*/ 3106272 h 6858000"/>
              <a:gd name="connsiteX107" fmla="*/ 680201 w 1605470"/>
              <a:gd name="connsiteY107" fmla="*/ 2958185 h 6858000"/>
              <a:gd name="connsiteX108" fmla="*/ 622815 w 1605470"/>
              <a:gd name="connsiteY108" fmla="*/ 2762989 h 6858000"/>
              <a:gd name="connsiteX109" fmla="*/ 571733 w 1605470"/>
              <a:gd name="connsiteY109" fmla="*/ 2554718 h 6858000"/>
              <a:gd name="connsiteX110" fmla="*/ 551827 w 1605470"/>
              <a:gd name="connsiteY110" fmla="*/ 2485734 h 6858000"/>
              <a:gd name="connsiteX111" fmla="*/ 542550 w 1605470"/>
              <a:gd name="connsiteY111" fmla="*/ 2447068 h 6858000"/>
              <a:gd name="connsiteX112" fmla="*/ 529511 w 1605470"/>
              <a:gd name="connsiteY112" fmla="*/ 2425819 h 6858000"/>
              <a:gd name="connsiteX113" fmla="*/ 535510 w 1605470"/>
              <a:gd name="connsiteY113" fmla="*/ 2402874 h 6858000"/>
              <a:gd name="connsiteX114" fmla="*/ 538122 w 1605470"/>
              <a:gd name="connsiteY114" fmla="*/ 2381443 h 6858000"/>
              <a:gd name="connsiteX115" fmla="*/ 514451 w 1605470"/>
              <a:gd name="connsiteY115" fmla="*/ 2261920 h 6858000"/>
              <a:gd name="connsiteX116" fmla="*/ 504338 w 1605470"/>
              <a:gd name="connsiteY116" fmla="*/ 2195378 h 6858000"/>
              <a:gd name="connsiteX117" fmla="*/ 488555 w 1605470"/>
              <a:gd name="connsiteY117" fmla="*/ 2155135 h 6858000"/>
              <a:gd name="connsiteX118" fmla="*/ 486013 w 1605470"/>
              <a:gd name="connsiteY118" fmla="*/ 2118008 h 6858000"/>
              <a:gd name="connsiteX119" fmla="*/ 487006 w 1605470"/>
              <a:gd name="connsiteY119" fmla="*/ 2050531 h 6858000"/>
              <a:gd name="connsiteX120" fmla="*/ 478812 w 1605470"/>
              <a:gd name="connsiteY120" fmla="*/ 1963269 h 6858000"/>
              <a:gd name="connsiteX121" fmla="*/ 459990 w 1605470"/>
              <a:gd name="connsiteY121" fmla="*/ 1906352 h 6858000"/>
              <a:gd name="connsiteX122" fmla="*/ 436547 w 1605470"/>
              <a:gd name="connsiteY122" fmla="*/ 1861531 h 6858000"/>
              <a:gd name="connsiteX123" fmla="*/ 390346 w 1605470"/>
              <a:gd name="connsiteY123" fmla="*/ 1732919 h 6858000"/>
              <a:gd name="connsiteX124" fmla="*/ 362657 w 1605470"/>
              <a:gd name="connsiteY124" fmla="*/ 1663540 h 6858000"/>
              <a:gd name="connsiteX125" fmla="*/ 361783 w 1605470"/>
              <a:gd name="connsiteY125" fmla="*/ 1615777 h 6858000"/>
              <a:gd name="connsiteX126" fmla="*/ 342578 w 1605470"/>
              <a:gd name="connsiteY126" fmla="*/ 1563678 h 6858000"/>
              <a:gd name="connsiteX127" fmla="*/ 355658 w 1605470"/>
              <a:gd name="connsiteY127" fmla="*/ 1519474 h 6858000"/>
              <a:gd name="connsiteX128" fmla="*/ 348400 w 1605470"/>
              <a:gd name="connsiteY128" fmla="*/ 1477995 h 6858000"/>
              <a:gd name="connsiteX129" fmla="*/ 334485 w 1605470"/>
              <a:gd name="connsiteY129" fmla="*/ 1373769 h 6858000"/>
              <a:gd name="connsiteX130" fmla="*/ 342792 w 1605470"/>
              <a:gd name="connsiteY130" fmla="*/ 1307086 h 6858000"/>
              <a:gd name="connsiteX131" fmla="*/ 343980 w 1605470"/>
              <a:gd name="connsiteY131" fmla="*/ 1189033 h 6858000"/>
              <a:gd name="connsiteX132" fmla="*/ 348665 w 1605470"/>
              <a:gd name="connsiteY132" fmla="*/ 1168288 h 6858000"/>
              <a:gd name="connsiteX133" fmla="*/ 340947 w 1605470"/>
              <a:gd name="connsiteY133" fmla="*/ 1142577 h 6858000"/>
              <a:gd name="connsiteX134" fmla="*/ 330253 w 1605470"/>
              <a:gd name="connsiteY134" fmla="*/ 1088484 h 6858000"/>
              <a:gd name="connsiteX135" fmla="*/ 318989 w 1605470"/>
              <a:gd name="connsiteY135" fmla="*/ 1016103 h 6858000"/>
              <a:gd name="connsiteX136" fmla="*/ 320445 w 1605470"/>
              <a:gd name="connsiteY136" fmla="*/ 932283 h 6858000"/>
              <a:gd name="connsiteX137" fmla="*/ 322681 w 1605470"/>
              <a:gd name="connsiteY137" fmla="*/ 915925 h 6858000"/>
              <a:gd name="connsiteX138" fmla="*/ 315310 w 1605470"/>
              <a:gd name="connsiteY138" fmla="*/ 896999 h 6858000"/>
              <a:gd name="connsiteX139" fmla="*/ 284718 w 1605470"/>
              <a:gd name="connsiteY139" fmla="*/ 821517 h 6858000"/>
              <a:gd name="connsiteX140" fmla="*/ 263668 w 1605470"/>
              <a:gd name="connsiteY140" fmla="*/ 751353 h 6858000"/>
              <a:gd name="connsiteX141" fmla="*/ 263226 w 1605470"/>
              <a:gd name="connsiteY141" fmla="*/ 721230 h 6858000"/>
              <a:gd name="connsiteX142" fmla="*/ 248897 w 1605470"/>
              <a:gd name="connsiteY142" fmla="*/ 681659 h 6858000"/>
              <a:gd name="connsiteX143" fmla="*/ 234316 w 1605470"/>
              <a:gd name="connsiteY143" fmla="*/ 635218 h 6858000"/>
              <a:gd name="connsiteX144" fmla="*/ 239327 w 1605470"/>
              <a:gd name="connsiteY144" fmla="*/ 613763 h 6858000"/>
              <a:gd name="connsiteX145" fmla="*/ 225269 w 1605470"/>
              <a:gd name="connsiteY145" fmla="*/ 598582 h 6858000"/>
              <a:gd name="connsiteX146" fmla="*/ 224950 w 1605470"/>
              <a:gd name="connsiteY146" fmla="*/ 576846 h 6858000"/>
              <a:gd name="connsiteX147" fmla="*/ 204576 w 1605470"/>
              <a:gd name="connsiteY147" fmla="*/ 530055 h 6858000"/>
              <a:gd name="connsiteX148" fmla="*/ 219064 w 1605470"/>
              <a:gd name="connsiteY148" fmla="*/ 469651 h 6858000"/>
              <a:gd name="connsiteX149" fmla="*/ 195012 w 1605470"/>
              <a:gd name="connsiteY149" fmla="*/ 448559 h 6858000"/>
              <a:gd name="connsiteX150" fmla="*/ 201434 w 1605470"/>
              <a:gd name="connsiteY150" fmla="*/ 441529 h 6858000"/>
              <a:gd name="connsiteX151" fmla="*/ 200655 w 1605470"/>
              <a:gd name="connsiteY151" fmla="*/ 428927 h 6858000"/>
              <a:gd name="connsiteX152" fmla="*/ 190059 w 1605470"/>
              <a:gd name="connsiteY152" fmla="*/ 430161 h 6858000"/>
              <a:gd name="connsiteX153" fmla="*/ 167079 w 1605470"/>
              <a:gd name="connsiteY153" fmla="*/ 367211 h 6858000"/>
              <a:gd name="connsiteX154" fmla="*/ 124571 w 1605470"/>
              <a:gd name="connsiteY154" fmla="*/ 302178 h 6858000"/>
              <a:gd name="connsiteX155" fmla="*/ 103243 w 1605470"/>
              <a:gd name="connsiteY155" fmla="*/ 211375 h 6858000"/>
              <a:gd name="connsiteX156" fmla="*/ 94571 w 1605470"/>
              <a:gd name="connsiteY156" fmla="*/ 184179 h 6858000"/>
              <a:gd name="connsiteX157" fmla="*/ 13437 w 1605470"/>
              <a:gd name="connsiteY157" fmla="*/ 19287 h 6858000"/>
              <a:gd name="connsiteX158" fmla="*/ 0 w 1605470"/>
              <a:gd name="connsiteY158"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8335 w 1605470"/>
              <a:gd name="connsiteY37" fmla="*/ 5665173 h 6858000"/>
              <a:gd name="connsiteX38" fmla="*/ 562052 w 1605470"/>
              <a:gd name="connsiteY38" fmla="*/ 5563435 h 6858000"/>
              <a:gd name="connsiteX39" fmla="*/ 591557 w 1605470"/>
              <a:gd name="connsiteY39" fmla="*/ 5476393 h 6858000"/>
              <a:gd name="connsiteX40" fmla="*/ 622750 w 1605470"/>
              <a:gd name="connsiteY40" fmla="*/ 5396260 h 6858000"/>
              <a:gd name="connsiteX41" fmla="*/ 638731 w 1605470"/>
              <a:gd name="connsiteY41" fmla="*/ 5330009 h 6858000"/>
              <a:gd name="connsiteX42" fmla="*/ 672224 w 1605470"/>
              <a:gd name="connsiteY42" fmla="*/ 5273739 h 6858000"/>
              <a:gd name="connsiteX43" fmla="*/ 681823 w 1605470"/>
              <a:gd name="connsiteY43" fmla="*/ 5241779 h 6858000"/>
              <a:gd name="connsiteX44" fmla="*/ 693049 w 1605470"/>
              <a:gd name="connsiteY44" fmla="*/ 5225268 h 6858000"/>
              <a:gd name="connsiteX45" fmla="*/ 694069 w 1605470"/>
              <a:gd name="connsiteY45" fmla="*/ 5217684 h 6858000"/>
              <a:gd name="connsiteX46" fmla="*/ 701410 w 1605470"/>
              <a:gd name="connsiteY46" fmla="*/ 5193377 h 6858000"/>
              <a:gd name="connsiteX47" fmla="*/ 704713 w 1605470"/>
              <a:gd name="connsiteY47" fmla="*/ 5179288 h 6858000"/>
              <a:gd name="connsiteX48" fmla="*/ 705697 w 1605470"/>
              <a:gd name="connsiteY48" fmla="*/ 5173621 h 6858000"/>
              <a:gd name="connsiteX49" fmla="*/ 701331 w 1605470"/>
              <a:gd name="connsiteY49" fmla="*/ 5159961 h 6858000"/>
              <a:gd name="connsiteX50" fmla="*/ 708008 w 1605470"/>
              <a:gd name="connsiteY50" fmla="*/ 5144295 h 6858000"/>
              <a:gd name="connsiteX51" fmla="*/ 704941 w 1605470"/>
              <a:gd name="connsiteY51" fmla="*/ 5125185 h 6858000"/>
              <a:gd name="connsiteX52" fmla="*/ 711771 w 1605470"/>
              <a:gd name="connsiteY52" fmla="*/ 5121884 h 6858000"/>
              <a:gd name="connsiteX53" fmla="*/ 718807 w 1605470"/>
              <a:gd name="connsiteY53" fmla="*/ 5067850 h 6858000"/>
              <a:gd name="connsiteX54" fmla="*/ 721538 w 1605470"/>
              <a:gd name="connsiteY54" fmla="*/ 5060861 h 6858000"/>
              <a:gd name="connsiteX55" fmla="*/ 718242 w 1605470"/>
              <a:gd name="connsiteY55" fmla="*/ 5034192 h 6858000"/>
              <a:gd name="connsiteX56" fmla="*/ 719796 w 1605470"/>
              <a:gd name="connsiteY56" fmla="*/ 4993030 h 6858000"/>
              <a:gd name="connsiteX57" fmla="*/ 726705 w 1605470"/>
              <a:gd name="connsiteY57" fmla="*/ 4946844 h 6858000"/>
              <a:gd name="connsiteX58" fmla="*/ 722561 w 1605470"/>
              <a:gd name="connsiteY58" fmla="*/ 4932692 h 6858000"/>
              <a:gd name="connsiteX59" fmla="*/ 737964 w 1605470"/>
              <a:gd name="connsiteY59" fmla="*/ 4858827 h 6858000"/>
              <a:gd name="connsiteX60" fmla="*/ 732118 w 1605470"/>
              <a:gd name="connsiteY60" fmla="*/ 4801535 h 6858000"/>
              <a:gd name="connsiteX61" fmla="*/ 739787 w 1605470"/>
              <a:gd name="connsiteY61" fmla="*/ 4797794 h 6858000"/>
              <a:gd name="connsiteX62" fmla="*/ 741081 w 1605470"/>
              <a:gd name="connsiteY62" fmla="*/ 4784526 h 6858000"/>
              <a:gd name="connsiteX63" fmla="*/ 742865 w 1605470"/>
              <a:gd name="connsiteY63" fmla="*/ 4781211 h 6858000"/>
              <a:gd name="connsiteX64" fmla="*/ 751652 w 1605470"/>
              <a:gd name="connsiteY64" fmla="*/ 4761984 h 6858000"/>
              <a:gd name="connsiteX65" fmla="*/ 747700 w 1605470"/>
              <a:gd name="connsiteY65" fmla="*/ 4690749 h 6858000"/>
              <a:gd name="connsiteX66" fmla="*/ 743180 w 1605470"/>
              <a:gd name="connsiteY66" fmla="*/ 4584173 h 6858000"/>
              <a:gd name="connsiteX67" fmla="*/ 738263 w 1605470"/>
              <a:gd name="connsiteY67" fmla="*/ 4444346 h 6858000"/>
              <a:gd name="connsiteX68" fmla="*/ 734828 w 1605470"/>
              <a:gd name="connsiteY68" fmla="*/ 4375228 h 6858000"/>
              <a:gd name="connsiteX69" fmla="*/ 715481 w 1605470"/>
              <a:gd name="connsiteY69" fmla="*/ 4214165 h 6858000"/>
              <a:gd name="connsiteX70" fmla="*/ 719554 w 1605470"/>
              <a:gd name="connsiteY70" fmla="*/ 4090296 h 6858000"/>
              <a:gd name="connsiteX71" fmla="*/ 704810 w 1605470"/>
              <a:gd name="connsiteY71" fmla="*/ 4033999 h 6858000"/>
              <a:gd name="connsiteX72" fmla="*/ 705959 w 1605470"/>
              <a:gd name="connsiteY72" fmla="*/ 4031933 h 6858000"/>
              <a:gd name="connsiteX73" fmla="*/ 704535 w 1605470"/>
              <a:gd name="connsiteY73" fmla="*/ 4013953 h 6858000"/>
              <a:gd name="connsiteX74" fmla="*/ 700443 w 1605470"/>
              <a:gd name="connsiteY74" fmla="*/ 4010511 h 6858000"/>
              <a:gd name="connsiteX75" fmla="*/ 690830 w 1605470"/>
              <a:gd name="connsiteY75" fmla="*/ 3974753 h 6858000"/>
              <a:gd name="connsiteX76" fmla="*/ 692428 w 1605470"/>
              <a:gd name="connsiteY76" fmla="*/ 3969950 h 6858000"/>
              <a:gd name="connsiteX77" fmla="*/ 685850 w 1605470"/>
              <a:gd name="connsiteY77" fmla="*/ 3933779 h 6858000"/>
              <a:gd name="connsiteX78" fmla="*/ 687181 w 1605470"/>
              <a:gd name="connsiteY78" fmla="*/ 3933093 h 6858000"/>
              <a:gd name="connsiteX79" fmla="*/ 691535 w 1605470"/>
              <a:gd name="connsiteY79" fmla="*/ 3922082 h 6858000"/>
              <a:gd name="connsiteX80" fmla="*/ 696613 w 1605470"/>
              <a:gd name="connsiteY80" fmla="*/ 3901461 h 6858000"/>
              <a:gd name="connsiteX81" fmla="*/ 719207 w 1605470"/>
              <a:gd name="connsiteY81" fmla="*/ 3813873 h 6858000"/>
              <a:gd name="connsiteX82" fmla="*/ 718632 w 1605470"/>
              <a:gd name="connsiteY82" fmla="*/ 3806161 h 6858000"/>
              <a:gd name="connsiteX83" fmla="*/ 718939 w 1605470"/>
              <a:gd name="connsiteY83" fmla="*/ 3805957 h 6858000"/>
              <a:gd name="connsiteX84" fmla="*/ 718966 w 1605470"/>
              <a:gd name="connsiteY84" fmla="*/ 3797724 h 6858000"/>
              <a:gd name="connsiteX85" fmla="*/ 717581 w 1605470"/>
              <a:gd name="connsiteY85" fmla="*/ 3792098 h 6858000"/>
              <a:gd name="connsiteX86" fmla="*/ 716465 w 1605470"/>
              <a:gd name="connsiteY86" fmla="*/ 3777135 h 6858000"/>
              <a:gd name="connsiteX87" fmla="*/ 718198 w 1605470"/>
              <a:gd name="connsiteY87" fmla="*/ 3771656 h 6858000"/>
              <a:gd name="connsiteX88" fmla="*/ 721941 w 1605470"/>
              <a:gd name="connsiteY88" fmla="*/ 3769007 h 6858000"/>
              <a:gd name="connsiteX89" fmla="*/ 721407 w 1605470"/>
              <a:gd name="connsiteY89" fmla="*/ 3767709 h 6858000"/>
              <a:gd name="connsiteX90" fmla="*/ 730103 w 1605470"/>
              <a:gd name="connsiteY90" fmla="*/ 3738082 h 6858000"/>
              <a:gd name="connsiteX91" fmla="*/ 737449 w 1605470"/>
              <a:gd name="connsiteY91" fmla="*/ 3673397 h 6858000"/>
              <a:gd name="connsiteX92" fmla="*/ 736745 w 1605470"/>
              <a:gd name="connsiteY92" fmla="*/ 3637109 h 6858000"/>
              <a:gd name="connsiteX93" fmla="*/ 740188 w 1605470"/>
              <a:gd name="connsiteY93" fmla="*/ 3536883 h 6858000"/>
              <a:gd name="connsiteX94" fmla="*/ 747726 w 1605470"/>
              <a:gd name="connsiteY94" fmla="*/ 3435652 h 6858000"/>
              <a:gd name="connsiteX95" fmla="*/ 749397 w 1605470"/>
              <a:gd name="connsiteY95" fmla="*/ 3307769 h 6858000"/>
              <a:gd name="connsiteX96" fmla="*/ 766960 w 1605470"/>
              <a:gd name="connsiteY96" fmla="*/ 3250522 h 6858000"/>
              <a:gd name="connsiteX97" fmla="*/ 767385 w 1605470"/>
              <a:gd name="connsiteY97" fmla="*/ 3229163 h 6858000"/>
              <a:gd name="connsiteX98" fmla="*/ 769208 w 1605470"/>
              <a:gd name="connsiteY98" fmla="*/ 3217217 h 6858000"/>
              <a:gd name="connsiteX99" fmla="*/ 756043 w 1605470"/>
              <a:gd name="connsiteY99" fmla="*/ 3183755 h 6858000"/>
              <a:gd name="connsiteX100" fmla="*/ 756544 w 1605470"/>
              <a:gd name="connsiteY100" fmla="*/ 3178642 h 6858000"/>
              <a:gd name="connsiteX101" fmla="*/ 744144 w 1605470"/>
              <a:gd name="connsiteY101" fmla="*/ 3158586 h 6858000"/>
              <a:gd name="connsiteX102" fmla="*/ 729329 w 1605470"/>
              <a:gd name="connsiteY102" fmla="*/ 3129034 h 6858000"/>
              <a:gd name="connsiteX103" fmla="*/ 729994 w 1605470"/>
              <a:gd name="connsiteY103" fmla="*/ 3126682 h 6858000"/>
              <a:gd name="connsiteX104" fmla="*/ 720862 w 1605470"/>
              <a:gd name="connsiteY104" fmla="*/ 3114519 h 6858000"/>
              <a:gd name="connsiteX105" fmla="*/ 707471 w 1605470"/>
              <a:gd name="connsiteY105" fmla="*/ 3106272 h 6858000"/>
              <a:gd name="connsiteX106" fmla="*/ 680201 w 1605470"/>
              <a:gd name="connsiteY106" fmla="*/ 2958185 h 6858000"/>
              <a:gd name="connsiteX107" fmla="*/ 622815 w 1605470"/>
              <a:gd name="connsiteY107" fmla="*/ 2762989 h 6858000"/>
              <a:gd name="connsiteX108" fmla="*/ 571733 w 1605470"/>
              <a:gd name="connsiteY108" fmla="*/ 2554718 h 6858000"/>
              <a:gd name="connsiteX109" fmla="*/ 551827 w 1605470"/>
              <a:gd name="connsiteY109" fmla="*/ 2485734 h 6858000"/>
              <a:gd name="connsiteX110" fmla="*/ 542550 w 1605470"/>
              <a:gd name="connsiteY110" fmla="*/ 2447068 h 6858000"/>
              <a:gd name="connsiteX111" fmla="*/ 529511 w 1605470"/>
              <a:gd name="connsiteY111" fmla="*/ 2425819 h 6858000"/>
              <a:gd name="connsiteX112" fmla="*/ 535510 w 1605470"/>
              <a:gd name="connsiteY112" fmla="*/ 2402874 h 6858000"/>
              <a:gd name="connsiteX113" fmla="*/ 538122 w 1605470"/>
              <a:gd name="connsiteY113" fmla="*/ 2381443 h 6858000"/>
              <a:gd name="connsiteX114" fmla="*/ 514451 w 1605470"/>
              <a:gd name="connsiteY114" fmla="*/ 2261920 h 6858000"/>
              <a:gd name="connsiteX115" fmla="*/ 504338 w 1605470"/>
              <a:gd name="connsiteY115" fmla="*/ 2195378 h 6858000"/>
              <a:gd name="connsiteX116" fmla="*/ 488555 w 1605470"/>
              <a:gd name="connsiteY116" fmla="*/ 2155135 h 6858000"/>
              <a:gd name="connsiteX117" fmla="*/ 486013 w 1605470"/>
              <a:gd name="connsiteY117" fmla="*/ 2118008 h 6858000"/>
              <a:gd name="connsiteX118" fmla="*/ 487006 w 1605470"/>
              <a:gd name="connsiteY118" fmla="*/ 2050531 h 6858000"/>
              <a:gd name="connsiteX119" fmla="*/ 478812 w 1605470"/>
              <a:gd name="connsiteY119" fmla="*/ 1963269 h 6858000"/>
              <a:gd name="connsiteX120" fmla="*/ 459990 w 1605470"/>
              <a:gd name="connsiteY120" fmla="*/ 1906352 h 6858000"/>
              <a:gd name="connsiteX121" fmla="*/ 436547 w 1605470"/>
              <a:gd name="connsiteY121" fmla="*/ 1861531 h 6858000"/>
              <a:gd name="connsiteX122" fmla="*/ 390346 w 1605470"/>
              <a:gd name="connsiteY122" fmla="*/ 1732919 h 6858000"/>
              <a:gd name="connsiteX123" fmla="*/ 362657 w 1605470"/>
              <a:gd name="connsiteY123" fmla="*/ 1663540 h 6858000"/>
              <a:gd name="connsiteX124" fmla="*/ 361783 w 1605470"/>
              <a:gd name="connsiteY124" fmla="*/ 1615777 h 6858000"/>
              <a:gd name="connsiteX125" fmla="*/ 342578 w 1605470"/>
              <a:gd name="connsiteY125" fmla="*/ 1563678 h 6858000"/>
              <a:gd name="connsiteX126" fmla="*/ 355658 w 1605470"/>
              <a:gd name="connsiteY126" fmla="*/ 1519474 h 6858000"/>
              <a:gd name="connsiteX127" fmla="*/ 348400 w 1605470"/>
              <a:gd name="connsiteY127" fmla="*/ 1477995 h 6858000"/>
              <a:gd name="connsiteX128" fmla="*/ 334485 w 1605470"/>
              <a:gd name="connsiteY128" fmla="*/ 1373769 h 6858000"/>
              <a:gd name="connsiteX129" fmla="*/ 342792 w 1605470"/>
              <a:gd name="connsiteY129" fmla="*/ 1307086 h 6858000"/>
              <a:gd name="connsiteX130" fmla="*/ 343980 w 1605470"/>
              <a:gd name="connsiteY130" fmla="*/ 1189033 h 6858000"/>
              <a:gd name="connsiteX131" fmla="*/ 348665 w 1605470"/>
              <a:gd name="connsiteY131" fmla="*/ 1168288 h 6858000"/>
              <a:gd name="connsiteX132" fmla="*/ 340947 w 1605470"/>
              <a:gd name="connsiteY132" fmla="*/ 1142577 h 6858000"/>
              <a:gd name="connsiteX133" fmla="*/ 330253 w 1605470"/>
              <a:gd name="connsiteY133" fmla="*/ 1088484 h 6858000"/>
              <a:gd name="connsiteX134" fmla="*/ 318989 w 1605470"/>
              <a:gd name="connsiteY134" fmla="*/ 1016103 h 6858000"/>
              <a:gd name="connsiteX135" fmla="*/ 320445 w 1605470"/>
              <a:gd name="connsiteY135" fmla="*/ 932283 h 6858000"/>
              <a:gd name="connsiteX136" fmla="*/ 322681 w 1605470"/>
              <a:gd name="connsiteY136" fmla="*/ 915925 h 6858000"/>
              <a:gd name="connsiteX137" fmla="*/ 315310 w 1605470"/>
              <a:gd name="connsiteY137" fmla="*/ 896999 h 6858000"/>
              <a:gd name="connsiteX138" fmla="*/ 284718 w 1605470"/>
              <a:gd name="connsiteY138" fmla="*/ 821517 h 6858000"/>
              <a:gd name="connsiteX139" fmla="*/ 263668 w 1605470"/>
              <a:gd name="connsiteY139" fmla="*/ 751353 h 6858000"/>
              <a:gd name="connsiteX140" fmla="*/ 263226 w 1605470"/>
              <a:gd name="connsiteY140" fmla="*/ 721230 h 6858000"/>
              <a:gd name="connsiteX141" fmla="*/ 248897 w 1605470"/>
              <a:gd name="connsiteY141" fmla="*/ 681659 h 6858000"/>
              <a:gd name="connsiteX142" fmla="*/ 234316 w 1605470"/>
              <a:gd name="connsiteY142" fmla="*/ 635218 h 6858000"/>
              <a:gd name="connsiteX143" fmla="*/ 239327 w 1605470"/>
              <a:gd name="connsiteY143" fmla="*/ 613763 h 6858000"/>
              <a:gd name="connsiteX144" fmla="*/ 225269 w 1605470"/>
              <a:gd name="connsiteY144" fmla="*/ 598582 h 6858000"/>
              <a:gd name="connsiteX145" fmla="*/ 224950 w 1605470"/>
              <a:gd name="connsiteY145" fmla="*/ 576846 h 6858000"/>
              <a:gd name="connsiteX146" fmla="*/ 204576 w 1605470"/>
              <a:gd name="connsiteY146" fmla="*/ 530055 h 6858000"/>
              <a:gd name="connsiteX147" fmla="*/ 219064 w 1605470"/>
              <a:gd name="connsiteY147" fmla="*/ 469651 h 6858000"/>
              <a:gd name="connsiteX148" fmla="*/ 195012 w 1605470"/>
              <a:gd name="connsiteY148" fmla="*/ 448559 h 6858000"/>
              <a:gd name="connsiteX149" fmla="*/ 201434 w 1605470"/>
              <a:gd name="connsiteY149" fmla="*/ 441529 h 6858000"/>
              <a:gd name="connsiteX150" fmla="*/ 200655 w 1605470"/>
              <a:gd name="connsiteY150" fmla="*/ 428927 h 6858000"/>
              <a:gd name="connsiteX151" fmla="*/ 190059 w 1605470"/>
              <a:gd name="connsiteY151" fmla="*/ 430161 h 6858000"/>
              <a:gd name="connsiteX152" fmla="*/ 167079 w 1605470"/>
              <a:gd name="connsiteY152" fmla="*/ 367211 h 6858000"/>
              <a:gd name="connsiteX153" fmla="*/ 124571 w 1605470"/>
              <a:gd name="connsiteY153" fmla="*/ 302178 h 6858000"/>
              <a:gd name="connsiteX154" fmla="*/ 103243 w 1605470"/>
              <a:gd name="connsiteY154" fmla="*/ 211375 h 6858000"/>
              <a:gd name="connsiteX155" fmla="*/ 94571 w 1605470"/>
              <a:gd name="connsiteY155" fmla="*/ 184179 h 6858000"/>
              <a:gd name="connsiteX156" fmla="*/ 13437 w 1605470"/>
              <a:gd name="connsiteY156" fmla="*/ 19287 h 6858000"/>
              <a:gd name="connsiteX157" fmla="*/ 0 w 1605470"/>
              <a:gd name="connsiteY157"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8335 w 1605470"/>
              <a:gd name="connsiteY37" fmla="*/ 5665173 h 6858000"/>
              <a:gd name="connsiteX38" fmla="*/ 562052 w 1605470"/>
              <a:gd name="connsiteY38" fmla="*/ 5563435 h 6858000"/>
              <a:gd name="connsiteX39" fmla="*/ 591557 w 1605470"/>
              <a:gd name="connsiteY39" fmla="*/ 5476393 h 6858000"/>
              <a:gd name="connsiteX40" fmla="*/ 622750 w 1605470"/>
              <a:gd name="connsiteY40" fmla="*/ 5396260 h 6858000"/>
              <a:gd name="connsiteX41" fmla="*/ 638731 w 1605470"/>
              <a:gd name="connsiteY41" fmla="*/ 5330009 h 6858000"/>
              <a:gd name="connsiteX42" fmla="*/ 672224 w 1605470"/>
              <a:gd name="connsiteY42" fmla="*/ 5273739 h 6858000"/>
              <a:gd name="connsiteX43" fmla="*/ 681823 w 1605470"/>
              <a:gd name="connsiteY43" fmla="*/ 5241779 h 6858000"/>
              <a:gd name="connsiteX44" fmla="*/ 693049 w 1605470"/>
              <a:gd name="connsiteY44" fmla="*/ 5225268 h 6858000"/>
              <a:gd name="connsiteX45" fmla="*/ 694069 w 1605470"/>
              <a:gd name="connsiteY45" fmla="*/ 5217684 h 6858000"/>
              <a:gd name="connsiteX46" fmla="*/ 701410 w 1605470"/>
              <a:gd name="connsiteY46" fmla="*/ 5193377 h 6858000"/>
              <a:gd name="connsiteX47" fmla="*/ 704713 w 1605470"/>
              <a:gd name="connsiteY47" fmla="*/ 5179288 h 6858000"/>
              <a:gd name="connsiteX48" fmla="*/ 705697 w 1605470"/>
              <a:gd name="connsiteY48" fmla="*/ 5173621 h 6858000"/>
              <a:gd name="connsiteX49" fmla="*/ 701331 w 1605470"/>
              <a:gd name="connsiteY49" fmla="*/ 5159961 h 6858000"/>
              <a:gd name="connsiteX50" fmla="*/ 708008 w 1605470"/>
              <a:gd name="connsiteY50" fmla="*/ 5144295 h 6858000"/>
              <a:gd name="connsiteX51" fmla="*/ 704941 w 1605470"/>
              <a:gd name="connsiteY51" fmla="*/ 5125185 h 6858000"/>
              <a:gd name="connsiteX52" fmla="*/ 711771 w 1605470"/>
              <a:gd name="connsiteY52" fmla="*/ 5121884 h 6858000"/>
              <a:gd name="connsiteX53" fmla="*/ 718807 w 1605470"/>
              <a:gd name="connsiteY53" fmla="*/ 5067850 h 6858000"/>
              <a:gd name="connsiteX54" fmla="*/ 721538 w 1605470"/>
              <a:gd name="connsiteY54" fmla="*/ 5060861 h 6858000"/>
              <a:gd name="connsiteX55" fmla="*/ 718242 w 1605470"/>
              <a:gd name="connsiteY55" fmla="*/ 5034192 h 6858000"/>
              <a:gd name="connsiteX56" fmla="*/ 719796 w 1605470"/>
              <a:gd name="connsiteY56" fmla="*/ 4993030 h 6858000"/>
              <a:gd name="connsiteX57" fmla="*/ 726705 w 1605470"/>
              <a:gd name="connsiteY57" fmla="*/ 4946844 h 6858000"/>
              <a:gd name="connsiteX58" fmla="*/ 722561 w 1605470"/>
              <a:gd name="connsiteY58" fmla="*/ 4932692 h 6858000"/>
              <a:gd name="connsiteX59" fmla="*/ 737964 w 1605470"/>
              <a:gd name="connsiteY59" fmla="*/ 4858827 h 6858000"/>
              <a:gd name="connsiteX60" fmla="*/ 732118 w 1605470"/>
              <a:gd name="connsiteY60" fmla="*/ 4801535 h 6858000"/>
              <a:gd name="connsiteX61" fmla="*/ 739787 w 1605470"/>
              <a:gd name="connsiteY61" fmla="*/ 4797794 h 6858000"/>
              <a:gd name="connsiteX62" fmla="*/ 741081 w 1605470"/>
              <a:gd name="connsiteY62" fmla="*/ 4784526 h 6858000"/>
              <a:gd name="connsiteX63" fmla="*/ 742865 w 1605470"/>
              <a:gd name="connsiteY63" fmla="*/ 4781211 h 6858000"/>
              <a:gd name="connsiteX64" fmla="*/ 751652 w 1605470"/>
              <a:gd name="connsiteY64" fmla="*/ 4761984 h 6858000"/>
              <a:gd name="connsiteX65" fmla="*/ 747700 w 1605470"/>
              <a:gd name="connsiteY65" fmla="*/ 4690749 h 6858000"/>
              <a:gd name="connsiteX66" fmla="*/ 743180 w 1605470"/>
              <a:gd name="connsiteY66" fmla="*/ 4584173 h 6858000"/>
              <a:gd name="connsiteX67" fmla="*/ 738263 w 1605470"/>
              <a:gd name="connsiteY67" fmla="*/ 4444346 h 6858000"/>
              <a:gd name="connsiteX68" fmla="*/ 734828 w 1605470"/>
              <a:gd name="connsiteY68" fmla="*/ 4375228 h 6858000"/>
              <a:gd name="connsiteX69" fmla="*/ 715481 w 1605470"/>
              <a:gd name="connsiteY69" fmla="*/ 4214165 h 6858000"/>
              <a:gd name="connsiteX70" fmla="*/ 719554 w 1605470"/>
              <a:gd name="connsiteY70" fmla="*/ 4090296 h 6858000"/>
              <a:gd name="connsiteX71" fmla="*/ 704810 w 1605470"/>
              <a:gd name="connsiteY71" fmla="*/ 4033999 h 6858000"/>
              <a:gd name="connsiteX72" fmla="*/ 705959 w 1605470"/>
              <a:gd name="connsiteY72" fmla="*/ 4031933 h 6858000"/>
              <a:gd name="connsiteX73" fmla="*/ 704535 w 1605470"/>
              <a:gd name="connsiteY73" fmla="*/ 4013953 h 6858000"/>
              <a:gd name="connsiteX74" fmla="*/ 690830 w 1605470"/>
              <a:gd name="connsiteY74" fmla="*/ 3974753 h 6858000"/>
              <a:gd name="connsiteX75" fmla="*/ 692428 w 1605470"/>
              <a:gd name="connsiteY75" fmla="*/ 3969950 h 6858000"/>
              <a:gd name="connsiteX76" fmla="*/ 685850 w 1605470"/>
              <a:gd name="connsiteY76" fmla="*/ 3933779 h 6858000"/>
              <a:gd name="connsiteX77" fmla="*/ 687181 w 1605470"/>
              <a:gd name="connsiteY77" fmla="*/ 3933093 h 6858000"/>
              <a:gd name="connsiteX78" fmla="*/ 691535 w 1605470"/>
              <a:gd name="connsiteY78" fmla="*/ 3922082 h 6858000"/>
              <a:gd name="connsiteX79" fmla="*/ 696613 w 1605470"/>
              <a:gd name="connsiteY79" fmla="*/ 3901461 h 6858000"/>
              <a:gd name="connsiteX80" fmla="*/ 719207 w 1605470"/>
              <a:gd name="connsiteY80" fmla="*/ 3813873 h 6858000"/>
              <a:gd name="connsiteX81" fmla="*/ 718632 w 1605470"/>
              <a:gd name="connsiteY81" fmla="*/ 3806161 h 6858000"/>
              <a:gd name="connsiteX82" fmla="*/ 718939 w 1605470"/>
              <a:gd name="connsiteY82" fmla="*/ 3805957 h 6858000"/>
              <a:gd name="connsiteX83" fmla="*/ 718966 w 1605470"/>
              <a:gd name="connsiteY83" fmla="*/ 3797724 h 6858000"/>
              <a:gd name="connsiteX84" fmla="*/ 717581 w 1605470"/>
              <a:gd name="connsiteY84" fmla="*/ 3792098 h 6858000"/>
              <a:gd name="connsiteX85" fmla="*/ 716465 w 1605470"/>
              <a:gd name="connsiteY85" fmla="*/ 3777135 h 6858000"/>
              <a:gd name="connsiteX86" fmla="*/ 718198 w 1605470"/>
              <a:gd name="connsiteY86" fmla="*/ 3771656 h 6858000"/>
              <a:gd name="connsiteX87" fmla="*/ 721941 w 1605470"/>
              <a:gd name="connsiteY87" fmla="*/ 3769007 h 6858000"/>
              <a:gd name="connsiteX88" fmla="*/ 721407 w 1605470"/>
              <a:gd name="connsiteY88" fmla="*/ 3767709 h 6858000"/>
              <a:gd name="connsiteX89" fmla="*/ 730103 w 1605470"/>
              <a:gd name="connsiteY89" fmla="*/ 3738082 h 6858000"/>
              <a:gd name="connsiteX90" fmla="*/ 737449 w 1605470"/>
              <a:gd name="connsiteY90" fmla="*/ 3673397 h 6858000"/>
              <a:gd name="connsiteX91" fmla="*/ 736745 w 1605470"/>
              <a:gd name="connsiteY91" fmla="*/ 3637109 h 6858000"/>
              <a:gd name="connsiteX92" fmla="*/ 740188 w 1605470"/>
              <a:gd name="connsiteY92" fmla="*/ 3536883 h 6858000"/>
              <a:gd name="connsiteX93" fmla="*/ 747726 w 1605470"/>
              <a:gd name="connsiteY93" fmla="*/ 3435652 h 6858000"/>
              <a:gd name="connsiteX94" fmla="*/ 749397 w 1605470"/>
              <a:gd name="connsiteY94" fmla="*/ 3307769 h 6858000"/>
              <a:gd name="connsiteX95" fmla="*/ 766960 w 1605470"/>
              <a:gd name="connsiteY95" fmla="*/ 3250522 h 6858000"/>
              <a:gd name="connsiteX96" fmla="*/ 767385 w 1605470"/>
              <a:gd name="connsiteY96" fmla="*/ 3229163 h 6858000"/>
              <a:gd name="connsiteX97" fmla="*/ 769208 w 1605470"/>
              <a:gd name="connsiteY97" fmla="*/ 3217217 h 6858000"/>
              <a:gd name="connsiteX98" fmla="*/ 756043 w 1605470"/>
              <a:gd name="connsiteY98" fmla="*/ 3183755 h 6858000"/>
              <a:gd name="connsiteX99" fmla="*/ 756544 w 1605470"/>
              <a:gd name="connsiteY99" fmla="*/ 3178642 h 6858000"/>
              <a:gd name="connsiteX100" fmla="*/ 744144 w 1605470"/>
              <a:gd name="connsiteY100" fmla="*/ 3158586 h 6858000"/>
              <a:gd name="connsiteX101" fmla="*/ 729329 w 1605470"/>
              <a:gd name="connsiteY101" fmla="*/ 3129034 h 6858000"/>
              <a:gd name="connsiteX102" fmla="*/ 729994 w 1605470"/>
              <a:gd name="connsiteY102" fmla="*/ 3126682 h 6858000"/>
              <a:gd name="connsiteX103" fmla="*/ 720862 w 1605470"/>
              <a:gd name="connsiteY103" fmla="*/ 3114519 h 6858000"/>
              <a:gd name="connsiteX104" fmla="*/ 707471 w 1605470"/>
              <a:gd name="connsiteY104" fmla="*/ 3106272 h 6858000"/>
              <a:gd name="connsiteX105" fmla="*/ 680201 w 1605470"/>
              <a:gd name="connsiteY105" fmla="*/ 2958185 h 6858000"/>
              <a:gd name="connsiteX106" fmla="*/ 622815 w 1605470"/>
              <a:gd name="connsiteY106" fmla="*/ 2762989 h 6858000"/>
              <a:gd name="connsiteX107" fmla="*/ 571733 w 1605470"/>
              <a:gd name="connsiteY107" fmla="*/ 2554718 h 6858000"/>
              <a:gd name="connsiteX108" fmla="*/ 551827 w 1605470"/>
              <a:gd name="connsiteY108" fmla="*/ 2485734 h 6858000"/>
              <a:gd name="connsiteX109" fmla="*/ 542550 w 1605470"/>
              <a:gd name="connsiteY109" fmla="*/ 2447068 h 6858000"/>
              <a:gd name="connsiteX110" fmla="*/ 529511 w 1605470"/>
              <a:gd name="connsiteY110" fmla="*/ 2425819 h 6858000"/>
              <a:gd name="connsiteX111" fmla="*/ 535510 w 1605470"/>
              <a:gd name="connsiteY111" fmla="*/ 2402874 h 6858000"/>
              <a:gd name="connsiteX112" fmla="*/ 538122 w 1605470"/>
              <a:gd name="connsiteY112" fmla="*/ 2381443 h 6858000"/>
              <a:gd name="connsiteX113" fmla="*/ 514451 w 1605470"/>
              <a:gd name="connsiteY113" fmla="*/ 2261920 h 6858000"/>
              <a:gd name="connsiteX114" fmla="*/ 504338 w 1605470"/>
              <a:gd name="connsiteY114" fmla="*/ 2195378 h 6858000"/>
              <a:gd name="connsiteX115" fmla="*/ 488555 w 1605470"/>
              <a:gd name="connsiteY115" fmla="*/ 2155135 h 6858000"/>
              <a:gd name="connsiteX116" fmla="*/ 486013 w 1605470"/>
              <a:gd name="connsiteY116" fmla="*/ 2118008 h 6858000"/>
              <a:gd name="connsiteX117" fmla="*/ 487006 w 1605470"/>
              <a:gd name="connsiteY117" fmla="*/ 2050531 h 6858000"/>
              <a:gd name="connsiteX118" fmla="*/ 478812 w 1605470"/>
              <a:gd name="connsiteY118" fmla="*/ 1963269 h 6858000"/>
              <a:gd name="connsiteX119" fmla="*/ 459990 w 1605470"/>
              <a:gd name="connsiteY119" fmla="*/ 1906352 h 6858000"/>
              <a:gd name="connsiteX120" fmla="*/ 436547 w 1605470"/>
              <a:gd name="connsiteY120" fmla="*/ 1861531 h 6858000"/>
              <a:gd name="connsiteX121" fmla="*/ 390346 w 1605470"/>
              <a:gd name="connsiteY121" fmla="*/ 1732919 h 6858000"/>
              <a:gd name="connsiteX122" fmla="*/ 362657 w 1605470"/>
              <a:gd name="connsiteY122" fmla="*/ 1663540 h 6858000"/>
              <a:gd name="connsiteX123" fmla="*/ 361783 w 1605470"/>
              <a:gd name="connsiteY123" fmla="*/ 1615777 h 6858000"/>
              <a:gd name="connsiteX124" fmla="*/ 342578 w 1605470"/>
              <a:gd name="connsiteY124" fmla="*/ 1563678 h 6858000"/>
              <a:gd name="connsiteX125" fmla="*/ 355658 w 1605470"/>
              <a:gd name="connsiteY125" fmla="*/ 1519474 h 6858000"/>
              <a:gd name="connsiteX126" fmla="*/ 348400 w 1605470"/>
              <a:gd name="connsiteY126" fmla="*/ 1477995 h 6858000"/>
              <a:gd name="connsiteX127" fmla="*/ 334485 w 1605470"/>
              <a:gd name="connsiteY127" fmla="*/ 1373769 h 6858000"/>
              <a:gd name="connsiteX128" fmla="*/ 342792 w 1605470"/>
              <a:gd name="connsiteY128" fmla="*/ 1307086 h 6858000"/>
              <a:gd name="connsiteX129" fmla="*/ 343980 w 1605470"/>
              <a:gd name="connsiteY129" fmla="*/ 1189033 h 6858000"/>
              <a:gd name="connsiteX130" fmla="*/ 348665 w 1605470"/>
              <a:gd name="connsiteY130" fmla="*/ 1168288 h 6858000"/>
              <a:gd name="connsiteX131" fmla="*/ 340947 w 1605470"/>
              <a:gd name="connsiteY131" fmla="*/ 1142577 h 6858000"/>
              <a:gd name="connsiteX132" fmla="*/ 330253 w 1605470"/>
              <a:gd name="connsiteY132" fmla="*/ 1088484 h 6858000"/>
              <a:gd name="connsiteX133" fmla="*/ 318989 w 1605470"/>
              <a:gd name="connsiteY133" fmla="*/ 1016103 h 6858000"/>
              <a:gd name="connsiteX134" fmla="*/ 320445 w 1605470"/>
              <a:gd name="connsiteY134" fmla="*/ 932283 h 6858000"/>
              <a:gd name="connsiteX135" fmla="*/ 322681 w 1605470"/>
              <a:gd name="connsiteY135" fmla="*/ 915925 h 6858000"/>
              <a:gd name="connsiteX136" fmla="*/ 315310 w 1605470"/>
              <a:gd name="connsiteY136" fmla="*/ 896999 h 6858000"/>
              <a:gd name="connsiteX137" fmla="*/ 284718 w 1605470"/>
              <a:gd name="connsiteY137" fmla="*/ 821517 h 6858000"/>
              <a:gd name="connsiteX138" fmla="*/ 263668 w 1605470"/>
              <a:gd name="connsiteY138" fmla="*/ 751353 h 6858000"/>
              <a:gd name="connsiteX139" fmla="*/ 263226 w 1605470"/>
              <a:gd name="connsiteY139" fmla="*/ 721230 h 6858000"/>
              <a:gd name="connsiteX140" fmla="*/ 248897 w 1605470"/>
              <a:gd name="connsiteY140" fmla="*/ 681659 h 6858000"/>
              <a:gd name="connsiteX141" fmla="*/ 234316 w 1605470"/>
              <a:gd name="connsiteY141" fmla="*/ 635218 h 6858000"/>
              <a:gd name="connsiteX142" fmla="*/ 239327 w 1605470"/>
              <a:gd name="connsiteY142" fmla="*/ 613763 h 6858000"/>
              <a:gd name="connsiteX143" fmla="*/ 225269 w 1605470"/>
              <a:gd name="connsiteY143" fmla="*/ 598582 h 6858000"/>
              <a:gd name="connsiteX144" fmla="*/ 224950 w 1605470"/>
              <a:gd name="connsiteY144" fmla="*/ 576846 h 6858000"/>
              <a:gd name="connsiteX145" fmla="*/ 204576 w 1605470"/>
              <a:gd name="connsiteY145" fmla="*/ 530055 h 6858000"/>
              <a:gd name="connsiteX146" fmla="*/ 219064 w 1605470"/>
              <a:gd name="connsiteY146" fmla="*/ 469651 h 6858000"/>
              <a:gd name="connsiteX147" fmla="*/ 195012 w 1605470"/>
              <a:gd name="connsiteY147" fmla="*/ 448559 h 6858000"/>
              <a:gd name="connsiteX148" fmla="*/ 201434 w 1605470"/>
              <a:gd name="connsiteY148" fmla="*/ 441529 h 6858000"/>
              <a:gd name="connsiteX149" fmla="*/ 200655 w 1605470"/>
              <a:gd name="connsiteY149" fmla="*/ 428927 h 6858000"/>
              <a:gd name="connsiteX150" fmla="*/ 190059 w 1605470"/>
              <a:gd name="connsiteY150" fmla="*/ 430161 h 6858000"/>
              <a:gd name="connsiteX151" fmla="*/ 167079 w 1605470"/>
              <a:gd name="connsiteY151" fmla="*/ 367211 h 6858000"/>
              <a:gd name="connsiteX152" fmla="*/ 124571 w 1605470"/>
              <a:gd name="connsiteY152" fmla="*/ 302178 h 6858000"/>
              <a:gd name="connsiteX153" fmla="*/ 103243 w 1605470"/>
              <a:gd name="connsiteY153" fmla="*/ 211375 h 6858000"/>
              <a:gd name="connsiteX154" fmla="*/ 94571 w 1605470"/>
              <a:gd name="connsiteY154" fmla="*/ 184179 h 6858000"/>
              <a:gd name="connsiteX155" fmla="*/ 13437 w 1605470"/>
              <a:gd name="connsiteY155" fmla="*/ 19287 h 6858000"/>
              <a:gd name="connsiteX156" fmla="*/ 0 w 1605470"/>
              <a:gd name="connsiteY156"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8335 w 1605470"/>
              <a:gd name="connsiteY37" fmla="*/ 5665173 h 6858000"/>
              <a:gd name="connsiteX38" fmla="*/ 562052 w 1605470"/>
              <a:gd name="connsiteY38" fmla="*/ 5563435 h 6858000"/>
              <a:gd name="connsiteX39" fmla="*/ 591557 w 1605470"/>
              <a:gd name="connsiteY39" fmla="*/ 5476393 h 6858000"/>
              <a:gd name="connsiteX40" fmla="*/ 622750 w 1605470"/>
              <a:gd name="connsiteY40" fmla="*/ 5396260 h 6858000"/>
              <a:gd name="connsiteX41" fmla="*/ 638731 w 1605470"/>
              <a:gd name="connsiteY41" fmla="*/ 5330009 h 6858000"/>
              <a:gd name="connsiteX42" fmla="*/ 672224 w 1605470"/>
              <a:gd name="connsiteY42" fmla="*/ 5273739 h 6858000"/>
              <a:gd name="connsiteX43" fmla="*/ 681823 w 1605470"/>
              <a:gd name="connsiteY43" fmla="*/ 5241779 h 6858000"/>
              <a:gd name="connsiteX44" fmla="*/ 693049 w 1605470"/>
              <a:gd name="connsiteY44" fmla="*/ 5225268 h 6858000"/>
              <a:gd name="connsiteX45" fmla="*/ 694069 w 1605470"/>
              <a:gd name="connsiteY45" fmla="*/ 5217684 h 6858000"/>
              <a:gd name="connsiteX46" fmla="*/ 701410 w 1605470"/>
              <a:gd name="connsiteY46" fmla="*/ 5193377 h 6858000"/>
              <a:gd name="connsiteX47" fmla="*/ 704713 w 1605470"/>
              <a:gd name="connsiteY47" fmla="*/ 5179288 h 6858000"/>
              <a:gd name="connsiteX48" fmla="*/ 705697 w 1605470"/>
              <a:gd name="connsiteY48" fmla="*/ 5173621 h 6858000"/>
              <a:gd name="connsiteX49" fmla="*/ 701331 w 1605470"/>
              <a:gd name="connsiteY49" fmla="*/ 5159961 h 6858000"/>
              <a:gd name="connsiteX50" fmla="*/ 708008 w 1605470"/>
              <a:gd name="connsiteY50" fmla="*/ 5144295 h 6858000"/>
              <a:gd name="connsiteX51" fmla="*/ 704941 w 1605470"/>
              <a:gd name="connsiteY51" fmla="*/ 5125185 h 6858000"/>
              <a:gd name="connsiteX52" fmla="*/ 711771 w 1605470"/>
              <a:gd name="connsiteY52" fmla="*/ 5121884 h 6858000"/>
              <a:gd name="connsiteX53" fmla="*/ 718807 w 1605470"/>
              <a:gd name="connsiteY53" fmla="*/ 5067850 h 6858000"/>
              <a:gd name="connsiteX54" fmla="*/ 721538 w 1605470"/>
              <a:gd name="connsiteY54" fmla="*/ 5060861 h 6858000"/>
              <a:gd name="connsiteX55" fmla="*/ 718242 w 1605470"/>
              <a:gd name="connsiteY55" fmla="*/ 5034192 h 6858000"/>
              <a:gd name="connsiteX56" fmla="*/ 719796 w 1605470"/>
              <a:gd name="connsiteY56" fmla="*/ 4993030 h 6858000"/>
              <a:gd name="connsiteX57" fmla="*/ 726705 w 1605470"/>
              <a:gd name="connsiteY57" fmla="*/ 4946844 h 6858000"/>
              <a:gd name="connsiteX58" fmla="*/ 722561 w 1605470"/>
              <a:gd name="connsiteY58" fmla="*/ 4932692 h 6858000"/>
              <a:gd name="connsiteX59" fmla="*/ 737964 w 1605470"/>
              <a:gd name="connsiteY59" fmla="*/ 4858827 h 6858000"/>
              <a:gd name="connsiteX60" fmla="*/ 732118 w 1605470"/>
              <a:gd name="connsiteY60" fmla="*/ 4801535 h 6858000"/>
              <a:gd name="connsiteX61" fmla="*/ 739787 w 1605470"/>
              <a:gd name="connsiteY61" fmla="*/ 4797794 h 6858000"/>
              <a:gd name="connsiteX62" fmla="*/ 741081 w 1605470"/>
              <a:gd name="connsiteY62" fmla="*/ 4784526 h 6858000"/>
              <a:gd name="connsiteX63" fmla="*/ 742865 w 1605470"/>
              <a:gd name="connsiteY63" fmla="*/ 4781211 h 6858000"/>
              <a:gd name="connsiteX64" fmla="*/ 751652 w 1605470"/>
              <a:gd name="connsiteY64" fmla="*/ 4761984 h 6858000"/>
              <a:gd name="connsiteX65" fmla="*/ 747700 w 1605470"/>
              <a:gd name="connsiteY65" fmla="*/ 4690749 h 6858000"/>
              <a:gd name="connsiteX66" fmla="*/ 743180 w 1605470"/>
              <a:gd name="connsiteY66" fmla="*/ 4584173 h 6858000"/>
              <a:gd name="connsiteX67" fmla="*/ 738263 w 1605470"/>
              <a:gd name="connsiteY67" fmla="*/ 4444346 h 6858000"/>
              <a:gd name="connsiteX68" fmla="*/ 734828 w 1605470"/>
              <a:gd name="connsiteY68" fmla="*/ 4375228 h 6858000"/>
              <a:gd name="connsiteX69" fmla="*/ 715481 w 1605470"/>
              <a:gd name="connsiteY69" fmla="*/ 4214165 h 6858000"/>
              <a:gd name="connsiteX70" fmla="*/ 719554 w 1605470"/>
              <a:gd name="connsiteY70" fmla="*/ 4090296 h 6858000"/>
              <a:gd name="connsiteX71" fmla="*/ 704810 w 1605470"/>
              <a:gd name="connsiteY71" fmla="*/ 4033999 h 6858000"/>
              <a:gd name="connsiteX72" fmla="*/ 705959 w 1605470"/>
              <a:gd name="connsiteY72" fmla="*/ 4031933 h 6858000"/>
              <a:gd name="connsiteX73" fmla="*/ 704535 w 1605470"/>
              <a:gd name="connsiteY73" fmla="*/ 4013953 h 6858000"/>
              <a:gd name="connsiteX74" fmla="*/ 690830 w 1605470"/>
              <a:gd name="connsiteY74" fmla="*/ 3974753 h 6858000"/>
              <a:gd name="connsiteX75" fmla="*/ 692428 w 1605470"/>
              <a:gd name="connsiteY75" fmla="*/ 3969950 h 6858000"/>
              <a:gd name="connsiteX76" fmla="*/ 685850 w 1605470"/>
              <a:gd name="connsiteY76" fmla="*/ 3933779 h 6858000"/>
              <a:gd name="connsiteX77" fmla="*/ 687181 w 1605470"/>
              <a:gd name="connsiteY77" fmla="*/ 3933093 h 6858000"/>
              <a:gd name="connsiteX78" fmla="*/ 691535 w 1605470"/>
              <a:gd name="connsiteY78" fmla="*/ 3922082 h 6858000"/>
              <a:gd name="connsiteX79" fmla="*/ 696613 w 1605470"/>
              <a:gd name="connsiteY79" fmla="*/ 3901461 h 6858000"/>
              <a:gd name="connsiteX80" fmla="*/ 719207 w 1605470"/>
              <a:gd name="connsiteY80" fmla="*/ 3813873 h 6858000"/>
              <a:gd name="connsiteX81" fmla="*/ 718632 w 1605470"/>
              <a:gd name="connsiteY81" fmla="*/ 3806161 h 6858000"/>
              <a:gd name="connsiteX82" fmla="*/ 718939 w 1605470"/>
              <a:gd name="connsiteY82" fmla="*/ 3805957 h 6858000"/>
              <a:gd name="connsiteX83" fmla="*/ 718966 w 1605470"/>
              <a:gd name="connsiteY83" fmla="*/ 3797724 h 6858000"/>
              <a:gd name="connsiteX84" fmla="*/ 717581 w 1605470"/>
              <a:gd name="connsiteY84" fmla="*/ 3792098 h 6858000"/>
              <a:gd name="connsiteX85" fmla="*/ 716465 w 1605470"/>
              <a:gd name="connsiteY85" fmla="*/ 3777135 h 6858000"/>
              <a:gd name="connsiteX86" fmla="*/ 718198 w 1605470"/>
              <a:gd name="connsiteY86" fmla="*/ 3771656 h 6858000"/>
              <a:gd name="connsiteX87" fmla="*/ 721941 w 1605470"/>
              <a:gd name="connsiteY87" fmla="*/ 3769007 h 6858000"/>
              <a:gd name="connsiteX88" fmla="*/ 721407 w 1605470"/>
              <a:gd name="connsiteY88" fmla="*/ 3767709 h 6858000"/>
              <a:gd name="connsiteX89" fmla="*/ 730103 w 1605470"/>
              <a:gd name="connsiteY89" fmla="*/ 3738082 h 6858000"/>
              <a:gd name="connsiteX90" fmla="*/ 737449 w 1605470"/>
              <a:gd name="connsiteY90" fmla="*/ 3673397 h 6858000"/>
              <a:gd name="connsiteX91" fmla="*/ 736745 w 1605470"/>
              <a:gd name="connsiteY91" fmla="*/ 3637109 h 6858000"/>
              <a:gd name="connsiteX92" fmla="*/ 740188 w 1605470"/>
              <a:gd name="connsiteY92" fmla="*/ 3536883 h 6858000"/>
              <a:gd name="connsiteX93" fmla="*/ 747726 w 1605470"/>
              <a:gd name="connsiteY93" fmla="*/ 3435652 h 6858000"/>
              <a:gd name="connsiteX94" fmla="*/ 749397 w 1605470"/>
              <a:gd name="connsiteY94" fmla="*/ 3307769 h 6858000"/>
              <a:gd name="connsiteX95" fmla="*/ 766960 w 1605470"/>
              <a:gd name="connsiteY95" fmla="*/ 3250522 h 6858000"/>
              <a:gd name="connsiteX96" fmla="*/ 767385 w 1605470"/>
              <a:gd name="connsiteY96" fmla="*/ 3229163 h 6858000"/>
              <a:gd name="connsiteX97" fmla="*/ 769208 w 1605470"/>
              <a:gd name="connsiteY97" fmla="*/ 3217217 h 6858000"/>
              <a:gd name="connsiteX98" fmla="*/ 756043 w 1605470"/>
              <a:gd name="connsiteY98" fmla="*/ 3183755 h 6858000"/>
              <a:gd name="connsiteX99" fmla="*/ 756544 w 1605470"/>
              <a:gd name="connsiteY99" fmla="*/ 3178642 h 6858000"/>
              <a:gd name="connsiteX100" fmla="*/ 744144 w 1605470"/>
              <a:gd name="connsiteY100" fmla="*/ 3158586 h 6858000"/>
              <a:gd name="connsiteX101" fmla="*/ 729329 w 1605470"/>
              <a:gd name="connsiteY101" fmla="*/ 3129034 h 6858000"/>
              <a:gd name="connsiteX102" fmla="*/ 729994 w 1605470"/>
              <a:gd name="connsiteY102" fmla="*/ 3126682 h 6858000"/>
              <a:gd name="connsiteX103" fmla="*/ 720862 w 1605470"/>
              <a:gd name="connsiteY103" fmla="*/ 3114519 h 6858000"/>
              <a:gd name="connsiteX104" fmla="*/ 707471 w 1605470"/>
              <a:gd name="connsiteY104" fmla="*/ 3106272 h 6858000"/>
              <a:gd name="connsiteX105" fmla="*/ 680201 w 1605470"/>
              <a:gd name="connsiteY105" fmla="*/ 2958185 h 6858000"/>
              <a:gd name="connsiteX106" fmla="*/ 622815 w 1605470"/>
              <a:gd name="connsiteY106" fmla="*/ 2762989 h 6858000"/>
              <a:gd name="connsiteX107" fmla="*/ 571733 w 1605470"/>
              <a:gd name="connsiteY107" fmla="*/ 2554718 h 6858000"/>
              <a:gd name="connsiteX108" fmla="*/ 551827 w 1605470"/>
              <a:gd name="connsiteY108" fmla="*/ 2485734 h 6858000"/>
              <a:gd name="connsiteX109" fmla="*/ 542550 w 1605470"/>
              <a:gd name="connsiteY109" fmla="*/ 2447068 h 6858000"/>
              <a:gd name="connsiteX110" fmla="*/ 529511 w 1605470"/>
              <a:gd name="connsiteY110" fmla="*/ 2425819 h 6858000"/>
              <a:gd name="connsiteX111" fmla="*/ 535510 w 1605470"/>
              <a:gd name="connsiteY111" fmla="*/ 2402874 h 6858000"/>
              <a:gd name="connsiteX112" fmla="*/ 538122 w 1605470"/>
              <a:gd name="connsiteY112" fmla="*/ 2381443 h 6858000"/>
              <a:gd name="connsiteX113" fmla="*/ 514451 w 1605470"/>
              <a:gd name="connsiteY113" fmla="*/ 2261920 h 6858000"/>
              <a:gd name="connsiteX114" fmla="*/ 504338 w 1605470"/>
              <a:gd name="connsiteY114" fmla="*/ 2195378 h 6858000"/>
              <a:gd name="connsiteX115" fmla="*/ 488555 w 1605470"/>
              <a:gd name="connsiteY115" fmla="*/ 2155135 h 6858000"/>
              <a:gd name="connsiteX116" fmla="*/ 486013 w 1605470"/>
              <a:gd name="connsiteY116" fmla="*/ 2118008 h 6858000"/>
              <a:gd name="connsiteX117" fmla="*/ 487006 w 1605470"/>
              <a:gd name="connsiteY117" fmla="*/ 2050531 h 6858000"/>
              <a:gd name="connsiteX118" fmla="*/ 478812 w 1605470"/>
              <a:gd name="connsiteY118" fmla="*/ 1963269 h 6858000"/>
              <a:gd name="connsiteX119" fmla="*/ 459990 w 1605470"/>
              <a:gd name="connsiteY119" fmla="*/ 1906352 h 6858000"/>
              <a:gd name="connsiteX120" fmla="*/ 436547 w 1605470"/>
              <a:gd name="connsiteY120" fmla="*/ 1861531 h 6858000"/>
              <a:gd name="connsiteX121" fmla="*/ 390346 w 1605470"/>
              <a:gd name="connsiteY121" fmla="*/ 1732919 h 6858000"/>
              <a:gd name="connsiteX122" fmla="*/ 362657 w 1605470"/>
              <a:gd name="connsiteY122" fmla="*/ 1663540 h 6858000"/>
              <a:gd name="connsiteX123" fmla="*/ 361783 w 1605470"/>
              <a:gd name="connsiteY123" fmla="*/ 1615777 h 6858000"/>
              <a:gd name="connsiteX124" fmla="*/ 342578 w 1605470"/>
              <a:gd name="connsiteY124" fmla="*/ 1563678 h 6858000"/>
              <a:gd name="connsiteX125" fmla="*/ 355658 w 1605470"/>
              <a:gd name="connsiteY125" fmla="*/ 1519474 h 6858000"/>
              <a:gd name="connsiteX126" fmla="*/ 348400 w 1605470"/>
              <a:gd name="connsiteY126" fmla="*/ 1477995 h 6858000"/>
              <a:gd name="connsiteX127" fmla="*/ 334485 w 1605470"/>
              <a:gd name="connsiteY127" fmla="*/ 1373769 h 6858000"/>
              <a:gd name="connsiteX128" fmla="*/ 342792 w 1605470"/>
              <a:gd name="connsiteY128" fmla="*/ 1307086 h 6858000"/>
              <a:gd name="connsiteX129" fmla="*/ 343980 w 1605470"/>
              <a:gd name="connsiteY129" fmla="*/ 1189033 h 6858000"/>
              <a:gd name="connsiteX130" fmla="*/ 348665 w 1605470"/>
              <a:gd name="connsiteY130" fmla="*/ 1168288 h 6858000"/>
              <a:gd name="connsiteX131" fmla="*/ 340947 w 1605470"/>
              <a:gd name="connsiteY131" fmla="*/ 1142577 h 6858000"/>
              <a:gd name="connsiteX132" fmla="*/ 330253 w 1605470"/>
              <a:gd name="connsiteY132" fmla="*/ 1088484 h 6858000"/>
              <a:gd name="connsiteX133" fmla="*/ 318989 w 1605470"/>
              <a:gd name="connsiteY133" fmla="*/ 1016103 h 6858000"/>
              <a:gd name="connsiteX134" fmla="*/ 320445 w 1605470"/>
              <a:gd name="connsiteY134" fmla="*/ 932283 h 6858000"/>
              <a:gd name="connsiteX135" fmla="*/ 322681 w 1605470"/>
              <a:gd name="connsiteY135" fmla="*/ 915925 h 6858000"/>
              <a:gd name="connsiteX136" fmla="*/ 315310 w 1605470"/>
              <a:gd name="connsiteY136" fmla="*/ 896999 h 6858000"/>
              <a:gd name="connsiteX137" fmla="*/ 284718 w 1605470"/>
              <a:gd name="connsiteY137" fmla="*/ 821517 h 6858000"/>
              <a:gd name="connsiteX138" fmla="*/ 263668 w 1605470"/>
              <a:gd name="connsiteY138" fmla="*/ 751353 h 6858000"/>
              <a:gd name="connsiteX139" fmla="*/ 263226 w 1605470"/>
              <a:gd name="connsiteY139" fmla="*/ 721230 h 6858000"/>
              <a:gd name="connsiteX140" fmla="*/ 248897 w 1605470"/>
              <a:gd name="connsiteY140" fmla="*/ 681659 h 6858000"/>
              <a:gd name="connsiteX141" fmla="*/ 234316 w 1605470"/>
              <a:gd name="connsiteY141" fmla="*/ 635218 h 6858000"/>
              <a:gd name="connsiteX142" fmla="*/ 239327 w 1605470"/>
              <a:gd name="connsiteY142" fmla="*/ 613763 h 6858000"/>
              <a:gd name="connsiteX143" fmla="*/ 225269 w 1605470"/>
              <a:gd name="connsiteY143" fmla="*/ 598582 h 6858000"/>
              <a:gd name="connsiteX144" fmla="*/ 224950 w 1605470"/>
              <a:gd name="connsiteY144" fmla="*/ 576846 h 6858000"/>
              <a:gd name="connsiteX145" fmla="*/ 204576 w 1605470"/>
              <a:gd name="connsiteY145" fmla="*/ 530055 h 6858000"/>
              <a:gd name="connsiteX146" fmla="*/ 195012 w 1605470"/>
              <a:gd name="connsiteY146" fmla="*/ 448559 h 6858000"/>
              <a:gd name="connsiteX147" fmla="*/ 201434 w 1605470"/>
              <a:gd name="connsiteY147" fmla="*/ 441529 h 6858000"/>
              <a:gd name="connsiteX148" fmla="*/ 200655 w 1605470"/>
              <a:gd name="connsiteY148" fmla="*/ 428927 h 6858000"/>
              <a:gd name="connsiteX149" fmla="*/ 190059 w 1605470"/>
              <a:gd name="connsiteY149" fmla="*/ 430161 h 6858000"/>
              <a:gd name="connsiteX150" fmla="*/ 167079 w 1605470"/>
              <a:gd name="connsiteY150" fmla="*/ 367211 h 6858000"/>
              <a:gd name="connsiteX151" fmla="*/ 124571 w 1605470"/>
              <a:gd name="connsiteY151" fmla="*/ 302178 h 6858000"/>
              <a:gd name="connsiteX152" fmla="*/ 103243 w 1605470"/>
              <a:gd name="connsiteY152" fmla="*/ 211375 h 6858000"/>
              <a:gd name="connsiteX153" fmla="*/ 94571 w 1605470"/>
              <a:gd name="connsiteY153" fmla="*/ 184179 h 6858000"/>
              <a:gd name="connsiteX154" fmla="*/ 13437 w 1605470"/>
              <a:gd name="connsiteY154" fmla="*/ 19287 h 6858000"/>
              <a:gd name="connsiteX155" fmla="*/ 0 w 1605470"/>
              <a:gd name="connsiteY155"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8335 w 1605470"/>
              <a:gd name="connsiteY37" fmla="*/ 5665173 h 6858000"/>
              <a:gd name="connsiteX38" fmla="*/ 562052 w 1605470"/>
              <a:gd name="connsiteY38" fmla="*/ 5563435 h 6858000"/>
              <a:gd name="connsiteX39" fmla="*/ 591557 w 1605470"/>
              <a:gd name="connsiteY39" fmla="*/ 5476393 h 6858000"/>
              <a:gd name="connsiteX40" fmla="*/ 622750 w 1605470"/>
              <a:gd name="connsiteY40" fmla="*/ 5396260 h 6858000"/>
              <a:gd name="connsiteX41" fmla="*/ 638731 w 1605470"/>
              <a:gd name="connsiteY41" fmla="*/ 5330009 h 6858000"/>
              <a:gd name="connsiteX42" fmla="*/ 672224 w 1605470"/>
              <a:gd name="connsiteY42" fmla="*/ 5273739 h 6858000"/>
              <a:gd name="connsiteX43" fmla="*/ 681823 w 1605470"/>
              <a:gd name="connsiteY43" fmla="*/ 5241779 h 6858000"/>
              <a:gd name="connsiteX44" fmla="*/ 693049 w 1605470"/>
              <a:gd name="connsiteY44" fmla="*/ 5225268 h 6858000"/>
              <a:gd name="connsiteX45" fmla="*/ 694069 w 1605470"/>
              <a:gd name="connsiteY45" fmla="*/ 5217684 h 6858000"/>
              <a:gd name="connsiteX46" fmla="*/ 701410 w 1605470"/>
              <a:gd name="connsiteY46" fmla="*/ 5193377 h 6858000"/>
              <a:gd name="connsiteX47" fmla="*/ 704713 w 1605470"/>
              <a:gd name="connsiteY47" fmla="*/ 5179288 h 6858000"/>
              <a:gd name="connsiteX48" fmla="*/ 705697 w 1605470"/>
              <a:gd name="connsiteY48" fmla="*/ 5173621 h 6858000"/>
              <a:gd name="connsiteX49" fmla="*/ 701331 w 1605470"/>
              <a:gd name="connsiteY49" fmla="*/ 5159961 h 6858000"/>
              <a:gd name="connsiteX50" fmla="*/ 708008 w 1605470"/>
              <a:gd name="connsiteY50" fmla="*/ 5144295 h 6858000"/>
              <a:gd name="connsiteX51" fmla="*/ 704941 w 1605470"/>
              <a:gd name="connsiteY51" fmla="*/ 5125185 h 6858000"/>
              <a:gd name="connsiteX52" fmla="*/ 711771 w 1605470"/>
              <a:gd name="connsiteY52" fmla="*/ 5121884 h 6858000"/>
              <a:gd name="connsiteX53" fmla="*/ 718807 w 1605470"/>
              <a:gd name="connsiteY53" fmla="*/ 5067850 h 6858000"/>
              <a:gd name="connsiteX54" fmla="*/ 721538 w 1605470"/>
              <a:gd name="connsiteY54" fmla="*/ 5060861 h 6858000"/>
              <a:gd name="connsiteX55" fmla="*/ 718242 w 1605470"/>
              <a:gd name="connsiteY55" fmla="*/ 5034192 h 6858000"/>
              <a:gd name="connsiteX56" fmla="*/ 719796 w 1605470"/>
              <a:gd name="connsiteY56" fmla="*/ 4993030 h 6858000"/>
              <a:gd name="connsiteX57" fmla="*/ 726705 w 1605470"/>
              <a:gd name="connsiteY57" fmla="*/ 4946844 h 6858000"/>
              <a:gd name="connsiteX58" fmla="*/ 722561 w 1605470"/>
              <a:gd name="connsiteY58" fmla="*/ 4932692 h 6858000"/>
              <a:gd name="connsiteX59" fmla="*/ 737964 w 1605470"/>
              <a:gd name="connsiteY59" fmla="*/ 4858827 h 6858000"/>
              <a:gd name="connsiteX60" fmla="*/ 732118 w 1605470"/>
              <a:gd name="connsiteY60" fmla="*/ 4801535 h 6858000"/>
              <a:gd name="connsiteX61" fmla="*/ 739787 w 1605470"/>
              <a:gd name="connsiteY61" fmla="*/ 4797794 h 6858000"/>
              <a:gd name="connsiteX62" fmla="*/ 741081 w 1605470"/>
              <a:gd name="connsiteY62" fmla="*/ 4784526 h 6858000"/>
              <a:gd name="connsiteX63" fmla="*/ 742865 w 1605470"/>
              <a:gd name="connsiteY63" fmla="*/ 4781211 h 6858000"/>
              <a:gd name="connsiteX64" fmla="*/ 751652 w 1605470"/>
              <a:gd name="connsiteY64" fmla="*/ 4761984 h 6858000"/>
              <a:gd name="connsiteX65" fmla="*/ 747700 w 1605470"/>
              <a:gd name="connsiteY65" fmla="*/ 4690749 h 6858000"/>
              <a:gd name="connsiteX66" fmla="*/ 743180 w 1605470"/>
              <a:gd name="connsiteY66" fmla="*/ 4584173 h 6858000"/>
              <a:gd name="connsiteX67" fmla="*/ 738263 w 1605470"/>
              <a:gd name="connsiteY67" fmla="*/ 4444346 h 6858000"/>
              <a:gd name="connsiteX68" fmla="*/ 734828 w 1605470"/>
              <a:gd name="connsiteY68" fmla="*/ 4375228 h 6858000"/>
              <a:gd name="connsiteX69" fmla="*/ 715481 w 1605470"/>
              <a:gd name="connsiteY69" fmla="*/ 4214165 h 6858000"/>
              <a:gd name="connsiteX70" fmla="*/ 719554 w 1605470"/>
              <a:gd name="connsiteY70" fmla="*/ 4090296 h 6858000"/>
              <a:gd name="connsiteX71" fmla="*/ 704810 w 1605470"/>
              <a:gd name="connsiteY71" fmla="*/ 4033999 h 6858000"/>
              <a:gd name="connsiteX72" fmla="*/ 705959 w 1605470"/>
              <a:gd name="connsiteY72" fmla="*/ 4031933 h 6858000"/>
              <a:gd name="connsiteX73" fmla="*/ 704535 w 1605470"/>
              <a:gd name="connsiteY73" fmla="*/ 4013953 h 6858000"/>
              <a:gd name="connsiteX74" fmla="*/ 690830 w 1605470"/>
              <a:gd name="connsiteY74" fmla="*/ 3974753 h 6858000"/>
              <a:gd name="connsiteX75" fmla="*/ 692428 w 1605470"/>
              <a:gd name="connsiteY75" fmla="*/ 3969950 h 6858000"/>
              <a:gd name="connsiteX76" fmla="*/ 685850 w 1605470"/>
              <a:gd name="connsiteY76" fmla="*/ 3933779 h 6858000"/>
              <a:gd name="connsiteX77" fmla="*/ 687181 w 1605470"/>
              <a:gd name="connsiteY77" fmla="*/ 3933093 h 6858000"/>
              <a:gd name="connsiteX78" fmla="*/ 691535 w 1605470"/>
              <a:gd name="connsiteY78" fmla="*/ 3922082 h 6858000"/>
              <a:gd name="connsiteX79" fmla="*/ 696613 w 1605470"/>
              <a:gd name="connsiteY79" fmla="*/ 3901461 h 6858000"/>
              <a:gd name="connsiteX80" fmla="*/ 719207 w 1605470"/>
              <a:gd name="connsiteY80" fmla="*/ 3813873 h 6858000"/>
              <a:gd name="connsiteX81" fmla="*/ 718632 w 1605470"/>
              <a:gd name="connsiteY81" fmla="*/ 3806161 h 6858000"/>
              <a:gd name="connsiteX82" fmla="*/ 718939 w 1605470"/>
              <a:gd name="connsiteY82" fmla="*/ 3805957 h 6858000"/>
              <a:gd name="connsiteX83" fmla="*/ 718966 w 1605470"/>
              <a:gd name="connsiteY83" fmla="*/ 3797724 h 6858000"/>
              <a:gd name="connsiteX84" fmla="*/ 717581 w 1605470"/>
              <a:gd name="connsiteY84" fmla="*/ 3792098 h 6858000"/>
              <a:gd name="connsiteX85" fmla="*/ 716465 w 1605470"/>
              <a:gd name="connsiteY85" fmla="*/ 3777135 h 6858000"/>
              <a:gd name="connsiteX86" fmla="*/ 718198 w 1605470"/>
              <a:gd name="connsiteY86" fmla="*/ 3771656 h 6858000"/>
              <a:gd name="connsiteX87" fmla="*/ 721941 w 1605470"/>
              <a:gd name="connsiteY87" fmla="*/ 3769007 h 6858000"/>
              <a:gd name="connsiteX88" fmla="*/ 721407 w 1605470"/>
              <a:gd name="connsiteY88" fmla="*/ 3767709 h 6858000"/>
              <a:gd name="connsiteX89" fmla="*/ 730103 w 1605470"/>
              <a:gd name="connsiteY89" fmla="*/ 3738082 h 6858000"/>
              <a:gd name="connsiteX90" fmla="*/ 737449 w 1605470"/>
              <a:gd name="connsiteY90" fmla="*/ 3673397 h 6858000"/>
              <a:gd name="connsiteX91" fmla="*/ 736745 w 1605470"/>
              <a:gd name="connsiteY91" fmla="*/ 3637109 h 6858000"/>
              <a:gd name="connsiteX92" fmla="*/ 740188 w 1605470"/>
              <a:gd name="connsiteY92" fmla="*/ 3536883 h 6858000"/>
              <a:gd name="connsiteX93" fmla="*/ 747726 w 1605470"/>
              <a:gd name="connsiteY93" fmla="*/ 3435652 h 6858000"/>
              <a:gd name="connsiteX94" fmla="*/ 749397 w 1605470"/>
              <a:gd name="connsiteY94" fmla="*/ 3307769 h 6858000"/>
              <a:gd name="connsiteX95" fmla="*/ 766960 w 1605470"/>
              <a:gd name="connsiteY95" fmla="*/ 3250522 h 6858000"/>
              <a:gd name="connsiteX96" fmla="*/ 767385 w 1605470"/>
              <a:gd name="connsiteY96" fmla="*/ 3229163 h 6858000"/>
              <a:gd name="connsiteX97" fmla="*/ 769208 w 1605470"/>
              <a:gd name="connsiteY97" fmla="*/ 3217217 h 6858000"/>
              <a:gd name="connsiteX98" fmla="*/ 756043 w 1605470"/>
              <a:gd name="connsiteY98" fmla="*/ 3183755 h 6858000"/>
              <a:gd name="connsiteX99" fmla="*/ 756544 w 1605470"/>
              <a:gd name="connsiteY99" fmla="*/ 3178642 h 6858000"/>
              <a:gd name="connsiteX100" fmla="*/ 744144 w 1605470"/>
              <a:gd name="connsiteY100" fmla="*/ 3158586 h 6858000"/>
              <a:gd name="connsiteX101" fmla="*/ 729329 w 1605470"/>
              <a:gd name="connsiteY101" fmla="*/ 3129034 h 6858000"/>
              <a:gd name="connsiteX102" fmla="*/ 729994 w 1605470"/>
              <a:gd name="connsiteY102" fmla="*/ 3126682 h 6858000"/>
              <a:gd name="connsiteX103" fmla="*/ 720862 w 1605470"/>
              <a:gd name="connsiteY103" fmla="*/ 3114519 h 6858000"/>
              <a:gd name="connsiteX104" fmla="*/ 707471 w 1605470"/>
              <a:gd name="connsiteY104" fmla="*/ 3106272 h 6858000"/>
              <a:gd name="connsiteX105" fmla="*/ 680201 w 1605470"/>
              <a:gd name="connsiteY105" fmla="*/ 2958185 h 6858000"/>
              <a:gd name="connsiteX106" fmla="*/ 622815 w 1605470"/>
              <a:gd name="connsiteY106" fmla="*/ 2762989 h 6858000"/>
              <a:gd name="connsiteX107" fmla="*/ 571733 w 1605470"/>
              <a:gd name="connsiteY107" fmla="*/ 2554718 h 6858000"/>
              <a:gd name="connsiteX108" fmla="*/ 551827 w 1605470"/>
              <a:gd name="connsiteY108" fmla="*/ 2485734 h 6858000"/>
              <a:gd name="connsiteX109" fmla="*/ 542550 w 1605470"/>
              <a:gd name="connsiteY109" fmla="*/ 2447068 h 6858000"/>
              <a:gd name="connsiteX110" fmla="*/ 529511 w 1605470"/>
              <a:gd name="connsiteY110" fmla="*/ 2425819 h 6858000"/>
              <a:gd name="connsiteX111" fmla="*/ 535510 w 1605470"/>
              <a:gd name="connsiteY111" fmla="*/ 2402874 h 6858000"/>
              <a:gd name="connsiteX112" fmla="*/ 538122 w 1605470"/>
              <a:gd name="connsiteY112" fmla="*/ 2381443 h 6858000"/>
              <a:gd name="connsiteX113" fmla="*/ 514451 w 1605470"/>
              <a:gd name="connsiteY113" fmla="*/ 2261920 h 6858000"/>
              <a:gd name="connsiteX114" fmla="*/ 504338 w 1605470"/>
              <a:gd name="connsiteY114" fmla="*/ 2195378 h 6858000"/>
              <a:gd name="connsiteX115" fmla="*/ 488555 w 1605470"/>
              <a:gd name="connsiteY115" fmla="*/ 2155135 h 6858000"/>
              <a:gd name="connsiteX116" fmla="*/ 486013 w 1605470"/>
              <a:gd name="connsiteY116" fmla="*/ 2118008 h 6858000"/>
              <a:gd name="connsiteX117" fmla="*/ 487006 w 1605470"/>
              <a:gd name="connsiteY117" fmla="*/ 2050531 h 6858000"/>
              <a:gd name="connsiteX118" fmla="*/ 478812 w 1605470"/>
              <a:gd name="connsiteY118" fmla="*/ 1963269 h 6858000"/>
              <a:gd name="connsiteX119" fmla="*/ 459990 w 1605470"/>
              <a:gd name="connsiteY119" fmla="*/ 1906352 h 6858000"/>
              <a:gd name="connsiteX120" fmla="*/ 436547 w 1605470"/>
              <a:gd name="connsiteY120" fmla="*/ 1861531 h 6858000"/>
              <a:gd name="connsiteX121" fmla="*/ 390346 w 1605470"/>
              <a:gd name="connsiteY121" fmla="*/ 1732919 h 6858000"/>
              <a:gd name="connsiteX122" fmla="*/ 362657 w 1605470"/>
              <a:gd name="connsiteY122" fmla="*/ 1663540 h 6858000"/>
              <a:gd name="connsiteX123" fmla="*/ 361783 w 1605470"/>
              <a:gd name="connsiteY123" fmla="*/ 1615777 h 6858000"/>
              <a:gd name="connsiteX124" fmla="*/ 342578 w 1605470"/>
              <a:gd name="connsiteY124" fmla="*/ 1563678 h 6858000"/>
              <a:gd name="connsiteX125" fmla="*/ 355658 w 1605470"/>
              <a:gd name="connsiteY125" fmla="*/ 1519474 h 6858000"/>
              <a:gd name="connsiteX126" fmla="*/ 348400 w 1605470"/>
              <a:gd name="connsiteY126" fmla="*/ 1477995 h 6858000"/>
              <a:gd name="connsiteX127" fmla="*/ 334485 w 1605470"/>
              <a:gd name="connsiteY127" fmla="*/ 1373769 h 6858000"/>
              <a:gd name="connsiteX128" fmla="*/ 342792 w 1605470"/>
              <a:gd name="connsiteY128" fmla="*/ 1307086 h 6858000"/>
              <a:gd name="connsiteX129" fmla="*/ 343980 w 1605470"/>
              <a:gd name="connsiteY129" fmla="*/ 1189033 h 6858000"/>
              <a:gd name="connsiteX130" fmla="*/ 348665 w 1605470"/>
              <a:gd name="connsiteY130" fmla="*/ 1168288 h 6858000"/>
              <a:gd name="connsiteX131" fmla="*/ 340947 w 1605470"/>
              <a:gd name="connsiteY131" fmla="*/ 1142577 h 6858000"/>
              <a:gd name="connsiteX132" fmla="*/ 330253 w 1605470"/>
              <a:gd name="connsiteY132" fmla="*/ 1088484 h 6858000"/>
              <a:gd name="connsiteX133" fmla="*/ 318989 w 1605470"/>
              <a:gd name="connsiteY133" fmla="*/ 1016103 h 6858000"/>
              <a:gd name="connsiteX134" fmla="*/ 320445 w 1605470"/>
              <a:gd name="connsiteY134" fmla="*/ 932283 h 6858000"/>
              <a:gd name="connsiteX135" fmla="*/ 322681 w 1605470"/>
              <a:gd name="connsiteY135" fmla="*/ 915925 h 6858000"/>
              <a:gd name="connsiteX136" fmla="*/ 315310 w 1605470"/>
              <a:gd name="connsiteY136" fmla="*/ 896999 h 6858000"/>
              <a:gd name="connsiteX137" fmla="*/ 284718 w 1605470"/>
              <a:gd name="connsiteY137" fmla="*/ 821517 h 6858000"/>
              <a:gd name="connsiteX138" fmla="*/ 263668 w 1605470"/>
              <a:gd name="connsiteY138" fmla="*/ 751353 h 6858000"/>
              <a:gd name="connsiteX139" fmla="*/ 263226 w 1605470"/>
              <a:gd name="connsiteY139" fmla="*/ 721230 h 6858000"/>
              <a:gd name="connsiteX140" fmla="*/ 248897 w 1605470"/>
              <a:gd name="connsiteY140" fmla="*/ 681659 h 6858000"/>
              <a:gd name="connsiteX141" fmla="*/ 234316 w 1605470"/>
              <a:gd name="connsiteY141" fmla="*/ 635218 h 6858000"/>
              <a:gd name="connsiteX142" fmla="*/ 239327 w 1605470"/>
              <a:gd name="connsiteY142" fmla="*/ 613763 h 6858000"/>
              <a:gd name="connsiteX143" fmla="*/ 225269 w 1605470"/>
              <a:gd name="connsiteY143" fmla="*/ 598582 h 6858000"/>
              <a:gd name="connsiteX144" fmla="*/ 224950 w 1605470"/>
              <a:gd name="connsiteY144" fmla="*/ 576846 h 6858000"/>
              <a:gd name="connsiteX145" fmla="*/ 204576 w 1605470"/>
              <a:gd name="connsiteY145" fmla="*/ 530055 h 6858000"/>
              <a:gd name="connsiteX146" fmla="*/ 195012 w 1605470"/>
              <a:gd name="connsiteY146" fmla="*/ 448559 h 6858000"/>
              <a:gd name="connsiteX147" fmla="*/ 201434 w 1605470"/>
              <a:gd name="connsiteY147" fmla="*/ 441529 h 6858000"/>
              <a:gd name="connsiteX148" fmla="*/ 200655 w 1605470"/>
              <a:gd name="connsiteY148" fmla="*/ 428927 h 6858000"/>
              <a:gd name="connsiteX149" fmla="*/ 190059 w 1605470"/>
              <a:gd name="connsiteY149" fmla="*/ 430161 h 6858000"/>
              <a:gd name="connsiteX150" fmla="*/ 167079 w 1605470"/>
              <a:gd name="connsiteY150" fmla="*/ 367211 h 6858000"/>
              <a:gd name="connsiteX151" fmla="*/ 124571 w 1605470"/>
              <a:gd name="connsiteY151" fmla="*/ 302178 h 6858000"/>
              <a:gd name="connsiteX152" fmla="*/ 103243 w 1605470"/>
              <a:gd name="connsiteY152" fmla="*/ 211375 h 6858000"/>
              <a:gd name="connsiteX153" fmla="*/ 94571 w 1605470"/>
              <a:gd name="connsiteY153" fmla="*/ 184179 h 6858000"/>
              <a:gd name="connsiteX154" fmla="*/ 48685 w 1605470"/>
              <a:gd name="connsiteY154" fmla="*/ 13677 h 6858000"/>
              <a:gd name="connsiteX155" fmla="*/ 0 w 1605470"/>
              <a:gd name="connsiteY155" fmla="*/ 0 h 6858000"/>
              <a:gd name="connsiteX0" fmla="*/ 48246 w 1556785"/>
              <a:gd name="connsiteY0" fmla="*/ 0 h 6858000"/>
              <a:gd name="connsiteX1" fmla="*/ 1556785 w 1556785"/>
              <a:gd name="connsiteY1" fmla="*/ 0 h 6858000"/>
              <a:gd name="connsiteX2" fmla="*/ 1556785 w 1556785"/>
              <a:gd name="connsiteY2" fmla="*/ 6858000 h 6858000"/>
              <a:gd name="connsiteX3" fmla="*/ 105420 w 1556785"/>
              <a:gd name="connsiteY3" fmla="*/ 6858000 h 6858000"/>
              <a:gd name="connsiteX4" fmla="*/ 105561 w 1556785"/>
              <a:gd name="connsiteY4" fmla="*/ 6857735 h 6858000"/>
              <a:gd name="connsiteX5" fmla="*/ 117610 w 1556785"/>
              <a:gd name="connsiteY5" fmla="*/ 6809549 h 6858000"/>
              <a:gd name="connsiteX6" fmla="*/ 149821 w 1556785"/>
              <a:gd name="connsiteY6" fmla="*/ 6715115 h 6858000"/>
              <a:gd name="connsiteX7" fmla="*/ 159672 w 1556785"/>
              <a:gd name="connsiteY7" fmla="*/ 6680170 h 6858000"/>
              <a:gd name="connsiteX8" fmla="*/ 185222 w 1556785"/>
              <a:gd name="connsiteY8" fmla="*/ 6621207 h 6858000"/>
              <a:gd name="connsiteX9" fmla="*/ 201879 w 1556785"/>
              <a:gd name="connsiteY9" fmla="*/ 6596265 h 6858000"/>
              <a:gd name="connsiteX10" fmla="*/ 201758 w 1556785"/>
              <a:gd name="connsiteY10" fmla="*/ 6594818 h 6858000"/>
              <a:gd name="connsiteX11" fmla="*/ 206003 w 1556785"/>
              <a:gd name="connsiteY11" fmla="*/ 6593735 h 6858000"/>
              <a:gd name="connsiteX12" fmla="*/ 209200 w 1556785"/>
              <a:gd name="connsiteY12" fmla="*/ 6589172 h 6858000"/>
              <a:gd name="connsiteX13" fmla="*/ 212494 w 1556785"/>
              <a:gd name="connsiteY13" fmla="*/ 6574442 h 6858000"/>
              <a:gd name="connsiteX14" fmla="*/ 212834 w 1556785"/>
              <a:gd name="connsiteY14" fmla="*/ 6568530 h 6858000"/>
              <a:gd name="connsiteX15" fmla="*/ 215243 w 1556785"/>
              <a:gd name="connsiteY15" fmla="*/ 6560674 h 6858000"/>
              <a:gd name="connsiteX16" fmla="*/ 215588 w 1556785"/>
              <a:gd name="connsiteY16" fmla="*/ 6560598 h 6858000"/>
              <a:gd name="connsiteX17" fmla="*/ 217285 w 1556785"/>
              <a:gd name="connsiteY17" fmla="*/ 6553006 h 6858000"/>
              <a:gd name="connsiteX18" fmla="*/ 221981 w 1556785"/>
              <a:gd name="connsiteY18" fmla="*/ 6514360 h 6858000"/>
              <a:gd name="connsiteX19" fmla="*/ 263635 w 1556785"/>
              <a:gd name="connsiteY19" fmla="*/ 6478062 h 6858000"/>
              <a:gd name="connsiteX20" fmla="*/ 274324 w 1556785"/>
              <a:gd name="connsiteY20" fmla="*/ 6460325 h 6858000"/>
              <a:gd name="connsiteX21" fmla="*/ 281557 w 1556785"/>
              <a:gd name="connsiteY21" fmla="*/ 6451488 h 6858000"/>
              <a:gd name="connsiteX22" fmla="*/ 282992 w 1556785"/>
              <a:gd name="connsiteY22" fmla="*/ 6451348 h 6858000"/>
              <a:gd name="connsiteX23" fmla="*/ 287350 w 1556785"/>
              <a:gd name="connsiteY23" fmla="*/ 6414240 h 6858000"/>
              <a:gd name="connsiteX24" fmla="*/ 290226 w 1556785"/>
              <a:gd name="connsiteY24" fmla="*/ 6410269 h 6858000"/>
              <a:gd name="connsiteX25" fmla="*/ 290126 w 1556785"/>
              <a:gd name="connsiteY25" fmla="*/ 6384857 h 6858000"/>
              <a:gd name="connsiteX26" fmla="*/ 291643 w 1556785"/>
              <a:gd name="connsiteY26" fmla="*/ 6372381 h 6858000"/>
              <a:gd name="connsiteX27" fmla="*/ 288837 w 1556785"/>
              <a:gd name="connsiteY27" fmla="*/ 6367510 h 6858000"/>
              <a:gd name="connsiteX28" fmla="*/ 292717 w 1556785"/>
              <a:gd name="connsiteY28" fmla="*/ 6349778 h 6858000"/>
              <a:gd name="connsiteX29" fmla="*/ 294382 w 1556785"/>
              <a:gd name="connsiteY29" fmla="*/ 6348250 h 6858000"/>
              <a:gd name="connsiteX30" fmla="*/ 310416 w 1556785"/>
              <a:gd name="connsiteY30" fmla="*/ 6281972 h 6858000"/>
              <a:gd name="connsiteX31" fmla="*/ 321179 w 1556785"/>
              <a:gd name="connsiteY31" fmla="*/ 6211940 h 6858000"/>
              <a:gd name="connsiteX32" fmla="*/ 362674 w 1556785"/>
              <a:gd name="connsiteY32" fmla="*/ 6113913 h 6858000"/>
              <a:gd name="connsiteX33" fmla="*/ 366967 w 1556785"/>
              <a:gd name="connsiteY33" fmla="*/ 6028119 h 6858000"/>
              <a:gd name="connsiteX34" fmla="*/ 393747 w 1556785"/>
              <a:gd name="connsiteY34" fmla="*/ 5934687 h 6858000"/>
              <a:gd name="connsiteX35" fmla="*/ 427759 w 1556785"/>
              <a:gd name="connsiteY35" fmla="*/ 5765594 h 6858000"/>
              <a:gd name="connsiteX36" fmla="*/ 459595 w 1556785"/>
              <a:gd name="connsiteY36" fmla="*/ 5693685 h 6858000"/>
              <a:gd name="connsiteX37" fmla="*/ 479650 w 1556785"/>
              <a:gd name="connsiteY37" fmla="*/ 5665173 h 6858000"/>
              <a:gd name="connsiteX38" fmla="*/ 513367 w 1556785"/>
              <a:gd name="connsiteY38" fmla="*/ 5563435 h 6858000"/>
              <a:gd name="connsiteX39" fmla="*/ 542872 w 1556785"/>
              <a:gd name="connsiteY39" fmla="*/ 5476393 h 6858000"/>
              <a:gd name="connsiteX40" fmla="*/ 574065 w 1556785"/>
              <a:gd name="connsiteY40" fmla="*/ 5396260 h 6858000"/>
              <a:gd name="connsiteX41" fmla="*/ 590046 w 1556785"/>
              <a:gd name="connsiteY41" fmla="*/ 5330009 h 6858000"/>
              <a:gd name="connsiteX42" fmla="*/ 623539 w 1556785"/>
              <a:gd name="connsiteY42" fmla="*/ 5273739 h 6858000"/>
              <a:gd name="connsiteX43" fmla="*/ 633138 w 1556785"/>
              <a:gd name="connsiteY43" fmla="*/ 5241779 h 6858000"/>
              <a:gd name="connsiteX44" fmla="*/ 644364 w 1556785"/>
              <a:gd name="connsiteY44" fmla="*/ 5225268 h 6858000"/>
              <a:gd name="connsiteX45" fmla="*/ 645384 w 1556785"/>
              <a:gd name="connsiteY45" fmla="*/ 5217684 h 6858000"/>
              <a:gd name="connsiteX46" fmla="*/ 652725 w 1556785"/>
              <a:gd name="connsiteY46" fmla="*/ 5193377 h 6858000"/>
              <a:gd name="connsiteX47" fmla="*/ 656028 w 1556785"/>
              <a:gd name="connsiteY47" fmla="*/ 5179288 h 6858000"/>
              <a:gd name="connsiteX48" fmla="*/ 657012 w 1556785"/>
              <a:gd name="connsiteY48" fmla="*/ 5173621 h 6858000"/>
              <a:gd name="connsiteX49" fmla="*/ 652646 w 1556785"/>
              <a:gd name="connsiteY49" fmla="*/ 5159961 h 6858000"/>
              <a:gd name="connsiteX50" fmla="*/ 659323 w 1556785"/>
              <a:gd name="connsiteY50" fmla="*/ 5144295 h 6858000"/>
              <a:gd name="connsiteX51" fmla="*/ 656256 w 1556785"/>
              <a:gd name="connsiteY51" fmla="*/ 5125185 h 6858000"/>
              <a:gd name="connsiteX52" fmla="*/ 663086 w 1556785"/>
              <a:gd name="connsiteY52" fmla="*/ 5121884 h 6858000"/>
              <a:gd name="connsiteX53" fmla="*/ 670122 w 1556785"/>
              <a:gd name="connsiteY53" fmla="*/ 5067850 h 6858000"/>
              <a:gd name="connsiteX54" fmla="*/ 672853 w 1556785"/>
              <a:gd name="connsiteY54" fmla="*/ 5060861 h 6858000"/>
              <a:gd name="connsiteX55" fmla="*/ 669557 w 1556785"/>
              <a:gd name="connsiteY55" fmla="*/ 5034192 h 6858000"/>
              <a:gd name="connsiteX56" fmla="*/ 671111 w 1556785"/>
              <a:gd name="connsiteY56" fmla="*/ 4993030 h 6858000"/>
              <a:gd name="connsiteX57" fmla="*/ 678020 w 1556785"/>
              <a:gd name="connsiteY57" fmla="*/ 4946844 h 6858000"/>
              <a:gd name="connsiteX58" fmla="*/ 673876 w 1556785"/>
              <a:gd name="connsiteY58" fmla="*/ 4932692 h 6858000"/>
              <a:gd name="connsiteX59" fmla="*/ 689279 w 1556785"/>
              <a:gd name="connsiteY59" fmla="*/ 4858827 h 6858000"/>
              <a:gd name="connsiteX60" fmla="*/ 683433 w 1556785"/>
              <a:gd name="connsiteY60" fmla="*/ 4801535 h 6858000"/>
              <a:gd name="connsiteX61" fmla="*/ 691102 w 1556785"/>
              <a:gd name="connsiteY61" fmla="*/ 4797794 h 6858000"/>
              <a:gd name="connsiteX62" fmla="*/ 692396 w 1556785"/>
              <a:gd name="connsiteY62" fmla="*/ 4784526 h 6858000"/>
              <a:gd name="connsiteX63" fmla="*/ 694180 w 1556785"/>
              <a:gd name="connsiteY63" fmla="*/ 4781211 h 6858000"/>
              <a:gd name="connsiteX64" fmla="*/ 702967 w 1556785"/>
              <a:gd name="connsiteY64" fmla="*/ 4761984 h 6858000"/>
              <a:gd name="connsiteX65" fmla="*/ 699015 w 1556785"/>
              <a:gd name="connsiteY65" fmla="*/ 4690749 h 6858000"/>
              <a:gd name="connsiteX66" fmla="*/ 694495 w 1556785"/>
              <a:gd name="connsiteY66" fmla="*/ 4584173 h 6858000"/>
              <a:gd name="connsiteX67" fmla="*/ 689578 w 1556785"/>
              <a:gd name="connsiteY67" fmla="*/ 4444346 h 6858000"/>
              <a:gd name="connsiteX68" fmla="*/ 686143 w 1556785"/>
              <a:gd name="connsiteY68" fmla="*/ 4375228 h 6858000"/>
              <a:gd name="connsiteX69" fmla="*/ 666796 w 1556785"/>
              <a:gd name="connsiteY69" fmla="*/ 4214165 h 6858000"/>
              <a:gd name="connsiteX70" fmla="*/ 670869 w 1556785"/>
              <a:gd name="connsiteY70" fmla="*/ 4090296 h 6858000"/>
              <a:gd name="connsiteX71" fmla="*/ 656125 w 1556785"/>
              <a:gd name="connsiteY71" fmla="*/ 4033999 h 6858000"/>
              <a:gd name="connsiteX72" fmla="*/ 657274 w 1556785"/>
              <a:gd name="connsiteY72" fmla="*/ 4031933 h 6858000"/>
              <a:gd name="connsiteX73" fmla="*/ 655850 w 1556785"/>
              <a:gd name="connsiteY73" fmla="*/ 4013953 h 6858000"/>
              <a:gd name="connsiteX74" fmla="*/ 642145 w 1556785"/>
              <a:gd name="connsiteY74" fmla="*/ 3974753 h 6858000"/>
              <a:gd name="connsiteX75" fmla="*/ 643743 w 1556785"/>
              <a:gd name="connsiteY75" fmla="*/ 3969950 h 6858000"/>
              <a:gd name="connsiteX76" fmla="*/ 637165 w 1556785"/>
              <a:gd name="connsiteY76" fmla="*/ 3933779 h 6858000"/>
              <a:gd name="connsiteX77" fmla="*/ 638496 w 1556785"/>
              <a:gd name="connsiteY77" fmla="*/ 3933093 h 6858000"/>
              <a:gd name="connsiteX78" fmla="*/ 642850 w 1556785"/>
              <a:gd name="connsiteY78" fmla="*/ 3922082 h 6858000"/>
              <a:gd name="connsiteX79" fmla="*/ 647928 w 1556785"/>
              <a:gd name="connsiteY79" fmla="*/ 3901461 h 6858000"/>
              <a:gd name="connsiteX80" fmla="*/ 670522 w 1556785"/>
              <a:gd name="connsiteY80" fmla="*/ 3813873 h 6858000"/>
              <a:gd name="connsiteX81" fmla="*/ 669947 w 1556785"/>
              <a:gd name="connsiteY81" fmla="*/ 3806161 h 6858000"/>
              <a:gd name="connsiteX82" fmla="*/ 670254 w 1556785"/>
              <a:gd name="connsiteY82" fmla="*/ 3805957 h 6858000"/>
              <a:gd name="connsiteX83" fmla="*/ 670281 w 1556785"/>
              <a:gd name="connsiteY83" fmla="*/ 3797724 h 6858000"/>
              <a:gd name="connsiteX84" fmla="*/ 668896 w 1556785"/>
              <a:gd name="connsiteY84" fmla="*/ 3792098 h 6858000"/>
              <a:gd name="connsiteX85" fmla="*/ 667780 w 1556785"/>
              <a:gd name="connsiteY85" fmla="*/ 3777135 h 6858000"/>
              <a:gd name="connsiteX86" fmla="*/ 669513 w 1556785"/>
              <a:gd name="connsiteY86" fmla="*/ 3771656 h 6858000"/>
              <a:gd name="connsiteX87" fmla="*/ 673256 w 1556785"/>
              <a:gd name="connsiteY87" fmla="*/ 3769007 h 6858000"/>
              <a:gd name="connsiteX88" fmla="*/ 672722 w 1556785"/>
              <a:gd name="connsiteY88" fmla="*/ 3767709 h 6858000"/>
              <a:gd name="connsiteX89" fmla="*/ 681418 w 1556785"/>
              <a:gd name="connsiteY89" fmla="*/ 3738082 h 6858000"/>
              <a:gd name="connsiteX90" fmla="*/ 688764 w 1556785"/>
              <a:gd name="connsiteY90" fmla="*/ 3673397 h 6858000"/>
              <a:gd name="connsiteX91" fmla="*/ 688060 w 1556785"/>
              <a:gd name="connsiteY91" fmla="*/ 3637109 h 6858000"/>
              <a:gd name="connsiteX92" fmla="*/ 691503 w 1556785"/>
              <a:gd name="connsiteY92" fmla="*/ 3536883 h 6858000"/>
              <a:gd name="connsiteX93" fmla="*/ 699041 w 1556785"/>
              <a:gd name="connsiteY93" fmla="*/ 3435652 h 6858000"/>
              <a:gd name="connsiteX94" fmla="*/ 700712 w 1556785"/>
              <a:gd name="connsiteY94" fmla="*/ 3307769 h 6858000"/>
              <a:gd name="connsiteX95" fmla="*/ 718275 w 1556785"/>
              <a:gd name="connsiteY95" fmla="*/ 3250522 h 6858000"/>
              <a:gd name="connsiteX96" fmla="*/ 718700 w 1556785"/>
              <a:gd name="connsiteY96" fmla="*/ 3229163 h 6858000"/>
              <a:gd name="connsiteX97" fmla="*/ 720523 w 1556785"/>
              <a:gd name="connsiteY97" fmla="*/ 3217217 h 6858000"/>
              <a:gd name="connsiteX98" fmla="*/ 707358 w 1556785"/>
              <a:gd name="connsiteY98" fmla="*/ 3183755 h 6858000"/>
              <a:gd name="connsiteX99" fmla="*/ 707859 w 1556785"/>
              <a:gd name="connsiteY99" fmla="*/ 3178642 h 6858000"/>
              <a:gd name="connsiteX100" fmla="*/ 695459 w 1556785"/>
              <a:gd name="connsiteY100" fmla="*/ 3158586 h 6858000"/>
              <a:gd name="connsiteX101" fmla="*/ 680644 w 1556785"/>
              <a:gd name="connsiteY101" fmla="*/ 3129034 h 6858000"/>
              <a:gd name="connsiteX102" fmla="*/ 681309 w 1556785"/>
              <a:gd name="connsiteY102" fmla="*/ 3126682 h 6858000"/>
              <a:gd name="connsiteX103" fmla="*/ 672177 w 1556785"/>
              <a:gd name="connsiteY103" fmla="*/ 3114519 h 6858000"/>
              <a:gd name="connsiteX104" fmla="*/ 658786 w 1556785"/>
              <a:gd name="connsiteY104" fmla="*/ 3106272 h 6858000"/>
              <a:gd name="connsiteX105" fmla="*/ 631516 w 1556785"/>
              <a:gd name="connsiteY105" fmla="*/ 2958185 h 6858000"/>
              <a:gd name="connsiteX106" fmla="*/ 574130 w 1556785"/>
              <a:gd name="connsiteY106" fmla="*/ 2762989 h 6858000"/>
              <a:gd name="connsiteX107" fmla="*/ 523048 w 1556785"/>
              <a:gd name="connsiteY107" fmla="*/ 2554718 h 6858000"/>
              <a:gd name="connsiteX108" fmla="*/ 503142 w 1556785"/>
              <a:gd name="connsiteY108" fmla="*/ 2485734 h 6858000"/>
              <a:gd name="connsiteX109" fmla="*/ 493865 w 1556785"/>
              <a:gd name="connsiteY109" fmla="*/ 2447068 h 6858000"/>
              <a:gd name="connsiteX110" fmla="*/ 480826 w 1556785"/>
              <a:gd name="connsiteY110" fmla="*/ 2425819 h 6858000"/>
              <a:gd name="connsiteX111" fmla="*/ 486825 w 1556785"/>
              <a:gd name="connsiteY111" fmla="*/ 2402874 h 6858000"/>
              <a:gd name="connsiteX112" fmla="*/ 489437 w 1556785"/>
              <a:gd name="connsiteY112" fmla="*/ 2381443 h 6858000"/>
              <a:gd name="connsiteX113" fmla="*/ 465766 w 1556785"/>
              <a:gd name="connsiteY113" fmla="*/ 2261920 h 6858000"/>
              <a:gd name="connsiteX114" fmla="*/ 455653 w 1556785"/>
              <a:gd name="connsiteY114" fmla="*/ 2195378 h 6858000"/>
              <a:gd name="connsiteX115" fmla="*/ 439870 w 1556785"/>
              <a:gd name="connsiteY115" fmla="*/ 2155135 h 6858000"/>
              <a:gd name="connsiteX116" fmla="*/ 437328 w 1556785"/>
              <a:gd name="connsiteY116" fmla="*/ 2118008 h 6858000"/>
              <a:gd name="connsiteX117" fmla="*/ 438321 w 1556785"/>
              <a:gd name="connsiteY117" fmla="*/ 2050531 h 6858000"/>
              <a:gd name="connsiteX118" fmla="*/ 430127 w 1556785"/>
              <a:gd name="connsiteY118" fmla="*/ 1963269 h 6858000"/>
              <a:gd name="connsiteX119" fmla="*/ 411305 w 1556785"/>
              <a:gd name="connsiteY119" fmla="*/ 1906352 h 6858000"/>
              <a:gd name="connsiteX120" fmla="*/ 387862 w 1556785"/>
              <a:gd name="connsiteY120" fmla="*/ 1861531 h 6858000"/>
              <a:gd name="connsiteX121" fmla="*/ 341661 w 1556785"/>
              <a:gd name="connsiteY121" fmla="*/ 1732919 h 6858000"/>
              <a:gd name="connsiteX122" fmla="*/ 313972 w 1556785"/>
              <a:gd name="connsiteY122" fmla="*/ 1663540 h 6858000"/>
              <a:gd name="connsiteX123" fmla="*/ 313098 w 1556785"/>
              <a:gd name="connsiteY123" fmla="*/ 1615777 h 6858000"/>
              <a:gd name="connsiteX124" fmla="*/ 293893 w 1556785"/>
              <a:gd name="connsiteY124" fmla="*/ 1563678 h 6858000"/>
              <a:gd name="connsiteX125" fmla="*/ 306973 w 1556785"/>
              <a:gd name="connsiteY125" fmla="*/ 1519474 h 6858000"/>
              <a:gd name="connsiteX126" fmla="*/ 299715 w 1556785"/>
              <a:gd name="connsiteY126" fmla="*/ 1477995 h 6858000"/>
              <a:gd name="connsiteX127" fmla="*/ 285800 w 1556785"/>
              <a:gd name="connsiteY127" fmla="*/ 1373769 h 6858000"/>
              <a:gd name="connsiteX128" fmla="*/ 294107 w 1556785"/>
              <a:gd name="connsiteY128" fmla="*/ 1307086 h 6858000"/>
              <a:gd name="connsiteX129" fmla="*/ 295295 w 1556785"/>
              <a:gd name="connsiteY129" fmla="*/ 1189033 h 6858000"/>
              <a:gd name="connsiteX130" fmla="*/ 299980 w 1556785"/>
              <a:gd name="connsiteY130" fmla="*/ 1168288 h 6858000"/>
              <a:gd name="connsiteX131" fmla="*/ 292262 w 1556785"/>
              <a:gd name="connsiteY131" fmla="*/ 1142577 h 6858000"/>
              <a:gd name="connsiteX132" fmla="*/ 281568 w 1556785"/>
              <a:gd name="connsiteY132" fmla="*/ 1088484 h 6858000"/>
              <a:gd name="connsiteX133" fmla="*/ 270304 w 1556785"/>
              <a:gd name="connsiteY133" fmla="*/ 1016103 h 6858000"/>
              <a:gd name="connsiteX134" fmla="*/ 271760 w 1556785"/>
              <a:gd name="connsiteY134" fmla="*/ 932283 h 6858000"/>
              <a:gd name="connsiteX135" fmla="*/ 273996 w 1556785"/>
              <a:gd name="connsiteY135" fmla="*/ 915925 h 6858000"/>
              <a:gd name="connsiteX136" fmla="*/ 266625 w 1556785"/>
              <a:gd name="connsiteY136" fmla="*/ 896999 h 6858000"/>
              <a:gd name="connsiteX137" fmla="*/ 236033 w 1556785"/>
              <a:gd name="connsiteY137" fmla="*/ 821517 h 6858000"/>
              <a:gd name="connsiteX138" fmla="*/ 214983 w 1556785"/>
              <a:gd name="connsiteY138" fmla="*/ 751353 h 6858000"/>
              <a:gd name="connsiteX139" fmla="*/ 214541 w 1556785"/>
              <a:gd name="connsiteY139" fmla="*/ 721230 h 6858000"/>
              <a:gd name="connsiteX140" fmla="*/ 200212 w 1556785"/>
              <a:gd name="connsiteY140" fmla="*/ 681659 h 6858000"/>
              <a:gd name="connsiteX141" fmla="*/ 185631 w 1556785"/>
              <a:gd name="connsiteY141" fmla="*/ 635218 h 6858000"/>
              <a:gd name="connsiteX142" fmla="*/ 190642 w 1556785"/>
              <a:gd name="connsiteY142" fmla="*/ 613763 h 6858000"/>
              <a:gd name="connsiteX143" fmla="*/ 176584 w 1556785"/>
              <a:gd name="connsiteY143" fmla="*/ 598582 h 6858000"/>
              <a:gd name="connsiteX144" fmla="*/ 176265 w 1556785"/>
              <a:gd name="connsiteY144" fmla="*/ 576846 h 6858000"/>
              <a:gd name="connsiteX145" fmla="*/ 155891 w 1556785"/>
              <a:gd name="connsiteY145" fmla="*/ 530055 h 6858000"/>
              <a:gd name="connsiteX146" fmla="*/ 146327 w 1556785"/>
              <a:gd name="connsiteY146" fmla="*/ 448559 h 6858000"/>
              <a:gd name="connsiteX147" fmla="*/ 152749 w 1556785"/>
              <a:gd name="connsiteY147" fmla="*/ 441529 h 6858000"/>
              <a:gd name="connsiteX148" fmla="*/ 151970 w 1556785"/>
              <a:gd name="connsiteY148" fmla="*/ 428927 h 6858000"/>
              <a:gd name="connsiteX149" fmla="*/ 141374 w 1556785"/>
              <a:gd name="connsiteY149" fmla="*/ 430161 h 6858000"/>
              <a:gd name="connsiteX150" fmla="*/ 118394 w 1556785"/>
              <a:gd name="connsiteY150" fmla="*/ 367211 h 6858000"/>
              <a:gd name="connsiteX151" fmla="*/ 75886 w 1556785"/>
              <a:gd name="connsiteY151" fmla="*/ 302178 h 6858000"/>
              <a:gd name="connsiteX152" fmla="*/ 54558 w 1556785"/>
              <a:gd name="connsiteY152" fmla="*/ 211375 h 6858000"/>
              <a:gd name="connsiteX153" fmla="*/ 45886 w 1556785"/>
              <a:gd name="connsiteY153" fmla="*/ 184179 h 6858000"/>
              <a:gd name="connsiteX154" fmla="*/ 0 w 1556785"/>
              <a:gd name="connsiteY154" fmla="*/ 13677 h 6858000"/>
              <a:gd name="connsiteX155" fmla="*/ 48246 w 1556785"/>
              <a:gd name="connsiteY155" fmla="*/ 0 h 6858000"/>
              <a:gd name="connsiteX0" fmla="*/ 6323 w 1514862"/>
              <a:gd name="connsiteY0" fmla="*/ 0 h 6858000"/>
              <a:gd name="connsiteX1" fmla="*/ 1514862 w 1514862"/>
              <a:gd name="connsiteY1" fmla="*/ 0 h 6858000"/>
              <a:gd name="connsiteX2" fmla="*/ 1514862 w 1514862"/>
              <a:gd name="connsiteY2" fmla="*/ 6858000 h 6858000"/>
              <a:gd name="connsiteX3" fmla="*/ 63497 w 1514862"/>
              <a:gd name="connsiteY3" fmla="*/ 6858000 h 6858000"/>
              <a:gd name="connsiteX4" fmla="*/ 63638 w 1514862"/>
              <a:gd name="connsiteY4" fmla="*/ 6857735 h 6858000"/>
              <a:gd name="connsiteX5" fmla="*/ 75687 w 1514862"/>
              <a:gd name="connsiteY5" fmla="*/ 6809549 h 6858000"/>
              <a:gd name="connsiteX6" fmla="*/ 107898 w 1514862"/>
              <a:gd name="connsiteY6" fmla="*/ 6715115 h 6858000"/>
              <a:gd name="connsiteX7" fmla="*/ 117749 w 1514862"/>
              <a:gd name="connsiteY7" fmla="*/ 6680170 h 6858000"/>
              <a:gd name="connsiteX8" fmla="*/ 143299 w 1514862"/>
              <a:gd name="connsiteY8" fmla="*/ 6621207 h 6858000"/>
              <a:gd name="connsiteX9" fmla="*/ 159956 w 1514862"/>
              <a:gd name="connsiteY9" fmla="*/ 6596265 h 6858000"/>
              <a:gd name="connsiteX10" fmla="*/ 159835 w 1514862"/>
              <a:gd name="connsiteY10" fmla="*/ 6594818 h 6858000"/>
              <a:gd name="connsiteX11" fmla="*/ 164080 w 1514862"/>
              <a:gd name="connsiteY11" fmla="*/ 6593735 h 6858000"/>
              <a:gd name="connsiteX12" fmla="*/ 167277 w 1514862"/>
              <a:gd name="connsiteY12" fmla="*/ 6589172 h 6858000"/>
              <a:gd name="connsiteX13" fmla="*/ 170571 w 1514862"/>
              <a:gd name="connsiteY13" fmla="*/ 6574442 h 6858000"/>
              <a:gd name="connsiteX14" fmla="*/ 170911 w 1514862"/>
              <a:gd name="connsiteY14" fmla="*/ 6568530 h 6858000"/>
              <a:gd name="connsiteX15" fmla="*/ 173320 w 1514862"/>
              <a:gd name="connsiteY15" fmla="*/ 6560674 h 6858000"/>
              <a:gd name="connsiteX16" fmla="*/ 173665 w 1514862"/>
              <a:gd name="connsiteY16" fmla="*/ 6560598 h 6858000"/>
              <a:gd name="connsiteX17" fmla="*/ 175362 w 1514862"/>
              <a:gd name="connsiteY17" fmla="*/ 6553006 h 6858000"/>
              <a:gd name="connsiteX18" fmla="*/ 180058 w 1514862"/>
              <a:gd name="connsiteY18" fmla="*/ 6514360 h 6858000"/>
              <a:gd name="connsiteX19" fmla="*/ 221712 w 1514862"/>
              <a:gd name="connsiteY19" fmla="*/ 6478062 h 6858000"/>
              <a:gd name="connsiteX20" fmla="*/ 232401 w 1514862"/>
              <a:gd name="connsiteY20" fmla="*/ 6460325 h 6858000"/>
              <a:gd name="connsiteX21" fmla="*/ 239634 w 1514862"/>
              <a:gd name="connsiteY21" fmla="*/ 6451488 h 6858000"/>
              <a:gd name="connsiteX22" fmla="*/ 241069 w 1514862"/>
              <a:gd name="connsiteY22" fmla="*/ 6451348 h 6858000"/>
              <a:gd name="connsiteX23" fmla="*/ 245427 w 1514862"/>
              <a:gd name="connsiteY23" fmla="*/ 6414240 h 6858000"/>
              <a:gd name="connsiteX24" fmla="*/ 248303 w 1514862"/>
              <a:gd name="connsiteY24" fmla="*/ 6410269 h 6858000"/>
              <a:gd name="connsiteX25" fmla="*/ 248203 w 1514862"/>
              <a:gd name="connsiteY25" fmla="*/ 6384857 h 6858000"/>
              <a:gd name="connsiteX26" fmla="*/ 249720 w 1514862"/>
              <a:gd name="connsiteY26" fmla="*/ 6372381 h 6858000"/>
              <a:gd name="connsiteX27" fmla="*/ 246914 w 1514862"/>
              <a:gd name="connsiteY27" fmla="*/ 6367510 h 6858000"/>
              <a:gd name="connsiteX28" fmla="*/ 250794 w 1514862"/>
              <a:gd name="connsiteY28" fmla="*/ 6349778 h 6858000"/>
              <a:gd name="connsiteX29" fmla="*/ 252459 w 1514862"/>
              <a:gd name="connsiteY29" fmla="*/ 6348250 h 6858000"/>
              <a:gd name="connsiteX30" fmla="*/ 268493 w 1514862"/>
              <a:gd name="connsiteY30" fmla="*/ 6281972 h 6858000"/>
              <a:gd name="connsiteX31" fmla="*/ 279256 w 1514862"/>
              <a:gd name="connsiteY31" fmla="*/ 6211940 h 6858000"/>
              <a:gd name="connsiteX32" fmla="*/ 320751 w 1514862"/>
              <a:gd name="connsiteY32" fmla="*/ 6113913 h 6858000"/>
              <a:gd name="connsiteX33" fmla="*/ 325044 w 1514862"/>
              <a:gd name="connsiteY33" fmla="*/ 6028119 h 6858000"/>
              <a:gd name="connsiteX34" fmla="*/ 351824 w 1514862"/>
              <a:gd name="connsiteY34" fmla="*/ 5934687 h 6858000"/>
              <a:gd name="connsiteX35" fmla="*/ 385836 w 1514862"/>
              <a:gd name="connsiteY35" fmla="*/ 5765594 h 6858000"/>
              <a:gd name="connsiteX36" fmla="*/ 417672 w 1514862"/>
              <a:gd name="connsiteY36" fmla="*/ 5693685 h 6858000"/>
              <a:gd name="connsiteX37" fmla="*/ 437727 w 1514862"/>
              <a:gd name="connsiteY37" fmla="*/ 5665173 h 6858000"/>
              <a:gd name="connsiteX38" fmla="*/ 471444 w 1514862"/>
              <a:gd name="connsiteY38" fmla="*/ 5563435 h 6858000"/>
              <a:gd name="connsiteX39" fmla="*/ 500949 w 1514862"/>
              <a:gd name="connsiteY39" fmla="*/ 5476393 h 6858000"/>
              <a:gd name="connsiteX40" fmla="*/ 532142 w 1514862"/>
              <a:gd name="connsiteY40" fmla="*/ 5396260 h 6858000"/>
              <a:gd name="connsiteX41" fmla="*/ 548123 w 1514862"/>
              <a:gd name="connsiteY41" fmla="*/ 5330009 h 6858000"/>
              <a:gd name="connsiteX42" fmla="*/ 581616 w 1514862"/>
              <a:gd name="connsiteY42" fmla="*/ 5273739 h 6858000"/>
              <a:gd name="connsiteX43" fmla="*/ 591215 w 1514862"/>
              <a:gd name="connsiteY43" fmla="*/ 5241779 h 6858000"/>
              <a:gd name="connsiteX44" fmla="*/ 602441 w 1514862"/>
              <a:gd name="connsiteY44" fmla="*/ 5225268 h 6858000"/>
              <a:gd name="connsiteX45" fmla="*/ 603461 w 1514862"/>
              <a:gd name="connsiteY45" fmla="*/ 5217684 h 6858000"/>
              <a:gd name="connsiteX46" fmla="*/ 610802 w 1514862"/>
              <a:gd name="connsiteY46" fmla="*/ 5193377 h 6858000"/>
              <a:gd name="connsiteX47" fmla="*/ 614105 w 1514862"/>
              <a:gd name="connsiteY47" fmla="*/ 5179288 h 6858000"/>
              <a:gd name="connsiteX48" fmla="*/ 615089 w 1514862"/>
              <a:gd name="connsiteY48" fmla="*/ 5173621 h 6858000"/>
              <a:gd name="connsiteX49" fmla="*/ 610723 w 1514862"/>
              <a:gd name="connsiteY49" fmla="*/ 5159961 h 6858000"/>
              <a:gd name="connsiteX50" fmla="*/ 617400 w 1514862"/>
              <a:gd name="connsiteY50" fmla="*/ 5144295 h 6858000"/>
              <a:gd name="connsiteX51" fmla="*/ 614333 w 1514862"/>
              <a:gd name="connsiteY51" fmla="*/ 5125185 h 6858000"/>
              <a:gd name="connsiteX52" fmla="*/ 621163 w 1514862"/>
              <a:gd name="connsiteY52" fmla="*/ 5121884 h 6858000"/>
              <a:gd name="connsiteX53" fmla="*/ 628199 w 1514862"/>
              <a:gd name="connsiteY53" fmla="*/ 5067850 h 6858000"/>
              <a:gd name="connsiteX54" fmla="*/ 630930 w 1514862"/>
              <a:gd name="connsiteY54" fmla="*/ 5060861 h 6858000"/>
              <a:gd name="connsiteX55" fmla="*/ 627634 w 1514862"/>
              <a:gd name="connsiteY55" fmla="*/ 5034192 h 6858000"/>
              <a:gd name="connsiteX56" fmla="*/ 629188 w 1514862"/>
              <a:gd name="connsiteY56" fmla="*/ 4993030 h 6858000"/>
              <a:gd name="connsiteX57" fmla="*/ 636097 w 1514862"/>
              <a:gd name="connsiteY57" fmla="*/ 4946844 h 6858000"/>
              <a:gd name="connsiteX58" fmla="*/ 631953 w 1514862"/>
              <a:gd name="connsiteY58" fmla="*/ 4932692 h 6858000"/>
              <a:gd name="connsiteX59" fmla="*/ 647356 w 1514862"/>
              <a:gd name="connsiteY59" fmla="*/ 4858827 h 6858000"/>
              <a:gd name="connsiteX60" fmla="*/ 641510 w 1514862"/>
              <a:gd name="connsiteY60" fmla="*/ 4801535 h 6858000"/>
              <a:gd name="connsiteX61" fmla="*/ 649179 w 1514862"/>
              <a:gd name="connsiteY61" fmla="*/ 4797794 h 6858000"/>
              <a:gd name="connsiteX62" fmla="*/ 650473 w 1514862"/>
              <a:gd name="connsiteY62" fmla="*/ 4784526 h 6858000"/>
              <a:gd name="connsiteX63" fmla="*/ 652257 w 1514862"/>
              <a:gd name="connsiteY63" fmla="*/ 4781211 h 6858000"/>
              <a:gd name="connsiteX64" fmla="*/ 661044 w 1514862"/>
              <a:gd name="connsiteY64" fmla="*/ 4761984 h 6858000"/>
              <a:gd name="connsiteX65" fmla="*/ 657092 w 1514862"/>
              <a:gd name="connsiteY65" fmla="*/ 4690749 h 6858000"/>
              <a:gd name="connsiteX66" fmla="*/ 652572 w 1514862"/>
              <a:gd name="connsiteY66" fmla="*/ 4584173 h 6858000"/>
              <a:gd name="connsiteX67" fmla="*/ 647655 w 1514862"/>
              <a:gd name="connsiteY67" fmla="*/ 4444346 h 6858000"/>
              <a:gd name="connsiteX68" fmla="*/ 644220 w 1514862"/>
              <a:gd name="connsiteY68" fmla="*/ 4375228 h 6858000"/>
              <a:gd name="connsiteX69" fmla="*/ 624873 w 1514862"/>
              <a:gd name="connsiteY69" fmla="*/ 4214165 h 6858000"/>
              <a:gd name="connsiteX70" fmla="*/ 628946 w 1514862"/>
              <a:gd name="connsiteY70" fmla="*/ 4090296 h 6858000"/>
              <a:gd name="connsiteX71" fmla="*/ 614202 w 1514862"/>
              <a:gd name="connsiteY71" fmla="*/ 4033999 h 6858000"/>
              <a:gd name="connsiteX72" fmla="*/ 615351 w 1514862"/>
              <a:gd name="connsiteY72" fmla="*/ 4031933 h 6858000"/>
              <a:gd name="connsiteX73" fmla="*/ 613927 w 1514862"/>
              <a:gd name="connsiteY73" fmla="*/ 4013953 h 6858000"/>
              <a:gd name="connsiteX74" fmla="*/ 600222 w 1514862"/>
              <a:gd name="connsiteY74" fmla="*/ 3974753 h 6858000"/>
              <a:gd name="connsiteX75" fmla="*/ 601820 w 1514862"/>
              <a:gd name="connsiteY75" fmla="*/ 3969950 h 6858000"/>
              <a:gd name="connsiteX76" fmla="*/ 595242 w 1514862"/>
              <a:gd name="connsiteY76" fmla="*/ 3933779 h 6858000"/>
              <a:gd name="connsiteX77" fmla="*/ 596573 w 1514862"/>
              <a:gd name="connsiteY77" fmla="*/ 3933093 h 6858000"/>
              <a:gd name="connsiteX78" fmla="*/ 600927 w 1514862"/>
              <a:gd name="connsiteY78" fmla="*/ 3922082 h 6858000"/>
              <a:gd name="connsiteX79" fmla="*/ 606005 w 1514862"/>
              <a:gd name="connsiteY79" fmla="*/ 3901461 h 6858000"/>
              <a:gd name="connsiteX80" fmla="*/ 628599 w 1514862"/>
              <a:gd name="connsiteY80" fmla="*/ 3813873 h 6858000"/>
              <a:gd name="connsiteX81" fmla="*/ 628024 w 1514862"/>
              <a:gd name="connsiteY81" fmla="*/ 3806161 h 6858000"/>
              <a:gd name="connsiteX82" fmla="*/ 628331 w 1514862"/>
              <a:gd name="connsiteY82" fmla="*/ 3805957 h 6858000"/>
              <a:gd name="connsiteX83" fmla="*/ 628358 w 1514862"/>
              <a:gd name="connsiteY83" fmla="*/ 3797724 h 6858000"/>
              <a:gd name="connsiteX84" fmla="*/ 626973 w 1514862"/>
              <a:gd name="connsiteY84" fmla="*/ 3792098 h 6858000"/>
              <a:gd name="connsiteX85" fmla="*/ 625857 w 1514862"/>
              <a:gd name="connsiteY85" fmla="*/ 3777135 h 6858000"/>
              <a:gd name="connsiteX86" fmla="*/ 627590 w 1514862"/>
              <a:gd name="connsiteY86" fmla="*/ 3771656 h 6858000"/>
              <a:gd name="connsiteX87" fmla="*/ 631333 w 1514862"/>
              <a:gd name="connsiteY87" fmla="*/ 3769007 h 6858000"/>
              <a:gd name="connsiteX88" fmla="*/ 630799 w 1514862"/>
              <a:gd name="connsiteY88" fmla="*/ 3767709 h 6858000"/>
              <a:gd name="connsiteX89" fmla="*/ 639495 w 1514862"/>
              <a:gd name="connsiteY89" fmla="*/ 3738082 h 6858000"/>
              <a:gd name="connsiteX90" fmla="*/ 646841 w 1514862"/>
              <a:gd name="connsiteY90" fmla="*/ 3673397 h 6858000"/>
              <a:gd name="connsiteX91" fmla="*/ 646137 w 1514862"/>
              <a:gd name="connsiteY91" fmla="*/ 3637109 h 6858000"/>
              <a:gd name="connsiteX92" fmla="*/ 649580 w 1514862"/>
              <a:gd name="connsiteY92" fmla="*/ 3536883 h 6858000"/>
              <a:gd name="connsiteX93" fmla="*/ 657118 w 1514862"/>
              <a:gd name="connsiteY93" fmla="*/ 3435652 h 6858000"/>
              <a:gd name="connsiteX94" fmla="*/ 658789 w 1514862"/>
              <a:gd name="connsiteY94" fmla="*/ 3307769 h 6858000"/>
              <a:gd name="connsiteX95" fmla="*/ 676352 w 1514862"/>
              <a:gd name="connsiteY95" fmla="*/ 3250522 h 6858000"/>
              <a:gd name="connsiteX96" fmla="*/ 676777 w 1514862"/>
              <a:gd name="connsiteY96" fmla="*/ 3229163 h 6858000"/>
              <a:gd name="connsiteX97" fmla="*/ 678600 w 1514862"/>
              <a:gd name="connsiteY97" fmla="*/ 3217217 h 6858000"/>
              <a:gd name="connsiteX98" fmla="*/ 665435 w 1514862"/>
              <a:gd name="connsiteY98" fmla="*/ 3183755 h 6858000"/>
              <a:gd name="connsiteX99" fmla="*/ 665936 w 1514862"/>
              <a:gd name="connsiteY99" fmla="*/ 3178642 h 6858000"/>
              <a:gd name="connsiteX100" fmla="*/ 653536 w 1514862"/>
              <a:gd name="connsiteY100" fmla="*/ 3158586 h 6858000"/>
              <a:gd name="connsiteX101" fmla="*/ 638721 w 1514862"/>
              <a:gd name="connsiteY101" fmla="*/ 3129034 h 6858000"/>
              <a:gd name="connsiteX102" fmla="*/ 639386 w 1514862"/>
              <a:gd name="connsiteY102" fmla="*/ 3126682 h 6858000"/>
              <a:gd name="connsiteX103" fmla="*/ 630254 w 1514862"/>
              <a:gd name="connsiteY103" fmla="*/ 3114519 h 6858000"/>
              <a:gd name="connsiteX104" fmla="*/ 616863 w 1514862"/>
              <a:gd name="connsiteY104" fmla="*/ 3106272 h 6858000"/>
              <a:gd name="connsiteX105" fmla="*/ 589593 w 1514862"/>
              <a:gd name="connsiteY105" fmla="*/ 2958185 h 6858000"/>
              <a:gd name="connsiteX106" fmla="*/ 532207 w 1514862"/>
              <a:gd name="connsiteY106" fmla="*/ 2762989 h 6858000"/>
              <a:gd name="connsiteX107" fmla="*/ 481125 w 1514862"/>
              <a:gd name="connsiteY107" fmla="*/ 2554718 h 6858000"/>
              <a:gd name="connsiteX108" fmla="*/ 461219 w 1514862"/>
              <a:gd name="connsiteY108" fmla="*/ 2485734 h 6858000"/>
              <a:gd name="connsiteX109" fmla="*/ 451942 w 1514862"/>
              <a:gd name="connsiteY109" fmla="*/ 2447068 h 6858000"/>
              <a:gd name="connsiteX110" fmla="*/ 438903 w 1514862"/>
              <a:gd name="connsiteY110" fmla="*/ 2425819 h 6858000"/>
              <a:gd name="connsiteX111" fmla="*/ 444902 w 1514862"/>
              <a:gd name="connsiteY111" fmla="*/ 2402874 h 6858000"/>
              <a:gd name="connsiteX112" fmla="*/ 447514 w 1514862"/>
              <a:gd name="connsiteY112" fmla="*/ 2381443 h 6858000"/>
              <a:gd name="connsiteX113" fmla="*/ 423843 w 1514862"/>
              <a:gd name="connsiteY113" fmla="*/ 2261920 h 6858000"/>
              <a:gd name="connsiteX114" fmla="*/ 413730 w 1514862"/>
              <a:gd name="connsiteY114" fmla="*/ 2195378 h 6858000"/>
              <a:gd name="connsiteX115" fmla="*/ 397947 w 1514862"/>
              <a:gd name="connsiteY115" fmla="*/ 2155135 h 6858000"/>
              <a:gd name="connsiteX116" fmla="*/ 395405 w 1514862"/>
              <a:gd name="connsiteY116" fmla="*/ 2118008 h 6858000"/>
              <a:gd name="connsiteX117" fmla="*/ 396398 w 1514862"/>
              <a:gd name="connsiteY117" fmla="*/ 2050531 h 6858000"/>
              <a:gd name="connsiteX118" fmla="*/ 388204 w 1514862"/>
              <a:gd name="connsiteY118" fmla="*/ 1963269 h 6858000"/>
              <a:gd name="connsiteX119" fmla="*/ 369382 w 1514862"/>
              <a:gd name="connsiteY119" fmla="*/ 1906352 h 6858000"/>
              <a:gd name="connsiteX120" fmla="*/ 345939 w 1514862"/>
              <a:gd name="connsiteY120" fmla="*/ 1861531 h 6858000"/>
              <a:gd name="connsiteX121" fmla="*/ 299738 w 1514862"/>
              <a:gd name="connsiteY121" fmla="*/ 1732919 h 6858000"/>
              <a:gd name="connsiteX122" fmla="*/ 272049 w 1514862"/>
              <a:gd name="connsiteY122" fmla="*/ 1663540 h 6858000"/>
              <a:gd name="connsiteX123" fmla="*/ 271175 w 1514862"/>
              <a:gd name="connsiteY123" fmla="*/ 1615777 h 6858000"/>
              <a:gd name="connsiteX124" fmla="*/ 251970 w 1514862"/>
              <a:gd name="connsiteY124" fmla="*/ 1563678 h 6858000"/>
              <a:gd name="connsiteX125" fmla="*/ 265050 w 1514862"/>
              <a:gd name="connsiteY125" fmla="*/ 1519474 h 6858000"/>
              <a:gd name="connsiteX126" fmla="*/ 257792 w 1514862"/>
              <a:gd name="connsiteY126" fmla="*/ 1477995 h 6858000"/>
              <a:gd name="connsiteX127" fmla="*/ 243877 w 1514862"/>
              <a:gd name="connsiteY127" fmla="*/ 1373769 h 6858000"/>
              <a:gd name="connsiteX128" fmla="*/ 252184 w 1514862"/>
              <a:gd name="connsiteY128" fmla="*/ 1307086 h 6858000"/>
              <a:gd name="connsiteX129" fmla="*/ 253372 w 1514862"/>
              <a:gd name="connsiteY129" fmla="*/ 1189033 h 6858000"/>
              <a:gd name="connsiteX130" fmla="*/ 258057 w 1514862"/>
              <a:gd name="connsiteY130" fmla="*/ 1168288 h 6858000"/>
              <a:gd name="connsiteX131" fmla="*/ 250339 w 1514862"/>
              <a:gd name="connsiteY131" fmla="*/ 1142577 h 6858000"/>
              <a:gd name="connsiteX132" fmla="*/ 239645 w 1514862"/>
              <a:gd name="connsiteY132" fmla="*/ 1088484 h 6858000"/>
              <a:gd name="connsiteX133" fmla="*/ 228381 w 1514862"/>
              <a:gd name="connsiteY133" fmla="*/ 1016103 h 6858000"/>
              <a:gd name="connsiteX134" fmla="*/ 229837 w 1514862"/>
              <a:gd name="connsiteY134" fmla="*/ 932283 h 6858000"/>
              <a:gd name="connsiteX135" fmla="*/ 232073 w 1514862"/>
              <a:gd name="connsiteY135" fmla="*/ 915925 h 6858000"/>
              <a:gd name="connsiteX136" fmla="*/ 224702 w 1514862"/>
              <a:gd name="connsiteY136" fmla="*/ 896999 h 6858000"/>
              <a:gd name="connsiteX137" fmla="*/ 194110 w 1514862"/>
              <a:gd name="connsiteY137" fmla="*/ 821517 h 6858000"/>
              <a:gd name="connsiteX138" fmla="*/ 173060 w 1514862"/>
              <a:gd name="connsiteY138" fmla="*/ 751353 h 6858000"/>
              <a:gd name="connsiteX139" fmla="*/ 172618 w 1514862"/>
              <a:gd name="connsiteY139" fmla="*/ 721230 h 6858000"/>
              <a:gd name="connsiteX140" fmla="*/ 158289 w 1514862"/>
              <a:gd name="connsiteY140" fmla="*/ 681659 h 6858000"/>
              <a:gd name="connsiteX141" fmla="*/ 143708 w 1514862"/>
              <a:gd name="connsiteY141" fmla="*/ 635218 h 6858000"/>
              <a:gd name="connsiteX142" fmla="*/ 148719 w 1514862"/>
              <a:gd name="connsiteY142" fmla="*/ 613763 h 6858000"/>
              <a:gd name="connsiteX143" fmla="*/ 134661 w 1514862"/>
              <a:gd name="connsiteY143" fmla="*/ 598582 h 6858000"/>
              <a:gd name="connsiteX144" fmla="*/ 134342 w 1514862"/>
              <a:gd name="connsiteY144" fmla="*/ 576846 h 6858000"/>
              <a:gd name="connsiteX145" fmla="*/ 113968 w 1514862"/>
              <a:gd name="connsiteY145" fmla="*/ 530055 h 6858000"/>
              <a:gd name="connsiteX146" fmla="*/ 104404 w 1514862"/>
              <a:gd name="connsiteY146" fmla="*/ 448559 h 6858000"/>
              <a:gd name="connsiteX147" fmla="*/ 110826 w 1514862"/>
              <a:gd name="connsiteY147" fmla="*/ 441529 h 6858000"/>
              <a:gd name="connsiteX148" fmla="*/ 110047 w 1514862"/>
              <a:gd name="connsiteY148" fmla="*/ 428927 h 6858000"/>
              <a:gd name="connsiteX149" fmla="*/ 99451 w 1514862"/>
              <a:gd name="connsiteY149" fmla="*/ 430161 h 6858000"/>
              <a:gd name="connsiteX150" fmla="*/ 76471 w 1514862"/>
              <a:gd name="connsiteY150" fmla="*/ 367211 h 6858000"/>
              <a:gd name="connsiteX151" fmla="*/ 33963 w 1514862"/>
              <a:gd name="connsiteY151" fmla="*/ 302178 h 6858000"/>
              <a:gd name="connsiteX152" fmla="*/ 12635 w 1514862"/>
              <a:gd name="connsiteY152" fmla="*/ 211375 h 6858000"/>
              <a:gd name="connsiteX153" fmla="*/ 3963 w 1514862"/>
              <a:gd name="connsiteY153" fmla="*/ 184179 h 6858000"/>
              <a:gd name="connsiteX154" fmla="*/ 25635 w 1514862"/>
              <a:gd name="connsiteY154" fmla="*/ 47336 h 6858000"/>
              <a:gd name="connsiteX155" fmla="*/ 6323 w 1514862"/>
              <a:gd name="connsiteY155" fmla="*/ 0 h 6858000"/>
              <a:gd name="connsiteX0" fmla="*/ 0 w 1508539"/>
              <a:gd name="connsiteY0" fmla="*/ 0 h 6858000"/>
              <a:gd name="connsiteX1" fmla="*/ 1508539 w 1508539"/>
              <a:gd name="connsiteY1" fmla="*/ 0 h 6858000"/>
              <a:gd name="connsiteX2" fmla="*/ 1508539 w 1508539"/>
              <a:gd name="connsiteY2" fmla="*/ 6858000 h 6858000"/>
              <a:gd name="connsiteX3" fmla="*/ 57174 w 1508539"/>
              <a:gd name="connsiteY3" fmla="*/ 6858000 h 6858000"/>
              <a:gd name="connsiteX4" fmla="*/ 57315 w 1508539"/>
              <a:gd name="connsiteY4" fmla="*/ 6857735 h 6858000"/>
              <a:gd name="connsiteX5" fmla="*/ 69364 w 1508539"/>
              <a:gd name="connsiteY5" fmla="*/ 6809549 h 6858000"/>
              <a:gd name="connsiteX6" fmla="*/ 101575 w 1508539"/>
              <a:gd name="connsiteY6" fmla="*/ 6715115 h 6858000"/>
              <a:gd name="connsiteX7" fmla="*/ 111426 w 1508539"/>
              <a:gd name="connsiteY7" fmla="*/ 6680170 h 6858000"/>
              <a:gd name="connsiteX8" fmla="*/ 136976 w 1508539"/>
              <a:gd name="connsiteY8" fmla="*/ 6621207 h 6858000"/>
              <a:gd name="connsiteX9" fmla="*/ 153633 w 1508539"/>
              <a:gd name="connsiteY9" fmla="*/ 6596265 h 6858000"/>
              <a:gd name="connsiteX10" fmla="*/ 153512 w 1508539"/>
              <a:gd name="connsiteY10" fmla="*/ 6594818 h 6858000"/>
              <a:gd name="connsiteX11" fmla="*/ 157757 w 1508539"/>
              <a:gd name="connsiteY11" fmla="*/ 6593735 h 6858000"/>
              <a:gd name="connsiteX12" fmla="*/ 160954 w 1508539"/>
              <a:gd name="connsiteY12" fmla="*/ 6589172 h 6858000"/>
              <a:gd name="connsiteX13" fmla="*/ 164248 w 1508539"/>
              <a:gd name="connsiteY13" fmla="*/ 6574442 h 6858000"/>
              <a:gd name="connsiteX14" fmla="*/ 164588 w 1508539"/>
              <a:gd name="connsiteY14" fmla="*/ 6568530 h 6858000"/>
              <a:gd name="connsiteX15" fmla="*/ 166997 w 1508539"/>
              <a:gd name="connsiteY15" fmla="*/ 6560674 h 6858000"/>
              <a:gd name="connsiteX16" fmla="*/ 167342 w 1508539"/>
              <a:gd name="connsiteY16" fmla="*/ 6560598 h 6858000"/>
              <a:gd name="connsiteX17" fmla="*/ 169039 w 1508539"/>
              <a:gd name="connsiteY17" fmla="*/ 6553006 h 6858000"/>
              <a:gd name="connsiteX18" fmla="*/ 173735 w 1508539"/>
              <a:gd name="connsiteY18" fmla="*/ 6514360 h 6858000"/>
              <a:gd name="connsiteX19" fmla="*/ 215389 w 1508539"/>
              <a:gd name="connsiteY19" fmla="*/ 6478062 h 6858000"/>
              <a:gd name="connsiteX20" fmla="*/ 226078 w 1508539"/>
              <a:gd name="connsiteY20" fmla="*/ 6460325 h 6858000"/>
              <a:gd name="connsiteX21" fmla="*/ 233311 w 1508539"/>
              <a:gd name="connsiteY21" fmla="*/ 6451488 h 6858000"/>
              <a:gd name="connsiteX22" fmla="*/ 234746 w 1508539"/>
              <a:gd name="connsiteY22" fmla="*/ 6451348 h 6858000"/>
              <a:gd name="connsiteX23" fmla="*/ 239104 w 1508539"/>
              <a:gd name="connsiteY23" fmla="*/ 6414240 h 6858000"/>
              <a:gd name="connsiteX24" fmla="*/ 241980 w 1508539"/>
              <a:gd name="connsiteY24" fmla="*/ 6410269 h 6858000"/>
              <a:gd name="connsiteX25" fmla="*/ 241880 w 1508539"/>
              <a:gd name="connsiteY25" fmla="*/ 6384857 h 6858000"/>
              <a:gd name="connsiteX26" fmla="*/ 243397 w 1508539"/>
              <a:gd name="connsiteY26" fmla="*/ 6372381 h 6858000"/>
              <a:gd name="connsiteX27" fmla="*/ 240591 w 1508539"/>
              <a:gd name="connsiteY27" fmla="*/ 6367510 h 6858000"/>
              <a:gd name="connsiteX28" fmla="*/ 244471 w 1508539"/>
              <a:gd name="connsiteY28" fmla="*/ 6349778 h 6858000"/>
              <a:gd name="connsiteX29" fmla="*/ 246136 w 1508539"/>
              <a:gd name="connsiteY29" fmla="*/ 6348250 h 6858000"/>
              <a:gd name="connsiteX30" fmla="*/ 262170 w 1508539"/>
              <a:gd name="connsiteY30" fmla="*/ 6281972 h 6858000"/>
              <a:gd name="connsiteX31" fmla="*/ 272933 w 1508539"/>
              <a:gd name="connsiteY31" fmla="*/ 6211940 h 6858000"/>
              <a:gd name="connsiteX32" fmla="*/ 314428 w 1508539"/>
              <a:gd name="connsiteY32" fmla="*/ 6113913 h 6858000"/>
              <a:gd name="connsiteX33" fmla="*/ 318721 w 1508539"/>
              <a:gd name="connsiteY33" fmla="*/ 6028119 h 6858000"/>
              <a:gd name="connsiteX34" fmla="*/ 345501 w 1508539"/>
              <a:gd name="connsiteY34" fmla="*/ 5934687 h 6858000"/>
              <a:gd name="connsiteX35" fmla="*/ 379513 w 1508539"/>
              <a:gd name="connsiteY35" fmla="*/ 5765594 h 6858000"/>
              <a:gd name="connsiteX36" fmla="*/ 411349 w 1508539"/>
              <a:gd name="connsiteY36" fmla="*/ 5693685 h 6858000"/>
              <a:gd name="connsiteX37" fmla="*/ 431404 w 1508539"/>
              <a:gd name="connsiteY37" fmla="*/ 5665173 h 6858000"/>
              <a:gd name="connsiteX38" fmla="*/ 465121 w 1508539"/>
              <a:gd name="connsiteY38" fmla="*/ 5563435 h 6858000"/>
              <a:gd name="connsiteX39" fmla="*/ 494626 w 1508539"/>
              <a:gd name="connsiteY39" fmla="*/ 5476393 h 6858000"/>
              <a:gd name="connsiteX40" fmla="*/ 525819 w 1508539"/>
              <a:gd name="connsiteY40" fmla="*/ 5396260 h 6858000"/>
              <a:gd name="connsiteX41" fmla="*/ 541800 w 1508539"/>
              <a:gd name="connsiteY41" fmla="*/ 5330009 h 6858000"/>
              <a:gd name="connsiteX42" fmla="*/ 575293 w 1508539"/>
              <a:gd name="connsiteY42" fmla="*/ 5273739 h 6858000"/>
              <a:gd name="connsiteX43" fmla="*/ 584892 w 1508539"/>
              <a:gd name="connsiteY43" fmla="*/ 5241779 h 6858000"/>
              <a:gd name="connsiteX44" fmla="*/ 596118 w 1508539"/>
              <a:gd name="connsiteY44" fmla="*/ 5225268 h 6858000"/>
              <a:gd name="connsiteX45" fmla="*/ 597138 w 1508539"/>
              <a:gd name="connsiteY45" fmla="*/ 5217684 h 6858000"/>
              <a:gd name="connsiteX46" fmla="*/ 604479 w 1508539"/>
              <a:gd name="connsiteY46" fmla="*/ 5193377 h 6858000"/>
              <a:gd name="connsiteX47" fmla="*/ 607782 w 1508539"/>
              <a:gd name="connsiteY47" fmla="*/ 5179288 h 6858000"/>
              <a:gd name="connsiteX48" fmla="*/ 608766 w 1508539"/>
              <a:gd name="connsiteY48" fmla="*/ 5173621 h 6858000"/>
              <a:gd name="connsiteX49" fmla="*/ 604400 w 1508539"/>
              <a:gd name="connsiteY49" fmla="*/ 5159961 h 6858000"/>
              <a:gd name="connsiteX50" fmla="*/ 611077 w 1508539"/>
              <a:gd name="connsiteY50" fmla="*/ 5144295 h 6858000"/>
              <a:gd name="connsiteX51" fmla="*/ 608010 w 1508539"/>
              <a:gd name="connsiteY51" fmla="*/ 5125185 h 6858000"/>
              <a:gd name="connsiteX52" fmla="*/ 614840 w 1508539"/>
              <a:gd name="connsiteY52" fmla="*/ 5121884 h 6858000"/>
              <a:gd name="connsiteX53" fmla="*/ 621876 w 1508539"/>
              <a:gd name="connsiteY53" fmla="*/ 5067850 h 6858000"/>
              <a:gd name="connsiteX54" fmla="*/ 624607 w 1508539"/>
              <a:gd name="connsiteY54" fmla="*/ 5060861 h 6858000"/>
              <a:gd name="connsiteX55" fmla="*/ 621311 w 1508539"/>
              <a:gd name="connsiteY55" fmla="*/ 5034192 h 6858000"/>
              <a:gd name="connsiteX56" fmla="*/ 622865 w 1508539"/>
              <a:gd name="connsiteY56" fmla="*/ 4993030 h 6858000"/>
              <a:gd name="connsiteX57" fmla="*/ 629774 w 1508539"/>
              <a:gd name="connsiteY57" fmla="*/ 4946844 h 6858000"/>
              <a:gd name="connsiteX58" fmla="*/ 625630 w 1508539"/>
              <a:gd name="connsiteY58" fmla="*/ 4932692 h 6858000"/>
              <a:gd name="connsiteX59" fmla="*/ 641033 w 1508539"/>
              <a:gd name="connsiteY59" fmla="*/ 4858827 h 6858000"/>
              <a:gd name="connsiteX60" fmla="*/ 635187 w 1508539"/>
              <a:gd name="connsiteY60" fmla="*/ 4801535 h 6858000"/>
              <a:gd name="connsiteX61" fmla="*/ 642856 w 1508539"/>
              <a:gd name="connsiteY61" fmla="*/ 4797794 h 6858000"/>
              <a:gd name="connsiteX62" fmla="*/ 644150 w 1508539"/>
              <a:gd name="connsiteY62" fmla="*/ 4784526 h 6858000"/>
              <a:gd name="connsiteX63" fmla="*/ 645934 w 1508539"/>
              <a:gd name="connsiteY63" fmla="*/ 4781211 h 6858000"/>
              <a:gd name="connsiteX64" fmla="*/ 654721 w 1508539"/>
              <a:gd name="connsiteY64" fmla="*/ 4761984 h 6858000"/>
              <a:gd name="connsiteX65" fmla="*/ 650769 w 1508539"/>
              <a:gd name="connsiteY65" fmla="*/ 4690749 h 6858000"/>
              <a:gd name="connsiteX66" fmla="*/ 646249 w 1508539"/>
              <a:gd name="connsiteY66" fmla="*/ 4584173 h 6858000"/>
              <a:gd name="connsiteX67" fmla="*/ 641332 w 1508539"/>
              <a:gd name="connsiteY67" fmla="*/ 4444346 h 6858000"/>
              <a:gd name="connsiteX68" fmla="*/ 637897 w 1508539"/>
              <a:gd name="connsiteY68" fmla="*/ 4375228 h 6858000"/>
              <a:gd name="connsiteX69" fmla="*/ 618550 w 1508539"/>
              <a:gd name="connsiteY69" fmla="*/ 4214165 h 6858000"/>
              <a:gd name="connsiteX70" fmla="*/ 622623 w 1508539"/>
              <a:gd name="connsiteY70" fmla="*/ 4090296 h 6858000"/>
              <a:gd name="connsiteX71" fmla="*/ 607879 w 1508539"/>
              <a:gd name="connsiteY71" fmla="*/ 4033999 h 6858000"/>
              <a:gd name="connsiteX72" fmla="*/ 609028 w 1508539"/>
              <a:gd name="connsiteY72" fmla="*/ 4031933 h 6858000"/>
              <a:gd name="connsiteX73" fmla="*/ 607604 w 1508539"/>
              <a:gd name="connsiteY73" fmla="*/ 4013953 h 6858000"/>
              <a:gd name="connsiteX74" fmla="*/ 593899 w 1508539"/>
              <a:gd name="connsiteY74" fmla="*/ 3974753 h 6858000"/>
              <a:gd name="connsiteX75" fmla="*/ 595497 w 1508539"/>
              <a:gd name="connsiteY75" fmla="*/ 3969950 h 6858000"/>
              <a:gd name="connsiteX76" fmla="*/ 588919 w 1508539"/>
              <a:gd name="connsiteY76" fmla="*/ 3933779 h 6858000"/>
              <a:gd name="connsiteX77" fmla="*/ 590250 w 1508539"/>
              <a:gd name="connsiteY77" fmla="*/ 3933093 h 6858000"/>
              <a:gd name="connsiteX78" fmla="*/ 594604 w 1508539"/>
              <a:gd name="connsiteY78" fmla="*/ 3922082 h 6858000"/>
              <a:gd name="connsiteX79" fmla="*/ 599682 w 1508539"/>
              <a:gd name="connsiteY79" fmla="*/ 3901461 h 6858000"/>
              <a:gd name="connsiteX80" fmla="*/ 622276 w 1508539"/>
              <a:gd name="connsiteY80" fmla="*/ 3813873 h 6858000"/>
              <a:gd name="connsiteX81" fmla="*/ 621701 w 1508539"/>
              <a:gd name="connsiteY81" fmla="*/ 3806161 h 6858000"/>
              <a:gd name="connsiteX82" fmla="*/ 622008 w 1508539"/>
              <a:gd name="connsiteY82" fmla="*/ 3805957 h 6858000"/>
              <a:gd name="connsiteX83" fmla="*/ 622035 w 1508539"/>
              <a:gd name="connsiteY83" fmla="*/ 3797724 h 6858000"/>
              <a:gd name="connsiteX84" fmla="*/ 620650 w 1508539"/>
              <a:gd name="connsiteY84" fmla="*/ 3792098 h 6858000"/>
              <a:gd name="connsiteX85" fmla="*/ 619534 w 1508539"/>
              <a:gd name="connsiteY85" fmla="*/ 3777135 h 6858000"/>
              <a:gd name="connsiteX86" fmla="*/ 621267 w 1508539"/>
              <a:gd name="connsiteY86" fmla="*/ 3771656 h 6858000"/>
              <a:gd name="connsiteX87" fmla="*/ 625010 w 1508539"/>
              <a:gd name="connsiteY87" fmla="*/ 3769007 h 6858000"/>
              <a:gd name="connsiteX88" fmla="*/ 624476 w 1508539"/>
              <a:gd name="connsiteY88" fmla="*/ 3767709 h 6858000"/>
              <a:gd name="connsiteX89" fmla="*/ 633172 w 1508539"/>
              <a:gd name="connsiteY89" fmla="*/ 3738082 h 6858000"/>
              <a:gd name="connsiteX90" fmla="*/ 640518 w 1508539"/>
              <a:gd name="connsiteY90" fmla="*/ 3673397 h 6858000"/>
              <a:gd name="connsiteX91" fmla="*/ 639814 w 1508539"/>
              <a:gd name="connsiteY91" fmla="*/ 3637109 h 6858000"/>
              <a:gd name="connsiteX92" fmla="*/ 643257 w 1508539"/>
              <a:gd name="connsiteY92" fmla="*/ 3536883 h 6858000"/>
              <a:gd name="connsiteX93" fmla="*/ 650795 w 1508539"/>
              <a:gd name="connsiteY93" fmla="*/ 3435652 h 6858000"/>
              <a:gd name="connsiteX94" fmla="*/ 652466 w 1508539"/>
              <a:gd name="connsiteY94" fmla="*/ 3307769 h 6858000"/>
              <a:gd name="connsiteX95" fmla="*/ 670029 w 1508539"/>
              <a:gd name="connsiteY95" fmla="*/ 3250522 h 6858000"/>
              <a:gd name="connsiteX96" fmla="*/ 670454 w 1508539"/>
              <a:gd name="connsiteY96" fmla="*/ 3229163 h 6858000"/>
              <a:gd name="connsiteX97" fmla="*/ 672277 w 1508539"/>
              <a:gd name="connsiteY97" fmla="*/ 3217217 h 6858000"/>
              <a:gd name="connsiteX98" fmla="*/ 659112 w 1508539"/>
              <a:gd name="connsiteY98" fmla="*/ 3183755 h 6858000"/>
              <a:gd name="connsiteX99" fmla="*/ 659613 w 1508539"/>
              <a:gd name="connsiteY99" fmla="*/ 3178642 h 6858000"/>
              <a:gd name="connsiteX100" fmla="*/ 647213 w 1508539"/>
              <a:gd name="connsiteY100" fmla="*/ 3158586 h 6858000"/>
              <a:gd name="connsiteX101" fmla="*/ 632398 w 1508539"/>
              <a:gd name="connsiteY101" fmla="*/ 3129034 h 6858000"/>
              <a:gd name="connsiteX102" fmla="*/ 633063 w 1508539"/>
              <a:gd name="connsiteY102" fmla="*/ 3126682 h 6858000"/>
              <a:gd name="connsiteX103" fmla="*/ 623931 w 1508539"/>
              <a:gd name="connsiteY103" fmla="*/ 3114519 h 6858000"/>
              <a:gd name="connsiteX104" fmla="*/ 610540 w 1508539"/>
              <a:gd name="connsiteY104" fmla="*/ 3106272 h 6858000"/>
              <a:gd name="connsiteX105" fmla="*/ 583270 w 1508539"/>
              <a:gd name="connsiteY105" fmla="*/ 2958185 h 6858000"/>
              <a:gd name="connsiteX106" fmla="*/ 525884 w 1508539"/>
              <a:gd name="connsiteY106" fmla="*/ 2762989 h 6858000"/>
              <a:gd name="connsiteX107" fmla="*/ 474802 w 1508539"/>
              <a:gd name="connsiteY107" fmla="*/ 2554718 h 6858000"/>
              <a:gd name="connsiteX108" fmla="*/ 454896 w 1508539"/>
              <a:gd name="connsiteY108" fmla="*/ 2485734 h 6858000"/>
              <a:gd name="connsiteX109" fmla="*/ 445619 w 1508539"/>
              <a:gd name="connsiteY109" fmla="*/ 2447068 h 6858000"/>
              <a:gd name="connsiteX110" fmla="*/ 432580 w 1508539"/>
              <a:gd name="connsiteY110" fmla="*/ 2425819 h 6858000"/>
              <a:gd name="connsiteX111" fmla="*/ 438579 w 1508539"/>
              <a:gd name="connsiteY111" fmla="*/ 2402874 h 6858000"/>
              <a:gd name="connsiteX112" fmla="*/ 441191 w 1508539"/>
              <a:gd name="connsiteY112" fmla="*/ 2381443 h 6858000"/>
              <a:gd name="connsiteX113" fmla="*/ 417520 w 1508539"/>
              <a:gd name="connsiteY113" fmla="*/ 2261920 h 6858000"/>
              <a:gd name="connsiteX114" fmla="*/ 407407 w 1508539"/>
              <a:gd name="connsiteY114" fmla="*/ 2195378 h 6858000"/>
              <a:gd name="connsiteX115" fmla="*/ 391624 w 1508539"/>
              <a:gd name="connsiteY115" fmla="*/ 2155135 h 6858000"/>
              <a:gd name="connsiteX116" fmla="*/ 389082 w 1508539"/>
              <a:gd name="connsiteY116" fmla="*/ 2118008 h 6858000"/>
              <a:gd name="connsiteX117" fmla="*/ 390075 w 1508539"/>
              <a:gd name="connsiteY117" fmla="*/ 2050531 h 6858000"/>
              <a:gd name="connsiteX118" fmla="*/ 381881 w 1508539"/>
              <a:gd name="connsiteY118" fmla="*/ 1963269 h 6858000"/>
              <a:gd name="connsiteX119" fmla="*/ 363059 w 1508539"/>
              <a:gd name="connsiteY119" fmla="*/ 1906352 h 6858000"/>
              <a:gd name="connsiteX120" fmla="*/ 339616 w 1508539"/>
              <a:gd name="connsiteY120" fmla="*/ 1861531 h 6858000"/>
              <a:gd name="connsiteX121" fmla="*/ 293415 w 1508539"/>
              <a:gd name="connsiteY121" fmla="*/ 1732919 h 6858000"/>
              <a:gd name="connsiteX122" fmla="*/ 265726 w 1508539"/>
              <a:gd name="connsiteY122" fmla="*/ 1663540 h 6858000"/>
              <a:gd name="connsiteX123" fmla="*/ 264852 w 1508539"/>
              <a:gd name="connsiteY123" fmla="*/ 1615777 h 6858000"/>
              <a:gd name="connsiteX124" fmla="*/ 245647 w 1508539"/>
              <a:gd name="connsiteY124" fmla="*/ 1563678 h 6858000"/>
              <a:gd name="connsiteX125" fmla="*/ 258727 w 1508539"/>
              <a:gd name="connsiteY125" fmla="*/ 1519474 h 6858000"/>
              <a:gd name="connsiteX126" fmla="*/ 251469 w 1508539"/>
              <a:gd name="connsiteY126" fmla="*/ 1477995 h 6858000"/>
              <a:gd name="connsiteX127" fmla="*/ 237554 w 1508539"/>
              <a:gd name="connsiteY127" fmla="*/ 1373769 h 6858000"/>
              <a:gd name="connsiteX128" fmla="*/ 245861 w 1508539"/>
              <a:gd name="connsiteY128" fmla="*/ 1307086 h 6858000"/>
              <a:gd name="connsiteX129" fmla="*/ 247049 w 1508539"/>
              <a:gd name="connsiteY129" fmla="*/ 1189033 h 6858000"/>
              <a:gd name="connsiteX130" fmla="*/ 251734 w 1508539"/>
              <a:gd name="connsiteY130" fmla="*/ 1168288 h 6858000"/>
              <a:gd name="connsiteX131" fmla="*/ 244016 w 1508539"/>
              <a:gd name="connsiteY131" fmla="*/ 1142577 h 6858000"/>
              <a:gd name="connsiteX132" fmla="*/ 233322 w 1508539"/>
              <a:gd name="connsiteY132" fmla="*/ 1088484 h 6858000"/>
              <a:gd name="connsiteX133" fmla="*/ 222058 w 1508539"/>
              <a:gd name="connsiteY133" fmla="*/ 1016103 h 6858000"/>
              <a:gd name="connsiteX134" fmla="*/ 223514 w 1508539"/>
              <a:gd name="connsiteY134" fmla="*/ 932283 h 6858000"/>
              <a:gd name="connsiteX135" fmla="*/ 225750 w 1508539"/>
              <a:gd name="connsiteY135" fmla="*/ 915925 h 6858000"/>
              <a:gd name="connsiteX136" fmla="*/ 218379 w 1508539"/>
              <a:gd name="connsiteY136" fmla="*/ 896999 h 6858000"/>
              <a:gd name="connsiteX137" fmla="*/ 187787 w 1508539"/>
              <a:gd name="connsiteY137" fmla="*/ 821517 h 6858000"/>
              <a:gd name="connsiteX138" fmla="*/ 166737 w 1508539"/>
              <a:gd name="connsiteY138" fmla="*/ 751353 h 6858000"/>
              <a:gd name="connsiteX139" fmla="*/ 166295 w 1508539"/>
              <a:gd name="connsiteY139" fmla="*/ 721230 h 6858000"/>
              <a:gd name="connsiteX140" fmla="*/ 151966 w 1508539"/>
              <a:gd name="connsiteY140" fmla="*/ 681659 h 6858000"/>
              <a:gd name="connsiteX141" fmla="*/ 137385 w 1508539"/>
              <a:gd name="connsiteY141" fmla="*/ 635218 h 6858000"/>
              <a:gd name="connsiteX142" fmla="*/ 142396 w 1508539"/>
              <a:gd name="connsiteY142" fmla="*/ 613763 h 6858000"/>
              <a:gd name="connsiteX143" fmla="*/ 128338 w 1508539"/>
              <a:gd name="connsiteY143" fmla="*/ 598582 h 6858000"/>
              <a:gd name="connsiteX144" fmla="*/ 128019 w 1508539"/>
              <a:gd name="connsiteY144" fmla="*/ 576846 h 6858000"/>
              <a:gd name="connsiteX145" fmla="*/ 107645 w 1508539"/>
              <a:gd name="connsiteY145" fmla="*/ 530055 h 6858000"/>
              <a:gd name="connsiteX146" fmla="*/ 98081 w 1508539"/>
              <a:gd name="connsiteY146" fmla="*/ 448559 h 6858000"/>
              <a:gd name="connsiteX147" fmla="*/ 104503 w 1508539"/>
              <a:gd name="connsiteY147" fmla="*/ 441529 h 6858000"/>
              <a:gd name="connsiteX148" fmla="*/ 103724 w 1508539"/>
              <a:gd name="connsiteY148" fmla="*/ 428927 h 6858000"/>
              <a:gd name="connsiteX149" fmla="*/ 93128 w 1508539"/>
              <a:gd name="connsiteY149" fmla="*/ 430161 h 6858000"/>
              <a:gd name="connsiteX150" fmla="*/ 70148 w 1508539"/>
              <a:gd name="connsiteY150" fmla="*/ 367211 h 6858000"/>
              <a:gd name="connsiteX151" fmla="*/ 27640 w 1508539"/>
              <a:gd name="connsiteY151" fmla="*/ 302178 h 6858000"/>
              <a:gd name="connsiteX152" fmla="*/ 6312 w 1508539"/>
              <a:gd name="connsiteY152" fmla="*/ 211375 h 6858000"/>
              <a:gd name="connsiteX153" fmla="*/ 19312 w 1508539"/>
              <a:gd name="connsiteY153" fmla="*/ 47336 h 6858000"/>
              <a:gd name="connsiteX154" fmla="*/ 0 w 1508539"/>
              <a:gd name="connsiteY154" fmla="*/ 0 h 6858000"/>
              <a:gd name="connsiteX0" fmla="*/ 0 w 1508539"/>
              <a:gd name="connsiteY0" fmla="*/ 0 h 6858000"/>
              <a:gd name="connsiteX1" fmla="*/ 1508539 w 1508539"/>
              <a:gd name="connsiteY1" fmla="*/ 0 h 6858000"/>
              <a:gd name="connsiteX2" fmla="*/ 1508539 w 1508539"/>
              <a:gd name="connsiteY2" fmla="*/ 6858000 h 6858000"/>
              <a:gd name="connsiteX3" fmla="*/ 57174 w 1508539"/>
              <a:gd name="connsiteY3" fmla="*/ 6858000 h 6858000"/>
              <a:gd name="connsiteX4" fmla="*/ 57315 w 1508539"/>
              <a:gd name="connsiteY4" fmla="*/ 6857735 h 6858000"/>
              <a:gd name="connsiteX5" fmla="*/ 69364 w 1508539"/>
              <a:gd name="connsiteY5" fmla="*/ 6809549 h 6858000"/>
              <a:gd name="connsiteX6" fmla="*/ 101575 w 1508539"/>
              <a:gd name="connsiteY6" fmla="*/ 6715115 h 6858000"/>
              <a:gd name="connsiteX7" fmla="*/ 111426 w 1508539"/>
              <a:gd name="connsiteY7" fmla="*/ 6680170 h 6858000"/>
              <a:gd name="connsiteX8" fmla="*/ 136976 w 1508539"/>
              <a:gd name="connsiteY8" fmla="*/ 6621207 h 6858000"/>
              <a:gd name="connsiteX9" fmla="*/ 153633 w 1508539"/>
              <a:gd name="connsiteY9" fmla="*/ 6596265 h 6858000"/>
              <a:gd name="connsiteX10" fmla="*/ 153512 w 1508539"/>
              <a:gd name="connsiteY10" fmla="*/ 6594818 h 6858000"/>
              <a:gd name="connsiteX11" fmla="*/ 157757 w 1508539"/>
              <a:gd name="connsiteY11" fmla="*/ 6593735 h 6858000"/>
              <a:gd name="connsiteX12" fmla="*/ 160954 w 1508539"/>
              <a:gd name="connsiteY12" fmla="*/ 6589172 h 6858000"/>
              <a:gd name="connsiteX13" fmla="*/ 164248 w 1508539"/>
              <a:gd name="connsiteY13" fmla="*/ 6574442 h 6858000"/>
              <a:gd name="connsiteX14" fmla="*/ 164588 w 1508539"/>
              <a:gd name="connsiteY14" fmla="*/ 6568530 h 6858000"/>
              <a:gd name="connsiteX15" fmla="*/ 166997 w 1508539"/>
              <a:gd name="connsiteY15" fmla="*/ 6560674 h 6858000"/>
              <a:gd name="connsiteX16" fmla="*/ 167342 w 1508539"/>
              <a:gd name="connsiteY16" fmla="*/ 6560598 h 6858000"/>
              <a:gd name="connsiteX17" fmla="*/ 169039 w 1508539"/>
              <a:gd name="connsiteY17" fmla="*/ 6553006 h 6858000"/>
              <a:gd name="connsiteX18" fmla="*/ 173735 w 1508539"/>
              <a:gd name="connsiteY18" fmla="*/ 6514360 h 6858000"/>
              <a:gd name="connsiteX19" fmla="*/ 215389 w 1508539"/>
              <a:gd name="connsiteY19" fmla="*/ 6478062 h 6858000"/>
              <a:gd name="connsiteX20" fmla="*/ 226078 w 1508539"/>
              <a:gd name="connsiteY20" fmla="*/ 6460325 h 6858000"/>
              <a:gd name="connsiteX21" fmla="*/ 233311 w 1508539"/>
              <a:gd name="connsiteY21" fmla="*/ 6451488 h 6858000"/>
              <a:gd name="connsiteX22" fmla="*/ 234746 w 1508539"/>
              <a:gd name="connsiteY22" fmla="*/ 6451348 h 6858000"/>
              <a:gd name="connsiteX23" fmla="*/ 239104 w 1508539"/>
              <a:gd name="connsiteY23" fmla="*/ 6414240 h 6858000"/>
              <a:gd name="connsiteX24" fmla="*/ 241980 w 1508539"/>
              <a:gd name="connsiteY24" fmla="*/ 6410269 h 6858000"/>
              <a:gd name="connsiteX25" fmla="*/ 241880 w 1508539"/>
              <a:gd name="connsiteY25" fmla="*/ 6384857 h 6858000"/>
              <a:gd name="connsiteX26" fmla="*/ 243397 w 1508539"/>
              <a:gd name="connsiteY26" fmla="*/ 6372381 h 6858000"/>
              <a:gd name="connsiteX27" fmla="*/ 240591 w 1508539"/>
              <a:gd name="connsiteY27" fmla="*/ 6367510 h 6858000"/>
              <a:gd name="connsiteX28" fmla="*/ 244471 w 1508539"/>
              <a:gd name="connsiteY28" fmla="*/ 6349778 h 6858000"/>
              <a:gd name="connsiteX29" fmla="*/ 246136 w 1508539"/>
              <a:gd name="connsiteY29" fmla="*/ 6348250 h 6858000"/>
              <a:gd name="connsiteX30" fmla="*/ 262170 w 1508539"/>
              <a:gd name="connsiteY30" fmla="*/ 6281972 h 6858000"/>
              <a:gd name="connsiteX31" fmla="*/ 272933 w 1508539"/>
              <a:gd name="connsiteY31" fmla="*/ 6211940 h 6858000"/>
              <a:gd name="connsiteX32" fmla="*/ 314428 w 1508539"/>
              <a:gd name="connsiteY32" fmla="*/ 6113913 h 6858000"/>
              <a:gd name="connsiteX33" fmla="*/ 318721 w 1508539"/>
              <a:gd name="connsiteY33" fmla="*/ 6028119 h 6858000"/>
              <a:gd name="connsiteX34" fmla="*/ 345501 w 1508539"/>
              <a:gd name="connsiteY34" fmla="*/ 5934687 h 6858000"/>
              <a:gd name="connsiteX35" fmla="*/ 379513 w 1508539"/>
              <a:gd name="connsiteY35" fmla="*/ 5765594 h 6858000"/>
              <a:gd name="connsiteX36" fmla="*/ 411349 w 1508539"/>
              <a:gd name="connsiteY36" fmla="*/ 5693685 h 6858000"/>
              <a:gd name="connsiteX37" fmla="*/ 431404 w 1508539"/>
              <a:gd name="connsiteY37" fmla="*/ 5665173 h 6858000"/>
              <a:gd name="connsiteX38" fmla="*/ 465121 w 1508539"/>
              <a:gd name="connsiteY38" fmla="*/ 5563435 h 6858000"/>
              <a:gd name="connsiteX39" fmla="*/ 494626 w 1508539"/>
              <a:gd name="connsiteY39" fmla="*/ 5476393 h 6858000"/>
              <a:gd name="connsiteX40" fmla="*/ 525819 w 1508539"/>
              <a:gd name="connsiteY40" fmla="*/ 5396260 h 6858000"/>
              <a:gd name="connsiteX41" fmla="*/ 541800 w 1508539"/>
              <a:gd name="connsiteY41" fmla="*/ 5330009 h 6858000"/>
              <a:gd name="connsiteX42" fmla="*/ 575293 w 1508539"/>
              <a:gd name="connsiteY42" fmla="*/ 5273739 h 6858000"/>
              <a:gd name="connsiteX43" fmla="*/ 584892 w 1508539"/>
              <a:gd name="connsiteY43" fmla="*/ 5241779 h 6858000"/>
              <a:gd name="connsiteX44" fmla="*/ 596118 w 1508539"/>
              <a:gd name="connsiteY44" fmla="*/ 5225268 h 6858000"/>
              <a:gd name="connsiteX45" fmla="*/ 597138 w 1508539"/>
              <a:gd name="connsiteY45" fmla="*/ 5217684 h 6858000"/>
              <a:gd name="connsiteX46" fmla="*/ 604479 w 1508539"/>
              <a:gd name="connsiteY46" fmla="*/ 5193377 h 6858000"/>
              <a:gd name="connsiteX47" fmla="*/ 607782 w 1508539"/>
              <a:gd name="connsiteY47" fmla="*/ 5179288 h 6858000"/>
              <a:gd name="connsiteX48" fmla="*/ 608766 w 1508539"/>
              <a:gd name="connsiteY48" fmla="*/ 5173621 h 6858000"/>
              <a:gd name="connsiteX49" fmla="*/ 604400 w 1508539"/>
              <a:gd name="connsiteY49" fmla="*/ 5159961 h 6858000"/>
              <a:gd name="connsiteX50" fmla="*/ 611077 w 1508539"/>
              <a:gd name="connsiteY50" fmla="*/ 5144295 h 6858000"/>
              <a:gd name="connsiteX51" fmla="*/ 608010 w 1508539"/>
              <a:gd name="connsiteY51" fmla="*/ 5125185 h 6858000"/>
              <a:gd name="connsiteX52" fmla="*/ 614840 w 1508539"/>
              <a:gd name="connsiteY52" fmla="*/ 5121884 h 6858000"/>
              <a:gd name="connsiteX53" fmla="*/ 621876 w 1508539"/>
              <a:gd name="connsiteY53" fmla="*/ 5067850 h 6858000"/>
              <a:gd name="connsiteX54" fmla="*/ 624607 w 1508539"/>
              <a:gd name="connsiteY54" fmla="*/ 5060861 h 6858000"/>
              <a:gd name="connsiteX55" fmla="*/ 621311 w 1508539"/>
              <a:gd name="connsiteY55" fmla="*/ 5034192 h 6858000"/>
              <a:gd name="connsiteX56" fmla="*/ 622865 w 1508539"/>
              <a:gd name="connsiteY56" fmla="*/ 4993030 h 6858000"/>
              <a:gd name="connsiteX57" fmla="*/ 629774 w 1508539"/>
              <a:gd name="connsiteY57" fmla="*/ 4946844 h 6858000"/>
              <a:gd name="connsiteX58" fmla="*/ 625630 w 1508539"/>
              <a:gd name="connsiteY58" fmla="*/ 4932692 h 6858000"/>
              <a:gd name="connsiteX59" fmla="*/ 641033 w 1508539"/>
              <a:gd name="connsiteY59" fmla="*/ 4858827 h 6858000"/>
              <a:gd name="connsiteX60" fmla="*/ 635187 w 1508539"/>
              <a:gd name="connsiteY60" fmla="*/ 4801535 h 6858000"/>
              <a:gd name="connsiteX61" fmla="*/ 642856 w 1508539"/>
              <a:gd name="connsiteY61" fmla="*/ 4797794 h 6858000"/>
              <a:gd name="connsiteX62" fmla="*/ 644150 w 1508539"/>
              <a:gd name="connsiteY62" fmla="*/ 4784526 h 6858000"/>
              <a:gd name="connsiteX63" fmla="*/ 645934 w 1508539"/>
              <a:gd name="connsiteY63" fmla="*/ 4781211 h 6858000"/>
              <a:gd name="connsiteX64" fmla="*/ 654721 w 1508539"/>
              <a:gd name="connsiteY64" fmla="*/ 4761984 h 6858000"/>
              <a:gd name="connsiteX65" fmla="*/ 650769 w 1508539"/>
              <a:gd name="connsiteY65" fmla="*/ 4690749 h 6858000"/>
              <a:gd name="connsiteX66" fmla="*/ 646249 w 1508539"/>
              <a:gd name="connsiteY66" fmla="*/ 4584173 h 6858000"/>
              <a:gd name="connsiteX67" fmla="*/ 641332 w 1508539"/>
              <a:gd name="connsiteY67" fmla="*/ 4444346 h 6858000"/>
              <a:gd name="connsiteX68" fmla="*/ 637897 w 1508539"/>
              <a:gd name="connsiteY68" fmla="*/ 4375228 h 6858000"/>
              <a:gd name="connsiteX69" fmla="*/ 618550 w 1508539"/>
              <a:gd name="connsiteY69" fmla="*/ 4214165 h 6858000"/>
              <a:gd name="connsiteX70" fmla="*/ 622623 w 1508539"/>
              <a:gd name="connsiteY70" fmla="*/ 4090296 h 6858000"/>
              <a:gd name="connsiteX71" fmla="*/ 607879 w 1508539"/>
              <a:gd name="connsiteY71" fmla="*/ 4033999 h 6858000"/>
              <a:gd name="connsiteX72" fmla="*/ 609028 w 1508539"/>
              <a:gd name="connsiteY72" fmla="*/ 4031933 h 6858000"/>
              <a:gd name="connsiteX73" fmla="*/ 607604 w 1508539"/>
              <a:gd name="connsiteY73" fmla="*/ 4013953 h 6858000"/>
              <a:gd name="connsiteX74" fmla="*/ 593899 w 1508539"/>
              <a:gd name="connsiteY74" fmla="*/ 3974753 h 6858000"/>
              <a:gd name="connsiteX75" fmla="*/ 595497 w 1508539"/>
              <a:gd name="connsiteY75" fmla="*/ 3969950 h 6858000"/>
              <a:gd name="connsiteX76" fmla="*/ 588919 w 1508539"/>
              <a:gd name="connsiteY76" fmla="*/ 3933779 h 6858000"/>
              <a:gd name="connsiteX77" fmla="*/ 590250 w 1508539"/>
              <a:gd name="connsiteY77" fmla="*/ 3933093 h 6858000"/>
              <a:gd name="connsiteX78" fmla="*/ 594604 w 1508539"/>
              <a:gd name="connsiteY78" fmla="*/ 3922082 h 6858000"/>
              <a:gd name="connsiteX79" fmla="*/ 599682 w 1508539"/>
              <a:gd name="connsiteY79" fmla="*/ 3901461 h 6858000"/>
              <a:gd name="connsiteX80" fmla="*/ 622276 w 1508539"/>
              <a:gd name="connsiteY80" fmla="*/ 3813873 h 6858000"/>
              <a:gd name="connsiteX81" fmla="*/ 621701 w 1508539"/>
              <a:gd name="connsiteY81" fmla="*/ 3806161 h 6858000"/>
              <a:gd name="connsiteX82" fmla="*/ 622008 w 1508539"/>
              <a:gd name="connsiteY82" fmla="*/ 3805957 h 6858000"/>
              <a:gd name="connsiteX83" fmla="*/ 622035 w 1508539"/>
              <a:gd name="connsiteY83" fmla="*/ 3797724 h 6858000"/>
              <a:gd name="connsiteX84" fmla="*/ 620650 w 1508539"/>
              <a:gd name="connsiteY84" fmla="*/ 3792098 h 6858000"/>
              <a:gd name="connsiteX85" fmla="*/ 619534 w 1508539"/>
              <a:gd name="connsiteY85" fmla="*/ 3777135 h 6858000"/>
              <a:gd name="connsiteX86" fmla="*/ 621267 w 1508539"/>
              <a:gd name="connsiteY86" fmla="*/ 3771656 h 6858000"/>
              <a:gd name="connsiteX87" fmla="*/ 625010 w 1508539"/>
              <a:gd name="connsiteY87" fmla="*/ 3769007 h 6858000"/>
              <a:gd name="connsiteX88" fmla="*/ 624476 w 1508539"/>
              <a:gd name="connsiteY88" fmla="*/ 3767709 h 6858000"/>
              <a:gd name="connsiteX89" fmla="*/ 633172 w 1508539"/>
              <a:gd name="connsiteY89" fmla="*/ 3738082 h 6858000"/>
              <a:gd name="connsiteX90" fmla="*/ 640518 w 1508539"/>
              <a:gd name="connsiteY90" fmla="*/ 3673397 h 6858000"/>
              <a:gd name="connsiteX91" fmla="*/ 639814 w 1508539"/>
              <a:gd name="connsiteY91" fmla="*/ 3637109 h 6858000"/>
              <a:gd name="connsiteX92" fmla="*/ 643257 w 1508539"/>
              <a:gd name="connsiteY92" fmla="*/ 3536883 h 6858000"/>
              <a:gd name="connsiteX93" fmla="*/ 650795 w 1508539"/>
              <a:gd name="connsiteY93" fmla="*/ 3435652 h 6858000"/>
              <a:gd name="connsiteX94" fmla="*/ 652466 w 1508539"/>
              <a:gd name="connsiteY94" fmla="*/ 3307769 h 6858000"/>
              <a:gd name="connsiteX95" fmla="*/ 670029 w 1508539"/>
              <a:gd name="connsiteY95" fmla="*/ 3250522 h 6858000"/>
              <a:gd name="connsiteX96" fmla="*/ 670454 w 1508539"/>
              <a:gd name="connsiteY96" fmla="*/ 3229163 h 6858000"/>
              <a:gd name="connsiteX97" fmla="*/ 672277 w 1508539"/>
              <a:gd name="connsiteY97" fmla="*/ 3217217 h 6858000"/>
              <a:gd name="connsiteX98" fmla="*/ 659112 w 1508539"/>
              <a:gd name="connsiteY98" fmla="*/ 3183755 h 6858000"/>
              <a:gd name="connsiteX99" fmla="*/ 659613 w 1508539"/>
              <a:gd name="connsiteY99" fmla="*/ 3178642 h 6858000"/>
              <a:gd name="connsiteX100" fmla="*/ 647213 w 1508539"/>
              <a:gd name="connsiteY100" fmla="*/ 3158586 h 6858000"/>
              <a:gd name="connsiteX101" fmla="*/ 632398 w 1508539"/>
              <a:gd name="connsiteY101" fmla="*/ 3129034 h 6858000"/>
              <a:gd name="connsiteX102" fmla="*/ 633063 w 1508539"/>
              <a:gd name="connsiteY102" fmla="*/ 3126682 h 6858000"/>
              <a:gd name="connsiteX103" fmla="*/ 623931 w 1508539"/>
              <a:gd name="connsiteY103" fmla="*/ 3114519 h 6858000"/>
              <a:gd name="connsiteX104" fmla="*/ 610540 w 1508539"/>
              <a:gd name="connsiteY104" fmla="*/ 3106272 h 6858000"/>
              <a:gd name="connsiteX105" fmla="*/ 583270 w 1508539"/>
              <a:gd name="connsiteY105" fmla="*/ 2958185 h 6858000"/>
              <a:gd name="connsiteX106" fmla="*/ 525884 w 1508539"/>
              <a:gd name="connsiteY106" fmla="*/ 2762989 h 6858000"/>
              <a:gd name="connsiteX107" fmla="*/ 474802 w 1508539"/>
              <a:gd name="connsiteY107" fmla="*/ 2554718 h 6858000"/>
              <a:gd name="connsiteX108" fmla="*/ 454896 w 1508539"/>
              <a:gd name="connsiteY108" fmla="*/ 2485734 h 6858000"/>
              <a:gd name="connsiteX109" fmla="*/ 445619 w 1508539"/>
              <a:gd name="connsiteY109" fmla="*/ 2447068 h 6858000"/>
              <a:gd name="connsiteX110" fmla="*/ 432580 w 1508539"/>
              <a:gd name="connsiteY110" fmla="*/ 2425819 h 6858000"/>
              <a:gd name="connsiteX111" fmla="*/ 438579 w 1508539"/>
              <a:gd name="connsiteY111" fmla="*/ 2402874 h 6858000"/>
              <a:gd name="connsiteX112" fmla="*/ 441191 w 1508539"/>
              <a:gd name="connsiteY112" fmla="*/ 2381443 h 6858000"/>
              <a:gd name="connsiteX113" fmla="*/ 417520 w 1508539"/>
              <a:gd name="connsiteY113" fmla="*/ 2261920 h 6858000"/>
              <a:gd name="connsiteX114" fmla="*/ 407407 w 1508539"/>
              <a:gd name="connsiteY114" fmla="*/ 2195378 h 6858000"/>
              <a:gd name="connsiteX115" fmla="*/ 391624 w 1508539"/>
              <a:gd name="connsiteY115" fmla="*/ 2155135 h 6858000"/>
              <a:gd name="connsiteX116" fmla="*/ 389082 w 1508539"/>
              <a:gd name="connsiteY116" fmla="*/ 2118008 h 6858000"/>
              <a:gd name="connsiteX117" fmla="*/ 390075 w 1508539"/>
              <a:gd name="connsiteY117" fmla="*/ 2050531 h 6858000"/>
              <a:gd name="connsiteX118" fmla="*/ 381881 w 1508539"/>
              <a:gd name="connsiteY118" fmla="*/ 1963269 h 6858000"/>
              <a:gd name="connsiteX119" fmla="*/ 363059 w 1508539"/>
              <a:gd name="connsiteY119" fmla="*/ 1906352 h 6858000"/>
              <a:gd name="connsiteX120" fmla="*/ 339616 w 1508539"/>
              <a:gd name="connsiteY120" fmla="*/ 1861531 h 6858000"/>
              <a:gd name="connsiteX121" fmla="*/ 293415 w 1508539"/>
              <a:gd name="connsiteY121" fmla="*/ 1732919 h 6858000"/>
              <a:gd name="connsiteX122" fmla="*/ 265726 w 1508539"/>
              <a:gd name="connsiteY122" fmla="*/ 1663540 h 6858000"/>
              <a:gd name="connsiteX123" fmla="*/ 264852 w 1508539"/>
              <a:gd name="connsiteY123" fmla="*/ 1615777 h 6858000"/>
              <a:gd name="connsiteX124" fmla="*/ 245647 w 1508539"/>
              <a:gd name="connsiteY124" fmla="*/ 1563678 h 6858000"/>
              <a:gd name="connsiteX125" fmla="*/ 258727 w 1508539"/>
              <a:gd name="connsiteY125" fmla="*/ 1519474 h 6858000"/>
              <a:gd name="connsiteX126" fmla="*/ 251469 w 1508539"/>
              <a:gd name="connsiteY126" fmla="*/ 1477995 h 6858000"/>
              <a:gd name="connsiteX127" fmla="*/ 237554 w 1508539"/>
              <a:gd name="connsiteY127" fmla="*/ 1373769 h 6858000"/>
              <a:gd name="connsiteX128" fmla="*/ 245861 w 1508539"/>
              <a:gd name="connsiteY128" fmla="*/ 1307086 h 6858000"/>
              <a:gd name="connsiteX129" fmla="*/ 247049 w 1508539"/>
              <a:gd name="connsiteY129" fmla="*/ 1189033 h 6858000"/>
              <a:gd name="connsiteX130" fmla="*/ 251734 w 1508539"/>
              <a:gd name="connsiteY130" fmla="*/ 1168288 h 6858000"/>
              <a:gd name="connsiteX131" fmla="*/ 244016 w 1508539"/>
              <a:gd name="connsiteY131" fmla="*/ 1142577 h 6858000"/>
              <a:gd name="connsiteX132" fmla="*/ 233322 w 1508539"/>
              <a:gd name="connsiteY132" fmla="*/ 1088484 h 6858000"/>
              <a:gd name="connsiteX133" fmla="*/ 222058 w 1508539"/>
              <a:gd name="connsiteY133" fmla="*/ 1016103 h 6858000"/>
              <a:gd name="connsiteX134" fmla="*/ 223514 w 1508539"/>
              <a:gd name="connsiteY134" fmla="*/ 932283 h 6858000"/>
              <a:gd name="connsiteX135" fmla="*/ 225750 w 1508539"/>
              <a:gd name="connsiteY135" fmla="*/ 915925 h 6858000"/>
              <a:gd name="connsiteX136" fmla="*/ 218379 w 1508539"/>
              <a:gd name="connsiteY136" fmla="*/ 896999 h 6858000"/>
              <a:gd name="connsiteX137" fmla="*/ 187787 w 1508539"/>
              <a:gd name="connsiteY137" fmla="*/ 821517 h 6858000"/>
              <a:gd name="connsiteX138" fmla="*/ 166737 w 1508539"/>
              <a:gd name="connsiteY138" fmla="*/ 751353 h 6858000"/>
              <a:gd name="connsiteX139" fmla="*/ 166295 w 1508539"/>
              <a:gd name="connsiteY139" fmla="*/ 721230 h 6858000"/>
              <a:gd name="connsiteX140" fmla="*/ 151966 w 1508539"/>
              <a:gd name="connsiteY140" fmla="*/ 681659 h 6858000"/>
              <a:gd name="connsiteX141" fmla="*/ 137385 w 1508539"/>
              <a:gd name="connsiteY141" fmla="*/ 635218 h 6858000"/>
              <a:gd name="connsiteX142" fmla="*/ 142396 w 1508539"/>
              <a:gd name="connsiteY142" fmla="*/ 613763 h 6858000"/>
              <a:gd name="connsiteX143" fmla="*/ 128338 w 1508539"/>
              <a:gd name="connsiteY143" fmla="*/ 598582 h 6858000"/>
              <a:gd name="connsiteX144" fmla="*/ 128019 w 1508539"/>
              <a:gd name="connsiteY144" fmla="*/ 576846 h 6858000"/>
              <a:gd name="connsiteX145" fmla="*/ 107645 w 1508539"/>
              <a:gd name="connsiteY145" fmla="*/ 530055 h 6858000"/>
              <a:gd name="connsiteX146" fmla="*/ 98081 w 1508539"/>
              <a:gd name="connsiteY146" fmla="*/ 448559 h 6858000"/>
              <a:gd name="connsiteX147" fmla="*/ 104503 w 1508539"/>
              <a:gd name="connsiteY147" fmla="*/ 441529 h 6858000"/>
              <a:gd name="connsiteX148" fmla="*/ 103724 w 1508539"/>
              <a:gd name="connsiteY148" fmla="*/ 428927 h 6858000"/>
              <a:gd name="connsiteX149" fmla="*/ 93128 w 1508539"/>
              <a:gd name="connsiteY149" fmla="*/ 430161 h 6858000"/>
              <a:gd name="connsiteX150" fmla="*/ 70148 w 1508539"/>
              <a:gd name="connsiteY150" fmla="*/ 367211 h 6858000"/>
              <a:gd name="connsiteX151" fmla="*/ 27640 w 1508539"/>
              <a:gd name="connsiteY151" fmla="*/ 302178 h 6858000"/>
              <a:gd name="connsiteX152" fmla="*/ 32747 w 1508539"/>
              <a:gd name="connsiteY152" fmla="*/ 158081 h 6858000"/>
              <a:gd name="connsiteX153" fmla="*/ 19312 w 1508539"/>
              <a:gd name="connsiteY153" fmla="*/ 47336 h 6858000"/>
              <a:gd name="connsiteX154" fmla="*/ 0 w 1508539"/>
              <a:gd name="connsiteY154" fmla="*/ 0 h 6858000"/>
              <a:gd name="connsiteX0" fmla="*/ 0 w 1508539"/>
              <a:gd name="connsiteY0" fmla="*/ 0 h 6858000"/>
              <a:gd name="connsiteX1" fmla="*/ 1508539 w 1508539"/>
              <a:gd name="connsiteY1" fmla="*/ 0 h 6858000"/>
              <a:gd name="connsiteX2" fmla="*/ 1508539 w 1508539"/>
              <a:gd name="connsiteY2" fmla="*/ 6858000 h 6858000"/>
              <a:gd name="connsiteX3" fmla="*/ 57174 w 1508539"/>
              <a:gd name="connsiteY3" fmla="*/ 6858000 h 6858000"/>
              <a:gd name="connsiteX4" fmla="*/ 57315 w 1508539"/>
              <a:gd name="connsiteY4" fmla="*/ 6857735 h 6858000"/>
              <a:gd name="connsiteX5" fmla="*/ 69364 w 1508539"/>
              <a:gd name="connsiteY5" fmla="*/ 6809549 h 6858000"/>
              <a:gd name="connsiteX6" fmla="*/ 101575 w 1508539"/>
              <a:gd name="connsiteY6" fmla="*/ 6715115 h 6858000"/>
              <a:gd name="connsiteX7" fmla="*/ 111426 w 1508539"/>
              <a:gd name="connsiteY7" fmla="*/ 6680170 h 6858000"/>
              <a:gd name="connsiteX8" fmla="*/ 136976 w 1508539"/>
              <a:gd name="connsiteY8" fmla="*/ 6621207 h 6858000"/>
              <a:gd name="connsiteX9" fmla="*/ 153633 w 1508539"/>
              <a:gd name="connsiteY9" fmla="*/ 6596265 h 6858000"/>
              <a:gd name="connsiteX10" fmla="*/ 153512 w 1508539"/>
              <a:gd name="connsiteY10" fmla="*/ 6594818 h 6858000"/>
              <a:gd name="connsiteX11" fmla="*/ 157757 w 1508539"/>
              <a:gd name="connsiteY11" fmla="*/ 6593735 h 6858000"/>
              <a:gd name="connsiteX12" fmla="*/ 160954 w 1508539"/>
              <a:gd name="connsiteY12" fmla="*/ 6589172 h 6858000"/>
              <a:gd name="connsiteX13" fmla="*/ 164248 w 1508539"/>
              <a:gd name="connsiteY13" fmla="*/ 6574442 h 6858000"/>
              <a:gd name="connsiteX14" fmla="*/ 164588 w 1508539"/>
              <a:gd name="connsiteY14" fmla="*/ 6568530 h 6858000"/>
              <a:gd name="connsiteX15" fmla="*/ 166997 w 1508539"/>
              <a:gd name="connsiteY15" fmla="*/ 6560674 h 6858000"/>
              <a:gd name="connsiteX16" fmla="*/ 167342 w 1508539"/>
              <a:gd name="connsiteY16" fmla="*/ 6560598 h 6858000"/>
              <a:gd name="connsiteX17" fmla="*/ 169039 w 1508539"/>
              <a:gd name="connsiteY17" fmla="*/ 6553006 h 6858000"/>
              <a:gd name="connsiteX18" fmla="*/ 173735 w 1508539"/>
              <a:gd name="connsiteY18" fmla="*/ 6514360 h 6858000"/>
              <a:gd name="connsiteX19" fmla="*/ 215389 w 1508539"/>
              <a:gd name="connsiteY19" fmla="*/ 6478062 h 6858000"/>
              <a:gd name="connsiteX20" fmla="*/ 226078 w 1508539"/>
              <a:gd name="connsiteY20" fmla="*/ 6460325 h 6858000"/>
              <a:gd name="connsiteX21" fmla="*/ 233311 w 1508539"/>
              <a:gd name="connsiteY21" fmla="*/ 6451488 h 6858000"/>
              <a:gd name="connsiteX22" fmla="*/ 234746 w 1508539"/>
              <a:gd name="connsiteY22" fmla="*/ 6451348 h 6858000"/>
              <a:gd name="connsiteX23" fmla="*/ 239104 w 1508539"/>
              <a:gd name="connsiteY23" fmla="*/ 6414240 h 6858000"/>
              <a:gd name="connsiteX24" fmla="*/ 241980 w 1508539"/>
              <a:gd name="connsiteY24" fmla="*/ 6410269 h 6858000"/>
              <a:gd name="connsiteX25" fmla="*/ 241880 w 1508539"/>
              <a:gd name="connsiteY25" fmla="*/ 6384857 h 6858000"/>
              <a:gd name="connsiteX26" fmla="*/ 243397 w 1508539"/>
              <a:gd name="connsiteY26" fmla="*/ 6372381 h 6858000"/>
              <a:gd name="connsiteX27" fmla="*/ 240591 w 1508539"/>
              <a:gd name="connsiteY27" fmla="*/ 6367510 h 6858000"/>
              <a:gd name="connsiteX28" fmla="*/ 244471 w 1508539"/>
              <a:gd name="connsiteY28" fmla="*/ 6349778 h 6858000"/>
              <a:gd name="connsiteX29" fmla="*/ 246136 w 1508539"/>
              <a:gd name="connsiteY29" fmla="*/ 6348250 h 6858000"/>
              <a:gd name="connsiteX30" fmla="*/ 262170 w 1508539"/>
              <a:gd name="connsiteY30" fmla="*/ 6281972 h 6858000"/>
              <a:gd name="connsiteX31" fmla="*/ 272933 w 1508539"/>
              <a:gd name="connsiteY31" fmla="*/ 6211940 h 6858000"/>
              <a:gd name="connsiteX32" fmla="*/ 314428 w 1508539"/>
              <a:gd name="connsiteY32" fmla="*/ 6113913 h 6858000"/>
              <a:gd name="connsiteX33" fmla="*/ 318721 w 1508539"/>
              <a:gd name="connsiteY33" fmla="*/ 6028119 h 6858000"/>
              <a:gd name="connsiteX34" fmla="*/ 345501 w 1508539"/>
              <a:gd name="connsiteY34" fmla="*/ 5934687 h 6858000"/>
              <a:gd name="connsiteX35" fmla="*/ 379513 w 1508539"/>
              <a:gd name="connsiteY35" fmla="*/ 5765594 h 6858000"/>
              <a:gd name="connsiteX36" fmla="*/ 411349 w 1508539"/>
              <a:gd name="connsiteY36" fmla="*/ 5693685 h 6858000"/>
              <a:gd name="connsiteX37" fmla="*/ 431404 w 1508539"/>
              <a:gd name="connsiteY37" fmla="*/ 5665173 h 6858000"/>
              <a:gd name="connsiteX38" fmla="*/ 465121 w 1508539"/>
              <a:gd name="connsiteY38" fmla="*/ 5563435 h 6858000"/>
              <a:gd name="connsiteX39" fmla="*/ 494626 w 1508539"/>
              <a:gd name="connsiteY39" fmla="*/ 5476393 h 6858000"/>
              <a:gd name="connsiteX40" fmla="*/ 525819 w 1508539"/>
              <a:gd name="connsiteY40" fmla="*/ 5396260 h 6858000"/>
              <a:gd name="connsiteX41" fmla="*/ 541800 w 1508539"/>
              <a:gd name="connsiteY41" fmla="*/ 5330009 h 6858000"/>
              <a:gd name="connsiteX42" fmla="*/ 575293 w 1508539"/>
              <a:gd name="connsiteY42" fmla="*/ 5273739 h 6858000"/>
              <a:gd name="connsiteX43" fmla="*/ 584892 w 1508539"/>
              <a:gd name="connsiteY43" fmla="*/ 5241779 h 6858000"/>
              <a:gd name="connsiteX44" fmla="*/ 596118 w 1508539"/>
              <a:gd name="connsiteY44" fmla="*/ 5225268 h 6858000"/>
              <a:gd name="connsiteX45" fmla="*/ 597138 w 1508539"/>
              <a:gd name="connsiteY45" fmla="*/ 5217684 h 6858000"/>
              <a:gd name="connsiteX46" fmla="*/ 604479 w 1508539"/>
              <a:gd name="connsiteY46" fmla="*/ 5193377 h 6858000"/>
              <a:gd name="connsiteX47" fmla="*/ 607782 w 1508539"/>
              <a:gd name="connsiteY47" fmla="*/ 5179288 h 6858000"/>
              <a:gd name="connsiteX48" fmla="*/ 608766 w 1508539"/>
              <a:gd name="connsiteY48" fmla="*/ 5173621 h 6858000"/>
              <a:gd name="connsiteX49" fmla="*/ 604400 w 1508539"/>
              <a:gd name="connsiteY49" fmla="*/ 5159961 h 6858000"/>
              <a:gd name="connsiteX50" fmla="*/ 611077 w 1508539"/>
              <a:gd name="connsiteY50" fmla="*/ 5144295 h 6858000"/>
              <a:gd name="connsiteX51" fmla="*/ 608010 w 1508539"/>
              <a:gd name="connsiteY51" fmla="*/ 5125185 h 6858000"/>
              <a:gd name="connsiteX52" fmla="*/ 614840 w 1508539"/>
              <a:gd name="connsiteY52" fmla="*/ 5121884 h 6858000"/>
              <a:gd name="connsiteX53" fmla="*/ 621876 w 1508539"/>
              <a:gd name="connsiteY53" fmla="*/ 5067850 h 6858000"/>
              <a:gd name="connsiteX54" fmla="*/ 624607 w 1508539"/>
              <a:gd name="connsiteY54" fmla="*/ 5060861 h 6858000"/>
              <a:gd name="connsiteX55" fmla="*/ 621311 w 1508539"/>
              <a:gd name="connsiteY55" fmla="*/ 5034192 h 6858000"/>
              <a:gd name="connsiteX56" fmla="*/ 622865 w 1508539"/>
              <a:gd name="connsiteY56" fmla="*/ 4993030 h 6858000"/>
              <a:gd name="connsiteX57" fmla="*/ 629774 w 1508539"/>
              <a:gd name="connsiteY57" fmla="*/ 4946844 h 6858000"/>
              <a:gd name="connsiteX58" fmla="*/ 625630 w 1508539"/>
              <a:gd name="connsiteY58" fmla="*/ 4932692 h 6858000"/>
              <a:gd name="connsiteX59" fmla="*/ 641033 w 1508539"/>
              <a:gd name="connsiteY59" fmla="*/ 4858827 h 6858000"/>
              <a:gd name="connsiteX60" fmla="*/ 635187 w 1508539"/>
              <a:gd name="connsiteY60" fmla="*/ 4801535 h 6858000"/>
              <a:gd name="connsiteX61" fmla="*/ 642856 w 1508539"/>
              <a:gd name="connsiteY61" fmla="*/ 4797794 h 6858000"/>
              <a:gd name="connsiteX62" fmla="*/ 644150 w 1508539"/>
              <a:gd name="connsiteY62" fmla="*/ 4784526 h 6858000"/>
              <a:gd name="connsiteX63" fmla="*/ 645934 w 1508539"/>
              <a:gd name="connsiteY63" fmla="*/ 4781211 h 6858000"/>
              <a:gd name="connsiteX64" fmla="*/ 654721 w 1508539"/>
              <a:gd name="connsiteY64" fmla="*/ 4761984 h 6858000"/>
              <a:gd name="connsiteX65" fmla="*/ 650769 w 1508539"/>
              <a:gd name="connsiteY65" fmla="*/ 4690749 h 6858000"/>
              <a:gd name="connsiteX66" fmla="*/ 646249 w 1508539"/>
              <a:gd name="connsiteY66" fmla="*/ 4584173 h 6858000"/>
              <a:gd name="connsiteX67" fmla="*/ 641332 w 1508539"/>
              <a:gd name="connsiteY67" fmla="*/ 4444346 h 6858000"/>
              <a:gd name="connsiteX68" fmla="*/ 637897 w 1508539"/>
              <a:gd name="connsiteY68" fmla="*/ 4375228 h 6858000"/>
              <a:gd name="connsiteX69" fmla="*/ 618550 w 1508539"/>
              <a:gd name="connsiteY69" fmla="*/ 4214165 h 6858000"/>
              <a:gd name="connsiteX70" fmla="*/ 622623 w 1508539"/>
              <a:gd name="connsiteY70" fmla="*/ 4090296 h 6858000"/>
              <a:gd name="connsiteX71" fmla="*/ 607879 w 1508539"/>
              <a:gd name="connsiteY71" fmla="*/ 4033999 h 6858000"/>
              <a:gd name="connsiteX72" fmla="*/ 609028 w 1508539"/>
              <a:gd name="connsiteY72" fmla="*/ 4031933 h 6858000"/>
              <a:gd name="connsiteX73" fmla="*/ 607604 w 1508539"/>
              <a:gd name="connsiteY73" fmla="*/ 4013953 h 6858000"/>
              <a:gd name="connsiteX74" fmla="*/ 593899 w 1508539"/>
              <a:gd name="connsiteY74" fmla="*/ 3974753 h 6858000"/>
              <a:gd name="connsiteX75" fmla="*/ 595497 w 1508539"/>
              <a:gd name="connsiteY75" fmla="*/ 3969950 h 6858000"/>
              <a:gd name="connsiteX76" fmla="*/ 588919 w 1508539"/>
              <a:gd name="connsiteY76" fmla="*/ 3933779 h 6858000"/>
              <a:gd name="connsiteX77" fmla="*/ 590250 w 1508539"/>
              <a:gd name="connsiteY77" fmla="*/ 3933093 h 6858000"/>
              <a:gd name="connsiteX78" fmla="*/ 594604 w 1508539"/>
              <a:gd name="connsiteY78" fmla="*/ 3922082 h 6858000"/>
              <a:gd name="connsiteX79" fmla="*/ 599682 w 1508539"/>
              <a:gd name="connsiteY79" fmla="*/ 3901461 h 6858000"/>
              <a:gd name="connsiteX80" fmla="*/ 622276 w 1508539"/>
              <a:gd name="connsiteY80" fmla="*/ 3813873 h 6858000"/>
              <a:gd name="connsiteX81" fmla="*/ 621701 w 1508539"/>
              <a:gd name="connsiteY81" fmla="*/ 3806161 h 6858000"/>
              <a:gd name="connsiteX82" fmla="*/ 622008 w 1508539"/>
              <a:gd name="connsiteY82" fmla="*/ 3805957 h 6858000"/>
              <a:gd name="connsiteX83" fmla="*/ 622035 w 1508539"/>
              <a:gd name="connsiteY83" fmla="*/ 3797724 h 6858000"/>
              <a:gd name="connsiteX84" fmla="*/ 620650 w 1508539"/>
              <a:gd name="connsiteY84" fmla="*/ 3792098 h 6858000"/>
              <a:gd name="connsiteX85" fmla="*/ 619534 w 1508539"/>
              <a:gd name="connsiteY85" fmla="*/ 3777135 h 6858000"/>
              <a:gd name="connsiteX86" fmla="*/ 621267 w 1508539"/>
              <a:gd name="connsiteY86" fmla="*/ 3771656 h 6858000"/>
              <a:gd name="connsiteX87" fmla="*/ 625010 w 1508539"/>
              <a:gd name="connsiteY87" fmla="*/ 3769007 h 6858000"/>
              <a:gd name="connsiteX88" fmla="*/ 624476 w 1508539"/>
              <a:gd name="connsiteY88" fmla="*/ 3767709 h 6858000"/>
              <a:gd name="connsiteX89" fmla="*/ 633172 w 1508539"/>
              <a:gd name="connsiteY89" fmla="*/ 3738082 h 6858000"/>
              <a:gd name="connsiteX90" fmla="*/ 640518 w 1508539"/>
              <a:gd name="connsiteY90" fmla="*/ 3673397 h 6858000"/>
              <a:gd name="connsiteX91" fmla="*/ 639814 w 1508539"/>
              <a:gd name="connsiteY91" fmla="*/ 3637109 h 6858000"/>
              <a:gd name="connsiteX92" fmla="*/ 643257 w 1508539"/>
              <a:gd name="connsiteY92" fmla="*/ 3536883 h 6858000"/>
              <a:gd name="connsiteX93" fmla="*/ 650795 w 1508539"/>
              <a:gd name="connsiteY93" fmla="*/ 3435652 h 6858000"/>
              <a:gd name="connsiteX94" fmla="*/ 652466 w 1508539"/>
              <a:gd name="connsiteY94" fmla="*/ 3307769 h 6858000"/>
              <a:gd name="connsiteX95" fmla="*/ 670029 w 1508539"/>
              <a:gd name="connsiteY95" fmla="*/ 3250522 h 6858000"/>
              <a:gd name="connsiteX96" fmla="*/ 670454 w 1508539"/>
              <a:gd name="connsiteY96" fmla="*/ 3229163 h 6858000"/>
              <a:gd name="connsiteX97" fmla="*/ 672277 w 1508539"/>
              <a:gd name="connsiteY97" fmla="*/ 3217217 h 6858000"/>
              <a:gd name="connsiteX98" fmla="*/ 659112 w 1508539"/>
              <a:gd name="connsiteY98" fmla="*/ 3183755 h 6858000"/>
              <a:gd name="connsiteX99" fmla="*/ 659613 w 1508539"/>
              <a:gd name="connsiteY99" fmla="*/ 3178642 h 6858000"/>
              <a:gd name="connsiteX100" fmla="*/ 647213 w 1508539"/>
              <a:gd name="connsiteY100" fmla="*/ 3158586 h 6858000"/>
              <a:gd name="connsiteX101" fmla="*/ 632398 w 1508539"/>
              <a:gd name="connsiteY101" fmla="*/ 3129034 h 6858000"/>
              <a:gd name="connsiteX102" fmla="*/ 633063 w 1508539"/>
              <a:gd name="connsiteY102" fmla="*/ 3126682 h 6858000"/>
              <a:gd name="connsiteX103" fmla="*/ 623931 w 1508539"/>
              <a:gd name="connsiteY103" fmla="*/ 3114519 h 6858000"/>
              <a:gd name="connsiteX104" fmla="*/ 610540 w 1508539"/>
              <a:gd name="connsiteY104" fmla="*/ 3106272 h 6858000"/>
              <a:gd name="connsiteX105" fmla="*/ 583270 w 1508539"/>
              <a:gd name="connsiteY105" fmla="*/ 2958185 h 6858000"/>
              <a:gd name="connsiteX106" fmla="*/ 525884 w 1508539"/>
              <a:gd name="connsiteY106" fmla="*/ 2762989 h 6858000"/>
              <a:gd name="connsiteX107" fmla="*/ 474802 w 1508539"/>
              <a:gd name="connsiteY107" fmla="*/ 2554718 h 6858000"/>
              <a:gd name="connsiteX108" fmla="*/ 454896 w 1508539"/>
              <a:gd name="connsiteY108" fmla="*/ 2485734 h 6858000"/>
              <a:gd name="connsiteX109" fmla="*/ 445619 w 1508539"/>
              <a:gd name="connsiteY109" fmla="*/ 2447068 h 6858000"/>
              <a:gd name="connsiteX110" fmla="*/ 432580 w 1508539"/>
              <a:gd name="connsiteY110" fmla="*/ 2425819 h 6858000"/>
              <a:gd name="connsiteX111" fmla="*/ 438579 w 1508539"/>
              <a:gd name="connsiteY111" fmla="*/ 2402874 h 6858000"/>
              <a:gd name="connsiteX112" fmla="*/ 441191 w 1508539"/>
              <a:gd name="connsiteY112" fmla="*/ 2381443 h 6858000"/>
              <a:gd name="connsiteX113" fmla="*/ 417520 w 1508539"/>
              <a:gd name="connsiteY113" fmla="*/ 2261920 h 6858000"/>
              <a:gd name="connsiteX114" fmla="*/ 407407 w 1508539"/>
              <a:gd name="connsiteY114" fmla="*/ 2195378 h 6858000"/>
              <a:gd name="connsiteX115" fmla="*/ 391624 w 1508539"/>
              <a:gd name="connsiteY115" fmla="*/ 2155135 h 6858000"/>
              <a:gd name="connsiteX116" fmla="*/ 389082 w 1508539"/>
              <a:gd name="connsiteY116" fmla="*/ 2118008 h 6858000"/>
              <a:gd name="connsiteX117" fmla="*/ 390075 w 1508539"/>
              <a:gd name="connsiteY117" fmla="*/ 2050531 h 6858000"/>
              <a:gd name="connsiteX118" fmla="*/ 381881 w 1508539"/>
              <a:gd name="connsiteY118" fmla="*/ 1963269 h 6858000"/>
              <a:gd name="connsiteX119" fmla="*/ 363059 w 1508539"/>
              <a:gd name="connsiteY119" fmla="*/ 1906352 h 6858000"/>
              <a:gd name="connsiteX120" fmla="*/ 339616 w 1508539"/>
              <a:gd name="connsiteY120" fmla="*/ 1861531 h 6858000"/>
              <a:gd name="connsiteX121" fmla="*/ 293415 w 1508539"/>
              <a:gd name="connsiteY121" fmla="*/ 1732919 h 6858000"/>
              <a:gd name="connsiteX122" fmla="*/ 265726 w 1508539"/>
              <a:gd name="connsiteY122" fmla="*/ 1663540 h 6858000"/>
              <a:gd name="connsiteX123" fmla="*/ 264852 w 1508539"/>
              <a:gd name="connsiteY123" fmla="*/ 1615777 h 6858000"/>
              <a:gd name="connsiteX124" fmla="*/ 245647 w 1508539"/>
              <a:gd name="connsiteY124" fmla="*/ 1563678 h 6858000"/>
              <a:gd name="connsiteX125" fmla="*/ 258727 w 1508539"/>
              <a:gd name="connsiteY125" fmla="*/ 1519474 h 6858000"/>
              <a:gd name="connsiteX126" fmla="*/ 251469 w 1508539"/>
              <a:gd name="connsiteY126" fmla="*/ 1477995 h 6858000"/>
              <a:gd name="connsiteX127" fmla="*/ 237554 w 1508539"/>
              <a:gd name="connsiteY127" fmla="*/ 1373769 h 6858000"/>
              <a:gd name="connsiteX128" fmla="*/ 245861 w 1508539"/>
              <a:gd name="connsiteY128" fmla="*/ 1307086 h 6858000"/>
              <a:gd name="connsiteX129" fmla="*/ 247049 w 1508539"/>
              <a:gd name="connsiteY129" fmla="*/ 1189033 h 6858000"/>
              <a:gd name="connsiteX130" fmla="*/ 251734 w 1508539"/>
              <a:gd name="connsiteY130" fmla="*/ 1168288 h 6858000"/>
              <a:gd name="connsiteX131" fmla="*/ 244016 w 1508539"/>
              <a:gd name="connsiteY131" fmla="*/ 1142577 h 6858000"/>
              <a:gd name="connsiteX132" fmla="*/ 233322 w 1508539"/>
              <a:gd name="connsiteY132" fmla="*/ 1088484 h 6858000"/>
              <a:gd name="connsiteX133" fmla="*/ 222058 w 1508539"/>
              <a:gd name="connsiteY133" fmla="*/ 1016103 h 6858000"/>
              <a:gd name="connsiteX134" fmla="*/ 223514 w 1508539"/>
              <a:gd name="connsiteY134" fmla="*/ 932283 h 6858000"/>
              <a:gd name="connsiteX135" fmla="*/ 225750 w 1508539"/>
              <a:gd name="connsiteY135" fmla="*/ 915925 h 6858000"/>
              <a:gd name="connsiteX136" fmla="*/ 218379 w 1508539"/>
              <a:gd name="connsiteY136" fmla="*/ 896999 h 6858000"/>
              <a:gd name="connsiteX137" fmla="*/ 187787 w 1508539"/>
              <a:gd name="connsiteY137" fmla="*/ 821517 h 6858000"/>
              <a:gd name="connsiteX138" fmla="*/ 166737 w 1508539"/>
              <a:gd name="connsiteY138" fmla="*/ 751353 h 6858000"/>
              <a:gd name="connsiteX139" fmla="*/ 166295 w 1508539"/>
              <a:gd name="connsiteY139" fmla="*/ 721230 h 6858000"/>
              <a:gd name="connsiteX140" fmla="*/ 151966 w 1508539"/>
              <a:gd name="connsiteY140" fmla="*/ 681659 h 6858000"/>
              <a:gd name="connsiteX141" fmla="*/ 137385 w 1508539"/>
              <a:gd name="connsiteY141" fmla="*/ 635218 h 6858000"/>
              <a:gd name="connsiteX142" fmla="*/ 142396 w 1508539"/>
              <a:gd name="connsiteY142" fmla="*/ 613763 h 6858000"/>
              <a:gd name="connsiteX143" fmla="*/ 128338 w 1508539"/>
              <a:gd name="connsiteY143" fmla="*/ 598582 h 6858000"/>
              <a:gd name="connsiteX144" fmla="*/ 128019 w 1508539"/>
              <a:gd name="connsiteY144" fmla="*/ 576846 h 6858000"/>
              <a:gd name="connsiteX145" fmla="*/ 107645 w 1508539"/>
              <a:gd name="connsiteY145" fmla="*/ 530055 h 6858000"/>
              <a:gd name="connsiteX146" fmla="*/ 98081 w 1508539"/>
              <a:gd name="connsiteY146" fmla="*/ 448559 h 6858000"/>
              <a:gd name="connsiteX147" fmla="*/ 104503 w 1508539"/>
              <a:gd name="connsiteY147" fmla="*/ 441529 h 6858000"/>
              <a:gd name="connsiteX148" fmla="*/ 103724 w 1508539"/>
              <a:gd name="connsiteY148" fmla="*/ 428927 h 6858000"/>
              <a:gd name="connsiteX149" fmla="*/ 93128 w 1508539"/>
              <a:gd name="connsiteY149" fmla="*/ 430161 h 6858000"/>
              <a:gd name="connsiteX150" fmla="*/ 70148 w 1508539"/>
              <a:gd name="connsiteY150" fmla="*/ 367211 h 6858000"/>
              <a:gd name="connsiteX151" fmla="*/ 36452 w 1508539"/>
              <a:gd name="connsiteY151" fmla="*/ 268519 h 6858000"/>
              <a:gd name="connsiteX152" fmla="*/ 32747 w 1508539"/>
              <a:gd name="connsiteY152" fmla="*/ 158081 h 6858000"/>
              <a:gd name="connsiteX153" fmla="*/ 19312 w 1508539"/>
              <a:gd name="connsiteY153" fmla="*/ 47336 h 6858000"/>
              <a:gd name="connsiteX154" fmla="*/ 0 w 1508539"/>
              <a:gd name="connsiteY154" fmla="*/ 0 h 6858000"/>
              <a:gd name="connsiteX0" fmla="*/ 0 w 1508539"/>
              <a:gd name="connsiteY0" fmla="*/ 0 h 6858000"/>
              <a:gd name="connsiteX1" fmla="*/ 1508539 w 1508539"/>
              <a:gd name="connsiteY1" fmla="*/ 0 h 6858000"/>
              <a:gd name="connsiteX2" fmla="*/ 1508539 w 1508539"/>
              <a:gd name="connsiteY2" fmla="*/ 6858000 h 6858000"/>
              <a:gd name="connsiteX3" fmla="*/ 57174 w 1508539"/>
              <a:gd name="connsiteY3" fmla="*/ 6858000 h 6858000"/>
              <a:gd name="connsiteX4" fmla="*/ 57315 w 1508539"/>
              <a:gd name="connsiteY4" fmla="*/ 6857735 h 6858000"/>
              <a:gd name="connsiteX5" fmla="*/ 69364 w 1508539"/>
              <a:gd name="connsiteY5" fmla="*/ 6809549 h 6858000"/>
              <a:gd name="connsiteX6" fmla="*/ 101575 w 1508539"/>
              <a:gd name="connsiteY6" fmla="*/ 6715115 h 6858000"/>
              <a:gd name="connsiteX7" fmla="*/ 111426 w 1508539"/>
              <a:gd name="connsiteY7" fmla="*/ 6680170 h 6858000"/>
              <a:gd name="connsiteX8" fmla="*/ 136976 w 1508539"/>
              <a:gd name="connsiteY8" fmla="*/ 6621207 h 6858000"/>
              <a:gd name="connsiteX9" fmla="*/ 153633 w 1508539"/>
              <a:gd name="connsiteY9" fmla="*/ 6596265 h 6858000"/>
              <a:gd name="connsiteX10" fmla="*/ 153512 w 1508539"/>
              <a:gd name="connsiteY10" fmla="*/ 6594818 h 6858000"/>
              <a:gd name="connsiteX11" fmla="*/ 157757 w 1508539"/>
              <a:gd name="connsiteY11" fmla="*/ 6593735 h 6858000"/>
              <a:gd name="connsiteX12" fmla="*/ 160954 w 1508539"/>
              <a:gd name="connsiteY12" fmla="*/ 6589172 h 6858000"/>
              <a:gd name="connsiteX13" fmla="*/ 164248 w 1508539"/>
              <a:gd name="connsiteY13" fmla="*/ 6574442 h 6858000"/>
              <a:gd name="connsiteX14" fmla="*/ 164588 w 1508539"/>
              <a:gd name="connsiteY14" fmla="*/ 6568530 h 6858000"/>
              <a:gd name="connsiteX15" fmla="*/ 166997 w 1508539"/>
              <a:gd name="connsiteY15" fmla="*/ 6560674 h 6858000"/>
              <a:gd name="connsiteX16" fmla="*/ 167342 w 1508539"/>
              <a:gd name="connsiteY16" fmla="*/ 6560598 h 6858000"/>
              <a:gd name="connsiteX17" fmla="*/ 169039 w 1508539"/>
              <a:gd name="connsiteY17" fmla="*/ 6553006 h 6858000"/>
              <a:gd name="connsiteX18" fmla="*/ 173735 w 1508539"/>
              <a:gd name="connsiteY18" fmla="*/ 6514360 h 6858000"/>
              <a:gd name="connsiteX19" fmla="*/ 215389 w 1508539"/>
              <a:gd name="connsiteY19" fmla="*/ 6478062 h 6858000"/>
              <a:gd name="connsiteX20" fmla="*/ 226078 w 1508539"/>
              <a:gd name="connsiteY20" fmla="*/ 6460325 h 6858000"/>
              <a:gd name="connsiteX21" fmla="*/ 233311 w 1508539"/>
              <a:gd name="connsiteY21" fmla="*/ 6451488 h 6858000"/>
              <a:gd name="connsiteX22" fmla="*/ 234746 w 1508539"/>
              <a:gd name="connsiteY22" fmla="*/ 6451348 h 6858000"/>
              <a:gd name="connsiteX23" fmla="*/ 239104 w 1508539"/>
              <a:gd name="connsiteY23" fmla="*/ 6414240 h 6858000"/>
              <a:gd name="connsiteX24" fmla="*/ 241980 w 1508539"/>
              <a:gd name="connsiteY24" fmla="*/ 6410269 h 6858000"/>
              <a:gd name="connsiteX25" fmla="*/ 241880 w 1508539"/>
              <a:gd name="connsiteY25" fmla="*/ 6384857 h 6858000"/>
              <a:gd name="connsiteX26" fmla="*/ 243397 w 1508539"/>
              <a:gd name="connsiteY26" fmla="*/ 6372381 h 6858000"/>
              <a:gd name="connsiteX27" fmla="*/ 240591 w 1508539"/>
              <a:gd name="connsiteY27" fmla="*/ 6367510 h 6858000"/>
              <a:gd name="connsiteX28" fmla="*/ 244471 w 1508539"/>
              <a:gd name="connsiteY28" fmla="*/ 6349778 h 6858000"/>
              <a:gd name="connsiteX29" fmla="*/ 246136 w 1508539"/>
              <a:gd name="connsiteY29" fmla="*/ 6348250 h 6858000"/>
              <a:gd name="connsiteX30" fmla="*/ 262170 w 1508539"/>
              <a:gd name="connsiteY30" fmla="*/ 6281972 h 6858000"/>
              <a:gd name="connsiteX31" fmla="*/ 272933 w 1508539"/>
              <a:gd name="connsiteY31" fmla="*/ 6211940 h 6858000"/>
              <a:gd name="connsiteX32" fmla="*/ 314428 w 1508539"/>
              <a:gd name="connsiteY32" fmla="*/ 6113913 h 6858000"/>
              <a:gd name="connsiteX33" fmla="*/ 318721 w 1508539"/>
              <a:gd name="connsiteY33" fmla="*/ 6028119 h 6858000"/>
              <a:gd name="connsiteX34" fmla="*/ 345501 w 1508539"/>
              <a:gd name="connsiteY34" fmla="*/ 5934687 h 6858000"/>
              <a:gd name="connsiteX35" fmla="*/ 379513 w 1508539"/>
              <a:gd name="connsiteY35" fmla="*/ 5765594 h 6858000"/>
              <a:gd name="connsiteX36" fmla="*/ 411349 w 1508539"/>
              <a:gd name="connsiteY36" fmla="*/ 5693685 h 6858000"/>
              <a:gd name="connsiteX37" fmla="*/ 431404 w 1508539"/>
              <a:gd name="connsiteY37" fmla="*/ 5665173 h 6858000"/>
              <a:gd name="connsiteX38" fmla="*/ 465121 w 1508539"/>
              <a:gd name="connsiteY38" fmla="*/ 5563435 h 6858000"/>
              <a:gd name="connsiteX39" fmla="*/ 494626 w 1508539"/>
              <a:gd name="connsiteY39" fmla="*/ 5476393 h 6858000"/>
              <a:gd name="connsiteX40" fmla="*/ 525819 w 1508539"/>
              <a:gd name="connsiteY40" fmla="*/ 5396260 h 6858000"/>
              <a:gd name="connsiteX41" fmla="*/ 541800 w 1508539"/>
              <a:gd name="connsiteY41" fmla="*/ 5330009 h 6858000"/>
              <a:gd name="connsiteX42" fmla="*/ 575293 w 1508539"/>
              <a:gd name="connsiteY42" fmla="*/ 5273739 h 6858000"/>
              <a:gd name="connsiteX43" fmla="*/ 584892 w 1508539"/>
              <a:gd name="connsiteY43" fmla="*/ 5241779 h 6858000"/>
              <a:gd name="connsiteX44" fmla="*/ 596118 w 1508539"/>
              <a:gd name="connsiteY44" fmla="*/ 5225268 h 6858000"/>
              <a:gd name="connsiteX45" fmla="*/ 597138 w 1508539"/>
              <a:gd name="connsiteY45" fmla="*/ 5217684 h 6858000"/>
              <a:gd name="connsiteX46" fmla="*/ 604479 w 1508539"/>
              <a:gd name="connsiteY46" fmla="*/ 5193377 h 6858000"/>
              <a:gd name="connsiteX47" fmla="*/ 607782 w 1508539"/>
              <a:gd name="connsiteY47" fmla="*/ 5179288 h 6858000"/>
              <a:gd name="connsiteX48" fmla="*/ 608766 w 1508539"/>
              <a:gd name="connsiteY48" fmla="*/ 5173621 h 6858000"/>
              <a:gd name="connsiteX49" fmla="*/ 604400 w 1508539"/>
              <a:gd name="connsiteY49" fmla="*/ 5159961 h 6858000"/>
              <a:gd name="connsiteX50" fmla="*/ 611077 w 1508539"/>
              <a:gd name="connsiteY50" fmla="*/ 5144295 h 6858000"/>
              <a:gd name="connsiteX51" fmla="*/ 608010 w 1508539"/>
              <a:gd name="connsiteY51" fmla="*/ 5125185 h 6858000"/>
              <a:gd name="connsiteX52" fmla="*/ 614840 w 1508539"/>
              <a:gd name="connsiteY52" fmla="*/ 5121884 h 6858000"/>
              <a:gd name="connsiteX53" fmla="*/ 621876 w 1508539"/>
              <a:gd name="connsiteY53" fmla="*/ 5067850 h 6858000"/>
              <a:gd name="connsiteX54" fmla="*/ 624607 w 1508539"/>
              <a:gd name="connsiteY54" fmla="*/ 5060861 h 6858000"/>
              <a:gd name="connsiteX55" fmla="*/ 621311 w 1508539"/>
              <a:gd name="connsiteY55" fmla="*/ 5034192 h 6858000"/>
              <a:gd name="connsiteX56" fmla="*/ 622865 w 1508539"/>
              <a:gd name="connsiteY56" fmla="*/ 4993030 h 6858000"/>
              <a:gd name="connsiteX57" fmla="*/ 629774 w 1508539"/>
              <a:gd name="connsiteY57" fmla="*/ 4946844 h 6858000"/>
              <a:gd name="connsiteX58" fmla="*/ 625630 w 1508539"/>
              <a:gd name="connsiteY58" fmla="*/ 4932692 h 6858000"/>
              <a:gd name="connsiteX59" fmla="*/ 641033 w 1508539"/>
              <a:gd name="connsiteY59" fmla="*/ 4858827 h 6858000"/>
              <a:gd name="connsiteX60" fmla="*/ 635187 w 1508539"/>
              <a:gd name="connsiteY60" fmla="*/ 4801535 h 6858000"/>
              <a:gd name="connsiteX61" fmla="*/ 642856 w 1508539"/>
              <a:gd name="connsiteY61" fmla="*/ 4797794 h 6858000"/>
              <a:gd name="connsiteX62" fmla="*/ 644150 w 1508539"/>
              <a:gd name="connsiteY62" fmla="*/ 4784526 h 6858000"/>
              <a:gd name="connsiteX63" fmla="*/ 645934 w 1508539"/>
              <a:gd name="connsiteY63" fmla="*/ 4781211 h 6858000"/>
              <a:gd name="connsiteX64" fmla="*/ 654721 w 1508539"/>
              <a:gd name="connsiteY64" fmla="*/ 4761984 h 6858000"/>
              <a:gd name="connsiteX65" fmla="*/ 650769 w 1508539"/>
              <a:gd name="connsiteY65" fmla="*/ 4690749 h 6858000"/>
              <a:gd name="connsiteX66" fmla="*/ 646249 w 1508539"/>
              <a:gd name="connsiteY66" fmla="*/ 4584173 h 6858000"/>
              <a:gd name="connsiteX67" fmla="*/ 641332 w 1508539"/>
              <a:gd name="connsiteY67" fmla="*/ 4444346 h 6858000"/>
              <a:gd name="connsiteX68" fmla="*/ 637897 w 1508539"/>
              <a:gd name="connsiteY68" fmla="*/ 4375228 h 6858000"/>
              <a:gd name="connsiteX69" fmla="*/ 618550 w 1508539"/>
              <a:gd name="connsiteY69" fmla="*/ 4214165 h 6858000"/>
              <a:gd name="connsiteX70" fmla="*/ 622623 w 1508539"/>
              <a:gd name="connsiteY70" fmla="*/ 4090296 h 6858000"/>
              <a:gd name="connsiteX71" fmla="*/ 607879 w 1508539"/>
              <a:gd name="connsiteY71" fmla="*/ 4033999 h 6858000"/>
              <a:gd name="connsiteX72" fmla="*/ 609028 w 1508539"/>
              <a:gd name="connsiteY72" fmla="*/ 4031933 h 6858000"/>
              <a:gd name="connsiteX73" fmla="*/ 607604 w 1508539"/>
              <a:gd name="connsiteY73" fmla="*/ 4013953 h 6858000"/>
              <a:gd name="connsiteX74" fmla="*/ 593899 w 1508539"/>
              <a:gd name="connsiteY74" fmla="*/ 3974753 h 6858000"/>
              <a:gd name="connsiteX75" fmla="*/ 595497 w 1508539"/>
              <a:gd name="connsiteY75" fmla="*/ 3969950 h 6858000"/>
              <a:gd name="connsiteX76" fmla="*/ 588919 w 1508539"/>
              <a:gd name="connsiteY76" fmla="*/ 3933779 h 6858000"/>
              <a:gd name="connsiteX77" fmla="*/ 590250 w 1508539"/>
              <a:gd name="connsiteY77" fmla="*/ 3933093 h 6858000"/>
              <a:gd name="connsiteX78" fmla="*/ 594604 w 1508539"/>
              <a:gd name="connsiteY78" fmla="*/ 3922082 h 6858000"/>
              <a:gd name="connsiteX79" fmla="*/ 599682 w 1508539"/>
              <a:gd name="connsiteY79" fmla="*/ 3901461 h 6858000"/>
              <a:gd name="connsiteX80" fmla="*/ 622276 w 1508539"/>
              <a:gd name="connsiteY80" fmla="*/ 3813873 h 6858000"/>
              <a:gd name="connsiteX81" fmla="*/ 621701 w 1508539"/>
              <a:gd name="connsiteY81" fmla="*/ 3806161 h 6858000"/>
              <a:gd name="connsiteX82" fmla="*/ 622008 w 1508539"/>
              <a:gd name="connsiteY82" fmla="*/ 3805957 h 6858000"/>
              <a:gd name="connsiteX83" fmla="*/ 622035 w 1508539"/>
              <a:gd name="connsiteY83" fmla="*/ 3797724 h 6858000"/>
              <a:gd name="connsiteX84" fmla="*/ 620650 w 1508539"/>
              <a:gd name="connsiteY84" fmla="*/ 3792098 h 6858000"/>
              <a:gd name="connsiteX85" fmla="*/ 619534 w 1508539"/>
              <a:gd name="connsiteY85" fmla="*/ 3777135 h 6858000"/>
              <a:gd name="connsiteX86" fmla="*/ 621267 w 1508539"/>
              <a:gd name="connsiteY86" fmla="*/ 3771656 h 6858000"/>
              <a:gd name="connsiteX87" fmla="*/ 625010 w 1508539"/>
              <a:gd name="connsiteY87" fmla="*/ 3769007 h 6858000"/>
              <a:gd name="connsiteX88" fmla="*/ 624476 w 1508539"/>
              <a:gd name="connsiteY88" fmla="*/ 3767709 h 6858000"/>
              <a:gd name="connsiteX89" fmla="*/ 633172 w 1508539"/>
              <a:gd name="connsiteY89" fmla="*/ 3738082 h 6858000"/>
              <a:gd name="connsiteX90" fmla="*/ 640518 w 1508539"/>
              <a:gd name="connsiteY90" fmla="*/ 3673397 h 6858000"/>
              <a:gd name="connsiteX91" fmla="*/ 639814 w 1508539"/>
              <a:gd name="connsiteY91" fmla="*/ 3637109 h 6858000"/>
              <a:gd name="connsiteX92" fmla="*/ 643257 w 1508539"/>
              <a:gd name="connsiteY92" fmla="*/ 3536883 h 6858000"/>
              <a:gd name="connsiteX93" fmla="*/ 650795 w 1508539"/>
              <a:gd name="connsiteY93" fmla="*/ 3435652 h 6858000"/>
              <a:gd name="connsiteX94" fmla="*/ 652466 w 1508539"/>
              <a:gd name="connsiteY94" fmla="*/ 3307769 h 6858000"/>
              <a:gd name="connsiteX95" fmla="*/ 670029 w 1508539"/>
              <a:gd name="connsiteY95" fmla="*/ 3250522 h 6858000"/>
              <a:gd name="connsiteX96" fmla="*/ 670454 w 1508539"/>
              <a:gd name="connsiteY96" fmla="*/ 3229163 h 6858000"/>
              <a:gd name="connsiteX97" fmla="*/ 672277 w 1508539"/>
              <a:gd name="connsiteY97" fmla="*/ 3217217 h 6858000"/>
              <a:gd name="connsiteX98" fmla="*/ 659112 w 1508539"/>
              <a:gd name="connsiteY98" fmla="*/ 3183755 h 6858000"/>
              <a:gd name="connsiteX99" fmla="*/ 659613 w 1508539"/>
              <a:gd name="connsiteY99" fmla="*/ 3178642 h 6858000"/>
              <a:gd name="connsiteX100" fmla="*/ 647213 w 1508539"/>
              <a:gd name="connsiteY100" fmla="*/ 3158586 h 6858000"/>
              <a:gd name="connsiteX101" fmla="*/ 632398 w 1508539"/>
              <a:gd name="connsiteY101" fmla="*/ 3129034 h 6858000"/>
              <a:gd name="connsiteX102" fmla="*/ 633063 w 1508539"/>
              <a:gd name="connsiteY102" fmla="*/ 3126682 h 6858000"/>
              <a:gd name="connsiteX103" fmla="*/ 623931 w 1508539"/>
              <a:gd name="connsiteY103" fmla="*/ 3114519 h 6858000"/>
              <a:gd name="connsiteX104" fmla="*/ 610540 w 1508539"/>
              <a:gd name="connsiteY104" fmla="*/ 3106272 h 6858000"/>
              <a:gd name="connsiteX105" fmla="*/ 583270 w 1508539"/>
              <a:gd name="connsiteY105" fmla="*/ 2958185 h 6858000"/>
              <a:gd name="connsiteX106" fmla="*/ 525884 w 1508539"/>
              <a:gd name="connsiteY106" fmla="*/ 2762989 h 6858000"/>
              <a:gd name="connsiteX107" fmla="*/ 474802 w 1508539"/>
              <a:gd name="connsiteY107" fmla="*/ 2554718 h 6858000"/>
              <a:gd name="connsiteX108" fmla="*/ 454896 w 1508539"/>
              <a:gd name="connsiteY108" fmla="*/ 2485734 h 6858000"/>
              <a:gd name="connsiteX109" fmla="*/ 445619 w 1508539"/>
              <a:gd name="connsiteY109" fmla="*/ 2447068 h 6858000"/>
              <a:gd name="connsiteX110" fmla="*/ 432580 w 1508539"/>
              <a:gd name="connsiteY110" fmla="*/ 2425819 h 6858000"/>
              <a:gd name="connsiteX111" fmla="*/ 438579 w 1508539"/>
              <a:gd name="connsiteY111" fmla="*/ 2402874 h 6858000"/>
              <a:gd name="connsiteX112" fmla="*/ 441191 w 1508539"/>
              <a:gd name="connsiteY112" fmla="*/ 2381443 h 6858000"/>
              <a:gd name="connsiteX113" fmla="*/ 417520 w 1508539"/>
              <a:gd name="connsiteY113" fmla="*/ 2261920 h 6858000"/>
              <a:gd name="connsiteX114" fmla="*/ 407407 w 1508539"/>
              <a:gd name="connsiteY114" fmla="*/ 2195378 h 6858000"/>
              <a:gd name="connsiteX115" fmla="*/ 391624 w 1508539"/>
              <a:gd name="connsiteY115" fmla="*/ 2155135 h 6858000"/>
              <a:gd name="connsiteX116" fmla="*/ 389082 w 1508539"/>
              <a:gd name="connsiteY116" fmla="*/ 2118008 h 6858000"/>
              <a:gd name="connsiteX117" fmla="*/ 390075 w 1508539"/>
              <a:gd name="connsiteY117" fmla="*/ 2050531 h 6858000"/>
              <a:gd name="connsiteX118" fmla="*/ 381881 w 1508539"/>
              <a:gd name="connsiteY118" fmla="*/ 1963269 h 6858000"/>
              <a:gd name="connsiteX119" fmla="*/ 363059 w 1508539"/>
              <a:gd name="connsiteY119" fmla="*/ 1906352 h 6858000"/>
              <a:gd name="connsiteX120" fmla="*/ 339616 w 1508539"/>
              <a:gd name="connsiteY120" fmla="*/ 1861531 h 6858000"/>
              <a:gd name="connsiteX121" fmla="*/ 293415 w 1508539"/>
              <a:gd name="connsiteY121" fmla="*/ 1732919 h 6858000"/>
              <a:gd name="connsiteX122" fmla="*/ 265726 w 1508539"/>
              <a:gd name="connsiteY122" fmla="*/ 1663540 h 6858000"/>
              <a:gd name="connsiteX123" fmla="*/ 264852 w 1508539"/>
              <a:gd name="connsiteY123" fmla="*/ 1615777 h 6858000"/>
              <a:gd name="connsiteX124" fmla="*/ 245647 w 1508539"/>
              <a:gd name="connsiteY124" fmla="*/ 1563678 h 6858000"/>
              <a:gd name="connsiteX125" fmla="*/ 258727 w 1508539"/>
              <a:gd name="connsiteY125" fmla="*/ 1519474 h 6858000"/>
              <a:gd name="connsiteX126" fmla="*/ 251469 w 1508539"/>
              <a:gd name="connsiteY126" fmla="*/ 1477995 h 6858000"/>
              <a:gd name="connsiteX127" fmla="*/ 237554 w 1508539"/>
              <a:gd name="connsiteY127" fmla="*/ 1373769 h 6858000"/>
              <a:gd name="connsiteX128" fmla="*/ 245861 w 1508539"/>
              <a:gd name="connsiteY128" fmla="*/ 1307086 h 6858000"/>
              <a:gd name="connsiteX129" fmla="*/ 247049 w 1508539"/>
              <a:gd name="connsiteY129" fmla="*/ 1189033 h 6858000"/>
              <a:gd name="connsiteX130" fmla="*/ 251734 w 1508539"/>
              <a:gd name="connsiteY130" fmla="*/ 1168288 h 6858000"/>
              <a:gd name="connsiteX131" fmla="*/ 244016 w 1508539"/>
              <a:gd name="connsiteY131" fmla="*/ 1142577 h 6858000"/>
              <a:gd name="connsiteX132" fmla="*/ 233322 w 1508539"/>
              <a:gd name="connsiteY132" fmla="*/ 1088484 h 6858000"/>
              <a:gd name="connsiteX133" fmla="*/ 222058 w 1508539"/>
              <a:gd name="connsiteY133" fmla="*/ 1016103 h 6858000"/>
              <a:gd name="connsiteX134" fmla="*/ 223514 w 1508539"/>
              <a:gd name="connsiteY134" fmla="*/ 932283 h 6858000"/>
              <a:gd name="connsiteX135" fmla="*/ 225750 w 1508539"/>
              <a:gd name="connsiteY135" fmla="*/ 915925 h 6858000"/>
              <a:gd name="connsiteX136" fmla="*/ 218379 w 1508539"/>
              <a:gd name="connsiteY136" fmla="*/ 896999 h 6858000"/>
              <a:gd name="connsiteX137" fmla="*/ 187787 w 1508539"/>
              <a:gd name="connsiteY137" fmla="*/ 821517 h 6858000"/>
              <a:gd name="connsiteX138" fmla="*/ 166737 w 1508539"/>
              <a:gd name="connsiteY138" fmla="*/ 751353 h 6858000"/>
              <a:gd name="connsiteX139" fmla="*/ 166295 w 1508539"/>
              <a:gd name="connsiteY139" fmla="*/ 721230 h 6858000"/>
              <a:gd name="connsiteX140" fmla="*/ 151966 w 1508539"/>
              <a:gd name="connsiteY140" fmla="*/ 681659 h 6858000"/>
              <a:gd name="connsiteX141" fmla="*/ 137385 w 1508539"/>
              <a:gd name="connsiteY141" fmla="*/ 635218 h 6858000"/>
              <a:gd name="connsiteX142" fmla="*/ 142396 w 1508539"/>
              <a:gd name="connsiteY142" fmla="*/ 613763 h 6858000"/>
              <a:gd name="connsiteX143" fmla="*/ 128338 w 1508539"/>
              <a:gd name="connsiteY143" fmla="*/ 598582 h 6858000"/>
              <a:gd name="connsiteX144" fmla="*/ 128019 w 1508539"/>
              <a:gd name="connsiteY144" fmla="*/ 576846 h 6858000"/>
              <a:gd name="connsiteX145" fmla="*/ 107645 w 1508539"/>
              <a:gd name="connsiteY145" fmla="*/ 530055 h 6858000"/>
              <a:gd name="connsiteX146" fmla="*/ 98081 w 1508539"/>
              <a:gd name="connsiteY146" fmla="*/ 448559 h 6858000"/>
              <a:gd name="connsiteX147" fmla="*/ 104503 w 1508539"/>
              <a:gd name="connsiteY147" fmla="*/ 441529 h 6858000"/>
              <a:gd name="connsiteX148" fmla="*/ 103724 w 1508539"/>
              <a:gd name="connsiteY148" fmla="*/ 428927 h 6858000"/>
              <a:gd name="connsiteX149" fmla="*/ 93128 w 1508539"/>
              <a:gd name="connsiteY149" fmla="*/ 430161 h 6858000"/>
              <a:gd name="connsiteX150" fmla="*/ 70148 w 1508539"/>
              <a:gd name="connsiteY150" fmla="*/ 367211 h 6858000"/>
              <a:gd name="connsiteX151" fmla="*/ 36452 w 1508539"/>
              <a:gd name="connsiteY151" fmla="*/ 268519 h 6858000"/>
              <a:gd name="connsiteX152" fmla="*/ 23935 w 1508539"/>
              <a:gd name="connsiteY152" fmla="*/ 160886 h 6858000"/>
              <a:gd name="connsiteX153" fmla="*/ 19312 w 1508539"/>
              <a:gd name="connsiteY153" fmla="*/ 47336 h 6858000"/>
              <a:gd name="connsiteX154" fmla="*/ 0 w 1508539"/>
              <a:gd name="connsiteY154" fmla="*/ 0 h 6858000"/>
              <a:gd name="connsiteX0" fmla="*/ 0 w 1508539"/>
              <a:gd name="connsiteY0" fmla="*/ 0 h 6858000"/>
              <a:gd name="connsiteX1" fmla="*/ 1508539 w 1508539"/>
              <a:gd name="connsiteY1" fmla="*/ 0 h 6858000"/>
              <a:gd name="connsiteX2" fmla="*/ 1508539 w 1508539"/>
              <a:gd name="connsiteY2" fmla="*/ 6858000 h 6858000"/>
              <a:gd name="connsiteX3" fmla="*/ 57174 w 1508539"/>
              <a:gd name="connsiteY3" fmla="*/ 6858000 h 6858000"/>
              <a:gd name="connsiteX4" fmla="*/ 57315 w 1508539"/>
              <a:gd name="connsiteY4" fmla="*/ 6857735 h 6858000"/>
              <a:gd name="connsiteX5" fmla="*/ 69364 w 1508539"/>
              <a:gd name="connsiteY5" fmla="*/ 6809549 h 6858000"/>
              <a:gd name="connsiteX6" fmla="*/ 101575 w 1508539"/>
              <a:gd name="connsiteY6" fmla="*/ 6715115 h 6858000"/>
              <a:gd name="connsiteX7" fmla="*/ 111426 w 1508539"/>
              <a:gd name="connsiteY7" fmla="*/ 6680170 h 6858000"/>
              <a:gd name="connsiteX8" fmla="*/ 136976 w 1508539"/>
              <a:gd name="connsiteY8" fmla="*/ 6621207 h 6858000"/>
              <a:gd name="connsiteX9" fmla="*/ 153633 w 1508539"/>
              <a:gd name="connsiteY9" fmla="*/ 6596265 h 6858000"/>
              <a:gd name="connsiteX10" fmla="*/ 153512 w 1508539"/>
              <a:gd name="connsiteY10" fmla="*/ 6594818 h 6858000"/>
              <a:gd name="connsiteX11" fmla="*/ 157757 w 1508539"/>
              <a:gd name="connsiteY11" fmla="*/ 6593735 h 6858000"/>
              <a:gd name="connsiteX12" fmla="*/ 160954 w 1508539"/>
              <a:gd name="connsiteY12" fmla="*/ 6589172 h 6858000"/>
              <a:gd name="connsiteX13" fmla="*/ 164248 w 1508539"/>
              <a:gd name="connsiteY13" fmla="*/ 6574442 h 6858000"/>
              <a:gd name="connsiteX14" fmla="*/ 164588 w 1508539"/>
              <a:gd name="connsiteY14" fmla="*/ 6568530 h 6858000"/>
              <a:gd name="connsiteX15" fmla="*/ 166997 w 1508539"/>
              <a:gd name="connsiteY15" fmla="*/ 6560674 h 6858000"/>
              <a:gd name="connsiteX16" fmla="*/ 167342 w 1508539"/>
              <a:gd name="connsiteY16" fmla="*/ 6560598 h 6858000"/>
              <a:gd name="connsiteX17" fmla="*/ 169039 w 1508539"/>
              <a:gd name="connsiteY17" fmla="*/ 6553006 h 6858000"/>
              <a:gd name="connsiteX18" fmla="*/ 173735 w 1508539"/>
              <a:gd name="connsiteY18" fmla="*/ 6514360 h 6858000"/>
              <a:gd name="connsiteX19" fmla="*/ 215389 w 1508539"/>
              <a:gd name="connsiteY19" fmla="*/ 6478062 h 6858000"/>
              <a:gd name="connsiteX20" fmla="*/ 226078 w 1508539"/>
              <a:gd name="connsiteY20" fmla="*/ 6460325 h 6858000"/>
              <a:gd name="connsiteX21" fmla="*/ 233311 w 1508539"/>
              <a:gd name="connsiteY21" fmla="*/ 6451488 h 6858000"/>
              <a:gd name="connsiteX22" fmla="*/ 234746 w 1508539"/>
              <a:gd name="connsiteY22" fmla="*/ 6451348 h 6858000"/>
              <a:gd name="connsiteX23" fmla="*/ 239104 w 1508539"/>
              <a:gd name="connsiteY23" fmla="*/ 6414240 h 6858000"/>
              <a:gd name="connsiteX24" fmla="*/ 241980 w 1508539"/>
              <a:gd name="connsiteY24" fmla="*/ 6410269 h 6858000"/>
              <a:gd name="connsiteX25" fmla="*/ 241880 w 1508539"/>
              <a:gd name="connsiteY25" fmla="*/ 6384857 h 6858000"/>
              <a:gd name="connsiteX26" fmla="*/ 243397 w 1508539"/>
              <a:gd name="connsiteY26" fmla="*/ 6372381 h 6858000"/>
              <a:gd name="connsiteX27" fmla="*/ 240591 w 1508539"/>
              <a:gd name="connsiteY27" fmla="*/ 6367510 h 6858000"/>
              <a:gd name="connsiteX28" fmla="*/ 244471 w 1508539"/>
              <a:gd name="connsiteY28" fmla="*/ 6349778 h 6858000"/>
              <a:gd name="connsiteX29" fmla="*/ 246136 w 1508539"/>
              <a:gd name="connsiteY29" fmla="*/ 6348250 h 6858000"/>
              <a:gd name="connsiteX30" fmla="*/ 262170 w 1508539"/>
              <a:gd name="connsiteY30" fmla="*/ 6281972 h 6858000"/>
              <a:gd name="connsiteX31" fmla="*/ 272933 w 1508539"/>
              <a:gd name="connsiteY31" fmla="*/ 6211940 h 6858000"/>
              <a:gd name="connsiteX32" fmla="*/ 314428 w 1508539"/>
              <a:gd name="connsiteY32" fmla="*/ 6113913 h 6858000"/>
              <a:gd name="connsiteX33" fmla="*/ 318721 w 1508539"/>
              <a:gd name="connsiteY33" fmla="*/ 6028119 h 6858000"/>
              <a:gd name="connsiteX34" fmla="*/ 345501 w 1508539"/>
              <a:gd name="connsiteY34" fmla="*/ 5934687 h 6858000"/>
              <a:gd name="connsiteX35" fmla="*/ 379513 w 1508539"/>
              <a:gd name="connsiteY35" fmla="*/ 5765594 h 6858000"/>
              <a:gd name="connsiteX36" fmla="*/ 411349 w 1508539"/>
              <a:gd name="connsiteY36" fmla="*/ 5693685 h 6858000"/>
              <a:gd name="connsiteX37" fmla="*/ 431404 w 1508539"/>
              <a:gd name="connsiteY37" fmla="*/ 5665173 h 6858000"/>
              <a:gd name="connsiteX38" fmla="*/ 465121 w 1508539"/>
              <a:gd name="connsiteY38" fmla="*/ 5563435 h 6858000"/>
              <a:gd name="connsiteX39" fmla="*/ 494626 w 1508539"/>
              <a:gd name="connsiteY39" fmla="*/ 5476393 h 6858000"/>
              <a:gd name="connsiteX40" fmla="*/ 525819 w 1508539"/>
              <a:gd name="connsiteY40" fmla="*/ 5396260 h 6858000"/>
              <a:gd name="connsiteX41" fmla="*/ 541800 w 1508539"/>
              <a:gd name="connsiteY41" fmla="*/ 5330009 h 6858000"/>
              <a:gd name="connsiteX42" fmla="*/ 575293 w 1508539"/>
              <a:gd name="connsiteY42" fmla="*/ 5273739 h 6858000"/>
              <a:gd name="connsiteX43" fmla="*/ 584892 w 1508539"/>
              <a:gd name="connsiteY43" fmla="*/ 5241779 h 6858000"/>
              <a:gd name="connsiteX44" fmla="*/ 596118 w 1508539"/>
              <a:gd name="connsiteY44" fmla="*/ 5225268 h 6858000"/>
              <a:gd name="connsiteX45" fmla="*/ 597138 w 1508539"/>
              <a:gd name="connsiteY45" fmla="*/ 5217684 h 6858000"/>
              <a:gd name="connsiteX46" fmla="*/ 604479 w 1508539"/>
              <a:gd name="connsiteY46" fmla="*/ 5193377 h 6858000"/>
              <a:gd name="connsiteX47" fmla="*/ 607782 w 1508539"/>
              <a:gd name="connsiteY47" fmla="*/ 5179288 h 6858000"/>
              <a:gd name="connsiteX48" fmla="*/ 608766 w 1508539"/>
              <a:gd name="connsiteY48" fmla="*/ 5173621 h 6858000"/>
              <a:gd name="connsiteX49" fmla="*/ 604400 w 1508539"/>
              <a:gd name="connsiteY49" fmla="*/ 5159961 h 6858000"/>
              <a:gd name="connsiteX50" fmla="*/ 611077 w 1508539"/>
              <a:gd name="connsiteY50" fmla="*/ 5144295 h 6858000"/>
              <a:gd name="connsiteX51" fmla="*/ 608010 w 1508539"/>
              <a:gd name="connsiteY51" fmla="*/ 5125185 h 6858000"/>
              <a:gd name="connsiteX52" fmla="*/ 614840 w 1508539"/>
              <a:gd name="connsiteY52" fmla="*/ 5121884 h 6858000"/>
              <a:gd name="connsiteX53" fmla="*/ 621876 w 1508539"/>
              <a:gd name="connsiteY53" fmla="*/ 5067850 h 6858000"/>
              <a:gd name="connsiteX54" fmla="*/ 624607 w 1508539"/>
              <a:gd name="connsiteY54" fmla="*/ 5060861 h 6858000"/>
              <a:gd name="connsiteX55" fmla="*/ 621311 w 1508539"/>
              <a:gd name="connsiteY55" fmla="*/ 5034192 h 6858000"/>
              <a:gd name="connsiteX56" fmla="*/ 622865 w 1508539"/>
              <a:gd name="connsiteY56" fmla="*/ 4993030 h 6858000"/>
              <a:gd name="connsiteX57" fmla="*/ 629774 w 1508539"/>
              <a:gd name="connsiteY57" fmla="*/ 4946844 h 6858000"/>
              <a:gd name="connsiteX58" fmla="*/ 625630 w 1508539"/>
              <a:gd name="connsiteY58" fmla="*/ 4932692 h 6858000"/>
              <a:gd name="connsiteX59" fmla="*/ 641033 w 1508539"/>
              <a:gd name="connsiteY59" fmla="*/ 4858827 h 6858000"/>
              <a:gd name="connsiteX60" fmla="*/ 635187 w 1508539"/>
              <a:gd name="connsiteY60" fmla="*/ 4801535 h 6858000"/>
              <a:gd name="connsiteX61" fmla="*/ 642856 w 1508539"/>
              <a:gd name="connsiteY61" fmla="*/ 4797794 h 6858000"/>
              <a:gd name="connsiteX62" fmla="*/ 644150 w 1508539"/>
              <a:gd name="connsiteY62" fmla="*/ 4784526 h 6858000"/>
              <a:gd name="connsiteX63" fmla="*/ 645934 w 1508539"/>
              <a:gd name="connsiteY63" fmla="*/ 4781211 h 6858000"/>
              <a:gd name="connsiteX64" fmla="*/ 654721 w 1508539"/>
              <a:gd name="connsiteY64" fmla="*/ 4761984 h 6858000"/>
              <a:gd name="connsiteX65" fmla="*/ 650769 w 1508539"/>
              <a:gd name="connsiteY65" fmla="*/ 4690749 h 6858000"/>
              <a:gd name="connsiteX66" fmla="*/ 646249 w 1508539"/>
              <a:gd name="connsiteY66" fmla="*/ 4584173 h 6858000"/>
              <a:gd name="connsiteX67" fmla="*/ 641332 w 1508539"/>
              <a:gd name="connsiteY67" fmla="*/ 4444346 h 6858000"/>
              <a:gd name="connsiteX68" fmla="*/ 637897 w 1508539"/>
              <a:gd name="connsiteY68" fmla="*/ 4375228 h 6858000"/>
              <a:gd name="connsiteX69" fmla="*/ 618550 w 1508539"/>
              <a:gd name="connsiteY69" fmla="*/ 4214165 h 6858000"/>
              <a:gd name="connsiteX70" fmla="*/ 622623 w 1508539"/>
              <a:gd name="connsiteY70" fmla="*/ 4090296 h 6858000"/>
              <a:gd name="connsiteX71" fmla="*/ 607879 w 1508539"/>
              <a:gd name="connsiteY71" fmla="*/ 4033999 h 6858000"/>
              <a:gd name="connsiteX72" fmla="*/ 609028 w 1508539"/>
              <a:gd name="connsiteY72" fmla="*/ 4031933 h 6858000"/>
              <a:gd name="connsiteX73" fmla="*/ 607604 w 1508539"/>
              <a:gd name="connsiteY73" fmla="*/ 4013953 h 6858000"/>
              <a:gd name="connsiteX74" fmla="*/ 593899 w 1508539"/>
              <a:gd name="connsiteY74" fmla="*/ 3974753 h 6858000"/>
              <a:gd name="connsiteX75" fmla="*/ 595497 w 1508539"/>
              <a:gd name="connsiteY75" fmla="*/ 3969950 h 6858000"/>
              <a:gd name="connsiteX76" fmla="*/ 588919 w 1508539"/>
              <a:gd name="connsiteY76" fmla="*/ 3933779 h 6858000"/>
              <a:gd name="connsiteX77" fmla="*/ 590250 w 1508539"/>
              <a:gd name="connsiteY77" fmla="*/ 3933093 h 6858000"/>
              <a:gd name="connsiteX78" fmla="*/ 594604 w 1508539"/>
              <a:gd name="connsiteY78" fmla="*/ 3922082 h 6858000"/>
              <a:gd name="connsiteX79" fmla="*/ 599682 w 1508539"/>
              <a:gd name="connsiteY79" fmla="*/ 3901461 h 6858000"/>
              <a:gd name="connsiteX80" fmla="*/ 622276 w 1508539"/>
              <a:gd name="connsiteY80" fmla="*/ 3813873 h 6858000"/>
              <a:gd name="connsiteX81" fmla="*/ 621701 w 1508539"/>
              <a:gd name="connsiteY81" fmla="*/ 3806161 h 6858000"/>
              <a:gd name="connsiteX82" fmla="*/ 622008 w 1508539"/>
              <a:gd name="connsiteY82" fmla="*/ 3805957 h 6858000"/>
              <a:gd name="connsiteX83" fmla="*/ 622035 w 1508539"/>
              <a:gd name="connsiteY83" fmla="*/ 3797724 h 6858000"/>
              <a:gd name="connsiteX84" fmla="*/ 620650 w 1508539"/>
              <a:gd name="connsiteY84" fmla="*/ 3792098 h 6858000"/>
              <a:gd name="connsiteX85" fmla="*/ 619534 w 1508539"/>
              <a:gd name="connsiteY85" fmla="*/ 3777135 h 6858000"/>
              <a:gd name="connsiteX86" fmla="*/ 621267 w 1508539"/>
              <a:gd name="connsiteY86" fmla="*/ 3771656 h 6858000"/>
              <a:gd name="connsiteX87" fmla="*/ 625010 w 1508539"/>
              <a:gd name="connsiteY87" fmla="*/ 3769007 h 6858000"/>
              <a:gd name="connsiteX88" fmla="*/ 624476 w 1508539"/>
              <a:gd name="connsiteY88" fmla="*/ 3767709 h 6858000"/>
              <a:gd name="connsiteX89" fmla="*/ 633172 w 1508539"/>
              <a:gd name="connsiteY89" fmla="*/ 3738082 h 6858000"/>
              <a:gd name="connsiteX90" fmla="*/ 640518 w 1508539"/>
              <a:gd name="connsiteY90" fmla="*/ 3673397 h 6858000"/>
              <a:gd name="connsiteX91" fmla="*/ 639814 w 1508539"/>
              <a:gd name="connsiteY91" fmla="*/ 3637109 h 6858000"/>
              <a:gd name="connsiteX92" fmla="*/ 643257 w 1508539"/>
              <a:gd name="connsiteY92" fmla="*/ 3536883 h 6858000"/>
              <a:gd name="connsiteX93" fmla="*/ 650795 w 1508539"/>
              <a:gd name="connsiteY93" fmla="*/ 3435652 h 6858000"/>
              <a:gd name="connsiteX94" fmla="*/ 652466 w 1508539"/>
              <a:gd name="connsiteY94" fmla="*/ 3307769 h 6858000"/>
              <a:gd name="connsiteX95" fmla="*/ 670029 w 1508539"/>
              <a:gd name="connsiteY95" fmla="*/ 3250522 h 6858000"/>
              <a:gd name="connsiteX96" fmla="*/ 670454 w 1508539"/>
              <a:gd name="connsiteY96" fmla="*/ 3229163 h 6858000"/>
              <a:gd name="connsiteX97" fmla="*/ 672277 w 1508539"/>
              <a:gd name="connsiteY97" fmla="*/ 3217217 h 6858000"/>
              <a:gd name="connsiteX98" fmla="*/ 659112 w 1508539"/>
              <a:gd name="connsiteY98" fmla="*/ 3183755 h 6858000"/>
              <a:gd name="connsiteX99" fmla="*/ 659613 w 1508539"/>
              <a:gd name="connsiteY99" fmla="*/ 3178642 h 6858000"/>
              <a:gd name="connsiteX100" fmla="*/ 647213 w 1508539"/>
              <a:gd name="connsiteY100" fmla="*/ 3158586 h 6858000"/>
              <a:gd name="connsiteX101" fmla="*/ 632398 w 1508539"/>
              <a:gd name="connsiteY101" fmla="*/ 3129034 h 6858000"/>
              <a:gd name="connsiteX102" fmla="*/ 633063 w 1508539"/>
              <a:gd name="connsiteY102" fmla="*/ 3126682 h 6858000"/>
              <a:gd name="connsiteX103" fmla="*/ 623931 w 1508539"/>
              <a:gd name="connsiteY103" fmla="*/ 3114519 h 6858000"/>
              <a:gd name="connsiteX104" fmla="*/ 610540 w 1508539"/>
              <a:gd name="connsiteY104" fmla="*/ 3106272 h 6858000"/>
              <a:gd name="connsiteX105" fmla="*/ 583270 w 1508539"/>
              <a:gd name="connsiteY105" fmla="*/ 2958185 h 6858000"/>
              <a:gd name="connsiteX106" fmla="*/ 525884 w 1508539"/>
              <a:gd name="connsiteY106" fmla="*/ 2762989 h 6858000"/>
              <a:gd name="connsiteX107" fmla="*/ 474802 w 1508539"/>
              <a:gd name="connsiteY107" fmla="*/ 2554718 h 6858000"/>
              <a:gd name="connsiteX108" fmla="*/ 454896 w 1508539"/>
              <a:gd name="connsiteY108" fmla="*/ 2485734 h 6858000"/>
              <a:gd name="connsiteX109" fmla="*/ 445619 w 1508539"/>
              <a:gd name="connsiteY109" fmla="*/ 2447068 h 6858000"/>
              <a:gd name="connsiteX110" fmla="*/ 432580 w 1508539"/>
              <a:gd name="connsiteY110" fmla="*/ 2425819 h 6858000"/>
              <a:gd name="connsiteX111" fmla="*/ 438579 w 1508539"/>
              <a:gd name="connsiteY111" fmla="*/ 2402874 h 6858000"/>
              <a:gd name="connsiteX112" fmla="*/ 441191 w 1508539"/>
              <a:gd name="connsiteY112" fmla="*/ 2381443 h 6858000"/>
              <a:gd name="connsiteX113" fmla="*/ 417520 w 1508539"/>
              <a:gd name="connsiteY113" fmla="*/ 2261920 h 6858000"/>
              <a:gd name="connsiteX114" fmla="*/ 407407 w 1508539"/>
              <a:gd name="connsiteY114" fmla="*/ 2195378 h 6858000"/>
              <a:gd name="connsiteX115" fmla="*/ 391624 w 1508539"/>
              <a:gd name="connsiteY115" fmla="*/ 2155135 h 6858000"/>
              <a:gd name="connsiteX116" fmla="*/ 389082 w 1508539"/>
              <a:gd name="connsiteY116" fmla="*/ 2118008 h 6858000"/>
              <a:gd name="connsiteX117" fmla="*/ 390075 w 1508539"/>
              <a:gd name="connsiteY117" fmla="*/ 2050531 h 6858000"/>
              <a:gd name="connsiteX118" fmla="*/ 381881 w 1508539"/>
              <a:gd name="connsiteY118" fmla="*/ 1963269 h 6858000"/>
              <a:gd name="connsiteX119" fmla="*/ 363059 w 1508539"/>
              <a:gd name="connsiteY119" fmla="*/ 1906352 h 6858000"/>
              <a:gd name="connsiteX120" fmla="*/ 339616 w 1508539"/>
              <a:gd name="connsiteY120" fmla="*/ 1861531 h 6858000"/>
              <a:gd name="connsiteX121" fmla="*/ 293415 w 1508539"/>
              <a:gd name="connsiteY121" fmla="*/ 1732919 h 6858000"/>
              <a:gd name="connsiteX122" fmla="*/ 265726 w 1508539"/>
              <a:gd name="connsiteY122" fmla="*/ 1663540 h 6858000"/>
              <a:gd name="connsiteX123" fmla="*/ 264852 w 1508539"/>
              <a:gd name="connsiteY123" fmla="*/ 1615777 h 6858000"/>
              <a:gd name="connsiteX124" fmla="*/ 245647 w 1508539"/>
              <a:gd name="connsiteY124" fmla="*/ 1563678 h 6858000"/>
              <a:gd name="connsiteX125" fmla="*/ 258727 w 1508539"/>
              <a:gd name="connsiteY125" fmla="*/ 1519474 h 6858000"/>
              <a:gd name="connsiteX126" fmla="*/ 251469 w 1508539"/>
              <a:gd name="connsiteY126" fmla="*/ 1477995 h 6858000"/>
              <a:gd name="connsiteX127" fmla="*/ 237554 w 1508539"/>
              <a:gd name="connsiteY127" fmla="*/ 1373769 h 6858000"/>
              <a:gd name="connsiteX128" fmla="*/ 245861 w 1508539"/>
              <a:gd name="connsiteY128" fmla="*/ 1307086 h 6858000"/>
              <a:gd name="connsiteX129" fmla="*/ 247049 w 1508539"/>
              <a:gd name="connsiteY129" fmla="*/ 1189033 h 6858000"/>
              <a:gd name="connsiteX130" fmla="*/ 251734 w 1508539"/>
              <a:gd name="connsiteY130" fmla="*/ 1168288 h 6858000"/>
              <a:gd name="connsiteX131" fmla="*/ 244016 w 1508539"/>
              <a:gd name="connsiteY131" fmla="*/ 1142577 h 6858000"/>
              <a:gd name="connsiteX132" fmla="*/ 233322 w 1508539"/>
              <a:gd name="connsiteY132" fmla="*/ 1088484 h 6858000"/>
              <a:gd name="connsiteX133" fmla="*/ 222058 w 1508539"/>
              <a:gd name="connsiteY133" fmla="*/ 1016103 h 6858000"/>
              <a:gd name="connsiteX134" fmla="*/ 223514 w 1508539"/>
              <a:gd name="connsiteY134" fmla="*/ 932283 h 6858000"/>
              <a:gd name="connsiteX135" fmla="*/ 225750 w 1508539"/>
              <a:gd name="connsiteY135" fmla="*/ 915925 h 6858000"/>
              <a:gd name="connsiteX136" fmla="*/ 218379 w 1508539"/>
              <a:gd name="connsiteY136" fmla="*/ 896999 h 6858000"/>
              <a:gd name="connsiteX137" fmla="*/ 187787 w 1508539"/>
              <a:gd name="connsiteY137" fmla="*/ 821517 h 6858000"/>
              <a:gd name="connsiteX138" fmla="*/ 166737 w 1508539"/>
              <a:gd name="connsiteY138" fmla="*/ 751353 h 6858000"/>
              <a:gd name="connsiteX139" fmla="*/ 166295 w 1508539"/>
              <a:gd name="connsiteY139" fmla="*/ 721230 h 6858000"/>
              <a:gd name="connsiteX140" fmla="*/ 151966 w 1508539"/>
              <a:gd name="connsiteY140" fmla="*/ 681659 h 6858000"/>
              <a:gd name="connsiteX141" fmla="*/ 137385 w 1508539"/>
              <a:gd name="connsiteY141" fmla="*/ 635218 h 6858000"/>
              <a:gd name="connsiteX142" fmla="*/ 142396 w 1508539"/>
              <a:gd name="connsiteY142" fmla="*/ 613763 h 6858000"/>
              <a:gd name="connsiteX143" fmla="*/ 128338 w 1508539"/>
              <a:gd name="connsiteY143" fmla="*/ 598582 h 6858000"/>
              <a:gd name="connsiteX144" fmla="*/ 128019 w 1508539"/>
              <a:gd name="connsiteY144" fmla="*/ 576846 h 6858000"/>
              <a:gd name="connsiteX145" fmla="*/ 107645 w 1508539"/>
              <a:gd name="connsiteY145" fmla="*/ 530055 h 6858000"/>
              <a:gd name="connsiteX146" fmla="*/ 98081 w 1508539"/>
              <a:gd name="connsiteY146" fmla="*/ 448559 h 6858000"/>
              <a:gd name="connsiteX147" fmla="*/ 104503 w 1508539"/>
              <a:gd name="connsiteY147" fmla="*/ 441529 h 6858000"/>
              <a:gd name="connsiteX148" fmla="*/ 103724 w 1508539"/>
              <a:gd name="connsiteY148" fmla="*/ 428927 h 6858000"/>
              <a:gd name="connsiteX149" fmla="*/ 93128 w 1508539"/>
              <a:gd name="connsiteY149" fmla="*/ 430161 h 6858000"/>
              <a:gd name="connsiteX150" fmla="*/ 70148 w 1508539"/>
              <a:gd name="connsiteY150" fmla="*/ 367211 h 6858000"/>
              <a:gd name="connsiteX151" fmla="*/ 36452 w 1508539"/>
              <a:gd name="connsiteY151" fmla="*/ 268519 h 6858000"/>
              <a:gd name="connsiteX152" fmla="*/ 23935 w 1508539"/>
              <a:gd name="connsiteY152" fmla="*/ 160886 h 6858000"/>
              <a:gd name="connsiteX153" fmla="*/ 19312 w 1508539"/>
              <a:gd name="connsiteY153" fmla="*/ 47336 h 6858000"/>
              <a:gd name="connsiteX154" fmla="*/ 0 w 1508539"/>
              <a:gd name="connsiteY154" fmla="*/ 0 h 6858000"/>
              <a:gd name="connsiteX0" fmla="*/ 0 w 1508539"/>
              <a:gd name="connsiteY0" fmla="*/ 0 h 6858000"/>
              <a:gd name="connsiteX1" fmla="*/ 1508539 w 1508539"/>
              <a:gd name="connsiteY1" fmla="*/ 0 h 6858000"/>
              <a:gd name="connsiteX2" fmla="*/ 1508539 w 1508539"/>
              <a:gd name="connsiteY2" fmla="*/ 6858000 h 6858000"/>
              <a:gd name="connsiteX3" fmla="*/ 57174 w 1508539"/>
              <a:gd name="connsiteY3" fmla="*/ 6858000 h 6858000"/>
              <a:gd name="connsiteX4" fmla="*/ 57315 w 1508539"/>
              <a:gd name="connsiteY4" fmla="*/ 6857735 h 6858000"/>
              <a:gd name="connsiteX5" fmla="*/ 69364 w 1508539"/>
              <a:gd name="connsiteY5" fmla="*/ 6809549 h 6858000"/>
              <a:gd name="connsiteX6" fmla="*/ 101575 w 1508539"/>
              <a:gd name="connsiteY6" fmla="*/ 6715115 h 6858000"/>
              <a:gd name="connsiteX7" fmla="*/ 111426 w 1508539"/>
              <a:gd name="connsiteY7" fmla="*/ 6680170 h 6858000"/>
              <a:gd name="connsiteX8" fmla="*/ 136976 w 1508539"/>
              <a:gd name="connsiteY8" fmla="*/ 6621207 h 6858000"/>
              <a:gd name="connsiteX9" fmla="*/ 153633 w 1508539"/>
              <a:gd name="connsiteY9" fmla="*/ 6596265 h 6858000"/>
              <a:gd name="connsiteX10" fmla="*/ 153512 w 1508539"/>
              <a:gd name="connsiteY10" fmla="*/ 6594818 h 6858000"/>
              <a:gd name="connsiteX11" fmla="*/ 157757 w 1508539"/>
              <a:gd name="connsiteY11" fmla="*/ 6593735 h 6858000"/>
              <a:gd name="connsiteX12" fmla="*/ 160954 w 1508539"/>
              <a:gd name="connsiteY12" fmla="*/ 6589172 h 6858000"/>
              <a:gd name="connsiteX13" fmla="*/ 164248 w 1508539"/>
              <a:gd name="connsiteY13" fmla="*/ 6574442 h 6858000"/>
              <a:gd name="connsiteX14" fmla="*/ 164588 w 1508539"/>
              <a:gd name="connsiteY14" fmla="*/ 6568530 h 6858000"/>
              <a:gd name="connsiteX15" fmla="*/ 166997 w 1508539"/>
              <a:gd name="connsiteY15" fmla="*/ 6560674 h 6858000"/>
              <a:gd name="connsiteX16" fmla="*/ 167342 w 1508539"/>
              <a:gd name="connsiteY16" fmla="*/ 6560598 h 6858000"/>
              <a:gd name="connsiteX17" fmla="*/ 169039 w 1508539"/>
              <a:gd name="connsiteY17" fmla="*/ 6553006 h 6858000"/>
              <a:gd name="connsiteX18" fmla="*/ 173735 w 1508539"/>
              <a:gd name="connsiteY18" fmla="*/ 6514360 h 6858000"/>
              <a:gd name="connsiteX19" fmla="*/ 215389 w 1508539"/>
              <a:gd name="connsiteY19" fmla="*/ 6478062 h 6858000"/>
              <a:gd name="connsiteX20" fmla="*/ 226078 w 1508539"/>
              <a:gd name="connsiteY20" fmla="*/ 6460325 h 6858000"/>
              <a:gd name="connsiteX21" fmla="*/ 233311 w 1508539"/>
              <a:gd name="connsiteY21" fmla="*/ 6451488 h 6858000"/>
              <a:gd name="connsiteX22" fmla="*/ 234746 w 1508539"/>
              <a:gd name="connsiteY22" fmla="*/ 6451348 h 6858000"/>
              <a:gd name="connsiteX23" fmla="*/ 239104 w 1508539"/>
              <a:gd name="connsiteY23" fmla="*/ 6414240 h 6858000"/>
              <a:gd name="connsiteX24" fmla="*/ 241980 w 1508539"/>
              <a:gd name="connsiteY24" fmla="*/ 6410269 h 6858000"/>
              <a:gd name="connsiteX25" fmla="*/ 241880 w 1508539"/>
              <a:gd name="connsiteY25" fmla="*/ 6384857 h 6858000"/>
              <a:gd name="connsiteX26" fmla="*/ 243397 w 1508539"/>
              <a:gd name="connsiteY26" fmla="*/ 6372381 h 6858000"/>
              <a:gd name="connsiteX27" fmla="*/ 240591 w 1508539"/>
              <a:gd name="connsiteY27" fmla="*/ 6367510 h 6858000"/>
              <a:gd name="connsiteX28" fmla="*/ 244471 w 1508539"/>
              <a:gd name="connsiteY28" fmla="*/ 6349778 h 6858000"/>
              <a:gd name="connsiteX29" fmla="*/ 246136 w 1508539"/>
              <a:gd name="connsiteY29" fmla="*/ 6348250 h 6858000"/>
              <a:gd name="connsiteX30" fmla="*/ 262170 w 1508539"/>
              <a:gd name="connsiteY30" fmla="*/ 6281972 h 6858000"/>
              <a:gd name="connsiteX31" fmla="*/ 272933 w 1508539"/>
              <a:gd name="connsiteY31" fmla="*/ 6211940 h 6858000"/>
              <a:gd name="connsiteX32" fmla="*/ 314428 w 1508539"/>
              <a:gd name="connsiteY32" fmla="*/ 6113913 h 6858000"/>
              <a:gd name="connsiteX33" fmla="*/ 318721 w 1508539"/>
              <a:gd name="connsiteY33" fmla="*/ 6028119 h 6858000"/>
              <a:gd name="connsiteX34" fmla="*/ 345501 w 1508539"/>
              <a:gd name="connsiteY34" fmla="*/ 5934687 h 6858000"/>
              <a:gd name="connsiteX35" fmla="*/ 379513 w 1508539"/>
              <a:gd name="connsiteY35" fmla="*/ 5765594 h 6858000"/>
              <a:gd name="connsiteX36" fmla="*/ 411349 w 1508539"/>
              <a:gd name="connsiteY36" fmla="*/ 5693685 h 6858000"/>
              <a:gd name="connsiteX37" fmla="*/ 431404 w 1508539"/>
              <a:gd name="connsiteY37" fmla="*/ 5665173 h 6858000"/>
              <a:gd name="connsiteX38" fmla="*/ 465121 w 1508539"/>
              <a:gd name="connsiteY38" fmla="*/ 5563435 h 6858000"/>
              <a:gd name="connsiteX39" fmla="*/ 494626 w 1508539"/>
              <a:gd name="connsiteY39" fmla="*/ 5476393 h 6858000"/>
              <a:gd name="connsiteX40" fmla="*/ 525819 w 1508539"/>
              <a:gd name="connsiteY40" fmla="*/ 5396260 h 6858000"/>
              <a:gd name="connsiteX41" fmla="*/ 541800 w 1508539"/>
              <a:gd name="connsiteY41" fmla="*/ 5330009 h 6858000"/>
              <a:gd name="connsiteX42" fmla="*/ 575293 w 1508539"/>
              <a:gd name="connsiteY42" fmla="*/ 5273739 h 6858000"/>
              <a:gd name="connsiteX43" fmla="*/ 584892 w 1508539"/>
              <a:gd name="connsiteY43" fmla="*/ 5241779 h 6858000"/>
              <a:gd name="connsiteX44" fmla="*/ 596118 w 1508539"/>
              <a:gd name="connsiteY44" fmla="*/ 5225268 h 6858000"/>
              <a:gd name="connsiteX45" fmla="*/ 597138 w 1508539"/>
              <a:gd name="connsiteY45" fmla="*/ 5217684 h 6858000"/>
              <a:gd name="connsiteX46" fmla="*/ 604479 w 1508539"/>
              <a:gd name="connsiteY46" fmla="*/ 5193377 h 6858000"/>
              <a:gd name="connsiteX47" fmla="*/ 607782 w 1508539"/>
              <a:gd name="connsiteY47" fmla="*/ 5179288 h 6858000"/>
              <a:gd name="connsiteX48" fmla="*/ 608766 w 1508539"/>
              <a:gd name="connsiteY48" fmla="*/ 5173621 h 6858000"/>
              <a:gd name="connsiteX49" fmla="*/ 604400 w 1508539"/>
              <a:gd name="connsiteY49" fmla="*/ 5159961 h 6858000"/>
              <a:gd name="connsiteX50" fmla="*/ 611077 w 1508539"/>
              <a:gd name="connsiteY50" fmla="*/ 5144295 h 6858000"/>
              <a:gd name="connsiteX51" fmla="*/ 608010 w 1508539"/>
              <a:gd name="connsiteY51" fmla="*/ 5125185 h 6858000"/>
              <a:gd name="connsiteX52" fmla="*/ 614840 w 1508539"/>
              <a:gd name="connsiteY52" fmla="*/ 5121884 h 6858000"/>
              <a:gd name="connsiteX53" fmla="*/ 621876 w 1508539"/>
              <a:gd name="connsiteY53" fmla="*/ 5067850 h 6858000"/>
              <a:gd name="connsiteX54" fmla="*/ 624607 w 1508539"/>
              <a:gd name="connsiteY54" fmla="*/ 5060861 h 6858000"/>
              <a:gd name="connsiteX55" fmla="*/ 621311 w 1508539"/>
              <a:gd name="connsiteY55" fmla="*/ 5034192 h 6858000"/>
              <a:gd name="connsiteX56" fmla="*/ 622865 w 1508539"/>
              <a:gd name="connsiteY56" fmla="*/ 4993030 h 6858000"/>
              <a:gd name="connsiteX57" fmla="*/ 629774 w 1508539"/>
              <a:gd name="connsiteY57" fmla="*/ 4946844 h 6858000"/>
              <a:gd name="connsiteX58" fmla="*/ 625630 w 1508539"/>
              <a:gd name="connsiteY58" fmla="*/ 4932692 h 6858000"/>
              <a:gd name="connsiteX59" fmla="*/ 641033 w 1508539"/>
              <a:gd name="connsiteY59" fmla="*/ 4858827 h 6858000"/>
              <a:gd name="connsiteX60" fmla="*/ 635187 w 1508539"/>
              <a:gd name="connsiteY60" fmla="*/ 4801535 h 6858000"/>
              <a:gd name="connsiteX61" fmla="*/ 642856 w 1508539"/>
              <a:gd name="connsiteY61" fmla="*/ 4797794 h 6858000"/>
              <a:gd name="connsiteX62" fmla="*/ 644150 w 1508539"/>
              <a:gd name="connsiteY62" fmla="*/ 4784526 h 6858000"/>
              <a:gd name="connsiteX63" fmla="*/ 645934 w 1508539"/>
              <a:gd name="connsiteY63" fmla="*/ 4781211 h 6858000"/>
              <a:gd name="connsiteX64" fmla="*/ 654721 w 1508539"/>
              <a:gd name="connsiteY64" fmla="*/ 4761984 h 6858000"/>
              <a:gd name="connsiteX65" fmla="*/ 650769 w 1508539"/>
              <a:gd name="connsiteY65" fmla="*/ 4690749 h 6858000"/>
              <a:gd name="connsiteX66" fmla="*/ 646249 w 1508539"/>
              <a:gd name="connsiteY66" fmla="*/ 4584173 h 6858000"/>
              <a:gd name="connsiteX67" fmla="*/ 641332 w 1508539"/>
              <a:gd name="connsiteY67" fmla="*/ 4444346 h 6858000"/>
              <a:gd name="connsiteX68" fmla="*/ 637897 w 1508539"/>
              <a:gd name="connsiteY68" fmla="*/ 4375228 h 6858000"/>
              <a:gd name="connsiteX69" fmla="*/ 618550 w 1508539"/>
              <a:gd name="connsiteY69" fmla="*/ 4214165 h 6858000"/>
              <a:gd name="connsiteX70" fmla="*/ 622623 w 1508539"/>
              <a:gd name="connsiteY70" fmla="*/ 4090296 h 6858000"/>
              <a:gd name="connsiteX71" fmla="*/ 607879 w 1508539"/>
              <a:gd name="connsiteY71" fmla="*/ 4033999 h 6858000"/>
              <a:gd name="connsiteX72" fmla="*/ 609028 w 1508539"/>
              <a:gd name="connsiteY72" fmla="*/ 4031933 h 6858000"/>
              <a:gd name="connsiteX73" fmla="*/ 607604 w 1508539"/>
              <a:gd name="connsiteY73" fmla="*/ 4013953 h 6858000"/>
              <a:gd name="connsiteX74" fmla="*/ 593899 w 1508539"/>
              <a:gd name="connsiteY74" fmla="*/ 3974753 h 6858000"/>
              <a:gd name="connsiteX75" fmla="*/ 595497 w 1508539"/>
              <a:gd name="connsiteY75" fmla="*/ 3969950 h 6858000"/>
              <a:gd name="connsiteX76" fmla="*/ 588919 w 1508539"/>
              <a:gd name="connsiteY76" fmla="*/ 3933779 h 6858000"/>
              <a:gd name="connsiteX77" fmla="*/ 590250 w 1508539"/>
              <a:gd name="connsiteY77" fmla="*/ 3933093 h 6858000"/>
              <a:gd name="connsiteX78" fmla="*/ 594604 w 1508539"/>
              <a:gd name="connsiteY78" fmla="*/ 3922082 h 6858000"/>
              <a:gd name="connsiteX79" fmla="*/ 599682 w 1508539"/>
              <a:gd name="connsiteY79" fmla="*/ 3901461 h 6858000"/>
              <a:gd name="connsiteX80" fmla="*/ 622276 w 1508539"/>
              <a:gd name="connsiteY80" fmla="*/ 3813873 h 6858000"/>
              <a:gd name="connsiteX81" fmla="*/ 621701 w 1508539"/>
              <a:gd name="connsiteY81" fmla="*/ 3806161 h 6858000"/>
              <a:gd name="connsiteX82" fmla="*/ 622008 w 1508539"/>
              <a:gd name="connsiteY82" fmla="*/ 3805957 h 6858000"/>
              <a:gd name="connsiteX83" fmla="*/ 622035 w 1508539"/>
              <a:gd name="connsiteY83" fmla="*/ 3797724 h 6858000"/>
              <a:gd name="connsiteX84" fmla="*/ 620650 w 1508539"/>
              <a:gd name="connsiteY84" fmla="*/ 3792098 h 6858000"/>
              <a:gd name="connsiteX85" fmla="*/ 619534 w 1508539"/>
              <a:gd name="connsiteY85" fmla="*/ 3777135 h 6858000"/>
              <a:gd name="connsiteX86" fmla="*/ 621267 w 1508539"/>
              <a:gd name="connsiteY86" fmla="*/ 3771656 h 6858000"/>
              <a:gd name="connsiteX87" fmla="*/ 625010 w 1508539"/>
              <a:gd name="connsiteY87" fmla="*/ 3769007 h 6858000"/>
              <a:gd name="connsiteX88" fmla="*/ 624476 w 1508539"/>
              <a:gd name="connsiteY88" fmla="*/ 3767709 h 6858000"/>
              <a:gd name="connsiteX89" fmla="*/ 633172 w 1508539"/>
              <a:gd name="connsiteY89" fmla="*/ 3738082 h 6858000"/>
              <a:gd name="connsiteX90" fmla="*/ 640518 w 1508539"/>
              <a:gd name="connsiteY90" fmla="*/ 3673397 h 6858000"/>
              <a:gd name="connsiteX91" fmla="*/ 639814 w 1508539"/>
              <a:gd name="connsiteY91" fmla="*/ 3637109 h 6858000"/>
              <a:gd name="connsiteX92" fmla="*/ 643257 w 1508539"/>
              <a:gd name="connsiteY92" fmla="*/ 3536883 h 6858000"/>
              <a:gd name="connsiteX93" fmla="*/ 650795 w 1508539"/>
              <a:gd name="connsiteY93" fmla="*/ 3435652 h 6858000"/>
              <a:gd name="connsiteX94" fmla="*/ 652466 w 1508539"/>
              <a:gd name="connsiteY94" fmla="*/ 3307769 h 6858000"/>
              <a:gd name="connsiteX95" fmla="*/ 670029 w 1508539"/>
              <a:gd name="connsiteY95" fmla="*/ 3250522 h 6858000"/>
              <a:gd name="connsiteX96" fmla="*/ 670454 w 1508539"/>
              <a:gd name="connsiteY96" fmla="*/ 3229163 h 6858000"/>
              <a:gd name="connsiteX97" fmla="*/ 672277 w 1508539"/>
              <a:gd name="connsiteY97" fmla="*/ 3217217 h 6858000"/>
              <a:gd name="connsiteX98" fmla="*/ 659112 w 1508539"/>
              <a:gd name="connsiteY98" fmla="*/ 3183755 h 6858000"/>
              <a:gd name="connsiteX99" fmla="*/ 659613 w 1508539"/>
              <a:gd name="connsiteY99" fmla="*/ 3178642 h 6858000"/>
              <a:gd name="connsiteX100" fmla="*/ 647213 w 1508539"/>
              <a:gd name="connsiteY100" fmla="*/ 3158586 h 6858000"/>
              <a:gd name="connsiteX101" fmla="*/ 632398 w 1508539"/>
              <a:gd name="connsiteY101" fmla="*/ 3129034 h 6858000"/>
              <a:gd name="connsiteX102" fmla="*/ 633063 w 1508539"/>
              <a:gd name="connsiteY102" fmla="*/ 3126682 h 6858000"/>
              <a:gd name="connsiteX103" fmla="*/ 623931 w 1508539"/>
              <a:gd name="connsiteY103" fmla="*/ 3114519 h 6858000"/>
              <a:gd name="connsiteX104" fmla="*/ 610540 w 1508539"/>
              <a:gd name="connsiteY104" fmla="*/ 3106272 h 6858000"/>
              <a:gd name="connsiteX105" fmla="*/ 583270 w 1508539"/>
              <a:gd name="connsiteY105" fmla="*/ 2958185 h 6858000"/>
              <a:gd name="connsiteX106" fmla="*/ 525884 w 1508539"/>
              <a:gd name="connsiteY106" fmla="*/ 2762989 h 6858000"/>
              <a:gd name="connsiteX107" fmla="*/ 474802 w 1508539"/>
              <a:gd name="connsiteY107" fmla="*/ 2554718 h 6858000"/>
              <a:gd name="connsiteX108" fmla="*/ 454896 w 1508539"/>
              <a:gd name="connsiteY108" fmla="*/ 2485734 h 6858000"/>
              <a:gd name="connsiteX109" fmla="*/ 445619 w 1508539"/>
              <a:gd name="connsiteY109" fmla="*/ 2447068 h 6858000"/>
              <a:gd name="connsiteX110" fmla="*/ 432580 w 1508539"/>
              <a:gd name="connsiteY110" fmla="*/ 2425819 h 6858000"/>
              <a:gd name="connsiteX111" fmla="*/ 438579 w 1508539"/>
              <a:gd name="connsiteY111" fmla="*/ 2402874 h 6858000"/>
              <a:gd name="connsiteX112" fmla="*/ 441191 w 1508539"/>
              <a:gd name="connsiteY112" fmla="*/ 2381443 h 6858000"/>
              <a:gd name="connsiteX113" fmla="*/ 417520 w 1508539"/>
              <a:gd name="connsiteY113" fmla="*/ 2261920 h 6858000"/>
              <a:gd name="connsiteX114" fmla="*/ 407407 w 1508539"/>
              <a:gd name="connsiteY114" fmla="*/ 2195378 h 6858000"/>
              <a:gd name="connsiteX115" fmla="*/ 391624 w 1508539"/>
              <a:gd name="connsiteY115" fmla="*/ 2155135 h 6858000"/>
              <a:gd name="connsiteX116" fmla="*/ 389082 w 1508539"/>
              <a:gd name="connsiteY116" fmla="*/ 2118008 h 6858000"/>
              <a:gd name="connsiteX117" fmla="*/ 390075 w 1508539"/>
              <a:gd name="connsiteY117" fmla="*/ 2050531 h 6858000"/>
              <a:gd name="connsiteX118" fmla="*/ 381881 w 1508539"/>
              <a:gd name="connsiteY118" fmla="*/ 1963269 h 6858000"/>
              <a:gd name="connsiteX119" fmla="*/ 363059 w 1508539"/>
              <a:gd name="connsiteY119" fmla="*/ 1906352 h 6858000"/>
              <a:gd name="connsiteX120" fmla="*/ 339616 w 1508539"/>
              <a:gd name="connsiteY120" fmla="*/ 1861531 h 6858000"/>
              <a:gd name="connsiteX121" fmla="*/ 293415 w 1508539"/>
              <a:gd name="connsiteY121" fmla="*/ 1732919 h 6858000"/>
              <a:gd name="connsiteX122" fmla="*/ 265726 w 1508539"/>
              <a:gd name="connsiteY122" fmla="*/ 1663540 h 6858000"/>
              <a:gd name="connsiteX123" fmla="*/ 264852 w 1508539"/>
              <a:gd name="connsiteY123" fmla="*/ 1615777 h 6858000"/>
              <a:gd name="connsiteX124" fmla="*/ 245647 w 1508539"/>
              <a:gd name="connsiteY124" fmla="*/ 1563678 h 6858000"/>
              <a:gd name="connsiteX125" fmla="*/ 258727 w 1508539"/>
              <a:gd name="connsiteY125" fmla="*/ 1519474 h 6858000"/>
              <a:gd name="connsiteX126" fmla="*/ 251469 w 1508539"/>
              <a:gd name="connsiteY126" fmla="*/ 1477995 h 6858000"/>
              <a:gd name="connsiteX127" fmla="*/ 237554 w 1508539"/>
              <a:gd name="connsiteY127" fmla="*/ 1373769 h 6858000"/>
              <a:gd name="connsiteX128" fmla="*/ 245861 w 1508539"/>
              <a:gd name="connsiteY128" fmla="*/ 1307086 h 6858000"/>
              <a:gd name="connsiteX129" fmla="*/ 247049 w 1508539"/>
              <a:gd name="connsiteY129" fmla="*/ 1189033 h 6858000"/>
              <a:gd name="connsiteX130" fmla="*/ 251734 w 1508539"/>
              <a:gd name="connsiteY130" fmla="*/ 1168288 h 6858000"/>
              <a:gd name="connsiteX131" fmla="*/ 244016 w 1508539"/>
              <a:gd name="connsiteY131" fmla="*/ 1142577 h 6858000"/>
              <a:gd name="connsiteX132" fmla="*/ 233322 w 1508539"/>
              <a:gd name="connsiteY132" fmla="*/ 1088484 h 6858000"/>
              <a:gd name="connsiteX133" fmla="*/ 222058 w 1508539"/>
              <a:gd name="connsiteY133" fmla="*/ 1016103 h 6858000"/>
              <a:gd name="connsiteX134" fmla="*/ 223514 w 1508539"/>
              <a:gd name="connsiteY134" fmla="*/ 932283 h 6858000"/>
              <a:gd name="connsiteX135" fmla="*/ 225750 w 1508539"/>
              <a:gd name="connsiteY135" fmla="*/ 915925 h 6858000"/>
              <a:gd name="connsiteX136" fmla="*/ 218379 w 1508539"/>
              <a:gd name="connsiteY136" fmla="*/ 896999 h 6858000"/>
              <a:gd name="connsiteX137" fmla="*/ 187787 w 1508539"/>
              <a:gd name="connsiteY137" fmla="*/ 821517 h 6858000"/>
              <a:gd name="connsiteX138" fmla="*/ 166737 w 1508539"/>
              <a:gd name="connsiteY138" fmla="*/ 751353 h 6858000"/>
              <a:gd name="connsiteX139" fmla="*/ 166295 w 1508539"/>
              <a:gd name="connsiteY139" fmla="*/ 721230 h 6858000"/>
              <a:gd name="connsiteX140" fmla="*/ 151966 w 1508539"/>
              <a:gd name="connsiteY140" fmla="*/ 681659 h 6858000"/>
              <a:gd name="connsiteX141" fmla="*/ 137385 w 1508539"/>
              <a:gd name="connsiteY141" fmla="*/ 635218 h 6858000"/>
              <a:gd name="connsiteX142" fmla="*/ 142396 w 1508539"/>
              <a:gd name="connsiteY142" fmla="*/ 613763 h 6858000"/>
              <a:gd name="connsiteX143" fmla="*/ 128338 w 1508539"/>
              <a:gd name="connsiteY143" fmla="*/ 598582 h 6858000"/>
              <a:gd name="connsiteX144" fmla="*/ 128019 w 1508539"/>
              <a:gd name="connsiteY144" fmla="*/ 576846 h 6858000"/>
              <a:gd name="connsiteX145" fmla="*/ 107645 w 1508539"/>
              <a:gd name="connsiteY145" fmla="*/ 530055 h 6858000"/>
              <a:gd name="connsiteX146" fmla="*/ 98081 w 1508539"/>
              <a:gd name="connsiteY146" fmla="*/ 448559 h 6858000"/>
              <a:gd name="connsiteX147" fmla="*/ 104503 w 1508539"/>
              <a:gd name="connsiteY147" fmla="*/ 441529 h 6858000"/>
              <a:gd name="connsiteX148" fmla="*/ 103724 w 1508539"/>
              <a:gd name="connsiteY148" fmla="*/ 428927 h 6858000"/>
              <a:gd name="connsiteX149" fmla="*/ 90191 w 1508539"/>
              <a:gd name="connsiteY149" fmla="*/ 404917 h 6858000"/>
              <a:gd name="connsiteX150" fmla="*/ 70148 w 1508539"/>
              <a:gd name="connsiteY150" fmla="*/ 367211 h 6858000"/>
              <a:gd name="connsiteX151" fmla="*/ 36452 w 1508539"/>
              <a:gd name="connsiteY151" fmla="*/ 268519 h 6858000"/>
              <a:gd name="connsiteX152" fmla="*/ 23935 w 1508539"/>
              <a:gd name="connsiteY152" fmla="*/ 160886 h 6858000"/>
              <a:gd name="connsiteX153" fmla="*/ 19312 w 1508539"/>
              <a:gd name="connsiteY153" fmla="*/ 47336 h 6858000"/>
              <a:gd name="connsiteX154" fmla="*/ 0 w 1508539"/>
              <a:gd name="connsiteY154" fmla="*/ 0 h 6858000"/>
              <a:gd name="connsiteX0" fmla="*/ 0 w 1508539"/>
              <a:gd name="connsiteY0" fmla="*/ 0 h 6858000"/>
              <a:gd name="connsiteX1" fmla="*/ 1508539 w 1508539"/>
              <a:gd name="connsiteY1" fmla="*/ 0 h 6858000"/>
              <a:gd name="connsiteX2" fmla="*/ 1508539 w 1508539"/>
              <a:gd name="connsiteY2" fmla="*/ 6858000 h 6858000"/>
              <a:gd name="connsiteX3" fmla="*/ 57174 w 1508539"/>
              <a:gd name="connsiteY3" fmla="*/ 6858000 h 6858000"/>
              <a:gd name="connsiteX4" fmla="*/ 57315 w 1508539"/>
              <a:gd name="connsiteY4" fmla="*/ 6857735 h 6858000"/>
              <a:gd name="connsiteX5" fmla="*/ 69364 w 1508539"/>
              <a:gd name="connsiteY5" fmla="*/ 6809549 h 6858000"/>
              <a:gd name="connsiteX6" fmla="*/ 101575 w 1508539"/>
              <a:gd name="connsiteY6" fmla="*/ 6715115 h 6858000"/>
              <a:gd name="connsiteX7" fmla="*/ 111426 w 1508539"/>
              <a:gd name="connsiteY7" fmla="*/ 6680170 h 6858000"/>
              <a:gd name="connsiteX8" fmla="*/ 136976 w 1508539"/>
              <a:gd name="connsiteY8" fmla="*/ 6621207 h 6858000"/>
              <a:gd name="connsiteX9" fmla="*/ 153633 w 1508539"/>
              <a:gd name="connsiteY9" fmla="*/ 6596265 h 6858000"/>
              <a:gd name="connsiteX10" fmla="*/ 153512 w 1508539"/>
              <a:gd name="connsiteY10" fmla="*/ 6594818 h 6858000"/>
              <a:gd name="connsiteX11" fmla="*/ 157757 w 1508539"/>
              <a:gd name="connsiteY11" fmla="*/ 6593735 h 6858000"/>
              <a:gd name="connsiteX12" fmla="*/ 160954 w 1508539"/>
              <a:gd name="connsiteY12" fmla="*/ 6589172 h 6858000"/>
              <a:gd name="connsiteX13" fmla="*/ 164248 w 1508539"/>
              <a:gd name="connsiteY13" fmla="*/ 6574442 h 6858000"/>
              <a:gd name="connsiteX14" fmla="*/ 164588 w 1508539"/>
              <a:gd name="connsiteY14" fmla="*/ 6568530 h 6858000"/>
              <a:gd name="connsiteX15" fmla="*/ 166997 w 1508539"/>
              <a:gd name="connsiteY15" fmla="*/ 6560674 h 6858000"/>
              <a:gd name="connsiteX16" fmla="*/ 167342 w 1508539"/>
              <a:gd name="connsiteY16" fmla="*/ 6560598 h 6858000"/>
              <a:gd name="connsiteX17" fmla="*/ 169039 w 1508539"/>
              <a:gd name="connsiteY17" fmla="*/ 6553006 h 6858000"/>
              <a:gd name="connsiteX18" fmla="*/ 173735 w 1508539"/>
              <a:gd name="connsiteY18" fmla="*/ 6514360 h 6858000"/>
              <a:gd name="connsiteX19" fmla="*/ 215389 w 1508539"/>
              <a:gd name="connsiteY19" fmla="*/ 6478062 h 6858000"/>
              <a:gd name="connsiteX20" fmla="*/ 226078 w 1508539"/>
              <a:gd name="connsiteY20" fmla="*/ 6460325 h 6858000"/>
              <a:gd name="connsiteX21" fmla="*/ 233311 w 1508539"/>
              <a:gd name="connsiteY21" fmla="*/ 6451488 h 6858000"/>
              <a:gd name="connsiteX22" fmla="*/ 234746 w 1508539"/>
              <a:gd name="connsiteY22" fmla="*/ 6451348 h 6858000"/>
              <a:gd name="connsiteX23" fmla="*/ 239104 w 1508539"/>
              <a:gd name="connsiteY23" fmla="*/ 6414240 h 6858000"/>
              <a:gd name="connsiteX24" fmla="*/ 241980 w 1508539"/>
              <a:gd name="connsiteY24" fmla="*/ 6410269 h 6858000"/>
              <a:gd name="connsiteX25" fmla="*/ 241880 w 1508539"/>
              <a:gd name="connsiteY25" fmla="*/ 6384857 h 6858000"/>
              <a:gd name="connsiteX26" fmla="*/ 243397 w 1508539"/>
              <a:gd name="connsiteY26" fmla="*/ 6372381 h 6858000"/>
              <a:gd name="connsiteX27" fmla="*/ 240591 w 1508539"/>
              <a:gd name="connsiteY27" fmla="*/ 6367510 h 6858000"/>
              <a:gd name="connsiteX28" fmla="*/ 244471 w 1508539"/>
              <a:gd name="connsiteY28" fmla="*/ 6349778 h 6858000"/>
              <a:gd name="connsiteX29" fmla="*/ 246136 w 1508539"/>
              <a:gd name="connsiteY29" fmla="*/ 6348250 h 6858000"/>
              <a:gd name="connsiteX30" fmla="*/ 262170 w 1508539"/>
              <a:gd name="connsiteY30" fmla="*/ 6281972 h 6858000"/>
              <a:gd name="connsiteX31" fmla="*/ 272933 w 1508539"/>
              <a:gd name="connsiteY31" fmla="*/ 6211940 h 6858000"/>
              <a:gd name="connsiteX32" fmla="*/ 314428 w 1508539"/>
              <a:gd name="connsiteY32" fmla="*/ 6113913 h 6858000"/>
              <a:gd name="connsiteX33" fmla="*/ 318721 w 1508539"/>
              <a:gd name="connsiteY33" fmla="*/ 6028119 h 6858000"/>
              <a:gd name="connsiteX34" fmla="*/ 345501 w 1508539"/>
              <a:gd name="connsiteY34" fmla="*/ 5934687 h 6858000"/>
              <a:gd name="connsiteX35" fmla="*/ 379513 w 1508539"/>
              <a:gd name="connsiteY35" fmla="*/ 5765594 h 6858000"/>
              <a:gd name="connsiteX36" fmla="*/ 411349 w 1508539"/>
              <a:gd name="connsiteY36" fmla="*/ 5693685 h 6858000"/>
              <a:gd name="connsiteX37" fmla="*/ 431404 w 1508539"/>
              <a:gd name="connsiteY37" fmla="*/ 5665173 h 6858000"/>
              <a:gd name="connsiteX38" fmla="*/ 465121 w 1508539"/>
              <a:gd name="connsiteY38" fmla="*/ 5563435 h 6858000"/>
              <a:gd name="connsiteX39" fmla="*/ 494626 w 1508539"/>
              <a:gd name="connsiteY39" fmla="*/ 5476393 h 6858000"/>
              <a:gd name="connsiteX40" fmla="*/ 525819 w 1508539"/>
              <a:gd name="connsiteY40" fmla="*/ 5396260 h 6858000"/>
              <a:gd name="connsiteX41" fmla="*/ 541800 w 1508539"/>
              <a:gd name="connsiteY41" fmla="*/ 5330009 h 6858000"/>
              <a:gd name="connsiteX42" fmla="*/ 575293 w 1508539"/>
              <a:gd name="connsiteY42" fmla="*/ 5273739 h 6858000"/>
              <a:gd name="connsiteX43" fmla="*/ 584892 w 1508539"/>
              <a:gd name="connsiteY43" fmla="*/ 5241779 h 6858000"/>
              <a:gd name="connsiteX44" fmla="*/ 596118 w 1508539"/>
              <a:gd name="connsiteY44" fmla="*/ 5225268 h 6858000"/>
              <a:gd name="connsiteX45" fmla="*/ 597138 w 1508539"/>
              <a:gd name="connsiteY45" fmla="*/ 5217684 h 6858000"/>
              <a:gd name="connsiteX46" fmla="*/ 604479 w 1508539"/>
              <a:gd name="connsiteY46" fmla="*/ 5193377 h 6858000"/>
              <a:gd name="connsiteX47" fmla="*/ 607782 w 1508539"/>
              <a:gd name="connsiteY47" fmla="*/ 5179288 h 6858000"/>
              <a:gd name="connsiteX48" fmla="*/ 608766 w 1508539"/>
              <a:gd name="connsiteY48" fmla="*/ 5173621 h 6858000"/>
              <a:gd name="connsiteX49" fmla="*/ 604400 w 1508539"/>
              <a:gd name="connsiteY49" fmla="*/ 5159961 h 6858000"/>
              <a:gd name="connsiteX50" fmla="*/ 611077 w 1508539"/>
              <a:gd name="connsiteY50" fmla="*/ 5144295 h 6858000"/>
              <a:gd name="connsiteX51" fmla="*/ 608010 w 1508539"/>
              <a:gd name="connsiteY51" fmla="*/ 5125185 h 6858000"/>
              <a:gd name="connsiteX52" fmla="*/ 614840 w 1508539"/>
              <a:gd name="connsiteY52" fmla="*/ 5121884 h 6858000"/>
              <a:gd name="connsiteX53" fmla="*/ 621876 w 1508539"/>
              <a:gd name="connsiteY53" fmla="*/ 5067850 h 6858000"/>
              <a:gd name="connsiteX54" fmla="*/ 624607 w 1508539"/>
              <a:gd name="connsiteY54" fmla="*/ 5060861 h 6858000"/>
              <a:gd name="connsiteX55" fmla="*/ 621311 w 1508539"/>
              <a:gd name="connsiteY55" fmla="*/ 5034192 h 6858000"/>
              <a:gd name="connsiteX56" fmla="*/ 622865 w 1508539"/>
              <a:gd name="connsiteY56" fmla="*/ 4993030 h 6858000"/>
              <a:gd name="connsiteX57" fmla="*/ 629774 w 1508539"/>
              <a:gd name="connsiteY57" fmla="*/ 4946844 h 6858000"/>
              <a:gd name="connsiteX58" fmla="*/ 625630 w 1508539"/>
              <a:gd name="connsiteY58" fmla="*/ 4932692 h 6858000"/>
              <a:gd name="connsiteX59" fmla="*/ 641033 w 1508539"/>
              <a:gd name="connsiteY59" fmla="*/ 4858827 h 6858000"/>
              <a:gd name="connsiteX60" fmla="*/ 635187 w 1508539"/>
              <a:gd name="connsiteY60" fmla="*/ 4801535 h 6858000"/>
              <a:gd name="connsiteX61" fmla="*/ 642856 w 1508539"/>
              <a:gd name="connsiteY61" fmla="*/ 4797794 h 6858000"/>
              <a:gd name="connsiteX62" fmla="*/ 644150 w 1508539"/>
              <a:gd name="connsiteY62" fmla="*/ 4784526 h 6858000"/>
              <a:gd name="connsiteX63" fmla="*/ 645934 w 1508539"/>
              <a:gd name="connsiteY63" fmla="*/ 4781211 h 6858000"/>
              <a:gd name="connsiteX64" fmla="*/ 654721 w 1508539"/>
              <a:gd name="connsiteY64" fmla="*/ 4761984 h 6858000"/>
              <a:gd name="connsiteX65" fmla="*/ 650769 w 1508539"/>
              <a:gd name="connsiteY65" fmla="*/ 4690749 h 6858000"/>
              <a:gd name="connsiteX66" fmla="*/ 646249 w 1508539"/>
              <a:gd name="connsiteY66" fmla="*/ 4584173 h 6858000"/>
              <a:gd name="connsiteX67" fmla="*/ 641332 w 1508539"/>
              <a:gd name="connsiteY67" fmla="*/ 4444346 h 6858000"/>
              <a:gd name="connsiteX68" fmla="*/ 637897 w 1508539"/>
              <a:gd name="connsiteY68" fmla="*/ 4375228 h 6858000"/>
              <a:gd name="connsiteX69" fmla="*/ 618550 w 1508539"/>
              <a:gd name="connsiteY69" fmla="*/ 4214165 h 6858000"/>
              <a:gd name="connsiteX70" fmla="*/ 622623 w 1508539"/>
              <a:gd name="connsiteY70" fmla="*/ 4090296 h 6858000"/>
              <a:gd name="connsiteX71" fmla="*/ 607879 w 1508539"/>
              <a:gd name="connsiteY71" fmla="*/ 4033999 h 6858000"/>
              <a:gd name="connsiteX72" fmla="*/ 609028 w 1508539"/>
              <a:gd name="connsiteY72" fmla="*/ 4031933 h 6858000"/>
              <a:gd name="connsiteX73" fmla="*/ 607604 w 1508539"/>
              <a:gd name="connsiteY73" fmla="*/ 4013953 h 6858000"/>
              <a:gd name="connsiteX74" fmla="*/ 593899 w 1508539"/>
              <a:gd name="connsiteY74" fmla="*/ 3974753 h 6858000"/>
              <a:gd name="connsiteX75" fmla="*/ 595497 w 1508539"/>
              <a:gd name="connsiteY75" fmla="*/ 3969950 h 6858000"/>
              <a:gd name="connsiteX76" fmla="*/ 588919 w 1508539"/>
              <a:gd name="connsiteY76" fmla="*/ 3933779 h 6858000"/>
              <a:gd name="connsiteX77" fmla="*/ 590250 w 1508539"/>
              <a:gd name="connsiteY77" fmla="*/ 3933093 h 6858000"/>
              <a:gd name="connsiteX78" fmla="*/ 594604 w 1508539"/>
              <a:gd name="connsiteY78" fmla="*/ 3922082 h 6858000"/>
              <a:gd name="connsiteX79" fmla="*/ 599682 w 1508539"/>
              <a:gd name="connsiteY79" fmla="*/ 3901461 h 6858000"/>
              <a:gd name="connsiteX80" fmla="*/ 622276 w 1508539"/>
              <a:gd name="connsiteY80" fmla="*/ 3813873 h 6858000"/>
              <a:gd name="connsiteX81" fmla="*/ 621701 w 1508539"/>
              <a:gd name="connsiteY81" fmla="*/ 3806161 h 6858000"/>
              <a:gd name="connsiteX82" fmla="*/ 622008 w 1508539"/>
              <a:gd name="connsiteY82" fmla="*/ 3805957 h 6858000"/>
              <a:gd name="connsiteX83" fmla="*/ 622035 w 1508539"/>
              <a:gd name="connsiteY83" fmla="*/ 3797724 h 6858000"/>
              <a:gd name="connsiteX84" fmla="*/ 620650 w 1508539"/>
              <a:gd name="connsiteY84" fmla="*/ 3792098 h 6858000"/>
              <a:gd name="connsiteX85" fmla="*/ 619534 w 1508539"/>
              <a:gd name="connsiteY85" fmla="*/ 3777135 h 6858000"/>
              <a:gd name="connsiteX86" fmla="*/ 621267 w 1508539"/>
              <a:gd name="connsiteY86" fmla="*/ 3771656 h 6858000"/>
              <a:gd name="connsiteX87" fmla="*/ 625010 w 1508539"/>
              <a:gd name="connsiteY87" fmla="*/ 3769007 h 6858000"/>
              <a:gd name="connsiteX88" fmla="*/ 624476 w 1508539"/>
              <a:gd name="connsiteY88" fmla="*/ 3767709 h 6858000"/>
              <a:gd name="connsiteX89" fmla="*/ 633172 w 1508539"/>
              <a:gd name="connsiteY89" fmla="*/ 3738082 h 6858000"/>
              <a:gd name="connsiteX90" fmla="*/ 640518 w 1508539"/>
              <a:gd name="connsiteY90" fmla="*/ 3673397 h 6858000"/>
              <a:gd name="connsiteX91" fmla="*/ 639814 w 1508539"/>
              <a:gd name="connsiteY91" fmla="*/ 3637109 h 6858000"/>
              <a:gd name="connsiteX92" fmla="*/ 643257 w 1508539"/>
              <a:gd name="connsiteY92" fmla="*/ 3536883 h 6858000"/>
              <a:gd name="connsiteX93" fmla="*/ 650795 w 1508539"/>
              <a:gd name="connsiteY93" fmla="*/ 3435652 h 6858000"/>
              <a:gd name="connsiteX94" fmla="*/ 652466 w 1508539"/>
              <a:gd name="connsiteY94" fmla="*/ 3307769 h 6858000"/>
              <a:gd name="connsiteX95" fmla="*/ 670029 w 1508539"/>
              <a:gd name="connsiteY95" fmla="*/ 3250522 h 6858000"/>
              <a:gd name="connsiteX96" fmla="*/ 670454 w 1508539"/>
              <a:gd name="connsiteY96" fmla="*/ 3229163 h 6858000"/>
              <a:gd name="connsiteX97" fmla="*/ 672277 w 1508539"/>
              <a:gd name="connsiteY97" fmla="*/ 3217217 h 6858000"/>
              <a:gd name="connsiteX98" fmla="*/ 659112 w 1508539"/>
              <a:gd name="connsiteY98" fmla="*/ 3183755 h 6858000"/>
              <a:gd name="connsiteX99" fmla="*/ 659613 w 1508539"/>
              <a:gd name="connsiteY99" fmla="*/ 3178642 h 6858000"/>
              <a:gd name="connsiteX100" fmla="*/ 647213 w 1508539"/>
              <a:gd name="connsiteY100" fmla="*/ 3158586 h 6858000"/>
              <a:gd name="connsiteX101" fmla="*/ 632398 w 1508539"/>
              <a:gd name="connsiteY101" fmla="*/ 3129034 h 6858000"/>
              <a:gd name="connsiteX102" fmla="*/ 633063 w 1508539"/>
              <a:gd name="connsiteY102" fmla="*/ 3126682 h 6858000"/>
              <a:gd name="connsiteX103" fmla="*/ 623931 w 1508539"/>
              <a:gd name="connsiteY103" fmla="*/ 3114519 h 6858000"/>
              <a:gd name="connsiteX104" fmla="*/ 610540 w 1508539"/>
              <a:gd name="connsiteY104" fmla="*/ 3106272 h 6858000"/>
              <a:gd name="connsiteX105" fmla="*/ 583270 w 1508539"/>
              <a:gd name="connsiteY105" fmla="*/ 2958185 h 6858000"/>
              <a:gd name="connsiteX106" fmla="*/ 525884 w 1508539"/>
              <a:gd name="connsiteY106" fmla="*/ 2762989 h 6858000"/>
              <a:gd name="connsiteX107" fmla="*/ 474802 w 1508539"/>
              <a:gd name="connsiteY107" fmla="*/ 2554718 h 6858000"/>
              <a:gd name="connsiteX108" fmla="*/ 454896 w 1508539"/>
              <a:gd name="connsiteY108" fmla="*/ 2485734 h 6858000"/>
              <a:gd name="connsiteX109" fmla="*/ 445619 w 1508539"/>
              <a:gd name="connsiteY109" fmla="*/ 2447068 h 6858000"/>
              <a:gd name="connsiteX110" fmla="*/ 432580 w 1508539"/>
              <a:gd name="connsiteY110" fmla="*/ 2425819 h 6858000"/>
              <a:gd name="connsiteX111" fmla="*/ 438579 w 1508539"/>
              <a:gd name="connsiteY111" fmla="*/ 2402874 h 6858000"/>
              <a:gd name="connsiteX112" fmla="*/ 441191 w 1508539"/>
              <a:gd name="connsiteY112" fmla="*/ 2381443 h 6858000"/>
              <a:gd name="connsiteX113" fmla="*/ 417520 w 1508539"/>
              <a:gd name="connsiteY113" fmla="*/ 2261920 h 6858000"/>
              <a:gd name="connsiteX114" fmla="*/ 407407 w 1508539"/>
              <a:gd name="connsiteY114" fmla="*/ 2195378 h 6858000"/>
              <a:gd name="connsiteX115" fmla="*/ 391624 w 1508539"/>
              <a:gd name="connsiteY115" fmla="*/ 2155135 h 6858000"/>
              <a:gd name="connsiteX116" fmla="*/ 389082 w 1508539"/>
              <a:gd name="connsiteY116" fmla="*/ 2118008 h 6858000"/>
              <a:gd name="connsiteX117" fmla="*/ 390075 w 1508539"/>
              <a:gd name="connsiteY117" fmla="*/ 2050531 h 6858000"/>
              <a:gd name="connsiteX118" fmla="*/ 381881 w 1508539"/>
              <a:gd name="connsiteY118" fmla="*/ 1963269 h 6858000"/>
              <a:gd name="connsiteX119" fmla="*/ 363059 w 1508539"/>
              <a:gd name="connsiteY119" fmla="*/ 1906352 h 6858000"/>
              <a:gd name="connsiteX120" fmla="*/ 339616 w 1508539"/>
              <a:gd name="connsiteY120" fmla="*/ 1861531 h 6858000"/>
              <a:gd name="connsiteX121" fmla="*/ 293415 w 1508539"/>
              <a:gd name="connsiteY121" fmla="*/ 1732919 h 6858000"/>
              <a:gd name="connsiteX122" fmla="*/ 265726 w 1508539"/>
              <a:gd name="connsiteY122" fmla="*/ 1663540 h 6858000"/>
              <a:gd name="connsiteX123" fmla="*/ 264852 w 1508539"/>
              <a:gd name="connsiteY123" fmla="*/ 1615777 h 6858000"/>
              <a:gd name="connsiteX124" fmla="*/ 245647 w 1508539"/>
              <a:gd name="connsiteY124" fmla="*/ 1563678 h 6858000"/>
              <a:gd name="connsiteX125" fmla="*/ 258727 w 1508539"/>
              <a:gd name="connsiteY125" fmla="*/ 1519474 h 6858000"/>
              <a:gd name="connsiteX126" fmla="*/ 251469 w 1508539"/>
              <a:gd name="connsiteY126" fmla="*/ 1477995 h 6858000"/>
              <a:gd name="connsiteX127" fmla="*/ 237554 w 1508539"/>
              <a:gd name="connsiteY127" fmla="*/ 1373769 h 6858000"/>
              <a:gd name="connsiteX128" fmla="*/ 245861 w 1508539"/>
              <a:gd name="connsiteY128" fmla="*/ 1307086 h 6858000"/>
              <a:gd name="connsiteX129" fmla="*/ 247049 w 1508539"/>
              <a:gd name="connsiteY129" fmla="*/ 1189033 h 6858000"/>
              <a:gd name="connsiteX130" fmla="*/ 251734 w 1508539"/>
              <a:gd name="connsiteY130" fmla="*/ 1168288 h 6858000"/>
              <a:gd name="connsiteX131" fmla="*/ 244016 w 1508539"/>
              <a:gd name="connsiteY131" fmla="*/ 1142577 h 6858000"/>
              <a:gd name="connsiteX132" fmla="*/ 233322 w 1508539"/>
              <a:gd name="connsiteY132" fmla="*/ 1088484 h 6858000"/>
              <a:gd name="connsiteX133" fmla="*/ 222058 w 1508539"/>
              <a:gd name="connsiteY133" fmla="*/ 1016103 h 6858000"/>
              <a:gd name="connsiteX134" fmla="*/ 223514 w 1508539"/>
              <a:gd name="connsiteY134" fmla="*/ 932283 h 6858000"/>
              <a:gd name="connsiteX135" fmla="*/ 225750 w 1508539"/>
              <a:gd name="connsiteY135" fmla="*/ 915925 h 6858000"/>
              <a:gd name="connsiteX136" fmla="*/ 218379 w 1508539"/>
              <a:gd name="connsiteY136" fmla="*/ 896999 h 6858000"/>
              <a:gd name="connsiteX137" fmla="*/ 187787 w 1508539"/>
              <a:gd name="connsiteY137" fmla="*/ 821517 h 6858000"/>
              <a:gd name="connsiteX138" fmla="*/ 166737 w 1508539"/>
              <a:gd name="connsiteY138" fmla="*/ 751353 h 6858000"/>
              <a:gd name="connsiteX139" fmla="*/ 166295 w 1508539"/>
              <a:gd name="connsiteY139" fmla="*/ 721230 h 6858000"/>
              <a:gd name="connsiteX140" fmla="*/ 151966 w 1508539"/>
              <a:gd name="connsiteY140" fmla="*/ 681659 h 6858000"/>
              <a:gd name="connsiteX141" fmla="*/ 137385 w 1508539"/>
              <a:gd name="connsiteY141" fmla="*/ 635218 h 6858000"/>
              <a:gd name="connsiteX142" fmla="*/ 142396 w 1508539"/>
              <a:gd name="connsiteY142" fmla="*/ 613763 h 6858000"/>
              <a:gd name="connsiteX143" fmla="*/ 128338 w 1508539"/>
              <a:gd name="connsiteY143" fmla="*/ 598582 h 6858000"/>
              <a:gd name="connsiteX144" fmla="*/ 128019 w 1508539"/>
              <a:gd name="connsiteY144" fmla="*/ 576846 h 6858000"/>
              <a:gd name="connsiteX145" fmla="*/ 107645 w 1508539"/>
              <a:gd name="connsiteY145" fmla="*/ 530055 h 6858000"/>
              <a:gd name="connsiteX146" fmla="*/ 98081 w 1508539"/>
              <a:gd name="connsiteY146" fmla="*/ 448559 h 6858000"/>
              <a:gd name="connsiteX147" fmla="*/ 104503 w 1508539"/>
              <a:gd name="connsiteY147" fmla="*/ 441529 h 6858000"/>
              <a:gd name="connsiteX148" fmla="*/ 90191 w 1508539"/>
              <a:gd name="connsiteY148" fmla="*/ 404917 h 6858000"/>
              <a:gd name="connsiteX149" fmla="*/ 70148 w 1508539"/>
              <a:gd name="connsiteY149" fmla="*/ 367211 h 6858000"/>
              <a:gd name="connsiteX150" fmla="*/ 36452 w 1508539"/>
              <a:gd name="connsiteY150" fmla="*/ 268519 h 6858000"/>
              <a:gd name="connsiteX151" fmla="*/ 23935 w 1508539"/>
              <a:gd name="connsiteY151" fmla="*/ 160886 h 6858000"/>
              <a:gd name="connsiteX152" fmla="*/ 19312 w 1508539"/>
              <a:gd name="connsiteY152" fmla="*/ 47336 h 6858000"/>
              <a:gd name="connsiteX153" fmla="*/ 0 w 1508539"/>
              <a:gd name="connsiteY153" fmla="*/ 0 h 6858000"/>
              <a:gd name="connsiteX0" fmla="*/ 0 w 1508539"/>
              <a:gd name="connsiteY0" fmla="*/ 0 h 6858000"/>
              <a:gd name="connsiteX1" fmla="*/ 1508539 w 1508539"/>
              <a:gd name="connsiteY1" fmla="*/ 0 h 6858000"/>
              <a:gd name="connsiteX2" fmla="*/ 1508539 w 1508539"/>
              <a:gd name="connsiteY2" fmla="*/ 6858000 h 6858000"/>
              <a:gd name="connsiteX3" fmla="*/ 57174 w 1508539"/>
              <a:gd name="connsiteY3" fmla="*/ 6858000 h 6858000"/>
              <a:gd name="connsiteX4" fmla="*/ 57315 w 1508539"/>
              <a:gd name="connsiteY4" fmla="*/ 6857735 h 6858000"/>
              <a:gd name="connsiteX5" fmla="*/ 69364 w 1508539"/>
              <a:gd name="connsiteY5" fmla="*/ 6809549 h 6858000"/>
              <a:gd name="connsiteX6" fmla="*/ 101575 w 1508539"/>
              <a:gd name="connsiteY6" fmla="*/ 6715115 h 6858000"/>
              <a:gd name="connsiteX7" fmla="*/ 111426 w 1508539"/>
              <a:gd name="connsiteY7" fmla="*/ 6680170 h 6858000"/>
              <a:gd name="connsiteX8" fmla="*/ 136976 w 1508539"/>
              <a:gd name="connsiteY8" fmla="*/ 6621207 h 6858000"/>
              <a:gd name="connsiteX9" fmla="*/ 153633 w 1508539"/>
              <a:gd name="connsiteY9" fmla="*/ 6596265 h 6858000"/>
              <a:gd name="connsiteX10" fmla="*/ 153512 w 1508539"/>
              <a:gd name="connsiteY10" fmla="*/ 6594818 h 6858000"/>
              <a:gd name="connsiteX11" fmla="*/ 157757 w 1508539"/>
              <a:gd name="connsiteY11" fmla="*/ 6593735 h 6858000"/>
              <a:gd name="connsiteX12" fmla="*/ 160954 w 1508539"/>
              <a:gd name="connsiteY12" fmla="*/ 6589172 h 6858000"/>
              <a:gd name="connsiteX13" fmla="*/ 164248 w 1508539"/>
              <a:gd name="connsiteY13" fmla="*/ 6574442 h 6858000"/>
              <a:gd name="connsiteX14" fmla="*/ 164588 w 1508539"/>
              <a:gd name="connsiteY14" fmla="*/ 6568530 h 6858000"/>
              <a:gd name="connsiteX15" fmla="*/ 166997 w 1508539"/>
              <a:gd name="connsiteY15" fmla="*/ 6560674 h 6858000"/>
              <a:gd name="connsiteX16" fmla="*/ 167342 w 1508539"/>
              <a:gd name="connsiteY16" fmla="*/ 6560598 h 6858000"/>
              <a:gd name="connsiteX17" fmla="*/ 169039 w 1508539"/>
              <a:gd name="connsiteY17" fmla="*/ 6553006 h 6858000"/>
              <a:gd name="connsiteX18" fmla="*/ 173735 w 1508539"/>
              <a:gd name="connsiteY18" fmla="*/ 6514360 h 6858000"/>
              <a:gd name="connsiteX19" fmla="*/ 215389 w 1508539"/>
              <a:gd name="connsiteY19" fmla="*/ 6478062 h 6858000"/>
              <a:gd name="connsiteX20" fmla="*/ 226078 w 1508539"/>
              <a:gd name="connsiteY20" fmla="*/ 6460325 h 6858000"/>
              <a:gd name="connsiteX21" fmla="*/ 233311 w 1508539"/>
              <a:gd name="connsiteY21" fmla="*/ 6451488 h 6858000"/>
              <a:gd name="connsiteX22" fmla="*/ 234746 w 1508539"/>
              <a:gd name="connsiteY22" fmla="*/ 6451348 h 6858000"/>
              <a:gd name="connsiteX23" fmla="*/ 239104 w 1508539"/>
              <a:gd name="connsiteY23" fmla="*/ 6414240 h 6858000"/>
              <a:gd name="connsiteX24" fmla="*/ 241980 w 1508539"/>
              <a:gd name="connsiteY24" fmla="*/ 6410269 h 6858000"/>
              <a:gd name="connsiteX25" fmla="*/ 241880 w 1508539"/>
              <a:gd name="connsiteY25" fmla="*/ 6384857 h 6858000"/>
              <a:gd name="connsiteX26" fmla="*/ 243397 w 1508539"/>
              <a:gd name="connsiteY26" fmla="*/ 6372381 h 6858000"/>
              <a:gd name="connsiteX27" fmla="*/ 240591 w 1508539"/>
              <a:gd name="connsiteY27" fmla="*/ 6367510 h 6858000"/>
              <a:gd name="connsiteX28" fmla="*/ 244471 w 1508539"/>
              <a:gd name="connsiteY28" fmla="*/ 6349778 h 6858000"/>
              <a:gd name="connsiteX29" fmla="*/ 246136 w 1508539"/>
              <a:gd name="connsiteY29" fmla="*/ 6348250 h 6858000"/>
              <a:gd name="connsiteX30" fmla="*/ 262170 w 1508539"/>
              <a:gd name="connsiteY30" fmla="*/ 6281972 h 6858000"/>
              <a:gd name="connsiteX31" fmla="*/ 272933 w 1508539"/>
              <a:gd name="connsiteY31" fmla="*/ 6211940 h 6858000"/>
              <a:gd name="connsiteX32" fmla="*/ 314428 w 1508539"/>
              <a:gd name="connsiteY32" fmla="*/ 6113913 h 6858000"/>
              <a:gd name="connsiteX33" fmla="*/ 318721 w 1508539"/>
              <a:gd name="connsiteY33" fmla="*/ 6028119 h 6858000"/>
              <a:gd name="connsiteX34" fmla="*/ 345501 w 1508539"/>
              <a:gd name="connsiteY34" fmla="*/ 5934687 h 6858000"/>
              <a:gd name="connsiteX35" fmla="*/ 379513 w 1508539"/>
              <a:gd name="connsiteY35" fmla="*/ 5765594 h 6858000"/>
              <a:gd name="connsiteX36" fmla="*/ 411349 w 1508539"/>
              <a:gd name="connsiteY36" fmla="*/ 5693685 h 6858000"/>
              <a:gd name="connsiteX37" fmla="*/ 431404 w 1508539"/>
              <a:gd name="connsiteY37" fmla="*/ 5665173 h 6858000"/>
              <a:gd name="connsiteX38" fmla="*/ 465121 w 1508539"/>
              <a:gd name="connsiteY38" fmla="*/ 5563435 h 6858000"/>
              <a:gd name="connsiteX39" fmla="*/ 494626 w 1508539"/>
              <a:gd name="connsiteY39" fmla="*/ 5476393 h 6858000"/>
              <a:gd name="connsiteX40" fmla="*/ 525819 w 1508539"/>
              <a:gd name="connsiteY40" fmla="*/ 5396260 h 6858000"/>
              <a:gd name="connsiteX41" fmla="*/ 541800 w 1508539"/>
              <a:gd name="connsiteY41" fmla="*/ 5330009 h 6858000"/>
              <a:gd name="connsiteX42" fmla="*/ 575293 w 1508539"/>
              <a:gd name="connsiteY42" fmla="*/ 5273739 h 6858000"/>
              <a:gd name="connsiteX43" fmla="*/ 584892 w 1508539"/>
              <a:gd name="connsiteY43" fmla="*/ 5241779 h 6858000"/>
              <a:gd name="connsiteX44" fmla="*/ 596118 w 1508539"/>
              <a:gd name="connsiteY44" fmla="*/ 5225268 h 6858000"/>
              <a:gd name="connsiteX45" fmla="*/ 597138 w 1508539"/>
              <a:gd name="connsiteY45" fmla="*/ 5217684 h 6858000"/>
              <a:gd name="connsiteX46" fmla="*/ 604479 w 1508539"/>
              <a:gd name="connsiteY46" fmla="*/ 5193377 h 6858000"/>
              <a:gd name="connsiteX47" fmla="*/ 607782 w 1508539"/>
              <a:gd name="connsiteY47" fmla="*/ 5179288 h 6858000"/>
              <a:gd name="connsiteX48" fmla="*/ 608766 w 1508539"/>
              <a:gd name="connsiteY48" fmla="*/ 5173621 h 6858000"/>
              <a:gd name="connsiteX49" fmla="*/ 604400 w 1508539"/>
              <a:gd name="connsiteY49" fmla="*/ 5159961 h 6858000"/>
              <a:gd name="connsiteX50" fmla="*/ 611077 w 1508539"/>
              <a:gd name="connsiteY50" fmla="*/ 5144295 h 6858000"/>
              <a:gd name="connsiteX51" fmla="*/ 608010 w 1508539"/>
              <a:gd name="connsiteY51" fmla="*/ 5125185 h 6858000"/>
              <a:gd name="connsiteX52" fmla="*/ 614840 w 1508539"/>
              <a:gd name="connsiteY52" fmla="*/ 5121884 h 6858000"/>
              <a:gd name="connsiteX53" fmla="*/ 621876 w 1508539"/>
              <a:gd name="connsiteY53" fmla="*/ 5067850 h 6858000"/>
              <a:gd name="connsiteX54" fmla="*/ 624607 w 1508539"/>
              <a:gd name="connsiteY54" fmla="*/ 5060861 h 6858000"/>
              <a:gd name="connsiteX55" fmla="*/ 621311 w 1508539"/>
              <a:gd name="connsiteY55" fmla="*/ 5034192 h 6858000"/>
              <a:gd name="connsiteX56" fmla="*/ 622865 w 1508539"/>
              <a:gd name="connsiteY56" fmla="*/ 4993030 h 6858000"/>
              <a:gd name="connsiteX57" fmla="*/ 629774 w 1508539"/>
              <a:gd name="connsiteY57" fmla="*/ 4946844 h 6858000"/>
              <a:gd name="connsiteX58" fmla="*/ 625630 w 1508539"/>
              <a:gd name="connsiteY58" fmla="*/ 4932692 h 6858000"/>
              <a:gd name="connsiteX59" fmla="*/ 641033 w 1508539"/>
              <a:gd name="connsiteY59" fmla="*/ 4858827 h 6858000"/>
              <a:gd name="connsiteX60" fmla="*/ 635187 w 1508539"/>
              <a:gd name="connsiteY60" fmla="*/ 4801535 h 6858000"/>
              <a:gd name="connsiteX61" fmla="*/ 642856 w 1508539"/>
              <a:gd name="connsiteY61" fmla="*/ 4797794 h 6858000"/>
              <a:gd name="connsiteX62" fmla="*/ 644150 w 1508539"/>
              <a:gd name="connsiteY62" fmla="*/ 4784526 h 6858000"/>
              <a:gd name="connsiteX63" fmla="*/ 645934 w 1508539"/>
              <a:gd name="connsiteY63" fmla="*/ 4781211 h 6858000"/>
              <a:gd name="connsiteX64" fmla="*/ 654721 w 1508539"/>
              <a:gd name="connsiteY64" fmla="*/ 4761984 h 6858000"/>
              <a:gd name="connsiteX65" fmla="*/ 650769 w 1508539"/>
              <a:gd name="connsiteY65" fmla="*/ 4690749 h 6858000"/>
              <a:gd name="connsiteX66" fmla="*/ 646249 w 1508539"/>
              <a:gd name="connsiteY66" fmla="*/ 4584173 h 6858000"/>
              <a:gd name="connsiteX67" fmla="*/ 641332 w 1508539"/>
              <a:gd name="connsiteY67" fmla="*/ 4444346 h 6858000"/>
              <a:gd name="connsiteX68" fmla="*/ 637897 w 1508539"/>
              <a:gd name="connsiteY68" fmla="*/ 4375228 h 6858000"/>
              <a:gd name="connsiteX69" fmla="*/ 618550 w 1508539"/>
              <a:gd name="connsiteY69" fmla="*/ 4214165 h 6858000"/>
              <a:gd name="connsiteX70" fmla="*/ 622623 w 1508539"/>
              <a:gd name="connsiteY70" fmla="*/ 4090296 h 6858000"/>
              <a:gd name="connsiteX71" fmla="*/ 607879 w 1508539"/>
              <a:gd name="connsiteY71" fmla="*/ 4033999 h 6858000"/>
              <a:gd name="connsiteX72" fmla="*/ 609028 w 1508539"/>
              <a:gd name="connsiteY72" fmla="*/ 4031933 h 6858000"/>
              <a:gd name="connsiteX73" fmla="*/ 607604 w 1508539"/>
              <a:gd name="connsiteY73" fmla="*/ 4013953 h 6858000"/>
              <a:gd name="connsiteX74" fmla="*/ 593899 w 1508539"/>
              <a:gd name="connsiteY74" fmla="*/ 3974753 h 6858000"/>
              <a:gd name="connsiteX75" fmla="*/ 595497 w 1508539"/>
              <a:gd name="connsiteY75" fmla="*/ 3969950 h 6858000"/>
              <a:gd name="connsiteX76" fmla="*/ 588919 w 1508539"/>
              <a:gd name="connsiteY76" fmla="*/ 3933779 h 6858000"/>
              <a:gd name="connsiteX77" fmla="*/ 590250 w 1508539"/>
              <a:gd name="connsiteY77" fmla="*/ 3933093 h 6858000"/>
              <a:gd name="connsiteX78" fmla="*/ 594604 w 1508539"/>
              <a:gd name="connsiteY78" fmla="*/ 3922082 h 6858000"/>
              <a:gd name="connsiteX79" fmla="*/ 599682 w 1508539"/>
              <a:gd name="connsiteY79" fmla="*/ 3901461 h 6858000"/>
              <a:gd name="connsiteX80" fmla="*/ 622276 w 1508539"/>
              <a:gd name="connsiteY80" fmla="*/ 3813873 h 6858000"/>
              <a:gd name="connsiteX81" fmla="*/ 621701 w 1508539"/>
              <a:gd name="connsiteY81" fmla="*/ 3806161 h 6858000"/>
              <a:gd name="connsiteX82" fmla="*/ 622008 w 1508539"/>
              <a:gd name="connsiteY82" fmla="*/ 3805957 h 6858000"/>
              <a:gd name="connsiteX83" fmla="*/ 622035 w 1508539"/>
              <a:gd name="connsiteY83" fmla="*/ 3797724 h 6858000"/>
              <a:gd name="connsiteX84" fmla="*/ 620650 w 1508539"/>
              <a:gd name="connsiteY84" fmla="*/ 3792098 h 6858000"/>
              <a:gd name="connsiteX85" fmla="*/ 619534 w 1508539"/>
              <a:gd name="connsiteY85" fmla="*/ 3777135 h 6858000"/>
              <a:gd name="connsiteX86" fmla="*/ 621267 w 1508539"/>
              <a:gd name="connsiteY86" fmla="*/ 3771656 h 6858000"/>
              <a:gd name="connsiteX87" fmla="*/ 625010 w 1508539"/>
              <a:gd name="connsiteY87" fmla="*/ 3769007 h 6858000"/>
              <a:gd name="connsiteX88" fmla="*/ 624476 w 1508539"/>
              <a:gd name="connsiteY88" fmla="*/ 3767709 h 6858000"/>
              <a:gd name="connsiteX89" fmla="*/ 633172 w 1508539"/>
              <a:gd name="connsiteY89" fmla="*/ 3738082 h 6858000"/>
              <a:gd name="connsiteX90" fmla="*/ 640518 w 1508539"/>
              <a:gd name="connsiteY90" fmla="*/ 3673397 h 6858000"/>
              <a:gd name="connsiteX91" fmla="*/ 639814 w 1508539"/>
              <a:gd name="connsiteY91" fmla="*/ 3637109 h 6858000"/>
              <a:gd name="connsiteX92" fmla="*/ 643257 w 1508539"/>
              <a:gd name="connsiteY92" fmla="*/ 3536883 h 6858000"/>
              <a:gd name="connsiteX93" fmla="*/ 650795 w 1508539"/>
              <a:gd name="connsiteY93" fmla="*/ 3435652 h 6858000"/>
              <a:gd name="connsiteX94" fmla="*/ 652466 w 1508539"/>
              <a:gd name="connsiteY94" fmla="*/ 3307769 h 6858000"/>
              <a:gd name="connsiteX95" fmla="*/ 670029 w 1508539"/>
              <a:gd name="connsiteY95" fmla="*/ 3250522 h 6858000"/>
              <a:gd name="connsiteX96" fmla="*/ 670454 w 1508539"/>
              <a:gd name="connsiteY96" fmla="*/ 3229163 h 6858000"/>
              <a:gd name="connsiteX97" fmla="*/ 672277 w 1508539"/>
              <a:gd name="connsiteY97" fmla="*/ 3217217 h 6858000"/>
              <a:gd name="connsiteX98" fmla="*/ 659112 w 1508539"/>
              <a:gd name="connsiteY98" fmla="*/ 3183755 h 6858000"/>
              <a:gd name="connsiteX99" fmla="*/ 659613 w 1508539"/>
              <a:gd name="connsiteY99" fmla="*/ 3178642 h 6858000"/>
              <a:gd name="connsiteX100" fmla="*/ 647213 w 1508539"/>
              <a:gd name="connsiteY100" fmla="*/ 3158586 h 6858000"/>
              <a:gd name="connsiteX101" fmla="*/ 632398 w 1508539"/>
              <a:gd name="connsiteY101" fmla="*/ 3129034 h 6858000"/>
              <a:gd name="connsiteX102" fmla="*/ 633063 w 1508539"/>
              <a:gd name="connsiteY102" fmla="*/ 3126682 h 6858000"/>
              <a:gd name="connsiteX103" fmla="*/ 623931 w 1508539"/>
              <a:gd name="connsiteY103" fmla="*/ 3114519 h 6858000"/>
              <a:gd name="connsiteX104" fmla="*/ 610540 w 1508539"/>
              <a:gd name="connsiteY104" fmla="*/ 3106272 h 6858000"/>
              <a:gd name="connsiteX105" fmla="*/ 583270 w 1508539"/>
              <a:gd name="connsiteY105" fmla="*/ 2958185 h 6858000"/>
              <a:gd name="connsiteX106" fmla="*/ 525884 w 1508539"/>
              <a:gd name="connsiteY106" fmla="*/ 2762989 h 6858000"/>
              <a:gd name="connsiteX107" fmla="*/ 474802 w 1508539"/>
              <a:gd name="connsiteY107" fmla="*/ 2554718 h 6858000"/>
              <a:gd name="connsiteX108" fmla="*/ 454896 w 1508539"/>
              <a:gd name="connsiteY108" fmla="*/ 2485734 h 6858000"/>
              <a:gd name="connsiteX109" fmla="*/ 445619 w 1508539"/>
              <a:gd name="connsiteY109" fmla="*/ 2447068 h 6858000"/>
              <a:gd name="connsiteX110" fmla="*/ 432580 w 1508539"/>
              <a:gd name="connsiteY110" fmla="*/ 2425819 h 6858000"/>
              <a:gd name="connsiteX111" fmla="*/ 438579 w 1508539"/>
              <a:gd name="connsiteY111" fmla="*/ 2402874 h 6858000"/>
              <a:gd name="connsiteX112" fmla="*/ 441191 w 1508539"/>
              <a:gd name="connsiteY112" fmla="*/ 2381443 h 6858000"/>
              <a:gd name="connsiteX113" fmla="*/ 417520 w 1508539"/>
              <a:gd name="connsiteY113" fmla="*/ 2261920 h 6858000"/>
              <a:gd name="connsiteX114" fmla="*/ 407407 w 1508539"/>
              <a:gd name="connsiteY114" fmla="*/ 2195378 h 6858000"/>
              <a:gd name="connsiteX115" fmla="*/ 391624 w 1508539"/>
              <a:gd name="connsiteY115" fmla="*/ 2155135 h 6858000"/>
              <a:gd name="connsiteX116" fmla="*/ 389082 w 1508539"/>
              <a:gd name="connsiteY116" fmla="*/ 2118008 h 6858000"/>
              <a:gd name="connsiteX117" fmla="*/ 390075 w 1508539"/>
              <a:gd name="connsiteY117" fmla="*/ 2050531 h 6858000"/>
              <a:gd name="connsiteX118" fmla="*/ 381881 w 1508539"/>
              <a:gd name="connsiteY118" fmla="*/ 1963269 h 6858000"/>
              <a:gd name="connsiteX119" fmla="*/ 363059 w 1508539"/>
              <a:gd name="connsiteY119" fmla="*/ 1906352 h 6858000"/>
              <a:gd name="connsiteX120" fmla="*/ 339616 w 1508539"/>
              <a:gd name="connsiteY120" fmla="*/ 1861531 h 6858000"/>
              <a:gd name="connsiteX121" fmla="*/ 293415 w 1508539"/>
              <a:gd name="connsiteY121" fmla="*/ 1732919 h 6858000"/>
              <a:gd name="connsiteX122" fmla="*/ 265726 w 1508539"/>
              <a:gd name="connsiteY122" fmla="*/ 1663540 h 6858000"/>
              <a:gd name="connsiteX123" fmla="*/ 264852 w 1508539"/>
              <a:gd name="connsiteY123" fmla="*/ 1615777 h 6858000"/>
              <a:gd name="connsiteX124" fmla="*/ 245647 w 1508539"/>
              <a:gd name="connsiteY124" fmla="*/ 1563678 h 6858000"/>
              <a:gd name="connsiteX125" fmla="*/ 258727 w 1508539"/>
              <a:gd name="connsiteY125" fmla="*/ 1519474 h 6858000"/>
              <a:gd name="connsiteX126" fmla="*/ 251469 w 1508539"/>
              <a:gd name="connsiteY126" fmla="*/ 1477995 h 6858000"/>
              <a:gd name="connsiteX127" fmla="*/ 237554 w 1508539"/>
              <a:gd name="connsiteY127" fmla="*/ 1373769 h 6858000"/>
              <a:gd name="connsiteX128" fmla="*/ 245861 w 1508539"/>
              <a:gd name="connsiteY128" fmla="*/ 1307086 h 6858000"/>
              <a:gd name="connsiteX129" fmla="*/ 247049 w 1508539"/>
              <a:gd name="connsiteY129" fmla="*/ 1189033 h 6858000"/>
              <a:gd name="connsiteX130" fmla="*/ 251734 w 1508539"/>
              <a:gd name="connsiteY130" fmla="*/ 1168288 h 6858000"/>
              <a:gd name="connsiteX131" fmla="*/ 244016 w 1508539"/>
              <a:gd name="connsiteY131" fmla="*/ 1142577 h 6858000"/>
              <a:gd name="connsiteX132" fmla="*/ 233322 w 1508539"/>
              <a:gd name="connsiteY132" fmla="*/ 1088484 h 6858000"/>
              <a:gd name="connsiteX133" fmla="*/ 222058 w 1508539"/>
              <a:gd name="connsiteY133" fmla="*/ 1016103 h 6858000"/>
              <a:gd name="connsiteX134" fmla="*/ 223514 w 1508539"/>
              <a:gd name="connsiteY134" fmla="*/ 932283 h 6858000"/>
              <a:gd name="connsiteX135" fmla="*/ 225750 w 1508539"/>
              <a:gd name="connsiteY135" fmla="*/ 915925 h 6858000"/>
              <a:gd name="connsiteX136" fmla="*/ 218379 w 1508539"/>
              <a:gd name="connsiteY136" fmla="*/ 896999 h 6858000"/>
              <a:gd name="connsiteX137" fmla="*/ 187787 w 1508539"/>
              <a:gd name="connsiteY137" fmla="*/ 821517 h 6858000"/>
              <a:gd name="connsiteX138" fmla="*/ 166737 w 1508539"/>
              <a:gd name="connsiteY138" fmla="*/ 751353 h 6858000"/>
              <a:gd name="connsiteX139" fmla="*/ 166295 w 1508539"/>
              <a:gd name="connsiteY139" fmla="*/ 721230 h 6858000"/>
              <a:gd name="connsiteX140" fmla="*/ 151966 w 1508539"/>
              <a:gd name="connsiteY140" fmla="*/ 681659 h 6858000"/>
              <a:gd name="connsiteX141" fmla="*/ 137385 w 1508539"/>
              <a:gd name="connsiteY141" fmla="*/ 635218 h 6858000"/>
              <a:gd name="connsiteX142" fmla="*/ 142396 w 1508539"/>
              <a:gd name="connsiteY142" fmla="*/ 613763 h 6858000"/>
              <a:gd name="connsiteX143" fmla="*/ 128338 w 1508539"/>
              <a:gd name="connsiteY143" fmla="*/ 598582 h 6858000"/>
              <a:gd name="connsiteX144" fmla="*/ 128019 w 1508539"/>
              <a:gd name="connsiteY144" fmla="*/ 576846 h 6858000"/>
              <a:gd name="connsiteX145" fmla="*/ 107645 w 1508539"/>
              <a:gd name="connsiteY145" fmla="*/ 530055 h 6858000"/>
              <a:gd name="connsiteX146" fmla="*/ 98081 w 1508539"/>
              <a:gd name="connsiteY146" fmla="*/ 448559 h 6858000"/>
              <a:gd name="connsiteX147" fmla="*/ 89816 w 1508539"/>
              <a:gd name="connsiteY147" fmla="*/ 424699 h 6858000"/>
              <a:gd name="connsiteX148" fmla="*/ 90191 w 1508539"/>
              <a:gd name="connsiteY148" fmla="*/ 404917 h 6858000"/>
              <a:gd name="connsiteX149" fmla="*/ 70148 w 1508539"/>
              <a:gd name="connsiteY149" fmla="*/ 367211 h 6858000"/>
              <a:gd name="connsiteX150" fmla="*/ 36452 w 1508539"/>
              <a:gd name="connsiteY150" fmla="*/ 268519 h 6858000"/>
              <a:gd name="connsiteX151" fmla="*/ 23935 w 1508539"/>
              <a:gd name="connsiteY151" fmla="*/ 160886 h 6858000"/>
              <a:gd name="connsiteX152" fmla="*/ 19312 w 1508539"/>
              <a:gd name="connsiteY152" fmla="*/ 47336 h 6858000"/>
              <a:gd name="connsiteX153" fmla="*/ 0 w 1508539"/>
              <a:gd name="connsiteY153" fmla="*/ 0 h 6858000"/>
              <a:gd name="connsiteX0" fmla="*/ 0 w 1508539"/>
              <a:gd name="connsiteY0" fmla="*/ 0 h 6858000"/>
              <a:gd name="connsiteX1" fmla="*/ 1508539 w 1508539"/>
              <a:gd name="connsiteY1" fmla="*/ 0 h 6858000"/>
              <a:gd name="connsiteX2" fmla="*/ 1508539 w 1508539"/>
              <a:gd name="connsiteY2" fmla="*/ 6858000 h 6858000"/>
              <a:gd name="connsiteX3" fmla="*/ 57174 w 1508539"/>
              <a:gd name="connsiteY3" fmla="*/ 6858000 h 6858000"/>
              <a:gd name="connsiteX4" fmla="*/ 57315 w 1508539"/>
              <a:gd name="connsiteY4" fmla="*/ 6857735 h 6858000"/>
              <a:gd name="connsiteX5" fmla="*/ 69364 w 1508539"/>
              <a:gd name="connsiteY5" fmla="*/ 6809549 h 6858000"/>
              <a:gd name="connsiteX6" fmla="*/ 101575 w 1508539"/>
              <a:gd name="connsiteY6" fmla="*/ 6715115 h 6858000"/>
              <a:gd name="connsiteX7" fmla="*/ 111426 w 1508539"/>
              <a:gd name="connsiteY7" fmla="*/ 6680170 h 6858000"/>
              <a:gd name="connsiteX8" fmla="*/ 136976 w 1508539"/>
              <a:gd name="connsiteY8" fmla="*/ 6621207 h 6858000"/>
              <a:gd name="connsiteX9" fmla="*/ 153633 w 1508539"/>
              <a:gd name="connsiteY9" fmla="*/ 6596265 h 6858000"/>
              <a:gd name="connsiteX10" fmla="*/ 153512 w 1508539"/>
              <a:gd name="connsiteY10" fmla="*/ 6594818 h 6858000"/>
              <a:gd name="connsiteX11" fmla="*/ 157757 w 1508539"/>
              <a:gd name="connsiteY11" fmla="*/ 6593735 h 6858000"/>
              <a:gd name="connsiteX12" fmla="*/ 160954 w 1508539"/>
              <a:gd name="connsiteY12" fmla="*/ 6589172 h 6858000"/>
              <a:gd name="connsiteX13" fmla="*/ 164248 w 1508539"/>
              <a:gd name="connsiteY13" fmla="*/ 6574442 h 6858000"/>
              <a:gd name="connsiteX14" fmla="*/ 164588 w 1508539"/>
              <a:gd name="connsiteY14" fmla="*/ 6568530 h 6858000"/>
              <a:gd name="connsiteX15" fmla="*/ 166997 w 1508539"/>
              <a:gd name="connsiteY15" fmla="*/ 6560674 h 6858000"/>
              <a:gd name="connsiteX16" fmla="*/ 167342 w 1508539"/>
              <a:gd name="connsiteY16" fmla="*/ 6560598 h 6858000"/>
              <a:gd name="connsiteX17" fmla="*/ 169039 w 1508539"/>
              <a:gd name="connsiteY17" fmla="*/ 6553006 h 6858000"/>
              <a:gd name="connsiteX18" fmla="*/ 173735 w 1508539"/>
              <a:gd name="connsiteY18" fmla="*/ 6514360 h 6858000"/>
              <a:gd name="connsiteX19" fmla="*/ 215389 w 1508539"/>
              <a:gd name="connsiteY19" fmla="*/ 6478062 h 6858000"/>
              <a:gd name="connsiteX20" fmla="*/ 226078 w 1508539"/>
              <a:gd name="connsiteY20" fmla="*/ 6460325 h 6858000"/>
              <a:gd name="connsiteX21" fmla="*/ 233311 w 1508539"/>
              <a:gd name="connsiteY21" fmla="*/ 6451488 h 6858000"/>
              <a:gd name="connsiteX22" fmla="*/ 234746 w 1508539"/>
              <a:gd name="connsiteY22" fmla="*/ 6451348 h 6858000"/>
              <a:gd name="connsiteX23" fmla="*/ 239104 w 1508539"/>
              <a:gd name="connsiteY23" fmla="*/ 6414240 h 6858000"/>
              <a:gd name="connsiteX24" fmla="*/ 241980 w 1508539"/>
              <a:gd name="connsiteY24" fmla="*/ 6410269 h 6858000"/>
              <a:gd name="connsiteX25" fmla="*/ 241880 w 1508539"/>
              <a:gd name="connsiteY25" fmla="*/ 6384857 h 6858000"/>
              <a:gd name="connsiteX26" fmla="*/ 243397 w 1508539"/>
              <a:gd name="connsiteY26" fmla="*/ 6372381 h 6858000"/>
              <a:gd name="connsiteX27" fmla="*/ 240591 w 1508539"/>
              <a:gd name="connsiteY27" fmla="*/ 6367510 h 6858000"/>
              <a:gd name="connsiteX28" fmla="*/ 244471 w 1508539"/>
              <a:gd name="connsiteY28" fmla="*/ 6349778 h 6858000"/>
              <a:gd name="connsiteX29" fmla="*/ 246136 w 1508539"/>
              <a:gd name="connsiteY29" fmla="*/ 6348250 h 6858000"/>
              <a:gd name="connsiteX30" fmla="*/ 262170 w 1508539"/>
              <a:gd name="connsiteY30" fmla="*/ 6281972 h 6858000"/>
              <a:gd name="connsiteX31" fmla="*/ 272933 w 1508539"/>
              <a:gd name="connsiteY31" fmla="*/ 6211940 h 6858000"/>
              <a:gd name="connsiteX32" fmla="*/ 314428 w 1508539"/>
              <a:gd name="connsiteY32" fmla="*/ 6113913 h 6858000"/>
              <a:gd name="connsiteX33" fmla="*/ 318721 w 1508539"/>
              <a:gd name="connsiteY33" fmla="*/ 6028119 h 6858000"/>
              <a:gd name="connsiteX34" fmla="*/ 345501 w 1508539"/>
              <a:gd name="connsiteY34" fmla="*/ 5934687 h 6858000"/>
              <a:gd name="connsiteX35" fmla="*/ 379513 w 1508539"/>
              <a:gd name="connsiteY35" fmla="*/ 5765594 h 6858000"/>
              <a:gd name="connsiteX36" fmla="*/ 411349 w 1508539"/>
              <a:gd name="connsiteY36" fmla="*/ 5693685 h 6858000"/>
              <a:gd name="connsiteX37" fmla="*/ 431404 w 1508539"/>
              <a:gd name="connsiteY37" fmla="*/ 5665173 h 6858000"/>
              <a:gd name="connsiteX38" fmla="*/ 465121 w 1508539"/>
              <a:gd name="connsiteY38" fmla="*/ 5563435 h 6858000"/>
              <a:gd name="connsiteX39" fmla="*/ 494626 w 1508539"/>
              <a:gd name="connsiteY39" fmla="*/ 5476393 h 6858000"/>
              <a:gd name="connsiteX40" fmla="*/ 525819 w 1508539"/>
              <a:gd name="connsiteY40" fmla="*/ 5396260 h 6858000"/>
              <a:gd name="connsiteX41" fmla="*/ 541800 w 1508539"/>
              <a:gd name="connsiteY41" fmla="*/ 5330009 h 6858000"/>
              <a:gd name="connsiteX42" fmla="*/ 575293 w 1508539"/>
              <a:gd name="connsiteY42" fmla="*/ 5273739 h 6858000"/>
              <a:gd name="connsiteX43" fmla="*/ 584892 w 1508539"/>
              <a:gd name="connsiteY43" fmla="*/ 5241779 h 6858000"/>
              <a:gd name="connsiteX44" fmla="*/ 596118 w 1508539"/>
              <a:gd name="connsiteY44" fmla="*/ 5225268 h 6858000"/>
              <a:gd name="connsiteX45" fmla="*/ 597138 w 1508539"/>
              <a:gd name="connsiteY45" fmla="*/ 5217684 h 6858000"/>
              <a:gd name="connsiteX46" fmla="*/ 604479 w 1508539"/>
              <a:gd name="connsiteY46" fmla="*/ 5193377 h 6858000"/>
              <a:gd name="connsiteX47" fmla="*/ 607782 w 1508539"/>
              <a:gd name="connsiteY47" fmla="*/ 5179288 h 6858000"/>
              <a:gd name="connsiteX48" fmla="*/ 608766 w 1508539"/>
              <a:gd name="connsiteY48" fmla="*/ 5173621 h 6858000"/>
              <a:gd name="connsiteX49" fmla="*/ 604400 w 1508539"/>
              <a:gd name="connsiteY49" fmla="*/ 5159961 h 6858000"/>
              <a:gd name="connsiteX50" fmla="*/ 611077 w 1508539"/>
              <a:gd name="connsiteY50" fmla="*/ 5144295 h 6858000"/>
              <a:gd name="connsiteX51" fmla="*/ 608010 w 1508539"/>
              <a:gd name="connsiteY51" fmla="*/ 5125185 h 6858000"/>
              <a:gd name="connsiteX52" fmla="*/ 614840 w 1508539"/>
              <a:gd name="connsiteY52" fmla="*/ 5121884 h 6858000"/>
              <a:gd name="connsiteX53" fmla="*/ 621876 w 1508539"/>
              <a:gd name="connsiteY53" fmla="*/ 5067850 h 6858000"/>
              <a:gd name="connsiteX54" fmla="*/ 624607 w 1508539"/>
              <a:gd name="connsiteY54" fmla="*/ 5060861 h 6858000"/>
              <a:gd name="connsiteX55" fmla="*/ 621311 w 1508539"/>
              <a:gd name="connsiteY55" fmla="*/ 5034192 h 6858000"/>
              <a:gd name="connsiteX56" fmla="*/ 622865 w 1508539"/>
              <a:gd name="connsiteY56" fmla="*/ 4993030 h 6858000"/>
              <a:gd name="connsiteX57" fmla="*/ 629774 w 1508539"/>
              <a:gd name="connsiteY57" fmla="*/ 4946844 h 6858000"/>
              <a:gd name="connsiteX58" fmla="*/ 625630 w 1508539"/>
              <a:gd name="connsiteY58" fmla="*/ 4932692 h 6858000"/>
              <a:gd name="connsiteX59" fmla="*/ 641033 w 1508539"/>
              <a:gd name="connsiteY59" fmla="*/ 4858827 h 6858000"/>
              <a:gd name="connsiteX60" fmla="*/ 635187 w 1508539"/>
              <a:gd name="connsiteY60" fmla="*/ 4801535 h 6858000"/>
              <a:gd name="connsiteX61" fmla="*/ 642856 w 1508539"/>
              <a:gd name="connsiteY61" fmla="*/ 4797794 h 6858000"/>
              <a:gd name="connsiteX62" fmla="*/ 644150 w 1508539"/>
              <a:gd name="connsiteY62" fmla="*/ 4784526 h 6858000"/>
              <a:gd name="connsiteX63" fmla="*/ 645934 w 1508539"/>
              <a:gd name="connsiteY63" fmla="*/ 4781211 h 6858000"/>
              <a:gd name="connsiteX64" fmla="*/ 654721 w 1508539"/>
              <a:gd name="connsiteY64" fmla="*/ 4761984 h 6858000"/>
              <a:gd name="connsiteX65" fmla="*/ 650769 w 1508539"/>
              <a:gd name="connsiteY65" fmla="*/ 4690749 h 6858000"/>
              <a:gd name="connsiteX66" fmla="*/ 646249 w 1508539"/>
              <a:gd name="connsiteY66" fmla="*/ 4584173 h 6858000"/>
              <a:gd name="connsiteX67" fmla="*/ 641332 w 1508539"/>
              <a:gd name="connsiteY67" fmla="*/ 4444346 h 6858000"/>
              <a:gd name="connsiteX68" fmla="*/ 637897 w 1508539"/>
              <a:gd name="connsiteY68" fmla="*/ 4375228 h 6858000"/>
              <a:gd name="connsiteX69" fmla="*/ 618550 w 1508539"/>
              <a:gd name="connsiteY69" fmla="*/ 4214165 h 6858000"/>
              <a:gd name="connsiteX70" fmla="*/ 622623 w 1508539"/>
              <a:gd name="connsiteY70" fmla="*/ 4090296 h 6858000"/>
              <a:gd name="connsiteX71" fmla="*/ 607879 w 1508539"/>
              <a:gd name="connsiteY71" fmla="*/ 4033999 h 6858000"/>
              <a:gd name="connsiteX72" fmla="*/ 609028 w 1508539"/>
              <a:gd name="connsiteY72" fmla="*/ 4031933 h 6858000"/>
              <a:gd name="connsiteX73" fmla="*/ 607604 w 1508539"/>
              <a:gd name="connsiteY73" fmla="*/ 4013953 h 6858000"/>
              <a:gd name="connsiteX74" fmla="*/ 593899 w 1508539"/>
              <a:gd name="connsiteY74" fmla="*/ 3974753 h 6858000"/>
              <a:gd name="connsiteX75" fmla="*/ 595497 w 1508539"/>
              <a:gd name="connsiteY75" fmla="*/ 3969950 h 6858000"/>
              <a:gd name="connsiteX76" fmla="*/ 588919 w 1508539"/>
              <a:gd name="connsiteY76" fmla="*/ 3933779 h 6858000"/>
              <a:gd name="connsiteX77" fmla="*/ 590250 w 1508539"/>
              <a:gd name="connsiteY77" fmla="*/ 3933093 h 6858000"/>
              <a:gd name="connsiteX78" fmla="*/ 594604 w 1508539"/>
              <a:gd name="connsiteY78" fmla="*/ 3922082 h 6858000"/>
              <a:gd name="connsiteX79" fmla="*/ 599682 w 1508539"/>
              <a:gd name="connsiteY79" fmla="*/ 3901461 h 6858000"/>
              <a:gd name="connsiteX80" fmla="*/ 622276 w 1508539"/>
              <a:gd name="connsiteY80" fmla="*/ 3813873 h 6858000"/>
              <a:gd name="connsiteX81" fmla="*/ 621701 w 1508539"/>
              <a:gd name="connsiteY81" fmla="*/ 3806161 h 6858000"/>
              <a:gd name="connsiteX82" fmla="*/ 622008 w 1508539"/>
              <a:gd name="connsiteY82" fmla="*/ 3805957 h 6858000"/>
              <a:gd name="connsiteX83" fmla="*/ 622035 w 1508539"/>
              <a:gd name="connsiteY83" fmla="*/ 3797724 h 6858000"/>
              <a:gd name="connsiteX84" fmla="*/ 620650 w 1508539"/>
              <a:gd name="connsiteY84" fmla="*/ 3792098 h 6858000"/>
              <a:gd name="connsiteX85" fmla="*/ 619534 w 1508539"/>
              <a:gd name="connsiteY85" fmla="*/ 3777135 h 6858000"/>
              <a:gd name="connsiteX86" fmla="*/ 621267 w 1508539"/>
              <a:gd name="connsiteY86" fmla="*/ 3771656 h 6858000"/>
              <a:gd name="connsiteX87" fmla="*/ 625010 w 1508539"/>
              <a:gd name="connsiteY87" fmla="*/ 3769007 h 6858000"/>
              <a:gd name="connsiteX88" fmla="*/ 624476 w 1508539"/>
              <a:gd name="connsiteY88" fmla="*/ 3767709 h 6858000"/>
              <a:gd name="connsiteX89" fmla="*/ 633172 w 1508539"/>
              <a:gd name="connsiteY89" fmla="*/ 3738082 h 6858000"/>
              <a:gd name="connsiteX90" fmla="*/ 640518 w 1508539"/>
              <a:gd name="connsiteY90" fmla="*/ 3673397 h 6858000"/>
              <a:gd name="connsiteX91" fmla="*/ 639814 w 1508539"/>
              <a:gd name="connsiteY91" fmla="*/ 3637109 h 6858000"/>
              <a:gd name="connsiteX92" fmla="*/ 643257 w 1508539"/>
              <a:gd name="connsiteY92" fmla="*/ 3536883 h 6858000"/>
              <a:gd name="connsiteX93" fmla="*/ 650795 w 1508539"/>
              <a:gd name="connsiteY93" fmla="*/ 3435652 h 6858000"/>
              <a:gd name="connsiteX94" fmla="*/ 652466 w 1508539"/>
              <a:gd name="connsiteY94" fmla="*/ 3307769 h 6858000"/>
              <a:gd name="connsiteX95" fmla="*/ 670029 w 1508539"/>
              <a:gd name="connsiteY95" fmla="*/ 3250522 h 6858000"/>
              <a:gd name="connsiteX96" fmla="*/ 670454 w 1508539"/>
              <a:gd name="connsiteY96" fmla="*/ 3229163 h 6858000"/>
              <a:gd name="connsiteX97" fmla="*/ 672277 w 1508539"/>
              <a:gd name="connsiteY97" fmla="*/ 3217217 h 6858000"/>
              <a:gd name="connsiteX98" fmla="*/ 659112 w 1508539"/>
              <a:gd name="connsiteY98" fmla="*/ 3183755 h 6858000"/>
              <a:gd name="connsiteX99" fmla="*/ 659613 w 1508539"/>
              <a:gd name="connsiteY99" fmla="*/ 3178642 h 6858000"/>
              <a:gd name="connsiteX100" fmla="*/ 647213 w 1508539"/>
              <a:gd name="connsiteY100" fmla="*/ 3158586 h 6858000"/>
              <a:gd name="connsiteX101" fmla="*/ 632398 w 1508539"/>
              <a:gd name="connsiteY101" fmla="*/ 3129034 h 6858000"/>
              <a:gd name="connsiteX102" fmla="*/ 633063 w 1508539"/>
              <a:gd name="connsiteY102" fmla="*/ 3126682 h 6858000"/>
              <a:gd name="connsiteX103" fmla="*/ 623931 w 1508539"/>
              <a:gd name="connsiteY103" fmla="*/ 3114519 h 6858000"/>
              <a:gd name="connsiteX104" fmla="*/ 610540 w 1508539"/>
              <a:gd name="connsiteY104" fmla="*/ 3106272 h 6858000"/>
              <a:gd name="connsiteX105" fmla="*/ 583270 w 1508539"/>
              <a:gd name="connsiteY105" fmla="*/ 2958185 h 6858000"/>
              <a:gd name="connsiteX106" fmla="*/ 525884 w 1508539"/>
              <a:gd name="connsiteY106" fmla="*/ 2762989 h 6858000"/>
              <a:gd name="connsiteX107" fmla="*/ 474802 w 1508539"/>
              <a:gd name="connsiteY107" fmla="*/ 2554718 h 6858000"/>
              <a:gd name="connsiteX108" fmla="*/ 454896 w 1508539"/>
              <a:gd name="connsiteY108" fmla="*/ 2485734 h 6858000"/>
              <a:gd name="connsiteX109" fmla="*/ 445619 w 1508539"/>
              <a:gd name="connsiteY109" fmla="*/ 2447068 h 6858000"/>
              <a:gd name="connsiteX110" fmla="*/ 432580 w 1508539"/>
              <a:gd name="connsiteY110" fmla="*/ 2425819 h 6858000"/>
              <a:gd name="connsiteX111" fmla="*/ 438579 w 1508539"/>
              <a:gd name="connsiteY111" fmla="*/ 2402874 h 6858000"/>
              <a:gd name="connsiteX112" fmla="*/ 441191 w 1508539"/>
              <a:gd name="connsiteY112" fmla="*/ 2381443 h 6858000"/>
              <a:gd name="connsiteX113" fmla="*/ 417520 w 1508539"/>
              <a:gd name="connsiteY113" fmla="*/ 2261920 h 6858000"/>
              <a:gd name="connsiteX114" fmla="*/ 407407 w 1508539"/>
              <a:gd name="connsiteY114" fmla="*/ 2195378 h 6858000"/>
              <a:gd name="connsiteX115" fmla="*/ 391624 w 1508539"/>
              <a:gd name="connsiteY115" fmla="*/ 2155135 h 6858000"/>
              <a:gd name="connsiteX116" fmla="*/ 389082 w 1508539"/>
              <a:gd name="connsiteY116" fmla="*/ 2118008 h 6858000"/>
              <a:gd name="connsiteX117" fmla="*/ 390075 w 1508539"/>
              <a:gd name="connsiteY117" fmla="*/ 2050531 h 6858000"/>
              <a:gd name="connsiteX118" fmla="*/ 381881 w 1508539"/>
              <a:gd name="connsiteY118" fmla="*/ 1963269 h 6858000"/>
              <a:gd name="connsiteX119" fmla="*/ 363059 w 1508539"/>
              <a:gd name="connsiteY119" fmla="*/ 1906352 h 6858000"/>
              <a:gd name="connsiteX120" fmla="*/ 339616 w 1508539"/>
              <a:gd name="connsiteY120" fmla="*/ 1861531 h 6858000"/>
              <a:gd name="connsiteX121" fmla="*/ 293415 w 1508539"/>
              <a:gd name="connsiteY121" fmla="*/ 1732919 h 6858000"/>
              <a:gd name="connsiteX122" fmla="*/ 265726 w 1508539"/>
              <a:gd name="connsiteY122" fmla="*/ 1663540 h 6858000"/>
              <a:gd name="connsiteX123" fmla="*/ 264852 w 1508539"/>
              <a:gd name="connsiteY123" fmla="*/ 1615777 h 6858000"/>
              <a:gd name="connsiteX124" fmla="*/ 245647 w 1508539"/>
              <a:gd name="connsiteY124" fmla="*/ 1563678 h 6858000"/>
              <a:gd name="connsiteX125" fmla="*/ 258727 w 1508539"/>
              <a:gd name="connsiteY125" fmla="*/ 1519474 h 6858000"/>
              <a:gd name="connsiteX126" fmla="*/ 251469 w 1508539"/>
              <a:gd name="connsiteY126" fmla="*/ 1477995 h 6858000"/>
              <a:gd name="connsiteX127" fmla="*/ 237554 w 1508539"/>
              <a:gd name="connsiteY127" fmla="*/ 1373769 h 6858000"/>
              <a:gd name="connsiteX128" fmla="*/ 245861 w 1508539"/>
              <a:gd name="connsiteY128" fmla="*/ 1307086 h 6858000"/>
              <a:gd name="connsiteX129" fmla="*/ 247049 w 1508539"/>
              <a:gd name="connsiteY129" fmla="*/ 1189033 h 6858000"/>
              <a:gd name="connsiteX130" fmla="*/ 251734 w 1508539"/>
              <a:gd name="connsiteY130" fmla="*/ 1168288 h 6858000"/>
              <a:gd name="connsiteX131" fmla="*/ 244016 w 1508539"/>
              <a:gd name="connsiteY131" fmla="*/ 1142577 h 6858000"/>
              <a:gd name="connsiteX132" fmla="*/ 233322 w 1508539"/>
              <a:gd name="connsiteY132" fmla="*/ 1088484 h 6858000"/>
              <a:gd name="connsiteX133" fmla="*/ 222058 w 1508539"/>
              <a:gd name="connsiteY133" fmla="*/ 1016103 h 6858000"/>
              <a:gd name="connsiteX134" fmla="*/ 223514 w 1508539"/>
              <a:gd name="connsiteY134" fmla="*/ 932283 h 6858000"/>
              <a:gd name="connsiteX135" fmla="*/ 225750 w 1508539"/>
              <a:gd name="connsiteY135" fmla="*/ 915925 h 6858000"/>
              <a:gd name="connsiteX136" fmla="*/ 218379 w 1508539"/>
              <a:gd name="connsiteY136" fmla="*/ 896999 h 6858000"/>
              <a:gd name="connsiteX137" fmla="*/ 187787 w 1508539"/>
              <a:gd name="connsiteY137" fmla="*/ 821517 h 6858000"/>
              <a:gd name="connsiteX138" fmla="*/ 166737 w 1508539"/>
              <a:gd name="connsiteY138" fmla="*/ 751353 h 6858000"/>
              <a:gd name="connsiteX139" fmla="*/ 166295 w 1508539"/>
              <a:gd name="connsiteY139" fmla="*/ 721230 h 6858000"/>
              <a:gd name="connsiteX140" fmla="*/ 151966 w 1508539"/>
              <a:gd name="connsiteY140" fmla="*/ 681659 h 6858000"/>
              <a:gd name="connsiteX141" fmla="*/ 137385 w 1508539"/>
              <a:gd name="connsiteY141" fmla="*/ 635218 h 6858000"/>
              <a:gd name="connsiteX142" fmla="*/ 142396 w 1508539"/>
              <a:gd name="connsiteY142" fmla="*/ 613763 h 6858000"/>
              <a:gd name="connsiteX143" fmla="*/ 128338 w 1508539"/>
              <a:gd name="connsiteY143" fmla="*/ 598582 h 6858000"/>
              <a:gd name="connsiteX144" fmla="*/ 128019 w 1508539"/>
              <a:gd name="connsiteY144" fmla="*/ 576846 h 6858000"/>
              <a:gd name="connsiteX145" fmla="*/ 107645 w 1508539"/>
              <a:gd name="connsiteY145" fmla="*/ 530055 h 6858000"/>
              <a:gd name="connsiteX146" fmla="*/ 106893 w 1508539"/>
              <a:gd name="connsiteY146" fmla="*/ 465389 h 6858000"/>
              <a:gd name="connsiteX147" fmla="*/ 89816 w 1508539"/>
              <a:gd name="connsiteY147" fmla="*/ 424699 h 6858000"/>
              <a:gd name="connsiteX148" fmla="*/ 90191 w 1508539"/>
              <a:gd name="connsiteY148" fmla="*/ 404917 h 6858000"/>
              <a:gd name="connsiteX149" fmla="*/ 70148 w 1508539"/>
              <a:gd name="connsiteY149" fmla="*/ 367211 h 6858000"/>
              <a:gd name="connsiteX150" fmla="*/ 36452 w 1508539"/>
              <a:gd name="connsiteY150" fmla="*/ 268519 h 6858000"/>
              <a:gd name="connsiteX151" fmla="*/ 23935 w 1508539"/>
              <a:gd name="connsiteY151" fmla="*/ 160886 h 6858000"/>
              <a:gd name="connsiteX152" fmla="*/ 19312 w 1508539"/>
              <a:gd name="connsiteY152" fmla="*/ 47336 h 6858000"/>
              <a:gd name="connsiteX153" fmla="*/ 0 w 1508539"/>
              <a:gd name="connsiteY153" fmla="*/ 0 h 6858000"/>
              <a:gd name="connsiteX0" fmla="*/ 0 w 1508539"/>
              <a:gd name="connsiteY0" fmla="*/ 0 h 6858000"/>
              <a:gd name="connsiteX1" fmla="*/ 1508539 w 1508539"/>
              <a:gd name="connsiteY1" fmla="*/ 0 h 6858000"/>
              <a:gd name="connsiteX2" fmla="*/ 1508539 w 1508539"/>
              <a:gd name="connsiteY2" fmla="*/ 6858000 h 6858000"/>
              <a:gd name="connsiteX3" fmla="*/ 57174 w 1508539"/>
              <a:gd name="connsiteY3" fmla="*/ 6858000 h 6858000"/>
              <a:gd name="connsiteX4" fmla="*/ 57315 w 1508539"/>
              <a:gd name="connsiteY4" fmla="*/ 6857735 h 6858000"/>
              <a:gd name="connsiteX5" fmla="*/ 69364 w 1508539"/>
              <a:gd name="connsiteY5" fmla="*/ 6809549 h 6858000"/>
              <a:gd name="connsiteX6" fmla="*/ 101575 w 1508539"/>
              <a:gd name="connsiteY6" fmla="*/ 6715115 h 6858000"/>
              <a:gd name="connsiteX7" fmla="*/ 111426 w 1508539"/>
              <a:gd name="connsiteY7" fmla="*/ 6680170 h 6858000"/>
              <a:gd name="connsiteX8" fmla="*/ 136976 w 1508539"/>
              <a:gd name="connsiteY8" fmla="*/ 6621207 h 6858000"/>
              <a:gd name="connsiteX9" fmla="*/ 153633 w 1508539"/>
              <a:gd name="connsiteY9" fmla="*/ 6596265 h 6858000"/>
              <a:gd name="connsiteX10" fmla="*/ 153512 w 1508539"/>
              <a:gd name="connsiteY10" fmla="*/ 6594818 h 6858000"/>
              <a:gd name="connsiteX11" fmla="*/ 157757 w 1508539"/>
              <a:gd name="connsiteY11" fmla="*/ 6593735 h 6858000"/>
              <a:gd name="connsiteX12" fmla="*/ 160954 w 1508539"/>
              <a:gd name="connsiteY12" fmla="*/ 6589172 h 6858000"/>
              <a:gd name="connsiteX13" fmla="*/ 164248 w 1508539"/>
              <a:gd name="connsiteY13" fmla="*/ 6574442 h 6858000"/>
              <a:gd name="connsiteX14" fmla="*/ 164588 w 1508539"/>
              <a:gd name="connsiteY14" fmla="*/ 6568530 h 6858000"/>
              <a:gd name="connsiteX15" fmla="*/ 166997 w 1508539"/>
              <a:gd name="connsiteY15" fmla="*/ 6560674 h 6858000"/>
              <a:gd name="connsiteX16" fmla="*/ 167342 w 1508539"/>
              <a:gd name="connsiteY16" fmla="*/ 6560598 h 6858000"/>
              <a:gd name="connsiteX17" fmla="*/ 169039 w 1508539"/>
              <a:gd name="connsiteY17" fmla="*/ 6553006 h 6858000"/>
              <a:gd name="connsiteX18" fmla="*/ 173735 w 1508539"/>
              <a:gd name="connsiteY18" fmla="*/ 6514360 h 6858000"/>
              <a:gd name="connsiteX19" fmla="*/ 215389 w 1508539"/>
              <a:gd name="connsiteY19" fmla="*/ 6478062 h 6858000"/>
              <a:gd name="connsiteX20" fmla="*/ 226078 w 1508539"/>
              <a:gd name="connsiteY20" fmla="*/ 6460325 h 6858000"/>
              <a:gd name="connsiteX21" fmla="*/ 233311 w 1508539"/>
              <a:gd name="connsiteY21" fmla="*/ 6451488 h 6858000"/>
              <a:gd name="connsiteX22" fmla="*/ 234746 w 1508539"/>
              <a:gd name="connsiteY22" fmla="*/ 6451348 h 6858000"/>
              <a:gd name="connsiteX23" fmla="*/ 239104 w 1508539"/>
              <a:gd name="connsiteY23" fmla="*/ 6414240 h 6858000"/>
              <a:gd name="connsiteX24" fmla="*/ 241980 w 1508539"/>
              <a:gd name="connsiteY24" fmla="*/ 6410269 h 6858000"/>
              <a:gd name="connsiteX25" fmla="*/ 241880 w 1508539"/>
              <a:gd name="connsiteY25" fmla="*/ 6384857 h 6858000"/>
              <a:gd name="connsiteX26" fmla="*/ 243397 w 1508539"/>
              <a:gd name="connsiteY26" fmla="*/ 6372381 h 6858000"/>
              <a:gd name="connsiteX27" fmla="*/ 240591 w 1508539"/>
              <a:gd name="connsiteY27" fmla="*/ 6367510 h 6858000"/>
              <a:gd name="connsiteX28" fmla="*/ 244471 w 1508539"/>
              <a:gd name="connsiteY28" fmla="*/ 6349778 h 6858000"/>
              <a:gd name="connsiteX29" fmla="*/ 246136 w 1508539"/>
              <a:gd name="connsiteY29" fmla="*/ 6348250 h 6858000"/>
              <a:gd name="connsiteX30" fmla="*/ 262170 w 1508539"/>
              <a:gd name="connsiteY30" fmla="*/ 6281972 h 6858000"/>
              <a:gd name="connsiteX31" fmla="*/ 272933 w 1508539"/>
              <a:gd name="connsiteY31" fmla="*/ 6211940 h 6858000"/>
              <a:gd name="connsiteX32" fmla="*/ 314428 w 1508539"/>
              <a:gd name="connsiteY32" fmla="*/ 6113913 h 6858000"/>
              <a:gd name="connsiteX33" fmla="*/ 318721 w 1508539"/>
              <a:gd name="connsiteY33" fmla="*/ 6028119 h 6858000"/>
              <a:gd name="connsiteX34" fmla="*/ 345501 w 1508539"/>
              <a:gd name="connsiteY34" fmla="*/ 5934687 h 6858000"/>
              <a:gd name="connsiteX35" fmla="*/ 379513 w 1508539"/>
              <a:gd name="connsiteY35" fmla="*/ 5765594 h 6858000"/>
              <a:gd name="connsiteX36" fmla="*/ 411349 w 1508539"/>
              <a:gd name="connsiteY36" fmla="*/ 5693685 h 6858000"/>
              <a:gd name="connsiteX37" fmla="*/ 431404 w 1508539"/>
              <a:gd name="connsiteY37" fmla="*/ 5665173 h 6858000"/>
              <a:gd name="connsiteX38" fmla="*/ 465121 w 1508539"/>
              <a:gd name="connsiteY38" fmla="*/ 5563435 h 6858000"/>
              <a:gd name="connsiteX39" fmla="*/ 494626 w 1508539"/>
              <a:gd name="connsiteY39" fmla="*/ 5476393 h 6858000"/>
              <a:gd name="connsiteX40" fmla="*/ 525819 w 1508539"/>
              <a:gd name="connsiteY40" fmla="*/ 5396260 h 6858000"/>
              <a:gd name="connsiteX41" fmla="*/ 541800 w 1508539"/>
              <a:gd name="connsiteY41" fmla="*/ 5330009 h 6858000"/>
              <a:gd name="connsiteX42" fmla="*/ 575293 w 1508539"/>
              <a:gd name="connsiteY42" fmla="*/ 5273739 h 6858000"/>
              <a:gd name="connsiteX43" fmla="*/ 584892 w 1508539"/>
              <a:gd name="connsiteY43" fmla="*/ 5241779 h 6858000"/>
              <a:gd name="connsiteX44" fmla="*/ 596118 w 1508539"/>
              <a:gd name="connsiteY44" fmla="*/ 5225268 h 6858000"/>
              <a:gd name="connsiteX45" fmla="*/ 597138 w 1508539"/>
              <a:gd name="connsiteY45" fmla="*/ 5217684 h 6858000"/>
              <a:gd name="connsiteX46" fmla="*/ 604479 w 1508539"/>
              <a:gd name="connsiteY46" fmla="*/ 5193377 h 6858000"/>
              <a:gd name="connsiteX47" fmla="*/ 607782 w 1508539"/>
              <a:gd name="connsiteY47" fmla="*/ 5179288 h 6858000"/>
              <a:gd name="connsiteX48" fmla="*/ 608766 w 1508539"/>
              <a:gd name="connsiteY48" fmla="*/ 5173621 h 6858000"/>
              <a:gd name="connsiteX49" fmla="*/ 604400 w 1508539"/>
              <a:gd name="connsiteY49" fmla="*/ 5159961 h 6858000"/>
              <a:gd name="connsiteX50" fmla="*/ 611077 w 1508539"/>
              <a:gd name="connsiteY50" fmla="*/ 5144295 h 6858000"/>
              <a:gd name="connsiteX51" fmla="*/ 608010 w 1508539"/>
              <a:gd name="connsiteY51" fmla="*/ 5125185 h 6858000"/>
              <a:gd name="connsiteX52" fmla="*/ 614840 w 1508539"/>
              <a:gd name="connsiteY52" fmla="*/ 5121884 h 6858000"/>
              <a:gd name="connsiteX53" fmla="*/ 621876 w 1508539"/>
              <a:gd name="connsiteY53" fmla="*/ 5067850 h 6858000"/>
              <a:gd name="connsiteX54" fmla="*/ 624607 w 1508539"/>
              <a:gd name="connsiteY54" fmla="*/ 5060861 h 6858000"/>
              <a:gd name="connsiteX55" fmla="*/ 621311 w 1508539"/>
              <a:gd name="connsiteY55" fmla="*/ 5034192 h 6858000"/>
              <a:gd name="connsiteX56" fmla="*/ 622865 w 1508539"/>
              <a:gd name="connsiteY56" fmla="*/ 4993030 h 6858000"/>
              <a:gd name="connsiteX57" fmla="*/ 629774 w 1508539"/>
              <a:gd name="connsiteY57" fmla="*/ 4946844 h 6858000"/>
              <a:gd name="connsiteX58" fmla="*/ 625630 w 1508539"/>
              <a:gd name="connsiteY58" fmla="*/ 4932692 h 6858000"/>
              <a:gd name="connsiteX59" fmla="*/ 641033 w 1508539"/>
              <a:gd name="connsiteY59" fmla="*/ 4858827 h 6858000"/>
              <a:gd name="connsiteX60" fmla="*/ 635187 w 1508539"/>
              <a:gd name="connsiteY60" fmla="*/ 4801535 h 6858000"/>
              <a:gd name="connsiteX61" fmla="*/ 642856 w 1508539"/>
              <a:gd name="connsiteY61" fmla="*/ 4797794 h 6858000"/>
              <a:gd name="connsiteX62" fmla="*/ 644150 w 1508539"/>
              <a:gd name="connsiteY62" fmla="*/ 4784526 h 6858000"/>
              <a:gd name="connsiteX63" fmla="*/ 654721 w 1508539"/>
              <a:gd name="connsiteY63" fmla="*/ 4761984 h 6858000"/>
              <a:gd name="connsiteX64" fmla="*/ 650769 w 1508539"/>
              <a:gd name="connsiteY64" fmla="*/ 4690749 h 6858000"/>
              <a:gd name="connsiteX65" fmla="*/ 646249 w 1508539"/>
              <a:gd name="connsiteY65" fmla="*/ 4584173 h 6858000"/>
              <a:gd name="connsiteX66" fmla="*/ 641332 w 1508539"/>
              <a:gd name="connsiteY66" fmla="*/ 4444346 h 6858000"/>
              <a:gd name="connsiteX67" fmla="*/ 637897 w 1508539"/>
              <a:gd name="connsiteY67" fmla="*/ 4375228 h 6858000"/>
              <a:gd name="connsiteX68" fmla="*/ 618550 w 1508539"/>
              <a:gd name="connsiteY68" fmla="*/ 4214165 h 6858000"/>
              <a:gd name="connsiteX69" fmla="*/ 622623 w 1508539"/>
              <a:gd name="connsiteY69" fmla="*/ 4090296 h 6858000"/>
              <a:gd name="connsiteX70" fmla="*/ 607879 w 1508539"/>
              <a:gd name="connsiteY70" fmla="*/ 4033999 h 6858000"/>
              <a:gd name="connsiteX71" fmla="*/ 609028 w 1508539"/>
              <a:gd name="connsiteY71" fmla="*/ 4031933 h 6858000"/>
              <a:gd name="connsiteX72" fmla="*/ 607604 w 1508539"/>
              <a:gd name="connsiteY72" fmla="*/ 4013953 h 6858000"/>
              <a:gd name="connsiteX73" fmla="*/ 593899 w 1508539"/>
              <a:gd name="connsiteY73" fmla="*/ 3974753 h 6858000"/>
              <a:gd name="connsiteX74" fmla="*/ 595497 w 1508539"/>
              <a:gd name="connsiteY74" fmla="*/ 3969950 h 6858000"/>
              <a:gd name="connsiteX75" fmla="*/ 588919 w 1508539"/>
              <a:gd name="connsiteY75" fmla="*/ 3933779 h 6858000"/>
              <a:gd name="connsiteX76" fmla="*/ 590250 w 1508539"/>
              <a:gd name="connsiteY76" fmla="*/ 3933093 h 6858000"/>
              <a:gd name="connsiteX77" fmla="*/ 594604 w 1508539"/>
              <a:gd name="connsiteY77" fmla="*/ 3922082 h 6858000"/>
              <a:gd name="connsiteX78" fmla="*/ 599682 w 1508539"/>
              <a:gd name="connsiteY78" fmla="*/ 3901461 h 6858000"/>
              <a:gd name="connsiteX79" fmla="*/ 622276 w 1508539"/>
              <a:gd name="connsiteY79" fmla="*/ 3813873 h 6858000"/>
              <a:gd name="connsiteX80" fmla="*/ 621701 w 1508539"/>
              <a:gd name="connsiteY80" fmla="*/ 3806161 h 6858000"/>
              <a:gd name="connsiteX81" fmla="*/ 622008 w 1508539"/>
              <a:gd name="connsiteY81" fmla="*/ 3805957 h 6858000"/>
              <a:gd name="connsiteX82" fmla="*/ 622035 w 1508539"/>
              <a:gd name="connsiteY82" fmla="*/ 3797724 h 6858000"/>
              <a:gd name="connsiteX83" fmla="*/ 620650 w 1508539"/>
              <a:gd name="connsiteY83" fmla="*/ 3792098 h 6858000"/>
              <a:gd name="connsiteX84" fmla="*/ 619534 w 1508539"/>
              <a:gd name="connsiteY84" fmla="*/ 3777135 h 6858000"/>
              <a:gd name="connsiteX85" fmla="*/ 621267 w 1508539"/>
              <a:gd name="connsiteY85" fmla="*/ 3771656 h 6858000"/>
              <a:gd name="connsiteX86" fmla="*/ 625010 w 1508539"/>
              <a:gd name="connsiteY86" fmla="*/ 3769007 h 6858000"/>
              <a:gd name="connsiteX87" fmla="*/ 624476 w 1508539"/>
              <a:gd name="connsiteY87" fmla="*/ 3767709 h 6858000"/>
              <a:gd name="connsiteX88" fmla="*/ 633172 w 1508539"/>
              <a:gd name="connsiteY88" fmla="*/ 3738082 h 6858000"/>
              <a:gd name="connsiteX89" fmla="*/ 640518 w 1508539"/>
              <a:gd name="connsiteY89" fmla="*/ 3673397 h 6858000"/>
              <a:gd name="connsiteX90" fmla="*/ 639814 w 1508539"/>
              <a:gd name="connsiteY90" fmla="*/ 3637109 h 6858000"/>
              <a:gd name="connsiteX91" fmla="*/ 643257 w 1508539"/>
              <a:gd name="connsiteY91" fmla="*/ 3536883 h 6858000"/>
              <a:gd name="connsiteX92" fmla="*/ 650795 w 1508539"/>
              <a:gd name="connsiteY92" fmla="*/ 3435652 h 6858000"/>
              <a:gd name="connsiteX93" fmla="*/ 652466 w 1508539"/>
              <a:gd name="connsiteY93" fmla="*/ 3307769 h 6858000"/>
              <a:gd name="connsiteX94" fmla="*/ 670029 w 1508539"/>
              <a:gd name="connsiteY94" fmla="*/ 3250522 h 6858000"/>
              <a:gd name="connsiteX95" fmla="*/ 670454 w 1508539"/>
              <a:gd name="connsiteY95" fmla="*/ 3229163 h 6858000"/>
              <a:gd name="connsiteX96" fmla="*/ 672277 w 1508539"/>
              <a:gd name="connsiteY96" fmla="*/ 3217217 h 6858000"/>
              <a:gd name="connsiteX97" fmla="*/ 659112 w 1508539"/>
              <a:gd name="connsiteY97" fmla="*/ 3183755 h 6858000"/>
              <a:gd name="connsiteX98" fmla="*/ 659613 w 1508539"/>
              <a:gd name="connsiteY98" fmla="*/ 3178642 h 6858000"/>
              <a:gd name="connsiteX99" fmla="*/ 647213 w 1508539"/>
              <a:gd name="connsiteY99" fmla="*/ 3158586 h 6858000"/>
              <a:gd name="connsiteX100" fmla="*/ 632398 w 1508539"/>
              <a:gd name="connsiteY100" fmla="*/ 3129034 h 6858000"/>
              <a:gd name="connsiteX101" fmla="*/ 633063 w 1508539"/>
              <a:gd name="connsiteY101" fmla="*/ 3126682 h 6858000"/>
              <a:gd name="connsiteX102" fmla="*/ 623931 w 1508539"/>
              <a:gd name="connsiteY102" fmla="*/ 3114519 h 6858000"/>
              <a:gd name="connsiteX103" fmla="*/ 610540 w 1508539"/>
              <a:gd name="connsiteY103" fmla="*/ 3106272 h 6858000"/>
              <a:gd name="connsiteX104" fmla="*/ 583270 w 1508539"/>
              <a:gd name="connsiteY104" fmla="*/ 2958185 h 6858000"/>
              <a:gd name="connsiteX105" fmla="*/ 525884 w 1508539"/>
              <a:gd name="connsiteY105" fmla="*/ 2762989 h 6858000"/>
              <a:gd name="connsiteX106" fmla="*/ 474802 w 1508539"/>
              <a:gd name="connsiteY106" fmla="*/ 2554718 h 6858000"/>
              <a:gd name="connsiteX107" fmla="*/ 454896 w 1508539"/>
              <a:gd name="connsiteY107" fmla="*/ 2485734 h 6858000"/>
              <a:gd name="connsiteX108" fmla="*/ 445619 w 1508539"/>
              <a:gd name="connsiteY108" fmla="*/ 2447068 h 6858000"/>
              <a:gd name="connsiteX109" fmla="*/ 432580 w 1508539"/>
              <a:gd name="connsiteY109" fmla="*/ 2425819 h 6858000"/>
              <a:gd name="connsiteX110" fmla="*/ 438579 w 1508539"/>
              <a:gd name="connsiteY110" fmla="*/ 2402874 h 6858000"/>
              <a:gd name="connsiteX111" fmla="*/ 441191 w 1508539"/>
              <a:gd name="connsiteY111" fmla="*/ 2381443 h 6858000"/>
              <a:gd name="connsiteX112" fmla="*/ 417520 w 1508539"/>
              <a:gd name="connsiteY112" fmla="*/ 2261920 h 6858000"/>
              <a:gd name="connsiteX113" fmla="*/ 407407 w 1508539"/>
              <a:gd name="connsiteY113" fmla="*/ 2195378 h 6858000"/>
              <a:gd name="connsiteX114" fmla="*/ 391624 w 1508539"/>
              <a:gd name="connsiteY114" fmla="*/ 2155135 h 6858000"/>
              <a:gd name="connsiteX115" fmla="*/ 389082 w 1508539"/>
              <a:gd name="connsiteY115" fmla="*/ 2118008 h 6858000"/>
              <a:gd name="connsiteX116" fmla="*/ 390075 w 1508539"/>
              <a:gd name="connsiteY116" fmla="*/ 2050531 h 6858000"/>
              <a:gd name="connsiteX117" fmla="*/ 381881 w 1508539"/>
              <a:gd name="connsiteY117" fmla="*/ 1963269 h 6858000"/>
              <a:gd name="connsiteX118" fmla="*/ 363059 w 1508539"/>
              <a:gd name="connsiteY118" fmla="*/ 1906352 h 6858000"/>
              <a:gd name="connsiteX119" fmla="*/ 339616 w 1508539"/>
              <a:gd name="connsiteY119" fmla="*/ 1861531 h 6858000"/>
              <a:gd name="connsiteX120" fmla="*/ 293415 w 1508539"/>
              <a:gd name="connsiteY120" fmla="*/ 1732919 h 6858000"/>
              <a:gd name="connsiteX121" fmla="*/ 265726 w 1508539"/>
              <a:gd name="connsiteY121" fmla="*/ 1663540 h 6858000"/>
              <a:gd name="connsiteX122" fmla="*/ 264852 w 1508539"/>
              <a:gd name="connsiteY122" fmla="*/ 1615777 h 6858000"/>
              <a:gd name="connsiteX123" fmla="*/ 245647 w 1508539"/>
              <a:gd name="connsiteY123" fmla="*/ 1563678 h 6858000"/>
              <a:gd name="connsiteX124" fmla="*/ 258727 w 1508539"/>
              <a:gd name="connsiteY124" fmla="*/ 1519474 h 6858000"/>
              <a:gd name="connsiteX125" fmla="*/ 251469 w 1508539"/>
              <a:gd name="connsiteY125" fmla="*/ 1477995 h 6858000"/>
              <a:gd name="connsiteX126" fmla="*/ 237554 w 1508539"/>
              <a:gd name="connsiteY126" fmla="*/ 1373769 h 6858000"/>
              <a:gd name="connsiteX127" fmla="*/ 245861 w 1508539"/>
              <a:gd name="connsiteY127" fmla="*/ 1307086 h 6858000"/>
              <a:gd name="connsiteX128" fmla="*/ 247049 w 1508539"/>
              <a:gd name="connsiteY128" fmla="*/ 1189033 h 6858000"/>
              <a:gd name="connsiteX129" fmla="*/ 251734 w 1508539"/>
              <a:gd name="connsiteY129" fmla="*/ 1168288 h 6858000"/>
              <a:gd name="connsiteX130" fmla="*/ 244016 w 1508539"/>
              <a:gd name="connsiteY130" fmla="*/ 1142577 h 6858000"/>
              <a:gd name="connsiteX131" fmla="*/ 233322 w 1508539"/>
              <a:gd name="connsiteY131" fmla="*/ 1088484 h 6858000"/>
              <a:gd name="connsiteX132" fmla="*/ 222058 w 1508539"/>
              <a:gd name="connsiteY132" fmla="*/ 1016103 h 6858000"/>
              <a:gd name="connsiteX133" fmla="*/ 223514 w 1508539"/>
              <a:gd name="connsiteY133" fmla="*/ 932283 h 6858000"/>
              <a:gd name="connsiteX134" fmla="*/ 225750 w 1508539"/>
              <a:gd name="connsiteY134" fmla="*/ 915925 h 6858000"/>
              <a:gd name="connsiteX135" fmla="*/ 218379 w 1508539"/>
              <a:gd name="connsiteY135" fmla="*/ 896999 h 6858000"/>
              <a:gd name="connsiteX136" fmla="*/ 187787 w 1508539"/>
              <a:gd name="connsiteY136" fmla="*/ 821517 h 6858000"/>
              <a:gd name="connsiteX137" fmla="*/ 166737 w 1508539"/>
              <a:gd name="connsiteY137" fmla="*/ 751353 h 6858000"/>
              <a:gd name="connsiteX138" fmla="*/ 166295 w 1508539"/>
              <a:gd name="connsiteY138" fmla="*/ 721230 h 6858000"/>
              <a:gd name="connsiteX139" fmla="*/ 151966 w 1508539"/>
              <a:gd name="connsiteY139" fmla="*/ 681659 h 6858000"/>
              <a:gd name="connsiteX140" fmla="*/ 137385 w 1508539"/>
              <a:gd name="connsiteY140" fmla="*/ 635218 h 6858000"/>
              <a:gd name="connsiteX141" fmla="*/ 142396 w 1508539"/>
              <a:gd name="connsiteY141" fmla="*/ 613763 h 6858000"/>
              <a:gd name="connsiteX142" fmla="*/ 128338 w 1508539"/>
              <a:gd name="connsiteY142" fmla="*/ 598582 h 6858000"/>
              <a:gd name="connsiteX143" fmla="*/ 128019 w 1508539"/>
              <a:gd name="connsiteY143" fmla="*/ 576846 h 6858000"/>
              <a:gd name="connsiteX144" fmla="*/ 107645 w 1508539"/>
              <a:gd name="connsiteY144" fmla="*/ 530055 h 6858000"/>
              <a:gd name="connsiteX145" fmla="*/ 106893 w 1508539"/>
              <a:gd name="connsiteY145" fmla="*/ 465389 h 6858000"/>
              <a:gd name="connsiteX146" fmla="*/ 89816 w 1508539"/>
              <a:gd name="connsiteY146" fmla="*/ 424699 h 6858000"/>
              <a:gd name="connsiteX147" fmla="*/ 90191 w 1508539"/>
              <a:gd name="connsiteY147" fmla="*/ 404917 h 6858000"/>
              <a:gd name="connsiteX148" fmla="*/ 70148 w 1508539"/>
              <a:gd name="connsiteY148" fmla="*/ 367211 h 6858000"/>
              <a:gd name="connsiteX149" fmla="*/ 36452 w 1508539"/>
              <a:gd name="connsiteY149" fmla="*/ 268519 h 6858000"/>
              <a:gd name="connsiteX150" fmla="*/ 23935 w 1508539"/>
              <a:gd name="connsiteY150" fmla="*/ 160886 h 6858000"/>
              <a:gd name="connsiteX151" fmla="*/ 19312 w 1508539"/>
              <a:gd name="connsiteY151" fmla="*/ 47336 h 6858000"/>
              <a:gd name="connsiteX152" fmla="*/ 0 w 1508539"/>
              <a:gd name="connsiteY152" fmla="*/ 0 h 6858000"/>
              <a:gd name="connsiteX0" fmla="*/ 0 w 1508539"/>
              <a:gd name="connsiteY0" fmla="*/ 0 h 6858000"/>
              <a:gd name="connsiteX1" fmla="*/ 1508539 w 1508539"/>
              <a:gd name="connsiteY1" fmla="*/ 0 h 6858000"/>
              <a:gd name="connsiteX2" fmla="*/ 1508539 w 1508539"/>
              <a:gd name="connsiteY2" fmla="*/ 6858000 h 6858000"/>
              <a:gd name="connsiteX3" fmla="*/ 57174 w 1508539"/>
              <a:gd name="connsiteY3" fmla="*/ 6858000 h 6858000"/>
              <a:gd name="connsiteX4" fmla="*/ 57315 w 1508539"/>
              <a:gd name="connsiteY4" fmla="*/ 6857735 h 6858000"/>
              <a:gd name="connsiteX5" fmla="*/ 69364 w 1508539"/>
              <a:gd name="connsiteY5" fmla="*/ 6809549 h 6858000"/>
              <a:gd name="connsiteX6" fmla="*/ 101575 w 1508539"/>
              <a:gd name="connsiteY6" fmla="*/ 6715115 h 6858000"/>
              <a:gd name="connsiteX7" fmla="*/ 111426 w 1508539"/>
              <a:gd name="connsiteY7" fmla="*/ 6680170 h 6858000"/>
              <a:gd name="connsiteX8" fmla="*/ 136976 w 1508539"/>
              <a:gd name="connsiteY8" fmla="*/ 6621207 h 6858000"/>
              <a:gd name="connsiteX9" fmla="*/ 153633 w 1508539"/>
              <a:gd name="connsiteY9" fmla="*/ 6596265 h 6858000"/>
              <a:gd name="connsiteX10" fmla="*/ 153512 w 1508539"/>
              <a:gd name="connsiteY10" fmla="*/ 6594818 h 6858000"/>
              <a:gd name="connsiteX11" fmla="*/ 157757 w 1508539"/>
              <a:gd name="connsiteY11" fmla="*/ 6593735 h 6858000"/>
              <a:gd name="connsiteX12" fmla="*/ 160954 w 1508539"/>
              <a:gd name="connsiteY12" fmla="*/ 6589172 h 6858000"/>
              <a:gd name="connsiteX13" fmla="*/ 164248 w 1508539"/>
              <a:gd name="connsiteY13" fmla="*/ 6574442 h 6858000"/>
              <a:gd name="connsiteX14" fmla="*/ 164588 w 1508539"/>
              <a:gd name="connsiteY14" fmla="*/ 6568530 h 6858000"/>
              <a:gd name="connsiteX15" fmla="*/ 166997 w 1508539"/>
              <a:gd name="connsiteY15" fmla="*/ 6560674 h 6858000"/>
              <a:gd name="connsiteX16" fmla="*/ 167342 w 1508539"/>
              <a:gd name="connsiteY16" fmla="*/ 6560598 h 6858000"/>
              <a:gd name="connsiteX17" fmla="*/ 169039 w 1508539"/>
              <a:gd name="connsiteY17" fmla="*/ 6553006 h 6858000"/>
              <a:gd name="connsiteX18" fmla="*/ 173735 w 1508539"/>
              <a:gd name="connsiteY18" fmla="*/ 6514360 h 6858000"/>
              <a:gd name="connsiteX19" fmla="*/ 215389 w 1508539"/>
              <a:gd name="connsiteY19" fmla="*/ 6478062 h 6858000"/>
              <a:gd name="connsiteX20" fmla="*/ 226078 w 1508539"/>
              <a:gd name="connsiteY20" fmla="*/ 6460325 h 6858000"/>
              <a:gd name="connsiteX21" fmla="*/ 233311 w 1508539"/>
              <a:gd name="connsiteY21" fmla="*/ 6451488 h 6858000"/>
              <a:gd name="connsiteX22" fmla="*/ 234746 w 1508539"/>
              <a:gd name="connsiteY22" fmla="*/ 6451348 h 6858000"/>
              <a:gd name="connsiteX23" fmla="*/ 239104 w 1508539"/>
              <a:gd name="connsiteY23" fmla="*/ 6414240 h 6858000"/>
              <a:gd name="connsiteX24" fmla="*/ 241980 w 1508539"/>
              <a:gd name="connsiteY24" fmla="*/ 6410269 h 6858000"/>
              <a:gd name="connsiteX25" fmla="*/ 241880 w 1508539"/>
              <a:gd name="connsiteY25" fmla="*/ 6384857 h 6858000"/>
              <a:gd name="connsiteX26" fmla="*/ 243397 w 1508539"/>
              <a:gd name="connsiteY26" fmla="*/ 6372381 h 6858000"/>
              <a:gd name="connsiteX27" fmla="*/ 240591 w 1508539"/>
              <a:gd name="connsiteY27" fmla="*/ 6367510 h 6858000"/>
              <a:gd name="connsiteX28" fmla="*/ 244471 w 1508539"/>
              <a:gd name="connsiteY28" fmla="*/ 6349778 h 6858000"/>
              <a:gd name="connsiteX29" fmla="*/ 246136 w 1508539"/>
              <a:gd name="connsiteY29" fmla="*/ 6348250 h 6858000"/>
              <a:gd name="connsiteX30" fmla="*/ 262170 w 1508539"/>
              <a:gd name="connsiteY30" fmla="*/ 6281972 h 6858000"/>
              <a:gd name="connsiteX31" fmla="*/ 272933 w 1508539"/>
              <a:gd name="connsiteY31" fmla="*/ 6211940 h 6858000"/>
              <a:gd name="connsiteX32" fmla="*/ 314428 w 1508539"/>
              <a:gd name="connsiteY32" fmla="*/ 6113913 h 6858000"/>
              <a:gd name="connsiteX33" fmla="*/ 318721 w 1508539"/>
              <a:gd name="connsiteY33" fmla="*/ 6028119 h 6858000"/>
              <a:gd name="connsiteX34" fmla="*/ 345501 w 1508539"/>
              <a:gd name="connsiteY34" fmla="*/ 5934687 h 6858000"/>
              <a:gd name="connsiteX35" fmla="*/ 379513 w 1508539"/>
              <a:gd name="connsiteY35" fmla="*/ 5765594 h 6858000"/>
              <a:gd name="connsiteX36" fmla="*/ 411349 w 1508539"/>
              <a:gd name="connsiteY36" fmla="*/ 5693685 h 6858000"/>
              <a:gd name="connsiteX37" fmla="*/ 431404 w 1508539"/>
              <a:gd name="connsiteY37" fmla="*/ 5665173 h 6858000"/>
              <a:gd name="connsiteX38" fmla="*/ 465121 w 1508539"/>
              <a:gd name="connsiteY38" fmla="*/ 5563435 h 6858000"/>
              <a:gd name="connsiteX39" fmla="*/ 494626 w 1508539"/>
              <a:gd name="connsiteY39" fmla="*/ 5476393 h 6858000"/>
              <a:gd name="connsiteX40" fmla="*/ 525819 w 1508539"/>
              <a:gd name="connsiteY40" fmla="*/ 5396260 h 6858000"/>
              <a:gd name="connsiteX41" fmla="*/ 541800 w 1508539"/>
              <a:gd name="connsiteY41" fmla="*/ 5330009 h 6858000"/>
              <a:gd name="connsiteX42" fmla="*/ 575293 w 1508539"/>
              <a:gd name="connsiteY42" fmla="*/ 5273739 h 6858000"/>
              <a:gd name="connsiteX43" fmla="*/ 584892 w 1508539"/>
              <a:gd name="connsiteY43" fmla="*/ 5241779 h 6858000"/>
              <a:gd name="connsiteX44" fmla="*/ 596118 w 1508539"/>
              <a:gd name="connsiteY44" fmla="*/ 5225268 h 6858000"/>
              <a:gd name="connsiteX45" fmla="*/ 597138 w 1508539"/>
              <a:gd name="connsiteY45" fmla="*/ 5217684 h 6858000"/>
              <a:gd name="connsiteX46" fmla="*/ 604479 w 1508539"/>
              <a:gd name="connsiteY46" fmla="*/ 5193377 h 6858000"/>
              <a:gd name="connsiteX47" fmla="*/ 607782 w 1508539"/>
              <a:gd name="connsiteY47" fmla="*/ 5179288 h 6858000"/>
              <a:gd name="connsiteX48" fmla="*/ 608766 w 1508539"/>
              <a:gd name="connsiteY48" fmla="*/ 5173621 h 6858000"/>
              <a:gd name="connsiteX49" fmla="*/ 604400 w 1508539"/>
              <a:gd name="connsiteY49" fmla="*/ 5159961 h 6858000"/>
              <a:gd name="connsiteX50" fmla="*/ 611077 w 1508539"/>
              <a:gd name="connsiteY50" fmla="*/ 5144295 h 6858000"/>
              <a:gd name="connsiteX51" fmla="*/ 608010 w 1508539"/>
              <a:gd name="connsiteY51" fmla="*/ 5125185 h 6858000"/>
              <a:gd name="connsiteX52" fmla="*/ 614840 w 1508539"/>
              <a:gd name="connsiteY52" fmla="*/ 5121884 h 6858000"/>
              <a:gd name="connsiteX53" fmla="*/ 621876 w 1508539"/>
              <a:gd name="connsiteY53" fmla="*/ 5067850 h 6858000"/>
              <a:gd name="connsiteX54" fmla="*/ 624607 w 1508539"/>
              <a:gd name="connsiteY54" fmla="*/ 5060861 h 6858000"/>
              <a:gd name="connsiteX55" fmla="*/ 621311 w 1508539"/>
              <a:gd name="connsiteY55" fmla="*/ 5034192 h 6858000"/>
              <a:gd name="connsiteX56" fmla="*/ 622865 w 1508539"/>
              <a:gd name="connsiteY56" fmla="*/ 4993030 h 6858000"/>
              <a:gd name="connsiteX57" fmla="*/ 629774 w 1508539"/>
              <a:gd name="connsiteY57" fmla="*/ 4946844 h 6858000"/>
              <a:gd name="connsiteX58" fmla="*/ 625630 w 1508539"/>
              <a:gd name="connsiteY58" fmla="*/ 4932692 h 6858000"/>
              <a:gd name="connsiteX59" fmla="*/ 641033 w 1508539"/>
              <a:gd name="connsiteY59" fmla="*/ 4858827 h 6858000"/>
              <a:gd name="connsiteX60" fmla="*/ 635187 w 1508539"/>
              <a:gd name="connsiteY60" fmla="*/ 4801535 h 6858000"/>
              <a:gd name="connsiteX61" fmla="*/ 642856 w 1508539"/>
              <a:gd name="connsiteY61" fmla="*/ 4797794 h 6858000"/>
              <a:gd name="connsiteX62" fmla="*/ 644150 w 1508539"/>
              <a:gd name="connsiteY62" fmla="*/ 4784526 h 6858000"/>
              <a:gd name="connsiteX63" fmla="*/ 650769 w 1508539"/>
              <a:gd name="connsiteY63" fmla="*/ 4690749 h 6858000"/>
              <a:gd name="connsiteX64" fmla="*/ 646249 w 1508539"/>
              <a:gd name="connsiteY64" fmla="*/ 4584173 h 6858000"/>
              <a:gd name="connsiteX65" fmla="*/ 641332 w 1508539"/>
              <a:gd name="connsiteY65" fmla="*/ 4444346 h 6858000"/>
              <a:gd name="connsiteX66" fmla="*/ 637897 w 1508539"/>
              <a:gd name="connsiteY66" fmla="*/ 4375228 h 6858000"/>
              <a:gd name="connsiteX67" fmla="*/ 618550 w 1508539"/>
              <a:gd name="connsiteY67" fmla="*/ 4214165 h 6858000"/>
              <a:gd name="connsiteX68" fmla="*/ 622623 w 1508539"/>
              <a:gd name="connsiteY68" fmla="*/ 4090296 h 6858000"/>
              <a:gd name="connsiteX69" fmla="*/ 607879 w 1508539"/>
              <a:gd name="connsiteY69" fmla="*/ 4033999 h 6858000"/>
              <a:gd name="connsiteX70" fmla="*/ 609028 w 1508539"/>
              <a:gd name="connsiteY70" fmla="*/ 4031933 h 6858000"/>
              <a:gd name="connsiteX71" fmla="*/ 607604 w 1508539"/>
              <a:gd name="connsiteY71" fmla="*/ 4013953 h 6858000"/>
              <a:gd name="connsiteX72" fmla="*/ 593899 w 1508539"/>
              <a:gd name="connsiteY72" fmla="*/ 3974753 h 6858000"/>
              <a:gd name="connsiteX73" fmla="*/ 595497 w 1508539"/>
              <a:gd name="connsiteY73" fmla="*/ 3969950 h 6858000"/>
              <a:gd name="connsiteX74" fmla="*/ 588919 w 1508539"/>
              <a:gd name="connsiteY74" fmla="*/ 3933779 h 6858000"/>
              <a:gd name="connsiteX75" fmla="*/ 590250 w 1508539"/>
              <a:gd name="connsiteY75" fmla="*/ 3933093 h 6858000"/>
              <a:gd name="connsiteX76" fmla="*/ 594604 w 1508539"/>
              <a:gd name="connsiteY76" fmla="*/ 3922082 h 6858000"/>
              <a:gd name="connsiteX77" fmla="*/ 599682 w 1508539"/>
              <a:gd name="connsiteY77" fmla="*/ 3901461 h 6858000"/>
              <a:gd name="connsiteX78" fmla="*/ 622276 w 1508539"/>
              <a:gd name="connsiteY78" fmla="*/ 3813873 h 6858000"/>
              <a:gd name="connsiteX79" fmla="*/ 621701 w 1508539"/>
              <a:gd name="connsiteY79" fmla="*/ 3806161 h 6858000"/>
              <a:gd name="connsiteX80" fmla="*/ 622008 w 1508539"/>
              <a:gd name="connsiteY80" fmla="*/ 3805957 h 6858000"/>
              <a:gd name="connsiteX81" fmla="*/ 622035 w 1508539"/>
              <a:gd name="connsiteY81" fmla="*/ 3797724 h 6858000"/>
              <a:gd name="connsiteX82" fmla="*/ 620650 w 1508539"/>
              <a:gd name="connsiteY82" fmla="*/ 3792098 h 6858000"/>
              <a:gd name="connsiteX83" fmla="*/ 619534 w 1508539"/>
              <a:gd name="connsiteY83" fmla="*/ 3777135 h 6858000"/>
              <a:gd name="connsiteX84" fmla="*/ 621267 w 1508539"/>
              <a:gd name="connsiteY84" fmla="*/ 3771656 h 6858000"/>
              <a:gd name="connsiteX85" fmla="*/ 625010 w 1508539"/>
              <a:gd name="connsiteY85" fmla="*/ 3769007 h 6858000"/>
              <a:gd name="connsiteX86" fmla="*/ 624476 w 1508539"/>
              <a:gd name="connsiteY86" fmla="*/ 3767709 h 6858000"/>
              <a:gd name="connsiteX87" fmla="*/ 633172 w 1508539"/>
              <a:gd name="connsiteY87" fmla="*/ 3738082 h 6858000"/>
              <a:gd name="connsiteX88" fmla="*/ 640518 w 1508539"/>
              <a:gd name="connsiteY88" fmla="*/ 3673397 h 6858000"/>
              <a:gd name="connsiteX89" fmla="*/ 639814 w 1508539"/>
              <a:gd name="connsiteY89" fmla="*/ 3637109 h 6858000"/>
              <a:gd name="connsiteX90" fmla="*/ 643257 w 1508539"/>
              <a:gd name="connsiteY90" fmla="*/ 3536883 h 6858000"/>
              <a:gd name="connsiteX91" fmla="*/ 650795 w 1508539"/>
              <a:gd name="connsiteY91" fmla="*/ 3435652 h 6858000"/>
              <a:gd name="connsiteX92" fmla="*/ 652466 w 1508539"/>
              <a:gd name="connsiteY92" fmla="*/ 3307769 h 6858000"/>
              <a:gd name="connsiteX93" fmla="*/ 670029 w 1508539"/>
              <a:gd name="connsiteY93" fmla="*/ 3250522 h 6858000"/>
              <a:gd name="connsiteX94" fmla="*/ 670454 w 1508539"/>
              <a:gd name="connsiteY94" fmla="*/ 3229163 h 6858000"/>
              <a:gd name="connsiteX95" fmla="*/ 672277 w 1508539"/>
              <a:gd name="connsiteY95" fmla="*/ 3217217 h 6858000"/>
              <a:gd name="connsiteX96" fmla="*/ 659112 w 1508539"/>
              <a:gd name="connsiteY96" fmla="*/ 3183755 h 6858000"/>
              <a:gd name="connsiteX97" fmla="*/ 659613 w 1508539"/>
              <a:gd name="connsiteY97" fmla="*/ 3178642 h 6858000"/>
              <a:gd name="connsiteX98" fmla="*/ 647213 w 1508539"/>
              <a:gd name="connsiteY98" fmla="*/ 3158586 h 6858000"/>
              <a:gd name="connsiteX99" fmla="*/ 632398 w 1508539"/>
              <a:gd name="connsiteY99" fmla="*/ 3129034 h 6858000"/>
              <a:gd name="connsiteX100" fmla="*/ 633063 w 1508539"/>
              <a:gd name="connsiteY100" fmla="*/ 3126682 h 6858000"/>
              <a:gd name="connsiteX101" fmla="*/ 623931 w 1508539"/>
              <a:gd name="connsiteY101" fmla="*/ 3114519 h 6858000"/>
              <a:gd name="connsiteX102" fmla="*/ 610540 w 1508539"/>
              <a:gd name="connsiteY102" fmla="*/ 3106272 h 6858000"/>
              <a:gd name="connsiteX103" fmla="*/ 583270 w 1508539"/>
              <a:gd name="connsiteY103" fmla="*/ 2958185 h 6858000"/>
              <a:gd name="connsiteX104" fmla="*/ 525884 w 1508539"/>
              <a:gd name="connsiteY104" fmla="*/ 2762989 h 6858000"/>
              <a:gd name="connsiteX105" fmla="*/ 474802 w 1508539"/>
              <a:gd name="connsiteY105" fmla="*/ 2554718 h 6858000"/>
              <a:gd name="connsiteX106" fmla="*/ 454896 w 1508539"/>
              <a:gd name="connsiteY106" fmla="*/ 2485734 h 6858000"/>
              <a:gd name="connsiteX107" fmla="*/ 445619 w 1508539"/>
              <a:gd name="connsiteY107" fmla="*/ 2447068 h 6858000"/>
              <a:gd name="connsiteX108" fmla="*/ 432580 w 1508539"/>
              <a:gd name="connsiteY108" fmla="*/ 2425819 h 6858000"/>
              <a:gd name="connsiteX109" fmla="*/ 438579 w 1508539"/>
              <a:gd name="connsiteY109" fmla="*/ 2402874 h 6858000"/>
              <a:gd name="connsiteX110" fmla="*/ 441191 w 1508539"/>
              <a:gd name="connsiteY110" fmla="*/ 2381443 h 6858000"/>
              <a:gd name="connsiteX111" fmla="*/ 417520 w 1508539"/>
              <a:gd name="connsiteY111" fmla="*/ 2261920 h 6858000"/>
              <a:gd name="connsiteX112" fmla="*/ 407407 w 1508539"/>
              <a:gd name="connsiteY112" fmla="*/ 2195378 h 6858000"/>
              <a:gd name="connsiteX113" fmla="*/ 391624 w 1508539"/>
              <a:gd name="connsiteY113" fmla="*/ 2155135 h 6858000"/>
              <a:gd name="connsiteX114" fmla="*/ 389082 w 1508539"/>
              <a:gd name="connsiteY114" fmla="*/ 2118008 h 6858000"/>
              <a:gd name="connsiteX115" fmla="*/ 390075 w 1508539"/>
              <a:gd name="connsiteY115" fmla="*/ 2050531 h 6858000"/>
              <a:gd name="connsiteX116" fmla="*/ 381881 w 1508539"/>
              <a:gd name="connsiteY116" fmla="*/ 1963269 h 6858000"/>
              <a:gd name="connsiteX117" fmla="*/ 363059 w 1508539"/>
              <a:gd name="connsiteY117" fmla="*/ 1906352 h 6858000"/>
              <a:gd name="connsiteX118" fmla="*/ 339616 w 1508539"/>
              <a:gd name="connsiteY118" fmla="*/ 1861531 h 6858000"/>
              <a:gd name="connsiteX119" fmla="*/ 293415 w 1508539"/>
              <a:gd name="connsiteY119" fmla="*/ 1732919 h 6858000"/>
              <a:gd name="connsiteX120" fmla="*/ 265726 w 1508539"/>
              <a:gd name="connsiteY120" fmla="*/ 1663540 h 6858000"/>
              <a:gd name="connsiteX121" fmla="*/ 264852 w 1508539"/>
              <a:gd name="connsiteY121" fmla="*/ 1615777 h 6858000"/>
              <a:gd name="connsiteX122" fmla="*/ 245647 w 1508539"/>
              <a:gd name="connsiteY122" fmla="*/ 1563678 h 6858000"/>
              <a:gd name="connsiteX123" fmla="*/ 258727 w 1508539"/>
              <a:gd name="connsiteY123" fmla="*/ 1519474 h 6858000"/>
              <a:gd name="connsiteX124" fmla="*/ 251469 w 1508539"/>
              <a:gd name="connsiteY124" fmla="*/ 1477995 h 6858000"/>
              <a:gd name="connsiteX125" fmla="*/ 237554 w 1508539"/>
              <a:gd name="connsiteY125" fmla="*/ 1373769 h 6858000"/>
              <a:gd name="connsiteX126" fmla="*/ 245861 w 1508539"/>
              <a:gd name="connsiteY126" fmla="*/ 1307086 h 6858000"/>
              <a:gd name="connsiteX127" fmla="*/ 247049 w 1508539"/>
              <a:gd name="connsiteY127" fmla="*/ 1189033 h 6858000"/>
              <a:gd name="connsiteX128" fmla="*/ 251734 w 1508539"/>
              <a:gd name="connsiteY128" fmla="*/ 1168288 h 6858000"/>
              <a:gd name="connsiteX129" fmla="*/ 244016 w 1508539"/>
              <a:gd name="connsiteY129" fmla="*/ 1142577 h 6858000"/>
              <a:gd name="connsiteX130" fmla="*/ 233322 w 1508539"/>
              <a:gd name="connsiteY130" fmla="*/ 1088484 h 6858000"/>
              <a:gd name="connsiteX131" fmla="*/ 222058 w 1508539"/>
              <a:gd name="connsiteY131" fmla="*/ 1016103 h 6858000"/>
              <a:gd name="connsiteX132" fmla="*/ 223514 w 1508539"/>
              <a:gd name="connsiteY132" fmla="*/ 932283 h 6858000"/>
              <a:gd name="connsiteX133" fmla="*/ 225750 w 1508539"/>
              <a:gd name="connsiteY133" fmla="*/ 915925 h 6858000"/>
              <a:gd name="connsiteX134" fmla="*/ 218379 w 1508539"/>
              <a:gd name="connsiteY134" fmla="*/ 896999 h 6858000"/>
              <a:gd name="connsiteX135" fmla="*/ 187787 w 1508539"/>
              <a:gd name="connsiteY135" fmla="*/ 821517 h 6858000"/>
              <a:gd name="connsiteX136" fmla="*/ 166737 w 1508539"/>
              <a:gd name="connsiteY136" fmla="*/ 751353 h 6858000"/>
              <a:gd name="connsiteX137" fmla="*/ 166295 w 1508539"/>
              <a:gd name="connsiteY137" fmla="*/ 721230 h 6858000"/>
              <a:gd name="connsiteX138" fmla="*/ 151966 w 1508539"/>
              <a:gd name="connsiteY138" fmla="*/ 681659 h 6858000"/>
              <a:gd name="connsiteX139" fmla="*/ 137385 w 1508539"/>
              <a:gd name="connsiteY139" fmla="*/ 635218 h 6858000"/>
              <a:gd name="connsiteX140" fmla="*/ 142396 w 1508539"/>
              <a:gd name="connsiteY140" fmla="*/ 613763 h 6858000"/>
              <a:gd name="connsiteX141" fmla="*/ 128338 w 1508539"/>
              <a:gd name="connsiteY141" fmla="*/ 598582 h 6858000"/>
              <a:gd name="connsiteX142" fmla="*/ 128019 w 1508539"/>
              <a:gd name="connsiteY142" fmla="*/ 576846 h 6858000"/>
              <a:gd name="connsiteX143" fmla="*/ 107645 w 1508539"/>
              <a:gd name="connsiteY143" fmla="*/ 530055 h 6858000"/>
              <a:gd name="connsiteX144" fmla="*/ 106893 w 1508539"/>
              <a:gd name="connsiteY144" fmla="*/ 465389 h 6858000"/>
              <a:gd name="connsiteX145" fmla="*/ 89816 w 1508539"/>
              <a:gd name="connsiteY145" fmla="*/ 424699 h 6858000"/>
              <a:gd name="connsiteX146" fmla="*/ 90191 w 1508539"/>
              <a:gd name="connsiteY146" fmla="*/ 404917 h 6858000"/>
              <a:gd name="connsiteX147" fmla="*/ 70148 w 1508539"/>
              <a:gd name="connsiteY147" fmla="*/ 367211 h 6858000"/>
              <a:gd name="connsiteX148" fmla="*/ 36452 w 1508539"/>
              <a:gd name="connsiteY148" fmla="*/ 268519 h 6858000"/>
              <a:gd name="connsiteX149" fmla="*/ 23935 w 1508539"/>
              <a:gd name="connsiteY149" fmla="*/ 160886 h 6858000"/>
              <a:gd name="connsiteX150" fmla="*/ 19312 w 1508539"/>
              <a:gd name="connsiteY150" fmla="*/ 47336 h 6858000"/>
              <a:gd name="connsiteX151" fmla="*/ 0 w 1508539"/>
              <a:gd name="connsiteY151" fmla="*/ 0 h 6858000"/>
              <a:gd name="connsiteX0" fmla="*/ 0 w 1508539"/>
              <a:gd name="connsiteY0" fmla="*/ 0 h 6858000"/>
              <a:gd name="connsiteX1" fmla="*/ 1508539 w 1508539"/>
              <a:gd name="connsiteY1" fmla="*/ 0 h 6858000"/>
              <a:gd name="connsiteX2" fmla="*/ 1508539 w 1508539"/>
              <a:gd name="connsiteY2" fmla="*/ 6858000 h 6858000"/>
              <a:gd name="connsiteX3" fmla="*/ 57174 w 1508539"/>
              <a:gd name="connsiteY3" fmla="*/ 6858000 h 6858000"/>
              <a:gd name="connsiteX4" fmla="*/ 57315 w 1508539"/>
              <a:gd name="connsiteY4" fmla="*/ 6857735 h 6858000"/>
              <a:gd name="connsiteX5" fmla="*/ 69364 w 1508539"/>
              <a:gd name="connsiteY5" fmla="*/ 6809549 h 6858000"/>
              <a:gd name="connsiteX6" fmla="*/ 101575 w 1508539"/>
              <a:gd name="connsiteY6" fmla="*/ 6715115 h 6858000"/>
              <a:gd name="connsiteX7" fmla="*/ 111426 w 1508539"/>
              <a:gd name="connsiteY7" fmla="*/ 6680170 h 6858000"/>
              <a:gd name="connsiteX8" fmla="*/ 136976 w 1508539"/>
              <a:gd name="connsiteY8" fmla="*/ 6621207 h 6858000"/>
              <a:gd name="connsiteX9" fmla="*/ 153633 w 1508539"/>
              <a:gd name="connsiteY9" fmla="*/ 6596265 h 6858000"/>
              <a:gd name="connsiteX10" fmla="*/ 153512 w 1508539"/>
              <a:gd name="connsiteY10" fmla="*/ 6594818 h 6858000"/>
              <a:gd name="connsiteX11" fmla="*/ 157757 w 1508539"/>
              <a:gd name="connsiteY11" fmla="*/ 6593735 h 6858000"/>
              <a:gd name="connsiteX12" fmla="*/ 160954 w 1508539"/>
              <a:gd name="connsiteY12" fmla="*/ 6589172 h 6858000"/>
              <a:gd name="connsiteX13" fmla="*/ 164248 w 1508539"/>
              <a:gd name="connsiteY13" fmla="*/ 6574442 h 6858000"/>
              <a:gd name="connsiteX14" fmla="*/ 164588 w 1508539"/>
              <a:gd name="connsiteY14" fmla="*/ 6568530 h 6858000"/>
              <a:gd name="connsiteX15" fmla="*/ 166997 w 1508539"/>
              <a:gd name="connsiteY15" fmla="*/ 6560674 h 6858000"/>
              <a:gd name="connsiteX16" fmla="*/ 167342 w 1508539"/>
              <a:gd name="connsiteY16" fmla="*/ 6560598 h 6858000"/>
              <a:gd name="connsiteX17" fmla="*/ 169039 w 1508539"/>
              <a:gd name="connsiteY17" fmla="*/ 6553006 h 6858000"/>
              <a:gd name="connsiteX18" fmla="*/ 173735 w 1508539"/>
              <a:gd name="connsiteY18" fmla="*/ 6514360 h 6858000"/>
              <a:gd name="connsiteX19" fmla="*/ 215389 w 1508539"/>
              <a:gd name="connsiteY19" fmla="*/ 6478062 h 6858000"/>
              <a:gd name="connsiteX20" fmla="*/ 226078 w 1508539"/>
              <a:gd name="connsiteY20" fmla="*/ 6460325 h 6858000"/>
              <a:gd name="connsiteX21" fmla="*/ 233311 w 1508539"/>
              <a:gd name="connsiteY21" fmla="*/ 6451488 h 6858000"/>
              <a:gd name="connsiteX22" fmla="*/ 234746 w 1508539"/>
              <a:gd name="connsiteY22" fmla="*/ 6451348 h 6858000"/>
              <a:gd name="connsiteX23" fmla="*/ 239104 w 1508539"/>
              <a:gd name="connsiteY23" fmla="*/ 6414240 h 6858000"/>
              <a:gd name="connsiteX24" fmla="*/ 241980 w 1508539"/>
              <a:gd name="connsiteY24" fmla="*/ 6410269 h 6858000"/>
              <a:gd name="connsiteX25" fmla="*/ 241880 w 1508539"/>
              <a:gd name="connsiteY25" fmla="*/ 6384857 h 6858000"/>
              <a:gd name="connsiteX26" fmla="*/ 243397 w 1508539"/>
              <a:gd name="connsiteY26" fmla="*/ 6372381 h 6858000"/>
              <a:gd name="connsiteX27" fmla="*/ 240591 w 1508539"/>
              <a:gd name="connsiteY27" fmla="*/ 6367510 h 6858000"/>
              <a:gd name="connsiteX28" fmla="*/ 244471 w 1508539"/>
              <a:gd name="connsiteY28" fmla="*/ 6349778 h 6858000"/>
              <a:gd name="connsiteX29" fmla="*/ 246136 w 1508539"/>
              <a:gd name="connsiteY29" fmla="*/ 6348250 h 6858000"/>
              <a:gd name="connsiteX30" fmla="*/ 262170 w 1508539"/>
              <a:gd name="connsiteY30" fmla="*/ 6281972 h 6858000"/>
              <a:gd name="connsiteX31" fmla="*/ 272933 w 1508539"/>
              <a:gd name="connsiteY31" fmla="*/ 6211940 h 6858000"/>
              <a:gd name="connsiteX32" fmla="*/ 314428 w 1508539"/>
              <a:gd name="connsiteY32" fmla="*/ 6113913 h 6858000"/>
              <a:gd name="connsiteX33" fmla="*/ 318721 w 1508539"/>
              <a:gd name="connsiteY33" fmla="*/ 6028119 h 6858000"/>
              <a:gd name="connsiteX34" fmla="*/ 345501 w 1508539"/>
              <a:gd name="connsiteY34" fmla="*/ 5934687 h 6858000"/>
              <a:gd name="connsiteX35" fmla="*/ 379513 w 1508539"/>
              <a:gd name="connsiteY35" fmla="*/ 5765594 h 6858000"/>
              <a:gd name="connsiteX36" fmla="*/ 411349 w 1508539"/>
              <a:gd name="connsiteY36" fmla="*/ 5693685 h 6858000"/>
              <a:gd name="connsiteX37" fmla="*/ 431404 w 1508539"/>
              <a:gd name="connsiteY37" fmla="*/ 5665173 h 6858000"/>
              <a:gd name="connsiteX38" fmla="*/ 465121 w 1508539"/>
              <a:gd name="connsiteY38" fmla="*/ 5563435 h 6858000"/>
              <a:gd name="connsiteX39" fmla="*/ 494626 w 1508539"/>
              <a:gd name="connsiteY39" fmla="*/ 5476393 h 6858000"/>
              <a:gd name="connsiteX40" fmla="*/ 525819 w 1508539"/>
              <a:gd name="connsiteY40" fmla="*/ 5396260 h 6858000"/>
              <a:gd name="connsiteX41" fmla="*/ 541800 w 1508539"/>
              <a:gd name="connsiteY41" fmla="*/ 5330009 h 6858000"/>
              <a:gd name="connsiteX42" fmla="*/ 575293 w 1508539"/>
              <a:gd name="connsiteY42" fmla="*/ 5273739 h 6858000"/>
              <a:gd name="connsiteX43" fmla="*/ 584892 w 1508539"/>
              <a:gd name="connsiteY43" fmla="*/ 5241779 h 6858000"/>
              <a:gd name="connsiteX44" fmla="*/ 596118 w 1508539"/>
              <a:gd name="connsiteY44" fmla="*/ 5225268 h 6858000"/>
              <a:gd name="connsiteX45" fmla="*/ 597138 w 1508539"/>
              <a:gd name="connsiteY45" fmla="*/ 5217684 h 6858000"/>
              <a:gd name="connsiteX46" fmla="*/ 604479 w 1508539"/>
              <a:gd name="connsiteY46" fmla="*/ 5193377 h 6858000"/>
              <a:gd name="connsiteX47" fmla="*/ 607782 w 1508539"/>
              <a:gd name="connsiteY47" fmla="*/ 5179288 h 6858000"/>
              <a:gd name="connsiteX48" fmla="*/ 608766 w 1508539"/>
              <a:gd name="connsiteY48" fmla="*/ 5173621 h 6858000"/>
              <a:gd name="connsiteX49" fmla="*/ 604400 w 1508539"/>
              <a:gd name="connsiteY49" fmla="*/ 5159961 h 6858000"/>
              <a:gd name="connsiteX50" fmla="*/ 611077 w 1508539"/>
              <a:gd name="connsiteY50" fmla="*/ 5144295 h 6858000"/>
              <a:gd name="connsiteX51" fmla="*/ 608010 w 1508539"/>
              <a:gd name="connsiteY51" fmla="*/ 5125185 h 6858000"/>
              <a:gd name="connsiteX52" fmla="*/ 614840 w 1508539"/>
              <a:gd name="connsiteY52" fmla="*/ 5121884 h 6858000"/>
              <a:gd name="connsiteX53" fmla="*/ 621876 w 1508539"/>
              <a:gd name="connsiteY53" fmla="*/ 5067850 h 6858000"/>
              <a:gd name="connsiteX54" fmla="*/ 624607 w 1508539"/>
              <a:gd name="connsiteY54" fmla="*/ 5060861 h 6858000"/>
              <a:gd name="connsiteX55" fmla="*/ 621311 w 1508539"/>
              <a:gd name="connsiteY55" fmla="*/ 5034192 h 6858000"/>
              <a:gd name="connsiteX56" fmla="*/ 622865 w 1508539"/>
              <a:gd name="connsiteY56" fmla="*/ 4993030 h 6858000"/>
              <a:gd name="connsiteX57" fmla="*/ 629774 w 1508539"/>
              <a:gd name="connsiteY57" fmla="*/ 4946844 h 6858000"/>
              <a:gd name="connsiteX58" fmla="*/ 625630 w 1508539"/>
              <a:gd name="connsiteY58" fmla="*/ 4932692 h 6858000"/>
              <a:gd name="connsiteX59" fmla="*/ 641033 w 1508539"/>
              <a:gd name="connsiteY59" fmla="*/ 4858827 h 6858000"/>
              <a:gd name="connsiteX60" fmla="*/ 635187 w 1508539"/>
              <a:gd name="connsiteY60" fmla="*/ 4801535 h 6858000"/>
              <a:gd name="connsiteX61" fmla="*/ 642856 w 1508539"/>
              <a:gd name="connsiteY61" fmla="*/ 4797794 h 6858000"/>
              <a:gd name="connsiteX62" fmla="*/ 652962 w 1508539"/>
              <a:gd name="connsiteY62" fmla="*/ 4750867 h 6858000"/>
              <a:gd name="connsiteX63" fmla="*/ 650769 w 1508539"/>
              <a:gd name="connsiteY63" fmla="*/ 4690749 h 6858000"/>
              <a:gd name="connsiteX64" fmla="*/ 646249 w 1508539"/>
              <a:gd name="connsiteY64" fmla="*/ 4584173 h 6858000"/>
              <a:gd name="connsiteX65" fmla="*/ 641332 w 1508539"/>
              <a:gd name="connsiteY65" fmla="*/ 4444346 h 6858000"/>
              <a:gd name="connsiteX66" fmla="*/ 637897 w 1508539"/>
              <a:gd name="connsiteY66" fmla="*/ 4375228 h 6858000"/>
              <a:gd name="connsiteX67" fmla="*/ 618550 w 1508539"/>
              <a:gd name="connsiteY67" fmla="*/ 4214165 h 6858000"/>
              <a:gd name="connsiteX68" fmla="*/ 622623 w 1508539"/>
              <a:gd name="connsiteY68" fmla="*/ 4090296 h 6858000"/>
              <a:gd name="connsiteX69" fmla="*/ 607879 w 1508539"/>
              <a:gd name="connsiteY69" fmla="*/ 4033999 h 6858000"/>
              <a:gd name="connsiteX70" fmla="*/ 609028 w 1508539"/>
              <a:gd name="connsiteY70" fmla="*/ 4031933 h 6858000"/>
              <a:gd name="connsiteX71" fmla="*/ 607604 w 1508539"/>
              <a:gd name="connsiteY71" fmla="*/ 4013953 h 6858000"/>
              <a:gd name="connsiteX72" fmla="*/ 593899 w 1508539"/>
              <a:gd name="connsiteY72" fmla="*/ 3974753 h 6858000"/>
              <a:gd name="connsiteX73" fmla="*/ 595497 w 1508539"/>
              <a:gd name="connsiteY73" fmla="*/ 3969950 h 6858000"/>
              <a:gd name="connsiteX74" fmla="*/ 588919 w 1508539"/>
              <a:gd name="connsiteY74" fmla="*/ 3933779 h 6858000"/>
              <a:gd name="connsiteX75" fmla="*/ 590250 w 1508539"/>
              <a:gd name="connsiteY75" fmla="*/ 3933093 h 6858000"/>
              <a:gd name="connsiteX76" fmla="*/ 594604 w 1508539"/>
              <a:gd name="connsiteY76" fmla="*/ 3922082 h 6858000"/>
              <a:gd name="connsiteX77" fmla="*/ 599682 w 1508539"/>
              <a:gd name="connsiteY77" fmla="*/ 3901461 h 6858000"/>
              <a:gd name="connsiteX78" fmla="*/ 622276 w 1508539"/>
              <a:gd name="connsiteY78" fmla="*/ 3813873 h 6858000"/>
              <a:gd name="connsiteX79" fmla="*/ 621701 w 1508539"/>
              <a:gd name="connsiteY79" fmla="*/ 3806161 h 6858000"/>
              <a:gd name="connsiteX80" fmla="*/ 622008 w 1508539"/>
              <a:gd name="connsiteY80" fmla="*/ 3805957 h 6858000"/>
              <a:gd name="connsiteX81" fmla="*/ 622035 w 1508539"/>
              <a:gd name="connsiteY81" fmla="*/ 3797724 h 6858000"/>
              <a:gd name="connsiteX82" fmla="*/ 620650 w 1508539"/>
              <a:gd name="connsiteY82" fmla="*/ 3792098 h 6858000"/>
              <a:gd name="connsiteX83" fmla="*/ 619534 w 1508539"/>
              <a:gd name="connsiteY83" fmla="*/ 3777135 h 6858000"/>
              <a:gd name="connsiteX84" fmla="*/ 621267 w 1508539"/>
              <a:gd name="connsiteY84" fmla="*/ 3771656 h 6858000"/>
              <a:gd name="connsiteX85" fmla="*/ 625010 w 1508539"/>
              <a:gd name="connsiteY85" fmla="*/ 3769007 h 6858000"/>
              <a:gd name="connsiteX86" fmla="*/ 624476 w 1508539"/>
              <a:gd name="connsiteY86" fmla="*/ 3767709 h 6858000"/>
              <a:gd name="connsiteX87" fmla="*/ 633172 w 1508539"/>
              <a:gd name="connsiteY87" fmla="*/ 3738082 h 6858000"/>
              <a:gd name="connsiteX88" fmla="*/ 640518 w 1508539"/>
              <a:gd name="connsiteY88" fmla="*/ 3673397 h 6858000"/>
              <a:gd name="connsiteX89" fmla="*/ 639814 w 1508539"/>
              <a:gd name="connsiteY89" fmla="*/ 3637109 h 6858000"/>
              <a:gd name="connsiteX90" fmla="*/ 643257 w 1508539"/>
              <a:gd name="connsiteY90" fmla="*/ 3536883 h 6858000"/>
              <a:gd name="connsiteX91" fmla="*/ 650795 w 1508539"/>
              <a:gd name="connsiteY91" fmla="*/ 3435652 h 6858000"/>
              <a:gd name="connsiteX92" fmla="*/ 652466 w 1508539"/>
              <a:gd name="connsiteY92" fmla="*/ 3307769 h 6858000"/>
              <a:gd name="connsiteX93" fmla="*/ 670029 w 1508539"/>
              <a:gd name="connsiteY93" fmla="*/ 3250522 h 6858000"/>
              <a:gd name="connsiteX94" fmla="*/ 670454 w 1508539"/>
              <a:gd name="connsiteY94" fmla="*/ 3229163 h 6858000"/>
              <a:gd name="connsiteX95" fmla="*/ 672277 w 1508539"/>
              <a:gd name="connsiteY95" fmla="*/ 3217217 h 6858000"/>
              <a:gd name="connsiteX96" fmla="*/ 659112 w 1508539"/>
              <a:gd name="connsiteY96" fmla="*/ 3183755 h 6858000"/>
              <a:gd name="connsiteX97" fmla="*/ 659613 w 1508539"/>
              <a:gd name="connsiteY97" fmla="*/ 3178642 h 6858000"/>
              <a:gd name="connsiteX98" fmla="*/ 647213 w 1508539"/>
              <a:gd name="connsiteY98" fmla="*/ 3158586 h 6858000"/>
              <a:gd name="connsiteX99" fmla="*/ 632398 w 1508539"/>
              <a:gd name="connsiteY99" fmla="*/ 3129034 h 6858000"/>
              <a:gd name="connsiteX100" fmla="*/ 633063 w 1508539"/>
              <a:gd name="connsiteY100" fmla="*/ 3126682 h 6858000"/>
              <a:gd name="connsiteX101" fmla="*/ 623931 w 1508539"/>
              <a:gd name="connsiteY101" fmla="*/ 3114519 h 6858000"/>
              <a:gd name="connsiteX102" fmla="*/ 610540 w 1508539"/>
              <a:gd name="connsiteY102" fmla="*/ 3106272 h 6858000"/>
              <a:gd name="connsiteX103" fmla="*/ 583270 w 1508539"/>
              <a:gd name="connsiteY103" fmla="*/ 2958185 h 6858000"/>
              <a:gd name="connsiteX104" fmla="*/ 525884 w 1508539"/>
              <a:gd name="connsiteY104" fmla="*/ 2762989 h 6858000"/>
              <a:gd name="connsiteX105" fmla="*/ 474802 w 1508539"/>
              <a:gd name="connsiteY105" fmla="*/ 2554718 h 6858000"/>
              <a:gd name="connsiteX106" fmla="*/ 454896 w 1508539"/>
              <a:gd name="connsiteY106" fmla="*/ 2485734 h 6858000"/>
              <a:gd name="connsiteX107" fmla="*/ 445619 w 1508539"/>
              <a:gd name="connsiteY107" fmla="*/ 2447068 h 6858000"/>
              <a:gd name="connsiteX108" fmla="*/ 432580 w 1508539"/>
              <a:gd name="connsiteY108" fmla="*/ 2425819 h 6858000"/>
              <a:gd name="connsiteX109" fmla="*/ 438579 w 1508539"/>
              <a:gd name="connsiteY109" fmla="*/ 2402874 h 6858000"/>
              <a:gd name="connsiteX110" fmla="*/ 441191 w 1508539"/>
              <a:gd name="connsiteY110" fmla="*/ 2381443 h 6858000"/>
              <a:gd name="connsiteX111" fmla="*/ 417520 w 1508539"/>
              <a:gd name="connsiteY111" fmla="*/ 2261920 h 6858000"/>
              <a:gd name="connsiteX112" fmla="*/ 407407 w 1508539"/>
              <a:gd name="connsiteY112" fmla="*/ 2195378 h 6858000"/>
              <a:gd name="connsiteX113" fmla="*/ 391624 w 1508539"/>
              <a:gd name="connsiteY113" fmla="*/ 2155135 h 6858000"/>
              <a:gd name="connsiteX114" fmla="*/ 389082 w 1508539"/>
              <a:gd name="connsiteY114" fmla="*/ 2118008 h 6858000"/>
              <a:gd name="connsiteX115" fmla="*/ 390075 w 1508539"/>
              <a:gd name="connsiteY115" fmla="*/ 2050531 h 6858000"/>
              <a:gd name="connsiteX116" fmla="*/ 381881 w 1508539"/>
              <a:gd name="connsiteY116" fmla="*/ 1963269 h 6858000"/>
              <a:gd name="connsiteX117" fmla="*/ 363059 w 1508539"/>
              <a:gd name="connsiteY117" fmla="*/ 1906352 h 6858000"/>
              <a:gd name="connsiteX118" fmla="*/ 339616 w 1508539"/>
              <a:gd name="connsiteY118" fmla="*/ 1861531 h 6858000"/>
              <a:gd name="connsiteX119" fmla="*/ 293415 w 1508539"/>
              <a:gd name="connsiteY119" fmla="*/ 1732919 h 6858000"/>
              <a:gd name="connsiteX120" fmla="*/ 265726 w 1508539"/>
              <a:gd name="connsiteY120" fmla="*/ 1663540 h 6858000"/>
              <a:gd name="connsiteX121" fmla="*/ 264852 w 1508539"/>
              <a:gd name="connsiteY121" fmla="*/ 1615777 h 6858000"/>
              <a:gd name="connsiteX122" fmla="*/ 245647 w 1508539"/>
              <a:gd name="connsiteY122" fmla="*/ 1563678 h 6858000"/>
              <a:gd name="connsiteX123" fmla="*/ 258727 w 1508539"/>
              <a:gd name="connsiteY123" fmla="*/ 1519474 h 6858000"/>
              <a:gd name="connsiteX124" fmla="*/ 251469 w 1508539"/>
              <a:gd name="connsiteY124" fmla="*/ 1477995 h 6858000"/>
              <a:gd name="connsiteX125" fmla="*/ 237554 w 1508539"/>
              <a:gd name="connsiteY125" fmla="*/ 1373769 h 6858000"/>
              <a:gd name="connsiteX126" fmla="*/ 245861 w 1508539"/>
              <a:gd name="connsiteY126" fmla="*/ 1307086 h 6858000"/>
              <a:gd name="connsiteX127" fmla="*/ 247049 w 1508539"/>
              <a:gd name="connsiteY127" fmla="*/ 1189033 h 6858000"/>
              <a:gd name="connsiteX128" fmla="*/ 251734 w 1508539"/>
              <a:gd name="connsiteY128" fmla="*/ 1168288 h 6858000"/>
              <a:gd name="connsiteX129" fmla="*/ 244016 w 1508539"/>
              <a:gd name="connsiteY129" fmla="*/ 1142577 h 6858000"/>
              <a:gd name="connsiteX130" fmla="*/ 233322 w 1508539"/>
              <a:gd name="connsiteY130" fmla="*/ 1088484 h 6858000"/>
              <a:gd name="connsiteX131" fmla="*/ 222058 w 1508539"/>
              <a:gd name="connsiteY131" fmla="*/ 1016103 h 6858000"/>
              <a:gd name="connsiteX132" fmla="*/ 223514 w 1508539"/>
              <a:gd name="connsiteY132" fmla="*/ 932283 h 6858000"/>
              <a:gd name="connsiteX133" fmla="*/ 225750 w 1508539"/>
              <a:gd name="connsiteY133" fmla="*/ 915925 h 6858000"/>
              <a:gd name="connsiteX134" fmla="*/ 218379 w 1508539"/>
              <a:gd name="connsiteY134" fmla="*/ 896999 h 6858000"/>
              <a:gd name="connsiteX135" fmla="*/ 187787 w 1508539"/>
              <a:gd name="connsiteY135" fmla="*/ 821517 h 6858000"/>
              <a:gd name="connsiteX136" fmla="*/ 166737 w 1508539"/>
              <a:gd name="connsiteY136" fmla="*/ 751353 h 6858000"/>
              <a:gd name="connsiteX137" fmla="*/ 166295 w 1508539"/>
              <a:gd name="connsiteY137" fmla="*/ 721230 h 6858000"/>
              <a:gd name="connsiteX138" fmla="*/ 151966 w 1508539"/>
              <a:gd name="connsiteY138" fmla="*/ 681659 h 6858000"/>
              <a:gd name="connsiteX139" fmla="*/ 137385 w 1508539"/>
              <a:gd name="connsiteY139" fmla="*/ 635218 h 6858000"/>
              <a:gd name="connsiteX140" fmla="*/ 142396 w 1508539"/>
              <a:gd name="connsiteY140" fmla="*/ 613763 h 6858000"/>
              <a:gd name="connsiteX141" fmla="*/ 128338 w 1508539"/>
              <a:gd name="connsiteY141" fmla="*/ 598582 h 6858000"/>
              <a:gd name="connsiteX142" fmla="*/ 128019 w 1508539"/>
              <a:gd name="connsiteY142" fmla="*/ 576846 h 6858000"/>
              <a:gd name="connsiteX143" fmla="*/ 107645 w 1508539"/>
              <a:gd name="connsiteY143" fmla="*/ 530055 h 6858000"/>
              <a:gd name="connsiteX144" fmla="*/ 106893 w 1508539"/>
              <a:gd name="connsiteY144" fmla="*/ 465389 h 6858000"/>
              <a:gd name="connsiteX145" fmla="*/ 89816 w 1508539"/>
              <a:gd name="connsiteY145" fmla="*/ 424699 h 6858000"/>
              <a:gd name="connsiteX146" fmla="*/ 90191 w 1508539"/>
              <a:gd name="connsiteY146" fmla="*/ 404917 h 6858000"/>
              <a:gd name="connsiteX147" fmla="*/ 70148 w 1508539"/>
              <a:gd name="connsiteY147" fmla="*/ 367211 h 6858000"/>
              <a:gd name="connsiteX148" fmla="*/ 36452 w 1508539"/>
              <a:gd name="connsiteY148" fmla="*/ 268519 h 6858000"/>
              <a:gd name="connsiteX149" fmla="*/ 23935 w 1508539"/>
              <a:gd name="connsiteY149" fmla="*/ 160886 h 6858000"/>
              <a:gd name="connsiteX150" fmla="*/ 19312 w 1508539"/>
              <a:gd name="connsiteY150" fmla="*/ 47336 h 6858000"/>
              <a:gd name="connsiteX151" fmla="*/ 0 w 1508539"/>
              <a:gd name="connsiteY151" fmla="*/ 0 h 6858000"/>
              <a:gd name="connsiteX0" fmla="*/ 0 w 1508539"/>
              <a:gd name="connsiteY0" fmla="*/ 0 h 6858000"/>
              <a:gd name="connsiteX1" fmla="*/ 1508539 w 1508539"/>
              <a:gd name="connsiteY1" fmla="*/ 0 h 6858000"/>
              <a:gd name="connsiteX2" fmla="*/ 1508539 w 1508539"/>
              <a:gd name="connsiteY2" fmla="*/ 6858000 h 6858000"/>
              <a:gd name="connsiteX3" fmla="*/ 57174 w 1508539"/>
              <a:gd name="connsiteY3" fmla="*/ 6858000 h 6858000"/>
              <a:gd name="connsiteX4" fmla="*/ 57315 w 1508539"/>
              <a:gd name="connsiteY4" fmla="*/ 6857735 h 6858000"/>
              <a:gd name="connsiteX5" fmla="*/ 69364 w 1508539"/>
              <a:gd name="connsiteY5" fmla="*/ 6809549 h 6858000"/>
              <a:gd name="connsiteX6" fmla="*/ 101575 w 1508539"/>
              <a:gd name="connsiteY6" fmla="*/ 6715115 h 6858000"/>
              <a:gd name="connsiteX7" fmla="*/ 111426 w 1508539"/>
              <a:gd name="connsiteY7" fmla="*/ 6680170 h 6858000"/>
              <a:gd name="connsiteX8" fmla="*/ 136976 w 1508539"/>
              <a:gd name="connsiteY8" fmla="*/ 6621207 h 6858000"/>
              <a:gd name="connsiteX9" fmla="*/ 153633 w 1508539"/>
              <a:gd name="connsiteY9" fmla="*/ 6596265 h 6858000"/>
              <a:gd name="connsiteX10" fmla="*/ 153512 w 1508539"/>
              <a:gd name="connsiteY10" fmla="*/ 6594818 h 6858000"/>
              <a:gd name="connsiteX11" fmla="*/ 157757 w 1508539"/>
              <a:gd name="connsiteY11" fmla="*/ 6593735 h 6858000"/>
              <a:gd name="connsiteX12" fmla="*/ 160954 w 1508539"/>
              <a:gd name="connsiteY12" fmla="*/ 6589172 h 6858000"/>
              <a:gd name="connsiteX13" fmla="*/ 164248 w 1508539"/>
              <a:gd name="connsiteY13" fmla="*/ 6574442 h 6858000"/>
              <a:gd name="connsiteX14" fmla="*/ 164588 w 1508539"/>
              <a:gd name="connsiteY14" fmla="*/ 6568530 h 6858000"/>
              <a:gd name="connsiteX15" fmla="*/ 166997 w 1508539"/>
              <a:gd name="connsiteY15" fmla="*/ 6560674 h 6858000"/>
              <a:gd name="connsiteX16" fmla="*/ 167342 w 1508539"/>
              <a:gd name="connsiteY16" fmla="*/ 6560598 h 6858000"/>
              <a:gd name="connsiteX17" fmla="*/ 169039 w 1508539"/>
              <a:gd name="connsiteY17" fmla="*/ 6553006 h 6858000"/>
              <a:gd name="connsiteX18" fmla="*/ 173735 w 1508539"/>
              <a:gd name="connsiteY18" fmla="*/ 6514360 h 6858000"/>
              <a:gd name="connsiteX19" fmla="*/ 215389 w 1508539"/>
              <a:gd name="connsiteY19" fmla="*/ 6478062 h 6858000"/>
              <a:gd name="connsiteX20" fmla="*/ 226078 w 1508539"/>
              <a:gd name="connsiteY20" fmla="*/ 6460325 h 6858000"/>
              <a:gd name="connsiteX21" fmla="*/ 233311 w 1508539"/>
              <a:gd name="connsiteY21" fmla="*/ 6451488 h 6858000"/>
              <a:gd name="connsiteX22" fmla="*/ 234746 w 1508539"/>
              <a:gd name="connsiteY22" fmla="*/ 6451348 h 6858000"/>
              <a:gd name="connsiteX23" fmla="*/ 239104 w 1508539"/>
              <a:gd name="connsiteY23" fmla="*/ 6414240 h 6858000"/>
              <a:gd name="connsiteX24" fmla="*/ 241980 w 1508539"/>
              <a:gd name="connsiteY24" fmla="*/ 6410269 h 6858000"/>
              <a:gd name="connsiteX25" fmla="*/ 241880 w 1508539"/>
              <a:gd name="connsiteY25" fmla="*/ 6384857 h 6858000"/>
              <a:gd name="connsiteX26" fmla="*/ 243397 w 1508539"/>
              <a:gd name="connsiteY26" fmla="*/ 6372381 h 6858000"/>
              <a:gd name="connsiteX27" fmla="*/ 240591 w 1508539"/>
              <a:gd name="connsiteY27" fmla="*/ 6367510 h 6858000"/>
              <a:gd name="connsiteX28" fmla="*/ 244471 w 1508539"/>
              <a:gd name="connsiteY28" fmla="*/ 6349778 h 6858000"/>
              <a:gd name="connsiteX29" fmla="*/ 246136 w 1508539"/>
              <a:gd name="connsiteY29" fmla="*/ 6348250 h 6858000"/>
              <a:gd name="connsiteX30" fmla="*/ 262170 w 1508539"/>
              <a:gd name="connsiteY30" fmla="*/ 6281972 h 6858000"/>
              <a:gd name="connsiteX31" fmla="*/ 272933 w 1508539"/>
              <a:gd name="connsiteY31" fmla="*/ 6211940 h 6858000"/>
              <a:gd name="connsiteX32" fmla="*/ 314428 w 1508539"/>
              <a:gd name="connsiteY32" fmla="*/ 6113913 h 6858000"/>
              <a:gd name="connsiteX33" fmla="*/ 318721 w 1508539"/>
              <a:gd name="connsiteY33" fmla="*/ 6028119 h 6858000"/>
              <a:gd name="connsiteX34" fmla="*/ 345501 w 1508539"/>
              <a:gd name="connsiteY34" fmla="*/ 5934687 h 6858000"/>
              <a:gd name="connsiteX35" fmla="*/ 379513 w 1508539"/>
              <a:gd name="connsiteY35" fmla="*/ 5765594 h 6858000"/>
              <a:gd name="connsiteX36" fmla="*/ 411349 w 1508539"/>
              <a:gd name="connsiteY36" fmla="*/ 5693685 h 6858000"/>
              <a:gd name="connsiteX37" fmla="*/ 431404 w 1508539"/>
              <a:gd name="connsiteY37" fmla="*/ 5665173 h 6858000"/>
              <a:gd name="connsiteX38" fmla="*/ 465121 w 1508539"/>
              <a:gd name="connsiteY38" fmla="*/ 5563435 h 6858000"/>
              <a:gd name="connsiteX39" fmla="*/ 494626 w 1508539"/>
              <a:gd name="connsiteY39" fmla="*/ 5476393 h 6858000"/>
              <a:gd name="connsiteX40" fmla="*/ 525819 w 1508539"/>
              <a:gd name="connsiteY40" fmla="*/ 5396260 h 6858000"/>
              <a:gd name="connsiteX41" fmla="*/ 541800 w 1508539"/>
              <a:gd name="connsiteY41" fmla="*/ 5330009 h 6858000"/>
              <a:gd name="connsiteX42" fmla="*/ 575293 w 1508539"/>
              <a:gd name="connsiteY42" fmla="*/ 5273739 h 6858000"/>
              <a:gd name="connsiteX43" fmla="*/ 584892 w 1508539"/>
              <a:gd name="connsiteY43" fmla="*/ 5241779 h 6858000"/>
              <a:gd name="connsiteX44" fmla="*/ 596118 w 1508539"/>
              <a:gd name="connsiteY44" fmla="*/ 5225268 h 6858000"/>
              <a:gd name="connsiteX45" fmla="*/ 597138 w 1508539"/>
              <a:gd name="connsiteY45" fmla="*/ 5217684 h 6858000"/>
              <a:gd name="connsiteX46" fmla="*/ 604479 w 1508539"/>
              <a:gd name="connsiteY46" fmla="*/ 5193377 h 6858000"/>
              <a:gd name="connsiteX47" fmla="*/ 607782 w 1508539"/>
              <a:gd name="connsiteY47" fmla="*/ 5179288 h 6858000"/>
              <a:gd name="connsiteX48" fmla="*/ 608766 w 1508539"/>
              <a:gd name="connsiteY48" fmla="*/ 5173621 h 6858000"/>
              <a:gd name="connsiteX49" fmla="*/ 604400 w 1508539"/>
              <a:gd name="connsiteY49" fmla="*/ 5159961 h 6858000"/>
              <a:gd name="connsiteX50" fmla="*/ 611077 w 1508539"/>
              <a:gd name="connsiteY50" fmla="*/ 5144295 h 6858000"/>
              <a:gd name="connsiteX51" fmla="*/ 608010 w 1508539"/>
              <a:gd name="connsiteY51" fmla="*/ 5125185 h 6858000"/>
              <a:gd name="connsiteX52" fmla="*/ 614840 w 1508539"/>
              <a:gd name="connsiteY52" fmla="*/ 5121884 h 6858000"/>
              <a:gd name="connsiteX53" fmla="*/ 621876 w 1508539"/>
              <a:gd name="connsiteY53" fmla="*/ 5067850 h 6858000"/>
              <a:gd name="connsiteX54" fmla="*/ 624607 w 1508539"/>
              <a:gd name="connsiteY54" fmla="*/ 5060861 h 6858000"/>
              <a:gd name="connsiteX55" fmla="*/ 621311 w 1508539"/>
              <a:gd name="connsiteY55" fmla="*/ 5034192 h 6858000"/>
              <a:gd name="connsiteX56" fmla="*/ 622865 w 1508539"/>
              <a:gd name="connsiteY56" fmla="*/ 4993030 h 6858000"/>
              <a:gd name="connsiteX57" fmla="*/ 629774 w 1508539"/>
              <a:gd name="connsiteY57" fmla="*/ 4946844 h 6858000"/>
              <a:gd name="connsiteX58" fmla="*/ 625630 w 1508539"/>
              <a:gd name="connsiteY58" fmla="*/ 4932692 h 6858000"/>
              <a:gd name="connsiteX59" fmla="*/ 641033 w 1508539"/>
              <a:gd name="connsiteY59" fmla="*/ 4858827 h 6858000"/>
              <a:gd name="connsiteX60" fmla="*/ 635187 w 1508539"/>
              <a:gd name="connsiteY60" fmla="*/ 4801535 h 6858000"/>
              <a:gd name="connsiteX61" fmla="*/ 651669 w 1508539"/>
              <a:gd name="connsiteY61" fmla="*/ 4780965 h 6858000"/>
              <a:gd name="connsiteX62" fmla="*/ 652962 w 1508539"/>
              <a:gd name="connsiteY62" fmla="*/ 4750867 h 6858000"/>
              <a:gd name="connsiteX63" fmla="*/ 650769 w 1508539"/>
              <a:gd name="connsiteY63" fmla="*/ 4690749 h 6858000"/>
              <a:gd name="connsiteX64" fmla="*/ 646249 w 1508539"/>
              <a:gd name="connsiteY64" fmla="*/ 4584173 h 6858000"/>
              <a:gd name="connsiteX65" fmla="*/ 641332 w 1508539"/>
              <a:gd name="connsiteY65" fmla="*/ 4444346 h 6858000"/>
              <a:gd name="connsiteX66" fmla="*/ 637897 w 1508539"/>
              <a:gd name="connsiteY66" fmla="*/ 4375228 h 6858000"/>
              <a:gd name="connsiteX67" fmla="*/ 618550 w 1508539"/>
              <a:gd name="connsiteY67" fmla="*/ 4214165 h 6858000"/>
              <a:gd name="connsiteX68" fmla="*/ 622623 w 1508539"/>
              <a:gd name="connsiteY68" fmla="*/ 4090296 h 6858000"/>
              <a:gd name="connsiteX69" fmla="*/ 607879 w 1508539"/>
              <a:gd name="connsiteY69" fmla="*/ 4033999 h 6858000"/>
              <a:gd name="connsiteX70" fmla="*/ 609028 w 1508539"/>
              <a:gd name="connsiteY70" fmla="*/ 4031933 h 6858000"/>
              <a:gd name="connsiteX71" fmla="*/ 607604 w 1508539"/>
              <a:gd name="connsiteY71" fmla="*/ 4013953 h 6858000"/>
              <a:gd name="connsiteX72" fmla="*/ 593899 w 1508539"/>
              <a:gd name="connsiteY72" fmla="*/ 3974753 h 6858000"/>
              <a:gd name="connsiteX73" fmla="*/ 595497 w 1508539"/>
              <a:gd name="connsiteY73" fmla="*/ 3969950 h 6858000"/>
              <a:gd name="connsiteX74" fmla="*/ 588919 w 1508539"/>
              <a:gd name="connsiteY74" fmla="*/ 3933779 h 6858000"/>
              <a:gd name="connsiteX75" fmla="*/ 590250 w 1508539"/>
              <a:gd name="connsiteY75" fmla="*/ 3933093 h 6858000"/>
              <a:gd name="connsiteX76" fmla="*/ 594604 w 1508539"/>
              <a:gd name="connsiteY76" fmla="*/ 3922082 h 6858000"/>
              <a:gd name="connsiteX77" fmla="*/ 599682 w 1508539"/>
              <a:gd name="connsiteY77" fmla="*/ 3901461 h 6858000"/>
              <a:gd name="connsiteX78" fmla="*/ 622276 w 1508539"/>
              <a:gd name="connsiteY78" fmla="*/ 3813873 h 6858000"/>
              <a:gd name="connsiteX79" fmla="*/ 621701 w 1508539"/>
              <a:gd name="connsiteY79" fmla="*/ 3806161 h 6858000"/>
              <a:gd name="connsiteX80" fmla="*/ 622008 w 1508539"/>
              <a:gd name="connsiteY80" fmla="*/ 3805957 h 6858000"/>
              <a:gd name="connsiteX81" fmla="*/ 622035 w 1508539"/>
              <a:gd name="connsiteY81" fmla="*/ 3797724 h 6858000"/>
              <a:gd name="connsiteX82" fmla="*/ 620650 w 1508539"/>
              <a:gd name="connsiteY82" fmla="*/ 3792098 h 6858000"/>
              <a:gd name="connsiteX83" fmla="*/ 619534 w 1508539"/>
              <a:gd name="connsiteY83" fmla="*/ 3777135 h 6858000"/>
              <a:gd name="connsiteX84" fmla="*/ 621267 w 1508539"/>
              <a:gd name="connsiteY84" fmla="*/ 3771656 h 6858000"/>
              <a:gd name="connsiteX85" fmla="*/ 625010 w 1508539"/>
              <a:gd name="connsiteY85" fmla="*/ 3769007 h 6858000"/>
              <a:gd name="connsiteX86" fmla="*/ 624476 w 1508539"/>
              <a:gd name="connsiteY86" fmla="*/ 3767709 h 6858000"/>
              <a:gd name="connsiteX87" fmla="*/ 633172 w 1508539"/>
              <a:gd name="connsiteY87" fmla="*/ 3738082 h 6858000"/>
              <a:gd name="connsiteX88" fmla="*/ 640518 w 1508539"/>
              <a:gd name="connsiteY88" fmla="*/ 3673397 h 6858000"/>
              <a:gd name="connsiteX89" fmla="*/ 639814 w 1508539"/>
              <a:gd name="connsiteY89" fmla="*/ 3637109 h 6858000"/>
              <a:gd name="connsiteX90" fmla="*/ 643257 w 1508539"/>
              <a:gd name="connsiteY90" fmla="*/ 3536883 h 6858000"/>
              <a:gd name="connsiteX91" fmla="*/ 650795 w 1508539"/>
              <a:gd name="connsiteY91" fmla="*/ 3435652 h 6858000"/>
              <a:gd name="connsiteX92" fmla="*/ 652466 w 1508539"/>
              <a:gd name="connsiteY92" fmla="*/ 3307769 h 6858000"/>
              <a:gd name="connsiteX93" fmla="*/ 670029 w 1508539"/>
              <a:gd name="connsiteY93" fmla="*/ 3250522 h 6858000"/>
              <a:gd name="connsiteX94" fmla="*/ 670454 w 1508539"/>
              <a:gd name="connsiteY94" fmla="*/ 3229163 h 6858000"/>
              <a:gd name="connsiteX95" fmla="*/ 672277 w 1508539"/>
              <a:gd name="connsiteY95" fmla="*/ 3217217 h 6858000"/>
              <a:gd name="connsiteX96" fmla="*/ 659112 w 1508539"/>
              <a:gd name="connsiteY96" fmla="*/ 3183755 h 6858000"/>
              <a:gd name="connsiteX97" fmla="*/ 659613 w 1508539"/>
              <a:gd name="connsiteY97" fmla="*/ 3178642 h 6858000"/>
              <a:gd name="connsiteX98" fmla="*/ 647213 w 1508539"/>
              <a:gd name="connsiteY98" fmla="*/ 3158586 h 6858000"/>
              <a:gd name="connsiteX99" fmla="*/ 632398 w 1508539"/>
              <a:gd name="connsiteY99" fmla="*/ 3129034 h 6858000"/>
              <a:gd name="connsiteX100" fmla="*/ 633063 w 1508539"/>
              <a:gd name="connsiteY100" fmla="*/ 3126682 h 6858000"/>
              <a:gd name="connsiteX101" fmla="*/ 623931 w 1508539"/>
              <a:gd name="connsiteY101" fmla="*/ 3114519 h 6858000"/>
              <a:gd name="connsiteX102" fmla="*/ 610540 w 1508539"/>
              <a:gd name="connsiteY102" fmla="*/ 3106272 h 6858000"/>
              <a:gd name="connsiteX103" fmla="*/ 583270 w 1508539"/>
              <a:gd name="connsiteY103" fmla="*/ 2958185 h 6858000"/>
              <a:gd name="connsiteX104" fmla="*/ 525884 w 1508539"/>
              <a:gd name="connsiteY104" fmla="*/ 2762989 h 6858000"/>
              <a:gd name="connsiteX105" fmla="*/ 474802 w 1508539"/>
              <a:gd name="connsiteY105" fmla="*/ 2554718 h 6858000"/>
              <a:gd name="connsiteX106" fmla="*/ 454896 w 1508539"/>
              <a:gd name="connsiteY106" fmla="*/ 2485734 h 6858000"/>
              <a:gd name="connsiteX107" fmla="*/ 445619 w 1508539"/>
              <a:gd name="connsiteY107" fmla="*/ 2447068 h 6858000"/>
              <a:gd name="connsiteX108" fmla="*/ 432580 w 1508539"/>
              <a:gd name="connsiteY108" fmla="*/ 2425819 h 6858000"/>
              <a:gd name="connsiteX109" fmla="*/ 438579 w 1508539"/>
              <a:gd name="connsiteY109" fmla="*/ 2402874 h 6858000"/>
              <a:gd name="connsiteX110" fmla="*/ 441191 w 1508539"/>
              <a:gd name="connsiteY110" fmla="*/ 2381443 h 6858000"/>
              <a:gd name="connsiteX111" fmla="*/ 417520 w 1508539"/>
              <a:gd name="connsiteY111" fmla="*/ 2261920 h 6858000"/>
              <a:gd name="connsiteX112" fmla="*/ 407407 w 1508539"/>
              <a:gd name="connsiteY112" fmla="*/ 2195378 h 6858000"/>
              <a:gd name="connsiteX113" fmla="*/ 391624 w 1508539"/>
              <a:gd name="connsiteY113" fmla="*/ 2155135 h 6858000"/>
              <a:gd name="connsiteX114" fmla="*/ 389082 w 1508539"/>
              <a:gd name="connsiteY114" fmla="*/ 2118008 h 6858000"/>
              <a:gd name="connsiteX115" fmla="*/ 390075 w 1508539"/>
              <a:gd name="connsiteY115" fmla="*/ 2050531 h 6858000"/>
              <a:gd name="connsiteX116" fmla="*/ 381881 w 1508539"/>
              <a:gd name="connsiteY116" fmla="*/ 1963269 h 6858000"/>
              <a:gd name="connsiteX117" fmla="*/ 363059 w 1508539"/>
              <a:gd name="connsiteY117" fmla="*/ 1906352 h 6858000"/>
              <a:gd name="connsiteX118" fmla="*/ 339616 w 1508539"/>
              <a:gd name="connsiteY118" fmla="*/ 1861531 h 6858000"/>
              <a:gd name="connsiteX119" fmla="*/ 293415 w 1508539"/>
              <a:gd name="connsiteY119" fmla="*/ 1732919 h 6858000"/>
              <a:gd name="connsiteX120" fmla="*/ 265726 w 1508539"/>
              <a:gd name="connsiteY120" fmla="*/ 1663540 h 6858000"/>
              <a:gd name="connsiteX121" fmla="*/ 264852 w 1508539"/>
              <a:gd name="connsiteY121" fmla="*/ 1615777 h 6858000"/>
              <a:gd name="connsiteX122" fmla="*/ 245647 w 1508539"/>
              <a:gd name="connsiteY122" fmla="*/ 1563678 h 6858000"/>
              <a:gd name="connsiteX123" fmla="*/ 258727 w 1508539"/>
              <a:gd name="connsiteY123" fmla="*/ 1519474 h 6858000"/>
              <a:gd name="connsiteX124" fmla="*/ 251469 w 1508539"/>
              <a:gd name="connsiteY124" fmla="*/ 1477995 h 6858000"/>
              <a:gd name="connsiteX125" fmla="*/ 237554 w 1508539"/>
              <a:gd name="connsiteY125" fmla="*/ 1373769 h 6858000"/>
              <a:gd name="connsiteX126" fmla="*/ 245861 w 1508539"/>
              <a:gd name="connsiteY126" fmla="*/ 1307086 h 6858000"/>
              <a:gd name="connsiteX127" fmla="*/ 247049 w 1508539"/>
              <a:gd name="connsiteY127" fmla="*/ 1189033 h 6858000"/>
              <a:gd name="connsiteX128" fmla="*/ 251734 w 1508539"/>
              <a:gd name="connsiteY128" fmla="*/ 1168288 h 6858000"/>
              <a:gd name="connsiteX129" fmla="*/ 244016 w 1508539"/>
              <a:gd name="connsiteY129" fmla="*/ 1142577 h 6858000"/>
              <a:gd name="connsiteX130" fmla="*/ 233322 w 1508539"/>
              <a:gd name="connsiteY130" fmla="*/ 1088484 h 6858000"/>
              <a:gd name="connsiteX131" fmla="*/ 222058 w 1508539"/>
              <a:gd name="connsiteY131" fmla="*/ 1016103 h 6858000"/>
              <a:gd name="connsiteX132" fmla="*/ 223514 w 1508539"/>
              <a:gd name="connsiteY132" fmla="*/ 932283 h 6858000"/>
              <a:gd name="connsiteX133" fmla="*/ 225750 w 1508539"/>
              <a:gd name="connsiteY133" fmla="*/ 915925 h 6858000"/>
              <a:gd name="connsiteX134" fmla="*/ 218379 w 1508539"/>
              <a:gd name="connsiteY134" fmla="*/ 896999 h 6858000"/>
              <a:gd name="connsiteX135" fmla="*/ 187787 w 1508539"/>
              <a:gd name="connsiteY135" fmla="*/ 821517 h 6858000"/>
              <a:gd name="connsiteX136" fmla="*/ 166737 w 1508539"/>
              <a:gd name="connsiteY136" fmla="*/ 751353 h 6858000"/>
              <a:gd name="connsiteX137" fmla="*/ 166295 w 1508539"/>
              <a:gd name="connsiteY137" fmla="*/ 721230 h 6858000"/>
              <a:gd name="connsiteX138" fmla="*/ 151966 w 1508539"/>
              <a:gd name="connsiteY138" fmla="*/ 681659 h 6858000"/>
              <a:gd name="connsiteX139" fmla="*/ 137385 w 1508539"/>
              <a:gd name="connsiteY139" fmla="*/ 635218 h 6858000"/>
              <a:gd name="connsiteX140" fmla="*/ 142396 w 1508539"/>
              <a:gd name="connsiteY140" fmla="*/ 613763 h 6858000"/>
              <a:gd name="connsiteX141" fmla="*/ 128338 w 1508539"/>
              <a:gd name="connsiteY141" fmla="*/ 598582 h 6858000"/>
              <a:gd name="connsiteX142" fmla="*/ 128019 w 1508539"/>
              <a:gd name="connsiteY142" fmla="*/ 576846 h 6858000"/>
              <a:gd name="connsiteX143" fmla="*/ 107645 w 1508539"/>
              <a:gd name="connsiteY143" fmla="*/ 530055 h 6858000"/>
              <a:gd name="connsiteX144" fmla="*/ 106893 w 1508539"/>
              <a:gd name="connsiteY144" fmla="*/ 465389 h 6858000"/>
              <a:gd name="connsiteX145" fmla="*/ 89816 w 1508539"/>
              <a:gd name="connsiteY145" fmla="*/ 424699 h 6858000"/>
              <a:gd name="connsiteX146" fmla="*/ 90191 w 1508539"/>
              <a:gd name="connsiteY146" fmla="*/ 404917 h 6858000"/>
              <a:gd name="connsiteX147" fmla="*/ 70148 w 1508539"/>
              <a:gd name="connsiteY147" fmla="*/ 367211 h 6858000"/>
              <a:gd name="connsiteX148" fmla="*/ 36452 w 1508539"/>
              <a:gd name="connsiteY148" fmla="*/ 268519 h 6858000"/>
              <a:gd name="connsiteX149" fmla="*/ 23935 w 1508539"/>
              <a:gd name="connsiteY149" fmla="*/ 160886 h 6858000"/>
              <a:gd name="connsiteX150" fmla="*/ 19312 w 1508539"/>
              <a:gd name="connsiteY150" fmla="*/ 47336 h 6858000"/>
              <a:gd name="connsiteX151" fmla="*/ 0 w 1508539"/>
              <a:gd name="connsiteY151" fmla="*/ 0 h 6858000"/>
              <a:gd name="connsiteX0" fmla="*/ 0 w 1508539"/>
              <a:gd name="connsiteY0" fmla="*/ 0 h 6858000"/>
              <a:gd name="connsiteX1" fmla="*/ 1508539 w 1508539"/>
              <a:gd name="connsiteY1" fmla="*/ 0 h 6858000"/>
              <a:gd name="connsiteX2" fmla="*/ 1508539 w 1508539"/>
              <a:gd name="connsiteY2" fmla="*/ 6858000 h 6858000"/>
              <a:gd name="connsiteX3" fmla="*/ 57174 w 1508539"/>
              <a:gd name="connsiteY3" fmla="*/ 6858000 h 6858000"/>
              <a:gd name="connsiteX4" fmla="*/ 57315 w 1508539"/>
              <a:gd name="connsiteY4" fmla="*/ 6857735 h 6858000"/>
              <a:gd name="connsiteX5" fmla="*/ 69364 w 1508539"/>
              <a:gd name="connsiteY5" fmla="*/ 6809549 h 6858000"/>
              <a:gd name="connsiteX6" fmla="*/ 101575 w 1508539"/>
              <a:gd name="connsiteY6" fmla="*/ 6715115 h 6858000"/>
              <a:gd name="connsiteX7" fmla="*/ 111426 w 1508539"/>
              <a:gd name="connsiteY7" fmla="*/ 6680170 h 6858000"/>
              <a:gd name="connsiteX8" fmla="*/ 136976 w 1508539"/>
              <a:gd name="connsiteY8" fmla="*/ 6621207 h 6858000"/>
              <a:gd name="connsiteX9" fmla="*/ 153633 w 1508539"/>
              <a:gd name="connsiteY9" fmla="*/ 6596265 h 6858000"/>
              <a:gd name="connsiteX10" fmla="*/ 153512 w 1508539"/>
              <a:gd name="connsiteY10" fmla="*/ 6594818 h 6858000"/>
              <a:gd name="connsiteX11" fmla="*/ 157757 w 1508539"/>
              <a:gd name="connsiteY11" fmla="*/ 6593735 h 6858000"/>
              <a:gd name="connsiteX12" fmla="*/ 160954 w 1508539"/>
              <a:gd name="connsiteY12" fmla="*/ 6589172 h 6858000"/>
              <a:gd name="connsiteX13" fmla="*/ 164248 w 1508539"/>
              <a:gd name="connsiteY13" fmla="*/ 6574442 h 6858000"/>
              <a:gd name="connsiteX14" fmla="*/ 164588 w 1508539"/>
              <a:gd name="connsiteY14" fmla="*/ 6568530 h 6858000"/>
              <a:gd name="connsiteX15" fmla="*/ 166997 w 1508539"/>
              <a:gd name="connsiteY15" fmla="*/ 6560674 h 6858000"/>
              <a:gd name="connsiteX16" fmla="*/ 167342 w 1508539"/>
              <a:gd name="connsiteY16" fmla="*/ 6560598 h 6858000"/>
              <a:gd name="connsiteX17" fmla="*/ 169039 w 1508539"/>
              <a:gd name="connsiteY17" fmla="*/ 6553006 h 6858000"/>
              <a:gd name="connsiteX18" fmla="*/ 173735 w 1508539"/>
              <a:gd name="connsiteY18" fmla="*/ 6514360 h 6858000"/>
              <a:gd name="connsiteX19" fmla="*/ 215389 w 1508539"/>
              <a:gd name="connsiteY19" fmla="*/ 6478062 h 6858000"/>
              <a:gd name="connsiteX20" fmla="*/ 226078 w 1508539"/>
              <a:gd name="connsiteY20" fmla="*/ 6460325 h 6858000"/>
              <a:gd name="connsiteX21" fmla="*/ 233311 w 1508539"/>
              <a:gd name="connsiteY21" fmla="*/ 6451488 h 6858000"/>
              <a:gd name="connsiteX22" fmla="*/ 234746 w 1508539"/>
              <a:gd name="connsiteY22" fmla="*/ 6451348 h 6858000"/>
              <a:gd name="connsiteX23" fmla="*/ 239104 w 1508539"/>
              <a:gd name="connsiteY23" fmla="*/ 6414240 h 6858000"/>
              <a:gd name="connsiteX24" fmla="*/ 241980 w 1508539"/>
              <a:gd name="connsiteY24" fmla="*/ 6410269 h 6858000"/>
              <a:gd name="connsiteX25" fmla="*/ 241880 w 1508539"/>
              <a:gd name="connsiteY25" fmla="*/ 6384857 h 6858000"/>
              <a:gd name="connsiteX26" fmla="*/ 243397 w 1508539"/>
              <a:gd name="connsiteY26" fmla="*/ 6372381 h 6858000"/>
              <a:gd name="connsiteX27" fmla="*/ 240591 w 1508539"/>
              <a:gd name="connsiteY27" fmla="*/ 6367510 h 6858000"/>
              <a:gd name="connsiteX28" fmla="*/ 244471 w 1508539"/>
              <a:gd name="connsiteY28" fmla="*/ 6349778 h 6858000"/>
              <a:gd name="connsiteX29" fmla="*/ 246136 w 1508539"/>
              <a:gd name="connsiteY29" fmla="*/ 6348250 h 6858000"/>
              <a:gd name="connsiteX30" fmla="*/ 262170 w 1508539"/>
              <a:gd name="connsiteY30" fmla="*/ 6281972 h 6858000"/>
              <a:gd name="connsiteX31" fmla="*/ 272933 w 1508539"/>
              <a:gd name="connsiteY31" fmla="*/ 6211940 h 6858000"/>
              <a:gd name="connsiteX32" fmla="*/ 314428 w 1508539"/>
              <a:gd name="connsiteY32" fmla="*/ 6113913 h 6858000"/>
              <a:gd name="connsiteX33" fmla="*/ 318721 w 1508539"/>
              <a:gd name="connsiteY33" fmla="*/ 6028119 h 6858000"/>
              <a:gd name="connsiteX34" fmla="*/ 345501 w 1508539"/>
              <a:gd name="connsiteY34" fmla="*/ 5934687 h 6858000"/>
              <a:gd name="connsiteX35" fmla="*/ 379513 w 1508539"/>
              <a:gd name="connsiteY35" fmla="*/ 5765594 h 6858000"/>
              <a:gd name="connsiteX36" fmla="*/ 411349 w 1508539"/>
              <a:gd name="connsiteY36" fmla="*/ 5693685 h 6858000"/>
              <a:gd name="connsiteX37" fmla="*/ 431404 w 1508539"/>
              <a:gd name="connsiteY37" fmla="*/ 5665173 h 6858000"/>
              <a:gd name="connsiteX38" fmla="*/ 465121 w 1508539"/>
              <a:gd name="connsiteY38" fmla="*/ 5563435 h 6858000"/>
              <a:gd name="connsiteX39" fmla="*/ 494626 w 1508539"/>
              <a:gd name="connsiteY39" fmla="*/ 5476393 h 6858000"/>
              <a:gd name="connsiteX40" fmla="*/ 525819 w 1508539"/>
              <a:gd name="connsiteY40" fmla="*/ 5396260 h 6858000"/>
              <a:gd name="connsiteX41" fmla="*/ 541800 w 1508539"/>
              <a:gd name="connsiteY41" fmla="*/ 5330009 h 6858000"/>
              <a:gd name="connsiteX42" fmla="*/ 575293 w 1508539"/>
              <a:gd name="connsiteY42" fmla="*/ 5273739 h 6858000"/>
              <a:gd name="connsiteX43" fmla="*/ 584892 w 1508539"/>
              <a:gd name="connsiteY43" fmla="*/ 5241779 h 6858000"/>
              <a:gd name="connsiteX44" fmla="*/ 596118 w 1508539"/>
              <a:gd name="connsiteY44" fmla="*/ 5225268 h 6858000"/>
              <a:gd name="connsiteX45" fmla="*/ 597138 w 1508539"/>
              <a:gd name="connsiteY45" fmla="*/ 5217684 h 6858000"/>
              <a:gd name="connsiteX46" fmla="*/ 604479 w 1508539"/>
              <a:gd name="connsiteY46" fmla="*/ 5193377 h 6858000"/>
              <a:gd name="connsiteX47" fmla="*/ 607782 w 1508539"/>
              <a:gd name="connsiteY47" fmla="*/ 5179288 h 6858000"/>
              <a:gd name="connsiteX48" fmla="*/ 608766 w 1508539"/>
              <a:gd name="connsiteY48" fmla="*/ 5173621 h 6858000"/>
              <a:gd name="connsiteX49" fmla="*/ 604400 w 1508539"/>
              <a:gd name="connsiteY49" fmla="*/ 5159961 h 6858000"/>
              <a:gd name="connsiteX50" fmla="*/ 611077 w 1508539"/>
              <a:gd name="connsiteY50" fmla="*/ 5144295 h 6858000"/>
              <a:gd name="connsiteX51" fmla="*/ 608010 w 1508539"/>
              <a:gd name="connsiteY51" fmla="*/ 5125185 h 6858000"/>
              <a:gd name="connsiteX52" fmla="*/ 614840 w 1508539"/>
              <a:gd name="connsiteY52" fmla="*/ 5121884 h 6858000"/>
              <a:gd name="connsiteX53" fmla="*/ 621876 w 1508539"/>
              <a:gd name="connsiteY53" fmla="*/ 5067850 h 6858000"/>
              <a:gd name="connsiteX54" fmla="*/ 624607 w 1508539"/>
              <a:gd name="connsiteY54" fmla="*/ 5060861 h 6858000"/>
              <a:gd name="connsiteX55" fmla="*/ 621311 w 1508539"/>
              <a:gd name="connsiteY55" fmla="*/ 5034192 h 6858000"/>
              <a:gd name="connsiteX56" fmla="*/ 622865 w 1508539"/>
              <a:gd name="connsiteY56" fmla="*/ 4993030 h 6858000"/>
              <a:gd name="connsiteX57" fmla="*/ 629774 w 1508539"/>
              <a:gd name="connsiteY57" fmla="*/ 4946844 h 6858000"/>
              <a:gd name="connsiteX58" fmla="*/ 625630 w 1508539"/>
              <a:gd name="connsiteY58" fmla="*/ 4932692 h 6858000"/>
              <a:gd name="connsiteX59" fmla="*/ 641033 w 1508539"/>
              <a:gd name="connsiteY59" fmla="*/ 4858827 h 6858000"/>
              <a:gd name="connsiteX60" fmla="*/ 646936 w 1508539"/>
              <a:gd name="connsiteY60" fmla="*/ 4821170 h 6858000"/>
              <a:gd name="connsiteX61" fmla="*/ 651669 w 1508539"/>
              <a:gd name="connsiteY61" fmla="*/ 4780965 h 6858000"/>
              <a:gd name="connsiteX62" fmla="*/ 652962 w 1508539"/>
              <a:gd name="connsiteY62" fmla="*/ 4750867 h 6858000"/>
              <a:gd name="connsiteX63" fmla="*/ 650769 w 1508539"/>
              <a:gd name="connsiteY63" fmla="*/ 4690749 h 6858000"/>
              <a:gd name="connsiteX64" fmla="*/ 646249 w 1508539"/>
              <a:gd name="connsiteY64" fmla="*/ 4584173 h 6858000"/>
              <a:gd name="connsiteX65" fmla="*/ 641332 w 1508539"/>
              <a:gd name="connsiteY65" fmla="*/ 4444346 h 6858000"/>
              <a:gd name="connsiteX66" fmla="*/ 637897 w 1508539"/>
              <a:gd name="connsiteY66" fmla="*/ 4375228 h 6858000"/>
              <a:gd name="connsiteX67" fmla="*/ 618550 w 1508539"/>
              <a:gd name="connsiteY67" fmla="*/ 4214165 h 6858000"/>
              <a:gd name="connsiteX68" fmla="*/ 622623 w 1508539"/>
              <a:gd name="connsiteY68" fmla="*/ 4090296 h 6858000"/>
              <a:gd name="connsiteX69" fmla="*/ 607879 w 1508539"/>
              <a:gd name="connsiteY69" fmla="*/ 4033999 h 6858000"/>
              <a:gd name="connsiteX70" fmla="*/ 609028 w 1508539"/>
              <a:gd name="connsiteY70" fmla="*/ 4031933 h 6858000"/>
              <a:gd name="connsiteX71" fmla="*/ 607604 w 1508539"/>
              <a:gd name="connsiteY71" fmla="*/ 4013953 h 6858000"/>
              <a:gd name="connsiteX72" fmla="*/ 593899 w 1508539"/>
              <a:gd name="connsiteY72" fmla="*/ 3974753 h 6858000"/>
              <a:gd name="connsiteX73" fmla="*/ 595497 w 1508539"/>
              <a:gd name="connsiteY73" fmla="*/ 3969950 h 6858000"/>
              <a:gd name="connsiteX74" fmla="*/ 588919 w 1508539"/>
              <a:gd name="connsiteY74" fmla="*/ 3933779 h 6858000"/>
              <a:gd name="connsiteX75" fmla="*/ 590250 w 1508539"/>
              <a:gd name="connsiteY75" fmla="*/ 3933093 h 6858000"/>
              <a:gd name="connsiteX76" fmla="*/ 594604 w 1508539"/>
              <a:gd name="connsiteY76" fmla="*/ 3922082 h 6858000"/>
              <a:gd name="connsiteX77" fmla="*/ 599682 w 1508539"/>
              <a:gd name="connsiteY77" fmla="*/ 3901461 h 6858000"/>
              <a:gd name="connsiteX78" fmla="*/ 622276 w 1508539"/>
              <a:gd name="connsiteY78" fmla="*/ 3813873 h 6858000"/>
              <a:gd name="connsiteX79" fmla="*/ 621701 w 1508539"/>
              <a:gd name="connsiteY79" fmla="*/ 3806161 h 6858000"/>
              <a:gd name="connsiteX80" fmla="*/ 622008 w 1508539"/>
              <a:gd name="connsiteY80" fmla="*/ 3805957 h 6858000"/>
              <a:gd name="connsiteX81" fmla="*/ 622035 w 1508539"/>
              <a:gd name="connsiteY81" fmla="*/ 3797724 h 6858000"/>
              <a:gd name="connsiteX82" fmla="*/ 620650 w 1508539"/>
              <a:gd name="connsiteY82" fmla="*/ 3792098 h 6858000"/>
              <a:gd name="connsiteX83" fmla="*/ 619534 w 1508539"/>
              <a:gd name="connsiteY83" fmla="*/ 3777135 h 6858000"/>
              <a:gd name="connsiteX84" fmla="*/ 621267 w 1508539"/>
              <a:gd name="connsiteY84" fmla="*/ 3771656 h 6858000"/>
              <a:gd name="connsiteX85" fmla="*/ 625010 w 1508539"/>
              <a:gd name="connsiteY85" fmla="*/ 3769007 h 6858000"/>
              <a:gd name="connsiteX86" fmla="*/ 624476 w 1508539"/>
              <a:gd name="connsiteY86" fmla="*/ 3767709 h 6858000"/>
              <a:gd name="connsiteX87" fmla="*/ 633172 w 1508539"/>
              <a:gd name="connsiteY87" fmla="*/ 3738082 h 6858000"/>
              <a:gd name="connsiteX88" fmla="*/ 640518 w 1508539"/>
              <a:gd name="connsiteY88" fmla="*/ 3673397 h 6858000"/>
              <a:gd name="connsiteX89" fmla="*/ 639814 w 1508539"/>
              <a:gd name="connsiteY89" fmla="*/ 3637109 h 6858000"/>
              <a:gd name="connsiteX90" fmla="*/ 643257 w 1508539"/>
              <a:gd name="connsiteY90" fmla="*/ 3536883 h 6858000"/>
              <a:gd name="connsiteX91" fmla="*/ 650795 w 1508539"/>
              <a:gd name="connsiteY91" fmla="*/ 3435652 h 6858000"/>
              <a:gd name="connsiteX92" fmla="*/ 652466 w 1508539"/>
              <a:gd name="connsiteY92" fmla="*/ 3307769 h 6858000"/>
              <a:gd name="connsiteX93" fmla="*/ 670029 w 1508539"/>
              <a:gd name="connsiteY93" fmla="*/ 3250522 h 6858000"/>
              <a:gd name="connsiteX94" fmla="*/ 670454 w 1508539"/>
              <a:gd name="connsiteY94" fmla="*/ 3229163 h 6858000"/>
              <a:gd name="connsiteX95" fmla="*/ 672277 w 1508539"/>
              <a:gd name="connsiteY95" fmla="*/ 3217217 h 6858000"/>
              <a:gd name="connsiteX96" fmla="*/ 659112 w 1508539"/>
              <a:gd name="connsiteY96" fmla="*/ 3183755 h 6858000"/>
              <a:gd name="connsiteX97" fmla="*/ 659613 w 1508539"/>
              <a:gd name="connsiteY97" fmla="*/ 3178642 h 6858000"/>
              <a:gd name="connsiteX98" fmla="*/ 647213 w 1508539"/>
              <a:gd name="connsiteY98" fmla="*/ 3158586 h 6858000"/>
              <a:gd name="connsiteX99" fmla="*/ 632398 w 1508539"/>
              <a:gd name="connsiteY99" fmla="*/ 3129034 h 6858000"/>
              <a:gd name="connsiteX100" fmla="*/ 633063 w 1508539"/>
              <a:gd name="connsiteY100" fmla="*/ 3126682 h 6858000"/>
              <a:gd name="connsiteX101" fmla="*/ 623931 w 1508539"/>
              <a:gd name="connsiteY101" fmla="*/ 3114519 h 6858000"/>
              <a:gd name="connsiteX102" fmla="*/ 610540 w 1508539"/>
              <a:gd name="connsiteY102" fmla="*/ 3106272 h 6858000"/>
              <a:gd name="connsiteX103" fmla="*/ 583270 w 1508539"/>
              <a:gd name="connsiteY103" fmla="*/ 2958185 h 6858000"/>
              <a:gd name="connsiteX104" fmla="*/ 525884 w 1508539"/>
              <a:gd name="connsiteY104" fmla="*/ 2762989 h 6858000"/>
              <a:gd name="connsiteX105" fmla="*/ 474802 w 1508539"/>
              <a:gd name="connsiteY105" fmla="*/ 2554718 h 6858000"/>
              <a:gd name="connsiteX106" fmla="*/ 454896 w 1508539"/>
              <a:gd name="connsiteY106" fmla="*/ 2485734 h 6858000"/>
              <a:gd name="connsiteX107" fmla="*/ 445619 w 1508539"/>
              <a:gd name="connsiteY107" fmla="*/ 2447068 h 6858000"/>
              <a:gd name="connsiteX108" fmla="*/ 432580 w 1508539"/>
              <a:gd name="connsiteY108" fmla="*/ 2425819 h 6858000"/>
              <a:gd name="connsiteX109" fmla="*/ 438579 w 1508539"/>
              <a:gd name="connsiteY109" fmla="*/ 2402874 h 6858000"/>
              <a:gd name="connsiteX110" fmla="*/ 441191 w 1508539"/>
              <a:gd name="connsiteY110" fmla="*/ 2381443 h 6858000"/>
              <a:gd name="connsiteX111" fmla="*/ 417520 w 1508539"/>
              <a:gd name="connsiteY111" fmla="*/ 2261920 h 6858000"/>
              <a:gd name="connsiteX112" fmla="*/ 407407 w 1508539"/>
              <a:gd name="connsiteY112" fmla="*/ 2195378 h 6858000"/>
              <a:gd name="connsiteX113" fmla="*/ 391624 w 1508539"/>
              <a:gd name="connsiteY113" fmla="*/ 2155135 h 6858000"/>
              <a:gd name="connsiteX114" fmla="*/ 389082 w 1508539"/>
              <a:gd name="connsiteY114" fmla="*/ 2118008 h 6858000"/>
              <a:gd name="connsiteX115" fmla="*/ 390075 w 1508539"/>
              <a:gd name="connsiteY115" fmla="*/ 2050531 h 6858000"/>
              <a:gd name="connsiteX116" fmla="*/ 381881 w 1508539"/>
              <a:gd name="connsiteY116" fmla="*/ 1963269 h 6858000"/>
              <a:gd name="connsiteX117" fmla="*/ 363059 w 1508539"/>
              <a:gd name="connsiteY117" fmla="*/ 1906352 h 6858000"/>
              <a:gd name="connsiteX118" fmla="*/ 339616 w 1508539"/>
              <a:gd name="connsiteY118" fmla="*/ 1861531 h 6858000"/>
              <a:gd name="connsiteX119" fmla="*/ 293415 w 1508539"/>
              <a:gd name="connsiteY119" fmla="*/ 1732919 h 6858000"/>
              <a:gd name="connsiteX120" fmla="*/ 265726 w 1508539"/>
              <a:gd name="connsiteY120" fmla="*/ 1663540 h 6858000"/>
              <a:gd name="connsiteX121" fmla="*/ 264852 w 1508539"/>
              <a:gd name="connsiteY121" fmla="*/ 1615777 h 6858000"/>
              <a:gd name="connsiteX122" fmla="*/ 245647 w 1508539"/>
              <a:gd name="connsiteY122" fmla="*/ 1563678 h 6858000"/>
              <a:gd name="connsiteX123" fmla="*/ 258727 w 1508539"/>
              <a:gd name="connsiteY123" fmla="*/ 1519474 h 6858000"/>
              <a:gd name="connsiteX124" fmla="*/ 251469 w 1508539"/>
              <a:gd name="connsiteY124" fmla="*/ 1477995 h 6858000"/>
              <a:gd name="connsiteX125" fmla="*/ 237554 w 1508539"/>
              <a:gd name="connsiteY125" fmla="*/ 1373769 h 6858000"/>
              <a:gd name="connsiteX126" fmla="*/ 245861 w 1508539"/>
              <a:gd name="connsiteY126" fmla="*/ 1307086 h 6858000"/>
              <a:gd name="connsiteX127" fmla="*/ 247049 w 1508539"/>
              <a:gd name="connsiteY127" fmla="*/ 1189033 h 6858000"/>
              <a:gd name="connsiteX128" fmla="*/ 251734 w 1508539"/>
              <a:gd name="connsiteY128" fmla="*/ 1168288 h 6858000"/>
              <a:gd name="connsiteX129" fmla="*/ 244016 w 1508539"/>
              <a:gd name="connsiteY129" fmla="*/ 1142577 h 6858000"/>
              <a:gd name="connsiteX130" fmla="*/ 233322 w 1508539"/>
              <a:gd name="connsiteY130" fmla="*/ 1088484 h 6858000"/>
              <a:gd name="connsiteX131" fmla="*/ 222058 w 1508539"/>
              <a:gd name="connsiteY131" fmla="*/ 1016103 h 6858000"/>
              <a:gd name="connsiteX132" fmla="*/ 223514 w 1508539"/>
              <a:gd name="connsiteY132" fmla="*/ 932283 h 6858000"/>
              <a:gd name="connsiteX133" fmla="*/ 225750 w 1508539"/>
              <a:gd name="connsiteY133" fmla="*/ 915925 h 6858000"/>
              <a:gd name="connsiteX134" fmla="*/ 218379 w 1508539"/>
              <a:gd name="connsiteY134" fmla="*/ 896999 h 6858000"/>
              <a:gd name="connsiteX135" fmla="*/ 187787 w 1508539"/>
              <a:gd name="connsiteY135" fmla="*/ 821517 h 6858000"/>
              <a:gd name="connsiteX136" fmla="*/ 166737 w 1508539"/>
              <a:gd name="connsiteY136" fmla="*/ 751353 h 6858000"/>
              <a:gd name="connsiteX137" fmla="*/ 166295 w 1508539"/>
              <a:gd name="connsiteY137" fmla="*/ 721230 h 6858000"/>
              <a:gd name="connsiteX138" fmla="*/ 151966 w 1508539"/>
              <a:gd name="connsiteY138" fmla="*/ 681659 h 6858000"/>
              <a:gd name="connsiteX139" fmla="*/ 137385 w 1508539"/>
              <a:gd name="connsiteY139" fmla="*/ 635218 h 6858000"/>
              <a:gd name="connsiteX140" fmla="*/ 142396 w 1508539"/>
              <a:gd name="connsiteY140" fmla="*/ 613763 h 6858000"/>
              <a:gd name="connsiteX141" fmla="*/ 128338 w 1508539"/>
              <a:gd name="connsiteY141" fmla="*/ 598582 h 6858000"/>
              <a:gd name="connsiteX142" fmla="*/ 128019 w 1508539"/>
              <a:gd name="connsiteY142" fmla="*/ 576846 h 6858000"/>
              <a:gd name="connsiteX143" fmla="*/ 107645 w 1508539"/>
              <a:gd name="connsiteY143" fmla="*/ 530055 h 6858000"/>
              <a:gd name="connsiteX144" fmla="*/ 106893 w 1508539"/>
              <a:gd name="connsiteY144" fmla="*/ 465389 h 6858000"/>
              <a:gd name="connsiteX145" fmla="*/ 89816 w 1508539"/>
              <a:gd name="connsiteY145" fmla="*/ 424699 h 6858000"/>
              <a:gd name="connsiteX146" fmla="*/ 90191 w 1508539"/>
              <a:gd name="connsiteY146" fmla="*/ 404917 h 6858000"/>
              <a:gd name="connsiteX147" fmla="*/ 70148 w 1508539"/>
              <a:gd name="connsiteY147" fmla="*/ 367211 h 6858000"/>
              <a:gd name="connsiteX148" fmla="*/ 36452 w 1508539"/>
              <a:gd name="connsiteY148" fmla="*/ 268519 h 6858000"/>
              <a:gd name="connsiteX149" fmla="*/ 23935 w 1508539"/>
              <a:gd name="connsiteY149" fmla="*/ 160886 h 6858000"/>
              <a:gd name="connsiteX150" fmla="*/ 19312 w 1508539"/>
              <a:gd name="connsiteY150" fmla="*/ 47336 h 6858000"/>
              <a:gd name="connsiteX151" fmla="*/ 0 w 1508539"/>
              <a:gd name="connsiteY151" fmla="*/ 0 h 6858000"/>
              <a:gd name="connsiteX0" fmla="*/ 0 w 1508539"/>
              <a:gd name="connsiteY0" fmla="*/ 0 h 6858000"/>
              <a:gd name="connsiteX1" fmla="*/ 1508539 w 1508539"/>
              <a:gd name="connsiteY1" fmla="*/ 0 h 6858000"/>
              <a:gd name="connsiteX2" fmla="*/ 1508539 w 1508539"/>
              <a:gd name="connsiteY2" fmla="*/ 6858000 h 6858000"/>
              <a:gd name="connsiteX3" fmla="*/ 57174 w 1508539"/>
              <a:gd name="connsiteY3" fmla="*/ 6858000 h 6858000"/>
              <a:gd name="connsiteX4" fmla="*/ 57315 w 1508539"/>
              <a:gd name="connsiteY4" fmla="*/ 6857735 h 6858000"/>
              <a:gd name="connsiteX5" fmla="*/ 69364 w 1508539"/>
              <a:gd name="connsiteY5" fmla="*/ 6809549 h 6858000"/>
              <a:gd name="connsiteX6" fmla="*/ 101575 w 1508539"/>
              <a:gd name="connsiteY6" fmla="*/ 6715115 h 6858000"/>
              <a:gd name="connsiteX7" fmla="*/ 111426 w 1508539"/>
              <a:gd name="connsiteY7" fmla="*/ 6680170 h 6858000"/>
              <a:gd name="connsiteX8" fmla="*/ 136976 w 1508539"/>
              <a:gd name="connsiteY8" fmla="*/ 6621207 h 6858000"/>
              <a:gd name="connsiteX9" fmla="*/ 153633 w 1508539"/>
              <a:gd name="connsiteY9" fmla="*/ 6596265 h 6858000"/>
              <a:gd name="connsiteX10" fmla="*/ 153512 w 1508539"/>
              <a:gd name="connsiteY10" fmla="*/ 6594818 h 6858000"/>
              <a:gd name="connsiteX11" fmla="*/ 157757 w 1508539"/>
              <a:gd name="connsiteY11" fmla="*/ 6593735 h 6858000"/>
              <a:gd name="connsiteX12" fmla="*/ 160954 w 1508539"/>
              <a:gd name="connsiteY12" fmla="*/ 6589172 h 6858000"/>
              <a:gd name="connsiteX13" fmla="*/ 164248 w 1508539"/>
              <a:gd name="connsiteY13" fmla="*/ 6574442 h 6858000"/>
              <a:gd name="connsiteX14" fmla="*/ 164588 w 1508539"/>
              <a:gd name="connsiteY14" fmla="*/ 6568530 h 6858000"/>
              <a:gd name="connsiteX15" fmla="*/ 166997 w 1508539"/>
              <a:gd name="connsiteY15" fmla="*/ 6560674 h 6858000"/>
              <a:gd name="connsiteX16" fmla="*/ 167342 w 1508539"/>
              <a:gd name="connsiteY16" fmla="*/ 6560598 h 6858000"/>
              <a:gd name="connsiteX17" fmla="*/ 169039 w 1508539"/>
              <a:gd name="connsiteY17" fmla="*/ 6553006 h 6858000"/>
              <a:gd name="connsiteX18" fmla="*/ 173735 w 1508539"/>
              <a:gd name="connsiteY18" fmla="*/ 6514360 h 6858000"/>
              <a:gd name="connsiteX19" fmla="*/ 215389 w 1508539"/>
              <a:gd name="connsiteY19" fmla="*/ 6478062 h 6858000"/>
              <a:gd name="connsiteX20" fmla="*/ 226078 w 1508539"/>
              <a:gd name="connsiteY20" fmla="*/ 6460325 h 6858000"/>
              <a:gd name="connsiteX21" fmla="*/ 233311 w 1508539"/>
              <a:gd name="connsiteY21" fmla="*/ 6451488 h 6858000"/>
              <a:gd name="connsiteX22" fmla="*/ 234746 w 1508539"/>
              <a:gd name="connsiteY22" fmla="*/ 6451348 h 6858000"/>
              <a:gd name="connsiteX23" fmla="*/ 239104 w 1508539"/>
              <a:gd name="connsiteY23" fmla="*/ 6414240 h 6858000"/>
              <a:gd name="connsiteX24" fmla="*/ 241880 w 1508539"/>
              <a:gd name="connsiteY24" fmla="*/ 6384857 h 6858000"/>
              <a:gd name="connsiteX25" fmla="*/ 243397 w 1508539"/>
              <a:gd name="connsiteY25" fmla="*/ 6372381 h 6858000"/>
              <a:gd name="connsiteX26" fmla="*/ 240591 w 1508539"/>
              <a:gd name="connsiteY26" fmla="*/ 6367510 h 6858000"/>
              <a:gd name="connsiteX27" fmla="*/ 244471 w 1508539"/>
              <a:gd name="connsiteY27" fmla="*/ 6349778 h 6858000"/>
              <a:gd name="connsiteX28" fmla="*/ 246136 w 1508539"/>
              <a:gd name="connsiteY28" fmla="*/ 6348250 h 6858000"/>
              <a:gd name="connsiteX29" fmla="*/ 262170 w 1508539"/>
              <a:gd name="connsiteY29" fmla="*/ 6281972 h 6858000"/>
              <a:gd name="connsiteX30" fmla="*/ 272933 w 1508539"/>
              <a:gd name="connsiteY30" fmla="*/ 6211940 h 6858000"/>
              <a:gd name="connsiteX31" fmla="*/ 314428 w 1508539"/>
              <a:gd name="connsiteY31" fmla="*/ 6113913 h 6858000"/>
              <a:gd name="connsiteX32" fmla="*/ 318721 w 1508539"/>
              <a:gd name="connsiteY32" fmla="*/ 6028119 h 6858000"/>
              <a:gd name="connsiteX33" fmla="*/ 345501 w 1508539"/>
              <a:gd name="connsiteY33" fmla="*/ 5934687 h 6858000"/>
              <a:gd name="connsiteX34" fmla="*/ 379513 w 1508539"/>
              <a:gd name="connsiteY34" fmla="*/ 5765594 h 6858000"/>
              <a:gd name="connsiteX35" fmla="*/ 411349 w 1508539"/>
              <a:gd name="connsiteY35" fmla="*/ 5693685 h 6858000"/>
              <a:gd name="connsiteX36" fmla="*/ 431404 w 1508539"/>
              <a:gd name="connsiteY36" fmla="*/ 5665173 h 6858000"/>
              <a:gd name="connsiteX37" fmla="*/ 465121 w 1508539"/>
              <a:gd name="connsiteY37" fmla="*/ 5563435 h 6858000"/>
              <a:gd name="connsiteX38" fmla="*/ 494626 w 1508539"/>
              <a:gd name="connsiteY38" fmla="*/ 5476393 h 6858000"/>
              <a:gd name="connsiteX39" fmla="*/ 525819 w 1508539"/>
              <a:gd name="connsiteY39" fmla="*/ 5396260 h 6858000"/>
              <a:gd name="connsiteX40" fmla="*/ 541800 w 1508539"/>
              <a:gd name="connsiteY40" fmla="*/ 5330009 h 6858000"/>
              <a:gd name="connsiteX41" fmla="*/ 575293 w 1508539"/>
              <a:gd name="connsiteY41" fmla="*/ 5273739 h 6858000"/>
              <a:gd name="connsiteX42" fmla="*/ 584892 w 1508539"/>
              <a:gd name="connsiteY42" fmla="*/ 5241779 h 6858000"/>
              <a:gd name="connsiteX43" fmla="*/ 596118 w 1508539"/>
              <a:gd name="connsiteY43" fmla="*/ 5225268 h 6858000"/>
              <a:gd name="connsiteX44" fmla="*/ 597138 w 1508539"/>
              <a:gd name="connsiteY44" fmla="*/ 5217684 h 6858000"/>
              <a:gd name="connsiteX45" fmla="*/ 604479 w 1508539"/>
              <a:gd name="connsiteY45" fmla="*/ 5193377 h 6858000"/>
              <a:gd name="connsiteX46" fmla="*/ 607782 w 1508539"/>
              <a:gd name="connsiteY46" fmla="*/ 5179288 h 6858000"/>
              <a:gd name="connsiteX47" fmla="*/ 608766 w 1508539"/>
              <a:gd name="connsiteY47" fmla="*/ 5173621 h 6858000"/>
              <a:gd name="connsiteX48" fmla="*/ 604400 w 1508539"/>
              <a:gd name="connsiteY48" fmla="*/ 5159961 h 6858000"/>
              <a:gd name="connsiteX49" fmla="*/ 611077 w 1508539"/>
              <a:gd name="connsiteY49" fmla="*/ 5144295 h 6858000"/>
              <a:gd name="connsiteX50" fmla="*/ 608010 w 1508539"/>
              <a:gd name="connsiteY50" fmla="*/ 5125185 h 6858000"/>
              <a:gd name="connsiteX51" fmla="*/ 614840 w 1508539"/>
              <a:gd name="connsiteY51" fmla="*/ 5121884 h 6858000"/>
              <a:gd name="connsiteX52" fmla="*/ 621876 w 1508539"/>
              <a:gd name="connsiteY52" fmla="*/ 5067850 h 6858000"/>
              <a:gd name="connsiteX53" fmla="*/ 624607 w 1508539"/>
              <a:gd name="connsiteY53" fmla="*/ 5060861 h 6858000"/>
              <a:gd name="connsiteX54" fmla="*/ 621311 w 1508539"/>
              <a:gd name="connsiteY54" fmla="*/ 5034192 h 6858000"/>
              <a:gd name="connsiteX55" fmla="*/ 622865 w 1508539"/>
              <a:gd name="connsiteY55" fmla="*/ 4993030 h 6858000"/>
              <a:gd name="connsiteX56" fmla="*/ 629774 w 1508539"/>
              <a:gd name="connsiteY56" fmla="*/ 4946844 h 6858000"/>
              <a:gd name="connsiteX57" fmla="*/ 625630 w 1508539"/>
              <a:gd name="connsiteY57" fmla="*/ 4932692 h 6858000"/>
              <a:gd name="connsiteX58" fmla="*/ 641033 w 1508539"/>
              <a:gd name="connsiteY58" fmla="*/ 4858827 h 6858000"/>
              <a:gd name="connsiteX59" fmla="*/ 646936 w 1508539"/>
              <a:gd name="connsiteY59" fmla="*/ 4821170 h 6858000"/>
              <a:gd name="connsiteX60" fmla="*/ 651669 w 1508539"/>
              <a:gd name="connsiteY60" fmla="*/ 4780965 h 6858000"/>
              <a:gd name="connsiteX61" fmla="*/ 652962 w 1508539"/>
              <a:gd name="connsiteY61" fmla="*/ 4750867 h 6858000"/>
              <a:gd name="connsiteX62" fmla="*/ 650769 w 1508539"/>
              <a:gd name="connsiteY62" fmla="*/ 4690749 h 6858000"/>
              <a:gd name="connsiteX63" fmla="*/ 646249 w 1508539"/>
              <a:gd name="connsiteY63" fmla="*/ 4584173 h 6858000"/>
              <a:gd name="connsiteX64" fmla="*/ 641332 w 1508539"/>
              <a:gd name="connsiteY64" fmla="*/ 4444346 h 6858000"/>
              <a:gd name="connsiteX65" fmla="*/ 637897 w 1508539"/>
              <a:gd name="connsiteY65" fmla="*/ 4375228 h 6858000"/>
              <a:gd name="connsiteX66" fmla="*/ 618550 w 1508539"/>
              <a:gd name="connsiteY66" fmla="*/ 4214165 h 6858000"/>
              <a:gd name="connsiteX67" fmla="*/ 622623 w 1508539"/>
              <a:gd name="connsiteY67" fmla="*/ 4090296 h 6858000"/>
              <a:gd name="connsiteX68" fmla="*/ 607879 w 1508539"/>
              <a:gd name="connsiteY68" fmla="*/ 4033999 h 6858000"/>
              <a:gd name="connsiteX69" fmla="*/ 609028 w 1508539"/>
              <a:gd name="connsiteY69" fmla="*/ 4031933 h 6858000"/>
              <a:gd name="connsiteX70" fmla="*/ 607604 w 1508539"/>
              <a:gd name="connsiteY70" fmla="*/ 4013953 h 6858000"/>
              <a:gd name="connsiteX71" fmla="*/ 593899 w 1508539"/>
              <a:gd name="connsiteY71" fmla="*/ 3974753 h 6858000"/>
              <a:gd name="connsiteX72" fmla="*/ 595497 w 1508539"/>
              <a:gd name="connsiteY72" fmla="*/ 3969950 h 6858000"/>
              <a:gd name="connsiteX73" fmla="*/ 588919 w 1508539"/>
              <a:gd name="connsiteY73" fmla="*/ 3933779 h 6858000"/>
              <a:gd name="connsiteX74" fmla="*/ 590250 w 1508539"/>
              <a:gd name="connsiteY74" fmla="*/ 3933093 h 6858000"/>
              <a:gd name="connsiteX75" fmla="*/ 594604 w 1508539"/>
              <a:gd name="connsiteY75" fmla="*/ 3922082 h 6858000"/>
              <a:gd name="connsiteX76" fmla="*/ 599682 w 1508539"/>
              <a:gd name="connsiteY76" fmla="*/ 3901461 h 6858000"/>
              <a:gd name="connsiteX77" fmla="*/ 622276 w 1508539"/>
              <a:gd name="connsiteY77" fmla="*/ 3813873 h 6858000"/>
              <a:gd name="connsiteX78" fmla="*/ 621701 w 1508539"/>
              <a:gd name="connsiteY78" fmla="*/ 3806161 h 6858000"/>
              <a:gd name="connsiteX79" fmla="*/ 622008 w 1508539"/>
              <a:gd name="connsiteY79" fmla="*/ 3805957 h 6858000"/>
              <a:gd name="connsiteX80" fmla="*/ 622035 w 1508539"/>
              <a:gd name="connsiteY80" fmla="*/ 3797724 h 6858000"/>
              <a:gd name="connsiteX81" fmla="*/ 620650 w 1508539"/>
              <a:gd name="connsiteY81" fmla="*/ 3792098 h 6858000"/>
              <a:gd name="connsiteX82" fmla="*/ 619534 w 1508539"/>
              <a:gd name="connsiteY82" fmla="*/ 3777135 h 6858000"/>
              <a:gd name="connsiteX83" fmla="*/ 621267 w 1508539"/>
              <a:gd name="connsiteY83" fmla="*/ 3771656 h 6858000"/>
              <a:gd name="connsiteX84" fmla="*/ 625010 w 1508539"/>
              <a:gd name="connsiteY84" fmla="*/ 3769007 h 6858000"/>
              <a:gd name="connsiteX85" fmla="*/ 624476 w 1508539"/>
              <a:gd name="connsiteY85" fmla="*/ 3767709 h 6858000"/>
              <a:gd name="connsiteX86" fmla="*/ 633172 w 1508539"/>
              <a:gd name="connsiteY86" fmla="*/ 3738082 h 6858000"/>
              <a:gd name="connsiteX87" fmla="*/ 640518 w 1508539"/>
              <a:gd name="connsiteY87" fmla="*/ 3673397 h 6858000"/>
              <a:gd name="connsiteX88" fmla="*/ 639814 w 1508539"/>
              <a:gd name="connsiteY88" fmla="*/ 3637109 h 6858000"/>
              <a:gd name="connsiteX89" fmla="*/ 643257 w 1508539"/>
              <a:gd name="connsiteY89" fmla="*/ 3536883 h 6858000"/>
              <a:gd name="connsiteX90" fmla="*/ 650795 w 1508539"/>
              <a:gd name="connsiteY90" fmla="*/ 3435652 h 6858000"/>
              <a:gd name="connsiteX91" fmla="*/ 652466 w 1508539"/>
              <a:gd name="connsiteY91" fmla="*/ 3307769 h 6858000"/>
              <a:gd name="connsiteX92" fmla="*/ 670029 w 1508539"/>
              <a:gd name="connsiteY92" fmla="*/ 3250522 h 6858000"/>
              <a:gd name="connsiteX93" fmla="*/ 670454 w 1508539"/>
              <a:gd name="connsiteY93" fmla="*/ 3229163 h 6858000"/>
              <a:gd name="connsiteX94" fmla="*/ 672277 w 1508539"/>
              <a:gd name="connsiteY94" fmla="*/ 3217217 h 6858000"/>
              <a:gd name="connsiteX95" fmla="*/ 659112 w 1508539"/>
              <a:gd name="connsiteY95" fmla="*/ 3183755 h 6858000"/>
              <a:gd name="connsiteX96" fmla="*/ 659613 w 1508539"/>
              <a:gd name="connsiteY96" fmla="*/ 3178642 h 6858000"/>
              <a:gd name="connsiteX97" fmla="*/ 647213 w 1508539"/>
              <a:gd name="connsiteY97" fmla="*/ 3158586 h 6858000"/>
              <a:gd name="connsiteX98" fmla="*/ 632398 w 1508539"/>
              <a:gd name="connsiteY98" fmla="*/ 3129034 h 6858000"/>
              <a:gd name="connsiteX99" fmla="*/ 633063 w 1508539"/>
              <a:gd name="connsiteY99" fmla="*/ 3126682 h 6858000"/>
              <a:gd name="connsiteX100" fmla="*/ 623931 w 1508539"/>
              <a:gd name="connsiteY100" fmla="*/ 3114519 h 6858000"/>
              <a:gd name="connsiteX101" fmla="*/ 610540 w 1508539"/>
              <a:gd name="connsiteY101" fmla="*/ 3106272 h 6858000"/>
              <a:gd name="connsiteX102" fmla="*/ 583270 w 1508539"/>
              <a:gd name="connsiteY102" fmla="*/ 2958185 h 6858000"/>
              <a:gd name="connsiteX103" fmla="*/ 525884 w 1508539"/>
              <a:gd name="connsiteY103" fmla="*/ 2762989 h 6858000"/>
              <a:gd name="connsiteX104" fmla="*/ 474802 w 1508539"/>
              <a:gd name="connsiteY104" fmla="*/ 2554718 h 6858000"/>
              <a:gd name="connsiteX105" fmla="*/ 454896 w 1508539"/>
              <a:gd name="connsiteY105" fmla="*/ 2485734 h 6858000"/>
              <a:gd name="connsiteX106" fmla="*/ 445619 w 1508539"/>
              <a:gd name="connsiteY106" fmla="*/ 2447068 h 6858000"/>
              <a:gd name="connsiteX107" fmla="*/ 432580 w 1508539"/>
              <a:gd name="connsiteY107" fmla="*/ 2425819 h 6858000"/>
              <a:gd name="connsiteX108" fmla="*/ 438579 w 1508539"/>
              <a:gd name="connsiteY108" fmla="*/ 2402874 h 6858000"/>
              <a:gd name="connsiteX109" fmla="*/ 441191 w 1508539"/>
              <a:gd name="connsiteY109" fmla="*/ 2381443 h 6858000"/>
              <a:gd name="connsiteX110" fmla="*/ 417520 w 1508539"/>
              <a:gd name="connsiteY110" fmla="*/ 2261920 h 6858000"/>
              <a:gd name="connsiteX111" fmla="*/ 407407 w 1508539"/>
              <a:gd name="connsiteY111" fmla="*/ 2195378 h 6858000"/>
              <a:gd name="connsiteX112" fmla="*/ 391624 w 1508539"/>
              <a:gd name="connsiteY112" fmla="*/ 2155135 h 6858000"/>
              <a:gd name="connsiteX113" fmla="*/ 389082 w 1508539"/>
              <a:gd name="connsiteY113" fmla="*/ 2118008 h 6858000"/>
              <a:gd name="connsiteX114" fmla="*/ 390075 w 1508539"/>
              <a:gd name="connsiteY114" fmla="*/ 2050531 h 6858000"/>
              <a:gd name="connsiteX115" fmla="*/ 381881 w 1508539"/>
              <a:gd name="connsiteY115" fmla="*/ 1963269 h 6858000"/>
              <a:gd name="connsiteX116" fmla="*/ 363059 w 1508539"/>
              <a:gd name="connsiteY116" fmla="*/ 1906352 h 6858000"/>
              <a:gd name="connsiteX117" fmla="*/ 339616 w 1508539"/>
              <a:gd name="connsiteY117" fmla="*/ 1861531 h 6858000"/>
              <a:gd name="connsiteX118" fmla="*/ 293415 w 1508539"/>
              <a:gd name="connsiteY118" fmla="*/ 1732919 h 6858000"/>
              <a:gd name="connsiteX119" fmla="*/ 265726 w 1508539"/>
              <a:gd name="connsiteY119" fmla="*/ 1663540 h 6858000"/>
              <a:gd name="connsiteX120" fmla="*/ 264852 w 1508539"/>
              <a:gd name="connsiteY120" fmla="*/ 1615777 h 6858000"/>
              <a:gd name="connsiteX121" fmla="*/ 245647 w 1508539"/>
              <a:gd name="connsiteY121" fmla="*/ 1563678 h 6858000"/>
              <a:gd name="connsiteX122" fmla="*/ 258727 w 1508539"/>
              <a:gd name="connsiteY122" fmla="*/ 1519474 h 6858000"/>
              <a:gd name="connsiteX123" fmla="*/ 251469 w 1508539"/>
              <a:gd name="connsiteY123" fmla="*/ 1477995 h 6858000"/>
              <a:gd name="connsiteX124" fmla="*/ 237554 w 1508539"/>
              <a:gd name="connsiteY124" fmla="*/ 1373769 h 6858000"/>
              <a:gd name="connsiteX125" fmla="*/ 245861 w 1508539"/>
              <a:gd name="connsiteY125" fmla="*/ 1307086 h 6858000"/>
              <a:gd name="connsiteX126" fmla="*/ 247049 w 1508539"/>
              <a:gd name="connsiteY126" fmla="*/ 1189033 h 6858000"/>
              <a:gd name="connsiteX127" fmla="*/ 251734 w 1508539"/>
              <a:gd name="connsiteY127" fmla="*/ 1168288 h 6858000"/>
              <a:gd name="connsiteX128" fmla="*/ 244016 w 1508539"/>
              <a:gd name="connsiteY128" fmla="*/ 1142577 h 6858000"/>
              <a:gd name="connsiteX129" fmla="*/ 233322 w 1508539"/>
              <a:gd name="connsiteY129" fmla="*/ 1088484 h 6858000"/>
              <a:gd name="connsiteX130" fmla="*/ 222058 w 1508539"/>
              <a:gd name="connsiteY130" fmla="*/ 1016103 h 6858000"/>
              <a:gd name="connsiteX131" fmla="*/ 223514 w 1508539"/>
              <a:gd name="connsiteY131" fmla="*/ 932283 h 6858000"/>
              <a:gd name="connsiteX132" fmla="*/ 225750 w 1508539"/>
              <a:gd name="connsiteY132" fmla="*/ 915925 h 6858000"/>
              <a:gd name="connsiteX133" fmla="*/ 218379 w 1508539"/>
              <a:gd name="connsiteY133" fmla="*/ 896999 h 6858000"/>
              <a:gd name="connsiteX134" fmla="*/ 187787 w 1508539"/>
              <a:gd name="connsiteY134" fmla="*/ 821517 h 6858000"/>
              <a:gd name="connsiteX135" fmla="*/ 166737 w 1508539"/>
              <a:gd name="connsiteY135" fmla="*/ 751353 h 6858000"/>
              <a:gd name="connsiteX136" fmla="*/ 166295 w 1508539"/>
              <a:gd name="connsiteY136" fmla="*/ 721230 h 6858000"/>
              <a:gd name="connsiteX137" fmla="*/ 151966 w 1508539"/>
              <a:gd name="connsiteY137" fmla="*/ 681659 h 6858000"/>
              <a:gd name="connsiteX138" fmla="*/ 137385 w 1508539"/>
              <a:gd name="connsiteY138" fmla="*/ 635218 h 6858000"/>
              <a:gd name="connsiteX139" fmla="*/ 142396 w 1508539"/>
              <a:gd name="connsiteY139" fmla="*/ 613763 h 6858000"/>
              <a:gd name="connsiteX140" fmla="*/ 128338 w 1508539"/>
              <a:gd name="connsiteY140" fmla="*/ 598582 h 6858000"/>
              <a:gd name="connsiteX141" fmla="*/ 128019 w 1508539"/>
              <a:gd name="connsiteY141" fmla="*/ 576846 h 6858000"/>
              <a:gd name="connsiteX142" fmla="*/ 107645 w 1508539"/>
              <a:gd name="connsiteY142" fmla="*/ 530055 h 6858000"/>
              <a:gd name="connsiteX143" fmla="*/ 106893 w 1508539"/>
              <a:gd name="connsiteY143" fmla="*/ 465389 h 6858000"/>
              <a:gd name="connsiteX144" fmla="*/ 89816 w 1508539"/>
              <a:gd name="connsiteY144" fmla="*/ 424699 h 6858000"/>
              <a:gd name="connsiteX145" fmla="*/ 90191 w 1508539"/>
              <a:gd name="connsiteY145" fmla="*/ 404917 h 6858000"/>
              <a:gd name="connsiteX146" fmla="*/ 70148 w 1508539"/>
              <a:gd name="connsiteY146" fmla="*/ 367211 h 6858000"/>
              <a:gd name="connsiteX147" fmla="*/ 36452 w 1508539"/>
              <a:gd name="connsiteY147" fmla="*/ 268519 h 6858000"/>
              <a:gd name="connsiteX148" fmla="*/ 23935 w 1508539"/>
              <a:gd name="connsiteY148" fmla="*/ 160886 h 6858000"/>
              <a:gd name="connsiteX149" fmla="*/ 19312 w 1508539"/>
              <a:gd name="connsiteY149" fmla="*/ 47336 h 6858000"/>
              <a:gd name="connsiteX150" fmla="*/ 0 w 1508539"/>
              <a:gd name="connsiteY150" fmla="*/ 0 h 6858000"/>
              <a:gd name="connsiteX0" fmla="*/ 0 w 1508539"/>
              <a:gd name="connsiteY0" fmla="*/ 0 h 6858000"/>
              <a:gd name="connsiteX1" fmla="*/ 1508539 w 1508539"/>
              <a:gd name="connsiteY1" fmla="*/ 0 h 6858000"/>
              <a:gd name="connsiteX2" fmla="*/ 1508539 w 1508539"/>
              <a:gd name="connsiteY2" fmla="*/ 6858000 h 6858000"/>
              <a:gd name="connsiteX3" fmla="*/ 57174 w 1508539"/>
              <a:gd name="connsiteY3" fmla="*/ 6858000 h 6858000"/>
              <a:gd name="connsiteX4" fmla="*/ 57315 w 1508539"/>
              <a:gd name="connsiteY4" fmla="*/ 6857735 h 6858000"/>
              <a:gd name="connsiteX5" fmla="*/ 69364 w 1508539"/>
              <a:gd name="connsiteY5" fmla="*/ 6809549 h 6858000"/>
              <a:gd name="connsiteX6" fmla="*/ 101575 w 1508539"/>
              <a:gd name="connsiteY6" fmla="*/ 6715115 h 6858000"/>
              <a:gd name="connsiteX7" fmla="*/ 111426 w 1508539"/>
              <a:gd name="connsiteY7" fmla="*/ 6680170 h 6858000"/>
              <a:gd name="connsiteX8" fmla="*/ 136976 w 1508539"/>
              <a:gd name="connsiteY8" fmla="*/ 6621207 h 6858000"/>
              <a:gd name="connsiteX9" fmla="*/ 153633 w 1508539"/>
              <a:gd name="connsiteY9" fmla="*/ 6596265 h 6858000"/>
              <a:gd name="connsiteX10" fmla="*/ 153512 w 1508539"/>
              <a:gd name="connsiteY10" fmla="*/ 6594818 h 6858000"/>
              <a:gd name="connsiteX11" fmla="*/ 157757 w 1508539"/>
              <a:gd name="connsiteY11" fmla="*/ 6593735 h 6858000"/>
              <a:gd name="connsiteX12" fmla="*/ 160954 w 1508539"/>
              <a:gd name="connsiteY12" fmla="*/ 6589172 h 6858000"/>
              <a:gd name="connsiteX13" fmla="*/ 164248 w 1508539"/>
              <a:gd name="connsiteY13" fmla="*/ 6574442 h 6858000"/>
              <a:gd name="connsiteX14" fmla="*/ 164588 w 1508539"/>
              <a:gd name="connsiteY14" fmla="*/ 6568530 h 6858000"/>
              <a:gd name="connsiteX15" fmla="*/ 166997 w 1508539"/>
              <a:gd name="connsiteY15" fmla="*/ 6560674 h 6858000"/>
              <a:gd name="connsiteX16" fmla="*/ 167342 w 1508539"/>
              <a:gd name="connsiteY16" fmla="*/ 6560598 h 6858000"/>
              <a:gd name="connsiteX17" fmla="*/ 169039 w 1508539"/>
              <a:gd name="connsiteY17" fmla="*/ 6553006 h 6858000"/>
              <a:gd name="connsiteX18" fmla="*/ 173735 w 1508539"/>
              <a:gd name="connsiteY18" fmla="*/ 6514360 h 6858000"/>
              <a:gd name="connsiteX19" fmla="*/ 215389 w 1508539"/>
              <a:gd name="connsiteY19" fmla="*/ 6478062 h 6858000"/>
              <a:gd name="connsiteX20" fmla="*/ 226078 w 1508539"/>
              <a:gd name="connsiteY20" fmla="*/ 6460325 h 6858000"/>
              <a:gd name="connsiteX21" fmla="*/ 233311 w 1508539"/>
              <a:gd name="connsiteY21" fmla="*/ 6451488 h 6858000"/>
              <a:gd name="connsiteX22" fmla="*/ 234746 w 1508539"/>
              <a:gd name="connsiteY22" fmla="*/ 6451348 h 6858000"/>
              <a:gd name="connsiteX23" fmla="*/ 239104 w 1508539"/>
              <a:gd name="connsiteY23" fmla="*/ 6414240 h 6858000"/>
              <a:gd name="connsiteX24" fmla="*/ 241880 w 1508539"/>
              <a:gd name="connsiteY24" fmla="*/ 6384857 h 6858000"/>
              <a:gd name="connsiteX25" fmla="*/ 240591 w 1508539"/>
              <a:gd name="connsiteY25" fmla="*/ 6367510 h 6858000"/>
              <a:gd name="connsiteX26" fmla="*/ 244471 w 1508539"/>
              <a:gd name="connsiteY26" fmla="*/ 6349778 h 6858000"/>
              <a:gd name="connsiteX27" fmla="*/ 246136 w 1508539"/>
              <a:gd name="connsiteY27" fmla="*/ 6348250 h 6858000"/>
              <a:gd name="connsiteX28" fmla="*/ 262170 w 1508539"/>
              <a:gd name="connsiteY28" fmla="*/ 6281972 h 6858000"/>
              <a:gd name="connsiteX29" fmla="*/ 272933 w 1508539"/>
              <a:gd name="connsiteY29" fmla="*/ 6211940 h 6858000"/>
              <a:gd name="connsiteX30" fmla="*/ 314428 w 1508539"/>
              <a:gd name="connsiteY30" fmla="*/ 6113913 h 6858000"/>
              <a:gd name="connsiteX31" fmla="*/ 318721 w 1508539"/>
              <a:gd name="connsiteY31" fmla="*/ 6028119 h 6858000"/>
              <a:gd name="connsiteX32" fmla="*/ 345501 w 1508539"/>
              <a:gd name="connsiteY32" fmla="*/ 5934687 h 6858000"/>
              <a:gd name="connsiteX33" fmla="*/ 379513 w 1508539"/>
              <a:gd name="connsiteY33" fmla="*/ 5765594 h 6858000"/>
              <a:gd name="connsiteX34" fmla="*/ 411349 w 1508539"/>
              <a:gd name="connsiteY34" fmla="*/ 5693685 h 6858000"/>
              <a:gd name="connsiteX35" fmla="*/ 431404 w 1508539"/>
              <a:gd name="connsiteY35" fmla="*/ 5665173 h 6858000"/>
              <a:gd name="connsiteX36" fmla="*/ 465121 w 1508539"/>
              <a:gd name="connsiteY36" fmla="*/ 5563435 h 6858000"/>
              <a:gd name="connsiteX37" fmla="*/ 494626 w 1508539"/>
              <a:gd name="connsiteY37" fmla="*/ 5476393 h 6858000"/>
              <a:gd name="connsiteX38" fmla="*/ 525819 w 1508539"/>
              <a:gd name="connsiteY38" fmla="*/ 5396260 h 6858000"/>
              <a:gd name="connsiteX39" fmla="*/ 541800 w 1508539"/>
              <a:gd name="connsiteY39" fmla="*/ 5330009 h 6858000"/>
              <a:gd name="connsiteX40" fmla="*/ 575293 w 1508539"/>
              <a:gd name="connsiteY40" fmla="*/ 5273739 h 6858000"/>
              <a:gd name="connsiteX41" fmla="*/ 584892 w 1508539"/>
              <a:gd name="connsiteY41" fmla="*/ 5241779 h 6858000"/>
              <a:gd name="connsiteX42" fmla="*/ 596118 w 1508539"/>
              <a:gd name="connsiteY42" fmla="*/ 5225268 h 6858000"/>
              <a:gd name="connsiteX43" fmla="*/ 597138 w 1508539"/>
              <a:gd name="connsiteY43" fmla="*/ 5217684 h 6858000"/>
              <a:gd name="connsiteX44" fmla="*/ 604479 w 1508539"/>
              <a:gd name="connsiteY44" fmla="*/ 5193377 h 6858000"/>
              <a:gd name="connsiteX45" fmla="*/ 607782 w 1508539"/>
              <a:gd name="connsiteY45" fmla="*/ 5179288 h 6858000"/>
              <a:gd name="connsiteX46" fmla="*/ 608766 w 1508539"/>
              <a:gd name="connsiteY46" fmla="*/ 5173621 h 6858000"/>
              <a:gd name="connsiteX47" fmla="*/ 604400 w 1508539"/>
              <a:gd name="connsiteY47" fmla="*/ 5159961 h 6858000"/>
              <a:gd name="connsiteX48" fmla="*/ 611077 w 1508539"/>
              <a:gd name="connsiteY48" fmla="*/ 5144295 h 6858000"/>
              <a:gd name="connsiteX49" fmla="*/ 608010 w 1508539"/>
              <a:gd name="connsiteY49" fmla="*/ 5125185 h 6858000"/>
              <a:gd name="connsiteX50" fmla="*/ 614840 w 1508539"/>
              <a:gd name="connsiteY50" fmla="*/ 5121884 h 6858000"/>
              <a:gd name="connsiteX51" fmla="*/ 621876 w 1508539"/>
              <a:gd name="connsiteY51" fmla="*/ 5067850 h 6858000"/>
              <a:gd name="connsiteX52" fmla="*/ 624607 w 1508539"/>
              <a:gd name="connsiteY52" fmla="*/ 5060861 h 6858000"/>
              <a:gd name="connsiteX53" fmla="*/ 621311 w 1508539"/>
              <a:gd name="connsiteY53" fmla="*/ 5034192 h 6858000"/>
              <a:gd name="connsiteX54" fmla="*/ 622865 w 1508539"/>
              <a:gd name="connsiteY54" fmla="*/ 4993030 h 6858000"/>
              <a:gd name="connsiteX55" fmla="*/ 629774 w 1508539"/>
              <a:gd name="connsiteY55" fmla="*/ 4946844 h 6858000"/>
              <a:gd name="connsiteX56" fmla="*/ 625630 w 1508539"/>
              <a:gd name="connsiteY56" fmla="*/ 4932692 h 6858000"/>
              <a:gd name="connsiteX57" fmla="*/ 641033 w 1508539"/>
              <a:gd name="connsiteY57" fmla="*/ 4858827 h 6858000"/>
              <a:gd name="connsiteX58" fmla="*/ 646936 w 1508539"/>
              <a:gd name="connsiteY58" fmla="*/ 4821170 h 6858000"/>
              <a:gd name="connsiteX59" fmla="*/ 651669 w 1508539"/>
              <a:gd name="connsiteY59" fmla="*/ 4780965 h 6858000"/>
              <a:gd name="connsiteX60" fmla="*/ 652962 w 1508539"/>
              <a:gd name="connsiteY60" fmla="*/ 4750867 h 6858000"/>
              <a:gd name="connsiteX61" fmla="*/ 650769 w 1508539"/>
              <a:gd name="connsiteY61" fmla="*/ 4690749 h 6858000"/>
              <a:gd name="connsiteX62" fmla="*/ 646249 w 1508539"/>
              <a:gd name="connsiteY62" fmla="*/ 4584173 h 6858000"/>
              <a:gd name="connsiteX63" fmla="*/ 641332 w 1508539"/>
              <a:gd name="connsiteY63" fmla="*/ 4444346 h 6858000"/>
              <a:gd name="connsiteX64" fmla="*/ 637897 w 1508539"/>
              <a:gd name="connsiteY64" fmla="*/ 4375228 h 6858000"/>
              <a:gd name="connsiteX65" fmla="*/ 618550 w 1508539"/>
              <a:gd name="connsiteY65" fmla="*/ 4214165 h 6858000"/>
              <a:gd name="connsiteX66" fmla="*/ 622623 w 1508539"/>
              <a:gd name="connsiteY66" fmla="*/ 4090296 h 6858000"/>
              <a:gd name="connsiteX67" fmla="*/ 607879 w 1508539"/>
              <a:gd name="connsiteY67" fmla="*/ 4033999 h 6858000"/>
              <a:gd name="connsiteX68" fmla="*/ 609028 w 1508539"/>
              <a:gd name="connsiteY68" fmla="*/ 4031933 h 6858000"/>
              <a:gd name="connsiteX69" fmla="*/ 607604 w 1508539"/>
              <a:gd name="connsiteY69" fmla="*/ 4013953 h 6858000"/>
              <a:gd name="connsiteX70" fmla="*/ 593899 w 1508539"/>
              <a:gd name="connsiteY70" fmla="*/ 3974753 h 6858000"/>
              <a:gd name="connsiteX71" fmla="*/ 595497 w 1508539"/>
              <a:gd name="connsiteY71" fmla="*/ 3969950 h 6858000"/>
              <a:gd name="connsiteX72" fmla="*/ 588919 w 1508539"/>
              <a:gd name="connsiteY72" fmla="*/ 3933779 h 6858000"/>
              <a:gd name="connsiteX73" fmla="*/ 590250 w 1508539"/>
              <a:gd name="connsiteY73" fmla="*/ 3933093 h 6858000"/>
              <a:gd name="connsiteX74" fmla="*/ 594604 w 1508539"/>
              <a:gd name="connsiteY74" fmla="*/ 3922082 h 6858000"/>
              <a:gd name="connsiteX75" fmla="*/ 599682 w 1508539"/>
              <a:gd name="connsiteY75" fmla="*/ 3901461 h 6858000"/>
              <a:gd name="connsiteX76" fmla="*/ 622276 w 1508539"/>
              <a:gd name="connsiteY76" fmla="*/ 3813873 h 6858000"/>
              <a:gd name="connsiteX77" fmla="*/ 621701 w 1508539"/>
              <a:gd name="connsiteY77" fmla="*/ 3806161 h 6858000"/>
              <a:gd name="connsiteX78" fmla="*/ 622008 w 1508539"/>
              <a:gd name="connsiteY78" fmla="*/ 3805957 h 6858000"/>
              <a:gd name="connsiteX79" fmla="*/ 622035 w 1508539"/>
              <a:gd name="connsiteY79" fmla="*/ 3797724 h 6858000"/>
              <a:gd name="connsiteX80" fmla="*/ 620650 w 1508539"/>
              <a:gd name="connsiteY80" fmla="*/ 3792098 h 6858000"/>
              <a:gd name="connsiteX81" fmla="*/ 619534 w 1508539"/>
              <a:gd name="connsiteY81" fmla="*/ 3777135 h 6858000"/>
              <a:gd name="connsiteX82" fmla="*/ 621267 w 1508539"/>
              <a:gd name="connsiteY82" fmla="*/ 3771656 h 6858000"/>
              <a:gd name="connsiteX83" fmla="*/ 625010 w 1508539"/>
              <a:gd name="connsiteY83" fmla="*/ 3769007 h 6858000"/>
              <a:gd name="connsiteX84" fmla="*/ 624476 w 1508539"/>
              <a:gd name="connsiteY84" fmla="*/ 3767709 h 6858000"/>
              <a:gd name="connsiteX85" fmla="*/ 633172 w 1508539"/>
              <a:gd name="connsiteY85" fmla="*/ 3738082 h 6858000"/>
              <a:gd name="connsiteX86" fmla="*/ 640518 w 1508539"/>
              <a:gd name="connsiteY86" fmla="*/ 3673397 h 6858000"/>
              <a:gd name="connsiteX87" fmla="*/ 639814 w 1508539"/>
              <a:gd name="connsiteY87" fmla="*/ 3637109 h 6858000"/>
              <a:gd name="connsiteX88" fmla="*/ 643257 w 1508539"/>
              <a:gd name="connsiteY88" fmla="*/ 3536883 h 6858000"/>
              <a:gd name="connsiteX89" fmla="*/ 650795 w 1508539"/>
              <a:gd name="connsiteY89" fmla="*/ 3435652 h 6858000"/>
              <a:gd name="connsiteX90" fmla="*/ 652466 w 1508539"/>
              <a:gd name="connsiteY90" fmla="*/ 3307769 h 6858000"/>
              <a:gd name="connsiteX91" fmla="*/ 670029 w 1508539"/>
              <a:gd name="connsiteY91" fmla="*/ 3250522 h 6858000"/>
              <a:gd name="connsiteX92" fmla="*/ 670454 w 1508539"/>
              <a:gd name="connsiteY92" fmla="*/ 3229163 h 6858000"/>
              <a:gd name="connsiteX93" fmla="*/ 672277 w 1508539"/>
              <a:gd name="connsiteY93" fmla="*/ 3217217 h 6858000"/>
              <a:gd name="connsiteX94" fmla="*/ 659112 w 1508539"/>
              <a:gd name="connsiteY94" fmla="*/ 3183755 h 6858000"/>
              <a:gd name="connsiteX95" fmla="*/ 659613 w 1508539"/>
              <a:gd name="connsiteY95" fmla="*/ 3178642 h 6858000"/>
              <a:gd name="connsiteX96" fmla="*/ 647213 w 1508539"/>
              <a:gd name="connsiteY96" fmla="*/ 3158586 h 6858000"/>
              <a:gd name="connsiteX97" fmla="*/ 632398 w 1508539"/>
              <a:gd name="connsiteY97" fmla="*/ 3129034 h 6858000"/>
              <a:gd name="connsiteX98" fmla="*/ 633063 w 1508539"/>
              <a:gd name="connsiteY98" fmla="*/ 3126682 h 6858000"/>
              <a:gd name="connsiteX99" fmla="*/ 623931 w 1508539"/>
              <a:gd name="connsiteY99" fmla="*/ 3114519 h 6858000"/>
              <a:gd name="connsiteX100" fmla="*/ 610540 w 1508539"/>
              <a:gd name="connsiteY100" fmla="*/ 3106272 h 6858000"/>
              <a:gd name="connsiteX101" fmla="*/ 583270 w 1508539"/>
              <a:gd name="connsiteY101" fmla="*/ 2958185 h 6858000"/>
              <a:gd name="connsiteX102" fmla="*/ 525884 w 1508539"/>
              <a:gd name="connsiteY102" fmla="*/ 2762989 h 6858000"/>
              <a:gd name="connsiteX103" fmla="*/ 474802 w 1508539"/>
              <a:gd name="connsiteY103" fmla="*/ 2554718 h 6858000"/>
              <a:gd name="connsiteX104" fmla="*/ 454896 w 1508539"/>
              <a:gd name="connsiteY104" fmla="*/ 2485734 h 6858000"/>
              <a:gd name="connsiteX105" fmla="*/ 445619 w 1508539"/>
              <a:gd name="connsiteY105" fmla="*/ 2447068 h 6858000"/>
              <a:gd name="connsiteX106" fmla="*/ 432580 w 1508539"/>
              <a:gd name="connsiteY106" fmla="*/ 2425819 h 6858000"/>
              <a:gd name="connsiteX107" fmla="*/ 438579 w 1508539"/>
              <a:gd name="connsiteY107" fmla="*/ 2402874 h 6858000"/>
              <a:gd name="connsiteX108" fmla="*/ 441191 w 1508539"/>
              <a:gd name="connsiteY108" fmla="*/ 2381443 h 6858000"/>
              <a:gd name="connsiteX109" fmla="*/ 417520 w 1508539"/>
              <a:gd name="connsiteY109" fmla="*/ 2261920 h 6858000"/>
              <a:gd name="connsiteX110" fmla="*/ 407407 w 1508539"/>
              <a:gd name="connsiteY110" fmla="*/ 2195378 h 6858000"/>
              <a:gd name="connsiteX111" fmla="*/ 391624 w 1508539"/>
              <a:gd name="connsiteY111" fmla="*/ 2155135 h 6858000"/>
              <a:gd name="connsiteX112" fmla="*/ 389082 w 1508539"/>
              <a:gd name="connsiteY112" fmla="*/ 2118008 h 6858000"/>
              <a:gd name="connsiteX113" fmla="*/ 390075 w 1508539"/>
              <a:gd name="connsiteY113" fmla="*/ 2050531 h 6858000"/>
              <a:gd name="connsiteX114" fmla="*/ 381881 w 1508539"/>
              <a:gd name="connsiteY114" fmla="*/ 1963269 h 6858000"/>
              <a:gd name="connsiteX115" fmla="*/ 363059 w 1508539"/>
              <a:gd name="connsiteY115" fmla="*/ 1906352 h 6858000"/>
              <a:gd name="connsiteX116" fmla="*/ 339616 w 1508539"/>
              <a:gd name="connsiteY116" fmla="*/ 1861531 h 6858000"/>
              <a:gd name="connsiteX117" fmla="*/ 293415 w 1508539"/>
              <a:gd name="connsiteY117" fmla="*/ 1732919 h 6858000"/>
              <a:gd name="connsiteX118" fmla="*/ 265726 w 1508539"/>
              <a:gd name="connsiteY118" fmla="*/ 1663540 h 6858000"/>
              <a:gd name="connsiteX119" fmla="*/ 264852 w 1508539"/>
              <a:gd name="connsiteY119" fmla="*/ 1615777 h 6858000"/>
              <a:gd name="connsiteX120" fmla="*/ 245647 w 1508539"/>
              <a:gd name="connsiteY120" fmla="*/ 1563678 h 6858000"/>
              <a:gd name="connsiteX121" fmla="*/ 258727 w 1508539"/>
              <a:gd name="connsiteY121" fmla="*/ 1519474 h 6858000"/>
              <a:gd name="connsiteX122" fmla="*/ 251469 w 1508539"/>
              <a:gd name="connsiteY122" fmla="*/ 1477995 h 6858000"/>
              <a:gd name="connsiteX123" fmla="*/ 237554 w 1508539"/>
              <a:gd name="connsiteY123" fmla="*/ 1373769 h 6858000"/>
              <a:gd name="connsiteX124" fmla="*/ 245861 w 1508539"/>
              <a:gd name="connsiteY124" fmla="*/ 1307086 h 6858000"/>
              <a:gd name="connsiteX125" fmla="*/ 247049 w 1508539"/>
              <a:gd name="connsiteY125" fmla="*/ 1189033 h 6858000"/>
              <a:gd name="connsiteX126" fmla="*/ 251734 w 1508539"/>
              <a:gd name="connsiteY126" fmla="*/ 1168288 h 6858000"/>
              <a:gd name="connsiteX127" fmla="*/ 244016 w 1508539"/>
              <a:gd name="connsiteY127" fmla="*/ 1142577 h 6858000"/>
              <a:gd name="connsiteX128" fmla="*/ 233322 w 1508539"/>
              <a:gd name="connsiteY128" fmla="*/ 1088484 h 6858000"/>
              <a:gd name="connsiteX129" fmla="*/ 222058 w 1508539"/>
              <a:gd name="connsiteY129" fmla="*/ 1016103 h 6858000"/>
              <a:gd name="connsiteX130" fmla="*/ 223514 w 1508539"/>
              <a:gd name="connsiteY130" fmla="*/ 932283 h 6858000"/>
              <a:gd name="connsiteX131" fmla="*/ 225750 w 1508539"/>
              <a:gd name="connsiteY131" fmla="*/ 915925 h 6858000"/>
              <a:gd name="connsiteX132" fmla="*/ 218379 w 1508539"/>
              <a:gd name="connsiteY132" fmla="*/ 896999 h 6858000"/>
              <a:gd name="connsiteX133" fmla="*/ 187787 w 1508539"/>
              <a:gd name="connsiteY133" fmla="*/ 821517 h 6858000"/>
              <a:gd name="connsiteX134" fmla="*/ 166737 w 1508539"/>
              <a:gd name="connsiteY134" fmla="*/ 751353 h 6858000"/>
              <a:gd name="connsiteX135" fmla="*/ 166295 w 1508539"/>
              <a:gd name="connsiteY135" fmla="*/ 721230 h 6858000"/>
              <a:gd name="connsiteX136" fmla="*/ 151966 w 1508539"/>
              <a:gd name="connsiteY136" fmla="*/ 681659 h 6858000"/>
              <a:gd name="connsiteX137" fmla="*/ 137385 w 1508539"/>
              <a:gd name="connsiteY137" fmla="*/ 635218 h 6858000"/>
              <a:gd name="connsiteX138" fmla="*/ 142396 w 1508539"/>
              <a:gd name="connsiteY138" fmla="*/ 613763 h 6858000"/>
              <a:gd name="connsiteX139" fmla="*/ 128338 w 1508539"/>
              <a:gd name="connsiteY139" fmla="*/ 598582 h 6858000"/>
              <a:gd name="connsiteX140" fmla="*/ 128019 w 1508539"/>
              <a:gd name="connsiteY140" fmla="*/ 576846 h 6858000"/>
              <a:gd name="connsiteX141" fmla="*/ 107645 w 1508539"/>
              <a:gd name="connsiteY141" fmla="*/ 530055 h 6858000"/>
              <a:gd name="connsiteX142" fmla="*/ 106893 w 1508539"/>
              <a:gd name="connsiteY142" fmla="*/ 465389 h 6858000"/>
              <a:gd name="connsiteX143" fmla="*/ 89816 w 1508539"/>
              <a:gd name="connsiteY143" fmla="*/ 424699 h 6858000"/>
              <a:gd name="connsiteX144" fmla="*/ 90191 w 1508539"/>
              <a:gd name="connsiteY144" fmla="*/ 404917 h 6858000"/>
              <a:gd name="connsiteX145" fmla="*/ 70148 w 1508539"/>
              <a:gd name="connsiteY145" fmla="*/ 367211 h 6858000"/>
              <a:gd name="connsiteX146" fmla="*/ 36452 w 1508539"/>
              <a:gd name="connsiteY146" fmla="*/ 268519 h 6858000"/>
              <a:gd name="connsiteX147" fmla="*/ 23935 w 1508539"/>
              <a:gd name="connsiteY147" fmla="*/ 160886 h 6858000"/>
              <a:gd name="connsiteX148" fmla="*/ 19312 w 1508539"/>
              <a:gd name="connsiteY148" fmla="*/ 47336 h 6858000"/>
              <a:gd name="connsiteX149" fmla="*/ 0 w 1508539"/>
              <a:gd name="connsiteY149" fmla="*/ 0 h 6858000"/>
              <a:gd name="connsiteX0" fmla="*/ 0 w 1508539"/>
              <a:gd name="connsiteY0" fmla="*/ 0 h 6858000"/>
              <a:gd name="connsiteX1" fmla="*/ 1508539 w 1508539"/>
              <a:gd name="connsiteY1" fmla="*/ 0 h 6858000"/>
              <a:gd name="connsiteX2" fmla="*/ 1508539 w 1508539"/>
              <a:gd name="connsiteY2" fmla="*/ 6858000 h 6858000"/>
              <a:gd name="connsiteX3" fmla="*/ 57174 w 1508539"/>
              <a:gd name="connsiteY3" fmla="*/ 6858000 h 6858000"/>
              <a:gd name="connsiteX4" fmla="*/ 139560 w 1508539"/>
              <a:gd name="connsiteY4" fmla="*/ 6857735 h 6858000"/>
              <a:gd name="connsiteX5" fmla="*/ 69364 w 1508539"/>
              <a:gd name="connsiteY5" fmla="*/ 6809549 h 6858000"/>
              <a:gd name="connsiteX6" fmla="*/ 101575 w 1508539"/>
              <a:gd name="connsiteY6" fmla="*/ 6715115 h 6858000"/>
              <a:gd name="connsiteX7" fmla="*/ 111426 w 1508539"/>
              <a:gd name="connsiteY7" fmla="*/ 6680170 h 6858000"/>
              <a:gd name="connsiteX8" fmla="*/ 136976 w 1508539"/>
              <a:gd name="connsiteY8" fmla="*/ 6621207 h 6858000"/>
              <a:gd name="connsiteX9" fmla="*/ 153633 w 1508539"/>
              <a:gd name="connsiteY9" fmla="*/ 6596265 h 6858000"/>
              <a:gd name="connsiteX10" fmla="*/ 153512 w 1508539"/>
              <a:gd name="connsiteY10" fmla="*/ 6594818 h 6858000"/>
              <a:gd name="connsiteX11" fmla="*/ 157757 w 1508539"/>
              <a:gd name="connsiteY11" fmla="*/ 6593735 h 6858000"/>
              <a:gd name="connsiteX12" fmla="*/ 160954 w 1508539"/>
              <a:gd name="connsiteY12" fmla="*/ 6589172 h 6858000"/>
              <a:gd name="connsiteX13" fmla="*/ 164248 w 1508539"/>
              <a:gd name="connsiteY13" fmla="*/ 6574442 h 6858000"/>
              <a:gd name="connsiteX14" fmla="*/ 164588 w 1508539"/>
              <a:gd name="connsiteY14" fmla="*/ 6568530 h 6858000"/>
              <a:gd name="connsiteX15" fmla="*/ 166997 w 1508539"/>
              <a:gd name="connsiteY15" fmla="*/ 6560674 h 6858000"/>
              <a:gd name="connsiteX16" fmla="*/ 167342 w 1508539"/>
              <a:gd name="connsiteY16" fmla="*/ 6560598 h 6858000"/>
              <a:gd name="connsiteX17" fmla="*/ 169039 w 1508539"/>
              <a:gd name="connsiteY17" fmla="*/ 6553006 h 6858000"/>
              <a:gd name="connsiteX18" fmla="*/ 173735 w 1508539"/>
              <a:gd name="connsiteY18" fmla="*/ 6514360 h 6858000"/>
              <a:gd name="connsiteX19" fmla="*/ 215389 w 1508539"/>
              <a:gd name="connsiteY19" fmla="*/ 6478062 h 6858000"/>
              <a:gd name="connsiteX20" fmla="*/ 226078 w 1508539"/>
              <a:gd name="connsiteY20" fmla="*/ 6460325 h 6858000"/>
              <a:gd name="connsiteX21" fmla="*/ 233311 w 1508539"/>
              <a:gd name="connsiteY21" fmla="*/ 6451488 h 6858000"/>
              <a:gd name="connsiteX22" fmla="*/ 234746 w 1508539"/>
              <a:gd name="connsiteY22" fmla="*/ 6451348 h 6858000"/>
              <a:gd name="connsiteX23" fmla="*/ 239104 w 1508539"/>
              <a:gd name="connsiteY23" fmla="*/ 6414240 h 6858000"/>
              <a:gd name="connsiteX24" fmla="*/ 241880 w 1508539"/>
              <a:gd name="connsiteY24" fmla="*/ 6384857 h 6858000"/>
              <a:gd name="connsiteX25" fmla="*/ 240591 w 1508539"/>
              <a:gd name="connsiteY25" fmla="*/ 6367510 h 6858000"/>
              <a:gd name="connsiteX26" fmla="*/ 244471 w 1508539"/>
              <a:gd name="connsiteY26" fmla="*/ 6349778 h 6858000"/>
              <a:gd name="connsiteX27" fmla="*/ 246136 w 1508539"/>
              <a:gd name="connsiteY27" fmla="*/ 6348250 h 6858000"/>
              <a:gd name="connsiteX28" fmla="*/ 262170 w 1508539"/>
              <a:gd name="connsiteY28" fmla="*/ 6281972 h 6858000"/>
              <a:gd name="connsiteX29" fmla="*/ 272933 w 1508539"/>
              <a:gd name="connsiteY29" fmla="*/ 6211940 h 6858000"/>
              <a:gd name="connsiteX30" fmla="*/ 314428 w 1508539"/>
              <a:gd name="connsiteY30" fmla="*/ 6113913 h 6858000"/>
              <a:gd name="connsiteX31" fmla="*/ 318721 w 1508539"/>
              <a:gd name="connsiteY31" fmla="*/ 6028119 h 6858000"/>
              <a:gd name="connsiteX32" fmla="*/ 345501 w 1508539"/>
              <a:gd name="connsiteY32" fmla="*/ 5934687 h 6858000"/>
              <a:gd name="connsiteX33" fmla="*/ 379513 w 1508539"/>
              <a:gd name="connsiteY33" fmla="*/ 5765594 h 6858000"/>
              <a:gd name="connsiteX34" fmla="*/ 411349 w 1508539"/>
              <a:gd name="connsiteY34" fmla="*/ 5693685 h 6858000"/>
              <a:gd name="connsiteX35" fmla="*/ 431404 w 1508539"/>
              <a:gd name="connsiteY35" fmla="*/ 5665173 h 6858000"/>
              <a:gd name="connsiteX36" fmla="*/ 465121 w 1508539"/>
              <a:gd name="connsiteY36" fmla="*/ 5563435 h 6858000"/>
              <a:gd name="connsiteX37" fmla="*/ 494626 w 1508539"/>
              <a:gd name="connsiteY37" fmla="*/ 5476393 h 6858000"/>
              <a:gd name="connsiteX38" fmla="*/ 525819 w 1508539"/>
              <a:gd name="connsiteY38" fmla="*/ 5396260 h 6858000"/>
              <a:gd name="connsiteX39" fmla="*/ 541800 w 1508539"/>
              <a:gd name="connsiteY39" fmla="*/ 5330009 h 6858000"/>
              <a:gd name="connsiteX40" fmla="*/ 575293 w 1508539"/>
              <a:gd name="connsiteY40" fmla="*/ 5273739 h 6858000"/>
              <a:gd name="connsiteX41" fmla="*/ 584892 w 1508539"/>
              <a:gd name="connsiteY41" fmla="*/ 5241779 h 6858000"/>
              <a:gd name="connsiteX42" fmla="*/ 596118 w 1508539"/>
              <a:gd name="connsiteY42" fmla="*/ 5225268 h 6858000"/>
              <a:gd name="connsiteX43" fmla="*/ 597138 w 1508539"/>
              <a:gd name="connsiteY43" fmla="*/ 5217684 h 6858000"/>
              <a:gd name="connsiteX44" fmla="*/ 604479 w 1508539"/>
              <a:gd name="connsiteY44" fmla="*/ 5193377 h 6858000"/>
              <a:gd name="connsiteX45" fmla="*/ 607782 w 1508539"/>
              <a:gd name="connsiteY45" fmla="*/ 5179288 h 6858000"/>
              <a:gd name="connsiteX46" fmla="*/ 608766 w 1508539"/>
              <a:gd name="connsiteY46" fmla="*/ 5173621 h 6858000"/>
              <a:gd name="connsiteX47" fmla="*/ 604400 w 1508539"/>
              <a:gd name="connsiteY47" fmla="*/ 5159961 h 6858000"/>
              <a:gd name="connsiteX48" fmla="*/ 611077 w 1508539"/>
              <a:gd name="connsiteY48" fmla="*/ 5144295 h 6858000"/>
              <a:gd name="connsiteX49" fmla="*/ 608010 w 1508539"/>
              <a:gd name="connsiteY49" fmla="*/ 5125185 h 6858000"/>
              <a:gd name="connsiteX50" fmla="*/ 614840 w 1508539"/>
              <a:gd name="connsiteY50" fmla="*/ 5121884 h 6858000"/>
              <a:gd name="connsiteX51" fmla="*/ 621876 w 1508539"/>
              <a:gd name="connsiteY51" fmla="*/ 5067850 h 6858000"/>
              <a:gd name="connsiteX52" fmla="*/ 624607 w 1508539"/>
              <a:gd name="connsiteY52" fmla="*/ 5060861 h 6858000"/>
              <a:gd name="connsiteX53" fmla="*/ 621311 w 1508539"/>
              <a:gd name="connsiteY53" fmla="*/ 5034192 h 6858000"/>
              <a:gd name="connsiteX54" fmla="*/ 622865 w 1508539"/>
              <a:gd name="connsiteY54" fmla="*/ 4993030 h 6858000"/>
              <a:gd name="connsiteX55" fmla="*/ 629774 w 1508539"/>
              <a:gd name="connsiteY55" fmla="*/ 4946844 h 6858000"/>
              <a:gd name="connsiteX56" fmla="*/ 625630 w 1508539"/>
              <a:gd name="connsiteY56" fmla="*/ 4932692 h 6858000"/>
              <a:gd name="connsiteX57" fmla="*/ 641033 w 1508539"/>
              <a:gd name="connsiteY57" fmla="*/ 4858827 h 6858000"/>
              <a:gd name="connsiteX58" fmla="*/ 646936 w 1508539"/>
              <a:gd name="connsiteY58" fmla="*/ 4821170 h 6858000"/>
              <a:gd name="connsiteX59" fmla="*/ 651669 w 1508539"/>
              <a:gd name="connsiteY59" fmla="*/ 4780965 h 6858000"/>
              <a:gd name="connsiteX60" fmla="*/ 652962 w 1508539"/>
              <a:gd name="connsiteY60" fmla="*/ 4750867 h 6858000"/>
              <a:gd name="connsiteX61" fmla="*/ 650769 w 1508539"/>
              <a:gd name="connsiteY61" fmla="*/ 4690749 h 6858000"/>
              <a:gd name="connsiteX62" fmla="*/ 646249 w 1508539"/>
              <a:gd name="connsiteY62" fmla="*/ 4584173 h 6858000"/>
              <a:gd name="connsiteX63" fmla="*/ 641332 w 1508539"/>
              <a:gd name="connsiteY63" fmla="*/ 4444346 h 6858000"/>
              <a:gd name="connsiteX64" fmla="*/ 637897 w 1508539"/>
              <a:gd name="connsiteY64" fmla="*/ 4375228 h 6858000"/>
              <a:gd name="connsiteX65" fmla="*/ 618550 w 1508539"/>
              <a:gd name="connsiteY65" fmla="*/ 4214165 h 6858000"/>
              <a:gd name="connsiteX66" fmla="*/ 622623 w 1508539"/>
              <a:gd name="connsiteY66" fmla="*/ 4090296 h 6858000"/>
              <a:gd name="connsiteX67" fmla="*/ 607879 w 1508539"/>
              <a:gd name="connsiteY67" fmla="*/ 4033999 h 6858000"/>
              <a:gd name="connsiteX68" fmla="*/ 609028 w 1508539"/>
              <a:gd name="connsiteY68" fmla="*/ 4031933 h 6858000"/>
              <a:gd name="connsiteX69" fmla="*/ 607604 w 1508539"/>
              <a:gd name="connsiteY69" fmla="*/ 4013953 h 6858000"/>
              <a:gd name="connsiteX70" fmla="*/ 593899 w 1508539"/>
              <a:gd name="connsiteY70" fmla="*/ 3974753 h 6858000"/>
              <a:gd name="connsiteX71" fmla="*/ 595497 w 1508539"/>
              <a:gd name="connsiteY71" fmla="*/ 3969950 h 6858000"/>
              <a:gd name="connsiteX72" fmla="*/ 588919 w 1508539"/>
              <a:gd name="connsiteY72" fmla="*/ 3933779 h 6858000"/>
              <a:gd name="connsiteX73" fmla="*/ 590250 w 1508539"/>
              <a:gd name="connsiteY73" fmla="*/ 3933093 h 6858000"/>
              <a:gd name="connsiteX74" fmla="*/ 594604 w 1508539"/>
              <a:gd name="connsiteY74" fmla="*/ 3922082 h 6858000"/>
              <a:gd name="connsiteX75" fmla="*/ 599682 w 1508539"/>
              <a:gd name="connsiteY75" fmla="*/ 3901461 h 6858000"/>
              <a:gd name="connsiteX76" fmla="*/ 622276 w 1508539"/>
              <a:gd name="connsiteY76" fmla="*/ 3813873 h 6858000"/>
              <a:gd name="connsiteX77" fmla="*/ 621701 w 1508539"/>
              <a:gd name="connsiteY77" fmla="*/ 3806161 h 6858000"/>
              <a:gd name="connsiteX78" fmla="*/ 622008 w 1508539"/>
              <a:gd name="connsiteY78" fmla="*/ 3805957 h 6858000"/>
              <a:gd name="connsiteX79" fmla="*/ 622035 w 1508539"/>
              <a:gd name="connsiteY79" fmla="*/ 3797724 h 6858000"/>
              <a:gd name="connsiteX80" fmla="*/ 620650 w 1508539"/>
              <a:gd name="connsiteY80" fmla="*/ 3792098 h 6858000"/>
              <a:gd name="connsiteX81" fmla="*/ 619534 w 1508539"/>
              <a:gd name="connsiteY81" fmla="*/ 3777135 h 6858000"/>
              <a:gd name="connsiteX82" fmla="*/ 621267 w 1508539"/>
              <a:gd name="connsiteY82" fmla="*/ 3771656 h 6858000"/>
              <a:gd name="connsiteX83" fmla="*/ 625010 w 1508539"/>
              <a:gd name="connsiteY83" fmla="*/ 3769007 h 6858000"/>
              <a:gd name="connsiteX84" fmla="*/ 624476 w 1508539"/>
              <a:gd name="connsiteY84" fmla="*/ 3767709 h 6858000"/>
              <a:gd name="connsiteX85" fmla="*/ 633172 w 1508539"/>
              <a:gd name="connsiteY85" fmla="*/ 3738082 h 6858000"/>
              <a:gd name="connsiteX86" fmla="*/ 640518 w 1508539"/>
              <a:gd name="connsiteY86" fmla="*/ 3673397 h 6858000"/>
              <a:gd name="connsiteX87" fmla="*/ 639814 w 1508539"/>
              <a:gd name="connsiteY87" fmla="*/ 3637109 h 6858000"/>
              <a:gd name="connsiteX88" fmla="*/ 643257 w 1508539"/>
              <a:gd name="connsiteY88" fmla="*/ 3536883 h 6858000"/>
              <a:gd name="connsiteX89" fmla="*/ 650795 w 1508539"/>
              <a:gd name="connsiteY89" fmla="*/ 3435652 h 6858000"/>
              <a:gd name="connsiteX90" fmla="*/ 652466 w 1508539"/>
              <a:gd name="connsiteY90" fmla="*/ 3307769 h 6858000"/>
              <a:gd name="connsiteX91" fmla="*/ 670029 w 1508539"/>
              <a:gd name="connsiteY91" fmla="*/ 3250522 h 6858000"/>
              <a:gd name="connsiteX92" fmla="*/ 670454 w 1508539"/>
              <a:gd name="connsiteY92" fmla="*/ 3229163 h 6858000"/>
              <a:gd name="connsiteX93" fmla="*/ 672277 w 1508539"/>
              <a:gd name="connsiteY93" fmla="*/ 3217217 h 6858000"/>
              <a:gd name="connsiteX94" fmla="*/ 659112 w 1508539"/>
              <a:gd name="connsiteY94" fmla="*/ 3183755 h 6858000"/>
              <a:gd name="connsiteX95" fmla="*/ 659613 w 1508539"/>
              <a:gd name="connsiteY95" fmla="*/ 3178642 h 6858000"/>
              <a:gd name="connsiteX96" fmla="*/ 647213 w 1508539"/>
              <a:gd name="connsiteY96" fmla="*/ 3158586 h 6858000"/>
              <a:gd name="connsiteX97" fmla="*/ 632398 w 1508539"/>
              <a:gd name="connsiteY97" fmla="*/ 3129034 h 6858000"/>
              <a:gd name="connsiteX98" fmla="*/ 633063 w 1508539"/>
              <a:gd name="connsiteY98" fmla="*/ 3126682 h 6858000"/>
              <a:gd name="connsiteX99" fmla="*/ 623931 w 1508539"/>
              <a:gd name="connsiteY99" fmla="*/ 3114519 h 6858000"/>
              <a:gd name="connsiteX100" fmla="*/ 610540 w 1508539"/>
              <a:gd name="connsiteY100" fmla="*/ 3106272 h 6858000"/>
              <a:gd name="connsiteX101" fmla="*/ 583270 w 1508539"/>
              <a:gd name="connsiteY101" fmla="*/ 2958185 h 6858000"/>
              <a:gd name="connsiteX102" fmla="*/ 525884 w 1508539"/>
              <a:gd name="connsiteY102" fmla="*/ 2762989 h 6858000"/>
              <a:gd name="connsiteX103" fmla="*/ 474802 w 1508539"/>
              <a:gd name="connsiteY103" fmla="*/ 2554718 h 6858000"/>
              <a:gd name="connsiteX104" fmla="*/ 454896 w 1508539"/>
              <a:gd name="connsiteY104" fmla="*/ 2485734 h 6858000"/>
              <a:gd name="connsiteX105" fmla="*/ 445619 w 1508539"/>
              <a:gd name="connsiteY105" fmla="*/ 2447068 h 6858000"/>
              <a:gd name="connsiteX106" fmla="*/ 432580 w 1508539"/>
              <a:gd name="connsiteY106" fmla="*/ 2425819 h 6858000"/>
              <a:gd name="connsiteX107" fmla="*/ 438579 w 1508539"/>
              <a:gd name="connsiteY107" fmla="*/ 2402874 h 6858000"/>
              <a:gd name="connsiteX108" fmla="*/ 441191 w 1508539"/>
              <a:gd name="connsiteY108" fmla="*/ 2381443 h 6858000"/>
              <a:gd name="connsiteX109" fmla="*/ 417520 w 1508539"/>
              <a:gd name="connsiteY109" fmla="*/ 2261920 h 6858000"/>
              <a:gd name="connsiteX110" fmla="*/ 407407 w 1508539"/>
              <a:gd name="connsiteY110" fmla="*/ 2195378 h 6858000"/>
              <a:gd name="connsiteX111" fmla="*/ 391624 w 1508539"/>
              <a:gd name="connsiteY111" fmla="*/ 2155135 h 6858000"/>
              <a:gd name="connsiteX112" fmla="*/ 389082 w 1508539"/>
              <a:gd name="connsiteY112" fmla="*/ 2118008 h 6858000"/>
              <a:gd name="connsiteX113" fmla="*/ 390075 w 1508539"/>
              <a:gd name="connsiteY113" fmla="*/ 2050531 h 6858000"/>
              <a:gd name="connsiteX114" fmla="*/ 381881 w 1508539"/>
              <a:gd name="connsiteY114" fmla="*/ 1963269 h 6858000"/>
              <a:gd name="connsiteX115" fmla="*/ 363059 w 1508539"/>
              <a:gd name="connsiteY115" fmla="*/ 1906352 h 6858000"/>
              <a:gd name="connsiteX116" fmla="*/ 339616 w 1508539"/>
              <a:gd name="connsiteY116" fmla="*/ 1861531 h 6858000"/>
              <a:gd name="connsiteX117" fmla="*/ 293415 w 1508539"/>
              <a:gd name="connsiteY117" fmla="*/ 1732919 h 6858000"/>
              <a:gd name="connsiteX118" fmla="*/ 265726 w 1508539"/>
              <a:gd name="connsiteY118" fmla="*/ 1663540 h 6858000"/>
              <a:gd name="connsiteX119" fmla="*/ 264852 w 1508539"/>
              <a:gd name="connsiteY119" fmla="*/ 1615777 h 6858000"/>
              <a:gd name="connsiteX120" fmla="*/ 245647 w 1508539"/>
              <a:gd name="connsiteY120" fmla="*/ 1563678 h 6858000"/>
              <a:gd name="connsiteX121" fmla="*/ 258727 w 1508539"/>
              <a:gd name="connsiteY121" fmla="*/ 1519474 h 6858000"/>
              <a:gd name="connsiteX122" fmla="*/ 251469 w 1508539"/>
              <a:gd name="connsiteY122" fmla="*/ 1477995 h 6858000"/>
              <a:gd name="connsiteX123" fmla="*/ 237554 w 1508539"/>
              <a:gd name="connsiteY123" fmla="*/ 1373769 h 6858000"/>
              <a:gd name="connsiteX124" fmla="*/ 245861 w 1508539"/>
              <a:gd name="connsiteY124" fmla="*/ 1307086 h 6858000"/>
              <a:gd name="connsiteX125" fmla="*/ 247049 w 1508539"/>
              <a:gd name="connsiteY125" fmla="*/ 1189033 h 6858000"/>
              <a:gd name="connsiteX126" fmla="*/ 251734 w 1508539"/>
              <a:gd name="connsiteY126" fmla="*/ 1168288 h 6858000"/>
              <a:gd name="connsiteX127" fmla="*/ 244016 w 1508539"/>
              <a:gd name="connsiteY127" fmla="*/ 1142577 h 6858000"/>
              <a:gd name="connsiteX128" fmla="*/ 233322 w 1508539"/>
              <a:gd name="connsiteY128" fmla="*/ 1088484 h 6858000"/>
              <a:gd name="connsiteX129" fmla="*/ 222058 w 1508539"/>
              <a:gd name="connsiteY129" fmla="*/ 1016103 h 6858000"/>
              <a:gd name="connsiteX130" fmla="*/ 223514 w 1508539"/>
              <a:gd name="connsiteY130" fmla="*/ 932283 h 6858000"/>
              <a:gd name="connsiteX131" fmla="*/ 225750 w 1508539"/>
              <a:gd name="connsiteY131" fmla="*/ 915925 h 6858000"/>
              <a:gd name="connsiteX132" fmla="*/ 218379 w 1508539"/>
              <a:gd name="connsiteY132" fmla="*/ 896999 h 6858000"/>
              <a:gd name="connsiteX133" fmla="*/ 187787 w 1508539"/>
              <a:gd name="connsiteY133" fmla="*/ 821517 h 6858000"/>
              <a:gd name="connsiteX134" fmla="*/ 166737 w 1508539"/>
              <a:gd name="connsiteY134" fmla="*/ 751353 h 6858000"/>
              <a:gd name="connsiteX135" fmla="*/ 166295 w 1508539"/>
              <a:gd name="connsiteY135" fmla="*/ 721230 h 6858000"/>
              <a:gd name="connsiteX136" fmla="*/ 151966 w 1508539"/>
              <a:gd name="connsiteY136" fmla="*/ 681659 h 6858000"/>
              <a:gd name="connsiteX137" fmla="*/ 137385 w 1508539"/>
              <a:gd name="connsiteY137" fmla="*/ 635218 h 6858000"/>
              <a:gd name="connsiteX138" fmla="*/ 142396 w 1508539"/>
              <a:gd name="connsiteY138" fmla="*/ 613763 h 6858000"/>
              <a:gd name="connsiteX139" fmla="*/ 128338 w 1508539"/>
              <a:gd name="connsiteY139" fmla="*/ 598582 h 6858000"/>
              <a:gd name="connsiteX140" fmla="*/ 128019 w 1508539"/>
              <a:gd name="connsiteY140" fmla="*/ 576846 h 6858000"/>
              <a:gd name="connsiteX141" fmla="*/ 107645 w 1508539"/>
              <a:gd name="connsiteY141" fmla="*/ 530055 h 6858000"/>
              <a:gd name="connsiteX142" fmla="*/ 106893 w 1508539"/>
              <a:gd name="connsiteY142" fmla="*/ 465389 h 6858000"/>
              <a:gd name="connsiteX143" fmla="*/ 89816 w 1508539"/>
              <a:gd name="connsiteY143" fmla="*/ 424699 h 6858000"/>
              <a:gd name="connsiteX144" fmla="*/ 90191 w 1508539"/>
              <a:gd name="connsiteY144" fmla="*/ 404917 h 6858000"/>
              <a:gd name="connsiteX145" fmla="*/ 70148 w 1508539"/>
              <a:gd name="connsiteY145" fmla="*/ 367211 h 6858000"/>
              <a:gd name="connsiteX146" fmla="*/ 36452 w 1508539"/>
              <a:gd name="connsiteY146" fmla="*/ 268519 h 6858000"/>
              <a:gd name="connsiteX147" fmla="*/ 23935 w 1508539"/>
              <a:gd name="connsiteY147" fmla="*/ 160886 h 6858000"/>
              <a:gd name="connsiteX148" fmla="*/ 19312 w 1508539"/>
              <a:gd name="connsiteY148" fmla="*/ 47336 h 6858000"/>
              <a:gd name="connsiteX149" fmla="*/ 0 w 1508539"/>
              <a:gd name="connsiteY149"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69364 w 1508539"/>
              <a:gd name="connsiteY4" fmla="*/ 6809549 h 6858000"/>
              <a:gd name="connsiteX5" fmla="*/ 101575 w 1508539"/>
              <a:gd name="connsiteY5" fmla="*/ 6715115 h 6858000"/>
              <a:gd name="connsiteX6" fmla="*/ 111426 w 1508539"/>
              <a:gd name="connsiteY6" fmla="*/ 6680170 h 6858000"/>
              <a:gd name="connsiteX7" fmla="*/ 136976 w 1508539"/>
              <a:gd name="connsiteY7" fmla="*/ 6621207 h 6858000"/>
              <a:gd name="connsiteX8" fmla="*/ 153633 w 1508539"/>
              <a:gd name="connsiteY8" fmla="*/ 6596265 h 6858000"/>
              <a:gd name="connsiteX9" fmla="*/ 153512 w 1508539"/>
              <a:gd name="connsiteY9" fmla="*/ 6594818 h 6858000"/>
              <a:gd name="connsiteX10" fmla="*/ 157757 w 1508539"/>
              <a:gd name="connsiteY10" fmla="*/ 6593735 h 6858000"/>
              <a:gd name="connsiteX11" fmla="*/ 160954 w 1508539"/>
              <a:gd name="connsiteY11" fmla="*/ 6589172 h 6858000"/>
              <a:gd name="connsiteX12" fmla="*/ 164248 w 1508539"/>
              <a:gd name="connsiteY12" fmla="*/ 6574442 h 6858000"/>
              <a:gd name="connsiteX13" fmla="*/ 164588 w 1508539"/>
              <a:gd name="connsiteY13" fmla="*/ 6568530 h 6858000"/>
              <a:gd name="connsiteX14" fmla="*/ 166997 w 1508539"/>
              <a:gd name="connsiteY14" fmla="*/ 6560674 h 6858000"/>
              <a:gd name="connsiteX15" fmla="*/ 167342 w 1508539"/>
              <a:gd name="connsiteY15" fmla="*/ 6560598 h 6858000"/>
              <a:gd name="connsiteX16" fmla="*/ 169039 w 1508539"/>
              <a:gd name="connsiteY16" fmla="*/ 6553006 h 6858000"/>
              <a:gd name="connsiteX17" fmla="*/ 173735 w 1508539"/>
              <a:gd name="connsiteY17" fmla="*/ 6514360 h 6858000"/>
              <a:gd name="connsiteX18" fmla="*/ 215389 w 1508539"/>
              <a:gd name="connsiteY18" fmla="*/ 6478062 h 6858000"/>
              <a:gd name="connsiteX19" fmla="*/ 226078 w 1508539"/>
              <a:gd name="connsiteY19" fmla="*/ 6460325 h 6858000"/>
              <a:gd name="connsiteX20" fmla="*/ 233311 w 1508539"/>
              <a:gd name="connsiteY20" fmla="*/ 6451488 h 6858000"/>
              <a:gd name="connsiteX21" fmla="*/ 234746 w 1508539"/>
              <a:gd name="connsiteY21" fmla="*/ 6451348 h 6858000"/>
              <a:gd name="connsiteX22" fmla="*/ 239104 w 1508539"/>
              <a:gd name="connsiteY22" fmla="*/ 6414240 h 6858000"/>
              <a:gd name="connsiteX23" fmla="*/ 241880 w 1508539"/>
              <a:gd name="connsiteY23" fmla="*/ 6384857 h 6858000"/>
              <a:gd name="connsiteX24" fmla="*/ 240591 w 1508539"/>
              <a:gd name="connsiteY24" fmla="*/ 6367510 h 6858000"/>
              <a:gd name="connsiteX25" fmla="*/ 244471 w 1508539"/>
              <a:gd name="connsiteY25" fmla="*/ 6349778 h 6858000"/>
              <a:gd name="connsiteX26" fmla="*/ 246136 w 1508539"/>
              <a:gd name="connsiteY26" fmla="*/ 6348250 h 6858000"/>
              <a:gd name="connsiteX27" fmla="*/ 262170 w 1508539"/>
              <a:gd name="connsiteY27" fmla="*/ 6281972 h 6858000"/>
              <a:gd name="connsiteX28" fmla="*/ 272933 w 1508539"/>
              <a:gd name="connsiteY28" fmla="*/ 6211940 h 6858000"/>
              <a:gd name="connsiteX29" fmla="*/ 314428 w 1508539"/>
              <a:gd name="connsiteY29" fmla="*/ 6113913 h 6858000"/>
              <a:gd name="connsiteX30" fmla="*/ 318721 w 1508539"/>
              <a:gd name="connsiteY30" fmla="*/ 6028119 h 6858000"/>
              <a:gd name="connsiteX31" fmla="*/ 345501 w 1508539"/>
              <a:gd name="connsiteY31" fmla="*/ 5934687 h 6858000"/>
              <a:gd name="connsiteX32" fmla="*/ 379513 w 1508539"/>
              <a:gd name="connsiteY32" fmla="*/ 5765594 h 6858000"/>
              <a:gd name="connsiteX33" fmla="*/ 411349 w 1508539"/>
              <a:gd name="connsiteY33" fmla="*/ 5693685 h 6858000"/>
              <a:gd name="connsiteX34" fmla="*/ 431404 w 1508539"/>
              <a:gd name="connsiteY34" fmla="*/ 5665173 h 6858000"/>
              <a:gd name="connsiteX35" fmla="*/ 465121 w 1508539"/>
              <a:gd name="connsiteY35" fmla="*/ 5563435 h 6858000"/>
              <a:gd name="connsiteX36" fmla="*/ 494626 w 1508539"/>
              <a:gd name="connsiteY36" fmla="*/ 5476393 h 6858000"/>
              <a:gd name="connsiteX37" fmla="*/ 525819 w 1508539"/>
              <a:gd name="connsiteY37" fmla="*/ 5396260 h 6858000"/>
              <a:gd name="connsiteX38" fmla="*/ 541800 w 1508539"/>
              <a:gd name="connsiteY38" fmla="*/ 5330009 h 6858000"/>
              <a:gd name="connsiteX39" fmla="*/ 575293 w 1508539"/>
              <a:gd name="connsiteY39" fmla="*/ 5273739 h 6858000"/>
              <a:gd name="connsiteX40" fmla="*/ 584892 w 1508539"/>
              <a:gd name="connsiteY40" fmla="*/ 5241779 h 6858000"/>
              <a:gd name="connsiteX41" fmla="*/ 596118 w 1508539"/>
              <a:gd name="connsiteY41" fmla="*/ 5225268 h 6858000"/>
              <a:gd name="connsiteX42" fmla="*/ 597138 w 1508539"/>
              <a:gd name="connsiteY42" fmla="*/ 5217684 h 6858000"/>
              <a:gd name="connsiteX43" fmla="*/ 604479 w 1508539"/>
              <a:gd name="connsiteY43" fmla="*/ 5193377 h 6858000"/>
              <a:gd name="connsiteX44" fmla="*/ 607782 w 1508539"/>
              <a:gd name="connsiteY44" fmla="*/ 5179288 h 6858000"/>
              <a:gd name="connsiteX45" fmla="*/ 608766 w 1508539"/>
              <a:gd name="connsiteY45" fmla="*/ 5173621 h 6858000"/>
              <a:gd name="connsiteX46" fmla="*/ 604400 w 1508539"/>
              <a:gd name="connsiteY46" fmla="*/ 5159961 h 6858000"/>
              <a:gd name="connsiteX47" fmla="*/ 611077 w 1508539"/>
              <a:gd name="connsiteY47" fmla="*/ 5144295 h 6858000"/>
              <a:gd name="connsiteX48" fmla="*/ 608010 w 1508539"/>
              <a:gd name="connsiteY48" fmla="*/ 5125185 h 6858000"/>
              <a:gd name="connsiteX49" fmla="*/ 614840 w 1508539"/>
              <a:gd name="connsiteY49" fmla="*/ 5121884 h 6858000"/>
              <a:gd name="connsiteX50" fmla="*/ 621876 w 1508539"/>
              <a:gd name="connsiteY50" fmla="*/ 5067850 h 6858000"/>
              <a:gd name="connsiteX51" fmla="*/ 624607 w 1508539"/>
              <a:gd name="connsiteY51" fmla="*/ 5060861 h 6858000"/>
              <a:gd name="connsiteX52" fmla="*/ 621311 w 1508539"/>
              <a:gd name="connsiteY52" fmla="*/ 5034192 h 6858000"/>
              <a:gd name="connsiteX53" fmla="*/ 622865 w 1508539"/>
              <a:gd name="connsiteY53" fmla="*/ 4993030 h 6858000"/>
              <a:gd name="connsiteX54" fmla="*/ 629774 w 1508539"/>
              <a:gd name="connsiteY54" fmla="*/ 4946844 h 6858000"/>
              <a:gd name="connsiteX55" fmla="*/ 625630 w 1508539"/>
              <a:gd name="connsiteY55" fmla="*/ 4932692 h 6858000"/>
              <a:gd name="connsiteX56" fmla="*/ 641033 w 1508539"/>
              <a:gd name="connsiteY56" fmla="*/ 4858827 h 6858000"/>
              <a:gd name="connsiteX57" fmla="*/ 646936 w 1508539"/>
              <a:gd name="connsiteY57" fmla="*/ 4821170 h 6858000"/>
              <a:gd name="connsiteX58" fmla="*/ 651669 w 1508539"/>
              <a:gd name="connsiteY58" fmla="*/ 4780965 h 6858000"/>
              <a:gd name="connsiteX59" fmla="*/ 652962 w 1508539"/>
              <a:gd name="connsiteY59" fmla="*/ 4750867 h 6858000"/>
              <a:gd name="connsiteX60" fmla="*/ 650769 w 1508539"/>
              <a:gd name="connsiteY60" fmla="*/ 4690749 h 6858000"/>
              <a:gd name="connsiteX61" fmla="*/ 646249 w 1508539"/>
              <a:gd name="connsiteY61" fmla="*/ 4584173 h 6858000"/>
              <a:gd name="connsiteX62" fmla="*/ 641332 w 1508539"/>
              <a:gd name="connsiteY62" fmla="*/ 4444346 h 6858000"/>
              <a:gd name="connsiteX63" fmla="*/ 637897 w 1508539"/>
              <a:gd name="connsiteY63" fmla="*/ 4375228 h 6858000"/>
              <a:gd name="connsiteX64" fmla="*/ 618550 w 1508539"/>
              <a:gd name="connsiteY64" fmla="*/ 4214165 h 6858000"/>
              <a:gd name="connsiteX65" fmla="*/ 622623 w 1508539"/>
              <a:gd name="connsiteY65" fmla="*/ 4090296 h 6858000"/>
              <a:gd name="connsiteX66" fmla="*/ 607879 w 1508539"/>
              <a:gd name="connsiteY66" fmla="*/ 4033999 h 6858000"/>
              <a:gd name="connsiteX67" fmla="*/ 609028 w 1508539"/>
              <a:gd name="connsiteY67" fmla="*/ 4031933 h 6858000"/>
              <a:gd name="connsiteX68" fmla="*/ 607604 w 1508539"/>
              <a:gd name="connsiteY68" fmla="*/ 4013953 h 6858000"/>
              <a:gd name="connsiteX69" fmla="*/ 593899 w 1508539"/>
              <a:gd name="connsiteY69" fmla="*/ 3974753 h 6858000"/>
              <a:gd name="connsiteX70" fmla="*/ 595497 w 1508539"/>
              <a:gd name="connsiteY70" fmla="*/ 3969950 h 6858000"/>
              <a:gd name="connsiteX71" fmla="*/ 588919 w 1508539"/>
              <a:gd name="connsiteY71" fmla="*/ 3933779 h 6858000"/>
              <a:gd name="connsiteX72" fmla="*/ 590250 w 1508539"/>
              <a:gd name="connsiteY72" fmla="*/ 3933093 h 6858000"/>
              <a:gd name="connsiteX73" fmla="*/ 594604 w 1508539"/>
              <a:gd name="connsiteY73" fmla="*/ 3922082 h 6858000"/>
              <a:gd name="connsiteX74" fmla="*/ 599682 w 1508539"/>
              <a:gd name="connsiteY74" fmla="*/ 3901461 h 6858000"/>
              <a:gd name="connsiteX75" fmla="*/ 622276 w 1508539"/>
              <a:gd name="connsiteY75" fmla="*/ 3813873 h 6858000"/>
              <a:gd name="connsiteX76" fmla="*/ 621701 w 1508539"/>
              <a:gd name="connsiteY76" fmla="*/ 3806161 h 6858000"/>
              <a:gd name="connsiteX77" fmla="*/ 622008 w 1508539"/>
              <a:gd name="connsiteY77" fmla="*/ 3805957 h 6858000"/>
              <a:gd name="connsiteX78" fmla="*/ 622035 w 1508539"/>
              <a:gd name="connsiteY78" fmla="*/ 3797724 h 6858000"/>
              <a:gd name="connsiteX79" fmla="*/ 620650 w 1508539"/>
              <a:gd name="connsiteY79" fmla="*/ 3792098 h 6858000"/>
              <a:gd name="connsiteX80" fmla="*/ 619534 w 1508539"/>
              <a:gd name="connsiteY80" fmla="*/ 3777135 h 6858000"/>
              <a:gd name="connsiteX81" fmla="*/ 621267 w 1508539"/>
              <a:gd name="connsiteY81" fmla="*/ 3771656 h 6858000"/>
              <a:gd name="connsiteX82" fmla="*/ 625010 w 1508539"/>
              <a:gd name="connsiteY82" fmla="*/ 3769007 h 6858000"/>
              <a:gd name="connsiteX83" fmla="*/ 624476 w 1508539"/>
              <a:gd name="connsiteY83" fmla="*/ 3767709 h 6858000"/>
              <a:gd name="connsiteX84" fmla="*/ 633172 w 1508539"/>
              <a:gd name="connsiteY84" fmla="*/ 3738082 h 6858000"/>
              <a:gd name="connsiteX85" fmla="*/ 640518 w 1508539"/>
              <a:gd name="connsiteY85" fmla="*/ 3673397 h 6858000"/>
              <a:gd name="connsiteX86" fmla="*/ 639814 w 1508539"/>
              <a:gd name="connsiteY86" fmla="*/ 3637109 h 6858000"/>
              <a:gd name="connsiteX87" fmla="*/ 643257 w 1508539"/>
              <a:gd name="connsiteY87" fmla="*/ 3536883 h 6858000"/>
              <a:gd name="connsiteX88" fmla="*/ 650795 w 1508539"/>
              <a:gd name="connsiteY88" fmla="*/ 3435652 h 6858000"/>
              <a:gd name="connsiteX89" fmla="*/ 652466 w 1508539"/>
              <a:gd name="connsiteY89" fmla="*/ 3307769 h 6858000"/>
              <a:gd name="connsiteX90" fmla="*/ 670029 w 1508539"/>
              <a:gd name="connsiteY90" fmla="*/ 3250522 h 6858000"/>
              <a:gd name="connsiteX91" fmla="*/ 670454 w 1508539"/>
              <a:gd name="connsiteY91" fmla="*/ 3229163 h 6858000"/>
              <a:gd name="connsiteX92" fmla="*/ 672277 w 1508539"/>
              <a:gd name="connsiteY92" fmla="*/ 3217217 h 6858000"/>
              <a:gd name="connsiteX93" fmla="*/ 659112 w 1508539"/>
              <a:gd name="connsiteY93" fmla="*/ 3183755 h 6858000"/>
              <a:gd name="connsiteX94" fmla="*/ 659613 w 1508539"/>
              <a:gd name="connsiteY94" fmla="*/ 3178642 h 6858000"/>
              <a:gd name="connsiteX95" fmla="*/ 647213 w 1508539"/>
              <a:gd name="connsiteY95" fmla="*/ 3158586 h 6858000"/>
              <a:gd name="connsiteX96" fmla="*/ 632398 w 1508539"/>
              <a:gd name="connsiteY96" fmla="*/ 3129034 h 6858000"/>
              <a:gd name="connsiteX97" fmla="*/ 633063 w 1508539"/>
              <a:gd name="connsiteY97" fmla="*/ 3126682 h 6858000"/>
              <a:gd name="connsiteX98" fmla="*/ 623931 w 1508539"/>
              <a:gd name="connsiteY98" fmla="*/ 3114519 h 6858000"/>
              <a:gd name="connsiteX99" fmla="*/ 610540 w 1508539"/>
              <a:gd name="connsiteY99" fmla="*/ 3106272 h 6858000"/>
              <a:gd name="connsiteX100" fmla="*/ 583270 w 1508539"/>
              <a:gd name="connsiteY100" fmla="*/ 2958185 h 6858000"/>
              <a:gd name="connsiteX101" fmla="*/ 525884 w 1508539"/>
              <a:gd name="connsiteY101" fmla="*/ 2762989 h 6858000"/>
              <a:gd name="connsiteX102" fmla="*/ 474802 w 1508539"/>
              <a:gd name="connsiteY102" fmla="*/ 2554718 h 6858000"/>
              <a:gd name="connsiteX103" fmla="*/ 454896 w 1508539"/>
              <a:gd name="connsiteY103" fmla="*/ 2485734 h 6858000"/>
              <a:gd name="connsiteX104" fmla="*/ 445619 w 1508539"/>
              <a:gd name="connsiteY104" fmla="*/ 2447068 h 6858000"/>
              <a:gd name="connsiteX105" fmla="*/ 432580 w 1508539"/>
              <a:gd name="connsiteY105" fmla="*/ 2425819 h 6858000"/>
              <a:gd name="connsiteX106" fmla="*/ 438579 w 1508539"/>
              <a:gd name="connsiteY106" fmla="*/ 2402874 h 6858000"/>
              <a:gd name="connsiteX107" fmla="*/ 441191 w 1508539"/>
              <a:gd name="connsiteY107" fmla="*/ 2381443 h 6858000"/>
              <a:gd name="connsiteX108" fmla="*/ 417520 w 1508539"/>
              <a:gd name="connsiteY108" fmla="*/ 2261920 h 6858000"/>
              <a:gd name="connsiteX109" fmla="*/ 407407 w 1508539"/>
              <a:gd name="connsiteY109" fmla="*/ 2195378 h 6858000"/>
              <a:gd name="connsiteX110" fmla="*/ 391624 w 1508539"/>
              <a:gd name="connsiteY110" fmla="*/ 2155135 h 6858000"/>
              <a:gd name="connsiteX111" fmla="*/ 389082 w 1508539"/>
              <a:gd name="connsiteY111" fmla="*/ 2118008 h 6858000"/>
              <a:gd name="connsiteX112" fmla="*/ 390075 w 1508539"/>
              <a:gd name="connsiteY112" fmla="*/ 2050531 h 6858000"/>
              <a:gd name="connsiteX113" fmla="*/ 381881 w 1508539"/>
              <a:gd name="connsiteY113" fmla="*/ 1963269 h 6858000"/>
              <a:gd name="connsiteX114" fmla="*/ 363059 w 1508539"/>
              <a:gd name="connsiteY114" fmla="*/ 1906352 h 6858000"/>
              <a:gd name="connsiteX115" fmla="*/ 339616 w 1508539"/>
              <a:gd name="connsiteY115" fmla="*/ 1861531 h 6858000"/>
              <a:gd name="connsiteX116" fmla="*/ 293415 w 1508539"/>
              <a:gd name="connsiteY116" fmla="*/ 1732919 h 6858000"/>
              <a:gd name="connsiteX117" fmla="*/ 265726 w 1508539"/>
              <a:gd name="connsiteY117" fmla="*/ 1663540 h 6858000"/>
              <a:gd name="connsiteX118" fmla="*/ 264852 w 1508539"/>
              <a:gd name="connsiteY118" fmla="*/ 1615777 h 6858000"/>
              <a:gd name="connsiteX119" fmla="*/ 245647 w 1508539"/>
              <a:gd name="connsiteY119" fmla="*/ 1563678 h 6858000"/>
              <a:gd name="connsiteX120" fmla="*/ 258727 w 1508539"/>
              <a:gd name="connsiteY120" fmla="*/ 1519474 h 6858000"/>
              <a:gd name="connsiteX121" fmla="*/ 251469 w 1508539"/>
              <a:gd name="connsiteY121" fmla="*/ 1477995 h 6858000"/>
              <a:gd name="connsiteX122" fmla="*/ 237554 w 1508539"/>
              <a:gd name="connsiteY122" fmla="*/ 1373769 h 6858000"/>
              <a:gd name="connsiteX123" fmla="*/ 245861 w 1508539"/>
              <a:gd name="connsiteY123" fmla="*/ 1307086 h 6858000"/>
              <a:gd name="connsiteX124" fmla="*/ 247049 w 1508539"/>
              <a:gd name="connsiteY124" fmla="*/ 1189033 h 6858000"/>
              <a:gd name="connsiteX125" fmla="*/ 251734 w 1508539"/>
              <a:gd name="connsiteY125" fmla="*/ 1168288 h 6858000"/>
              <a:gd name="connsiteX126" fmla="*/ 244016 w 1508539"/>
              <a:gd name="connsiteY126" fmla="*/ 1142577 h 6858000"/>
              <a:gd name="connsiteX127" fmla="*/ 233322 w 1508539"/>
              <a:gd name="connsiteY127" fmla="*/ 1088484 h 6858000"/>
              <a:gd name="connsiteX128" fmla="*/ 222058 w 1508539"/>
              <a:gd name="connsiteY128" fmla="*/ 1016103 h 6858000"/>
              <a:gd name="connsiteX129" fmla="*/ 223514 w 1508539"/>
              <a:gd name="connsiteY129" fmla="*/ 932283 h 6858000"/>
              <a:gd name="connsiteX130" fmla="*/ 225750 w 1508539"/>
              <a:gd name="connsiteY130" fmla="*/ 915925 h 6858000"/>
              <a:gd name="connsiteX131" fmla="*/ 218379 w 1508539"/>
              <a:gd name="connsiteY131" fmla="*/ 896999 h 6858000"/>
              <a:gd name="connsiteX132" fmla="*/ 187787 w 1508539"/>
              <a:gd name="connsiteY132" fmla="*/ 821517 h 6858000"/>
              <a:gd name="connsiteX133" fmla="*/ 166737 w 1508539"/>
              <a:gd name="connsiteY133" fmla="*/ 751353 h 6858000"/>
              <a:gd name="connsiteX134" fmla="*/ 166295 w 1508539"/>
              <a:gd name="connsiteY134" fmla="*/ 721230 h 6858000"/>
              <a:gd name="connsiteX135" fmla="*/ 151966 w 1508539"/>
              <a:gd name="connsiteY135" fmla="*/ 681659 h 6858000"/>
              <a:gd name="connsiteX136" fmla="*/ 137385 w 1508539"/>
              <a:gd name="connsiteY136" fmla="*/ 635218 h 6858000"/>
              <a:gd name="connsiteX137" fmla="*/ 142396 w 1508539"/>
              <a:gd name="connsiteY137" fmla="*/ 613763 h 6858000"/>
              <a:gd name="connsiteX138" fmla="*/ 128338 w 1508539"/>
              <a:gd name="connsiteY138" fmla="*/ 598582 h 6858000"/>
              <a:gd name="connsiteX139" fmla="*/ 128019 w 1508539"/>
              <a:gd name="connsiteY139" fmla="*/ 576846 h 6858000"/>
              <a:gd name="connsiteX140" fmla="*/ 107645 w 1508539"/>
              <a:gd name="connsiteY140" fmla="*/ 530055 h 6858000"/>
              <a:gd name="connsiteX141" fmla="*/ 106893 w 1508539"/>
              <a:gd name="connsiteY141" fmla="*/ 465389 h 6858000"/>
              <a:gd name="connsiteX142" fmla="*/ 89816 w 1508539"/>
              <a:gd name="connsiteY142" fmla="*/ 424699 h 6858000"/>
              <a:gd name="connsiteX143" fmla="*/ 90191 w 1508539"/>
              <a:gd name="connsiteY143" fmla="*/ 404917 h 6858000"/>
              <a:gd name="connsiteX144" fmla="*/ 70148 w 1508539"/>
              <a:gd name="connsiteY144" fmla="*/ 367211 h 6858000"/>
              <a:gd name="connsiteX145" fmla="*/ 36452 w 1508539"/>
              <a:gd name="connsiteY145" fmla="*/ 268519 h 6858000"/>
              <a:gd name="connsiteX146" fmla="*/ 23935 w 1508539"/>
              <a:gd name="connsiteY146" fmla="*/ 160886 h 6858000"/>
              <a:gd name="connsiteX147" fmla="*/ 19312 w 1508539"/>
              <a:gd name="connsiteY147" fmla="*/ 47336 h 6858000"/>
              <a:gd name="connsiteX148" fmla="*/ 0 w 1508539"/>
              <a:gd name="connsiteY148"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01575 w 1508539"/>
              <a:gd name="connsiteY4" fmla="*/ 6715115 h 6858000"/>
              <a:gd name="connsiteX5" fmla="*/ 111426 w 1508539"/>
              <a:gd name="connsiteY5" fmla="*/ 6680170 h 6858000"/>
              <a:gd name="connsiteX6" fmla="*/ 136976 w 1508539"/>
              <a:gd name="connsiteY6" fmla="*/ 6621207 h 6858000"/>
              <a:gd name="connsiteX7" fmla="*/ 153633 w 1508539"/>
              <a:gd name="connsiteY7" fmla="*/ 6596265 h 6858000"/>
              <a:gd name="connsiteX8" fmla="*/ 153512 w 1508539"/>
              <a:gd name="connsiteY8" fmla="*/ 6594818 h 6858000"/>
              <a:gd name="connsiteX9" fmla="*/ 157757 w 1508539"/>
              <a:gd name="connsiteY9" fmla="*/ 6593735 h 6858000"/>
              <a:gd name="connsiteX10" fmla="*/ 160954 w 1508539"/>
              <a:gd name="connsiteY10" fmla="*/ 6589172 h 6858000"/>
              <a:gd name="connsiteX11" fmla="*/ 164248 w 1508539"/>
              <a:gd name="connsiteY11" fmla="*/ 6574442 h 6858000"/>
              <a:gd name="connsiteX12" fmla="*/ 164588 w 1508539"/>
              <a:gd name="connsiteY12" fmla="*/ 6568530 h 6858000"/>
              <a:gd name="connsiteX13" fmla="*/ 166997 w 1508539"/>
              <a:gd name="connsiteY13" fmla="*/ 6560674 h 6858000"/>
              <a:gd name="connsiteX14" fmla="*/ 167342 w 1508539"/>
              <a:gd name="connsiteY14" fmla="*/ 6560598 h 6858000"/>
              <a:gd name="connsiteX15" fmla="*/ 169039 w 1508539"/>
              <a:gd name="connsiteY15" fmla="*/ 6553006 h 6858000"/>
              <a:gd name="connsiteX16" fmla="*/ 173735 w 1508539"/>
              <a:gd name="connsiteY16" fmla="*/ 6514360 h 6858000"/>
              <a:gd name="connsiteX17" fmla="*/ 215389 w 1508539"/>
              <a:gd name="connsiteY17" fmla="*/ 6478062 h 6858000"/>
              <a:gd name="connsiteX18" fmla="*/ 226078 w 1508539"/>
              <a:gd name="connsiteY18" fmla="*/ 6460325 h 6858000"/>
              <a:gd name="connsiteX19" fmla="*/ 233311 w 1508539"/>
              <a:gd name="connsiteY19" fmla="*/ 6451488 h 6858000"/>
              <a:gd name="connsiteX20" fmla="*/ 234746 w 1508539"/>
              <a:gd name="connsiteY20" fmla="*/ 6451348 h 6858000"/>
              <a:gd name="connsiteX21" fmla="*/ 239104 w 1508539"/>
              <a:gd name="connsiteY21" fmla="*/ 6414240 h 6858000"/>
              <a:gd name="connsiteX22" fmla="*/ 241880 w 1508539"/>
              <a:gd name="connsiteY22" fmla="*/ 6384857 h 6858000"/>
              <a:gd name="connsiteX23" fmla="*/ 240591 w 1508539"/>
              <a:gd name="connsiteY23" fmla="*/ 6367510 h 6858000"/>
              <a:gd name="connsiteX24" fmla="*/ 244471 w 1508539"/>
              <a:gd name="connsiteY24" fmla="*/ 6349778 h 6858000"/>
              <a:gd name="connsiteX25" fmla="*/ 246136 w 1508539"/>
              <a:gd name="connsiteY25" fmla="*/ 6348250 h 6858000"/>
              <a:gd name="connsiteX26" fmla="*/ 262170 w 1508539"/>
              <a:gd name="connsiteY26" fmla="*/ 6281972 h 6858000"/>
              <a:gd name="connsiteX27" fmla="*/ 272933 w 1508539"/>
              <a:gd name="connsiteY27" fmla="*/ 6211940 h 6858000"/>
              <a:gd name="connsiteX28" fmla="*/ 314428 w 1508539"/>
              <a:gd name="connsiteY28" fmla="*/ 6113913 h 6858000"/>
              <a:gd name="connsiteX29" fmla="*/ 318721 w 1508539"/>
              <a:gd name="connsiteY29" fmla="*/ 6028119 h 6858000"/>
              <a:gd name="connsiteX30" fmla="*/ 345501 w 1508539"/>
              <a:gd name="connsiteY30" fmla="*/ 5934687 h 6858000"/>
              <a:gd name="connsiteX31" fmla="*/ 379513 w 1508539"/>
              <a:gd name="connsiteY31" fmla="*/ 5765594 h 6858000"/>
              <a:gd name="connsiteX32" fmla="*/ 411349 w 1508539"/>
              <a:gd name="connsiteY32" fmla="*/ 5693685 h 6858000"/>
              <a:gd name="connsiteX33" fmla="*/ 431404 w 1508539"/>
              <a:gd name="connsiteY33" fmla="*/ 5665173 h 6858000"/>
              <a:gd name="connsiteX34" fmla="*/ 465121 w 1508539"/>
              <a:gd name="connsiteY34" fmla="*/ 5563435 h 6858000"/>
              <a:gd name="connsiteX35" fmla="*/ 494626 w 1508539"/>
              <a:gd name="connsiteY35" fmla="*/ 5476393 h 6858000"/>
              <a:gd name="connsiteX36" fmla="*/ 525819 w 1508539"/>
              <a:gd name="connsiteY36" fmla="*/ 5396260 h 6858000"/>
              <a:gd name="connsiteX37" fmla="*/ 541800 w 1508539"/>
              <a:gd name="connsiteY37" fmla="*/ 5330009 h 6858000"/>
              <a:gd name="connsiteX38" fmla="*/ 575293 w 1508539"/>
              <a:gd name="connsiteY38" fmla="*/ 5273739 h 6858000"/>
              <a:gd name="connsiteX39" fmla="*/ 584892 w 1508539"/>
              <a:gd name="connsiteY39" fmla="*/ 5241779 h 6858000"/>
              <a:gd name="connsiteX40" fmla="*/ 596118 w 1508539"/>
              <a:gd name="connsiteY40" fmla="*/ 5225268 h 6858000"/>
              <a:gd name="connsiteX41" fmla="*/ 597138 w 1508539"/>
              <a:gd name="connsiteY41" fmla="*/ 5217684 h 6858000"/>
              <a:gd name="connsiteX42" fmla="*/ 604479 w 1508539"/>
              <a:gd name="connsiteY42" fmla="*/ 5193377 h 6858000"/>
              <a:gd name="connsiteX43" fmla="*/ 607782 w 1508539"/>
              <a:gd name="connsiteY43" fmla="*/ 5179288 h 6858000"/>
              <a:gd name="connsiteX44" fmla="*/ 608766 w 1508539"/>
              <a:gd name="connsiteY44" fmla="*/ 5173621 h 6858000"/>
              <a:gd name="connsiteX45" fmla="*/ 604400 w 1508539"/>
              <a:gd name="connsiteY45" fmla="*/ 5159961 h 6858000"/>
              <a:gd name="connsiteX46" fmla="*/ 611077 w 1508539"/>
              <a:gd name="connsiteY46" fmla="*/ 5144295 h 6858000"/>
              <a:gd name="connsiteX47" fmla="*/ 608010 w 1508539"/>
              <a:gd name="connsiteY47" fmla="*/ 5125185 h 6858000"/>
              <a:gd name="connsiteX48" fmla="*/ 614840 w 1508539"/>
              <a:gd name="connsiteY48" fmla="*/ 5121884 h 6858000"/>
              <a:gd name="connsiteX49" fmla="*/ 621876 w 1508539"/>
              <a:gd name="connsiteY49" fmla="*/ 5067850 h 6858000"/>
              <a:gd name="connsiteX50" fmla="*/ 624607 w 1508539"/>
              <a:gd name="connsiteY50" fmla="*/ 5060861 h 6858000"/>
              <a:gd name="connsiteX51" fmla="*/ 621311 w 1508539"/>
              <a:gd name="connsiteY51" fmla="*/ 5034192 h 6858000"/>
              <a:gd name="connsiteX52" fmla="*/ 622865 w 1508539"/>
              <a:gd name="connsiteY52" fmla="*/ 4993030 h 6858000"/>
              <a:gd name="connsiteX53" fmla="*/ 629774 w 1508539"/>
              <a:gd name="connsiteY53" fmla="*/ 4946844 h 6858000"/>
              <a:gd name="connsiteX54" fmla="*/ 625630 w 1508539"/>
              <a:gd name="connsiteY54" fmla="*/ 4932692 h 6858000"/>
              <a:gd name="connsiteX55" fmla="*/ 641033 w 1508539"/>
              <a:gd name="connsiteY55" fmla="*/ 4858827 h 6858000"/>
              <a:gd name="connsiteX56" fmla="*/ 646936 w 1508539"/>
              <a:gd name="connsiteY56" fmla="*/ 4821170 h 6858000"/>
              <a:gd name="connsiteX57" fmla="*/ 651669 w 1508539"/>
              <a:gd name="connsiteY57" fmla="*/ 4780965 h 6858000"/>
              <a:gd name="connsiteX58" fmla="*/ 652962 w 1508539"/>
              <a:gd name="connsiteY58" fmla="*/ 4750867 h 6858000"/>
              <a:gd name="connsiteX59" fmla="*/ 650769 w 1508539"/>
              <a:gd name="connsiteY59" fmla="*/ 4690749 h 6858000"/>
              <a:gd name="connsiteX60" fmla="*/ 646249 w 1508539"/>
              <a:gd name="connsiteY60" fmla="*/ 4584173 h 6858000"/>
              <a:gd name="connsiteX61" fmla="*/ 641332 w 1508539"/>
              <a:gd name="connsiteY61" fmla="*/ 4444346 h 6858000"/>
              <a:gd name="connsiteX62" fmla="*/ 637897 w 1508539"/>
              <a:gd name="connsiteY62" fmla="*/ 4375228 h 6858000"/>
              <a:gd name="connsiteX63" fmla="*/ 618550 w 1508539"/>
              <a:gd name="connsiteY63" fmla="*/ 4214165 h 6858000"/>
              <a:gd name="connsiteX64" fmla="*/ 622623 w 1508539"/>
              <a:gd name="connsiteY64" fmla="*/ 4090296 h 6858000"/>
              <a:gd name="connsiteX65" fmla="*/ 607879 w 1508539"/>
              <a:gd name="connsiteY65" fmla="*/ 4033999 h 6858000"/>
              <a:gd name="connsiteX66" fmla="*/ 609028 w 1508539"/>
              <a:gd name="connsiteY66" fmla="*/ 4031933 h 6858000"/>
              <a:gd name="connsiteX67" fmla="*/ 607604 w 1508539"/>
              <a:gd name="connsiteY67" fmla="*/ 4013953 h 6858000"/>
              <a:gd name="connsiteX68" fmla="*/ 593899 w 1508539"/>
              <a:gd name="connsiteY68" fmla="*/ 3974753 h 6858000"/>
              <a:gd name="connsiteX69" fmla="*/ 595497 w 1508539"/>
              <a:gd name="connsiteY69" fmla="*/ 3969950 h 6858000"/>
              <a:gd name="connsiteX70" fmla="*/ 588919 w 1508539"/>
              <a:gd name="connsiteY70" fmla="*/ 3933779 h 6858000"/>
              <a:gd name="connsiteX71" fmla="*/ 590250 w 1508539"/>
              <a:gd name="connsiteY71" fmla="*/ 3933093 h 6858000"/>
              <a:gd name="connsiteX72" fmla="*/ 594604 w 1508539"/>
              <a:gd name="connsiteY72" fmla="*/ 3922082 h 6858000"/>
              <a:gd name="connsiteX73" fmla="*/ 599682 w 1508539"/>
              <a:gd name="connsiteY73" fmla="*/ 3901461 h 6858000"/>
              <a:gd name="connsiteX74" fmla="*/ 622276 w 1508539"/>
              <a:gd name="connsiteY74" fmla="*/ 3813873 h 6858000"/>
              <a:gd name="connsiteX75" fmla="*/ 621701 w 1508539"/>
              <a:gd name="connsiteY75" fmla="*/ 3806161 h 6858000"/>
              <a:gd name="connsiteX76" fmla="*/ 622008 w 1508539"/>
              <a:gd name="connsiteY76" fmla="*/ 3805957 h 6858000"/>
              <a:gd name="connsiteX77" fmla="*/ 622035 w 1508539"/>
              <a:gd name="connsiteY77" fmla="*/ 3797724 h 6858000"/>
              <a:gd name="connsiteX78" fmla="*/ 620650 w 1508539"/>
              <a:gd name="connsiteY78" fmla="*/ 3792098 h 6858000"/>
              <a:gd name="connsiteX79" fmla="*/ 619534 w 1508539"/>
              <a:gd name="connsiteY79" fmla="*/ 3777135 h 6858000"/>
              <a:gd name="connsiteX80" fmla="*/ 621267 w 1508539"/>
              <a:gd name="connsiteY80" fmla="*/ 3771656 h 6858000"/>
              <a:gd name="connsiteX81" fmla="*/ 625010 w 1508539"/>
              <a:gd name="connsiteY81" fmla="*/ 3769007 h 6858000"/>
              <a:gd name="connsiteX82" fmla="*/ 624476 w 1508539"/>
              <a:gd name="connsiteY82" fmla="*/ 3767709 h 6858000"/>
              <a:gd name="connsiteX83" fmla="*/ 633172 w 1508539"/>
              <a:gd name="connsiteY83" fmla="*/ 3738082 h 6858000"/>
              <a:gd name="connsiteX84" fmla="*/ 640518 w 1508539"/>
              <a:gd name="connsiteY84" fmla="*/ 3673397 h 6858000"/>
              <a:gd name="connsiteX85" fmla="*/ 639814 w 1508539"/>
              <a:gd name="connsiteY85" fmla="*/ 3637109 h 6858000"/>
              <a:gd name="connsiteX86" fmla="*/ 643257 w 1508539"/>
              <a:gd name="connsiteY86" fmla="*/ 3536883 h 6858000"/>
              <a:gd name="connsiteX87" fmla="*/ 650795 w 1508539"/>
              <a:gd name="connsiteY87" fmla="*/ 3435652 h 6858000"/>
              <a:gd name="connsiteX88" fmla="*/ 652466 w 1508539"/>
              <a:gd name="connsiteY88" fmla="*/ 3307769 h 6858000"/>
              <a:gd name="connsiteX89" fmla="*/ 670029 w 1508539"/>
              <a:gd name="connsiteY89" fmla="*/ 3250522 h 6858000"/>
              <a:gd name="connsiteX90" fmla="*/ 670454 w 1508539"/>
              <a:gd name="connsiteY90" fmla="*/ 3229163 h 6858000"/>
              <a:gd name="connsiteX91" fmla="*/ 672277 w 1508539"/>
              <a:gd name="connsiteY91" fmla="*/ 3217217 h 6858000"/>
              <a:gd name="connsiteX92" fmla="*/ 659112 w 1508539"/>
              <a:gd name="connsiteY92" fmla="*/ 3183755 h 6858000"/>
              <a:gd name="connsiteX93" fmla="*/ 659613 w 1508539"/>
              <a:gd name="connsiteY93" fmla="*/ 3178642 h 6858000"/>
              <a:gd name="connsiteX94" fmla="*/ 647213 w 1508539"/>
              <a:gd name="connsiteY94" fmla="*/ 3158586 h 6858000"/>
              <a:gd name="connsiteX95" fmla="*/ 632398 w 1508539"/>
              <a:gd name="connsiteY95" fmla="*/ 3129034 h 6858000"/>
              <a:gd name="connsiteX96" fmla="*/ 633063 w 1508539"/>
              <a:gd name="connsiteY96" fmla="*/ 3126682 h 6858000"/>
              <a:gd name="connsiteX97" fmla="*/ 623931 w 1508539"/>
              <a:gd name="connsiteY97" fmla="*/ 3114519 h 6858000"/>
              <a:gd name="connsiteX98" fmla="*/ 610540 w 1508539"/>
              <a:gd name="connsiteY98" fmla="*/ 3106272 h 6858000"/>
              <a:gd name="connsiteX99" fmla="*/ 583270 w 1508539"/>
              <a:gd name="connsiteY99" fmla="*/ 2958185 h 6858000"/>
              <a:gd name="connsiteX100" fmla="*/ 525884 w 1508539"/>
              <a:gd name="connsiteY100" fmla="*/ 2762989 h 6858000"/>
              <a:gd name="connsiteX101" fmla="*/ 474802 w 1508539"/>
              <a:gd name="connsiteY101" fmla="*/ 2554718 h 6858000"/>
              <a:gd name="connsiteX102" fmla="*/ 454896 w 1508539"/>
              <a:gd name="connsiteY102" fmla="*/ 2485734 h 6858000"/>
              <a:gd name="connsiteX103" fmla="*/ 445619 w 1508539"/>
              <a:gd name="connsiteY103" fmla="*/ 2447068 h 6858000"/>
              <a:gd name="connsiteX104" fmla="*/ 432580 w 1508539"/>
              <a:gd name="connsiteY104" fmla="*/ 2425819 h 6858000"/>
              <a:gd name="connsiteX105" fmla="*/ 438579 w 1508539"/>
              <a:gd name="connsiteY105" fmla="*/ 2402874 h 6858000"/>
              <a:gd name="connsiteX106" fmla="*/ 441191 w 1508539"/>
              <a:gd name="connsiteY106" fmla="*/ 2381443 h 6858000"/>
              <a:gd name="connsiteX107" fmla="*/ 417520 w 1508539"/>
              <a:gd name="connsiteY107" fmla="*/ 2261920 h 6858000"/>
              <a:gd name="connsiteX108" fmla="*/ 407407 w 1508539"/>
              <a:gd name="connsiteY108" fmla="*/ 2195378 h 6858000"/>
              <a:gd name="connsiteX109" fmla="*/ 391624 w 1508539"/>
              <a:gd name="connsiteY109" fmla="*/ 2155135 h 6858000"/>
              <a:gd name="connsiteX110" fmla="*/ 389082 w 1508539"/>
              <a:gd name="connsiteY110" fmla="*/ 2118008 h 6858000"/>
              <a:gd name="connsiteX111" fmla="*/ 390075 w 1508539"/>
              <a:gd name="connsiteY111" fmla="*/ 2050531 h 6858000"/>
              <a:gd name="connsiteX112" fmla="*/ 381881 w 1508539"/>
              <a:gd name="connsiteY112" fmla="*/ 1963269 h 6858000"/>
              <a:gd name="connsiteX113" fmla="*/ 363059 w 1508539"/>
              <a:gd name="connsiteY113" fmla="*/ 1906352 h 6858000"/>
              <a:gd name="connsiteX114" fmla="*/ 339616 w 1508539"/>
              <a:gd name="connsiteY114" fmla="*/ 1861531 h 6858000"/>
              <a:gd name="connsiteX115" fmla="*/ 293415 w 1508539"/>
              <a:gd name="connsiteY115" fmla="*/ 1732919 h 6858000"/>
              <a:gd name="connsiteX116" fmla="*/ 265726 w 1508539"/>
              <a:gd name="connsiteY116" fmla="*/ 1663540 h 6858000"/>
              <a:gd name="connsiteX117" fmla="*/ 264852 w 1508539"/>
              <a:gd name="connsiteY117" fmla="*/ 1615777 h 6858000"/>
              <a:gd name="connsiteX118" fmla="*/ 245647 w 1508539"/>
              <a:gd name="connsiteY118" fmla="*/ 1563678 h 6858000"/>
              <a:gd name="connsiteX119" fmla="*/ 258727 w 1508539"/>
              <a:gd name="connsiteY119" fmla="*/ 1519474 h 6858000"/>
              <a:gd name="connsiteX120" fmla="*/ 251469 w 1508539"/>
              <a:gd name="connsiteY120" fmla="*/ 1477995 h 6858000"/>
              <a:gd name="connsiteX121" fmla="*/ 237554 w 1508539"/>
              <a:gd name="connsiteY121" fmla="*/ 1373769 h 6858000"/>
              <a:gd name="connsiteX122" fmla="*/ 245861 w 1508539"/>
              <a:gd name="connsiteY122" fmla="*/ 1307086 h 6858000"/>
              <a:gd name="connsiteX123" fmla="*/ 247049 w 1508539"/>
              <a:gd name="connsiteY123" fmla="*/ 1189033 h 6858000"/>
              <a:gd name="connsiteX124" fmla="*/ 251734 w 1508539"/>
              <a:gd name="connsiteY124" fmla="*/ 1168288 h 6858000"/>
              <a:gd name="connsiteX125" fmla="*/ 244016 w 1508539"/>
              <a:gd name="connsiteY125" fmla="*/ 1142577 h 6858000"/>
              <a:gd name="connsiteX126" fmla="*/ 233322 w 1508539"/>
              <a:gd name="connsiteY126" fmla="*/ 1088484 h 6858000"/>
              <a:gd name="connsiteX127" fmla="*/ 222058 w 1508539"/>
              <a:gd name="connsiteY127" fmla="*/ 1016103 h 6858000"/>
              <a:gd name="connsiteX128" fmla="*/ 223514 w 1508539"/>
              <a:gd name="connsiteY128" fmla="*/ 932283 h 6858000"/>
              <a:gd name="connsiteX129" fmla="*/ 225750 w 1508539"/>
              <a:gd name="connsiteY129" fmla="*/ 915925 h 6858000"/>
              <a:gd name="connsiteX130" fmla="*/ 218379 w 1508539"/>
              <a:gd name="connsiteY130" fmla="*/ 896999 h 6858000"/>
              <a:gd name="connsiteX131" fmla="*/ 187787 w 1508539"/>
              <a:gd name="connsiteY131" fmla="*/ 821517 h 6858000"/>
              <a:gd name="connsiteX132" fmla="*/ 166737 w 1508539"/>
              <a:gd name="connsiteY132" fmla="*/ 751353 h 6858000"/>
              <a:gd name="connsiteX133" fmla="*/ 166295 w 1508539"/>
              <a:gd name="connsiteY133" fmla="*/ 721230 h 6858000"/>
              <a:gd name="connsiteX134" fmla="*/ 151966 w 1508539"/>
              <a:gd name="connsiteY134" fmla="*/ 681659 h 6858000"/>
              <a:gd name="connsiteX135" fmla="*/ 137385 w 1508539"/>
              <a:gd name="connsiteY135" fmla="*/ 635218 h 6858000"/>
              <a:gd name="connsiteX136" fmla="*/ 142396 w 1508539"/>
              <a:gd name="connsiteY136" fmla="*/ 613763 h 6858000"/>
              <a:gd name="connsiteX137" fmla="*/ 128338 w 1508539"/>
              <a:gd name="connsiteY137" fmla="*/ 598582 h 6858000"/>
              <a:gd name="connsiteX138" fmla="*/ 128019 w 1508539"/>
              <a:gd name="connsiteY138" fmla="*/ 576846 h 6858000"/>
              <a:gd name="connsiteX139" fmla="*/ 107645 w 1508539"/>
              <a:gd name="connsiteY139" fmla="*/ 530055 h 6858000"/>
              <a:gd name="connsiteX140" fmla="*/ 106893 w 1508539"/>
              <a:gd name="connsiteY140" fmla="*/ 465389 h 6858000"/>
              <a:gd name="connsiteX141" fmla="*/ 89816 w 1508539"/>
              <a:gd name="connsiteY141" fmla="*/ 424699 h 6858000"/>
              <a:gd name="connsiteX142" fmla="*/ 90191 w 1508539"/>
              <a:gd name="connsiteY142" fmla="*/ 404917 h 6858000"/>
              <a:gd name="connsiteX143" fmla="*/ 70148 w 1508539"/>
              <a:gd name="connsiteY143" fmla="*/ 367211 h 6858000"/>
              <a:gd name="connsiteX144" fmla="*/ 36452 w 1508539"/>
              <a:gd name="connsiteY144" fmla="*/ 268519 h 6858000"/>
              <a:gd name="connsiteX145" fmla="*/ 23935 w 1508539"/>
              <a:gd name="connsiteY145" fmla="*/ 160886 h 6858000"/>
              <a:gd name="connsiteX146" fmla="*/ 19312 w 1508539"/>
              <a:gd name="connsiteY146" fmla="*/ 47336 h 6858000"/>
              <a:gd name="connsiteX147" fmla="*/ 0 w 1508539"/>
              <a:gd name="connsiteY147"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01575 w 1508539"/>
              <a:gd name="connsiteY4" fmla="*/ 6715115 h 6858000"/>
              <a:gd name="connsiteX5" fmla="*/ 111426 w 1508539"/>
              <a:gd name="connsiteY5" fmla="*/ 6680170 h 6858000"/>
              <a:gd name="connsiteX6" fmla="*/ 136976 w 1508539"/>
              <a:gd name="connsiteY6" fmla="*/ 6621207 h 6858000"/>
              <a:gd name="connsiteX7" fmla="*/ 153633 w 1508539"/>
              <a:gd name="connsiteY7" fmla="*/ 6596265 h 6858000"/>
              <a:gd name="connsiteX8" fmla="*/ 153512 w 1508539"/>
              <a:gd name="connsiteY8" fmla="*/ 6594818 h 6858000"/>
              <a:gd name="connsiteX9" fmla="*/ 157757 w 1508539"/>
              <a:gd name="connsiteY9" fmla="*/ 6593735 h 6858000"/>
              <a:gd name="connsiteX10" fmla="*/ 160954 w 1508539"/>
              <a:gd name="connsiteY10" fmla="*/ 6589172 h 6858000"/>
              <a:gd name="connsiteX11" fmla="*/ 164248 w 1508539"/>
              <a:gd name="connsiteY11" fmla="*/ 6574442 h 6858000"/>
              <a:gd name="connsiteX12" fmla="*/ 164588 w 1508539"/>
              <a:gd name="connsiteY12" fmla="*/ 6568530 h 6858000"/>
              <a:gd name="connsiteX13" fmla="*/ 166997 w 1508539"/>
              <a:gd name="connsiteY13" fmla="*/ 6560674 h 6858000"/>
              <a:gd name="connsiteX14" fmla="*/ 167342 w 1508539"/>
              <a:gd name="connsiteY14" fmla="*/ 6560598 h 6858000"/>
              <a:gd name="connsiteX15" fmla="*/ 169039 w 1508539"/>
              <a:gd name="connsiteY15" fmla="*/ 6553006 h 6858000"/>
              <a:gd name="connsiteX16" fmla="*/ 173735 w 1508539"/>
              <a:gd name="connsiteY16" fmla="*/ 6514360 h 6858000"/>
              <a:gd name="connsiteX17" fmla="*/ 215389 w 1508539"/>
              <a:gd name="connsiteY17" fmla="*/ 6478062 h 6858000"/>
              <a:gd name="connsiteX18" fmla="*/ 226078 w 1508539"/>
              <a:gd name="connsiteY18" fmla="*/ 6460325 h 6858000"/>
              <a:gd name="connsiteX19" fmla="*/ 233311 w 1508539"/>
              <a:gd name="connsiteY19" fmla="*/ 6451488 h 6858000"/>
              <a:gd name="connsiteX20" fmla="*/ 234746 w 1508539"/>
              <a:gd name="connsiteY20" fmla="*/ 6451348 h 6858000"/>
              <a:gd name="connsiteX21" fmla="*/ 239104 w 1508539"/>
              <a:gd name="connsiteY21" fmla="*/ 6414240 h 6858000"/>
              <a:gd name="connsiteX22" fmla="*/ 241880 w 1508539"/>
              <a:gd name="connsiteY22" fmla="*/ 6384857 h 6858000"/>
              <a:gd name="connsiteX23" fmla="*/ 240591 w 1508539"/>
              <a:gd name="connsiteY23" fmla="*/ 6367510 h 6858000"/>
              <a:gd name="connsiteX24" fmla="*/ 244471 w 1508539"/>
              <a:gd name="connsiteY24" fmla="*/ 6349778 h 6858000"/>
              <a:gd name="connsiteX25" fmla="*/ 246136 w 1508539"/>
              <a:gd name="connsiteY25" fmla="*/ 6348250 h 6858000"/>
              <a:gd name="connsiteX26" fmla="*/ 262170 w 1508539"/>
              <a:gd name="connsiteY26" fmla="*/ 6281972 h 6858000"/>
              <a:gd name="connsiteX27" fmla="*/ 272933 w 1508539"/>
              <a:gd name="connsiteY27" fmla="*/ 6211940 h 6858000"/>
              <a:gd name="connsiteX28" fmla="*/ 314428 w 1508539"/>
              <a:gd name="connsiteY28" fmla="*/ 6113913 h 6858000"/>
              <a:gd name="connsiteX29" fmla="*/ 318721 w 1508539"/>
              <a:gd name="connsiteY29" fmla="*/ 6028119 h 6858000"/>
              <a:gd name="connsiteX30" fmla="*/ 345501 w 1508539"/>
              <a:gd name="connsiteY30" fmla="*/ 5934687 h 6858000"/>
              <a:gd name="connsiteX31" fmla="*/ 379513 w 1508539"/>
              <a:gd name="connsiteY31" fmla="*/ 5765594 h 6858000"/>
              <a:gd name="connsiteX32" fmla="*/ 411349 w 1508539"/>
              <a:gd name="connsiteY32" fmla="*/ 5693685 h 6858000"/>
              <a:gd name="connsiteX33" fmla="*/ 431404 w 1508539"/>
              <a:gd name="connsiteY33" fmla="*/ 5665173 h 6858000"/>
              <a:gd name="connsiteX34" fmla="*/ 465121 w 1508539"/>
              <a:gd name="connsiteY34" fmla="*/ 5563435 h 6858000"/>
              <a:gd name="connsiteX35" fmla="*/ 494626 w 1508539"/>
              <a:gd name="connsiteY35" fmla="*/ 5476393 h 6858000"/>
              <a:gd name="connsiteX36" fmla="*/ 525819 w 1508539"/>
              <a:gd name="connsiteY36" fmla="*/ 5396260 h 6858000"/>
              <a:gd name="connsiteX37" fmla="*/ 541800 w 1508539"/>
              <a:gd name="connsiteY37" fmla="*/ 5330009 h 6858000"/>
              <a:gd name="connsiteX38" fmla="*/ 575293 w 1508539"/>
              <a:gd name="connsiteY38" fmla="*/ 5273739 h 6858000"/>
              <a:gd name="connsiteX39" fmla="*/ 584892 w 1508539"/>
              <a:gd name="connsiteY39" fmla="*/ 5241779 h 6858000"/>
              <a:gd name="connsiteX40" fmla="*/ 596118 w 1508539"/>
              <a:gd name="connsiteY40" fmla="*/ 5225268 h 6858000"/>
              <a:gd name="connsiteX41" fmla="*/ 597138 w 1508539"/>
              <a:gd name="connsiteY41" fmla="*/ 5217684 h 6858000"/>
              <a:gd name="connsiteX42" fmla="*/ 604479 w 1508539"/>
              <a:gd name="connsiteY42" fmla="*/ 5193377 h 6858000"/>
              <a:gd name="connsiteX43" fmla="*/ 607782 w 1508539"/>
              <a:gd name="connsiteY43" fmla="*/ 5179288 h 6858000"/>
              <a:gd name="connsiteX44" fmla="*/ 608766 w 1508539"/>
              <a:gd name="connsiteY44" fmla="*/ 5173621 h 6858000"/>
              <a:gd name="connsiteX45" fmla="*/ 604400 w 1508539"/>
              <a:gd name="connsiteY45" fmla="*/ 5159961 h 6858000"/>
              <a:gd name="connsiteX46" fmla="*/ 611077 w 1508539"/>
              <a:gd name="connsiteY46" fmla="*/ 5144295 h 6858000"/>
              <a:gd name="connsiteX47" fmla="*/ 608010 w 1508539"/>
              <a:gd name="connsiteY47" fmla="*/ 5125185 h 6858000"/>
              <a:gd name="connsiteX48" fmla="*/ 614840 w 1508539"/>
              <a:gd name="connsiteY48" fmla="*/ 5121884 h 6858000"/>
              <a:gd name="connsiteX49" fmla="*/ 621876 w 1508539"/>
              <a:gd name="connsiteY49" fmla="*/ 5067850 h 6858000"/>
              <a:gd name="connsiteX50" fmla="*/ 624607 w 1508539"/>
              <a:gd name="connsiteY50" fmla="*/ 5060861 h 6858000"/>
              <a:gd name="connsiteX51" fmla="*/ 621311 w 1508539"/>
              <a:gd name="connsiteY51" fmla="*/ 5034192 h 6858000"/>
              <a:gd name="connsiteX52" fmla="*/ 622865 w 1508539"/>
              <a:gd name="connsiteY52" fmla="*/ 4993030 h 6858000"/>
              <a:gd name="connsiteX53" fmla="*/ 629774 w 1508539"/>
              <a:gd name="connsiteY53" fmla="*/ 4946844 h 6858000"/>
              <a:gd name="connsiteX54" fmla="*/ 625630 w 1508539"/>
              <a:gd name="connsiteY54" fmla="*/ 4932692 h 6858000"/>
              <a:gd name="connsiteX55" fmla="*/ 641033 w 1508539"/>
              <a:gd name="connsiteY55" fmla="*/ 4858827 h 6858000"/>
              <a:gd name="connsiteX56" fmla="*/ 646936 w 1508539"/>
              <a:gd name="connsiteY56" fmla="*/ 4821170 h 6858000"/>
              <a:gd name="connsiteX57" fmla="*/ 651669 w 1508539"/>
              <a:gd name="connsiteY57" fmla="*/ 4780965 h 6858000"/>
              <a:gd name="connsiteX58" fmla="*/ 652962 w 1508539"/>
              <a:gd name="connsiteY58" fmla="*/ 4750867 h 6858000"/>
              <a:gd name="connsiteX59" fmla="*/ 650769 w 1508539"/>
              <a:gd name="connsiteY59" fmla="*/ 4690749 h 6858000"/>
              <a:gd name="connsiteX60" fmla="*/ 646249 w 1508539"/>
              <a:gd name="connsiteY60" fmla="*/ 4584173 h 6858000"/>
              <a:gd name="connsiteX61" fmla="*/ 641332 w 1508539"/>
              <a:gd name="connsiteY61" fmla="*/ 4444346 h 6858000"/>
              <a:gd name="connsiteX62" fmla="*/ 637897 w 1508539"/>
              <a:gd name="connsiteY62" fmla="*/ 4375228 h 6858000"/>
              <a:gd name="connsiteX63" fmla="*/ 618550 w 1508539"/>
              <a:gd name="connsiteY63" fmla="*/ 4214165 h 6858000"/>
              <a:gd name="connsiteX64" fmla="*/ 622623 w 1508539"/>
              <a:gd name="connsiteY64" fmla="*/ 4090296 h 6858000"/>
              <a:gd name="connsiteX65" fmla="*/ 607879 w 1508539"/>
              <a:gd name="connsiteY65" fmla="*/ 4033999 h 6858000"/>
              <a:gd name="connsiteX66" fmla="*/ 609028 w 1508539"/>
              <a:gd name="connsiteY66" fmla="*/ 4031933 h 6858000"/>
              <a:gd name="connsiteX67" fmla="*/ 607604 w 1508539"/>
              <a:gd name="connsiteY67" fmla="*/ 4013953 h 6858000"/>
              <a:gd name="connsiteX68" fmla="*/ 593899 w 1508539"/>
              <a:gd name="connsiteY68" fmla="*/ 3974753 h 6858000"/>
              <a:gd name="connsiteX69" fmla="*/ 595497 w 1508539"/>
              <a:gd name="connsiteY69" fmla="*/ 3969950 h 6858000"/>
              <a:gd name="connsiteX70" fmla="*/ 588919 w 1508539"/>
              <a:gd name="connsiteY70" fmla="*/ 3933779 h 6858000"/>
              <a:gd name="connsiteX71" fmla="*/ 590250 w 1508539"/>
              <a:gd name="connsiteY71" fmla="*/ 3933093 h 6858000"/>
              <a:gd name="connsiteX72" fmla="*/ 594604 w 1508539"/>
              <a:gd name="connsiteY72" fmla="*/ 3922082 h 6858000"/>
              <a:gd name="connsiteX73" fmla="*/ 599682 w 1508539"/>
              <a:gd name="connsiteY73" fmla="*/ 3901461 h 6858000"/>
              <a:gd name="connsiteX74" fmla="*/ 622276 w 1508539"/>
              <a:gd name="connsiteY74" fmla="*/ 3813873 h 6858000"/>
              <a:gd name="connsiteX75" fmla="*/ 621701 w 1508539"/>
              <a:gd name="connsiteY75" fmla="*/ 3806161 h 6858000"/>
              <a:gd name="connsiteX76" fmla="*/ 622008 w 1508539"/>
              <a:gd name="connsiteY76" fmla="*/ 3805957 h 6858000"/>
              <a:gd name="connsiteX77" fmla="*/ 622035 w 1508539"/>
              <a:gd name="connsiteY77" fmla="*/ 3797724 h 6858000"/>
              <a:gd name="connsiteX78" fmla="*/ 620650 w 1508539"/>
              <a:gd name="connsiteY78" fmla="*/ 3792098 h 6858000"/>
              <a:gd name="connsiteX79" fmla="*/ 619534 w 1508539"/>
              <a:gd name="connsiteY79" fmla="*/ 3777135 h 6858000"/>
              <a:gd name="connsiteX80" fmla="*/ 621267 w 1508539"/>
              <a:gd name="connsiteY80" fmla="*/ 3771656 h 6858000"/>
              <a:gd name="connsiteX81" fmla="*/ 625010 w 1508539"/>
              <a:gd name="connsiteY81" fmla="*/ 3769007 h 6858000"/>
              <a:gd name="connsiteX82" fmla="*/ 624476 w 1508539"/>
              <a:gd name="connsiteY82" fmla="*/ 3767709 h 6858000"/>
              <a:gd name="connsiteX83" fmla="*/ 633172 w 1508539"/>
              <a:gd name="connsiteY83" fmla="*/ 3738082 h 6858000"/>
              <a:gd name="connsiteX84" fmla="*/ 640518 w 1508539"/>
              <a:gd name="connsiteY84" fmla="*/ 3673397 h 6858000"/>
              <a:gd name="connsiteX85" fmla="*/ 639814 w 1508539"/>
              <a:gd name="connsiteY85" fmla="*/ 3637109 h 6858000"/>
              <a:gd name="connsiteX86" fmla="*/ 643257 w 1508539"/>
              <a:gd name="connsiteY86" fmla="*/ 3536883 h 6858000"/>
              <a:gd name="connsiteX87" fmla="*/ 650795 w 1508539"/>
              <a:gd name="connsiteY87" fmla="*/ 3435652 h 6858000"/>
              <a:gd name="connsiteX88" fmla="*/ 652466 w 1508539"/>
              <a:gd name="connsiteY88" fmla="*/ 3307769 h 6858000"/>
              <a:gd name="connsiteX89" fmla="*/ 670029 w 1508539"/>
              <a:gd name="connsiteY89" fmla="*/ 3250522 h 6858000"/>
              <a:gd name="connsiteX90" fmla="*/ 670454 w 1508539"/>
              <a:gd name="connsiteY90" fmla="*/ 3229163 h 6858000"/>
              <a:gd name="connsiteX91" fmla="*/ 672277 w 1508539"/>
              <a:gd name="connsiteY91" fmla="*/ 3217217 h 6858000"/>
              <a:gd name="connsiteX92" fmla="*/ 659112 w 1508539"/>
              <a:gd name="connsiteY92" fmla="*/ 3183755 h 6858000"/>
              <a:gd name="connsiteX93" fmla="*/ 659613 w 1508539"/>
              <a:gd name="connsiteY93" fmla="*/ 3178642 h 6858000"/>
              <a:gd name="connsiteX94" fmla="*/ 647213 w 1508539"/>
              <a:gd name="connsiteY94" fmla="*/ 3158586 h 6858000"/>
              <a:gd name="connsiteX95" fmla="*/ 632398 w 1508539"/>
              <a:gd name="connsiteY95" fmla="*/ 3129034 h 6858000"/>
              <a:gd name="connsiteX96" fmla="*/ 633063 w 1508539"/>
              <a:gd name="connsiteY96" fmla="*/ 3126682 h 6858000"/>
              <a:gd name="connsiteX97" fmla="*/ 623931 w 1508539"/>
              <a:gd name="connsiteY97" fmla="*/ 3114519 h 6858000"/>
              <a:gd name="connsiteX98" fmla="*/ 610540 w 1508539"/>
              <a:gd name="connsiteY98" fmla="*/ 3106272 h 6858000"/>
              <a:gd name="connsiteX99" fmla="*/ 583270 w 1508539"/>
              <a:gd name="connsiteY99" fmla="*/ 2958185 h 6858000"/>
              <a:gd name="connsiteX100" fmla="*/ 525884 w 1508539"/>
              <a:gd name="connsiteY100" fmla="*/ 2762989 h 6858000"/>
              <a:gd name="connsiteX101" fmla="*/ 474802 w 1508539"/>
              <a:gd name="connsiteY101" fmla="*/ 2554718 h 6858000"/>
              <a:gd name="connsiteX102" fmla="*/ 454896 w 1508539"/>
              <a:gd name="connsiteY102" fmla="*/ 2485734 h 6858000"/>
              <a:gd name="connsiteX103" fmla="*/ 445619 w 1508539"/>
              <a:gd name="connsiteY103" fmla="*/ 2447068 h 6858000"/>
              <a:gd name="connsiteX104" fmla="*/ 432580 w 1508539"/>
              <a:gd name="connsiteY104" fmla="*/ 2425819 h 6858000"/>
              <a:gd name="connsiteX105" fmla="*/ 438579 w 1508539"/>
              <a:gd name="connsiteY105" fmla="*/ 2402874 h 6858000"/>
              <a:gd name="connsiteX106" fmla="*/ 441191 w 1508539"/>
              <a:gd name="connsiteY106" fmla="*/ 2381443 h 6858000"/>
              <a:gd name="connsiteX107" fmla="*/ 417520 w 1508539"/>
              <a:gd name="connsiteY107" fmla="*/ 2261920 h 6858000"/>
              <a:gd name="connsiteX108" fmla="*/ 407407 w 1508539"/>
              <a:gd name="connsiteY108" fmla="*/ 2195378 h 6858000"/>
              <a:gd name="connsiteX109" fmla="*/ 391624 w 1508539"/>
              <a:gd name="connsiteY109" fmla="*/ 2155135 h 6858000"/>
              <a:gd name="connsiteX110" fmla="*/ 389082 w 1508539"/>
              <a:gd name="connsiteY110" fmla="*/ 2118008 h 6858000"/>
              <a:gd name="connsiteX111" fmla="*/ 390075 w 1508539"/>
              <a:gd name="connsiteY111" fmla="*/ 2050531 h 6858000"/>
              <a:gd name="connsiteX112" fmla="*/ 381881 w 1508539"/>
              <a:gd name="connsiteY112" fmla="*/ 1963269 h 6858000"/>
              <a:gd name="connsiteX113" fmla="*/ 363059 w 1508539"/>
              <a:gd name="connsiteY113" fmla="*/ 1906352 h 6858000"/>
              <a:gd name="connsiteX114" fmla="*/ 339616 w 1508539"/>
              <a:gd name="connsiteY114" fmla="*/ 1861531 h 6858000"/>
              <a:gd name="connsiteX115" fmla="*/ 293415 w 1508539"/>
              <a:gd name="connsiteY115" fmla="*/ 1732919 h 6858000"/>
              <a:gd name="connsiteX116" fmla="*/ 265726 w 1508539"/>
              <a:gd name="connsiteY116" fmla="*/ 1663540 h 6858000"/>
              <a:gd name="connsiteX117" fmla="*/ 264852 w 1508539"/>
              <a:gd name="connsiteY117" fmla="*/ 1615777 h 6858000"/>
              <a:gd name="connsiteX118" fmla="*/ 245647 w 1508539"/>
              <a:gd name="connsiteY118" fmla="*/ 1563678 h 6858000"/>
              <a:gd name="connsiteX119" fmla="*/ 258727 w 1508539"/>
              <a:gd name="connsiteY119" fmla="*/ 1519474 h 6858000"/>
              <a:gd name="connsiteX120" fmla="*/ 251469 w 1508539"/>
              <a:gd name="connsiteY120" fmla="*/ 1477995 h 6858000"/>
              <a:gd name="connsiteX121" fmla="*/ 237554 w 1508539"/>
              <a:gd name="connsiteY121" fmla="*/ 1373769 h 6858000"/>
              <a:gd name="connsiteX122" fmla="*/ 245861 w 1508539"/>
              <a:gd name="connsiteY122" fmla="*/ 1307086 h 6858000"/>
              <a:gd name="connsiteX123" fmla="*/ 247049 w 1508539"/>
              <a:gd name="connsiteY123" fmla="*/ 1189033 h 6858000"/>
              <a:gd name="connsiteX124" fmla="*/ 251734 w 1508539"/>
              <a:gd name="connsiteY124" fmla="*/ 1168288 h 6858000"/>
              <a:gd name="connsiteX125" fmla="*/ 244016 w 1508539"/>
              <a:gd name="connsiteY125" fmla="*/ 1142577 h 6858000"/>
              <a:gd name="connsiteX126" fmla="*/ 233322 w 1508539"/>
              <a:gd name="connsiteY126" fmla="*/ 1088484 h 6858000"/>
              <a:gd name="connsiteX127" fmla="*/ 222058 w 1508539"/>
              <a:gd name="connsiteY127" fmla="*/ 1016103 h 6858000"/>
              <a:gd name="connsiteX128" fmla="*/ 223514 w 1508539"/>
              <a:gd name="connsiteY128" fmla="*/ 932283 h 6858000"/>
              <a:gd name="connsiteX129" fmla="*/ 225750 w 1508539"/>
              <a:gd name="connsiteY129" fmla="*/ 915925 h 6858000"/>
              <a:gd name="connsiteX130" fmla="*/ 218379 w 1508539"/>
              <a:gd name="connsiteY130" fmla="*/ 896999 h 6858000"/>
              <a:gd name="connsiteX131" fmla="*/ 187787 w 1508539"/>
              <a:gd name="connsiteY131" fmla="*/ 821517 h 6858000"/>
              <a:gd name="connsiteX132" fmla="*/ 166737 w 1508539"/>
              <a:gd name="connsiteY132" fmla="*/ 751353 h 6858000"/>
              <a:gd name="connsiteX133" fmla="*/ 166295 w 1508539"/>
              <a:gd name="connsiteY133" fmla="*/ 721230 h 6858000"/>
              <a:gd name="connsiteX134" fmla="*/ 151966 w 1508539"/>
              <a:gd name="connsiteY134" fmla="*/ 681659 h 6858000"/>
              <a:gd name="connsiteX135" fmla="*/ 137385 w 1508539"/>
              <a:gd name="connsiteY135" fmla="*/ 635218 h 6858000"/>
              <a:gd name="connsiteX136" fmla="*/ 142396 w 1508539"/>
              <a:gd name="connsiteY136" fmla="*/ 613763 h 6858000"/>
              <a:gd name="connsiteX137" fmla="*/ 128338 w 1508539"/>
              <a:gd name="connsiteY137" fmla="*/ 598582 h 6858000"/>
              <a:gd name="connsiteX138" fmla="*/ 128019 w 1508539"/>
              <a:gd name="connsiteY138" fmla="*/ 576846 h 6858000"/>
              <a:gd name="connsiteX139" fmla="*/ 107645 w 1508539"/>
              <a:gd name="connsiteY139" fmla="*/ 530055 h 6858000"/>
              <a:gd name="connsiteX140" fmla="*/ 106893 w 1508539"/>
              <a:gd name="connsiteY140" fmla="*/ 465389 h 6858000"/>
              <a:gd name="connsiteX141" fmla="*/ 89816 w 1508539"/>
              <a:gd name="connsiteY141" fmla="*/ 424699 h 6858000"/>
              <a:gd name="connsiteX142" fmla="*/ 90191 w 1508539"/>
              <a:gd name="connsiteY142" fmla="*/ 404917 h 6858000"/>
              <a:gd name="connsiteX143" fmla="*/ 70148 w 1508539"/>
              <a:gd name="connsiteY143" fmla="*/ 367211 h 6858000"/>
              <a:gd name="connsiteX144" fmla="*/ 36452 w 1508539"/>
              <a:gd name="connsiteY144" fmla="*/ 268519 h 6858000"/>
              <a:gd name="connsiteX145" fmla="*/ 23935 w 1508539"/>
              <a:gd name="connsiteY145" fmla="*/ 160886 h 6858000"/>
              <a:gd name="connsiteX146" fmla="*/ 19312 w 1508539"/>
              <a:gd name="connsiteY146" fmla="*/ 47336 h 6858000"/>
              <a:gd name="connsiteX147" fmla="*/ 0 w 1508539"/>
              <a:gd name="connsiteY147"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28010 w 1508539"/>
              <a:gd name="connsiteY4" fmla="*/ 6751578 h 6858000"/>
              <a:gd name="connsiteX5" fmla="*/ 111426 w 1508539"/>
              <a:gd name="connsiteY5" fmla="*/ 6680170 h 6858000"/>
              <a:gd name="connsiteX6" fmla="*/ 136976 w 1508539"/>
              <a:gd name="connsiteY6" fmla="*/ 6621207 h 6858000"/>
              <a:gd name="connsiteX7" fmla="*/ 153633 w 1508539"/>
              <a:gd name="connsiteY7" fmla="*/ 6596265 h 6858000"/>
              <a:gd name="connsiteX8" fmla="*/ 153512 w 1508539"/>
              <a:gd name="connsiteY8" fmla="*/ 6594818 h 6858000"/>
              <a:gd name="connsiteX9" fmla="*/ 157757 w 1508539"/>
              <a:gd name="connsiteY9" fmla="*/ 6593735 h 6858000"/>
              <a:gd name="connsiteX10" fmla="*/ 160954 w 1508539"/>
              <a:gd name="connsiteY10" fmla="*/ 6589172 h 6858000"/>
              <a:gd name="connsiteX11" fmla="*/ 164248 w 1508539"/>
              <a:gd name="connsiteY11" fmla="*/ 6574442 h 6858000"/>
              <a:gd name="connsiteX12" fmla="*/ 164588 w 1508539"/>
              <a:gd name="connsiteY12" fmla="*/ 6568530 h 6858000"/>
              <a:gd name="connsiteX13" fmla="*/ 166997 w 1508539"/>
              <a:gd name="connsiteY13" fmla="*/ 6560674 h 6858000"/>
              <a:gd name="connsiteX14" fmla="*/ 167342 w 1508539"/>
              <a:gd name="connsiteY14" fmla="*/ 6560598 h 6858000"/>
              <a:gd name="connsiteX15" fmla="*/ 169039 w 1508539"/>
              <a:gd name="connsiteY15" fmla="*/ 6553006 h 6858000"/>
              <a:gd name="connsiteX16" fmla="*/ 173735 w 1508539"/>
              <a:gd name="connsiteY16" fmla="*/ 6514360 h 6858000"/>
              <a:gd name="connsiteX17" fmla="*/ 215389 w 1508539"/>
              <a:gd name="connsiteY17" fmla="*/ 6478062 h 6858000"/>
              <a:gd name="connsiteX18" fmla="*/ 226078 w 1508539"/>
              <a:gd name="connsiteY18" fmla="*/ 6460325 h 6858000"/>
              <a:gd name="connsiteX19" fmla="*/ 233311 w 1508539"/>
              <a:gd name="connsiteY19" fmla="*/ 6451488 h 6858000"/>
              <a:gd name="connsiteX20" fmla="*/ 234746 w 1508539"/>
              <a:gd name="connsiteY20" fmla="*/ 6451348 h 6858000"/>
              <a:gd name="connsiteX21" fmla="*/ 239104 w 1508539"/>
              <a:gd name="connsiteY21" fmla="*/ 6414240 h 6858000"/>
              <a:gd name="connsiteX22" fmla="*/ 241880 w 1508539"/>
              <a:gd name="connsiteY22" fmla="*/ 6384857 h 6858000"/>
              <a:gd name="connsiteX23" fmla="*/ 240591 w 1508539"/>
              <a:gd name="connsiteY23" fmla="*/ 6367510 h 6858000"/>
              <a:gd name="connsiteX24" fmla="*/ 244471 w 1508539"/>
              <a:gd name="connsiteY24" fmla="*/ 6349778 h 6858000"/>
              <a:gd name="connsiteX25" fmla="*/ 246136 w 1508539"/>
              <a:gd name="connsiteY25" fmla="*/ 6348250 h 6858000"/>
              <a:gd name="connsiteX26" fmla="*/ 262170 w 1508539"/>
              <a:gd name="connsiteY26" fmla="*/ 6281972 h 6858000"/>
              <a:gd name="connsiteX27" fmla="*/ 272933 w 1508539"/>
              <a:gd name="connsiteY27" fmla="*/ 6211940 h 6858000"/>
              <a:gd name="connsiteX28" fmla="*/ 314428 w 1508539"/>
              <a:gd name="connsiteY28" fmla="*/ 6113913 h 6858000"/>
              <a:gd name="connsiteX29" fmla="*/ 318721 w 1508539"/>
              <a:gd name="connsiteY29" fmla="*/ 6028119 h 6858000"/>
              <a:gd name="connsiteX30" fmla="*/ 345501 w 1508539"/>
              <a:gd name="connsiteY30" fmla="*/ 5934687 h 6858000"/>
              <a:gd name="connsiteX31" fmla="*/ 379513 w 1508539"/>
              <a:gd name="connsiteY31" fmla="*/ 5765594 h 6858000"/>
              <a:gd name="connsiteX32" fmla="*/ 411349 w 1508539"/>
              <a:gd name="connsiteY32" fmla="*/ 5693685 h 6858000"/>
              <a:gd name="connsiteX33" fmla="*/ 431404 w 1508539"/>
              <a:gd name="connsiteY33" fmla="*/ 5665173 h 6858000"/>
              <a:gd name="connsiteX34" fmla="*/ 465121 w 1508539"/>
              <a:gd name="connsiteY34" fmla="*/ 5563435 h 6858000"/>
              <a:gd name="connsiteX35" fmla="*/ 494626 w 1508539"/>
              <a:gd name="connsiteY35" fmla="*/ 5476393 h 6858000"/>
              <a:gd name="connsiteX36" fmla="*/ 525819 w 1508539"/>
              <a:gd name="connsiteY36" fmla="*/ 5396260 h 6858000"/>
              <a:gd name="connsiteX37" fmla="*/ 541800 w 1508539"/>
              <a:gd name="connsiteY37" fmla="*/ 5330009 h 6858000"/>
              <a:gd name="connsiteX38" fmla="*/ 575293 w 1508539"/>
              <a:gd name="connsiteY38" fmla="*/ 5273739 h 6858000"/>
              <a:gd name="connsiteX39" fmla="*/ 584892 w 1508539"/>
              <a:gd name="connsiteY39" fmla="*/ 5241779 h 6858000"/>
              <a:gd name="connsiteX40" fmla="*/ 596118 w 1508539"/>
              <a:gd name="connsiteY40" fmla="*/ 5225268 h 6858000"/>
              <a:gd name="connsiteX41" fmla="*/ 597138 w 1508539"/>
              <a:gd name="connsiteY41" fmla="*/ 5217684 h 6858000"/>
              <a:gd name="connsiteX42" fmla="*/ 604479 w 1508539"/>
              <a:gd name="connsiteY42" fmla="*/ 5193377 h 6858000"/>
              <a:gd name="connsiteX43" fmla="*/ 607782 w 1508539"/>
              <a:gd name="connsiteY43" fmla="*/ 5179288 h 6858000"/>
              <a:gd name="connsiteX44" fmla="*/ 608766 w 1508539"/>
              <a:gd name="connsiteY44" fmla="*/ 5173621 h 6858000"/>
              <a:gd name="connsiteX45" fmla="*/ 604400 w 1508539"/>
              <a:gd name="connsiteY45" fmla="*/ 5159961 h 6858000"/>
              <a:gd name="connsiteX46" fmla="*/ 611077 w 1508539"/>
              <a:gd name="connsiteY46" fmla="*/ 5144295 h 6858000"/>
              <a:gd name="connsiteX47" fmla="*/ 608010 w 1508539"/>
              <a:gd name="connsiteY47" fmla="*/ 5125185 h 6858000"/>
              <a:gd name="connsiteX48" fmla="*/ 614840 w 1508539"/>
              <a:gd name="connsiteY48" fmla="*/ 5121884 h 6858000"/>
              <a:gd name="connsiteX49" fmla="*/ 621876 w 1508539"/>
              <a:gd name="connsiteY49" fmla="*/ 5067850 h 6858000"/>
              <a:gd name="connsiteX50" fmla="*/ 624607 w 1508539"/>
              <a:gd name="connsiteY50" fmla="*/ 5060861 h 6858000"/>
              <a:gd name="connsiteX51" fmla="*/ 621311 w 1508539"/>
              <a:gd name="connsiteY51" fmla="*/ 5034192 h 6858000"/>
              <a:gd name="connsiteX52" fmla="*/ 622865 w 1508539"/>
              <a:gd name="connsiteY52" fmla="*/ 4993030 h 6858000"/>
              <a:gd name="connsiteX53" fmla="*/ 629774 w 1508539"/>
              <a:gd name="connsiteY53" fmla="*/ 4946844 h 6858000"/>
              <a:gd name="connsiteX54" fmla="*/ 625630 w 1508539"/>
              <a:gd name="connsiteY54" fmla="*/ 4932692 h 6858000"/>
              <a:gd name="connsiteX55" fmla="*/ 641033 w 1508539"/>
              <a:gd name="connsiteY55" fmla="*/ 4858827 h 6858000"/>
              <a:gd name="connsiteX56" fmla="*/ 646936 w 1508539"/>
              <a:gd name="connsiteY56" fmla="*/ 4821170 h 6858000"/>
              <a:gd name="connsiteX57" fmla="*/ 651669 w 1508539"/>
              <a:gd name="connsiteY57" fmla="*/ 4780965 h 6858000"/>
              <a:gd name="connsiteX58" fmla="*/ 652962 w 1508539"/>
              <a:gd name="connsiteY58" fmla="*/ 4750867 h 6858000"/>
              <a:gd name="connsiteX59" fmla="*/ 650769 w 1508539"/>
              <a:gd name="connsiteY59" fmla="*/ 4690749 h 6858000"/>
              <a:gd name="connsiteX60" fmla="*/ 646249 w 1508539"/>
              <a:gd name="connsiteY60" fmla="*/ 4584173 h 6858000"/>
              <a:gd name="connsiteX61" fmla="*/ 641332 w 1508539"/>
              <a:gd name="connsiteY61" fmla="*/ 4444346 h 6858000"/>
              <a:gd name="connsiteX62" fmla="*/ 637897 w 1508539"/>
              <a:gd name="connsiteY62" fmla="*/ 4375228 h 6858000"/>
              <a:gd name="connsiteX63" fmla="*/ 618550 w 1508539"/>
              <a:gd name="connsiteY63" fmla="*/ 4214165 h 6858000"/>
              <a:gd name="connsiteX64" fmla="*/ 622623 w 1508539"/>
              <a:gd name="connsiteY64" fmla="*/ 4090296 h 6858000"/>
              <a:gd name="connsiteX65" fmla="*/ 607879 w 1508539"/>
              <a:gd name="connsiteY65" fmla="*/ 4033999 h 6858000"/>
              <a:gd name="connsiteX66" fmla="*/ 609028 w 1508539"/>
              <a:gd name="connsiteY66" fmla="*/ 4031933 h 6858000"/>
              <a:gd name="connsiteX67" fmla="*/ 607604 w 1508539"/>
              <a:gd name="connsiteY67" fmla="*/ 4013953 h 6858000"/>
              <a:gd name="connsiteX68" fmla="*/ 593899 w 1508539"/>
              <a:gd name="connsiteY68" fmla="*/ 3974753 h 6858000"/>
              <a:gd name="connsiteX69" fmla="*/ 595497 w 1508539"/>
              <a:gd name="connsiteY69" fmla="*/ 3969950 h 6858000"/>
              <a:gd name="connsiteX70" fmla="*/ 588919 w 1508539"/>
              <a:gd name="connsiteY70" fmla="*/ 3933779 h 6858000"/>
              <a:gd name="connsiteX71" fmla="*/ 590250 w 1508539"/>
              <a:gd name="connsiteY71" fmla="*/ 3933093 h 6858000"/>
              <a:gd name="connsiteX72" fmla="*/ 594604 w 1508539"/>
              <a:gd name="connsiteY72" fmla="*/ 3922082 h 6858000"/>
              <a:gd name="connsiteX73" fmla="*/ 599682 w 1508539"/>
              <a:gd name="connsiteY73" fmla="*/ 3901461 h 6858000"/>
              <a:gd name="connsiteX74" fmla="*/ 622276 w 1508539"/>
              <a:gd name="connsiteY74" fmla="*/ 3813873 h 6858000"/>
              <a:gd name="connsiteX75" fmla="*/ 621701 w 1508539"/>
              <a:gd name="connsiteY75" fmla="*/ 3806161 h 6858000"/>
              <a:gd name="connsiteX76" fmla="*/ 622008 w 1508539"/>
              <a:gd name="connsiteY76" fmla="*/ 3805957 h 6858000"/>
              <a:gd name="connsiteX77" fmla="*/ 622035 w 1508539"/>
              <a:gd name="connsiteY77" fmla="*/ 3797724 h 6858000"/>
              <a:gd name="connsiteX78" fmla="*/ 620650 w 1508539"/>
              <a:gd name="connsiteY78" fmla="*/ 3792098 h 6858000"/>
              <a:gd name="connsiteX79" fmla="*/ 619534 w 1508539"/>
              <a:gd name="connsiteY79" fmla="*/ 3777135 h 6858000"/>
              <a:gd name="connsiteX80" fmla="*/ 621267 w 1508539"/>
              <a:gd name="connsiteY80" fmla="*/ 3771656 h 6858000"/>
              <a:gd name="connsiteX81" fmla="*/ 625010 w 1508539"/>
              <a:gd name="connsiteY81" fmla="*/ 3769007 h 6858000"/>
              <a:gd name="connsiteX82" fmla="*/ 624476 w 1508539"/>
              <a:gd name="connsiteY82" fmla="*/ 3767709 h 6858000"/>
              <a:gd name="connsiteX83" fmla="*/ 633172 w 1508539"/>
              <a:gd name="connsiteY83" fmla="*/ 3738082 h 6858000"/>
              <a:gd name="connsiteX84" fmla="*/ 640518 w 1508539"/>
              <a:gd name="connsiteY84" fmla="*/ 3673397 h 6858000"/>
              <a:gd name="connsiteX85" fmla="*/ 639814 w 1508539"/>
              <a:gd name="connsiteY85" fmla="*/ 3637109 h 6858000"/>
              <a:gd name="connsiteX86" fmla="*/ 643257 w 1508539"/>
              <a:gd name="connsiteY86" fmla="*/ 3536883 h 6858000"/>
              <a:gd name="connsiteX87" fmla="*/ 650795 w 1508539"/>
              <a:gd name="connsiteY87" fmla="*/ 3435652 h 6858000"/>
              <a:gd name="connsiteX88" fmla="*/ 652466 w 1508539"/>
              <a:gd name="connsiteY88" fmla="*/ 3307769 h 6858000"/>
              <a:gd name="connsiteX89" fmla="*/ 670029 w 1508539"/>
              <a:gd name="connsiteY89" fmla="*/ 3250522 h 6858000"/>
              <a:gd name="connsiteX90" fmla="*/ 670454 w 1508539"/>
              <a:gd name="connsiteY90" fmla="*/ 3229163 h 6858000"/>
              <a:gd name="connsiteX91" fmla="*/ 672277 w 1508539"/>
              <a:gd name="connsiteY91" fmla="*/ 3217217 h 6858000"/>
              <a:gd name="connsiteX92" fmla="*/ 659112 w 1508539"/>
              <a:gd name="connsiteY92" fmla="*/ 3183755 h 6858000"/>
              <a:gd name="connsiteX93" fmla="*/ 659613 w 1508539"/>
              <a:gd name="connsiteY93" fmla="*/ 3178642 h 6858000"/>
              <a:gd name="connsiteX94" fmla="*/ 647213 w 1508539"/>
              <a:gd name="connsiteY94" fmla="*/ 3158586 h 6858000"/>
              <a:gd name="connsiteX95" fmla="*/ 632398 w 1508539"/>
              <a:gd name="connsiteY95" fmla="*/ 3129034 h 6858000"/>
              <a:gd name="connsiteX96" fmla="*/ 633063 w 1508539"/>
              <a:gd name="connsiteY96" fmla="*/ 3126682 h 6858000"/>
              <a:gd name="connsiteX97" fmla="*/ 623931 w 1508539"/>
              <a:gd name="connsiteY97" fmla="*/ 3114519 h 6858000"/>
              <a:gd name="connsiteX98" fmla="*/ 610540 w 1508539"/>
              <a:gd name="connsiteY98" fmla="*/ 3106272 h 6858000"/>
              <a:gd name="connsiteX99" fmla="*/ 583270 w 1508539"/>
              <a:gd name="connsiteY99" fmla="*/ 2958185 h 6858000"/>
              <a:gd name="connsiteX100" fmla="*/ 525884 w 1508539"/>
              <a:gd name="connsiteY100" fmla="*/ 2762989 h 6858000"/>
              <a:gd name="connsiteX101" fmla="*/ 474802 w 1508539"/>
              <a:gd name="connsiteY101" fmla="*/ 2554718 h 6858000"/>
              <a:gd name="connsiteX102" fmla="*/ 454896 w 1508539"/>
              <a:gd name="connsiteY102" fmla="*/ 2485734 h 6858000"/>
              <a:gd name="connsiteX103" fmla="*/ 445619 w 1508539"/>
              <a:gd name="connsiteY103" fmla="*/ 2447068 h 6858000"/>
              <a:gd name="connsiteX104" fmla="*/ 432580 w 1508539"/>
              <a:gd name="connsiteY104" fmla="*/ 2425819 h 6858000"/>
              <a:gd name="connsiteX105" fmla="*/ 438579 w 1508539"/>
              <a:gd name="connsiteY105" fmla="*/ 2402874 h 6858000"/>
              <a:gd name="connsiteX106" fmla="*/ 441191 w 1508539"/>
              <a:gd name="connsiteY106" fmla="*/ 2381443 h 6858000"/>
              <a:gd name="connsiteX107" fmla="*/ 417520 w 1508539"/>
              <a:gd name="connsiteY107" fmla="*/ 2261920 h 6858000"/>
              <a:gd name="connsiteX108" fmla="*/ 407407 w 1508539"/>
              <a:gd name="connsiteY108" fmla="*/ 2195378 h 6858000"/>
              <a:gd name="connsiteX109" fmla="*/ 391624 w 1508539"/>
              <a:gd name="connsiteY109" fmla="*/ 2155135 h 6858000"/>
              <a:gd name="connsiteX110" fmla="*/ 389082 w 1508539"/>
              <a:gd name="connsiteY110" fmla="*/ 2118008 h 6858000"/>
              <a:gd name="connsiteX111" fmla="*/ 390075 w 1508539"/>
              <a:gd name="connsiteY111" fmla="*/ 2050531 h 6858000"/>
              <a:gd name="connsiteX112" fmla="*/ 381881 w 1508539"/>
              <a:gd name="connsiteY112" fmla="*/ 1963269 h 6858000"/>
              <a:gd name="connsiteX113" fmla="*/ 363059 w 1508539"/>
              <a:gd name="connsiteY113" fmla="*/ 1906352 h 6858000"/>
              <a:gd name="connsiteX114" fmla="*/ 339616 w 1508539"/>
              <a:gd name="connsiteY114" fmla="*/ 1861531 h 6858000"/>
              <a:gd name="connsiteX115" fmla="*/ 293415 w 1508539"/>
              <a:gd name="connsiteY115" fmla="*/ 1732919 h 6858000"/>
              <a:gd name="connsiteX116" fmla="*/ 265726 w 1508539"/>
              <a:gd name="connsiteY116" fmla="*/ 1663540 h 6858000"/>
              <a:gd name="connsiteX117" fmla="*/ 264852 w 1508539"/>
              <a:gd name="connsiteY117" fmla="*/ 1615777 h 6858000"/>
              <a:gd name="connsiteX118" fmla="*/ 245647 w 1508539"/>
              <a:gd name="connsiteY118" fmla="*/ 1563678 h 6858000"/>
              <a:gd name="connsiteX119" fmla="*/ 258727 w 1508539"/>
              <a:gd name="connsiteY119" fmla="*/ 1519474 h 6858000"/>
              <a:gd name="connsiteX120" fmla="*/ 251469 w 1508539"/>
              <a:gd name="connsiteY120" fmla="*/ 1477995 h 6858000"/>
              <a:gd name="connsiteX121" fmla="*/ 237554 w 1508539"/>
              <a:gd name="connsiteY121" fmla="*/ 1373769 h 6858000"/>
              <a:gd name="connsiteX122" fmla="*/ 245861 w 1508539"/>
              <a:gd name="connsiteY122" fmla="*/ 1307086 h 6858000"/>
              <a:gd name="connsiteX123" fmla="*/ 247049 w 1508539"/>
              <a:gd name="connsiteY123" fmla="*/ 1189033 h 6858000"/>
              <a:gd name="connsiteX124" fmla="*/ 251734 w 1508539"/>
              <a:gd name="connsiteY124" fmla="*/ 1168288 h 6858000"/>
              <a:gd name="connsiteX125" fmla="*/ 244016 w 1508539"/>
              <a:gd name="connsiteY125" fmla="*/ 1142577 h 6858000"/>
              <a:gd name="connsiteX126" fmla="*/ 233322 w 1508539"/>
              <a:gd name="connsiteY126" fmla="*/ 1088484 h 6858000"/>
              <a:gd name="connsiteX127" fmla="*/ 222058 w 1508539"/>
              <a:gd name="connsiteY127" fmla="*/ 1016103 h 6858000"/>
              <a:gd name="connsiteX128" fmla="*/ 223514 w 1508539"/>
              <a:gd name="connsiteY128" fmla="*/ 932283 h 6858000"/>
              <a:gd name="connsiteX129" fmla="*/ 225750 w 1508539"/>
              <a:gd name="connsiteY129" fmla="*/ 915925 h 6858000"/>
              <a:gd name="connsiteX130" fmla="*/ 218379 w 1508539"/>
              <a:gd name="connsiteY130" fmla="*/ 896999 h 6858000"/>
              <a:gd name="connsiteX131" fmla="*/ 187787 w 1508539"/>
              <a:gd name="connsiteY131" fmla="*/ 821517 h 6858000"/>
              <a:gd name="connsiteX132" fmla="*/ 166737 w 1508539"/>
              <a:gd name="connsiteY132" fmla="*/ 751353 h 6858000"/>
              <a:gd name="connsiteX133" fmla="*/ 166295 w 1508539"/>
              <a:gd name="connsiteY133" fmla="*/ 721230 h 6858000"/>
              <a:gd name="connsiteX134" fmla="*/ 151966 w 1508539"/>
              <a:gd name="connsiteY134" fmla="*/ 681659 h 6858000"/>
              <a:gd name="connsiteX135" fmla="*/ 137385 w 1508539"/>
              <a:gd name="connsiteY135" fmla="*/ 635218 h 6858000"/>
              <a:gd name="connsiteX136" fmla="*/ 142396 w 1508539"/>
              <a:gd name="connsiteY136" fmla="*/ 613763 h 6858000"/>
              <a:gd name="connsiteX137" fmla="*/ 128338 w 1508539"/>
              <a:gd name="connsiteY137" fmla="*/ 598582 h 6858000"/>
              <a:gd name="connsiteX138" fmla="*/ 128019 w 1508539"/>
              <a:gd name="connsiteY138" fmla="*/ 576846 h 6858000"/>
              <a:gd name="connsiteX139" fmla="*/ 107645 w 1508539"/>
              <a:gd name="connsiteY139" fmla="*/ 530055 h 6858000"/>
              <a:gd name="connsiteX140" fmla="*/ 106893 w 1508539"/>
              <a:gd name="connsiteY140" fmla="*/ 465389 h 6858000"/>
              <a:gd name="connsiteX141" fmla="*/ 89816 w 1508539"/>
              <a:gd name="connsiteY141" fmla="*/ 424699 h 6858000"/>
              <a:gd name="connsiteX142" fmla="*/ 90191 w 1508539"/>
              <a:gd name="connsiteY142" fmla="*/ 404917 h 6858000"/>
              <a:gd name="connsiteX143" fmla="*/ 70148 w 1508539"/>
              <a:gd name="connsiteY143" fmla="*/ 367211 h 6858000"/>
              <a:gd name="connsiteX144" fmla="*/ 36452 w 1508539"/>
              <a:gd name="connsiteY144" fmla="*/ 268519 h 6858000"/>
              <a:gd name="connsiteX145" fmla="*/ 23935 w 1508539"/>
              <a:gd name="connsiteY145" fmla="*/ 160886 h 6858000"/>
              <a:gd name="connsiteX146" fmla="*/ 19312 w 1508539"/>
              <a:gd name="connsiteY146" fmla="*/ 47336 h 6858000"/>
              <a:gd name="connsiteX147" fmla="*/ 0 w 1508539"/>
              <a:gd name="connsiteY147"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28010 w 1508539"/>
              <a:gd name="connsiteY4" fmla="*/ 6751578 h 6858000"/>
              <a:gd name="connsiteX5" fmla="*/ 146674 w 1508539"/>
              <a:gd name="connsiteY5" fmla="*/ 6696999 h 6858000"/>
              <a:gd name="connsiteX6" fmla="*/ 136976 w 1508539"/>
              <a:gd name="connsiteY6" fmla="*/ 6621207 h 6858000"/>
              <a:gd name="connsiteX7" fmla="*/ 153633 w 1508539"/>
              <a:gd name="connsiteY7" fmla="*/ 6596265 h 6858000"/>
              <a:gd name="connsiteX8" fmla="*/ 153512 w 1508539"/>
              <a:gd name="connsiteY8" fmla="*/ 6594818 h 6858000"/>
              <a:gd name="connsiteX9" fmla="*/ 157757 w 1508539"/>
              <a:gd name="connsiteY9" fmla="*/ 6593735 h 6858000"/>
              <a:gd name="connsiteX10" fmla="*/ 160954 w 1508539"/>
              <a:gd name="connsiteY10" fmla="*/ 6589172 h 6858000"/>
              <a:gd name="connsiteX11" fmla="*/ 164248 w 1508539"/>
              <a:gd name="connsiteY11" fmla="*/ 6574442 h 6858000"/>
              <a:gd name="connsiteX12" fmla="*/ 164588 w 1508539"/>
              <a:gd name="connsiteY12" fmla="*/ 6568530 h 6858000"/>
              <a:gd name="connsiteX13" fmla="*/ 166997 w 1508539"/>
              <a:gd name="connsiteY13" fmla="*/ 6560674 h 6858000"/>
              <a:gd name="connsiteX14" fmla="*/ 167342 w 1508539"/>
              <a:gd name="connsiteY14" fmla="*/ 6560598 h 6858000"/>
              <a:gd name="connsiteX15" fmla="*/ 169039 w 1508539"/>
              <a:gd name="connsiteY15" fmla="*/ 6553006 h 6858000"/>
              <a:gd name="connsiteX16" fmla="*/ 173735 w 1508539"/>
              <a:gd name="connsiteY16" fmla="*/ 6514360 h 6858000"/>
              <a:gd name="connsiteX17" fmla="*/ 215389 w 1508539"/>
              <a:gd name="connsiteY17" fmla="*/ 6478062 h 6858000"/>
              <a:gd name="connsiteX18" fmla="*/ 226078 w 1508539"/>
              <a:gd name="connsiteY18" fmla="*/ 6460325 h 6858000"/>
              <a:gd name="connsiteX19" fmla="*/ 233311 w 1508539"/>
              <a:gd name="connsiteY19" fmla="*/ 6451488 h 6858000"/>
              <a:gd name="connsiteX20" fmla="*/ 234746 w 1508539"/>
              <a:gd name="connsiteY20" fmla="*/ 6451348 h 6858000"/>
              <a:gd name="connsiteX21" fmla="*/ 239104 w 1508539"/>
              <a:gd name="connsiteY21" fmla="*/ 6414240 h 6858000"/>
              <a:gd name="connsiteX22" fmla="*/ 241880 w 1508539"/>
              <a:gd name="connsiteY22" fmla="*/ 6384857 h 6858000"/>
              <a:gd name="connsiteX23" fmla="*/ 240591 w 1508539"/>
              <a:gd name="connsiteY23" fmla="*/ 6367510 h 6858000"/>
              <a:gd name="connsiteX24" fmla="*/ 244471 w 1508539"/>
              <a:gd name="connsiteY24" fmla="*/ 6349778 h 6858000"/>
              <a:gd name="connsiteX25" fmla="*/ 246136 w 1508539"/>
              <a:gd name="connsiteY25" fmla="*/ 6348250 h 6858000"/>
              <a:gd name="connsiteX26" fmla="*/ 262170 w 1508539"/>
              <a:gd name="connsiteY26" fmla="*/ 6281972 h 6858000"/>
              <a:gd name="connsiteX27" fmla="*/ 272933 w 1508539"/>
              <a:gd name="connsiteY27" fmla="*/ 6211940 h 6858000"/>
              <a:gd name="connsiteX28" fmla="*/ 314428 w 1508539"/>
              <a:gd name="connsiteY28" fmla="*/ 6113913 h 6858000"/>
              <a:gd name="connsiteX29" fmla="*/ 318721 w 1508539"/>
              <a:gd name="connsiteY29" fmla="*/ 6028119 h 6858000"/>
              <a:gd name="connsiteX30" fmla="*/ 345501 w 1508539"/>
              <a:gd name="connsiteY30" fmla="*/ 5934687 h 6858000"/>
              <a:gd name="connsiteX31" fmla="*/ 379513 w 1508539"/>
              <a:gd name="connsiteY31" fmla="*/ 5765594 h 6858000"/>
              <a:gd name="connsiteX32" fmla="*/ 411349 w 1508539"/>
              <a:gd name="connsiteY32" fmla="*/ 5693685 h 6858000"/>
              <a:gd name="connsiteX33" fmla="*/ 431404 w 1508539"/>
              <a:gd name="connsiteY33" fmla="*/ 5665173 h 6858000"/>
              <a:gd name="connsiteX34" fmla="*/ 465121 w 1508539"/>
              <a:gd name="connsiteY34" fmla="*/ 5563435 h 6858000"/>
              <a:gd name="connsiteX35" fmla="*/ 494626 w 1508539"/>
              <a:gd name="connsiteY35" fmla="*/ 5476393 h 6858000"/>
              <a:gd name="connsiteX36" fmla="*/ 525819 w 1508539"/>
              <a:gd name="connsiteY36" fmla="*/ 5396260 h 6858000"/>
              <a:gd name="connsiteX37" fmla="*/ 541800 w 1508539"/>
              <a:gd name="connsiteY37" fmla="*/ 5330009 h 6858000"/>
              <a:gd name="connsiteX38" fmla="*/ 575293 w 1508539"/>
              <a:gd name="connsiteY38" fmla="*/ 5273739 h 6858000"/>
              <a:gd name="connsiteX39" fmla="*/ 584892 w 1508539"/>
              <a:gd name="connsiteY39" fmla="*/ 5241779 h 6858000"/>
              <a:gd name="connsiteX40" fmla="*/ 596118 w 1508539"/>
              <a:gd name="connsiteY40" fmla="*/ 5225268 h 6858000"/>
              <a:gd name="connsiteX41" fmla="*/ 597138 w 1508539"/>
              <a:gd name="connsiteY41" fmla="*/ 5217684 h 6858000"/>
              <a:gd name="connsiteX42" fmla="*/ 604479 w 1508539"/>
              <a:gd name="connsiteY42" fmla="*/ 5193377 h 6858000"/>
              <a:gd name="connsiteX43" fmla="*/ 607782 w 1508539"/>
              <a:gd name="connsiteY43" fmla="*/ 5179288 h 6858000"/>
              <a:gd name="connsiteX44" fmla="*/ 608766 w 1508539"/>
              <a:gd name="connsiteY44" fmla="*/ 5173621 h 6858000"/>
              <a:gd name="connsiteX45" fmla="*/ 604400 w 1508539"/>
              <a:gd name="connsiteY45" fmla="*/ 5159961 h 6858000"/>
              <a:gd name="connsiteX46" fmla="*/ 611077 w 1508539"/>
              <a:gd name="connsiteY46" fmla="*/ 5144295 h 6858000"/>
              <a:gd name="connsiteX47" fmla="*/ 608010 w 1508539"/>
              <a:gd name="connsiteY47" fmla="*/ 5125185 h 6858000"/>
              <a:gd name="connsiteX48" fmla="*/ 614840 w 1508539"/>
              <a:gd name="connsiteY48" fmla="*/ 5121884 h 6858000"/>
              <a:gd name="connsiteX49" fmla="*/ 621876 w 1508539"/>
              <a:gd name="connsiteY49" fmla="*/ 5067850 h 6858000"/>
              <a:gd name="connsiteX50" fmla="*/ 624607 w 1508539"/>
              <a:gd name="connsiteY50" fmla="*/ 5060861 h 6858000"/>
              <a:gd name="connsiteX51" fmla="*/ 621311 w 1508539"/>
              <a:gd name="connsiteY51" fmla="*/ 5034192 h 6858000"/>
              <a:gd name="connsiteX52" fmla="*/ 622865 w 1508539"/>
              <a:gd name="connsiteY52" fmla="*/ 4993030 h 6858000"/>
              <a:gd name="connsiteX53" fmla="*/ 629774 w 1508539"/>
              <a:gd name="connsiteY53" fmla="*/ 4946844 h 6858000"/>
              <a:gd name="connsiteX54" fmla="*/ 625630 w 1508539"/>
              <a:gd name="connsiteY54" fmla="*/ 4932692 h 6858000"/>
              <a:gd name="connsiteX55" fmla="*/ 641033 w 1508539"/>
              <a:gd name="connsiteY55" fmla="*/ 4858827 h 6858000"/>
              <a:gd name="connsiteX56" fmla="*/ 646936 w 1508539"/>
              <a:gd name="connsiteY56" fmla="*/ 4821170 h 6858000"/>
              <a:gd name="connsiteX57" fmla="*/ 651669 w 1508539"/>
              <a:gd name="connsiteY57" fmla="*/ 4780965 h 6858000"/>
              <a:gd name="connsiteX58" fmla="*/ 652962 w 1508539"/>
              <a:gd name="connsiteY58" fmla="*/ 4750867 h 6858000"/>
              <a:gd name="connsiteX59" fmla="*/ 650769 w 1508539"/>
              <a:gd name="connsiteY59" fmla="*/ 4690749 h 6858000"/>
              <a:gd name="connsiteX60" fmla="*/ 646249 w 1508539"/>
              <a:gd name="connsiteY60" fmla="*/ 4584173 h 6858000"/>
              <a:gd name="connsiteX61" fmla="*/ 641332 w 1508539"/>
              <a:gd name="connsiteY61" fmla="*/ 4444346 h 6858000"/>
              <a:gd name="connsiteX62" fmla="*/ 637897 w 1508539"/>
              <a:gd name="connsiteY62" fmla="*/ 4375228 h 6858000"/>
              <a:gd name="connsiteX63" fmla="*/ 618550 w 1508539"/>
              <a:gd name="connsiteY63" fmla="*/ 4214165 h 6858000"/>
              <a:gd name="connsiteX64" fmla="*/ 622623 w 1508539"/>
              <a:gd name="connsiteY64" fmla="*/ 4090296 h 6858000"/>
              <a:gd name="connsiteX65" fmla="*/ 607879 w 1508539"/>
              <a:gd name="connsiteY65" fmla="*/ 4033999 h 6858000"/>
              <a:gd name="connsiteX66" fmla="*/ 609028 w 1508539"/>
              <a:gd name="connsiteY66" fmla="*/ 4031933 h 6858000"/>
              <a:gd name="connsiteX67" fmla="*/ 607604 w 1508539"/>
              <a:gd name="connsiteY67" fmla="*/ 4013953 h 6858000"/>
              <a:gd name="connsiteX68" fmla="*/ 593899 w 1508539"/>
              <a:gd name="connsiteY68" fmla="*/ 3974753 h 6858000"/>
              <a:gd name="connsiteX69" fmla="*/ 595497 w 1508539"/>
              <a:gd name="connsiteY69" fmla="*/ 3969950 h 6858000"/>
              <a:gd name="connsiteX70" fmla="*/ 588919 w 1508539"/>
              <a:gd name="connsiteY70" fmla="*/ 3933779 h 6858000"/>
              <a:gd name="connsiteX71" fmla="*/ 590250 w 1508539"/>
              <a:gd name="connsiteY71" fmla="*/ 3933093 h 6858000"/>
              <a:gd name="connsiteX72" fmla="*/ 594604 w 1508539"/>
              <a:gd name="connsiteY72" fmla="*/ 3922082 h 6858000"/>
              <a:gd name="connsiteX73" fmla="*/ 599682 w 1508539"/>
              <a:gd name="connsiteY73" fmla="*/ 3901461 h 6858000"/>
              <a:gd name="connsiteX74" fmla="*/ 622276 w 1508539"/>
              <a:gd name="connsiteY74" fmla="*/ 3813873 h 6858000"/>
              <a:gd name="connsiteX75" fmla="*/ 621701 w 1508539"/>
              <a:gd name="connsiteY75" fmla="*/ 3806161 h 6858000"/>
              <a:gd name="connsiteX76" fmla="*/ 622008 w 1508539"/>
              <a:gd name="connsiteY76" fmla="*/ 3805957 h 6858000"/>
              <a:gd name="connsiteX77" fmla="*/ 622035 w 1508539"/>
              <a:gd name="connsiteY77" fmla="*/ 3797724 h 6858000"/>
              <a:gd name="connsiteX78" fmla="*/ 620650 w 1508539"/>
              <a:gd name="connsiteY78" fmla="*/ 3792098 h 6858000"/>
              <a:gd name="connsiteX79" fmla="*/ 619534 w 1508539"/>
              <a:gd name="connsiteY79" fmla="*/ 3777135 h 6858000"/>
              <a:gd name="connsiteX80" fmla="*/ 621267 w 1508539"/>
              <a:gd name="connsiteY80" fmla="*/ 3771656 h 6858000"/>
              <a:gd name="connsiteX81" fmla="*/ 625010 w 1508539"/>
              <a:gd name="connsiteY81" fmla="*/ 3769007 h 6858000"/>
              <a:gd name="connsiteX82" fmla="*/ 624476 w 1508539"/>
              <a:gd name="connsiteY82" fmla="*/ 3767709 h 6858000"/>
              <a:gd name="connsiteX83" fmla="*/ 633172 w 1508539"/>
              <a:gd name="connsiteY83" fmla="*/ 3738082 h 6858000"/>
              <a:gd name="connsiteX84" fmla="*/ 640518 w 1508539"/>
              <a:gd name="connsiteY84" fmla="*/ 3673397 h 6858000"/>
              <a:gd name="connsiteX85" fmla="*/ 639814 w 1508539"/>
              <a:gd name="connsiteY85" fmla="*/ 3637109 h 6858000"/>
              <a:gd name="connsiteX86" fmla="*/ 643257 w 1508539"/>
              <a:gd name="connsiteY86" fmla="*/ 3536883 h 6858000"/>
              <a:gd name="connsiteX87" fmla="*/ 650795 w 1508539"/>
              <a:gd name="connsiteY87" fmla="*/ 3435652 h 6858000"/>
              <a:gd name="connsiteX88" fmla="*/ 652466 w 1508539"/>
              <a:gd name="connsiteY88" fmla="*/ 3307769 h 6858000"/>
              <a:gd name="connsiteX89" fmla="*/ 670029 w 1508539"/>
              <a:gd name="connsiteY89" fmla="*/ 3250522 h 6858000"/>
              <a:gd name="connsiteX90" fmla="*/ 670454 w 1508539"/>
              <a:gd name="connsiteY90" fmla="*/ 3229163 h 6858000"/>
              <a:gd name="connsiteX91" fmla="*/ 672277 w 1508539"/>
              <a:gd name="connsiteY91" fmla="*/ 3217217 h 6858000"/>
              <a:gd name="connsiteX92" fmla="*/ 659112 w 1508539"/>
              <a:gd name="connsiteY92" fmla="*/ 3183755 h 6858000"/>
              <a:gd name="connsiteX93" fmla="*/ 659613 w 1508539"/>
              <a:gd name="connsiteY93" fmla="*/ 3178642 h 6858000"/>
              <a:gd name="connsiteX94" fmla="*/ 647213 w 1508539"/>
              <a:gd name="connsiteY94" fmla="*/ 3158586 h 6858000"/>
              <a:gd name="connsiteX95" fmla="*/ 632398 w 1508539"/>
              <a:gd name="connsiteY95" fmla="*/ 3129034 h 6858000"/>
              <a:gd name="connsiteX96" fmla="*/ 633063 w 1508539"/>
              <a:gd name="connsiteY96" fmla="*/ 3126682 h 6858000"/>
              <a:gd name="connsiteX97" fmla="*/ 623931 w 1508539"/>
              <a:gd name="connsiteY97" fmla="*/ 3114519 h 6858000"/>
              <a:gd name="connsiteX98" fmla="*/ 610540 w 1508539"/>
              <a:gd name="connsiteY98" fmla="*/ 3106272 h 6858000"/>
              <a:gd name="connsiteX99" fmla="*/ 583270 w 1508539"/>
              <a:gd name="connsiteY99" fmla="*/ 2958185 h 6858000"/>
              <a:gd name="connsiteX100" fmla="*/ 525884 w 1508539"/>
              <a:gd name="connsiteY100" fmla="*/ 2762989 h 6858000"/>
              <a:gd name="connsiteX101" fmla="*/ 474802 w 1508539"/>
              <a:gd name="connsiteY101" fmla="*/ 2554718 h 6858000"/>
              <a:gd name="connsiteX102" fmla="*/ 454896 w 1508539"/>
              <a:gd name="connsiteY102" fmla="*/ 2485734 h 6858000"/>
              <a:gd name="connsiteX103" fmla="*/ 445619 w 1508539"/>
              <a:gd name="connsiteY103" fmla="*/ 2447068 h 6858000"/>
              <a:gd name="connsiteX104" fmla="*/ 432580 w 1508539"/>
              <a:gd name="connsiteY104" fmla="*/ 2425819 h 6858000"/>
              <a:gd name="connsiteX105" fmla="*/ 438579 w 1508539"/>
              <a:gd name="connsiteY105" fmla="*/ 2402874 h 6858000"/>
              <a:gd name="connsiteX106" fmla="*/ 441191 w 1508539"/>
              <a:gd name="connsiteY106" fmla="*/ 2381443 h 6858000"/>
              <a:gd name="connsiteX107" fmla="*/ 417520 w 1508539"/>
              <a:gd name="connsiteY107" fmla="*/ 2261920 h 6858000"/>
              <a:gd name="connsiteX108" fmla="*/ 407407 w 1508539"/>
              <a:gd name="connsiteY108" fmla="*/ 2195378 h 6858000"/>
              <a:gd name="connsiteX109" fmla="*/ 391624 w 1508539"/>
              <a:gd name="connsiteY109" fmla="*/ 2155135 h 6858000"/>
              <a:gd name="connsiteX110" fmla="*/ 389082 w 1508539"/>
              <a:gd name="connsiteY110" fmla="*/ 2118008 h 6858000"/>
              <a:gd name="connsiteX111" fmla="*/ 390075 w 1508539"/>
              <a:gd name="connsiteY111" fmla="*/ 2050531 h 6858000"/>
              <a:gd name="connsiteX112" fmla="*/ 381881 w 1508539"/>
              <a:gd name="connsiteY112" fmla="*/ 1963269 h 6858000"/>
              <a:gd name="connsiteX113" fmla="*/ 363059 w 1508539"/>
              <a:gd name="connsiteY113" fmla="*/ 1906352 h 6858000"/>
              <a:gd name="connsiteX114" fmla="*/ 339616 w 1508539"/>
              <a:gd name="connsiteY114" fmla="*/ 1861531 h 6858000"/>
              <a:gd name="connsiteX115" fmla="*/ 293415 w 1508539"/>
              <a:gd name="connsiteY115" fmla="*/ 1732919 h 6858000"/>
              <a:gd name="connsiteX116" fmla="*/ 265726 w 1508539"/>
              <a:gd name="connsiteY116" fmla="*/ 1663540 h 6858000"/>
              <a:gd name="connsiteX117" fmla="*/ 264852 w 1508539"/>
              <a:gd name="connsiteY117" fmla="*/ 1615777 h 6858000"/>
              <a:gd name="connsiteX118" fmla="*/ 245647 w 1508539"/>
              <a:gd name="connsiteY118" fmla="*/ 1563678 h 6858000"/>
              <a:gd name="connsiteX119" fmla="*/ 258727 w 1508539"/>
              <a:gd name="connsiteY119" fmla="*/ 1519474 h 6858000"/>
              <a:gd name="connsiteX120" fmla="*/ 251469 w 1508539"/>
              <a:gd name="connsiteY120" fmla="*/ 1477995 h 6858000"/>
              <a:gd name="connsiteX121" fmla="*/ 237554 w 1508539"/>
              <a:gd name="connsiteY121" fmla="*/ 1373769 h 6858000"/>
              <a:gd name="connsiteX122" fmla="*/ 245861 w 1508539"/>
              <a:gd name="connsiteY122" fmla="*/ 1307086 h 6858000"/>
              <a:gd name="connsiteX123" fmla="*/ 247049 w 1508539"/>
              <a:gd name="connsiteY123" fmla="*/ 1189033 h 6858000"/>
              <a:gd name="connsiteX124" fmla="*/ 251734 w 1508539"/>
              <a:gd name="connsiteY124" fmla="*/ 1168288 h 6858000"/>
              <a:gd name="connsiteX125" fmla="*/ 244016 w 1508539"/>
              <a:gd name="connsiteY125" fmla="*/ 1142577 h 6858000"/>
              <a:gd name="connsiteX126" fmla="*/ 233322 w 1508539"/>
              <a:gd name="connsiteY126" fmla="*/ 1088484 h 6858000"/>
              <a:gd name="connsiteX127" fmla="*/ 222058 w 1508539"/>
              <a:gd name="connsiteY127" fmla="*/ 1016103 h 6858000"/>
              <a:gd name="connsiteX128" fmla="*/ 223514 w 1508539"/>
              <a:gd name="connsiteY128" fmla="*/ 932283 h 6858000"/>
              <a:gd name="connsiteX129" fmla="*/ 225750 w 1508539"/>
              <a:gd name="connsiteY129" fmla="*/ 915925 h 6858000"/>
              <a:gd name="connsiteX130" fmla="*/ 218379 w 1508539"/>
              <a:gd name="connsiteY130" fmla="*/ 896999 h 6858000"/>
              <a:gd name="connsiteX131" fmla="*/ 187787 w 1508539"/>
              <a:gd name="connsiteY131" fmla="*/ 821517 h 6858000"/>
              <a:gd name="connsiteX132" fmla="*/ 166737 w 1508539"/>
              <a:gd name="connsiteY132" fmla="*/ 751353 h 6858000"/>
              <a:gd name="connsiteX133" fmla="*/ 166295 w 1508539"/>
              <a:gd name="connsiteY133" fmla="*/ 721230 h 6858000"/>
              <a:gd name="connsiteX134" fmla="*/ 151966 w 1508539"/>
              <a:gd name="connsiteY134" fmla="*/ 681659 h 6858000"/>
              <a:gd name="connsiteX135" fmla="*/ 137385 w 1508539"/>
              <a:gd name="connsiteY135" fmla="*/ 635218 h 6858000"/>
              <a:gd name="connsiteX136" fmla="*/ 142396 w 1508539"/>
              <a:gd name="connsiteY136" fmla="*/ 613763 h 6858000"/>
              <a:gd name="connsiteX137" fmla="*/ 128338 w 1508539"/>
              <a:gd name="connsiteY137" fmla="*/ 598582 h 6858000"/>
              <a:gd name="connsiteX138" fmla="*/ 128019 w 1508539"/>
              <a:gd name="connsiteY138" fmla="*/ 576846 h 6858000"/>
              <a:gd name="connsiteX139" fmla="*/ 107645 w 1508539"/>
              <a:gd name="connsiteY139" fmla="*/ 530055 h 6858000"/>
              <a:gd name="connsiteX140" fmla="*/ 106893 w 1508539"/>
              <a:gd name="connsiteY140" fmla="*/ 465389 h 6858000"/>
              <a:gd name="connsiteX141" fmla="*/ 89816 w 1508539"/>
              <a:gd name="connsiteY141" fmla="*/ 424699 h 6858000"/>
              <a:gd name="connsiteX142" fmla="*/ 90191 w 1508539"/>
              <a:gd name="connsiteY142" fmla="*/ 404917 h 6858000"/>
              <a:gd name="connsiteX143" fmla="*/ 70148 w 1508539"/>
              <a:gd name="connsiteY143" fmla="*/ 367211 h 6858000"/>
              <a:gd name="connsiteX144" fmla="*/ 36452 w 1508539"/>
              <a:gd name="connsiteY144" fmla="*/ 268519 h 6858000"/>
              <a:gd name="connsiteX145" fmla="*/ 23935 w 1508539"/>
              <a:gd name="connsiteY145" fmla="*/ 160886 h 6858000"/>
              <a:gd name="connsiteX146" fmla="*/ 19312 w 1508539"/>
              <a:gd name="connsiteY146" fmla="*/ 47336 h 6858000"/>
              <a:gd name="connsiteX147" fmla="*/ 0 w 1508539"/>
              <a:gd name="connsiteY147"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28010 w 1508539"/>
              <a:gd name="connsiteY4" fmla="*/ 6751578 h 6858000"/>
              <a:gd name="connsiteX5" fmla="*/ 146674 w 1508539"/>
              <a:gd name="connsiteY5" fmla="*/ 6696999 h 6858000"/>
              <a:gd name="connsiteX6" fmla="*/ 163411 w 1508539"/>
              <a:gd name="connsiteY6" fmla="*/ 6638036 h 6858000"/>
              <a:gd name="connsiteX7" fmla="*/ 153633 w 1508539"/>
              <a:gd name="connsiteY7" fmla="*/ 6596265 h 6858000"/>
              <a:gd name="connsiteX8" fmla="*/ 153512 w 1508539"/>
              <a:gd name="connsiteY8" fmla="*/ 6594818 h 6858000"/>
              <a:gd name="connsiteX9" fmla="*/ 157757 w 1508539"/>
              <a:gd name="connsiteY9" fmla="*/ 6593735 h 6858000"/>
              <a:gd name="connsiteX10" fmla="*/ 160954 w 1508539"/>
              <a:gd name="connsiteY10" fmla="*/ 6589172 h 6858000"/>
              <a:gd name="connsiteX11" fmla="*/ 164248 w 1508539"/>
              <a:gd name="connsiteY11" fmla="*/ 6574442 h 6858000"/>
              <a:gd name="connsiteX12" fmla="*/ 164588 w 1508539"/>
              <a:gd name="connsiteY12" fmla="*/ 6568530 h 6858000"/>
              <a:gd name="connsiteX13" fmla="*/ 166997 w 1508539"/>
              <a:gd name="connsiteY13" fmla="*/ 6560674 h 6858000"/>
              <a:gd name="connsiteX14" fmla="*/ 167342 w 1508539"/>
              <a:gd name="connsiteY14" fmla="*/ 6560598 h 6858000"/>
              <a:gd name="connsiteX15" fmla="*/ 169039 w 1508539"/>
              <a:gd name="connsiteY15" fmla="*/ 6553006 h 6858000"/>
              <a:gd name="connsiteX16" fmla="*/ 173735 w 1508539"/>
              <a:gd name="connsiteY16" fmla="*/ 6514360 h 6858000"/>
              <a:gd name="connsiteX17" fmla="*/ 215389 w 1508539"/>
              <a:gd name="connsiteY17" fmla="*/ 6478062 h 6858000"/>
              <a:gd name="connsiteX18" fmla="*/ 226078 w 1508539"/>
              <a:gd name="connsiteY18" fmla="*/ 6460325 h 6858000"/>
              <a:gd name="connsiteX19" fmla="*/ 233311 w 1508539"/>
              <a:gd name="connsiteY19" fmla="*/ 6451488 h 6858000"/>
              <a:gd name="connsiteX20" fmla="*/ 234746 w 1508539"/>
              <a:gd name="connsiteY20" fmla="*/ 6451348 h 6858000"/>
              <a:gd name="connsiteX21" fmla="*/ 239104 w 1508539"/>
              <a:gd name="connsiteY21" fmla="*/ 6414240 h 6858000"/>
              <a:gd name="connsiteX22" fmla="*/ 241880 w 1508539"/>
              <a:gd name="connsiteY22" fmla="*/ 6384857 h 6858000"/>
              <a:gd name="connsiteX23" fmla="*/ 240591 w 1508539"/>
              <a:gd name="connsiteY23" fmla="*/ 6367510 h 6858000"/>
              <a:gd name="connsiteX24" fmla="*/ 244471 w 1508539"/>
              <a:gd name="connsiteY24" fmla="*/ 6349778 h 6858000"/>
              <a:gd name="connsiteX25" fmla="*/ 246136 w 1508539"/>
              <a:gd name="connsiteY25" fmla="*/ 6348250 h 6858000"/>
              <a:gd name="connsiteX26" fmla="*/ 262170 w 1508539"/>
              <a:gd name="connsiteY26" fmla="*/ 6281972 h 6858000"/>
              <a:gd name="connsiteX27" fmla="*/ 272933 w 1508539"/>
              <a:gd name="connsiteY27" fmla="*/ 6211940 h 6858000"/>
              <a:gd name="connsiteX28" fmla="*/ 314428 w 1508539"/>
              <a:gd name="connsiteY28" fmla="*/ 6113913 h 6858000"/>
              <a:gd name="connsiteX29" fmla="*/ 318721 w 1508539"/>
              <a:gd name="connsiteY29" fmla="*/ 6028119 h 6858000"/>
              <a:gd name="connsiteX30" fmla="*/ 345501 w 1508539"/>
              <a:gd name="connsiteY30" fmla="*/ 5934687 h 6858000"/>
              <a:gd name="connsiteX31" fmla="*/ 379513 w 1508539"/>
              <a:gd name="connsiteY31" fmla="*/ 5765594 h 6858000"/>
              <a:gd name="connsiteX32" fmla="*/ 411349 w 1508539"/>
              <a:gd name="connsiteY32" fmla="*/ 5693685 h 6858000"/>
              <a:gd name="connsiteX33" fmla="*/ 431404 w 1508539"/>
              <a:gd name="connsiteY33" fmla="*/ 5665173 h 6858000"/>
              <a:gd name="connsiteX34" fmla="*/ 465121 w 1508539"/>
              <a:gd name="connsiteY34" fmla="*/ 5563435 h 6858000"/>
              <a:gd name="connsiteX35" fmla="*/ 494626 w 1508539"/>
              <a:gd name="connsiteY35" fmla="*/ 5476393 h 6858000"/>
              <a:gd name="connsiteX36" fmla="*/ 525819 w 1508539"/>
              <a:gd name="connsiteY36" fmla="*/ 5396260 h 6858000"/>
              <a:gd name="connsiteX37" fmla="*/ 541800 w 1508539"/>
              <a:gd name="connsiteY37" fmla="*/ 5330009 h 6858000"/>
              <a:gd name="connsiteX38" fmla="*/ 575293 w 1508539"/>
              <a:gd name="connsiteY38" fmla="*/ 5273739 h 6858000"/>
              <a:gd name="connsiteX39" fmla="*/ 584892 w 1508539"/>
              <a:gd name="connsiteY39" fmla="*/ 5241779 h 6858000"/>
              <a:gd name="connsiteX40" fmla="*/ 596118 w 1508539"/>
              <a:gd name="connsiteY40" fmla="*/ 5225268 h 6858000"/>
              <a:gd name="connsiteX41" fmla="*/ 597138 w 1508539"/>
              <a:gd name="connsiteY41" fmla="*/ 5217684 h 6858000"/>
              <a:gd name="connsiteX42" fmla="*/ 604479 w 1508539"/>
              <a:gd name="connsiteY42" fmla="*/ 5193377 h 6858000"/>
              <a:gd name="connsiteX43" fmla="*/ 607782 w 1508539"/>
              <a:gd name="connsiteY43" fmla="*/ 5179288 h 6858000"/>
              <a:gd name="connsiteX44" fmla="*/ 608766 w 1508539"/>
              <a:gd name="connsiteY44" fmla="*/ 5173621 h 6858000"/>
              <a:gd name="connsiteX45" fmla="*/ 604400 w 1508539"/>
              <a:gd name="connsiteY45" fmla="*/ 5159961 h 6858000"/>
              <a:gd name="connsiteX46" fmla="*/ 611077 w 1508539"/>
              <a:gd name="connsiteY46" fmla="*/ 5144295 h 6858000"/>
              <a:gd name="connsiteX47" fmla="*/ 608010 w 1508539"/>
              <a:gd name="connsiteY47" fmla="*/ 5125185 h 6858000"/>
              <a:gd name="connsiteX48" fmla="*/ 614840 w 1508539"/>
              <a:gd name="connsiteY48" fmla="*/ 5121884 h 6858000"/>
              <a:gd name="connsiteX49" fmla="*/ 621876 w 1508539"/>
              <a:gd name="connsiteY49" fmla="*/ 5067850 h 6858000"/>
              <a:gd name="connsiteX50" fmla="*/ 624607 w 1508539"/>
              <a:gd name="connsiteY50" fmla="*/ 5060861 h 6858000"/>
              <a:gd name="connsiteX51" fmla="*/ 621311 w 1508539"/>
              <a:gd name="connsiteY51" fmla="*/ 5034192 h 6858000"/>
              <a:gd name="connsiteX52" fmla="*/ 622865 w 1508539"/>
              <a:gd name="connsiteY52" fmla="*/ 4993030 h 6858000"/>
              <a:gd name="connsiteX53" fmla="*/ 629774 w 1508539"/>
              <a:gd name="connsiteY53" fmla="*/ 4946844 h 6858000"/>
              <a:gd name="connsiteX54" fmla="*/ 625630 w 1508539"/>
              <a:gd name="connsiteY54" fmla="*/ 4932692 h 6858000"/>
              <a:gd name="connsiteX55" fmla="*/ 641033 w 1508539"/>
              <a:gd name="connsiteY55" fmla="*/ 4858827 h 6858000"/>
              <a:gd name="connsiteX56" fmla="*/ 646936 w 1508539"/>
              <a:gd name="connsiteY56" fmla="*/ 4821170 h 6858000"/>
              <a:gd name="connsiteX57" fmla="*/ 651669 w 1508539"/>
              <a:gd name="connsiteY57" fmla="*/ 4780965 h 6858000"/>
              <a:gd name="connsiteX58" fmla="*/ 652962 w 1508539"/>
              <a:gd name="connsiteY58" fmla="*/ 4750867 h 6858000"/>
              <a:gd name="connsiteX59" fmla="*/ 650769 w 1508539"/>
              <a:gd name="connsiteY59" fmla="*/ 4690749 h 6858000"/>
              <a:gd name="connsiteX60" fmla="*/ 646249 w 1508539"/>
              <a:gd name="connsiteY60" fmla="*/ 4584173 h 6858000"/>
              <a:gd name="connsiteX61" fmla="*/ 641332 w 1508539"/>
              <a:gd name="connsiteY61" fmla="*/ 4444346 h 6858000"/>
              <a:gd name="connsiteX62" fmla="*/ 637897 w 1508539"/>
              <a:gd name="connsiteY62" fmla="*/ 4375228 h 6858000"/>
              <a:gd name="connsiteX63" fmla="*/ 618550 w 1508539"/>
              <a:gd name="connsiteY63" fmla="*/ 4214165 h 6858000"/>
              <a:gd name="connsiteX64" fmla="*/ 622623 w 1508539"/>
              <a:gd name="connsiteY64" fmla="*/ 4090296 h 6858000"/>
              <a:gd name="connsiteX65" fmla="*/ 607879 w 1508539"/>
              <a:gd name="connsiteY65" fmla="*/ 4033999 h 6858000"/>
              <a:gd name="connsiteX66" fmla="*/ 609028 w 1508539"/>
              <a:gd name="connsiteY66" fmla="*/ 4031933 h 6858000"/>
              <a:gd name="connsiteX67" fmla="*/ 607604 w 1508539"/>
              <a:gd name="connsiteY67" fmla="*/ 4013953 h 6858000"/>
              <a:gd name="connsiteX68" fmla="*/ 593899 w 1508539"/>
              <a:gd name="connsiteY68" fmla="*/ 3974753 h 6858000"/>
              <a:gd name="connsiteX69" fmla="*/ 595497 w 1508539"/>
              <a:gd name="connsiteY69" fmla="*/ 3969950 h 6858000"/>
              <a:gd name="connsiteX70" fmla="*/ 588919 w 1508539"/>
              <a:gd name="connsiteY70" fmla="*/ 3933779 h 6858000"/>
              <a:gd name="connsiteX71" fmla="*/ 590250 w 1508539"/>
              <a:gd name="connsiteY71" fmla="*/ 3933093 h 6858000"/>
              <a:gd name="connsiteX72" fmla="*/ 594604 w 1508539"/>
              <a:gd name="connsiteY72" fmla="*/ 3922082 h 6858000"/>
              <a:gd name="connsiteX73" fmla="*/ 599682 w 1508539"/>
              <a:gd name="connsiteY73" fmla="*/ 3901461 h 6858000"/>
              <a:gd name="connsiteX74" fmla="*/ 622276 w 1508539"/>
              <a:gd name="connsiteY74" fmla="*/ 3813873 h 6858000"/>
              <a:gd name="connsiteX75" fmla="*/ 621701 w 1508539"/>
              <a:gd name="connsiteY75" fmla="*/ 3806161 h 6858000"/>
              <a:gd name="connsiteX76" fmla="*/ 622008 w 1508539"/>
              <a:gd name="connsiteY76" fmla="*/ 3805957 h 6858000"/>
              <a:gd name="connsiteX77" fmla="*/ 622035 w 1508539"/>
              <a:gd name="connsiteY77" fmla="*/ 3797724 h 6858000"/>
              <a:gd name="connsiteX78" fmla="*/ 620650 w 1508539"/>
              <a:gd name="connsiteY78" fmla="*/ 3792098 h 6858000"/>
              <a:gd name="connsiteX79" fmla="*/ 619534 w 1508539"/>
              <a:gd name="connsiteY79" fmla="*/ 3777135 h 6858000"/>
              <a:gd name="connsiteX80" fmla="*/ 621267 w 1508539"/>
              <a:gd name="connsiteY80" fmla="*/ 3771656 h 6858000"/>
              <a:gd name="connsiteX81" fmla="*/ 625010 w 1508539"/>
              <a:gd name="connsiteY81" fmla="*/ 3769007 h 6858000"/>
              <a:gd name="connsiteX82" fmla="*/ 624476 w 1508539"/>
              <a:gd name="connsiteY82" fmla="*/ 3767709 h 6858000"/>
              <a:gd name="connsiteX83" fmla="*/ 633172 w 1508539"/>
              <a:gd name="connsiteY83" fmla="*/ 3738082 h 6858000"/>
              <a:gd name="connsiteX84" fmla="*/ 640518 w 1508539"/>
              <a:gd name="connsiteY84" fmla="*/ 3673397 h 6858000"/>
              <a:gd name="connsiteX85" fmla="*/ 639814 w 1508539"/>
              <a:gd name="connsiteY85" fmla="*/ 3637109 h 6858000"/>
              <a:gd name="connsiteX86" fmla="*/ 643257 w 1508539"/>
              <a:gd name="connsiteY86" fmla="*/ 3536883 h 6858000"/>
              <a:gd name="connsiteX87" fmla="*/ 650795 w 1508539"/>
              <a:gd name="connsiteY87" fmla="*/ 3435652 h 6858000"/>
              <a:gd name="connsiteX88" fmla="*/ 652466 w 1508539"/>
              <a:gd name="connsiteY88" fmla="*/ 3307769 h 6858000"/>
              <a:gd name="connsiteX89" fmla="*/ 670029 w 1508539"/>
              <a:gd name="connsiteY89" fmla="*/ 3250522 h 6858000"/>
              <a:gd name="connsiteX90" fmla="*/ 670454 w 1508539"/>
              <a:gd name="connsiteY90" fmla="*/ 3229163 h 6858000"/>
              <a:gd name="connsiteX91" fmla="*/ 672277 w 1508539"/>
              <a:gd name="connsiteY91" fmla="*/ 3217217 h 6858000"/>
              <a:gd name="connsiteX92" fmla="*/ 659112 w 1508539"/>
              <a:gd name="connsiteY92" fmla="*/ 3183755 h 6858000"/>
              <a:gd name="connsiteX93" fmla="*/ 659613 w 1508539"/>
              <a:gd name="connsiteY93" fmla="*/ 3178642 h 6858000"/>
              <a:gd name="connsiteX94" fmla="*/ 647213 w 1508539"/>
              <a:gd name="connsiteY94" fmla="*/ 3158586 h 6858000"/>
              <a:gd name="connsiteX95" fmla="*/ 632398 w 1508539"/>
              <a:gd name="connsiteY95" fmla="*/ 3129034 h 6858000"/>
              <a:gd name="connsiteX96" fmla="*/ 633063 w 1508539"/>
              <a:gd name="connsiteY96" fmla="*/ 3126682 h 6858000"/>
              <a:gd name="connsiteX97" fmla="*/ 623931 w 1508539"/>
              <a:gd name="connsiteY97" fmla="*/ 3114519 h 6858000"/>
              <a:gd name="connsiteX98" fmla="*/ 610540 w 1508539"/>
              <a:gd name="connsiteY98" fmla="*/ 3106272 h 6858000"/>
              <a:gd name="connsiteX99" fmla="*/ 583270 w 1508539"/>
              <a:gd name="connsiteY99" fmla="*/ 2958185 h 6858000"/>
              <a:gd name="connsiteX100" fmla="*/ 525884 w 1508539"/>
              <a:gd name="connsiteY100" fmla="*/ 2762989 h 6858000"/>
              <a:gd name="connsiteX101" fmla="*/ 474802 w 1508539"/>
              <a:gd name="connsiteY101" fmla="*/ 2554718 h 6858000"/>
              <a:gd name="connsiteX102" fmla="*/ 454896 w 1508539"/>
              <a:gd name="connsiteY102" fmla="*/ 2485734 h 6858000"/>
              <a:gd name="connsiteX103" fmla="*/ 445619 w 1508539"/>
              <a:gd name="connsiteY103" fmla="*/ 2447068 h 6858000"/>
              <a:gd name="connsiteX104" fmla="*/ 432580 w 1508539"/>
              <a:gd name="connsiteY104" fmla="*/ 2425819 h 6858000"/>
              <a:gd name="connsiteX105" fmla="*/ 438579 w 1508539"/>
              <a:gd name="connsiteY105" fmla="*/ 2402874 h 6858000"/>
              <a:gd name="connsiteX106" fmla="*/ 441191 w 1508539"/>
              <a:gd name="connsiteY106" fmla="*/ 2381443 h 6858000"/>
              <a:gd name="connsiteX107" fmla="*/ 417520 w 1508539"/>
              <a:gd name="connsiteY107" fmla="*/ 2261920 h 6858000"/>
              <a:gd name="connsiteX108" fmla="*/ 407407 w 1508539"/>
              <a:gd name="connsiteY108" fmla="*/ 2195378 h 6858000"/>
              <a:gd name="connsiteX109" fmla="*/ 391624 w 1508539"/>
              <a:gd name="connsiteY109" fmla="*/ 2155135 h 6858000"/>
              <a:gd name="connsiteX110" fmla="*/ 389082 w 1508539"/>
              <a:gd name="connsiteY110" fmla="*/ 2118008 h 6858000"/>
              <a:gd name="connsiteX111" fmla="*/ 390075 w 1508539"/>
              <a:gd name="connsiteY111" fmla="*/ 2050531 h 6858000"/>
              <a:gd name="connsiteX112" fmla="*/ 381881 w 1508539"/>
              <a:gd name="connsiteY112" fmla="*/ 1963269 h 6858000"/>
              <a:gd name="connsiteX113" fmla="*/ 363059 w 1508539"/>
              <a:gd name="connsiteY113" fmla="*/ 1906352 h 6858000"/>
              <a:gd name="connsiteX114" fmla="*/ 339616 w 1508539"/>
              <a:gd name="connsiteY114" fmla="*/ 1861531 h 6858000"/>
              <a:gd name="connsiteX115" fmla="*/ 293415 w 1508539"/>
              <a:gd name="connsiteY115" fmla="*/ 1732919 h 6858000"/>
              <a:gd name="connsiteX116" fmla="*/ 265726 w 1508539"/>
              <a:gd name="connsiteY116" fmla="*/ 1663540 h 6858000"/>
              <a:gd name="connsiteX117" fmla="*/ 264852 w 1508539"/>
              <a:gd name="connsiteY117" fmla="*/ 1615777 h 6858000"/>
              <a:gd name="connsiteX118" fmla="*/ 245647 w 1508539"/>
              <a:gd name="connsiteY118" fmla="*/ 1563678 h 6858000"/>
              <a:gd name="connsiteX119" fmla="*/ 258727 w 1508539"/>
              <a:gd name="connsiteY119" fmla="*/ 1519474 h 6858000"/>
              <a:gd name="connsiteX120" fmla="*/ 251469 w 1508539"/>
              <a:gd name="connsiteY120" fmla="*/ 1477995 h 6858000"/>
              <a:gd name="connsiteX121" fmla="*/ 237554 w 1508539"/>
              <a:gd name="connsiteY121" fmla="*/ 1373769 h 6858000"/>
              <a:gd name="connsiteX122" fmla="*/ 245861 w 1508539"/>
              <a:gd name="connsiteY122" fmla="*/ 1307086 h 6858000"/>
              <a:gd name="connsiteX123" fmla="*/ 247049 w 1508539"/>
              <a:gd name="connsiteY123" fmla="*/ 1189033 h 6858000"/>
              <a:gd name="connsiteX124" fmla="*/ 251734 w 1508539"/>
              <a:gd name="connsiteY124" fmla="*/ 1168288 h 6858000"/>
              <a:gd name="connsiteX125" fmla="*/ 244016 w 1508539"/>
              <a:gd name="connsiteY125" fmla="*/ 1142577 h 6858000"/>
              <a:gd name="connsiteX126" fmla="*/ 233322 w 1508539"/>
              <a:gd name="connsiteY126" fmla="*/ 1088484 h 6858000"/>
              <a:gd name="connsiteX127" fmla="*/ 222058 w 1508539"/>
              <a:gd name="connsiteY127" fmla="*/ 1016103 h 6858000"/>
              <a:gd name="connsiteX128" fmla="*/ 223514 w 1508539"/>
              <a:gd name="connsiteY128" fmla="*/ 932283 h 6858000"/>
              <a:gd name="connsiteX129" fmla="*/ 225750 w 1508539"/>
              <a:gd name="connsiteY129" fmla="*/ 915925 h 6858000"/>
              <a:gd name="connsiteX130" fmla="*/ 218379 w 1508539"/>
              <a:gd name="connsiteY130" fmla="*/ 896999 h 6858000"/>
              <a:gd name="connsiteX131" fmla="*/ 187787 w 1508539"/>
              <a:gd name="connsiteY131" fmla="*/ 821517 h 6858000"/>
              <a:gd name="connsiteX132" fmla="*/ 166737 w 1508539"/>
              <a:gd name="connsiteY132" fmla="*/ 751353 h 6858000"/>
              <a:gd name="connsiteX133" fmla="*/ 166295 w 1508539"/>
              <a:gd name="connsiteY133" fmla="*/ 721230 h 6858000"/>
              <a:gd name="connsiteX134" fmla="*/ 151966 w 1508539"/>
              <a:gd name="connsiteY134" fmla="*/ 681659 h 6858000"/>
              <a:gd name="connsiteX135" fmla="*/ 137385 w 1508539"/>
              <a:gd name="connsiteY135" fmla="*/ 635218 h 6858000"/>
              <a:gd name="connsiteX136" fmla="*/ 142396 w 1508539"/>
              <a:gd name="connsiteY136" fmla="*/ 613763 h 6858000"/>
              <a:gd name="connsiteX137" fmla="*/ 128338 w 1508539"/>
              <a:gd name="connsiteY137" fmla="*/ 598582 h 6858000"/>
              <a:gd name="connsiteX138" fmla="*/ 128019 w 1508539"/>
              <a:gd name="connsiteY138" fmla="*/ 576846 h 6858000"/>
              <a:gd name="connsiteX139" fmla="*/ 107645 w 1508539"/>
              <a:gd name="connsiteY139" fmla="*/ 530055 h 6858000"/>
              <a:gd name="connsiteX140" fmla="*/ 106893 w 1508539"/>
              <a:gd name="connsiteY140" fmla="*/ 465389 h 6858000"/>
              <a:gd name="connsiteX141" fmla="*/ 89816 w 1508539"/>
              <a:gd name="connsiteY141" fmla="*/ 424699 h 6858000"/>
              <a:gd name="connsiteX142" fmla="*/ 90191 w 1508539"/>
              <a:gd name="connsiteY142" fmla="*/ 404917 h 6858000"/>
              <a:gd name="connsiteX143" fmla="*/ 70148 w 1508539"/>
              <a:gd name="connsiteY143" fmla="*/ 367211 h 6858000"/>
              <a:gd name="connsiteX144" fmla="*/ 36452 w 1508539"/>
              <a:gd name="connsiteY144" fmla="*/ 268519 h 6858000"/>
              <a:gd name="connsiteX145" fmla="*/ 23935 w 1508539"/>
              <a:gd name="connsiteY145" fmla="*/ 160886 h 6858000"/>
              <a:gd name="connsiteX146" fmla="*/ 19312 w 1508539"/>
              <a:gd name="connsiteY146" fmla="*/ 47336 h 6858000"/>
              <a:gd name="connsiteX147" fmla="*/ 0 w 1508539"/>
              <a:gd name="connsiteY147"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28010 w 1508539"/>
              <a:gd name="connsiteY4" fmla="*/ 6751578 h 6858000"/>
              <a:gd name="connsiteX5" fmla="*/ 146674 w 1508539"/>
              <a:gd name="connsiteY5" fmla="*/ 6696999 h 6858000"/>
              <a:gd name="connsiteX6" fmla="*/ 163411 w 1508539"/>
              <a:gd name="connsiteY6" fmla="*/ 6638036 h 6858000"/>
              <a:gd name="connsiteX7" fmla="*/ 153633 w 1508539"/>
              <a:gd name="connsiteY7" fmla="*/ 6596265 h 6858000"/>
              <a:gd name="connsiteX8" fmla="*/ 153512 w 1508539"/>
              <a:gd name="connsiteY8" fmla="*/ 6594818 h 6858000"/>
              <a:gd name="connsiteX9" fmla="*/ 157757 w 1508539"/>
              <a:gd name="connsiteY9" fmla="*/ 6593735 h 6858000"/>
              <a:gd name="connsiteX10" fmla="*/ 164248 w 1508539"/>
              <a:gd name="connsiteY10" fmla="*/ 6574442 h 6858000"/>
              <a:gd name="connsiteX11" fmla="*/ 164588 w 1508539"/>
              <a:gd name="connsiteY11" fmla="*/ 6568530 h 6858000"/>
              <a:gd name="connsiteX12" fmla="*/ 166997 w 1508539"/>
              <a:gd name="connsiteY12" fmla="*/ 6560674 h 6858000"/>
              <a:gd name="connsiteX13" fmla="*/ 167342 w 1508539"/>
              <a:gd name="connsiteY13" fmla="*/ 6560598 h 6858000"/>
              <a:gd name="connsiteX14" fmla="*/ 169039 w 1508539"/>
              <a:gd name="connsiteY14" fmla="*/ 6553006 h 6858000"/>
              <a:gd name="connsiteX15" fmla="*/ 173735 w 1508539"/>
              <a:gd name="connsiteY15" fmla="*/ 6514360 h 6858000"/>
              <a:gd name="connsiteX16" fmla="*/ 215389 w 1508539"/>
              <a:gd name="connsiteY16" fmla="*/ 6478062 h 6858000"/>
              <a:gd name="connsiteX17" fmla="*/ 226078 w 1508539"/>
              <a:gd name="connsiteY17" fmla="*/ 6460325 h 6858000"/>
              <a:gd name="connsiteX18" fmla="*/ 233311 w 1508539"/>
              <a:gd name="connsiteY18" fmla="*/ 6451488 h 6858000"/>
              <a:gd name="connsiteX19" fmla="*/ 234746 w 1508539"/>
              <a:gd name="connsiteY19" fmla="*/ 6451348 h 6858000"/>
              <a:gd name="connsiteX20" fmla="*/ 239104 w 1508539"/>
              <a:gd name="connsiteY20" fmla="*/ 6414240 h 6858000"/>
              <a:gd name="connsiteX21" fmla="*/ 241880 w 1508539"/>
              <a:gd name="connsiteY21" fmla="*/ 6384857 h 6858000"/>
              <a:gd name="connsiteX22" fmla="*/ 240591 w 1508539"/>
              <a:gd name="connsiteY22" fmla="*/ 6367510 h 6858000"/>
              <a:gd name="connsiteX23" fmla="*/ 244471 w 1508539"/>
              <a:gd name="connsiteY23" fmla="*/ 6349778 h 6858000"/>
              <a:gd name="connsiteX24" fmla="*/ 246136 w 1508539"/>
              <a:gd name="connsiteY24" fmla="*/ 6348250 h 6858000"/>
              <a:gd name="connsiteX25" fmla="*/ 262170 w 1508539"/>
              <a:gd name="connsiteY25" fmla="*/ 6281972 h 6858000"/>
              <a:gd name="connsiteX26" fmla="*/ 272933 w 1508539"/>
              <a:gd name="connsiteY26" fmla="*/ 6211940 h 6858000"/>
              <a:gd name="connsiteX27" fmla="*/ 314428 w 1508539"/>
              <a:gd name="connsiteY27" fmla="*/ 6113913 h 6858000"/>
              <a:gd name="connsiteX28" fmla="*/ 318721 w 1508539"/>
              <a:gd name="connsiteY28" fmla="*/ 6028119 h 6858000"/>
              <a:gd name="connsiteX29" fmla="*/ 345501 w 1508539"/>
              <a:gd name="connsiteY29" fmla="*/ 5934687 h 6858000"/>
              <a:gd name="connsiteX30" fmla="*/ 379513 w 1508539"/>
              <a:gd name="connsiteY30" fmla="*/ 5765594 h 6858000"/>
              <a:gd name="connsiteX31" fmla="*/ 411349 w 1508539"/>
              <a:gd name="connsiteY31" fmla="*/ 5693685 h 6858000"/>
              <a:gd name="connsiteX32" fmla="*/ 431404 w 1508539"/>
              <a:gd name="connsiteY32" fmla="*/ 5665173 h 6858000"/>
              <a:gd name="connsiteX33" fmla="*/ 465121 w 1508539"/>
              <a:gd name="connsiteY33" fmla="*/ 5563435 h 6858000"/>
              <a:gd name="connsiteX34" fmla="*/ 494626 w 1508539"/>
              <a:gd name="connsiteY34" fmla="*/ 5476393 h 6858000"/>
              <a:gd name="connsiteX35" fmla="*/ 525819 w 1508539"/>
              <a:gd name="connsiteY35" fmla="*/ 5396260 h 6858000"/>
              <a:gd name="connsiteX36" fmla="*/ 541800 w 1508539"/>
              <a:gd name="connsiteY36" fmla="*/ 5330009 h 6858000"/>
              <a:gd name="connsiteX37" fmla="*/ 575293 w 1508539"/>
              <a:gd name="connsiteY37" fmla="*/ 5273739 h 6858000"/>
              <a:gd name="connsiteX38" fmla="*/ 584892 w 1508539"/>
              <a:gd name="connsiteY38" fmla="*/ 5241779 h 6858000"/>
              <a:gd name="connsiteX39" fmla="*/ 596118 w 1508539"/>
              <a:gd name="connsiteY39" fmla="*/ 5225268 h 6858000"/>
              <a:gd name="connsiteX40" fmla="*/ 597138 w 1508539"/>
              <a:gd name="connsiteY40" fmla="*/ 5217684 h 6858000"/>
              <a:gd name="connsiteX41" fmla="*/ 604479 w 1508539"/>
              <a:gd name="connsiteY41" fmla="*/ 5193377 h 6858000"/>
              <a:gd name="connsiteX42" fmla="*/ 607782 w 1508539"/>
              <a:gd name="connsiteY42" fmla="*/ 5179288 h 6858000"/>
              <a:gd name="connsiteX43" fmla="*/ 608766 w 1508539"/>
              <a:gd name="connsiteY43" fmla="*/ 5173621 h 6858000"/>
              <a:gd name="connsiteX44" fmla="*/ 604400 w 1508539"/>
              <a:gd name="connsiteY44" fmla="*/ 5159961 h 6858000"/>
              <a:gd name="connsiteX45" fmla="*/ 611077 w 1508539"/>
              <a:gd name="connsiteY45" fmla="*/ 5144295 h 6858000"/>
              <a:gd name="connsiteX46" fmla="*/ 608010 w 1508539"/>
              <a:gd name="connsiteY46" fmla="*/ 5125185 h 6858000"/>
              <a:gd name="connsiteX47" fmla="*/ 614840 w 1508539"/>
              <a:gd name="connsiteY47" fmla="*/ 5121884 h 6858000"/>
              <a:gd name="connsiteX48" fmla="*/ 621876 w 1508539"/>
              <a:gd name="connsiteY48" fmla="*/ 5067850 h 6858000"/>
              <a:gd name="connsiteX49" fmla="*/ 624607 w 1508539"/>
              <a:gd name="connsiteY49" fmla="*/ 5060861 h 6858000"/>
              <a:gd name="connsiteX50" fmla="*/ 621311 w 1508539"/>
              <a:gd name="connsiteY50" fmla="*/ 5034192 h 6858000"/>
              <a:gd name="connsiteX51" fmla="*/ 622865 w 1508539"/>
              <a:gd name="connsiteY51" fmla="*/ 4993030 h 6858000"/>
              <a:gd name="connsiteX52" fmla="*/ 629774 w 1508539"/>
              <a:gd name="connsiteY52" fmla="*/ 4946844 h 6858000"/>
              <a:gd name="connsiteX53" fmla="*/ 625630 w 1508539"/>
              <a:gd name="connsiteY53" fmla="*/ 4932692 h 6858000"/>
              <a:gd name="connsiteX54" fmla="*/ 641033 w 1508539"/>
              <a:gd name="connsiteY54" fmla="*/ 4858827 h 6858000"/>
              <a:gd name="connsiteX55" fmla="*/ 646936 w 1508539"/>
              <a:gd name="connsiteY55" fmla="*/ 4821170 h 6858000"/>
              <a:gd name="connsiteX56" fmla="*/ 651669 w 1508539"/>
              <a:gd name="connsiteY56" fmla="*/ 4780965 h 6858000"/>
              <a:gd name="connsiteX57" fmla="*/ 652962 w 1508539"/>
              <a:gd name="connsiteY57" fmla="*/ 4750867 h 6858000"/>
              <a:gd name="connsiteX58" fmla="*/ 650769 w 1508539"/>
              <a:gd name="connsiteY58" fmla="*/ 4690749 h 6858000"/>
              <a:gd name="connsiteX59" fmla="*/ 646249 w 1508539"/>
              <a:gd name="connsiteY59" fmla="*/ 4584173 h 6858000"/>
              <a:gd name="connsiteX60" fmla="*/ 641332 w 1508539"/>
              <a:gd name="connsiteY60" fmla="*/ 4444346 h 6858000"/>
              <a:gd name="connsiteX61" fmla="*/ 637897 w 1508539"/>
              <a:gd name="connsiteY61" fmla="*/ 4375228 h 6858000"/>
              <a:gd name="connsiteX62" fmla="*/ 618550 w 1508539"/>
              <a:gd name="connsiteY62" fmla="*/ 4214165 h 6858000"/>
              <a:gd name="connsiteX63" fmla="*/ 622623 w 1508539"/>
              <a:gd name="connsiteY63" fmla="*/ 4090296 h 6858000"/>
              <a:gd name="connsiteX64" fmla="*/ 607879 w 1508539"/>
              <a:gd name="connsiteY64" fmla="*/ 4033999 h 6858000"/>
              <a:gd name="connsiteX65" fmla="*/ 609028 w 1508539"/>
              <a:gd name="connsiteY65" fmla="*/ 4031933 h 6858000"/>
              <a:gd name="connsiteX66" fmla="*/ 607604 w 1508539"/>
              <a:gd name="connsiteY66" fmla="*/ 4013953 h 6858000"/>
              <a:gd name="connsiteX67" fmla="*/ 593899 w 1508539"/>
              <a:gd name="connsiteY67" fmla="*/ 3974753 h 6858000"/>
              <a:gd name="connsiteX68" fmla="*/ 595497 w 1508539"/>
              <a:gd name="connsiteY68" fmla="*/ 3969950 h 6858000"/>
              <a:gd name="connsiteX69" fmla="*/ 588919 w 1508539"/>
              <a:gd name="connsiteY69" fmla="*/ 3933779 h 6858000"/>
              <a:gd name="connsiteX70" fmla="*/ 590250 w 1508539"/>
              <a:gd name="connsiteY70" fmla="*/ 3933093 h 6858000"/>
              <a:gd name="connsiteX71" fmla="*/ 594604 w 1508539"/>
              <a:gd name="connsiteY71" fmla="*/ 3922082 h 6858000"/>
              <a:gd name="connsiteX72" fmla="*/ 599682 w 1508539"/>
              <a:gd name="connsiteY72" fmla="*/ 3901461 h 6858000"/>
              <a:gd name="connsiteX73" fmla="*/ 622276 w 1508539"/>
              <a:gd name="connsiteY73" fmla="*/ 3813873 h 6858000"/>
              <a:gd name="connsiteX74" fmla="*/ 621701 w 1508539"/>
              <a:gd name="connsiteY74" fmla="*/ 3806161 h 6858000"/>
              <a:gd name="connsiteX75" fmla="*/ 622008 w 1508539"/>
              <a:gd name="connsiteY75" fmla="*/ 3805957 h 6858000"/>
              <a:gd name="connsiteX76" fmla="*/ 622035 w 1508539"/>
              <a:gd name="connsiteY76" fmla="*/ 3797724 h 6858000"/>
              <a:gd name="connsiteX77" fmla="*/ 620650 w 1508539"/>
              <a:gd name="connsiteY77" fmla="*/ 3792098 h 6858000"/>
              <a:gd name="connsiteX78" fmla="*/ 619534 w 1508539"/>
              <a:gd name="connsiteY78" fmla="*/ 3777135 h 6858000"/>
              <a:gd name="connsiteX79" fmla="*/ 621267 w 1508539"/>
              <a:gd name="connsiteY79" fmla="*/ 3771656 h 6858000"/>
              <a:gd name="connsiteX80" fmla="*/ 625010 w 1508539"/>
              <a:gd name="connsiteY80" fmla="*/ 3769007 h 6858000"/>
              <a:gd name="connsiteX81" fmla="*/ 624476 w 1508539"/>
              <a:gd name="connsiteY81" fmla="*/ 3767709 h 6858000"/>
              <a:gd name="connsiteX82" fmla="*/ 633172 w 1508539"/>
              <a:gd name="connsiteY82" fmla="*/ 3738082 h 6858000"/>
              <a:gd name="connsiteX83" fmla="*/ 640518 w 1508539"/>
              <a:gd name="connsiteY83" fmla="*/ 3673397 h 6858000"/>
              <a:gd name="connsiteX84" fmla="*/ 639814 w 1508539"/>
              <a:gd name="connsiteY84" fmla="*/ 3637109 h 6858000"/>
              <a:gd name="connsiteX85" fmla="*/ 643257 w 1508539"/>
              <a:gd name="connsiteY85" fmla="*/ 3536883 h 6858000"/>
              <a:gd name="connsiteX86" fmla="*/ 650795 w 1508539"/>
              <a:gd name="connsiteY86" fmla="*/ 3435652 h 6858000"/>
              <a:gd name="connsiteX87" fmla="*/ 652466 w 1508539"/>
              <a:gd name="connsiteY87" fmla="*/ 3307769 h 6858000"/>
              <a:gd name="connsiteX88" fmla="*/ 670029 w 1508539"/>
              <a:gd name="connsiteY88" fmla="*/ 3250522 h 6858000"/>
              <a:gd name="connsiteX89" fmla="*/ 670454 w 1508539"/>
              <a:gd name="connsiteY89" fmla="*/ 3229163 h 6858000"/>
              <a:gd name="connsiteX90" fmla="*/ 672277 w 1508539"/>
              <a:gd name="connsiteY90" fmla="*/ 3217217 h 6858000"/>
              <a:gd name="connsiteX91" fmla="*/ 659112 w 1508539"/>
              <a:gd name="connsiteY91" fmla="*/ 3183755 h 6858000"/>
              <a:gd name="connsiteX92" fmla="*/ 659613 w 1508539"/>
              <a:gd name="connsiteY92" fmla="*/ 3178642 h 6858000"/>
              <a:gd name="connsiteX93" fmla="*/ 647213 w 1508539"/>
              <a:gd name="connsiteY93" fmla="*/ 3158586 h 6858000"/>
              <a:gd name="connsiteX94" fmla="*/ 632398 w 1508539"/>
              <a:gd name="connsiteY94" fmla="*/ 3129034 h 6858000"/>
              <a:gd name="connsiteX95" fmla="*/ 633063 w 1508539"/>
              <a:gd name="connsiteY95" fmla="*/ 3126682 h 6858000"/>
              <a:gd name="connsiteX96" fmla="*/ 623931 w 1508539"/>
              <a:gd name="connsiteY96" fmla="*/ 3114519 h 6858000"/>
              <a:gd name="connsiteX97" fmla="*/ 610540 w 1508539"/>
              <a:gd name="connsiteY97" fmla="*/ 3106272 h 6858000"/>
              <a:gd name="connsiteX98" fmla="*/ 583270 w 1508539"/>
              <a:gd name="connsiteY98" fmla="*/ 2958185 h 6858000"/>
              <a:gd name="connsiteX99" fmla="*/ 525884 w 1508539"/>
              <a:gd name="connsiteY99" fmla="*/ 2762989 h 6858000"/>
              <a:gd name="connsiteX100" fmla="*/ 474802 w 1508539"/>
              <a:gd name="connsiteY100" fmla="*/ 2554718 h 6858000"/>
              <a:gd name="connsiteX101" fmla="*/ 454896 w 1508539"/>
              <a:gd name="connsiteY101" fmla="*/ 2485734 h 6858000"/>
              <a:gd name="connsiteX102" fmla="*/ 445619 w 1508539"/>
              <a:gd name="connsiteY102" fmla="*/ 2447068 h 6858000"/>
              <a:gd name="connsiteX103" fmla="*/ 432580 w 1508539"/>
              <a:gd name="connsiteY103" fmla="*/ 2425819 h 6858000"/>
              <a:gd name="connsiteX104" fmla="*/ 438579 w 1508539"/>
              <a:gd name="connsiteY104" fmla="*/ 2402874 h 6858000"/>
              <a:gd name="connsiteX105" fmla="*/ 441191 w 1508539"/>
              <a:gd name="connsiteY105" fmla="*/ 2381443 h 6858000"/>
              <a:gd name="connsiteX106" fmla="*/ 417520 w 1508539"/>
              <a:gd name="connsiteY106" fmla="*/ 2261920 h 6858000"/>
              <a:gd name="connsiteX107" fmla="*/ 407407 w 1508539"/>
              <a:gd name="connsiteY107" fmla="*/ 2195378 h 6858000"/>
              <a:gd name="connsiteX108" fmla="*/ 391624 w 1508539"/>
              <a:gd name="connsiteY108" fmla="*/ 2155135 h 6858000"/>
              <a:gd name="connsiteX109" fmla="*/ 389082 w 1508539"/>
              <a:gd name="connsiteY109" fmla="*/ 2118008 h 6858000"/>
              <a:gd name="connsiteX110" fmla="*/ 390075 w 1508539"/>
              <a:gd name="connsiteY110" fmla="*/ 2050531 h 6858000"/>
              <a:gd name="connsiteX111" fmla="*/ 381881 w 1508539"/>
              <a:gd name="connsiteY111" fmla="*/ 1963269 h 6858000"/>
              <a:gd name="connsiteX112" fmla="*/ 363059 w 1508539"/>
              <a:gd name="connsiteY112" fmla="*/ 1906352 h 6858000"/>
              <a:gd name="connsiteX113" fmla="*/ 339616 w 1508539"/>
              <a:gd name="connsiteY113" fmla="*/ 1861531 h 6858000"/>
              <a:gd name="connsiteX114" fmla="*/ 293415 w 1508539"/>
              <a:gd name="connsiteY114" fmla="*/ 1732919 h 6858000"/>
              <a:gd name="connsiteX115" fmla="*/ 265726 w 1508539"/>
              <a:gd name="connsiteY115" fmla="*/ 1663540 h 6858000"/>
              <a:gd name="connsiteX116" fmla="*/ 264852 w 1508539"/>
              <a:gd name="connsiteY116" fmla="*/ 1615777 h 6858000"/>
              <a:gd name="connsiteX117" fmla="*/ 245647 w 1508539"/>
              <a:gd name="connsiteY117" fmla="*/ 1563678 h 6858000"/>
              <a:gd name="connsiteX118" fmla="*/ 258727 w 1508539"/>
              <a:gd name="connsiteY118" fmla="*/ 1519474 h 6858000"/>
              <a:gd name="connsiteX119" fmla="*/ 251469 w 1508539"/>
              <a:gd name="connsiteY119" fmla="*/ 1477995 h 6858000"/>
              <a:gd name="connsiteX120" fmla="*/ 237554 w 1508539"/>
              <a:gd name="connsiteY120" fmla="*/ 1373769 h 6858000"/>
              <a:gd name="connsiteX121" fmla="*/ 245861 w 1508539"/>
              <a:gd name="connsiteY121" fmla="*/ 1307086 h 6858000"/>
              <a:gd name="connsiteX122" fmla="*/ 247049 w 1508539"/>
              <a:gd name="connsiteY122" fmla="*/ 1189033 h 6858000"/>
              <a:gd name="connsiteX123" fmla="*/ 251734 w 1508539"/>
              <a:gd name="connsiteY123" fmla="*/ 1168288 h 6858000"/>
              <a:gd name="connsiteX124" fmla="*/ 244016 w 1508539"/>
              <a:gd name="connsiteY124" fmla="*/ 1142577 h 6858000"/>
              <a:gd name="connsiteX125" fmla="*/ 233322 w 1508539"/>
              <a:gd name="connsiteY125" fmla="*/ 1088484 h 6858000"/>
              <a:gd name="connsiteX126" fmla="*/ 222058 w 1508539"/>
              <a:gd name="connsiteY126" fmla="*/ 1016103 h 6858000"/>
              <a:gd name="connsiteX127" fmla="*/ 223514 w 1508539"/>
              <a:gd name="connsiteY127" fmla="*/ 932283 h 6858000"/>
              <a:gd name="connsiteX128" fmla="*/ 225750 w 1508539"/>
              <a:gd name="connsiteY128" fmla="*/ 915925 h 6858000"/>
              <a:gd name="connsiteX129" fmla="*/ 218379 w 1508539"/>
              <a:gd name="connsiteY129" fmla="*/ 896999 h 6858000"/>
              <a:gd name="connsiteX130" fmla="*/ 187787 w 1508539"/>
              <a:gd name="connsiteY130" fmla="*/ 821517 h 6858000"/>
              <a:gd name="connsiteX131" fmla="*/ 166737 w 1508539"/>
              <a:gd name="connsiteY131" fmla="*/ 751353 h 6858000"/>
              <a:gd name="connsiteX132" fmla="*/ 166295 w 1508539"/>
              <a:gd name="connsiteY132" fmla="*/ 721230 h 6858000"/>
              <a:gd name="connsiteX133" fmla="*/ 151966 w 1508539"/>
              <a:gd name="connsiteY133" fmla="*/ 681659 h 6858000"/>
              <a:gd name="connsiteX134" fmla="*/ 137385 w 1508539"/>
              <a:gd name="connsiteY134" fmla="*/ 635218 h 6858000"/>
              <a:gd name="connsiteX135" fmla="*/ 142396 w 1508539"/>
              <a:gd name="connsiteY135" fmla="*/ 613763 h 6858000"/>
              <a:gd name="connsiteX136" fmla="*/ 128338 w 1508539"/>
              <a:gd name="connsiteY136" fmla="*/ 598582 h 6858000"/>
              <a:gd name="connsiteX137" fmla="*/ 128019 w 1508539"/>
              <a:gd name="connsiteY137" fmla="*/ 576846 h 6858000"/>
              <a:gd name="connsiteX138" fmla="*/ 107645 w 1508539"/>
              <a:gd name="connsiteY138" fmla="*/ 530055 h 6858000"/>
              <a:gd name="connsiteX139" fmla="*/ 106893 w 1508539"/>
              <a:gd name="connsiteY139" fmla="*/ 465389 h 6858000"/>
              <a:gd name="connsiteX140" fmla="*/ 89816 w 1508539"/>
              <a:gd name="connsiteY140" fmla="*/ 424699 h 6858000"/>
              <a:gd name="connsiteX141" fmla="*/ 90191 w 1508539"/>
              <a:gd name="connsiteY141" fmla="*/ 404917 h 6858000"/>
              <a:gd name="connsiteX142" fmla="*/ 70148 w 1508539"/>
              <a:gd name="connsiteY142" fmla="*/ 367211 h 6858000"/>
              <a:gd name="connsiteX143" fmla="*/ 36452 w 1508539"/>
              <a:gd name="connsiteY143" fmla="*/ 268519 h 6858000"/>
              <a:gd name="connsiteX144" fmla="*/ 23935 w 1508539"/>
              <a:gd name="connsiteY144" fmla="*/ 160886 h 6858000"/>
              <a:gd name="connsiteX145" fmla="*/ 19312 w 1508539"/>
              <a:gd name="connsiteY145" fmla="*/ 47336 h 6858000"/>
              <a:gd name="connsiteX146" fmla="*/ 0 w 1508539"/>
              <a:gd name="connsiteY146"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28010 w 1508539"/>
              <a:gd name="connsiteY4" fmla="*/ 6751578 h 6858000"/>
              <a:gd name="connsiteX5" fmla="*/ 146674 w 1508539"/>
              <a:gd name="connsiteY5" fmla="*/ 6696999 h 6858000"/>
              <a:gd name="connsiteX6" fmla="*/ 163411 w 1508539"/>
              <a:gd name="connsiteY6" fmla="*/ 6638036 h 6858000"/>
              <a:gd name="connsiteX7" fmla="*/ 153633 w 1508539"/>
              <a:gd name="connsiteY7" fmla="*/ 6596265 h 6858000"/>
              <a:gd name="connsiteX8" fmla="*/ 153512 w 1508539"/>
              <a:gd name="connsiteY8" fmla="*/ 6594818 h 6858000"/>
              <a:gd name="connsiteX9" fmla="*/ 157757 w 1508539"/>
              <a:gd name="connsiteY9" fmla="*/ 6593735 h 6858000"/>
              <a:gd name="connsiteX10" fmla="*/ 164248 w 1508539"/>
              <a:gd name="connsiteY10" fmla="*/ 6574442 h 6858000"/>
              <a:gd name="connsiteX11" fmla="*/ 164588 w 1508539"/>
              <a:gd name="connsiteY11" fmla="*/ 6568530 h 6858000"/>
              <a:gd name="connsiteX12" fmla="*/ 166997 w 1508539"/>
              <a:gd name="connsiteY12" fmla="*/ 6560674 h 6858000"/>
              <a:gd name="connsiteX13" fmla="*/ 167342 w 1508539"/>
              <a:gd name="connsiteY13" fmla="*/ 6560598 h 6858000"/>
              <a:gd name="connsiteX14" fmla="*/ 169039 w 1508539"/>
              <a:gd name="connsiteY14" fmla="*/ 6553006 h 6858000"/>
              <a:gd name="connsiteX15" fmla="*/ 215389 w 1508539"/>
              <a:gd name="connsiteY15" fmla="*/ 6478062 h 6858000"/>
              <a:gd name="connsiteX16" fmla="*/ 226078 w 1508539"/>
              <a:gd name="connsiteY16" fmla="*/ 6460325 h 6858000"/>
              <a:gd name="connsiteX17" fmla="*/ 233311 w 1508539"/>
              <a:gd name="connsiteY17" fmla="*/ 6451488 h 6858000"/>
              <a:gd name="connsiteX18" fmla="*/ 234746 w 1508539"/>
              <a:gd name="connsiteY18" fmla="*/ 6451348 h 6858000"/>
              <a:gd name="connsiteX19" fmla="*/ 239104 w 1508539"/>
              <a:gd name="connsiteY19" fmla="*/ 6414240 h 6858000"/>
              <a:gd name="connsiteX20" fmla="*/ 241880 w 1508539"/>
              <a:gd name="connsiteY20" fmla="*/ 6384857 h 6858000"/>
              <a:gd name="connsiteX21" fmla="*/ 240591 w 1508539"/>
              <a:gd name="connsiteY21" fmla="*/ 6367510 h 6858000"/>
              <a:gd name="connsiteX22" fmla="*/ 244471 w 1508539"/>
              <a:gd name="connsiteY22" fmla="*/ 6349778 h 6858000"/>
              <a:gd name="connsiteX23" fmla="*/ 246136 w 1508539"/>
              <a:gd name="connsiteY23" fmla="*/ 6348250 h 6858000"/>
              <a:gd name="connsiteX24" fmla="*/ 262170 w 1508539"/>
              <a:gd name="connsiteY24" fmla="*/ 6281972 h 6858000"/>
              <a:gd name="connsiteX25" fmla="*/ 272933 w 1508539"/>
              <a:gd name="connsiteY25" fmla="*/ 6211940 h 6858000"/>
              <a:gd name="connsiteX26" fmla="*/ 314428 w 1508539"/>
              <a:gd name="connsiteY26" fmla="*/ 6113913 h 6858000"/>
              <a:gd name="connsiteX27" fmla="*/ 318721 w 1508539"/>
              <a:gd name="connsiteY27" fmla="*/ 6028119 h 6858000"/>
              <a:gd name="connsiteX28" fmla="*/ 345501 w 1508539"/>
              <a:gd name="connsiteY28" fmla="*/ 5934687 h 6858000"/>
              <a:gd name="connsiteX29" fmla="*/ 379513 w 1508539"/>
              <a:gd name="connsiteY29" fmla="*/ 5765594 h 6858000"/>
              <a:gd name="connsiteX30" fmla="*/ 411349 w 1508539"/>
              <a:gd name="connsiteY30" fmla="*/ 5693685 h 6858000"/>
              <a:gd name="connsiteX31" fmla="*/ 431404 w 1508539"/>
              <a:gd name="connsiteY31" fmla="*/ 5665173 h 6858000"/>
              <a:gd name="connsiteX32" fmla="*/ 465121 w 1508539"/>
              <a:gd name="connsiteY32" fmla="*/ 5563435 h 6858000"/>
              <a:gd name="connsiteX33" fmla="*/ 494626 w 1508539"/>
              <a:gd name="connsiteY33" fmla="*/ 5476393 h 6858000"/>
              <a:gd name="connsiteX34" fmla="*/ 525819 w 1508539"/>
              <a:gd name="connsiteY34" fmla="*/ 5396260 h 6858000"/>
              <a:gd name="connsiteX35" fmla="*/ 541800 w 1508539"/>
              <a:gd name="connsiteY35" fmla="*/ 5330009 h 6858000"/>
              <a:gd name="connsiteX36" fmla="*/ 575293 w 1508539"/>
              <a:gd name="connsiteY36" fmla="*/ 5273739 h 6858000"/>
              <a:gd name="connsiteX37" fmla="*/ 584892 w 1508539"/>
              <a:gd name="connsiteY37" fmla="*/ 5241779 h 6858000"/>
              <a:gd name="connsiteX38" fmla="*/ 596118 w 1508539"/>
              <a:gd name="connsiteY38" fmla="*/ 5225268 h 6858000"/>
              <a:gd name="connsiteX39" fmla="*/ 597138 w 1508539"/>
              <a:gd name="connsiteY39" fmla="*/ 5217684 h 6858000"/>
              <a:gd name="connsiteX40" fmla="*/ 604479 w 1508539"/>
              <a:gd name="connsiteY40" fmla="*/ 5193377 h 6858000"/>
              <a:gd name="connsiteX41" fmla="*/ 607782 w 1508539"/>
              <a:gd name="connsiteY41" fmla="*/ 5179288 h 6858000"/>
              <a:gd name="connsiteX42" fmla="*/ 608766 w 1508539"/>
              <a:gd name="connsiteY42" fmla="*/ 5173621 h 6858000"/>
              <a:gd name="connsiteX43" fmla="*/ 604400 w 1508539"/>
              <a:gd name="connsiteY43" fmla="*/ 5159961 h 6858000"/>
              <a:gd name="connsiteX44" fmla="*/ 611077 w 1508539"/>
              <a:gd name="connsiteY44" fmla="*/ 5144295 h 6858000"/>
              <a:gd name="connsiteX45" fmla="*/ 608010 w 1508539"/>
              <a:gd name="connsiteY45" fmla="*/ 5125185 h 6858000"/>
              <a:gd name="connsiteX46" fmla="*/ 614840 w 1508539"/>
              <a:gd name="connsiteY46" fmla="*/ 5121884 h 6858000"/>
              <a:gd name="connsiteX47" fmla="*/ 621876 w 1508539"/>
              <a:gd name="connsiteY47" fmla="*/ 5067850 h 6858000"/>
              <a:gd name="connsiteX48" fmla="*/ 624607 w 1508539"/>
              <a:gd name="connsiteY48" fmla="*/ 5060861 h 6858000"/>
              <a:gd name="connsiteX49" fmla="*/ 621311 w 1508539"/>
              <a:gd name="connsiteY49" fmla="*/ 5034192 h 6858000"/>
              <a:gd name="connsiteX50" fmla="*/ 622865 w 1508539"/>
              <a:gd name="connsiteY50" fmla="*/ 4993030 h 6858000"/>
              <a:gd name="connsiteX51" fmla="*/ 629774 w 1508539"/>
              <a:gd name="connsiteY51" fmla="*/ 4946844 h 6858000"/>
              <a:gd name="connsiteX52" fmla="*/ 625630 w 1508539"/>
              <a:gd name="connsiteY52" fmla="*/ 4932692 h 6858000"/>
              <a:gd name="connsiteX53" fmla="*/ 641033 w 1508539"/>
              <a:gd name="connsiteY53" fmla="*/ 4858827 h 6858000"/>
              <a:gd name="connsiteX54" fmla="*/ 646936 w 1508539"/>
              <a:gd name="connsiteY54" fmla="*/ 4821170 h 6858000"/>
              <a:gd name="connsiteX55" fmla="*/ 651669 w 1508539"/>
              <a:gd name="connsiteY55" fmla="*/ 4780965 h 6858000"/>
              <a:gd name="connsiteX56" fmla="*/ 652962 w 1508539"/>
              <a:gd name="connsiteY56" fmla="*/ 4750867 h 6858000"/>
              <a:gd name="connsiteX57" fmla="*/ 650769 w 1508539"/>
              <a:gd name="connsiteY57" fmla="*/ 4690749 h 6858000"/>
              <a:gd name="connsiteX58" fmla="*/ 646249 w 1508539"/>
              <a:gd name="connsiteY58" fmla="*/ 4584173 h 6858000"/>
              <a:gd name="connsiteX59" fmla="*/ 641332 w 1508539"/>
              <a:gd name="connsiteY59" fmla="*/ 4444346 h 6858000"/>
              <a:gd name="connsiteX60" fmla="*/ 637897 w 1508539"/>
              <a:gd name="connsiteY60" fmla="*/ 4375228 h 6858000"/>
              <a:gd name="connsiteX61" fmla="*/ 618550 w 1508539"/>
              <a:gd name="connsiteY61" fmla="*/ 4214165 h 6858000"/>
              <a:gd name="connsiteX62" fmla="*/ 622623 w 1508539"/>
              <a:gd name="connsiteY62" fmla="*/ 4090296 h 6858000"/>
              <a:gd name="connsiteX63" fmla="*/ 607879 w 1508539"/>
              <a:gd name="connsiteY63" fmla="*/ 4033999 h 6858000"/>
              <a:gd name="connsiteX64" fmla="*/ 609028 w 1508539"/>
              <a:gd name="connsiteY64" fmla="*/ 4031933 h 6858000"/>
              <a:gd name="connsiteX65" fmla="*/ 607604 w 1508539"/>
              <a:gd name="connsiteY65" fmla="*/ 4013953 h 6858000"/>
              <a:gd name="connsiteX66" fmla="*/ 593899 w 1508539"/>
              <a:gd name="connsiteY66" fmla="*/ 3974753 h 6858000"/>
              <a:gd name="connsiteX67" fmla="*/ 595497 w 1508539"/>
              <a:gd name="connsiteY67" fmla="*/ 3969950 h 6858000"/>
              <a:gd name="connsiteX68" fmla="*/ 588919 w 1508539"/>
              <a:gd name="connsiteY68" fmla="*/ 3933779 h 6858000"/>
              <a:gd name="connsiteX69" fmla="*/ 590250 w 1508539"/>
              <a:gd name="connsiteY69" fmla="*/ 3933093 h 6858000"/>
              <a:gd name="connsiteX70" fmla="*/ 594604 w 1508539"/>
              <a:gd name="connsiteY70" fmla="*/ 3922082 h 6858000"/>
              <a:gd name="connsiteX71" fmla="*/ 599682 w 1508539"/>
              <a:gd name="connsiteY71" fmla="*/ 3901461 h 6858000"/>
              <a:gd name="connsiteX72" fmla="*/ 622276 w 1508539"/>
              <a:gd name="connsiteY72" fmla="*/ 3813873 h 6858000"/>
              <a:gd name="connsiteX73" fmla="*/ 621701 w 1508539"/>
              <a:gd name="connsiteY73" fmla="*/ 3806161 h 6858000"/>
              <a:gd name="connsiteX74" fmla="*/ 622008 w 1508539"/>
              <a:gd name="connsiteY74" fmla="*/ 3805957 h 6858000"/>
              <a:gd name="connsiteX75" fmla="*/ 622035 w 1508539"/>
              <a:gd name="connsiteY75" fmla="*/ 3797724 h 6858000"/>
              <a:gd name="connsiteX76" fmla="*/ 620650 w 1508539"/>
              <a:gd name="connsiteY76" fmla="*/ 3792098 h 6858000"/>
              <a:gd name="connsiteX77" fmla="*/ 619534 w 1508539"/>
              <a:gd name="connsiteY77" fmla="*/ 3777135 h 6858000"/>
              <a:gd name="connsiteX78" fmla="*/ 621267 w 1508539"/>
              <a:gd name="connsiteY78" fmla="*/ 3771656 h 6858000"/>
              <a:gd name="connsiteX79" fmla="*/ 625010 w 1508539"/>
              <a:gd name="connsiteY79" fmla="*/ 3769007 h 6858000"/>
              <a:gd name="connsiteX80" fmla="*/ 624476 w 1508539"/>
              <a:gd name="connsiteY80" fmla="*/ 3767709 h 6858000"/>
              <a:gd name="connsiteX81" fmla="*/ 633172 w 1508539"/>
              <a:gd name="connsiteY81" fmla="*/ 3738082 h 6858000"/>
              <a:gd name="connsiteX82" fmla="*/ 640518 w 1508539"/>
              <a:gd name="connsiteY82" fmla="*/ 3673397 h 6858000"/>
              <a:gd name="connsiteX83" fmla="*/ 639814 w 1508539"/>
              <a:gd name="connsiteY83" fmla="*/ 3637109 h 6858000"/>
              <a:gd name="connsiteX84" fmla="*/ 643257 w 1508539"/>
              <a:gd name="connsiteY84" fmla="*/ 3536883 h 6858000"/>
              <a:gd name="connsiteX85" fmla="*/ 650795 w 1508539"/>
              <a:gd name="connsiteY85" fmla="*/ 3435652 h 6858000"/>
              <a:gd name="connsiteX86" fmla="*/ 652466 w 1508539"/>
              <a:gd name="connsiteY86" fmla="*/ 3307769 h 6858000"/>
              <a:gd name="connsiteX87" fmla="*/ 670029 w 1508539"/>
              <a:gd name="connsiteY87" fmla="*/ 3250522 h 6858000"/>
              <a:gd name="connsiteX88" fmla="*/ 670454 w 1508539"/>
              <a:gd name="connsiteY88" fmla="*/ 3229163 h 6858000"/>
              <a:gd name="connsiteX89" fmla="*/ 672277 w 1508539"/>
              <a:gd name="connsiteY89" fmla="*/ 3217217 h 6858000"/>
              <a:gd name="connsiteX90" fmla="*/ 659112 w 1508539"/>
              <a:gd name="connsiteY90" fmla="*/ 3183755 h 6858000"/>
              <a:gd name="connsiteX91" fmla="*/ 659613 w 1508539"/>
              <a:gd name="connsiteY91" fmla="*/ 3178642 h 6858000"/>
              <a:gd name="connsiteX92" fmla="*/ 647213 w 1508539"/>
              <a:gd name="connsiteY92" fmla="*/ 3158586 h 6858000"/>
              <a:gd name="connsiteX93" fmla="*/ 632398 w 1508539"/>
              <a:gd name="connsiteY93" fmla="*/ 3129034 h 6858000"/>
              <a:gd name="connsiteX94" fmla="*/ 633063 w 1508539"/>
              <a:gd name="connsiteY94" fmla="*/ 3126682 h 6858000"/>
              <a:gd name="connsiteX95" fmla="*/ 623931 w 1508539"/>
              <a:gd name="connsiteY95" fmla="*/ 3114519 h 6858000"/>
              <a:gd name="connsiteX96" fmla="*/ 610540 w 1508539"/>
              <a:gd name="connsiteY96" fmla="*/ 3106272 h 6858000"/>
              <a:gd name="connsiteX97" fmla="*/ 583270 w 1508539"/>
              <a:gd name="connsiteY97" fmla="*/ 2958185 h 6858000"/>
              <a:gd name="connsiteX98" fmla="*/ 525884 w 1508539"/>
              <a:gd name="connsiteY98" fmla="*/ 2762989 h 6858000"/>
              <a:gd name="connsiteX99" fmla="*/ 474802 w 1508539"/>
              <a:gd name="connsiteY99" fmla="*/ 2554718 h 6858000"/>
              <a:gd name="connsiteX100" fmla="*/ 454896 w 1508539"/>
              <a:gd name="connsiteY100" fmla="*/ 2485734 h 6858000"/>
              <a:gd name="connsiteX101" fmla="*/ 445619 w 1508539"/>
              <a:gd name="connsiteY101" fmla="*/ 2447068 h 6858000"/>
              <a:gd name="connsiteX102" fmla="*/ 432580 w 1508539"/>
              <a:gd name="connsiteY102" fmla="*/ 2425819 h 6858000"/>
              <a:gd name="connsiteX103" fmla="*/ 438579 w 1508539"/>
              <a:gd name="connsiteY103" fmla="*/ 2402874 h 6858000"/>
              <a:gd name="connsiteX104" fmla="*/ 441191 w 1508539"/>
              <a:gd name="connsiteY104" fmla="*/ 2381443 h 6858000"/>
              <a:gd name="connsiteX105" fmla="*/ 417520 w 1508539"/>
              <a:gd name="connsiteY105" fmla="*/ 2261920 h 6858000"/>
              <a:gd name="connsiteX106" fmla="*/ 407407 w 1508539"/>
              <a:gd name="connsiteY106" fmla="*/ 2195378 h 6858000"/>
              <a:gd name="connsiteX107" fmla="*/ 391624 w 1508539"/>
              <a:gd name="connsiteY107" fmla="*/ 2155135 h 6858000"/>
              <a:gd name="connsiteX108" fmla="*/ 389082 w 1508539"/>
              <a:gd name="connsiteY108" fmla="*/ 2118008 h 6858000"/>
              <a:gd name="connsiteX109" fmla="*/ 390075 w 1508539"/>
              <a:gd name="connsiteY109" fmla="*/ 2050531 h 6858000"/>
              <a:gd name="connsiteX110" fmla="*/ 381881 w 1508539"/>
              <a:gd name="connsiteY110" fmla="*/ 1963269 h 6858000"/>
              <a:gd name="connsiteX111" fmla="*/ 363059 w 1508539"/>
              <a:gd name="connsiteY111" fmla="*/ 1906352 h 6858000"/>
              <a:gd name="connsiteX112" fmla="*/ 339616 w 1508539"/>
              <a:gd name="connsiteY112" fmla="*/ 1861531 h 6858000"/>
              <a:gd name="connsiteX113" fmla="*/ 293415 w 1508539"/>
              <a:gd name="connsiteY113" fmla="*/ 1732919 h 6858000"/>
              <a:gd name="connsiteX114" fmla="*/ 265726 w 1508539"/>
              <a:gd name="connsiteY114" fmla="*/ 1663540 h 6858000"/>
              <a:gd name="connsiteX115" fmla="*/ 264852 w 1508539"/>
              <a:gd name="connsiteY115" fmla="*/ 1615777 h 6858000"/>
              <a:gd name="connsiteX116" fmla="*/ 245647 w 1508539"/>
              <a:gd name="connsiteY116" fmla="*/ 1563678 h 6858000"/>
              <a:gd name="connsiteX117" fmla="*/ 258727 w 1508539"/>
              <a:gd name="connsiteY117" fmla="*/ 1519474 h 6858000"/>
              <a:gd name="connsiteX118" fmla="*/ 251469 w 1508539"/>
              <a:gd name="connsiteY118" fmla="*/ 1477995 h 6858000"/>
              <a:gd name="connsiteX119" fmla="*/ 237554 w 1508539"/>
              <a:gd name="connsiteY119" fmla="*/ 1373769 h 6858000"/>
              <a:gd name="connsiteX120" fmla="*/ 245861 w 1508539"/>
              <a:gd name="connsiteY120" fmla="*/ 1307086 h 6858000"/>
              <a:gd name="connsiteX121" fmla="*/ 247049 w 1508539"/>
              <a:gd name="connsiteY121" fmla="*/ 1189033 h 6858000"/>
              <a:gd name="connsiteX122" fmla="*/ 251734 w 1508539"/>
              <a:gd name="connsiteY122" fmla="*/ 1168288 h 6858000"/>
              <a:gd name="connsiteX123" fmla="*/ 244016 w 1508539"/>
              <a:gd name="connsiteY123" fmla="*/ 1142577 h 6858000"/>
              <a:gd name="connsiteX124" fmla="*/ 233322 w 1508539"/>
              <a:gd name="connsiteY124" fmla="*/ 1088484 h 6858000"/>
              <a:gd name="connsiteX125" fmla="*/ 222058 w 1508539"/>
              <a:gd name="connsiteY125" fmla="*/ 1016103 h 6858000"/>
              <a:gd name="connsiteX126" fmla="*/ 223514 w 1508539"/>
              <a:gd name="connsiteY126" fmla="*/ 932283 h 6858000"/>
              <a:gd name="connsiteX127" fmla="*/ 225750 w 1508539"/>
              <a:gd name="connsiteY127" fmla="*/ 915925 h 6858000"/>
              <a:gd name="connsiteX128" fmla="*/ 218379 w 1508539"/>
              <a:gd name="connsiteY128" fmla="*/ 896999 h 6858000"/>
              <a:gd name="connsiteX129" fmla="*/ 187787 w 1508539"/>
              <a:gd name="connsiteY129" fmla="*/ 821517 h 6858000"/>
              <a:gd name="connsiteX130" fmla="*/ 166737 w 1508539"/>
              <a:gd name="connsiteY130" fmla="*/ 751353 h 6858000"/>
              <a:gd name="connsiteX131" fmla="*/ 166295 w 1508539"/>
              <a:gd name="connsiteY131" fmla="*/ 721230 h 6858000"/>
              <a:gd name="connsiteX132" fmla="*/ 151966 w 1508539"/>
              <a:gd name="connsiteY132" fmla="*/ 681659 h 6858000"/>
              <a:gd name="connsiteX133" fmla="*/ 137385 w 1508539"/>
              <a:gd name="connsiteY133" fmla="*/ 635218 h 6858000"/>
              <a:gd name="connsiteX134" fmla="*/ 142396 w 1508539"/>
              <a:gd name="connsiteY134" fmla="*/ 613763 h 6858000"/>
              <a:gd name="connsiteX135" fmla="*/ 128338 w 1508539"/>
              <a:gd name="connsiteY135" fmla="*/ 598582 h 6858000"/>
              <a:gd name="connsiteX136" fmla="*/ 128019 w 1508539"/>
              <a:gd name="connsiteY136" fmla="*/ 576846 h 6858000"/>
              <a:gd name="connsiteX137" fmla="*/ 107645 w 1508539"/>
              <a:gd name="connsiteY137" fmla="*/ 530055 h 6858000"/>
              <a:gd name="connsiteX138" fmla="*/ 106893 w 1508539"/>
              <a:gd name="connsiteY138" fmla="*/ 465389 h 6858000"/>
              <a:gd name="connsiteX139" fmla="*/ 89816 w 1508539"/>
              <a:gd name="connsiteY139" fmla="*/ 424699 h 6858000"/>
              <a:gd name="connsiteX140" fmla="*/ 90191 w 1508539"/>
              <a:gd name="connsiteY140" fmla="*/ 404917 h 6858000"/>
              <a:gd name="connsiteX141" fmla="*/ 70148 w 1508539"/>
              <a:gd name="connsiteY141" fmla="*/ 367211 h 6858000"/>
              <a:gd name="connsiteX142" fmla="*/ 36452 w 1508539"/>
              <a:gd name="connsiteY142" fmla="*/ 268519 h 6858000"/>
              <a:gd name="connsiteX143" fmla="*/ 23935 w 1508539"/>
              <a:gd name="connsiteY143" fmla="*/ 160886 h 6858000"/>
              <a:gd name="connsiteX144" fmla="*/ 19312 w 1508539"/>
              <a:gd name="connsiteY144" fmla="*/ 47336 h 6858000"/>
              <a:gd name="connsiteX145" fmla="*/ 0 w 1508539"/>
              <a:gd name="connsiteY145"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28010 w 1508539"/>
              <a:gd name="connsiteY4" fmla="*/ 6751578 h 6858000"/>
              <a:gd name="connsiteX5" fmla="*/ 146674 w 1508539"/>
              <a:gd name="connsiteY5" fmla="*/ 6696999 h 6858000"/>
              <a:gd name="connsiteX6" fmla="*/ 163411 w 1508539"/>
              <a:gd name="connsiteY6" fmla="*/ 6638036 h 6858000"/>
              <a:gd name="connsiteX7" fmla="*/ 153633 w 1508539"/>
              <a:gd name="connsiteY7" fmla="*/ 6596265 h 6858000"/>
              <a:gd name="connsiteX8" fmla="*/ 153512 w 1508539"/>
              <a:gd name="connsiteY8" fmla="*/ 6594818 h 6858000"/>
              <a:gd name="connsiteX9" fmla="*/ 157757 w 1508539"/>
              <a:gd name="connsiteY9" fmla="*/ 6593735 h 6858000"/>
              <a:gd name="connsiteX10" fmla="*/ 164248 w 1508539"/>
              <a:gd name="connsiteY10" fmla="*/ 6574442 h 6858000"/>
              <a:gd name="connsiteX11" fmla="*/ 164588 w 1508539"/>
              <a:gd name="connsiteY11" fmla="*/ 6568530 h 6858000"/>
              <a:gd name="connsiteX12" fmla="*/ 166997 w 1508539"/>
              <a:gd name="connsiteY12" fmla="*/ 6560674 h 6858000"/>
              <a:gd name="connsiteX13" fmla="*/ 167342 w 1508539"/>
              <a:gd name="connsiteY13" fmla="*/ 6560598 h 6858000"/>
              <a:gd name="connsiteX14" fmla="*/ 201349 w 1508539"/>
              <a:gd name="connsiteY14" fmla="*/ 6530567 h 6858000"/>
              <a:gd name="connsiteX15" fmla="*/ 215389 w 1508539"/>
              <a:gd name="connsiteY15" fmla="*/ 6478062 h 6858000"/>
              <a:gd name="connsiteX16" fmla="*/ 226078 w 1508539"/>
              <a:gd name="connsiteY16" fmla="*/ 6460325 h 6858000"/>
              <a:gd name="connsiteX17" fmla="*/ 233311 w 1508539"/>
              <a:gd name="connsiteY17" fmla="*/ 6451488 h 6858000"/>
              <a:gd name="connsiteX18" fmla="*/ 234746 w 1508539"/>
              <a:gd name="connsiteY18" fmla="*/ 6451348 h 6858000"/>
              <a:gd name="connsiteX19" fmla="*/ 239104 w 1508539"/>
              <a:gd name="connsiteY19" fmla="*/ 6414240 h 6858000"/>
              <a:gd name="connsiteX20" fmla="*/ 241880 w 1508539"/>
              <a:gd name="connsiteY20" fmla="*/ 6384857 h 6858000"/>
              <a:gd name="connsiteX21" fmla="*/ 240591 w 1508539"/>
              <a:gd name="connsiteY21" fmla="*/ 6367510 h 6858000"/>
              <a:gd name="connsiteX22" fmla="*/ 244471 w 1508539"/>
              <a:gd name="connsiteY22" fmla="*/ 6349778 h 6858000"/>
              <a:gd name="connsiteX23" fmla="*/ 246136 w 1508539"/>
              <a:gd name="connsiteY23" fmla="*/ 6348250 h 6858000"/>
              <a:gd name="connsiteX24" fmla="*/ 262170 w 1508539"/>
              <a:gd name="connsiteY24" fmla="*/ 6281972 h 6858000"/>
              <a:gd name="connsiteX25" fmla="*/ 272933 w 1508539"/>
              <a:gd name="connsiteY25" fmla="*/ 6211940 h 6858000"/>
              <a:gd name="connsiteX26" fmla="*/ 314428 w 1508539"/>
              <a:gd name="connsiteY26" fmla="*/ 6113913 h 6858000"/>
              <a:gd name="connsiteX27" fmla="*/ 318721 w 1508539"/>
              <a:gd name="connsiteY27" fmla="*/ 6028119 h 6858000"/>
              <a:gd name="connsiteX28" fmla="*/ 345501 w 1508539"/>
              <a:gd name="connsiteY28" fmla="*/ 5934687 h 6858000"/>
              <a:gd name="connsiteX29" fmla="*/ 379513 w 1508539"/>
              <a:gd name="connsiteY29" fmla="*/ 5765594 h 6858000"/>
              <a:gd name="connsiteX30" fmla="*/ 411349 w 1508539"/>
              <a:gd name="connsiteY30" fmla="*/ 5693685 h 6858000"/>
              <a:gd name="connsiteX31" fmla="*/ 431404 w 1508539"/>
              <a:gd name="connsiteY31" fmla="*/ 5665173 h 6858000"/>
              <a:gd name="connsiteX32" fmla="*/ 465121 w 1508539"/>
              <a:gd name="connsiteY32" fmla="*/ 5563435 h 6858000"/>
              <a:gd name="connsiteX33" fmla="*/ 494626 w 1508539"/>
              <a:gd name="connsiteY33" fmla="*/ 5476393 h 6858000"/>
              <a:gd name="connsiteX34" fmla="*/ 525819 w 1508539"/>
              <a:gd name="connsiteY34" fmla="*/ 5396260 h 6858000"/>
              <a:gd name="connsiteX35" fmla="*/ 541800 w 1508539"/>
              <a:gd name="connsiteY35" fmla="*/ 5330009 h 6858000"/>
              <a:gd name="connsiteX36" fmla="*/ 575293 w 1508539"/>
              <a:gd name="connsiteY36" fmla="*/ 5273739 h 6858000"/>
              <a:gd name="connsiteX37" fmla="*/ 584892 w 1508539"/>
              <a:gd name="connsiteY37" fmla="*/ 5241779 h 6858000"/>
              <a:gd name="connsiteX38" fmla="*/ 596118 w 1508539"/>
              <a:gd name="connsiteY38" fmla="*/ 5225268 h 6858000"/>
              <a:gd name="connsiteX39" fmla="*/ 597138 w 1508539"/>
              <a:gd name="connsiteY39" fmla="*/ 5217684 h 6858000"/>
              <a:gd name="connsiteX40" fmla="*/ 604479 w 1508539"/>
              <a:gd name="connsiteY40" fmla="*/ 5193377 h 6858000"/>
              <a:gd name="connsiteX41" fmla="*/ 607782 w 1508539"/>
              <a:gd name="connsiteY41" fmla="*/ 5179288 h 6858000"/>
              <a:gd name="connsiteX42" fmla="*/ 608766 w 1508539"/>
              <a:gd name="connsiteY42" fmla="*/ 5173621 h 6858000"/>
              <a:gd name="connsiteX43" fmla="*/ 604400 w 1508539"/>
              <a:gd name="connsiteY43" fmla="*/ 5159961 h 6858000"/>
              <a:gd name="connsiteX44" fmla="*/ 611077 w 1508539"/>
              <a:gd name="connsiteY44" fmla="*/ 5144295 h 6858000"/>
              <a:gd name="connsiteX45" fmla="*/ 608010 w 1508539"/>
              <a:gd name="connsiteY45" fmla="*/ 5125185 h 6858000"/>
              <a:gd name="connsiteX46" fmla="*/ 614840 w 1508539"/>
              <a:gd name="connsiteY46" fmla="*/ 5121884 h 6858000"/>
              <a:gd name="connsiteX47" fmla="*/ 621876 w 1508539"/>
              <a:gd name="connsiteY47" fmla="*/ 5067850 h 6858000"/>
              <a:gd name="connsiteX48" fmla="*/ 624607 w 1508539"/>
              <a:gd name="connsiteY48" fmla="*/ 5060861 h 6858000"/>
              <a:gd name="connsiteX49" fmla="*/ 621311 w 1508539"/>
              <a:gd name="connsiteY49" fmla="*/ 5034192 h 6858000"/>
              <a:gd name="connsiteX50" fmla="*/ 622865 w 1508539"/>
              <a:gd name="connsiteY50" fmla="*/ 4993030 h 6858000"/>
              <a:gd name="connsiteX51" fmla="*/ 629774 w 1508539"/>
              <a:gd name="connsiteY51" fmla="*/ 4946844 h 6858000"/>
              <a:gd name="connsiteX52" fmla="*/ 625630 w 1508539"/>
              <a:gd name="connsiteY52" fmla="*/ 4932692 h 6858000"/>
              <a:gd name="connsiteX53" fmla="*/ 641033 w 1508539"/>
              <a:gd name="connsiteY53" fmla="*/ 4858827 h 6858000"/>
              <a:gd name="connsiteX54" fmla="*/ 646936 w 1508539"/>
              <a:gd name="connsiteY54" fmla="*/ 4821170 h 6858000"/>
              <a:gd name="connsiteX55" fmla="*/ 651669 w 1508539"/>
              <a:gd name="connsiteY55" fmla="*/ 4780965 h 6858000"/>
              <a:gd name="connsiteX56" fmla="*/ 652962 w 1508539"/>
              <a:gd name="connsiteY56" fmla="*/ 4750867 h 6858000"/>
              <a:gd name="connsiteX57" fmla="*/ 650769 w 1508539"/>
              <a:gd name="connsiteY57" fmla="*/ 4690749 h 6858000"/>
              <a:gd name="connsiteX58" fmla="*/ 646249 w 1508539"/>
              <a:gd name="connsiteY58" fmla="*/ 4584173 h 6858000"/>
              <a:gd name="connsiteX59" fmla="*/ 641332 w 1508539"/>
              <a:gd name="connsiteY59" fmla="*/ 4444346 h 6858000"/>
              <a:gd name="connsiteX60" fmla="*/ 637897 w 1508539"/>
              <a:gd name="connsiteY60" fmla="*/ 4375228 h 6858000"/>
              <a:gd name="connsiteX61" fmla="*/ 618550 w 1508539"/>
              <a:gd name="connsiteY61" fmla="*/ 4214165 h 6858000"/>
              <a:gd name="connsiteX62" fmla="*/ 622623 w 1508539"/>
              <a:gd name="connsiteY62" fmla="*/ 4090296 h 6858000"/>
              <a:gd name="connsiteX63" fmla="*/ 607879 w 1508539"/>
              <a:gd name="connsiteY63" fmla="*/ 4033999 h 6858000"/>
              <a:gd name="connsiteX64" fmla="*/ 609028 w 1508539"/>
              <a:gd name="connsiteY64" fmla="*/ 4031933 h 6858000"/>
              <a:gd name="connsiteX65" fmla="*/ 607604 w 1508539"/>
              <a:gd name="connsiteY65" fmla="*/ 4013953 h 6858000"/>
              <a:gd name="connsiteX66" fmla="*/ 593899 w 1508539"/>
              <a:gd name="connsiteY66" fmla="*/ 3974753 h 6858000"/>
              <a:gd name="connsiteX67" fmla="*/ 595497 w 1508539"/>
              <a:gd name="connsiteY67" fmla="*/ 3969950 h 6858000"/>
              <a:gd name="connsiteX68" fmla="*/ 588919 w 1508539"/>
              <a:gd name="connsiteY68" fmla="*/ 3933779 h 6858000"/>
              <a:gd name="connsiteX69" fmla="*/ 590250 w 1508539"/>
              <a:gd name="connsiteY69" fmla="*/ 3933093 h 6858000"/>
              <a:gd name="connsiteX70" fmla="*/ 594604 w 1508539"/>
              <a:gd name="connsiteY70" fmla="*/ 3922082 h 6858000"/>
              <a:gd name="connsiteX71" fmla="*/ 599682 w 1508539"/>
              <a:gd name="connsiteY71" fmla="*/ 3901461 h 6858000"/>
              <a:gd name="connsiteX72" fmla="*/ 622276 w 1508539"/>
              <a:gd name="connsiteY72" fmla="*/ 3813873 h 6858000"/>
              <a:gd name="connsiteX73" fmla="*/ 621701 w 1508539"/>
              <a:gd name="connsiteY73" fmla="*/ 3806161 h 6858000"/>
              <a:gd name="connsiteX74" fmla="*/ 622008 w 1508539"/>
              <a:gd name="connsiteY74" fmla="*/ 3805957 h 6858000"/>
              <a:gd name="connsiteX75" fmla="*/ 622035 w 1508539"/>
              <a:gd name="connsiteY75" fmla="*/ 3797724 h 6858000"/>
              <a:gd name="connsiteX76" fmla="*/ 620650 w 1508539"/>
              <a:gd name="connsiteY76" fmla="*/ 3792098 h 6858000"/>
              <a:gd name="connsiteX77" fmla="*/ 619534 w 1508539"/>
              <a:gd name="connsiteY77" fmla="*/ 3777135 h 6858000"/>
              <a:gd name="connsiteX78" fmla="*/ 621267 w 1508539"/>
              <a:gd name="connsiteY78" fmla="*/ 3771656 h 6858000"/>
              <a:gd name="connsiteX79" fmla="*/ 625010 w 1508539"/>
              <a:gd name="connsiteY79" fmla="*/ 3769007 h 6858000"/>
              <a:gd name="connsiteX80" fmla="*/ 624476 w 1508539"/>
              <a:gd name="connsiteY80" fmla="*/ 3767709 h 6858000"/>
              <a:gd name="connsiteX81" fmla="*/ 633172 w 1508539"/>
              <a:gd name="connsiteY81" fmla="*/ 3738082 h 6858000"/>
              <a:gd name="connsiteX82" fmla="*/ 640518 w 1508539"/>
              <a:gd name="connsiteY82" fmla="*/ 3673397 h 6858000"/>
              <a:gd name="connsiteX83" fmla="*/ 639814 w 1508539"/>
              <a:gd name="connsiteY83" fmla="*/ 3637109 h 6858000"/>
              <a:gd name="connsiteX84" fmla="*/ 643257 w 1508539"/>
              <a:gd name="connsiteY84" fmla="*/ 3536883 h 6858000"/>
              <a:gd name="connsiteX85" fmla="*/ 650795 w 1508539"/>
              <a:gd name="connsiteY85" fmla="*/ 3435652 h 6858000"/>
              <a:gd name="connsiteX86" fmla="*/ 652466 w 1508539"/>
              <a:gd name="connsiteY86" fmla="*/ 3307769 h 6858000"/>
              <a:gd name="connsiteX87" fmla="*/ 670029 w 1508539"/>
              <a:gd name="connsiteY87" fmla="*/ 3250522 h 6858000"/>
              <a:gd name="connsiteX88" fmla="*/ 670454 w 1508539"/>
              <a:gd name="connsiteY88" fmla="*/ 3229163 h 6858000"/>
              <a:gd name="connsiteX89" fmla="*/ 672277 w 1508539"/>
              <a:gd name="connsiteY89" fmla="*/ 3217217 h 6858000"/>
              <a:gd name="connsiteX90" fmla="*/ 659112 w 1508539"/>
              <a:gd name="connsiteY90" fmla="*/ 3183755 h 6858000"/>
              <a:gd name="connsiteX91" fmla="*/ 659613 w 1508539"/>
              <a:gd name="connsiteY91" fmla="*/ 3178642 h 6858000"/>
              <a:gd name="connsiteX92" fmla="*/ 647213 w 1508539"/>
              <a:gd name="connsiteY92" fmla="*/ 3158586 h 6858000"/>
              <a:gd name="connsiteX93" fmla="*/ 632398 w 1508539"/>
              <a:gd name="connsiteY93" fmla="*/ 3129034 h 6858000"/>
              <a:gd name="connsiteX94" fmla="*/ 633063 w 1508539"/>
              <a:gd name="connsiteY94" fmla="*/ 3126682 h 6858000"/>
              <a:gd name="connsiteX95" fmla="*/ 623931 w 1508539"/>
              <a:gd name="connsiteY95" fmla="*/ 3114519 h 6858000"/>
              <a:gd name="connsiteX96" fmla="*/ 610540 w 1508539"/>
              <a:gd name="connsiteY96" fmla="*/ 3106272 h 6858000"/>
              <a:gd name="connsiteX97" fmla="*/ 583270 w 1508539"/>
              <a:gd name="connsiteY97" fmla="*/ 2958185 h 6858000"/>
              <a:gd name="connsiteX98" fmla="*/ 525884 w 1508539"/>
              <a:gd name="connsiteY98" fmla="*/ 2762989 h 6858000"/>
              <a:gd name="connsiteX99" fmla="*/ 474802 w 1508539"/>
              <a:gd name="connsiteY99" fmla="*/ 2554718 h 6858000"/>
              <a:gd name="connsiteX100" fmla="*/ 454896 w 1508539"/>
              <a:gd name="connsiteY100" fmla="*/ 2485734 h 6858000"/>
              <a:gd name="connsiteX101" fmla="*/ 445619 w 1508539"/>
              <a:gd name="connsiteY101" fmla="*/ 2447068 h 6858000"/>
              <a:gd name="connsiteX102" fmla="*/ 432580 w 1508539"/>
              <a:gd name="connsiteY102" fmla="*/ 2425819 h 6858000"/>
              <a:gd name="connsiteX103" fmla="*/ 438579 w 1508539"/>
              <a:gd name="connsiteY103" fmla="*/ 2402874 h 6858000"/>
              <a:gd name="connsiteX104" fmla="*/ 441191 w 1508539"/>
              <a:gd name="connsiteY104" fmla="*/ 2381443 h 6858000"/>
              <a:gd name="connsiteX105" fmla="*/ 417520 w 1508539"/>
              <a:gd name="connsiteY105" fmla="*/ 2261920 h 6858000"/>
              <a:gd name="connsiteX106" fmla="*/ 407407 w 1508539"/>
              <a:gd name="connsiteY106" fmla="*/ 2195378 h 6858000"/>
              <a:gd name="connsiteX107" fmla="*/ 391624 w 1508539"/>
              <a:gd name="connsiteY107" fmla="*/ 2155135 h 6858000"/>
              <a:gd name="connsiteX108" fmla="*/ 389082 w 1508539"/>
              <a:gd name="connsiteY108" fmla="*/ 2118008 h 6858000"/>
              <a:gd name="connsiteX109" fmla="*/ 390075 w 1508539"/>
              <a:gd name="connsiteY109" fmla="*/ 2050531 h 6858000"/>
              <a:gd name="connsiteX110" fmla="*/ 381881 w 1508539"/>
              <a:gd name="connsiteY110" fmla="*/ 1963269 h 6858000"/>
              <a:gd name="connsiteX111" fmla="*/ 363059 w 1508539"/>
              <a:gd name="connsiteY111" fmla="*/ 1906352 h 6858000"/>
              <a:gd name="connsiteX112" fmla="*/ 339616 w 1508539"/>
              <a:gd name="connsiteY112" fmla="*/ 1861531 h 6858000"/>
              <a:gd name="connsiteX113" fmla="*/ 293415 w 1508539"/>
              <a:gd name="connsiteY113" fmla="*/ 1732919 h 6858000"/>
              <a:gd name="connsiteX114" fmla="*/ 265726 w 1508539"/>
              <a:gd name="connsiteY114" fmla="*/ 1663540 h 6858000"/>
              <a:gd name="connsiteX115" fmla="*/ 264852 w 1508539"/>
              <a:gd name="connsiteY115" fmla="*/ 1615777 h 6858000"/>
              <a:gd name="connsiteX116" fmla="*/ 245647 w 1508539"/>
              <a:gd name="connsiteY116" fmla="*/ 1563678 h 6858000"/>
              <a:gd name="connsiteX117" fmla="*/ 258727 w 1508539"/>
              <a:gd name="connsiteY117" fmla="*/ 1519474 h 6858000"/>
              <a:gd name="connsiteX118" fmla="*/ 251469 w 1508539"/>
              <a:gd name="connsiteY118" fmla="*/ 1477995 h 6858000"/>
              <a:gd name="connsiteX119" fmla="*/ 237554 w 1508539"/>
              <a:gd name="connsiteY119" fmla="*/ 1373769 h 6858000"/>
              <a:gd name="connsiteX120" fmla="*/ 245861 w 1508539"/>
              <a:gd name="connsiteY120" fmla="*/ 1307086 h 6858000"/>
              <a:gd name="connsiteX121" fmla="*/ 247049 w 1508539"/>
              <a:gd name="connsiteY121" fmla="*/ 1189033 h 6858000"/>
              <a:gd name="connsiteX122" fmla="*/ 251734 w 1508539"/>
              <a:gd name="connsiteY122" fmla="*/ 1168288 h 6858000"/>
              <a:gd name="connsiteX123" fmla="*/ 244016 w 1508539"/>
              <a:gd name="connsiteY123" fmla="*/ 1142577 h 6858000"/>
              <a:gd name="connsiteX124" fmla="*/ 233322 w 1508539"/>
              <a:gd name="connsiteY124" fmla="*/ 1088484 h 6858000"/>
              <a:gd name="connsiteX125" fmla="*/ 222058 w 1508539"/>
              <a:gd name="connsiteY125" fmla="*/ 1016103 h 6858000"/>
              <a:gd name="connsiteX126" fmla="*/ 223514 w 1508539"/>
              <a:gd name="connsiteY126" fmla="*/ 932283 h 6858000"/>
              <a:gd name="connsiteX127" fmla="*/ 225750 w 1508539"/>
              <a:gd name="connsiteY127" fmla="*/ 915925 h 6858000"/>
              <a:gd name="connsiteX128" fmla="*/ 218379 w 1508539"/>
              <a:gd name="connsiteY128" fmla="*/ 896999 h 6858000"/>
              <a:gd name="connsiteX129" fmla="*/ 187787 w 1508539"/>
              <a:gd name="connsiteY129" fmla="*/ 821517 h 6858000"/>
              <a:gd name="connsiteX130" fmla="*/ 166737 w 1508539"/>
              <a:gd name="connsiteY130" fmla="*/ 751353 h 6858000"/>
              <a:gd name="connsiteX131" fmla="*/ 166295 w 1508539"/>
              <a:gd name="connsiteY131" fmla="*/ 721230 h 6858000"/>
              <a:gd name="connsiteX132" fmla="*/ 151966 w 1508539"/>
              <a:gd name="connsiteY132" fmla="*/ 681659 h 6858000"/>
              <a:gd name="connsiteX133" fmla="*/ 137385 w 1508539"/>
              <a:gd name="connsiteY133" fmla="*/ 635218 h 6858000"/>
              <a:gd name="connsiteX134" fmla="*/ 142396 w 1508539"/>
              <a:gd name="connsiteY134" fmla="*/ 613763 h 6858000"/>
              <a:gd name="connsiteX135" fmla="*/ 128338 w 1508539"/>
              <a:gd name="connsiteY135" fmla="*/ 598582 h 6858000"/>
              <a:gd name="connsiteX136" fmla="*/ 128019 w 1508539"/>
              <a:gd name="connsiteY136" fmla="*/ 576846 h 6858000"/>
              <a:gd name="connsiteX137" fmla="*/ 107645 w 1508539"/>
              <a:gd name="connsiteY137" fmla="*/ 530055 h 6858000"/>
              <a:gd name="connsiteX138" fmla="*/ 106893 w 1508539"/>
              <a:gd name="connsiteY138" fmla="*/ 465389 h 6858000"/>
              <a:gd name="connsiteX139" fmla="*/ 89816 w 1508539"/>
              <a:gd name="connsiteY139" fmla="*/ 424699 h 6858000"/>
              <a:gd name="connsiteX140" fmla="*/ 90191 w 1508539"/>
              <a:gd name="connsiteY140" fmla="*/ 404917 h 6858000"/>
              <a:gd name="connsiteX141" fmla="*/ 70148 w 1508539"/>
              <a:gd name="connsiteY141" fmla="*/ 367211 h 6858000"/>
              <a:gd name="connsiteX142" fmla="*/ 36452 w 1508539"/>
              <a:gd name="connsiteY142" fmla="*/ 268519 h 6858000"/>
              <a:gd name="connsiteX143" fmla="*/ 23935 w 1508539"/>
              <a:gd name="connsiteY143" fmla="*/ 160886 h 6858000"/>
              <a:gd name="connsiteX144" fmla="*/ 19312 w 1508539"/>
              <a:gd name="connsiteY144" fmla="*/ 47336 h 6858000"/>
              <a:gd name="connsiteX145" fmla="*/ 0 w 1508539"/>
              <a:gd name="connsiteY145"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28010 w 1508539"/>
              <a:gd name="connsiteY4" fmla="*/ 6751578 h 6858000"/>
              <a:gd name="connsiteX5" fmla="*/ 146674 w 1508539"/>
              <a:gd name="connsiteY5" fmla="*/ 6696999 h 6858000"/>
              <a:gd name="connsiteX6" fmla="*/ 163411 w 1508539"/>
              <a:gd name="connsiteY6" fmla="*/ 6638036 h 6858000"/>
              <a:gd name="connsiteX7" fmla="*/ 153633 w 1508539"/>
              <a:gd name="connsiteY7" fmla="*/ 6596265 h 6858000"/>
              <a:gd name="connsiteX8" fmla="*/ 153512 w 1508539"/>
              <a:gd name="connsiteY8" fmla="*/ 6594818 h 6858000"/>
              <a:gd name="connsiteX9" fmla="*/ 164248 w 1508539"/>
              <a:gd name="connsiteY9" fmla="*/ 6574442 h 6858000"/>
              <a:gd name="connsiteX10" fmla="*/ 164588 w 1508539"/>
              <a:gd name="connsiteY10" fmla="*/ 6568530 h 6858000"/>
              <a:gd name="connsiteX11" fmla="*/ 166997 w 1508539"/>
              <a:gd name="connsiteY11" fmla="*/ 6560674 h 6858000"/>
              <a:gd name="connsiteX12" fmla="*/ 167342 w 1508539"/>
              <a:gd name="connsiteY12" fmla="*/ 6560598 h 6858000"/>
              <a:gd name="connsiteX13" fmla="*/ 201349 w 1508539"/>
              <a:gd name="connsiteY13" fmla="*/ 6530567 h 6858000"/>
              <a:gd name="connsiteX14" fmla="*/ 215389 w 1508539"/>
              <a:gd name="connsiteY14" fmla="*/ 6478062 h 6858000"/>
              <a:gd name="connsiteX15" fmla="*/ 226078 w 1508539"/>
              <a:gd name="connsiteY15" fmla="*/ 6460325 h 6858000"/>
              <a:gd name="connsiteX16" fmla="*/ 233311 w 1508539"/>
              <a:gd name="connsiteY16" fmla="*/ 6451488 h 6858000"/>
              <a:gd name="connsiteX17" fmla="*/ 234746 w 1508539"/>
              <a:gd name="connsiteY17" fmla="*/ 6451348 h 6858000"/>
              <a:gd name="connsiteX18" fmla="*/ 239104 w 1508539"/>
              <a:gd name="connsiteY18" fmla="*/ 6414240 h 6858000"/>
              <a:gd name="connsiteX19" fmla="*/ 241880 w 1508539"/>
              <a:gd name="connsiteY19" fmla="*/ 6384857 h 6858000"/>
              <a:gd name="connsiteX20" fmla="*/ 240591 w 1508539"/>
              <a:gd name="connsiteY20" fmla="*/ 6367510 h 6858000"/>
              <a:gd name="connsiteX21" fmla="*/ 244471 w 1508539"/>
              <a:gd name="connsiteY21" fmla="*/ 6349778 h 6858000"/>
              <a:gd name="connsiteX22" fmla="*/ 246136 w 1508539"/>
              <a:gd name="connsiteY22" fmla="*/ 6348250 h 6858000"/>
              <a:gd name="connsiteX23" fmla="*/ 262170 w 1508539"/>
              <a:gd name="connsiteY23" fmla="*/ 6281972 h 6858000"/>
              <a:gd name="connsiteX24" fmla="*/ 272933 w 1508539"/>
              <a:gd name="connsiteY24" fmla="*/ 6211940 h 6858000"/>
              <a:gd name="connsiteX25" fmla="*/ 314428 w 1508539"/>
              <a:gd name="connsiteY25" fmla="*/ 6113913 h 6858000"/>
              <a:gd name="connsiteX26" fmla="*/ 318721 w 1508539"/>
              <a:gd name="connsiteY26" fmla="*/ 6028119 h 6858000"/>
              <a:gd name="connsiteX27" fmla="*/ 345501 w 1508539"/>
              <a:gd name="connsiteY27" fmla="*/ 5934687 h 6858000"/>
              <a:gd name="connsiteX28" fmla="*/ 379513 w 1508539"/>
              <a:gd name="connsiteY28" fmla="*/ 5765594 h 6858000"/>
              <a:gd name="connsiteX29" fmla="*/ 411349 w 1508539"/>
              <a:gd name="connsiteY29" fmla="*/ 5693685 h 6858000"/>
              <a:gd name="connsiteX30" fmla="*/ 431404 w 1508539"/>
              <a:gd name="connsiteY30" fmla="*/ 5665173 h 6858000"/>
              <a:gd name="connsiteX31" fmla="*/ 465121 w 1508539"/>
              <a:gd name="connsiteY31" fmla="*/ 5563435 h 6858000"/>
              <a:gd name="connsiteX32" fmla="*/ 494626 w 1508539"/>
              <a:gd name="connsiteY32" fmla="*/ 5476393 h 6858000"/>
              <a:gd name="connsiteX33" fmla="*/ 525819 w 1508539"/>
              <a:gd name="connsiteY33" fmla="*/ 5396260 h 6858000"/>
              <a:gd name="connsiteX34" fmla="*/ 541800 w 1508539"/>
              <a:gd name="connsiteY34" fmla="*/ 5330009 h 6858000"/>
              <a:gd name="connsiteX35" fmla="*/ 575293 w 1508539"/>
              <a:gd name="connsiteY35" fmla="*/ 5273739 h 6858000"/>
              <a:gd name="connsiteX36" fmla="*/ 584892 w 1508539"/>
              <a:gd name="connsiteY36" fmla="*/ 5241779 h 6858000"/>
              <a:gd name="connsiteX37" fmla="*/ 596118 w 1508539"/>
              <a:gd name="connsiteY37" fmla="*/ 5225268 h 6858000"/>
              <a:gd name="connsiteX38" fmla="*/ 597138 w 1508539"/>
              <a:gd name="connsiteY38" fmla="*/ 5217684 h 6858000"/>
              <a:gd name="connsiteX39" fmla="*/ 604479 w 1508539"/>
              <a:gd name="connsiteY39" fmla="*/ 5193377 h 6858000"/>
              <a:gd name="connsiteX40" fmla="*/ 607782 w 1508539"/>
              <a:gd name="connsiteY40" fmla="*/ 5179288 h 6858000"/>
              <a:gd name="connsiteX41" fmla="*/ 608766 w 1508539"/>
              <a:gd name="connsiteY41" fmla="*/ 5173621 h 6858000"/>
              <a:gd name="connsiteX42" fmla="*/ 604400 w 1508539"/>
              <a:gd name="connsiteY42" fmla="*/ 5159961 h 6858000"/>
              <a:gd name="connsiteX43" fmla="*/ 611077 w 1508539"/>
              <a:gd name="connsiteY43" fmla="*/ 5144295 h 6858000"/>
              <a:gd name="connsiteX44" fmla="*/ 608010 w 1508539"/>
              <a:gd name="connsiteY44" fmla="*/ 5125185 h 6858000"/>
              <a:gd name="connsiteX45" fmla="*/ 614840 w 1508539"/>
              <a:gd name="connsiteY45" fmla="*/ 5121884 h 6858000"/>
              <a:gd name="connsiteX46" fmla="*/ 621876 w 1508539"/>
              <a:gd name="connsiteY46" fmla="*/ 5067850 h 6858000"/>
              <a:gd name="connsiteX47" fmla="*/ 624607 w 1508539"/>
              <a:gd name="connsiteY47" fmla="*/ 5060861 h 6858000"/>
              <a:gd name="connsiteX48" fmla="*/ 621311 w 1508539"/>
              <a:gd name="connsiteY48" fmla="*/ 5034192 h 6858000"/>
              <a:gd name="connsiteX49" fmla="*/ 622865 w 1508539"/>
              <a:gd name="connsiteY49" fmla="*/ 4993030 h 6858000"/>
              <a:gd name="connsiteX50" fmla="*/ 629774 w 1508539"/>
              <a:gd name="connsiteY50" fmla="*/ 4946844 h 6858000"/>
              <a:gd name="connsiteX51" fmla="*/ 625630 w 1508539"/>
              <a:gd name="connsiteY51" fmla="*/ 4932692 h 6858000"/>
              <a:gd name="connsiteX52" fmla="*/ 641033 w 1508539"/>
              <a:gd name="connsiteY52" fmla="*/ 4858827 h 6858000"/>
              <a:gd name="connsiteX53" fmla="*/ 646936 w 1508539"/>
              <a:gd name="connsiteY53" fmla="*/ 4821170 h 6858000"/>
              <a:gd name="connsiteX54" fmla="*/ 651669 w 1508539"/>
              <a:gd name="connsiteY54" fmla="*/ 4780965 h 6858000"/>
              <a:gd name="connsiteX55" fmla="*/ 652962 w 1508539"/>
              <a:gd name="connsiteY55" fmla="*/ 4750867 h 6858000"/>
              <a:gd name="connsiteX56" fmla="*/ 650769 w 1508539"/>
              <a:gd name="connsiteY56" fmla="*/ 4690749 h 6858000"/>
              <a:gd name="connsiteX57" fmla="*/ 646249 w 1508539"/>
              <a:gd name="connsiteY57" fmla="*/ 4584173 h 6858000"/>
              <a:gd name="connsiteX58" fmla="*/ 641332 w 1508539"/>
              <a:gd name="connsiteY58" fmla="*/ 4444346 h 6858000"/>
              <a:gd name="connsiteX59" fmla="*/ 637897 w 1508539"/>
              <a:gd name="connsiteY59" fmla="*/ 4375228 h 6858000"/>
              <a:gd name="connsiteX60" fmla="*/ 618550 w 1508539"/>
              <a:gd name="connsiteY60" fmla="*/ 4214165 h 6858000"/>
              <a:gd name="connsiteX61" fmla="*/ 622623 w 1508539"/>
              <a:gd name="connsiteY61" fmla="*/ 4090296 h 6858000"/>
              <a:gd name="connsiteX62" fmla="*/ 607879 w 1508539"/>
              <a:gd name="connsiteY62" fmla="*/ 4033999 h 6858000"/>
              <a:gd name="connsiteX63" fmla="*/ 609028 w 1508539"/>
              <a:gd name="connsiteY63" fmla="*/ 4031933 h 6858000"/>
              <a:gd name="connsiteX64" fmla="*/ 607604 w 1508539"/>
              <a:gd name="connsiteY64" fmla="*/ 4013953 h 6858000"/>
              <a:gd name="connsiteX65" fmla="*/ 593899 w 1508539"/>
              <a:gd name="connsiteY65" fmla="*/ 3974753 h 6858000"/>
              <a:gd name="connsiteX66" fmla="*/ 595497 w 1508539"/>
              <a:gd name="connsiteY66" fmla="*/ 3969950 h 6858000"/>
              <a:gd name="connsiteX67" fmla="*/ 588919 w 1508539"/>
              <a:gd name="connsiteY67" fmla="*/ 3933779 h 6858000"/>
              <a:gd name="connsiteX68" fmla="*/ 590250 w 1508539"/>
              <a:gd name="connsiteY68" fmla="*/ 3933093 h 6858000"/>
              <a:gd name="connsiteX69" fmla="*/ 594604 w 1508539"/>
              <a:gd name="connsiteY69" fmla="*/ 3922082 h 6858000"/>
              <a:gd name="connsiteX70" fmla="*/ 599682 w 1508539"/>
              <a:gd name="connsiteY70" fmla="*/ 3901461 h 6858000"/>
              <a:gd name="connsiteX71" fmla="*/ 622276 w 1508539"/>
              <a:gd name="connsiteY71" fmla="*/ 3813873 h 6858000"/>
              <a:gd name="connsiteX72" fmla="*/ 621701 w 1508539"/>
              <a:gd name="connsiteY72" fmla="*/ 3806161 h 6858000"/>
              <a:gd name="connsiteX73" fmla="*/ 622008 w 1508539"/>
              <a:gd name="connsiteY73" fmla="*/ 3805957 h 6858000"/>
              <a:gd name="connsiteX74" fmla="*/ 622035 w 1508539"/>
              <a:gd name="connsiteY74" fmla="*/ 3797724 h 6858000"/>
              <a:gd name="connsiteX75" fmla="*/ 620650 w 1508539"/>
              <a:gd name="connsiteY75" fmla="*/ 3792098 h 6858000"/>
              <a:gd name="connsiteX76" fmla="*/ 619534 w 1508539"/>
              <a:gd name="connsiteY76" fmla="*/ 3777135 h 6858000"/>
              <a:gd name="connsiteX77" fmla="*/ 621267 w 1508539"/>
              <a:gd name="connsiteY77" fmla="*/ 3771656 h 6858000"/>
              <a:gd name="connsiteX78" fmla="*/ 625010 w 1508539"/>
              <a:gd name="connsiteY78" fmla="*/ 3769007 h 6858000"/>
              <a:gd name="connsiteX79" fmla="*/ 624476 w 1508539"/>
              <a:gd name="connsiteY79" fmla="*/ 3767709 h 6858000"/>
              <a:gd name="connsiteX80" fmla="*/ 633172 w 1508539"/>
              <a:gd name="connsiteY80" fmla="*/ 3738082 h 6858000"/>
              <a:gd name="connsiteX81" fmla="*/ 640518 w 1508539"/>
              <a:gd name="connsiteY81" fmla="*/ 3673397 h 6858000"/>
              <a:gd name="connsiteX82" fmla="*/ 639814 w 1508539"/>
              <a:gd name="connsiteY82" fmla="*/ 3637109 h 6858000"/>
              <a:gd name="connsiteX83" fmla="*/ 643257 w 1508539"/>
              <a:gd name="connsiteY83" fmla="*/ 3536883 h 6858000"/>
              <a:gd name="connsiteX84" fmla="*/ 650795 w 1508539"/>
              <a:gd name="connsiteY84" fmla="*/ 3435652 h 6858000"/>
              <a:gd name="connsiteX85" fmla="*/ 652466 w 1508539"/>
              <a:gd name="connsiteY85" fmla="*/ 3307769 h 6858000"/>
              <a:gd name="connsiteX86" fmla="*/ 670029 w 1508539"/>
              <a:gd name="connsiteY86" fmla="*/ 3250522 h 6858000"/>
              <a:gd name="connsiteX87" fmla="*/ 670454 w 1508539"/>
              <a:gd name="connsiteY87" fmla="*/ 3229163 h 6858000"/>
              <a:gd name="connsiteX88" fmla="*/ 672277 w 1508539"/>
              <a:gd name="connsiteY88" fmla="*/ 3217217 h 6858000"/>
              <a:gd name="connsiteX89" fmla="*/ 659112 w 1508539"/>
              <a:gd name="connsiteY89" fmla="*/ 3183755 h 6858000"/>
              <a:gd name="connsiteX90" fmla="*/ 659613 w 1508539"/>
              <a:gd name="connsiteY90" fmla="*/ 3178642 h 6858000"/>
              <a:gd name="connsiteX91" fmla="*/ 647213 w 1508539"/>
              <a:gd name="connsiteY91" fmla="*/ 3158586 h 6858000"/>
              <a:gd name="connsiteX92" fmla="*/ 632398 w 1508539"/>
              <a:gd name="connsiteY92" fmla="*/ 3129034 h 6858000"/>
              <a:gd name="connsiteX93" fmla="*/ 633063 w 1508539"/>
              <a:gd name="connsiteY93" fmla="*/ 3126682 h 6858000"/>
              <a:gd name="connsiteX94" fmla="*/ 623931 w 1508539"/>
              <a:gd name="connsiteY94" fmla="*/ 3114519 h 6858000"/>
              <a:gd name="connsiteX95" fmla="*/ 610540 w 1508539"/>
              <a:gd name="connsiteY95" fmla="*/ 3106272 h 6858000"/>
              <a:gd name="connsiteX96" fmla="*/ 583270 w 1508539"/>
              <a:gd name="connsiteY96" fmla="*/ 2958185 h 6858000"/>
              <a:gd name="connsiteX97" fmla="*/ 525884 w 1508539"/>
              <a:gd name="connsiteY97" fmla="*/ 2762989 h 6858000"/>
              <a:gd name="connsiteX98" fmla="*/ 474802 w 1508539"/>
              <a:gd name="connsiteY98" fmla="*/ 2554718 h 6858000"/>
              <a:gd name="connsiteX99" fmla="*/ 454896 w 1508539"/>
              <a:gd name="connsiteY99" fmla="*/ 2485734 h 6858000"/>
              <a:gd name="connsiteX100" fmla="*/ 445619 w 1508539"/>
              <a:gd name="connsiteY100" fmla="*/ 2447068 h 6858000"/>
              <a:gd name="connsiteX101" fmla="*/ 432580 w 1508539"/>
              <a:gd name="connsiteY101" fmla="*/ 2425819 h 6858000"/>
              <a:gd name="connsiteX102" fmla="*/ 438579 w 1508539"/>
              <a:gd name="connsiteY102" fmla="*/ 2402874 h 6858000"/>
              <a:gd name="connsiteX103" fmla="*/ 441191 w 1508539"/>
              <a:gd name="connsiteY103" fmla="*/ 2381443 h 6858000"/>
              <a:gd name="connsiteX104" fmla="*/ 417520 w 1508539"/>
              <a:gd name="connsiteY104" fmla="*/ 2261920 h 6858000"/>
              <a:gd name="connsiteX105" fmla="*/ 407407 w 1508539"/>
              <a:gd name="connsiteY105" fmla="*/ 2195378 h 6858000"/>
              <a:gd name="connsiteX106" fmla="*/ 391624 w 1508539"/>
              <a:gd name="connsiteY106" fmla="*/ 2155135 h 6858000"/>
              <a:gd name="connsiteX107" fmla="*/ 389082 w 1508539"/>
              <a:gd name="connsiteY107" fmla="*/ 2118008 h 6858000"/>
              <a:gd name="connsiteX108" fmla="*/ 390075 w 1508539"/>
              <a:gd name="connsiteY108" fmla="*/ 2050531 h 6858000"/>
              <a:gd name="connsiteX109" fmla="*/ 381881 w 1508539"/>
              <a:gd name="connsiteY109" fmla="*/ 1963269 h 6858000"/>
              <a:gd name="connsiteX110" fmla="*/ 363059 w 1508539"/>
              <a:gd name="connsiteY110" fmla="*/ 1906352 h 6858000"/>
              <a:gd name="connsiteX111" fmla="*/ 339616 w 1508539"/>
              <a:gd name="connsiteY111" fmla="*/ 1861531 h 6858000"/>
              <a:gd name="connsiteX112" fmla="*/ 293415 w 1508539"/>
              <a:gd name="connsiteY112" fmla="*/ 1732919 h 6858000"/>
              <a:gd name="connsiteX113" fmla="*/ 265726 w 1508539"/>
              <a:gd name="connsiteY113" fmla="*/ 1663540 h 6858000"/>
              <a:gd name="connsiteX114" fmla="*/ 264852 w 1508539"/>
              <a:gd name="connsiteY114" fmla="*/ 1615777 h 6858000"/>
              <a:gd name="connsiteX115" fmla="*/ 245647 w 1508539"/>
              <a:gd name="connsiteY115" fmla="*/ 1563678 h 6858000"/>
              <a:gd name="connsiteX116" fmla="*/ 258727 w 1508539"/>
              <a:gd name="connsiteY116" fmla="*/ 1519474 h 6858000"/>
              <a:gd name="connsiteX117" fmla="*/ 251469 w 1508539"/>
              <a:gd name="connsiteY117" fmla="*/ 1477995 h 6858000"/>
              <a:gd name="connsiteX118" fmla="*/ 237554 w 1508539"/>
              <a:gd name="connsiteY118" fmla="*/ 1373769 h 6858000"/>
              <a:gd name="connsiteX119" fmla="*/ 245861 w 1508539"/>
              <a:gd name="connsiteY119" fmla="*/ 1307086 h 6858000"/>
              <a:gd name="connsiteX120" fmla="*/ 247049 w 1508539"/>
              <a:gd name="connsiteY120" fmla="*/ 1189033 h 6858000"/>
              <a:gd name="connsiteX121" fmla="*/ 251734 w 1508539"/>
              <a:gd name="connsiteY121" fmla="*/ 1168288 h 6858000"/>
              <a:gd name="connsiteX122" fmla="*/ 244016 w 1508539"/>
              <a:gd name="connsiteY122" fmla="*/ 1142577 h 6858000"/>
              <a:gd name="connsiteX123" fmla="*/ 233322 w 1508539"/>
              <a:gd name="connsiteY123" fmla="*/ 1088484 h 6858000"/>
              <a:gd name="connsiteX124" fmla="*/ 222058 w 1508539"/>
              <a:gd name="connsiteY124" fmla="*/ 1016103 h 6858000"/>
              <a:gd name="connsiteX125" fmla="*/ 223514 w 1508539"/>
              <a:gd name="connsiteY125" fmla="*/ 932283 h 6858000"/>
              <a:gd name="connsiteX126" fmla="*/ 225750 w 1508539"/>
              <a:gd name="connsiteY126" fmla="*/ 915925 h 6858000"/>
              <a:gd name="connsiteX127" fmla="*/ 218379 w 1508539"/>
              <a:gd name="connsiteY127" fmla="*/ 896999 h 6858000"/>
              <a:gd name="connsiteX128" fmla="*/ 187787 w 1508539"/>
              <a:gd name="connsiteY128" fmla="*/ 821517 h 6858000"/>
              <a:gd name="connsiteX129" fmla="*/ 166737 w 1508539"/>
              <a:gd name="connsiteY129" fmla="*/ 751353 h 6858000"/>
              <a:gd name="connsiteX130" fmla="*/ 166295 w 1508539"/>
              <a:gd name="connsiteY130" fmla="*/ 721230 h 6858000"/>
              <a:gd name="connsiteX131" fmla="*/ 151966 w 1508539"/>
              <a:gd name="connsiteY131" fmla="*/ 681659 h 6858000"/>
              <a:gd name="connsiteX132" fmla="*/ 137385 w 1508539"/>
              <a:gd name="connsiteY132" fmla="*/ 635218 h 6858000"/>
              <a:gd name="connsiteX133" fmla="*/ 142396 w 1508539"/>
              <a:gd name="connsiteY133" fmla="*/ 613763 h 6858000"/>
              <a:gd name="connsiteX134" fmla="*/ 128338 w 1508539"/>
              <a:gd name="connsiteY134" fmla="*/ 598582 h 6858000"/>
              <a:gd name="connsiteX135" fmla="*/ 128019 w 1508539"/>
              <a:gd name="connsiteY135" fmla="*/ 576846 h 6858000"/>
              <a:gd name="connsiteX136" fmla="*/ 107645 w 1508539"/>
              <a:gd name="connsiteY136" fmla="*/ 530055 h 6858000"/>
              <a:gd name="connsiteX137" fmla="*/ 106893 w 1508539"/>
              <a:gd name="connsiteY137" fmla="*/ 465389 h 6858000"/>
              <a:gd name="connsiteX138" fmla="*/ 89816 w 1508539"/>
              <a:gd name="connsiteY138" fmla="*/ 424699 h 6858000"/>
              <a:gd name="connsiteX139" fmla="*/ 90191 w 1508539"/>
              <a:gd name="connsiteY139" fmla="*/ 404917 h 6858000"/>
              <a:gd name="connsiteX140" fmla="*/ 70148 w 1508539"/>
              <a:gd name="connsiteY140" fmla="*/ 367211 h 6858000"/>
              <a:gd name="connsiteX141" fmla="*/ 36452 w 1508539"/>
              <a:gd name="connsiteY141" fmla="*/ 268519 h 6858000"/>
              <a:gd name="connsiteX142" fmla="*/ 23935 w 1508539"/>
              <a:gd name="connsiteY142" fmla="*/ 160886 h 6858000"/>
              <a:gd name="connsiteX143" fmla="*/ 19312 w 1508539"/>
              <a:gd name="connsiteY143" fmla="*/ 47336 h 6858000"/>
              <a:gd name="connsiteX144" fmla="*/ 0 w 1508539"/>
              <a:gd name="connsiteY144"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28010 w 1508539"/>
              <a:gd name="connsiteY4" fmla="*/ 6751578 h 6858000"/>
              <a:gd name="connsiteX5" fmla="*/ 146674 w 1508539"/>
              <a:gd name="connsiteY5" fmla="*/ 6696999 h 6858000"/>
              <a:gd name="connsiteX6" fmla="*/ 163411 w 1508539"/>
              <a:gd name="connsiteY6" fmla="*/ 6638036 h 6858000"/>
              <a:gd name="connsiteX7" fmla="*/ 153633 w 1508539"/>
              <a:gd name="connsiteY7" fmla="*/ 6596265 h 6858000"/>
              <a:gd name="connsiteX8" fmla="*/ 164248 w 1508539"/>
              <a:gd name="connsiteY8" fmla="*/ 6574442 h 6858000"/>
              <a:gd name="connsiteX9" fmla="*/ 164588 w 1508539"/>
              <a:gd name="connsiteY9" fmla="*/ 6568530 h 6858000"/>
              <a:gd name="connsiteX10" fmla="*/ 166997 w 1508539"/>
              <a:gd name="connsiteY10" fmla="*/ 6560674 h 6858000"/>
              <a:gd name="connsiteX11" fmla="*/ 167342 w 1508539"/>
              <a:gd name="connsiteY11" fmla="*/ 6560598 h 6858000"/>
              <a:gd name="connsiteX12" fmla="*/ 201349 w 1508539"/>
              <a:gd name="connsiteY12" fmla="*/ 6530567 h 6858000"/>
              <a:gd name="connsiteX13" fmla="*/ 215389 w 1508539"/>
              <a:gd name="connsiteY13" fmla="*/ 6478062 h 6858000"/>
              <a:gd name="connsiteX14" fmla="*/ 226078 w 1508539"/>
              <a:gd name="connsiteY14" fmla="*/ 6460325 h 6858000"/>
              <a:gd name="connsiteX15" fmla="*/ 233311 w 1508539"/>
              <a:gd name="connsiteY15" fmla="*/ 6451488 h 6858000"/>
              <a:gd name="connsiteX16" fmla="*/ 234746 w 1508539"/>
              <a:gd name="connsiteY16" fmla="*/ 6451348 h 6858000"/>
              <a:gd name="connsiteX17" fmla="*/ 239104 w 1508539"/>
              <a:gd name="connsiteY17" fmla="*/ 6414240 h 6858000"/>
              <a:gd name="connsiteX18" fmla="*/ 241880 w 1508539"/>
              <a:gd name="connsiteY18" fmla="*/ 6384857 h 6858000"/>
              <a:gd name="connsiteX19" fmla="*/ 240591 w 1508539"/>
              <a:gd name="connsiteY19" fmla="*/ 6367510 h 6858000"/>
              <a:gd name="connsiteX20" fmla="*/ 244471 w 1508539"/>
              <a:gd name="connsiteY20" fmla="*/ 6349778 h 6858000"/>
              <a:gd name="connsiteX21" fmla="*/ 246136 w 1508539"/>
              <a:gd name="connsiteY21" fmla="*/ 6348250 h 6858000"/>
              <a:gd name="connsiteX22" fmla="*/ 262170 w 1508539"/>
              <a:gd name="connsiteY22" fmla="*/ 6281972 h 6858000"/>
              <a:gd name="connsiteX23" fmla="*/ 272933 w 1508539"/>
              <a:gd name="connsiteY23" fmla="*/ 6211940 h 6858000"/>
              <a:gd name="connsiteX24" fmla="*/ 314428 w 1508539"/>
              <a:gd name="connsiteY24" fmla="*/ 6113913 h 6858000"/>
              <a:gd name="connsiteX25" fmla="*/ 318721 w 1508539"/>
              <a:gd name="connsiteY25" fmla="*/ 6028119 h 6858000"/>
              <a:gd name="connsiteX26" fmla="*/ 345501 w 1508539"/>
              <a:gd name="connsiteY26" fmla="*/ 5934687 h 6858000"/>
              <a:gd name="connsiteX27" fmla="*/ 379513 w 1508539"/>
              <a:gd name="connsiteY27" fmla="*/ 5765594 h 6858000"/>
              <a:gd name="connsiteX28" fmla="*/ 411349 w 1508539"/>
              <a:gd name="connsiteY28" fmla="*/ 5693685 h 6858000"/>
              <a:gd name="connsiteX29" fmla="*/ 431404 w 1508539"/>
              <a:gd name="connsiteY29" fmla="*/ 5665173 h 6858000"/>
              <a:gd name="connsiteX30" fmla="*/ 465121 w 1508539"/>
              <a:gd name="connsiteY30" fmla="*/ 5563435 h 6858000"/>
              <a:gd name="connsiteX31" fmla="*/ 494626 w 1508539"/>
              <a:gd name="connsiteY31" fmla="*/ 5476393 h 6858000"/>
              <a:gd name="connsiteX32" fmla="*/ 525819 w 1508539"/>
              <a:gd name="connsiteY32" fmla="*/ 5396260 h 6858000"/>
              <a:gd name="connsiteX33" fmla="*/ 541800 w 1508539"/>
              <a:gd name="connsiteY33" fmla="*/ 5330009 h 6858000"/>
              <a:gd name="connsiteX34" fmla="*/ 575293 w 1508539"/>
              <a:gd name="connsiteY34" fmla="*/ 5273739 h 6858000"/>
              <a:gd name="connsiteX35" fmla="*/ 584892 w 1508539"/>
              <a:gd name="connsiteY35" fmla="*/ 5241779 h 6858000"/>
              <a:gd name="connsiteX36" fmla="*/ 596118 w 1508539"/>
              <a:gd name="connsiteY36" fmla="*/ 5225268 h 6858000"/>
              <a:gd name="connsiteX37" fmla="*/ 597138 w 1508539"/>
              <a:gd name="connsiteY37" fmla="*/ 5217684 h 6858000"/>
              <a:gd name="connsiteX38" fmla="*/ 604479 w 1508539"/>
              <a:gd name="connsiteY38" fmla="*/ 5193377 h 6858000"/>
              <a:gd name="connsiteX39" fmla="*/ 607782 w 1508539"/>
              <a:gd name="connsiteY39" fmla="*/ 5179288 h 6858000"/>
              <a:gd name="connsiteX40" fmla="*/ 608766 w 1508539"/>
              <a:gd name="connsiteY40" fmla="*/ 5173621 h 6858000"/>
              <a:gd name="connsiteX41" fmla="*/ 604400 w 1508539"/>
              <a:gd name="connsiteY41" fmla="*/ 5159961 h 6858000"/>
              <a:gd name="connsiteX42" fmla="*/ 611077 w 1508539"/>
              <a:gd name="connsiteY42" fmla="*/ 5144295 h 6858000"/>
              <a:gd name="connsiteX43" fmla="*/ 608010 w 1508539"/>
              <a:gd name="connsiteY43" fmla="*/ 5125185 h 6858000"/>
              <a:gd name="connsiteX44" fmla="*/ 614840 w 1508539"/>
              <a:gd name="connsiteY44" fmla="*/ 5121884 h 6858000"/>
              <a:gd name="connsiteX45" fmla="*/ 621876 w 1508539"/>
              <a:gd name="connsiteY45" fmla="*/ 5067850 h 6858000"/>
              <a:gd name="connsiteX46" fmla="*/ 624607 w 1508539"/>
              <a:gd name="connsiteY46" fmla="*/ 5060861 h 6858000"/>
              <a:gd name="connsiteX47" fmla="*/ 621311 w 1508539"/>
              <a:gd name="connsiteY47" fmla="*/ 5034192 h 6858000"/>
              <a:gd name="connsiteX48" fmla="*/ 622865 w 1508539"/>
              <a:gd name="connsiteY48" fmla="*/ 4993030 h 6858000"/>
              <a:gd name="connsiteX49" fmla="*/ 629774 w 1508539"/>
              <a:gd name="connsiteY49" fmla="*/ 4946844 h 6858000"/>
              <a:gd name="connsiteX50" fmla="*/ 625630 w 1508539"/>
              <a:gd name="connsiteY50" fmla="*/ 4932692 h 6858000"/>
              <a:gd name="connsiteX51" fmla="*/ 641033 w 1508539"/>
              <a:gd name="connsiteY51" fmla="*/ 4858827 h 6858000"/>
              <a:gd name="connsiteX52" fmla="*/ 646936 w 1508539"/>
              <a:gd name="connsiteY52" fmla="*/ 4821170 h 6858000"/>
              <a:gd name="connsiteX53" fmla="*/ 651669 w 1508539"/>
              <a:gd name="connsiteY53" fmla="*/ 4780965 h 6858000"/>
              <a:gd name="connsiteX54" fmla="*/ 652962 w 1508539"/>
              <a:gd name="connsiteY54" fmla="*/ 4750867 h 6858000"/>
              <a:gd name="connsiteX55" fmla="*/ 650769 w 1508539"/>
              <a:gd name="connsiteY55" fmla="*/ 4690749 h 6858000"/>
              <a:gd name="connsiteX56" fmla="*/ 646249 w 1508539"/>
              <a:gd name="connsiteY56" fmla="*/ 4584173 h 6858000"/>
              <a:gd name="connsiteX57" fmla="*/ 641332 w 1508539"/>
              <a:gd name="connsiteY57" fmla="*/ 4444346 h 6858000"/>
              <a:gd name="connsiteX58" fmla="*/ 637897 w 1508539"/>
              <a:gd name="connsiteY58" fmla="*/ 4375228 h 6858000"/>
              <a:gd name="connsiteX59" fmla="*/ 618550 w 1508539"/>
              <a:gd name="connsiteY59" fmla="*/ 4214165 h 6858000"/>
              <a:gd name="connsiteX60" fmla="*/ 622623 w 1508539"/>
              <a:gd name="connsiteY60" fmla="*/ 4090296 h 6858000"/>
              <a:gd name="connsiteX61" fmla="*/ 607879 w 1508539"/>
              <a:gd name="connsiteY61" fmla="*/ 4033999 h 6858000"/>
              <a:gd name="connsiteX62" fmla="*/ 609028 w 1508539"/>
              <a:gd name="connsiteY62" fmla="*/ 4031933 h 6858000"/>
              <a:gd name="connsiteX63" fmla="*/ 607604 w 1508539"/>
              <a:gd name="connsiteY63" fmla="*/ 4013953 h 6858000"/>
              <a:gd name="connsiteX64" fmla="*/ 593899 w 1508539"/>
              <a:gd name="connsiteY64" fmla="*/ 3974753 h 6858000"/>
              <a:gd name="connsiteX65" fmla="*/ 595497 w 1508539"/>
              <a:gd name="connsiteY65" fmla="*/ 3969950 h 6858000"/>
              <a:gd name="connsiteX66" fmla="*/ 588919 w 1508539"/>
              <a:gd name="connsiteY66" fmla="*/ 3933779 h 6858000"/>
              <a:gd name="connsiteX67" fmla="*/ 590250 w 1508539"/>
              <a:gd name="connsiteY67" fmla="*/ 3933093 h 6858000"/>
              <a:gd name="connsiteX68" fmla="*/ 594604 w 1508539"/>
              <a:gd name="connsiteY68" fmla="*/ 3922082 h 6858000"/>
              <a:gd name="connsiteX69" fmla="*/ 599682 w 1508539"/>
              <a:gd name="connsiteY69" fmla="*/ 3901461 h 6858000"/>
              <a:gd name="connsiteX70" fmla="*/ 622276 w 1508539"/>
              <a:gd name="connsiteY70" fmla="*/ 3813873 h 6858000"/>
              <a:gd name="connsiteX71" fmla="*/ 621701 w 1508539"/>
              <a:gd name="connsiteY71" fmla="*/ 3806161 h 6858000"/>
              <a:gd name="connsiteX72" fmla="*/ 622008 w 1508539"/>
              <a:gd name="connsiteY72" fmla="*/ 3805957 h 6858000"/>
              <a:gd name="connsiteX73" fmla="*/ 622035 w 1508539"/>
              <a:gd name="connsiteY73" fmla="*/ 3797724 h 6858000"/>
              <a:gd name="connsiteX74" fmla="*/ 620650 w 1508539"/>
              <a:gd name="connsiteY74" fmla="*/ 3792098 h 6858000"/>
              <a:gd name="connsiteX75" fmla="*/ 619534 w 1508539"/>
              <a:gd name="connsiteY75" fmla="*/ 3777135 h 6858000"/>
              <a:gd name="connsiteX76" fmla="*/ 621267 w 1508539"/>
              <a:gd name="connsiteY76" fmla="*/ 3771656 h 6858000"/>
              <a:gd name="connsiteX77" fmla="*/ 625010 w 1508539"/>
              <a:gd name="connsiteY77" fmla="*/ 3769007 h 6858000"/>
              <a:gd name="connsiteX78" fmla="*/ 624476 w 1508539"/>
              <a:gd name="connsiteY78" fmla="*/ 3767709 h 6858000"/>
              <a:gd name="connsiteX79" fmla="*/ 633172 w 1508539"/>
              <a:gd name="connsiteY79" fmla="*/ 3738082 h 6858000"/>
              <a:gd name="connsiteX80" fmla="*/ 640518 w 1508539"/>
              <a:gd name="connsiteY80" fmla="*/ 3673397 h 6858000"/>
              <a:gd name="connsiteX81" fmla="*/ 639814 w 1508539"/>
              <a:gd name="connsiteY81" fmla="*/ 3637109 h 6858000"/>
              <a:gd name="connsiteX82" fmla="*/ 643257 w 1508539"/>
              <a:gd name="connsiteY82" fmla="*/ 3536883 h 6858000"/>
              <a:gd name="connsiteX83" fmla="*/ 650795 w 1508539"/>
              <a:gd name="connsiteY83" fmla="*/ 3435652 h 6858000"/>
              <a:gd name="connsiteX84" fmla="*/ 652466 w 1508539"/>
              <a:gd name="connsiteY84" fmla="*/ 3307769 h 6858000"/>
              <a:gd name="connsiteX85" fmla="*/ 670029 w 1508539"/>
              <a:gd name="connsiteY85" fmla="*/ 3250522 h 6858000"/>
              <a:gd name="connsiteX86" fmla="*/ 670454 w 1508539"/>
              <a:gd name="connsiteY86" fmla="*/ 3229163 h 6858000"/>
              <a:gd name="connsiteX87" fmla="*/ 672277 w 1508539"/>
              <a:gd name="connsiteY87" fmla="*/ 3217217 h 6858000"/>
              <a:gd name="connsiteX88" fmla="*/ 659112 w 1508539"/>
              <a:gd name="connsiteY88" fmla="*/ 3183755 h 6858000"/>
              <a:gd name="connsiteX89" fmla="*/ 659613 w 1508539"/>
              <a:gd name="connsiteY89" fmla="*/ 3178642 h 6858000"/>
              <a:gd name="connsiteX90" fmla="*/ 647213 w 1508539"/>
              <a:gd name="connsiteY90" fmla="*/ 3158586 h 6858000"/>
              <a:gd name="connsiteX91" fmla="*/ 632398 w 1508539"/>
              <a:gd name="connsiteY91" fmla="*/ 3129034 h 6858000"/>
              <a:gd name="connsiteX92" fmla="*/ 633063 w 1508539"/>
              <a:gd name="connsiteY92" fmla="*/ 3126682 h 6858000"/>
              <a:gd name="connsiteX93" fmla="*/ 623931 w 1508539"/>
              <a:gd name="connsiteY93" fmla="*/ 3114519 h 6858000"/>
              <a:gd name="connsiteX94" fmla="*/ 610540 w 1508539"/>
              <a:gd name="connsiteY94" fmla="*/ 3106272 h 6858000"/>
              <a:gd name="connsiteX95" fmla="*/ 583270 w 1508539"/>
              <a:gd name="connsiteY95" fmla="*/ 2958185 h 6858000"/>
              <a:gd name="connsiteX96" fmla="*/ 525884 w 1508539"/>
              <a:gd name="connsiteY96" fmla="*/ 2762989 h 6858000"/>
              <a:gd name="connsiteX97" fmla="*/ 474802 w 1508539"/>
              <a:gd name="connsiteY97" fmla="*/ 2554718 h 6858000"/>
              <a:gd name="connsiteX98" fmla="*/ 454896 w 1508539"/>
              <a:gd name="connsiteY98" fmla="*/ 2485734 h 6858000"/>
              <a:gd name="connsiteX99" fmla="*/ 445619 w 1508539"/>
              <a:gd name="connsiteY99" fmla="*/ 2447068 h 6858000"/>
              <a:gd name="connsiteX100" fmla="*/ 432580 w 1508539"/>
              <a:gd name="connsiteY100" fmla="*/ 2425819 h 6858000"/>
              <a:gd name="connsiteX101" fmla="*/ 438579 w 1508539"/>
              <a:gd name="connsiteY101" fmla="*/ 2402874 h 6858000"/>
              <a:gd name="connsiteX102" fmla="*/ 441191 w 1508539"/>
              <a:gd name="connsiteY102" fmla="*/ 2381443 h 6858000"/>
              <a:gd name="connsiteX103" fmla="*/ 417520 w 1508539"/>
              <a:gd name="connsiteY103" fmla="*/ 2261920 h 6858000"/>
              <a:gd name="connsiteX104" fmla="*/ 407407 w 1508539"/>
              <a:gd name="connsiteY104" fmla="*/ 2195378 h 6858000"/>
              <a:gd name="connsiteX105" fmla="*/ 391624 w 1508539"/>
              <a:gd name="connsiteY105" fmla="*/ 2155135 h 6858000"/>
              <a:gd name="connsiteX106" fmla="*/ 389082 w 1508539"/>
              <a:gd name="connsiteY106" fmla="*/ 2118008 h 6858000"/>
              <a:gd name="connsiteX107" fmla="*/ 390075 w 1508539"/>
              <a:gd name="connsiteY107" fmla="*/ 2050531 h 6858000"/>
              <a:gd name="connsiteX108" fmla="*/ 381881 w 1508539"/>
              <a:gd name="connsiteY108" fmla="*/ 1963269 h 6858000"/>
              <a:gd name="connsiteX109" fmla="*/ 363059 w 1508539"/>
              <a:gd name="connsiteY109" fmla="*/ 1906352 h 6858000"/>
              <a:gd name="connsiteX110" fmla="*/ 339616 w 1508539"/>
              <a:gd name="connsiteY110" fmla="*/ 1861531 h 6858000"/>
              <a:gd name="connsiteX111" fmla="*/ 293415 w 1508539"/>
              <a:gd name="connsiteY111" fmla="*/ 1732919 h 6858000"/>
              <a:gd name="connsiteX112" fmla="*/ 265726 w 1508539"/>
              <a:gd name="connsiteY112" fmla="*/ 1663540 h 6858000"/>
              <a:gd name="connsiteX113" fmla="*/ 264852 w 1508539"/>
              <a:gd name="connsiteY113" fmla="*/ 1615777 h 6858000"/>
              <a:gd name="connsiteX114" fmla="*/ 245647 w 1508539"/>
              <a:gd name="connsiteY114" fmla="*/ 1563678 h 6858000"/>
              <a:gd name="connsiteX115" fmla="*/ 258727 w 1508539"/>
              <a:gd name="connsiteY115" fmla="*/ 1519474 h 6858000"/>
              <a:gd name="connsiteX116" fmla="*/ 251469 w 1508539"/>
              <a:gd name="connsiteY116" fmla="*/ 1477995 h 6858000"/>
              <a:gd name="connsiteX117" fmla="*/ 237554 w 1508539"/>
              <a:gd name="connsiteY117" fmla="*/ 1373769 h 6858000"/>
              <a:gd name="connsiteX118" fmla="*/ 245861 w 1508539"/>
              <a:gd name="connsiteY118" fmla="*/ 1307086 h 6858000"/>
              <a:gd name="connsiteX119" fmla="*/ 247049 w 1508539"/>
              <a:gd name="connsiteY119" fmla="*/ 1189033 h 6858000"/>
              <a:gd name="connsiteX120" fmla="*/ 251734 w 1508539"/>
              <a:gd name="connsiteY120" fmla="*/ 1168288 h 6858000"/>
              <a:gd name="connsiteX121" fmla="*/ 244016 w 1508539"/>
              <a:gd name="connsiteY121" fmla="*/ 1142577 h 6858000"/>
              <a:gd name="connsiteX122" fmla="*/ 233322 w 1508539"/>
              <a:gd name="connsiteY122" fmla="*/ 1088484 h 6858000"/>
              <a:gd name="connsiteX123" fmla="*/ 222058 w 1508539"/>
              <a:gd name="connsiteY123" fmla="*/ 1016103 h 6858000"/>
              <a:gd name="connsiteX124" fmla="*/ 223514 w 1508539"/>
              <a:gd name="connsiteY124" fmla="*/ 932283 h 6858000"/>
              <a:gd name="connsiteX125" fmla="*/ 225750 w 1508539"/>
              <a:gd name="connsiteY125" fmla="*/ 915925 h 6858000"/>
              <a:gd name="connsiteX126" fmla="*/ 218379 w 1508539"/>
              <a:gd name="connsiteY126" fmla="*/ 896999 h 6858000"/>
              <a:gd name="connsiteX127" fmla="*/ 187787 w 1508539"/>
              <a:gd name="connsiteY127" fmla="*/ 821517 h 6858000"/>
              <a:gd name="connsiteX128" fmla="*/ 166737 w 1508539"/>
              <a:gd name="connsiteY128" fmla="*/ 751353 h 6858000"/>
              <a:gd name="connsiteX129" fmla="*/ 166295 w 1508539"/>
              <a:gd name="connsiteY129" fmla="*/ 721230 h 6858000"/>
              <a:gd name="connsiteX130" fmla="*/ 151966 w 1508539"/>
              <a:gd name="connsiteY130" fmla="*/ 681659 h 6858000"/>
              <a:gd name="connsiteX131" fmla="*/ 137385 w 1508539"/>
              <a:gd name="connsiteY131" fmla="*/ 635218 h 6858000"/>
              <a:gd name="connsiteX132" fmla="*/ 142396 w 1508539"/>
              <a:gd name="connsiteY132" fmla="*/ 613763 h 6858000"/>
              <a:gd name="connsiteX133" fmla="*/ 128338 w 1508539"/>
              <a:gd name="connsiteY133" fmla="*/ 598582 h 6858000"/>
              <a:gd name="connsiteX134" fmla="*/ 128019 w 1508539"/>
              <a:gd name="connsiteY134" fmla="*/ 576846 h 6858000"/>
              <a:gd name="connsiteX135" fmla="*/ 107645 w 1508539"/>
              <a:gd name="connsiteY135" fmla="*/ 530055 h 6858000"/>
              <a:gd name="connsiteX136" fmla="*/ 106893 w 1508539"/>
              <a:gd name="connsiteY136" fmla="*/ 465389 h 6858000"/>
              <a:gd name="connsiteX137" fmla="*/ 89816 w 1508539"/>
              <a:gd name="connsiteY137" fmla="*/ 424699 h 6858000"/>
              <a:gd name="connsiteX138" fmla="*/ 90191 w 1508539"/>
              <a:gd name="connsiteY138" fmla="*/ 404917 h 6858000"/>
              <a:gd name="connsiteX139" fmla="*/ 70148 w 1508539"/>
              <a:gd name="connsiteY139" fmla="*/ 367211 h 6858000"/>
              <a:gd name="connsiteX140" fmla="*/ 36452 w 1508539"/>
              <a:gd name="connsiteY140" fmla="*/ 268519 h 6858000"/>
              <a:gd name="connsiteX141" fmla="*/ 23935 w 1508539"/>
              <a:gd name="connsiteY141" fmla="*/ 160886 h 6858000"/>
              <a:gd name="connsiteX142" fmla="*/ 19312 w 1508539"/>
              <a:gd name="connsiteY142" fmla="*/ 47336 h 6858000"/>
              <a:gd name="connsiteX143" fmla="*/ 0 w 1508539"/>
              <a:gd name="connsiteY143"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28010 w 1508539"/>
              <a:gd name="connsiteY4" fmla="*/ 6751578 h 6858000"/>
              <a:gd name="connsiteX5" fmla="*/ 146674 w 1508539"/>
              <a:gd name="connsiteY5" fmla="*/ 6696999 h 6858000"/>
              <a:gd name="connsiteX6" fmla="*/ 163411 w 1508539"/>
              <a:gd name="connsiteY6" fmla="*/ 6638036 h 6858000"/>
              <a:gd name="connsiteX7" fmla="*/ 153633 w 1508539"/>
              <a:gd name="connsiteY7" fmla="*/ 6596265 h 6858000"/>
              <a:gd name="connsiteX8" fmla="*/ 164248 w 1508539"/>
              <a:gd name="connsiteY8" fmla="*/ 6574442 h 6858000"/>
              <a:gd name="connsiteX9" fmla="*/ 164588 w 1508539"/>
              <a:gd name="connsiteY9" fmla="*/ 6568530 h 6858000"/>
              <a:gd name="connsiteX10" fmla="*/ 166997 w 1508539"/>
              <a:gd name="connsiteY10" fmla="*/ 6560674 h 6858000"/>
              <a:gd name="connsiteX11" fmla="*/ 167342 w 1508539"/>
              <a:gd name="connsiteY11" fmla="*/ 6560598 h 6858000"/>
              <a:gd name="connsiteX12" fmla="*/ 201349 w 1508539"/>
              <a:gd name="connsiteY12" fmla="*/ 6530567 h 6858000"/>
              <a:gd name="connsiteX13" fmla="*/ 215389 w 1508539"/>
              <a:gd name="connsiteY13" fmla="*/ 6478062 h 6858000"/>
              <a:gd name="connsiteX14" fmla="*/ 226078 w 1508539"/>
              <a:gd name="connsiteY14" fmla="*/ 6460325 h 6858000"/>
              <a:gd name="connsiteX15" fmla="*/ 233311 w 1508539"/>
              <a:gd name="connsiteY15" fmla="*/ 6451488 h 6858000"/>
              <a:gd name="connsiteX16" fmla="*/ 234746 w 1508539"/>
              <a:gd name="connsiteY16" fmla="*/ 6451348 h 6858000"/>
              <a:gd name="connsiteX17" fmla="*/ 239104 w 1508539"/>
              <a:gd name="connsiteY17" fmla="*/ 6414240 h 6858000"/>
              <a:gd name="connsiteX18" fmla="*/ 241880 w 1508539"/>
              <a:gd name="connsiteY18" fmla="*/ 6384857 h 6858000"/>
              <a:gd name="connsiteX19" fmla="*/ 240591 w 1508539"/>
              <a:gd name="connsiteY19" fmla="*/ 6367510 h 6858000"/>
              <a:gd name="connsiteX20" fmla="*/ 244471 w 1508539"/>
              <a:gd name="connsiteY20" fmla="*/ 6349778 h 6858000"/>
              <a:gd name="connsiteX21" fmla="*/ 246136 w 1508539"/>
              <a:gd name="connsiteY21" fmla="*/ 6348250 h 6858000"/>
              <a:gd name="connsiteX22" fmla="*/ 262170 w 1508539"/>
              <a:gd name="connsiteY22" fmla="*/ 6281972 h 6858000"/>
              <a:gd name="connsiteX23" fmla="*/ 272933 w 1508539"/>
              <a:gd name="connsiteY23" fmla="*/ 6211940 h 6858000"/>
              <a:gd name="connsiteX24" fmla="*/ 314428 w 1508539"/>
              <a:gd name="connsiteY24" fmla="*/ 6113913 h 6858000"/>
              <a:gd name="connsiteX25" fmla="*/ 318721 w 1508539"/>
              <a:gd name="connsiteY25" fmla="*/ 6028119 h 6858000"/>
              <a:gd name="connsiteX26" fmla="*/ 345501 w 1508539"/>
              <a:gd name="connsiteY26" fmla="*/ 5934687 h 6858000"/>
              <a:gd name="connsiteX27" fmla="*/ 411349 w 1508539"/>
              <a:gd name="connsiteY27" fmla="*/ 5693685 h 6858000"/>
              <a:gd name="connsiteX28" fmla="*/ 431404 w 1508539"/>
              <a:gd name="connsiteY28" fmla="*/ 5665173 h 6858000"/>
              <a:gd name="connsiteX29" fmla="*/ 465121 w 1508539"/>
              <a:gd name="connsiteY29" fmla="*/ 5563435 h 6858000"/>
              <a:gd name="connsiteX30" fmla="*/ 494626 w 1508539"/>
              <a:gd name="connsiteY30" fmla="*/ 5476393 h 6858000"/>
              <a:gd name="connsiteX31" fmla="*/ 525819 w 1508539"/>
              <a:gd name="connsiteY31" fmla="*/ 5396260 h 6858000"/>
              <a:gd name="connsiteX32" fmla="*/ 541800 w 1508539"/>
              <a:gd name="connsiteY32" fmla="*/ 5330009 h 6858000"/>
              <a:gd name="connsiteX33" fmla="*/ 575293 w 1508539"/>
              <a:gd name="connsiteY33" fmla="*/ 5273739 h 6858000"/>
              <a:gd name="connsiteX34" fmla="*/ 584892 w 1508539"/>
              <a:gd name="connsiteY34" fmla="*/ 5241779 h 6858000"/>
              <a:gd name="connsiteX35" fmla="*/ 596118 w 1508539"/>
              <a:gd name="connsiteY35" fmla="*/ 5225268 h 6858000"/>
              <a:gd name="connsiteX36" fmla="*/ 597138 w 1508539"/>
              <a:gd name="connsiteY36" fmla="*/ 5217684 h 6858000"/>
              <a:gd name="connsiteX37" fmla="*/ 604479 w 1508539"/>
              <a:gd name="connsiteY37" fmla="*/ 5193377 h 6858000"/>
              <a:gd name="connsiteX38" fmla="*/ 607782 w 1508539"/>
              <a:gd name="connsiteY38" fmla="*/ 5179288 h 6858000"/>
              <a:gd name="connsiteX39" fmla="*/ 608766 w 1508539"/>
              <a:gd name="connsiteY39" fmla="*/ 5173621 h 6858000"/>
              <a:gd name="connsiteX40" fmla="*/ 604400 w 1508539"/>
              <a:gd name="connsiteY40" fmla="*/ 5159961 h 6858000"/>
              <a:gd name="connsiteX41" fmla="*/ 611077 w 1508539"/>
              <a:gd name="connsiteY41" fmla="*/ 5144295 h 6858000"/>
              <a:gd name="connsiteX42" fmla="*/ 608010 w 1508539"/>
              <a:gd name="connsiteY42" fmla="*/ 5125185 h 6858000"/>
              <a:gd name="connsiteX43" fmla="*/ 614840 w 1508539"/>
              <a:gd name="connsiteY43" fmla="*/ 5121884 h 6858000"/>
              <a:gd name="connsiteX44" fmla="*/ 621876 w 1508539"/>
              <a:gd name="connsiteY44" fmla="*/ 5067850 h 6858000"/>
              <a:gd name="connsiteX45" fmla="*/ 624607 w 1508539"/>
              <a:gd name="connsiteY45" fmla="*/ 5060861 h 6858000"/>
              <a:gd name="connsiteX46" fmla="*/ 621311 w 1508539"/>
              <a:gd name="connsiteY46" fmla="*/ 5034192 h 6858000"/>
              <a:gd name="connsiteX47" fmla="*/ 622865 w 1508539"/>
              <a:gd name="connsiteY47" fmla="*/ 4993030 h 6858000"/>
              <a:gd name="connsiteX48" fmla="*/ 629774 w 1508539"/>
              <a:gd name="connsiteY48" fmla="*/ 4946844 h 6858000"/>
              <a:gd name="connsiteX49" fmla="*/ 625630 w 1508539"/>
              <a:gd name="connsiteY49" fmla="*/ 4932692 h 6858000"/>
              <a:gd name="connsiteX50" fmla="*/ 641033 w 1508539"/>
              <a:gd name="connsiteY50" fmla="*/ 4858827 h 6858000"/>
              <a:gd name="connsiteX51" fmla="*/ 646936 w 1508539"/>
              <a:gd name="connsiteY51" fmla="*/ 4821170 h 6858000"/>
              <a:gd name="connsiteX52" fmla="*/ 651669 w 1508539"/>
              <a:gd name="connsiteY52" fmla="*/ 4780965 h 6858000"/>
              <a:gd name="connsiteX53" fmla="*/ 652962 w 1508539"/>
              <a:gd name="connsiteY53" fmla="*/ 4750867 h 6858000"/>
              <a:gd name="connsiteX54" fmla="*/ 650769 w 1508539"/>
              <a:gd name="connsiteY54" fmla="*/ 4690749 h 6858000"/>
              <a:gd name="connsiteX55" fmla="*/ 646249 w 1508539"/>
              <a:gd name="connsiteY55" fmla="*/ 4584173 h 6858000"/>
              <a:gd name="connsiteX56" fmla="*/ 641332 w 1508539"/>
              <a:gd name="connsiteY56" fmla="*/ 4444346 h 6858000"/>
              <a:gd name="connsiteX57" fmla="*/ 637897 w 1508539"/>
              <a:gd name="connsiteY57" fmla="*/ 4375228 h 6858000"/>
              <a:gd name="connsiteX58" fmla="*/ 618550 w 1508539"/>
              <a:gd name="connsiteY58" fmla="*/ 4214165 h 6858000"/>
              <a:gd name="connsiteX59" fmla="*/ 622623 w 1508539"/>
              <a:gd name="connsiteY59" fmla="*/ 4090296 h 6858000"/>
              <a:gd name="connsiteX60" fmla="*/ 607879 w 1508539"/>
              <a:gd name="connsiteY60" fmla="*/ 4033999 h 6858000"/>
              <a:gd name="connsiteX61" fmla="*/ 609028 w 1508539"/>
              <a:gd name="connsiteY61" fmla="*/ 4031933 h 6858000"/>
              <a:gd name="connsiteX62" fmla="*/ 607604 w 1508539"/>
              <a:gd name="connsiteY62" fmla="*/ 4013953 h 6858000"/>
              <a:gd name="connsiteX63" fmla="*/ 593899 w 1508539"/>
              <a:gd name="connsiteY63" fmla="*/ 3974753 h 6858000"/>
              <a:gd name="connsiteX64" fmla="*/ 595497 w 1508539"/>
              <a:gd name="connsiteY64" fmla="*/ 3969950 h 6858000"/>
              <a:gd name="connsiteX65" fmla="*/ 588919 w 1508539"/>
              <a:gd name="connsiteY65" fmla="*/ 3933779 h 6858000"/>
              <a:gd name="connsiteX66" fmla="*/ 590250 w 1508539"/>
              <a:gd name="connsiteY66" fmla="*/ 3933093 h 6858000"/>
              <a:gd name="connsiteX67" fmla="*/ 594604 w 1508539"/>
              <a:gd name="connsiteY67" fmla="*/ 3922082 h 6858000"/>
              <a:gd name="connsiteX68" fmla="*/ 599682 w 1508539"/>
              <a:gd name="connsiteY68" fmla="*/ 3901461 h 6858000"/>
              <a:gd name="connsiteX69" fmla="*/ 622276 w 1508539"/>
              <a:gd name="connsiteY69" fmla="*/ 3813873 h 6858000"/>
              <a:gd name="connsiteX70" fmla="*/ 621701 w 1508539"/>
              <a:gd name="connsiteY70" fmla="*/ 3806161 h 6858000"/>
              <a:gd name="connsiteX71" fmla="*/ 622008 w 1508539"/>
              <a:gd name="connsiteY71" fmla="*/ 3805957 h 6858000"/>
              <a:gd name="connsiteX72" fmla="*/ 622035 w 1508539"/>
              <a:gd name="connsiteY72" fmla="*/ 3797724 h 6858000"/>
              <a:gd name="connsiteX73" fmla="*/ 620650 w 1508539"/>
              <a:gd name="connsiteY73" fmla="*/ 3792098 h 6858000"/>
              <a:gd name="connsiteX74" fmla="*/ 619534 w 1508539"/>
              <a:gd name="connsiteY74" fmla="*/ 3777135 h 6858000"/>
              <a:gd name="connsiteX75" fmla="*/ 621267 w 1508539"/>
              <a:gd name="connsiteY75" fmla="*/ 3771656 h 6858000"/>
              <a:gd name="connsiteX76" fmla="*/ 625010 w 1508539"/>
              <a:gd name="connsiteY76" fmla="*/ 3769007 h 6858000"/>
              <a:gd name="connsiteX77" fmla="*/ 624476 w 1508539"/>
              <a:gd name="connsiteY77" fmla="*/ 3767709 h 6858000"/>
              <a:gd name="connsiteX78" fmla="*/ 633172 w 1508539"/>
              <a:gd name="connsiteY78" fmla="*/ 3738082 h 6858000"/>
              <a:gd name="connsiteX79" fmla="*/ 640518 w 1508539"/>
              <a:gd name="connsiteY79" fmla="*/ 3673397 h 6858000"/>
              <a:gd name="connsiteX80" fmla="*/ 639814 w 1508539"/>
              <a:gd name="connsiteY80" fmla="*/ 3637109 h 6858000"/>
              <a:gd name="connsiteX81" fmla="*/ 643257 w 1508539"/>
              <a:gd name="connsiteY81" fmla="*/ 3536883 h 6858000"/>
              <a:gd name="connsiteX82" fmla="*/ 650795 w 1508539"/>
              <a:gd name="connsiteY82" fmla="*/ 3435652 h 6858000"/>
              <a:gd name="connsiteX83" fmla="*/ 652466 w 1508539"/>
              <a:gd name="connsiteY83" fmla="*/ 3307769 h 6858000"/>
              <a:gd name="connsiteX84" fmla="*/ 670029 w 1508539"/>
              <a:gd name="connsiteY84" fmla="*/ 3250522 h 6858000"/>
              <a:gd name="connsiteX85" fmla="*/ 670454 w 1508539"/>
              <a:gd name="connsiteY85" fmla="*/ 3229163 h 6858000"/>
              <a:gd name="connsiteX86" fmla="*/ 672277 w 1508539"/>
              <a:gd name="connsiteY86" fmla="*/ 3217217 h 6858000"/>
              <a:gd name="connsiteX87" fmla="*/ 659112 w 1508539"/>
              <a:gd name="connsiteY87" fmla="*/ 3183755 h 6858000"/>
              <a:gd name="connsiteX88" fmla="*/ 659613 w 1508539"/>
              <a:gd name="connsiteY88" fmla="*/ 3178642 h 6858000"/>
              <a:gd name="connsiteX89" fmla="*/ 647213 w 1508539"/>
              <a:gd name="connsiteY89" fmla="*/ 3158586 h 6858000"/>
              <a:gd name="connsiteX90" fmla="*/ 632398 w 1508539"/>
              <a:gd name="connsiteY90" fmla="*/ 3129034 h 6858000"/>
              <a:gd name="connsiteX91" fmla="*/ 633063 w 1508539"/>
              <a:gd name="connsiteY91" fmla="*/ 3126682 h 6858000"/>
              <a:gd name="connsiteX92" fmla="*/ 623931 w 1508539"/>
              <a:gd name="connsiteY92" fmla="*/ 3114519 h 6858000"/>
              <a:gd name="connsiteX93" fmla="*/ 610540 w 1508539"/>
              <a:gd name="connsiteY93" fmla="*/ 3106272 h 6858000"/>
              <a:gd name="connsiteX94" fmla="*/ 583270 w 1508539"/>
              <a:gd name="connsiteY94" fmla="*/ 2958185 h 6858000"/>
              <a:gd name="connsiteX95" fmla="*/ 525884 w 1508539"/>
              <a:gd name="connsiteY95" fmla="*/ 2762989 h 6858000"/>
              <a:gd name="connsiteX96" fmla="*/ 474802 w 1508539"/>
              <a:gd name="connsiteY96" fmla="*/ 2554718 h 6858000"/>
              <a:gd name="connsiteX97" fmla="*/ 454896 w 1508539"/>
              <a:gd name="connsiteY97" fmla="*/ 2485734 h 6858000"/>
              <a:gd name="connsiteX98" fmla="*/ 445619 w 1508539"/>
              <a:gd name="connsiteY98" fmla="*/ 2447068 h 6858000"/>
              <a:gd name="connsiteX99" fmla="*/ 432580 w 1508539"/>
              <a:gd name="connsiteY99" fmla="*/ 2425819 h 6858000"/>
              <a:gd name="connsiteX100" fmla="*/ 438579 w 1508539"/>
              <a:gd name="connsiteY100" fmla="*/ 2402874 h 6858000"/>
              <a:gd name="connsiteX101" fmla="*/ 441191 w 1508539"/>
              <a:gd name="connsiteY101" fmla="*/ 2381443 h 6858000"/>
              <a:gd name="connsiteX102" fmla="*/ 417520 w 1508539"/>
              <a:gd name="connsiteY102" fmla="*/ 2261920 h 6858000"/>
              <a:gd name="connsiteX103" fmla="*/ 407407 w 1508539"/>
              <a:gd name="connsiteY103" fmla="*/ 2195378 h 6858000"/>
              <a:gd name="connsiteX104" fmla="*/ 391624 w 1508539"/>
              <a:gd name="connsiteY104" fmla="*/ 2155135 h 6858000"/>
              <a:gd name="connsiteX105" fmla="*/ 389082 w 1508539"/>
              <a:gd name="connsiteY105" fmla="*/ 2118008 h 6858000"/>
              <a:gd name="connsiteX106" fmla="*/ 390075 w 1508539"/>
              <a:gd name="connsiteY106" fmla="*/ 2050531 h 6858000"/>
              <a:gd name="connsiteX107" fmla="*/ 381881 w 1508539"/>
              <a:gd name="connsiteY107" fmla="*/ 1963269 h 6858000"/>
              <a:gd name="connsiteX108" fmla="*/ 363059 w 1508539"/>
              <a:gd name="connsiteY108" fmla="*/ 1906352 h 6858000"/>
              <a:gd name="connsiteX109" fmla="*/ 339616 w 1508539"/>
              <a:gd name="connsiteY109" fmla="*/ 1861531 h 6858000"/>
              <a:gd name="connsiteX110" fmla="*/ 293415 w 1508539"/>
              <a:gd name="connsiteY110" fmla="*/ 1732919 h 6858000"/>
              <a:gd name="connsiteX111" fmla="*/ 265726 w 1508539"/>
              <a:gd name="connsiteY111" fmla="*/ 1663540 h 6858000"/>
              <a:gd name="connsiteX112" fmla="*/ 264852 w 1508539"/>
              <a:gd name="connsiteY112" fmla="*/ 1615777 h 6858000"/>
              <a:gd name="connsiteX113" fmla="*/ 245647 w 1508539"/>
              <a:gd name="connsiteY113" fmla="*/ 1563678 h 6858000"/>
              <a:gd name="connsiteX114" fmla="*/ 258727 w 1508539"/>
              <a:gd name="connsiteY114" fmla="*/ 1519474 h 6858000"/>
              <a:gd name="connsiteX115" fmla="*/ 251469 w 1508539"/>
              <a:gd name="connsiteY115" fmla="*/ 1477995 h 6858000"/>
              <a:gd name="connsiteX116" fmla="*/ 237554 w 1508539"/>
              <a:gd name="connsiteY116" fmla="*/ 1373769 h 6858000"/>
              <a:gd name="connsiteX117" fmla="*/ 245861 w 1508539"/>
              <a:gd name="connsiteY117" fmla="*/ 1307086 h 6858000"/>
              <a:gd name="connsiteX118" fmla="*/ 247049 w 1508539"/>
              <a:gd name="connsiteY118" fmla="*/ 1189033 h 6858000"/>
              <a:gd name="connsiteX119" fmla="*/ 251734 w 1508539"/>
              <a:gd name="connsiteY119" fmla="*/ 1168288 h 6858000"/>
              <a:gd name="connsiteX120" fmla="*/ 244016 w 1508539"/>
              <a:gd name="connsiteY120" fmla="*/ 1142577 h 6858000"/>
              <a:gd name="connsiteX121" fmla="*/ 233322 w 1508539"/>
              <a:gd name="connsiteY121" fmla="*/ 1088484 h 6858000"/>
              <a:gd name="connsiteX122" fmla="*/ 222058 w 1508539"/>
              <a:gd name="connsiteY122" fmla="*/ 1016103 h 6858000"/>
              <a:gd name="connsiteX123" fmla="*/ 223514 w 1508539"/>
              <a:gd name="connsiteY123" fmla="*/ 932283 h 6858000"/>
              <a:gd name="connsiteX124" fmla="*/ 225750 w 1508539"/>
              <a:gd name="connsiteY124" fmla="*/ 915925 h 6858000"/>
              <a:gd name="connsiteX125" fmla="*/ 218379 w 1508539"/>
              <a:gd name="connsiteY125" fmla="*/ 896999 h 6858000"/>
              <a:gd name="connsiteX126" fmla="*/ 187787 w 1508539"/>
              <a:gd name="connsiteY126" fmla="*/ 821517 h 6858000"/>
              <a:gd name="connsiteX127" fmla="*/ 166737 w 1508539"/>
              <a:gd name="connsiteY127" fmla="*/ 751353 h 6858000"/>
              <a:gd name="connsiteX128" fmla="*/ 166295 w 1508539"/>
              <a:gd name="connsiteY128" fmla="*/ 721230 h 6858000"/>
              <a:gd name="connsiteX129" fmla="*/ 151966 w 1508539"/>
              <a:gd name="connsiteY129" fmla="*/ 681659 h 6858000"/>
              <a:gd name="connsiteX130" fmla="*/ 137385 w 1508539"/>
              <a:gd name="connsiteY130" fmla="*/ 635218 h 6858000"/>
              <a:gd name="connsiteX131" fmla="*/ 142396 w 1508539"/>
              <a:gd name="connsiteY131" fmla="*/ 613763 h 6858000"/>
              <a:gd name="connsiteX132" fmla="*/ 128338 w 1508539"/>
              <a:gd name="connsiteY132" fmla="*/ 598582 h 6858000"/>
              <a:gd name="connsiteX133" fmla="*/ 128019 w 1508539"/>
              <a:gd name="connsiteY133" fmla="*/ 576846 h 6858000"/>
              <a:gd name="connsiteX134" fmla="*/ 107645 w 1508539"/>
              <a:gd name="connsiteY134" fmla="*/ 530055 h 6858000"/>
              <a:gd name="connsiteX135" fmla="*/ 106893 w 1508539"/>
              <a:gd name="connsiteY135" fmla="*/ 465389 h 6858000"/>
              <a:gd name="connsiteX136" fmla="*/ 89816 w 1508539"/>
              <a:gd name="connsiteY136" fmla="*/ 424699 h 6858000"/>
              <a:gd name="connsiteX137" fmla="*/ 90191 w 1508539"/>
              <a:gd name="connsiteY137" fmla="*/ 404917 h 6858000"/>
              <a:gd name="connsiteX138" fmla="*/ 70148 w 1508539"/>
              <a:gd name="connsiteY138" fmla="*/ 367211 h 6858000"/>
              <a:gd name="connsiteX139" fmla="*/ 36452 w 1508539"/>
              <a:gd name="connsiteY139" fmla="*/ 268519 h 6858000"/>
              <a:gd name="connsiteX140" fmla="*/ 23935 w 1508539"/>
              <a:gd name="connsiteY140" fmla="*/ 160886 h 6858000"/>
              <a:gd name="connsiteX141" fmla="*/ 19312 w 1508539"/>
              <a:gd name="connsiteY141" fmla="*/ 47336 h 6858000"/>
              <a:gd name="connsiteX142" fmla="*/ 0 w 1508539"/>
              <a:gd name="connsiteY142"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28010 w 1508539"/>
              <a:gd name="connsiteY4" fmla="*/ 6751578 h 6858000"/>
              <a:gd name="connsiteX5" fmla="*/ 146674 w 1508539"/>
              <a:gd name="connsiteY5" fmla="*/ 6696999 h 6858000"/>
              <a:gd name="connsiteX6" fmla="*/ 163411 w 1508539"/>
              <a:gd name="connsiteY6" fmla="*/ 6638036 h 6858000"/>
              <a:gd name="connsiteX7" fmla="*/ 153633 w 1508539"/>
              <a:gd name="connsiteY7" fmla="*/ 6596265 h 6858000"/>
              <a:gd name="connsiteX8" fmla="*/ 164248 w 1508539"/>
              <a:gd name="connsiteY8" fmla="*/ 6574442 h 6858000"/>
              <a:gd name="connsiteX9" fmla="*/ 164588 w 1508539"/>
              <a:gd name="connsiteY9" fmla="*/ 6568530 h 6858000"/>
              <a:gd name="connsiteX10" fmla="*/ 166997 w 1508539"/>
              <a:gd name="connsiteY10" fmla="*/ 6560674 h 6858000"/>
              <a:gd name="connsiteX11" fmla="*/ 167342 w 1508539"/>
              <a:gd name="connsiteY11" fmla="*/ 6560598 h 6858000"/>
              <a:gd name="connsiteX12" fmla="*/ 201349 w 1508539"/>
              <a:gd name="connsiteY12" fmla="*/ 6530567 h 6858000"/>
              <a:gd name="connsiteX13" fmla="*/ 215389 w 1508539"/>
              <a:gd name="connsiteY13" fmla="*/ 6478062 h 6858000"/>
              <a:gd name="connsiteX14" fmla="*/ 226078 w 1508539"/>
              <a:gd name="connsiteY14" fmla="*/ 6460325 h 6858000"/>
              <a:gd name="connsiteX15" fmla="*/ 233311 w 1508539"/>
              <a:gd name="connsiteY15" fmla="*/ 6451488 h 6858000"/>
              <a:gd name="connsiteX16" fmla="*/ 234746 w 1508539"/>
              <a:gd name="connsiteY16" fmla="*/ 6451348 h 6858000"/>
              <a:gd name="connsiteX17" fmla="*/ 239104 w 1508539"/>
              <a:gd name="connsiteY17" fmla="*/ 6414240 h 6858000"/>
              <a:gd name="connsiteX18" fmla="*/ 241880 w 1508539"/>
              <a:gd name="connsiteY18" fmla="*/ 6384857 h 6858000"/>
              <a:gd name="connsiteX19" fmla="*/ 240591 w 1508539"/>
              <a:gd name="connsiteY19" fmla="*/ 6367510 h 6858000"/>
              <a:gd name="connsiteX20" fmla="*/ 244471 w 1508539"/>
              <a:gd name="connsiteY20" fmla="*/ 6349778 h 6858000"/>
              <a:gd name="connsiteX21" fmla="*/ 246136 w 1508539"/>
              <a:gd name="connsiteY21" fmla="*/ 6348250 h 6858000"/>
              <a:gd name="connsiteX22" fmla="*/ 262170 w 1508539"/>
              <a:gd name="connsiteY22" fmla="*/ 6281972 h 6858000"/>
              <a:gd name="connsiteX23" fmla="*/ 272933 w 1508539"/>
              <a:gd name="connsiteY23" fmla="*/ 6211940 h 6858000"/>
              <a:gd name="connsiteX24" fmla="*/ 314428 w 1508539"/>
              <a:gd name="connsiteY24" fmla="*/ 6113913 h 6858000"/>
              <a:gd name="connsiteX25" fmla="*/ 318721 w 1508539"/>
              <a:gd name="connsiteY25" fmla="*/ 6028119 h 6858000"/>
              <a:gd name="connsiteX26" fmla="*/ 363126 w 1508539"/>
              <a:gd name="connsiteY26" fmla="*/ 5934687 h 6858000"/>
              <a:gd name="connsiteX27" fmla="*/ 411349 w 1508539"/>
              <a:gd name="connsiteY27" fmla="*/ 5693685 h 6858000"/>
              <a:gd name="connsiteX28" fmla="*/ 431404 w 1508539"/>
              <a:gd name="connsiteY28" fmla="*/ 5665173 h 6858000"/>
              <a:gd name="connsiteX29" fmla="*/ 465121 w 1508539"/>
              <a:gd name="connsiteY29" fmla="*/ 5563435 h 6858000"/>
              <a:gd name="connsiteX30" fmla="*/ 494626 w 1508539"/>
              <a:gd name="connsiteY30" fmla="*/ 5476393 h 6858000"/>
              <a:gd name="connsiteX31" fmla="*/ 525819 w 1508539"/>
              <a:gd name="connsiteY31" fmla="*/ 5396260 h 6858000"/>
              <a:gd name="connsiteX32" fmla="*/ 541800 w 1508539"/>
              <a:gd name="connsiteY32" fmla="*/ 5330009 h 6858000"/>
              <a:gd name="connsiteX33" fmla="*/ 575293 w 1508539"/>
              <a:gd name="connsiteY33" fmla="*/ 5273739 h 6858000"/>
              <a:gd name="connsiteX34" fmla="*/ 584892 w 1508539"/>
              <a:gd name="connsiteY34" fmla="*/ 5241779 h 6858000"/>
              <a:gd name="connsiteX35" fmla="*/ 596118 w 1508539"/>
              <a:gd name="connsiteY35" fmla="*/ 5225268 h 6858000"/>
              <a:gd name="connsiteX36" fmla="*/ 597138 w 1508539"/>
              <a:gd name="connsiteY36" fmla="*/ 5217684 h 6858000"/>
              <a:gd name="connsiteX37" fmla="*/ 604479 w 1508539"/>
              <a:gd name="connsiteY37" fmla="*/ 5193377 h 6858000"/>
              <a:gd name="connsiteX38" fmla="*/ 607782 w 1508539"/>
              <a:gd name="connsiteY38" fmla="*/ 5179288 h 6858000"/>
              <a:gd name="connsiteX39" fmla="*/ 608766 w 1508539"/>
              <a:gd name="connsiteY39" fmla="*/ 5173621 h 6858000"/>
              <a:gd name="connsiteX40" fmla="*/ 604400 w 1508539"/>
              <a:gd name="connsiteY40" fmla="*/ 5159961 h 6858000"/>
              <a:gd name="connsiteX41" fmla="*/ 611077 w 1508539"/>
              <a:gd name="connsiteY41" fmla="*/ 5144295 h 6858000"/>
              <a:gd name="connsiteX42" fmla="*/ 608010 w 1508539"/>
              <a:gd name="connsiteY42" fmla="*/ 5125185 h 6858000"/>
              <a:gd name="connsiteX43" fmla="*/ 614840 w 1508539"/>
              <a:gd name="connsiteY43" fmla="*/ 5121884 h 6858000"/>
              <a:gd name="connsiteX44" fmla="*/ 621876 w 1508539"/>
              <a:gd name="connsiteY44" fmla="*/ 5067850 h 6858000"/>
              <a:gd name="connsiteX45" fmla="*/ 624607 w 1508539"/>
              <a:gd name="connsiteY45" fmla="*/ 5060861 h 6858000"/>
              <a:gd name="connsiteX46" fmla="*/ 621311 w 1508539"/>
              <a:gd name="connsiteY46" fmla="*/ 5034192 h 6858000"/>
              <a:gd name="connsiteX47" fmla="*/ 622865 w 1508539"/>
              <a:gd name="connsiteY47" fmla="*/ 4993030 h 6858000"/>
              <a:gd name="connsiteX48" fmla="*/ 629774 w 1508539"/>
              <a:gd name="connsiteY48" fmla="*/ 4946844 h 6858000"/>
              <a:gd name="connsiteX49" fmla="*/ 625630 w 1508539"/>
              <a:gd name="connsiteY49" fmla="*/ 4932692 h 6858000"/>
              <a:gd name="connsiteX50" fmla="*/ 641033 w 1508539"/>
              <a:gd name="connsiteY50" fmla="*/ 4858827 h 6858000"/>
              <a:gd name="connsiteX51" fmla="*/ 646936 w 1508539"/>
              <a:gd name="connsiteY51" fmla="*/ 4821170 h 6858000"/>
              <a:gd name="connsiteX52" fmla="*/ 651669 w 1508539"/>
              <a:gd name="connsiteY52" fmla="*/ 4780965 h 6858000"/>
              <a:gd name="connsiteX53" fmla="*/ 652962 w 1508539"/>
              <a:gd name="connsiteY53" fmla="*/ 4750867 h 6858000"/>
              <a:gd name="connsiteX54" fmla="*/ 650769 w 1508539"/>
              <a:gd name="connsiteY54" fmla="*/ 4690749 h 6858000"/>
              <a:gd name="connsiteX55" fmla="*/ 646249 w 1508539"/>
              <a:gd name="connsiteY55" fmla="*/ 4584173 h 6858000"/>
              <a:gd name="connsiteX56" fmla="*/ 641332 w 1508539"/>
              <a:gd name="connsiteY56" fmla="*/ 4444346 h 6858000"/>
              <a:gd name="connsiteX57" fmla="*/ 637897 w 1508539"/>
              <a:gd name="connsiteY57" fmla="*/ 4375228 h 6858000"/>
              <a:gd name="connsiteX58" fmla="*/ 618550 w 1508539"/>
              <a:gd name="connsiteY58" fmla="*/ 4214165 h 6858000"/>
              <a:gd name="connsiteX59" fmla="*/ 622623 w 1508539"/>
              <a:gd name="connsiteY59" fmla="*/ 4090296 h 6858000"/>
              <a:gd name="connsiteX60" fmla="*/ 607879 w 1508539"/>
              <a:gd name="connsiteY60" fmla="*/ 4033999 h 6858000"/>
              <a:gd name="connsiteX61" fmla="*/ 609028 w 1508539"/>
              <a:gd name="connsiteY61" fmla="*/ 4031933 h 6858000"/>
              <a:gd name="connsiteX62" fmla="*/ 607604 w 1508539"/>
              <a:gd name="connsiteY62" fmla="*/ 4013953 h 6858000"/>
              <a:gd name="connsiteX63" fmla="*/ 593899 w 1508539"/>
              <a:gd name="connsiteY63" fmla="*/ 3974753 h 6858000"/>
              <a:gd name="connsiteX64" fmla="*/ 595497 w 1508539"/>
              <a:gd name="connsiteY64" fmla="*/ 3969950 h 6858000"/>
              <a:gd name="connsiteX65" fmla="*/ 588919 w 1508539"/>
              <a:gd name="connsiteY65" fmla="*/ 3933779 h 6858000"/>
              <a:gd name="connsiteX66" fmla="*/ 590250 w 1508539"/>
              <a:gd name="connsiteY66" fmla="*/ 3933093 h 6858000"/>
              <a:gd name="connsiteX67" fmla="*/ 594604 w 1508539"/>
              <a:gd name="connsiteY67" fmla="*/ 3922082 h 6858000"/>
              <a:gd name="connsiteX68" fmla="*/ 599682 w 1508539"/>
              <a:gd name="connsiteY68" fmla="*/ 3901461 h 6858000"/>
              <a:gd name="connsiteX69" fmla="*/ 622276 w 1508539"/>
              <a:gd name="connsiteY69" fmla="*/ 3813873 h 6858000"/>
              <a:gd name="connsiteX70" fmla="*/ 621701 w 1508539"/>
              <a:gd name="connsiteY70" fmla="*/ 3806161 h 6858000"/>
              <a:gd name="connsiteX71" fmla="*/ 622008 w 1508539"/>
              <a:gd name="connsiteY71" fmla="*/ 3805957 h 6858000"/>
              <a:gd name="connsiteX72" fmla="*/ 622035 w 1508539"/>
              <a:gd name="connsiteY72" fmla="*/ 3797724 h 6858000"/>
              <a:gd name="connsiteX73" fmla="*/ 620650 w 1508539"/>
              <a:gd name="connsiteY73" fmla="*/ 3792098 h 6858000"/>
              <a:gd name="connsiteX74" fmla="*/ 619534 w 1508539"/>
              <a:gd name="connsiteY74" fmla="*/ 3777135 h 6858000"/>
              <a:gd name="connsiteX75" fmla="*/ 621267 w 1508539"/>
              <a:gd name="connsiteY75" fmla="*/ 3771656 h 6858000"/>
              <a:gd name="connsiteX76" fmla="*/ 625010 w 1508539"/>
              <a:gd name="connsiteY76" fmla="*/ 3769007 h 6858000"/>
              <a:gd name="connsiteX77" fmla="*/ 624476 w 1508539"/>
              <a:gd name="connsiteY77" fmla="*/ 3767709 h 6858000"/>
              <a:gd name="connsiteX78" fmla="*/ 633172 w 1508539"/>
              <a:gd name="connsiteY78" fmla="*/ 3738082 h 6858000"/>
              <a:gd name="connsiteX79" fmla="*/ 640518 w 1508539"/>
              <a:gd name="connsiteY79" fmla="*/ 3673397 h 6858000"/>
              <a:gd name="connsiteX80" fmla="*/ 639814 w 1508539"/>
              <a:gd name="connsiteY80" fmla="*/ 3637109 h 6858000"/>
              <a:gd name="connsiteX81" fmla="*/ 643257 w 1508539"/>
              <a:gd name="connsiteY81" fmla="*/ 3536883 h 6858000"/>
              <a:gd name="connsiteX82" fmla="*/ 650795 w 1508539"/>
              <a:gd name="connsiteY82" fmla="*/ 3435652 h 6858000"/>
              <a:gd name="connsiteX83" fmla="*/ 652466 w 1508539"/>
              <a:gd name="connsiteY83" fmla="*/ 3307769 h 6858000"/>
              <a:gd name="connsiteX84" fmla="*/ 670029 w 1508539"/>
              <a:gd name="connsiteY84" fmla="*/ 3250522 h 6858000"/>
              <a:gd name="connsiteX85" fmla="*/ 670454 w 1508539"/>
              <a:gd name="connsiteY85" fmla="*/ 3229163 h 6858000"/>
              <a:gd name="connsiteX86" fmla="*/ 672277 w 1508539"/>
              <a:gd name="connsiteY86" fmla="*/ 3217217 h 6858000"/>
              <a:gd name="connsiteX87" fmla="*/ 659112 w 1508539"/>
              <a:gd name="connsiteY87" fmla="*/ 3183755 h 6858000"/>
              <a:gd name="connsiteX88" fmla="*/ 659613 w 1508539"/>
              <a:gd name="connsiteY88" fmla="*/ 3178642 h 6858000"/>
              <a:gd name="connsiteX89" fmla="*/ 647213 w 1508539"/>
              <a:gd name="connsiteY89" fmla="*/ 3158586 h 6858000"/>
              <a:gd name="connsiteX90" fmla="*/ 632398 w 1508539"/>
              <a:gd name="connsiteY90" fmla="*/ 3129034 h 6858000"/>
              <a:gd name="connsiteX91" fmla="*/ 633063 w 1508539"/>
              <a:gd name="connsiteY91" fmla="*/ 3126682 h 6858000"/>
              <a:gd name="connsiteX92" fmla="*/ 623931 w 1508539"/>
              <a:gd name="connsiteY92" fmla="*/ 3114519 h 6858000"/>
              <a:gd name="connsiteX93" fmla="*/ 610540 w 1508539"/>
              <a:gd name="connsiteY93" fmla="*/ 3106272 h 6858000"/>
              <a:gd name="connsiteX94" fmla="*/ 583270 w 1508539"/>
              <a:gd name="connsiteY94" fmla="*/ 2958185 h 6858000"/>
              <a:gd name="connsiteX95" fmla="*/ 525884 w 1508539"/>
              <a:gd name="connsiteY95" fmla="*/ 2762989 h 6858000"/>
              <a:gd name="connsiteX96" fmla="*/ 474802 w 1508539"/>
              <a:gd name="connsiteY96" fmla="*/ 2554718 h 6858000"/>
              <a:gd name="connsiteX97" fmla="*/ 454896 w 1508539"/>
              <a:gd name="connsiteY97" fmla="*/ 2485734 h 6858000"/>
              <a:gd name="connsiteX98" fmla="*/ 445619 w 1508539"/>
              <a:gd name="connsiteY98" fmla="*/ 2447068 h 6858000"/>
              <a:gd name="connsiteX99" fmla="*/ 432580 w 1508539"/>
              <a:gd name="connsiteY99" fmla="*/ 2425819 h 6858000"/>
              <a:gd name="connsiteX100" fmla="*/ 438579 w 1508539"/>
              <a:gd name="connsiteY100" fmla="*/ 2402874 h 6858000"/>
              <a:gd name="connsiteX101" fmla="*/ 441191 w 1508539"/>
              <a:gd name="connsiteY101" fmla="*/ 2381443 h 6858000"/>
              <a:gd name="connsiteX102" fmla="*/ 417520 w 1508539"/>
              <a:gd name="connsiteY102" fmla="*/ 2261920 h 6858000"/>
              <a:gd name="connsiteX103" fmla="*/ 407407 w 1508539"/>
              <a:gd name="connsiteY103" fmla="*/ 2195378 h 6858000"/>
              <a:gd name="connsiteX104" fmla="*/ 391624 w 1508539"/>
              <a:gd name="connsiteY104" fmla="*/ 2155135 h 6858000"/>
              <a:gd name="connsiteX105" fmla="*/ 389082 w 1508539"/>
              <a:gd name="connsiteY105" fmla="*/ 2118008 h 6858000"/>
              <a:gd name="connsiteX106" fmla="*/ 390075 w 1508539"/>
              <a:gd name="connsiteY106" fmla="*/ 2050531 h 6858000"/>
              <a:gd name="connsiteX107" fmla="*/ 381881 w 1508539"/>
              <a:gd name="connsiteY107" fmla="*/ 1963269 h 6858000"/>
              <a:gd name="connsiteX108" fmla="*/ 363059 w 1508539"/>
              <a:gd name="connsiteY108" fmla="*/ 1906352 h 6858000"/>
              <a:gd name="connsiteX109" fmla="*/ 339616 w 1508539"/>
              <a:gd name="connsiteY109" fmla="*/ 1861531 h 6858000"/>
              <a:gd name="connsiteX110" fmla="*/ 293415 w 1508539"/>
              <a:gd name="connsiteY110" fmla="*/ 1732919 h 6858000"/>
              <a:gd name="connsiteX111" fmla="*/ 265726 w 1508539"/>
              <a:gd name="connsiteY111" fmla="*/ 1663540 h 6858000"/>
              <a:gd name="connsiteX112" fmla="*/ 264852 w 1508539"/>
              <a:gd name="connsiteY112" fmla="*/ 1615777 h 6858000"/>
              <a:gd name="connsiteX113" fmla="*/ 245647 w 1508539"/>
              <a:gd name="connsiteY113" fmla="*/ 1563678 h 6858000"/>
              <a:gd name="connsiteX114" fmla="*/ 258727 w 1508539"/>
              <a:gd name="connsiteY114" fmla="*/ 1519474 h 6858000"/>
              <a:gd name="connsiteX115" fmla="*/ 251469 w 1508539"/>
              <a:gd name="connsiteY115" fmla="*/ 1477995 h 6858000"/>
              <a:gd name="connsiteX116" fmla="*/ 237554 w 1508539"/>
              <a:gd name="connsiteY116" fmla="*/ 1373769 h 6858000"/>
              <a:gd name="connsiteX117" fmla="*/ 245861 w 1508539"/>
              <a:gd name="connsiteY117" fmla="*/ 1307086 h 6858000"/>
              <a:gd name="connsiteX118" fmla="*/ 247049 w 1508539"/>
              <a:gd name="connsiteY118" fmla="*/ 1189033 h 6858000"/>
              <a:gd name="connsiteX119" fmla="*/ 251734 w 1508539"/>
              <a:gd name="connsiteY119" fmla="*/ 1168288 h 6858000"/>
              <a:gd name="connsiteX120" fmla="*/ 244016 w 1508539"/>
              <a:gd name="connsiteY120" fmla="*/ 1142577 h 6858000"/>
              <a:gd name="connsiteX121" fmla="*/ 233322 w 1508539"/>
              <a:gd name="connsiteY121" fmla="*/ 1088484 h 6858000"/>
              <a:gd name="connsiteX122" fmla="*/ 222058 w 1508539"/>
              <a:gd name="connsiteY122" fmla="*/ 1016103 h 6858000"/>
              <a:gd name="connsiteX123" fmla="*/ 223514 w 1508539"/>
              <a:gd name="connsiteY123" fmla="*/ 932283 h 6858000"/>
              <a:gd name="connsiteX124" fmla="*/ 225750 w 1508539"/>
              <a:gd name="connsiteY124" fmla="*/ 915925 h 6858000"/>
              <a:gd name="connsiteX125" fmla="*/ 218379 w 1508539"/>
              <a:gd name="connsiteY125" fmla="*/ 896999 h 6858000"/>
              <a:gd name="connsiteX126" fmla="*/ 187787 w 1508539"/>
              <a:gd name="connsiteY126" fmla="*/ 821517 h 6858000"/>
              <a:gd name="connsiteX127" fmla="*/ 166737 w 1508539"/>
              <a:gd name="connsiteY127" fmla="*/ 751353 h 6858000"/>
              <a:gd name="connsiteX128" fmla="*/ 166295 w 1508539"/>
              <a:gd name="connsiteY128" fmla="*/ 721230 h 6858000"/>
              <a:gd name="connsiteX129" fmla="*/ 151966 w 1508539"/>
              <a:gd name="connsiteY129" fmla="*/ 681659 h 6858000"/>
              <a:gd name="connsiteX130" fmla="*/ 137385 w 1508539"/>
              <a:gd name="connsiteY130" fmla="*/ 635218 h 6858000"/>
              <a:gd name="connsiteX131" fmla="*/ 142396 w 1508539"/>
              <a:gd name="connsiteY131" fmla="*/ 613763 h 6858000"/>
              <a:gd name="connsiteX132" fmla="*/ 128338 w 1508539"/>
              <a:gd name="connsiteY132" fmla="*/ 598582 h 6858000"/>
              <a:gd name="connsiteX133" fmla="*/ 128019 w 1508539"/>
              <a:gd name="connsiteY133" fmla="*/ 576846 h 6858000"/>
              <a:gd name="connsiteX134" fmla="*/ 107645 w 1508539"/>
              <a:gd name="connsiteY134" fmla="*/ 530055 h 6858000"/>
              <a:gd name="connsiteX135" fmla="*/ 106893 w 1508539"/>
              <a:gd name="connsiteY135" fmla="*/ 465389 h 6858000"/>
              <a:gd name="connsiteX136" fmla="*/ 89816 w 1508539"/>
              <a:gd name="connsiteY136" fmla="*/ 424699 h 6858000"/>
              <a:gd name="connsiteX137" fmla="*/ 90191 w 1508539"/>
              <a:gd name="connsiteY137" fmla="*/ 404917 h 6858000"/>
              <a:gd name="connsiteX138" fmla="*/ 70148 w 1508539"/>
              <a:gd name="connsiteY138" fmla="*/ 367211 h 6858000"/>
              <a:gd name="connsiteX139" fmla="*/ 36452 w 1508539"/>
              <a:gd name="connsiteY139" fmla="*/ 268519 h 6858000"/>
              <a:gd name="connsiteX140" fmla="*/ 23935 w 1508539"/>
              <a:gd name="connsiteY140" fmla="*/ 160886 h 6858000"/>
              <a:gd name="connsiteX141" fmla="*/ 19312 w 1508539"/>
              <a:gd name="connsiteY141" fmla="*/ 47336 h 6858000"/>
              <a:gd name="connsiteX142" fmla="*/ 0 w 1508539"/>
              <a:gd name="connsiteY142"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28010 w 1508539"/>
              <a:gd name="connsiteY4" fmla="*/ 6751578 h 6858000"/>
              <a:gd name="connsiteX5" fmla="*/ 146674 w 1508539"/>
              <a:gd name="connsiteY5" fmla="*/ 6696999 h 6858000"/>
              <a:gd name="connsiteX6" fmla="*/ 163411 w 1508539"/>
              <a:gd name="connsiteY6" fmla="*/ 6638036 h 6858000"/>
              <a:gd name="connsiteX7" fmla="*/ 153633 w 1508539"/>
              <a:gd name="connsiteY7" fmla="*/ 6596265 h 6858000"/>
              <a:gd name="connsiteX8" fmla="*/ 164248 w 1508539"/>
              <a:gd name="connsiteY8" fmla="*/ 6574442 h 6858000"/>
              <a:gd name="connsiteX9" fmla="*/ 164588 w 1508539"/>
              <a:gd name="connsiteY9" fmla="*/ 6568530 h 6858000"/>
              <a:gd name="connsiteX10" fmla="*/ 166997 w 1508539"/>
              <a:gd name="connsiteY10" fmla="*/ 6560674 h 6858000"/>
              <a:gd name="connsiteX11" fmla="*/ 167342 w 1508539"/>
              <a:gd name="connsiteY11" fmla="*/ 6560598 h 6858000"/>
              <a:gd name="connsiteX12" fmla="*/ 201349 w 1508539"/>
              <a:gd name="connsiteY12" fmla="*/ 6530567 h 6858000"/>
              <a:gd name="connsiteX13" fmla="*/ 215389 w 1508539"/>
              <a:gd name="connsiteY13" fmla="*/ 6478062 h 6858000"/>
              <a:gd name="connsiteX14" fmla="*/ 226078 w 1508539"/>
              <a:gd name="connsiteY14" fmla="*/ 6460325 h 6858000"/>
              <a:gd name="connsiteX15" fmla="*/ 233311 w 1508539"/>
              <a:gd name="connsiteY15" fmla="*/ 6451488 h 6858000"/>
              <a:gd name="connsiteX16" fmla="*/ 234746 w 1508539"/>
              <a:gd name="connsiteY16" fmla="*/ 6451348 h 6858000"/>
              <a:gd name="connsiteX17" fmla="*/ 239104 w 1508539"/>
              <a:gd name="connsiteY17" fmla="*/ 6414240 h 6858000"/>
              <a:gd name="connsiteX18" fmla="*/ 241880 w 1508539"/>
              <a:gd name="connsiteY18" fmla="*/ 6384857 h 6858000"/>
              <a:gd name="connsiteX19" fmla="*/ 240591 w 1508539"/>
              <a:gd name="connsiteY19" fmla="*/ 6367510 h 6858000"/>
              <a:gd name="connsiteX20" fmla="*/ 244471 w 1508539"/>
              <a:gd name="connsiteY20" fmla="*/ 6349778 h 6858000"/>
              <a:gd name="connsiteX21" fmla="*/ 246136 w 1508539"/>
              <a:gd name="connsiteY21" fmla="*/ 6348250 h 6858000"/>
              <a:gd name="connsiteX22" fmla="*/ 262170 w 1508539"/>
              <a:gd name="connsiteY22" fmla="*/ 6281972 h 6858000"/>
              <a:gd name="connsiteX23" fmla="*/ 272933 w 1508539"/>
              <a:gd name="connsiteY23" fmla="*/ 6211940 h 6858000"/>
              <a:gd name="connsiteX24" fmla="*/ 314428 w 1508539"/>
              <a:gd name="connsiteY24" fmla="*/ 6113913 h 6858000"/>
              <a:gd name="connsiteX25" fmla="*/ 318721 w 1508539"/>
              <a:gd name="connsiteY25" fmla="*/ 6028119 h 6858000"/>
              <a:gd name="connsiteX26" fmla="*/ 363126 w 1508539"/>
              <a:gd name="connsiteY26" fmla="*/ 5934687 h 6858000"/>
              <a:gd name="connsiteX27" fmla="*/ 411349 w 1508539"/>
              <a:gd name="connsiteY27" fmla="*/ 5693685 h 6858000"/>
              <a:gd name="connsiteX28" fmla="*/ 431404 w 1508539"/>
              <a:gd name="connsiteY28" fmla="*/ 5665173 h 6858000"/>
              <a:gd name="connsiteX29" fmla="*/ 465121 w 1508539"/>
              <a:gd name="connsiteY29" fmla="*/ 5563435 h 6858000"/>
              <a:gd name="connsiteX30" fmla="*/ 494626 w 1508539"/>
              <a:gd name="connsiteY30" fmla="*/ 5476393 h 6858000"/>
              <a:gd name="connsiteX31" fmla="*/ 525819 w 1508539"/>
              <a:gd name="connsiteY31" fmla="*/ 5396260 h 6858000"/>
              <a:gd name="connsiteX32" fmla="*/ 541800 w 1508539"/>
              <a:gd name="connsiteY32" fmla="*/ 5330009 h 6858000"/>
              <a:gd name="connsiteX33" fmla="*/ 575293 w 1508539"/>
              <a:gd name="connsiteY33" fmla="*/ 5273739 h 6858000"/>
              <a:gd name="connsiteX34" fmla="*/ 584892 w 1508539"/>
              <a:gd name="connsiteY34" fmla="*/ 5241779 h 6858000"/>
              <a:gd name="connsiteX35" fmla="*/ 596118 w 1508539"/>
              <a:gd name="connsiteY35" fmla="*/ 5225268 h 6858000"/>
              <a:gd name="connsiteX36" fmla="*/ 597138 w 1508539"/>
              <a:gd name="connsiteY36" fmla="*/ 5217684 h 6858000"/>
              <a:gd name="connsiteX37" fmla="*/ 604479 w 1508539"/>
              <a:gd name="connsiteY37" fmla="*/ 5193377 h 6858000"/>
              <a:gd name="connsiteX38" fmla="*/ 607782 w 1508539"/>
              <a:gd name="connsiteY38" fmla="*/ 5179288 h 6858000"/>
              <a:gd name="connsiteX39" fmla="*/ 608766 w 1508539"/>
              <a:gd name="connsiteY39" fmla="*/ 5173621 h 6858000"/>
              <a:gd name="connsiteX40" fmla="*/ 604400 w 1508539"/>
              <a:gd name="connsiteY40" fmla="*/ 5159961 h 6858000"/>
              <a:gd name="connsiteX41" fmla="*/ 611077 w 1508539"/>
              <a:gd name="connsiteY41" fmla="*/ 5144295 h 6858000"/>
              <a:gd name="connsiteX42" fmla="*/ 608010 w 1508539"/>
              <a:gd name="connsiteY42" fmla="*/ 5125185 h 6858000"/>
              <a:gd name="connsiteX43" fmla="*/ 614840 w 1508539"/>
              <a:gd name="connsiteY43" fmla="*/ 5121884 h 6858000"/>
              <a:gd name="connsiteX44" fmla="*/ 621876 w 1508539"/>
              <a:gd name="connsiteY44" fmla="*/ 5067850 h 6858000"/>
              <a:gd name="connsiteX45" fmla="*/ 624607 w 1508539"/>
              <a:gd name="connsiteY45" fmla="*/ 5060861 h 6858000"/>
              <a:gd name="connsiteX46" fmla="*/ 621311 w 1508539"/>
              <a:gd name="connsiteY46" fmla="*/ 5034192 h 6858000"/>
              <a:gd name="connsiteX47" fmla="*/ 622865 w 1508539"/>
              <a:gd name="connsiteY47" fmla="*/ 4993030 h 6858000"/>
              <a:gd name="connsiteX48" fmla="*/ 629774 w 1508539"/>
              <a:gd name="connsiteY48" fmla="*/ 4946844 h 6858000"/>
              <a:gd name="connsiteX49" fmla="*/ 625630 w 1508539"/>
              <a:gd name="connsiteY49" fmla="*/ 4932692 h 6858000"/>
              <a:gd name="connsiteX50" fmla="*/ 641033 w 1508539"/>
              <a:gd name="connsiteY50" fmla="*/ 4858827 h 6858000"/>
              <a:gd name="connsiteX51" fmla="*/ 646936 w 1508539"/>
              <a:gd name="connsiteY51" fmla="*/ 4821170 h 6858000"/>
              <a:gd name="connsiteX52" fmla="*/ 651669 w 1508539"/>
              <a:gd name="connsiteY52" fmla="*/ 4780965 h 6858000"/>
              <a:gd name="connsiteX53" fmla="*/ 652962 w 1508539"/>
              <a:gd name="connsiteY53" fmla="*/ 4750867 h 6858000"/>
              <a:gd name="connsiteX54" fmla="*/ 650769 w 1508539"/>
              <a:gd name="connsiteY54" fmla="*/ 4690749 h 6858000"/>
              <a:gd name="connsiteX55" fmla="*/ 646249 w 1508539"/>
              <a:gd name="connsiteY55" fmla="*/ 4584173 h 6858000"/>
              <a:gd name="connsiteX56" fmla="*/ 641332 w 1508539"/>
              <a:gd name="connsiteY56" fmla="*/ 4444346 h 6858000"/>
              <a:gd name="connsiteX57" fmla="*/ 637897 w 1508539"/>
              <a:gd name="connsiteY57" fmla="*/ 4375228 h 6858000"/>
              <a:gd name="connsiteX58" fmla="*/ 618550 w 1508539"/>
              <a:gd name="connsiteY58" fmla="*/ 4214165 h 6858000"/>
              <a:gd name="connsiteX59" fmla="*/ 622623 w 1508539"/>
              <a:gd name="connsiteY59" fmla="*/ 4090296 h 6858000"/>
              <a:gd name="connsiteX60" fmla="*/ 607879 w 1508539"/>
              <a:gd name="connsiteY60" fmla="*/ 4033999 h 6858000"/>
              <a:gd name="connsiteX61" fmla="*/ 609028 w 1508539"/>
              <a:gd name="connsiteY61" fmla="*/ 4031933 h 6858000"/>
              <a:gd name="connsiteX62" fmla="*/ 607604 w 1508539"/>
              <a:gd name="connsiteY62" fmla="*/ 4013953 h 6858000"/>
              <a:gd name="connsiteX63" fmla="*/ 593899 w 1508539"/>
              <a:gd name="connsiteY63" fmla="*/ 3974753 h 6858000"/>
              <a:gd name="connsiteX64" fmla="*/ 595497 w 1508539"/>
              <a:gd name="connsiteY64" fmla="*/ 3969950 h 6858000"/>
              <a:gd name="connsiteX65" fmla="*/ 588919 w 1508539"/>
              <a:gd name="connsiteY65" fmla="*/ 3933779 h 6858000"/>
              <a:gd name="connsiteX66" fmla="*/ 590250 w 1508539"/>
              <a:gd name="connsiteY66" fmla="*/ 3933093 h 6858000"/>
              <a:gd name="connsiteX67" fmla="*/ 594604 w 1508539"/>
              <a:gd name="connsiteY67" fmla="*/ 3922082 h 6858000"/>
              <a:gd name="connsiteX68" fmla="*/ 599682 w 1508539"/>
              <a:gd name="connsiteY68" fmla="*/ 3901461 h 6858000"/>
              <a:gd name="connsiteX69" fmla="*/ 622276 w 1508539"/>
              <a:gd name="connsiteY69" fmla="*/ 3813873 h 6858000"/>
              <a:gd name="connsiteX70" fmla="*/ 621701 w 1508539"/>
              <a:gd name="connsiteY70" fmla="*/ 3806161 h 6858000"/>
              <a:gd name="connsiteX71" fmla="*/ 622008 w 1508539"/>
              <a:gd name="connsiteY71" fmla="*/ 3805957 h 6858000"/>
              <a:gd name="connsiteX72" fmla="*/ 622035 w 1508539"/>
              <a:gd name="connsiteY72" fmla="*/ 3797724 h 6858000"/>
              <a:gd name="connsiteX73" fmla="*/ 620650 w 1508539"/>
              <a:gd name="connsiteY73" fmla="*/ 3792098 h 6858000"/>
              <a:gd name="connsiteX74" fmla="*/ 619534 w 1508539"/>
              <a:gd name="connsiteY74" fmla="*/ 3777135 h 6858000"/>
              <a:gd name="connsiteX75" fmla="*/ 621267 w 1508539"/>
              <a:gd name="connsiteY75" fmla="*/ 3771656 h 6858000"/>
              <a:gd name="connsiteX76" fmla="*/ 625010 w 1508539"/>
              <a:gd name="connsiteY76" fmla="*/ 3769007 h 6858000"/>
              <a:gd name="connsiteX77" fmla="*/ 624476 w 1508539"/>
              <a:gd name="connsiteY77" fmla="*/ 3767709 h 6858000"/>
              <a:gd name="connsiteX78" fmla="*/ 633172 w 1508539"/>
              <a:gd name="connsiteY78" fmla="*/ 3738082 h 6858000"/>
              <a:gd name="connsiteX79" fmla="*/ 640518 w 1508539"/>
              <a:gd name="connsiteY79" fmla="*/ 3673397 h 6858000"/>
              <a:gd name="connsiteX80" fmla="*/ 639814 w 1508539"/>
              <a:gd name="connsiteY80" fmla="*/ 3637109 h 6858000"/>
              <a:gd name="connsiteX81" fmla="*/ 643257 w 1508539"/>
              <a:gd name="connsiteY81" fmla="*/ 3536883 h 6858000"/>
              <a:gd name="connsiteX82" fmla="*/ 650795 w 1508539"/>
              <a:gd name="connsiteY82" fmla="*/ 3435652 h 6858000"/>
              <a:gd name="connsiteX83" fmla="*/ 652466 w 1508539"/>
              <a:gd name="connsiteY83" fmla="*/ 3307769 h 6858000"/>
              <a:gd name="connsiteX84" fmla="*/ 670029 w 1508539"/>
              <a:gd name="connsiteY84" fmla="*/ 3250522 h 6858000"/>
              <a:gd name="connsiteX85" fmla="*/ 670454 w 1508539"/>
              <a:gd name="connsiteY85" fmla="*/ 3229163 h 6858000"/>
              <a:gd name="connsiteX86" fmla="*/ 672277 w 1508539"/>
              <a:gd name="connsiteY86" fmla="*/ 3217217 h 6858000"/>
              <a:gd name="connsiteX87" fmla="*/ 659112 w 1508539"/>
              <a:gd name="connsiteY87" fmla="*/ 3183755 h 6858000"/>
              <a:gd name="connsiteX88" fmla="*/ 659613 w 1508539"/>
              <a:gd name="connsiteY88" fmla="*/ 3178642 h 6858000"/>
              <a:gd name="connsiteX89" fmla="*/ 647213 w 1508539"/>
              <a:gd name="connsiteY89" fmla="*/ 3158586 h 6858000"/>
              <a:gd name="connsiteX90" fmla="*/ 632398 w 1508539"/>
              <a:gd name="connsiteY90" fmla="*/ 3129034 h 6858000"/>
              <a:gd name="connsiteX91" fmla="*/ 633063 w 1508539"/>
              <a:gd name="connsiteY91" fmla="*/ 3126682 h 6858000"/>
              <a:gd name="connsiteX92" fmla="*/ 623931 w 1508539"/>
              <a:gd name="connsiteY92" fmla="*/ 3114519 h 6858000"/>
              <a:gd name="connsiteX93" fmla="*/ 610540 w 1508539"/>
              <a:gd name="connsiteY93" fmla="*/ 3106272 h 6858000"/>
              <a:gd name="connsiteX94" fmla="*/ 583270 w 1508539"/>
              <a:gd name="connsiteY94" fmla="*/ 2958185 h 6858000"/>
              <a:gd name="connsiteX95" fmla="*/ 525884 w 1508539"/>
              <a:gd name="connsiteY95" fmla="*/ 2762989 h 6858000"/>
              <a:gd name="connsiteX96" fmla="*/ 474802 w 1508539"/>
              <a:gd name="connsiteY96" fmla="*/ 2554718 h 6858000"/>
              <a:gd name="connsiteX97" fmla="*/ 454896 w 1508539"/>
              <a:gd name="connsiteY97" fmla="*/ 2485734 h 6858000"/>
              <a:gd name="connsiteX98" fmla="*/ 445619 w 1508539"/>
              <a:gd name="connsiteY98" fmla="*/ 2447068 h 6858000"/>
              <a:gd name="connsiteX99" fmla="*/ 432580 w 1508539"/>
              <a:gd name="connsiteY99" fmla="*/ 2425819 h 6858000"/>
              <a:gd name="connsiteX100" fmla="*/ 438579 w 1508539"/>
              <a:gd name="connsiteY100" fmla="*/ 2402874 h 6858000"/>
              <a:gd name="connsiteX101" fmla="*/ 441191 w 1508539"/>
              <a:gd name="connsiteY101" fmla="*/ 2381443 h 6858000"/>
              <a:gd name="connsiteX102" fmla="*/ 417520 w 1508539"/>
              <a:gd name="connsiteY102" fmla="*/ 2261920 h 6858000"/>
              <a:gd name="connsiteX103" fmla="*/ 407407 w 1508539"/>
              <a:gd name="connsiteY103" fmla="*/ 2195378 h 6858000"/>
              <a:gd name="connsiteX104" fmla="*/ 391624 w 1508539"/>
              <a:gd name="connsiteY104" fmla="*/ 2155135 h 6858000"/>
              <a:gd name="connsiteX105" fmla="*/ 389082 w 1508539"/>
              <a:gd name="connsiteY105" fmla="*/ 2118008 h 6858000"/>
              <a:gd name="connsiteX106" fmla="*/ 390075 w 1508539"/>
              <a:gd name="connsiteY106" fmla="*/ 2050531 h 6858000"/>
              <a:gd name="connsiteX107" fmla="*/ 381881 w 1508539"/>
              <a:gd name="connsiteY107" fmla="*/ 1963269 h 6858000"/>
              <a:gd name="connsiteX108" fmla="*/ 363059 w 1508539"/>
              <a:gd name="connsiteY108" fmla="*/ 1906352 h 6858000"/>
              <a:gd name="connsiteX109" fmla="*/ 339616 w 1508539"/>
              <a:gd name="connsiteY109" fmla="*/ 1861531 h 6858000"/>
              <a:gd name="connsiteX110" fmla="*/ 293415 w 1508539"/>
              <a:gd name="connsiteY110" fmla="*/ 1732919 h 6858000"/>
              <a:gd name="connsiteX111" fmla="*/ 265726 w 1508539"/>
              <a:gd name="connsiteY111" fmla="*/ 1663540 h 6858000"/>
              <a:gd name="connsiteX112" fmla="*/ 264852 w 1508539"/>
              <a:gd name="connsiteY112" fmla="*/ 1615777 h 6858000"/>
              <a:gd name="connsiteX113" fmla="*/ 245647 w 1508539"/>
              <a:gd name="connsiteY113" fmla="*/ 1563678 h 6858000"/>
              <a:gd name="connsiteX114" fmla="*/ 258727 w 1508539"/>
              <a:gd name="connsiteY114" fmla="*/ 1519474 h 6858000"/>
              <a:gd name="connsiteX115" fmla="*/ 251469 w 1508539"/>
              <a:gd name="connsiteY115" fmla="*/ 1477995 h 6858000"/>
              <a:gd name="connsiteX116" fmla="*/ 237554 w 1508539"/>
              <a:gd name="connsiteY116" fmla="*/ 1373769 h 6858000"/>
              <a:gd name="connsiteX117" fmla="*/ 245861 w 1508539"/>
              <a:gd name="connsiteY117" fmla="*/ 1307086 h 6858000"/>
              <a:gd name="connsiteX118" fmla="*/ 247049 w 1508539"/>
              <a:gd name="connsiteY118" fmla="*/ 1189033 h 6858000"/>
              <a:gd name="connsiteX119" fmla="*/ 251734 w 1508539"/>
              <a:gd name="connsiteY119" fmla="*/ 1168288 h 6858000"/>
              <a:gd name="connsiteX120" fmla="*/ 244016 w 1508539"/>
              <a:gd name="connsiteY120" fmla="*/ 1142577 h 6858000"/>
              <a:gd name="connsiteX121" fmla="*/ 233322 w 1508539"/>
              <a:gd name="connsiteY121" fmla="*/ 1088484 h 6858000"/>
              <a:gd name="connsiteX122" fmla="*/ 222058 w 1508539"/>
              <a:gd name="connsiteY122" fmla="*/ 1016103 h 6858000"/>
              <a:gd name="connsiteX123" fmla="*/ 223514 w 1508539"/>
              <a:gd name="connsiteY123" fmla="*/ 932283 h 6858000"/>
              <a:gd name="connsiteX124" fmla="*/ 225750 w 1508539"/>
              <a:gd name="connsiteY124" fmla="*/ 915925 h 6858000"/>
              <a:gd name="connsiteX125" fmla="*/ 218379 w 1508539"/>
              <a:gd name="connsiteY125" fmla="*/ 896999 h 6858000"/>
              <a:gd name="connsiteX126" fmla="*/ 187787 w 1508539"/>
              <a:gd name="connsiteY126" fmla="*/ 821517 h 6858000"/>
              <a:gd name="connsiteX127" fmla="*/ 166737 w 1508539"/>
              <a:gd name="connsiteY127" fmla="*/ 751353 h 6858000"/>
              <a:gd name="connsiteX128" fmla="*/ 166295 w 1508539"/>
              <a:gd name="connsiteY128" fmla="*/ 721230 h 6858000"/>
              <a:gd name="connsiteX129" fmla="*/ 151966 w 1508539"/>
              <a:gd name="connsiteY129" fmla="*/ 681659 h 6858000"/>
              <a:gd name="connsiteX130" fmla="*/ 137385 w 1508539"/>
              <a:gd name="connsiteY130" fmla="*/ 635218 h 6858000"/>
              <a:gd name="connsiteX131" fmla="*/ 142396 w 1508539"/>
              <a:gd name="connsiteY131" fmla="*/ 613763 h 6858000"/>
              <a:gd name="connsiteX132" fmla="*/ 128338 w 1508539"/>
              <a:gd name="connsiteY132" fmla="*/ 598582 h 6858000"/>
              <a:gd name="connsiteX133" fmla="*/ 128019 w 1508539"/>
              <a:gd name="connsiteY133" fmla="*/ 576846 h 6858000"/>
              <a:gd name="connsiteX134" fmla="*/ 107645 w 1508539"/>
              <a:gd name="connsiteY134" fmla="*/ 530055 h 6858000"/>
              <a:gd name="connsiteX135" fmla="*/ 106893 w 1508539"/>
              <a:gd name="connsiteY135" fmla="*/ 465389 h 6858000"/>
              <a:gd name="connsiteX136" fmla="*/ 89816 w 1508539"/>
              <a:gd name="connsiteY136" fmla="*/ 424699 h 6858000"/>
              <a:gd name="connsiteX137" fmla="*/ 90191 w 1508539"/>
              <a:gd name="connsiteY137" fmla="*/ 404917 h 6858000"/>
              <a:gd name="connsiteX138" fmla="*/ 70148 w 1508539"/>
              <a:gd name="connsiteY138" fmla="*/ 367211 h 6858000"/>
              <a:gd name="connsiteX139" fmla="*/ 36452 w 1508539"/>
              <a:gd name="connsiteY139" fmla="*/ 268519 h 6858000"/>
              <a:gd name="connsiteX140" fmla="*/ 23935 w 1508539"/>
              <a:gd name="connsiteY140" fmla="*/ 160886 h 6858000"/>
              <a:gd name="connsiteX141" fmla="*/ 19312 w 1508539"/>
              <a:gd name="connsiteY141" fmla="*/ 47336 h 6858000"/>
              <a:gd name="connsiteX142" fmla="*/ 0 w 1508539"/>
              <a:gd name="connsiteY142"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28010 w 1508539"/>
              <a:gd name="connsiteY4" fmla="*/ 6751578 h 6858000"/>
              <a:gd name="connsiteX5" fmla="*/ 146674 w 1508539"/>
              <a:gd name="connsiteY5" fmla="*/ 6696999 h 6858000"/>
              <a:gd name="connsiteX6" fmla="*/ 163411 w 1508539"/>
              <a:gd name="connsiteY6" fmla="*/ 6638036 h 6858000"/>
              <a:gd name="connsiteX7" fmla="*/ 153633 w 1508539"/>
              <a:gd name="connsiteY7" fmla="*/ 6596265 h 6858000"/>
              <a:gd name="connsiteX8" fmla="*/ 164248 w 1508539"/>
              <a:gd name="connsiteY8" fmla="*/ 6574442 h 6858000"/>
              <a:gd name="connsiteX9" fmla="*/ 164588 w 1508539"/>
              <a:gd name="connsiteY9" fmla="*/ 6568530 h 6858000"/>
              <a:gd name="connsiteX10" fmla="*/ 166997 w 1508539"/>
              <a:gd name="connsiteY10" fmla="*/ 6560674 h 6858000"/>
              <a:gd name="connsiteX11" fmla="*/ 167342 w 1508539"/>
              <a:gd name="connsiteY11" fmla="*/ 6560598 h 6858000"/>
              <a:gd name="connsiteX12" fmla="*/ 201349 w 1508539"/>
              <a:gd name="connsiteY12" fmla="*/ 6530567 h 6858000"/>
              <a:gd name="connsiteX13" fmla="*/ 215389 w 1508539"/>
              <a:gd name="connsiteY13" fmla="*/ 6478062 h 6858000"/>
              <a:gd name="connsiteX14" fmla="*/ 226078 w 1508539"/>
              <a:gd name="connsiteY14" fmla="*/ 6460325 h 6858000"/>
              <a:gd name="connsiteX15" fmla="*/ 233311 w 1508539"/>
              <a:gd name="connsiteY15" fmla="*/ 6451488 h 6858000"/>
              <a:gd name="connsiteX16" fmla="*/ 234746 w 1508539"/>
              <a:gd name="connsiteY16" fmla="*/ 6451348 h 6858000"/>
              <a:gd name="connsiteX17" fmla="*/ 239104 w 1508539"/>
              <a:gd name="connsiteY17" fmla="*/ 6414240 h 6858000"/>
              <a:gd name="connsiteX18" fmla="*/ 241880 w 1508539"/>
              <a:gd name="connsiteY18" fmla="*/ 6384857 h 6858000"/>
              <a:gd name="connsiteX19" fmla="*/ 240591 w 1508539"/>
              <a:gd name="connsiteY19" fmla="*/ 6367510 h 6858000"/>
              <a:gd name="connsiteX20" fmla="*/ 244471 w 1508539"/>
              <a:gd name="connsiteY20" fmla="*/ 6349778 h 6858000"/>
              <a:gd name="connsiteX21" fmla="*/ 246136 w 1508539"/>
              <a:gd name="connsiteY21" fmla="*/ 6348250 h 6858000"/>
              <a:gd name="connsiteX22" fmla="*/ 262170 w 1508539"/>
              <a:gd name="connsiteY22" fmla="*/ 6281972 h 6858000"/>
              <a:gd name="connsiteX23" fmla="*/ 272933 w 1508539"/>
              <a:gd name="connsiteY23" fmla="*/ 6211940 h 6858000"/>
              <a:gd name="connsiteX24" fmla="*/ 314428 w 1508539"/>
              <a:gd name="connsiteY24" fmla="*/ 6113913 h 6858000"/>
              <a:gd name="connsiteX25" fmla="*/ 318721 w 1508539"/>
              <a:gd name="connsiteY25" fmla="*/ 6028119 h 6858000"/>
              <a:gd name="connsiteX26" fmla="*/ 363126 w 1508539"/>
              <a:gd name="connsiteY26" fmla="*/ 5934687 h 6858000"/>
              <a:gd name="connsiteX27" fmla="*/ 408411 w 1508539"/>
              <a:gd name="connsiteY27" fmla="*/ 5704905 h 6858000"/>
              <a:gd name="connsiteX28" fmla="*/ 431404 w 1508539"/>
              <a:gd name="connsiteY28" fmla="*/ 5665173 h 6858000"/>
              <a:gd name="connsiteX29" fmla="*/ 465121 w 1508539"/>
              <a:gd name="connsiteY29" fmla="*/ 5563435 h 6858000"/>
              <a:gd name="connsiteX30" fmla="*/ 494626 w 1508539"/>
              <a:gd name="connsiteY30" fmla="*/ 5476393 h 6858000"/>
              <a:gd name="connsiteX31" fmla="*/ 525819 w 1508539"/>
              <a:gd name="connsiteY31" fmla="*/ 5396260 h 6858000"/>
              <a:gd name="connsiteX32" fmla="*/ 541800 w 1508539"/>
              <a:gd name="connsiteY32" fmla="*/ 5330009 h 6858000"/>
              <a:gd name="connsiteX33" fmla="*/ 575293 w 1508539"/>
              <a:gd name="connsiteY33" fmla="*/ 5273739 h 6858000"/>
              <a:gd name="connsiteX34" fmla="*/ 584892 w 1508539"/>
              <a:gd name="connsiteY34" fmla="*/ 5241779 h 6858000"/>
              <a:gd name="connsiteX35" fmla="*/ 596118 w 1508539"/>
              <a:gd name="connsiteY35" fmla="*/ 5225268 h 6858000"/>
              <a:gd name="connsiteX36" fmla="*/ 597138 w 1508539"/>
              <a:gd name="connsiteY36" fmla="*/ 5217684 h 6858000"/>
              <a:gd name="connsiteX37" fmla="*/ 604479 w 1508539"/>
              <a:gd name="connsiteY37" fmla="*/ 5193377 h 6858000"/>
              <a:gd name="connsiteX38" fmla="*/ 607782 w 1508539"/>
              <a:gd name="connsiteY38" fmla="*/ 5179288 h 6858000"/>
              <a:gd name="connsiteX39" fmla="*/ 608766 w 1508539"/>
              <a:gd name="connsiteY39" fmla="*/ 5173621 h 6858000"/>
              <a:gd name="connsiteX40" fmla="*/ 604400 w 1508539"/>
              <a:gd name="connsiteY40" fmla="*/ 5159961 h 6858000"/>
              <a:gd name="connsiteX41" fmla="*/ 611077 w 1508539"/>
              <a:gd name="connsiteY41" fmla="*/ 5144295 h 6858000"/>
              <a:gd name="connsiteX42" fmla="*/ 608010 w 1508539"/>
              <a:gd name="connsiteY42" fmla="*/ 5125185 h 6858000"/>
              <a:gd name="connsiteX43" fmla="*/ 614840 w 1508539"/>
              <a:gd name="connsiteY43" fmla="*/ 5121884 h 6858000"/>
              <a:gd name="connsiteX44" fmla="*/ 621876 w 1508539"/>
              <a:gd name="connsiteY44" fmla="*/ 5067850 h 6858000"/>
              <a:gd name="connsiteX45" fmla="*/ 624607 w 1508539"/>
              <a:gd name="connsiteY45" fmla="*/ 5060861 h 6858000"/>
              <a:gd name="connsiteX46" fmla="*/ 621311 w 1508539"/>
              <a:gd name="connsiteY46" fmla="*/ 5034192 h 6858000"/>
              <a:gd name="connsiteX47" fmla="*/ 622865 w 1508539"/>
              <a:gd name="connsiteY47" fmla="*/ 4993030 h 6858000"/>
              <a:gd name="connsiteX48" fmla="*/ 629774 w 1508539"/>
              <a:gd name="connsiteY48" fmla="*/ 4946844 h 6858000"/>
              <a:gd name="connsiteX49" fmla="*/ 625630 w 1508539"/>
              <a:gd name="connsiteY49" fmla="*/ 4932692 h 6858000"/>
              <a:gd name="connsiteX50" fmla="*/ 641033 w 1508539"/>
              <a:gd name="connsiteY50" fmla="*/ 4858827 h 6858000"/>
              <a:gd name="connsiteX51" fmla="*/ 646936 w 1508539"/>
              <a:gd name="connsiteY51" fmla="*/ 4821170 h 6858000"/>
              <a:gd name="connsiteX52" fmla="*/ 651669 w 1508539"/>
              <a:gd name="connsiteY52" fmla="*/ 4780965 h 6858000"/>
              <a:gd name="connsiteX53" fmla="*/ 652962 w 1508539"/>
              <a:gd name="connsiteY53" fmla="*/ 4750867 h 6858000"/>
              <a:gd name="connsiteX54" fmla="*/ 650769 w 1508539"/>
              <a:gd name="connsiteY54" fmla="*/ 4690749 h 6858000"/>
              <a:gd name="connsiteX55" fmla="*/ 646249 w 1508539"/>
              <a:gd name="connsiteY55" fmla="*/ 4584173 h 6858000"/>
              <a:gd name="connsiteX56" fmla="*/ 641332 w 1508539"/>
              <a:gd name="connsiteY56" fmla="*/ 4444346 h 6858000"/>
              <a:gd name="connsiteX57" fmla="*/ 637897 w 1508539"/>
              <a:gd name="connsiteY57" fmla="*/ 4375228 h 6858000"/>
              <a:gd name="connsiteX58" fmla="*/ 618550 w 1508539"/>
              <a:gd name="connsiteY58" fmla="*/ 4214165 h 6858000"/>
              <a:gd name="connsiteX59" fmla="*/ 622623 w 1508539"/>
              <a:gd name="connsiteY59" fmla="*/ 4090296 h 6858000"/>
              <a:gd name="connsiteX60" fmla="*/ 607879 w 1508539"/>
              <a:gd name="connsiteY60" fmla="*/ 4033999 h 6858000"/>
              <a:gd name="connsiteX61" fmla="*/ 609028 w 1508539"/>
              <a:gd name="connsiteY61" fmla="*/ 4031933 h 6858000"/>
              <a:gd name="connsiteX62" fmla="*/ 607604 w 1508539"/>
              <a:gd name="connsiteY62" fmla="*/ 4013953 h 6858000"/>
              <a:gd name="connsiteX63" fmla="*/ 593899 w 1508539"/>
              <a:gd name="connsiteY63" fmla="*/ 3974753 h 6858000"/>
              <a:gd name="connsiteX64" fmla="*/ 595497 w 1508539"/>
              <a:gd name="connsiteY64" fmla="*/ 3969950 h 6858000"/>
              <a:gd name="connsiteX65" fmla="*/ 588919 w 1508539"/>
              <a:gd name="connsiteY65" fmla="*/ 3933779 h 6858000"/>
              <a:gd name="connsiteX66" fmla="*/ 590250 w 1508539"/>
              <a:gd name="connsiteY66" fmla="*/ 3933093 h 6858000"/>
              <a:gd name="connsiteX67" fmla="*/ 594604 w 1508539"/>
              <a:gd name="connsiteY67" fmla="*/ 3922082 h 6858000"/>
              <a:gd name="connsiteX68" fmla="*/ 599682 w 1508539"/>
              <a:gd name="connsiteY68" fmla="*/ 3901461 h 6858000"/>
              <a:gd name="connsiteX69" fmla="*/ 622276 w 1508539"/>
              <a:gd name="connsiteY69" fmla="*/ 3813873 h 6858000"/>
              <a:gd name="connsiteX70" fmla="*/ 621701 w 1508539"/>
              <a:gd name="connsiteY70" fmla="*/ 3806161 h 6858000"/>
              <a:gd name="connsiteX71" fmla="*/ 622008 w 1508539"/>
              <a:gd name="connsiteY71" fmla="*/ 3805957 h 6858000"/>
              <a:gd name="connsiteX72" fmla="*/ 622035 w 1508539"/>
              <a:gd name="connsiteY72" fmla="*/ 3797724 h 6858000"/>
              <a:gd name="connsiteX73" fmla="*/ 620650 w 1508539"/>
              <a:gd name="connsiteY73" fmla="*/ 3792098 h 6858000"/>
              <a:gd name="connsiteX74" fmla="*/ 619534 w 1508539"/>
              <a:gd name="connsiteY74" fmla="*/ 3777135 h 6858000"/>
              <a:gd name="connsiteX75" fmla="*/ 621267 w 1508539"/>
              <a:gd name="connsiteY75" fmla="*/ 3771656 h 6858000"/>
              <a:gd name="connsiteX76" fmla="*/ 625010 w 1508539"/>
              <a:gd name="connsiteY76" fmla="*/ 3769007 h 6858000"/>
              <a:gd name="connsiteX77" fmla="*/ 624476 w 1508539"/>
              <a:gd name="connsiteY77" fmla="*/ 3767709 h 6858000"/>
              <a:gd name="connsiteX78" fmla="*/ 633172 w 1508539"/>
              <a:gd name="connsiteY78" fmla="*/ 3738082 h 6858000"/>
              <a:gd name="connsiteX79" fmla="*/ 640518 w 1508539"/>
              <a:gd name="connsiteY79" fmla="*/ 3673397 h 6858000"/>
              <a:gd name="connsiteX80" fmla="*/ 639814 w 1508539"/>
              <a:gd name="connsiteY80" fmla="*/ 3637109 h 6858000"/>
              <a:gd name="connsiteX81" fmla="*/ 643257 w 1508539"/>
              <a:gd name="connsiteY81" fmla="*/ 3536883 h 6858000"/>
              <a:gd name="connsiteX82" fmla="*/ 650795 w 1508539"/>
              <a:gd name="connsiteY82" fmla="*/ 3435652 h 6858000"/>
              <a:gd name="connsiteX83" fmla="*/ 652466 w 1508539"/>
              <a:gd name="connsiteY83" fmla="*/ 3307769 h 6858000"/>
              <a:gd name="connsiteX84" fmla="*/ 670029 w 1508539"/>
              <a:gd name="connsiteY84" fmla="*/ 3250522 h 6858000"/>
              <a:gd name="connsiteX85" fmla="*/ 670454 w 1508539"/>
              <a:gd name="connsiteY85" fmla="*/ 3229163 h 6858000"/>
              <a:gd name="connsiteX86" fmla="*/ 672277 w 1508539"/>
              <a:gd name="connsiteY86" fmla="*/ 3217217 h 6858000"/>
              <a:gd name="connsiteX87" fmla="*/ 659112 w 1508539"/>
              <a:gd name="connsiteY87" fmla="*/ 3183755 h 6858000"/>
              <a:gd name="connsiteX88" fmla="*/ 659613 w 1508539"/>
              <a:gd name="connsiteY88" fmla="*/ 3178642 h 6858000"/>
              <a:gd name="connsiteX89" fmla="*/ 647213 w 1508539"/>
              <a:gd name="connsiteY89" fmla="*/ 3158586 h 6858000"/>
              <a:gd name="connsiteX90" fmla="*/ 632398 w 1508539"/>
              <a:gd name="connsiteY90" fmla="*/ 3129034 h 6858000"/>
              <a:gd name="connsiteX91" fmla="*/ 633063 w 1508539"/>
              <a:gd name="connsiteY91" fmla="*/ 3126682 h 6858000"/>
              <a:gd name="connsiteX92" fmla="*/ 623931 w 1508539"/>
              <a:gd name="connsiteY92" fmla="*/ 3114519 h 6858000"/>
              <a:gd name="connsiteX93" fmla="*/ 610540 w 1508539"/>
              <a:gd name="connsiteY93" fmla="*/ 3106272 h 6858000"/>
              <a:gd name="connsiteX94" fmla="*/ 583270 w 1508539"/>
              <a:gd name="connsiteY94" fmla="*/ 2958185 h 6858000"/>
              <a:gd name="connsiteX95" fmla="*/ 525884 w 1508539"/>
              <a:gd name="connsiteY95" fmla="*/ 2762989 h 6858000"/>
              <a:gd name="connsiteX96" fmla="*/ 474802 w 1508539"/>
              <a:gd name="connsiteY96" fmla="*/ 2554718 h 6858000"/>
              <a:gd name="connsiteX97" fmla="*/ 454896 w 1508539"/>
              <a:gd name="connsiteY97" fmla="*/ 2485734 h 6858000"/>
              <a:gd name="connsiteX98" fmla="*/ 445619 w 1508539"/>
              <a:gd name="connsiteY98" fmla="*/ 2447068 h 6858000"/>
              <a:gd name="connsiteX99" fmla="*/ 432580 w 1508539"/>
              <a:gd name="connsiteY99" fmla="*/ 2425819 h 6858000"/>
              <a:gd name="connsiteX100" fmla="*/ 438579 w 1508539"/>
              <a:gd name="connsiteY100" fmla="*/ 2402874 h 6858000"/>
              <a:gd name="connsiteX101" fmla="*/ 441191 w 1508539"/>
              <a:gd name="connsiteY101" fmla="*/ 2381443 h 6858000"/>
              <a:gd name="connsiteX102" fmla="*/ 417520 w 1508539"/>
              <a:gd name="connsiteY102" fmla="*/ 2261920 h 6858000"/>
              <a:gd name="connsiteX103" fmla="*/ 407407 w 1508539"/>
              <a:gd name="connsiteY103" fmla="*/ 2195378 h 6858000"/>
              <a:gd name="connsiteX104" fmla="*/ 391624 w 1508539"/>
              <a:gd name="connsiteY104" fmla="*/ 2155135 h 6858000"/>
              <a:gd name="connsiteX105" fmla="*/ 389082 w 1508539"/>
              <a:gd name="connsiteY105" fmla="*/ 2118008 h 6858000"/>
              <a:gd name="connsiteX106" fmla="*/ 390075 w 1508539"/>
              <a:gd name="connsiteY106" fmla="*/ 2050531 h 6858000"/>
              <a:gd name="connsiteX107" fmla="*/ 381881 w 1508539"/>
              <a:gd name="connsiteY107" fmla="*/ 1963269 h 6858000"/>
              <a:gd name="connsiteX108" fmla="*/ 363059 w 1508539"/>
              <a:gd name="connsiteY108" fmla="*/ 1906352 h 6858000"/>
              <a:gd name="connsiteX109" fmla="*/ 339616 w 1508539"/>
              <a:gd name="connsiteY109" fmla="*/ 1861531 h 6858000"/>
              <a:gd name="connsiteX110" fmla="*/ 293415 w 1508539"/>
              <a:gd name="connsiteY110" fmla="*/ 1732919 h 6858000"/>
              <a:gd name="connsiteX111" fmla="*/ 265726 w 1508539"/>
              <a:gd name="connsiteY111" fmla="*/ 1663540 h 6858000"/>
              <a:gd name="connsiteX112" fmla="*/ 264852 w 1508539"/>
              <a:gd name="connsiteY112" fmla="*/ 1615777 h 6858000"/>
              <a:gd name="connsiteX113" fmla="*/ 245647 w 1508539"/>
              <a:gd name="connsiteY113" fmla="*/ 1563678 h 6858000"/>
              <a:gd name="connsiteX114" fmla="*/ 258727 w 1508539"/>
              <a:gd name="connsiteY114" fmla="*/ 1519474 h 6858000"/>
              <a:gd name="connsiteX115" fmla="*/ 251469 w 1508539"/>
              <a:gd name="connsiteY115" fmla="*/ 1477995 h 6858000"/>
              <a:gd name="connsiteX116" fmla="*/ 237554 w 1508539"/>
              <a:gd name="connsiteY116" fmla="*/ 1373769 h 6858000"/>
              <a:gd name="connsiteX117" fmla="*/ 245861 w 1508539"/>
              <a:gd name="connsiteY117" fmla="*/ 1307086 h 6858000"/>
              <a:gd name="connsiteX118" fmla="*/ 247049 w 1508539"/>
              <a:gd name="connsiteY118" fmla="*/ 1189033 h 6858000"/>
              <a:gd name="connsiteX119" fmla="*/ 251734 w 1508539"/>
              <a:gd name="connsiteY119" fmla="*/ 1168288 h 6858000"/>
              <a:gd name="connsiteX120" fmla="*/ 244016 w 1508539"/>
              <a:gd name="connsiteY120" fmla="*/ 1142577 h 6858000"/>
              <a:gd name="connsiteX121" fmla="*/ 233322 w 1508539"/>
              <a:gd name="connsiteY121" fmla="*/ 1088484 h 6858000"/>
              <a:gd name="connsiteX122" fmla="*/ 222058 w 1508539"/>
              <a:gd name="connsiteY122" fmla="*/ 1016103 h 6858000"/>
              <a:gd name="connsiteX123" fmla="*/ 223514 w 1508539"/>
              <a:gd name="connsiteY123" fmla="*/ 932283 h 6858000"/>
              <a:gd name="connsiteX124" fmla="*/ 225750 w 1508539"/>
              <a:gd name="connsiteY124" fmla="*/ 915925 h 6858000"/>
              <a:gd name="connsiteX125" fmla="*/ 218379 w 1508539"/>
              <a:gd name="connsiteY125" fmla="*/ 896999 h 6858000"/>
              <a:gd name="connsiteX126" fmla="*/ 187787 w 1508539"/>
              <a:gd name="connsiteY126" fmla="*/ 821517 h 6858000"/>
              <a:gd name="connsiteX127" fmla="*/ 166737 w 1508539"/>
              <a:gd name="connsiteY127" fmla="*/ 751353 h 6858000"/>
              <a:gd name="connsiteX128" fmla="*/ 166295 w 1508539"/>
              <a:gd name="connsiteY128" fmla="*/ 721230 h 6858000"/>
              <a:gd name="connsiteX129" fmla="*/ 151966 w 1508539"/>
              <a:gd name="connsiteY129" fmla="*/ 681659 h 6858000"/>
              <a:gd name="connsiteX130" fmla="*/ 137385 w 1508539"/>
              <a:gd name="connsiteY130" fmla="*/ 635218 h 6858000"/>
              <a:gd name="connsiteX131" fmla="*/ 142396 w 1508539"/>
              <a:gd name="connsiteY131" fmla="*/ 613763 h 6858000"/>
              <a:gd name="connsiteX132" fmla="*/ 128338 w 1508539"/>
              <a:gd name="connsiteY132" fmla="*/ 598582 h 6858000"/>
              <a:gd name="connsiteX133" fmla="*/ 128019 w 1508539"/>
              <a:gd name="connsiteY133" fmla="*/ 576846 h 6858000"/>
              <a:gd name="connsiteX134" fmla="*/ 107645 w 1508539"/>
              <a:gd name="connsiteY134" fmla="*/ 530055 h 6858000"/>
              <a:gd name="connsiteX135" fmla="*/ 106893 w 1508539"/>
              <a:gd name="connsiteY135" fmla="*/ 465389 h 6858000"/>
              <a:gd name="connsiteX136" fmla="*/ 89816 w 1508539"/>
              <a:gd name="connsiteY136" fmla="*/ 424699 h 6858000"/>
              <a:gd name="connsiteX137" fmla="*/ 90191 w 1508539"/>
              <a:gd name="connsiteY137" fmla="*/ 404917 h 6858000"/>
              <a:gd name="connsiteX138" fmla="*/ 70148 w 1508539"/>
              <a:gd name="connsiteY138" fmla="*/ 367211 h 6858000"/>
              <a:gd name="connsiteX139" fmla="*/ 36452 w 1508539"/>
              <a:gd name="connsiteY139" fmla="*/ 268519 h 6858000"/>
              <a:gd name="connsiteX140" fmla="*/ 23935 w 1508539"/>
              <a:gd name="connsiteY140" fmla="*/ 160886 h 6858000"/>
              <a:gd name="connsiteX141" fmla="*/ 19312 w 1508539"/>
              <a:gd name="connsiteY141" fmla="*/ 47336 h 6858000"/>
              <a:gd name="connsiteX142" fmla="*/ 0 w 1508539"/>
              <a:gd name="connsiteY142"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28010 w 1508539"/>
              <a:gd name="connsiteY4" fmla="*/ 6751578 h 6858000"/>
              <a:gd name="connsiteX5" fmla="*/ 146674 w 1508539"/>
              <a:gd name="connsiteY5" fmla="*/ 6696999 h 6858000"/>
              <a:gd name="connsiteX6" fmla="*/ 163411 w 1508539"/>
              <a:gd name="connsiteY6" fmla="*/ 6638036 h 6858000"/>
              <a:gd name="connsiteX7" fmla="*/ 153633 w 1508539"/>
              <a:gd name="connsiteY7" fmla="*/ 6596265 h 6858000"/>
              <a:gd name="connsiteX8" fmla="*/ 164248 w 1508539"/>
              <a:gd name="connsiteY8" fmla="*/ 6574442 h 6858000"/>
              <a:gd name="connsiteX9" fmla="*/ 164588 w 1508539"/>
              <a:gd name="connsiteY9" fmla="*/ 6568530 h 6858000"/>
              <a:gd name="connsiteX10" fmla="*/ 166997 w 1508539"/>
              <a:gd name="connsiteY10" fmla="*/ 6560674 h 6858000"/>
              <a:gd name="connsiteX11" fmla="*/ 167342 w 1508539"/>
              <a:gd name="connsiteY11" fmla="*/ 6560598 h 6858000"/>
              <a:gd name="connsiteX12" fmla="*/ 201349 w 1508539"/>
              <a:gd name="connsiteY12" fmla="*/ 6530567 h 6858000"/>
              <a:gd name="connsiteX13" fmla="*/ 215389 w 1508539"/>
              <a:gd name="connsiteY13" fmla="*/ 6478062 h 6858000"/>
              <a:gd name="connsiteX14" fmla="*/ 226078 w 1508539"/>
              <a:gd name="connsiteY14" fmla="*/ 6460325 h 6858000"/>
              <a:gd name="connsiteX15" fmla="*/ 233311 w 1508539"/>
              <a:gd name="connsiteY15" fmla="*/ 6451488 h 6858000"/>
              <a:gd name="connsiteX16" fmla="*/ 234746 w 1508539"/>
              <a:gd name="connsiteY16" fmla="*/ 6451348 h 6858000"/>
              <a:gd name="connsiteX17" fmla="*/ 239104 w 1508539"/>
              <a:gd name="connsiteY17" fmla="*/ 6414240 h 6858000"/>
              <a:gd name="connsiteX18" fmla="*/ 241880 w 1508539"/>
              <a:gd name="connsiteY18" fmla="*/ 6384857 h 6858000"/>
              <a:gd name="connsiteX19" fmla="*/ 240591 w 1508539"/>
              <a:gd name="connsiteY19" fmla="*/ 6367510 h 6858000"/>
              <a:gd name="connsiteX20" fmla="*/ 244471 w 1508539"/>
              <a:gd name="connsiteY20" fmla="*/ 6349778 h 6858000"/>
              <a:gd name="connsiteX21" fmla="*/ 246136 w 1508539"/>
              <a:gd name="connsiteY21" fmla="*/ 6348250 h 6858000"/>
              <a:gd name="connsiteX22" fmla="*/ 262170 w 1508539"/>
              <a:gd name="connsiteY22" fmla="*/ 6281972 h 6858000"/>
              <a:gd name="connsiteX23" fmla="*/ 290557 w 1508539"/>
              <a:gd name="connsiteY23" fmla="*/ 6153037 h 6858000"/>
              <a:gd name="connsiteX24" fmla="*/ 314428 w 1508539"/>
              <a:gd name="connsiteY24" fmla="*/ 6113913 h 6858000"/>
              <a:gd name="connsiteX25" fmla="*/ 318721 w 1508539"/>
              <a:gd name="connsiteY25" fmla="*/ 6028119 h 6858000"/>
              <a:gd name="connsiteX26" fmla="*/ 363126 w 1508539"/>
              <a:gd name="connsiteY26" fmla="*/ 5934687 h 6858000"/>
              <a:gd name="connsiteX27" fmla="*/ 408411 w 1508539"/>
              <a:gd name="connsiteY27" fmla="*/ 5704905 h 6858000"/>
              <a:gd name="connsiteX28" fmla="*/ 431404 w 1508539"/>
              <a:gd name="connsiteY28" fmla="*/ 5665173 h 6858000"/>
              <a:gd name="connsiteX29" fmla="*/ 465121 w 1508539"/>
              <a:gd name="connsiteY29" fmla="*/ 5563435 h 6858000"/>
              <a:gd name="connsiteX30" fmla="*/ 494626 w 1508539"/>
              <a:gd name="connsiteY30" fmla="*/ 5476393 h 6858000"/>
              <a:gd name="connsiteX31" fmla="*/ 525819 w 1508539"/>
              <a:gd name="connsiteY31" fmla="*/ 5396260 h 6858000"/>
              <a:gd name="connsiteX32" fmla="*/ 541800 w 1508539"/>
              <a:gd name="connsiteY32" fmla="*/ 5330009 h 6858000"/>
              <a:gd name="connsiteX33" fmla="*/ 575293 w 1508539"/>
              <a:gd name="connsiteY33" fmla="*/ 5273739 h 6858000"/>
              <a:gd name="connsiteX34" fmla="*/ 584892 w 1508539"/>
              <a:gd name="connsiteY34" fmla="*/ 5241779 h 6858000"/>
              <a:gd name="connsiteX35" fmla="*/ 596118 w 1508539"/>
              <a:gd name="connsiteY35" fmla="*/ 5225268 h 6858000"/>
              <a:gd name="connsiteX36" fmla="*/ 597138 w 1508539"/>
              <a:gd name="connsiteY36" fmla="*/ 5217684 h 6858000"/>
              <a:gd name="connsiteX37" fmla="*/ 604479 w 1508539"/>
              <a:gd name="connsiteY37" fmla="*/ 5193377 h 6858000"/>
              <a:gd name="connsiteX38" fmla="*/ 607782 w 1508539"/>
              <a:gd name="connsiteY38" fmla="*/ 5179288 h 6858000"/>
              <a:gd name="connsiteX39" fmla="*/ 608766 w 1508539"/>
              <a:gd name="connsiteY39" fmla="*/ 5173621 h 6858000"/>
              <a:gd name="connsiteX40" fmla="*/ 604400 w 1508539"/>
              <a:gd name="connsiteY40" fmla="*/ 5159961 h 6858000"/>
              <a:gd name="connsiteX41" fmla="*/ 611077 w 1508539"/>
              <a:gd name="connsiteY41" fmla="*/ 5144295 h 6858000"/>
              <a:gd name="connsiteX42" fmla="*/ 608010 w 1508539"/>
              <a:gd name="connsiteY42" fmla="*/ 5125185 h 6858000"/>
              <a:gd name="connsiteX43" fmla="*/ 614840 w 1508539"/>
              <a:gd name="connsiteY43" fmla="*/ 5121884 h 6858000"/>
              <a:gd name="connsiteX44" fmla="*/ 621876 w 1508539"/>
              <a:gd name="connsiteY44" fmla="*/ 5067850 h 6858000"/>
              <a:gd name="connsiteX45" fmla="*/ 624607 w 1508539"/>
              <a:gd name="connsiteY45" fmla="*/ 5060861 h 6858000"/>
              <a:gd name="connsiteX46" fmla="*/ 621311 w 1508539"/>
              <a:gd name="connsiteY46" fmla="*/ 5034192 h 6858000"/>
              <a:gd name="connsiteX47" fmla="*/ 622865 w 1508539"/>
              <a:gd name="connsiteY47" fmla="*/ 4993030 h 6858000"/>
              <a:gd name="connsiteX48" fmla="*/ 629774 w 1508539"/>
              <a:gd name="connsiteY48" fmla="*/ 4946844 h 6858000"/>
              <a:gd name="connsiteX49" fmla="*/ 625630 w 1508539"/>
              <a:gd name="connsiteY49" fmla="*/ 4932692 h 6858000"/>
              <a:gd name="connsiteX50" fmla="*/ 641033 w 1508539"/>
              <a:gd name="connsiteY50" fmla="*/ 4858827 h 6858000"/>
              <a:gd name="connsiteX51" fmla="*/ 646936 w 1508539"/>
              <a:gd name="connsiteY51" fmla="*/ 4821170 h 6858000"/>
              <a:gd name="connsiteX52" fmla="*/ 651669 w 1508539"/>
              <a:gd name="connsiteY52" fmla="*/ 4780965 h 6858000"/>
              <a:gd name="connsiteX53" fmla="*/ 652962 w 1508539"/>
              <a:gd name="connsiteY53" fmla="*/ 4750867 h 6858000"/>
              <a:gd name="connsiteX54" fmla="*/ 650769 w 1508539"/>
              <a:gd name="connsiteY54" fmla="*/ 4690749 h 6858000"/>
              <a:gd name="connsiteX55" fmla="*/ 646249 w 1508539"/>
              <a:gd name="connsiteY55" fmla="*/ 4584173 h 6858000"/>
              <a:gd name="connsiteX56" fmla="*/ 641332 w 1508539"/>
              <a:gd name="connsiteY56" fmla="*/ 4444346 h 6858000"/>
              <a:gd name="connsiteX57" fmla="*/ 637897 w 1508539"/>
              <a:gd name="connsiteY57" fmla="*/ 4375228 h 6858000"/>
              <a:gd name="connsiteX58" fmla="*/ 618550 w 1508539"/>
              <a:gd name="connsiteY58" fmla="*/ 4214165 h 6858000"/>
              <a:gd name="connsiteX59" fmla="*/ 622623 w 1508539"/>
              <a:gd name="connsiteY59" fmla="*/ 4090296 h 6858000"/>
              <a:gd name="connsiteX60" fmla="*/ 607879 w 1508539"/>
              <a:gd name="connsiteY60" fmla="*/ 4033999 h 6858000"/>
              <a:gd name="connsiteX61" fmla="*/ 609028 w 1508539"/>
              <a:gd name="connsiteY61" fmla="*/ 4031933 h 6858000"/>
              <a:gd name="connsiteX62" fmla="*/ 607604 w 1508539"/>
              <a:gd name="connsiteY62" fmla="*/ 4013953 h 6858000"/>
              <a:gd name="connsiteX63" fmla="*/ 593899 w 1508539"/>
              <a:gd name="connsiteY63" fmla="*/ 3974753 h 6858000"/>
              <a:gd name="connsiteX64" fmla="*/ 595497 w 1508539"/>
              <a:gd name="connsiteY64" fmla="*/ 3969950 h 6858000"/>
              <a:gd name="connsiteX65" fmla="*/ 588919 w 1508539"/>
              <a:gd name="connsiteY65" fmla="*/ 3933779 h 6858000"/>
              <a:gd name="connsiteX66" fmla="*/ 590250 w 1508539"/>
              <a:gd name="connsiteY66" fmla="*/ 3933093 h 6858000"/>
              <a:gd name="connsiteX67" fmla="*/ 594604 w 1508539"/>
              <a:gd name="connsiteY67" fmla="*/ 3922082 h 6858000"/>
              <a:gd name="connsiteX68" fmla="*/ 599682 w 1508539"/>
              <a:gd name="connsiteY68" fmla="*/ 3901461 h 6858000"/>
              <a:gd name="connsiteX69" fmla="*/ 622276 w 1508539"/>
              <a:gd name="connsiteY69" fmla="*/ 3813873 h 6858000"/>
              <a:gd name="connsiteX70" fmla="*/ 621701 w 1508539"/>
              <a:gd name="connsiteY70" fmla="*/ 3806161 h 6858000"/>
              <a:gd name="connsiteX71" fmla="*/ 622008 w 1508539"/>
              <a:gd name="connsiteY71" fmla="*/ 3805957 h 6858000"/>
              <a:gd name="connsiteX72" fmla="*/ 622035 w 1508539"/>
              <a:gd name="connsiteY72" fmla="*/ 3797724 h 6858000"/>
              <a:gd name="connsiteX73" fmla="*/ 620650 w 1508539"/>
              <a:gd name="connsiteY73" fmla="*/ 3792098 h 6858000"/>
              <a:gd name="connsiteX74" fmla="*/ 619534 w 1508539"/>
              <a:gd name="connsiteY74" fmla="*/ 3777135 h 6858000"/>
              <a:gd name="connsiteX75" fmla="*/ 621267 w 1508539"/>
              <a:gd name="connsiteY75" fmla="*/ 3771656 h 6858000"/>
              <a:gd name="connsiteX76" fmla="*/ 625010 w 1508539"/>
              <a:gd name="connsiteY76" fmla="*/ 3769007 h 6858000"/>
              <a:gd name="connsiteX77" fmla="*/ 624476 w 1508539"/>
              <a:gd name="connsiteY77" fmla="*/ 3767709 h 6858000"/>
              <a:gd name="connsiteX78" fmla="*/ 633172 w 1508539"/>
              <a:gd name="connsiteY78" fmla="*/ 3738082 h 6858000"/>
              <a:gd name="connsiteX79" fmla="*/ 640518 w 1508539"/>
              <a:gd name="connsiteY79" fmla="*/ 3673397 h 6858000"/>
              <a:gd name="connsiteX80" fmla="*/ 639814 w 1508539"/>
              <a:gd name="connsiteY80" fmla="*/ 3637109 h 6858000"/>
              <a:gd name="connsiteX81" fmla="*/ 643257 w 1508539"/>
              <a:gd name="connsiteY81" fmla="*/ 3536883 h 6858000"/>
              <a:gd name="connsiteX82" fmla="*/ 650795 w 1508539"/>
              <a:gd name="connsiteY82" fmla="*/ 3435652 h 6858000"/>
              <a:gd name="connsiteX83" fmla="*/ 652466 w 1508539"/>
              <a:gd name="connsiteY83" fmla="*/ 3307769 h 6858000"/>
              <a:gd name="connsiteX84" fmla="*/ 670029 w 1508539"/>
              <a:gd name="connsiteY84" fmla="*/ 3250522 h 6858000"/>
              <a:gd name="connsiteX85" fmla="*/ 670454 w 1508539"/>
              <a:gd name="connsiteY85" fmla="*/ 3229163 h 6858000"/>
              <a:gd name="connsiteX86" fmla="*/ 672277 w 1508539"/>
              <a:gd name="connsiteY86" fmla="*/ 3217217 h 6858000"/>
              <a:gd name="connsiteX87" fmla="*/ 659112 w 1508539"/>
              <a:gd name="connsiteY87" fmla="*/ 3183755 h 6858000"/>
              <a:gd name="connsiteX88" fmla="*/ 659613 w 1508539"/>
              <a:gd name="connsiteY88" fmla="*/ 3178642 h 6858000"/>
              <a:gd name="connsiteX89" fmla="*/ 647213 w 1508539"/>
              <a:gd name="connsiteY89" fmla="*/ 3158586 h 6858000"/>
              <a:gd name="connsiteX90" fmla="*/ 632398 w 1508539"/>
              <a:gd name="connsiteY90" fmla="*/ 3129034 h 6858000"/>
              <a:gd name="connsiteX91" fmla="*/ 633063 w 1508539"/>
              <a:gd name="connsiteY91" fmla="*/ 3126682 h 6858000"/>
              <a:gd name="connsiteX92" fmla="*/ 623931 w 1508539"/>
              <a:gd name="connsiteY92" fmla="*/ 3114519 h 6858000"/>
              <a:gd name="connsiteX93" fmla="*/ 610540 w 1508539"/>
              <a:gd name="connsiteY93" fmla="*/ 3106272 h 6858000"/>
              <a:gd name="connsiteX94" fmla="*/ 583270 w 1508539"/>
              <a:gd name="connsiteY94" fmla="*/ 2958185 h 6858000"/>
              <a:gd name="connsiteX95" fmla="*/ 525884 w 1508539"/>
              <a:gd name="connsiteY95" fmla="*/ 2762989 h 6858000"/>
              <a:gd name="connsiteX96" fmla="*/ 474802 w 1508539"/>
              <a:gd name="connsiteY96" fmla="*/ 2554718 h 6858000"/>
              <a:gd name="connsiteX97" fmla="*/ 454896 w 1508539"/>
              <a:gd name="connsiteY97" fmla="*/ 2485734 h 6858000"/>
              <a:gd name="connsiteX98" fmla="*/ 445619 w 1508539"/>
              <a:gd name="connsiteY98" fmla="*/ 2447068 h 6858000"/>
              <a:gd name="connsiteX99" fmla="*/ 432580 w 1508539"/>
              <a:gd name="connsiteY99" fmla="*/ 2425819 h 6858000"/>
              <a:gd name="connsiteX100" fmla="*/ 438579 w 1508539"/>
              <a:gd name="connsiteY100" fmla="*/ 2402874 h 6858000"/>
              <a:gd name="connsiteX101" fmla="*/ 441191 w 1508539"/>
              <a:gd name="connsiteY101" fmla="*/ 2381443 h 6858000"/>
              <a:gd name="connsiteX102" fmla="*/ 417520 w 1508539"/>
              <a:gd name="connsiteY102" fmla="*/ 2261920 h 6858000"/>
              <a:gd name="connsiteX103" fmla="*/ 407407 w 1508539"/>
              <a:gd name="connsiteY103" fmla="*/ 2195378 h 6858000"/>
              <a:gd name="connsiteX104" fmla="*/ 391624 w 1508539"/>
              <a:gd name="connsiteY104" fmla="*/ 2155135 h 6858000"/>
              <a:gd name="connsiteX105" fmla="*/ 389082 w 1508539"/>
              <a:gd name="connsiteY105" fmla="*/ 2118008 h 6858000"/>
              <a:gd name="connsiteX106" fmla="*/ 390075 w 1508539"/>
              <a:gd name="connsiteY106" fmla="*/ 2050531 h 6858000"/>
              <a:gd name="connsiteX107" fmla="*/ 381881 w 1508539"/>
              <a:gd name="connsiteY107" fmla="*/ 1963269 h 6858000"/>
              <a:gd name="connsiteX108" fmla="*/ 363059 w 1508539"/>
              <a:gd name="connsiteY108" fmla="*/ 1906352 h 6858000"/>
              <a:gd name="connsiteX109" fmla="*/ 339616 w 1508539"/>
              <a:gd name="connsiteY109" fmla="*/ 1861531 h 6858000"/>
              <a:gd name="connsiteX110" fmla="*/ 293415 w 1508539"/>
              <a:gd name="connsiteY110" fmla="*/ 1732919 h 6858000"/>
              <a:gd name="connsiteX111" fmla="*/ 265726 w 1508539"/>
              <a:gd name="connsiteY111" fmla="*/ 1663540 h 6858000"/>
              <a:gd name="connsiteX112" fmla="*/ 264852 w 1508539"/>
              <a:gd name="connsiteY112" fmla="*/ 1615777 h 6858000"/>
              <a:gd name="connsiteX113" fmla="*/ 245647 w 1508539"/>
              <a:gd name="connsiteY113" fmla="*/ 1563678 h 6858000"/>
              <a:gd name="connsiteX114" fmla="*/ 258727 w 1508539"/>
              <a:gd name="connsiteY114" fmla="*/ 1519474 h 6858000"/>
              <a:gd name="connsiteX115" fmla="*/ 251469 w 1508539"/>
              <a:gd name="connsiteY115" fmla="*/ 1477995 h 6858000"/>
              <a:gd name="connsiteX116" fmla="*/ 237554 w 1508539"/>
              <a:gd name="connsiteY116" fmla="*/ 1373769 h 6858000"/>
              <a:gd name="connsiteX117" fmla="*/ 245861 w 1508539"/>
              <a:gd name="connsiteY117" fmla="*/ 1307086 h 6858000"/>
              <a:gd name="connsiteX118" fmla="*/ 247049 w 1508539"/>
              <a:gd name="connsiteY118" fmla="*/ 1189033 h 6858000"/>
              <a:gd name="connsiteX119" fmla="*/ 251734 w 1508539"/>
              <a:gd name="connsiteY119" fmla="*/ 1168288 h 6858000"/>
              <a:gd name="connsiteX120" fmla="*/ 244016 w 1508539"/>
              <a:gd name="connsiteY120" fmla="*/ 1142577 h 6858000"/>
              <a:gd name="connsiteX121" fmla="*/ 233322 w 1508539"/>
              <a:gd name="connsiteY121" fmla="*/ 1088484 h 6858000"/>
              <a:gd name="connsiteX122" fmla="*/ 222058 w 1508539"/>
              <a:gd name="connsiteY122" fmla="*/ 1016103 h 6858000"/>
              <a:gd name="connsiteX123" fmla="*/ 223514 w 1508539"/>
              <a:gd name="connsiteY123" fmla="*/ 932283 h 6858000"/>
              <a:gd name="connsiteX124" fmla="*/ 225750 w 1508539"/>
              <a:gd name="connsiteY124" fmla="*/ 915925 h 6858000"/>
              <a:gd name="connsiteX125" fmla="*/ 218379 w 1508539"/>
              <a:gd name="connsiteY125" fmla="*/ 896999 h 6858000"/>
              <a:gd name="connsiteX126" fmla="*/ 187787 w 1508539"/>
              <a:gd name="connsiteY126" fmla="*/ 821517 h 6858000"/>
              <a:gd name="connsiteX127" fmla="*/ 166737 w 1508539"/>
              <a:gd name="connsiteY127" fmla="*/ 751353 h 6858000"/>
              <a:gd name="connsiteX128" fmla="*/ 166295 w 1508539"/>
              <a:gd name="connsiteY128" fmla="*/ 721230 h 6858000"/>
              <a:gd name="connsiteX129" fmla="*/ 151966 w 1508539"/>
              <a:gd name="connsiteY129" fmla="*/ 681659 h 6858000"/>
              <a:gd name="connsiteX130" fmla="*/ 137385 w 1508539"/>
              <a:gd name="connsiteY130" fmla="*/ 635218 h 6858000"/>
              <a:gd name="connsiteX131" fmla="*/ 142396 w 1508539"/>
              <a:gd name="connsiteY131" fmla="*/ 613763 h 6858000"/>
              <a:gd name="connsiteX132" fmla="*/ 128338 w 1508539"/>
              <a:gd name="connsiteY132" fmla="*/ 598582 h 6858000"/>
              <a:gd name="connsiteX133" fmla="*/ 128019 w 1508539"/>
              <a:gd name="connsiteY133" fmla="*/ 576846 h 6858000"/>
              <a:gd name="connsiteX134" fmla="*/ 107645 w 1508539"/>
              <a:gd name="connsiteY134" fmla="*/ 530055 h 6858000"/>
              <a:gd name="connsiteX135" fmla="*/ 106893 w 1508539"/>
              <a:gd name="connsiteY135" fmla="*/ 465389 h 6858000"/>
              <a:gd name="connsiteX136" fmla="*/ 89816 w 1508539"/>
              <a:gd name="connsiteY136" fmla="*/ 424699 h 6858000"/>
              <a:gd name="connsiteX137" fmla="*/ 90191 w 1508539"/>
              <a:gd name="connsiteY137" fmla="*/ 404917 h 6858000"/>
              <a:gd name="connsiteX138" fmla="*/ 70148 w 1508539"/>
              <a:gd name="connsiteY138" fmla="*/ 367211 h 6858000"/>
              <a:gd name="connsiteX139" fmla="*/ 36452 w 1508539"/>
              <a:gd name="connsiteY139" fmla="*/ 268519 h 6858000"/>
              <a:gd name="connsiteX140" fmla="*/ 23935 w 1508539"/>
              <a:gd name="connsiteY140" fmla="*/ 160886 h 6858000"/>
              <a:gd name="connsiteX141" fmla="*/ 19312 w 1508539"/>
              <a:gd name="connsiteY141" fmla="*/ 47336 h 6858000"/>
              <a:gd name="connsiteX142" fmla="*/ 0 w 1508539"/>
              <a:gd name="connsiteY142"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28010 w 1508539"/>
              <a:gd name="connsiteY4" fmla="*/ 6751578 h 6858000"/>
              <a:gd name="connsiteX5" fmla="*/ 146674 w 1508539"/>
              <a:gd name="connsiteY5" fmla="*/ 6696999 h 6858000"/>
              <a:gd name="connsiteX6" fmla="*/ 163411 w 1508539"/>
              <a:gd name="connsiteY6" fmla="*/ 6638036 h 6858000"/>
              <a:gd name="connsiteX7" fmla="*/ 164248 w 1508539"/>
              <a:gd name="connsiteY7" fmla="*/ 6574442 h 6858000"/>
              <a:gd name="connsiteX8" fmla="*/ 164588 w 1508539"/>
              <a:gd name="connsiteY8" fmla="*/ 6568530 h 6858000"/>
              <a:gd name="connsiteX9" fmla="*/ 166997 w 1508539"/>
              <a:gd name="connsiteY9" fmla="*/ 6560674 h 6858000"/>
              <a:gd name="connsiteX10" fmla="*/ 167342 w 1508539"/>
              <a:gd name="connsiteY10" fmla="*/ 6560598 h 6858000"/>
              <a:gd name="connsiteX11" fmla="*/ 201349 w 1508539"/>
              <a:gd name="connsiteY11" fmla="*/ 6530567 h 6858000"/>
              <a:gd name="connsiteX12" fmla="*/ 215389 w 1508539"/>
              <a:gd name="connsiteY12" fmla="*/ 6478062 h 6858000"/>
              <a:gd name="connsiteX13" fmla="*/ 226078 w 1508539"/>
              <a:gd name="connsiteY13" fmla="*/ 6460325 h 6858000"/>
              <a:gd name="connsiteX14" fmla="*/ 233311 w 1508539"/>
              <a:gd name="connsiteY14" fmla="*/ 6451488 h 6858000"/>
              <a:gd name="connsiteX15" fmla="*/ 234746 w 1508539"/>
              <a:gd name="connsiteY15" fmla="*/ 6451348 h 6858000"/>
              <a:gd name="connsiteX16" fmla="*/ 239104 w 1508539"/>
              <a:gd name="connsiteY16" fmla="*/ 6414240 h 6858000"/>
              <a:gd name="connsiteX17" fmla="*/ 241880 w 1508539"/>
              <a:gd name="connsiteY17" fmla="*/ 6384857 h 6858000"/>
              <a:gd name="connsiteX18" fmla="*/ 240591 w 1508539"/>
              <a:gd name="connsiteY18" fmla="*/ 6367510 h 6858000"/>
              <a:gd name="connsiteX19" fmla="*/ 244471 w 1508539"/>
              <a:gd name="connsiteY19" fmla="*/ 6349778 h 6858000"/>
              <a:gd name="connsiteX20" fmla="*/ 246136 w 1508539"/>
              <a:gd name="connsiteY20" fmla="*/ 6348250 h 6858000"/>
              <a:gd name="connsiteX21" fmla="*/ 262170 w 1508539"/>
              <a:gd name="connsiteY21" fmla="*/ 6281972 h 6858000"/>
              <a:gd name="connsiteX22" fmla="*/ 290557 w 1508539"/>
              <a:gd name="connsiteY22" fmla="*/ 6153037 h 6858000"/>
              <a:gd name="connsiteX23" fmla="*/ 314428 w 1508539"/>
              <a:gd name="connsiteY23" fmla="*/ 6113913 h 6858000"/>
              <a:gd name="connsiteX24" fmla="*/ 318721 w 1508539"/>
              <a:gd name="connsiteY24" fmla="*/ 6028119 h 6858000"/>
              <a:gd name="connsiteX25" fmla="*/ 363126 w 1508539"/>
              <a:gd name="connsiteY25" fmla="*/ 5934687 h 6858000"/>
              <a:gd name="connsiteX26" fmla="*/ 408411 w 1508539"/>
              <a:gd name="connsiteY26" fmla="*/ 5704905 h 6858000"/>
              <a:gd name="connsiteX27" fmla="*/ 431404 w 1508539"/>
              <a:gd name="connsiteY27" fmla="*/ 5665173 h 6858000"/>
              <a:gd name="connsiteX28" fmla="*/ 465121 w 1508539"/>
              <a:gd name="connsiteY28" fmla="*/ 5563435 h 6858000"/>
              <a:gd name="connsiteX29" fmla="*/ 494626 w 1508539"/>
              <a:gd name="connsiteY29" fmla="*/ 5476393 h 6858000"/>
              <a:gd name="connsiteX30" fmla="*/ 525819 w 1508539"/>
              <a:gd name="connsiteY30" fmla="*/ 5396260 h 6858000"/>
              <a:gd name="connsiteX31" fmla="*/ 541800 w 1508539"/>
              <a:gd name="connsiteY31" fmla="*/ 5330009 h 6858000"/>
              <a:gd name="connsiteX32" fmla="*/ 575293 w 1508539"/>
              <a:gd name="connsiteY32" fmla="*/ 5273739 h 6858000"/>
              <a:gd name="connsiteX33" fmla="*/ 584892 w 1508539"/>
              <a:gd name="connsiteY33" fmla="*/ 5241779 h 6858000"/>
              <a:gd name="connsiteX34" fmla="*/ 596118 w 1508539"/>
              <a:gd name="connsiteY34" fmla="*/ 5225268 h 6858000"/>
              <a:gd name="connsiteX35" fmla="*/ 597138 w 1508539"/>
              <a:gd name="connsiteY35" fmla="*/ 5217684 h 6858000"/>
              <a:gd name="connsiteX36" fmla="*/ 604479 w 1508539"/>
              <a:gd name="connsiteY36" fmla="*/ 5193377 h 6858000"/>
              <a:gd name="connsiteX37" fmla="*/ 607782 w 1508539"/>
              <a:gd name="connsiteY37" fmla="*/ 5179288 h 6858000"/>
              <a:gd name="connsiteX38" fmla="*/ 608766 w 1508539"/>
              <a:gd name="connsiteY38" fmla="*/ 5173621 h 6858000"/>
              <a:gd name="connsiteX39" fmla="*/ 604400 w 1508539"/>
              <a:gd name="connsiteY39" fmla="*/ 5159961 h 6858000"/>
              <a:gd name="connsiteX40" fmla="*/ 611077 w 1508539"/>
              <a:gd name="connsiteY40" fmla="*/ 5144295 h 6858000"/>
              <a:gd name="connsiteX41" fmla="*/ 608010 w 1508539"/>
              <a:gd name="connsiteY41" fmla="*/ 5125185 h 6858000"/>
              <a:gd name="connsiteX42" fmla="*/ 614840 w 1508539"/>
              <a:gd name="connsiteY42" fmla="*/ 5121884 h 6858000"/>
              <a:gd name="connsiteX43" fmla="*/ 621876 w 1508539"/>
              <a:gd name="connsiteY43" fmla="*/ 5067850 h 6858000"/>
              <a:gd name="connsiteX44" fmla="*/ 624607 w 1508539"/>
              <a:gd name="connsiteY44" fmla="*/ 5060861 h 6858000"/>
              <a:gd name="connsiteX45" fmla="*/ 621311 w 1508539"/>
              <a:gd name="connsiteY45" fmla="*/ 5034192 h 6858000"/>
              <a:gd name="connsiteX46" fmla="*/ 622865 w 1508539"/>
              <a:gd name="connsiteY46" fmla="*/ 4993030 h 6858000"/>
              <a:gd name="connsiteX47" fmla="*/ 629774 w 1508539"/>
              <a:gd name="connsiteY47" fmla="*/ 4946844 h 6858000"/>
              <a:gd name="connsiteX48" fmla="*/ 625630 w 1508539"/>
              <a:gd name="connsiteY48" fmla="*/ 4932692 h 6858000"/>
              <a:gd name="connsiteX49" fmla="*/ 641033 w 1508539"/>
              <a:gd name="connsiteY49" fmla="*/ 4858827 h 6858000"/>
              <a:gd name="connsiteX50" fmla="*/ 646936 w 1508539"/>
              <a:gd name="connsiteY50" fmla="*/ 4821170 h 6858000"/>
              <a:gd name="connsiteX51" fmla="*/ 651669 w 1508539"/>
              <a:gd name="connsiteY51" fmla="*/ 4780965 h 6858000"/>
              <a:gd name="connsiteX52" fmla="*/ 652962 w 1508539"/>
              <a:gd name="connsiteY52" fmla="*/ 4750867 h 6858000"/>
              <a:gd name="connsiteX53" fmla="*/ 650769 w 1508539"/>
              <a:gd name="connsiteY53" fmla="*/ 4690749 h 6858000"/>
              <a:gd name="connsiteX54" fmla="*/ 646249 w 1508539"/>
              <a:gd name="connsiteY54" fmla="*/ 4584173 h 6858000"/>
              <a:gd name="connsiteX55" fmla="*/ 641332 w 1508539"/>
              <a:gd name="connsiteY55" fmla="*/ 4444346 h 6858000"/>
              <a:gd name="connsiteX56" fmla="*/ 637897 w 1508539"/>
              <a:gd name="connsiteY56" fmla="*/ 4375228 h 6858000"/>
              <a:gd name="connsiteX57" fmla="*/ 618550 w 1508539"/>
              <a:gd name="connsiteY57" fmla="*/ 4214165 h 6858000"/>
              <a:gd name="connsiteX58" fmla="*/ 622623 w 1508539"/>
              <a:gd name="connsiteY58" fmla="*/ 4090296 h 6858000"/>
              <a:gd name="connsiteX59" fmla="*/ 607879 w 1508539"/>
              <a:gd name="connsiteY59" fmla="*/ 4033999 h 6858000"/>
              <a:gd name="connsiteX60" fmla="*/ 609028 w 1508539"/>
              <a:gd name="connsiteY60" fmla="*/ 4031933 h 6858000"/>
              <a:gd name="connsiteX61" fmla="*/ 607604 w 1508539"/>
              <a:gd name="connsiteY61" fmla="*/ 4013953 h 6858000"/>
              <a:gd name="connsiteX62" fmla="*/ 593899 w 1508539"/>
              <a:gd name="connsiteY62" fmla="*/ 3974753 h 6858000"/>
              <a:gd name="connsiteX63" fmla="*/ 595497 w 1508539"/>
              <a:gd name="connsiteY63" fmla="*/ 3969950 h 6858000"/>
              <a:gd name="connsiteX64" fmla="*/ 588919 w 1508539"/>
              <a:gd name="connsiteY64" fmla="*/ 3933779 h 6858000"/>
              <a:gd name="connsiteX65" fmla="*/ 590250 w 1508539"/>
              <a:gd name="connsiteY65" fmla="*/ 3933093 h 6858000"/>
              <a:gd name="connsiteX66" fmla="*/ 594604 w 1508539"/>
              <a:gd name="connsiteY66" fmla="*/ 3922082 h 6858000"/>
              <a:gd name="connsiteX67" fmla="*/ 599682 w 1508539"/>
              <a:gd name="connsiteY67" fmla="*/ 3901461 h 6858000"/>
              <a:gd name="connsiteX68" fmla="*/ 622276 w 1508539"/>
              <a:gd name="connsiteY68" fmla="*/ 3813873 h 6858000"/>
              <a:gd name="connsiteX69" fmla="*/ 621701 w 1508539"/>
              <a:gd name="connsiteY69" fmla="*/ 3806161 h 6858000"/>
              <a:gd name="connsiteX70" fmla="*/ 622008 w 1508539"/>
              <a:gd name="connsiteY70" fmla="*/ 3805957 h 6858000"/>
              <a:gd name="connsiteX71" fmla="*/ 622035 w 1508539"/>
              <a:gd name="connsiteY71" fmla="*/ 3797724 h 6858000"/>
              <a:gd name="connsiteX72" fmla="*/ 620650 w 1508539"/>
              <a:gd name="connsiteY72" fmla="*/ 3792098 h 6858000"/>
              <a:gd name="connsiteX73" fmla="*/ 619534 w 1508539"/>
              <a:gd name="connsiteY73" fmla="*/ 3777135 h 6858000"/>
              <a:gd name="connsiteX74" fmla="*/ 621267 w 1508539"/>
              <a:gd name="connsiteY74" fmla="*/ 3771656 h 6858000"/>
              <a:gd name="connsiteX75" fmla="*/ 625010 w 1508539"/>
              <a:gd name="connsiteY75" fmla="*/ 3769007 h 6858000"/>
              <a:gd name="connsiteX76" fmla="*/ 624476 w 1508539"/>
              <a:gd name="connsiteY76" fmla="*/ 3767709 h 6858000"/>
              <a:gd name="connsiteX77" fmla="*/ 633172 w 1508539"/>
              <a:gd name="connsiteY77" fmla="*/ 3738082 h 6858000"/>
              <a:gd name="connsiteX78" fmla="*/ 640518 w 1508539"/>
              <a:gd name="connsiteY78" fmla="*/ 3673397 h 6858000"/>
              <a:gd name="connsiteX79" fmla="*/ 639814 w 1508539"/>
              <a:gd name="connsiteY79" fmla="*/ 3637109 h 6858000"/>
              <a:gd name="connsiteX80" fmla="*/ 643257 w 1508539"/>
              <a:gd name="connsiteY80" fmla="*/ 3536883 h 6858000"/>
              <a:gd name="connsiteX81" fmla="*/ 650795 w 1508539"/>
              <a:gd name="connsiteY81" fmla="*/ 3435652 h 6858000"/>
              <a:gd name="connsiteX82" fmla="*/ 652466 w 1508539"/>
              <a:gd name="connsiteY82" fmla="*/ 3307769 h 6858000"/>
              <a:gd name="connsiteX83" fmla="*/ 670029 w 1508539"/>
              <a:gd name="connsiteY83" fmla="*/ 3250522 h 6858000"/>
              <a:gd name="connsiteX84" fmla="*/ 670454 w 1508539"/>
              <a:gd name="connsiteY84" fmla="*/ 3229163 h 6858000"/>
              <a:gd name="connsiteX85" fmla="*/ 672277 w 1508539"/>
              <a:gd name="connsiteY85" fmla="*/ 3217217 h 6858000"/>
              <a:gd name="connsiteX86" fmla="*/ 659112 w 1508539"/>
              <a:gd name="connsiteY86" fmla="*/ 3183755 h 6858000"/>
              <a:gd name="connsiteX87" fmla="*/ 659613 w 1508539"/>
              <a:gd name="connsiteY87" fmla="*/ 3178642 h 6858000"/>
              <a:gd name="connsiteX88" fmla="*/ 647213 w 1508539"/>
              <a:gd name="connsiteY88" fmla="*/ 3158586 h 6858000"/>
              <a:gd name="connsiteX89" fmla="*/ 632398 w 1508539"/>
              <a:gd name="connsiteY89" fmla="*/ 3129034 h 6858000"/>
              <a:gd name="connsiteX90" fmla="*/ 633063 w 1508539"/>
              <a:gd name="connsiteY90" fmla="*/ 3126682 h 6858000"/>
              <a:gd name="connsiteX91" fmla="*/ 623931 w 1508539"/>
              <a:gd name="connsiteY91" fmla="*/ 3114519 h 6858000"/>
              <a:gd name="connsiteX92" fmla="*/ 610540 w 1508539"/>
              <a:gd name="connsiteY92" fmla="*/ 3106272 h 6858000"/>
              <a:gd name="connsiteX93" fmla="*/ 583270 w 1508539"/>
              <a:gd name="connsiteY93" fmla="*/ 2958185 h 6858000"/>
              <a:gd name="connsiteX94" fmla="*/ 525884 w 1508539"/>
              <a:gd name="connsiteY94" fmla="*/ 2762989 h 6858000"/>
              <a:gd name="connsiteX95" fmla="*/ 474802 w 1508539"/>
              <a:gd name="connsiteY95" fmla="*/ 2554718 h 6858000"/>
              <a:gd name="connsiteX96" fmla="*/ 454896 w 1508539"/>
              <a:gd name="connsiteY96" fmla="*/ 2485734 h 6858000"/>
              <a:gd name="connsiteX97" fmla="*/ 445619 w 1508539"/>
              <a:gd name="connsiteY97" fmla="*/ 2447068 h 6858000"/>
              <a:gd name="connsiteX98" fmla="*/ 432580 w 1508539"/>
              <a:gd name="connsiteY98" fmla="*/ 2425819 h 6858000"/>
              <a:gd name="connsiteX99" fmla="*/ 438579 w 1508539"/>
              <a:gd name="connsiteY99" fmla="*/ 2402874 h 6858000"/>
              <a:gd name="connsiteX100" fmla="*/ 441191 w 1508539"/>
              <a:gd name="connsiteY100" fmla="*/ 2381443 h 6858000"/>
              <a:gd name="connsiteX101" fmla="*/ 417520 w 1508539"/>
              <a:gd name="connsiteY101" fmla="*/ 2261920 h 6858000"/>
              <a:gd name="connsiteX102" fmla="*/ 407407 w 1508539"/>
              <a:gd name="connsiteY102" fmla="*/ 2195378 h 6858000"/>
              <a:gd name="connsiteX103" fmla="*/ 391624 w 1508539"/>
              <a:gd name="connsiteY103" fmla="*/ 2155135 h 6858000"/>
              <a:gd name="connsiteX104" fmla="*/ 389082 w 1508539"/>
              <a:gd name="connsiteY104" fmla="*/ 2118008 h 6858000"/>
              <a:gd name="connsiteX105" fmla="*/ 390075 w 1508539"/>
              <a:gd name="connsiteY105" fmla="*/ 2050531 h 6858000"/>
              <a:gd name="connsiteX106" fmla="*/ 381881 w 1508539"/>
              <a:gd name="connsiteY106" fmla="*/ 1963269 h 6858000"/>
              <a:gd name="connsiteX107" fmla="*/ 363059 w 1508539"/>
              <a:gd name="connsiteY107" fmla="*/ 1906352 h 6858000"/>
              <a:gd name="connsiteX108" fmla="*/ 339616 w 1508539"/>
              <a:gd name="connsiteY108" fmla="*/ 1861531 h 6858000"/>
              <a:gd name="connsiteX109" fmla="*/ 293415 w 1508539"/>
              <a:gd name="connsiteY109" fmla="*/ 1732919 h 6858000"/>
              <a:gd name="connsiteX110" fmla="*/ 265726 w 1508539"/>
              <a:gd name="connsiteY110" fmla="*/ 1663540 h 6858000"/>
              <a:gd name="connsiteX111" fmla="*/ 264852 w 1508539"/>
              <a:gd name="connsiteY111" fmla="*/ 1615777 h 6858000"/>
              <a:gd name="connsiteX112" fmla="*/ 245647 w 1508539"/>
              <a:gd name="connsiteY112" fmla="*/ 1563678 h 6858000"/>
              <a:gd name="connsiteX113" fmla="*/ 258727 w 1508539"/>
              <a:gd name="connsiteY113" fmla="*/ 1519474 h 6858000"/>
              <a:gd name="connsiteX114" fmla="*/ 251469 w 1508539"/>
              <a:gd name="connsiteY114" fmla="*/ 1477995 h 6858000"/>
              <a:gd name="connsiteX115" fmla="*/ 237554 w 1508539"/>
              <a:gd name="connsiteY115" fmla="*/ 1373769 h 6858000"/>
              <a:gd name="connsiteX116" fmla="*/ 245861 w 1508539"/>
              <a:gd name="connsiteY116" fmla="*/ 1307086 h 6858000"/>
              <a:gd name="connsiteX117" fmla="*/ 247049 w 1508539"/>
              <a:gd name="connsiteY117" fmla="*/ 1189033 h 6858000"/>
              <a:gd name="connsiteX118" fmla="*/ 251734 w 1508539"/>
              <a:gd name="connsiteY118" fmla="*/ 1168288 h 6858000"/>
              <a:gd name="connsiteX119" fmla="*/ 244016 w 1508539"/>
              <a:gd name="connsiteY119" fmla="*/ 1142577 h 6858000"/>
              <a:gd name="connsiteX120" fmla="*/ 233322 w 1508539"/>
              <a:gd name="connsiteY120" fmla="*/ 1088484 h 6858000"/>
              <a:gd name="connsiteX121" fmla="*/ 222058 w 1508539"/>
              <a:gd name="connsiteY121" fmla="*/ 1016103 h 6858000"/>
              <a:gd name="connsiteX122" fmla="*/ 223514 w 1508539"/>
              <a:gd name="connsiteY122" fmla="*/ 932283 h 6858000"/>
              <a:gd name="connsiteX123" fmla="*/ 225750 w 1508539"/>
              <a:gd name="connsiteY123" fmla="*/ 915925 h 6858000"/>
              <a:gd name="connsiteX124" fmla="*/ 218379 w 1508539"/>
              <a:gd name="connsiteY124" fmla="*/ 896999 h 6858000"/>
              <a:gd name="connsiteX125" fmla="*/ 187787 w 1508539"/>
              <a:gd name="connsiteY125" fmla="*/ 821517 h 6858000"/>
              <a:gd name="connsiteX126" fmla="*/ 166737 w 1508539"/>
              <a:gd name="connsiteY126" fmla="*/ 751353 h 6858000"/>
              <a:gd name="connsiteX127" fmla="*/ 166295 w 1508539"/>
              <a:gd name="connsiteY127" fmla="*/ 721230 h 6858000"/>
              <a:gd name="connsiteX128" fmla="*/ 151966 w 1508539"/>
              <a:gd name="connsiteY128" fmla="*/ 681659 h 6858000"/>
              <a:gd name="connsiteX129" fmla="*/ 137385 w 1508539"/>
              <a:gd name="connsiteY129" fmla="*/ 635218 h 6858000"/>
              <a:gd name="connsiteX130" fmla="*/ 142396 w 1508539"/>
              <a:gd name="connsiteY130" fmla="*/ 613763 h 6858000"/>
              <a:gd name="connsiteX131" fmla="*/ 128338 w 1508539"/>
              <a:gd name="connsiteY131" fmla="*/ 598582 h 6858000"/>
              <a:gd name="connsiteX132" fmla="*/ 128019 w 1508539"/>
              <a:gd name="connsiteY132" fmla="*/ 576846 h 6858000"/>
              <a:gd name="connsiteX133" fmla="*/ 107645 w 1508539"/>
              <a:gd name="connsiteY133" fmla="*/ 530055 h 6858000"/>
              <a:gd name="connsiteX134" fmla="*/ 106893 w 1508539"/>
              <a:gd name="connsiteY134" fmla="*/ 465389 h 6858000"/>
              <a:gd name="connsiteX135" fmla="*/ 89816 w 1508539"/>
              <a:gd name="connsiteY135" fmla="*/ 424699 h 6858000"/>
              <a:gd name="connsiteX136" fmla="*/ 90191 w 1508539"/>
              <a:gd name="connsiteY136" fmla="*/ 404917 h 6858000"/>
              <a:gd name="connsiteX137" fmla="*/ 70148 w 1508539"/>
              <a:gd name="connsiteY137" fmla="*/ 367211 h 6858000"/>
              <a:gd name="connsiteX138" fmla="*/ 36452 w 1508539"/>
              <a:gd name="connsiteY138" fmla="*/ 268519 h 6858000"/>
              <a:gd name="connsiteX139" fmla="*/ 23935 w 1508539"/>
              <a:gd name="connsiteY139" fmla="*/ 160886 h 6858000"/>
              <a:gd name="connsiteX140" fmla="*/ 19312 w 1508539"/>
              <a:gd name="connsiteY140" fmla="*/ 47336 h 6858000"/>
              <a:gd name="connsiteX141" fmla="*/ 0 w 1508539"/>
              <a:gd name="connsiteY141"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28010 w 1508539"/>
              <a:gd name="connsiteY4" fmla="*/ 6751578 h 6858000"/>
              <a:gd name="connsiteX5" fmla="*/ 146674 w 1508539"/>
              <a:gd name="connsiteY5" fmla="*/ 6696999 h 6858000"/>
              <a:gd name="connsiteX6" fmla="*/ 163411 w 1508539"/>
              <a:gd name="connsiteY6" fmla="*/ 6638036 h 6858000"/>
              <a:gd name="connsiteX7" fmla="*/ 164248 w 1508539"/>
              <a:gd name="connsiteY7" fmla="*/ 6574442 h 6858000"/>
              <a:gd name="connsiteX8" fmla="*/ 164588 w 1508539"/>
              <a:gd name="connsiteY8" fmla="*/ 6568530 h 6858000"/>
              <a:gd name="connsiteX9" fmla="*/ 166997 w 1508539"/>
              <a:gd name="connsiteY9" fmla="*/ 6560674 h 6858000"/>
              <a:gd name="connsiteX10" fmla="*/ 201349 w 1508539"/>
              <a:gd name="connsiteY10" fmla="*/ 6530567 h 6858000"/>
              <a:gd name="connsiteX11" fmla="*/ 215389 w 1508539"/>
              <a:gd name="connsiteY11" fmla="*/ 6478062 h 6858000"/>
              <a:gd name="connsiteX12" fmla="*/ 226078 w 1508539"/>
              <a:gd name="connsiteY12" fmla="*/ 6460325 h 6858000"/>
              <a:gd name="connsiteX13" fmla="*/ 233311 w 1508539"/>
              <a:gd name="connsiteY13" fmla="*/ 6451488 h 6858000"/>
              <a:gd name="connsiteX14" fmla="*/ 234746 w 1508539"/>
              <a:gd name="connsiteY14" fmla="*/ 6451348 h 6858000"/>
              <a:gd name="connsiteX15" fmla="*/ 239104 w 1508539"/>
              <a:gd name="connsiteY15" fmla="*/ 6414240 h 6858000"/>
              <a:gd name="connsiteX16" fmla="*/ 241880 w 1508539"/>
              <a:gd name="connsiteY16" fmla="*/ 6384857 h 6858000"/>
              <a:gd name="connsiteX17" fmla="*/ 240591 w 1508539"/>
              <a:gd name="connsiteY17" fmla="*/ 6367510 h 6858000"/>
              <a:gd name="connsiteX18" fmla="*/ 244471 w 1508539"/>
              <a:gd name="connsiteY18" fmla="*/ 6349778 h 6858000"/>
              <a:gd name="connsiteX19" fmla="*/ 246136 w 1508539"/>
              <a:gd name="connsiteY19" fmla="*/ 6348250 h 6858000"/>
              <a:gd name="connsiteX20" fmla="*/ 262170 w 1508539"/>
              <a:gd name="connsiteY20" fmla="*/ 6281972 h 6858000"/>
              <a:gd name="connsiteX21" fmla="*/ 290557 w 1508539"/>
              <a:gd name="connsiteY21" fmla="*/ 6153037 h 6858000"/>
              <a:gd name="connsiteX22" fmla="*/ 314428 w 1508539"/>
              <a:gd name="connsiteY22" fmla="*/ 6113913 h 6858000"/>
              <a:gd name="connsiteX23" fmla="*/ 318721 w 1508539"/>
              <a:gd name="connsiteY23" fmla="*/ 6028119 h 6858000"/>
              <a:gd name="connsiteX24" fmla="*/ 363126 w 1508539"/>
              <a:gd name="connsiteY24" fmla="*/ 5934687 h 6858000"/>
              <a:gd name="connsiteX25" fmla="*/ 408411 w 1508539"/>
              <a:gd name="connsiteY25" fmla="*/ 5704905 h 6858000"/>
              <a:gd name="connsiteX26" fmla="*/ 431404 w 1508539"/>
              <a:gd name="connsiteY26" fmla="*/ 5665173 h 6858000"/>
              <a:gd name="connsiteX27" fmla="*/ 465121 w 1508539"/>
              <a:gd name="connsiteY27" fmla="*/ 5563435 h 6858000"/>
              <a:gd name="connsiteX28" fmla="*/ 494626 w 1508539"/>
              <a:gd name="connsiteY28" fmla="*/ 5476393 h 6858000"/>
              <a:gd name="connsiteX29" fmla="*/ 525819 w 1508539"/>
              <a:gd name="connsiteY29" fmla="*/ 5396260 h 6858000"/>
              <a:gd name="connsiteX30" fmla="*/ 541800 w 1508539"/>
              <a:gd name="connsiteY30" fmla="*/ 5330009 h 6858000"/>
              <a:gd name="connsiteX31" fmla="*/ 575293 w 1508539"/>
              <a:gd name="connsiteY31" fmla="*/ 5273739 h 6858000"/>
              <a:gd name="connsiteX32" fmla="*/ 584892 w 1508539"/>
              <a:gd name="connsiteY32" fmla="*/ 5241779 h 6858000"/>
              <a:gd name="connsiteX33" fmla="*/ 596118 w 1508539"/>
              <a:gd name="connsiteY33" fmla="*/ 5225268 h 6858000"/>
              <a:gd name="connsiteX34" fmla="*/ 597138 w 1508539"/>
              <a:gd name="connsiteY34" fmla="*/ 5217684 h 6858000"/>
              <a:gd name="connsiteX35" fmla="*/ 604479 w 1508539"/>
              <a:gd name="connsiteY35" fmla="*/ 5193377 h 6858000"/>
              <a:gd name="connsiteX36" fmla="*/ 607782 w 1508539"/>
              <a:gd name="connsiteY36" fmla="*/ 5179288 h 6858000"/>
              <a:gd name="connsiteX37" fmla="*/ 608766 w 1508539"/>
              <a:gd name="connsiteY37" fmla="*/ 5173621 h 6858000"/>
              <a:gd name="connsiteX38" fmla="*/ 604400 w 1508539"/>
              <a:gd name="connsiteY38" fmla="*/ 5159961 h 6858000"/>
              <a:gd name="connsiteX39" fmla="*/ 611077 w 1508539"/>
              <a:gd name="connsiteY39" fmla="*/ 5144295 h 6858000"/>
              <a:gd name="connsiteX40" fmla="*/ 608010 w 1508539"/>
              <a:gd name="connsiteY40" fmla="*/ 5125185 h 6858000"/>
              <a:gd name="connsiteX41" fmla="*/ 614840 w 1508539"/>
              <a:gd name="connsiteY41" fmla="*/ 5121884 h 6858000"/>
              <a:gd name="connsiteX42" fmla="*/ 621876 w 1508539"/>
              <a:gd name="connsiteY42" fmla="*/ 5067850 h 6858000"/>
              <a:gd name="connsiteX43" fmla="*/ 624607 w 1508539"/>
              <a:gd name="connsiteY43" fmla="*/ 5060861 h 6858000"/>
              <a:gd name="connsiteX44" fmla="*/ 621311 w 1508539"/>
              <a:gd name="connsiteY44" fmla="*/ 5034192 h 6858000"/>
              <a:gd name="connsiteX45" fmla="*/ 622865 w 1508539"/>
              <a:gd name="connsiteY45" fmla="*/ 4993030 h 6858000"/>
              <a:gd name="connsiteX46" fmla="*/ 629774 w 1508539"/>
              <a:gd name="connsiteY46" fmla="*/ 4946844 h 6858000"/>
              <a:gd name="connsiteX47" fmla="*/ 625630 w 1508539"/>
              <a:gd name="connsiteY47" fmla="*/ 4932692 h 6858000"/>
              <a:gd name="connsiteX48" fmla="*/ 641033 w 1508539"/>
              <a:gd name="connsiteY48" fmla="*/ 4858827 h 6858000"/>
              <a:gd name="connsiteX49" fmla="*/ 646936 w 1508539"/>
              <a:gd name="connsiteY49" fmla="*/ 4821170 h 6858000"/>
              <a:gd name="connsiteX50" fmla="*/ 651669 w 1508539"/>
              <a:gd name="connsiteY50" fmla="*/ 4780965 h 6858000"/>
              <a:gd name="connsiteX51" fmla="*/ 652962 w 1508539"/>
              <a:gd name="connsiteY51" fmla="*/ 4750867 h 6858000"/>
              <a:gd name="connsiteX52" fmla="*/ 650769 w 1508539"/>
              <a:gd name="connsiteY52" fmla="*/ 4690749 h 6858000"/>
              <a:gd name="connsiteX53" fmla="*/ 646249 w 1508539"/>
              <a:gd name="connsiteY53" fmla="*/ 4584173 h 6858000"/>
              <a:gd name="connsiteX54" fmla="*/ 641332 w 1508539"/>
              <a:gd name="connsiteY54" fmla="*/ 4444346 h 6858000"/>
              <a:gd name="connsiteX55" fmla="*/ 637897 w 1508539"/>
              <a:gd name="connsiteY55" fmla="*/ 4375228 h 6858000"/>
              <a:gd name="connsiteX56" fmla="*/ 618550 w 1508539"/>
              <a:gd name="connsiteY56" fmla="*/ 4214165 h 6858000"/>
              <a:gd name="connsiteX57" fmla="*/ 622623 w 1508539"/>
              <a:gd name="connsiteY57" fmla="*/ 4090296 h 6858000"/>
              <a:gd name="connsiteX58" fmla="*/ 607879 w 1508539"/>
              <a:gd name="connsiteY58" fmla="*/ 4033999 h 6858000"/>
              <a:gd name="connsiteX59" fmla="*/ 609028 w 1508539"/>
              <a:gd name="connsiteY59" fmla="*/ 4031933 h 6858000"/>
              <a:gd name="connsiteX60" fmla="*/ 607604 w 1508539"/>
              <a:gd name="connsiteY60" fmla="*/ 4013953 h 6858000"/>
              <a:gd name="connsiteX61" fmla="*/ 593899 w 1508539"/>
              <a:gd name="connsiteY61" fmla="*/ 3974753 h 6858000"/>
              <a:gd name="connsiteX62" fmla="*/ 595497 w 1508539"/>
              <a:gd name="connsiteY62" fmla="*/ 3969950 h 6858000"/>
              <a:gd name="connsiteX63" fmla="*/ 588919 w 1508539"/>
              <a:gd name="connsiteY63" fmla="*/ 3933779 h 6858000"/>
              <a:gd name="connsiteX64" fmla="*/ 590250 w 1508539"/>
              <a:gd name="connsiteY64" fmla="*/ 3933093 h 6858000"/>
              <a:gd name="connsiteX65" fmla="*/ 594604 w 1508539"/>
              <a:gd name="connsiteY65" fmla="*/ 3922082 h 6858000"/>
              <a:gd name="connsiteX66" fmla="*/ 599682 w 1508539"/>
              <a:gd name="connsiteY66" fmla="*/ 3901461 h 6858000"/>
              <a:gd name="connsiteX67" fmla="*/ 622276 w 1508539"/>
              <a:gd name="connsiteY67" fmla="*/ 3813873 h 6858000"/>
              <a:gd name="connsiteX68" fmla="*/ 621701 w 1508539"/>
              <a:gd name="connsiteY68" fmla="*/ 3806161 h 6858000"/>
              <a:gd name="connsiteX69" fmla="*/ 622008 w 1508539"/>
              <a:gd name="connsiteY69" fmla="*/ 3805957 h 6858000"/>
              <a:gd name="connsiteX70" fmla="*/ 622035 w 1508539"/>
              <a:gd name="connsiteY70" fmla="*/ 3797724 h 6858000"/>
              <a:gd name="connsiteX71" fmla="*/ 620650 w 1508539"/>
              <a:gd name="connsiteY71" fmla="*/ 3792098 h 6858000"/>
              <a:gd name="connsiteX72" fmla="*/ 619534 w 1508539"/>
              <a:gd name="connsiteY72" fmla="*/ 3777135 h 6858000"/>
              <a:gd name="connsiteX73" fmla="*/ 621267 w 1508539"/>
              <a:gd name="connsiteY73" fmla="*/ 3771656 h 6858000"/>
              <a:gd name="connsiteX74" fmla="*/ 625010 w 1508539"/>
              <a:gd name="connsiteY74" fmla="*/ 3769007 h 6858000"/>
              <a:gd name="connsiteX75" fmla="*/ 624476 w 1508539"/>
              <a:gd name="connsiteY75" fmla="*/ 3767709 h 6858000"/>
              <a:gd name="connsiteX76" fmla="*/ 633172 w 1508539"/>
              <a:gd name="connsiteY76" fmla="*/ 3738082 h 6858000"/>
              <a:gd name="connsiteX77" fmla="*/ 640518 w 1508539"/>
              <a:gd name="connsiteY77" fmla="*/ 3673397 h 6858000"/>
              <a:gd name="connsiteX78" fmla="*/ 639814 w 1508539"/>
              <a:gd name="connsiteY78" fmla="*/ 3637109 h 6858000"/>
              <a:gd name="connsiteX79" fmla="*/ 643257 w 1508539"/>
              <a:gd name="connsiteY79" fmla="*/ 3536883 h 6858000"/>
              <a:gd name="connsiteX80" fmla="*/ 650795 w 1508539"/>
              <a:gd name="connsiteY80" fmla="*/ 3435652 h 6858000"/>
              <a:gd name="connsiteX81" fmla="*/ 652466 w 1508539"/>
              <a:gd name="connsiteY81" fmla="*/ 3307769 h 6858000"/>
              <a:gd name="connsiteX82" fmla="*/ 670029 w 1508539"/>
              <a:gd name="connsiteY82" fmla="*/ 3250522 h 6858000"/>
              <a:gd name="connsiteX83" fmla="*/ 670454 w 1508539"/>
              <a:gd name="connsiteY83" fmla="*/ 3229163 h 6858000"/>
              <a:gd name="connsiteX84" fmla="*/ 672277 w 1508539"/>
              <a:gd name="connsiteY84" fmla="*/ 3217217 h 6858000"/>
              <a:gd name="connsiteX85" fmla="*/ 659112 w 1508539"/>
              <a:gd name="connsiteY85" fmla="*/ 3183755 h 6858000"/>
              <a:gd name="connsiteX86" fmla="*/ 659613 w 1508539"/>
              <a:gd name="connsiteY86" fmla="*/ 3178642 h 6858000"/>
              <a:gd name="connsiteX87" fmla="*/ 647213 w 1508539"/>
              <a:gd name="connsiteY87" fmla="*/ 3158586 h 6858000"/>
              <a:gd name="connsiteX88" fmla="*/ 632398 w 1508539"/>
              <a:gd name="connsiteY88" fmla="*/ 3129034 h 6858000"/>
              <a:gd name="connsiteX89" fmla="*/ 633063 w 1508539"/>
              <a:gd name="connsiteY89" fmla="*/ 3126682 h 6858000"/>
              <a:gd name="connsiteX90" fmla="*/ 623931 w 1508539"/>
              <a:gd name="connsiteY90" fmla="*/ 3114519 h 6858000"/>
              <a:gd name="connsiteX91" fmla="*/ 610540 w 1508539"/>
              <a:gd name="connsiteY91" fmla="*/ 3106272 h 6858000"/>
              <a:gd name="connsiteX92" fmla="*/ 583270 w 1508539"/>
              <a:gd name="connsiteY92" fmla="*/ 2958185 h 6858000"/>
              <a:gd name="connsiteX93" fmla="*/ 525884 w 1508539"/>
              <a:gd name="connsiteY93" fmla="*/ 2762989 h 6858000"/>
              <a:gd name="connsiteX94" fmla="*/ 474802 w 1508539"/>
              <a:gd name="connsiteY94" fmla="*/ 2554718 h 6858000"/>
              <a:gd name="connsiteX95" fmla="*/ 454896 w 1508539"/>
              <a:gd name="connsiteY95" fmla="*/ 2485734 h 6858000"/>
              <a:gd name="connsiteX96" fmla="*/ 445619 w 1508539"/>
              <a:gd name="connsiteY96" fmla="*/ 2447068 h 6858000"/>
              <a:gd name="connsiteX97" fmla="*/ 432580 w 1508539"/>
              <a:gd name="connsiteY97" fmla="*/ 2425819 h 6858000"/>
              <a:gd name="connsiteX98" fmla="*/ 438579 w 1508539"/>
              <a:gd name="connsiteY98" fmla="*/ 2402874 h 6858000"/>
              <a:gd name="connsiteX99" fmla="*/ 441191 w 1508539"/>
              <a:gd name="connsiteY99" fmla="*/ 2381443 h 6858000"/>
              <a:gd name="connsiteX100" fmla="*/ 417520 w 1508539"/>
              <a:gd name="connsiteY100" fmla="*/ 2261920 h 6858000"/>
              <a:gd name="connsiteX101" fmla="*/ 407407 w 1508539"/>
              <a:gd name="connsiteY101" fmla="*/ 2195378 h 6858000"/>
              <a:gd name="connsiteX102" fmla="*/ 391624 w 1508539"/>
              <a:gd name="connsiteY102" fmla="*/ 2155135 h 6858000"/>
              <a:gd name="connsiteX103" fmla="*/ 389082 w 1508539"/>
              <a:gd name="connsiteY103" fmla="*/ 2118008 h 6858000"/>
              <a:gd name="connsiteX104" fmla="*/ 390075 w 1508539"/>
              <a:gd name="connsiteY104" fmla="*/ 2050531 h 6858000"/>
              <a:gd name="connsiteX105" fmla="*/ 381881 w 1508539"/>
              <a:gd name="connsiteY105" fmla="*/ 1963269 h 6858000"/>
              <a:gd name="connsiteX106" fmla="*/ 363059 w 1508539"/>
              <a:gd name="connsiteY106" fmla="*/ 1906352 h 6858000"/>
              <a:gd name="connsiteX107" fmla="*/ 339616 w 1508539"/>
              <a:gd name="connsiteY107" fmla="*/ 1861531 h 6858000"/>
              <a:gd name="connsiteX108" fmla="*/ 293415 w 1508539"/>
              <a:gd name="connsiteY108" fmla="*/ 1732919 h 6858000"/>
              <a:gd name="connsiteX109" fmla="*/ 265726 w 1508539"/>
              <a:gd name="connsiteY109" fmla="*/ 1663540 h 6858000"/>
              <a:gd name="connsiteX110" fmla="*/ 264852 w 1508539"/>
              <a:gd name="connsiteY110" fmla="*/ 1615777 h 6858000"/>
              <a:gd name="connsiteX111" fmla="*/ 245647 w 1508539"/>
              <a:gd name="connsiteY111" fmla="*/ 1563678 h 6858000"/>
              <a:gd name="connsiteX112" fmla="*/ 258727 w 1508539"/>
              <a:gd name="connsiteY112" fmla="*/ 1519474 h 6858000"/>
              <a:gd name="connsiteX113" fmla="*/ 251469 w 1508539"/>
              <a:gd name="connsiteY113" fmla="*/ 1477995 h 6858000"/>
              <a:gd name="connsiteX114" fmla="*/ 237554 w 1508539"/>
              <a:gd name="connsiteY114" fmla="*/ 1373769 h 6858000"/>
              <a:gd name="connsiteX115" fmla="*/ 245861 w 1508539"/>
              <a:gd name="connsiteY115" fmla="*/ 1307086 h 6858000"/>
              <a:gd name="connsiteX116" fmla="*/ 247049 w 1508539"/>
              <a:gd name="connsiteY116" fmla="*/ 1189033 h 6858000"/>
              <a:gd name="connsiteX117" fmla="*/ 251734 w 1508539"/>
              <a:gd name="connsiteY117" fmla="*/ 1168288 h 6858000"/>
              <a:gd name="connsiteX118" fmla="*/ 244016 w 1508539"/>
              <a:gd name="connsiteY118" fmla="*/ 1142577 h 6858000"/>
              <a:gd name="connsiteX119" fmla="*/ 233322 w 1508539"/>
              <a:gd name="connsiteY119" fmla="*/ 1088484 h 6858000"/>
              <a:gd name="connsiteX120" fmla="*/ 222058 w 1508539"/>
              <a:gd name="connsiteY120" fmla="*/ 1016103 h 6858000"/>
              <a:gd name="connsiteX121" fmla="*/ 223514 w 1508539"/>
              <a:gd name="connsiteY121" fmla="*/ 932283 h 6858000"/>
              <a:gd name="connsiteX122" fmla="*/ 225750 w 1508539"/>
              <a:gd name="connsiteY122" fmla="*/ 915925 h 6858000"/>
              <a:gd name="connsiteX123" fmla="*/ 218379 w 1508539"/>
              <a:gd name="connsiteY123" fmla="*/ 896999 h 6858000"/>
              <a:gd name="connsiteX124" fmla="*/ 187787 w 1508539"/>
              <a:gd name="connsiteY124" fmla="*/ 821517 h 6858000"/>
              <a:gd name="connsiteX125" fmla="*/ 166737 w 1508539"/>
              <a:gd name="connsiteY125" fmla="*/ 751353 h 6858000"/>
              <a:gd name="connsiteX126" fmla="*/ 166295 w 1508539"/>
              <a:gd name="connsiteY126" fmla="*/ 721230 h 6858000"/>
              <a:gd name="connsiteX127" fmla="*/ 151966 w 1508539"/>
              <a:gd name="connsiteY127" fmla="*/ 681659 h 6858000"/>
              <a:gd name="connsiteX128" fmla="*/ 137385 w 1508539"/>
              <a:gd name="connsiteY128" fmla="*/ 635218 h 6858000"/>
              <a:gd name="connsiteX129" fmla="*/ 142396 w 1508539"/>
              <a:gd name="connsiteY129" fmla="*/ 613763 h 6858000"/>
              <a:gd name="connsiteX130" fmla="*/ 128338 w 1508539"/>
              <a:gd name="connsiteY130" fmla="*/ 598582 h 6858000"/>
              <a:gd name="connsiteX131" fmla="*/ 128019 w 1508539"/>
              <a:gd name="connsiteY131" fmla="*/ 576846 h 6858000"/>
              <a:gd name="connsiteX132" fmla="*/ 107645 w 1508539"/>
              <a:gd name="connsiteY132" fmla="*/ 530055 h 6858000"/>
              <a:gd name="connsiteX133" fmla="*/ 106893 w 1508539"/>
              <a:gd name="connsiteY133" fmla="*/ 465389 h 6858000"/>
              <a:gd name="connsiteX134" fmla="*/ 89816 w 1508539"/>
              <a:gd name="connsiteY134" fmla="*/ 424699 h 6858000"/>
              <a:gd name="connsiteX135" fmla="*/ 90191 w 1508539"/>
              <a:gd name="connsiteY135" fmla="*/ 404917 h 6858000"/>
              <a:gd name="connsiteX136" fmla="*/ 70148 w 1508539"/>
              <a:gd name="connsiteY136" fmla="*/ 367211 h 6858000"/>
              <a:gd name="connsiteX137" fmla="*/ 36452 w 1508539"/>
              <a:gd name="connsiteY137" fmla="*/ 268519 h 6858000"/>
              <a:gd name="connsiteX138" fmla="*/ 23935 w 1508539"/>
              <a:gd name="connsiteY138" fmla="*/ 160886 h 6858000"/>
              <a:gd name="connsiteX139" fmla="*/ 19312 w 1508539"/>
              <a:gd name="connsiteY139" fmla="*/ 47336 h 6858000"/>
              <a:gd name="connsiteX140" fmla="*/ 0 w 1508539"/>
              <a:gd name="connsiteY140"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28010 w 1508539"/>
              <a:gd name="connsiteY4" fmla="*/ 6751578 h 6858000"/>
              <a:gd name="connsiteX5" fmla="*/ 146674 w 1508539"/>
              <a:gd name="connsiteY5" fmla="*/ 6696999 h 6858000"/>
              <a:gd name="connsiteX6" fmla="*/ 164248 w 1508539"/>
              <a:gd name="connsiteY6" fmla="*/ 6574442 h 6858000"/>
              <a:gd name="connsiteX7" fmla="*/ 164588 w 1508539"/>
              <a:gd name="connsiteY7" fmla="*/ 6568530 h 6858000"/>
              <a:gd name="connsiteX8" fmla="*/ 166997 w 1508539"/>
              <a:gd name="connsiteY8" fmla="*/ 6560674 h 6858000"/>
              <a:gd name="connsiteX9" fmla="*/ 201349 w 1508539"/>
              <a:gd name="connsiteY9" fmla="*/ 6530567 h 6858000"/>
              <a:gd name="connsiteX10" fmla="*/ 215389 w 1508539"/>
              <a:gd name="connsiteY10" fmla="*/ 6478062 h 6858000"/>
              <a:gd name="connsiteX11" fmla="*/ 226078 w 1508539"/>
              <a:gd name="connsiteY11" fmla="*/ 6460325 h 6858000"/>
              <a:gd name="connsiteX12" fmla="*/ 233311 w 1508539"/>
              <a:gd name="connsiteY12" fmla="*/ 6451488 h 6858000"/>
              <a:gd name="connsiteX13" fmla="*/ 234746 w 1508539"/>
              <a:gd name="connsiteY13" fmla="*/ 6451348 h 6858000"/>
              <a:gd name="connsiteX14" fmla="*/ 239104 w 1508539"/>
              <a:gd name="connsiteY14" fmla="*/ 6414240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31404 w 1508539"/>
              <a:gd name="connsiteY25" fmla="*/ 5665173 h 6858000"/>
              <a:gd name="connsiteX26" fmla="*/ 465121 w 1508539"/>
              <a:gd name="connsiteY26" fmla="*/ 5563435 h 6858000"/>
              <a:gd name="connsiteX27" fmla="*/ 494626 w 1508539"/>
              <a:gd name="connsiteY27" fmla="*/ 5476393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28010 w 1508539"/>
              <a:gd name="connsiteY4" fmla="*/ 6751578 h 6858000"/>
              <a:gd name="connsiteX5" fmla="*/ 146674 w 1508539"/>
              <a:gd name="connsiteY5" fmla="*/ 6696999 h 6858000"/>
              <a:gd name="connsiteX6" fmla="*/ 170123 w 1508539"/>
              <a:gd name="connsiteY6" fmla="*/ 6608101 h 6858000"/>
              <a:gd name="connsiteX7" fmla="*/ 164588 w 1508539"/>
              <a:gd name="connsiteY7" fmla="*/ 6568530 h 6858000"/>
              <a:gd name="connsiteX8" fmla="*/ 166997 w 1508539"/>
              <a:gd name="connsiteY8" fmla="*/ 6560674 h 6858000"/>
              <a:gd name="connsiteX9" fmla="*/ 201349 w 1508539"/>
              <a:gd name="connsiteY9" fmla="*/ 6530567 h 6858000"/>
              <a:gd name="connsiteX10" fmla="*/ 215389 w 1508539"/>
              <a:gd name="connsiteY10" fmla="*/ 6478062 h 6858000"/>
              <a:gd name="connsiteX11" fmla="*/ 226078 w 1508539"/>
              <a:gd name="connsiteY11" fmla="*/ 6460325 h 6858000"/>
              <a:gd name="connsiteX12" fmla="*/ 233311 w 1508539"/>
              <a:gd name="connsiteY12" fmla="*/ 6451488 h 6858000"/>
              <a:gd name="connsiteX13" fmla="*/ 234746 w 1508539"/>
              <a:gd name="connsiteY13" fmla="*/ 6451348 h 6858000"/>
              <a:gd name="connsiteX14" fmla="*/ 239104 w 1508539"/>
              <a:gd name="connsiteY14" fmla="*/ 6414240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31404 w 1508539"/>
              <a:gd name="connsiteY25" fmla="*/ 5665173 h 6858000"/>
              <a:gd name="connsiteX26" fmla="*/ 465121 w 1508539"/>
              <a:gd name="connsiteY26" fmla="*/ 5563435 h 6858000"/>
              <a:gd name="connsiteX27" fmla="*/ 494626 w 1508539"/>
              <a:gd name="connsiteY27" fmla="*/ 5476393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28010 w 1508539"/>
              <a:gd name="connsiteY4" fmla="*/ 6751578 h 6858000"/>
              <a:gd name="connsiteX5" fmla="*/ 149611 w 1508539"/>
              <a:gd name="connsiteY5" fmla="*/ 6666145 h 6858000"/>
              <a:gd name="connsiteX6" fmla="*/ 170123 w 1508539"/>
              <a:gd name="connsiteY6" fmla="*/ 6608101 h 6858000"/>
              <a:gd name="connsiteX7" fmla="*/ 164588 w 1508539"/>
              <a:gd name="connsiteY7" fmla="*/ 6568530 h 6858000"/>
              <a:gd name="connsiteX8" fmla="*/ 166997 w 1508539"/>
              <a:gd name="connsiteY8" fmla="*/ 6560674 h 6858000"/>
              <a:gd name="connsiteX9" fmla="*/ 201349 w 1508539"/>
              <a:gd name="connsiteY9" fmla="*/ 6530567 h 6858000"/>
              <a:gd name="connsiteX10" fmla="*/ 215389 w 1508539"/>
              <a:gd name="connsiteY10" fmla="*/ 6478062 h 6858000"/>
              <a:gd name="connsiteX11" fmla="*/ 226078 w 1508539"/>
              <a:gd name="connsiteY11" fmla="*/ 6460325 h 6858000"/>
              <a:gd name="connsiteX12" fmla="*/ 233311 w 1508539"/>
              <a:gd name="connsiteY12" fmla="*/ 6451488 h 6858000"/>
              <a:gd name="connsiteX13" fmla="*/ 234746 w 1508539"/>
              <a:gd name="connsiteY13" fmla="*/ 6451348 h 6858000"/>
              <a:gd name="connsiteX14" fmla="*/ 239104 w 1508539"/>
              <a:gd name="connsiteY14" fmla="*/ 6414240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31404 w 1508539"/>
              <a:gd name="connsiteY25" fmla="*/ 5665173 h 6858000"/>
              <a:gd name="connsiteX26" fmla="*/ 465121 w 1508539"/>
              <a:gd name="connsiteY26" fmla="*/ 5563435 h 6858000"/>
              <a:gd name="connsiteX27" fmla="*/ 494626 w 1508539"/>
              <a:gd name="connsiteY27" fmla="*/ 5476393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33885 w 1508539"/>
              <a:gd name="connsiteY4" fmla="*/ 6729139 h 6858000"/>
              <a:gd name="connsiteX5" fmla="*/ 149611 w 1508539"/>
              <a:gd name="connsiteY5" fmla="*/ 6666145 h 6858000"/>
              <a:gd name="connsiteX6" fmla="*/ 170123 w 1508539"/>
              <a:gd name="connsiteY6" fmla="*/ 6608101 h 6858000"/>
              <a:gd name="connsiteX7" fmla="*/ 164588 w 1508539"/>
              <a:gd name="connsiteY7" fmla="*/ 6568530 h 6858000"/>
              <a:gd name="connsiteX8" fmla="*/ 166997 w 1508539"/>
              <a:gd name="connsiteY8" fmla="*/ 6560674 h 6858000"/>
              <a:gd name="connsiteX9" fmla="*/ 201349 w 1508539"/>
              <a:gd name="connsiteY9" fmla="*/ 6530567 h 6858000"/>
              <a:gd name="connsiteX10" fmla="*/ 215389 w 1508539"/>
              <a:gd name="connsiteY10" fmla="*/ 6478062 h 6858000"/>
              <a:gd name="connsiteX11" fmla="*/ 226078 w 1508539"/>
              <a:gd name="connsiteY11" fmla="*/ 6460325 h 6858000"/>
              <a:gd name="connsiteX12" fmla="*/ 233311 w 1508539"/>
              <a:gd name="connsiteY12" fmla="*/ 6451488 h 6858000"/>
              <a:gd name="connsiteX13" fmla="*/ 234746 w 1508539"/>
              <a:gd name="connsiteY13" fmla="*/ 6451348 h 6858000"/>
              <a:gd name="connsiteX14" fmla="*/ 239104 w 1508539"/>
              <a:gd name="connsiteY14" fmla="*/ 6414240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31404 w 1508539"/>
              <a:gd name="connsiteY25" fmla="*/ 5665173 h 6858000"/>
              <a:gd name="connsiteX26" fmla="*/ 465121 w 1508539"/>
              <a:gd name="connsiteY26" fmla="*/ 5563435 h 6858000"/>
              <a:gd name="connsiteX27" fmla="*/ 494626 w 1508539"/>
              <a:gd name="connsiteY27" fmla="*/ 5476393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33885 w 1508539"/>
              <a:gd name="connsiteY4" fmla="*/ 6729139 h 6858000"/>
              <a:gd name="connsiteX5" fmla="*/ 149611 w 1508539"/>
              <a:gd name="connsiteY5" fmla="*/ 6666145 h 6858000"/>
              <a:gd name="connsiteX6" fmla="*/ 170123 w 1508539"/>
              <a:gd name="connsiteY6" fmla="*/ 6608101 h 6858000"/>
              <a:gd name="connsiteX7" fmla="*/ 164588 w 1508539"/>
              <a:gd name="connsiteY7" fmla="*/ 6568530 h 6858000"/>
              <a:gd name="connsiteX8" fmla="*/ 166997 w 1508539"/>
              <a:gd name="connsiteY8" fmla="*/ 6560674 h 6858000"/>
              <a:gd name="connsiteX9" fmla="*/ 201349 w 1508539"/>
              <a:gd name="connsiteY9" fmla="*/ 6530567 h 6858000"/>
              <a:gd name="connsiteX10" fmla="*/ 215389 w 1508539"/>
              <a:gd name="connsiteY10" fmla="*/ 6478062 h 6858000"/>
              <a:gd name="connsiteX11" fmla="*/ 226078 w 1508539"/>
              <a:gd name="connsiteY11" fmla="*/ 6460325 h 6858000"/>
              <a:gd name="connsiteX12" fmla="*/ 233311 w 1508539"/>
              <a:gd name="connsiteY12" fmla="*/ 6451488 h 6858000"/>
              <a:gd name="connsiteX13" fmla="*/ 234746 w 1508539"/>
              <a:gd name="connsiteY13" fmla="*/ 6451348 h 6858000"/>
              <a:gd name="connsiteX14" fmla="*/ 239104 w 1508539"/>
              <a:gd name="connsiteY14" fmla="*/ 6414240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494626 w 1508539"/>
              <a:gd name="connsiteY27" fmla="*/ 5476393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33885 w 1508539"/>
              <a:gd name="connsiteY4" fmla="*/ 6729139 h 6858000"/>
              <a:gd name="connsiteX5" fmla="*/ 149611 w 1508539"/>
              <a:gd name="connsiteY5" fmla="*/ 6666145 h 6858000"/>
              <a:gd name="connsiteX6" fmla="*/ 170123 w 1508539"/>
              <a:gd name="connsiteY6" fmla="*/ 6608101 h 6858000"/>
              <a:gd name="connsiteX7" fmla="*/ 164588 w 1508539"/>
              <a:gd name="connsiteY7" fmla="*/ 6568530 h 6858000"/>
              <a:gd name="connsiteX8" fmla="*/ 166997 w 1508539"/>
              <a:gd name="connsiteY8" fmla="*/ 6560674 h 6858000"/>
              <a:gd name="connsiteX9" fmla="*/ 201349 w 1508539"/>
              <a:gd name="connsiteY9" fmla="*/ 6530567 h 6858000"/>
              <a:gd name="connsiteX10" fmla="*/ 215389 w 1508539"/>
              <a:gd name="connsiteY10" fmla="*/ 6478062 h 6858000"/>
              <a:gd name="connsiteX11" fmla="*/ 226078 w 1508539"/>
              <a:gd name="connsiteY11" fmla="*/ 6460325 h 6858000"/>
              <a:gd name="connsiteX12" fmla="*/ 233311 w 1508539"/>
              <a:gd name="connsiteY12" fmla="*/ 6451488 h 6858000"/>
              <a:gd name="connsiteX13" fmla="*/ 234746 w 1508539"/>
              <a:gd name="connsiteY13" fmla="*/ 6451348 h 6858000"/>
              <a:gd name="connsiteX14" fmla="*/ 239104 w 1508539"/>
              <a:gd name="connsiteY14" fmla="*/ 6414240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133885 w 1508539"/>
              <a:gd name="connsiteY4" fmla="*/ 6729139 h 6858000"/>
              <a:gd name="connsiteX5" fmla="*/ 149611 w 1508539"/>
              <a:gd name="connsiteY5" fmla="*/ 6666145 h 6858000"/>
              <a:gd name="connsiteX6" fmla="*/ 170123 w 1508539"/>
              <a:gd name="connsiteY6" fmla="*/ 6608101 h 6858000"/>
              <a:gd name="connsiteX7" fmla="*/ 164588 w 1508539"/>
              <a:gd name="connsiteY7" fmla="*/ 6568530 h 6858000"/>
              <a:gd name="connsiteX8" fmla="*/ 166997 w 1508539"/>
              <a:gd name="connsiteY8" fmla="*/ 6560674 h 6858000"/>
              <a:gd name="connsiteX9" fmla="*/ 201349 w 1508539"/>
              <a:gd name="connsiteY9" fmla="*/ 6530567 h 6858000"/>
              <a:gd name="connsiteX10" fmla="*/ 215389 w 1508539"/>
              <a:gd name="connsiteY10" fmla="*/ 6478062 h 6858000"/>
              <a:gd name="connsiteX11" fmla="*/ 226078 w 1508539"/>
              <a:gd name="connsiteY11" fmla="*/ 6460325 h 6858000"/>
              <a:gd name="connsiteX12" fmla="*/ 233311 w 1508539"/>
              <a:gd name="connsiteY12" fmla="*/ 6451488 h 6858000"/>
              <a:gd name="connsiteX13" fmla="*/ 234746 w 1508539"/>
              <a:gd name="connsiteY13" fmla="*/ 6451348 h 6858000"/>
              <a:gd name="connsiteX14" fmla="*/ 239104 w 1508539"/>
              <a:gd name="connsiteY14" fmla="*/ 6414240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149611 w 1508539"/>
              <a:gd name="connsiteY5" fmla="*/ 6666145 h 6858000"/>
              <a:gd name="connsiteX6" fmla="*/ 170123 w 1508539"/>
              <a:gd name="connsiteY6" fmla="*/ 6608101 h 6858000"/>
              <a:gd name="connsiteX7" fmla="*/ 164588 w 1508539"/>
              <a:gd name="connsiteY7" fmla="*/ 6568530 h 6858000"/>
              <a:gd name="connsiteX8" fmla="*/ 166997 w 1508539"/>
              <a:gd name="connsiteY8" fmla="*/ 6560674 h 6858000"/>
              <a:gd name="connsiteX9" fmla="*/ 201349 w 1508539"/>
              <a:gd name="connsiteY9" fmla="*/ 6530567 h 6858000"/>
              <a:gd name="connsiteX10" fmla="*/ 215389 w 1508539"/>
              <a:gd name="connsiteY10" fmla="*/ 6478062 h 6858000"/>
              <a:gd name="connsiteX11" fmla="*/ 226078 w 1508539"/>
              <a:gd name="connsiteY11" fmla="*/ 6460325 h 6858000"/>
              <a:gd name="connsiteX12" fmla="*/ 233311 w 1508539"/>
              <a:gd name="connsiteY12" fmla="*/ 6451488 h 6858000"/>
              <a:gd name="connsiteX13" fmla="*/ 234746 w 1508539"/>
              <a:gd name="connsiteY13" fmla="*/ 6451348 h 6858000"/>
              <a:gd name="connsiteX14" fmla="*/ 239104 w 1508539"/>
              <a:gd name="connsiteY14" fmla="*/ 6414240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170123 w 1508539"/>
              <a:gd name="connsiteY6" fmla="*/ 6608101 h 6858000"/>
              <a:gd name="connsiteX7" fmla="*/ 164588 w 1508539"/>
              <a:gd name="connsiteY7" fmla="*/ 6568530 h 6858000"/>
              <a:gd name="connsiteX8" fmla="*/ 166997 w 1508539"/>
              <a:gd name="connsiteY8" fmla="*/ 6560674 h 6858000"/>
              <a:gd name="connsiteX9" fmla="*/ 201349 w 1508539"/>
              <a:gd name="connsiteY9" fmla="*/ 6530567 h 6858000"/>
              <a:gd name="connsiteX10" fmla="*/ 215389 w 1508539"/>
              <a:gd name="connsiteY10" fmla="*/ 6478062 h 6858000"/>
              <a:gd name="connsiteX11" fmla="*/ 226078 w 1508539"/>
              <a:gd name="connsiteY11" fmla="*/ 6460325 h 6858000"/>
              <a:gd name="connsiteX12" fmla="*/ 233311 w 1508539"/>
              <a:gd name="connsiteY12" fmla="*/ 6451488 h 6858000"/>
              <a:gd name="connsiteX13" fmla="*/ 234746 w 1508539"/>
              <a:gd name="connsiteY13" fmla="*/ 6451348 h 6858000"/>
              <a:gd name="connsiteX14" fmla="*/ 239104 w 1508539"/>
              <a:gd name="connsiteY14" fmla="*/ 6414240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164588 w 1508539"/>
              <a:gd name="connsiteY7" fmla="*/ 6568530 h 6858000"/>
              <a:gd name="connsiteX8" fmla="*/ 166997 w 1508539"/>
              <a:gd name="connsiteY8" fmla="*/ 6560674 h 6858000"/>
              <a:gd name="connsiteX9" fmla="*/ 201349 w 1508539"/>
              <a:gd name="connsiteY9" fmla="*/ 6530567 h 6858000"/>
              <a:gd name="connsiteX10" fmla="*/ 215389 w 1508539"/>
              <a:gd name="connsiteY10" fmla="*/ 6478062 h 6858000"/>
              <a:gd name="connsiteX11" fmla="*/ 226078 w 1508539"/>
              <a:gd name="connsiteY11" fmla="*/ 6460325 h 6858000"/>
              <a:gd name="connsiteX12" fmla="*/ 233311 w 1508539"/>
              <a:gd name="connsiteY12" fmla="*/ 6451488 h 6858000"/>
              <a:gd name="connsiteX13" fmla="*/ 234746 w 1508539"/>
              <a:gd name="connsiteY13" fmla="*/ 6451348 h 6858000"/>
              <a:gd name="connsiteX14" fmla="*/ 239104 w 1508539"/>
              <a:gd name="connsiteY14" fmla="*/ 6414240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164588 w 1508539"/>
              <a:gd name="connsiteY7" fmla="*/ 6568530 h 6858000"/>
              <a:gd name="connsiteX8" fmla="*/ 340301 w 1508539"/>
              <a:gd name="connsiteY8" fmla="*/ 6572601 h 6858000"/>
              <a:gd name="connsiteX9" fmla="*/ 201349 w 1508539"/>
              <a:gd name="connsiteY9" fmla="*/ 6530567 h 6858000"/>
              <a:gd name="connsiteX10" fmla="*/ 215389 w 1508539"/>
              <a:gd name="connsiteY10" fmla="*/ 6478062 h 6858000"/>
              <a:gd name="connsiteX11" fmla="*/ 226078 w 1508539"/>
              <a:gd name="connsiteY11" fmla="*/ 6460325 h 6858000"/>
              <a:gd name="connsiteX12" fmla="*/ 233311 w 1508539"/>
              <a:gd name="connsiteY12" fmla="*/ 6451488 h 6858000"/>
              <a:gd name="connsiteX13" fmla="*/ 234746 w 1508539"/>
              <a:gd name="connsiteY13" fmla="*/ 6451348 h 6858000"/>
              <a:gd name="connsiteX14" fmla="*/ 239104 w 1508539"/>
              <a:gd name="connsiteY14" fmla="*/ 6414240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40301 w 1508539"/>
              <a:gd name="connsiteY8" fmla="*/ 6572601 h 6858000"/>
              <a:gd name="connsiteX9" fmla="*/ 201349 w 1508539"/>
              <a:gd name="connsiteY9" fmla="*/ 6530567 h 6858000"/>
              <a:gd name="connsiteX10" fmla="*/ 215389 w 1508539"/>
              <a:gd name="connsiteY10" fmla="*/ 6478062 h 6858000"/>
              <a:gd name="connsiteX11" fmla="*/ 226078 w 1508539"/>
              <a:gd name="connsiteY11" fmla="*/ 6460325 h 6858000"/>
              <a:gd name="connsiteX12" fmla="*/ 233311 w 1508539"/>
              <a:gd name="connsiteY12" fmla="*/ 6451488 h 6858000"/>
              <a:gd name="connsiteX13" fmla="*/ 234746 w 1508539"/>
              <a:gd name="connsiteY13" fmla="*/ 6451348 h 6858000"/>
              <a:gd name="connsiteX14" fmla="*/ 239104 w 1508539"/>
              <a:gd name="connsiteY14" fmla="*/ 6414240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201349 w 1508539"/>
              <a:gd name="connsiteY9" fmla="*/ 6530567 h 6858000"/>
              <a:gd name="connsiteX10" fmla="*/ 215389 w 1508539"/>
              <a:gd name="connsiteY10" fmla="*/ 6478062 h 6858000"/>
              <a:gd name="connsiteX11" fmla="*/ 226078 w 1508539"/>
              <a:gd name="connsiteY11" fmla="*/ 6460325 h 6858000"/>
              <a:gd name="connsiteX12" fmla="*/ 233311 w 1508539"/>
              <a:gd name="connsiteY12" fmla="*/ 6451488 h 6858000"/>
              <a:gd name="connsiteX13" fmla="*/ 234746 w 1508539"/>
              <a:gd name="connsiteY13" fmla="*/ 6451348 h 6858000"/>
              <a:gd name="connsiteX14" fmla="*/ 239104 w 1508539"/>
              <a:gd name="connsiteY14" fmla="*/ 6414240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215389 w 1508539"/>
              <a:gd name="connsiteY10" fmla="*/ 6478062 h 6858000"/>
              <a:gd name="connsiteX11" fmla="*/ 226078 w 1508539"/>
              <a:gd name="connsiteY11" fmla="*/ 6460325 h 6858000"/>
              <a:gd name="connsiteX12" fmla="*/ 233311 w 1508539"/>
              <a:gd name="connsiteY12" fmla="*/ 6451488 h 6858000"/>
              <a:gd name="connsiteX13" fmla="*/ 234746 w 1508539"/>
              <a:gd name="connsiteY13" fmla="*/ 6451348 h 6858000"/>
              <a:gd name="connsiteX14" fmla="*/ 239104 w 1508539"/>
              <a:gd name="connsiteY14" fmla="*/ 6414240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25289 w 1508539"/>
              <a:gd name="connsiteY10" fmla="*/ 6525770 h 6858000"/>
              <a:gd name="connsiteX11" fmla="*/ 226078 w 1508539"/>
              <a:gd name="connsiteY11" fmla="*/ 6460325 h 6858000"/>
              <a:gd name="connsiteX12" fmla="*/ 233311 w 1508539"/>
              <a:gd name="connsiteY12" fmla="*/ 6451488 h 6858000"/>
              <a:gd name="connsiteX13" fmla="*/ 234746 w 1508539"/>
              <a:gd name="connsiteY13" fmla="*/ 6451348 h 6858000"/>
              <a:gd name="connsiteX14" fmla="*/ 239104 w 1508539"/>
              <a:gd name="connsiteY14" fmla="*/ 6414240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25289 w 1508539"/>
              <a:gd name="connsiteY10" fmla="*/ 6525770 h 6858000"/>
              <a:gd name="connsiteX11" fmla="*/ 226078 w 1508539"/>
              <a:gd name="connsiteY11" fmla="*/ 6460325 h 6858000"/>
              <a:gd name="connsiteX12" fmla="*/ 233311 w 1508539"/>
              <a:gd name="connsiteY12" fmla="*/ 6451488 h 6858000"/>
              <a:gd name="connsiteX13" fmla="*/ 454546 w 1508539"/>
              <a:gd name="connsiteY13" fmla="*/ 6379786 h 6858000"/>
              <a:gd name="connsiteX14" fmla="*/ 239104 w 1508539"/>
              <a:gd name="connsiteY14" fmla="*/ 6414240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25289 w 1508539"/>
              <a:gd name="connsiteY10" fmla="*/ 6525770 h 6858000"/>
              <a:gd name="connsiteX11" fmla="*/ 226078 w 1508539"/>
              <a:gd name="connsiteY11" fmla="*/ 6460325 h 6858000"/>
              <a:gd name="connsiteX12" fmla="*/ 410841 w 1508539"/>
              <a:gd name="connsiteY12" fmla="*/ 6431610 h 6858000"/>
              <a:gd name="connsiteX13" fmla="*/ 454546 w 1508539"/>
              <a:gd name="connsiteY13" fmla="*/ 6379786 h 6858000"/>
              <a:gd name="connsiteX14" fmla="*/ 239104 w 1508539"/>
              <a:gd name="connsiteY14" fmla="*/ 6414240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25289 w 1508539"/>
              <a:gd name="connsiteY10" fmla="*/ 6525770 h 6858000"/>
              <a:gd name="connsiteX11" fmla="*/ 395154 w 1508539"/>
              <a:gd name="connsiteY11" fmla="*/ 6504057 h 6858000"/>
              <a:gd name="connsiteX12" fmla="*/ 410841 w 1508539"/>
              <a:gd name="connsiteY12" fmla="*/ 6431610 h 6858000"/>
              <a:gd name="connsiteX13" fmla="*/ 454546 w 1508539"/>
              <a:gd name="connsiteY13" fmla="*/ 6379786 h 6858000"/>
              <a:gd name="connsiteX14" fmla="*/ 239104 w 1508539"/>
              <a:gd name="connsiteY14" fmla="*/ 6414240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25289 w 1508539"/>
              <a:gd name="connsiteY10" fmla="*/ 6525770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239104 w 1508539"/>
              <a:gd name="connsiteY14" fmla="*/ 6414240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25289 w 1508539"/>
              <a:gd name="connsiteY10" fmla="*/ 6525770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239104 w 1508539"/>
              <a:gd name="connsiteY14" fmla="*/ 6414240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25289 w 1508539"/>
              <a:gd name="connsiteY10" fmla="*/ 6525770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16634 w 1508539"/>
              <a:gd name="connsiteY14" fmla="*/ 6346654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25289 w 1508539"/>
              <a:gd name="connsiteY10" fmla="*/ 6525770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16634 w 1508539"/>
              <a:gd name="connsiteY14" fmla="*/ 6346654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410113 w 1508539"/>
              <a:gd name="connsiteY19" fmla="*/ 6202459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25289 w 1508539"/>
              <a:gd name="connsiteY10" fmla="*/ 6525770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16634 w 1508539"/>
              <a:gd name="connsiteY14" fmla="*/ 6346654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432121 w 1508539"/>
              <a:gd name="connsiteY18" fmla="*/ 6252834 h 6858000"/>
              <a:gd name="connsiteX19" fmla="*/ 410113 w 1508539"/>
              <a:gd name="connsiteY19" fmla="*/ 6202459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25289 w 1508539"/>
              <a:gd name="connsiteY10" fmla="*/ 6525770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16634 w 1508539"/>
              <a:gd name="connsiteY14" fmla="*/ 6346654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432121 w 1508539"/>
              <a:gd name="connsiteY18" fmla="*/ 6252834 h 6858000"/>
              <a:gd name="connsiteX19" fmla="*/ 410113 w 1508539"/>
              <a:gd name="connsiteY19" fmla="*/ 6202459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25289 w 1508539"/>
              <a:gd name="connsiteY10" fmla="*/ 6525770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16634 w 1508539"/>
              <a:gd name="connsiteY14" fmla="*/ 6346654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432121 w 1508539"/>
              <a:gd name="connsiteY18" fmla="*/ 6252834 h 6858000"/>
              <a:gd name="connsiteX19" fmla="*/ 410113 w 1508539"/>
              <a:gd name="connsiteY19" fmla="*/ 6202459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96942 w 1508539"/>
              <a:gd name="connsiteY23" fmla="*/ 5926735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25289 w 1508539"/>
              <a:gd name="connsiteY10" fmla="*/ 6525770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16634 w 1508539"/>
              <a:gd name="connsiteY14" fmla="*/ 6346654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432121 w 1508539"/>
              <a:gd name="connsiteY18" fmla="*/ 6252834 h 6858000"/>
              <a:gd name="connsiteX19" fmla="*/ 410113 w 1508539"/>
              <a:gd name="connsiteY19" fmla="*/ 6202459 h 6858000"/>
              <a:gd name="connsiteX20" fmla="*/ 392003 w 1508539"/>
              <a:gd name="connsiteY20" fmla="*/ 6153037 h 6858000"/>
              <a:gd name="connsiteX21" fmla="*/ 314428 w 1508539"/>
              <a:gd name="connsiteY21" fmla="*/ 6113913 h 6858000"/>
              <a:gd name="connsiteX22" fmla="*/ 318721 w 1508539"/>
              <a:gd name="connsiteY22" fmla="*/ 6028119 h 6858000"/>
              <a:gd name="connsiteX23" fmla="*/ 396942 w 1508539"/>
              <a:gd name="connsiteY23" fmla="*/ 5926735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25289 w 1508539"/>
              <a:gd name="connsiteY10" fmla="*/ 6525770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16634 w 1508539"/>
              <a:gd name="connsiteY14" fmla="*/ 6346654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432121 w 1508539"/>
              <a:gd name="connsiteY18" fmla="*/ 6252834 h 6858000"/>
              <a:gd name="connsiteX19" fmla="*/ 410113 w 1508539"/>
              <a:gd name="connsiteY19" fmla="*/ 6202459 h 6858000"/>
              <a:gd name="connsiteX20" fmla="*/ 392003 w 1508539"/>
              <a:gd name="connsiteY20" fmla="*/ 6153037 h 6858000"/>
              <a:gd name="connsiteX21" fmla="*/ 394739 w 1508539"/>
              <a:gd name="connsiteY21" fmla="*/ 6090059 h 6858000"/>
              <a:gd name="connsiteX22" fmla="*/ 318721 w 1508539"/>
              <a:gd name="connsiteY22" fmla="*/ 6028119 h 6858000"/>
              <a:gd name="connsiteX23" fmla="*/ 396942 w 1508539"/>
              <a:gd name="connsiteY23" fmla="*/ 5926735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25289 w 1508539"/>
              <a:gd name="connsiteY10" fmla="*/ 6525770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16634 w 1508539"/>
              <a:gd name="connsiteY14" fmla="*/ 6346654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432121 w 1508539"/>
              <a:gd name="connsiteY18" fmla="*/ 6252834 h 6858000"/>
              <a:gd name="connsiteX19" fmla="*/ 410113 w 1508539"/>
              <a:gd name="connsiteY19" fmla="*/ 6202459 h 6858000"/>
              <a:gd name="connsiteX20" fmla="*/ 392003 w 1508539"/>
              <a:gd name="connsiteY20" fmla="*/ 6153037 h 6858000"/>
              <a:gd name="connsiteX21" fmla="*/ 394739 w 1508539"/>
              <a:gd name="connsiteY21" fmla="*/ 6090059 h 6858000"/>
              <a:gd name="connsiteX22" fmla="*/ 386351 w 1508539"/>
              <a:gd name="connsiteY22" fmla="*/ 6028119 h 6858000"/>
              <a:gd name="connsiteX23" fmla="*/ 396942 w 1508539"/>
              <a:gd name="connsiteY23" fmla="*/ 5926735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25289 w 1508539"/>
              <a:gd name="connsiteY10" fmla="*/ 6525770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16634 w 1508539"/>
              <a:gd name="connsiteY14" fmla="*/ 6346654 h 6858000"/>
              <a:gd name="connsiteX15" fmla="*/ 241880 w 1508539"/>
              <a:gd name="connsiteY15" fmla="*/ 6384857 h 6858000"/>
              <a:gd name="connsiteX16" fmla="*/ 240591 w 1508539"/>
              <a:gd name="connsiteY16" fmla="*/ 6367510 h 6858000"/>
              <a:gd name="connsiteX17" fmla="*/ 405093 w 1508539"/>
              <a:gd name="connsiteY17" fmla="*/ 6270265 h 6858000"/>
              <a:gd name="connsiteX18" fmla="*/ 432121 w 1508539"/>
              <a:gd name="connsiteY18" fmla="*/ 6252834 h 6858000"/>
              <a:gd name="connsiteX19" fmla="*/ 410113 w 1508539"/>
              <a:gd name="connsiteY19" fmla="*/ 6202459 h 6858000"/>
              <a:gd name="connsiteX20" fmla="*/ 392003 w 1508539"/>
              <a:gd name="connsiteY20" fmla="*/ 6153037 h 6858000"/>
              <a:gd name="connsiteX21" fmla="*/ 394739 w 1508539"/>
              <a:gd name="connsiteY21" fmla="*/ 6090059 h 6858000"/>
              <a:gd name="connsiteX22" fmla="*/ 386351 w 1508539"/>
              <a:gd name="connsiteY22" fmla="*/ 6028119 h 6858000"/>
              <a:gd name="connsiteX23" fmla="*/ 396942 w 1508539"/>
              <a:gd name="connsiteY23" fmla="*/ 5926735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25289 w 1508539"/>
              <a:gd name="connsiteY10" fmla="*/ 6525770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16634 w 1508539"/>
              <a:gd name="connsiteY14" fmla="*/ 6346654 h 6858000"/>
              <a:gd name="connsiteX15" fmla="*/ 241880 w 1508539"/>
              <a:gd name="connsiteY15" fmla="*/ 6384857 h 6858000"/>
              <a:gd name="connsiteX16" fmla="*/ 422348 w 1508539"/>
              <a:gd name="connsiteY16" fmla="*/ 6280046 h 6858000"/>
              <a:gd name="connsiteX17" fmla="*/ 405093 w 1508539"/>
              <a:gd name="connsiteY17" fmla="*/ 6270265 h 6858000"/>
              <a:gd name="connsiteX18" fmla="*/ 432121 w 1508539"/>
              <a:gd name="connsiteY18" fmla="*/ 6252834 h 6858000"/>
              <a:gd name="connsiteX19" fmla="*/ 410113 w 1508539"/>
              <a:gd name="connsiteY19" fmla="*/ 6202459 h 6858000"/>
              <a:gd name="connsiteX20" fmla="*/ 392003 w 1508539"/>
              <a:gd name="connsiteY20" fmla="*/ 6153037 h 6858000"/>
              <a:gd name="connsiteX21" fmla="*/ 394739 w 1508539"/>
              <a:gd name="connsiteY21" fmla="*/ 6090059 h 6858000"/>
              <a:gd name="connsiteX22" fmla="*/ 386351 w 1508539"/>
              <a:gd name="connsiteY22" fmla="*/ 6028119 h 6858000"/>
              <a:gd name="connsiteX23" fmla="*/ 396942 w 1508539"/>
              <a:gd name="connsiteY23" fmla="*/ 5926735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25289 w 1508539"/>
              <a:gd name="connsiteY10" fmla="*/ 6525770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16634 w 1508539"/>
              <a:gd name="connsiteY14" fmla="*/ 6346654 h 6858000"/>
              <a:gd name="connsiteX15" fmla="*/ 415184 w 1508539"/>
              <a:gd name="connsiteY15" fmla="*/ 6313295 h 6858000"/>
              <a:gd name="connsiteX16" fmla="*/ 422348 w 1508539"/>
              <a:gd name="connsiteY16" fmla="*/ 6280046 h 6858000"/>
              <a:gd name="connsiteX17" fmla="*/ 405093 w 1508539"/>
              <a:gd name="connsiteY17" fmla="*/ 6270265 h 6858000"/>
              <a:gd name="connsiteX18" fmla="*/ 432121 w 1508539"/>
              <a:gd name="connsiteY18" fmla="*/ 6252834 h 6858000"/>
              <a:gd name="connsiteX19" fmla="*/ 410113 w 1508539"/>
              <a:gd name="connsiteY19" fmla="*/ 6202459 h 6858000"/>
              <a:gd name="connsiteX20" fmla="*/ 392003 w 1508539"/>
              <a:gd name="connsiteY20" fmla="*/ 6153037 h 6858000"/>
              <a:gd name="connsiteX21" fmla="*/ 394739 w 1508539"/>
              <a:gd name="connsiteY21" fmla="*/ 6090059 h 6858000"/>
              <a:gd name="connsiteX22" fmla="*/ 386351 w 1508539"/>
              <a:gd name="connsiteY22" fmla="*/ 6028119 h 6858000"/>
              <a:gd name="connsiteX23" fmla="*/ 396942 w 1508539"/>
              <a:gd name="connsiteY23" fmla="*/ 5926735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42197 w 1508539"/>
              <a:gd name="connsiteY10" fmla="*/ 6557575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16634 w 1508539"/>
              <a:gd name="connsiteY14" fmla="*/ 6346654 h 6858000"/>
              <a:gd name="connsiteX15" fmla="*/ 415184 w 1508539"/>
              <a:gd name="connsiteY15" fmla="*/ 6313295 h 6858000"/>
              <a:gd name="connsiteX16" fmla="*/ 422348 w 1508539"/>
              <a:gd name="connsiteY16" fmla="*/ 6280046 h 6858000"/>
              <a:gd name="connsiteX17" fmla="*/ 405093 w 1508539"/>
              <a:gd name="connsiteY17" fmla="*/ 6270265 h 6858000"/>
              <a:gd name="connsiteX18" fmla="*/ 432121 w 1508539"/>
              <a:gd name="connsiteY18" fmla="*/ 6252834 h 6858000"/>
              <a:gd name="connsiteX19" fmla="*/ 410113 w 1508539"/>
              <a:gd name="connsiteY19" fmla="*/ 6202459 h 6858000"/>
              <a:gd name="connsiteX20" fmla="*/ 392003 w 1508539"/>
              <a:gd name="connsiteY20" fmla="*/ 6153037 h 6858000"/>
              <a:gd name="connsiteX21" fmla="*/ 394739 w 1508539"/>
              <a:gd name="connsiteY21" fmla="*/ 6090059 h 6858000"/>
              <a:gd name="connsiteX22" fmla="*/ 386351 w 1508539"/>
              <a:gd name="connsiteY22" fmla="*/ 6028119 h 6858000"/>
              <a:gd name="connsiteX23" fmla="*/ 396942 w 1508539"/>
              <a:gd name="connsiteY23" fmla="*/ 5926735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42197 w 1508539"/>
              <a:gd name="connsiteY10" fmla="*/ 6557575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37769 w 1508539"/>
              <a:gd name="connsiteY14" fmla="*/ 6334727 h 6858000"/>
              <a:gd name="connsiteX15" fmla="*/ 415184 w 1508539"/>
              <a:gd name="connsiteY15" fmla="*/ 6313295 h 6858000"/>
              <a:gd name="connsiteX16" fmla="*/ 422348 w 1508539"/>
              <a:gd name="connsiteY16" fmla="*/ 6280046 h 6858000"/>
              <a:gd name="connsiteX17" fmla="*/ 405093 w 1508539"/>
              <a:gd name="connsiteY17" fmla="*/ 6270265 h 6858000"/>
              <a:gd name="connsiteX18" fmla="*/ 432121 w 1508539"/>
              <a:gd name="connsiteY18" fmla="*/ 6252834 h 6858000"/>
              <a:gd name="connsiteX19" fmla="*/ 410113 w 1508539"/>
              <a:gd name="connsiteY19" fmla="*/ 6202459 h 6858000"/>
              <a:gd name="connsiteX20" fmla="*/ 392003 w 1508539"/>
              <a:gd name="connsiteY20" fmla="*/ 6153037 h 6858000"/>
              <a:gd name="connsiteX21" fmla="*/ 394739 w 1508539"/>
              <a:gd name="connsiteY21" fmla="*/ 6090059 h 6858000"/>
              <a:gd name="connsiteX22" fmla="*/ 386351 w 1508539"/>
              <a:gd name="connsiteY22" fmla="*/ 6028119 h 6858000"/>
              <a:gd name="connsiteX23" fmla="*/ 396942 w 1508539"/>
              <a:gd name="connsiteY23" fmla="*/ 5926735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42197 w 1508539"/>
              <a:gd name="connsiteY10" fmla="*/ 6557575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37769 w 1508539"/>
              <a:gd name="connsiteY14" fmla="*/ 6334727 h 6858000"/>
              <a:gd name="connsiteX15" fmla="*/ 415184 w 1508539"/>
              <a:gd name="connsiteY15" fmla="*/ 6313295 h 6858000"/>
              <a:gd name="connsiteX16" fmla="*/ 422348 w 1508539"/>
              <a:gd name="connsiteY16" fmla="*/ 6280046 h 6858000"/>
              <a:gd name="connsiteX17" fmla="*/ 405093 w 1508539"/>
              <a:gd name="connsiteY17" fmla="*/ 6270265 h 6858000"/>
              <a:gd name="connsiteX18" fmla="*/ 432121 w 1508539"/>
              <a:gd name="connsiteY18" fmla="*/ 6252834 h 6858000"/>
              <a:gd name="connsiteX19" fmla="*/ 410113 w 1508539"/>
              <a:gd name="connsiteY19" fmla="*/ 6202459 h 6858000"/>
              <a:gd name="connsiteX20" fmla="*/ 392003 w 1508539"/>
              <a:gd name="connsiteY20" fmla="*/ 6153037 h 6858000"/>
              <a:gd name="connsiteX21" fmla="*/ 394739 w 1508539"/>
              <a:gd name="connsiteY21" fmla="*/ 6090059 h 6858000"/>
              <a:gd name="connsiteX22" fmla="*/ 386351 w 1508539"/>
              <a:gd name="connsiteY22" fmla="*/ 6028119 h 6858000"/>
              <a:gd name="connsiteX23" fmla="*/ 396942 w 1508539"/>
              <a:gd name="connsiteY23" fmla="*/ 5926735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42197 w 1508539"/>
              <a:gd name="connsiteY10" fmla="*/ 6557575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37769 w 1508539"/>
              <a:gd name="connsiteY14" fmla="*/ 6334727 h 6858000"/>
              <a:gd name="connsiteX15" fmla="*/ 415184 w 1508539"/>
              <a:gd name="connsiteY15" fmla="*/ 6313295 h 6858000"/>
              <a:gd name="connsiteX16" fmla="*/ 422348 w 1508539"/>
              <a:gd name="connsiteY16" fmla="*/ 6280046 h 6858000"/>
              <a:gd name="connsiteX17" fmla="*/ 405093 w 1508539"/>
              <a:gd name="connsiteY17" fmla="*/ 6270265 h 6858000"/>
              <a:gd name="connsiteX18" fmla="*/ 432121 w 1508539"/>
              <a:gd name="connsiteY18" fmla="*/ 6252834 h 6858000"/>
              <a:gd name="connsiteX19" fmla="*/ 410113 w 1508539"/>
              <a:gd name="connsiteY19" fmla="*/ 6202459 h 6858000"/>
              <a:gd name="connsiteX20" fmla="*/ 392003 w 1508539"/>
              <a:gd name="connsiteY20" fmla="*/ 6153037 h 6858000"/>
              <a:gd name="connsiteX21" fmla="*/ 394739 w 1508539"/>
              <a:gd name="connsiteY21" fmla="*/ 6090059 h 6858000"/>
              <a:gd name="connsiteX22" fmla="*/ 386351 w 1508539"/>
              <a:gd name="connsiteY22" fmla="*/ 6028119 h 6858000"/>
              <a:gd name="connsiteX23" fmla="*/ 396942 w 1508539"/>
              <a:gd name="connsiteY23" fmla="*/ 5926735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42197 w 1508539"/>
              <a:gd name="connsiteY10" fmla="*/ 6557575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37769 w 1508539"/>
              <a:gd name="connsiteY14" fmla="*/ 6334727 h 6858000"/>
              <a:gd name="connsiteX15" fmla="*/ 415184 w 1508539"/>
              <a:gd name="connsiteY15" fmla="*/ 6313295 h 6858000"/>
              <a:gd name="connsiteX16" fmla="*/ 422348 w 1508539"/>
              <a:gd name="connsiteY16" fmla="*/ 6280046 h 6858000"/>
              <a:gd name="connsiteX17" fmla="*/ 405093 w 1508539"/>
              <a:gd name="connsiteY17" fmla="*/ 6270265 h 6858000"/>
              <a:gd name="connsiteX18" fmla="*/ 432121 w 1508539"/>
              <a:gd name="connsiteY18" fmla="*/ 6252834 h 6858000"/>
              <a:gd name="connsiteX19" fmla="*/ 410113 w 1508539"/>
              <a:gd name="connsiteY19" fmla="*/ 6202459 h 6858000"/>
              <a:gd name="connsiteX20" fmla="*/ 392003 w 1508539"/>
              <a:gd name="connsiteY20" fmla="*/ 6153037 h 6858000"/>
              <a:gd name="connsiteX21" fmla="*/ 394739 w 1508539"/>
              <a:gd name="connsiteY21" fmla="*/ 6090059 h 6858000"/>
              <a:gd name="connsiteX22" fmla="*/ 386351 w 1508539"/>
              <a:gd name="connsiteY22" fmla="*/ 6028119 h 6858000"/>
              <a:gd name="connsiteX23" fmla="*/ 396942 w 1508539"/>
              <a:gd name="connsiteY23" fmla="*/ 5926735 h 6858000"/>
              <a:gd name="connsiteX24" fmla="*/ 446454 w 1508539"/>
              <a:gd name="connsiteY24" fmla="*/ 5712857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42197 w 1508539"/>
              <a:gd name="connsiteY10" fmla="*/ 6557575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37769 w 1508539"/>
              <a:gd name="connsiteY14" fmla="*/ 6334727 h 6858000"/>
              <a:gd name="connsiteX15" fmla="*/ 415184 w 1508539"/>
              <a:gd name="connsiteY15" fmla="*/ 6313295 h 6858000"/>
              <a:gd name="connsiteX16" fmla="*/ 422348 w 1508539"/>
              <a:gd name="connsiteY16" fmla="*/ 6280046 h 6858000"/>
              <a:gd name="connsiteX17" fmla="*/ 405093 w 1508539"/>
              <a:gd name="connsiteY17" fmla="*/ 6270265 h 6858000"/>
              <a:gd name="connsiteX18" fmla="*/ 432121 w 1508539"/>
              <a:gd name="connsiteY18" fmla="*/ 6252834 h 6858000"/>
              <a:gd name="connsiteX19" fmla="*/ 410113 w 1508539"/>
              <a:gd name="connsiteY19" fmla="*/ 6202459 h 6858000"/>
              <a:gd name="connsiteX20" fmla="*/ 392003 w 1508539"/>
              <a:gd name="connsiteY20" fmla="*/ 6153037 h 6858000"/>
              <a:gd name="connsiteX21" fmla="*/ 394739 w 1508539"/>
              <a:gd name="connsiteY21" fmla="*/ 6090059 h 6858000"/>
              <a:gd name="connsiteX22" fmla="*/ 411713 w 1508539"/>
              <a:gd name="connsiteY22" fmla="*/ 6028119 h 6858000"/>
              <a:gd name="connsiteX23" fmla="*/ 396942 w 1508539"/>
              <a:gd name="connsiteY23" fmla="*/ 5926735 h 6858000"/>
              <a:gd name="connsiteX24" fmla="*/ 446454 w 1508539"/>
              <a:gd name="connsiteY24" fmla="*/ 5712857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42197 w 1508539"/>
              <a:gd name="connsiteY10" fmla="*/ 6557575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37769 w 1508539"/>
              <a:gd name="connsiteY14" fmla="*/ 6334727 h 6858000"/>
              <a:gd name="connsiteX15" fmla="*/ 415184 w 1508539"/>
              <a:gd name="connsiteY15" fmla="*/ 6313295 h 6858000"/>
              <a:gd name="connsiteX16" fmla="*/ 422348 w 1508539"/>
              <a:gd name="connsiteY16" fmla="*/ 6280046 h 6858000"/>
              <a:gd name="connsiteX17" fmla="*/ 405093 w 1508539"/>
              <a:gd name="connsiteY17" fmla="*/ 6270265 h 6858000"/>
              <a:gd name="connsiteX18" fmla="*/ 432121 w 1508539"/>
              <a:gd name="connsiteY18" fmla="*/ 6252834 h 6858000"/>
              <a:gd name="connsiteX19" fmla="*/ 410113 w 1508539"/>
              <a:gd name="connsiteY19" fmla="*/ 6202459 h 6858000"/>
              <a:gd name="connsiteX20" fmla="*/ 392003 w 1508539"/>
              <a:gd name="connsiteY20" fmla="*/ 6153037 h 6858000"/>
              <a:gd name="connsiteX21" fmla="*/ 394739 w 1508539"/>
              <a:gd name="connsiteY21" fmla="*/ 6090059 h 6858000"/>
              <a:gd name="connsiteX22" fmla="*/ 411713 w 1508539"/>
              <a:gd name="connsiteY22" fmla="*/ 6028119 h 6858000"/>
              <a:gd name="connsiteX23" fmla="*/ 396942 w 1508539"/>
              <a:gd name="connsiteY23" fmla="*/ 5926735 h 6858000"/>
              <a:gd name="connsiteX24" fmla="*/ 446454 w 1508539"/>
              <a:gd name="connsiteY24" fmla="*/ 5712857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42197 w 1508539"/>
              <a:gd name="connsiteY10" fmla="*/ 6557575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37769 w 1508539"/>
              <a:gd name="connsiteY14" fmla="*/ 6334727 h 6858000"/>
              <a:gd name="connsiteX15" fmla="*/ 415184 w 1508539"/>
              <a:gd name="connsiteY15" fmla="*/ 6313295 h 6858000"/>
              <a:gd name="connsiteX16" fmla="*/ 422348 w 1508539"/>
              <a:gd name="connsiteY16" fmla="*/ 6280046 h 6858000"/>
              <a:gd name="connsiteX17" fmla="*/ 405093 w 1508539"/>
              <a:gd name="connsiteY17" fmla="*/ 6270265 h 6858000"/>
              <a:gd name="connsiteX18" fmla="*/ 432121 w 1508539"/>
              <a:gd name="connsiteY18" fmla="*/ 6252834 h 6858000"/>
              <a:gd name="connsiteX19" fmla="*/ 410113 w 1508539"/>
              <a:gd name="connsiteY19" fmla="*/ 6202459 h 6858000"/>
              <a:gd name="connsiteX20" fmla="*/ 392003 w 1508539"/>
              <a:gd name="connsiteY20" fmla="*/ 6153037 h 6858000"/>
              <a:gd name="connsiteX21" fmla="*/ 394739 w 1508539"/>
              <a:gd name="connsiteY21" fmla="*/ 6090059 h 6858000"/>
              <a:gd name="connsiteX22" fmla="*/ 411713 w 1508539"/>
              <a:gd name="connsiteY22" fmla="*/ 6028119 h 6858000"/>
              <a:gd name="connsiteX23" fmla="*/ 396942 w 1508539"/>
              <a:gd name="connsiteY23" fmla="*/ 5926735 h 6858000"/>
              <a:gd name="connsiteX24" fmla="*/ 446454 w 1508539"/>
              <a:gd name="connsiteY24" fmla="*/ 5712857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42197 w 1508539"/>
              <a:gd name="connsiteY10" fmla="*/ 6557575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37769 w 1508539"/>
              <a:gd name="connsiteY14" fmla="*/ 6334727 h 6858000"/>
              <a:gd name="connsiteX15" fmla="*/ 415184 w 1508539"/>
              <a:gd name="connsiteY15" fmla="*/ 6313295 h 6858000"/>
              <a:gd name="connsiteX16" fmla="*/ 422348 w 1508539"/>
              <a:gd name="connsiteY16" fmla="*/ 6280046 h 6858000"/>
              <a:gd name="connsiteX17" fmla="*/ 405093 w 1508539"/>
              <a:gd name="connsiteY17" fmla="*/ 6270265 h 6858000"/>
              <a:gd name="connsiteX18" fmla="*/ 432121 w 1508539"/>
              <a:gd name="connsiteY18" fmla="*/ 6252834 h 6858000"/>
              <a:gd name="connsiteX19" fmla="*/ 410113 w 1508539"/>
              <a:gd name="connsiteY19" fmla="*/ 6202459 h 6858000"/>
              <a:gd name="connsiteX20" fmla="*/ 392003 w 1508539"/>
              <a:gd name="connsiteY20" fmla="*/ 6153037 h 6858000"/>
              <a:gd name="connsiteX21" fmla="*/ 394739 w 1508539"/>
              <a:gd name="connsiteY21" fmla="*/ 6090059 h 6858000"/>
              <a:gd name="connsiteX22" fmla="*/ 411713 w 1508539"/>
              <a:gd name="connsiteY22" fmla="*/ 6028119 h 6858000"/>
              <a:gd name="connsiteX23" fmla="*/ 396942 w 1508539"/>
              <a:gd name="connsiteY23" fmla="*/ 5926735 h 6858000"/>
              <a:gd name="connsiteX24" fmla="*/ 446454 w 1508539"/>
              <a:gd name="connsiteY24" fmla="*/ 5712857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42197 w 1508539"/>
              <a:gd name="connsiteY10" fmla="*/ 6557575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37769 w 1508539"/>
              <a:gd name="connsiteY14" fmla="*/ 6334727 h 6858000"/>
              <a:gd name="connsiteX15" fmla="*/ 415184 w 1508539"/>
              <a:gd name="connsiteY15" fmla="*/ 6313295 h 6858000"/>
              <a:gd name="connsiteX16" fmla="*/ 422348 w 1508539"/>
              <a:gd name="connsiteY16" fmla="*/ 6280046 h 6858000"/>
              <a:gd name="connsiteX17" fmla="*/ 405093 w 1508539"/>
              <a:gd name="connsiteY17" fmla="*/ 6270265 h 6858000"/>
              <a:gd name="connsiteX18" fmla="*/ 432121 w 1508539"/>
              <a:gd name="connsiteY18" fmla="*/ 6252834 h 6858000"/>
              <a:gd name="connsiteX19" fmla="*/ 410113 w 1508539"/>
              <a:gd name="connsiteY19" fmla="*/ 6202459 h 6858000"/>
              <a:gd name="connsiteX20" fmla="*/ 408911 w 1508539"/>
              <a:gd name="connsiteY20" fmla="*/ 6153037 h 6858000"/>
              <a:gd name="connsiteX21" fmla="*/ 394739 w 1508539"/>
              <a:gd name="connsiteY21" fmla="*/ 6090059 h 6858000"/>
              <a:gd name="connsiteX22" fmla="*/ 411713 w 1508539"/>
              <a:gd name="connsiteY22" fmla="*/ 6028119 h 6858000"/>
              <a:gd name="connsiteX23" fmla="*/ 396942 w 1508539"/>
              <a:gd name="connsiteY23" fmla="*/ 5926735 h 6858000"/>
              <a:gd name="connsiteX24" fmla="*/ 446454 w 1508539"/>
              <a:gd name="connsiteY24" fmla="*/ 5712857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42197 w 1508539"/>
              <a:gd name="connsiteY10" fmla="*/ 6557575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37769 w 1508539"/>
              <a:gd name="connsiteY14" fmla="*/ 6334727 h 6858000"/>
              <a:gd name="connsiteX15" fmla="*/ 415184 w 1508539"/>
              <a:gd name="connsiteY15" fmla="*/ 6313295 h 6858000"/>
              <a:gd name="connsiteX16" fmla="*/ 422348 w 1508539"/>
              <a:gd name="connsiteY16" fmla="*/ 6280046 h 6858000"/>
              <a:gd name="connsiteX17" fmla="*/ 405093 w 1508539"/>
              <a:gd name="connsiteY17" fmla="*/ 6270265 h 6858000"/>
              <a:gd name="connsiteX18" fmla="*/ 432121 w 1508539"/>
              <a:gd name="connsiteY18" fmla="*/ 6252834 h 6858000"/>
              <a:gd name="connsiteX19" fmla="*/ 410113 w 1508539"/>
              <a:gd name="connsiteY19" fmla="*/ 6202459 h 6858000"/>
              <a:gd name="connsiteX20" fmla="*/ 408911 w 1508539"/>
              <a:gd name="connsiteY20" fmla="*/ 6153037 h 6858000"/>
              <a:gd name="connsiteX21" fmla="*/ 424326 w 1508539"/>
              <a:gd name="connsiteY21" fmla="*/ 6078132 h 6858000"/>
              <a:gd name="connsiteX22" fmla="*/ 411713 w 1508539"/>
              <a:gd name="connsiteY22" fmla="*/ 6028119 h 6858000"/>
              <a:gd name="connsiteX23" fmla="*/ 396942 w 1508539"/>
              <a:gd name="connsiteY23" fmla="*/ 5926735 h 6858000"/>
              <a:gd name="connsiteX24" fmla="*/ 446454 w 1508539"/>
              <a:gd name="connsiteY24" fmla="*/ 5712857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81826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42197 w 1508539"/>
              <a:gd name="connsiteY10" fmla="*/ 6557575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37769 w 1508539"/>
              <a:gd name="connsiteY14" fmla="*/ 6334727 h 6858000"/>
              <a:gd name="connsiteX15" fmla="*/ 415184 w 1508539"/>
              <a:gd name="connsiteY15" fmla="*/ 6313295 h 6858000"/>
              <a:gd name="connsiteX16" fmla="*/ 422348 w 1508539"/>
              <a:gd name="connsiteY16" fmla="*/ 6280046 h 6858000"/>
              <a:gd name="connsiteX17" fmla="*/ 405093 w 1508539"/>
              <a:gd name="connsiteY17" fmla="*/ 6270265 h 6858000"/>
              <a:gd name="connsiteX18" fmla="*/ 432121 w 1508539"/>
              <a:gd name="connsiteY18" fmla="*/ 6252834 h 6858000"/>
              <a:gd name="connsiteX19" fmla="*/ 410113 w 1508539"/>
              <a:gd name="connsiteY19" fmla="*/ 6202459 h 6858000"/>
              <a:gd name="connsiteX20" fmla="*/ 408911 w 1508539"/>
              <a:gd name="connsiteY20" fmla="*/ 6153037 h 6858000"/>
              <a:gd name="connsiteX21" fmla="*/ 424326 w 1508539"/>
              <a:gd name="connsiteY21" fmla="*/ 6078132 h 6858000"/>
              <a:gd name="connsiteX22" fmla="*/ 411713 w 1508539"/>
              <a:gd name="connsiteY22" fmla="*/ 6028119 h 6858000"/>
              <a:gd name="connsiteX23" fmla="*/ 396942 w 1508539"/>
              <a:gd name="connsiteY23" fmla="*/ 5926735 h 6858000"/>
              <a:gd name="connsiteX24" fmla="*/ 446454 w 1508539"/>
              <a:gd name="connsiteY24" fmla="*/ 5712857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81826 w 1508539"/>
              <a:gd name="connsiteY4" fmla="*/ 6776847 h 6858000"/>
              <a:gd name="connsiteX5" fmla="*/ 293326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42197 w 1508539"/>
              <a:gd name="connsiteY10" fmla="*/ 6557575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37769 w 1508539"/>
              <a:gd name="connsiteY14" fmla="*/ 6334727 h 6858000"/>
              <a:gd name="connsiteX15" fmla="*/ 415184 w 1508539"/>
              <a:gd name="connsiteY15" fmla="*/ 6313295 h 6858000"/>
              <a:gd name="connsiteX16" fmla="*/ 422348 w 1508539"/>
              <a:gd name="connsiteY16" fmla="*/ 6280046 h 6858000"/>
              <a:gd name="connsiteX17" fmla="*/ 405093 w 1508539"/>
              <a:gd name="connsiteY17" fmla="*/ 6270265 h 6858000"/>
              <a:gd name="connsiteX18" fmla="*/ 432121 w 1508539"/>
              <a:gd name="connsiteY18" fmla="*/ 6252834 h 6858000"/>
              <a:gd name="connsiteX19" fmla="*/ 410113 w 1508539"/>
              <a:gd name="connsiteY19" fmla="*/ 6202459 h 6858000"/>
              <a:gd name="connsiteX20" fmla="*/ 408911 w 1508539"/>
              <a:gd name="connsiteY20" fmla="*/ 6153037 h 6858000"/>
              <a:gd name="connsiteX21" fmla="*/ 424326 w 1508539"/>
              <a:gd name="connsiteY21" fmla="*/ 6078132 h 6858000"/>
              <a:gd name="connsiteX22" fmla="*/ 411713 w 1508539"/>
              <a:gd name="connsiteY22" fmla="*/ 6028119 h 6858000"/>
              <a:gd name="connsiteX23" fmla="*/ 396942 w 1508539"/>
              <a:gd name="connsiteY23" fmla="*/ 5926735 h 6858000"/>
              <a:gd name="connsiteX24" fmla="*/ 446454 w 1508539"/>
              <a:gd name="connsiteY24" fmla="*/ 5712857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81826 w 1508539"/>
              <a:gd name="connsiteY4" fmla="*/ 6776847 h 6858000"/>
              <a:gd name="connsiteX5" fmla="*/ 293326 w 1508539"/>
              <a:gd name="connsiteY5" fmla="*/ 6737706 h 6858000"/>
              <a:gd name="connsiteX6" fmla="*/ 318065 w 1508539"/>
              <a:gd name="connsiteY6" fmla="*/ 6691589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42197 w 1508539"/>
              <a:gd name="connsiteY10" fmla="*/ 6557575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37769 w 1508539"/>
              <a:gd name="connsiteY14" fmla="*/ 6334727 h 6858000"/>
              <a:gd name="connsiteX15" fmla="*/ 415184 w 1508539"/>
              <a:gd name="connsiteY15" fmla="*/ 6313295 h 6858000"/>
              <a:gd name="connsiteX16" fmla="*/ 422348 w 1508539"/>
              <a:gd name="connsiteY16" fmla="*/ 6280046 h 6858000"/>
              <a:gd name="connsiteX17" fmla="*/ 405093 w 1508539"/>
              <a:gd name="connsiteY17" fmla="*/ 6270265 h 6858000"/>
              <a:gd name="connsiteX18" fmla="*/ 432121 w 1508539"/>
              <a:gd name="connsiteY18" fmla="*/ 6252834 h 6858000"/>
              <a:gd name="connsiteX19" fmla="*/ 410113 w 1508539"/>
              <a:gd name="connsiteY19" fmla="*/ 6202459 h 6858000"/>
              <a:gd name="connsiteX20" fmla="*/ 408911 w 1508539"/>
              <a:gd name="connsiteY20" fmla="*/ 6153037 h 6858000"/>
              <a:gd name="connsiteX21" fmla="*/ 424326 w 1508539"/>
              <a:gd name="connsiteY21" fmla="*/ 6078132 h 6858000"/>
              <a:gd name="connsiteX22" fmla="*/ 411713 w 1508539"/>
              <a:gd name="connsiteY22" fmla="*/ 6028119 h 6858000"/>
              <a:gd name="connsiteX23" fmla="*/ 396942 w 1508539"/>
              <a:gd name="connsiteY23" fmla="*/ 5926735 h 6858000"/>
              <a:gd name="connsiteX24" fmla="*/ 446454 w 1508539"/>
              <a:gd name="connsiteY24" fmla="*/ 5712857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164830 w 1491612"/>
              <a:gd name="connsiteY0" fmla="*/ 0 h 6858000"/>
              <a:gd name="connsiteX1" fmla="*/ 1491612 w 1491612"/>
              <a:gd name="connsiteY1" fmla="*/ 0 h 6858000"/>
              <a:gd name="connsiteX2" fmla="*/ 1491612 w 1491612"/>
              <a:gd name="connsiteY2" fmla="*/ 6858000 h 6858000"/>
              <a:gd name="connsiteX3" fmla="*/ 228306 w 1491612"/>
              <a:gd name="connsiteY3" fmla="*/ 6857735 h 6858000"/>
              <a:gd name="connsiteX4" fmla="*/ 264899 w 1491612"/>
              <a:gd name="connsiteY4" fmla="*/ 6776847 h 6858000"/>
              <a:gd name="connsiteX5" fmla="*/ 276399 w 1491612"/>
              <a:gd name="connsiteY5" fmla="*/ 6737706 h 6858000"/>
              <a:gd name="connsiteX6" fmla="*/ 301138 w 1491612"/>
              <a:gd name="connsiteY6" fmla="*/ 6691589 h 6858000"/>
              <a:gd name="connsiteX7" fmla="*/ 278695 w 1491612"/>
              <a:gd name="connsiteY7" fmla="*/ 6659970 h 6858000"/>
              <a:gd name="connsiteX8" fmla="*/ 293786 w 1491612"/>
              <a:gd name="connsiteY8" fmla="*/ 6636211 h 6858000"/>
              <a:gd name="connsiteX9" fmla="*/ 311230 w 1491612"/>
              <a:gd name="connsiteY9" fmla="*/ 6594177 h 6858000"/>
              <a:gd name="connsiteX10" fmla="*/ 325270 w 1491612"/>
              <a:gd name="connsiteY10" fmla="*/ 6557575 h 6858000"/>
              <a:gd name="connsiteX11" fmla="*/ 378227 w 1491612"/>
              <a:gd name="connsiteY11" fmla="*/ 6492130 h 6858000"/>
              <a:gd name="connsiteX12" fmla="*/ 393914 w 1491612"/>
              <a:gd name="connsiteY12" fmla="*/ 6431610 h 6858000"/>
              <a:gd name="connsiteX13" fmla="*/ 437619 w 1491612"/>
              <a:gd name="connsiteY13" fmla="*/ 6379786 h 6858000"/>
              <a:gd name="connsiteX14" fmla="*/ 420842 w 1491612"/>
              <a:gd name="connsiteY14" fmla="*/ 6334727 h 6858000"/>
              <a:gd name="connsiteX15" fmla="*/ 398257 w 1491612"/>
              <a:gd name="connsiteY15" fmla="*/ 6313295 h 6858000"/>
              <a:gd name="connsiteX16" fmla="*/ 405421 w 1491612"/>
              <a:gd name="connsiteY16" fmla="*/ 6280046 h 6858000"/>
              <a:gd name="connsiteX17" fmla="*/ 388166 w 1491612"/>
              <a:gd name="connsiteY17" fmla="*/ 6270265 h 6858000"/>
              <a:gd name="connsiteX18" fmla="*/ 415194 w 1491612"/>
              <a:gd name="connsiteY18" fmla="*/ 6252834 h 6858000"/>
              <a:gd name="connsiteX19" fmla="*/ 393186 w 1491612"/>
              <a:gd name="connsiteY19" fmla="*/ 6202459 h 6858000"/>
              <a:gd name="connsiteX20" fmla="*/ 391984 w 1491612"/>
              <a:gd name="connsiteY20" fmla="*/ 6153037 h 6858000"/>
              <a:gd name="connsiteX21" fmla="*/ 407399 w 1491612"/>
              <a:gd name="connsiteY21" fmla="*/ 6078132 h 6858000"/>
              <a:gd name="connsiteX22" fmla="*/ 394786 w 1491612"/>
              <a:gd name="connsiteY22" fmla="*/ 6028119 h 6858000"/>
              <a:gd name="connsiteX23" fmla="*/ 380015 w 1491612"/>
              <a:gd name="connsiteY23" fmla="*/ 5926735 h 6858000"/>
              <a:gd name="connsiteX24" fmla="*/ 429527 w 1491612"/>
              <a:gd name="connsiteY24" fmla="*/ 5712857 h 6858000"/>
              <a:gd name="connsiteX25" fmla="*/ 408602 w 1491612"/>
              <a:gd name="connsiteY25" fmla="*/ 5676393 h 6858000"/>
              <a:gd name="connsiteX26" fmla="*/ 448194 w 1491612"/>
              <a:gd name="connsiteY26" fmla="*/ 5563435 h 6858000"/>
              <a:gd name="connsiteX27" fmla="*/ 495324 w 1491612"/>
              <a:gd name="connsiteY27" fmla="*/ 5437125 h 6858000"/>
              <a:gd name="connsiteX28" fmla="*/ 508892 w 1491612"/>
              <a:gd name="connsiteY28" fmla="*/ 5396260 h 6858000"/>
              <a:gd name="connsiteX29" fmla="*/ 524873 w 1491612"/>
              <a:gd name="connsiteY29" fmla="*/ 5330009 h 6858000"/>
              <a:gd name="connsiteX30" fmla="*/ 558366 w 1491612"/>
              <a:gd name="connsiteY30" fmla="*/ 5273739 h 6858000"/>
              <a:gd name="connsiteX31" fmla="*/ 567965 w 1491612"/>
              <a:gd name="connsiteY31" fmla="*/ 5241779 h 6858000"/>
              <a:gd name="connsiteX32" fmla="*/ 579191 w 1491612"/>
              <a:gd name="connsiteY32" fmla="*/ 5225268 h 6858000"/>
              <a:gd name="connsiteX33" fmla="*/ 580211 w 1491612"/>
              <a:gd name="connsiteY33" fmla="*/ 5217684 h 6858000"/>
              <a:gd name="connsiteX34" fmla="*/ 587552 w 1491612"/>
              <a:gd name="connsiteY34" fmla="*/ 5193377 h 6858000"/>
              <a:gd name="connsiteX35" fmla="*/ 590855 w 1491612"/>
              <a:gd name="connsiteY35" fmla="*/ 5179288 h 6858000"/>
              <a:gd name="connsiteX36" fmla="*/ 591839 w 1491612"/>
              <a:gd name="connsiteY36" fmla="*/ 5173621 h 6858000"/>
              <a:gd name="connsiteX37" fmla="*/ 587473 w 1491612"/>
              <a:gd name="connsiteY37" fmla="*/ 5159961 h 6858000"/>
              <a:gd name="connsiteX38" fmla="*/ 594150 w 1491612"/>
              <a:gd name="connsiteY38" fmla="*/ 5144295 h 6858000"/>
              <a:gd name="connsiteX39" fmla="*/ 591083 w 1491612"/>
              <a:gd name="connsiteY39" fmla="*/ 5125185 h 6858000"/>
              <a:gd name="connsiteX40" fmla="*/ 597913 w 1491612"/>
              <a:gd name="connsiteY40" fmla="*/ 5121884 h 6858000"/>
              <a:gd name="connsiteX41" fmla="*/ 604949 w 1491612"/>
              <a:gd name="connsiteY41" fmla="*/ 5067850 h 6858000"/>
              <a:gd name="connsiteX42" fmla="*/ 607680 w 1491612"/>
              <a:gd name="connsiteY42" fmla="*/ 5060861 h 6858000"/>
              <a:gd name="connsiteX43" fmla="*/ 604384 w 1491612"/>
              <a:gd name="connsiteY43" fmla="*/ 5034192 h 6858000"/>
              <a:gd name="connsiteX44" fmla="*/ 605938 w 1491612"/>
              <a:gd name="connsiteY44" fmla="*/ 4993030 h 6858000"/>
              <a:gd name="connsiteX45" fmla="*/ 612847 w 1491612"/>
              <a:gd name="connsiteY45" fmla="*/ 4946844 h 6858000"/>
              <a:gd name="connsiteX46" fmla="*/ 608703 w 1491612"/>
              <a:gd name="connsiteY46" fmla="*/ 4932692 h 6858000"/>
              <a:gd name="connsiteX47" fmla="*/ 624106 w 1491612"/>
              <a:gd name="connsiteY47" fmla="*/ 4858827 h 6858000"/>
              <a:gd name="connsiteX48" fmla="*/ 630009 w 1491612"/>
              <a:gd name="connsiteY48" fmla="*/ 4821170 h 6858000"/>
              <a:gd name="connsiteX49" fmla="*/ 634742 w 1491612"/>
              <a:gd name="connsiteY49" fmla="*/ 4780965 h 6858000"/>
              <a:gd name="connsiteX50" fmla="*/ 636035 w 1491612"/>
              <a:gd name="connsiteY50" fmla="*/ 4750867 h 6858000"/>
              <a:gd name="connsiteX51" fmla="*/ 633842 w 1491612"/>
              <a:gd name="connsiteY51" fmla="*/ 4690749 h 6858000"/>
              <a:gd name="connsiteX52" fmla="*/ 629322 w 1491612"/>
              <a:gd name="connsiteY52" fmla="*/ 4584173 h 6858000"/>
              <a:gd name="connsiteX53" fmla="*/ 624405 w 1491612"/>
              <a:gd name="connsiteY53" fmla="*/ 4444346 h 6858000"/>
              <a:gd name="connsiteX54" fmla="*/ 620970 w 1491612"/>
              <a:gd name="connsiteY54" fmla="*/ 4375228 h 6858000"/>
              <a:gd name="connsiteX55" fmla="*/ 601623 w 1491612"/>
              <a:gd name="connsiteY55" fmla="*/ 4214165 h 6858000"/>
              <a:gd name="connsiteX56" fmla="*/ 605696 w 1491612"/>
              <a:gd name="connsiteY56" fmla="*/ 4090296 h 6858000"/>
              <a:gd name="connsiteX57" fmla="*/ 590952 w 1491612"/>
              <a:gd name="connsiteY57" fmla="*/ 4033999 h 6858000"/>
              <a:gd name="connsiteX58" fmla="*/ 592101 w 1491612"/>
              <a:gd name="connsiteY58" fmla="*/ 4031933 h 6858000"/>
              <a:gd name="connsiteX59" fmla="*/ 590677 w 1491612"/>
              <a:gd name="connsiteY59" fmla="*/ 4013953 h 6858000"/>
              <a:gd name="connsiteX60" fmla="*/ 576972 w 1491612"/>
              <a:gd name="connsiteY60" fmla="*/ 3974753 h 6858000"/>
              <a:gd name="connsiteX61" fmla="*/ 578570 w 1491612"/>
              <a:gd name="connsiteY61" fmla="*/ 3969950 h 6858000"/>
              <a:gd name="connsiteX62" fmla="*/ 571992 w 1491612"/>
              <a:gd name="connsiteY62" fmla="*/ 3933779 h 6858000"/>
              <a:gd name="connsiteX63" fmla="*/ 573323 w 1491612"/>
              <a:gd name="connsiteY63" fmla="*/ 3933093 h 6858000"/>
              <a:gd name="connsiteX64" fmla="*/ 577677 w 1491612"/>
              <a:gd name="connsiteY64" fmla="*/ 3922082 h 6858000"/>
              <a:gd name="connsiteX65" fmla="*/ 582755 w 1491612"/>
              <a:gd name="connsiteY65" fmla="*/ 3901461 h 6858000"/>
              <a:gd name="connsiteX66" fmla="*/ 605349 w 1491612"/>
              <a:gd name="connsiteY66" fmla="*/ 3813873 h 6858000"/>
              <a:gd name="connsiteX67" fmla="*/ 604774 w 1491612"/>
              <a:gd name="connsiteY67" fmla="*/ 3806161 h 6858000"/>
              <a:gd name="connsiteX68" fmla="*/ 605081 w 1491612"/>
              <a:gd name="connsiteY68" fmla="*/ 3805957 h 6858000"/>
              <a:gd name="connsiteX69" fmla="*/ 605108 w 1491612"/>
              <a:gd name="connsiteY69" fmla="*/ 3797724 h 6858000"/>
              <a:gd name="connsiteX70" fmla="*/ 603723 w 1491612"/>
              <a:gd name="connsiteY70" fmla="*/ 3792098 h 6858000"/>
              <a:gd name="connsiteX71" fmla="*/ 602607 w 1491612"/>
              <a:gd name="connsiteY71" fmla="*/ 3777135 h 6858000"/>
              <a:gd name="connsiteX72" fmla="*/ 604340 w 1491612"/>
              <a:gd name="connsiteY72" fmla="*/ 3771656 h 6858000"/>
              <a:gd name="connsiteX73" fmla="*/ 608083 w 1491612"/>
              <a:gd name="connsiteY73" fmla="*/ 3769007 h 6858000"/>
              <a:gd name="connsiteX74" fmla="*/ 607549 w 1491612"/>
              <a:gd name="connsiteY74" fmla="*/ 3767709 h 6858000"/>
              <a:gd name="connsiteX75" fmla="*/ 616245 w 1491612"/>
              <a:gd name="connsiteY75" fmla="*/ 3738082 h 6858000"/>
              <a:gd name="connsiteX76" fmla="*/ 623591 w 1491612"/>
              <a:gd name="connsiteY76" fmla="*/ 3673397 h 6858000"/>
              <a:gd name="connsiteX77" fmla="*/ 622887 w 1491612"/>
              <a:gd name="connsiteY77" fmla="*/ 3637109 h 6858000"/>
              <a:gd name="connsiteX78" fmla="*/ 626330 w 1491612"/>
              <a:gd name="connsiteY78" fmla="*/ 3536883 h 6858000"/>
              <a:gd name="connsiteX79" fmla="*/ 633868 w 1491612"/>
              <a:gd name="connsiteY79" fmla="*/ 3435652 h 6858000"/>
              <a:gd name="connsiteX80" fmla="*/ 635539 w 1491612"/>
              <a:gd name="connsiteY80" fmla="*/ 3307769 h 6858000"/>
              <a:gd name="connsiteX81" fmla="*/ 653102 w 1491612"/>
              <a:gd name="connsiteY81" fmla="*/ 3250522 h 6858000"/>
              <a:gd name="connsiteX82" fmla="*/ 653527 w 1491612"/>
              <a:gd name="connsiteY82" fmla="*/ 3229163 h 6858000"/>
              <a:gd name="connsiteX83" fmla="*/ 655350 w 1491612"/>
              <a:gd name="connsiteY83" fmla="*/ 3217217 h 6858000"/>
              <a:gd name="connsiteX84" fmla="*/ 642185 w 1491612"/>
              <a:gd name="connsiteY84" fmla="*/ 3183755 h 6858000"/>
              <a:gd name="connsiteX85" fmla="*/ 642686 w 1491612"/>
              <a:gd name="connsiteY85" fmla="*/ 3178642 h 6858000"/>
              <a:gd name="connsiteX86" fmla="*/ 630286 w 1491612"/>
              <a:gd name="connsiteY86" fmla="*/ 3158586 h 6858000"/>
              <a:gd name="connsiteX87" fmla="*/ 615471 w 1491612"/>
              <a:gd name="connsiteY87" fmla="*/ 3129034 h 6858000"/>
              <a:gd name="connsiteX88" fmla="*/ 616136 w 1491612"/>
              <a:gd name="connsiteY88" fmla="*/ 3126682 h 6858000"/>
              <a:gd name="connsiteX89" fmla="*/ 607004 w 1491612"/>
              <a:gd name="connsiteY89" fmla="*/ 3114519 h 6858000"/>
              <a:gd name="connsiteX90" fmla="*/ 593613 w 1491612"/>
              <a:gd name="connsiteY90" fmla="*/ 3106272 h 6858000"/>
              <a:gd name="connsiteX91" fmla="*/ 566343 w 1491612"/>
              <a:gd name="connsiteY91" fmla="*/ 2958185 h 6858000"/>
              <a:gd name="connsiteX92" fmla="*/ 508957 w 1491612"/>
              <a:gd name="connsiteY92" fmla="*/ 2762989 h 6858000"/>
              <a:gd name="connsiteX93" fmla="*/ 457875 w 1491612"/>
              <a:gd name="connsiteY93" fmla="*/ 2554718 h 6858000"/>
              <a:gd name="connsiteX94" fmla="*/ 437969 w 1491612"/>
              <a:gd name="connsiteY94" fmla="*/ 2485734 h 6858000"/>
              <a:gd name="connsiteX95" fmla="*/ 428692 w 1491612"/>
              <a:gd name="connsiteY95" fmla="*/ 2447068 h 6858000"/>
              <a:gd name="connsiteX96" fmla="*/ 415653 w 1491612"/>
              <a:gd name="connsiteY96" fmla="*/ 2425819 h 6858000"/>
              <a:gd name="connsiteX97" fmla="*/ 421652 w 1491612"/>
              <a:gd name="connsiteY97" fmla="*/ 2402874 h 6858000"/>
              <a:gd name="connsiteX98" fmla="*/ 424264 w 1491612"/>
              <a:gd name="connsiteY98" fmla="*/ 2381443 h 6858000"/>
              <a:gd name="connsiteX99" fmla="*/ 400593 w 1491612"/>
              <a:gd name="connsiteY99" fmla="*/ 2261920 h 6858000"/>
              <a:gd name="connsiteX100" fmla="*/ 390480 w 1491612"/>
              <a:gd name="connsiteY100" fmla="*/ 2195378 h 6858000"/>
              <a:gd name="connsiteX101" fmla="*/ 374697 w 1491612"/>
              <a:gd name="connsiteY101" fmla="*/ 2155135 h 6858000"/>
              <a:gd name="connsiteX102" fmla="*/ 372155 w 1491612"/>
              <a:gd name="connsiteY102" fmla="*/ 2118008 h 6858000"/>
              <a:gd name="connsiteX103" fmla="*/ 373148 w 1491612"/>
              <a:gd name="connsiteY103" fmla="*/ 2050531 h 6858000"/>
              <a:gd name="connsiteX104" fmla="*/ 364954 w 1491612"/>
              <a:gd name="connsiteY104" fmla="*/ 1963269 h 6858000"/>
              <a:gd name="connsiteX105" fmla="*/ 346132 w 1491612"/>
              <a:gd name="connsiteY105" fmla="*/ 1906352 h 6858000"/>
              <a:gd name="connsiteX106" fmla="*/ 322689 w 1491612"/>
              <a:gd name="connsiteY106" fmla="*/ 1861531 h 6858000"/>
              <a:gd name="connsiteX107" fmla="*/ 276488 w 1491612"/>
              <a:gd name="connsiteY107" fmla="*/ 1732919 h 6858000"/>
              <a:gd name="connsiteX108" fmla="*/ 248799 w 1491612"/>
              <a:gd name="connsiteY108" fmla="*/ 1663540 h 6858000"/>
              <a:gd name="connsiteX109" fmla="*/ 247925 w 1491612"/>
              <a:gd name="connsiteY109" fmla="*/ 1615777 h 6858000"/>
              <a:gd name="connsiteX110" fmla="*/ 228720 w 1491612"/>
              <a:gd name="connsiteY110" fmla="*/ 1563678 h 6858000"/>
              <a:gd name="connsiteX111" fmla="*/ 241800 w 1491612"/>
              <a:gd name="connsiteY111" fmla="*/ 1519474 h 6858000"/>
              <a:gd name="connsiteX112" fmla="*/ 234542 w 1491612"/>
              <a:gd name="connsiteY112" fmla="*/ 1477995 h 6858000"/>
              <a:gd name="connsiteX113" fmla="*/ 220627 w 1491612"/>
              <a:gd name="connsiteY113" fmla="*/ 1373769 h 6858000"/>
              <a:gd name="connsiteX114" fmla="*/ 228934 w 1491612"/>
              <a:gd name="connsiteY114" fmla="*/ 1307086 h 6858000"/>
              <a:gd name="connsiteX115" fmla="*/ 230122 w 1491612"/>
              <a:gd name="connsiteY115" fmla="*/ 1189033 h 6858000"/>
              <a:gd name="connsiteX116" fmla="*/ 234807 w 1491612"/>
              <a:gd name="connsiteY116" fmla="*/ 1168288 h 6858000"/>
              <a:gd name="connsiteX117" fmla="*/ 227089 w 1491612"/>
              <a:gd name="connsiteY117" fmla="*/ 1142577 h 6858000"/>
              <a:gd name="connsiteX118" fmla="*/ 216395 w 1491612"/>
              <a:gd name="connsiteY118" fmla="*/ 1088484 h 6858000"/>
              <a:gd name="connsiteX119" fmla="*/ 205131 w 1491612"/>
              <a:gd name="connsiteY119" fmla="*/ 1016103 h 6858000"/>
              <a:gd name="connsiteX120" fmla="*/ 206587 w 1491612"/>
              <a:gd name="connsiteY120" fmla="*/ 932283 h 6858000"/>
              <a:gd name="connsiteX121" fmla="*/ 208823 w 1491612"/>
              <a:gd name="connsiteY121" fmla="*/ 915925 h 6858000"/>
              <a:gd name="connsiteX122" fmla="*/ 201452 w 1491612"/>
              <a:gd name="connsiteY122" fmla="*/ 896999 h 6858000"/>
              <a:gd name="connsiteX123" fmla="*/ 170860 w 1491612"/>
              <a:gd name="connsiteY123" fmla="*/ 821517 h 6858000"/>
              <a:gd name="connsiteX124" fmla="*/ 149810 w 1491612"/>
              <a:gd name="connsiteY124" fmla="*/ 751353 h 6858000"/>
              <a:gd name="connsiteX125" fmla="*/ 149368 w 1491612"/>
              <a:gd name="connsiteY125" fmla="*/ 721230 h 6858000"/>
              <a:gd name="connsiteX126" fmla="*/ 135039 w 1491612"/>
              <a:gd name="connsiteY126" fmla="*/ 681659 h 6858000"/>
              <a:gd name="connsiteX127" fmla="*/ 120458 w 1491612"/>
              <a:gd name="connsiteY127" fmla="*/ 635218 h 6858000"/>
              <a:gd name="connsiteX128" fmla="*/ 125469 w 1491612"/>
              <a:gd name="connsiteY128" fmla="*/ 613763 h 6858000"/>
              <a:gd name="connsiteX129" fmla="*/ 111411 w 1491612"/>
              <a:gd name="connsiteY129" fmla="*/ 598582 h 6858000"/>
              <a:gd name="connsiteX130" fmla="*/ 111092 w 1491612"/>
              <a:gd name="connsiteY130" fmla="*/ 576846 h 6858000"/>
              <a:gd name="connsiteX131" fmla="*/ 90718 w 1491612"/>
              <a:gd name="connsiteY131" fmla="*/ 530055 h 6858000"/>
              <a:gd name="connsiteX132" fmla="*/ 89966 w 1491612"/>
              <a:gd name="connsiteY132" fmla="*/ 465389 h 6858000"/>
              <a:gd name="connsiteX133" fmla="*/ 72889 w 1491612"/>
              <a:gd name="connsiteY133" fmla="*/ 424699 h 6858000"/>
              <a:gd name="connsiteX134" fmla="*/ 73264 w 1491612"/>
              <a:gd name="connsiteY134" fmla="*/ 404917 h 6858000"/>
              <a:gd name="connsiteX135" fmla="*/ 53221 w 1491612"/>
              <a:gd name="connsiteY135" fmla="*/ 367211 h 6858000"/>
              <a:gd name="connsiteX136" fmla="*/ 19525 w 1491612"/>
              <a:gd name="connsiteY136" fmla="*/ 268519 h 6858000"/>
              <a:gd name="connsiteX137" fmla="*/ 7008 w 1491612"/>
              <a:gd name="connsiteY137" fmla="*/ 160886 h 6858000"/>
              <a:gd name="connsiteX138" fmla="*/ 2385 w 1491612"/>
              <a:gd name="connsiteY138" fmla="*/ 47336 h 6858000"/>
              <a:gd name="connsiteX139" fmla="*/ 164830 w 1491612"/>
              <a:gd name="connsiteY139" fmla="*/ 0 h 6858000"/>
              <a:gd name="connsiteX0" fmla="*/ 158408 w 1485190"/>
              <a:gd name="connsiteY0" fmla="*/ 0 h 6858000"/>
              <a:gd name="connsiteX1" fmla="*/ 1485190 w 1485190"/>
              <a:gd name="connsiteY1" fmla="*/ 0 h 6858000"/>
              <a:gd name="connsiteX2" fmla="*/ 1485190 w 1485190"/>
              <a:gd name="connsiteY2" fmla="*/ 6858000 h 6858000"/>
              <a:gd name="connsiteX3" fmla="*/ 221884 w 1485190"/>
              <a:gd name="connsiteY3" fmla="*/ 6857735 h 6858000"/>
              <a:gd name="connsiteX4" fmla="*/ 258477 w 1485190"/>
              <a:gd name="connsiteY4" fmla="*/ 6776847 h 6858000"/>
              <a:gd name="connsiteX5" fmla="*/ 269977 w 1485190"/>
              <a:gd name="connsiteY5" fmla="*/ 6737706 h 6858000"/>
              <a:gd name="connsiteX6" fmla="*/ 294716 w 1485190"/>
              <a:gd name="connsiteY6" fmla="*/ 6691589 h 6858000"/>
              <a:gd name="connsiteX7" fmla="*/ 272273 w 1485190"/>
              <a:gd name="connsiteY7" fmla="*/ 6659970 h 6858000"/>
              <a:gd name="connsiteX8" fmla="*/ 287364 w 1485190"/>
              <a:gd name="connsiteY8" fmla="*/ 6636211 h 6858000"/>
              <a:gd name="connsiteX9" fmla="*/ 304808 w 1485190"/>
              <a:gd name="connsiteY9" fmla="*/ 6594177 h 6858000"/>
              <a:gd name="connsiteX10" fmla="*/ 318848 w 1485190"/>
              <a:gd name="connsiteY10" fmla="*/ 6557575 h 6858000"/>
              <a:gd name="connsiteX11" fmla="*/ 371805 w 1485190"/>
              <a:gd name="connsiteY11" fmla="*/ 6492130 h 6858000"/>
              <a:gd name="connsiteX12" fmla="*/ 387492 w 1485190"/>
              <a:gd name="connsiteY12" fmla="*/ 6431610 h 6858000"/>
              <a:gd name="connsiteX13" fmla="*/ 431197 w 1485190"/>
              <a:gd name="connsiteY13" fmla="*/ 6379786 h 6858000"/>
              <a:gd name="connsiteX14" fmla="*/ 414420 w 1485190"/>
              <a:gd name="connsiteY14" fmla="*/ 6334727 h 6858000"/>
              <a:gd name="connsiteX15" fmla="*/ 391835 w 1485190"/>
              <a:gd name="connsiteY15" fmla="*/ 6313295 h 6858000"/>
              <a:gd name="connsiteX16" fmla="*/ 398999 w 1485190"/>
              <a:gd name="connsiteY16" fmla="*/ 6280046 h 6858000"/>
              <a:gd name="connsiteX17" fmla="*/ 381744 w 1485190"/>
              <a:gd name="connsiteY17" fmla="*/ 6270265 h 6858000"/>
              <a:gd name="connsiteX18" fmla="*/ 408772 w 1485190"/>
              <a:gd name="connsiteY18" fmla="*/ 6252834 h 6858000"/>
              <a:gd name="connsiteX19" fmla="*/ 386764 w 1485190"/>
              <a:gd name="connsiteY19" fmla="*/ 6202459 h 6858000"/>
              <a:gd name="connsiteX20" fmla="*/ 385562 w 1485190"/>
              <a:gd name="connsiteY20" fmla="*/ 6153037 h 6858000"/>
              <a:gd name="connsiteX21" fmla="*/ 400977 w 1485190"/>
              <a:gd name="connsiteY21" fmla="*/ 6078132 h 6858000"/>
              <a:gd name="connsiteX22" fmla="*/ 388364 w 1485190"/>
              <a:gd name="connsiteY22" fmla="*/ 6028119 h 6858000"/>
              <a:gd name="connsiteX23" fmla="*/ 373593 w 1485190"/>
              <a:gd name="connsiteY23" fmla="*/ 5926735 h 6858000"/>
              <a:gd name="connsiteX24" fmla="*/ 423105 w 1485190"/>
              <a:gd name="connsiteY24" fmla="*/ 5712857 h 6858000"/>
              <a:gd name="connsiteX25" fmla="*/ 402180 w 1485190"/>
              <a:gd name="connsiteY25" fmla="*/ 5676393 h 6858000"/>
              <a:gd name="connsiteX26" fmla="*/ 441772 w 1485190"/>
              <a:gd name="connsiteY26" fmla="*/ 5563435 h 6858000"/>
              <a:gd name="connsiteX27" fmla="*/ 488902 w 1485190"/>
              <a:gd name="connsiteY27" fmla="*/ 5437125 h 6858000"/>
              <a:gd name="connsiteX28" fmla="*/ 502470 w 1485190"/>
              <a:gd name="connsiteY28" fmla="*/ 5396260 h 6858000"/>
              <a:gd name="connsiteX29" fmla="*/ 518451 w 1485190"/>
              <a:gd name="connsiteY29" fmla="*/ 5330009 h 6858000"/>
              <a:gd name="connsiteX30" fmla="*/ 551944 w 1485190"/>
              <a:gd name="connsiteY30" fmla="*/ 5273739 h 6858000"/>
              <a:gd name="connsiteX31" fmla="*/ 561543 w 1485190"/>
              <a:gd name="connsiteY31" fmla="*/ 5241779 h 6858000"/>
              <a:gd name="connsiteX32" fmla="*/ 572769 w 1485190"/>
              <a:gd name="connsiteY32" fmla="*/ 5225268 h 6858000"/>
              <a:gd name="connsiteX33" fmla="*/ 573789 w 1485190"/>
              <a:gd name="connsiteY33" fmla="*/ 5217684 h 6858000"/>
              <a:gd name="connsiteX34" fmla="*/ 581130 w 1485190"/>
              <a:gd name="connsiteY34" fmla="*/ 5193377 h 6858000"/>
              <a:gd name="connsiteX35" fmla="*/ 584433 w 1485190"/>
              <a:gd name="connsiteY35" fmla="*/ 5179288 h 6858000"/>
              <a:gd name="connsiteX36" fmla="*/ 585417 w 1485190"/>
              <a:gd name="connsiteY36" fmla="*/ 5173621 h 6858000"/>
              <a:gd name="connsiteX37" fmla="*/ 581051 w 1485190"/>
              <a:gd name="connsiteY37" fmla="*/ 5159961 h 6858000"/>
              <a:gd name="connsiteX38" fmla="*/ 587728 w 1485190"/>
              <a:gd name="connsiteY38" fmla="*/ 5144295 h 6858000"/>
              <a:gd name="connsiteX39" fmla="*/ 584661 w 1485190"/>
              <a:gd name="connsiteY39" fmla="*/ 5125185 h 6858000"/>
              <a:gd name="connsiteX40" fmla="*/ 591491 w 1485190"/>
              <a:gd name="connsiteY40" fmla="*/ 5121884 h 6858000"/>
              <a:gd name="connsiteX41" fmla="*/ 598527 w 1485190"/>
              <a:gd name="connsiteY41" fmla="*/ 5067850 h 6858000"/>
              <a:gd name="connsiteX42" fmla="*/ 601258 w 1485190"/>
              <a:gd name="connsiteY42" fmla="*/ 5060861 h 6858000"/>
              <a:gd name="connsiteX43" fmla="*/ 597962 w 1485190"/>
              <a:gd name="connsiteY43" fmla="*/ 5034192 h 6858000"/>
              <a:gd name="connsiteX44" fmla="*/ 599516 w 1485190"/>
              <a:gd name="connsiteY44" fmla="*/ 4993030 h 6858000"/>
              <a:gd name="connsiteX45" fmla="*/ 606425 w 1485190"/>
              <a:gd name="connsiteY45" fmla="*/ 4946844 h 6858000"/>
              <a:gd name="connsiteX46" fmla="*/ 602281 w 1485190"/>
              <a:gd name="connsiteY46" fmla="*/ 4932692 h 6858000"/>
              <a:gd name="connsiteX47" fmla="*/ 617684 w 1485190"/>
              <a:gd name="connsiteY47" fmla="*/ 4858827 h 6858000"/>
              <a:gd name="connsiteX48" fmla="*/ 623587 w 1485190"/>
              <a:gd name="connsiteY48" fmla="*/ 4821170 h 6858000"/>
              <a:gd name="connsiteX49" fmla="*/ 628320 w 1485190"/>
              <a:gd name="connsiteY49" fmla="*/ 4780965 h 6858000"/>
              <a:gd name="connsiteX50" fmla="*/ 629613 w 1485190"/>
              <a:gd name="connsiteY50" fmla="*/ 4750867 h 6858000"/>
              <a:gd name="connsiteX51" fmla="*/ 627420 w 1485190"/>
              <a:gd name="connsiteY51" fmla="*/ 4690749 h 6858000"/>
              <a:gd name="connsiteX52" fmla="*/ 622900 w 1485190"/>
              <a:gd name="connsiteY52" fmla="*/ 4584173 h 6858000"/>
              <a:gd name="connsiteX53" fmla="*/ 617983 w 1485190"/>
              <a:gd name="connsiteY53" fmla="*/ 4444346 h 6858000"/>
              <a:gd name="connsiteX54" fmla="*/ 614548 w 1485190"/>
              <a:gd name="connsiteY54" fmla="*/ 4375228 h 6858000"/>
              <a:gd name="connsiteX55" fmla="*/ 595201 w 1485190"/>
              <a:gd name="connsiteY55" fmla="*/ 4214165 h 6858000"/>
              <a:gd name="connsiteX56" fmla="*/ 599274 w 1485190"/>
              <a:gd name="connsiteY56" fmla="*/ 4090296 h 6858000"/>
              <a:gd name="connsiteX57" fmla="*/ 584530 w 1485190"/>
              <a:gd name="connsiteY57" fmla="*/ 4033999 h 6858000"/>
              <a:gd name="connsiteX58" fmla="*/ 585679 w 1485190"/>
              <a:gd name="connsiteY58" fmla="*/ 4031933 h 6858000"/>
              <a:gd name="connsiteX59" fmla="*/ 584255 w 1485190"/>
              <a:gd name="connsiteY59" fmla="*/ 4013953 h 6858000"/>
              <a:gd name="connsiteX60" fmla="*/ 570550 w 1485190"/>
              <a:gd name="connsiteY60" fmla="*/ 3974753 h 6858000"/>
              <a:gd name="connsiteX61" fmla="*/ 572148 w 1485190"/>
              <a:gd name="connsiteY61" fmla="*/ 3969950 h 6858000"/>
              <a:gd name="connsiteX62" fmla="*/ 565570 w 1485190"/>
              <a:gd name="connsiteY62" fmla="*/ 3933779 h 6858000"/>
              <a:gd name="connsiteX63" fmla="*/ 566901 w 1485190"/>
              <a:gd name="connsiteY63" fmla="*/ 3933093 h 6858000"/>
              <a:gd name="connsiteX64" fmla="*/ 571255 w 1485190"/>
              <a:gd name="connsiteY64" fmla="*/ 3922082 h 6858000"/>
              <a:gd name="connsiteX65" fmla="*/ 576333 w 1485190"/>
              <a:gd name="connsiteY65" fmla="*/ 3901461 h 6858000"/>
              <a:gd name="connsiteX66" fmla="*/ 598927 w 1485190"/>
              <a:gd name="connsiteY66" fmla="*/ 3813873 h 6858000"/>
              <a:gd name="connsiteX67" fmla="*/ 598352 w 1485190"/>
              <a:gd name="connsiteY67" fmla="*/ 3806161 h 6858000"/>
              <a:gd name="connsiteX68" fmla="*/ 598659 w 1485190"/>
              <a:gd name="connsiteY68" fmla="*/ 3805957 h 6858000"/>
              <a:gd name="connsiteX69" fmla="*/ 598686 w 1485190"/>
              <a:gd name="connsiteY69" fmla="*/ 3797724 h 6858000"/>
              <a:gd name="connsiteX70" fmla="*/ 597301 w 1485190"/>
              <a:gd name="connsiteY70" fmla="*/ 3792098 h 6858000"/>
              <a:gd name="connsiteX71" fmla="*/ 596185 w 1485190"/>
              <a:gd name="connsiteY71" fmla="*/ 3777135 h 6858000"/>
              <a:gd name="connsiteX72" fmla="*/ 597918 w 1485190"/>
              <a:gd name="connsiteY72" fmla="*/ 3771656 h 6858000"/>
              <a:gd name="connsiteX73" fmla="*/ 601661 w 1485190"/>
              <a:gd name="connsiteY73" fmla="*/ 3769007 h 6858000"/>
              <a:gd name="connsiteX74" fmla="*/ 601127 w 1485190"/>
              <a:gd name="connsiteY74" fmla="*/ 3767709 h 6858000"/>
              <a:gd name="connsiteX75" fmla="*/ 609823 w 1485190"/>
              <a:gd name="connsiteY75" fmla="*/ 3738082 h 6858000"/>
              <a:gd name="connsiteX76" fmla="*/ 617169 w 1485190"/>
              <a:gd name="connsiteY76" fmla="*/ 3673397 h 6858000"/>
              <a:gd name="connsiteX77" fmla="*/ 616465 w 1485190"/>
              <a:gd name="connsiteY77" fmla="*/ 3637109 h 6858000"/>
              <a:gd name="connsiteX78" fmla="*/ 619908 w 1485190"/>
              <a:gd name="connsiteY78" fmla="*/ 3536883 h 6858000"/>
              <a:gd name="connsiteX79" fmla="*/ 627446 w 1485190"/>
              <a:gd name="connsiteY79" fmla="*/ 3435652 h 6858000"/>
              <a:gd name="connsiteX80" fmla="*/ 629117 w 1485190"/>
              <a:gd name="connsiteY80" fmla="*/ 3307769 h 6858000"/>
              <a:gd name="connsiteX81" fmla="*/ 646680 w 1485190"/>
              <a:gd name="connsiteY81" fmla="*/ 3250522 h 6858000"/>
              <a:gd name="connsiteX82" fmla="*/ 647105 w 1485190"/>
              <a:gd name="connsiteY82" fmla="*/ 3229163 h 6858000"/>
              <a:gd name="connsiteX83" fmla="*/ 648928 w 1485190"/>
              <a:gd name="connsiteY83" fmla="*/ 3217217 h 6858000"/>
              <a:gd name="connsiteX84" fmla="*/ 635763 w 1485190"/>
              <a:gd name="connsiteY84" fmla="*/ 3183755 h 6858000"/>
              <a:gd name="connsiteX85" fmla="*/ 636264 w 1485190"/>
              <a:gd name="connsiteY85" fmla="*/ 3178642 h 6858000"/>
              <a:gd name="connsiteX86" fmla="*/ 623864 w 1485190"/>
              <a:gd name="connsiteY86" fmla="*/ 3158586 h 6858000"/>
              <a:gd name="connsiteX87" fmla="*/ 609049 w 1485190"/>
              <a:gd name="connsiteY87" fmla="*/ 3129034 h 6858000"/>
              <a:gd name="connsiteX88" fmla="*/ 609714 w 1485190"/>
              <a:gd name="connsiteY88" fmla="*/ 3126682 h 6858000"/>
              <a:gd name="connsiteX89" fmla="*/ 600582 w 1485190"/>
              <a:gd name="connsiteY89" fmla="*/ 3114519 h 6858000"/>
              <a:gd name="connsiteX90" fmla="*/ 587191 w 1485190"/>
              <a:gd name="connsiteY90" fmla="*/ 3106272 h 6858000"/>
              <a:gd name="connsiteX91" fmla="*/ 559921 w 1485190"/>
              <a:gd name="connsiteY91" fmla="*/ 2958185 h 6858000"/>
              <a:gd name="connsiteX92" fmla="*/ 502535 w 1485190"/>
              <a:gd name="connsiteY92" fmla="*/ 2762989 h 6858000"/>
              <a:gd name="connsiteX93" fmla="*/ 451453 w 1485190"/>
              <a:gd name="connsiteY93" fmla="*/ 2554718 h 6858000"/>
              <a:gd name="connsiteX94" fmla="*/ 431547 w 1485190"/>
              <a:gd name="connsiteY94" fmla="*/ 2485734 h 6858000"/>
              <a:gd name="connsiteX95" fmla="*/ 422270 w 1485190"/>
              <a:gd name="connsiteY95" fmla="*/ 2447068 h 6858000"/>
              <a:gd name="connsiteX96" fmla="*/ 409231 w 1485190"/>
              <a:gd name="connsiteY96" fmla="*/ 2425819 h 6858000"/>
              <a:gd name="connsiteX97" fmla="*/ 415230 w 1485190"/>
              <a:gd name="connsiteY97" fmla="*/ 2402874 h 6858000"/>
              <a:gd name="connsiteX98" fmla="*/ 417842 w 1485190"/>
              <a:gd name="connsiteY98" fmla="*/ 2381443 h 6858000"/>
              <a:gd name="connsiteX99" fmla="*/ 394171 w 1485190"/>
              <a:gd name="connsiteY99" fmla="*/ 2261920 h 6858000"/>
              <a:gd name="connsiteX100" fmla="*/ 384058 w 1485190"/>
              <a:gd name="connsiteY100" fmla="*/ 2195378 h 6858000"/>
              <a:gd name="connsiteX101" fmla="*/ 368275 w 1485190"/>
              <a:gd name="connsiteY101" fmla="*/ 2155135 h 6858000"/>
              <a:gd name="connsiteX102" fmla="*/ 365733 w 1485190"/>
              <a:gd name="connsiteY102" fmla="*/ 2118008 h 6858000"/>
              <a:gd name="connsiteX103" fmla="*/ 366726 w 1485190"/>
              <a:gd name="connsiteY103" fmla="*/ 2050531 h 6858000"/>
              <a:gd name="connsiteX104" fmla="*/ 358532 w 1485190"/>
              <a:gd name="connsiteY104" fmla="*/ 1963269 h 6858000"/>
              <a:gd name="connsiteX105" fmla="*/ 339710 w 1485190"/>
              <a:gd name="connsiteY105" fmla="*/ 1906352 h 6858000"/>
              <a:gd name="connsiteX106" fmla="*/ 316267 w 1485190"/>
              <a:gd name="connsiteY106" fmla="*/ 1861531 h 6858000"/>
              <a:gd name="connsiteX107" fmla="*/ 270066 w 1485190"/>
              <a:gd name="connsiteY107" fmla="*/ 1732919 h 6858000"/>
              <a:gd name="connsiteX108" fmla="*/ 242377 w 1485190"/>
              <a:gd name="connsiteY108" fmla="*/ 1663540 h 6858000"/>
              <a:gd name="connsiteX109" fmla="*/ 241503 w 1485190"/>
              <a:gd name="connsiteY109" fmla="*/ 1615777 h 6858000"/>
              <a:gd name="connsiteX110" fmla="*/ 222298 w 1485190"/>
              <a:gd name="connsiteY110" fmla="*/ 1563678 h 6858000"/>
              <a:gd name="connsiteX111" fmla="*/ 235378 w 1485190"/>
              <a:gd name="connsiteY111" fmla="*/ 1519474 h 6858000"/>
              <a:gd name="connsiteX112" fmla="*/ 228120 w 1485190"/>
              <a:gd name="connsiteY112" fmla="*/ 1477995 h 6858000"/>
              <a:gd name="connsiteX113" fmla="*/ 214205 w 1485190"/>
              <a:gd name="connsiteY113" fmla="*/ 1373769 h 6858000"/>
              <a:gd name="connsiteX114" fmla="*/ 222512 w 1485190"/>
              <a:gd name="connsiteY114" fmla="*/ 1307086 h 6858000"/>
              <a:gd name="connsiteX115" fmla="*/ 223700 w 1485190"/>
              <a:gd name="connsiteY115" fmla="*/ 1189033 h 6858000"/>
              <a:gd name="connsiteX116" fmla="*/ 228385 w 1485190"/>
              <a:gd name="connsiteY116" fmla="*/ 1168288 h 6858000"/>
              <a:gd name="connsiteX117" fmla="*/ 220667 w 1485190"/>
              <a:gd name="connsiteY117" fmla="*/ 1142577 h 6858000"/>
              <a:gd name="connsiteX118" fmla="*/ 209973 w 1485190"/>
              <a:gd name="connsiteY118" fmla="*/ 1088484 h 6858000"/>
              <a:gd name="connsiteX119" fmla="*/ 198709 w 1485190"/>
              <a:gd name="connsiteY119" fmla="*/ 1016103 h 6858000"/>
              <a:gd name="connsiteX120" fmla="*/ 200165 w 1485190"/>
              <a:gd name="connsiteY120" fmla="*/ 932283 h 6858000"/>
              <a:gd name="connsiteX121" fmla="*/ 202401 w 1485190"/>
              <a:gd name="connsiteY121" fmla="*/ 915925 h 6858000"/>
              <a:gd name="connsiteX122" fmla="*/ 195030 w 1485190"/>
              <a:gd name="connsiteY122" fmla="*/ 896999 h 6858000"/>
              <a:gd name="connsiteX123" fmla="*/ 164438 w 1485190"/>
              <a:gd name="connsiteY123" fmla="*/ 821517 h 6858000"/>
              <a:gd name="connsiteX124" fmla="*/ 143388 w 1485190"/>
              <a:gd name="connsiteY124" fmla="*/ 751353 h 6858000"/>
              <a:gd name="connsiteX125" fmla="*/ 142946 w 1485190"/>
              <a:gd name="connsiteY125" fmla="*/ 721230 h 6858000"/>
              <a:gd name="connsiteX126" fmla="*/ 128617 w 1485190"/>
              <a:gd name="connsiteY126" fmla="*/ 681659 h 6858000"/>
              <a:gd name="connsiteX127" fmla="*/ 114036 w 1485190"/>
              <a:gd name="connsiteY127" fmla="*/ 635218 h 6858000"/>
              <a:gd name="connsiteX128" fmla="*/ 119047 w 1485190"/>
              <a:gd name="connsiteY128" fmla="*/ 613763 h 6858000"/>
              <a:gd name="connsiteX129" fmla="*/ 104989 w 1485190"/>
              <a:gd name="connsiteY129" fmla="*/ 598582 h 6858000"/>
              <a:gd name="connsiteX130" fmla="*/ 104670 w 1485190"/>
              <a:gd name="connsiteY130" fmla="*/ 576846 h 6858000"/>
              <a:gd name="connsiteX131" fmla="*/ 84296 w 1485190"/>
              <a:gd name="connsiteY131" fmla="*/ 530055 h 6858000"/>
              <a:gd name="connsiteX132" fmla="*/ 83544 w 1485190"/>
              <a:gd name="connsiteY132" fmla="*/ 465389 h 6858000"/>
              <a:gd name="connsiteX133" fmla="*/ 66467 w 1485190"/>
              <a:gd name="connsiteY133" fmla="*/ 424699 h 6858000"/>
              <a:gd name="connsiteX134" fmla="*/ 66842 w 1485190"/>
              <a:gd name="connsiteY134" fmla="*/ 404917 h 6858000"/>
              <a:gd name="connsiteX135" fmla="*/ 46799 w 1485190"/>
              <a:gd name="connsiteY135" fmla="*/ 367211 h 6858000"/>
              <a:gd name="connsiteX136" fmla="*/ 13103 w 1485190"/>
              <a:gd name="connsiteY136" fmla="*/ 268519 h 6858000"/>
              <a:gd name="connsiteX137" fmla="*/ 586 w 1485190"/>
              <a:gd name="connsiteY137" fmla="*/ 160886 h 6858000"/>
              <a:gd name="connsiteX138" fmla="*/ 198854 w 1485190"/>
              <a:gd name="connsiteY138" fmla="*/ 55288 h 6858000"/>
              <a:gd name="connsiteX139" fmla="*/ 158408 w 1485190"/>
              <a:gd name="connsiteY139" fmla="*/ 0 h 6858000"/>
              <a:gd name="connsiteX0" fmla="*/ 145305 w 1472087"/>
              <a:gd name="connsiteY0" fmla="*/ 0 h 6858000"/>
              <a:gd name="connsiteX1" fmla="*/ 1472087 w 1472087"/>
              <a:gd name="connsiteY1" fmla="*/ 0 h 6858000"/>
              <a:gd name="connsiteX2" fmla="*/ 1472087 w 1472087"/>
              <a:gd name="connsiteY2" fmla="*/ 6858000 h 6858000"/>
              <a:gd name="connsiteX3" fmla="*/ 208781 w 1472087"/>
              <a:gd name="connsiteY3" fmla="*/ 6857735 h 6858000"/>
              <a:gd name="connsiteX4" fmla="*/ 245374 w 1472087"/>
              <a:gd name="connsiteY4" fmla="*/ 6776847 h 6858000"/>
              <a:gd name="connsiteX5" fmla="*/ 256874 w 1472087"/>
              <a:gd name="connsiteY5" fmla="*/ 6737706 h 6858000"/>
              <a:gd name="connsiteX6" fmla="*/ 281613 w 1472087"/>
              <a:gd name="connsiteY6" fmla="*/ 6691589 h 6858000"/>
              <a:gd name="connsiteX7" fmla="*/ 259170 w 1472087"/>
              <a:gd name="connsiteY7" fmla="*/ 6659970 h 6858000"/>
              <a:gd name="connsiteX8" fmla="*/ 274261 w 1472087"/>
              <a:gd name="connsiteY8" fmla="*/ 6636211 h 6858000"/>
              <a:gd name="connsiteX9" fmla="*/ 291705 w 1472087"/>
              <a:gd name="connsiteY9" fmla="*/ 6594177 h 6858000"/>
              <a:gd name="connsiteX10" fmla="*/ 305745 w 1472087"/>
              <a:gd name="connsiteY10" fmla="*/ 6557575 h 6858000"/>
              <a:gd name="connsiteX11" fmla="*/ 358702 w 1472087"/>
              <a:gd name="connsiteY11" fmla="*/ 6492130 h 6858000"/>
              <a:gd name="connsiteX12" fmla="*/ 374389 w 1472087"/>
              <a:gd name="connsiteY12" fmla="*/ 6431610 h 6858000"/>
              <a:gd name="connsiteX13" fmla="*/ 418094 w 1472087"/>
              <a:gd name="connsiteY13" fmla="*/ 6379786 h 6858000"/>
              <a:gd name="connsiteX14" fmla="*/ 401317 w 1472087"/>
              <a:gd name="connsiteY14" fmla="*/ 6334727 h 6858000"/>
              <a:gd name="connsiteX15" fmla="*/ 378732 w 1472087"/>
              <a:gd name="connsiteY15" fmla="*/ 6313295 h 6858000"/>
              <a:gd name="connsiteX16" fmla="*/ 385896 w 1472087"/>
              <a:gd name="connsiteY16" fmla="*/ 6280046 h 6858000"/>
              <a:gd name="connsiteX17" fmla="*/ 368641 w 1472087"/>
              <a:gd name="connsiteY17" fmla="*/ 6270265 h 6858000"/>
              <a:gd name="connsiteX18" fmla="*/ 395669 w 1472087"/>
              <a:gd name="connsiteY18" fmla="*/ 6252834 h 6858000"/>
              <a:gd name="connsiteX19" fmla="*/ 373661 w 1472087"/>
              <a:gd name="connsiteY19" fmla="*/ 6202459 h 6858000"/>
              <a:gd name="connsiteX20" fmla="*/ 372459 w 1472087"/>
              <a:gd name="connsiteY20" fmla="*/ 6153037 h 6858000"/>
              <a:gd name="connsiteX21" fmla="*/ 387874 w 1472087"/>
              <a:gd name="connsiteY21" fmla="*/ 6078132 h 6858000"/>
              <a:gd name="connsiteX22" fmla="*/ 375261 w 1472087"/>
              <a:gd name="connsiteY22" fmla="*/ 6028119 h 6858000"/>
              <a:gd name="connsiteX23" fmla="*/ 360490 w 1472087"/>
              <a:gd name="connsiteY23" fmla="*/ 5926735 h 6858000"/>
              <a:gd name="connsiteX24" fmla="*/ 410002 w 1472087"/>
              <a:gd name="connsiteY24" fmla="*/ 5712857 h 6858000"/>
              <a:gd name="connsiteX25" fmla="*/ 389077 w 1472087"/>
              <a:gd name="connsiteY25" fmla="*/ 5676393 h 6858000"/>
              <a:gd name="connsiteX26" fmla="*/ 428669 w 1472087"/>
              <a:gd name="connsiteY26" fmla="*/ 5563435 h 6858000"/>
              <a:gd name="connsiteX27" fmla="*/ 475799 w 1472087"/>
              <a:gd name="connsiteY27" fmla="*/ 5437125 h 6858000"/>
              <a:gd name="connsiteX28" fmla="*/ 489367 w 1472087"/>
              <a:gd name="connsiteY28" fmla="*/ 5396260 h 6858000"/>
              <a:gd name="connsiteX29" fmla="*/ 505348 w 1472087"/>
              <a:gd name="connsiteY29" fmla="*/ 5330009 h 6858000"/>
              <a:gd name="connsiteX30" fmla="*/ 538841 w 1472087"/>
              <a:gd name="connsiteY30" fmla="*/ 5273739 h 6858000"/>
              <a:gd name="connsiteX31" fmla="*/ 548440 w 1472087"/>
              <a:gd name="connsiteY31" fmla="*/ 5241779 h 6858000"/>
              <a:gd name="connsiteX32" fmla="*/ 559666 w 1472087"/>
              <a:gd name="connsiteY32" fmla="*/ 5225268 h 6858000"/>
              <a:gd name="connsiteX33" fmla="*/ 560686 w 1472087"/>
              <a:gd name="connsiteY33" fmla="*/ 5217684 h 6858000"/>
              <a:gd name="connsiteX34" fmla="*/ 568027 w 1472087"/>
              <a:gd name="connsiteY34" fmla="*/ 5193377 h 6858000"/>
              <a:gd name="connsiteX35" fmla="*/ 571330 w 1472087"/>
              <a:gd name="connsiteY35" fmla="*/ 5179288 h 6858000"/>
              <a:gd name="connsiteX36" fmla="*/ 572314 w 1472087"/>
              <a:gd name="connsiteY36" fmla="*/ 5173621 h 6858000"/>
              <a:gd name="connsiteX37" fmla="*/ 567948 w 1472087"/>
              <a:gd name="connsiteY37" fmla="*/ 5159961 h 6858000"/>
              <a:gd name="connsiteX38" fmla="*/ 574625 w 1472087"/>
              <a:gd name="connsiteY38" fmla="*/ 5144295 h 6858000"/>
              <a:gd name="connsiteX39" fmla="*/ 571558 w 1472087"/>
              <a:gd name="connsiteY39" fmla="*/ 5125185 h 6858000"/>
              <a:gd name="connsiteX40" fmla="*/ 578388 w 1472087"/>
              <a:gd name="connsiteY40" fmla="*/ 5121884 h 6858000"/>
              <a:gd name="connsiteX41" fmla="*/ 585424 w 1472087"/>
              <a:gd name="connsiteY41" fmla="*/ 5067850 h 6858000"/>
              <a:gd name="connsiteX42" fmla="*/ 588155 w 1472087"/>
              <a:gd name="connsiteY42" fmla="*/ 5060861 h 6858000"/>
              <a:gd name="connsiteX43" fmla="*/ 584859 w 1472087"/>
              <a:gd name="connsiteY43" fmla="*/ 5034192 h 6858000"/>
              <a:gd name="connsiteX44" fmla="*/ 586413 w 1472087"/>
              <a:gd name="connsiteY44" fmla="*/ 4993030 h 6858000"/>
              <a:gd name="connsiteX45" fmla="*/ 593322 w 1472087"/>
              <a:gd name="connsiteY45" fmla="*/ 4946844 h 6858000"/>
              <a:gd name="connsiteX46" fmla="*/ 589178 w 1472087"/>
              <a:gd name="connsiteY46" fmla="*/ 4932692 h 6858000"/>
              <a:gd name="connsiteX47" fmla="*/ 604581 w 1472087"/>
              <a:gd name="connsiteY47" fmla="*/ 4858827 h 6858000"/>
              <a:gd name="connsiteX48" fmla="*/ 610484 w 1472087"/>
              <a:gd name="connsiteY48" fmla="*/ 4821170 h 6858000"/>
              <a:gd name="connsiteX49" fmla="*/ 615217 w 1472087"/>
              <a:gd name="connsiteY49" fmla="*/ 4780965 h 6858000"/>
              <a:gd name="connsiteX50" fmla="*/ 616510 w 1472087"/>
              <a:gd name="connsiteY50" fmla="*/ 4750867 h 6858000"/>
              <a:gd name="connsiteX51" fmla="*/ 614317 w 1472087"/>
              <a:gd name="connsiteY51" fmla="*/ 4690749 h 6858000"/>
              <a:gd name="connsiteX52" fmla="*/ 609797 w 1472087"/>
              <a:gd name="connsiteY52" fmla="*/ 4584173 h 6858000"/>
              <a:gd name="connsiteX53" fmla="*/ 604880 w 1472087"/>
              <a:gd name="connsiteY53" fmla="*/ 4444346 h 6858000"/>
              <a:gd name="connsiteX54" fmla="*/ 601445 w 1472087"/>
              <a:gd name="connsiteY54" fmla="*/ 4375228 h 6858000"/>
              <a:gd name="connsiteX55" fmla="*/ 582098 w 1472087"/>
              <a:gd name="connsiteY55" fmla="*/ 4214165 h 6858000"/>
              <a:gd name="connsiteX56" fmla="*/ 586171 w 1472087"/>
              <a:gd name="connsiteY56" fmla="*/ 4090296 h 6858000"/>
              <a:gd name="connsiteX57" fmla="*/ 571427 w 1472087"/>
              <a:gd name="connsiteY57" fmla="*/ 4033999 h 6858000"/>
              <a:gd name="connsiteX58" fmla="*/ 572576 w 1472087"/>
              <a:gd name="connsiteY58" fmla="*/ 4031933 h 6858000"/>
              <a:gd name="connsiteX59" fmla="*/ 571152 w 1472087"/>
              <a:gd name="connsiteY59" fmla="*/ 4013953 h 6858000"/>
              <a:gd name="connsiteX60" fmla="*/ 557447 w 1472087"/>
              <a:gd name="connsiteY60" fmla="*/ 3974753 h 6858000"/>
              <a:gd name="connsiteX61" fmla="*/ 559045 w 1472087"/>
              <a:gd name="connsiteY61" fmla="*/ 3969950 h 6858000"/>
              <a:gd name="connsiteX62" fmla="*/ 552467 w 1472087"/>
              <a:gd name="connsiteY62" fmla="*/ 3933779 h 6858000"/>
              <a:gd name="connsiteX63" fmla="*/ 553798 w 1472087"/>
              <a:gd name="connsiteY63" fmla="*/ 3933093 h 6858000"/>
              <a:gd name="connsiteX64" fmla="*/ 558152 w 1472087"/>
              <a:gd name="connsiteY64" fmla="*/ 3922082 h 6858000"/>
              <a:gd name="connsiteX65" fmla="*/ 563230 w 1472087"/>
              <a:gd name="connsiteY65" fmla="*/ 3901461 h 6858000"/>
              <a:gd name="connsiteX66" fmla="*/ 585824 w 1472087"/>
              <a:gd name="connsiteY66" fmla="*/ 3813873 h 6858000"/>
              <a:gd name="connsiteX67" fmla="*/ 585249 w 1472087"/>
              <a:gd name="connsiteY67" fmla="*/ 3806161 h 6858000"/>
              <a:gd name="connsiteX68" fmla="*/ 585556 w 1472087"/>
              <a:gd name="connsiteY68" fmla="*/ 3805957 h 6858000"/>
              <a:gd name="connsiteX69" fmla="*/ 585583 w 1472087"/>
              <a:gd name="connsiteY69" fmla="*/ 3797724 h 6858000"/>
              <a:gd name="connsiteX70" fmla="*/ 584198 w 1472087"/>
              <a:gd name="connsiteY70" fmla="*/ 3792098 h 6858000"/>
              <a:gd name="connsiteX71" fmla="*/ 583082 w 1472087"/>
              <a:gd name="connsiteY71" fmla="*/ 3777135 h 6858000"/>
              <a:gd name="connsiteX72" fmla="*/ 584815 w 1472087"/>
              <a:gd name="connsiteY72" fmla="*/ 3771656 h 6858000"/>
              <a:gd name="connsiteX73" fmla="*/ 588558 w 1472087"/>
              <a:gd name="connsiteY73" fmla="*/ 3769007 h 6858000"/>
              <a:gd name="connsiteX74" fmla="*/ 588024 w 1472087"/>
              <a:gd name="connsiteY74" fmla="*/ 3767709 h 6858000"/>
              <a:gd name="connsiteX75" fmla="*/ 596720 w 1472087"/>
              <a:gd name="connsiteY75" fmla="*/ 3738082 h 6858000"/>
              <a:gd name="connsiteX76" fmla="*/ 604066 w 1472087"/>
              <a:gd name="connsiteY76" fmla="*/ 3673397 h 6858000"/>
              <a:gd name="connsiteX77" fmla="*/ 603362 w 1472087"/>
              <a:gd name="connsiteY77" fmla="*/ 3637109 h 6858000"/>
              <a:gd name="connsiteX78" fmla="*/ 606805 w 1472087"/>
              <a:gd name="connsiteY78" fmla="*/ 3536883 h 6858000"/>
              <a:gd name="connsiteX79" fmla="*/ 614343 w 1472087"/>
              <a:gd name="connsiteY79" fmla="*/ 3435652 h 6858000"/>
              <a:gd name="connsiteX80" fmla="*/ 616014 w 1472087"/>
              <a:gd name="connsiteY80" fmla="*/ 3307769 h 6858000"/>
              <a:gd name="connsiteX81" fmla="*/ 633577 w 1472087"/>
              <a:gd name="connsiteY81" fmla="*/ 3250522 h 6858000"/>
              <a:gd name="connsiteX82" fmla="*/ 634002 w 1472087"/>
              <a:gd name="connsiteY82" fmla="*/ 3229163 h 6858000"/>
              <a:gd name="connsiteX83" fmla="*/ 635825 w 1472087"/>
              <a:gd name="connsiteY83" fmla="*/ 3217217 h 6858000"/>
              <a:gd name="connsiteX84" fmla="*/ 622660 w 1472087"/>
              <a:gd name="connsiteY84" fmla="*/ 3183755 h 6858000"/>
              <a:gd name="connsiteX85" fmla="*/ 623161 w 1472087"/>
              <a:gd name="connsiteY85" fmla="*/ 3178642 h 6858000"/>
              <a:gd name="connsiteX86" fmla="*/ 610761 w 1472087"/>
              <a:gd name="connsiteY86" fmla="*/ 3158586 h 6858000"/>
              <a:gd name="connsiteX87" fmla="*/ 595946 w 1472087"/>
              <a:gd name="connsiteY87" fmla="*/ 3129034 h 6858000"/>
              <a:gd name="connsiteX88" fmla="*/ 596611 w 1472087"/>
              <a:gd name="connsiteY88" fmla="*/ 3126682 h 6858000"/>
              <a:gd name="connsiteX89" fmla="*/ 587479 w 1472087"/>
              <a:gd name="connsiteY89" fmla="*/ 3114519 h 6858000"/>
              <a:gd name="connsiteX90" fmla="*/ 574088 w 1472087"/>
              <a:gd name="connsiteY90" fmla="*/ 3106272 h 6858000"/>
              <a:gd name="connsiteX91" fmla="*/ 546818 w 1472087"/>
              <a:gd name="connsiteY91" fmla="*/ 2958185 h 6858000"/>
              <a:gd name="connsiteX92" fmla="*/ 489432 w 1472087"/>
              <a:gd name="connsiteY92" fmla="*/ 2762989 h 6858000"/>
              <a:gd name="connsiteX93" fmla="*/ 438350 w 1472087"/>
              <a:gd name="connsiteY93" fmla="*/ 2554718 h 6858000"/>
              <a:gd name="connsiteX94" fmla="*/ 418444 w 1472087"/>
              <a:gd name="connsiteY94" fmla="*/ 2485734 h 6858000"/>
              <a:gd name="connsiteX95" fmla="*/ 409167 w 1472087"/>
              <a:gd name="connsiteY95" fmla="*/ 2447068 h 6858000"/>
              <a:gd name="connsiteX96" fmla="*/ 396128 w 1472087"/>
              <a:gd name="connsiteY96" fmla="*/ 2425819 h 6858000"/>
              <a:gd name="connsiteX97" fmla="*/ 402127 w 1472087"/>
              <a:gd name="connsiteY97" fmla="*/ 2402874 h 6858000"/>
              <a:gd name="connsiteX98" fmla="*/ 404739 w 1472087"/>
              <a:gd name="connsiteY98" fmla="*/ 2381443 h 6858000"/>
              <a:gd name="connsiteX99" fmla="*/ 381068 w 1472087"/>
              <a:gd name="connsiteY99" fmla="*/ 2261920 h 6858000"/>
              <a:gd name="connsiteX100" fmla="*/ 370955 w 1472087"/>
              <a:gd name="connsiteY100" fmla="*/ 2195378 h 6858000"/>
              <a:gd name="connsiteX101" fmla="*/ 355172 w 1472087"/>
              <a:gd name="connsiteY101" fmla="*/ 2155135 h 6858000"/>
              <a:gd name="connsiteX102" fmla="*/ 352630 w 1472087"/>
              <a:gd name="connsiteY102" fmla="*/ 2118008 h 6858000"/>
              <a:gd name="connsiteX103" fmla="*/ 353623 w 1472087"/>
              <a:gd name="connsiteY103" fmla="*/ 2050531 h 6858000"/>
              <a:gd name="connsiteX104" fmla="*/ 345429 w 1472087"/>
              <a:gd name="connsiteY104" fmla="*/ 1963269 h 6858000"/>
              <a:gd name="connsiteX105" fmla="*/ 326607 w 1472087"/>
              <a:gd name="connsiteY105" fmla="*/ 1906352 h 6858000"/>
              <a:gd name="connsiteX106" fmla="*/ 303164 w 1472087"/>
              <a:gd name="connsiteY106" fmla="*/ 1861531 h 6858000"/>
              <a:gd name="connsiteX107" fmla="*/ 256963 w 1472087"/>
              <a:gd name="connsiteY107" fmla="*/ 1732919 h 6858000"/>
              <a:gd name="connsiteX108" fmla="*/ 229274 w 1472087"/>
              <a:gd name="connsiteY108" fmla="*/ 1663540 h 6858000"/>
              <a:gd name="connsiteX109" fmla="*/ 228400 w 1472087"/>
              <a:gd name="connsiteY109" fmla="*/ 1615777 h 6858000"/>
              <a:gd name="connsiteX110" fmla="*/ 209195 w 1472087"/>
              <a:gd name="connsiteY110" fmla="*/ 1563678 h 6858000"/>
              <a:gd name="connsiteX111" fmla="*/ 222275 w 1472087"/>
              <a:gd name="connsiteY111" fmla="*/ 1519474 h 6858000"/>
              <a:gd name="connsiteX112" fmla="*/ 215017 w 1472087"/>
              <a:gd name="connsiteY112" fmla="*/ 1477995 h 6858000"/>
              <a:gd name="connsiteX113" fmla="*/ 201102 w 1472087"/>
              <a:gd name="connsiteY113" fmla="*/ 1373769 h 6858000"/>
              <a:gd name="connsiteX114" fmla="*/ 209409 w 1472087"/>
              <a:gd name="connsiteY114" fmla="*/ 1307086 h 6858000"/>
              <a:gd name="connsiteX115" fmla="*/ 210597 w 1472087"/>
              <a:gd name="connsiteY115" fmla="*/ 1189033 h 6858000"/>
              <a:gd name="connsiteX116" fmla="*/ 215282 w 1472087"/>
              <a:gd name="connsiteY116" fmla="*/ 1168288 h 6858000"/>
              <a:gd name="connsiteX117" fmla="*/ 207564 w 1472087"/>
              <a:gd name="connsiteY117" fmla="*/ 1142577 h 6858000"/>
              <a:gd name="connsiteX118" fmla="*/ 196870 w 1472087"/>
              <a:gd name="connsiteY118" fmla="*/ 1088484 h 6858000"/>
              <a:gd name="connsiteX119" fmla="*/ 185606 w 1472087"/>
              <a:gd name="connsiteY119" fmla="*/ 1016103 h 6858000"/>
              <a:gd name="connsiteX120" fmla="*/ 187062 w 1472087"/>
              <a:gd name="connsiteY120" fmla="*/ 932283 h 6858000"/>
              <a:gd name="connsiteX121" fmla="*/ 189298 w 1472087"/>
              <a:gd name="connsiteY121" fmla="*/ 915925 h 6858000"/>
              <a:gd name="connsiteX122" fmla="*/ 181927 w 1472087"/>
              <a:gd name="connsiteY122" fmla="*/ 896999 h 6858000"/>
              <a:gd name="connsiteX123" fmla="*/ 151335 w 1472087"/>
              <a:gd name="connsiteY123" fmla="*/ 821517 h 6858000"/>
              <a:gd name="connsiteX124" fmla="*/ 130285 w 1472087"/>
              <a:gd name="connsiteY124" fmla="*/ 751353 h 6858000"/>
              <a:gd name="connsiteX125" fmla="*/ 129843 w 1472087"/>
              <a:gd name="connsiteY125" fmla="*/ 721230 h 6858000"/>
              <a:gd name="connsiteX126" fmla="*/ 115514 w 1472087"/>
              <a:gd name="connsiteY126" fmla="*/ 681659 h 6858000"/>
              <a:gd name="connsiteX127" fmla="*/ 100933 w 1472087"/>
              <a:gd name="connsiteY127" fmla="*/ 635218 h 6858000"/>
              <a:gd name="connsiteX128" fmla="*/ 105944 w 1472087"/>
              <a:gd name="connsiteY128" fmla="*/ 613763 h 6858000"/>
              <a:gd name="connsiteX129" fmla="*/ 91886 w 1472087"/>
              <a:gd name="connsiteY129" fmla="*/ 598582 h 6858000"/>
              <a:gd name="connsiteX130" fmla="*/ 91567 w 1472087"/>
              <a:gd name="connsiteY130" fmla="*/ 576846 h 6858000"/>
              <a:gd name="connsiteX131" fmla="*/ 71193 w 1472087"/>
              <a:gd name="connsiteY131" fmla="*/ 530055 h 6858000"/>
              <a:gd name="connsiteX132" fmla="*/ 70441 w 1472087"/>
              <a:gd name="connsiteY132" fmla="*/ 465389 h 6858000"/>
              <a:gd name="connsiteX133" fmla="*/ 53364 w 1472087"/>
              <a:gd name="connsiteY133" fmla="*/ 424699 h 6858000"/>
              <a:gd name="connsiteX134" fmla="*/ 53739 w 1472087"/>
              <a:gd name="connsiteY134" fmla="*/ 404917 h 6858000"/>
              <a:gd name="connsiteX135" fmla="*/ 33696 w 1472087"/>
              <a:gd name="connsiteY135" fmla="*/ 367211 h 6858000"/>
              <a:gd name="connsiteX136" fmla="*/ 0 w 1472087"/>
              <a:gd name="connsiteY136" fmla="*/ 268519 h 6858000"/>
              <a:gd name="connsiteX137" fmla="*/ 173467 w 1472087"/>
              <a:gd name="connsiteY137" fmla="*/ 144983 h 6858000"/>
              <a:gd name="connsiteX138" fmla="*/ 185751 w 1472087"/>
              <a:gd name="connsiteY138" fmla="*/ 55288 h 6858000"/>
              <a:gd name="connsiteX139" fmla="*/ 145305 w 1472087"/>
              <a:gd name="connsiteY139" fmla="*/ 0 h 6858000"/>
              <a:gd name="connsiteX0" fmla="*/ 112107 w 1438889"/>
              <a:gd name="connsiteY0" fmla="*/ 0 h 6858000"/>
              <a:gd name="connsiteX1" fmla="*/ 1438889 w 1438889"/>
              <a:gd name="connsiteY1" fmla="*/ 0 h 6858000"/>
              <a:gd name="connsiteX2" fmla="*/ 1438889 w 1438889"/>
              <a:gd name="connsiteY2" fmla="*/ 6858000 h 6858000"/>
              <a:gd name="connsiteX3" fmla="*/ 175583 w 1438889"/>
              <a:gd name="connsiteY3" fmla="*/ 6857735 h 6858000"/>
              <a:gd name="connsiteX4" fmla="*/ 212176 w 1438889"/>
              <a:gd name="connsiteY4" fmla="*/ 6776847 h 6858000"/>
              <a:gd name="connsiteX5" fmla="*/ 223676 w 1438889"/>
              <a:gd name="connsiteY5" fmla="*/ 6737706 h 6858000"/>
              <a:gd name="connsiteX6" fmla="*/ 248415 w 1438889"/>
              <a:gd name="connsiteY6" fmla="*/ 6691589 h 6858000"/>
              <a:gd name="connsiteX7" fmla="*/ 225972 w 1438889"/>
              <a:gd name="connsiteY7" fmla="*/ 6659970 h 6858000"/>
              <a:gd name="connsiteX8" fmla="*/ 241063 w 1438889"/>
              <a:gd name="connsiteY8" fmla="*/ 6636211 h 6858000"/>
              <a:gd name="connsiteX9" fmla="*/ 258507 w 1438889"/>
              <a:gd name="connsiteY9" fmla="*/ 6594177 h 6858000"/>
              <a:gd name="connsiteX10" fmla="*/ 272547 w 1438889"/>
              <a:gd name="connsiteY10" fmla="*/ 6557575 h 6858000"/>
              <a:gd name="connsiteX11" fmla="*/ 325504 w 1438889"/>
              <a:gd name="connsiteY11" fmla="*/ 6492130 h 6858000"/>
              <a:gd name="connsiteX12" fmla="*/ 341191 w 1438889"/>
              <a:gd name="connsiteY12" fmla="*/ 6431610 h 6858000"/>
              <a:gd name="connsiteX13" fmla="*/ 384896 w 1438889"/>
              <a:gd name="connsiteY13" fmla="*/ 6379786 h 6858000"/>
              <a:gd name="connsiteX14" fmla="*/ 368119 w 1438889"/>
              <a:gd name="connsiteY14" fmla="*/ 6334727 h 6858000"/>
              <a:gd name="connsiteX15" fmla="*/ 345534 w 1438889"/>
              <a:gd name="connsiteY15" fmla="*/ 6313295 h 6858000"/>
              <a:gd name="connsiteX16" fmla="*/ 352698 w 1438889"/>
              <a:gd name="connsiteY16" fmla="*/ 6280046 h 6858000"/>
              <a:gd name="connsiteX17" fmla="*/ 335443 w 1438889"/>
              <a:gd name="connsiteY17" fmla="*/ 6270265 h 6858000"/>
              <a:gd name="connsiteX18" fmla="*/ 362471 w 1438889"/>
              <a:gd name="connsiteY18" fmla="*/ 6252834 h 6858000"/>
              <a:gd name="connsiteX19" fmla="*/ 340463 w 1438889"/>
              <a:gd name="connsiteY19" fmla="*/ 6202459 h 6858000"/>
              <a:gd name="connsiteX20" fmla="*/ 339261 w 1438889"/>
              <a:gd name="connsiteY20" fmla="*/ 6153037 h 6858000"/>
              <a:gd name="connsiteX21" fmla="*/ 354676 w 1438889"/>
              <a:gd name="connsiteY21" fmla="*/ 6078132 h 6858000"/>
              <a:gd name="connsiteX22" fmla="*/ 342063 w 1438889"/>
              <a:gd name="connsiteY22" fmla="*/ 6028119 h 6858000"/>
              <a:gd name="connsiteX23" fmla="*/ 327292 w 1438889"/>
              <a:gd name="connsiteY23" fmla="*/ 5926735 h 6858000"/>
              <a:gd name="connsiteX24" fmla="*/ 376804 w 1438889"/>
              <a:gd name="connsiteY24" fmla="*/ 5712857 h 6858000"/>
              <a:gd name="connsiteX25" fmla="*/ 355879 w 1438889"/>
              <a:gd name="connsiteY25" fmla="*/ 5676393 h 6858000"/>
              <a:gd name="connsiteX26" fmla="*/ 395471 w 1438889"/>
              <a:gd name="connsiteY26" fmla="*/ 5563435 h 6858000"/>
              <a:gd name="connsiteX27" fmla="*/ 442601 w 1438889"/>
              <a:gd name="connsiteY27" fmla="*/ 5437125 h 6858000"/>
              <a:gd name="connsiteX28" fmla="*/ 456169 w 1438889"/>
              <a:gd name="connsiteY28" fmla="*/ 5396260 h 6858000"/>
              <a:gd name="connsiteX29" fmla="*/ 472150 w 1438889"/>
              <a:gd name="connsiteY29" fmla="*/ 5330009 h 6858000"/>
              <a:gd name="connsiteX30" fmla="*/ 505643 w 1438889"/>
              <a:gd name="connsiteY30" fmla="*/ 5273739 h 6858000"/>
              <a:gd name="connsiteX31" fmla="*/ 515242 w 1438889"/>
              <a:gd name="connsiteY31" fmla="*/ 5241779 h 6858000"/>
              <a:gd name="connsiteX32" fmla="*/ 526468 w 1438889"/>
              <a:gd name="connsiteY32" fmla="*/ 5225268 h 6858000"/>
              <a:gd name="connsiteX33" fmla="*/ 527488 w 1438889"/>
              <a:gd name="connsiteY33" fmla="*/ 5217684 h 6858000"/>
              <a:gd name="connsiteX34" fmla="*/ 534829 w 1438889"/>
              <a:gd name="connsiteY34" fmla="*/ 5193377 h 6858000"/>
              <a:gd name="connsiteX35" fmla="*/ 538132 w 1438889"/>
              <a:gd name="connsiteY35" fmla="*/ 5179288 h 6858000"/>
              <a:gd name="connsiteX36" fmla="*/ 539116 w 1438889"/>
              <a:gd name="connsiteY36" fmla="*/ 5173621 h 6858000"/>
              <a:gd name="connsiteX37" fmla="*/ 534750 w 1438889"/>
              <a:gd name="connsiteY37" fmla="*/ 5159961 h 6858000"/>
              <a:gd name="connsiteX38" fmla="*/ 541427 w 1438889"/>
              <a:gd name="connsiteY38" fmla="*/ 5144295 h 6858000"/>
              <a:gd name="connsiteX39" fmla="*/ 538360 w 1438889"/>
              <a:gd name="connsiteY39" fmla="*/ 5125185 h 6858000"/>
              <a:gd name="connsiteX40" fmla="*/ 545190 w 1438889"/>
              <a:gd name="connsiteY40" fmla="*/ 5121884 h 6858000"/>
              <a:gd name="connsiteX41" fmla="*/ 552226 w 1438889"/>
              <a:gd name="connsiteY41" fmla="*/ 5067850 h 6858000"/>
              <a:gd name="connsiteX42" fmla="*/ 554957 w 1438889"/>
              <a:gd name="connsiteY42" fmla="*/ 5060861 h 6858000"/>
              <a:gd name="connsiteX43" fmla="*/ 551661 w 1438889"/>
              <a:gd name="connsiteY43" fmla="*/ 5034192 h 6858000"/>
              <a:gd name="connsiteX44" fmla="*/ 553215 w 1438889"/>
              <a:gd name="connsiteY44" fmla="*/ 4993030 h 6858000"/>
              <a:gd name="connsiteX45" fmla="*/ 560124 w 1438889"/>
              <a:gd name="connsiteY45" fmla="*/ 4946844 h 6858000"/>
              <a:gd name="connsiteX46" fmla="*/ 555980 w 1438889"/>
              <a:gd name="connsiteY46" fmla="*/ 4932692 h 6858000"/>
              <a:gd name="connsiteX47" fmla="*/ 571383 w 1438889"/>
              <a:gd name="connsiteY47" fmla="*/ 4858827 h 6858000"/>
              <a:gd name="connsiteX48" fmla="*/ 577286 w 1438889"/>
              <a:gd name="connsiteY48" fmla="*/ 4821170 h 6858000"/>
              <a:gd name="connsiteX49" fmla="*/ 582019 w 1438889"/>
              <a:gd name="connsiteY49" fmla="*/ 4780965 h 6858000"/>
              <a:gd name="connsiteX50" fmla="*/ 583312 w 1438889"/>
              <a:gd name="connsiteY50" fmla="*/ 4750867 h 6858000"/>
              <a:gd name="connsiteX51" fmla="*/ 581119 w 1438889"/>
              <a:gd name="connsiteY51" fmla="*/ 4690749 h 6858000"/>
              <a:gd name="connsiteX52" fmla="*/ 576599 w 1438889"/>
              <a:gd name="connsiteY52" fmla="*/ 4584173 h 6858000"/>
              <a:gd name="connsiteX53" fmla="*/ 571682 w 1438889"/>
              <a:gd name="connsiteY53" fmla="*/ 4444346 h 6858000"/>
              <a:gd name="connsiteX54" fmla="*/ 568247 w 1438889"/>
              <a:gd name="connsiteY54" fmla="*/ 4375228 h 6858000"/>
              <a:gd name="connsiteX55" fmla="*/ 548900 w 1438889"/>
              <a:gd name="connsiteY55" fmla="*/ 4214165 h 6858000"/>
              <a:gd name="connsiteX56" fmla="*/ 552973 w 1438889"/>
              <a:gd name="connsiteY56" fmla="*/ 4090296 h 6858000"/>
              <a:gd name="connsiteX57" fmla="*/ 538229 w 1438889"/>
              <a:gd name="connsiteY57" fmla="*/ 4033999 h 6858000"/>
              <a:gd name="connsiteX58" fmla="*/ 539378 w 1438889"/>
              <a:gd name="connsiteY58" fmla="*/ 4031933 h 6858000"/>
              <a:gd name="connsiteX59" fmla="*/ 537954 w 1438889"/>
              <a:gd name="connsiteY59" fmla="*/ 4013953 h 6858000"/>
              <a:gd name="connsiteX60" fmla="*/ 524249 w 1438889"/>
              <a:gd name="connsiteY60" fmla="*/ 3974753 h 6858000"/>
              <a:gd name="connsiteX61" fmla="*/ 525847 w 1438889"/>
              <a:gd name="connsiteY61" fmla="*/ 3969950 h 6858000"/>
              <a:gd name="connsiteX62" fmla="*/ 519269 w 1438889"/>
              <a:gd name="connsiteY62" fmla="*/ 3933779 h 6858000"/>
              <a:gd name="connsiteX63" fmla="*/ 520600 w 1438889"/>
              <a:gd name="connsiteY63" fmla="*/ 3933093 h 6858000"/>
              <a:gd name="connsiteX64" fmla="*/ 524954 w 1438889"/>
              <a:gd name="connsiteY64" fmla="*/ 3922082 h 6858000"/>
              <a:gd name="connsiteX65" fmla="*/ 530032 w 1438889"/>
              <a:gd name="connsiteY65" fmla="*/ 3901461 h 6858000"/>
              <a:gd name="connsiteX66" fmla="*/ 552626 w 1438889"/>
              <a:gd name="connsiteY66" fmla="*/ 3813873 h 6858000"/>
              <a:gd name="connsiteX67" fmla="*/ 552051 w 1438889"/>
              <a:gd name="connsiteY67" fmla="*/ 3806161 h 6858000"/>
              <a:gd name="connsiteX68" fmla="*/ 552358 w 1438889"/>
              <a:gd name="connsiteY68" fmla="*/ 3805957 h 6858000"/>
              <a:gd name="connsiteX69" fmla="*/ 552385 w 1438889"/>
              <a:gd name="connsiteY69" fmla="*/ 3797724 h 6858000"/>
              <a:gd name="connsiteX70" fmla="*/ 551000 w 1438889"/>
              <a:gd name="connsiteY70" fmla="*/ 3792098 h 6858000"/>
              <a:gd name="connsiteX71" fmla="*/ 549884 w 1438889"/>
              <a:gd name="connsiteY71" fmla="*/ 3777135 h 6858000"/>
              <a:gd name="connsiteX72" fmla="*/ 551617 w 1438889"/>
              <a:gd name="connsiteY72" fmla="*/ 3771656 h 6858000"/>
              <a:gd name="connsiteX73" fmla="*/ 555360 w 1438889"/>
              <a:gd name="connsiteY73" fmla="*/ 3769007 h 6858000"/>
              <a:gd name="connsiteX74" fmla="*/ 554826 w 1438889"/>
              <a:gd name="connsiteY74" fmla="*/ 3767709 h 6858000"/>
              <a:gd name="connsiteX75" fmla="*/ 563522 w 1438889"/>
              <a:gd name="connsiteY75" fmla="*/ 3738082 h 6858000"/>
              <a:gd name="connsiteX76" fmla="*/ 570868 w 1438889"/>
              <a:gd name="connsiteY76" fmla="*/ 3673397 h 6858000"/>
              <a:gd name="connsiteX77" fmla="*/ 570164 w 1438889"/>
              <a:gd name="connsiteY77" fmla="*/ 3637109 h 6858000"/>
              <a:gd name="connsiteX78" fmla="*/ 573607 w 1438889"/>
              <a:gd name="connsiteY78" fmla="*/ 3536883 h 6858000"/>
              <a:gd name="connsiteX79" fmla="*/ 581145 w 1438889"/>
              <a:gd name="connsiteY79" fmla="*/ 3435652 h 6858000"/>
              <a:gd name="connsiteX80" fmla="*/ 582816 w 1438889"/>
              <a:gd name="connsiteY80" fmla="*/ 3307769 h 6858000"/>
              <a:gd name="connsiteX81" fmla="*/ 600379 w 1438889"/>
              <a:gd name="connsiteY81" fmla="*/ 3250522 h 6858000"/>
              <a:gd name="connsiteX82" fmla="*/ 600804 w 1438889"/>
              <a:gd name="connsiteY82" fmla="*/ 3229163 h 6858000"/>
              <a:gd name="connsiteX83" fmla="*/ 602627 w 1438889"/>
              <a:gd name="connsiteY83" fmla="*/ 3217217 h 6858000"/>
              <a:gd name="connsiteX84" fmla="*/ 589462 w 1438889"/>
              <a:gd name="connsiteY84" fmla="*/ 3183755 h 6858000"/>
              <a:gd name="connsiteX85" fmla="*/ 589963 w 1438889"/>
              <a:gd name="connsiteY85" fmla="*/ 3178642 h 6858000"/>
              <a:gd name="connsiteX86" fmla="*/ 577563 w 1438889"/>
              <a:gd name="connsiteY86" fmla="*/ 3158586 h 6858000"/>
              <a:gd name="connsiteX87" fmla="*/ 562748 w 1438889"/>
              <a:gd name="connsiteY87" fmla="*/ 3129034 h 6858000"/>
              <a:gd name="connsiteX88" fmla="*/ 563413 w 1438889"/>
              <a:gd name="connsiteY88" fmla="*/ 3126682 h 6858000"/>
              <a:gd name="connsiteX89" fmla="*/ 554281 w 1438889"/>
              <a:gd name="connsiteY89" fmla="*/ 3114519 h 6858000"/>
              <a:gd name="connsiteX90" fmla="*/ 540890 w 1438889"/>
              <a:gd name="connsiteY90" fmla="*/ 3106272 h 6858000"/>
              <a:gd name="connsiteX91" fmla="*/ 513620 w 1438889"/>
              <a:gd name="connsiteY91" fmla="*/ 2958185 h 6858000"/>
              <a:gd name="connsiteX92" fmla="*/ 456234 w 1438889"/>
              <a:gd name="connsiteY92" fmla="*/ 2762989 h 6858000"/>
              <a:gd name="connsiteX93" fmla="*/ 405152 w 1438889"/>
              <a:gd name="connsiteY93" fmla="*/ 2554718 h 6858000"/>
              <a:gd name="connsiteX94" fmla="*/ 385246 w 1438889"/>
              <a:gd name="connsiteY94" fmla="*/ 2485734 h 6858000"/>
              <a:gd name="connsiteX95" fmla="*/ 375969 w 1438889"/>
              <a:gd name="connsiteY95" fmla="*/ 2447068 h 6858000"/>
              <a:gd name="connsiteX96" fmla="*/ 362930 w 1438889"/>
              <a:gd name="connsiteY96" fmla="*/ 2425819 h 6858000"/>
              <a:gd name="connsiteX97" fmla="*/ 368929 w 1438889"/>
              <a:gd name="connsiteY97" fmla="*/ 2402874 h 6858000"/>
              <a:gd name="connsiteX98" fmla="*/ 371541 w 1438889"/>
              <a:gd name="connsiteY98" fmla="*/ 2381443 h 6858000"/>
              <a:gd name="connsiteX99" fmla="*/ 347870 w 1438889"/>
              <a:gd name="connsiteY99" fmla="*/ 2261920 h 6858000"/>
              <a:gd name="connsiteX100" fmla="*/ 337757 w 1438889"/>
              <a:gd name="connsiteY100" fmla="*/ 2195378 h 6858000"/>
              <a:gd name="connsiteX101" fmla="*/ 321974 w 1438889"/>
              <a:gd name="connsiteY101" fmla="*/ 2155135 h 6858000"/>
              <a:gd name="connsiteX102" fmla="*/ 319432 w 1438889"/>
              <a:gd name="connsiteY102" fmla="*/ 2118008 h 6858000"/>
              <a:gd name="connsiteX103" fmla="*/ 320425 w 1438889"/>
              <a:gd name="connsiteY103" fmla="*/ 2050531 h 6858000"/>
              <a:gd name="connsiteX104" fmla="*/ 312231 w 1438889"/>
              <a:gd name="connsiteY104" fmla="*/ 1963269 h 6858000"/>
              <a:gd name="connsiteX105" fmla="*/ 293409 w 1438889"/>
              <a:gd name="connsiteY105" fmla="*/ 1906352 h 6858000"/>
              <a:gd name="connsiteX106" fmla="*/ 269966 w 1438889"/>
              <a:gd name="connsiteY106" fmla="*/ 1861531 h 6858000"/>
              <a:gd name="connsiteX107" fmla="*/ 223765 w 1438889"/>
              <a:gd name="connsiteY107" fmla="*/ 1732919 h 6858000"/>
              <a:gd name="connsiteX108" fmla="*/ 196076 w 1438889"/>
              <a:gd name="connsiteY108" fmla="*/ 1663540 h 6858000"/>
              <a:gd name="connsiteX109" fmla="*/ 195202 w 1438889"/>
              <a:gd name="connsiteY109" fmla="*/ 1615777 h 6858000"/>
              <a:gd name="connsiteX110" fmla="*/ 175997 w 1438889"/>
              <a:gd name="connsiteY110" fmla="*/ 1563678 h 6858000"/>
              <a:gd name="connsiteX111" fmla="*/ 189077 w 1438889"/>
              <a:gd name="connsiteY111" fmla="*/ 1519474 h 6858000"/>
              <a:gd name="connsiteX112" fmla="*/ 181819 w 1438889"/>
              <a:gd name="connsiteY112" fmla="*/ 1477995 h 6858000"/>
              <a:gd name="connsiteX113" fmla="*/ 167904 w 1438889"/>
              <a:gd name="connsiteY113" fmla="*/ 1373769 h 6858000"/>
              <a:gd name="connsiteX114" fmla="*/ 176211 w 1438889"/>
              <a:gd name="connsiteY114" fmla="*/ 1307086 h 6858000"/>
              <a:gd name="connsiteX115" fmla="*/ 177399 w 1438889"/>
              <a:gd name="connsiteY115" fmla="*/ 1189033 h 6858000"/>
              <a:gd name="connsiteX116" fmla="*/ 182084 w 1438889"/>
              <a:gd name="connsiteY116" fmla="*/ 1168288 h 6858000"/>
              <a:gd name="connsiteX117" fmla="*/ 174366 w 1438889"/>
              <a:gd name="connsiteY117" fmla="*/ 1142577 h 6858000"/>
              <a:gd name="connsiteX118" fmla="*/ 163672 w 1438889"/>
              <a:gd name="connsiteY118" fmla="*/ 1088484 h 6858000"/>
              <a:gd name="connsiteX119" fmla="*/ 152408 w 1438889"/>
              <a:gd name="connsiteY119" fmla="*/ 1016103 h 6858000"/>
              <a:gd name="connsiteX120" fmla="*/ 153864 w 1438889"/>
              <a:gd name="connsiteY120" fmla="*/ 932283 h 6858000"/>
              <a:gd name="connsiteX121" fmla="*/ 156100 w 1438889"/>
              <a:gd name="connsiteY121" fmla="*/ 915925 h 6858000"/>
              <a:gd name="connsiteX122" fmla="*/ 148729 w 1438889"/>
              <a:gd name="connsiteY122" fmla="*/ 896999 h 6858000"/>
              <a:gd name="connsiteX123" fmla="*/ 118137 w 1438889"/>
              <a:gd name="connsiteY123" fmla="*/ 821517 h 6858000"/>
              <a:gd name="connsiteX124" fmla="*/ 97087 w 1438889"/>
              <a:gd name="connsiteY124" fmla="*/ 751353 h 6858000"/>
              <a:gd name="connsiteX125" fmla="*/ 96645 w 1438889"/>
              <a:gd name="connsiteY125" fmla="*/ 721230 h 6858000"/>
              <a:gd name="connsiteX126" fmla="*/ 82316 w 1438889"/>
              <a:gd name="connsiteY126" fmla="*/ 681659 h 6858000"/>
              <a:gd name="connsiteX127" fmla="*/ 67735 w 1438889"/>
              <a:gd name="connsiteY127" fmla="*/ 635218 h 6858000"/>
              <a:gd name="connsiteX128" fmla="*/ 72746 w 1438889"/>
              <a:gd name="connsiteY128" fmla="*/ 613763 h 6858000"/>
              <a:gd name="connsiteX129" fmla="*/ 58688 w 1438889"/>
              <a:gd name="connsiteY129" fmla="*/ 598582 h 6858000"/>
              <a:gd name="connsiteX130" fmla="*/ 58369 w 1438889"/>
              <a:gd name="connsiteY130" fmla="*/ 576846 h 6858000"/>
              <a:gd name="connsiteX131" fmla="*/ 37995 w 1438889"/>
              <a:gd name="connsiteY131" fmla="*/ 530055 h 6858000"/>
              <a:gd name="connsiteX132" fmla="*/ 37243 w 1438889"/>
              <a:gd name="connsiteY132" fmla="*/ 465389 h 6858000"/>
              <a:gd name="connsiteX133" fmla="*/ 20166 w 1438889"/>
              <a:gd name="connsiteY133" fmla="*/ 424699 h 6858000"/>
              <a:gd name="connsiteX134" fmla="*/ 20541 w 1438889"/>
              <a:gd name="connsiteY134" fmla="*/ 404917 h 6858000"/>
              <a:gd name="connsiteX135" fmla="*/ 498 w 1438889"/>
              <a:gd name="connsiteY135" fmla="*/ 367211 h 6858000"/>
              <a:gd name="connsiteX136" fmla="*/ 148559 w 1438889"/>
              <a:gd name="connsiteY136" fmla="*/ 212860 h 6858000"/>
              <a:gd name="connsiteX137" fmla="*/ 140269 w 1438889"/>
              <a:gd name="connsiteY137" fmla="*/ 144983 h 6858000"/>
              <a:gd name="connsiteX138" fmla="*/ 152553 w 1438889"/>
              <a:gd name="connsiteY138" fmla="*/ 55288 h 6858000"/>
              <a:gd name="connsiteX139" fmla="*/ 112107 w 1438889"/>
              <a:gd name="connsiteY139" fmla="*/ 0 h 6858000"/>
              <a:gd name="connsiteX0" fmla="*/ 92101 w 1418883"/>
              <a:gd name="connsiteY0" fmla="*/ 0 h 6858000"/>
              <a:gd name="connsiteX1" fmla="*/ 1418883 w 1418883"/>
              <a:gd name="connsiteY1" fmla="*/ 0 h 6858000"/>
              <a:gd name="connsiteX2" fmla="*/ 1418883 w 1418883"/>
              <a:gd name="connsiteY2" fmla="*/ 6858000 h 6858000"/>
              <a:gd name="connsiteX3" fmla="*/ 155577 w 1418883"/>
              <a:gd name="connsiteY3" fmla="*/ 6857735 h 6858000"/>
              <a:gd name="connsiteX4" fmla="*/ 192170 w 1418883"/>
              <a:gd name="connsiteY4" fmla="*/ 6776847 h 6858000"/>
              <a:gd name="connsiteX5" fmla="*/ 203670 w 1418883"/>
              <a:gd name="connsiteY5" fmla="*/ 6737706 h 6858000"/>
              <a:gd name="connsiteX6" fmla="*/ 228409 w 1418883"/>
              <a:gd name="connsiteY6" fmla="*/ 6691589 h 6858000"/>
              <a:gd name="connsiteX7" fmla="*/ 205966 w 1418883"/>
              <a:gd name="connsiteY7" fmla="*/ 6659970 h 6858000"/>
              <a:gd name="connsiteX8" fmla="*/ 221057 w 1418883"/>
              <a:gd name="connsiteY8" fmla="*/ 6636211 h 6858000"/>
              <a:gd name="connsiteX9" fmla="*/ 238501 w 1418883"/>
              <a:gd name="connsiteY9" fmla="*/ 6594177 h 6858000"/>
              <a:gd name="connsiteX10" fmla="*/ 252541 w 1418883"/>
              <a:gd name="connsiteY10" fmla="*/ 6557575 h 6858000"/>
              <a:gd name="connsiteX11" fmla="*/ 305498 w 1418883"/>
              <a:gd name="connsiteY11" fmla="*/ 6492130 h 6858000"/>
              <a:gd name="connsiteX12" fmla="*/ 321185 w 1418883"/>
              <a:gd name="connsiteY12" fmla="*/ 6431610 h 6858000"/>
              <a:gd name="connsiteX13" fmla="*/ 364890 w 1418883"/>
              <a:gd name="connsiteY13" fmla="*/ 6379786 h 6858000"/>
              <a:gd name="connsiteX14" fmla="*/ 348113 w 1418883"/>
              <a:gd name="connsiteY14" fmla="*/ 6334727 h 6858000"/>
              <a:gd name="connsiteX15" fmla="*/ 325528 w 1418883"/>
              <a:gd name="connsiteY15" fmla="*/ 6313295 h 6858000"/>
              <a:gd name="connsiteX16" fmla="*/ 332692 w 1418883"/>
              <a:gd name="connsiteY16" fmla="*/ 6280046 h 6858000"/>
              <a:gd name="connsiteX17" fmla="*/ 315437 w 1418883"/>
              <a:gd name="connsiteY17" fmla="*/ 6270265 h 6858000"/>
              <a:gd name="connsiteX18" fmla="*/ 342465 w 1418883"/>
              <a:gd name="connsiteY18" fmla="*/ 6252834 h 6858000"/>
              <a:gd name="connsiteX19" fmla="*/ 320457 w 1418883"/>
              <a:gd name="connsiteY19" fmla="*/ 6202459 h 6858000"/>
              <a:gd name="connsiteX20" fmla="*/ 319255 w 1418883"/>
              <a:gd name="connsiteY20" fmla="*/ 6153037 h 6858000"/>
              <a:gd name="connsiteX21" fmla="*/ 334670 w 1418883"/>
              <a:gd name="connsiteY21" fmla="*/ 6078132 h 6858000"/>
              <a:gd name="connsiteX22" fmla="*/ 322057 w 1418883"/>
              <a:gd name="connsiteY22" fmla="*/ 6028119 h 6858000"/>
              <a:gd name="connsiteX23" fmla="*/ 307286 w 1418883"/>
              <a:gd name="connsiteY23" fmla="*/ 5926735 h 6858000"/>
              <a:gd name="connsiteX24" fmla="*/ 356798 w 1418883"/>
              <a:gd name="connsiteY24" fmla="*/ 5712857 h 6858000"/>
              <a:gd name="connsiteX25" fmla="*/ 335873 w 1418883"/>
              <a:gd name="connsiteY25" fmla="*/ 5676393 h 6858000"/>
              <a:gd name="connsiteX26" fmla="*/ 375465 w 1418883"/>
              <a:gd name="connsiteY26" fmla="*/ 5563435 h 6858000"/>
              <a:gd name="connsiteX27" fmla="*/ 422595 w 1418883"/>
              <a:gd name="connsiteY27" fmla="*/ 5437125 h 6858000"/>
              <a:gd name="connsiteX28" fmla="*/ 436163 w 1418883"/>
              <a:gd name="connsiteY28" fmla="*/ 5396260 h 6858000"/>
              <a:gd name="connsiteX29" fmla="*/ 452144 w 1418883"/>
              <a:gd name="connsiteY29" fmla="*/ 5330009 h 6858000"/>
              <a:gd name="connsiteX30" fmla="*/ 485637 w 1418883"/>
              <a:gd name="connsiteY30" fmla="*/ 5273739 h 6858000"/>
              <a:gd name="connsiteX31" fmla="*/ 495236 w 1418883"/>
              <a:gd name="connsiteY31" fmla="*/ 5241779 h 6858000"/>
              <a:gd name="connsiteX32" fmla="*/ 506462 w 1418883"/>
              <a:gd name="connsiteY32" fmla="*/ 5225268 h 6858000"/>
              <a:gd name="connsiteX33" fmla="*/ 507482 w 1418883"/>
              <a:gd name="connsiteY33" fmla="*/ 5217684 h 6858000"/>
              <a:gd name="connsiteX34" fmla="*/ 514823 w 1418883"/>
              <a:gd name="connsiteY34" fmla="*/ 5193377 h 6858000"/>
              <a:gd name="connsiteX35" fmla="*/ 518126 w 1418883"/>
              <a:gd name="connsiteY35" fmla="*/ 5179288 h 6858000"/>
              <a:gd name="connsiteX36" fmla="*/ 519110 w 1418883"/>
              <a:gd name="connsiteY36" fmla="*/ 5173621 h 6858000"/>
              <a:gd name="connsiteX37" fmla="*/ 514744 w 1418883"/>
              <a:gd name="connsiteY37" fmla="*/ 5159961 h 6858000"/>
              <a:gd name="connsiteX38" fmla="*/ 521421 w 1418883"/>
              <a:gd name="connsiteY38" fmla="*/ 5144295 h 6858000"/>
              <a:gd name="connsiteX39" fmla="*/ 518354 w 1418883"/>
              <a:gd name="connsiteY39" fmla="*/ 5125185 h 6858000"/>
              <a:gd name="connsiteX40" fmla="*/ 525184 w 1418883"/>
              <a:gd name="connsiteY40" fmla="*/ 5121884 h 6858000"/>
              <a:gd name="connsiteX41" fmla="*/ 532220 w 1418883"/>
              <a:gd name="connsiteY41" fmla="*/ 5067850 h 6858000"/>
              <a:gd name="connsiteX42" fmla="*/ 534951 w 1418883"/>
              <a:gd name="connsiteY42" fmla="*/ 5060861 h 6858000"/>
              <a:gd name="connsiteX43" fmla="*/ 531655 w 1418883"/>
              <a:gd name="connsiteY43" fmla="*/ 5034192 h 6858000"/>
              <a:gd name="connsiteX44" fmla="*/ 533209 w 1418883"/>
              <a:gd name="connsiteY44" fmla="*/ 4993030 h 6858000"/>
              <a:gd name="connsiteX45" fmla="*/ 540118 w 1418883"/>
              <a:gd name="connsiteY45" fmla="*/ 4946844 h 6858000"/>
              <a:gd name="connsiteX46" fmla="*/ 535974 w 1418883"/>
              <a:gd name="connsiteY46" fmla="*/ 4932692 h 6858000"/>
              <a:gd name="connsiteX47" fmla="*/ 551377 w 1418883"/>
              <a:gd name="connsiteY47" fmla="*/ 4858827 h 6858000"/>
              <a:gd name="connsiteX48" fmla="*/ 557280 w 1418883"/>
              <a:gd name="connsiteY48" fmla="*/ 4821170 h 6858000"/>
              <a:gd name="connsiteX49" fmla="*/ 562013 w 1418883"/>
              <a:gd name="connsiteY49" fmla="*/ 4780965 h 6858000"/>
              <a:gd name="connsiteX50" fmla="*/ 563306 w 1418883"/>
              <a:gd name="connsiteY50" fmla="*/ 4750867 h 6858000"/>
              <a:gd name="connsiteX51" fmla="*/ 561113 w 1418883"/>
              <a:gd name="connsiteY51" fmla="*/ 4690749 h 6858000"/>
              <a:gd name="connsiteX52" fmla="*/ 556593 w 1418883"/>
              <a:gd name="connsiteY52" fmla="*/ 4584173 h 6858000"/>
              <a:gd name="connsiteX53" fmla="*/ 551676 w 1418883"/>
              <a:gd name="connsiteY53" fmla="*/ 4444346 h 6858000"/>
              <a:gd name="connsiteX54" fmla="*/ 548241 w 1418883"/>
              <a:gd name="connsiteY54" fmla="*/ 4375228 h 6858000"/>
              <a:gd name="connsiteX55" fmla="*/ 528894 w 1418883"/>
              <a:gd name="connsiteY55" fmla="*/ 4214165 h 6858000"/>
              <a:gd name="connsiteX56" fmla="*/ 532967 w 1418883"/>
              <a:gd name="connsiteY56" fmla="*/ 4090296 h 6858000"/>
              <a:gd name="connsiteX57" fmla="*/ 518223 w 1418883"/>
              <a:gd name="connsiteY57" fmla="*/ 4033999 h 6858000"/>
              <a:gd name="connsiteX58" fmla="*/ 519372 w 1418883"/>
              <a:gd name="connsiteY58" fmla="*/ 4031933 h 6858000"/>
              <a:gd name="connsiteX59" fmla="*/ 517948 w 1418883"/>
              <a:gd name="connsiteY59" fmla="*/ 4013953 h 6858000"/>
              <a:gd name="connsiteX60" fmla="*/ 504243 w 1418883"/>
              <a:gd name="connsiteY60" fmla="*/ 3974753 h 6858000"/>
              <a:gd name="connsiteX61" fmla="*/ 505841 w 1418883"/>
              <a:gd name="connsiteY61" fmla="*/ 3969950 h 6858000"/>
              <a:gd name="connsiteX62" fmla="*/ 499263 w 1418883"/>
              <a:gd name="connsiteY62" fmla="*/ 3933779 h 6858000"/>
              <a:gd name="connsiteX63" fmla="*/ 500594 w 1418883"/>
              <a:gd name="connsiteY63" fmla="*/ 3933093 h 6858000"/>
              <a:gd name="connsiteX64" fmla="*/ 504948 w 1418883"/>
              <a:gd name="connsiteY64" fmla="*/ 3922082 h 6858000"/>
              <a:gd name="connsiteX65" fmla="*/ 510026 w 1418883"/>
              <a:gd name="connsiteY65" fmla="*/ 3901461 h 6858000"/>
              <a:gd name="connsiteX66" fmla="*/ 532620 w 1418883"/>
              <a:gd name="connsiteY66" fmla="*/ 3813873 h 6858000"/>
              <a:gd name="connsiteX67" fmla="*/ 532045 w 1418883"/>
              <a:gd name="connsiteY67" fmla="*/ 3806161 h 6858000"/>
              <a:gd name="connsiteX68" fmla="*/ 532352 w 1418883"/>
              <a:gd name="connsiteY68" fmla="*/ 3805957 h 6858000"/>
              <a:gd name="connsiteX69" fmla="*/ 532379 w 1418883"/>
              <a:gd name="connsiteY69" fmla="*/ 3797724 h 6858000"/>
              <a:gd name="connsiteX70" fmla="*/ 530994 w 1418883"/>
              <a:gd name="connsiteY70" fmla="*/ 3792098 h 6858000"/>
              <a:gd name="connsiteX71" fmla="*/ 529878 w 1418883"/>
              <a:gd name="connsiteY71" fmla="*/ 3777135 h 6858000"/>
              <a:gd name="connsiteX72" fmla="*/ 531611 w 1418883"/>
              <a:gd name="connsiteY72" fmla="*/ 3771656 h 6858000"/>
              <a:gd name="connsiteX73" fmla="*/ 535354 w 1418883"/>
              <a:gd name="connsiteY73" fmla="*/ 3769007 h 6858000"/>
              <a:gd name="connsiteX74" fmla="*/ 534820 w 1418883"/>
              <a:gd name="connsiteY74" fmla="*/ 3767709 h 6858000"/>
              <a:gd name="connsiteX75" fmla="*/ 543516 w 1418883"/>
              <a:gd name="connsiteY75" fmla="*/ 3738082 h 6858000"/>
              <a:gd name="connsiteX76" fmla="*/ 550862 w 1418883"/>
              <a:gd name="connsiteY76" fmla="*/ 3673397 h 6858000"/>
              <a:gd name="connsiteX77" fmla="*/ 550158 w 1418883"/>
              <a:gd name="connsiteY77" fmla="*/ 3637109 h 6858000"/>
              <a:gd name="connsiteX78" fmla="*/ 553601 w 1418883"/>
              <a:gd name="connsiteY78" fmla="*/ 3536883 h 6858000"/>
              <a:gd name="connsiteX79" fmla="*/ 561139 w 1418883"/>
              <a:gd name="connsiteY79" fmla="*/ 3435652 h 6858000"/>
              <a:gd name="connsiteX80" fmla="*/ 562810 w 1418883"/>
              <a:gd name="connsiteY80" fmla="*/ 3307769 h 6858000"/>
              <a:gd name="connsiteX81" fmla="*/ 580373 w 1418883"/>
              <a:gd name="connsiteY81" fmla="*/ 3250522 h 6858000"/>
              <a:gd name="connsiteX82" fmla="*/ 580798 w 1418883"/>
              <a:gd name="connsiteY82" fmla="*/ 3229163 h 6858000"/>
              <a:gd name="connsiteX83" fmla="*/ 582621 w 1418883"/>
              <a:gd name="connsiteY83" fmla="*/ 3217217 h 6858000"/>
              <a:gd name="connsiteX84" fmla="*/ 569456 w 1418883"/>
              <a:gd name="connsiteY84" fmla="*/ 3183755 h 6858000"/>
              <a:gd name="connsiteX85" fmla="*/ 569957 w 1418883"/>
              <a:gd name="connsiteY85" fmla="*/ 3178642 h 6858000"/>
              <a:gd name="connsiteX86" fmla="*/ 557557 w 1418883"/>
              <a:gd name="connsiteY86" fmla="*/ 3158586 h 6858000"/>
              <a:gd name="connsiteX87" fmla="*/ 542742 w 1418883"/>
              <a:gd name="connsiteY87" fmla="*/ 3129034 h 6858000"/>
              <a:gd name="connsiteX88" fmla="*/ 543407 w 1418883"/>
              <a:gd name="connsiteY88" fmla="*/ 3126682 h 6858000"/>
              <a:gd name="connsiteX89" fmla="*/ 534275 w 1418883"/>
              <a:gd name="connsiteY89" fmla="*/ 3114519 h 6858000"/>
              <a:gd name="connsiteX90" fmla="*/ 520884 w 1418883"/>
              <a:gd name="connsiteY90" fmla="*/ 3106272 h 6858000"/>
              <a:gd name="connsiteX91" fmla="*/ 493614 w 1418883"/>
              <a:gd name="connsiteY91" fmla="*/ 2958185 h 6858000"/>
              <a:gd name="connsiteX92" fmla="*/ 436228 w 1418883"/>
              <a:gd name="connsiteY92" fmla="*/ 2762989 h 6858000"/>
              <a:gd name="connsiteX93" fmla="*/ 385146 w 1418883"/>
              <a:gd name="connsiteY93" fmla="*/ 2554718 h 6858000"/>
              <a:gd name="connsiteX94" fmla="*/ 365240 w 1418883"/>
              <a:gd name="connsiteY94" fmla="*/ 2485734 h 6858000"/>
              <a:gd name="connsiteX95" fmla="*/ 355963 w 1418883"/>
              <a:gd name="connsiteY95" fmla="*/ 2447068 h 6858000"/>
              <a:gd name="connsiteX96" fmla="*/ 342924 w 1418883"/>
              <a:gd name="connsiteY96" fmla="*/ 2425819 h 6858000"/>
              <a:gd name="connsiteX97" fmla="*/ 348923 w 1418883"/>
              <a:gd name="connsiteY97" fmla="*/ 2402874 h 6858000"/>
              <a:gd name="connsiteX98" fmla="*/ 351535 w 1418883"/>
              <a:gd name="connsiteY98" fmla="*/ 2381443 h 6858000"/>
              <a:gd name="connsiteX99" fmla="*/ 327864 w 1418883"/>
              <a:gd name="connsiteY99" fmla="*/ 2261920 h 6858000"/>
              <a:gd name="connsiteX100" fmla="*/ 317751 w 1418883"/>
              <a:gd name="connsiteY100" fmla="*/ 2195378 h 6858000"/>
              <a:gd name="connsiteX101" fmla="*/ 301968 w 1418883"/>
              <a:gd name="connsiteY101" fmla="*/ 2155135 h 6858000"/>
              <a:gd name="connsiteX102" fmla="*/ 299426 w 1418883"/>
              <a:gd name="connsiteY102" fmla="*/ 2118008 h 6858000"/>
              <a:gd name="connsiteX103" fmla="*/ 300419 w 1418883"/>
              <a:gd name="connsiteY103" fmla="*/ 2050531 h 6858000"/>
              <a:gd name="connsiteX104" fmla="*/ 292225 w 1418883"/>
              <a:gd name="connsiteY104" fmla="*/ 1963269 h 6858000"/>
              <a:gd name="connsiteX105" fmla="*/ 273403 w 1418883"/>
              <a:gd name="connsiteY105" fmla="*/ 1906352 h 6858000"/>
              <a:gd name="connsiteX106" fmla="*/ 249960 w 1418883"/>
              <a:gd name="connsiteY106" fmla="*/ 1861531 h 6858000"/>
              <a:gd name="connsiteX107" fmla="*/ 203759 w 1418883"/>
              <a:gd name="connsiteY107" fmla="*/ 1732919 h 6858000"/>
              <a:gd name="connsiteX108" fmla="*/ 176070 w 1418883"/>
              <a:gd name="connsiteY108" fmla="*/ 1663540 h 6858000"/>
              <a:gd name="connsiteX109" fmla="*/ 175196 w 1418883"/>
              <a:gd name="connsiteY109" fmla="*/ 1615777 h 6858000"/>
              <a:gd name="connsiteX110" fmla="*/ 155991 w 1418883"/>
              <a:gd name="connsiteY110" fmla="*/ 1563678 h 6858000"/>
              <a:gd name="connsiteX111" fmla="*/ 169071 w 1418883"/>
              <a:gd name="connsiteY111" fmla="*/ 1519474 h 6858000"/>
              <a:gd name="connsiteX112" fmla="*/ 161813 w 1418883"/>
              <a:gd name="connsiteY112" fmla="*/ 1477995 h 6858000"/>
              <a:gd name="connsiteX113" fmla="*/ 147898 w 1418883"/>
              <a:gd name="connsiteY113" fmla="*/ 1373769 h 6858000"/>
              <a:gd name="connsiteX114" fmla="*/ 156205 w 1418883"/>
              <a:gd name="connsiteY114" fmla="*/ 1307086 h 6858000"/>
              <a:gd name="connsiteX115" fmla="*/ 157393 w 1418883"/>
              <a:gd name="connsiteY115" fmla="*/ 1189033 h 6858000"/>
              <a:gd name="connsiteX116" fmla="*/ 162078 w 1418883"/>
              <a:gd name="connsiteY116" fmla="*/ 1168288 h 6858000"/>
              <a:gd name="connsiteX117" fmla="*/ 154360 w 1418883"/>
              <a:gd name="connsiteY117" fmla="*/ 1142577 h 6858000"/>
              <a:gd name="connsiteX118" fmla="*/ 143666 w 1418883"/>
              <a:gd name="connsiteY118" fmla="*/ 1088484 h 6858000"/>
              <a:gd name="connsiteX119" fmla="*/ 132402 w 1418883"/>
              <a:gd name="connsiteY119" fmla="*/ 1016103 h 6858000"/>
              <a:gd name="connsiteX120" fmla="*/ 133858 w 1418883"/>
              <a:gd name="connsiteY120" fmla="*/ 932283 h 6858000"/>
              <a:gd name="connsiteX121" fmla="*/ 136094 w 1418883"/>
              <a:gd name="connsiteY121" fmla="*/ 915925 h 6858000"/>
              <a:gd name="connsiteX122" fmla="*/ 128723 w 1418883"/>
              <a:gd name="connsiteY122" fmla="*/ 896999 h 6858000"/>
              <a:gd name="connsiteX123" fmla="*/ 98131 w 1418883"/>
              <a:gd name="connsiteY123" fmla="*/ 821517 h 6858000"/>
              <a:gd name="connsiteX124" fmla="*/ 77081 w 1418883"/>
              <a:gd name="connsiteY124" fmla="*/ 751353 h 6858000"/>
              <a:gd name="connsiteX125" fmla="*/ 76639 w 1418883"/>
              <a:gd name="connsiteY125" fmla="*/ 721230 h 6858000"/>
              <a:gd name="connsiteX126" fmla="*/ 62310 w 1418883"/>
              <a:gd name="connsiteY126" fmla="*/ 681659 h 6858000"/>
              <a:gd name="connsiteX127" fmla="*/ 47729 w 1418883"/>
              <a:gd name="connsiteY127" fmla="*/ 635218 h 6858000"/>
              <a:gd name="connsiteX128" fmla="*/ 52740 w 1418883"/>
              <a:gd name="connsiteY128" fmla="*/ 613763 h 6858000"/>
              <a:gd name="connsiteX129" fmla="*/ 38682 w 1418883"/>
              <a:gd name="connsiteY129" fmla="*/ 598582 h 6858000"/>
              <a:gd name="connsiteX130" fmla="*/ 38363 w 1418883"/>
              <a:gd name="connsiteY130" fmla="*/ 576846 h 6858000"/>
              <a:gd name="connsiteX131" fmla="*/ 17989 w 1418883"/>
              <a:gd name="connsiteY131" fmla="*/ 530055 h 6858000"/>
              <a:gd name="connsiteX132" fmla="*/ 17237 w 1418883"/>
              <a:gd name="connsiteY132" fmla="*/ 465389 h 6858000"/>
              <a:gd name="connsiteX133" fmla="*/ 160 w 1418883"/>
              <a:gd name="connsiteY133" fmla="*/ 424699 h 6858000"/>
              <a:gd name="connsiteX134" fmla="*/ 535 w 1418883"/>
              <a:gd name="connsiteY134" fmla="*/ 404917 h 6858000"/>
              <a:gd name="connsiteX135" fmla="*/ 111526 w 1418883"/>
              <a:gd name="connsiteY135" fmla="*/ 275771 h 6858000"/>
              <a:gd name="connsiteX136" fmla="*/ 128553 w 1418883"/>
              <a:gd name="connsiteY136" fmla="*/ 212860 h 6858000"/>
              <a:gd name="connsiteX137" fmla="*/ 120263 w 1418883"/>
              <a:gd name="connsiteY137" fmla="*/ 144983 h 6858000"/>
              <a:gd name="connsiteX138" fmla="*/ 132547 w 1418883"/>
              <a:gd name="connsiteY138" fmla="*/ 55288 h 6858000"/>
              <a:gd name="connsiteX139" fmla="*/ 92101 w 1418883"/>
              <a:gd name="connsiteY139" fmla="*/ 0 h 6858000"/>
              <a:gd name="connsiteX0" fmla="*/ 91951 w 1418733"/>
              <a:gd name="connsiteY0" fmla="*/ 0 h 6858000"/>
              <a:gd name="connsiteX1" fmla="*/ 1418733 w 1418733"/>
              <a:gd name="connsiteY1" fmla="*/ 0 h 6858000"/>
              <a:gd name="connsiteX2" fmla="*/ 1418733 w 1418733"/>
              <a:gd name="connsiteY2" fmla="*/ 6858000 h 6858000"/>
              <a:gd name="connsiteX3" fmla="*/ 155427 w 1418733"/>
              <a:gd name="connsiteY3" fmla="*/ 6857735 h 6858000"/>
              <a:gd name="connsiteX4" fmla="*/ 192020 w 1418733"/>
              <a:gd name="connsiteY4" fmla="*/ 6776847 h 6858000"/>
              <a:gd name="connsiteX5" fmla="*/ 203520 w 1418733"/>
              <a:gd name="connsiteY5" fmla="*/ 6737706 h 6858000"/>
              <a:gd name="connsiteX6" fmla="*/ 228259 w 1418733"/>
              <a:gd name="connsiteY6" fmla="*/ 6691589 h 6858000"/>
              <a:gd name="connsiteX7" fmla="*/ 205816 w 1418733"/>
              <a:gd name="connsiteY7" fmla="*/ 6659970 h 6858000"/>
              <a:gd name="connsiteX8" fmla="*/ 220907 w 1418733"/>
              <a:gd name="connsiteY8" fmla="*/ 6636211 h 6858000"/>
              <a:gd name="connsiteX9" fmla="*/ 238351 w 1418733"/>
              <a:gd name="connsiteY9" fmla="*/ 6594177 h 6858000"/>
              <a:gd name="connsiteX10" fmla="*/ 252391 w 1418733"/>
              <a:gd name="connsiteY10" fmla="*/ 6557575 h 6858000"/>
              <a:gd name="connsiteX11" fmla="*/ 305348 w 1418733"/>
              <a:gd name="connsiteY11" fmla="*/ 6492130 h 6858000"/>
              <a:gd name="connsiteX12" fmla="*/ 321035 w 1418733"/>
              <a:gd name="connsiteY12" fmla="*/ 6431610 h 6858000"/>
              <a:gd name="connsiteX13" fmla="*/ 364740 w 1418733"/>
              <a:gd name="connsiteY13" fmla="*/ 6379786 h 6858000"/>
              <a:gd name="connsiteX14" fmla="*/ 347963 w 1418733"/>
              <a:gd name="connsiteY14" fmla="*/ 6334727 h 6858000"/>
              <a:gd name="connsiteX15" fmla="*/ 325378 w 1418733"/>
              <a:gd name="connsiteY15" fmla="*/ 6313295 h 6858000"/>
              <a:gd name="connsiteX16" fmla="*/ 332542 w 1418733"/>
              <a:gd name="connsiteY16" fmla="*/ 6280046 h 6858000"/>
              <a:gd name="connsiteX17" fmla="*/ 315287 w 1418733"/>
              <a:gd name="connsiteY17" fmla="*/ 6270265 h 6858000"/>
              <a:gd name="connsiteX18" fmla="*/ 342315 w 1418733"/>
              <a:gd name="connsiteY18" fmla="*/ 6252834 h 6858000"/>
              <a:gd name="connsiteX19" fmla="*/ 320307 w 1418733"/>
              <a:gd name="connsiteY19" fmla="*/ 6202459 h 6858000"/>
              <a:gd name="connsiteX20" fmla="*/ 319105 w 1418733"/>
              <a:gd name="connsiteY20" fmla="*/ 6153037 h 6858000"/>
              <a:gd name="connsiteX21" fmla="*/ 334520 w 1418733"/>
              <a:gd name="connsiteY21" fmla="*/ 6078132 h 6858000"/>
              <a:gd name="connsiteX22" fmla="*/ 321907 w 1418733"/>
              <a:gd name="connsiteY22" fmla="*/ 6028119 h 6858000"/>
              <a:gd name="connsiteX23" fmla="*/ 307136 w 1418733"/>
              <a:gd name="connsiteY23" fmla="*/ 5926735 h 6858000"/>
              <a:gd name="connsiteX24" fmla="*/ 356648 w 1418733"/>
              <a:gd name="connsiteY24" fmla="*/ 5712857 h 6858000"/>
              <a:gd name="connsiteX25" fmla="*/ 335723 w 1418733"/>
              <a:gd name="connsiteY25" fmla="*/ 5676393 h 6858000"/>
              <a:gd name="connsiteX26" fmla="*/ 375315 w 1418733"/>
              <a:gd name="connsiteY26" fmla="*/ 5563435 h 6858000"/>
              <a:gd name="connsiteX27" fmla="*/ 422445 w 1418733"/>
              <a:gd name="connsiteY27" fmla="*/ 5437125 h 6858000"/>
              <a:gd name="connsiteX28" fmla="*/ 436013 w 1418733"/>
              <a:gd name="connsiteY28" fmla="*/ 5396260 h 6858000"/>
              <a:gd name="connsiteX29" fmla="*/ 451994 w 1418733"/>
              <a:gd name="connsiteY29" fmla="*/ 5330009 h 6858000"/>
              <a:gd name="connsiteX30" fmla="*/ 485487 w 1418733"/>
              <a:gd name="connsiteY30" fmla="*/ 5273739 h 6858000"/>
              <a:gd name="connsiteX31" fmla="*/ 495086 w 1418733"/>
              <a:gd name="connsiteY31" fmla="*/ 5241779 h 6858000"/>
              <a:gd name="connsiteX32" fmla="*/ 506312 w 1418733"/>
              <a:gd name="connsiteY32" fmla="*/ 5225268 h 6858000"/>
              <a:gd name="connsiteX33" fmla="*/ 507332 w 1418733"/>
              <a:gd name="connsiteY33" fmla="*/ 5217684 h 6858000"/>
              <a:gd name="connsiteX34" fmla="*/ 514673 w 1418733"/>
              <a:gd name="connsiteY34" fmla="*/ 5193377 h 6858000"/>
              <a:gd name="connsiteX35" fmla="*/ 517976 w 1418733"/>
              <a:gd name="connsiteY35" fmla="*/ 5179288 h 6858000"/>
              <a:gd name="connsiteX36" fmla="*/ 518960 w 1418733"/>
              <a:gd name="connsiteY36" fmla="*/ 5173621 h 6858000"/>
              <a:gd name="connsiteX37" fmla="*/ 514594 w 1418733"/>
              <a:gd name="connsiteY37" fmla="*/ 5159961 h 6858000"/>
              <a:gd name="connsiteX38" fmla="*/ 521271 w 1418733"/>
              <a:gd name="connsiteY38" fmla="*/ 5144295 h 6858000"/>
              <a:gd name="connsiteX39" fmla="*/ 518204 w 1418733"/>
              <a:gd name="connsiteY39" fmla="*/ 5125185 h 6858000"/>
              <a:gd name="connsiteX40" fmla="*/ 525034 w 1418733"/>
              <a:gd name="connsiteY40" fmla="*/ 5121884 h 6858000"/>
              <a:gd name="connsiteX41" fmla="*/ 532070 w 1418733"/>
              <a:gd name="connsiteY41" fmla="*/ 5067850 h 6858000"/>
              <a:gd name="connsiteX42" fmla="*/ 534801 w 1418733"/>
              <a:gd name="connsiteY42" fmla="*/ 5060861 h 6858000"/>
              <a:gd name="connsiteX43" fmla="*/ 531505 w 1418733"/>
              <a:gd name="connsiteY43" fmla="*/ 5034192 h 6858000"/>
              <a:gd name="connsiteX44" fmla="*/ 533059 w 1418733"/>
              <a:gd name="connsiteY44" fmla="*/ 4993030 h 6858000"/>
              <a:gd name="connsiteX45" fmla="*/ 539968 w 1418733"/>
              <a:gd name="connsiteY45" fmla="*/ 4946844 h 6858000"/>
              <a:gd name="connsiteX46" fmla="*/ 535824 w 1418733"/>
              <a:gd name="connsiteY46" fmla="*/ 4932692 h 6858000"/>
              <a:gd name="connsiteX47" fmla="*/ 551227 w 1418733"/>
              <a:gd name="connsiteY47" fmla="*/ 4858827 h 6858000"/>
              <a:gd name="connsiteX48" fmla="*/ 557130 w 1418733"/>
              <a:gd name="connsiteY48" fmla="*/ 4821170 h 6858000"/>
              <a:gd name="connsiteX49" fmla="*/ 561863 w 1418733"/>
              <a:gd name="connsiteY49" fmla="*/ 4780965 h 6858000"/>
              <a:gd name="connsiteX50" fmla="*/ 563156 w 1418733"/>
              <a:gd name="connsiteY50" fmla="*/ 4750867 h 6858000"/>
              <a:gd name="connsiteX51" fmla="*/ 560963 w 1418733"/>
              <a:gd name="connsiteY51" fmla="*/ 4690749 h 6858000"/>
              <a:gd name="connsiteX52" fmla="*/ 556443 w 1418733"/>
              <a:gd name="connsiteY52" fmla="*/ 4584173 h 6858000"/>
              <a:gd name="connsiteX53" fmla="*/ 551526 w 1418733"/>
              <a:gd name="connsiteY53" fmla="*/ 4444346 h 6858000"/>
              <a:gd name="connsiteX54" fmla="*/ 548091 w 1418733"/>
              <a:gd name="connsiteY54" fmla="*/ 4375228 h 6858000"/>
              <a:gd name="connsiteX55" fmla="*/ 528744 w 1418733"/>
              <a:gd name="connsiteY55" fmla="*/ 4214165 h 6858000"/>
              <a:gd name="connsiteX56" fmla="*/ 532817 w 1418733"/>
              <a:gd name="connsiteY56" fmla="*/ 4090296 h 6858000"/>
              <a:gd name="connsiteX57" fmla="*/ 518073 w 1418733"/>
              <a:gd name="connsiteY57" fmla="*/ 4033999 h 6858000"/>
              <a:gd name="connsiteX58" fmla="*/ 519222 w 1418733"/>
              <a:gd name="connsiteY58" fmla="*/ 4031933 h 6858000"/>
              <a:gd name="connsiteX59" fmla="*/ 517798 w 1418733"/>
              <a:gd name="connsiteY59" fmla="*/ 4013953 h 6858000"/>
              <a:gd name="connsiteX60" fmla="*/ 504093 w 1418733"/>
              <a:gd name="connsiteY60" fmla="*/ 3974753 h 6858000"/>
              <a:gd name="connsiteX61" fmla="*/ 505691 w 1418733"/>
              <a:gd name="connsiteY61" fmla="*/ 3969950 h 6858000"/>
              <a:gd name="connsiteX62" fmla="*/ 499113 w 1418733"/>
              <a:gd name="connsiteY62" fmla="*/ 3933779 h 6858000"/>
              <a:gd name="connsiteX63" fmla="*/ 500444 w 1418733"/>
              <a:gd name="connsiteY63" fmla="*/ 3933093 h 6858000"/>
              <a:gd name="connsiteX64" fmla="*/ 504798 w 1418733"/>
              <a:gd name="connsiteY64" fmla="*/ 3922082 h 6858000"/>
              <a:gd name="connsiteX65" fmla="*/ 509876 w 1418733"/>
              <a:gd name="connsiteY65" fmla="*/ 3901461 h 6858000"/>
              <a:gd name="connsiteX66" fmla="*/ 532470 w 1418733"/>
              <a:gd name="connsiteY66" fmla="*/ 3813873 h 6858000"/>
              <a:gd name="connsiteX67" fmla="*/ 531895 w 1418733"/>
              <a:gd name="connsiteY67" fmla="*/ 3806161 h 6858000"/>
              <a:gd name="connsiteX68" fmla="*/ 532202 w 1418733"/>
              <a:gd name="connsiteY68" fmla="*/ 3805957 h 6858000"/>
              <a:gd name="connsiteX69" fmla="*/ 532229 w 1418733"/>
              <a:gd name="connsiteY69" fmla="*/ 3797724 h 6858000"/>
              <a:gd name="connsiteX70" fmla="*/ 530844 w 1418733"/>
              <a:gd name="connsiteY70" fmla="*/ 3792098 h 6858000"/>
              <a:gd name="connsiteX71" fmla="*/ 529728 w 1418733"/>
              <a:gd name="connsiteY71" fmla="*/ 3777135 h 6858000"/>
              <a:gd name="connsiteX72" fmla="*/ 531461 w 1418733"/>
              <a:gd name="connsiteY72" fmla="*/ 3771656 h 6858000"/>
              <a:gd name="connsiteX73" fmla="*/ 535204 w 1418733"/>
              <a:gd name="connsiteY73" fmla="*/ 3769007 h 6858000"/>
              <a:gd name="connsiteX74" fmla="*/ 534670 w 1418733"/>
              <a:gd name="connsiteY74" fmla="*/ 3767709 h 6858000"/>
              <a:gd name="connsiteX75" fmla="*/ 543366 w 1418733"/>
              <a:gd name="connsiteY75" fmla="*/ 3738082 h 6858000"/>
              <a:gd name="connsiteX76" fmla="*/ 550712 w 1418733"/>
              <a:gd name="connsiteY76" fmla="*/ 3673397 h 6858000"/>
              <a:gd name="connsiteX77" fmla="*/ 550008 w 1418733"/>
              <a:gd name="connsiteY77" fmla="*/ 3637109 h 6858000"/>
              <a:gd name="connsiteX78" fmla="*/ 553451 w 1418733"/>
              <a:gd name="connsiteY78" fmla="*/ 3536883 h 6858000"/>
              <a:gd name="connsiteX79" fmla="*/ 560989 w 1418733"/>
              <a:gd name="connsiteY79" fmla="*/ 3435652 h 6858000"/>
              <a:gd name="connsiteX80" fmla="*/ 562660 w 1418733"/>
              <a:gd name="connsiteY80" fmla="*/ 3307769 h 6858000"/>
              <a:gd name="connsiteX81" fmla="*/ 580223 w 1418733"/>
              <a:gd name="connsiteY81" fmla="*/ 3250522 h 6858000"/>
              <a:gd name="connsiteX82" fmla="*/ 580648 w 1418733"/>
              <a:gd name="connsiteY82" fmla="*/ 3229163 h 6858000"/>
              <a:gd name="connsiteX83" fmla="*/ 582471 w 1418733"/>
              <a:gd name="connsiteY83" fmla="*/ 3217217 h 6858000"/>
              <a:gd name="connsiteX84" fmla="*/ 569306 w 1418733"/>
              <a:gd name="connsiteY84" fmla="*/ 3183755 h 6858000"/>
              <a:gd name="connsiteX85" fmla="*/ 569807 w 1418733"/>
              <a:gd name="connsiteY85" fmla="*/ 3178642 h 6858000"/>
              <a:gd name="connsiteX86" fmla="*/ 557407 w 1418733"/>
              <a:gd name="connsiteY86" fmla="*/ 3158586 h 6858000"/>
              <a:gd name="connsiteX87" fmla="*/ 542592 w 1418733"/>
              <a:gd name="connsiteY87" fmla="*/ 3129034 h 6858000"/>
              <a:gd name="connsiteX88" fmla="*/ 543257 w 1418733"/>
              <a:gd name="connsiteY88" fmla="*/ 3126682 h 6858000"/>
              <a:gd name="connsiteX89" fmla="*/ 534125 w 1418733"/>
              <a:gd name="connsiteY89" fmla="*/ 3114519 h 6858000"/>
              <a:gd name="connsiteX90" fmla="*/ 520734 w 1418733"/>
              <a:gd name="connsiteY90" fmla="*/ 3106272 h 6858000"/>
              <a:gd name="connsiteX91" fmla="*/ 493464 w 1418733"/>
              <a:gd name="connsiteY91" fmla="*/ 2958185 h 6858000"/>
              <a:gd name="connsiteX92" fmla="*/ 436078 w 1418733"/>
              <a:gd name="connsiteY92" fmla="*/ 2762989 h 6858000"/>
              <a:gd name="connsiteX93" fmla="*/ 384996 w 1418733"/>
              <a:gd name="connsiteY93" fmla="*/ 2554718 h 6858000"/>
              <a:gd name="connsiteX94" fmla="*/ 365090 w 1418733"/>
              <a:gd name="connsiteY94" fmla="*/ 2485734 h 6858000"/>
              <a:gd name="connsiteX95" fmla="*/ 355813 w 1418733"/>
              <a:gd name="connsiteY95" fmla="*/ 2447068 h 6858000"/>
              <a:gd name="connsiteX96" fmla="*/ 342774 w 1418733"/>
              <a:gd name="connsiteY96" fmla="*/ 2425819 h 6858000"/>
              <a:gd name="connsiteX97" fmla="*/ 348773 w 1418733"/>
              <a:gd name="connsiteY97" fmla="*/ 2402874 h 6858000"/>
              <a:gd name="connsiteX98" fmla="*/ 351385 w 1418733"/>
              <a:gd name="connsiteY98" fmla="*/ 2381443 h 6858000"/>
              <a:gd name="connsiteX99" fmla="*/ 327714 w 1418733"/>
              <a:gd name="connsiteY99" fmla="*/ 2261920 h 6858000"/>
              <a:gd name="connsiteX100" fmla="*/ 317601 w 1418733"/>
              <a:gd name="connsiteY100" fmla="*/ 2195378 h 6858000"/>
              <a:gd name="connsiteX101" fmla="*/ 301818 w 1418733"/>
              <a:gd name="connsiteY101" fmla="*/ 2155135 h 6858000"/>
              <a:gd name="connsiteX102" fmla="*/ 299276 w 1418733"/>
              <a:gd name="connsiteY102" fmla="*/ 2118008 h 6858000"/>
              <a:gd name="connsiteX103" fmla="*/ 300269 w 1418733"/>
              <a:gd name="connsiteY103" fmla="*/ 2050531 h 6858000"/>
              <a:gd name="connsiteX104" fmla="*/ 292075 w 1418733"/>
              <a:gd name="connsiteY104" fmla="*/ 1963269 h 6858000"/>
              <a:gd name="connsiteX105" fmla="*/ 273253 w 1418733"/>
              <a:gd name="connsiteY105" fmla="*/ 1906352 h 6858000"/>
              <a:gd name="connsiteX106" fmla="*/ 249810 w 1418733"/>
              <a:gd name="connsiteY106" fmla="*/ 1861531 h 6858000"/>
              <a:gd name="connsiteX107" fmla="*/ 203609 w 1418733"/>
              <a:gd name="connsiteY107" fmla="*/ 1732919 h 6858000"/>
              <a:gd name="connsiteX108" fmla="*/ 175920 w 1418733"/>
              <a:gd name="connsiteY108" fmla="*/ 1663540 h 6858000"/>
              <a:gd name="connsiteX109" fmla="*/ 175046 w 1418733"/>
              <a:gd name="connsiteY109" fmla="*/ 1615777 h 6858000"/>
              <a:gd name="connsiteX110" fmla="*/ 155841 w 1418733"/>
              <a:gd name="connsiteY110" fmla="*/ 1563678 h 6858000"/>
              <a:gd name="connsiteX111" fmla="*/ 168921 w 1418733"/>
              <a:gd name="connsiteY111" fmla="*/ 1519474 h 6858000"/>
              <a:gd name="connsiteX112" fmla="*/ 161663 w 1418733"/>
              <a:gd name="connsiteY112" fmla="*/ 1477995 h 6858000"/>
              <a:gd name="connsiteX113" fmla="*/ 147748 w 1418733"/>
              <a:gd name="connsiteY113" fmla="*/ 1373769 h 6858000"/>
              <a:gd name="connsiteX114" fmla="*/ 156055 w 1418733"/>
              <a:gd name="connsiteY114" fmla="*/ 1307086 h 6858000"/>
              <a:gd name="connsiteX115" fmla="*/ 157243 w 1418733"/>
              <a:gd name="connsiteY115" fmla="*/ 1189033 h 6858000"/>
              <a:gd name="connsiteX116" fmla="*/ 161928 w 1418733"/>
              <a:gd name="connsiteY116" fmla="*/ 1168288 h 6858000"/>
              <a:gd name="connsiteX117" fmla="*/ 154210 w 1418733"/>
              <a:gd name="connsiteY117" fmla="*/ 1142577 h 6858000"/>
              <a:gd name="connsiteX118" fmla="*/ 143516 w 1418733"/>
              <a:gd name="connsiteY118" fmla="*/ 1088484 h 6858000"/>
              <a:gd name="connsiteX119" fmla="*/ 132252 w 1418733"/>
              <a:gd name="connsiteY119" fmla="*/ 1016103 h 6858000"/>
              <a:gd name="connsiteX120" fmla="*/ 133708 w 1418733"/>
              <a:gd name="connsiteY120" fmla="*/ 932283 h 6858000"/>
              <a:gd name="connsiteX121" fmla="*/ 135944 w 1418733"/>
              <a:gd name="connsiteY121" fmla="*/ 915925 h 6858000"/>
              <a:gd name="connsiteX122" fmla="*/ 128573 w 1418733"/>
              <a:gd name="connsiteY122" fmla="*/ 896999 h 6858000"/>
              <a:gd name="connsiteX123" fmla="*/ 97981 w 1418733"/>
              <a:gd name="connsiteY123" fmla="*/ 821517 h 6858000"/>
              <a:gd name="connsiteX124" fmla="*/ 76931 w 1418733"/>
              <a:gd name="connsiteY124" fmla="*/ 751353 h 6858000"/>
              <a:gd name="connsiteX125" fmla="*/ 76489 w 1418733"/>
              <a:gd name="connsiteY125" fmla="*/ 721230 h 6858000"/>
              <a:gd name="connsiteX126" fmla="*/ 62160 w 1418733"/>
              <a:gd name="connsiteY126" fmla="*/ 681659 h 6858000"/>
              <a:gd name="connsiteX127" fmla="*/ 47579 w 1418733"/>
              <a:gd name="connsiteY127" fmla="*/ 635218 h 6858000"/>
              <a:gd name="connsiteX128" fmla="*/ 52590 w 1418733"/>
              <a:gd name="connsiteY128" fmla="*/ 613763 h 6858000"/>
              <a:gd name="connsiteX129" fmla="*/ 38532 w 1418733"/>
              <a:gd name="connsiteY129" fmla="*/ 598582 h 6858000"/>
              <a:gd name="connsiteX130" fmla="*/ 38213 w 1418733"/>
              <a:gd name="connsiteY130" fmla="*/ 576846 h 6858000"/>
              <a:gd name="connsiteX131" fmla="*/ 17839 w 1418733"/>
              <a:gd name="connsiteY131" fmla="*/ 530055 h 6858000"/>
              <a:gd name="connsiteX132" fmla="*/ 17087 w 1418733"/>
              <a:gd name="connsiteY132" fmla="*/ 465389 h 6858000"/>
              <a:gd name="connsiteX133" fmla="*/ 10 w 1418733"/>
              <a:gd name="connsiteY133" fmla="*/ 424699 h 6858000"/>
              <a:gd name="connsiteX134" fmla="*/ 127193 w 1418733"/>
              <a:gd name="connsiteY134" fmla="*/ 309501 h 6858000"/>
              <a:gd name="connsiteX135" fmla="*/ 111376 w 1418733"/>
              <a:gd name="connsiteY135" fmla="*/ 275771 h 6858000"/>
              <a:gd name="connsiteX136" fmla="*/ 128403 w 1418733"/>
              <a:gd name="connsiteY136" fmla="*/ 212860 h 6858000"/>
              <a:gd name="connsiteX137" fmla="*/ 120113 w 1418733"/>
              <a:gd name="connsiteY137" fmla="*/ 144983 h 6858000"/>
              <a:gd name="connsiteX138" fmla="*/ 132397 w 1418733"/>
              <a:gd name="connsiteY138" fmla="*/ 55288 h 6858000"/>
              <a:gd name="connsiteX139" fmla="*/ 91951 w 1418733"/>
              <a:gd name="connsiteY139" fmla="*/ 0 h 6858000"/>
              <a:gd name="connsiteX0" fmla="*/ 76413 w 1403195"/>
              <a:gd name="connsiteY0" fmla="*/ 0 h 6858000"/>
              <a:gd name="connsiteX1" fmla="*/ 1403195 w 1403195"/>
              <a:gd name="connsiteY1" fmla="*/ 0 h 6858000"/>
              <a:gd name="connsiteX2" fmla="*/ 1403195 w 1403195"/>
              <a:gd name="connsiteY2" fmla="*/ 6858000 h 6858000"/>
              <a:gd name="connsiteX3" fmla="*/ 139889 w 1403195"/>
              <a:gd name="connsiteY3" fmla="*/ 6857735 h 6858000"/>
              <a:gd name="connsiteX4" fmla="*/ 176482 w 1403195"/>
              <a:gd name="connsiteY4" fmla="*/ 6776847 h 6858000"/>
              <a:gd name="connsiteX5" fmla="*/ 187982 w 1403195"/>
              <a:gd name="connsiteY5" fmla="*/ 6737706 h 6858000"/>
              <a:gd name="connsiteX6" fmla="*/ 212721 w 1403195"/>
              <a:gd name="connsiteY6" fmla="*/ 6691589 h 6858000"/>
              <a:gd name="connsiteX7" fmla="*/ 190278 w 1403195"/>
              <a:gd name="connsiteY7" fmla="*/ 6659970 h 6858000"/>
              <a:gd name="connsiteX8" fmla="*/ 205369 w 1403195"/>
              <a:gd name="connsiteY8" fmla="*/ 6636211 h 6858000"/>
              <a:gd name="connsiteX9" fmla="*/ 222813 w 1403195"/>
              <a:gd name="connsiteY9" fmla="*/ 6594177 h 6858000"/>
              <a:gd name="connsiteX10" fmla="*/ 236853 w 1403195"/>
              <a:gd name="connsiteY10" fmla="*/ 6557575 h 6858000"/>
              <a:gd name="connsiteX11" fmla="*/ 289810 w 1403195"/>
              <a:gd name="connsiteY11" fmla="*/ 6492130 h 6858000"/>
              <a:gd name="connsiteX12" fmla="*/ 305497 w 1403195"/>
              <a:gd name="connsiteY12" fmla="*/ 6431610 h 6858000"/>
              <a:gd name="connsiteX13" fmla="*/ 349202 w 1403195"/>
              <a:gd name="connsiteY13" fmla="*/ 6379786 h 6858000"/>
              <a:gd name="connsiteX14" fmla="*/ 332425 w 1403195"/>
              <a:gd name="connsiteY14" fmla="*/ 6334727 h 6858000"/>
              <a:gd name="connsiteX15" fmla="*/ 309840 w 1403195"/>
              <a:gd name="connsiteY15" fmla="*/ 6313295 h 6858000"/>
              <a:gd name="connsiteX16" fmla="*/ 317004 w 1403195"/>
              <a:gd name="connsiteY16" fmla="*/ 6280046 h 6858000"/>
              <a:gd name="connsiteX17" fmla="*/ 299749 w 1403195"/>
              <a:gd name="connsiteY17" fmla="*/ 6270265 h 6858000"/>
              <a:gd name="connsiteX18" fmla="*/ 326777 w 1403195"/>
              <a:gd name="connsiteY18" fmla="*/ 6252834 h 6858000"/>
              <a:gd name="connsiteX19" fmla="*/ 304769 w 1403195"/>
              <a:gd name="connsiteY19" fmla="*/ 6202459 h 6858000"/>
              <a:gd name="connsiteX20" fmla="*/ 303567 w 1403195"/>
              <a:gd name="connsiteY20" fmla="*/ 6153037 h 6858000"/>
              <a:gd name="connsiteX21" fmla="*/ 318982 w 1403195"/>
              <a:gd name="connsiteY21" fmla="*/ 6078132 h 6858000"/>
              <a:gd name="connsiteX22" fmla="*/ 306369 w 1403195"/>
              <a:gd name="connsiteY22" fmla="*/ 6028119 h 6858000"/>
              <a:gd name="connsiteX23" fmla="*/ 291598 w 1403195"/>
              <a:gd name="connsiteY23" fmla="*/ 5926735 h 6858000"/>
              <a:gd name="connsiteX24" fmla="*/ 341110 w 1403195"/>
              <a:gd name="connsiteY24" fmla="*/ 5712857 h 6858000"/>
              <a:gd name="connsiteX25" fmla="*/ 320185 w 1403195"/>
              <a:gd name="connsiteY25" fmla="*/ 5676393 h 6858000"/>
              <a:gd name="connsiteX26" fmla="*/ 359777 w 1403195"/>
              <a:gd name="connsiteY26" fmla="*/ 5563435 h 6858000"/>
              <a:gd name="connsiteX27" fmla="*/ 406907 w 1403195"/>
              <a:gd name="connsiteY27" fmla="*/ 5437125 h 6858000"/>
              <a:gd name="connsiteX28" fmla="*/ 420475 w 1403195"/>
              <a:gd name="connsiteY28" fmla="*/ 5396260 h 6858000"/>
              <a:gd name="connsiteX29" fmla="*/ 436456 w 1403195"/>
              <a:gd name="connsiteY29" fmla="*/ 5330009 h 6858000"/>
              <a:gd name="connsiteX30" fmla="*/ 469949 w 1403195"/>
              <a:gd name="connsiteY30" fmla="*/ 5273739 h 6858000"/>
              <a:gd name="connsiteX31" fmla="*/ 479548 w 1403195"/>
              <a:gd name="connsiteY31" fmla="*/ 5241779 h 6858000"/>
              <a:gd name="connsiteX32" fmla="*/ 490774 w 1403195"/>
              <a:gd name="connsiteY32" fmla="*/ 5225268 h 6858000"/>
              <a:gd name="connsiteX33" fmla="*/ 491794 w 1403195"/>
              <a:gd name="connsiteY33" fmla="*/ 5217684 h 6858000"/>
              <a:gd name="connsiteX34" fmla="*/ 499135 w 1403195"/>
              <a:gd name="connsiteY34" fmla="*/ 5193377 h 6858000"/>
              <a:gd name="connsiteX35" fmla="*/ 502438 w 1403195"/>
              <a:gd name="connsiteY35" fmla="*/ 5179288 h 6858000"/>
              <a:gd name="connsiteX36" fmla="*/ 503422 w 1403195"/>
              <a:gd name="connsiteY36" fmla="*/ 5173621 h 6858000"/>
              <a:gd name="connsiteX37" fmla="*/ 499056 w 1403195"/>
              <a:gd name="connsiteY37" fmla="*/ 5159961 h 6858000"/>
              <a:gd name="connsiteX38" fmla="*/ 505733 w 1403195"/>
              <a:gd name="connsiteY38" fmla="*/ 5144295 h 6858000"/>
              <a:gd name="connsiteX39" fmla="*/ 502666 w 1403195"/>
              <a:gd name="connsiteY39" fmla="*/ 5125185 h 6858000"/>
              <a:gd name="connsiteX40" fmla="*/ 509496 w 1403195"/>
              <a:gd name="connsiteY40" fmla="*/ 5121884 h 6858000"/>
              <a:gd name="connsiteX41" fmla="*/ 516532 w 1403195"/>
              <a:gd name="connsiteY41" fmla="*/ 5067850 h 6858000"/>
              <a:gd name="connsiteX42" fmla="*/ 519263 w 1403195"/>
              <a:gd name="connsiteY42" fmla="*/ 5060861 h 6858000"/>
              <a:gd name="connsiteX43" fmla="*/ 515967 w 1403195"/>
              <a:gd name="connsiteY43" fmla="*/ 5034192 h 6858000"/>
              <a:gd name="connsiteX44" fmla="*/ 517521 w 1403195"/>
              <a:gd name="connsiteY44" fmla="*/ 4993030 h 6858000"/>
              <a:gd name="connsiteX45" fmla="*/ 524430 w 1403195"/>
              <a:gd name="connsiteY45" fmla="*/ 4946844 h 6858000"/>
              <a:gd name="connsiteX46" fmla="*/ 520286 w 1403195"/>
              <a:gd name="connsiteY46" fmla="*/ 4932692 h 6858000"/>
              <a:gd name="connsiteX47" fmla="*/ 535689 w 1403195"/>
              <a:gd name="connsiteY47" fmla="*/ 4858827 h 6858000"/>
              <a:gd name="connsiteX48" fmla="*/ 541592 w 1403195"/>
              <a:gd name="connsiteY48" fmla="*/ 4821170 h 6858000"/>
              <a:gd name="connsiteX49" fmla="*/ 546325 w 1403195"/>
              <a:gd name="connsiteY49" fmla="*/ 4780965 h 6858000"/>
              <a:gd name="connsiteX50" fmla="*/ 547618 w 1403195"/>
              <a:gd name="connsiteY50" fmla="*/ 4750867 h 6858000"/>
              <a:gd name="connsiteX51" fmla="*/ 545425 w 1403195"/>
              <a:gd name="connsiteY51" fmla="*/ 4690749 h 6858000"/>
              <a:gd name="connsiteX52" fmla="*/ 540905 w 1403195"/>
              <a:gd name="connsiteY52" fmla="*/ 4584173 h 6858000"/>
              <a:gd name="connsiteX53" fmla="*/ 535988 w 1403195"/>
              <a:gd name="connsiteY53" fmla="*/ 4444346 h 6858000"/>
              <a:gd name="connsiteX54" fmla="*/ 532553 w 1403195"/>
              <a:gd name="connsiteY54" fmla="*/ 4375228 h 6858000"/>
              <a:gd name="connsiteX55" fmla="*/ 513206 w 1403195"/>
              <a:gd name="connsiteY55" fmla="*/ 4214165 h 6858000"/>
              <a:gd name="connsiteX56" fmla="*/ 517279 w 1403195"/>
              <a:gd name="connsiteY56" fmla="*/ 4090296 h 6858000"/>
              <a:gd name="connsiteX57" fmla="*/ 502535 w 1403195"/>
              <a:gd name="connsiteY57" fmla="*/ 4033999 h 6858000"/>
              <a:gd name="connsiteX58" fmla="*/ 503684 w 1403195"/>
              <a:gd name="connsiteY58" fmla="*/ 4031933 h 6858000"/>
              <a:gd name="connsiteX59" fmla="*/ 502260 w 1403195"/>
              <a:gd name="connsiteY59" fmla="*/ 4013953 h 6858000"/>
              <a:gd name="connsiteX60" fmla="*/ 488555 w 1403195"/>
              <a:gd name="connsiteY60" fmla="*/ 3974753 h 6858000"/>
              <a:gd name="connsiteX61" fmla="*/ 490153 w 1403195"/>
              <a:gd name="connsiteY61" fmla="*/ 3969950 h 6858000"/>
              <a:gd name="connsiteX62" fmla="*/ 483575 w 1403195"/>
              <a:gd name="connsiteY62" fmla="*/ 3933779 h 6858000"/>
              <a:gd name="connsiteX63" fmla="*/ 484906 w 1403195"/>
              <a:gd name="connsiteY63" fmla="*/ 3933093 h 6858000"/>
              <a:gd name="connsiteX64" fmla="*/ 489260 w 1403195"/>
              <a:gd name="connsiteY64" fmla="*/ 3922082 h 6858000"/>
              <a:gd name="connsiteX65" fmla="*/ 494338 w 1403195"/>
              <a:gd name="connsiteY65" fmla="*/ 3901461 h 6858000"/>
              <a:gd name="connsiteX66" fmla="*/ 516932 w 1403195"/>
              <a:gd name="connsiteY66" fmla="*/ 3813873 h 6858000"/>
              <a:gd name="connsiteX67" fmla="*/ 516357 w 1403195"/>
              <a:gd name="connsiteY67" fmla="*/ 3806161 h 6858000"/>
              <a:gd name="connsiteX68" fmla="*/ 516664 w 1403195"/>
              <a:gd name="connsiteY68" fmla="*/ 3805957 h 6858000"/>
              <a:gd name="connsiteX69" fmla="*/ 516691 w 1403195"/>
              <a:gd name="connsiteY69" fmla="*/ 3797724 h 6858000"/>
              <a:gd name="connsiteX70" fmla="*/ 515306 w 1403195"/>
              <a:gd name="connsiteY70" fmla="*/ 3792098 h 6858000"/>
              <a:gd name="connsiteX71" fmla="*/ 514190 w 1403195"/>
              <a:gd name="connsiteY71" fmla="*/ 3777135 h 6858000"/>
              <a:gd name="connsiteX72" fmla="*/ 515923 w 1403195"/>
              <a:gd name="connsiteY72" fmla="*/ 3771656 h 6858000"/>
              <a:gd name="connsiteX73" fmla="*/ 519666 w 1403195"/>
              <a:gd name="connsiteY73" fmla="*/ 3769007 h 6858000"/>
              <a:gd name="connsiteX74" fmla="*/ 519132 w 1403195"/>
              <a:gd name="connsiteY74" fmla="*/ 3767709 h 6858000"/>
              <a:gd name="connsiteX75" fmla="*/ 527828 w 1403195"/>
              <a:gd name="connsiteY75" fmla="*/ 3738082 h 6858000"/>
              <a:gd name="connsiteX76" fmla="*/ 535174 w 1403195"/>
              <a:gd name="connsiteY76" fmla="*/ 3673397 h 6858000"/>
              <a:gd name="connsiteX77" fmla="*/ 534470 w 1403195"/>
              <a:gd name="connsiteY77" fmla="*/ 3637109 h 6858000"/>
              <a:gd name="connsiteX78" fmla="*/ 537913 w 1403195"/>
              <a:gd name="connsiteY78" fmla="*/ 3536883 h 6858000"/>
              <a:gd name="connsiteX79" fmla="*/ 545451 w 1403195"/>
              <a:gd name="connsiteY79" fmla="*/ 3435652 h 6858000"/>
              <a:gd name="connsiteX80" fmla="*/ 547122 w 1403195"/>
              <a:gd name="connsiteY80" fmla="*/ 3307769 h 6858000"/>
              <a:gd name="connsiteX81" fmla="*/ 564685 w 1403195"/>
              <a:gd name="connsiteY81" fmla="*/ 3250522 h 6858000"/>
              <a:gd name="connsiteX82" fmla="*/ 565110 w 1403195"/>
              <a:gd name="connsiteY82" fmla="*/ 3229163 h 6858000"/>
              <a:gd name="connsiteX83" fmla="*/ 566933 w 1403195"/>
              <a:gd name="connsiteY83" fmla="*/ 3217217 h 6858000"/>
              <a:gd name="connsiteX84" fmla="*/ 553768 w 1403195"/>
              <a:gd name="connsiteY84" fmla="*/ 3183755 h 6858000"/>
              <a:gd name="connsiteX85" fmla="*/ 554269 w 1403195"/>
              <a:gd name="connsiteY85" fmla="*/ 3178642 h 6858000"/>
              <a:gd name="connsiteX86" fmla="*/ 541869 w 1403195"/>
              <a:gd name="connsiteY86" fmla="*/ 3158586 h 6858000"/>
              <a:gd name="connsiteX87" fmla="*/ 527054 w 1403195"/>
              <a:gd name="connsiteY87" fmla="*/ 3129034 h 6858000"/>
              <a:gd name="connsiteX88" fmla="*/ 527719 w 1403195"/>
              <a:gd name="connsiteY88" fmla="*/ 3126682 h 6858000"/>
              <a:gd name="connsiteX89" fmla="*/ 518587 w 1403195"/>
              <a:gd name="connsiteY89" fmla="*/ 3114519 h 6858000"/>
              <a:gd name="connsiteX90" fmla="*/ 505196 w 1403195"/>
              <a:gd name="connsiteY90" fmla="*/ 3106272 h 6858000"/>
              <a:gd name="connsiteX91" fmla="*/ 477926 w 1403195"/>
              <a:gd name="connsiteY91" fmla="*/ 2958185 h 6858000"/>
              <a:gd name="connsiteX92" fmla="*/ 420540 w 1403195"/>
              <a:gd name="connsiteY92" fmla="*/ 2762989 h 6858000"/>
              <a:gd name="connsiteX93" fmla="*/ 369458 w 1403195"/>
              <a:gd name="connsiteY93" fmla="*/ 2554718 h 6858000"/>
              <a:gd name="connsiteX94" fmla="*/ 349552 w 1403195"/>
              <a:gd name="connsiteY94" fmla="*/ 2485734 h 6858000"/>
              <a:gd name="connsiteX95" fmla="*/ 340275 w 1403195"/>
              <a:gd name="connsiteY95" fmla="*/ 2447068 h 6858000"/>
              <a:gd name="connsiteX96" fmla="*/ 327236 w 1403195"/>
              <a:gd name="connsiteY96" fmla="*/ 2425819 h 6858000"/>
              <a:gd name="connsiteX97" fmla="*/ 333235 w 1403195"/>
              <a:gd name="connsiteY97" fmla="*/ 2402874 h 6858000"/>
              <a:gd name="connsiteX98" fmla="*/ 335847 w 1403195"/>
              <a:gd name="connsiteY98" fmla="*/ 2381443 h 6858000"/>
              <a:gd name="connsiteX99" fmla="*/ 312176 w 1403195"/>
              <a:gd name="connsiteY99" fmla="*/ 2261920 h 6858000"/>
              <a:gd name="connsiteX100" fmla="*/ 302063 w 1403195"/>
              <a:gd name="connsiteY100" fmla="*/ 2195378 h 6858000"/>
              <a:gd name="connsiteX101" fmla="*/ 286280 w 1403195"/>
              <a:gd name="connsiteY101" fmla="*/ 2155135 h 6858000"/>
              <a:gd name="connsiteX102" fmla="*/ 283738 w 1403195"/>
              <a:gd name="connsiteY102" fmla="*/ 2118008 h 6858000"/>
              <a:gd name="connsiteX103" fmla="*/ 284731 w 1403195"/>
              <a:gd name="connsiteY103" fmla="*/ 2050531 h 6858000"/>
              <a:gd name="connsiteX104" fmla="*/ 276537 w 1403195"/>
              <a:gd name="connsiteY104" fmla="*/ 1963269 h 6858000"/>
              <a:gd name="connsiteX105" fmla="*/ 257715 w 1403195"/>
              <a:gd name="connsiteY105" fmla="*/ 1906352 h 6858000"/>
              <a:gd name="connsiteX106" fmla="*/ 234272 w 1403195"/>
              <a:gd name="connsiteY106" fmla="*/ 1861531 h 6858000"/>
              <a:gd name="connsiteX107" fmla="*/ 188071 w 1403195"/>
              <a:gd name="connsiteY107" fmla="*/ 1732919 h 6858000"/>
              <a:gd name="connsiteX108" fmla="*/ 160382 w 1403195"/>
              <a:gd name="connsiteY108" fmla="*/ 1663540 h 6858000"/>
              <a:gd name="connsiteX109" fmla="*/ 159508 w 1403195"/>
              <a:gd name="connsiteY109" fmla="*/ 1615777 h 6858000"/>
              <a:gd name="connsiteX110" fmla="*/ 140303 w 1403195"/>
              <a:gd name="connsiteY110" fmla="*/ 1563678 h 6858000"/>
              <a:gd name="connsiteX111" fmla="*/ 153383 w 1403195"/>
              <a:gd name="connsiteY111" fmla="*/ 1519474 h 6858000"/>
              <a:gd name="connsiteX112" fmla="*/ 146125 w 1403195"/>
              <a:gd name="connsiteY112" fmla="*/ 1477995 h 6858000"/>
              <a:gd name="connsiteX113" fmla="*/ 132210 w 1403195"/>
              <a:gd name="connsiteY113" fmla="*/ 1373769 h 6858000"/>
              <a:gd name="connsiteX114" fmla="*/ 140517 w 1403195"/>
              <a:gd name="connsiteY114" fmla="*/ 1307086 h 6858000"/>
              <a:gd name="connsiteX115" fmla="*/ 141705 w 1403195"/>
              <a:gd name="connsiteY115" fmla="*/ 1189033 h 6858000"/>
              <a:gd name="connsiteX116" fmla="*/ 146390 w 1403195"/>
              <a:gd name="connsiteY116" fmla="*/ 1168288 h 6858000"/>
              <a:gd name="connsiteX117" fmla="*/ 138672 w 1403195"/>
              <a:gd name="connsiteY117" fmla="*/ 1142577 h 6858000"/>
              <a:gd name="connsiteX118" fmla="*/ 127978 w 1403195"/>
              <a:gd name="connsiteY118" fmla="*/ 1088484 h 6858000"/>
              <a:gd name="connsiteX119" fmla="*/ 116714 w 1403195"/>
              <a:gd name="connsiteY119" fmla="*/ 1016103 h 6858000"/>
              <a:gd name="connsiteX120" fmla="*/ 118170 w 1403195"/>
              <a:gd name="connsiteY120" fmla="*/ 932283 h 6858000"/>
              <a:gd name="connsiteX121" fmla="*/ 120406 w 1403195"/>
              <a:gd name="connsiteY121" fmla="*/ 915925 h 6858000"/>
              <a:gd name="connsiteX122" fmla="*/ 113035 w 1403195"/>
              <a:gd name="connsiteY122" fmla="*/ 896999 h 6858000"/>
              <a:gd name="connsiteX123" fmla="*/ 82443 w 1403195"/>
              <a:gd name="connsiteY123" fmla="*/ 821517 h 6858000"/>
              <a:gd name="connsiteX124" fmla="*/ 61393 w 1403195"/>
              <a:gd name="connsiteY124" fmla="*/ 751353 h 6858000"/>
              <a:gd name="connsiteX125" fmla="*/ 60951 w 1403195"/>
              <a:gd name="connsiteY125" fmla="*/ 721230 h 6858000"/>
              <a:gd name="connsiteX126" fmla="*/ 46622 w 1403195"/>
              <a:gd name="connsiteY126" fmla="*/ 681659 h 6858000"/>
              <a:gd name="connsiteX127" fmla="*/ 32041 w 1403195"/>
              <a:gd name="connsiteY127" fmla="*/ 635218 h 6858000"/>
              <a:gd name="connsiteX128" fmla="*/ 37052 w 1403195"/>
              <a:gd name="connsiteY128" fmla="*/ 613763 h 6858000"/>
              <a:gd name="connsiteX129" fmla="*/ 22994 w 1403195"/>
              <a:gd name="connsiteY129" fmla="*/ 598582 h 6858000"/>
              <a:gd name="connsiteX130" fmla="*/ 22675 w 1403195"/>
              <a:gd name="connsiteY130" fmla="*/ 576846 h 6858000"/>
              <a:gd name="connsiteX131" fmla="*/ 2301 w 1403195"/>
              <a:gd name="connsiteY131" fmla="*/ 530055 h 6858000"/>
              <a:gd name="connsiteX132" fmla="*/ 1549 w 1403195"/>
              <a:gd name="connsiteY132" fmla="*/ 465389 h 6858000"/>
              <a:gd name="connsiteX133" fmla="*/ 90145 w 1403195"/>
              <a:gd name="connsiteY133" fmla="*/ 353137 h 6858000"/>
              <a:gd name="connsiteX134" fmla="*/ 111655 w 1403195"/>
              <a:gd name="connsiteY134" fmla="*/ 309501 h 6858000"/>
              <a:gd name="connsiteX135" fmla="*/ 95838 w 1403195"/>
              <a:gd name="connsiteY135" fmla="*/ 275771 h 6858000"/>
              <a:gd name="connsiteX136" fmla="*/ 112865 w 1403195"/>
              <a:gd name="connsiteY136" fmla="*/ 212860 h 6858000"/>
              <a:gd name="connsiteX137" fmla="*/ 104575 w 1403195"/>
              <a:gd name="connsiteY137" fmla="*/ 144983 h 6858000"/>
              <a:gd name="connsiteX138" fmla="*/ 116859 w 1403195"/>
              <a:gd name="connsiteY138" fmla="*/ 55288 h 6858000"/>
              <a:gd name="connsiteX139" fmla="*/ 76413 w 1403195"/>
              <a:gd name="connsiteY139" fmla="*/ 0 h 6858000"/>
              <a:gd name="connsiteX0" fmla="*/ 74305 w 1401087"/>
              <a:gd name="connsiteY0" fmla="*/ 0 h 6858000"/>
              <a:gd name="connsiteX1" fmla="*/ 1401087 w 1401087"/>
              <a:gd name="connsiteY1" fmla="*/ 0 h 6858000"/>
              <a:gd name="connsiteX2" fmla="*/ 1401087 w 1401087"/>
              <a:gd name="connsiteY2" fmla="*/ 6858000 h 6858000"/>
              <a:gd name="connsiteX3" fmla="*/ 137781 w 1401087"/>
              <a:gd name="connsiteY3" fmla="*/ 6857735 h 6858000"/>
              <a:gd name="connsiteX4" fmla="*/ 174374 w 1401087"/>
              <a:gd name="connsiteY4" fmla="*/ 6776847 h 6858000"/>
              <a:gd name="connsiteX5" fmla="*/ 185874 w 1401087"/>
              <a:gd name="connsiteY5" fmla="*/ 6737706 h 6858000"/>
              <a:gd name="connsiteX6" fmla="*/ 210613 w 1401087"/>
              <a:gd name="connsiteY6" fmla="*/ 6691589 h 6858000"/>
              <a:gd name="connsiteX7" fmla="*/ 188170 w 1401087"/>
              <a:gd name="connsiteY7" fmla="*/ 6659970 h 6858000"/>
              <a:gd name="connsiteX8" fmla="*/ 203261 w 1401087"/>
              <a:gd name="connsiteY8" fmla="*/ 6636211 h 6858000"/>
              <a:gd name="connsiteX9" fmla="*/ 220705 w 1401087"/>
              <a:gd name="connsiteY9" fmla="*/ 6594177 h 6858000"/>
              <a:gd name="connsiteX10" fmla="*/ 234745 w 1401087"/>
              <a:gd name="connsiteY10" fmla="*/ 6557575 h 6858000"/>
              <a:gd name="connsiteX11" fmla="*/ 287702 w 1401087"/>
              <a:gd name="connsiteY11" fmla="*/ 6492130 h 6858000"/>
              <a:gd name="connsiteX12" fmla="*/ 303389 w 1401087"/>
              <a:gd name="connsiteY12" fmla="*/ 6431610 h 6858000"/>
              <a:gd name="connsiteX13" fmla="*/ 347094 w 1401087"/>
              <a:gd name="connsiteY13" fmla="*/ 6379786 h 6858000"/>
              <a:gd name="connsiteX14" fmla="*/ 330317 w 1401087"/>
              <a:gd name="connsiteY14" fmla="*/ 6334727 h 6858000"/>
              <a:gd name="connsiteX15" fmla="*/ 307732 w 1401087"/>
              <a:gd name="connsiteY15" fmla="*/ 6313295 h 6858000"/>
              <a:gd name="connsiteX16" fmla="*/ 314896 w 1401087"/>
              <a:gd name="connsiteY16" fmla="*/ 6280046 h 6858000"/>
              <a:gd name="connsiteX17" fmla="*/ 297641 w 1401087"/>
              <a:gd name="connsiteY17" fmla="*/ 6270265 h 6858000"/>
              <a:gd name="connsiteX18" fmla="*/ 324669 w 1401087"/>
              <a:gd name="connsiteY18" fmla="*/ 6252834 h 6858000"/>
              <a:gd name="connsiteX19" fmla="*/ 302661 w 1401087"/>
              <a:gd name="connsiteY19" fmla="*/ 6202459 h 6858000"/>
              <a:gd name="connsiteX20" fmla="*/ 301459 w 1401087"/>
              <a:gd name="connsiteY20" fmla="*/ 6153037 h 6858000"/>
              <a:gd name="connsiteX21" fmla="*/ 316874 w 1401087"/>
              <a:gd name="connsiteY21" fmla="*/ 6078132 h 6858000"/>
              <a:gd name="connsiteX22" fmla="*/ 304261 w 1401087"/>
              <a:gd name="connsiteY22" fmla="*/ 6028119 h 6858000"/>
              <a:gd name="connsiteX23" fmla="*/ 289490 w 1401087"/>
              <a:gd name="connsiteY23" fmla="*/ 5926735 h 6858000"/>
              <a:gd name="connsiteX24" fmla="*/ 339002 w 1401087"/>
              <a:gd name="connsiteY24" fmla="*/ 5712857 h 6858000"/>
              <a:gd name="connsiteX25" fmla="*/ 318077 w 1401087"/>
              <a:gd name="connsiteY25" fmla="*/ 5676393 h 6858000"/>
              <a:gd name="connsiteX26" fmla="*/ 357669 w 1401087"/>
              <a:gd name="connsiteY26" fmla="*/ 5563435 h 6858000"/>
              <a:gd name="connsiteX27" fmla="*/ 404799 w 1401087"/>
              <a:gd name="connsiteY27" fmla="*/ 5437125 h 6858000"/>
              <a:gd name="connsiteX28" fmla="*/ 418367 w 1401087"/>
              <a:gd name="connsiteY28" fmla="*/ 5396260 h 6858000"/>
              <a:gd name="connsiteX29" fmla="*/ 434348 w 1401087"/>
              <a:gd name="connsiteY29" fmla="*/ 5330009 h 6858000"/>
              <a:gd name="connsiteX30" fmla="*/ 467841 w 1401087"/>
              <a:gd name="connsiteY30" fmla="*/ 5273739 h 6858000"/>
              <a:gd name="connsiteX31" fmla="*/ 477440 w 1401087"/>
              <a:gd name="connsiteY31" fmla="*/ 5241779 h 6858000"/>
              <a:gd name="connsiteX32" fmla="*/ 488666 w 1401087"/>
              <a:gd name="connsiteY32" fmla="*/ 5225268 h 6858000"/>
              <a:gd name="connsiteX33" fmla="*/ 489686 w 1401087"/>
              <a:gd name="connsiteY33" fmla="*/ 5217684 h 6858000"/>
              <a:gd name="connsiteX34" fmla="*/ 497027 w 1401087"/>
              <a:gd name="connsiteY34" fmla="*/ 5193377 h 6858000"/>
              <a:gd name="connsiteX35" fmla="*/ 500330 w 1401087"/>
              <a:gd name="connsiteY35" fmla="*/ 5179288 h 6858000"/>
              <a:gd name="connsiteX36" fmla="*/ 501314 w 1401087"/>
              <a:gd name="connsiteY36" fmla="*/ 5173621 h 6858000"/>
              <a:gd name="connsiteX37" fmla="*/ 496948 w 1401087"/>
              <a:gd name="connsiteY37" fmla="*/ 5159961 h 6858000"/>
              <a:gd name="connsiteX38" fmla="*/ 503625 w 1401087"/>
              <a:gd name="connsiteY38" fmla="*/ 5144295 h 6858000"/>
              <a:gd name="connsiteX39" fmla="*/ 500558 w 1401087"/>
              <a:gd name="connsiteY39" fmla="*/ 5125185 h 6858000"/>
              <a:gd name="connsiteX40" fmla="*/ 507388 w 1401087"/>
              <a:gd name="connsiteY40" fmla="*/ 5121884 h 6858000"/>
              <a:gd name="connsiteX41" fmla="*/ 514424 w 1401087"/>
              <a:gd name="connsiteY41" fmla="*/ 5067850 h 6858000"/>
              <a:gd name="connsiteX42" fmla="*/ 517155 w 1401087"/>
              <a:gd name="connsiteY42" fmla="*/ 5060861 h 6858000"/>
              <a:gd name="connsiteX43" fmla="*/ 513859 w 1401087"/>
              <a:gd name="connsiteY43" fmla="*/ 5034192 h 6858000"/>
              <a:gd name="connsiteX44" fmla="*/ 515413 w 1401087"/>
              <a:gd name="connsiteY44" fmla="*/ 4993030 h 6858000"/>
              <a:gd name="connsiteX45" fmla="*/ 522322 w 1401087"/>
              <a:gd name="connsiteY45" fmla="*/ 4946844 h 6858000"/>
              <a:gd name="connsiteX46" fmla="*/ 518178 w 1401087"/>
              <a:gd name="connsiteY46" fmla="*/ 4932692 h 6858000"/>
              <a:gd name="connsiteX47" fmla="*/ 533581 w 1401087"/>
              <a:gd name="connsiteY47" fmla="*/ 4858827 h 6858000"/>
              <a:gd name="connsiteX48" fmla="*/ 539484 w 1401087"/>
              <a:gd name="connsiteY48" fmla="*/ 4821170 h 6858000"/>
              <a:gd name="connsiteX49" fmla="*/ 544217 w 1401087"/>
              <a:gd name="connsiteY49" fmla="*/ 4780965 h 6858000"/>
              <a:gd name="connsiteX50" fmla="*/ 545510 w 1401087"/>
              <a:gd name="connsiteY50" fmla="*/ 4750867 h 6858000"/>
              <a:gd name="connsiteX51" fmla="*/ 543317 w 1401087"/>
              <a:gd name="connsiteY51" fmla="*/ 4690749 h 6858000"/>
              <a:gd name="connsiteX52" fmla="*/ 538797 w 1401087"/>
              <a:gd name="connsiteY52" fmla="*/ 4584173 h 6858000"/>
              <a:gd name="connsiteX53" fmla="*/ 533880 w 1401087"/>
              <a:gd name="connsiteY53" fmla="*/ 4444346 h 6858000"/>
              <a:gd name="connsiteX54" fmla="*/ 530445 w 1401087"/>
              <a:gd name="connsiteY54" fmla="*/ 4375228 h 6858000"/>
              <a:gd name="connsiteX55" fmla="*/ 511098 w 1401087"/>
              <a:gd name="connsiteY55" fmla="*/ 4214165 h 6858000"/>
              <a:gd name="connsiteX56" fmla="*/ 515171 w 1401087"/>
              <a:gd name="connsiteY56" fmla="*/ 4090296 h 6858000"/>
              <a:gd name="connsiteX57" fmla="*/ 500427 w 1401087"/>
              <a:gd name="connsiteY57" fmla="*/ 4033999 h 6858000"/>
              <a:gd name="connsiteX58" fmla="*/ 501576 w 1401087"/>
              <a:gd name="connsiteY58" fmla="*/ 4031933 h 6858000"/>
              <a:gd name="connsiteX59" fmla="*/ 500152 w 1401087"/>
              <a:gd name="connsiteY59" fmla="*/ 4013953 h 6858000"/>
              <a:gd name="connsiteX60" fmla="*/ 486447 w 1401087"/>
              <a:gd name="connsiteY60" fmla="*/ 3974753 h 6858000"/>
              <a:gd name="connsiteX61" fmla="*/ 488045 w 1401087"/>
              <a:gd name="connsiteY61" fmla="*/ 3969950 h 6858000"/>
              <a:gd name="connsiteX62" fmla="*/ 481467 w 1401087"/>
              <a:gd name="connsiteY62" fmla="*/ 3933779 h 6858000"/>
              <a:gd name="connsiteX63" fmla="*/ 482798 w 1401087"/>
              <a:gd name="connsiteY63" fmla="*/ 3933093 h 6858000"/>
              <a:gd name="connsiteX64" fmla="*/ 487152 w 1401087"/>
              <a:gd name="connsiteY64" fmla="*/ 3922082 h 6858000"/>
              <a:gd name="connsiteX65" fmla="*/ 492230 w 1401087"/>
              <a:gd name="connsiteY65" fmla="*/ 3901461 h 6858000"/>
              <a:gd name="connsiteX66" fmla="*/ 514824 w 1401087"/>
              <a:gd name="connsiteY66" fmla="*/ 3813873 h 6858000"/>
              <a:gd name="connsiteX67" fmla="*/ 514249 w 1401087"/>
              <a:gd name="connsiteY67" fmla="*/ 3806161 h 6858000"/>
              <a:gd name="connsiteX68" fmla="*/ 514556 w 1401087"/>
              <a:gd name="connsiteY68" fmla="*/ 3805957 h 6858000"/>
              <a:gd name="connsiteX69" fmla="*/ 514583 w 1401087"/>
              <a:gd name="connsiteY69" fmla="*/ 3797724 h 6858000"/>
              <a:gd name="connsiteX70" fmla="*/ 513198 w 1401087"/>
              <a:gd name="connsiteY70" fmla="*/ 3792098 h 6858000"/>
              <a:gd name="connsiteX71" fmla="*/ 512082 w 1401087"/>
              <a:gd name="connsiteY71" fmla="*/ 3777135 h 6858000"/>
              <a:gd name="connsiteX72" fmla="*/ 513815 w 1401087"/>
              <a:gd name="connsiteY72" fmla="*/ 3771656 h 6858000"/>
              <a:gd name="connsiteX73" fmla="*/ 517558 w 1401087"/>
              <a:gd name="connsiteY73" fmla="*/ 3769007 h 6858000"/>
              <a:gd name="connsiteX74" fmla="*/ 517024 w 1401087"/>
              <a:gd name="connsiteY74" fmla="*/ 3767709 h 6858000"/>
              <a:gd name="connsiteX75" fmla="*/ 525720 w 1401087"/>
              <a:gd name="connsiteY75" fmla="*/ 3738082 h 6858000"/>
              <a:gd name="connsiteX76" fmla="*/ 533066 w 1401087"/>
              <a:gd name="connsiteY76" fmla="*/ 3673397 h 6858000"/>
              <a:gd name="connsiteX77" fmla="*/ 532362 w 1401087"/>
              <a:gd name="connsiteY77" fmla="*/ 3637109 h 6858000"/>
              <a:gd name="connsiteX78" fmla="*/ 535805 w 1401087"/>
              <a:gd name="connsiteY78" fmla="*/ 3536883 h 6858000"/>
              <a:gd name="connsiteX79" fmla="*/ 543343 w 1401087"/>
              <a:gd name="connsiteY79" fmla="*/ 3435652 h 6858000"/>
              <a:gd name="connsiteX80" fmla="*/ 545014 w 1401087"/>
              <a:gd name="connsiteY80" fmla="*/ 3307769 h 6858000"/>
              <a:gd name="connsiteX81" fmla="*/ 562577 w 1401087"/>
              <a:gd name="connsiteY81" fmla="*/ 3250522 h 6858000"/>
              <a:gd name="connsiteX82" fmla="*/ 563002 w 1401087"/>
              <a:gd name="connsiteY82" fmla="*/ 3229163 h 6858000"/>
              <a:gd name="connsiteX83" fmla="*/ 564825 w 1401087"/>
              <a:gd name="connsiteY83" fmla="*/ 3217217 h 6858000"/>
              <a:gd name="connsiteX84" fmla="*/ 551660 w 1401087"/>
              <a:gd name="connsiteY84" fmla="*/ 3183755 h 6858000"/>
              <a:gd name="connsiteX85" fmla="*/ 552161 w 1401087"/>
              <a:gd name="connsiteY85" fmla="*/ 3178642 h 6858000"/>
              <a:gd name="connsiteX86" fmla="*/ 539761 w 1401087"/>
              <a:gd name="connsiteY86" fmla="*/ 3158586 h 6858000"/>
              <a:gd name="connsiteX87" fmla="*/ 524946 w 1401087"/>
              <a:gd name="connsiteY87" fmla="*/ 3129034 h 6858000"/>
              <a:gd name="connsiteX88" fmla="*/ 525611 w 1401087"/>
              <a:gd name="connsiteY88" fmla="*/ 3126682 h 6858000"/>
              <a:gd name="connsiteX89" fmla="*/ 516479 w 1401087"/>
              <a:gd name="connsiteY89" fmla="*/ 3114519 h 6858000"/>
              <a:gd name="connsiteX90" fmla="*/ 503088 w 1401087"/>
              <a:gd name="connsiteY90" fmla="*/ 3106272 h 6858000"/>
              <a:gd name="connsiteX91" fmla="*/ 475818 w 1401087"/>
              <a:gd name="connsiteY91" fmla="*/ 2958185 h 6858000"/>
              <a:gd name="connsiteX92" fmla="*/ 418432 w 1401087"/>
              <a:gd name="connsiteY92" fmla="*/ 2762989 h 6858000"/>
              <a:gd name="connsiteX93" fmla="*/ 367350 w 1401087"/>
              <a:gd name="connsiteY93" fmla="*/ 2554718 h 6858000"/>
              <a:gd name="connsiteX94" fmla="*/ 347444 w 1401087"/>
              <a:gd name="connsiteY94" fmla="*/ 2485734 h 6858000"/>
              <a:gd name="connsiteX95" fmla="*/ 338167 w 1401087"/>
              <a:gd name="connsiteY95" fmla="*/ 2447068 h 6858000"/>
              <a:gd name="connsiteX96" fmla="*/ 325128 w 1401087"/>
              <a:gd name="connsiteY96" fmla="*/ 2425819 h 6858000"/>
              <a:gd name="connsiteX97" fmla="*/ 331127 w 1401087"/>
              <a:gd name="connsiteY97" fmla="*/ 2402874 h 6858000"/>
              <a:gd name="connsiteX98" fmla="*/ 333739 w 1401087"/>
              <a:gd name="connsiteY98" fmla="*/ 2381443 h 6858000"/>
              <a:gd name="connsiteX99" fmla="*/ 310068 w 1401087"/>
              <a:gd name="connsiteY99" fmla="*/ 2261920 h 6858000"/>
              <a:gd name="connsiteX100" fmla="*/ 299955 w 1401087"/>
              <a:gd name="connsiteY100" fmla="*/ 2195378 h 6858000"/>
              <a:gd name="connsiteX101" fmla="*/ 284172 w 1401087"/>
              <a:gd name="connsiteY101" fmla="*/ 2155135 h 6858000"/>
              <a:gd name="connsiteX102" fmla="*/ 281630 w 1401087"/>
              <a:gd name="connsiteY102" fmla="*/ 2118008 h 6858000"/>
              <a:gd name="connsiteX103" fmla="*/ 282623 w 1401087"/>
              <a:gd name="connsiteY103" fmla="*/ 2050531 h 6858000"/>
              <a:gd name="connsiteX104" fmla="*/ 274429 w 1401087"/>
              <a:gd name="connsiteY104" fmla="*/ 1963269 h 6858000"/>
              <a:gd name="connsiteX105" fmla="*/ 255607 w 1401087"/>
              <a:gd name="connsiteY105" fmla="*/ 1906352 h 6858000"/>
              <a:gd name="connsiteX106" fmla="*/ 232164 w 1401087"/>
              <a:gd name="connsiteY106" fmla="*/ 1861531 h 6858000"/>
              <a:gd name="connsiteX107" fmla="*/ 185963 w 1401087"/>
              <a:gd name="connsiteY107" fmla="*/ 1732919 h 6858000"/>
              <a:gd name="connsiteX108" fmla="*/ 158274 w 1401087"/>
              <a:gd name="connsiteY108" fmla="*/ 1663540 h 6858000"/>
              <a:gd name="connsiteX109" fmla="*/ 157400 w 1401087"/>
              <a:gd name="connsiteY109" fmla="*/ 1615777 h 6858000"/>
              <a:gd name="connsiteX110" fmla="*/ 138195 w 1401087"/>
              <a:gd name="connsiteY110" fmla="*/ 1563678 h 6858000"/>
              <a:gd name="connsiteX111" fmla="*/ 151275 w 1401087"/>
              <a:gd name="connsiteY111" fmla="*/ 1519474 h 6858000"/>
              <a:gd name="connsiteX112" fmla="*/ 144017 w 1401087"/>
              <a:gd name="connsiteY112" fmla="*/ 1477995 h 6858000"/>
              <a:gd name="connsiteX113" fmla="*/ 130102 w 1401087"/>
              <a:gd name="connsiteY113" fmla="*/ 1373769 h 6858000"/>
              <a:gd name="connsiteX114" fmla="*/ 138409 w 1401087"/>
              <a:gd name="connsiteY114" fmla="*/ 1307086 h 6858000"/>
              <a:gd name="connsiteX115" fmla="*/ 139597 w 1401087"/>
              <a:gd name="connsiteY115" fmla="*/ 1189033 h 6858000"/>
              <a:gd name="connsiteX116" fmla="*/ 144282 w 1401087"/>
              <a:gd name="connsiteY116" fmla="*/ 1168288 h 6858000"/>
              <a:gd name="connsiteX117" fmla="*/ 136564 w 1401087"/>
              <a:gd name="connsiteY117" fmla="*/ 1142577 h 6858000"/>
              <a:gd name="connsiteX118" fmla="*/ 125870 w 1401087"/>
              <a:gd name="connsiteY118" fmla="*/ 1088484 h 6858000"/>
              <a:gd name="connsiteX119" fmla="*/ 114606 w 1401087"/>
              <a:gd name="connsiteY119" fmla="*/ 1016103 h 6858000"/>
              <a:gd name="connsiteX120" fmla="*/ 116062 w 1401087"/>
              <a:gd name="connsiteY120" fmla="*/ 932283 h 6858000"/>
              <a:gd name="connsiteX121" fmla="*/ 118298 w 1401087"/>
              <a:gd name="connsiteY121" fmla="*/ 915925 h 6858000"/>
              <a:gd name="connsiteX122" fmla="*/ 110927 w 1401087"/>
              <a:gd name="connsiteY122" fmla="*/ 896999 h 6858000"/>
              <a:gd name="connsiteX123" fmla="*/ 80335 w 1401087"/>
              <a:gd name="connsiteY123" fmla="*/ 821517 h 6858000"/>
              <a:gd name="connsiteX124" fmla="*/ 59285 w 1401087"/>
              <a:gd name="connsiteY124" fmla="*/ 751353 h 6858000"/>
              <a:gd name="connsiteX125" fmla="*/ 58843 w 1401087"/>
              <a:gd name="connsiteY125" fmla="*/ 721230 h 6858000"/>
              <a:gd name="connsiteX126" fmla="*/ 44514 w 1401087"/>
              <a:gd name="connsiteY126" fmla="*/ 681659 h 6858000"/>
              <a:gd name="connsiteX127" fmla="*/ 29933 w 1401087"/>
              <a:gd name="connsiteY127" fmla="*/ 635218 h 6858000"/>
              <a:gd name="connsiteX128" fmla="*/ 34944 w 1401087"/>
              <a:gd name="connsiteY128" fmla="*/ 613763 h 6858000"/>
              <a:gd name="connsiteX129" fmla="*/ 20886 w 1401087"/>
              <a:gd name="connsiteY129" fmla="*/ 598582 h 6858000"/>
              <a:gd name="connsiteX130" fmla="*/ 20567 w 1401087"/>
              <a:gd name="connsiteY130" fmla="*/ 576846 h 6858000"/>
              <a:gd name="connsiteX131" fmla="*/ 193 w 1401087"/>
              <a:gd name="connsiteY131" fmla="*/ 530055 h 6858000"/>
              <a:gd name="connsiteX132" fmla="*/ 88207 w 1401087"/>
              <a:gd name="connsiteY132" fmla="*/ 393828 h 6858000"/>
              <a:gd name="connsiteX133" fmla="*/ 88037 w 1401087"/>
              <a:gd name="connsiteY133" fmla="*/ 353137 h 6858000"/>
              <a:gd name="connsiteX134" fmla="*/ 109547 w 1401087"/>
              <a:gd name="connsiteY134" fmla="*/ 309501 h 6858000"/>
              <a:gd name="connsiteX135" fmla="*/ 93730 w 1401087"/>
              <a:gd name="connsiteY135" fmla="*/ 275771 h 6858000"/>
              <a:gd name="connsiteX136" fmla="*/ 110757 w 1401087"/>
              <a:gd name="connsiteY136" fmla="*/ 212860 h 6858000"/>
              <a:gd name="connsiteX137" fmla="*/ 102467 w 1401087"/>
              <a:gd name="connsiteY137" fmla="*/ 144983 h 6858000"/>
              <a:gd name="connsiteX138" fmla="*/ 114751 w 1401087"/>
              <a:gd name="connsiteY138" fmla="*/ 55288 h 6858000"/>
              <a:gd name="connsiteX139" fmla="*/ 74305 w 1401087"/>
              <a:gd name="connsiteY139" fmla="*/ 0 h 6858000"/>
              <a:gd name="connsiteX0" fmla="*/ 53738 w 1380520"/>
              <a:gd name="connsiteY0" fmla="*/ 0 h 6858000"/>
              <a:gd name="connsiteX1" fmla="*/ 1380520 w 1380520"/>
              <a:gd name="connsiteY1" fmla="*/ 0 h 6858000"/>
              <a:gd name="connsiteX2" fmla="*/ 1380520 w 1380520"/>
              <a:gd name="connsiteY2" fmla="*/ 6858000 h 6858000"/>
              <a:gd name="connsiteX3" fmla="*/ 117214 w 1380520"/>
              <a:gd name="connsiteY3" fmla="*/ 6857735 h 6858000"/>
              <a:gd name="connsiteX4" fmla="*/ 153807 w 1380520"/>
              <a:gd name="connsiteY4" fmla="*/ 6776847 h 6858000"/>
              <a:gd name="connsiteX5" fmla="*/ 165307 w 1380520"/>
              <a:gd name="connsiteY5" fmla="*/ 6737706 h 6858000"/>
              <a:gd name="connsiteX6" fmla="*/ 190046 w 1380520"/>
              <a:gd name="connsiteY6" fmla="*/ 6691589 h 6858000"/>
              <a:gd name="connsiteX7" fmla="*/ 167603 w 1380520"/>
              <a:gd name="connsiteY7" fmla="*/ 6659970 h 6858000"/>
              <a:gd name="connsiteX8" fmla="*/ 182694 w 1380520"/>
              <a:gd name="connsiteY8" fmla="*/ 6636211 h 6858000"/>
              <a:gd name="connsiteX9" fmla="*/ 200138 w 1380520"/>
              <a:gd name="connsiteY9" fmla="*/ 6594177 h 6858000"/>
              <a:gd name="connsiteX10" fmla="*/ 214178 w 1380520"/>
              <a:gd name="connsiteY10" fmla="*/ 6557575 h 6858000"/>
              <a:gd name="connsiteX11" fmla="*/ 267135 w 1380520"/>
              <a:gd name="connsiteY11" fmla="*/ 6492130 h 6858000"/>
              <a:gd name="connsiteX12" fmla="*/ 282822 w 1380520"/>
              <a:gd name="connsiteY12" fmla="*/ 6431610 h 6858000"/>
              <a:gd name="connsiteX13" fmla="*/ 326527 w 1380520"/>
              <a:gd name="connsiteY13" fmla="*/ 6379786 h 6858000"/>
              <a:gd name="connsiteX14" fmla="*/ 309750 w 1380520"/>
              <a:gd name="connsiteY14" fmla="*/ 6334727 h 6858000"/>
              <a:gd name="connsiteX15" fmla="*/ 287165 w 1380520"/>
              <a:gd name="connsiteY15" fmla="*/ 6313295 h 6858000"/>
              <a:gd name="connsiteX16" fmla="*/ 294329 w 1380520"/>
              <a:gd name="connsiteY16" fmla="*/ 6280046 h 6858000"/>
              <a:gd name="connsiteX17" fmla="*/ 277074 w 1380520"/>
              <a:gd name="connsiteY17" fmla="*/ 6270265 h 6858000"/>
              <a:gd name="connsiteX18" fmla="*/ 304102 w 1380520"/>
              <a:gd name="connsiteY18" fmla="*/ 6252834 h 6858000"/>
              <a:gd name="connsiteX19" fmla="*/ 282094 w 1380520"/>
              <a:gd name="connsiteY19" fmla="*/ 6202459 h 6858000"/>
              <a:gd name="connsiteX20" fmla="*/ 280892 w 1380520"/>
              <a:gd name="connsiteY20" fmla="*/ 6153037 h 6858000"/>
              <a:gd name="connsiteX21" fmla="*/ 296307 w 1380520"/>
              <a:gd name="connsiteY21" fmla="*/ 6078132 h 6858000"/>
              <a:gd name="connsiteX22" fmla="*/ 283694 w 1380520"/>
              <a:gd name="connsiteY22" fmla="*/ 6028119 h 6858000"/>
              <a:gd name="connsiteX23" fmla="*/ 268923 w 1380520"/>
              <a:gd name="connsiteY23" fmla="*/ 5926735 h 6858000"/>
              <a:gd name="connsiteX24" fmla="*/ 318435 w 1380520"/>
              <a:gd name="connsiteY24" fmla="*/ 5712857 h 6858000"/>
              <a:gd name="connsiteX25" fmla="*/ 297510 w 1380520"/>
              <a:gd name="connsiteY25" fmla="*/ 5676393 h 6858000"/>
              <a:gd name="connsiteX26" fmla="*/ 337102 w 1380520"/>
              <a:gd name="connsiteY26" fmla="*/ 5563435 h 6858000"/>
              <a:gd name="connsiteX27" fmla="*/ 384232 w 1380520"/>
              <a:gd name="connsiteY27" fmla="*/ 5437125 h 6858000"/>
              <a:gd name="connsiteX28" fmla="*/ 397800 w 1380520"/>
              <a:gd name="connsiteY28" fmla="*/ 5396260 h 6858000"/>
              <a:gd name="connsiteX29" fmla="*/ 413781 w 1380520"/>
              <a:gd name="connsiteY29" fmla="*/ 5330009 h 6858000"/>
              <a:gd name="connsiteX30" fmla="*/ 447274 w 1380520"/>
              <a:gd name="connsiteY30" fmla="*/ 5273739 h 6858000"/>
              <a:gd name="connsiteX31" fmla="*/ 456873 w 1380520"/>
              <a:gd name="connsiteY31" fmla="*/ 5241779 h 6858000"/>
              <a:gd name="connsiteX32" fmla="*/ 468099 w 1380520"/>
              <a:gd name="connsiteY32" fmla="*/ 5225268 h 6858000"/>
              <a:gd name="connsiteX33" fmla="*/ 469119 w 1380520"/>
              <a:gd name="connsiteY33" fmla="*/ 5217684 h 6858000"/>
              <a:gd name="connsiteX34" fmla="*/ 476460 w 1380520"/>
              <a:gd name="connsiteY34" fmla="*/ 5193377 h 6858000"/>
              <a:gd name="connsiteX35" fmla="*/ 479763 w 1380520"/>
              <a:gd name="connsiteY35" fmla="*/ 5179288 h 6858000"/>
              <a:gd name="connsiteX36" fmla="*/ 480747 w 1380520"/>
              <a:gd name="connsiteY36" fmla="*/ 5173621 h 6858000"/>
              <a:gd name="connsiteX37" fmla="*/ 476381 w 1380520"/>
              <a:gd name="connsiteY37" fmla="*/ 5159961 h 6858000"/>
              <a:gd name="connsiteX38" fmla="*/ 483058 w 1380520"/>
              <a:gd name="connsiteY38" fmla="*/ 5144295 h 6858000"/>
              <a:gd name="connsiteX39" fmla="*/ 479991 w 1380520"/>
              <a:gd name="connsiteY39" fmla="*/ 5125185 h 6858000"/>
              <a:gd name="connsiteX40" fmla="*/ 486821 w 1380520"/>
              <a:gd name="connsiteY40" fmla="*/ 5121884 h 6858000"/>
              <a:gd name="connsiteX41" fmla="*/ 493857 w 1380520"/>
              <a:gd name="connsiteY41" fmla="*/ 5067850 h 6858000"/>
              <a:gd name="connsiteX42" fmla="*/ 496588 w 1380520"/>
              <a:gd name="connsiteY42" fmla="*/ 5060861 h 6858000"/>
              <a:gd name="connsiteX43" fmla="*/ 493292 w 1380520"/>
              <a:gd name="connsiteY43" fmla="*/ 5034192 h 6858000"/>
              <a:gd name="connsiteX44" fmla="*/ 494846 w 1380520"/>
              <a:gd name="connsiteY44" fmla="*/ 4993030 h 6858000"/>
              <a:gd name="connsiteX45" fmla="*/ 501755 w 1380520"/>
              <a:gd name="connsiteY45" fmla="*/ 4946844 h 6858000"/>
              <a:gd name="connsiteX46" fmla="*/ 497611 w 1380520"/>
              <a:gd name="connsiteY46" fmla="*/ 4932692 h 6858000"/>
              <a:gd name="connsiteX47" fmla="*/ 513014 w 1380520"/>
              <a:gd name="connsiteY47" fmla="*/ 4858827 h 6858000"/>
              <a:gd name="connsiteX48" fmla="*/ 518917 w 1380520"/>
              <a:gd name="connsiteY48" fmla="*/ 4821170 h 6858000"/>
              <a:gd name="connsiteX49" fmla="*/ 523650 w 1380520"/>
              <a:gd name="connsiteY49" fmla="*/ 4780965 h 6858000"/>
              <a:gd name="connsiteX50" fmla="*/ 524943 w 1380520"/>
              <a:gd name="connsiteY50" fmla="*/ 4750867 h 6858000"/>
              <a:gd name="connsiteX51" fmla="*/ 522750 w 1380520"/>
              <a:gd name="connsiteY51" fmla="*/ 4690749 h 6858000"/>
              <a:gd name="connsiteX52" fmla="*/ 518230 w 1380520"/>
              <a:gd name="connsiteY52" fmla="*/ 4584173 h 6858000"/>
              <a:gd name="connsiteX53" fmla="*/ 513313 w 1380520"/>
              <a:gd name="connsiteY53" fmla="*/ 4444346 h 6858000"/>
              <a:gd name="connsiteX54" fmla="*/ 509878 w 1380520"/>
              <a:gd name="connsiteY54" fmla="*/ 4375228 h 6858000"/>
              <a:gd name="connsiteX55" fmla="*/ 490531 w 1380520"/>
              <a:gd name="connsiteY55" fmla="*/ 4214165 h 6858000"/>
              <a:gd name="connsiteX56" fmla="*/ 494604 w 1380520"/>
              <a:gd name="connsiteY56" fmla="*/ 4090296 h 6858000"/>
              <a:gd name="connsiteX57" fmla="*/ 479860 w 1380520"/>
              <a:gd name="connsiteY57" fmla="*/ 4033999 h 6858000"/>
              <a:gd name="connsiteX58" fmla="*/ 481009 w 1380520"/>
              <a:gd name="connsiteY58" fmla="*/ 4031933 h 6858000"/>
              <a:gd name="connsiteX59" fmla="*/ 479585 w 1380520"/>
              <a:gd name="connsiteY59" fmla="*/ 4013953 h 6858000"/>
              <a:gd name="connsiteX60" fmla="*/ 465880 w 1380520"/>
              <a:gd name="connsiteY60" fmla="*/ 3974753 h 6858000"/>
              <a:gd name="connsiteX61" fmla="*/ 467478 w 1380520"/>
              <a:gd name="connsiteY61" fmla="*/ 3969950 h 6858000"/>
              <a:gd name="connsiteX62" fmla="*/ 460900 w 1380520"/>
              <a:gd name="connsiteY62" fmla="*/ 3933779 h 6858000"/>
              <a:gd name="connsiteX63" fmla="*/ 462231 w 1380520"/>
              <a:gd name="connsiteY63" fmla="*/ 3933093 h 6858000"/>
              <a:gd name="connsiteX64" fmla="*/ 466585 w 1380520"/>
              <a:gd name="connsiteY64" fmla="*/ 3922082 h 6858000"/>
              <a:gd name="connsiteX65" fmla="*/ 471663 w 1380520"/>
              <a:gd name="connsiteY65" fmla="*/ 3901461 h 6858000"/>
              <a:gd name="connsiteX66" fmla="*/ 494257 w 1380520"/>
              <a:gd name="connsiteY66" fmla="*/ 3813873 h 6858000"/>
              <a:gd name="connsiteX67" fmla="*/ 493682 w 1380520"/>
              <a:gd name="connsiteY67" fmla="*/ 3806161 h 6858000"/>
              <a:gd name="connsiteX68" fmla="*/ 493989 w 1380520"/>
              <a:gd name="connsiteY68" fmla="*/ 3805957 h 6858000"/>
              <a:gd name="connsiteX69" fmla="*/ 494016 w 1380520"/>
              <a:gd name="connsiteY69" fmla="*/ 3797724 h 6858000"/>
              <a:gd name="connsiteX70" fmla="*/ 492631 w 1380520"/>
              <a:gd name="connsiteY70" fmla="*/ 3792098 h 6858000"/>
              <a:gd name="connsiteX71" fmla="*/ 491515 w 1380520"/>
              <a:gd name="connsiteY71" fmla="*/ 3777135 h 6858000"/>
              <a:gd name="connsiteX72" fmla="*/ 493248 w 1380520"/>
              <a:gd name="connsiteY72" fmla="*/ 3771656 h 6858000"/>
              <a:gd name="connsiteX73" fmla="*/ 496991 w 1380520"/>
              <a:gd name="connsiteY73" fmla="*/ 3769007 h 6858000"/>
              <a:gd name="connsiteX74" fmla="*/ 496457 w 1380520"/>
              <a:gd name="connsiteY74" fmla="*/ 3767709 h 6858000"/>
              <a:gd name="connsiteX75" fmla="*/ 505153 w 1380520"/>
              <a:gd name="connsiteY75" fmla="*/ 3738082 h 6858000"/>
              <a:gd name="connsiteX76" fmla="*/ 512499 w 1380520"/>
              <a:gd name="connsiteY76" fmla="*/ 3673397 h 6858000"/>
              <a:gd name="connsiteX77" fmla="*/ 511795 w 1380520"/>
              <a:gd name="connsiteY77" fmla="*/ 3637109 h 6858000"/>
              <a:gd name="connsiteX78" fmla="*/ 515238 w 1380520"/>
              <a:gd name="connsiteY78" fmla="*/ 3536883 h 6858000"/>
              <a:gd name="connsiteX79" fmla="*/ 522776 w 1380520"/>
              <a:gd name="connsiteY79" fmla="*/ 3435652 h 6858000"/>
              <a:gd name="connsiteX80" fmla="*/ 524447 w 1380520"/>
              <a:gd name="connsiteY80" fmla="*/ 3307769 h 6858000"/>
              <a:gd name="connsiteX81" fmla="*/ 542010 w 1380520"/>
              <a:gd name="connsiteY81" fmla="*/ 3250522 h 6858000"/>
              <a:gd name="connsiteX82" fmla="*/ 542435 w 1380520"/>
              <a:gd name="connsiteY82" fmla="*/ 3229163 h 6858000"/>
              <a:gd name="connsiteX83" fmla="*/ 544258 w 1380520"/>
              <a:gd name="connsiteY83" fmla="*/ 3217217 h 6858000"/>
              <a:gd name="connsiteX84" fmla="*/ 531093 w 1380520"/>
              <a:gd name="connsiteY84" fmla="*/ 3183755 h 6858000"/>
              <a:gd name="connsiteX85" fmla="*/ 531594 w 1380520"/>
              <a:gd name="connsiteY85" fmla="*/ 3178642 h 6858000"/>
              <a:gd name="connsiteX86" fmla="*/ 519194 w 1380520"/>
              <a:gd name="connsiteY86" fmla="*/ 3158586 h 6858000"/>
              <a:gd name="connsiteX87" fmla="*/ 504379 w 1380520"/>
              <a:gd name="connsiteY87" fmla="*/ 3129034 h 6858000"/>
              <a:gd name="connsiteX88" fmla="*/ 505044 w 1380520"/>
              <a:gd name="connsiteY88" fmla="*/ 3126682 h 6858000"/>
              <a:gd name="connsiteX89" fmla="*/ 495912 w 1380520"/>
              <a:gd name="connsiteY89" fmla="*/ 3114519 h 6858000"/>
              <a:gd name="connsiteX90" fmla="*/ 482521 w 1380520"/>
              <a:gd name="connsiteY90" fmla="*/ 3106272 h 6858000"/>
              <a:gd name="connsiteX91" fmla="*/ 455251 w 1380520"/>
              <a:gd name="connsiteY91" fmla="*/ 2958185 h 6858000"/>
              <a:gd name="connsiteX92" fmla="*/ 397865 w 1380520"/>
              <a:gd name="connsiteY92" fmla="*/ 2762989 h 6858000"/>
              <a:gd name="connsiteX93" fmla="*/ 346783 w 1380520"/>
              <a:gd name="connsiteY93" fmla="*/ 2554718 h 6858000"/>
              <a:gd name="connsiteX94" fmla="*/ 326877 w 1380520"/>
              <a:gd name="connsiteY94" fmla="*/ 2485734 h 6858000"/>
              <a:gd name="connsiteX95" fmla="*/ 317600 w 1380520"/>
              <a:gd name="connsiteY95" fmla="*/ 2447068 h 6858000"/>
              <a:gd name="connsiteX96" fmla="*/ 304561 w 1380520"/>
              <a:gd name="connsiteY96" fmla="*/ 2425819 h 6858000"/>
              <a:gd name="connsiteX97" fmla="*/ 310560 w 1380520"/>
              <a:gd name="connsiteY97" fmla="*/ 2402874 h 6858000"/>
              <a:gd name="connsiteX98" fmla="*/ 313172 w 1380520"/>
              <a:gd name="connsiteY98" fmla="*/ 2381443 h 6858000"/>
              <a:gd name="connsiteX99" fmla="*/ 289501 w 1380520"/>
              <a:gd name="connsiteY99" fmla="*/ 2261920 h 6858000"/>
              <a:gd name="connsiteX100" fmla="*/ 279388 w 1380520"/>
              <a:gd name="connsiteY100" fmla="*/ 2195378 h 6858000"/>
              <a:gd name="connsiteX101" fmla="*/ 263605 w 1380520"/>
              <a:gd name="connsiteY101" fmla="*/ 2155135 h 6858000"/>
              <a:gd name="connsiteX102" fmla="*/ 261063 w 1380520"/>
              <a:gd name="connsiteY102" fmla="*/ 2118008 h 6858000"/>
              <a:gd name="connsiteX103" fmla="*/ 262056 w 1380520"/>
              <a:gd name="connsiteY103" fmla="*/ 2050531 h 6858000"/>
              <a:gd name="connsiteX104" fmla="*/ 253862 w 1380520"/>
              <a:gd name="connsiteY104" fmla="*/ 1963269 h 6858000"/>
              <a:gd name="connsiteX105" fmla="*/ 235040 w 1380520"/>
              <a:gd name="connsiteY105" fmla="*/ 1906352 h 6858000"/>
              <a:gd name="connsiteX106" fmla="*/ 211597 w 1380520"/>
              <a:gd name="connsiteY106" fmla="*/ 1861531 h 6858000"/>
              <a:gd name="connsiteX107" fmla="*/ 165396 w 1380520"/>
              <a:gd name="connsiteY107" fmla="*/ 1732919 h 6858000"/>
              <a:gd name="connsiteX108" fmla="*/ 137707 w 1380520"/>
              <a:gd name="connsiteY108" fmla="*/ 1663540 h 6858000"/>
              <a:gd name="connsiteX109" fmla="*/ 136833 w 1380520"/>
              <a:gd name="connsiteY109" fmla="*/ 1615777 h 6858000"/>
              <a:gd name="connsiteX110" fmla="*/ 117628 w 1380520"/>
              <a:gd name="connsiteY110" fmla="*/ 1563678 h 6858000"/>
              <a:gd name="connsiteX111" fmla="*/ 130708 w 1380520"/>
              <a:gd name="connsiteY111" fmla="*/ 1519474 h 6858000"/>
              <a:gd name="connsiteX112" fmla="*/ 123450 w 1380520"/>
              <a:gd name="connsiteY112" fmla="*/ 1477995 h 6858000"/>
              <a:gd name="connsiteX113" fmla="*/ 109535 w 1380520"/>
              <a:gd name="connsiteY113" fmla="*/ 1373769 h 6858000"/>
              <a:gd name="connsiteX114" fmla="*/ 117842 w 1380520"/>
              <a:gd name="connsiteY114" fmla="*/ 1307086 h 6858000"/>
              <a:gd name="connsiteX115" fmla="*/ 119030 w 1380520"/>
              <a:gd name="connsiteY115" fmla="*/ 1189033 h 6858000"/>
              <a:gd name="connsiteX116" fmla="*/ 123715 w 1380520"/>
              <a:gd name="connsiteY116" fmla="*/ 1168288 h 6858000"/>
              <a:gd name="connsiteX117" fmla="*/ 115997 w 1380520"/>
              <a:gd name="connsiteY117" fmla="*/ 1142577 h 6858000"/>
              <a:gd name="connsiteX118" fmla="*/ 105303 w 1380520"/>
              <a:gd name="connsiteY118" fmla="*/ 1088484 h 6858000"/>
              <a:gd name="connsiteX119" fmla="*/ 94039 w 1380520"/>
              <a:gd name="connsiteY119" fmla="*/ 1016103 h 6858000"/>
              <a:gd name="connsiteX120" fmla="*/ 95495 w 1380520"/>
              <a:gd name="connsiteY120" fmla="*/ 932283 h 6858000"/>
              <a:gd name="connsiteX121" fmla="*/ 97731 w 1380520"/>
              <a:gd name="connsiteY121" fmla="*/ 915925 h 6858000"/>
              <a:gd name="connsiteX122" fmla="*/ 90360 w 1380520"/>
              <a:gd name="connsiteY122" fmla="*/ 896999 h 6858000"/>
              <a:gd name="connsiteX123" fmla="*/ 59768 w 1380520"/>
              <a:gd name="connsiteY123" fmla="*/ 821517 h 6858000"/>
              <a:gd name="connsiteX124" fmla="*/ 38718 w 1380520"/>
              <a:gd name="connsiteY124" fmla="*/ 751353 h 6858000"/>
              <a:gd name="connsiteX125" fmla="*/ 38276 w 1380520"/>
              <a:gd name="connsiteY125" fmla="*/ 721230 h 6858000"/>
              <a:gd name="connsiteX126" fmla="*/ 23947 w 1380520"/>
              <a:gd name="connsiteY126" fmla="*/ 681659 h 6858000"/>
              <a:gd name="connsiteX127" fmla="*/ 9366 w 1380520"/>
              <a:gd name="connsiteY127" fmla="*/ 635218 h 6858000"/>
              <a:gd name="connsiteX128" fmla="*/ 14377 w 1380520"/>
              <a:gd name="connsiteY128" fmla="*/ 613763 h 6858000"/>
              <a:gd name="connsiteX129" fmla="*/ 319 w 1380520"/>
              <a:gd name="connsiteY129" fmla="*/ 598582 h 6858000"/>
              <a:gd name="connsiteX130" fmla="*/ 0 w 1380520"/>
              <a:gd name="connsiteY130" fmla="*/ 576846 h 6858000"/>
              <a:gd name="connsiteX131" fmla="*/ 68392 w 1380520"/>
              <a:gd name="connsiteY131" fmla="*/ 446567 h 6858000"/>
              <a:gd name="connsiteX132" fmla="*/ 67640 w 1380520"/>
              <a:gd name="connsiteY132" fmla="*/ 393828 h 6858000"/>
              <a:gd name="connsiteX133" fmla="*/ 67470 w 1380520"/>
              <a:gd name="connsiteY133" fmla="*/ 353137 h 6858000"/>
              <a:gd name="connsiteX134" fmla="*/ 88980 w 1380520"/>
              <a:gd name="connsiteY134" fmla="*/ 309501 h 6858000"/>
              <a:gd name="connsiteX135" fmla="*/ 73163 w 1380520"/>
              <a:gd name="connsiteY135" fmla="*/ 275771 h 6858000"/>
              <a:gd name="connsiteX136" fmla="*/ 90190 w 1380520"/>
              <a:gd name="connsiteY136" fmla="*/ 212860 h 6858000"/>
              <a:gd name="connsiteX137" fmla="*/ 81900 w 1380520"/>
              <a:gd name="connsiteY137" fmla="*/ 144983 h 6858000"/>
              <a:gd name="connsiteX138" fmla="*/ 94184 w 1380520"/>
              <a:gd name="connsiteY138" fmla="*/ 55288 h 6858000"/>
              <a:gd name="connsiteX139" fmla="*/ 53738 w 1380520"/>
              <a:gd name="connsiteY139" fmla="*/ 0 h 6858000"/>
              <a:gd name="connsiteX0" fmla="*/ 53420 w 1380202"/>
              <a:gd name="connsiteY0" fmla="*/ 0 h 6858000"/>
              <a:gd name="connsiteX1" fmla="*/ 1380202 w 1380202"/>
              <a:gd name="connsiteY1" fmla="*/ 0 h 6858000"/>
              <a:gd name="connsiteX2" fmla="*/ 1380202 w 1380202"/>
              <a:gd name="connsiteY2" fmla="*/ 6858000 h 6858000"/>
              <a:gd name="connsiteX3" fmla="*/ 116896 w 1380202"/>
              <a:gd name="connsiteY3" fmla="*/ 6857735 h 6858000"/>
              <a:gd name="connsiteX4" fmla="*/ 153489 w 1380202"/>
              <a:gd name="connsiteY4" fmla="*/ 6776847 h 6858000"/>
              <a:gd name="connsiteX5" fmla="*/ 164989 w 1380202"/>
              <a:gd name="connsiteY5" fmla="*/ 6737706 h 6858000"/>
              <a:gd name="connsiteX6" fmla="*/ 189728 w 1380202"/>
              <a:gd name="connsiteY6" fmla="*/ 6691589 h 6858000"/>
              <a:gd name="connsiteX7" fmla="*/ 167285 w 1380202"/>
              <a:gd name="connsiteY7" fmla="*/ 6659970 h 6858000"/>
              <a:gd name="connsiteX8" fmla="*/ 182376 w 1380202"/>
              <a:gd name="connsiteY8" fmla="*/ 6636211 h 6858000"/>
              <a:gd name="connsiteX9" fmla="*/ 199820 w 1380202"/>
              <a:gd name="connsiteY9" fmla="*/ 6594177 h 6858000"/>
              <a:gd name="connsiteX10" fmla="*/ 213860 w 1380202"/>
              <a:gd name="connsiteY10" fmla="*/ 6557575 h 6858000"/>
              <a:gd name="connsiteX11" fmla="*/ 266817 w 1380202"/>
              <a:gd name="connsiteY11" fmla="*/ 6492130 h 6858000"/>
              <a:gd name="connsiteX12" fmla="*/ 282504 w 1380202"/>
              <a:gd name="connsiteY12" fmla="*/ 6431610 h 6858000"/>
              <a:gd name="connsiteX13" fmla="*/ 326209 w 1380202"/>
              <a:gd name="connsiteY13" fmla="*/ 6379786 h 6858000"/>
              <a:gd name="connsiteX14" fmla="*/ 309432 w 1380202"/>
              <a:gd name="connsiteY14" fmla="*/ 6334727 h 6858000"/>
              <a:gd name="connsiteX15" fmla="*/ 286847 w 1380202"/>
              <a:gd name="connsiteY15" fmla="*/ 6313295 h 6858000"/>
              <a:gd name="connsiteX16" fmla="*/ 294011 w 1380202"/>
              <a:gd name="connsiteY16" fmla="*/ 6280046 h 6858000"/>
              <a:gd name="connsiteX17" fmla="*/ 276756 w 1380202"/>
              <a:gd name="connsiteY17" fmla="*/ 6270265 h 6858000"/>
              <a:gd name="connsiteX18" fmla="*/ 303784 w 1380202"/>
              <a:gd name="connsiteY18" fmla="*/ 6252834 h 6858000"/>
              <a:gd name="connsiteX19" fmla="*/ 281776 w 1380202"/>
              <a:gd name="connsiteY19" fmla="*/ 6202459 h 6858000"/>
              <a:gd name="connsiteX20" fmla="*/ 280574 w 1380202"/>
              <a:gd name="connsiteY20" fmla="*/ 6153037 h 6858000"/>
              <a:gd name="connsiteX21" fmla="*/ 295989 w 1380202"/>
              <a:gd name="connsiteY21" fmla="*/ 6078132 h 6858000"/>
              <a:gd name="connsiteX22" fmla="*/ 283376 w 1380202"/>
              <a:gd name="connsiteY22" fmla="*/ 6028119 h 6858000"/>
              <a:gd name="connsiteX23" fmla="*/ 268605 w 1380202"/>
              <a:gd name="connsiteY23" fmla="*/ 5926735 h 6858000"/>
              <a:gd name="connsiteX24" fmla="*/ 318117 w 1380202"/>
              <a:gd name="connsiteY24" fmla="*/ 5712857 h 6858000"/>
              <a:gd name="connsiteX25" fmla="*/ 297192 w 1380202"/>
              <a:gd name="connsiteY25" fmla="*/ 5676393 h 6858000"/>
              <a:gd name="connsiteX26" fmla="*/ 336784 w 1380202"/>
              <a:gd name="connsiteY26" fmla="*/ 5563435 h 6858000"/>
              <a:gd name="connsiteX27" fmla="*/ 383914 w 1380202"/>
              <a:gd name="connsiteY27" fmla="*/ 5437125 h 6858000"/>
              <a:gd name="connsiteX28" fmla="*/ 397482 w 1380202"/>
              <a:gd name="connsiteY28" fmla="*/ 5396260 h 6858000"/>
              <a:gd name="connsiteX29" fmla="*/ 413463 w 1380202"/>
              <a:gd name="connsiteY29" fmla="*/ 5330009 h 6858000"/>
              <a:gd name="connsiteX30" fmla="*/ 446956 w 1380202"/>
              <a:gd name="connsiteY30" fmla="*/ 5273739 h 6858000"/>
              <a:gd name="connsiteX31" fmla="*/ 456555 w 1380202"/>
              <a:gd name="connsiteY31" fmla="*/ 5241779 h 6858000"/>
              <a:gd name="connsiteX32" fmla="*/ 467781 w 1380202"/>
              <a:gd name="connsiteY32" fmla="*/ 5225268 h 6858000"/>
              <a:gd name="connsiteX33" fmla="*/ 468801 w 1380202"/>
              <a:gd name="connsiteY33" fmla="*/ 5217684 h 6858000"/>
              <a:gd name="connsiteX34" fmla="*/ 476142 w 1380202"/>
              <a:gd name="connsiteY34" fmla="*/ 5193377 h 6858000"/>
              <a:gd name="connsiteX35" fmla="*/ 479445 w 1380202"/>
              <a:gd name="connsiteY35" fmla="*/ 5179288 h 6858000"/>
              <a:gd name="connsiteX36" fmla="*/ 480429 w 1380202"/>
              <a:gd name="connsiteY36" fmla="*/ 5173621 h 6858000"/>
              <a:gd name="connsiteX37" fmla="*/ 476063 w 1380202"/>
              <a:gd name="connsiteY37" fmla="*/ 5159961 h 6858000"/>
              <a:gd name="connsiteX38" fmla="*/ 482740 w 1380202"/>
              <a:gd name="connsiteY38" fmla="*/ 5144295 h 6858000"/>
              <a:gd name="connsiteX39" fmla="*/ 479673 w 1380202"/>
              <a:gd name="connsiteY39" fmla="*/ 5125185 h 6858000"/>
              <a:gd name="connsiteX40" fmla="*/ 486503 w 1380202"/>
              <a:gd name="connsiteY40" fmla="*/ 5121884 h 6858000"/>
              <a:gd name="connsiteX41" fmla="*/ 493539 w 1380202"/>
              <a:gd name="connsiteY41" fmla="*/ 5067850 h 6858000"/>
              <a:gd name="connsiteX42" fmla="*/ 496270 w 1380202"/>
              <a:gd name="connsiteY42" fmla="*/ 5060861 h 6858000"/>
              <a:gd name="connsiteX43" fmla="*/ 492974 w 1380202"/>
              <a:gd name="connsiteY43" fmla="*/ 5034192 h 6858000"/>
              <a:gd name="connsiteX44" fmla="*/ 494528 w 1380202"/>
              <a:gd name="connsiteY44" fmla="*/ 4993030 h 6858000"/>
              <a:gd name="connsiteX45" fmla="*/ 501437 w 1380202"/>
              <a:gd name="connsiteY45" fmla="*/ 4946844 h 6858000"/>
              <a:gd name="connsiteX46" fmla="*/ 497293 w 1380202"/>
              <a:gd name="connsiteY46" fmla="*/ 4932692 h 6858000"/>
              <a:gd name="connsiteX47" fmla="*/ 512696 w 1380202"/>
              <a:gd name="connsiteY47" fmla="*/ 4858827 h 6858000"/>
              <a:gd name="connsiteX48" fmla="*/ 518599 w 1380202"/>
              <a:gd name="connsiteY48" fmla="*/ 4821170 h 6858000"/>
              <a:gd name="connsiteX49" fmla="*/ 523332 w 1380202"/>
              <a:gd name="connsiteY49" fmla="*/ 4780965 h 6858000"/>
              <a:gd name="connsiteX50" fmla="*/ 524625 w 1380202"/>
              <a:gd name="connsiteY50" fmla="*/ 4750867 h 6858000"/>
              <a:gd name="connsiteX51" fmla="*/ 522432 w 1380202"/>
              <a:gd name="connsiteY51" fmla="*/ 4690749 h 6858000"/>
              <a:gd name="connsiteX52" fmla="*/ 517912 w 1380202"/>
              <a:gd name="connsiteY52" fmla="*/ 4584173 h 6858000"/>
              <a:gd name="connsiteX53" fmla="*/ 512995 w 1380202"/>
              <a:gd name="connsiteY53" fmla="*/ 4444346 h 6858000"/>
              <a:gd name="connsiteX54" fmla="*/ 509560 w 1380202"/>
              <a:gd name="connsiteY54" fmla="*/ 4375228 h 6858000"/>
              <a:gd name="connsiteX55" fmla="*/ 490213 w 1380202"/>
              <a:gd name="connsiteY55" fmla="*/ 4214165 h 6858000"/>
              <a:gd name="connsiteX56" fmla="*/ 494286 w 1380202"/>
              <a:gd name="connsiteY56" fmla="*/ 4090296 h 6858000"/>
              <a:gd name="connsiteX57" fmla="*/ 479542 w 1380202"/>
              <a:gd name="connsiteY57" fmla="*/ 4033999 h 6858000"/>
              <a:gd name="connsiteX58" fmla="*/ 480691 w 1380202"/>
              <a:gd name="connsiteY58" fmla="*/ 4031933 h 6858000"/>
              <a:gd name="connsiteX59" fmla="*/ 479267 w 1380202"/>
              <a:gd name="connsiteY59" fmla="*/ 4013953 h 6858000"/>
              <a:gd name="connsiteX60" fmla="*/ 465562 w 1380202"/>
              <a:gd name="connsiteY60" fmla="*/ 3974753 h 6858000"/>
              <a:gd name="connsiteX61" fmla="*/ 467160 w 1380202"/>
              <a:gd name="connsiteY61" fmla="*/ 3969950 h 6858000"/>
              <a:gd name="connsiteX62" fmla="*/ 460582 w 1380202"/>
              <a:gd name="connsiteY62" fmla="*/ 3933779 h 6858000"/>
              <a:gd name="connsiteX63" fmla="*/ 461913 w 1380202"/>
              <a:gd name="connsiteY63" fmla="*/ 3933093 h 6858000"/>
              <a:gd name="connsiteX64" fmla="*/ 466267 w 1380202"/>
              <a:gd name="connsiteY64" fmla="*/ 3922082 h 6858000"/>
              <a:gd name="connsiteX65" fmla="*/ 471345 w 1380202"/>
              <a:gd name="connsiteY65" fmla="*/ 3901461 h 6858000"/>
              <a:gd name="connsiteX66" fmla="*/ 493939 w 1380202"/>
              <a:gd name="connsiteY66" fmla="*/ 3813873 h 6858000"/>
              <a:gd name="connsiteX67" fmla="*/ 493364 w 1380202"/>
              <a:gd name="connsiteY67" fmla="*/ 3806161 h 6858000"/>
              <a:gd name="connsiteX68" fmla="*/ 493671 w 1380202"/>
              <a:gd name="connsiteY68" fmla="*/ 3805957 h 6858000"/>
              <a:gd name="connsiteX69" fmla="*/ 493698 w 1380202"/>
              <a:gd name="connsiteY69" fmla="*/ 3797724 h 6858000"/>
              <a:gd name="connsiteX70" fmla="*/ 492313 w 1380202"/>
              <a:gd name="connsiteY70" fmla="*/ 3792098 h 6858000"/>
              <a:gd name="connsiteX71" fmla="*/ 491197 w 1380202"/>
              <a:gd name="connsiteY71" fmla="*/ 3777135 h 6858000"/>
              <a:gd name="connsiteX72" fmla="*/ 492930 w 1380202"/>
              <a:gd name="connsiteY72" fmla="*/ 3771656 h 6858000"/>
              <a:gd name="connsiteX73" fmla="*/ 496673 w 1380202"/>
              <a:gd name="connsiteY73" fmla="*/ 3769007 h 6858000"/>
              <a:gd name="connsiteX74" fmla="*/ 496139 w 1380202"/>
              <a:gd name="connsiteY74" fmla="*/ 3767709 h 6858000"/>
              <a:gd name="connsiteX75" fmla="*/ 504835 w 1380202"/>
              <a:gd name="connsiteY75" fmla="*/ 3738082 h 6858000"/>
              <a:gd name="connsiteX76" fmla="*/ 512181 w 1380202"/>
              <a:gd name="connsiteY76" fmla="*/ 3673397 h 6858000"/>
              <a:gd name="connsiteX77" fmla="*/ 511477 w 1380202"/>
              <a:gd name="connsiteY77" fmla="*/ 3637109 h 6858000"/>
              <a:gd name="connsiteX78" fmla="*/ 514920 w 1380202"/>
              <a:gd name="connsiteY78" fmla="*/ 3536883 h 6858000"/>
              <a:gd name="connsiteX79" fmla="*/ 522458 w 1380202"/>
              <a:gd name="connsiteY79" fmla="*/ 3435652 h 6858000"/>
              <a:gd name="connsiteX80" fmla="*/ 524129 w 1380202"/>
              <a:gd name="connsiteY80" fmla="*/ 3307769 h 6858000"/>
              <a:gd name="connsiteX81" fmla="*/ 541692 w 1380202"/>
              <a:gd name="connsiteY81" fmla="*/ 3250522 h 6858000"/>
              <a:gd name="connsiteX82" fmla="*/ 542117 w 1380202"/>
              <a:gd name="connsiteY82" fmla="*/ 3229163 h 6858000"/>
              <a:gd name="connsiteX83" fmla="*/ 543940 w 1380202"/>
              <a:gd name="connsiteY83" fmla="*/ 3217217 h 6858000"/>
              <a:gd name="connsiteX84" fmla="*/ 530775 w 1380202"/>
              <a:gd name="connsiteY84" fmla="*/ 3183755 h 6858000"/>
              <a:gd name="connsiteX85" fmla="*/ 531276 w 1380202"/>
              <a:gd name="connsiteY85" fmla="*/ 3178642 h 6858000"/>
              <a:gd name="connsiteX86" fmla="*/ 518876 w 1380202"/>
              <a:gd name="connsiteY86" fmla="*/ 3158586 h 6858000"/>
              <a:gd name="connsiteX87" fmla="*/ 504061 w 1380202"/>
              <a:gd name="connsiteY87" fmla="*/ 3129034 h 6858000"/>
              <a:gd name="connsiteX88" fmla="*/ 504726 w 1380202"/>
              <a:gd name="connsiteY88" fmla="*/ 3126682 h 6858000"/>
              <a:gd name="connsiteX89" fmla="*/ 495594 w 1380202"/>
              <a:gd name="connsiteY89" fmla="*/ 3114519 h 6858000"/>
              <a:gd name="connsiteX90" fmla="*/ 482203 w 1380202"/>
              <a:gd name="connsiteY90" fmla="*/ 3106272 h 6858000"/>
              <a:gd name="connsiteX91" fmla="*/ 454933 w 1380202"/>
              <a:gd name="connsiteY91" fmla="*/ 2958185 h 6858000"/>
              <a:gd name="connsiteX92" fmla="*/ 397547 w 1380202"/>
              <a:gd name="connsiteY92" fmla="*/ 2762989 h 6858000"/>
              <a:gd name="connsiteX93" fmla="*/ 346465 w 1380202"/>
              <a:gd name="connsiteY93" fmla="*/ 2554718 h 6858000"/>
              <a:gd name="connsiteX94" fmla="*/ 326559 w 1380202"/>
              <a:gd name="connsiteY94" fmla="*/ 2485734 h 6858000"/>
              <a:gd name="connsiteX95" fmla="*/ 317282 w 1380202"/>
              <a:gd name="connsiteY95" fmla="*/ 2447068 h 6858000"/>
              <a:gd name="connsiteX96" fmla="*/ 304243 w 1380202"/>
              <a:gd name="connsiteY96" fmla="*/ 2425819 h 6858000"/>
              <a:gd name="connsiteX97" fmla="*/ 310242 w 1380202"/>
              <a:gd name="connsiteY97" fmla="*/ 2402874 h 6858000"/>
              <a:gd name="connsiteX98" fmla="*/ 312854 w 1380202"/>
              <a:gd name="connsiteY98" fmla="*/ 2381443 h 6858000"/>
              <a:gd name="connsiteX99" fmla="*/ 289183 w 1380202"/>
              <a:gd name="connsiteY99" fmla="*/ 2261920 h 6858000"/>
              <a:gd name="connsiteX100" fmla="*/ 279070 w 1380202"/>
              <a:gd name="connsiteY100" fmla="*/ 2195378 h 6858000"/>
              <a:gd name="connsiteX101" fmla="*/ 263287 w 1380202"/>
              <a:gd name="connsiteY101" fmla="*/ 2155135 h 6858000"/>
              <a:gd name="connsiteX102" fmla="*/ 260745 w 1380202"/>
              <a:gd name="connsiteY102" fmla="*/ 2118008 h 6858000"/>
              <a:gd name="connsiteX103" fmla="*/ 261738 w 1380202"/>
              <a:gd name="connsiteY103" fmla="*/ 2050531 h 6858000"/>
              <a:gd name="connsiteX104" fmla="*/ 253544 w 1380202"/>
              <a:gd name="connsiteY104" fmla="*/ 1963269 h 6858000"/>
              <a:gd name="connsiteX105" fmla="*/ 234722 w 1380202"/>
              <a:gd name="connsiteY105" fmla="*/ 1906352 h 6858000"/>
              <a:gd name="connsiteX106" fmla="*/ 211279 w 1380202"/>
              <a:gd name="connsiteY106" fmla="*/ 1861531 h 6858000"/>
              <a:gd name="connsiteX107" fmla="*/ 165078 w 1380202"/>
              <a:gd name="connsiteY107" fmla="*/ 1732919 h 6858000"/>
              <a:gd name="connsiteX108" fmla="*/ 137389 w 1380202"/>
              <a:gd name="connsiteY108" fmla="*/ 1663540 h 6858000"/>
              <a:gd name="connsiteX109" fmla="*/ 136515 w 1380202"/>
              <a:gd name="connsiteY109" fmla="*/ 1615777 h 6858000"/>
              <a:gd name="connsiteX110" fmla="*/ 117310 w 1380202"/>
              <a:gd name="connsiteY110" fmla="*/ 1563678 h 6858000"/>
              <a:gd name="connsiteX111" fmla="*/ 130390 w 1380202"/>
              <a:gd name="connsiteY111" fmla="*/ 1519474 h 6858000"/>
              <a:gd name="connsiteX112" fmla="*/ 123132 w 1380202"/>
              <a:gd name="connsiteY112" fmla="*/ 1477995 h 6858000"/>
              <a:gd name="connsiteX113" fmla="*/ 109217 w 1380202"/>
              <a:gd name="connsiteY113" fmla="*/ 1373769 h 6858000"/>
              <a:gd name="connsiteX114" fmla="*/ 117524 w 1380202"/>
              <a:gd name="connsiteY114" fmla="*/ 1307086 h 6858000"/>
              <a:gd name="connsiteX115" fmla="*/ 118712 w 1380202"/>
              <a:gd name="connsiteY115" fmla="*/ 1189033 h 6858000"/>
              <a:gd name="connsiteX116" fmla="*/ 123397 w 1380202"/>
              <a:gd name="connsiteY116" fmla="*/ 1168288 h 6858000"/>
              <a:gd name="connsiteX117" fmla="*/ 115679 w 1380202"/>
              <a:gd name="connsiteY117" fmla="*/ 1142577 h 6858000"/>
              <a:gd name="connsiteX118" fmla="*/ 104985 w 1380202"/>
              <a:gd name="connsiteY118" fmla="*/ 1088484 h 6858000"/>
              <a:gd name="connsiteX119" fmla="*/ 93721 w 1380202"/>
              <a:gd name="connsiteY119" fmla="*/ 1016103 h 6858000"/>
              <a:gd name="connsiteX120" fmla="*/ 95177 w 1380202"/>
              <a:gd name="connsiteY120" fmla="*/ 932283 h 6858000"/>
              <a:gd name="connsiteX121" fmla="*/ 97413 w 1380202"/>
              <a:gd name="connsiteY121" fmla="*/ 915925 h 6858000"/>
              <a:gd name="connsiteX122" fmla="*/ 90042 w 1380202"/>
              <a:gd name="connsiteY122" fmla="*/ 896999 h 6858000"/>
              <a:gd name="connsiteX123" fmla="*/ 59450 w 1380202"/>
              <a:gd name="connsiteY123" fmla="*/ 821517 h 6858000"/>
              <a:gd name="connsiteX124" fmla="*/ 38400 w 1380202"/>
              <a:gd name="connsiteY124" fmla="*/ 751353 h 6858000"/>
              <a:gd name="connsiteX125" fmla="*/ 37958 w 1380202"/>
              <a:gd name="connsiteY125" fmla="*/ 721230 h 6858000"/>
              <a:gd name="connsiteX126" fmla="*/ 23629 w 1380202"/>
              <a:gd name="connsiteY126" fmla="*/ 681659 h 6858000"/>
              <a:gd name="connsiteX127" fmla="*/ 9048 w 1380202"/>
              <a:gd name="connsiteY127" fmla="*/ 635218 h 6858000"/>
              <a:gd name="connsiteX128" fmla="*/ 14059 w 1380202"/>
              <a:gd name="connsiteY128" fmla="*/ 613763 h 6858000"/>
              <a:gd name="connsiteX129" fmla="*/ 1 w 1380202"/>
              <a:gd name="connsiteY129" fmla="*/ 598582 h 6858000"/>
              <a:gd name="connsiteX130" fmla="*/ 79993 w 1380202"/>
              <a:gd name="connsiteY130" fmla="*/ 473479 h 6858000"/>
              <a:gd name="connsiteX131" fmla="*/ 68074 w 1380202"/>
              <a:gd name="connsiteY131" fmla="*/ 446567 h 6858000"/>
              <a:gd name="connsiteX132" fmla="*/ 67322 w 1380202"/>
              <a:gd name="connsiteY132" fmla="*/ 393828 h 6858000"/>
              <a:gd name="connsiteX133" fmla="*/ 67152 w 1380202"/>
              <a:gd name="connsiteY133" fmla="*/ 353137 h 6858000"/>
              <a:gd name="connsiteX134" fmla="*/ 88662 w 1380202"/>
              <a:gd name="connsiteY134" fmla="*/ 309501 h 6858000"/>
              <a:gd name="connsiteX135" fmla="*/ 72845 w 1380202"/>
              <a:gd name="connsiteY135" fmla="*/ 275771 h 6858000"/>
              <a:gd name="connsiteX136" fmla="*/ 89872 w 1380202"/>
              <a:gd name="connsiteY136" fmla="*/ 212860 h 6858000"/>
              <a:gd name="connsiteX137" fmla="*/ 81582 w 1380202"/>
              <a:gd name="connsiteY137" fmla="*/ 144983 h 6858000"/>
              <a:gd name="connsiteX138" fmla="*/ 93866 w 1380202"/>
              <a:gd name="connsiteY138" fmla="*/ 55288 h 6858000"/>
              <a:gd name="connsiteX139" fmla="*/ 53420 w 1380202"/>
              <a:gd name="connsiteY139" fmla="*/ 0 h 6858000"/>
              <a:gd name="connsiteX0" fmla="*/ 44600 w 1371382"/>
              <a:gd name="connsiteY0" fmla="*/ 0 h 6858000"/>
              <a:gd name="connsiteX1" fmla="*/ 1371382 w 1371382"/>
              <a:gd name="connsiteY1" fmla="*/ 0 h 6858000"/>
              <a:gd name="connsiteX2" fmla="*/ 1371382 w 1371382"/>
              <a:gd name="connsiteY2" fmla="*/ 6858000 h 6858000"/>
              <a:gd name="connsiteX3" fmla="*/ 108076 w 1371382"/>
              <a:gd name="connsiteY3" fmla="*/ 6857735 h 6858000"/>
              <a:gd name="connsiteX4" fmla="*/ 144669 w 1371382"/>
              <a:gd name="connsiteY4" fmla="*/ 6776847 h 6858000"/>
              <a:gd name="connsiteX5" fmla="*/ 156169 w 1371382"/>
              <a:gd name="connsiteY5" fmla="*/ 6737706 h 6858000"/>
              <a:gd name="connsiteX6" fmla="*/ 180908 w 1371382"/>
              <a:gd name="connsiteY6" fmla="*/ 6691589 h 6858000"/>
              <a:gd name="connsiteX7" fmla="*/ 158465 w 1371382"/>
              <a:gd name="connsiteY7" fmla="*/ 6659970 h 6858000"/>
              <a:gd name="connsiteX8" fmla="*/ 173556 w 1371382"/>
              <a:gd name="connsiteY8" fmla="*/ 6636211 h 6858000"/>
              <a:gd name="connsiteX9" fmla="*/ 191000 w 1371382"/>
              <a:gd name="connsiteY9" fmla="*/ 6594177 h 6858000"/>
              <a:gd name="connsiteX10" fmla="*/ 205040 w 1371382"/>
              <a:gd name="connsiteY10" fmla="*/ 6557575 h 6858000"/>
              <a:gd name="connsiteX11" fmla="*/ 257997 w 1371382"/>
              <a:gd name="connsiteY11" fmla="*/ 6492130 h 6858000"/>
              <a:gd name="connsiteX12" fmla="*/ 273684 w 1371382"/>
              <a:gd name="connsiteY12" fmla="*/ 6431610 h 6858000"/>
              <a:gd name="connsiteX13" fmla="*/ 317389 w 1371382"/>
              <a:gd name="connsiteY13" fmla="*/ 6379786 h 6858000"/>
              <a:gd name="connsiteX14" fmla="*/ 300612 w 1371382"/>
              <a:gd name="connsiteY14" fmla="*/ 6334727 h 6858000"/>
              <a:gd name="connsiteX15" fmla="*/ 278027 w 1371382"/>
              <a:gd name="connsiteY15" fmla="*/ 6313295 h 6858000"/>
              <a:gd name="connsiteX16" fmla="*/ 285191 w 1371382"/>
              <a:gd name="connsiteY16" fmla="*/ 6280046 h 6858000"/>
              <a:gd name="connsiteX17" fmla="*/ 267936 w 1371382"/>
              <a:gd name="connsiteY17" fmla="*/ 6270265 h 6858000"/>
              <a:gd name="connsiteX18" fmla="*/ 294964 w 1371382"/>
              <a:gd name="connsiteY18" fmla="*/ 6252834 h 6858000"/>
              <a:gd name="connsiteX19" fmla="*/ 272956 w 1371382"/>
              <a:gd name="connsiteY19" fmla="*/ 6202459 h 6858000"/>
              <a:gd name="connsiteX20" fmla="*/ 271754 w 1371382"/>
              <a:gd name="connsiteY20" fmla="*/ 6153037 h 6858000"/>
              <a:gd name="connsiteX21" fmla="*/ 287169 w 1371382"/>
              <a:gd name="connsiteY21" fmla="*/ 6078132 h 6858000"/>
              <a:gd name="connsiteX22" fmla="*/ 274556 w 1371382"/>
              <a:gd name="connsiteY22" fmla="*/ 6028119 h 6858000"/>
              <a:gd name="connsiteX23" fmla="*/ 259785 w 1371382"/>
              <a:gd name="connsiteY23" fmla="*/ 5926735 h 6858000"/>
              <a:gd name="connsiteX24" fmla="*/ 309297 w 1371382"/>
              <a:gd name="connsiteY24" fmla="*/ 5712857 h 6858000"/>
              <a:gd name="connsiteX25" fmla="*/ 288372 w 1371382"/>
              <a:gd name="connsiteY25" fmla="*/ 5676393 h 6858000"/>
              <a:gd name="connsiteX26" fmla="*/ 327964 w 1371382"/>
              <a:gd name="connsiteY26" fmla="*/ 5563435 h 6858000"/>
              <a:gd name="connsiteX27" fmla="*/ 375094 w 1371382"/>
              <a:gd name="connsiteY27" fmla="*/ 5437125 h 6858000"/>
              <a:gd name="connsiteX28" fmla="*/ 388662 w 1371382"/>
              <a:gd name="connsiteY28" fmla="*/ 5396260 h 6858000"/>
              <a:gd name="connsiteX29" fmla="*/ 404643 w 1371382"/>
              <a:gd name="connsiteY29" fmla="*/ 5330009 h 6858000"/>
              <a:gd name="connsiteX30" fmla="*/ 438136 w 1371382"/>
              <a:gd name="connsiteY30" fmla="*/ 5273739 h 6858000"/>
              <a:gd name="connsiteX31" fmla="*/ 447735 w 1371382"/>
              <a:gd name="connsiteY31" fmla="*/ 5241779 h 6858000"/>
              <a:gd name="connsiteX32" fmla="*/ 458961 w 1371382"/>
              <a:gd name="connsiteY32" fmla="*/ 5225268 h 6858000"/>
              <a:gd name="connsiteX33" fmla="*/ 459981 w 1371382"/>
              <a:gd name="connsiteY33" fmla="*/ 5217684 h 6858000"/>
              <a:gd name="connsiteX34" fmla="*/ 467322 w 1371382"/>
              <a:gd name="connsiteY34" fmla="*/ 5193377 h 6858000"/>
              <a:gd name="connsiteX35" fmla="*/ 470625 w 1371382"/>
              <a:gd name="connsiteY35" fmla="*/ 5179288 h 6858000"/>
              <a:gd name="connsiteX36" fmla="*/ 471609 w 1371382"/>
              <a:gd name="connsiteY36" fmla="*/ 5173621 h 6858000"/>
              <a:gd name="connsiteX37" fmla="*/ 467243 w 1371382"/>
              <a:gd name="connsiteY37" fmla="*/ 5159961 h 6858000"/>
              <a:gd name="connsiteX38" fmla="*/ 473920 w 1371382"/>
              <a:gd name="connsiteY38" fmla="*/ 5144295 h 6858000"/>
              <a:gd name="connsiteX39" fmla="*/ 470853 w 1371382"/>
              <a:gd name="connsiteY39" fmla="*/ 5125185 h 6858000"/>
              <a:gd name="connsiteX40" fmla="*/ 477683 w 1371382"/>
              <a:gd name="connsiteY40" fmla="*/ 5121884 h 6858000"/>
              <a:gd name="connsiteX41" fmla="*/ 484719 w 1371382"/>
              <a:gd name="connsiteY41" fmla="*/ 5067850 h 6858000"/>
              <a:gd name="connsiteX42" fmla="*/ 487450 w 1371382"/>
              <a:gd name="connsiteY42" fmla="*/ 5060861 h 6858000"/>
              <a:gd name="connsiteX43" fmla="*/ 484154 w 1371382"/>
              <a:gd name="connsiteY43" fmla="*/ 5034192 h 6858000"/>
              <a:gd name="connsiteX44" fmla="*/ 485708 w 1371382"/>
              <a:gd name="connsiteY44" fmla="*/ 4993030 h 6858000"/>
              <a:gd name="connsiteX45" fmla="*/ 492617 w 1371382"/>
              <a:gd name="connsiteY45" fmla="*/ 4946844 h 6858000"/>
              <a:gd name="connsiteX46" fmla="*/ 488473 w 1371382"/>
              <a:gd name="connsiteY46" fmla="*/ 4932692 h 6858000"/>
              <a:gd name="connsiteX47" fmla="*/ 503876 w 1371382"/>
              <a:gd name="connsiteY47" fmla="*/ 4858827 h 6858000"/>
              <a:gd name="connsiteX48" fmla="*/ 509779 w 1371382"/>
              <a:gd name="connsiteY48" fmla="*/ 4821170 h 6858000"/>
              <a:gd name="connsiteX49" fmla="*/ 514512 w 1371382"/>
              <a:gd name="connsiteY49" fmla="*/ 4780965 h 6858000"/>
              <a:gd name="connsiteX50" fmla="*/ 515805 w 1371382"/>
              <a:gd name="connsiteY50" fmla="*/ 4750867 h 6858000"/>
              <a:gd name="connsiteX51" fmla="*/ 513612 w 1371382"/>
              <a:gd name="connsiteY51" fmla="*/ 4690749 h 6858000"/>
              <a:gd name="connsiteX52" fmla="*/ 509092 w 1371382"/>
              <a:gd name="connsiteY52" fmla="*/ 4584173 h 6858000"/>
              <a:gd name="connsiteX53" fmla="*/ 504175 w 1371382"/>
              <a:gd name="connsiteY53" fmla="*/ 4444346 h 6858000"/>
              <a:gd name="connsiteX54" fmla="*/ 500740 w 1371382"/>
              <a:gd name="connsiteY54" fmla="*/ 4375228 h 6858000"/>
              <a:gd name="connsiteX55" fmla="*/ 481393 w 1371382"/>
              <a:gd name="connsiteY55" fmla="*/ 4214165 h 6858000"/>
              <a:gd name="connsiteX56" fmla="*/ 485466 w 1371382"/>
              <a:gd name="connsiteY56" fmla="*/ 4090296 h 6858000"/>
              <a:gd name="connsiteX57" fmla="*/ 470722 w 1371382"/>
              <a:gd name="connsiteY57" fmla="*/ 4033999 h 6858000"/>
              <a:gd name="connsiteX58" fmla="*/ 471871 w 1371382"/>
              <a:gd name="connsiteY58" fmla="*/ 4031933 h 6858000"/>
              <a:gd name="connsiteX59" fmla="*/ 470447 w 1371382"/>
              <a:gd name="connsiteY59" fmla="*/ 4013953 h 6858000"/>
              <a:gd name="connsiteX60" fmla="*/ 456742 w 1371382"/>
              <a:gd name="connsiteY60" fmla="*/ 3974753 h 6858000"/>
              <a:gd name="connsiteX61" fmla="*/ 458340 w 1371382"/>
              <a:gd name="connsiteY61" fmla="*/ 3969950 h 6858000"/>
              <a:gd name="connsiteX62" fmla="*/ 451762 w 1371382"/>
              <a:gd name="connsiteY62" fmla="*/ 3933779 h 6858000"/>
              <a:gd name="connsiteX63" fmla="*/ 453093 w 1371382"/>
              <a:gd name="connsiteY63" fmla="*/ 3933093 h 6858000"/>
              <a:gd name="connsiteX64" fmla="*/ 457447 w 1371382"/>
              <a:gd name="connsiteY64" fmla="*/ 3922082 h 6858000"/>
              <a:gd name="connsiteX65" fmla="*/ 462525 w 1371382"/>
              <a:gd name="connsiteY65" fmla="*/ 3901461 h 6858000"/>
              <a:gd name="connsiteX66" fmla="*/ 485119 w 1371382"/>
              <a:gd name="connsiteY66" fmla="*/ 3813873 h 6858000"/>
              <a:gd name="connsiteX67" fmla="*/ 484544 w 1371382"/>
              <a:gd name="connsiteY67" fmla="*/ 3806161 h 6858000"/>
              <a:gd name="connsiteX68" fmla="*/ 484851 w 1371382"/>
              <a:gd name="connsiteY68" fmla="*/ 3805957 h 6858000"/>
              <a:gd name="connsiteX69" fmla="*/ 484878 w 1371382"/>
              <a:gd name="connsiteY69" fmla="*/ 3797724 h 6858000"/>
              <a:gd name="connsiteX70" fmla="*/ 483493 w 1371382"/>
              <a:gd name="connsiteY70" fmla="*/ 3792098 h 6858000"/>
              <a:gd name="connsiteX71" fmla="*/ 482377 w 1371382"/>
              <a:gd name="connsiteY71" fmla="*/ 3777135 h 6858000"/>
              <a:gd name="connsiteX72" fmla="*/ 484110 w 1371382"/>
              <a:gd name="connsiteY72" fmla="*/ 3771656 h 6858000"/>
              <a:gd name="connsiteX73" fmla="*/ 487853 w 1371382"/>
              <a:gd name="connsiteY73" fmla="*/ 3769007 h 6858000"/>
              <a:gd name="connsiteX74" fmla="*/ 487319 w 1371382"/>
              <a:gd name="connsiteY74" fmla="*/ 3767709 h 6858000"/>
              <a:gd name="connsiteX75" fmla="*/ 496015 w 1371382"/>
              <a:gd name="connsiteY75" fmla="*/ 3738082 h 6858000"/>
              <a:gd name="connsiteX76" fmla="*/ 503361 w 1371382"/>
              <a:gd name="connsiteY76" fmla="*/ 3673397 h 6858000"/>
              <a:gd name="connsiteX77" fmla="*/ 502657 w 1371382"/>
              <a:gd name="connsiteY77" fmla="*/ 3637109 h 6858000"/>
              <a:gd name="connsiteX78" fmla="*/ 506100 w 1371382"/>
              <a:gd name="connsiteY78" fmla="*/ 3536883 h 6858000"/>
              <a:gd name="connsiteX79" fmla="*/ 513638 w 1371382"/>
              <a:gd name="connsiteY79" fmla="*/ 3435652 h 6858000"/>
              <a:gd name="connsiteX80" fmla="*/ 515309 w 1371382"/>
              <a:gd name="connsiteY80" fmla="*/ 3307769 h 6858000"/>
              <a:gd name="connsiteX81" fmla="*/ 532872 w 1371382"/>
              <a:gd name="connsiteY81" fmla="*/ 3250522 h 6858000"/>
              <a:gd name="connsiteX82" fmla="*/ 533297 w 1371382"/>
              <a:gd name="connsiteY82" fmla="*/ 3229163 h 6858000"/>
              <a:gd name="connsiteX83" fmla="*/ 535120 w 1371382"/>
              <a:gd name="connsiteY83" fmla="*/ 3217217 h 6858000"/>
              <a:gd name="connsiteX84" fmla="*/ 521955 w 1371382"/>
              <a:gd name="connsiteY84" fmla="*/ 3183755 h 6858000"/>
              <a:gd name="connsiteX85" fmla="*/ 522456 w 1371382"/>
              <a:gd name="connsiteY85" fmla="*/ 3178642 h 6858000"/>
              <a:gd name="connsiteX86" fmla="*/ 510056 w 1371382"/>
              <a:gd name="connsiteY86" fmla="*/ 3158586 h 6858000"/>
              <a:gd name="connsiteX87" fmla="*/ 495241 w 1371382"/>
              <a:gd name="connsiteY87" fmla="*/ 3129034 h 6858000"/>
              <a:gd name="connsiteX88" fmla="*/ 495906 w 1371382"/>
              <a:gd name="connsiteY88" fmla="*/ 3126682 h 6858000"/>
              <a:gd name="connsiteX89" fmla="*/ 486774 w 1371382"/>
              <a:gd name="connsiteY89" fmla="*/ 3114519 h 6858000"/>
              <a:gd name="connsiteX90" fmla="*/ 473383 w 1371382"/>
              <a:gd name="connsiteY90" fmla="*/ 3106272 h 6858000"/>
              <a:gd name="connsiteX91" fmla="*/ 446113 w 1371382"/>
              <a:gd name="connsiteY91" fmla="*/ 2958185 h 6858000"/>
              <a:gd name="connsiteX92" fmla="*/ 388727 w 1371382"/>
              <a:gd name="connsiteY92" fmla="*/ 2762989 h 6858000"/>
              <a:gd name="connsiteX93" fmla="*/ 337645 w 1371382"/>
              <a:gd name="connsiteY93" fmla="*/ 2554718 h 6858000"/>
              <a:gd name="connsiteX94" fmla="*/ 317739 w 1371382"/>
              <a:gd name="connsiteY94" fmla="*/ 2485734 h 6858000"/>
              <a:gd name="connsiteX95" fmla="*/ 308462 w 1371382"/>
              <a:gd name="connsiteY95" fmla="*/ 2447068 h 6858000"/>
              <a:gd name="connsiteX96" fmla="*/ 295423 w 1371382"/>
              <a:gd name="connsiteY96" fmla="*/ 2425819 h 6858000"/>
              <a:gd name="connsiteX97" fmla="*/ 301422 w 1371382"/>
              <a:gd name="connsiteY97" fmla="*/ 2402874 h 6858000"/>
              <a:gd name="connsiteX98" fmla="*/ 304034 w 1371382"/>
              <a:gd name="connsiteY98" fmla="*/ 2381443 h 6858000"/>
              <a:gd name="connsiteX99" fmla="*/ 280363 w 1371382"/>
              <a:gd name="connsiteY99" fmla="*/ 2261920 h 6858000"/>
              <a:gd name="connsiteX100" fmla="*/ 270250 w 1371382"/>
              <a:gd name="connsiteY100" fmla="*/ 2195378 h 6858000"/>
              <a:gd name="connsiteX101" fmla="*/ 254467 w 1371382"/>
              <a:gd name="connsiteY101" fmla="*/ 2155135 h 6858000"/>
              <a:gd name="connsiteX102" fmla="*/ 251925 w 1371382"/>
              <a:gd name="connsiteY102" fmla="*/ 2118008 h 6858000"/>
              <a:gd name="connsiteX103" fmla="*/ 252918 w 1371382"/>
              <a:gd name="connsiteY103" fmla="*/ 2050531 h 6858000"/>
              <a:gd name="connsiteX104" fmla="*/ 244724 w 1371382"/>
              <a:gd name="connsiteY104" fmla="*/ 1963269 h 6858000"/>
              <a:gd name="connsiteX105" fmla="*/ 225902 w 1371382"/>
              <a:gd name="connsiteY105" fmla="*/ 1906352 h 6858000"/>
              <a:gd name="connsiteX106" fmla="*/ 202459 w 1371382"/>
              <a:gd name="connsiteY106" fmla="*/ 1861531 h 6858000"/>
              <a:gd name="connsiteX107" fmla="*/ 156258 w 1371382"/>
              <a:gd name="connsiteY107" fmla="*/ 1732919 h 6858000"/>
              <a:gd name="connsiteX108" fmla="*/ 128569 w 1371382"/>
              <a:gd name="connsiteY108" fmla="*/ 1663540 h 6858000"/>
              <a:gd name="connsiteX109" fmla="*/ 127695 w 1371382"/>
              <a:gd name="connsiteY109" fmla="*/ 1615777 h 6858000"/>
              <a:gd name="connsiteX110" fmla="*/ 108490 w 1371382"/>
              <a:gd name="connsiteY110" fmla="*/ 1563678 h 6858000"/>
              <a:gd name="connsiteX111" fmla="*/ 121570 w 1371382"/>
              <a:gd name="connsiteY111" fmla="*/ 1519474 h 6858000"/>
              <a:gd name="connsiteX112" fmla="*/ 114312 w 1371382"/>
              <a:gd name="connsiteY112" fmla="*/ 1477995 h 6858000"/>
              <a:gd name="connsiteX113" fmla="*/ 100397 w 1371382"/>
              <a:gd name="connsiteY113" fmla="*/ 1373769 h 6858000"/>
              <a:gd name="connsiteX114" fmla="*/ 108704 w 1371382"/>
              <a:gd name="connsiteY114" fmla="*/ 1307086 h 6858000"/>
              <a:gd name="connsiteX115" fmla="*/ 109892 w 1371382"/>
              <a:gd name="connsiteY115" fmla="*/ 1189033 h 6858000"/>
              <a:gd name="connsiteX116" fmla="*/ 114577 w 1371382"/>
              <a:gd name="connsiteY116" fmla="*/ 1168288 h 6858000"/>
              <a:gd name="connsiteX117" fmla="*/ 106859 w 1371382"/>
              <a:gd name="connsiteY117" fmla="*/ 1142577 h 6858000"/>
              <a:gd name="connsiteX118" fmla="*/ 96165 w 1371382"/>
              <a:gd name="connsiteY118" fmla="*/ 1088484 h 6858000"/>
              <a:gd name="connsiteX119" fmla="*/ 84901 w 1371382"/>
              <a:gd name="connsiteY119" fmla="*/ 1016103 h 6858000"/>
              <a:gd name="connsiteX120" fmla="*/ 86357 w 1371382"/>
              <a:gd name="connsiteY120" fmla="*/ 932283 h 6858000"/>
              <a:gd name="connsiteX121" fmla="*/ 88593 w 1371382"/>
              <a:gd name="connsiteY121" fmla="*/ 915925 h 6858000"/>
              <a:gd name="connsiteX122" fmla="*/ 81222 w 1371382"/>
              <a:gd name="connsiteY122" fmla="*/ 896999 h 6858000"/>
              <a:gd name="connsiteX123" fmla="*/ 50630 w 1371382"/>
              <a:gd name="connsiteY123" fmla="*/ 821517 h 6858000"/>
              <a:gd name="connsiteX124" fmla="*/ 29580 w 1371382"/>
              <a:gd name="connsiteY124" fmla="*/ 751353 h 6858000"/>
              <a:gd name="connsiteX125" fmla="*/ 29138 w 1371382"/>
              <a:gd name="connsiteY125" fmla="*/ 721230 h 6858000"/>
              <a:gd name="connsiteX126" fmla="*/ 14809 w 1371382"/>
              <a:gd name="connsiteY126" fmla="*/ 681659 h 6858000"/>
              <a:gd name="connsiteX127" fmla="*/ 228 w 1371382"/>
              <a:gd name="connsiteY127" fmla="*/ 635218 h 6858000"/>
              <a:gd name="connsiteX128" fmla="*/ 5239 w 1371382"/>
              <a:gd name="connsiteY128" fmla="*/ 613763 h 6858000"/>
              <a:gd name="connsiteX129" fmla="*/ 20769 w 1371382"/>
              <a:gd name="connsiteY129" fmla="*/ 542923 h 6858000"/>
              <a:gd name="connsiteX130" fmla="*/ 71173 w 1371382"/>
              <a:gd name="connsiteY130" fmla="*/ 473479 h 6858000"/>
              <a:gd name="connsiteX131" fmla="*/ 59254 w 1371382"/>
              <a:gd name="connsiteY131" fmla="*/ 446567 h 6858000"/>
              <a:gd name="connsiteX132" fmla="*/ 58502 w 1371382"/>
              <a:gd name="connsiteY132" fmla="*/ 393828 h 6858000"/>
              <a:gd name="connsiteX133" fmla="*/ 58332 w 1371382"/>
              <a:gd name="connsiteY133" fmla="*/ 353137 h 6858000"/>
              <a:gd name="connsiteX134" fmla="*/ 79842 w 1371382"/>
              <a:gd name="connsiteY134" fmla="*/ 309501 h 6858000"/>
              <a:gd name="connsiteX135" fmla="*/ 64025 w 1371382"/>
              <a:gd name="connsiteY135" fmla="*/ 275771 h 6858000"/>
              <a:gd name="connsiteX136" fmla="*/ 81052 w 1371382"/>
              <a:gd name="connsiteY136" fmla="*/ 212860 h 6858000"/>
              <a:gd name="connsiteX137" fmla="*/ 72762 w 1371382"/>
              <a:gd name="connsiteY137" fmla="*/ 144983 h 6858000"/>
              <a:gd name="connsiteX138" fmla="*/ 85046 w 1371382"/>
              <a:gd name="connsiteY138" fmla="*/ 55288 h 6858000"/>
              <a:gd name="connsiteX139" fmla="*/ 44600 w 1371382"/>
              <a:gd name="connsiteY139" fmla="*/ 0 h 6858000"/>
              <a:gd name="connsiteX0" fmla="*/ 44600 w 1371382"/>
              <a:gd name="connsiteY0" fmla="*/ 0 h 6858000"/>
              <a:gd name="connsiteX1" fmla="*/ 1371382 w 1371382"/>
              <a:gd name="connsiteY1" fmla="*/ 0 h 6858000"/>
              <a:gd name="connsiteX2" fmla="*/ 1371382 w 1371382"/>
              <a:gd name="connsiteY2" fmla="*/ 6858000 h 6858000"/>
              <a:gd name="connsiteX3" fmla="*/ 108076 w 1371382"/>
              <a:gd name="connsiteY3" fmla="*/ 6857735 h 6858000"/>
              <a:gd name="connsiteX4" fmla="*/ 144669 w 1371382"/>
              <a:gd name="connsiteY4" fmla="*/ 6776847 h 6858000"/>
              <a:gd name="connsiteX5" fmla="*/ 156169 w 1371382"/>
              <a:gd name="connsiteY5" fmla="*/ 6737706 h 6858000"/>
              <a:gd name="connsiteX6" fmla="*/ 180908 w 1371382"/>
              <a:gd name="connsiteY6" fmla="*/ 6691589 h 6858000"/>
              <a:gd name="connsiteX7" fmla="*/ 158465 w 1371382"/>
              <a:gd name="connsiteY7" fmla="*/ 6659970 h 6858000"/>
              <a:gd name="connsiteX8" fmla="*/ 173556 w 1371382"/>
              <a:gd name="connsiteY8" fmla="*/ 6636211 h 6858000"/>
              <a:gd name="connsiteX9" fmla="*/ 191000 w 1371382"/>
              <a:gd name="connsiteY9" fmla="*/ 6594177 h 6858000"/>
              <a:gd name="connsiteX10" fmla="*/ 205040 w 1371382"/>
              <a:gd name="connsiteY10" fmla="*/ 6557575 h 6858000"/>
              <a:gd name="connsiteX11" fmla="*/ 257997 w 1371382"/>
              <a:gd name="connsiteY11" fmla="*/ 6492130 h 6858000"/>
              <a:gd name="connsiteX12" fmla="*/ 273684 w 1371382"/>
              <a:gd name="connsiteY12" fmla="*/ 6431610 h 6858000"/>
              <a:gd name="connsiteX13" fmla="*/ 317389 w 1371382"/>
              <a:gd name="connsiteY13" fmla="*/ 6379786 h 6858000"/>
              <a:gd name="connsiteX14" fmla="*/ 300612 w 1371382"/>
              <a:gd name="connsiteY14" fmla="*/ 6334727 h 6858000"/>
              <a:gd name="connsiteX15" fmla="*/ 278027 w 1371382"/>
              <a:gd name="connsiteY15" fmla="*/ 6313295 h 6858000"/>
              <a:gd name="connsiteX16" fmla="*/ 285191 w 1371382"/>
              <a:gd name="connsiteY16" fmla="*/ 6280046 h 6858000"/>
              <a:gd name="connsiteX17" fmla="*/ 267936 w 1371382"/>
              <a:gd name="connsiteY17" fmla="*/ 6270265 h 6858000"/>
              <a:gd name="connsiteX18" fmla="*/ 294964 w 1371382"/>
              <a:gd name="connsiteY18" fmla="*/ 6252834 h 6858000"/>
              <a:gd name="connsiteX19" fmla="*/ 272956 w 1371382"/>
              <a:gd name="connsiteY19" fmla="*/ 6202459 h 6858000"/>
              <a:gd name="connsiteX20" fmla="*/ 271754 w 1371382"/>
              <a:gd name="connsiteY20" fmla="*/ 6153037 h 6858000"/>
              <a:gd name="connsiteX21" fmla="*/ 287169 w 1371382"/>
              <a:gd name="connsiteY21" fmla="*/ 6078132 h 6858000"/>
              <a:gd name="connsiteX22" fmla="*/ 274556 w 1371382"/>
              <a:gd name="connsiteY22" fmla="*/ 6028119 h 6858000"/>
              <a:gd name="connsiteX23" fmla="*/ 259785 w 1371382"/>
              <a:gd name="connsiteY23" fmla="*/ 5926735 h 6858000"/>
              <a:gd name="connsiteX24" fmla="*/ 309297 w 1371382"/>
              <a:gd name="connsiteY24" fmla="*/ 5712857 h 6858000"/>
              <a:gd name="connsiteX25" fmla="*/ 288372 w 1371382"/>
              <a:gd name="connsiteY25" fmla="*/ 5676393 h 6858000"/>
              <a:gd name="connsiteX26" fmla="*/ 327964 w 1371382"/>
              <a:gd name="connsiteY26" fmla="*/ 5563435 h 6858000"/>
              <a:gd name="connsiteX27" fmla="*/ 375094 w 1371382"/>
              <a:gd name="connsiteY27" fmla="*/ 5437125 h 6858000"/>
              <a:gd name="connsiteX28" fmla="*/ 388662 w 1371382"/>
              <a:gd name="connsiteY28" fmla="*/ 5396260 h 6858000"/>
              <a:gd name="connsiteX29" fmla="*/ 404643 w 1371382"/>
              <a:gd name="connsiteY29" fmla="*/ 5330009 h 6858000"/>
              <a:gd name="connsiteX30" fmla="*/ 438136 w 1371382"/>
              <a:gd name="connsiteY30" fmla="*/ 5273739 h 6858000"/>
              <a:gd name="connsiteX31" fmla="*/ 447735 w 1371382"/>
              <a:gd name="connsiteY31" fmla="*/ 5241779 h 6858000"/>
              <a:gd name="connsiteX32" fmla="*/ 458961 w 1371382"/>
              <a:gd name="connsiteY32" fmla="*/ 5225268 h 6858000"/>
              <a:gd name="connsiteX33" fmla="*/ 459981 w 1371382"/>
              <a:gd name="connsiteY33" fmla="*/ 5217684 h 6858000"/>
              <a:gd name="connsiteX34" fmla="*/ 467322 w 1371382"/>
              <a:gd name="connsiteY34" fmla="*/ 5193377 h 6858000"/>
              <a:gd name="connsiteX35" fmla="*/ 470625 w 1371382"/>
              <a:gd name="connsiteY35" fmla="*/ 5179288 h 6858000"/>
              <a:gd name="connsiteX36" fmla="*/ 471609 w 1371382"/>
              <a:gd name="connsiteY36" fmla="*/ 5173621 h 6858000"/>
              <a:gd name="connsiteX37" fmla="*/ 467243 w 1371382"/>
              <a:gd name="connsiteY37" fmla="*/ 5159961 h 6858000"/>
              <a:gd name="connsiteX38" fmla="*/ 473920 w 1371382"/>
              <a:gd name="connsiteY38" fmla="*/ 5144295 h 6858000"/>
              <a:gd name="connsiteX39" fmla="*/ 470853 w 1371382"/>
              <a:gd name="connsiteY39" fmla="*/ 5125185 h 6858000"/>
              <a:gd name="connsiteX40" fmla="*/ 477683 w 1371382"/>
              <a:gd name="connsiteY40" fmla="*/ 5121884 h 6858000"/>
              <a:gd name="connsiteX41" fmla="*/ 484719 w 1371382"/>
              <a:gd name="connsiteY41" fmla="*/ 5067850 h 6858000"/>
              <a:gd name="connsiteX42" fmla="*/ 487450 w 1371382"/>
              <a:gd name="connsiteY42" fmla="*/ 5060861 h 6858000"/>
              <a:gd name="connsiteX43" fmla="*/ 484154 w 1371382"/>
              <a:gd name="connsiteY43" fmla="*/ 5034192 h 6858000"/>
              <a:gd name="connsiteX44" fmla="*/ 485708 w 1371382"/>
              <a:gd name="connsiteY44" fmla="*/ 4993030 h 6858000"/>
              <a:gd name="connsiteX45" fmla="*/ 492617 w 1371382"/>
              <a:gd name="connsiteY45" fmla="*/ 4946844 h 6858000"/>
              <a:gd name="connsiteX46" fmla="*/ 488473 w 1371382"/>
              <a:gd name="connsiteY46" fmla="*/ 4932692 h 6858000"/>
              <a:gd name="connsiteX47" fmla="*/ 503876 w 1371382"/>
              <a:gd name="connsiteY47" fmla="*/ 4858827 h 6858000"/>
              <a:gd name="connsiteX48" fmla="*/ 509779 w 1371382"/>
              <a:gd name="connsiteY48" fmla="*/ 4821170 h 6858000"/>
              <a:gd name="connsiteX49" fmla="*/ 514512 w 1371382"/>
              <a:gd name="connsiteY49" fmla="*/ 4780965 h 6858000"/>
              <a:gd name="connsiteX50" fmla="*/ 515805 w 1371382"/>
              <a:gd name="connsiteY50" fmla="*/ 4750867 h 6858000"/>
              <a:gd name="connsiteX51" fmla="*/ 513612 w 1371382"/>
              <a:gd name="connsiteY51" fmla="*/ 4690749 h 6858000"/>
              <a:gd name="connsiteX52" fmla="*/ 509092 w 1371382"/>
              <a:gd name="connsiteY52" fmla="*/ 4584173 h 6858000"/>
              <a:gd name="connsiteX53" fmla="*/ 504175 w 1371382"/>
              <a:gd name="connsiteY53" fmla="*/ 4444346 h 6858000"/>
              <a:gd name="connsiteX54" fmla="*/ 500740 w 1371382"/>
              <a:gd name="connsiteY54" fmla="*/ 4375228 h 6858000"/>
              <a:gd name="connsiteX55" fmla="*/ 481393 w 1371382"/>
              <a:gd name="connsiteY55" fmla="*/ 4214165 h 6858000"/>
              <a:gd name="connsiteX56" fmla="*/ 485466 w 1371382"/>
              <a:gd name="connsiteY56" fmla="*/ 4090296 h 6858000"/>
              <a:gd name="connsiteX57" fmla="*/ 470722 w 1371382"/>
              <a:gd name="connsiteY57" fmla="*/ 4033999 h 6858000"/>
              <a:gd name="connsiteX58" fmla="*/ 471871 w 1371382"/>
              <a:gd name="connsiteY58" fmla="*/ 4031933 h 6858000"/>
              <a:gd name="connsiteX59" fmla="*/ 470447 w 1371382"/>
              <a:gd name="connsiteY59" fmla="*/ 4013953 h 6858000"/>
              <a:gd name="connsiteX60" fmla="*/ 456742 w 1371382"/>
              <a:gd name="connsiteY60" fmla="*/ 3974753 h 6858000"/>
              <a:gd name="connsiteX61" fmla="*/ 458340 w 1371382"/>
              <a:gd name="connsiteY61" fmla="*/ 3969950 h 6858000"/>
              <a:gd name="connsiteX62" fmla="*/ 451762 w 1371382"/>
              <a:gd name="connsiteY62" fmla="*/ 3933779 h 6858000"/>
              <a:gd name="connsiteX63" fmla="*/ 453093 w 1371382"/>
              <a:gd name="connsiteY63" fmla="*/ 3933093 h 6858000"/>
              <a:gd name="connsiteX64" fmla="*/ 457447 w 1371382"/>
              <a:gd name="connsiteY64" fmla="*/ 3922082 h 6858000"/>
              <a:gd name="connsiteX65" fmla="*/ 462525 w 1371382"/>
              <a:gd name="connsiteY65" fmla="*/ 3901461 h 6858000"/>
              <a:gd name="connsiteX66" fmla="*/ 485119 w 1371382"/>
              <a:gd name="connsiteY66" fmla="*/ 3813873 h 6858000"/>
              <a:gd name="connsiteX67" fmla="*/ 484544 w 1371382"/>
              <a:gd name="connsiteY67" fmla="*/ 3806161 h 6858000"/>
              <a:gd name="connsiteX68" fmla="*/ 484851 w 1371382"/>
              <a:gd name="connsiteY68" fmla="*/ 3805957 h 6858000"/>
              <a:gd name="connsiteX69" fmla="*/ 484878 w 1371382"/>
              <a:gd name="connsiteY69" fmla="*/ 3797724 h 6858000"/>
              <a:gd name="connsiteX70" fmla="*/ 483493 w 1371382"/>
              <a:gd name="connsiteY70" fmla="*/ 3792098 h 6858000"/>
              <a:gd name="connsiteX71" fmla="*/ 482377 w 1371382"/>
              <a:gd name="connsiteY71" fmla="*/ 3777135 h 6858000"/>
              <a:gd name="connsiteX72" fmla="*/ 484110 w 1371382"/>
              <a:gd name="connsiteY72" fmla="*/ 3771656 h 6858000"/>
              <a:gd name="connsiteX73" fmla="*/ 487853 w 1371382"/>
              <a:gd name="connsiteY73" fmla="*/ 3769007 h 6858000"/>
              <a:gd name="connsiteX74" fmla="*/ 487319 w 1371382"/>
              <a:gd name="connsiteY74" fmla="*/ 3767709 h 6858000"/>
              <a:gd name="connsiteX75" fmla="*/ 496015 w 1371382"/>
              <a:gd name="connsiteY75" fmla="*/ 3738082 h 6858000"/>
              <a:gd name="connsiteX76" fmla="*/ 503361 w 1371382"/>
              <a:gd name="connsiteY76" fmla="*/ 3673397 h 6858000"/>
              <a:gd name="connsiteX77" fmla="*/ 502657 w 1371382"/>
              <a:gd name="connsiteY77" fmla="*/ 3637109 h 6858000"/>
              <a:gd name="connsiteX78" fmla="*/ 506100 w 1371382"/>
              <a:gd name="connsiteY78" fmla="*/ 3536883 h 6858000"/>
              <a:gd name="connsiteX79" fmla="*/ 513638 w 1371382"/>
              <a:gd name="connsiteY79" fmla="*/ 3435652 h 6858000"/>
              <a:gd name="connsiteX80" fmla="*/ 515309 w 1371382"/>
              <a:gd name="connsiteY80" fmla="*/ 3307769 h 6858000"/>
              <a:gd name="connsiteX81" fmla="*/ 532872 w 1371382"/>
              <a:gd name="connsiteY81" fmla="*/ 3250522 h 6858000"/>
              <a:gd name="connsiteX82" fmla="*/ 533297 w 1371382"/>
              <a:gd name="connsiteY82" fmla="*/ 3229163 h 6858000"/>
              <a:gd name="connsiteX83" fmla="*/ 535120 w 1371382"/>
              <a:gd name="connsiteY83" fmla="*/ 3217217 h 6858000"/>
              <a:gd name="connsiteX84" fmla="*/ 521955 w 1371382"/>
              <a:gd name="connsiteY84" fmla="*/ 3183755 h 6858000"/>
              <a:gd name="connsiteX85" fmla="*/ 522456 w 1371382"/>
              <a:gd name="connsiteY85" fmla="*/ 3178642 h 6858000"/>
              <a:gd name="connsiteX86" fmla="*/ 510056 w 1371382"/>
              <a:gd name="connsiteY86" fmla="*/ 3158586 h 6858000"/>
              <a:gd name="connsiteX87" fmla="*/ 495241 w 1371382"/>
              <a:gd name="connsiteY87" fmla="*/ 3129034 h 6858000"/>
              <a:gd name="connsiteX88" fmla="*/ 495906 w 1371382"/>
              <a:gd name="connsiteY88" fmla="*/ 3126682 h 6858000"/>
              <a:gd name="connsiteX89" fmla="*/ 486774 w 1371382"/>
              <a:gd name="connsiteY89" fmla="*/ 3114519 h 6858000"/>
              <a:gd name="connsiteX90" fmla="*/ 473383 w 1371382"/>
              <a:gd name="connsiteY90" fmla="*/ 3106272 h 6858000"/>
              <a:gd name="connsiteX91" fmla="*/ 446113 w 1371382"/>
              <a:gd name="connsiteY91" fmla="*/ 2958185 h 6858000"/>
              <a:gd name="connsiteX92" fmla="*/ 388727 w 1371382"/>
              <a:gd name="connsiteY92" fmla="*/ 2762989 h 6858000"/>
              <a:gd name="connsiteX93" fmla="*/ 337645 w 1371382"/>
              <a:gd name="connsiteY93" fmla="*/ 2554718 h 6858000"/>
              <a:gd name="connsiteX94" fmla="*/ 317739 w 1371382"/>
              <a:gd name="connsiteY94" fmla="*/ 2485734 h 6858000"/>
              <a:gd name="connsiteX95" fmla="*/ 308462 w 1371382"/>
              <a:gd name="connsiteY95" fmla="*/ 2447068 h 6858000"/>
              <a:gd name="connsiteX96" fmla="*/ 295423 w 1371382"/>
              <a:gd name="connsiteY96" fmla="*/ 2425819 h 6858000"/>
              <a:gd name="connsiteX97" fmla="*/ 301422 w 1371382"/>
              <a:gd name="connsiteY97" fmla="*/ 2402874 h 6858000"/>
              <a:gd name="connsiteX98" fmla="*/ 304034 w 1371382"/>
              <a:gd name="connsiteY98" fmla="*/ 2381443 h 6858000"/>
              <a:gd name="connsiteX99" fmla="*/ 280363 w 1371382"/>
              <a:gd name="connsiteY99" fmla="*/ 2261920 h 6858000"/>
              <a:gd name="connsiteX100" fmla="*/ 270250 w 1371382"/>
              <a:gd name="connsiteY100" fmla="*/ 2195378 h 6858000"/>
              <a:gd name="connsiteX101" fmla="*/ 254467 w 1371382"/>
              <a:gd name="connsiteY101" fmla="*/ 2155135 h 6858000"/>
              <a:gd name="connsiteX102" fmla="*/ 251925 w 1371382"/>
              <a:gd name="connsiteY102" fmla="*/ 2118008 h 6858000"/>
              <a:gd name="connsiteX103" fmla="*/ 252918 w 1371382"/>
              <a:gd name="connsiteY103" fmla="*/ 2050531 h 6858000"/>
              <a:gd name="connsiteX104" fmla="*/ 244724 w 1371382"/>
              <a:gd name="connsiteY104" fmla="*/ 1963269 h 6858000"/>
              <a:gd name="connsiteX105" fmla="*/ 225902 w 1371382"/>
              <a:gd name="connsiteY105" fmla="*/ 1906352 h 6858000"/>
              <a:gd name="connsiteX106" fmla="*/ 202459 w 1371382"/>
              <a:gd name="connsiteY106" fmla="*/ 1861531 h 6858000"/>
              <a:gd name="connsiteX107" fmla="*/ 156258 w 1371382"/>
              <a:gd name="connsiteY107" fmla="*/ 1732919 h 6858000"/>
              <a:gd name="connsiteX108" fmla="*/ 128569 w 1371382"/>
              <a:gd name="connsiteY108" fmla="*/ 1663540 h 6858000"/>
              <a:gd name="connsiteX109" fmla="*/ 127695 w 1371382"/>
              <a:gd name="connsiteY109" fmla="*/ 1615777 h 6858000"/>
              <a:gd name="connsiteX110" fmla="*/ 108490 w 1371382"/>
              <a:gd name="connsiteY110" fmla="*/ 1563678 h 6858000"/>
              <a:gd name="connsiteX111" fmla="*/ 121570 w 1371382"/>
              <a:gd name="connsiteY111" fmla="*/ 1519474 h 6858000"/>
              <a:gd name="connsiteX112" fmla="*/ 114312 w 1371382"/>
              <a:gd name="connsiteY112" fmla="*/ 1477995 h 6858000"/>
              <a:gd name="connsiteX113" fmla="*/ 100397 w 1371382"/>
              <a:gd name="connsiteY113" fmla="*/ 1373769 h 6858000"/>
              <a:gd name="connsiteX114" fmla="*/ 108704 w 1371382"/>
              <a:gd name="connsiteY114" fmla="*/ 1307086 h 6858000"/>
              <a:gd name="connsiteX115" fmla="*/ 109892 w 1371382"/>
              <a:gd name="connsiteY115" fmla="*/ 1189033 h 6858000"/>
              <a:gd name="connsiteX116" fmla="*/ 114577 w 1371382"/>
              <a:gd name="connsiteY116" fmla="*/ 1168288 h 6858000"/>
              <a:gd name="connsiteX117" fmla="*/ 106859 w 1371382"/>
              <a:gd name="connsiteY117" fmla="*/ 1142577 h 6858000"/>
              <a:gd name="connsiteX118" fmla="*/ 96165 w 1371382"/>
              <a:gd name="connsiteY118" fmla="*/ 1088484 h 6858000"/>
              <a:gd name="connsiteX119" fmla="*/ 84901 w 1371382"/>
              <a:gd name="connsiteY119" fmla="*/ 1016103 h 6858000"/>
              <a:gd name="connsiteX120" fmla="*/ 86357 w 1371382"/>
              <a:gd name="connsiteY120" fmla="*/ 932283 h 6858000"/>
              <a:gd name="connsiteX121" fmla="*/ 88593 w 1371382"/>
              <a:gd name="connsiteY121" fmla="*/ 915925 h 6858000"/>
              <a:gd name="connsiteX122" fmla="*/ 81222 w 1371382"/>
              <a:gd name="connsiteY122" fmla="*/ 896999 h 6858000"/>
              <a:gd name="connsiteX123" fmla="*/ 50630 w 1371382"/>
              <a:gd name="connsiteY123" fmla="*/ 821517 h 6858000"/>
              <a:gd name="connsiteX124" fmla="*/ 29580 w 1371382"/>
              <a:gd name="connsiteY124" fmla="*/ 751353 h 6858000"/>
              <a:gd name="connsiteX125" fmla="*/ 29138 w 1371382"/>
              <a:gd name="connsiteY125" fmla="*/ 721230 h 6858000"/>
              <a:gd name="connsiteX126" fmla="*/ 14809 w 1371382"/>
              <a:gd name="connsiteY126" fmla="*/ 681659 h 6858000"/>
              <a:gd name="connsiteX127" fmla="*/ 228 w 1371382"/>
              <a:gd name="connsiteY127" fmla="*/ 635218 h 6858000"/>
              <a:gd name="connsiteX128" fmla="*/ 22148 w 1371382"/>
              <a:gd name="connsiteY128" fmla="*/ 585934 h 6858000"/>
              <a:gd name="connsiteX129" fmla="*/ 20769 w 1371382"/>
              <a:gd name="connsiteY129" fmla="*/ 542923 h 6858000"/>
              <a:gd name="connsiteX130" fmla="*/ 71173 w 1371382"/>
              <a:gd name="connsiteY130" fmla="*/ 473479 h 6858000"/>
              <a:gd name="connsiteX131" fmla="*/ 59254 w 1371382"/>
              <a:gd name="connsiteY131" fmla="*/ 446567 h 6858000"/>
              <a:gd name="connsiteX132" fmla="*/ 58502 w 1371382"/>
              <a:gd name="connsiteY132" fmla="*/ 393828 h 6858000"/>
              <a:gd name="connsiteX133" fmla="*/ 58332 w 1371382"/>
              <a:gd name="connsiteY133" fmla="*/ 353137 h 6858000"/>
              <a:gd name="connsiteX134" fmla="*/ 79842 w 1371382"/>
              <a:gd name="connsiteY134" fmla="*/ 309501 h 6858000"/>
              <a:gd name="connsiteX135" fmla="*/ 64025 w 1371382"/>
              <a:gd name="connsiteY135" fmla="*/ 275771 h 6858000"/>
              <a:gd name="connsiteX136" fmla="*/ 81052 w 1371382"/>
              <a:gd name="connsiteY136" fmla="*/ 212860 h 6858000"/>
              <a:gd name="connsiteX137" fmla="*/ 72762 w 1371382"/>
              <a:gd name="connsiteY137" fmla="*/ 144983 h 6858000"/>
              <a:gd name="connsiteX138" fmla="*/ 85046 w 1371382"/>
              <a:gd name="connsiteY138" fmla="*/ 55288 h 6858000"/>
              <a:gd name="connsiteX139" fmla="*/ 44600 w 1371382"/>
              <a:gd name="connsiteY139"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101112 w 1364418"/>
              <a:gd name="connsiteY3" fmla="*/ 6857735 h 6858000"/>
              <a:gd name="connsiteX4" fmla="*/ 137705 w 1364418"/>
              <a:gd name="connsiteY4" fmla="*/ 6776847 h 6858000"/>
              <a:gd name="connsiteX5" fmla="*/ 149205 w 1364418"/>
              <a:gd name="connsiteY5" fmla="*/ 6737706 h 6858000"/>
              <a:gd name="connsiteX6" fmla="*/ 173944 w 1364418"/>
              <a:gd name="connsiteY6" fmla="*/ 6691589 h 6858000"/>
              <a:gd name="connsiteX7" fmla="*/ 151501 w 1364418"/>
              <a:gd name="connsiteY7" fmla="*/ 6659970 h 6858000"/>
              <a:gd name="connsiteX8" fmla="*/ 166592 w 1364418"/>
              <a:gd name="connsiteY8" fmla="*/ 6636211 h 6858000"/>
              <a:gd name="connsiteX9" fmla="*/ 184036 w 1364418"/>
              <a:gd name="connsiteY9" fmla="*/ 6594177 h 6858000"/>
              <a:gd name="connsiteX10" fmla="*/ 198076 w 1364418"/>
              <a:gd name="connsiteY10" fmla="*/ 6557575 h 6858000"/>
              <a:gd name="connsiteX11" fmla="*/ 251033 w 1364418"/>
              <a:gd name="connsiteY11" fmla="*/ 6492130 h 6858000"/>
              <a:gd name="connsiteX12" fmla="*/ 266720 w 1364418"/>
              <a:gd name="connsiteY12" fmla="*/ 6431610 h 6858000"/>
              <a:gd name="connsiteX13" fmla="*/ 310425 w 1364418"/>
              <a:gd name="connsiteY13" fmla="*/ 6379786 h 6858000"/>
              <a:gd name="connsiteX14" fmla="*/ 293648 w 1364418"/>
              <a:gd name="connsiteY14" fmla="*/ 6334727 h 6858000"/>
              <a:gd name="connsiteX15" fmla="*/ 271063 w 1364418"/>
              <a:gd name="connsiteY15" fmla="*/ 6313295 h 6858000"/>
              <a:gd name="connsiteX16" fmla="*/ 278227 w 1364418"/>
              <a:gd name="connsiteY16" fmla="*/ 6280046 h 6858000"/>
              <a:gd name="connsiteX17" fmla="*/ 260972 w 1364418"/>
              <a:gd name="connsiteY17" fmla="*/ 6270265 h 6858000"/>
              <a:gd name="connsiteX18" fmla="*/ 288000 w 1364418"/>
              <a:gd name="connsiteY18" fmla="*/ 6252834 h 6858000"/>
              <a:gd name="connsiteX19" fmla="*/ 265992 w 1364418"/>
              <a:gd name="connsiteY19" fmla="*/ 6202459 h 6858000"/>
              <a:gd name="connsiteX20" fmla="*/ 264790 w 1364418"/>
              <a:gd name="connsiteY20" fmla="*/ 6153037 h 6858000"/>
              <a:gd name="connsiteX21" fmla="*/ 280205 w 1364418"/>
              <a:gd name="connsiteY21" fmla="*/ 6078132 h 6858000"/>
              <a:gd name="connsiteX22" fmla="*/ 267592 w 1364418"/>
              <a:gd name="connsiteY22" fmla="*/ 6028119 h 6858000"/>
              <a:gd name="connsiteX23" fmla="*/ 252821 w 1364418"/>
              <a:gd name="connsiteY23" fmla="*/ 5926735 h 6858000"/>
              <a:gd name="connsiteX24" fmla="*/ 302333 w 1364418"/>
              <a:gd name="connsiteY24" fmla="*/ 5712857 h 6858000"/>
              <a:gd name="connsiteX25" fmla="*/ 281408 w 1364418"/>
              <a:gd name="connsiteY25" fmla="*/ 5676393 h 6858000"/>
              <a:gd name="connsiteX26" fmla="*/ 321000 w 1364418"/>
              <a:gd name="connsiteY26" fmla="*/ 5563435 h 6858000"/>
              <a:gd name="connsiteX27" fmla="*/ 368130 w 1364418"/>
              <a:gd name="connsiteY27" fmla="*/ 5437125 h 6858000"/>
              <a:gd name="connsiteX28" fmla="*/ 381698 w 1364418"/>
              <a:gd name="connsiteY28" fmla="*/ 5396260 h 6858000"/>
              <a:gd name="connsiteX29" fmla="*/ 397679 w 1364418"/>
              <a:gd name="connsiteY29" fmla="*/ 5330009 h 6858000"/>
              <a:gd name="connsiteX30" fmla="*/ 431172 w 1364418"/>
              <a:gd name="connsiteY30" fmla="*/ 5273739 h 6858000"/>
              <a:gd name="connsiteX31" fmla="*/ 440771 w 1364418"/>
              <a:gd name="connsiteY31" fmla="*/ 5241779 h 6858000"/>
              <a:gd name="connsiteX32" fmla="*/ 451997 w 1364418"/>
              <a:gd name="connsiteY32" fmla="*/ 5225268 h 6858000"/>
              <a:gd name="connsiteX33" fmla="*/ 453017 w 1364418"/>
              <a:gd name="connsiteY33" fmla="*/ 5217684 h 6858000"/>
              <a:gd name="connsiteX34" fmla="*/ 460358 w 1364418"/>
              <a:gd name="connsiteY34" fmla="*/ 5193377 h 6858000"/>
              <a:gd name="connsiteX35" fmla="*/ 463661 w 1364418"/>
              <a:gd name="connsiteY35" fmla="*/ 5179288 h 6858000"/>
              <a:gd name="connsiteX36" fmla="*/ 464645 w 1364418"/>
              <a:gd name="connsiteY36" fmla="*/ 5173621 h 6858000"/>
              <a:gd name="connsiteX37" fmla="*/ 460279 w 1364418"/>
              <a:gd name="connsiteY37" fmla="*/ 5159961 h 6858000"/>
              <a:gd name="connsiteX38" fmla="*/ 466956 w 1364418"/>
              <a:gd name="connsiteY38" fmla="*/ 5144295 h 6858000"/>
              <a:gd name="connsiteX39" fmla="*/ 463889 w 1364418"/>
              <a:gd name="connsiteY39" fmla="*/ 5125185 h 6858000"/>
              <a:gd name="connsiteX40" fmla="*/ 470719 w 1364418"/>
              <a:gd name="connsiteY40" fmla="*/ 5121884 h 6858000"/>
              <a:gd name="connsiteX41" fmla="*/ 477755 w 1364418"/>
              <a:gd name="connsiteY41" fmla="*/ 5067850 h 6858000"/>
              <a:gd name="connsiteX42" fmla="*/ 480486 w 1364418"/>
              <a:gd name="connsiteY42" fmla="*/ 5060861 h 6858000"/>
              <a:gd name="connsiteX43" fmla="*/ 477190 w 1364418"/>
              <a:gd name="connsiteY43" fmla="*/ 5034192 h 6858000"/>
              <a:gd name="connsiteX44" fmla="*/ 478744 w 1364418"/>
              <a:gd name="connsiteY44" fmla="*/ 4993030 h 6858000"/>
              <a:gd name="connsiteX45" fmla="*/ 485653 w 1364418"/>
              <a:gd name="connsiteY45" fmla="*/ 4946844 h 6858000"/>
              <a:gd name="connsiteX46" fmla="*/ 481509 w 1364418"/>
              <a:gd name="connsiteY46" fmla="*/ 4932692 h 6858000"/>
              <a:gd name="connsiteX47" fmla="*/ 496912 w 1364418"/>
              <a:gd name="connsiteY47" fmla="*/ 4858827 h 6858000"/>
              <a:gd name="connsiteX48" fmla="*/ 502815 w 1364418"/>
              <a:gd name="connsiteY48" fmla="*/ 4821170 h 6858000"/>
              <a:gd name="connsiteX49" fmla="*/ 507548 w 1364418"/>
              <a:gd name="connsiteY49" fmla="*/ 4780965 h 6858000"/>
              <a:gd name="connsiteX50" fmla="*/ 508841 w 1364418"/>
              <a:gd name="connsiteY50" fmla="*/ 4750867 h 6858000"/>
              <a:gd name="connsiteX51" fmla="*/ 506648 w 1364418"/>
              <a:gd name="connsiteY51" fmla="*/ 4690749 h 6858000"/>
              <a:gd name="connsiteX52" fmla="*/ 502128 w 1364418"/>
              <a:gd name="connsiteY52" fmla="*/ 4584173 h 6858000"/>
              <a:gd name="connsiteX53" fmla="*/ 497211 w 1364418"/>
              <a:gd name="connsiteY53" fmla="*/ 4444346 h 6858000"/>
              <a:gd name="connsiteX54" fmla="*/ 493776 w 1364418"/>
              <a:gd name="connsiteY54" fmla="*/ 4375228 h 6858000"/>
              <a:gd name="connsiteX55" fmla="*/ 474429 w 1364418"/>
              <a:gd name="connsiteY55" fmla="*/ 4214165 h 6858000"/>
              <a:gd name="connsiteX56" fmla="*/ 478502 w 1364418"/>
              <a:gd name="connsiteY56" fmla="*/ 4090296 h 6858000"/>
              <a:gd name="connsiteX57" fmla="*/ 463758 w 1364418"/>
              <a:gd name="connsiteY57" fmla="*/ 4033999 h 6858000"/>
              <a:gd name="connsiteX58" fmla="*/ 464907 w 1364418"/>
              <a:gd name="connsiteY58" fmla="*/ 4031933 h 6858000"/>
              <a:gd name="connsiteX59" fmla="*/ 463483 w 1364418"/>
              <a:gd name="connsiteY59" fmla="*/ 4013953 h 6858000"/>
              <a:gd name="connsiteX60" fmla="*/ 449778 w 1364418"/>
              <a:gd name="connsiteY60" fmla="*/ 3974753 h 6858000"/>
              <a:gd name="connsiteX61" fmla="*/ 451376 w 1364418"/>
              <a:gd name="connsiteY61" fmla="*/ 3969950 h 6858000"/>
              <a:gd name="connsiteX62" fmla="*/ 444798 w 1364418"/>
              <a:gd name="connsiteY62" fmla="*/ 3933779 h 6858000"/>
              <a:gd name="connsiteX63" fmla="*/ 446129 w 1364418"/>
              <a:gd name="connsiteY63" fmla="*/ 3933093 h 6858000"/>
              <a:gd name="connsiteX64" fmla="*/ 450483 w 1364418"/>
              <a:gd name="connsiteY64" fmla="*/ 3922082 h 6858000"/>
              <a:gd name="connsiteX65" fmla="*/ 455561 w 1364418"/>
              <a:gd name="connsiteY65" fmla="*/ 3901461 h 6858000"/>
              <a:gd name="connsiteX66" fmla="*/ 478155 w 1364418"/>
              <a:gd name="connsiteY66" fmla="*/ 3813873 h 6858000"/>
              <a:gd name="connsiteX67" fmla="*/ 477580 w 1364418"/>
              <a:gd name="connsiteY67" fmla="*/ 3806161 h 6858000"/>
              <a:gd name="connsiteX68" fmla="*/ 477887 w 1364418"/>
              <a:gd name="connsiteY68" fmla="*/ 3805957 h 6858000"/>
              <a:gd name="connsiteX69" fmla="*/ 477914 w 1364418"/>
              <a:gd name="connsiteY69" fmla="*/ 3797724 h 6858000"/>
              <a:gd name="connsiteX70" fmla="*/ 476529 w 1364418"/>
              <a:gd name="connsiteY70" fmla="*/ 3792098 h 6858000"/>
              <a:gd name="connsiteX71" fmla="*/ 475413 w 1364418"/>
              <a:gd name="connsiteY71" fmla="*/ 3777135 h 6858000"/>
              <a:gd name="connsiteX72" fmla="*/ 477146 w 1364418"/>
              <a:gd name="connsiteY72" fmla="*/ 3771656 h 6858000"/>
              <a:gd name="connsiteX73" fmla="*/ 480889 w 1364418"/>
              <a:gd name="connsiteY73" fmla="*/ 3769007 h 6858000"/>
              <a:gd name="connsiteX74" fmla="*/ 480355 w 1364418"/>
              <a:gd name="connsiteY74" fmla="*/ 3767709 h 6858000"/>
              <a:gd name="connsiteX75" fmla="*/ 489051 w 1364418"/>
              <a:gd name="connsiteY75" fmla="*/ 3738082 h 6858000"/>
              <a:gd name="connsiteX76" fmla="*/ 496397 w 1364418"/>
              <a:gd name="connsiteY76" fmla="*/ 3673397 h 6858000"/>
              <a:gd name="connsiteX77" fmla="*/ 495693 w 1364418"/>
              <a:gd name="connsiteY77" fmla="*/ 3637109 h 6858000"/>
              <a:gd name="connsiteX78" fmla="*/ 499136 w 1364418"/>
              <a:gd name="connsiteY78" fmla="*/ 3536883 h 6858000"/>
              <a:gd name="connsiteX79" fmla="*/ 506674 w 1364418"/>
              <a:gd name="connsiteY79" fmla="*/ 3435652 h 6858000"/>
              <a:gd name="connsiteX80" fmla="*/ 508345 w 1364418"/>
              <a:gd name="connsiteY80" fmla="*/ 3307769 h 6858000"/>
              <a:gd name="connsiteX81" fmla="*/ 525908 w 1364418"/>
              <a:gd name="connsiteY81" fmla="*/ 3250522 h 6858000"/>
              <a:gd name="connsiteX82" fmla="*/ 526333 w 1364418"/>
              <a:gd name="connsiteY82" fmla="*/ 3229163 h 6858000"/>
              <a:gd name="connsiteX83" fmla="*/ 528156 w 1364418"/>
              <a:gd name="connsiteY83" fmla="*/ 3217217 h 6858000"/>
              <a:gd name="connsiteX84" fmla="*/ 514991 w 1364418"/>
              <a:gd name="connsiteY84" fmla="*/ 3183755 h 6858000"/>
              <a:gd name="connsiteX85" fmla="*/ 515492 w 1364418"/>
              <a:gd name="connsiteY85" fmla="*/ 3178642 h 6858000"/>
              <a:gd name="connsiteX86" fmla="*/ 503092 w 1364418"/>
              <a:gd name="connsiteY86" fmla="*/ 3158586 h 6858000"/>
              <a:gd name="connsiteX87" fmla="*/ 488277 w 1364418"/>
              <a:gd name="connsiteY87" fmla="*/ 3129034 h 6858000"/>
              <a:gd name="connsiteX88" fmla="*/ 488942 w 1364418"/>
              <a:gd name="connsiteY88" fmla="*/ 3126682 h 6858000"/>
              <a:gd name="connsiteX89" fmla="*/ 479810 w 1364418"/>
              <a:gd name="connsiteY89" fmla="*/ 3114519 h 6858000"/>
              <a:gd name="connsiteX90" fmla="*/ 466419 w 1364418"/>
              <a:gd name="connsiteY90" fmla="*/ 3106272 h 6858000"/>
              <a:gd name="connsiteX91" fmla="*/ 439149 w 1364418"/>
              <a:gd name="connsiteY91" fmla="*/ 2958185 h 6858000"/>
              <a:gd name="connsiteX92" fmla="*/ 381763 w 1364418"/>
              <a:gd name="connsiteY92" fmla="*/ 2762989 h 6858000"/>
              <a:gd name="connsiteX93" fmla="*/ 330681 w 1364418"/>
              <a:gd name="connsiteY93" fmla="*/ 2554718 h 6858000"/>
              <a:gd name="connsiteX94" fmla="*/ 310775 w 1364418"/>
              <a:gd name="connsiteY94" fmla="*/ 2485734 h 6858000"/>
              <a:gd name="connsiteX95" fmla="*/ 301498 w 1364418"/>
              <a:gd name="connsiteY95" fmla="*/ 2447068 h 6858000"/>
              <a:gd name="connsiteX96" fmla="*/ 288459 w 1364418"/>
              <a:gd name="connsiteY96" fmla="*/ 2425819 h 6858000"/>
              <a:gd name="connsiteX97" fmla="*/ 294458 w 1364418"/>
              <a:gd name="connsiteY97" fmla="*/ 2402874 h 6858000"/>
              <a:gd name="connsiteX98" fmla="*/ 297070 w 1364418"/>
              <a:gd name="connsiteY98" fmla="*/ 2381443 h 6858000"/>
              <a:gd name="connsiteX99" fmla="*/ 273399 w 1364418"/>
              <a:gd name="connsiteY99" fmla="*/ 2261920 h 6858000"/>
              <a:gd name="connsiteX100" fmla="*/ 263286 w 1364418"/>
              <a:gd name="connsiteY100" fmla="*/ 2195378 h 6858000"/>
              <a:gd name="connsiteX101" fmla="*/ 247503 w 1364418"/>
              <a:gd name="connsiteY101" fmla="*/ 2155135 h 6858000"/>
              <a:gd name="connsiteX102" fmla="*/ 244961 w 1364418"/>
              <a:gd name="connsiteY102" fmla="*/ 2118008 h 6858000"/>
              <a:gd name="connsiteX103" fmla="*/ 245954 w 1364418"/>
              <a:gd name="connsiteY103" fmla="*/ 2050531 h 6858000"/>
              <a:gd name="connsiteX104" fmla="*/ 237760 w 1364418"/>
              <a:gd name="connsiteY104" fmla="*/ 1963269 h 6858000"/>
              <a:gd name="connsiteX105" fmla="*/ 218938 w 1364418"/>
              <a:gd name="connsiteY105" fmla="*/ 1906352 h 6858000"/>
              <a:gd name="connsiteX106" fmla="*/ 195495 w 1364418"/>
              <a:gd name="connsiteY106" fmla="*/ 1861531 h 6858000"/>
              <a:gd name="connsiteX107" fmla="*/ 149294 w 1364418"/>
              <a:gd name="connsiteY107" fmla="*/ 1732919 h 6858000"/>
              <a:gd name="connsiteX108" fmla="*/ 121605 w 1364418"/>
              <a:gd name="connsiteY108" fmla="*/ 1663540 h 6858000"/>
              <a:gd name="connsiteX109" fmla="*/ 120731 w 1364418"/>
              <a:gd name="connsiteY109" fmla="*/ 1615777 h 6858000"/>
              <a:gd name="connsiteX110" fmla="*/ 101526 w 1364418"/>
              <a:gd name="connsiteY110" fmla="*/ 1563678 h 6858000"/>
              <a:gd name="connsiteX111" fmla="*/ 114606 w 1364418"/>
              <a:gd name="connsiteY111" fmla="*/ 1519474 h 6858000"/>
              <a:gd name="connsiteX112" fmla="*/ 107348 w 1364418"/>
              <a:gd name="connsiteY112" fmla="*/ 1477995 h 6858000"/>
              <a:gd name="connsiteX113" fmla="*/ 93433 w 1364418"/>
              <a:gd name="connsiteY113" fmla="*/ 1373769 h 6858000"/>
              <a:gd name="connsiteX114" fmla="*/ 101740 w 1364418"/>
              <a:gd name="connsiteY114" fmla="*/ 1307086 h 6858000"/>
              <a:gd name="connsiteX115" fmla="*/ 102928 w 1364418"/>
              <a:gd name="connsiteY115" fmla="*/ 1189033 h 6858000"/>
              <a:gd name="connsiteX116" fmla="*/ 107613 w 1364418"/>
              <a:gd name="connsiteY116" fmla="*/ 1168288 h 6858000"/>
              <a:gd name="connsiteX117" fmla="*/ 99895 w 1364418"/>
              <a:gd name="connsiteY117" fmla="*/ 1142577 h 6858000"/>
              <a:gd name="connsiteX118" fmla="*/ 89201 w 1364418"/>
              <a:gd name="connsiteY118" fmla="*/ 1088484 h 6858000"/>
              <a:gd name="connsiteX119" fmla="*/ 77937 w 1364418"/>
              <a:gd name="connsiteY119" fmla="*/ 1016103 h 6858000"/>
              <a:gd name="connsiteX120" fmla="*/ 79393 w 1364418"/>
              <a:gd name="connsiteY120" fmla="*/ 932283 h 6858000"/>
              <a:gd name="connsiteX121" fmla="*/ 81629 w 1364418"/>
              <a:gd name="connsiteY121" fmla="*/ 915925 h 6858000"/>
              <a:gd name="connsiteX122" fmla="*/ 74258 w 1364418"/>
              <a:gd name="connsiteY122" fmla="*/ 896999 h 6858000"/>
              <a:gd name="connsiteX123" fmla="*/ 43666 w 1364418"/>
              <a:gd name="connsiteY123" fmla="*/ 821517 h 6858000"/>
              <a:gd name="connsiteX124" fmla="*/ 22616 w 1364418"/>
              <a:gd name="connsiteY124" fmla="*/ 751353 h 6858000"/>
              <a:gd name="connsiteX125" fmla="*/ 22174 w 1364418"/>
              <a:gd name="connsiteY125" fmla="*/ 721230 h 6858000"/>
              <a:gd name="connsiteX126" fmla="*/ 7845 w 1364418"/>
              <a:gd name="connsiteY126" fmla="*/ 681659 h 6858000"/>
              <a:gd name="connsiteX127" fmla="*/ 31306 w 1364418"/>
              <a:gd name="connsiteY127" fmla="*/ 619315 h 6858000"/>
              <a:gd name="connsiteX128" fmla="*/ 15184 w 1364418"/>
              <a:gd name="connsiteY128" fmla="*/ 585934 h 6858000"/>
              <a:gd name="connsiteX129" fmla="*/ 13805 w 1364418"/>
              <a:gd name="connsiteY129" fmla="*/ 542923 h 6858000"/>
              <a:gd name="connsiteX130" fmla="*/ 64209 w 1364418"/>
              <a:gd name="connsiteY130" fmla="*/ 473479 h 6858000"/>
              <a:gd name="connsiteX131" fmla="*/ 52290 w 1364418"/>
              <a:gd name="connsiteY131" fmla="*/ 446567 h 6858000"/>
              <a:gd name="connsiteX132" fmla="*/ 51538 w 1364418"/>
              <a:gd name="connsiteY132" fmla="*/ 393828 h 6858000"/>
              <a:gd name="connsiteX133" fmla="*/ 51368 w 1364418"/>
              <a:gd name="connsiteY133" fmla="*/ 353137 h 6858000"/>
              <a:gd name="connsiteX134" fmla="*/ 72878 w 1364418"/>
              <a:gd name="connsiteY134" fmla="*/ 309501 h 6858000"/>
              <a:gd name="connsiteX135" fmla="*/ 57061 w 1364418"/>
              <a:gd name="connsiteY135" fmla="*/ 275771 h 6858000"/>
              <a:gd name="connsiteX136" fmla="*/ 74088 w 1364418"/>
              <a:gd name="connsiteY136" fmla="*/ 212860 h 6858000"/>
              <a:gd name="connsiteX137" fmla="*/ 65798 w 1364418"/>
              <a:gd name="connsiteY137" fmla="*/ 144983 h 6858000"/>
              <a:gd name="connsiteX138" fmla="*/ 78082 w 1364418"/>
              <a:gd name="connsiteY138" fmla="*/ 55288 h 6858000"/>
              <a:gd name="connsiteX139" fmla="*/ 37636 w 1364418"/>
              <a:gd name="connsiteY139"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101112 w 1364418"/>
              <a:gd name="connsiteY3" fmla="*/ 6857735 h 6858000"/>
              <a:gd name="connsiteX4" fmla="*/ 137705 w 1364418"/>
              <a:gd name="connsiteY4" fmla="*/ 6776847 h 6858000"/>
              <a:gd name="connsiteX5" fmla="*/ 149205 w 1364418"/>
              <a:gd name="connsiteY5" fmla="*/ 6737706 h 6858000"/>
              <a:gd name="connsiteX6" fmla="*/ 173944 w 1364418"/>
              <a:gd name="connsiteY6" fmla="*/ 6691589 h 6858000"/>
              <a:gd name="connsiteX7" fmla="*/ 151501 w 1364418"/>
              <a:gd name="connsiteY7" fmla="*/ 6659970 h 6858000"/>
              <a:gd name="connsiteX8" fmla="*/ 166592 w 1364418"/>
              <a:gd name="connsiteY8" fmla="*/ 6636211 h 6858000"/>
              <a:gd name="connsiteX9" fmla="*/ 184036 w 1364418"/>
              <a:gd name="connsiteY9" fmla="*/ 6594177 h 6858000"/>
              <a:gd name="connsiteX10" fmla="*/ 198076 w 1364418"/>
              <a:gd name="connsiteY10" fmla="*/ 6557575 h 6858000"/>
              <a:gd name="connsiteX11" fmla="*/ 251033 w 1364418"/>
              <a:gd name="connsiteY11" fmla="*/ 6492130 h 6858000"/>
              <a:gd name="connsiteX12" fmla="*/ 266720 w 1364418"/>
              <a:gd name="connsiteY12" fmla="*/ 6431610 h 6858000"/>
              <a:gd name="connsiteX13" fmla="*/ 310425 w 1364418"/>
              <a:gd name="connsiteY13" fmla="*/ 6379786 h 6858000"/>
              <a:gd name="connsiteX14" fmla="*/ 293648 w 1364418"/>
              <a:gd name="connsiteY14" fmla="*/ 6334727 h 6858000"/>
              <a:gd name="connsiteX15" fmla="*/ 271063 w 1364418"/>
              <a:gd name="connsiteY15" fmla="*/ 6313295 h 6858000"/>
              <a:gd name="connsiteX16" fmla="*/ 278227 w 1364418"/>
              <a:gd name="connsiteY16" fmla="*/ 6280046 h 6858000"/>
              <a:gd name="connsiteX17" fmla="*/ 260972 w 1364418"/>
              <a:gd name="connsiteY17" fmla="*/ 6270265 h 6858000"/>
              <a:gd name="connsiteX18" fmla="*/ 288000 w 1364418"/>
              <a:gd name="connsiteY18" fmla="*/ 6252834 h 6858000"/>
              <a:gd name="connsiteX19" fmla="*/ 265992 w 1364418"/>
              <a:gd name="connsiteY19" fmla="*/ 6202459 h 6858000"/>
              <a:gd name="connsiteX20" fmla="*/ 264790 w 1364418"/>
              <a:gd name="connsiteY20" fmla="*/ 6153037 h 6858000"/>
              <a:gd name="connsiteX21" fmla="*/ 280205 w 1364418"/>
              <a:gd name="connsiteY21" fmla="*/ 6078132 h 6858000"/>
              <a:gd name="connsiteX22" fmla="*/ 267592 w 1364418"/>
              <a:gd name="connsiteY22" fmla="*/ 6028119 h 6858000"/>
              <a:gd name="connsiteX23" fmla="*/ 252821 w 1364418"/>
              <a:gd name="connsiteY23" fmla="*/ 5926735 h 6858000"/>
              <a:gd name="connsiteX24" fmla="*/ 302333 w 1364418"/>
              <a:gd name="connsiteY24" fmla="*/ 5712857 h 6858000"/>
              <a:gd name="connsiteX25" fmla="*/ 281408 w 1364418"/>
              <a:gd name="connsiteY25" fmla="*/ 5676393 h 6858000"/>
              <a:gd name="connsiteX26" fmla="*/ 321000 w 1364418"/>
              <a:gd name="connsiteY26" fmla="*/ 5563435 h 6858000"/>
              <a:gd name="connsiteX27" fmla="*/ 368130 w 1364418"/>
              <a:gd name="connsiteY27" fmla="*/ 5437125 h 6858000"/>
              <a:gd name="connsiteX28" fmla="*/ 381698 w 1364418"/>
              <a:gd name="connsiteY28" fmla="*/ 5396260 h 6858000"/>
              <a:gd name="connsiteX29" fmla="*/ 397679 w 1364418"/>
              <a:gd name="connsiteY29" fmla="*/ 5330009 h 6858000"/>
              <a:gd name="connsiteX30" fmla="*/ 431172 w 1364418"/>
              <a:gd name="connsiteY30" fmla="*/ 5273739 h 6858000"/>
              <a:gd name="connsiteX31" fmla="*/ 440771 w 1364418"/>
              <a:gd name="connsiteY31" fmla="*/ 5241779 h 6858000"/>
              <a:gd name="connsiteX32" fmla="*/ 451997 w 1364418"/>
              <a:gd name="connsiteY32" fmla="*/ 5225268 h 6858000"/>
              <a:gd name="connsiteX33" fmla="*/ 453017 w 1364418"/>
              <a:gd name="connsiteY33" fmla="*/ 5217684 h 6858000"/>
              <a:gd name="connsiteX34" fmla="*/ 460358 w 1364418"/>
              <a:gd name="connsiteY34" fmla="*/ 5193377 h 6858000"/>
              <a:gd name="connsiteX35" fmla="*/ 463661 w 1364418"/>
              <a:gd name="connsiteY35" fmla="*/ 5179288 h 6858000"/>
              <a:gd name="connsiteX36" fmla="*/ 464645 w 1364418"/>
              <a:gd name="connsiteY36" fmla="*/ 5173621 h 6858000"/>
              <a:gd name="connsiteX37" fmla="*/ 460279 w 1364418"/>
              <a:gd name="connsiteY37" fmla="*/ 5159961 h 6858000"/>
              <a:gd name="connsiteX38" fmla="*/ 466956 w 1364418"/>
              <a:gd name="connsiteY38" fmla="*/ 5144295 h 6858000"/>
              <a:gd name="connsiteX39" fmla="*/ 463889 w 1364418"/>
              <a:gd name="connsiteY39" fmla="*/ 5125185 h 6858000"/>
              <a:gd name="connsiteX40" fmla="*/ 470719 w 1364418"/>
              <a:gd name="connsiteY40" fmla="*/ 5121884 h 6858000"/>
              <a:gd name="connsiteX41" fmla="*/ 477755 w 1364418"/>
              <a:gd name="connsiteY41" fmla="*/ 5067850 h 6858000"/>
              <a:gd name="connsiteX42" fmla="*/ 480486 w 1364418"/>
              <a:gd name="connsiteY42" fmla="*/ 5060861 h 6858000"/>
              <a:gd name="connsiteX43" fmla="*/ 477190 w 1364418"/>
              <a:gd name="connsiteY43" fmla="*/ 5034192 h 6858000"/>
              <a:gd name="connsiteX44" fmla="*/ 478744 w 1364418"/>
              <a:gd name="connsiteY44" fmla="*/ 4993030 h 6858000"/>
              <a:gd name="connsiteX45" fmla="*/ 485653 w 1364418"/>
              <a:gd name="connsiteY45" fmla="*/ 4946844 h 6858000"/>
              <a:gd name="connsiteX46" fmla="*/ 481509 w 1364418"/>
              <a:gd name="connsiteY46" fmla="*/ 4932692 h 6858000"/>
              <a:gd name="connsiteX47" fmla="*/ 496912 w 1364418"/>
              <a:gd name="connsiteY47" fmla="*/ 4858827 h 6858000"/>
              <a:gd name="connsiteX48" fmla="*/ 502815 w 1364418"/>
              <a:gd name="connsiteY48" fmla="*/ 4821170 h 6858000"/>
              <a:gd name="connsiteX49" fmla="*/ 507548 w 1364418"/>
              <a:gd name="connsiteY49" fmla="*/ 4780965 h 6858000"/>
              <a:gd name="connsiteX50" fmla="*/ 508841 w 1364418"/>
              <a:gd name="connsiteY50" fmla="*/ 4750867 h 6858000"/>
              <a:gd name="connsiteX51" fmla="*/ 506648 w 1364418"/>
              <a:gd name="connsiteY51" fmla="*/ 4690749 h 6858000"/>
              <a:gd name="connsiteX52" fmla="*/ 502128 w 1364418"/>
              <a:gd name="connsiteY52" fmla="*/ 4584173 h 6858000"/>
              <a:gd name="connsiteX53" fmla="*/ 497211 w 1364418"/>
              <a:gd name="connsiteY53" fmla="*/ 4444346 h 6858000"/>
              <a:gd name="connsiteX54" fmla="*/ 493776 w 1364418"/>
              <a:gd name="connsiteY54" fmla="*/ 4375228 h 6858000"/>
              <a:gd name="connsiteX55" fmla="*/ 474429 w 1364418"/>
              <a:gd name="connsiteY55" fmla="*/ 4214165 h 6858000"/>
              <a:gd name="connsiteX56" fmla="*/ 478502 w 1364418"/>
              <a:gd name="connsiteY56" fmla="*/ 4090296 h 6858000"/>
              <a:gd name="connsiteX57" fmla="*/ 463758 w 1364418"/>
              <a:gd name="connsiteY57" fmla="*/ 4033999 h 6858000"/>
              <a:gd name="connsiteX58" fmla="*/ 464907 w 1364418"/>
              <a:gd name="connsiteY58" fmla="*/ 4031933 h 6858000"/>
              <a:gd name="connsiteX59" fmla="*/ 463483 w 1364418"/>
              <a:gd name="connsiteY59" fmla="*/ 4013953 h 6858000"/>
              <a:gd name="connsiteX60" fmla="*/ 449778 w 1364418"/>
              <a:gd name="connsiteY60" fmla="*/ 3974753 h 6858000"/>
              <a:gd name="connsiteX61" fmla="*/ 451376 w 1364418"/>
              <a:gd name="connsiteY61" fmla="*/ 3969950 h 6858000"/>
              <a:gd name="connsiteX62" fmla="*/ 444798 w 1364418"/>
              <a:gd name="connsiteY62" fmla="*/ 3933779 h 6858000"/>
              <a:gd name="connsiteX63" fmla="*/ 446129 w 1364418"/>
              <a:gd name="connsiteY63" fmla="*/ 3933093 h 6858000"/>
              <a:gd name="connsiteX64" fmla="*/ 450483 w 1364418"/>
              <a:gd name="connsiteY64" fmla="*/ 3922082 h 6858000"/>
              <a:gd name="connsiteX65" fmla="*/ 455561 w 1364418"/>
              <a:gd name="connsiteY65" fmla="*/ 3901461 h 6858000"/>
              <a:gd name="connsiteX66" fmla="*/ 478155 w 1364418"/>
              <a:gd name="connsiteY66" fmla="*/ 3813873 h 6858000"/>
              <a:gd name="connsiteX67" fmla="*/ 477580 w 1364418"/>
              <a:gd name="connsiteY67" fmla="*/ 3806161 h 6858000"/>
              <a:gd name="connsiteX68" fmla="*/ 477887 w 1364418"/>
              <a:gd name="connsiteY68" fmla="*/ 3805957 h 6858000"/>
              <a:gd name="connsiteX69" fmla="*/ 477914 w 1364418"/>
              <a:gd name="connsiteY69" fmla="*/ 3797724 h 6858000"/>
              <a:gd name="connsiteX70" fmla="*/ 476529 w 1364418"/>
              <a:gd name="connsiteY70" fmla="*/ 3792098 h 6858000"/>
              <a:gd name="connsiteX71" fmla="*/ 475413 w 1364418"/>
              <a:gd name="connsiteY71" fmla="*/ 3777135 h 6858000"/>
              <a:gd name="connsiteX72" fmla="*/ 477146 w 1364418"/>
              <a:gd name="connsiteY72" fmla="*/ 3771656 h 6858000"/>
              <a:gd name="connsiteX73" fmla="*/ 480889 w 1364418"/>
              <a:gd name="connsiteY73" fmla="*/ 3769007 h 6858000"/>
              <a:gd name="connsiteX74" fmla="*/ 480355 w 1364418"/>
              <a:gd name="connsiteY74" fmla="*/ 3767709 h 6858000"/>
              <a:gd name="connsiteX75" fmla="*/ 489051 w 1364418"/>
              <a:gd name="connsiteY75" fmla="*/ 3738082 h 6858000"/>
              <a:gd name="connsiteX76" fmla="*/ 496397 w 1364418"/>
              <a:gd name="connsiteY76" fmla="*/ 3673397 h 6858000"/>
              <a:gd name="connsiteX77" fmla="*/ 495693 w 1364418"/>
              <a:gd name="connsiteY77" fmla="*/ 3637109 h 6858000"/>
              <a:gd name="connsiteX78" fmla="*/ 499136 w 1364418"/>
              <a:gd name="connsiteY78" fmla="*/ 3536883 h 6858000"/>
              <a:gd name="connsiteX79" fmla="*/ 506674 w 1364418"/>
              <a:gd name="connsiteY79" fmla="*/ 3435652 h 6858000"/>
              <a:gd name="connsiteX80" fmla="*/ 508345 w 1364418"/>
              <a:gd name="connsiteY80" fmla="*/ 3307769 h 6858000"/>
              <a:gd name="connsiteX81" fmla="*/ 525908 w 1364418"/>
              <a:gd name="connsiteY81" fmla="*/ 3250522 h 6858000"/>
              <a:gd name="connsiteX82" fmla="*/ 526333 w 1364418"/>
              <a:gd name="connsiteY82" fmla="*/ 3229163 h 6858000"/>
              <a:gd name="connsiteX83" fmla="*/ 528156 w 1364418"/>
              <a:gd name="connsiteY83" fmla="*/ 3217217 h 6858000"/>
              <a:gd name="connsiteX84" fmla="*/ 514991 w 1364418"/>
              <a:gd name="connsiteY84" fmla="*/ 3183755 h 6858000"/>
              <a:gd name="connsiteX85" fmla="*/ 515492 w 1364418"/>
              <a:gd name="connsiteY85" fmla="*/ 3178642 h 6858000"/>
              <a:gd name="connsiteX86" fmla="*/ 503092 w 1364418"/>
              <a:gd name="connsiteY86" fmla="*/ 3158586 h 6858000"/>
              <a:gd name="connsiteX87" fmla="*/ 488277 w 1364418"/>
              <a:gd name="connsiteY87" fmla="*/ 3129034 h 6858000"/>
              <a:gd name="connsiteX88" fmla="*/ 488942 w 1364418"/>
              <a:gd name="connsiteY88" fmla="*/ 3126682 h 6858000"/>
              <a:gd name="connsiteX89" fmla="*/ 479810 w 1364418"/>
              <a:gd name="connsiteY89" fmla="*/ 3114519 h 6858000"/>
              <a:gd name="connsiteX90" fmla="*/ 466419 w 1364418"/>
              <a:gd name="connsiteY90" fmla="*/ 3106272 h 6858000"/>
              <a:gd name="connsiteX91" fmla="*/ 439149 w 1364418"/>
              <a:gd name="connsiteY91" fmla="*/ 2958185 h 6858000"/>
              <a:gd name="connsiteX92" fmla="*/ 381763 w 1364418"/>
              <a:gd name="connsiteY92" fmla="*/ 2762989 h 6858000"/>
              <a:gd name="connsiteX93" fmla="*/ 330681 w 1364418"/>
              <a:gd name="connsiteY93" fmla="*/ 2554718 h 6858000"/>
              <a:gd name="connsiteX94" fmla="*/ 310775 w 1364418"/>
              <a:gd name="connsiteY94" fmla="*/ 2485734 h 6858000"/>
              <a:gd name="connsiteX95" fmla="*/ 301498 w 1364418"/>
              <a:gd name="connsiteY95" fmla="*/ 2447068 h 6858000"/>
              <a:gd name="connsiteX96" fmla="*/ 288459 w 1364418"/>
              <a:gd name="connsiteY96" fmla="*/ 2425819 h 6858000"/>
              <a:gd name="connsiteX97" fmla="*/ 294458 w 1364418"/>
              <a:gd name="connsiteY97" fmla="*/ 2402874 h 6858000"/>
              <a:gd name="connsiteX98" fmla="*/ 297070 w 1364418"/>
              <a:gd name="connsiteY98" fmla="*/ 2381443 h 6858000"/>
              <a:gd name="connsiteX99" fmla="*/ 273399 w 1364418"/>
              <a:gd name="connsiteY99" fmla="*/ 2261920 h 6858000"/>
              <a:gd name="connsiteX100" fmla="*/ 263286 w 1364418"/>
              <a:gd name="connsiteY100" fmla="*/ 2195378 h 6858000"/>
              <a:gd name="connsiteX101" fmla="*/ 247503 w 1364418"/>
              <a:gd name="connsiteY101" fmla="*/ 2155135 h 6858000"/>
              <a:gd name="connsiteX102" fmla="*/ 244961 w 1364418"/>
              <a:gd name="connsiteY102" fmla="*/ 2118008 h 6858000"/>
              <a:gd name="connsiteX103" fmla="*/ 245954 w 1364418"/>
              <a:gd name="connsiteY103" fmla="*/ 2050531 h 6858000"/>
              <a:gd name="connsiteX104" fmla="*/ 237760 w 1364418"/>
              <a:gd name="connsiteY104" fmla="*/ 1963269 h 6858000"/>
              <a:gd name="connsiteX105" fmla="*/ 218938 w 1364418"/>
              <a:gd name="connsiteY105" fmla="*/ 1906352 h 6858000"/>
              <a:gd name="connsiteX106" fmla="*/ 195495 w 1364418"/>
              <a:gd name="connsiteY106" fmla="*/ 1861531 h 6858000"/>
              <a:gd name="connsiteX107" fmla="*/ 149294 w 1364418"/>
              <a:gd name="connsiteY107" fmla="*/ 1732919 h 6858000"/>
              <a:gd name="connsiteX108" fmla="*/ 121605 w 1364418"/>
              <a:gd name="connsiteY108" fmla="*/ 1663540 h 6858000"/>
              <a:gd name="connsiteX109" fmla="*/ 120731 w 1364418"/>
              <a:gd name="connsiteY109" fmla="*/ 1615777 h 6858000"/>
              <a:gd name="connsiteX110" fmla="*/ 101526 w 1364418"/>
              <a:gd name="connsiteY110" fmla="*/ 1563678 h 6858000"/>
              <a:gd name="connsiteX111" fmla="*/ 114606 w 1364418"/>
              <a:gd name="connsiteY111" fmla="*/ 1519474 h 6858000"/>
              <a:gd name="connsiteX112" fmla="*/ 107348 w 1364418"/>
              <a:gd name="connsiteY112" fmla="*/ 1477995 h 6858000"/>
              <a:gd name="connsiteX113" fmla="*/ 93433 w 1364418"/>
              <a:gd name="connsiteY113" fmla="*/ 1373769 h 6858000"/>
              <a:gd name="connsiteX114" fmla="*/ 101740 w 1364418"/>
              <a:gd name="connsiteY114" fmla="*/ 1307086 h 6858000"/>
              <a:gd name="connsiteX115" fmla="*/ 102928 w 1364418"/>
              <a:gd name="connsiteY115" fmla="*/ 1189033 h 6858000"/>
              <a:gd name="connsiteX116" fmla="*/ 107613 w 1364418"/>
              <a:gd name="connsiteY116" fmla="*/ 1168288 h 6858000"/>
              <a:gd name="connsiteX117" fmla="*/ 99895 w 1364418"/>
              <a:gd name="connsiteY117" fmla="*/ 1142577 h 6858000"/>
              <a:gd name="connsiteX118" fmla="*/ 89201 w 1364418"/>
              <a:gd name="connsiteY118" fmla="*/ 1088484 h 6858000"/>
              <a:gd name="connsiteX119" fmla="*/ 77937 w 1364418"/>
              <a:gd name="connsiteY119" fmla="*/ 1016103 h 6858000"/>
              <a:gd name="connsiteX120" fmla="*/ 79393 w 1364418"/>
              <a:gd name="connsiteY120" fmla="*/ 932283 h 6858000"/>
              <a:gd name="connsiteX121" fmla="*/ 81629 w 1364418"/>
              <a:gd name="connsiteY121" fmla="*/ 915925 h 6858000"/>
              <a:gd name="connsiteX122" fmla="*/ 74258 w 1364418"/>
              <a:gd name="connsiteY122" fmla="*/ 896999 h 6858000"/>
              <a:gd name="connsiteX123" fmla="*/ 43666 w 1364418"/>
              <a:gd name="connsiteY123" fmla="*/ 821517 h 6858000"/>
              <a:gd name="connsiteX124" fmla="*/ 22616 w 1364418"/>
              <a:gd name="connsiteY124" fmla="*/ 751353 h 6858000"/>
              <a:gd name="connsiteX125" fmla="*/ 22174 w 1364418"/>
              <a:gd name="connsiteY125" fmla="*/ 721230 h 6858000"/>
              <a:gd name="connsiteX126" fmla="*/ 7845 w 1364418"/>
              <a:gd name="connsiteY126" fmla="*/ 681659 h 6858000"/>
              <a:gd name="connsiteX127" fmla="*/ 31306 w 1364418"/>
              <a:gd name="connsiteY127" fmla="*/ 619315 h 6858000"/>
              <a:gd name="connsiteX128" fmla="*/ 15184 w 1364418"/>
              <a:gd name="connsiteY128" fmla="*/ 585934 h 6858000"/>
              <a:gd name="connsiteX129" fmla="*/ 22258 w 1364418"/>
              <a:gd name="connsiteY129" fmla="*/ 538948 h 6858000"/>
              <a:gd name="connsiteX130" fmla="*/ 64209 w 1364418"/>
              <a:gd name="connsiteY130" fmla="*/ 473479 h 6858000"/>
              <a:gd name="connsiteX131" fmla="*/ 52290 w 1364418"/>
              <a:gd name="connsiteY131" fmla="*/ 446567 h 6858000"/>
              <a:gd name="connsiteX132" fmla="*/ 51538 w 1364418"/>
              <a:gd name="connsiteY132" fmla="*/ 393828 h 6858000"/>
              <a:gd name="connsiteX133" fmla="*/ 51368 w 1364418"/>
              <a:gd name="connsiteY133" fmla="*/ 353137 h 6858000"/>
              <a:gd name="connsiteX134" fmla="*/ 72878 w 1364418"/>
              <a:gd name="connsiteY134" fmla="*/ 309501 h 6858000"/>
              <a:gd name="connsiteX135" fmla="*/ 57061 w 1364418"/>
              <a:gd name="connsiteY135" fmla="*/ 275771 h 6858000"/>
              <a:gd name="connsiteX136" fmla="*/ 74088 w 1364418"/>
              <a:gd name="connsiteY136" fmla="*/ 212860 h 6858000"/>
              <a:gd name="connsiteX137" fmla="*/ 65798 w 1364418"/>
              <a:gd name="connsiteY137" fmla="*/ 144983 h 6858000"/>
              <a:gd name="connsiteX138" fmla="*/ 78082 w 1364418"/>
              <a:gd name="connsiteY138" fmla="*/ 55288 h 6858000"/>
              <a:gd name="connsiteX139" fmla="*/ 37636 w 1364418"/>
              <a:gd name="connsiteY139"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101112 w 1364418"/>
              <a:gd name="connsiteY3" fmla="*/ 6857735 h 6858000"/>
              <a:gd name="connsiteX4" fmla="*/ 137705 w 1364418"/>
              <a:gd name="connsiteY4" fmla="*/ 6776847 h 6858000"/>
              <a:gd name="connsiteX5" fmla="*/ 149205 w 1364418"/>
              <a:gd name="connsiteY5" fmla="*/ 6737706 h 6858000"/>
              <a:gd name="connsiteX6" fmla="*/ 173944 w 1364418"/>
              <a:gd name="connsiteY6" fmla="*/ 6691589 h 6858000"/>
              <a:gd name="connsiteX7" fmla="*/ 151501 w 1364418"/>
              <a:gd name="connsiteY7" fmla="*/ 6659970 h 6858000"/>
              <a:gd name="connsiteX8" fmla="*/ 166592 w 1364418"/>
              <a:gd name="connsiteY8" fmla="*/ 6636211 h 6858000"/>
              <a:gd name="connsiteX9" fmla="*/ 184036 w 1364418"/>
              <a:gd name="connsiteY9" fmla="*/ 6594177 h 6858000"/>
              <a:gd name="connsiteX10" fmla="*/ 198076 w 1364418"/>
              <a:gd name="connsiteY10" fmla="*/ 6557575 h 6858000"/>
              <a:gd name="connsiteX11" fmla="*/ 251033 w 1364418"/>
              <a:gd name="connsiteY11" fmla="*/ 6492130 h 6858000"/>
              <a:gd name="connsiteX12" fmla="*/ 266720 w 1364418"/>
              <a:gd name="connsiteY12" fmla="*/ 6431610 h 6858000"/>
              <a:gd name="connsiteX13" fmla="*/ 310425 w 1364418"/>
              <a:gd name="connsiteY13" fmla="*/ 6379786 h 6858000"/>
              <a:gd name="connsiteX14" fmla="*/ 293648 w 1364418"/>
              <a:gd name="connsiteY14" fmla="*/ 6334727 h 6858000"/>
              <a:gd name="connsiteX15" fmla="*/ 271063 w 1364418"/>
              <a:gd name="connsiteY15" fmla="*/ 6313295 h 6858000"/>
              <a:gd name="connsiteX16" fmla="*/ 278227 w 1364418"/>
              <a:gd name="connsiteY16" fmla="*/ 6280046 h 6858000"/>
              <a:gd name="connsiteX17" fmla="*/ 260972 w 1364418"/>
              <a:gd name="connsiteY17" fmla="*/ 6270265 h 6858000"/>
              <a:gd name="connsiteX18" fmla="*/ 288000 w 1364418"/>
              <a:gd name="connsiteY18" fmla="*/ 6252834 h 6858000"/>
              <a:gd name="connsiteX19" fmla="*/ 265992 w 1364418"/>
              <a:gd name="connsiteY19" fmla="*/ 6202459 h 6858000"/>
              <a:gd name="connsiteX20" fmla="*/ 264790 w 1364418"/>
              <a:gd name="connsiteY20" fmla="*/ 6153037 h 6858000"/>
              <a:gd name="connsiteX21" fmla="*/ 280205 w 1364418"/>
              <a:gd name="connsiteY21" fmla="*/ 6078132 h 6858000"/>
              <a:gd name="connsiteX22" fmla="*/ 267592 w 1364418"/>
              <a:gd name="connsiteY22" fmla="*/ 6028119 h 6858000"/>
              <a:gd name="connsiteX23" fmla="*/ 252821 w 1364418"/>
              <a:gd name="connsiteY23" fmla="*/ 5926735 h 6858000"/>
              <a:gd name="connsiteX24" fmla="*/ 302333 w 1364418"/>
              <a:gd name="connsiteY24" fmla="*/ 5712857 h 6858000"/>
              <a:gd name="connsiteX25" fmla="*/ 281408 w 1364418"/>
              <a:gd name="connsiteY25" fmla="*/ 5676393 h 6858000"/>
              <a:gd name="connsiteX26" fmla="*/ 321000 w 1364418"/>
              <a:gd name="connsiteY26" fmla="*/ 5563435 h 6858000"/>
              <a:gd name="connsiteX27" fmla="*/ 368130 w 1364418"/>
              <a:gd name="connsiteY27" fmla="*/ 5437125 h 6858000"/>
              <a:gd name="connsiteX28" fmla="*/ 381698 w 1364418"/>
              <a:gd name="connsiteY28" fmla="*/ 5396260 h 6858000"/>
              <a:gd name="connsiteX29" fmla="*/ 397679 w 1364418"/>
              <a:gd name="connsiteY29" fmla="*/ 5330009 h 6858000"/>
              <a:gd name="connsiteX30" fmla="*/ 431172 w 1364418"/>
              <a:gd name="connsiteY30" fmla="*/ 5273739 h 6858000"/>
              <a:gd name="connsiteX31" fmla="*/ 440771 w 1364418"/>
              <a:gd name="connsiteY31" fmla="*/ 5241779 h 6858000"/>
              <a:gd name="connsiteX32" fmla="*/ 451997 w 1364418"/>
              <a:gd name="connsiteY32" fmla="*/ 5225268 h 6858000"/>
              <a:gd name="connsiteX33" fmla="*/ 453017 w 1364418"/>
              <a:gd name="connsiteY33" fmla="*/ 5217684 h 6858000"/>
              <a:gd name="connsiteX34" fmla="*/ 460358 w 1364418"/>
              <a:gd name="connsiteY34" fmla="*/ 5193377 h 6858000"/>
              <a:gd name="connsiteX35" fmla="*/ 463661 w 1364418"/>
              <a:gd name="connsiteY35" fmla="*/ 5179288 h 6858000"/>
              <a:gd name="connsiteX36" fmla="*/ 464645 w 1364418"/>
              <a:gd name="connsiteY36" fmla="*/ 5173621 h 6858000"/>
              <a:gd name="connsiteX37" fmla="*/ 460279 w 1364418"/>
              <a:gd name="connsiteY37" fmla="*/ 5159961 h 6858000"/>
              <a:gd name="connsiteX38" fmla="*/ 466956 w 1364418"/>
              <a:gd name="connsiteY38" fmla="*/ 5144295 h 6858000"/>
              <a:gd name="connsiteX39" fmla="*/ 463889 w 1364418"/>
              <a:gd name="connsiteY39" fmla="*/ 5125185 h 6858000"/>
              <a:gd name="connsiteX40" fmla="*/ 470719 w 1364418"/>
              <a:gd name="connsiteY40" fmla="*/ 5121884 h 6858000"/>
              <a:gd name="connsiteX41" fmla="*/ 477755 w 1364418"/>
              <a:gd name="connsiteY41" fmla="*/ 5067850 h 6858000"/>
              <a:gd name="connsiteX42" fmla="*/ 480486 w 1364418"/>
              <a:gd name="connsiteY42" fmla="*/ 5060861 h 6858000"/>
              <a:gd name="connsiteX43" fmla="*/ 477190 w 1364418"/>
              <a:gd name="connsiteY43" fmla="*/ 5034192 h 6858000"/>
              <a:gd name="connsiteX44" fmla="*/ 478744 w 1364418"/>
              <a:gd name="connsiteY44" fmla="*/ 4993030 h 6858000"/>
              <a:gd name="connsiteX45" fmla="*/ 485653 w 1364418"/>
              <a:gd name="connsiteY45" fmla="*/ 4946844 h 6858000"/>
              <a:gd name="connsiteX46" fmla="*/ 481509 w 1364418"/>
              <a:gd name="connsiteY46" fmla="*/ 4932692 h 6858000"/>
              <a:gd name="connsiteX47" fmla="*/ 496912 w 1364418"/>
              <a:gd name="connsiteY47" fmla="*/ 4858827 h 6858000"/>
              <a:gd name="connsiteX48" fmla="*/ 502815 w 1364418"/>
              <a:gd name="connsiteY48" fmla="*/ 4821170 h 6858000"/>
              <a:gd name="connsiteX49" fmla="*/ 507548 w 1364418"/>
              <a:gd name="connsiteY49" fmla="*/ 4780965 h 6858000"/>
              <a:gd name="connsiteX50" fmla="*/ 508841 w 1364418"/>
              <a:gd name="connsiteY50" fmla="*/ 4750867 h 6858000"/>
              <a:gd name="connsiteX51" fmla="*/ 506648 w 1364418"/>
              <a:gd name="connsiteY51" fmla="*/ 4690749 h 6858000"/>
              <a:gd name="connsiteX52" fmla="*/ 502128 w 1364418"/>
              <a:gd name="connsiteY52" fmla="*/ 4584173 h 6858000"/>
              <a:gd name="connsiteX53" fmla="*/ 497211 w 1364418"/>
              <a:gd name="connsiteY53" fmla="*/ 4444346 h 6858000"/>
              <a:gd name="connsiteX54" fmla="*/ 493776 w 1364418"/>
              <a:gd name="connsiteY54" fmla="*/ 4375228 h 6858000"/>
              <a:gd name="connsiteX55" fmla="*/ 474429 w 1364418"/>
              <a:gd name="connsiteY55" fmla="*/ 4214165 h 6858000"/>
              <a:gd name="connsiteX56" fmla="*/ 478502 w 1364418"/>
              <a:gd name="connsiteY56" fmla="*/ 4090296 h 6858000"/>
              <a:gd name="connsiteX57" fmla="*/ 463758 w 1364418"/>
              <a:gd name="connsiteY57" fmla="*/ 4033999 h 6858000"/>
              <a:gd name="connsiteX58" fmla="*/ 464907 w 1364418"/>
              <a:gd name="connsiteY58" fmla="*/ 4031933 h 6858000"/>
              <a:gd name="connsiteX59" fmla="*/ 463483 w 1364418"/>
              <a:gd name="connsiteY59" fmla="*/ 4013953 h 6858000"/>
              <a:gd name="connsiteX60" fmla="*/ 449778 w 1364418"/>
              <a:gd name="connsiteY60" fmla="*/ 3974753 h 6858000"/>
              <a:gd name="connsiteX61" fmla="*/ 451376 w 1364418"/>
              <a:gd name="connsiteY61" fmla="*/ 3969950 h 6858000"/>
              <a:gd name="connsiteX62" fmla="*/ 444798 w 1364418"/>
              <a:gd name="connsiteY62" fmla="*/ 3933779 h 6858000"/>
              <a:gd name="connsiteX63" fmla="*/ 446129 w 1364418"/>
              <a:gd name="connsiteY63" fmla="*/ 3933093 h 6858000"/>
              <a:gd name="connsiteX64" fmla="*/ 450483 w 1364418"/>
              <a:gd name="connsiteY64" fmla="*/ 3922082 h 6858000"/>
              <a:gd name="connsiteX65" fmla="*/ 455561 w 1364418"/>
              <a:gd name="connsiteY65" fmla="*/ 3901461 h 6858000"/>
              <a:gd name="connsiteX66" fmla="*/ 478155 w 1364418"/>
              <a:gd name="connsiteY66" fmla="*/ 3813873 h 6858000"/>
              <a:gd name="connsiteX67" fmla="*/ 477580 w 1364418"/>
              <a:gd name="connsiteY67" fmla="*/ 3806161 h 6858000"/>
              <a:gd name="connsiteX68" fmla="*/ 477887 w 1364418"/>
              <a:gd name="connsiteY68" fmla="*/ 3805957 h 6858000"/>
              <a:gd name="connsiteX69" fmla="*/ 477914 w 1364418"/>
              <a:gd name="connsiteY69" fmla="*/ 3797724 h 6858000"/>
              <a:gd name="connsiteX70" fmla="*/ 476529 w 1364418"/>
              <a:gd name="connsiteY70" fmla="*/ 3792098 h 6858000"/>
              <a:gd name="connsiteX71" fmla="*/ 475413 w 1364418"/>
              <a:gd name="connsiteY71" fmla="*/ 3777135 h 6858000"/>
              <a:gd name="connsiteX72" fmla="*/ 477146 w 1364418"/>
              <a:gd name="connsiteY72" fmla="*/ 3771656 h 6858000"/>
              <a:gd name="connsiteX73" fmla="*/ 480889 w 1364418"/>
              <a:gd name="connsiteY73" fmla="*/ 3769007 h 6858000"/>
              <a:gd name="connsiteX74" fmla="*/ 480355 w 1364418"/>
              <a:gd name="connsiteY74" fmla="*/ 3767709 h 6858000"/>
              <a:gd name="connsiteX75" fmla="*/ 489051 w 1364418"/>
              <a:gd name="connsiteY75" fmla="*/ 3738082 h 6858000"/>
              <a:gd name="connsiteX76" fmla="*/ 496397 w 1364418"/>
              <a:gd name="connsiteY76" fmla="*/ 3673397 h 6858000"/>
              <a:gd name="connsiteX77" fmla="*/ 495693 w 1364418"/>
              <a:gd name="connsiteY77" fmla="*/ 3637109 h 6858000"/>
              <a:gd name="connsiteX78" fmla="*/ 499136 w 1364418"/>
              <a:gd name="connsiteY78" fmla="*/ 3536883 h 6858000"/>
              <a:gd name="connsiteX79" fmla="*/ 506674 w 1364418"/>
              <a:gd name="connsiteY79" fmla="*/ 3435652 h 6858000"/>
              <a:gd name="connsiteX80" fmla="*/ 508345 w 1364418"/>
              <a:gd name="connsiteY80" fmla="*/ 3307769 h 6858000"/>
              <a:gd name="connsiteX81" fmla="*/ 525908 w 1364418"/>
              <a:gd name="connsiteY81" fmla="*/ 3250522 h 6858000"/>
              <a:gd name="connsiteX82" fmla="*/ 526333 w 1364418"/>
              <a:gd name="connsiteY82" fmla="*/ 3229163 h 6858000"/>
              <a:gd name="connsiteX83" fmla="*/ 528156 w 1364418"/>
              <a:gd name="connsiteY83" fmla="*/ 3217217 h 6858000"/>
              <a:gd name="connsiteX84" fmla="*/ 514991 w 1364418"/>
              <a:gd name="connsiteY84" fmla="*/ 3183755 h 6858000"/>
              <a:gd name="connsiteX85" fmla="*/ 515492 w 1364418"/>
              <a:gd name="connsiteY85" fmla="*/ 3178642 h 6858000"/>
              <a:gd name="connsiteX86" fmla="*/ 503092 w 1364418"/>
              <a:gd name="connsiteY86" fmla="*/ 3158586 h 6858000"/>
              <a:gd name="connsiteX87" fmla="*/ 488277 w 1364418"/>
              <a:gd name="connsiteY87" fmla="*/ 3129034 h 6858000"/>
              <a:gd name="connsiteX88" fmla="*/ 488942 w 1364418"/>
              <a:gd name="connsiteY88" fmla="*/ 3126682 h 6858000"/>
              <a:gd name="connsiteX89" fmla="*/ 479810 w 1364418"/>
              <a:gd name="connsiteY89" fmla="*/ 3114519 h 6858000"/>
              <a:gd name="connsiteX90" fmla="*/ 466419 w 1364418"/>
              <a:gd name="connsiteY90" fmla="*/ 3106272 h 6858000"/>
              <a:gd name="connsiteX91" fmla="*/ 439149 w 1364418"/>
              <a:gd name="connsiteY91" fmla="*/ 2958185 h 6858000"/>
              <a:gd name="connsiteX92" fmla="*/ 381763 w 1364418"/>
              <a:gd name="connsiteY92" fmla="*/ 2762989 h 6858000"/>
              <a:gd name="connsiteX93" fmla="*/ 330681 w 1364418"/>
              <a:gd name="connsiteY93" fmla="*/ 2554718 h 6858000"/>
              <a:gd name="connsiteX94" fmla="*/ 310775 w 1364418"/>
              <a:gd name="connsiteY94" fmla="*/ 2485734 h 6858000"/>
              <a:gd name="connsiteX95" fmla="*/ 301498 w 1364418"/>
              <a:gd name="connsiteY95" fmla="*/ 2447068 h 6858000"/>
              <a:gd name="connsiteX96" fmla="*/ 288459 w 1364418"/>
              <a:gd name="connsiteY96" fmla="*/ 2425819 h 6858000"/>
              <a:gd name="connsiteX97" fmla="*/ 294458 w 1364418"/>
              <a:gd name="connsiteY97" fmla="*/ 2402874 h 6858000"/>
              <a:gd name="connsiteX98" fmla="*/ 297070 w 1364418"/>
              <a:gd name="connsiteY98" fmla="*/ 2381443 h 6858000"/>
              <a:gd name="connsiteX99" fmla="*/ 273399 w 1364418"/>
              <a:gd name="connsiteY99" fmla="*/ 2261920 h 6858000"/>
              <a:gd name="connsiteX100" fmla="*/ 263286 w 1364418"/>
              <a:gd name="connsiteY100" fmla="*/ 2195378 h 6858000"/>
              <a:gd name="connsiteX101" fmla="*/ 247503 w 1364418"/>
              <a:gd name="connsiteY101" fmla="*/ 2155135 h 6858000"/>
              <a:gd name="connsiteX102" fmla="*/ 244961 w 1364418"/>
              <a:gd name="connsiteY102" fmla="*/ 2118008 h 6858000"/>
              <a:gd name="connsiteX103" fmla="*/ 245954 w 1364418"/>
              <a:gd name="connsiteY103" fmla="*/ 2050531 h 6858000"/>
              <a:gd name="connsiteX104" fmla="*/ 237760 w 1364418"/>
              <a:gd name="connsiteY104" fmla="*/ 1963269 h 6858000"/>
              <a:gd name="connsiteX105" fmla="*/ 218938 w 1364418"/>
              <a:gd name="connsiteY105" fmla="*/ 1906352 h 6858000"/>
              <a:gd name="connsiteX106" fmla="*/ 195495 w 1364418"/>
              <a:gd name="connsiteY106" fmla="*/ 1861531 h 6858000"/>
              <a:gd name="connsiteX107" fmla="*/ 149294 w 1364418"/>
              <a:gd name="connsiteY107" fmla="*/ 1732919 h 6858000"/>
              <a:gd name="connsiteX108" fmla="*/ 121605 w 1364418"/>
              <a:gd name="connsiteY108" fmla="*/ 1663540 h 6858000"/>
              <a:gd name="connsiteX109" fmla="*/ 120731 w 1364418"/>
              <a:gd name="connsiteY109" fmla="*/ 1615777 h 6858000"/>
              <a:gd name="connsiteX110" fmla="*/ 101526 w 1364418"/>
              <a:gd name="connsiteY110" fmla="*/ 1563678 h 6858000"/>
              <a:gd name="connsiteX111" fmla="*/ 114606 w 1364418"/>
              <a:gd name="connsiteY111" fmla="*/ 1519474 h 6858000"/>
              <a:gd name="connsiteX112" fmla="*/ 107348 w 1364418"/>
              <a:gd name="connsiteY112" fmla="*/ 1477995 h 6858000"/>
              <a:gd name="connsiteX113" fmla="*/ 93433 w 1364418"/>
              <a:gd name="connsiteY113" fmla="*/ 1373769 h 6858000"/>
              <a:gd name="connsiteX114" fmla="*/ 101740 w 1364418"/>
              <a:gd name="connsiteY114" fmla="*/ 1307086 h 6858000"/>
              <a:gd name="connsiteX115" fmla="*/ 102928 w 1364418"/>
              <a:gd name="connsiteY115" fmla="*/ 1189033 h 6858000"/>
              <a:gd name="connsiteX116" fmla="*/ 107613 w 1364418"/>
              <a:gd name="connsiteY116" fmla="*/ 1168288 h 6858000"/>
              <a:gd name="connsiteX117" fmla="*/ 99895 w 1364418"/>
              <a:gd name="connsiteY117" fmla="*/ 1142577 h 6858000"/>
              <a:gd name="connsiteX118" fmla="*/ 89201 w 1364418"/>
              <a:gd name="connsiteY118" fmla="*/ 1088484 h 6858000"/>
              <a:gd name="connsiteX119" fmla="*/ 77937 w 1364418"/>
              <a:gd name="connsiteY119" fmla="*/ 1016103 h 6858000"/>
              <a:gd name="connsiteX120" fmla="*/ 79393 w 1364418"/>
              <a:gd name="connsiteY120" fmla="*/ 932283 h 6858000"/>
              <a:gd name="connsiteX121" fmla="*/ 81629 w 1364418"/>
              <a:gd name="connsiteY121" fmla="*/ 915925 h 6858000"/>
              <a:gd name="connsiteX122" fmla="*/ 74258 w 1364418"/>
              <a:gd name="connsiteY122" fmla="*/ 896999 h 6858000"/>
              <a:gd name="connsiteX123" fmla="*/ 43666 w 1364418"/>
              <a:gd name="connsiteY123" fmla="*/ 821517 h 6858000"/>
              <a:gd name="connsiteX124" fmla="*/ 22616 w 1364418"/>
              <a:gd name="connsiteY124" fmla="*/ 751353 h 6858000"/>
              <a:gd name="connsiteX125" fmla="*/ 22174 w 1364418"/>
              <a:gd name="connsiteY125" fmla="*/ 721230 h 6858000"/>
              <a:gd name="connsiteX126" fmla="*/ 7845 w 1364418"/>
              <a:gd name="connsiteY126" fmla="*/ 681659 h 6858000"/>
              <a:gd name="connsiteX127" fmla="*/ 31306 w 1364418"/>
              <a:gd name="connsiteY127" fmla="*/ 619315 h 6858000"/>
              <a:gd name="connsiteX128" fmla="*/ 15184 w 1364418"/>
              <a:gd name="connsiteY128" fmla="*/ 585934 h 6858000"/>
              <a:gd name="connsiteX129" fmla="*/ 22258 w 1364418"/>
              <a:gd name="connsiteY129" fmla="*/ 538948 h 6858000"/>
              <a:gd name="connsiteX130" fmla="*/ 26166 w 1364418"/>
              <a:gd name="connsiteY130" fmla="*/ 525163 h 6858000"/>
              <a:gd name="connsiteX131" fmla="*/ 52290 w 1364418"/>
              <a:gd name="connsiteY131" fmla="*/ 446567 h 6858000"/>
              <a:gd name="connsiteX132" fmla="*/ 51538 w 1364418"/>
              <a:gd name="connsiteY132" fmla="*/ 393828 h 6858000"/>
              <a:gd name="connsiteX133" fmla="*/ 51368 w 1364418"/>
              <a:gd name="connsiteY133" fmla="*/ 353137 h 6858000"/>
              <a:gd name="connsiteX134" fmla="*/ 72878 w 1364418"/>
              <a:gd name="connsiteY134" fmla="*/ 309501 h 6858000"/>
              <a:gd name="connsiteX135" fmla="*/ 57061 w 1364418"/>
              <a:gd name="connsiteY135" fmla="*/ 275771 h 6858000"/>
              <a:gd name="connsiteX136" fmla="*/ 74088 w 1364418"/>
              <a:gd name="connsiteY136" fmla="*/ 212860 h 6858000"/>
              <a:gd name="connsiteX137" fmla="*/ 65798 w 1364418"/>
              <a:gd name="connsiteY137" fmla="*/ 144983 h 6858000"/>
              <a:gd name="connsiteX138" fmla="*/ 78082 w 1364418"/>
              <a:gd name="connsiteY138" fmla="*/ 55288 h 6858000"/>
              <a:gd name="connsiteX139" fmla="*/ 37636 w 1364418"/>
              <a:gd name="connsiteY139"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101112 w 1364418"/>
              <a:gd name="connsiteY3" fmla="*/ 6857735 h 6858000"/>
              <a:gd name="connsiteX4" fmla="*/ 137705 w 1364418"/>
              <a:gd name="connsiteY4" fmla="*/ 6776847 h 6858000"/>
              <a:gd name="connsiteX5" fmla="*/ 149205 w 1364418"/>
              <a:gd name="connsiteY5" fmla="*/ 6737706 h 6858000"/>
              <a:gd name="connsiteX6" fmla="*/ 173944 w 1364418"/>
              <a:gd name="connsiteY6" fmla="*/ 6691589 h 6858000"/>
              <a:gd name="connsiteX7" fmla="*/ 151501 w 1364418"/>
              <a:gd name="connsiteY7" fmla="*/ 6659970 h 6858000"/>
              <a:gd name="connsiteX8" fmla="*/ 166592 w 1364418"/>
              <a:gd name="connsiteY8" fmla="*/ 6636211 h 6858000"/>
              <a:gd name="connsiteX9" fmla="*/ 184036 w 1364418"/>
              <a:gd name="connsiteY9" fmla="*/ 6594177 h 6858000"/>
              <a:gd name="connsiteX10" fmla="*/ 198076 w 1364418"/>
              <a:gd name="connsiteY10" fmla="*/ 6557575 h 6858000"/>
              <a:gd name="connsiteX11" fmla="*/ 251033 w 1364418"/>
              <a:gd name="connsiteY11" fmla="*/ 6492130 h 6858000"/>
              <a:gd name="connsiteX12" fmla="*/ 266720 w 1364418"/>
              <a:gd name="connsiteY12" fmla="*/ 6431610 h 6858000"/>
              <a:gd name="connsiteX13" fmla="*/ 310425 w 1364418"/>
              <a:gd name="connsiteY13" fmla="*/ 6379786 h 6858000"/>
              <a:gd name="connsiteX14" fmla="*/ 293648 w 1364418"/>
              <a:gd name="connsiteY14" fmla="*/ 6334727 h 6858000"/>
              <a:gd name="connsiteX15" fmla="*/ 271063 w 1364418"/>
              <a:gd name="connsiteY15" fmla="*/ 6313295 h 6858000"/>
              <a:gd name="connsiteX16" fmla="*/ 278227 w 1364418"/>
              <a:gd name="connsiteY16" fmla="*/ 6280046 h 6858000"/>
              <a:gd name="connsiteX17" fmla="*/ 260972 w 1364418"/>
              <a:gd name="connsiteY17" fmla="*/ 6270265 h 6858000"/>
              <a:gd name="connsiteX18" fmla="*/ 288000 w 1364418"/>
              <a:gd name="connsiteY18" fmla="*/ 6252834 h 6858000"/>
              <a:gd name="connsiteX19" fmla="*/ 265992 w 1364418"/>
              <a:gd name="connsiteY19" fmla="*/ 6202459 h 6858000"/>
              <a:gd name="connsiteX20" fmla="*/ 264790 w 1364418"/>
              <a:gd name="connsiteY20" fmla="*/ 6153037 h 6858000"/>
              <a:gd name="connsiteX21" fmla="*/ 280205 w 1364418"/>
              <a:gd name="connsiteY21" fmla="*/ 6078132 h 6858000"/>
              <a:gd name="connsiteX22" fmla="*/ 267592 w 1364418"/>
              <a:gd name="connsiteY22" fmla="*/ 6028119 h 6858000"/>
              <a:gd name="connsiteX23" fmla="*/ 252821 w 1364418"/>
              <a:gd name="connsiteY23" fmla="*/ 5926735 h 6858000"/>
              <a:gd name="connsiteX24" fmla="*/ 302333 w 1364418"/>
              <a:gd name="connsiteY24" fmla="*/ 5712857 h 6858000"/>
              <a:gd name="connsiteX25" fmla="*/ 281408 w 1364418"/>
              <a:gd name="connsiteY25" fmla="*/ 5676393 h 6858000"/>
              <a:gd name="connsiteX26" fmla="*/ 321000 w 1364418"/>
              <a:gd name="connsiteY26" fmla="*/ 5563435 h 6858000"/>
              <a:gd name="connsiteX27" fmla="*/ 368130 w 1364418"/>
              <a:gd name="connsiteY27" fmla="*/ 5437125 h 6858000"/>
              <a:gd name="connsiteX28" fmla="*/ 381698 w 1364418"/>
              <a:gd name="connsiteY28" fmla="*/ 5396260 h 6858000"/>
              <a:gd name="connsiteX29" fmla="*/ 397679 w 1364418"/>
              <a:gd name="connsiteY29" fmla="*/ 5330009 h 6858000"/>
              <a:gd name="connsiteX30" fmla="*/ 431172 w 1364418"/>
              <a:gd name="connsiteY30" fmla="*/ 5273739 h 6858000"/>
              <a:gd name="connsiteX31" fmla="*/ 440771 w 1364418"/>
              <a:gd name="connsiteY31" fmla="*/ 5241779 h 6858000"/>
              <a:gd name="connsiteX32" fmla="*/ 451997 w 1364418"/>
              <a:gd name="connsiteY32" fmla="*/ 5225268 h 6858000"/>
              <a:gd name="connsiteX33" fmla="*/ 453017 w 1364418"/>
              <a:gd name="connsiteY33" fmla="*/ 5217684 h 6858000"/>
              <a:gd name="connsiteX34" fmla="*/ 460358 w 1364418"/>
              <a:gd name="connsiteY34" fmla="*/ 5193377 h 6858000"/>
              <a:gd name="connsiteX35" fmla="*/ 463661 w 1364418"/>
              <a:gd name="connsiteY35" fmla="*/ 5179288 h 6858000"/>
              <a:gd name="connsiteX36" fmla="*/ 464645 w 1364418"/>
              <a:gd name="connsiteY36" fmla="*/ 5173621 h 6858000"/>
              <a:gd name="connsiteX37" fmla="*/ 460279 w 1364418"/>
              <a:gd name="connsiteY37" fmla="*/ 5159961 h 6858000"/>
              <a:gd name="connsiteX38" fmla="*/ 466956 w 1364418"/>
              <a:gd name="connsiteY38" fmla="*/ 5144295 h 6858000"/>
              <a:gd name="connsiteX39" fmla="*/ 463889 w 1364418"/>
              <a:gd name="connsiteY39" fmla="*/ 5125185 h 6858000"/>
              <a:gd name="connsiteX40" fmla="*/ 470719 w 1364418"/>
              <a:gd name="connsiteY40" fmla="*/ 5121884 h 6858000"/>
              <a:gd name="connsiteX41" fmla="*/ 477755 w 1364418"/>
              <a:gd name="connsiteY41" fmla="*/ 5067850 h 6858000"/>
              <a:gd name="connsiteX42" fmla="*/ 480486 w 1364418"/>
              <a:gd name="connsiteY42" fmla="*/ 5060861 h 6858000"/>
              <a:gd name="connsiteX43" fmla="*/ 477190 w 1364418"/>
              <a:gd name="connsiteY43" fmla="*/ 5034192 h 6858000"/>
              <a:gd name="connsiteX44" fmla="*/ 478744 w 1364418"/>
              <a:gd name="connsiteY44" fmla="*/ 4993030 h 6858000"/>
              <a:gd name="connsiteX45" fmla="*/ 485653 w 1364418"/>
              <a:gd name="connsiteY45" fmla="*/ 4946844 h 6858000"/>
              <a:gd name="connsiteX46" fmla="*/ 481509 w 1364418"/>
              <a:gd name="connsiteY46" fmla="*/ 4932692 h 6858000"/>
              <a:gd name="connsiteX47" fmla="*/ 496912 w 1364418"/>
              <a:gd name="connsiteY47" fmla="*/ 4858827 h 6858000"/>
              <a:gd name="connsiteX48" fmla="*/ 502815 w 1364418"/>
              <a:gd name="connsiteY48" fmla="*/ 4821170 h 6858000"/>
              <a:gd name="connsiteX49" fmla="*/ 507548 w 1364418"/>
              <a:gd name="connsiteY49" fmla="*/ 4780965 h 6858000"/>
              <a:gd name="connsiteX50" fmla="*/ 508841 w 1364418"/>
              <a:gd name="connsiteY50" fmla="*/ 4750867 h 6858000"/>
              <a:gd name="connsiteX51" fmla="*/ 506648 w 1364418"/>
              <a:gd name="connsiteY51" fmla="*/ 4690749 h 6858000"/>
              <a:gd name="connsiteX52" fmla="*/ 502128 w 1364418"/>
              <a:gd name="connsiteY52" fmla="*/ 4584173 h 6858000"/>
              <a:gd name="connsiteX53" fmla="*/ 497211 w 1364418"/>
              <a:gd name="connsiteY53" fmla="*/ 4444346 h 6858000"/>
              <a:gd name="connsiteX54" fmla="*/ 493776 w 1364418"/>
              <a:gd name="connsiteY54" fmla="*/ 4375228 h 6858000"/>
              <a:gd name="connsiteX55" fmla="*/ 474429 w 1364418"/>
              <a:gd name="connsiteY55" fmla="*/ 4214165 h 6858000"/>
              <a:gd name="connsiteX56" fmla="*/ 478502 w 1364418"/>
              <a:gd name="connsiteY56" fmla="*/ 4090296 h 6858000"/>
              <a:gd name="connsiteX57" fmla="*/ 463758 w 1364418"/>
              <a:gd name="connsiteY57" fmla="*/ 4033999 h 6858000"/>
              <a:gd name="connsiteX58" fmla="*/ 464907 w 1364418"/>
              <a:gd name="connsiteY58" fmla="*/ 4031933 h 6858000"/>
              <a:gd name="connsiteX59" fmla="*/ 463483 w 1364418"/>
              <a:gd name="connsiteY59" fmla="*/ 4013953 h 6858000"/>
              <a:gd name="connsiteX60" fmla="*/ 449778 w 1364418"/>
              <a:gd name="connsiteY60" fmla="*/ 3974753 h 6858000"/>
              <a:gd name="connsiteX61" fmla="*/ 451376 w 1364418"/>
              <a:gd name="connsiteY61" fmla="*/ 3969950 h 6858000"/>
              <a:gd name="connsiteX62" fmla="*/ 444798 w 1364418"/>
              <a:gd name="connsiteY62" fmla="*/ 3933779 h 6858000"/>
              <a:gd name="connsiteX63" fmla="*/ 446129 w 1364418"/>
              <a:gd name="connsiteY63" fmla="*/ 3933093 h 6858000"/>
              <a:gd name="connsiteX64" fmla="*/ 450483 w 1364418"/>
              <a:gd name="connsiteY64" fmla="*/ 3922082 h 6858000"/>
              <a:gd name="connsiteX65" fmla="*/ 455561 w 1364418"/>
              <a:gd name="connsiteY65" fmla="*/ 3901461 h 6858000"/>
              <a:gd name="connsiteX66" fmla="*/ 478155 w 1364418"/>
              <a:gd name="connsiteY66" fmla="*/ 3813873 h 6858000"/>
              <a:gd name="connsiteX67" fmla="*/ 477580 w 1364418"/>
              <a:gd name="connsiteY67" fmla="*/ 3806161 h 6858000"/>
              <a:gd name="connsiteX68" fmla="*/ 477887 w 1364418"/>
              <a:gd name="connsiteY68" fmla="*/ 3805957 h 6858000"/>
              <a:gd name="connsiteX69" fmla="*/ 477914 w 1364418"/>
              <a:gd name="connsiteY69" fmla="*/ 3797724 h 6858000"/>
              <a:gd name="connsiteX70" fmla="*/ 476529 w 1364418"/>
              <a:gd name="connsiteY70" fmla="*/ 3792098 h 6858000"/>
              <a:gd name="connsiteX71" fmla="*/ 475413 w 1364418"/>
              <a:gd name="connsiteY71" fmla="*/ 3777135 h 6858000"/>
              <a:gd name="connsiteX72" fmla="*/ 477146 w 1364418"/>
              <a:gd name="connsiteY72" fmla="*/ 3771656 h 6858000"/>
              <a:gd name="connsiteX73" fmla="*/ 480889 w 1364418"/>
              <a:gd name="connsiteY73" fmla="*/ 3769007 h 6858000"/>
              <a:gd name="connsiteX74" fmla="*/ 480355 w 1364418"/>
              <a:gd name="connsiteY74" fmla="*/ 3767709 h 6858000"/>
              <a:gd name="connsiteX75" fmla="*/ 489051 w 1364418"/>
              <a:gd name="connsiteY75" fmla="*/ 3738082 h 6858000"/>
              <a:gd name="connsiteX76" fmla="*/ 496397 w 1364418"/>
              <a:gd name="connsiteY76" fmla="*/ 3673397 h 6858000"/>
              <a:gd name="connsiteX77" fmla="*/ 495693 w 1364418"/>
              <a:gd name="connsiteY77" fmla="*/ 3637109 h 6858000"/>
              <a:gd name="connsiteX78" fmla="*/ 499136 w 1364418"/>
              <a:gd name="connsiteY78" fmla="*/ 3536883 h 6858000"/>
              <a:gd name="connsiteX79" fmla="*/ 506674 w 1364418"/>
              <a:gd name="connsiteY79" fmla="*/ 3435652 h 6858000"/>
              <a:gd name="connsiteX80" fmla="*/ 508345 w 1364418"/>
              <a:gd name="connsiteY80" fmla="*/ 3307769 h 6858000"/>
              <a:gd name="connsiteX81" fmla="*/ 525908 w 1364418"/>
              <a:gd name="connsiteY81" fmla="*/ 3250522 h 6858000"/>
              <a:gd name="connsiteX82" fmla="*/ 526333 w 1364418"/>
              <a:gd name="connsiteY82" fmla="*/ 3229163 h 6858000"/>
              <a:gd name="connsiteX83" fmla="*/ 528156 w 1364418"/>
              <a:gd name="connsiteY83" fmla="*/ 3217217 h 6858000"/>
              <a:gd name="connsiteX84" fmla="*/ 514991 w 1364418"/>
              <a:gd name="connsiteY84" fmla="*/ 3183755 h 6858000"/>
              <a:gd name="connsiteX85" fmla="*/ 515492 w 1364418"/>
              <a:gd name="connsiteY85" fmla="*/ 3178642 h 6858000"/>
              <a:gd name="connsiteX86" fmla="*/ 503092 w 1364418"/>
              <a:gd name="connsiteY86" fmla="*/ 3158586 h 6858000"/>
              <a:gd name="connsiteX87" fmla="*/ 488277 w 1364418"/>
              <a:gd name="connsiteY87" fmla="*/ 3129034 h 6858000"/>
              <a:gd name="connsiteX88" fmla="*/ 488942 w 1364418"/>
              <a:gd name="connsiteY88" fmla="*/ 3126682 h 6858000"/>
              <a:gd name="connsiteX89" fmla="*/ 479810 w 1364418"/>
              <a:gd name="connsiteY89" fmla="*/ 3114519 h 6858000"/>
              <a:gd name="connsiteX90" fmla="*/ 466419 w 1364418"/>
              <a:gd name="connsiteY90" fmla="*/ 3106272 h 6858000"/>
              <a:gd name="connsiteX91" fmla="*/ 439149 w 1364418"/>
              <a:gd name="connsiteY91" fmla="*/ 2958185 h 6858000"/>
              <a:gd name="connsiteX92" fmla="*/ 381763 w 1364418"/>
              <a:gd name="connsiteY92" fmla="*/ 2762989 h 6858000"/>
              <a:gd name="connsiteX93" fmla="*/ 330681 w 1364418"/>
              <a:gd name="connsiteY93" fmla="*/ 2554718 h 6858000"/>
              <a:gd name="connsiteX94" fmla="*/ 310775 w 1364418"/>
              <a:gd name="connsiteY94" fmla="*/ 2485734 h 6858000"/>
              <a:gd name="connsiteX95" fmla="*/ 301498 w 1364418"/>
              <a:gd name="connsiteY95" fmla="*/ 2447068 h 6858000"/>
              <a:gd name="connsiteX96" fmla="*/ 288459 w 1364418"/>
              <a:gd name="connsiteY96" fmla="*/ 2425819 h 6858000"/>
              <a:gd name="connsiteX97" fmla="*/ 294458 w 1364418"/>
              <a:gd name="connsiteY97" fmla="*/ 2402874 h 6858000"/>
              <a:gd name="connsiteX98" fmla="*/ 297070 w 1364418"/>
              <a:gd name="connsiteY98" fmla="*/ 2381443 h 6858000"/>
              <a:gd name="connsiteX99" fmla="*/ 273399 w 1364418"/>
              <a:gd name="connsiteY99" fmla="*/ 2261920 h 6858000"/>
              <a:gd name="connsiteX100" fmla="*/ 263286 w 1364418"/>
              <a:gd name="connsiteY100" fmla="*/ 2195378 h 6858000"/>
              <a:gd name="connsiteX101" fmla="*/ 247503 w 1364418"/>
              <a:gd name="connsiteY101" fmla="*/ 2155135 h 6858000"/>
              <a:gd name="connsiteX102" fmla="*/ 244961 w 1364418"/>
              <a:gd name="connsiteY102" fmla="*/ 2118008 h 6858000"/>
              <a:gd name="connsiteX103" fmla="*/ 245954 w 1364418"/>
              <a:gd name="connsiteY103" fmla="*/ 2050531 h 6858000"/>
              <a:gd name="connsiteX104" fmla="*/ 237760 w 1364418"/>
              <a:gd name="connsiteY104" fmla="*/ 1963269 h 6858000"/>
              <a:gd name="connsiteX105" fmla="*/ 218938 w 1364418"/>
              <a:gd name="connsiteY105" fmla="*/ 1906352 h 6858000"/>
              <a:gd name="connsiteX106" fmla="*/ 195495 w 1364418"/>
              <a:gd name="connsiteY106" fmla="*/ 1861531 h 6858000"/>
              <a:gd name="connsiteX107" fmla="*/ 149294 w 1364418"/>
              <a:gd name="connsiteY107" fmla="*/ 1732919 h 6858000"/>
              <a:gd name="connsiteX108" fmla="*/ 121605 w 1364418"/>
              <a:gd name="connsiteY108" fmla="*/ 1663540 h 6858000"/>
              <a:gd name="connsiteX109" fmla="*/ 120731 w 1364418"/>
              <a:gd name="connsiteY109" fmla="*/ 1615777 h 6858000"/>
              <a:gd name="connsiteX110" fmla="*/ 101526 w 1364418"/>
              <a:gd name="connsiteY110" fmla="*/ 1563678 h 6858000"/>
              <a:gd name="connsiteX111" fmla="*/ 114606 w 1364418"/>
              <a:gd name="connsiteY111" fmla="*/ 1519474 h 6858000"/>
              <a:gd name="connsiteX112" fmla="*/ 107348 w 1364418"/>
              <a:gd name="connsiteY112" fmla="*/ 1477995 h 6858000"/>
              <a:gd name="connsiteX113" fmla="*/ 93433 w 1364418"/>
              <a:gd name="connsiteY113" fmla="*/ 1373769 h 6858000"/>
              <a:gd name="connsiteX114" fmla="*/ 101740 w 1364418"/>
              <a:gd name="connsiteY114" fmla="*/ 1307086 h 6858000"/>
              <a:gd name="connsiteX115" fmla="*/ 102928 w 1364418"/>
              <a:gd name="connsiteY115" fmla="*/ 1189033 h 6858000"/>
              <a:gd name="connsiteX116" fmla="*/ 107613 w 1364418"/>
              <a:gd name="connsiteY116" fmla="*/ 1168288 h 6858000"/>
              <a:gd name="connsiteX117" fmla="*/ 99895 w 1364418"/>
              <a:gd name="connsiteY117" fmla="*/ 1142577 h 6858000"/>
              <a:gd name="connsiteX118" fmla="*/ 89201 w 1364418"/>
              <a:gd name="connsiteY118" fmla="*/ 1088484 h 6858000"/>
              <a:gd name="connsiteX119" fmla="*/ 77937 w 1364418"/>
              <a:gd name="connsiteY119" fmla="*/ 1016103 h 6858000"/>
              <a:gd name="connsiteX120" fmla="*/ 79393 w 1364418"/>
              <a:gd name="connsiteY120" fmla="*/ 932283 h 6858000"/>
              <a:gd name="connsiteX121" fmla="*/ 81629 w 1364418"/>
              <a:gd name="connsiteY121" fmla="*/ 915925 h 6858000"/>
              <a:gd name="connsiteX122" fmla="*/ 74258 w 1364418"/>
              <a:gd name="connsiteY122" fmla="*/ 896999 h 6858000"/>
              <a:gd name="connsiteX123" fmla="*/ 43666 w 1364418"/>
              <a:gd name="connsiteY123" fmla="*/ 821517 h 6858000"/>
              <a:gd name="connsiteX124" fmla="*/ 22616 w 1364418"/>
              <a:gd name="connsiteY124" fmla="*/ 751353 h 6858000"/>
              <a:gd name="connsiteX125" fmla="*/ 22174 w 1364418"/>
              <a:gd name="connsiteY125" fmla="*/ 721230 h 6858000"/>
              <a:gd name="connsiteX126" fmla="*/ 7845 w 1364418"/>
              <a:gd name="connsiteY126" fmla="*/ 681659 h 6858000"/>
              <a:gd name="connsiteX127" fmla="*/ 31306 w 1364418"/>
              <a:gd name="connsiteY127" fmla="*/ 619315 h 6858000"/>
              <a:gd name="connsiteX128" fmla="*/ 15184 w 1364418"/>
              <a:gd name="connsiteY128" fmla="*/ 585934 h 6858000"/>
              <a:gd name="connsiteX129" fmla="*/ 22258 w 1364418"/>
              <a:gd name="connsiteY129" fmla="*/ 538948 h 6858000"/>
              <a:gd name="connsiteX130" fmla="*/ 26166 w 1364418"/>
              <a:gd name="connsiteY130" fmla="*/ 525163 h 6858000"/>
              <a:gd name="connsiteX131" fmla="*/ 52290 w 1364418"/>
              <a:gd name="connsiteY131" fmla="*/ 446567 h 6858000"/>
              <a:gd name="connsiteX132" fmla="*/ 51538 w 1364418"/>
              <a:gd name="connsiteY132" fmla="*/ 393828 h 6858000"/>
              <a:gd name="connsiteX133" fmla="*/ 51368 w 1364418"/>
              <a:gd name="connsiteY133" fmla="*/ 353137 h 6858000"/>
              <a:gd name="connsiteX134" fmla="*/ 55970 w 1364418"/>
              <a:gd name="connsiteY134" fmla="*/ 321428 h 6858000"/>
              <a:gd name="connsiteX135" fmla="*/ 57061 w 1364418"/>
              <a:gd name="connsiteY135" fmla="*/ 275771 h 6858000"/>
              <a:gd name="connsiteX136" fmla="*/ 74088 w 1364418"/>
              <a:gd name="connsiteY136" fmla="*/ 212860 h 6858000"/>
              <a:gd name="connsiteX137" fmla="*/ 65798 w 1364418"/>
              <a:gd name="connsiteY137" fmla="*/ 144983 h 6858000"/>
              <a:gd name="connsiteX138" fmla="*/ 78082 w 1364418"/>
              <a:gd name="connsiteY138" fmla="*/ 55288 h 6858000"/>
              <a:gd name="connsiteX139" fmla="*/ 37636 w 1364418"/>
              <a:gd name="connsiteY139"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101112 w 1364418"/>
              <a:gd name="connsiteY3" fmla="*/ 6857735 h 6858000"/>
              <a:gd name="connsiteX4" fmla="*/ 137705 w 1364418"/>
              <a:gd name="connsiteY4" fmla="*/ 6776847 h 6858000"/>
              <a:gd name="connsiteX5" fmla="*/ 149205 w 1364418"/>
              <a:gd name="connsiteY5" fmla="*/ 6737706 h 6858000"/>
              <a:gd name="connsiteX6" fmla="*/ 173944 w 1364418"/>
              <a:gd name="connsiteY6" fmla="*/ 6691589 h 6858000"/>
              <a:gd name="connsiteX7" fmla="*/ 151501 w 1364418"/>
              <a:gd name="connsiteY7" fmla="*/ 6659970 h 6858000"/>
              <a:gd name="connsiteX8" fmla="*/ 166592 w 1364418"/>
              <a:gd name="connsiteY8" fmla="*/ 6636211 h 6858000"/>
              <a:gd name="connsiteX9" fmla="*/ 184036 w 1364418"/>
              <a:gd name="connsiteY9" fmla="*/ 6594177 h 6858000"/>
              <a:gd name="connsiteX10" fmla="*/ 198076 w 1364418"/>
              <a:gd name="connsiteY10" fmla="*/ 6557575 h 6858000"/>
              <a:gd name="connsiteX11" fmla="*/ 251033 w 1364418"/>
              <a:gd name="connsiteY11" fmla="*/ 6492130 h 6858000"/>
              <a:gd name="connsiteX12" fmla="*/ 266720 w 1364418"/>
              <a:gd name="connsiteY12" fmla="*/ 6431610 h 6858000"/>
              <a:gd name="connsiteX13" fmla="*/ 310425 w 1364418"/>
              <a:gd name="connsiteY13" fmla="*/ 6379786 h 6858000"/>
              <a:gd name="connsiteX14" fmla="*/ 293648 w 1364418"/>
              <a:gd name="connsiteY14" fmla="*/ 6334727 h 6858000"/>
              <a:gd name="connsiteX15" fmla="*/ 271063 w 1364418"/>
              <a:gd name="connsiteY15" fmla="*/ 6313295 h 6858000"/>
              <a:gd name="connsiteX16" fmla="*/ 278227 w 1364418"/>
              <a:gd name="connsiteY16" fmla="*/ 6280046 h 6858000"/>
              <a:gd name="connsiteX17" fmla="*/ 260972 w 1364418"/>
              <a:gd name="connsiteY17" fmla="*/ 6270265 h 6858000"/>
              <a:gd name="connsiteX18" fmla="*/ 288000 w 1364418"/>
              <a:gd name="connsiteY18" fmla="*/ 6252834 h 6858000"/>
              <a:gd name="connsiteX19" fmla="*/ 265992 w 1364418"/>
              <a:gd name="connsiteY19" fmla="*/ 6202459 h 6858000"/>
              <a:gd name="connsiteX20" fmla="*/ 264790 w 1364418"/>
              <a:gd name="connsiteY20" fmla="*/ 6153037 h 6858000"/>
              <a:gd name="connsiteX21" fmla="*/ 280205 w 1364418"/>
              <a:gd name="connsiteY21" fmla="*/ 6078132 h 6858000"/>
              <a:gd name="connsiteX22" fmla="*/ 267592 w 1364418"/>
              <a:gd name="connsiteY22" fmla="*/ 6028119 h 6858000"/>
              <a:gd name="connsiteX23" fmla="*/ 252821 w 1364418"/>
              <a:gd name="connsiteY23" fmla="*/ 5926735 h 6858000"/>
              <a:gd name="connsiteX24" fmla="*/ 302333 w 1364418"/>
              <a:gd name="connsiteY24" fmla="*/ 5712857 h 6858000"/>
              <a:gd name="connsiteX25" fmla="*/ 332131 w 1364418"/>
              <a:gd name="connsiteY25" fmla="*/ 5660491 h 6858000"/>
              <a:gd name="connsiteX26" fmla="*/ 321000 w 1364418"/>
              <a:gd name="connsiteY26" fmla="*/ 5563435 h 6858000"/>
              <a:gd name="connsiteX27" fmla="*/ 368130 w 1364418"/>
              <a:gd name="connsiteY27" fmla="*/ 5437125 h 6858000"/>
              <a:gd name="connsiteX28" fmla="*/ 381698 w 1364418"/>
              <a:gd name="connsiteY28" fmla="*/ 5396260 h 6858000"/>
              <a:gd name="connsiteX29" fmla="*/ 397679 w 1364418"/>
              <a:gd name="connsiteY29" fmla="*/ 5330009 h 6858000"/>
              <a:gd name="connsiteX30" fmla="*/ 431172 w 1364418"/>
              <a:gd name="connsiteY30" fmla="*/ 5273739 h 6858000"/>
              <a:gd name="connsiteX31" fmla="*/ 440771 w 1364418"/>
              <a:gd name="connsiteY31" fmla="*/ 5241779 h 6858000"/>
              <a:gd name="connsiteX32" fmla="*/ 451997 w 1364418"/>
              <a:gd name="connsiteY32" fmla="*/ 5225268 h 6858000"/>
              <a:gd name="connsiteX33" fmla="*/ 453017 w 1364418"/>
              <a:gd name="connsiteY33" fmla="*/ 5217684 h 6858000"/>
              <a:gd name="connsiteX34" fmla="*/ 460358 w 1364418"/>
              <a:gd name="connsiteY34" fmla="*/ 5193377 h 6858000"/>
              <a:gd name="connsiteX35" fmla="*/ 463661 w 1364418"/>
              <a:gd name="connsiteY35" fmla="*/ 5179288 h 6858000"/>
              <a:gd name="connsiteX36" fmla="*/ 464645 w 1364418"/>
              <a:gd name="connsiteY36" fmla="*/ 5173621 h 6858000"/>
              <a:gd name="connsiteX37" fmla="*/ 460279 w 1364418"/>
              <a:gd name="connsiteY37" fmla="*/ 5159961 h 6858000"/>
              <a:gd name="connsiteX38" fmla="*/ 466956 w 1364418"/>
              <a:gd name="connsiteY38" fmla="*/ 5144295 h 6858000"/>
              <a:gd name="connsiteX39" fmla="*/ 463889 w 1364418"/>
              <a:gd name="connsiteY39" fmla="*/ 5125185 h 6858000"/>
              <a:gd name="connsiteX40" fmla="*/ 470719 w 1364418"/>
              <a:gd name="connsiteY40" fmla="*/ 5121884 h 6858000"/>
              <a:gd name="connsiteX41" fmla="*/ 477755 w 1364418"/>
              <a:gd name="connsiteY41" fmla="*/ 5067850 h 6858000"/>
              <a:gd name="connsiteX42" fmla="*/ 480486 w 1364418"/>
              <a:gd name="connsiteY42" fmla="*/ 5060861 h 6858000"/>
              <a:gd name="connsiteX43" fmla="*/ 477190 w 1364418"/>
              <a:gd name="connsiteY43" fmla="*/ 5034192 h 6858000"/>
              <a:gd name="connsiteX44" fmla="*/ 478744 w 1364418"/>
              <a:gd name="connsiteY44" fmla="*/ 4993030 h 6858000"/>
              <a:gd name="connsiteX45" fmla="*/ 485653 w 1364418"/>
              <a:gd name="connsiteY45" fmla="*/ 4946844 h 6858000"/>
              <a:gd name="connsiteX46" fmla="*/ 481509 w 1364418"/>
              <a:gd name="connsiteY46" fmla="*/ 4932692 h 6858000"/>
              <a:gd name="connsiteX47" fmla="*/ 496912 w 1364418"/>
              <a:gd name="connsiteY47" fmla="*/ 4858827 h 6858000"/>
              <a:gd name="connsiteX48" fmla="*/ 502815 w 1364418"/>
              <a:gd name="connsiteY48" fmla="*/ 4821170 h 6858000"/>
              <a:gd name="connsiteX49" fmla="*/ 507548 w 1364418"/>
              <a:gd name="connsiteY49" fmla="*/ 4780965 h 6858000"/>
              <a:gd name="connsiteX50" fmla="*/ 508841 w 1364418"/>
              <a:gd name="connsiteY50" fmla="*/ 4750867 h 6858000"/>
              <a:gd name="connsiteX51" fmla="*/ 506648 w 1364418"/>
              <a:gd name="connsiteY51" fmla="*/ 4690749 h 6858000"/>
              <a:gd name="connsiteX52" fmla="*/ 502128 w 1364418"/>
              <a:gd name="connsiteY52" fmla="*/ 4584173 h 6858000"/>
              <a:gd name="connsiteX53" fmla="*/ 497211 w 1364418"/>
              <a:gd name="connsiteY53" fmla="*/ 4444346 h 6858000"/>
              <a:gd name="connsiteX54" fmla="*/ 493776 w 1364418"/>
              <a:gd name="connsiteY54" fmla="*/ 4375228 h 6858000"/>
              <a:gd name="connsiteX55" fmla="*/ 474429 w 1364418"/>
              <a:gd name="connsiteY55" fmla="*/ 4214165 h 6858000"/>
              <a:gd name="connsiteX56" fmla="*/ 478502 w 1364418"/>
              <a:gd name="connsiteY56" fmla="*/ 4090296 h 6858000"/>
              <a:gd name="connsiteX57" fmla="*/ 463758 w 1364418"/>
              <a:gd name="connsiteY57" fmla="*/ 4033999 h 6858000"/>
              <a:gd name="connsiteX58" fmla="*/ 464907 w 1364418"/>
              <a:gd name="connsiteY58" fmla="*/ 4031933 h 6858000"/>
              <a:gd name="connsiteX59" fmla="*/ 463483 w 1364418"/>
              <a:gd name="connsiteY59" fmla="*/ 4013953 h 6858000"/>
              <a:gd name="connsiteX60" fmla="*/ 449778 w 1364418"/>
              <a:gd name="connsiteY60" fmla="*/ 3974753 h 6858000"/>
              <a:gd name="connsiteX61" fmla="*/ 451376 w 1364418"/>
              <a:gd name="connsiteY61" fmla="*/ 3969950 h 6858000"/>
              <a:gd name="connsiteX62" fmla="*/ 444798 w 1364418"/>
              <a:gd name="connsiteY62" fmla="*/ 3933779 h 6858000"/>
              <a:gd name="connsiteX63" fmla="*/ 446129 w 1364418"/>
              <a:gd name="connsiteY63" fmla="*/ 3933093 h 6858000"/>
              <a:gd name="connsiteX64" fmla="*/ 450483 w 1364418"/>
              <a:gd name="connsiteY64" fmla="*/ 3922082 h 6858000"/>
              <a:gd name="connsiteX65" fmla="*/ 455561 w 1364418"/>
              <a:gd name="connsiteY65" fmla="*/ 3901461 h 6858000"/>
              <a:gd name="connsiteX66" fmla="*/ 478155 w 1364418"/>
              <a:gd name="connsiteY66" fmla="*/ 3813873 h 6858000"/>
              <a:gd name="connsiteX67" fmla="*/ 477580 w 1364418"/>
              <a:gd name="connsiteY67" fmla="*/ 3806161 h 6858000"/>
              <a:gd name="connsiteX68" fmla="*/ 477887 w 1364418"/>
              <a:gd name="connsiteY68" fmla="*/ 3805957 h 6858000"/>
              <a:gd name="connsiteX69" fmla="*/ 477914 w 1364418"/>
              <a:gd name="connsiteY69" fmla="*/ 3797724 h 6858000"/>
              <a:gd name="connsiteX70" fmla="*/ 476529 w 1364418"/>
              <a:gd name="connsiteY70" fmla="*/ 3792098 h 6858000"/>
              <a:gd name="connsiteX71" fmla="*/ 475413 w 1364418"/>
              <a:gd name="connsiteY71" fmla="*/ 3777135 h 6858000"/>
              <a:gd name="connsiteX72" fmla="*/ 477146 w 1364418"/>
              <a:gd name="connsiteY72" fmla="*/ 3771656 h 6858000"/>
              <a:gd name="connsiteX73" fmla="*/ 480889 w 1364418"/>
              <a:gd name="connsiteY73" fmla="*/ 3769007 h 6858000"/>
              <a:gd name="connsiteX74" fmla="*/ 480355 w 1364418"/>
              <a:gd name="connsiteY74" fmla="*/ 3767709 h 6858000"/>
              <a:gd name="connsiteX75" fmla="*/ 489051 w 1364418"/>
              <a:gd name="connsiteY75" fmla="*/ 3738082 h 6858000"/>
              <a:gd name="connsiteX76" fmla="*/ 496397 w 1364418"/>
              <a:gd name="connsiteY76" fmla="*/ 3673397 h 6858000"/>
              <a:gd name="connsiteX77" fmla="*/ 495693 w 1364418"/>
              <a:gd name="connsiteY77" fmla="*/ 3637109 h 6858000"/>
              <a:gd name="connsiteX78" fmla="*/ 499136 w 1364418"/>
              <a:gd name="connsiteY78" fmla="*/ 3536883 h 6858000"/>
              <a:gd name="connsiteX79" fmla="*/ 506674 w 1364418"/>
              <a:gd name="connsiteY79" fmla="*/ 3435652 h 6858000"/>
              <a:gd name="connsiteX80" fmla="*/ 508345 w 1364418"/>
              <a:gd name="connsiteY80" fmla="*/ 3307769 h 6858000"/>
              <a:gd name="connsiteX81" fmla="*/ 525908 w 1364418"/>
              <a:gd name="connsiteY81" fmla="*/ 3250522 h 6858000"/>
              <a:gd name="connsiteX82" fmla="*/ 526333 w 1364418"/>
              <a:gd name="connsiteY82" fmla="*/ 3229163 h 6858000"/>
              <a:gd name="connsiteX83" fmla="*/ 528156 w 1364418"/>
              <a:gd name="connsiteY83" fmla="*/ 3217217 h 6858000"/>
              <a:gd name="connsiteX84" fmla="*/ 514991 w 1364418"/>
              <a:gd name="connsiteY84" fmla="*/ 3183755 h 6858000"/>
              <a:gd name="connsiteX85" fmla="*/ 515492 w 1364418"/>
              <a:gd name="connsiteY85" fmla="*/ 3178642 h 6858000"/>
              <a:gd name="connsiteX86" fmla="*/ 503092 w 1364418"/>
              <a:gd name="connsiteY86" fmla="*/ 3158586 h 6858000"/>
              <a:gd name="connsiteX87" fmla="*/ 488277 w 1364418"/>
              <a:gd name="connsiteY87" fmla="*/ 3129034 h 6858000"/>
              <a:gd name="connsiteX88" fmla="*/ 488942 w 1364418"/>
              <a:gd name="connsiteY88" fmla="*/ 3126682 h 6858000"/>
              <a:gd name="connsiteX89" fmla="*/ 479810 w 1364418"/>
              <a:gd name="connsiteY89" fmla="*/ 3114519 h 6858000"/>
              <a:gd name="connsiteX90" fmla="*/ 466419 w 1364418"/>
              <a:gd name="connsiteY90" fmla="*/ 3106272 h 6858000"/>
              <a:gd name="connsiteX91" fmla="*/ 439149 w 1364418"/>
              <a:gd name="connsiteY91" fmla="*/ 2958185 h 6858000"/>
              <a:gd name="connsiteX92" fmla="*/ 381763 w 1364418"/>
              <a:gd name="connsiteY92" fmla="*/ 2762989 h 6858000"/>
              <a:gd name="connsiteX93" fmla="*/ 330681 w 1364418"/>
              <a:gd name="connsiteY93" fmla="*/ 2554718 h 6858000"/>
              <a:gd name="connsiteX94" fmla="*/ 310775 w 1364418"/>
              <a:gd name="connsiteY94" fmla="*/ 2485734 h 6858000"/>
              <a:gd name="connsiteX95" fmla="*/ 301498 w 1364418"/>
              <a:gd name="connsiteY95" fmla="*/ 2447068 h 6858000"/>
              <a:gd name="connsiteX96" fmla="*/ 288459 w 1364418"/>
              <a:gd name="connsiteY96" fmla="*/ 2425819 h 6858000"/>
              <a:gd name="connsiteX97" fmla="*/ 294458 w 1364418"/>
              <a:gd name="connsiteY97" fmla="*/ 2402874 h 6858000"/>
              <a:gd name="connsiteX98" fmla="*/ 297070 w 1364418"/>
              <a:gd name="connsiteY98" fmla="*/ 2381443 h 6858000"/>
              <a:gd name="connsiteX99" fmla="*/ 273399 w 1364418"/>
              <a:gd name="connsiteY99" fmla="*/ 2261920 h 6858000"/>
              <a:gd name="connsiteX100" fmla="*/ 263286 w 1364418"/>
              <a:gd name="connsiteY100" fmla="*/ 2195378 h 6858000"/>
              <a:gd name="connsiteX101" fmla="*/ 247503 w 1364418"/>
              <a:gd name="connsiteY101" fmla="*/ 2155135 h 6858000"/>
              <a:gd name="connsiteX102" fmla="*/ 244961 w 1364418"/>
              <a:gd name="connsiteY102" fmla="*/ 2118008 h 6858000"/>
              <a:gd name="connsiteX103" fmla="*/ 245954 w 1364418"/>
              <a:gd name="connsiteY103" fmla="*/ 2050531 h 6858000"/>
              <a:gd name="connsiteX104" fmla="*/ 237760 w 1364418"/>
              <a:gd name="connsiteY104" fmla="*/ 1963269 h 6858000"/>
              <a:gd name="connsiteX105" fmla="*/ 218938 w 1364418"/>
              <a:gd name="connsiteY105" fmla="*/ 1906352 h 6858000"/>
              <a:gd name="connsiteX106" fmla="*/ 195495 w 1364418"/>
              <a:gd name="connsiteY106" fmla="*/ 1861531 h 6858000"/>
              <a:gd name="connsiteX107" fmla="*/ 149294 w 1364418"/>
              <a:gd name="connsiteY107" fmla="*/ 1732919 h 6858000"/>
              <a:gd name="connsiteX108" fmla="*/ 121605 w 1364418"/>
              <a:gd name="connsiteY108" fmla="*/ 1663540 h 6858000"/>
              <a:gd name="connsiteX109" fmla="*/ 120731 w 1364418"/>
              <a:gd name="connsiteY109" fmla="*/ 1615777 h 6858000"/>
              <a:gd name="connsiteX110" fmla="*/ 101526 w 1364418"/>
              <a:gd name="connsiteY110" fmla="*/ 1563678 h 6858000"/>
              <a:gd name="connsiteX111" fmla="*/ 114606 w 1364418"/>
              <a:gd name="connsiteY111" fmla="*/ 1519474 h 6858000"/>
              <a:gd name="connsiteX112" fmla="*/ 107348 w 1364418"/>
              <a:gd name="connsiteY112" fmla="*/ 1477995 h 6858000"/>
              <a:gd name="connsiteX113" fmla="*/ 93433 w 1364418"/>
              <a:gd name="connsiteY113" fmla="*/ 1373769 h 6858000"/>
              <a:gd name="connsiteX114" fmla="*/ 101740 w 1364418"/>
              <a:gd name="connsiteY114" fmla="*/ 1307086 h 6858000"/>
              <a:gd name="connsiteX115" fmla="*/ 102928 w 1364418"/>
              <a:gd name="connsiteY115" fmla="*/ 1189033 h 6858000"/>
              <a:gd name="connsiteX116" fmla="*/ 107613 w 1364418"/>
              <a:gd name="connsiteY116" fmla="*/ 1168288 h 6858000"/>
              <a:gd name="connsiteX117" fmla="*/ 99895 w 1364418"/>
              <a:gd name="connsiteY117" fmla="*/ 1142577 h 6858000"/>
              <a:gd name="connsiteX118" fmla="*/ 89201 w 1364418"/>
              <a:gd name="connsiteY118" fmla="*/ 1088484 h 6858000"/>
              <a:gd name="connsiteX119" fmla="*/ 77937 w 1364418"/>
              <a:gd name="connsiteY119" fmla="*/ 1016103 h 6858000"/>
              <a:gd name="connsiteX120" fmla="*/ 79393 w 1364418"/>
              <a:gd name="connsiteY120" fmla="*/ 932283 h 6858000"/>
              <a:gd name="connsiteX121" fmla="*/ 81629 w 1364418"/>
              <a:gd name="connsiteY121" fmla="*/ 915925 h 6858000"/>
              <a:gd name="connsiteX122" fmla="*/ 74258 w 1364418"/>
              <a:gd name="connsiteY122" fmla="*/ 896999 h 6858000"/>
              <a:gd name="connsiteX123" fmla="*/ 43666 w 1364418"/>
              <a:gd name="connsiteY123" fmla="*/ 821517 h 6858000"/>
              <a:gd name="connsiteX124" fmla="*/ 22616 w 1364418"/>
              <a:gd name="connsiteY124" fmla="*/ 751353 h 6858000"/>
              <a:gd name="connsiteX125" fmla="*/ 22174 w 1364418"/>
              <a:gd name="connsiteY125" fmla="*/ 721230 h 6858000"/>
              <a:gd name="connsiteX126" fmla="*/ 7845 w 1364418"/>
              <a:gd name="connsiteY126" fmla="*/ 681659 h 6858000"/>
              <a:gd name="connsiteX127" fmla="*/ 31306 w 1364418"/>
              <a:gd name="connsiteY127" fmla="*/ 619315 h 6858000"/>
              <a:gd name="connsiteX128" fmla="*/ 15184 w 1364418"/>
              <a:gd name="connsiteY128" fmla="*/ 585934 h 6858000"/>
              <a:gd name="connsiteX129" fmla="*/ 22258 w 1364418"/>
              <a:gd name="connsiteY129" fmla="*/ 538948 h 6858000"/>
              <a:gd name="connsiteX130" fmla="*/ 26166 w 1364418"/>
              <a:gd name="connsiteY130" fmla="*/ 525163 h 6858000"/>
              <a:gd name="connsiteX131" fmla="*/ 52290 w 1364418"/>
              <a:gd name="connsiteY131" fmla="*/ 446567 h 6858000"/>
              <a:gd name="connsiteX132" fmla="*/ 51538 w 1364418"/>
              <a:gd name="connsiteY132" fmla="*/ 393828 h 6858000"/>
              <a:gd name="connsiteX133" fmla="*/ 51368 w 1364418"/>
              <a:gd name="connsiteY133" fmla="*/ 353137 h 6858000"/>
              <a:gd name="connsiteX134" fmla="*/ 55970 w 1364418"/>
              <a:gd name="connsiteY134" fmla="*/ 321428 h 6858000"/>
              <a:gd name="connsiteX135" fmla="*/ 57061 w 1364418"/>
              <a:gd name="connsiteY135" fmla="*/ 275771 h 6858000"/>
              <a:gd name="connsiteX136" fmla="*/ 74088 w 1364418"/>
              <a:gd name="connsiteY136" fmla="*/ 212860 h 6858000"/>
              <a:gd name="connsiteX137" fmla="*/ 65798 w 1364418"/>
              <a:gd name="connsiteY137" fmla="*/ 144983 h 6858000"/>
              <a:gd name="connsiteX138" fmla="*/ 78082 w 1364418"/>
              <a:gd name="connsiteY138" fmla="*/ 55288 h 6858000"/>
              <a:gd name="connsiteX139" fmla="*/ 37636 w 1364418"/>
              <a:gd name="connsiteY139"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101112 w 1364418"/>
              <a:gd name="connsiteY3" fmla="*/ 6857735 h 6858000"/>
              <a:gd name="connsiteX4" fmla="*/ 137705 w 1364418"/>
              <a:gd name="connsiteY4" fmla="*/ 6776847 h 6858000"/>
              <a:gd name="connsiteX5" fmla="*/ 149205 w 1364418"/>
              <a:gd name="connsiteY5" fmla="*/ 6737706 h 6858000"/>
              <a:gd name="connsiteX6" fmla="*/ 173944 w 1364418"/>
              <a:gd name="connsiteY6" fmla="*/ 6691589 h 6858000"/>
              <a:gd name="connsiteX7" fmla="*/ 151501 w 1364418"/>
              <a:gd name="connsiteY7" fmla="*/ 6659970 h 6858000"/>
              <a:gd name="connsiteX8" fmla="*/ 166592 w 1364418"/>
              <a:gd name="connsiteY8" fmla="*/ 6636211 h 6858000"/>
              <a:gd name="connsiteX9" fmla="*/ 184036 w 1364418"/>
              <a:gd name="connsiteY9" fmla="*/ 6594177 h 6858000"/>
              <a:gd name="connsiteX10" fmla="*/ 198076 w 1364418"/>
              <a:gd name="connsiteY10" fmla="*/ 6557575 h 6858000"/>
              <a:gd name="connsiteX11" fmla="*/ 251033 w 1364418"/>
              <a:gd name="connsiteY11" fmla="*/ 6492130 h 6858000"/>
              <a:gd name="connsiteX12" fmla="*/ 266720 w 1364418"/>
              <a:gd name="connsiteY12" fmla="*/ 6431610 h 6858000"/>
              <a:gd name="connsiteX13" fmla="*/ 310425 w 1364418"/>
              <a:gd name="connsiteY13" fmla="*/ 6379786 h 6858000"/>
              <a:gd name="connsiteX14" fmla="*/ 293648 w 1364418"/>
              <a:gd name="connsiteY14" fmla="*/ 6334727 h 6858000"/>
              <a:gd name="connsiteX15" fmla="*/ 271063 w 1364418"/>
              <a:gd name="connsiteY15" fmla="*/ 6313295 h 6858000"/>
              <a:gd name="connsiteX16" fmla="*/ 278227 w 1364418"/>
              <a:gd name="connsiteY16" fmla="*/ 6280046 h 6858000"/>
              <a:gd name="connsiteX17" fmla="*/ 260972 w 1364418"/>
              <a:gd name="connsiteY17" fmla="*/ 6270265 h 6858000"/>
              <a:gd name="connsiteX18" fmla="*/ 288000 w 1364418"/>
              <a:gd name="connsiteY18" fmla="*/ 6252834 h 6858000"/>
              <a:gd name="connsiteX19" fmla="*/ 265992 w 1364418"/>
              <a:gd name="connsiteY19" fmla="*/ 6202459 h 6858000"/>
              <a:gd name="connsiteX20" fmla="*/ 264790 w 1364418"/>
              <a:gd name="connsiteY20" fmla="*/ 6153037 h 6858000"/>
              <a:gd name="connsiteX21" fmla="*/ 280205 w 1364418"/>
              <a:gd name="connsiteY21" fmla="*/ 6078132 h 6858000"/>
              <a:gd name="connsiteX22" fmla="*/ 267592 w 1364418"/>
              <a:gd name="connsiteY22" fmla="*/ 6028119 h 6858000"/>
              <a:gd name="connsiteX23" fmla="*/ 252821 w 1364418"/>
              <a:gd name="connsiteY23" fmla="*/ 5926735 h 6858000"/>
              <a:gd name="connsiteX24" fmla="*/ 302333 w 1364418"/>
              <a:gd name="connsiteY24" fmla="*/ 5712857 h 6858000"/>
              <a:gd name="connsiteX25" fmla="*/ 332131 w 1364418"/>
              <a:gd name="connsiteY25" fmla="*/ 5660491 h 6858000"/>
              <a:gd name="connsiteX26" fmla="*/ 321000 w 1364418"/>
              <a:gd name="connsiteY26" fmla="*/ 5563435 h 6858000"/>
              <a:gd name="connsiteX27" fmla="*/ 368130 w 1364418"/>
              <a:gd name="connsiteY27" fmla="*/ 5437125 h 6858000"/>
              <a:gd name="connsiteX28" fmla="*/ 381698 w 1364418"/>
              <a:gd name="connsiteY28" fmla="*/ 5396260 h 6858000"/>
              <a:gd name="connsiteX29" fmla="*/ 397679 w 1364418"/>
              <a:gd name="connsiteY29" fmla="*/ 5330009 h 6858000"/>
              <a:gd name="connsiteX30" fmla="*/ 431172 w 1364418"/>
              <a:gd name="connsiteY30" fmla="*/ 5273739 h 6858000"/>
              <a:gd name="connsiteX31" fmla="*/ 440771 w 1364418"/>
              <a:gd name="connsiteY31" fmla="*/ 5241779 h 6858000"/>
              <a:gd name="connsiteX32" fmla="*/ 451997 w 1364418"/>
              <a:gd name="connsiteY32" fmla="*/ 5225268 h 6858000"/>
              <a:gd name="connsiteX33" fmla="*/ 453017 w 1364418"/>
              <a:gd name="connsiteY33" fmla="*/ 5217684 h 6858000"/>
              <a:gd name="connsiteX34" fmla="*/ 460358 w 1364418"/>
              <a:gd name="connsiteY34" fmla="*/ 5193377 h 6858000"/>
              <a:gd name="connsiteX35" fmla="*/ 463661 w 1364418"/>
              <a:gd name="connsiteY35" fmla="*/ 5179288 h 6858000"/>
              <a:gd name="connsiteX36" fmla="*/ 464645 w 1364418"/>
              <a:gd name="connsiteY36" fmla="*/ 5173621 h 6858000"/>
              <a:gd name="connsiteX37" fmla="*/ 460279 w 1364418"/>
              <a:gd name="connsiteY37" fmla="*/ 5159961 h 6858000"/>
              <a:gd name="connsiteX38" fmla="*/ 466956 w 1364418"/>
              <a:gd name="connsiteY38" fmla="*/ 5144295 h 6858000"/>
              <a:gd name="connsiteX39" fmla="*/ 463889 w 1364418"/>
              <a:gd name="connsiteY39" fmla="*/ 5125185 h 6858000"/>
              <a:gd name="connsiteX40" fmla="*/ 470719 w 1364418"/>
              <a:gd name="connsiteY40" fmla="*/ 5121884 h 6858000"/>
              <a:gd name="connsiteX41" fmla="*/ 477755 w 1364418"/>
              <a:gd name="connsiteY41" fmla="*/ 5067850 h 6858000"/>
              <a:gd name="connsiteX42" fmla="*/ 480486 w 1364418"/>
              <a:gd name="connsiteY42" fmla="*/ 5060861 h 6858000"/>
              <a:gd name="connsiteX43" fmla="*/ 477190 w 1364418"/>
              <a:gd name="connsiteY43" fmla="*/ 5034192 h 6858000"/>
              <a:gd name="connsiteX44" fmla="*/ 478744 w 1364418"/>
              <a:gd name="connsiteY44" fmla="*/ 4993030 h 6858000"/>
              <a:gd name="connsiteX45" fmla="*/ 485653 w 1364418"/>
              <a:gd name="connsiteY45" fmla="*/ 4946844 h 6858000"/>
              <a:gd name="connsiteX46" fmla="*/ 481509 w 1364418"/>
              <a:gd name="connsiteY46" fmla="*/ 4932692 h 6858000"/>
              <a:gd name="connsiteX47" fmla="*/ 496912 w 1364418"/>
              <a:gd name="connsiteY47" fmla="*/ 4858827 h 6858000"/>
              <a:gd name="connsiteX48" fmla="*/ 502815 w 1364418"/>
              <a:gd name="connsiteY48" fmla="*/ 4821170 h 6858000"/>
              <a:gd name="connsiteX49" fmla="*/ 507548 w 1364418"/>
              <a:gd name="connsiteY49" fmla="*/ 4780965 h 6858000"/>
              <a:gd name="connsiteX50" fmla="*/ 508841 w 1364418"/>
              <a:gd name="connsiteY50" fmla="*/ 4750867 h 6858000"/>
              <a:gd name="connsiteX51" fmla="*/ 506648 w 1364418"/>
              <a:gd name="connsiteY51" fmla="*/ 4690749 h 6858000"/>
              <a:gd name="connsiteX52" fmla="*/ 502128 w 1364418"/>
              <a:gd name="connsiteY52" fmla="*/ 4584173 h 6858000"/>
              <a:gd name="connsiteX53" fmla="*/ 497211 w 1364418"/>
              <a:gd name="connsiteY53" fmla="*/ 4444346 h 6858000"/>
              <a:gd name="connsiteX54" fmla="*/ 493776 w 1364418"/>
              <a:gd name="connsiteY54" fmla="*/ 4375228 h 6858000"/>
              <a:gd name="connsiteX55" fmla="*/ 474429 w 1364418"/>
              <a:gd name="connsiteY55" fmla="*/ 4214165 h 6858000"/>
              <a:gd name="connsiteX56" fmla="*/ 478502 w 1364418"/>
              <a:gd name="connsiteY56" fmla="*/ 4090296 h 6858000"/>
              <a:gd name="connsiteX57" fmla="*/ 463758 w 1364418"/>
              <a:gd name="connsiteY57" fmla="*/ 4033999 h 6858000"/>
              <a:gd name="connsiteX58" fmla="*/ 464907 w 1364418"/>
              <a:gd name="connsiteY58" fmla="*/ 4031933 h 6858000"/>
              <a:gd name="connsiteX59" fmla="*/ 463483 w 1364418"/>
              <a:gd name="connsiteY59" fmla="*/ 4013953 h 6858000"/>
              <a:gd name="connsiteX60" fmla="*/ 449778 w 1364418"/>
              <a:gd name="connsiteY60" fmla="*/ 3974753 h 6858000"/>
              <a:gd name="connsiteX61" fmla="*/ 451376 w 1364418"/>
              <a:gd name="connsiteY61" fmla="*/ 3969950 h 6858000"/>
              <a:gd name="connsiteX62" fmla="*/ 444798 w 1364418"/>
              <a:gd name="connsiteY62" fmla="*/ 3933779 h 6858000"/>
              <a:gd name="connsiteX63" fmla="*/ 446129 w 1364418"/>
              <a:gd name="connsiteY63" fmla="*/ 3933093 h 6858000"/>
              <a:gd name="connsiteX64" fmla="*/ 450483 w 1364418"/>
              <a:gd name="connsiteY64" fmla="*/ 3922082 h 6858000"/>
              <a:gd name="connsiteX65" fmla="*/ 455561 w 1364418"/>
              <a:gd name="connsiteY65" fmla="*/ 3901461 h 6858000"/>
              <a:gd name="connsiteX66" fmla="*/ 478155 w 1364418"/>
              <a:gd name="connsiteY66" fmla="*/ 3813873 h 6858000"/>
              <a:gd name="connsiteX67" fmla="*/ 477580 w 1364418"/>
              <a:gd name="connsiteY67" fmla="*/ 3806161 h 6858000"/>
              <a:gd name="connsiteX68" fmla="*/ 477887 w 1364418"/>
              <a:gd name="connsiteY68" fmla="*/ 3805957 h 6858000"/>
              <a:gd name="connsiteX69" fmla="*/ 477914 w 1364418"/>
              <a:gd name="connsiteY69" fmla="*/ 3797724 h 6858000"/>
              <a:gd name="connsiteX70" fmla="*/ 476529 w 1364418"/>
              <a:gd name="connsiteY70" fmla="*/ 3792098 h 6858000"/>
              <a:gd name="connsiteX71" fmla="*/ 475413 w 1364418"/>
              <a:gd name="connsiteY71" fmla="*/ 3777135 h 6858000"/>
              <a:gd name="connsiteX72" fmla="*/ 477146 w 1364418"/>
              <a:gd name="connsiteY72" fmla="*/ 3771656 h 6858000"/>
              <a:gd name="connsiteX73" fmla="*/ 480889 w 1364418"/>
              <a:gd name="connsiteY73" fmla="*/ 3769007 h 6858000"/>
              <a:gd name="connsiteX74" fmla="*/ 480355 w 1364418"/>
              <a:gd name="connsiteY74" fmla="*/ 3767709 h 6858000"/>
              <a:gd name="connsiteX75" fmla="*/ 489051 w 1364418"/>
              <a:gd name="connsiteY75" fmla="*/ 3738082 h 6858000"/>
              <a:gd name="connsiteX76" fmla="*/ 496397 w 1364418"/>
              <a:gd name="connsiteY76" fmla="*/ 3673397 h 6858000"/>
              <a:gd name="connsiteX77" fmla="*/ 495693 w 1364418"/>
              <a:gd name="connsiteY77" fmla="*/ 3637109 h 6858000"/>
              <a:gd name="connsiteX78" fmla="*/ 499136 w 1364418"/>
              <a:gd name="connsiteY78" fmla="*/ 3536883 h 6858000"/>
              <a:gd name="connsiteX79" fmla="*/ 506674 w 1364418"/>
              <a:gd name="connsiteY79" fmla="*/ 3435652 h 6858000"/>
              <a:gd name="connsiteX80" fmla="*/ 508345 w 1364418"/>
              <a:gd name="connsiteY80" fmla="*/ 3307769 h 6858000"/>
              <a:gd name="connsiteX81" fmla="*/ 525908 w 1364418"/>
              <a:gd name="connsiteY81" fmla="*/ 3250522 h 6858000"/>
              <a:gd name="connsiteX82" fmla="*/ 526333 w 1364418"/>
              <a:gd name="connsiteY82" fmla="*/ 3229163 h 6858000"/>
              <a:gd name="connsiteX83" fmla="*/ 528156 w 1364418"/>
              <a:gd name="connsiteY83" fmla="*/ 3217217 h 6858000"/>
              <a:gd name="connsiteX84" fmla="*/ 514991 w 1364418"/>
              <a:gd name="connsiteY84" fmla="*/ 3183755 h 6858000"/>
              <a:gd name="connsiteX85" fmla="*/ 515492 w 1364418"/>
              <a:gd name="connsiteY85" fmla="*/ 3178642 h 6858000"/>
              <a:gd name="connsiteX86" fmla="*/ 503092 w 1364418"/>
              <a:gd name="connsiteY86" fmla="*/ 3158586 h 6858000"/>
              <a:gd name="connsiteX87" fmla="*/ 488277 w 1364418"/>
              <a:gd name="connsiteY87" fmla="*/ 3129034 h 6858000"/>
              <a:gd name="connsiteX88" fmla="*/ 488942 w 1364418"/>
              <a:gd name="connsiteY88" fmla="*/ 3126682 h 6858000"/>
              <a:gd name="connsiteX89" fmla="*/ 479810 w 1364418"/>
              <a:gd name="connsiteY89" fmla="*/ 3114519 h 6858000"/>
              <a:gd name="connsiteX90" fmla="*/ 466419 w 1364418"/>
              <a:gd name="connsiteY90" fmla="*/ 3106272 h 6858000"/>
              <a:gd name="connsiteX91" fmla="*/ 439149 w 1364418"/>
              <a:gd name="connsiteY91" fmla="*/ 2958185 h 6858000"/>
              <a:gd name="connsiteX92" fmla="*/ 381763 w 1364418"/>
              <a:gd name="connsiteY92" fmla="*/ 2762989 h 6858000"/>
              <a:gd name="connsiteX93" fmla="*/ 330681 w 1364418"/>
              <a:gd name="connsiteY93" fmla="*/ 2554718 h 6858000"/>
              <a:gd name="connsiteX94" fmla="*/ 310775 w 1364418"/>
              <a:gd name="connsiteY94" fmla="*/ 2485734 h 6858000"/>
              <a:gd name="connsiteX95" fmla="*/ 301498 w 1364418"/>
              <a:gd name="connsiteY95" fmla="*/ 2447068 h 6858000"/>
              <a:gd name="connsiteX96" fmla="*/ 288459 w 1364418"/>
              <a:gd name="connsiteY96" fmla="*/ 2425819 h 6858000"/>
              <a:gd name="connsiteX97" fmla="*/ 294458 w 1364418"/>
              <a:gd name="connsiteY97" fmla="*/ 2402874 h 6858000"/>
              <a:gd name="connsiteX98" fmla="*/ 297070 w 1364418"/>
              <a:gd name="connsiteY98" fmla="*/ 2381443 h 6858000"/>
              <a:gd name="connsiteX99" fmla="*/ 273399 w 1364418"/>
              <a:gd name="connsiteY99" fmla="*/ 2261920 h 6858000"/>
              <a:gd name="connsiteX100" fmla="*/ 263286 w 1364418"/>
              <a:gd name="connsiteY100" fmla="*/ 2195378 h 6858000"/>
              <a:gd name="connsiteX101" fmla="*/ 247503 w 1364418"/>
              <a:gd name="connsiteY101" fmla="*/ 2155135 h 6858000"/>
              <a:gd name="connsiteX102" fmla="*/ 244961 w 1364418"/>
              <a:gd name="connsiteY102" fmla="*/ 2118008 h 6858000"/>
              <a:gd name="connsiteX103" fmla="*/ 245954 w 1364418"/>
              <a:gd name="connsiteY103" fmla="*/ 2050531 h 6858000"/>
              <a:gd name="connsiteX104" fmla="*/ 237760 w 1364418"/>
              <a:gd name="connsiteY104" fmla="*/ 1963269 h 6858000"/>
              <a:gd name="connsiteX105" fmla="*/ 218938 w 1364418"/>
              <a:gd name="connsiteY105" fmla="*/ 1906352 h 6858000"/>
              <a:gd name="connsiteX106" fmla="*/ 195495 w 1364418"/>
              <a:gd name="connsiteY106" fmla="*/ 1861531 h 6858000"/>
              <a:gd name="connsiteX107" fmla="*/ 149294 w 1364418"/>
              <a:gd name="connsiteY107" fmla="*/ 1732919 h 6858000"/>
              <a:gd name="connsiteX108" fmla="*/ 121605 w 1364418"/>
              <a:gd name="connsiteY108" fmla="*/ 1663540 h 6858000"/>
              <a:gd name="connsiteX109" fmla="*/ 120731 w 1364418"/>
              <a:gd name="connsiteY109" fmla="*/ 1615777 h 6858000"/>
              <a:gd name="connsiteX110" fmla="*/ 101526 w 1364418"/>
              <a:gd name="connsiteY110" fmla="*/ 1563678 h 6858000"/>
              <a:gd name="connsiteX111" fmla="*/ 114606 w 1364418"/>
              <a:gd name="connsiteY111" fmla="*/ 1519474 h 6858000"/>
              <a:gd name="connsiteX112" fmla="*/ 107348 w 1364418"/>
              <a:gd name="connsiteY112" fmla="*/ 1477995 h 6858000"/>
              <a:gd name="connsiteX113" fmla="*/ 93433 w 1364418"/>
              <a:gd name="connsiteY113" fmla="*/ 1373769 h 6858000"/>
              <a:gd name="connsiteX114" fmla="*/ 101740 w 1364418"/>
              <a:gd name="connsiteY114" fmla="*/ 1307086 h 6858000"/>
              <a:gd name="connsiteX115" fmla="*/ 102928 w 1364418"/>
              <a:gd name="connsiteY115" fmla="*/ 1189033 h 6858000"/>
              <a:gd name="connsiteX116" fmla="*/ 107613 w 1364418"/>
              <a:gd name="connsiteY116" fmla="*/ 1168288 h 6858000"/>
              <a:gd name="connsiteX117" fmla="*/ 99895 w 1364418"/>
              <a:gd name="connsiteY117" fmla="*/ 1142577 h 6858000"/>
              <a:gd name="connsiteX118" fmla="*/ 89201 w 1364418"/>
              <a:gd name="connsiteY118" fmla="*/ 1088484 h 6858000"/>
              <a:gd name="connsiteX119" fmla="*/ 77937 w 1364418"/>
              <a:gd name="connsiteY119" fmla="*/ 1016103 h 6858000"/>
              <a:gd name="connsiteX120" fmla="*/ 79393 w 1364418"/>
              <a:gd name="connsiteY120" fmla="*/ 932283 h 6858000"/>
              <a:gd name="connsiteX121" fmla="*/ 81629 w 1364418"/>
              <a:gd name="connsiteY121" fmla="*/ 915925 h 6858000"/>
              <a:gd name="connsiteX122" fmla="*/ 74258 w 1364418"/>
              <a:gd name="connsiteY122" fmla="*/ 896999 h 6858000"/>
              <a:gd name="connsiteX123" fmla="*/ 43666 w 1364418"/>
              <a:gd name="connsiteY123" fmla="*/ 821517 h 6858000"/>
              <a:gd name="connsiteX124" fmla="*/ 22616 w 1364418"/>
              <a:gd name="connsiteY124" fmla="*/ 751353 h 6858000"/>
              <a:gd name="connsiteX125" fmla="*/ 22174 w 1364418"/>
              <a:gd name="connsiteY125" fmla="*/ 721230 h 6858000"/>
              <a:gd name="connsiteX126" fmla="*/ 7845 w 1364418"/>
              <a:gd name="connsiteY126" fmla="*/ 681659 h 6858000"/>
              <a:gd name="connsiteX127" fmla="*/ 31306 w 1364418"/>
              <a:gd name="connsiteY127" fmla="*/ 619315 h 6858000"/>
              <a:gd name="connsiteX128" fmla="*/ 15184 w 1364418"/>
              <a:gd name="connsiteY128" fmla="*/ 585934 h 6858000"/>
              <a:gd name="connsiteX129" fmla="*/ 22258 w 1364418"/>
              <a:gd name="connsiteY129" fmla="*/ 538948 h 6858000"/>
              <a:gd name="connsiteX130" fmla="*/ 26166 w 1364418"/>
              <a:gd name="connsiteY130" fmla="*/ 525163 h 6858000"/>
              <a:gd name="connsiteX131" fmla="*/ 52290 w 1364418"/>
              <a:gd name="connsiteY131" fmla="*/ 446567 h 6858000"/>
              <a:gd name="connsiteX132" fmla="*/ 51538 w 1364418"/>
              <a:gd name="connsiteY132" fmla="*/ 393828 h 6858000"/>
              <a:gd name="connsiteX133" fmla="*/ 51368 w 1364418"/>
              <a:gd name="connsiteY133" fmla="*/ 353137 h 6858000"/>
              <a:gd name="connsiteX134" fmla="*/ 55970 w 1364418"/>
              <a:gd name="connsiteY134" fmla="*/ 321428 h 6858000"/>
              <a:gd name="connsiteX135" fmla="*/ 57061 w 1364418"/>
              <a:gd name="connsiteY135" fmla="*/ 275771 h 6858000"/>
              <a:gd name="connsiteX136" fmla="*/ 74088 w 1364418"/>
              <a:gd name="connsiteY136" fmla="*/ 212860 h 6858000"/>
              <a:gd name="connsiteX137" fmla="*/ 65798 w 1364418"/>
              <a:gd name="connsiteY137" fmla="*/ 144983 h 6858000"/>
              <a:gd name="connsiteX138" fmla="*/ 78082 w 1364418"/>
              <a:gd name="connsiteY138" fmla="*/ 55288 h 6858000"/>
              <a:gd name="connsiteX139" fmla="*/ 37636 w 1364418"/>
              <a:gd name="connsiteY139"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101112 w 1364418"/>
              <a:gd name="connsiteY3" fmla="*/ 6857735 h 6858000"/>
              <a:gd name="connsiteX4" fmla="*/ 137705 w 1364418"/>
              <a:gd name="connsiteY4" fmla="*/ 6776847 h 6858000"/>
              <a:gd name="connsiteX5" fmla="*/ 149205 w 1364418"/>
              <a:gd name="connsiteY5" fmla="*/ 6737706 h 6858000"/>
              <a:gd name="connsiteX6" fmla="*/ 173944 w 1364418"/>
              <a:gd name="connsiteY6" fmla="*/ 6691589 h 6858000"/>
              <a:gd name="connsiteX7" fmla="*/ 151501 w 1364418"/>
              <a:gd name="connsiteY7" fmla="*/ 6659970 h 6858000"/>
              <a:gd name="connsiteX8" fmla="*/ 166592 w 1364418"/>
              <a:gd name="connsiteY8" fmla="*/ 6636211 h 6858000"/>
              <a:gd name="connsiteX9" fmla="*/ 184036 w 1364418"/>
              <a:gd name="connsiteY9" fmla="*/ 6594177 h 6858000"/>
              <a:gd name="connsiteX10" fmla="*/ 198076 w 1364418"/>
              <a:gd name="connsiteY10" fmla="*/ 6557575 h 6858000"/>
              <a:gd name="connsiteX11" fmla="*/ 251033 w 1364418"/>
              <a:gd name="connsiteY11" fmla="*/ 6492130 h 6858000"/>
              <a:gd name="connsiteX12" fmla="*/ 266720 w 1364418"/>
              <a:gd name="connsiteY12" fmla="*/ 6431610 h 6858000"/>
              <a:gd name="connsiteX13" fmla="*/ 310425 w 1364418"/>
              <a:gd name="connsiteY13" fmla="*/ 6379786 h 6858000"/>
              <a:gd name="connsiteX14" fmla="*/ 293648 w 1364418"/>
              <a:gd name="connsiteY14" fmla="*/ 6334727 h 6858000"/>
              <a:gd name="connsiteX15" fmla="*/ 271063 w 1364418"/>
              <a:gd name="connsiteY15" fmla="*/ 6313295 h 6858000"/>
              <a:gd name="connsiteX16" fmla="*/ 278227 w 1364418"/>
              <a:gd name="connsiteY16" fmla="*/ 6280046 h 6858000"/>
              <a:gd name="connsiteX17" fmla="*/ 260972 w 1364418"/>
              <a:gd name="connsiteY17" fmla="*/ 6270265 h 6858000"/>
              <a:gd name="connsiteX18" fmla="*/ 288000 w 1364418"/>
              <a:gd name="connsiteY18" fmla="*/ 6252834 h 6858000"/>
              <a:gd name="connsiteX19" fmla="*/ 265992 w 1364418"/>
              <a:gd name="connsiteY19" fmla="*/ 6202459 h 6858000"/>
              <a:gd name="connsiteX20" fmla="*/ 264790 w 1364418"/>
              <a:gd name="connsiteY20" fmla="*/ 6153037 h 6858000"/>
              <a:gd name="connsiteX21" fmla="*/ 280205 w 1364418"/>
              <a:gd name="connsiteY21" fmla="*/ 6078132 h 6858000"/>
              <a:gd name="connsiteX22" fmla="*/ 267592 w 1364418"/>
              <a:gd name="connsiteY22" fmla="*/ 6028119 h 6858000"/>
              <a:gd name="connsiteX23" fmla="*/ 252821 w 1364418"/>
              <a:gd name="connsiteY23" fmla="*/ 5926735 h 6858000"/>
              <a:gd name="connsiteX24" fmla="*/ 302333 w 1364418"/>
              <a:gd name="connsiteY24" fmla="*/ 5712857 h 6858000"/>
              <a:gd name="connsiteX25" fmla="*/ 332131 w 1364418"/>
              <a:gd name="connsiteY25" fmla="*/ 5660491 h 6858000"/>
              <a:gd name="connsiteX26" fmla="*/ 341254 w 1364418"/>
              <a:gd name="connsiteY26" fmla="*/ 5563435 h 6858000"/>
              <a:gd name="connsiteX27" fmla="*/ 368130 w 1364418"/>
              <a:gd name="connsiteY27" fmla="*/ 5437125 h 6858000"/>
              <a:gd name="connsiteX28" fmla="*/ 381698 w 1364418"/>
              <a:gd name="connsiteY28" fmla="*/ 5396260 h 6858000"/>
              <a:gd name="connsiteX29" fmla="*/ 397679 w 1364418"/>
              <a:gd name="connsiteY29" fmla="*/ 5330009 h 6858000"/>
              <a:gd name="connsiteX30" fmla="*/ 431172 w 1364418"/>
              <a:gd name="connsiteY30" fmla="*/ 5273739 h 6858000"/>
              <a:gd name="connsiteX31" fmla="*/ 440771 w 1364418"/>
              <a:gd name="connsiteY31" fmla="*/ 5241779 h 6858000"/>
              <a:gd name="connsiteX32" fmla="*/ 451997 w 1364418"/>
              <a:gd name="connsiteY32" fmla="*/ 5225268 h 6858000"/>
              <a:gd name="connsiteX33" fmla="*/ 453017 w 1364418"/>
              <a:gd name="connsiteY33" fmla="*/ 5217684 h 6858000"/>
              <a:gd name="connsiteX34" fmla="*/ 460358 w 1364418"/>
              <a:gd name="connsiteY34" fmla="*/ 5193377 h 6858000"/>
              <a:gd name="connsiteX35" fmla="*/ 463661 w 1364418"/>
              <a:gd name="connsiteY35" fmla="*/ 5179288 h 6858000"/>
              <a:gd name="connsiteX36" fmla="*/ 464645 w 1364418"/>
              <a:gd name="connsiteY36" fmla="*/ 5173621 h 6858000"/>
              <a:gd name="connsiteX37" fmla="*/ 460279 w 1364418"/>
              <a:gd name="connsiteY37" fmla="*/ 5159961 h 6858000"/>
              <a:gd name="connsiteX38" fmla="*/ 466956 w 1364418"/>
              <a:gd name="connsiteY38" fmla="*/ 5144295 h 6858000"/>
              <a:gd name="connsiteX39" fmla="*/ 463889 w 1364418"/>
              <a:gd name="connsiteY39" fmla="*/ 5125185 h 6858000"/>
              <a:gd name="connsiteX40" fmla="*/ 470719 w 1364418"/>
              <a:gd name="connsiteY40" fmla="*/ 5121884 h 6858000"/>
              <a:gd name="connsiteX41" fmla="*/ 477755 w 1364418"/>
              <a:gd name="connsiteY41" fmla="*/ 5067850 h 6858000"/>
              <a:gd name="connsiteX42" fmla="*/ 480486 w 1364418"/>
              <a:gd name="connsiteY42" fmla="*/ 5060861 h 6858000"/>
              <a:gd name="connsiteX43" fmla="*/ 477190 w 1364418"/>
              <a:gd name="connsiteY43" fmla="*/ 5034192 h 6858000"/>
              <a:gd name="connsiteX44" fmla="*/ 478744 w 1364418"/>
              <a:gd name="connsiteY44" fmla="*/ 4993030 h 6858000"/>
              <a:gd name="connsiteX45" fmla="*/ 485653 w 1364418"/>
              <a:gd name="connsiteY45" fmla="*/ 4946844 h 6858000"/>
              <a:gd name="connsiteX46" fmla="*/ 481509 w 1364418"/>
              <a:gd name="connsiteY46" fmla="*/ 4932692 h 6858000"/>
              <a:gd name="connsiteX47" fmla="*/ 496912 w 1364418"/>
              <a:gd name="connsiteY47" fmla="*/ 4858827 h 6858000"/>
              <a:gd name="connsiteX48" fmla="*/ 502815 w 1364418"/>
              <a:gd name="connsiteY48" fmla="*/ 4821170 h 6858000"/>
              <a:gd name="connsiteX49" fmla="*/ 507548 w 1364418"/>
              <a:gd name="connsiteY49" fmla="*/ 4780965 h 6858000"/>
              <a:gd name="connsiteX50" fmla="*/ 508841 w 1364418"/>
              <a:gd name="connsiteY50" fmla="*/ 4750867 h 6858000"/>
              <a:gd name="connsiteX51" fmla="*/ 506648 w 1364418"/>
              <a:gd name="connsiteY51" fmla="*/ 4690749 h 6858000"/>
              <a:gd name="connsiteX52" fmla="*/ 502128 w 1364418"/>
              <a:gd name="connsiteY52" fmla="*/ 4584173 h 6858000"/>
              <a:gd name="connsiteX53" fmla="*/ 497211 w 1364418"/>
              <a:gd name="connsiteY53" fmla="*/ 4444346 h 6858000"/>
              <a:gd name="connsiteX54" fmla="*/ 493776 w 1364418"/>
              <a:gd name="connsiteY54" fmla="*/ 4375228 h 6858000"/>
              <a:gd name="connsiteX55" fmla="*/ 474429 w 1364418"/>
              <a:gd name="connsiteY55" fmla="*/ 4214165 h 6858000"/>
              <a:gd name="connsiteX56" fmla="*/ 478502 w 1364418"/>
              <a:gd name="connsiteY56" fmla="*/ 4090296 h 6858000"/>
              <a:gd name="connsiteX57" fmla="*/ 463758 w 1364418"/>
              <a:gd name="connsiteY57" fmla="*/ 4033999 h 6858000"/>
              <a:gd name="connsiteX58" fmla="*/ 464907 w 1364418"/>
              <a:gd name="connsiteY58" fmla="*/ 4031933 h 6858000"/>
              <a:gd name="connsiteX59" fmla="*/ 463483 w 1364418"/>
              <a:gd name="connsiteY59" fmla="*/ 4013953 h 6858000"/>
              <a:gd name="connsiteX60" fmla="*/ 449778 w 1364418"/>
              <a:gd name="connsiteY60" fmla="*/ 3974753 h 6858000"/>
              <a:gd name="connsiteX61" fmla="*/ 451376 w 1364418"/>
              <a:gd name="connsiteY61" fmla="*/ 3969950 h 6858000"/>
              <a:gd name="connsiteX62" fmla="*/ 444798 w 1364418"/>
              <a:gd name="connsiteY62" fmla="*/ 3933779 h 6858000"/>
              <a:gd name="connsiteX63" fmla="*/ 446129 w 1364418"/>
              <a:gd name="connsiteY63" fmla="*/ 3933093 h 6858000"/>
              <a:gd name="connsiteX64" fmla="*/ 450483 w 1364418"/>
              <a:gd name="connsiteY64" fmla="*/ 3922082 h 6858000"/>
              <a:gd name="connsiteX65" fmla="*/ 455561 w 1364418"/>
              <a:gd name="connsiteY65" fmla="*/ 3901461 h 6858000"/>
              <a:gd name="connsiteX66" fmla="*/ 478155 w 1364418"/>
              <a:gd name="connsiteY66" fmla="*/ 3813873 h 6858000"/>
              <a:gd name="connsiteX67" fmla="*/ 477580 w 1364418"/>
              <a:gd name="connsiteY67" fmla="*/ 3806161 h 6858000"/>
              <a:gd name="connsiteX68" fmla="*/ 477887 w 1364418"/>
              <a:gd name="connsiteY68" fmla="*/ 3805957 h 6858000"/>
              <a:gd name="connsiteX69" fmla="*/ 477914 w 1364418"/>
              <a:gd name="connsiteY69" fmla="*/ 3797724 h 6858000"/>
              <a:gd name="connsiteX70" fmla="*/ 476529 w 1364418"/>
              <a:gd name="connsiteY70" fmla="*/ 3792098 h 6858000"/>
              <a:gd name="connsiteX71" fmla="*/ 475413 w 1364418"/>
              <a:gd name="connsiteY71" fmla="*/ 3777135 h 6858000"/>
              <a:gd name="connsiteX72" fmla="*/ 477146 w 1364418"/>
              <a:gd name="connsiteY72" fmla="*/ 3771656 h 6858000"/>
              <a:gd name="connsiteX73" fmla="*/ 480889 w 1364418"/>
              <a:gd name="connsiteY73" fmla="*/ 3769007 h 6858000"/>
              <a:gd name="connsiteX74" fmla="*/ 480355 w 1364418"/>
              <a:gd name="connsiteY74" fmla="*/ 3767709 h 6858000"/>
              <a:gd name="connsiteX75" fmla="*/ 489051 w 1364418"/>
              <a:gd name="connsiteY75" fmla="*/ 3738082 h 6858000"/>
              <a:gd name="connsiteX76" fmla="*/ 496397 w 1364418"/>
              <a:gd name="connsiteY76" fmla="*/ 3673397 h 6858000"/>
              <a:gd name="connsiteX77" fmla="*/ 495693 w 1364418"/>
              <a:gd name="connsiteY77" fmla="*/ 3637109 h 6858000"/>
              <a:gd name="connsiteX78" fmla="*/ 499136 w 1364418"/>
              <a:gd name="connsiteY78" fmla="*/ 3536883 h 6858000"/>
              <a:gd name="connsiteX79" fmla="*/ 506674 w 1364418"/>
              <a:gd name="connsiteY79" fmla="*/ 3435652 h 6858000"/>
              <a:gd name="connsiteX80" fmla="*/ 508345 w 1364418"/>
              <a:gd name="connsiteY80" fmla="*/ 3307769 h 6858000"/>
              <a:gd name="connsiteX81" fmla="*/ 525908 w 1364418"/>
              <a:gd name="connsiteY81" fmla="*/ 3250522 h 6858000"/>
              <a:gd name="connsiteX82" fmla="*/ 526333 w 1364418"/>
              <a:gd name="connsiteY82" fmla="*/ 3229163 h 6858000"/>
              <a:gd name="connsiteX83" fmla="*/ 528156 w 1364418"/>
              <a:gd name="connsiteY83" fmla="*/ 3217217 h 6858000"/>
              <a:gd name="connsiteX84" fmla="*/ 514991 w 1364418"/>
              <a:gd name="connsiteY84" fmla="*/ 3183755 h 6858000"/>
              <a:gd name="connsiteX85" fmla="*/ 515492 w 1364418"/>
              <a:gd name="connsiteY85" fmla="*/ 3178642 h 6858000"/>
              <a:gd name="connsiteX86" fmla="*/ 503092 w 1364418"/>
              <a:gd name="connsiteY86" fmla="*/ 3158586 h 6858000"/>
              <a:gd name="connsiteX87" fmla="*/ 488277 w 1364418"/>
              <a:gd name="connsiteY87" fmla="*/ 3129034 h 6858000"/>
              <a:gd name="connsiteX88" fmla="*/ 488942 w 1364418"/>
              <a:gd name="connsiteY88" fmla="*/ 3126682 h 6858000"/>
              <a:gd name="connsiteX89" fmla="*/ 479810 w 1364418"/>
              <a:gd name="connsiteY89" fmla="*/ 3114519 h 6858000"/>
              <a:gd name="connsiteX90" fmla="*/ 466419 w 1364418"/>
              <a:gd name="connsiteY90" fmla="*/ 3106272 h 6858000"/>
              <a:gd name="connsiteX91" fmla="*/ 439149 w 1364418"/>
              <a:gd name="connsiteY91" fmla="*/ 2958185 h 6858000"/>
              <a:gd name="connsiteX92" fmla="*/ 381763 w 1364418"/>
              <a:gd name="connsiteY92" fmla="*/ 2762989 h 6858000"/>
              <a:gd name="connsiteX93" fmla="*/ 330681 w 1364418"/>
              <a:gd name="connsiteY93" fmla="*/ 2554718 h 6858000"/>
              <a:gd name="connsiteX94" fmla="*/ 310775 w 1364418"/>
              <a:gd name="connsiteY94" fmla="*/ 2485734 h 6858000"/>
              <a:gd name="connsiteX95" fmla="*/ 301498 w 1364418"/>
              <a:gd name="connsiteY95" fmla="*/ 2447068 h 6858000"/>
              <a:gd name="connsiteX96" fmla="*/ 288459 w 1364418"/>
              <a:gd name="connsiteY96" fmla="*/ 2425819 h 6858000"/>
              <a:gd name="connsiteX97" fmla="*/ 294458 w 1364418"/>
              <a:gd name="connsiteY97" fmla="*/ 2402874 h 6858000"/>
              <a:gd name="connsiteX98" fmla="*/ 297070 w 1364418"/>
              <a:gd name="connsiteY98" fmla="*/ 2381443 h 6858000"/>
              <a:gd name="connsiteX99" fmla="*/ 273399 w 1364418"/>
              <a:gd name="connsiteY99" fmla="*/ 2261920 h 6858000"/>
              <a:gd name="connsiteX100" fmla="*/ 263286 w 1364418"/>
              <a:gd name="connsiteY100" fmla="*/ 2195378 h 6858000"/>
              <a:gd name="connsiteX101" fmla="*/ 247503 w 1364418"/>
              <a:gd name="connsiteY101" fmla="*/ 2155135 h 6858000"/>
              <a:gd name="connsiteX102" fmla="*/ 244961 w 1364418"/>
              <a:gd name="connsiteY102" fmla="*/ 2118008 h 6858000"/>
              <a:gd name="connsiteX103" fmla="*/ 245954 w 1364418"/>
              <a:gd name="connsiteY103" fmla="*/ 2050531 h 6858000"/>
              <a:gd name="connsiteX104" fmla="*/ 237760 w 1364418"/>
              <a:gd name="connsiteY104" fmla="*/ 1963269 h 6858000"/>
              <a:gd name="connsiteX105" fmla="*/ 218938 w 1364418"/>
              <a:gd name="connsiteY105" fmla="*/ 1906352 h 6858000"/>
              <a:gd name="connsiteX106" fmla="*/ 195495 w 1364418"/>
              <a:gd name="connsiteY106" fmla="*/ 1861531 h 6858000"/>
              <a:gd name="connsiteX107" fmla="*/ 149294 w 1364418"/>
              <a:gd name="connsiteY107" fmla="*/ 1732919 h 6858000"/>
              <a:gd name="connsiteX108" fmla="*/ 121605 w 1364418"/>
              <a:gd name="connsiteY108" fmla="*/ 1663540 h 6858000"/>
              <a:gd name="connsiteX109" fmla="*/ 120731 w 1364418"/>
              <a:gd name="connsiteY109" fmla="*/ 1615777 h 6858000"/>
              <a:gd name="connsiteX110" fmla="*/ 101526 w 1364418"/>
              <a:gd name="connsiteY110" fmla="*/ 1563678 h 6858000"/>
              <a:gd name="connsiteX111" fmla="*/ 114606 w 1364418"/>
              <a:gd name="connsiteY111" fmla="*/ 1519474 h 6858000"/>
              <a:gd name="connsiteX112" fmla="*/ 107348 w 1364418"/>
              <a:gd name="connsiteY112" fmla="*/ 1477995 h 6858000"/>
              <a:gd name="connsiteX113" fmla="*/ 93433 w 1364418"/>
              <a:gd name="connsiteY113" fmla="*/ 1373769 h 6858000"/>
              <a:gd name="connsiteX114" fmla="*/ 101740 w 1364418"/>
              <a:gd name="connsiteY114" fmla="*/ 1307086 h 6858000"/>
              <a:gd name="connsiteX115" fmla="*/ 102928 w 1364418"/>
              <a:gd name="connsiteY115" fmla="*/ 1189033 h 6858000"/>
              <a:gd name="connsiteX116" fmla="*/ 107613 w 1364418"/>
              <a:gd name="connsiteY116" fmla="*/ 1168288 h 6858000"/>
              <a:gd name="connsiteX117" fmla="*/ 99895 w 1364418"/>
              <a:gd name="connsiteY117" fmla="*/ 1142577 h 6858000"/>
              <a:gd name="connsiteX118" fmla="*/ 89201 w 1364418"/>
              <a:gd name="connsiteY118" fmla="*/ 1088484 h 6858000"/>
              <a:gd name="connsiteX119" fmla="*/ 77937 w 1364418"/>
              <a:gd name="connsiteY119" fmla="*/ 1016103 h 6858000"/>
              <a:gd name="connsiteX120" fmla="*/ 79393 w 1364418"/>
              <a:gd name="connsiteY120" fmla="*/ 932283 h 6858000"/>
              <a:gd name="connsiteX121" fmla="*/ 81629 w 1364418"/>
              <a:gd name="connsiteY121" fmla="*/ 915925 h 6858000"/>
              <a:gd name="connsiteX122" fmla="*/ 74258 w 1364418"/>
              <a:gd name="connsiteY122" fmla="*/ 896999 h 6858000"/>
              <a:gd name="connsiteX123" fmla="*/ 43666 w 1364418"/>
              <a:gd name="connsiteY123" fmla="*/ 821517 h 6858000"/>
              <a:gd name="connsiteX124" fmla="*/ 22616 w 1364418"/>
              <a:gd name="connsiteY124" fmla="*/ 751353 h 6858000"/>
              <a:gd name="connsiteX125" fmla="*/ 22174 w 1364418"/>
              <a:gd name="connsiteY125" fmla="*/ 721230 h 6858000"/>
              <a:gd name="connsiteX126" fmla="*/ 7845 w 1364418"/>
              <a:gd name="connsiteY126" fmla="*/ 681659 h 6858000"/>
              <a:gd name="connsiteX127" fmla="*/ 31306 w 1364418"/>
              <a:gd name="connsiteY127" fmla="*/ 619315 h 6858000"/>
              <a:gd name="connsiteX128" fmla="*/ 15184 w 1364418"/>
              <a:gd name="connsiteY128" fmla="*/ 585934 h 6858000"/>
              <a:gd name="connsiteX129" fmla="*/ 22258 w 1364418"/>
              <a:gd name="connsiteY129" fmla="*/ 538948 h 6858000"/>
              <a:gd name="connsiteX130" fmla="*/ 26166 w 1364418"/>
              <a:gd name="connsiteY130" fmla="*/ 525163 h 6858000"/>
              <a:gd name="connsiteX131" fmla="*/ 52290 w 1364418"/>
              <a:gd name="connsiteY131" fmla="*/ 446567 h 6858000"/>
              <a:gd name="connsiteX132" fmla="*/ 51538 w 1364418"/>
              <a:gd name="connsiteY132" fmla="*/ 393828 h 6858000"/>
              <a:gd name="connsiteX133" fmla="*/ 51368 w 1364418"/>
              <a:gd name="connsiteY133" fmla="*/ 353137 h 6858000"/>
              <a:gd name="connsiteX134" fmla="*/ 55970 w 1364418"/>
              <a:gd name="connsiteY134" fmla="*/ 321428 h 6858000"/>
              <a:gd name="connsiteX135" fmla="*/ 57061 w 1364418"/>
              <a:gd name="connsiteY135" fmla="*/ 275771 h 6858000"/>
              <a:gd name="connsiteX136" fmla="*/ 74088 w 1364418"/>
              <a:gd name="connsiteY136" fmla="*/ 212860 h 6858000"/>
              <a:gd name="connsiteX137" fmla="*/ 65798 w 1364418"/>
              <a:gd name="connsiteY137" fmla="*/ 144983 h 6858000"/>
              <a:gd name="connsiteX138" fmla="*/ 78082 w 1364418"/>
              <a:gd name="connsiteY138" fmla="*/ 55288 h 6858000"/>
              <a:gd name="connsiteX139" fmla="*/ 37636 w 1364418"/>
              <a:gd name="connsiteY139"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101112 w 1364418"/>
              <a:gd name="connsiteY3" fmla="*/ 6857735 h 6858000"/>
              <a:gd name="connsiteX4" fmla="*/ 137705 w 1364418"/>
              <a:gd name="connsiteY4" fmla="*/ 6776847 h 6858000"/>
              <a:gd name="connsiteX5" fmla="*/ 149205 w 1364418"/>
              <a:gd name="connsiteY5" fmla="*/ 6737706 h 6858000"/>
              <a:gd name="connsiteX6" fmla="*/ 173944 w 1364418"/>
              <a:gd name="connsiteY6" fmla="*/ 6691589 h 6858000"/>
              <a:gd name="connsiteX7" fmla="*/ 151501 w 1364418"/>
              <a:gd name="connsiteY7" fmla="*/ 6659970 h 6858000"/>
              <a:gd name="connsiteX8" fmla="*/ 166592 w 1364418"/>
              <a:gd name="connsiteY8" fmla="*/ 6636211 h 6858000"/>
              <a:gd name="connsiteX9" fmla="*/ 184036 w 1364418"/>
              <a:gd name="connsiteY9" fmla="*/ 6594177 h 6858000"/>
              <a:gd name="connsiteX10" fmla="*/ 198076 w 1364418"/>
              <a:gd name="connsiteY10" fmla="*/ 6557575 h 6858000"/>
              <a:gd name="connsiteX11" fmla="*/ 251033 w 1364418"/>
              <a:gd name="connsiteY11" fmla="*/ 6492130 h 6858000"/>
              <a:gd name="connsiteX12" fmla="*/ 266720 w 1364418"/>
              <a:gd name="connsiteY12" fmla="*/ 6431610 h 6858000"/>
              <a:gd name="connsiteX13" fmla="*/ 310425 w 1364418"/>
              <a:gd name="connsiteY13" fmla="*/ 6379786 h 6858000"/>
              <a:gd name="connsiteX14" fmla="*/ 293648 w 1364418"/>
              <a:gd name="connsiteY14" fmla="*/ 6334727 h 6858000"/>
              <a:gd name="connsiteX15" fmla="*/ 271063 w 1364418"/>
              <a:gd name="connsiteY15" fmla="*/ 6313295 h 6858000"/>
              <a:gd name="connsiteX16" fmla="*/ 278227 w 1364418"/>
              <a:gd name="connsiteY16" fmla="*/ 6280046 h 6858000"/>
              <a:gd name="connsiteX17" fmla="*/ 260972 w 1364418"/>
              <a:gd name="connsiteY17" fmla="*/ 6270265 h 6858000"/>
              <a:gd name="connsiteX18" fmla="*/ 288000 w 1364418"/>
              <a:gd name="connsiteY18" fmla="*/ 6252834 h 6858000"/>
              <a:gd name="connsiteX19" fmla="*/ 265992 w 1364418"/>
              <a:gd name="connsiteY19" fmla="*/ 6202459 h 6858000"/>
              <a:gd name="connsiteX20" fmla="*/ 264790 w 1364418"/>
              <a:gd name="connsiteY20" fmla="*/ 6153037 h 6858000"/>
              <a:gd name="connsiteX21" fmla="*/ 280205 w 1364418"/>
              <a:gd name="connsiteY21" fmla="*/ 6078132 h 6858000"/>
              <a:gd name="connsiteX22" fmla="*/ 267592 w 1364418"/>
              <a:gd name="connsiteY22" fmla="*/ 6028119 h 6858000"/>
              <a:gd name="connsiteX23" fmla="*/ 252821 w 1364418"/>
              <a:gd name="connsiteY23" fmla="*/ 5926735 h 6858000"/>
              <a:gd name="connsiteX24" fmla="*/ 302333 w 1364418"/>
              <a:gd name="connsiteY24" fmla="*/ 5712857 h 6858000"/>
              <a:gd name="connsiteX25" fmla="*/ 332131 w 1364418"/>
              <a:gd name="connsiteY25" fmla="*/ 5660491 h 6858000"/>
              <a:gd name="connsiteX26" fmla="*/ 341254 w 1364418"/>
              <a:gd name="connsiteY26" fmla="*/ 5563435 h 6858000"/>
              <a:gd name="connsiteX27" fmla="*/ 368130 w 1364418"/>
              <a:gd name="connsiteY27" fmla="*/ 5437125 h 6858000"/>
              <a:gd name="connsiteX28" fmla="*/ 381698 w 1364418"/>
              <a:gd name="connsiteY28" fmla="*/ 5396260 h 6858000"/>
              <a:gd name="connsiteX29" fmla="*/ 397679 w 1364418"/>
              <a:gd name="connsiteY29" fmla="*/ 5330009 h 6858000"/>
              <a:gd name="connsiteX30" fmla="*/ 431172 w 1364418"/>
              <a:gd name="connsiteY30" fmla="*/ 5273739 h 6858000"/>
              <a:gd name="connsiteX31" fmla="*/ 440771 w 1364418"/>
              <a:gd name="connsiteY31" fmla="*/ 5241779 h 6858000"/>
              <a:gd name="connsiteX32" fmla="*/ 451997 w 1364418"/>
              <a:gd name="connsiteY32" fmla="*/ 5225268 h 6858000"/>
              <a:gd name="connsiteX33" fmla="*/ 453017 w 1364418"/>
              <a:gd name="connsiteY33" fmla="*/ 5217684 h 6858000"/>
              <a:gd name="connsiteX34" fmla="*/ 460358 w 1364418"/>
              <a:gd name="connsiteY34" fmla="*/ 5193377 h 6858000"/>
              <a:gd name="connsiteX35" fmla="*/ 463661 w 1364418"/>
              <a:gd name="connsiteY35" fmla="*/ 5179288 h 6858000"/>
              <a:gd name="connsiteX36" fmla="*/ 464645 w 1364418"/>
              <a:gd name="connsiteY36" fmla="*/ 5173621 h 6858000"/>
              <a:gd name="connsiteX37" fmla="*/ 460279 w 1364418"/>
              <a:gd name="connsiteY37" fmla="*/ 5159961 h 6858000"/>
              <a:gd name="connsiteX38" fmla="*/ 466956 w 1364418"/>
              <a:gd name="connsiteY38" fmla="*/ 5144295 h 6858000"/>
              <a:gd name="connsiteX39" fmla="*/ 463889 w 1364418"/>
              <a:gd name="connsiteY39" fmla="*/ 5125185 h 6858000"/>
              <a:gd name="connsiteX40" fmla="*/ 470719 w 1364418"/>
              <a:gd name="connsiteY40" fmla="*/ 5121884 h 6858000"/>
              <a:gd name="connsiteX41" fmla="*/ 477755 w 1364418"/>
              <a:gd name="connsiteY41" fmla="*/ 5067850 h 6858000"/>
              <a:gd name="connsiteX42" fmla="*/ 480486 w 1364418"/>
              <a:gd name="connsiteY42" fmla="*/ 5060861 h 6858000"/>
              <a:gd name="connsiteX43" fmla="*/ 477190 w 1364418"/>
              <a:gd name="connsiteY43" fmla="*/ 5034192 h 6858000"/>
              <a:gd name="connsiteX44" fmla="*/ 478744 w 1364418"/>
              <a:gd name="connsiteY44" fmla="*/ 4993030 h 6858000"/>
              <a:gd name="connsiteX45" fmla="*/ 485653 w 1364418"/>
              <a:gd name="connsiteY45" fmla="*/ 4946844 h 6858000"/>
              <a:gd name="connsiteX46" fmla="*/ 481509 w 1364418"/>
              <a:gd name="connsiteY46" fmla="*/ 4932692 h 6858000"/>
              <a:gd name="connsiteX47" fmla="*/ 496912 w 1364418"/>
              <a:gd name="connsiteY47" fmla="*/ 4858827 h 6858000"/>
              <a:gd name="connsiteX48" fmla="*/ 502815 w 1364418"/>
              <a:gd name="connsiteY48" fmla="*/ 4821170 h 6858000"/>
              <a:gd name="connsiteX49" fmla="*/ 507548 w 1364418"/>
              <a:gd name="connsiteY49" fmla="*/ 4780965 h 6858000"/>
              <a:gd name="connsiteX50" fmla="*/ 508841 w 1364418"/>
              <a:gd name="connsiteY50" fmla="*/ 4750867 h 6858000"/>
              <a:gd name="connsiteX51" fmla="*/ 506648 w 1364418"/>
              <a:gd name="connsiteY51" fmla="*/ 4690749 h 6858000"/>
              <a:gd name="connsiteX52" fmla="*/ 502128 w 1364418"/>
              <a:gd name="connsiteY52" fmla="*/ 4584173 h 6858000"/>
              <a:gd name="connsiteX53" fmla="*/ 497211 w 1364418"/>
              <a:gd name="connsiteY53" fmla="*/ 4444346 h 6858000"/>
              <a:gd name="connsiteX54" fmla="*/ 493776 w 1364418"/>
              <a:gd name="connsiteY54" fmla="*/ 4375228 h 6858000"/>
              <a:gd name="connsiteX55" fmla="*/ 474429 w 1364418"/>
              <a:gd name="connsiteY55" fmla="*/ 4214165 h 6858000"/>
              <a:gd name="connsiteX56" fmla="*/ 478502 w 1364418"/>
              <a:gd name="connsiteY56" fmla="*/ 4090296 h 6858000"/>
              <a:gd name="connsiteX57" fmla="*/ 463758 w 1364418"/>
              <a:gd name="connsiteY57" fmla="*/ 4033999 h 6858000"/>
              <a:gd name="connsiteX58" fmla="*/ 464907 w 1364418"/>
              <a:gd name="connsiteY58" fmla="*/ 4031933 h 6858000"/>
              <a:gd name="connsiteX59" fmla="*/ 463483 w 1364418"/>
              <a:gd name="connsiteY59" fmla="*/ 4013953 h 6858000"/>
              <a:gd name="connsiteX60" fmla="*/ 449778 w 1364418"/>
              <a:gd name="connsiteY60" fmla="*/ 3974753 h 6858000"/>
              <a:gd name="connsiteX61" fmla="*/ 451376 w 1364418"/>
              <a:gd name="connsiteY61" fmla="*/ 3969950 h 6858000"/>
              <a:gd name="connsiteX62" fmla="*/ 444798 w 1364418"/>
              <a:gd name="connsiteY62" fmla="*/ 3933779 h 6858000"/>
              <a:gd name="connsiteX63" fmla="*/ 446129 w 1364418"/>
              <a:gd name="connsiteY63" fmla="*/ 3933093 h 6858000"/>
              <a:gd name="connsiteX64" fmla="*/ 450483 w 1364418"/>
              <a:gd name="connsiteY64" fmla="*/ 3922082 h 6858000"/>
              <a:gd name="connsiteX65" fmla="*/ 455561 w 1364418"/>
              <a:gd name="connsiteY65" fmla="*/ 3901461 h 6858000"/>
              <a:gd name="connsiteX66" fmla="*/ 478155 w 1364418"/>
              <a:gd name="connsiteY66" fmla="*/ 3813873 h 6858000"/>
              <a:gd name="connsiteX67" fmla="*/ 477580 w 1364418"/>
              <a:gd name="connsiteY67" fmla="*/ 3806161 h 6858000"/>
              <a:gd name="connsiteX68" fmla="*/ 477887 w 1364418"/>
              <a:gd name="connsiteY68" fmla="*/ 3805957 h 6858000"/>
              <a:gd name="connsiteX69" fmla="*/ 477914 w 1364418"/>
              <a:gd name="connsiteY69" fmla="*/ 3797724 h 6858000"/>
              <a:gd name="connsiteX70" fmla="*/ 476529 w 1364418"/>
              <a:gd name="connsiteY70" fmla="*/ 3792098 h 6858000"/>
              <a:gd name="connsiteX71" fmla="*/ 475413 w 1364418"/>
              <a:gd name="connsiteY71" fmla="*/ 3777135 h 6858000"/>
              <a:gd name="connsiteX72" fmla="*/ 477146 w 1364418"/>
              <a:gd name="connsiteY72" fmla="*/ 3771656 h 6858000"/>
              <a:gd name="connsiteX73" fmla="*/ 480889 w 1364418"/>
              <a:gd name="connsiteY73" fmla="*/ 3769007 h 6858000"/>
              <a:gd name="connsiteX74" fmla="*/ 480355 w 1364418"/>
              <a:gd name="connsiteY74" fmla="*/ 3767709 h 6858000"/>
              <a:gd name="connsiteX75" fmla="*/ 489051 w 1364418"/>
              <a:gd name="connsiteY75" fmla="*/ 3738082 h 6858000"/>
              <a:gd name="connsiteX76" fmla="*/ 496397 w 1364418"/>
              <a:gd name="connsiteY76" fmla="*/ 3673397 h 6858000"/>
              <a:gd name="connsiteX77" fmla="*/ 495693 w 1364418"/>
              <a:gd name="connsiteY77" fmla="*/ 3637109 h 6858000"/>
              <a:gd name="connsiteX78" fmla="*/ 499136 w 1364418"/>
              <a:gd name="connsiteY78" fmla="*/ 3536883 h 6858000"/>
              <a:gd name="connsiteX79" fmla="*/ 506674 w 1364418"/>
              <a:gd name="connsiteY79" fmla="*/ 3435652 h 6858000"/>
              <a:gd name="connsiteX80" fmla="*/ 508345 w 1364418"/>
              <a:gd name="connsiteY80" fmla="*/ 3307769 h 6858000"/>
              <a:gd name="connsiteX81" fmla="*/ 525908 w 1364418"/>
              <a:gd name="connsiteY81" fmla="*/ 3250522 h 6858000"/>
              <a:gd name="connsiteX82" fmla="*/ 526333 w 1364418"/>
              <a:gd name="connsiteY82" fmla="*/ 3229163 h 6858000"/>
              <a:gd name="connsiteX83" fmla="*/ 528156 w 1364418"/>
              <a:gd name="connsiteY83" fmla="*/ 3217217 h 6858000"/>
              <a:gd name="connsiteX84" fmla="*/ 514991 w 1364418"/>
              <a:gd name="connsiteY84" fmla="*/ 3183755 h 6858000"/>
              <a:gd name="connsiteX85" fmla="*/ 515492 w 1364418"/>
              <a:gd name="connsiteY85" fmla="*/ 3178642 h 6858000"/>
              <a:gd name="connsiteX86" fmla="*/ 503092 w 1364418"/>
              <a:gd name="connsiteY86" fmla="*/ 3158586 h 6858000"/>
              <a:gd name="connsiteX87" fmla="*/ 488277 w 1364418"/>
              <a:gd name="connsiteY87" fmla="*/ 3129034 h 6858000"/>
              <a:gd name="connsiteX88" fmla="*/ 488942 w 1364418"/>
              <a:gd name="connsiteY88" fmla="*/ 3126682 h 6858000"/>
              <a:gd name="connsiteX89" fmla="*/ 479810 w 1364418"/>
              <a:gd name="connsiteY89" fmla="*/ 3114519 h 6858000"/>
              <a:gd name="connsiteX90" fmla="*/ 466419 w 1364418"/>
              <a:gd name="connsiteY90" fmla="*/ 3106272 h 6858000"/>
              <a:gd name="connsiteX91" fmla="*/ 439149 w 1364418"/>
              <a:gd name="connsiteY91" fmla="*/ 2958185 h 6858000"/>
              <a:gd name="connsiteX92" fmla="*/ 381763 w 1364418"/>
              <a:gd name="connsiteY92" fmla="*/ 2762989 h 6858000"/>
              <a:gd name="connsiteX93" fmla="*/ 330681 w 1364418"/>
              <a:gd name="connsiteY93" fmla="*/ 2554718 h 6858000"/>
              <a:gd name="connsiteX94" fmla="*/ 310775 w 1364418"/>
              <a:gd name="connsiteY94" fmla="*/ 2485734 h 6858000"/>
              <a:gd name="connsiteX95" fmla="*/ 301498 w 1364418"/>
              <a:gd name="connsiteY95" fmla="*/ 2447068 h 6858000"/>
              <a:gd name="connsiteX96" fmla="*/ 288459 w 1364418"/>
              <a:gd name="connsiteY96" fmla="*/ 2425819 h 6858000"/>
              <a:gd name="connsiteX97" fmla="*/ 294458 w 1364418"/>
              <a:gd name="connsiteY97" fmla="*/ 2402874 h 6858000"/>
              <a:gd name="connsiteX98" fmla="*/ 297070 w 1364418"/>
              <a:gd name="connsiteY98" fmla="*/ 2381443 h 6858000"/>
              <a:gd name="connsiteX99" fmla="*/ 273399 w 1364418"/>
              <a:gd name="connsiteY99" fmla="*/ 2261920 h 6858000"/>
              <a:gd name="connsiteX100" fmla="*/ 263286 w 1364418"/>
              <a:gd name="connsiteY100" fmla="*/ 2195378 h 6858000"/>
              <a:gd name="connsiteX101" fmla="*/ 247503 w 1364418"/>
              <a:gd name="connsiteY101" fmla="*/ 2155135 h 6858000"/>
              <a:gd name="connsiteX102" fmla="*/ 244961 w 1364418"/>
              <a:gd name="connsiteY102" fmla="*/ 2118008 h 6858000"/>
              <a:gd name="connsiteX103" fmla="*/ 245954 w 1364418"/>
              <a:gd name="connsiteY103" fmla="*/ 2050531 h 6858000"/>
              <a:gd name="connsiteX104" fmla="*/ 237760 w 1364418"/>
              <a:gd name="connsiteY104" fmla="*/ 1963269 h 6858000"/>
              <a:gd name="connsiteX105" fmla="*/ 218938 w 1364418"/>
              <a:gd name="connsiteY105" fmla="*/ 1906352 h 6858000"/>
              <a:gd name="connsiteX106" fmla="*/ 195495 w 1364418"/>
              <a:gd name="connsiteY106" fmla="*/ 1861531 h 6858000"/>
              <a:gd name="connsiteX107" fmla="*/ 149294 w 1364418"/>
              <a:gd name="connsiteY107" fmla="*/ 1732919 h 6858000"/>
              <a:gd name="connsiteX108" fmla="*/ 121605 w 1364418"/>
              <a:gd name="connsiteY108" fmla="*/ 1663540 h 6858000"/>
              <a:gd name="connsiteX109" fmla="*/ 120731 w 1364418"/>
              <a:gd name="connsiteY109" fmla="*/ 1615777 h 6858000"/>
              <a:gd name="connsiteX110" fmla="*/ 101526 w 1364418"/>
              <a:gd name="connsiteY110" fmla="*/ 1563678 h 6858000"/>
              <a:gd name="connsiteX111" fmla="*/ 114606 w 1364418"/>
              <a:gd name="connsiteY111" fmla="*/ 1519474 h 6858000"/>
              <a:gd name="connsiteX112" fmla="*/ 107348 w 1364418"/>
              <a:gd name="connsiteY112" fmla="*/ 1477995 h 6858000"/>
              <a:gd name="connsiteX113" fmla="*/ 93433 w 1364418"/>
              <a:gd name="connsiteY113" fmla="*/ 1373769 h 6858000"/>
              <a:gd name="connsiteX114" fmla="*/ 101740 w 1364418"/>
              <a:gd name="connsiteY114" fmla="*/ 1307086 h 6858000"/>
              <a:gd name="connsiteX115" fmla="*/ 102928 w 1364418"/>
              <a:gd name="connsiteY115" fmla="*/ 1189033 h 6858000"/>
              <a:gd name="connsiteX116" fmla="*/ 107613 w 1364418"/>
              <a:gd name="connsiteY116" fmla="*/ 1168288 h 6858000"/>
              <a:gd name="connsiteX117" fmla="*/ 99895 w 1364418"/>
              <a:gd name="connsiteY117" fmla="*/ 1142577 h 6858000"/>
              <a:gd name="connsiteX118" fmla="*/ 89201 w 1364418"/>
              <a:gd name="connsiteY118" fmla="*/ 1088484 h 6858000"/>
              <a:gd name="connsiteX119" fmla="*/ 77937 w 1364418"/>
              <a:gd name="connsiteY119" fmla="*/ 1016103 h 6858000"/>
              <a:gd name="connsiteX120" fmla="*/ 79393 w 1364418"/>
              <a:gd name="connsiteY120" fmla="*/ 932283 h 6858000"/>
              <a:gd name="connsiteX121" fmla="*/ 81629 w 1364418"/>
              <a:gd name="connsiteY121" fmla="*/ 915925 h 6858000"/>
              <a:gd name="connsiteX122" fmla="*/ 74258 w 1364418"/>
              <a:gd name="connsiteY122" fmla="*/ 896999 h 6858000"/>
              <a:gd name="connsiteX123" fmla="*/ 43666 w 1364418"/>
              <a:gd name="connsiteY123" fmla="*/ 821517 h 6858000"/>
              <a:gd name="connsiteX124" fmla="*/ 22616 w 1364418"/>
              <a:gd name="connsiteY124" fmla="*/ 751353 h 6858000"/>
              <a:gd name="connsiteX125" fmla="*/ 22174 w 1364418"/>
              <a:gd name="connsiteY125" fmla="*/ 721230 h 6858000"/>
              <a:gd name="connsiteX126" fmla="*/ 7845 w 1364418"/>
              <a:gd name="connsiteY126" fmla="*/ 681659 h 6858000"/>
              <a:gd name="connsiteX127" fmla="*/ 31306 w 1364418"/>
              <a:gd name="connsiteY127" fmla="*/ 619315 h 6858000"/>
              <a:gd name="connsiteX128" fmla="*/ 15184 w 1364418"/>
              <a:gd name="connsiteY128" fmla="*/ 585934 h 6858000"/>
              <a:gd name="connsiteX129" fmla="*/ 22258 w 1364418"/>
              <a:gd name="connsiteY129" fmla="*/ 538948 h 6858000"/>
              <a:gd name="connsiteX130" fmla="*/ 26166 w 1364418"/>
              <a:gd name="connsiteY130" fmla="*/ 525163 h 6858000"/>
              <a:gd name="connsiteX131" fmla="*/ 52290 w 1364418"/>
              <a:gd name="connsiteY131" fmla="*/ 446567 h 6858000"/>
              <a:gd name="connsiteX132" fmla="*/ 51538 w 1364418"/>
              <a:gd name="connsiteY132" fmla="*/ 393828 h 6858000"/>
              <a:gd name="connsiteX133" fmla="*/ 51368 w 1364418"/>
              <a:gd name="connsiteY133" fmla="*/ 353137 h 6858000"/>
              <a:gd name="connsiteX134" fmla="*/ 55970 w 1364418"/>
              <a:gd name="connsiteY134" fmla="*/ 321428 h 6858000"/>
              <a:gd name="connsiteX135" fmla="*/ 57061 w 1364418"/>
              <a:gd name="connsiteY135" fmla="*/ 275771 h 6858000"/>
              <a:gd name="connsiteX136" fmla="*/ 74088 w 1364418"/>
              <a:gd name="connsiteY136" fmla="*/ 212860 h 6858000"/>
              <a:gd name="connsiteX137" fmla="*/ 65798 w 1364418"/>
              <a:gd name="connsiteY137" fmla="*/ 144983 h 6858000"/>
              <a:gd name="connsiteX138" fmla="*/ 78082 w 1364418"/>
              <a:gd name="connsiteY138" fmla="*/ 55288 h 6858000"/>
              <a:gd name="connsiteX139" fmla="*/ 37636 w 1364418"/>
              <a:gd name="connsiteY139"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101112 w 1364418"/>
              <a:gd name="connsiteY3" fmla="*/ 6857735 h 6858000"/>
              <a:gd name="connsiteX4" fmla="*/ 137705 w 1364418"/>
              <a:gd name="connsiteY4" fmla="*/ 6776847 h 6858000"/>
              <a:gd name="connsiteX5" fmla="*/ 149205 w 1364418"/>
              <a:gd name="connsiteY5" fmla="*/ 6737706 h 6858000"/>
              <a:gd name="connsiteX6" fmla="*/ 173944 w 1364418"/>
              <a:gd name="connsiteY6" fmla="*/ 6691589 h 6858000"/>
              <a:gd name="connsiteX7" fmla="*/ 151501 w 1364418"/>
              <a:gd name="connsiteY7" fmla="*/ 6659970 h 6858000"/>
              <a:gd name="connsiteX8" fmla="*/ 166592 w 1364418"/>
              <a:gd name="connsiteY8" fmla="*/ 6636211 h 6858000"/>
              <a:gd name="connsiteX9" fmla="*/ 184036 w 1364418"/>
              <a:gd name="connsiteY9" fmla="*/ 6594177 h 6858000"/>
              <a:gd name="connsiteX10" fmla="*/ 198076 w 1364418"/>
              <a:gd name="connsiteY10" fmla="*/ 6557575 h 6858000"/>
              <a:gd name="connsiteX11" fmla="*/ 251033 w 1364418"/>
              <a:gd name="connsiteY11" fmla="*/ 6492130 h 6858000"/>
              <a:gd name="connsiteX12" fmla="*/ 266720 w 1364418"/>
              <a:gd name="connsiteY12" fmla="*/ 6431610 h 6858000"/>
              <a:gd name="connsiteX13" fmla="*/ 310425 w 1364418"/>
              <a:gd name="connsiteY13" fmla="*/ 6379786 h 6858000"/>
              <a:gd name="connsiteX14" fmla="*/ 293648 w 1364418"/>
              <a:gd name="connsiteY14" fmla="*/ 6334727 h 6858000"/>
              <a:gd name="connsiteX15" fmla="*/ 271063 w 1364418"/>
              <a:gd name="connsiteY15" fmla="*/ 6313295 h 6858000"/>
              <a:gd name="connsiteX16" fmla="*/ 278227 w 1364418"/>
              <a:gd name="connsiteY16" fmla="*/ 6280046 h 6858000"/>
              <a:gd name="connsiteX17" fmla="*/ 260972 w 1364418"/>
              <a:gd name="connsiteY17" fmla="*/ 6270265 h 6858000"/>
              <a:gd name="connsiteX18" fmla="*/ 288000 w 1364418"/>
              <a:gd name="connsiteY18" fmla="*/ 6252834 h 6858000"/>
              <a:gd name="connsiteX19" fmla="*/ 265992 w 1364418"/>
              <a:gd name="connsiteY19" fmla="*/ 6202459 h 6858000"/>
              <a:gd name="connsiteX20" fmla="*/ 264790 w 1364418"/>
              <a:gd name="connsiteY20" fmla="*/ 6153037 h 6858000"/>
              <a:gd name="connsiteX21" fmla="*/ 280205 w 1364418"/>
              <a:gd name="connsiteY21" fmla="*/ 6078132 h 6858000"/>
              <a:gd name="connsiteX22" fmla="*/ 267592 w 1364418"/>
              <a:gd name="connsiteY22" fmla="*/ 6028119 h 6858000"/>
              <a:gd name="connsiteX23" fmla="*/ 252821 w 1364418"/>
              <a:gd name="connsiteY23" fmla="*/ 5926735 h 6858000"/>
              <a:gd name="connsiteX24" fmla="*/ 302333 w 1364418"/>
              <a:gd name="connsiteY24" fmla="*/ 5712857 h 6858000"/>
              <a:gd name="connsiteX25" fmla="*/ 332131 w 1364418"/>
              <a:gd name="connsiteY25" fmla="*/ 5660491 h 6858000"/>
              <a:gd name="connsiteX26" fmla="*/ 341254 w 1364418"/>
              <a:gd name="connsiteY26" fmla="*/ 5563435 h 6858000"/>
              <a:gd name="connsiteX27" fmla="*/ 368130 w 1364418"/>
              <a:gd name="connsiteY27" fmla="*/ 5437125 h 6858000"/>
              <a:gd name="connsiteX28" fmla="*/ 381698 w 1364418"/>
              <a:gd name="connsiteY28" fmla="*/ 5396260 h 6858000"/>
              <a:gd name="connsiteX29" fmla="*/ 397679 w 1364418"/>
              <a:gd name="connsiteY29" fmla="*/ 5330009 h 6858000"/>
              <a:gd name="connsiteX30" fmla="*/ 431172 w 1364418"/>
              <a:gd name="connsiteY30" fmla="*/ 5273739 h 6858000"/>
              <a:gd name="connsiteX31" fmla="*/ 440771 w 1364418"/>
              <a:gd name="connsiteY31" fmla="*/ 5241779 h 6858000"/>
              <a:gd name="connsiteX32" fmla="*/ 451997 w 1364418"/>
              <a:gd name="connsiteY32" fmla="*/ 5225268 h 6858000"/>
              <a:gd name="connsiteX33" fmla="*/ 453017 w 1364418"/>
              <a:gd name="connsiteY33" fmla="*/ 5217684 h 6858000"/>
              <a:gd name="connsiteX34" fmla="*/ 460358 w 1364418"/>
              <a:gd name="connsiteY34" fmla="*/ 5193377 h 6858000"/>
              <a:gd name="connsiteX35" fmla="*/ 463661 w 1364418"/>
              <a:gd name="connsiteY35" fmla="*/ 5179288 h 6858000"/>
              <a:gd name="connsiteX36" fmla="*/ 464645 w 1364418"/>
              <a:gd name="connsiteY36" fmla="*/ 5173621 h 6858000"/>
              <a:gd name="connsiteX37" fmla="*/ 460279 w 1364418"/>
              <a:gd name="connsiteY37" fmla="*/ 5159961 h 6858000"/>
              <a:gd name="connsiteX38" fmla="*/ 466956 w 1364418"/>
              <a:gd name="connsiteY38" fmla="*/ 5144295 h 6858000"/>
              <a:gd name="connsiteX39" fmla="*/ 463889 w 1364418"/>
              <a:gd name="connsiteY39" fmla="*/ 5125185 h 6858000"/>
              <a:gd name="connsiteX40" fmla="*/ 470719 w 1364418"/>
              <a:gd name="connsiteY40" fmla="*/ 5121884 h 6858000"/>
              <a:gd name="connsiteX41" fmla="*/ 477755 w 1364418"/>
              <a:gd name="connsiteY41" fmla="*/ 5067850 h 6858000"/>
              <a:gd name="connsiteX42" fmla="*/ 480486 w 1364418"/>
              <a:gd name="connsiteY42" fmla="*/ 5060861 h 6858000"/>
              <a:gd name="connsiteX43" fmla="*/ 477190 w 1364418"/>
              <a:gd name="connsiteY43" fmla="*/ 5034192 h 6858000"/>
              <a:gd name="connsiteX44" fmla="*/ 478744 w 1364418"/>
              <a:gd name="connsiteY44" fmla="*/ 4993030 h 6858000"/>
              <a:gd name="connsiteX45" fmla="*/ 485653 w 1364418"/>
              <a:gd name="connsiteY45" fmla="*/ 4946844 h 6858000"/>
              <a:gd name="connsiteX46" fmla="*/ 481509 w 1364418"/>
              <a:gd name="connsiteY46" fmla="*/ 4932692 h 6858000"/>
              <a:gd name="connsiteX47" fmla="*/ 496912 w 1364418"/>
              <a:gd name="connsiteY47" fmla="*/ 4858827 h 6858000"/>
              <a:gd name="connsiteX48" fmla="*/ 502815 w 1364418"/>
              <a:gd name="connsiteY48" fmla="*/ 4821170 h 6858000"/>
              <a:gd name="connsiteX49" fmla="*/ 507548 w 1364418"/>
              <a:gd name="connsiteY49" fmla="*/ 4780965 h 6858000"/>
              <a:gd name="connsiteX50" fmla="*/ 508841 w 1364418"/>
              <a:gd name="connsiteY50" fmla="*/ 4750867 h 6858000"/>
              <a:gd name="connsiteX51" fmla="*/ 506648 w 1364418"/>
              <a:gd name="connsiteY51" fmla="*/ 4690749 h 6858000"/>
              <a:gd name="connsiteX52" fmla="*/ 502128 w 1364418"/>
              <a:gd name="connsiteY52" fmla="*/ 4584173 h 6858000"/>
              <a:gd name="connsiteX53" fmla="*/ 497211 w 1364418"/>
              <a:gd name="connsiteY53" fmla="*/ 4444346 h 6858000"/>
              <a:gd name="connsiteX54" fmla="*/ 493776 w 1364418"/>
              <a:gd name="connsiteY54" fmla="*/ 4375228 h 6858000"/>
              <a:gd name="connsiteX55" fmla="*/ 474429 w 1364418"/>
              <a:gd name="connsiteY55" fmla="*/ 4214165 h 6858000"/>
              <a:gd name="connsiteX56" fmla="*/ 478502 w 1364418"/>
              <a:gd name="connsiteY56" fmla="*/ 4090296 h 6858000"/>
              <a:gd name="connsiteX57" fmla="*/ 463758 w 1364418"/>
              <a:gd name="connsiteY57" fmla="*/ 4033999 h 6858000"/>
              <a:gd name="connsiteX58" fmla="*/ 464907 w 1364418"/>
              <a:gd name="connsiteY58" fmla="*/ 4031933 h 6858000"/>
              <a:gd name="connsiteX59" fmla="*/ 463483 w 1364418"/>
              <a:gd name="connsiteY59" fmla="*/ 4013953 h 6858000"/>
              <a:gd name="connsiteX60" fmla="*/ 449778 w 1364418"/>
              <a:gd name="connsiteY60" fmla="*/ 3974753 h 6858000"/>
              <a:gd name="connsiteX61" fmla="*/ 451376 w 1364418"/>
              <a:gd name="connsiteY61" fmla="*/ 3969950 h 6858000"/>
              <a:gd name="connsiteX62" fmla="*/ 444798 w 1364418"/>
              <a:gd name="connsiteY62" fmla="*/ 3933779 h 6858000"/>
              <a:gd name="connsiteX63" fmla="*/ 446129 w 1364418"/>
              <a:gd name="connsiteY63" fmla="*/ 3933093 h 6858000"/>
              <a:gd name="connsiteX64" fmla="*/ 450483 w 1364418"/>
              <a:gd name="connsiteY64" fmla="*/ 3922082 h 6858000"/>
              <a:gd name="connsiteX65" fmla="*/ 455561 w 1364418"/>
              <a:gd name="connsiteY65" fmla="*/ 3901461 h 6858000"/>
              <a:gd name="connsiteX66" fmla="*/ 478155 w 1364418"/>
              <a:gd name="connsiteY66" fmla="*/ 3813873 h 6858000"/>
              <a:gd name="connsiteX67" fmla="*/ 477580 w 1364418"/>
              <a:gd name="connsiteY67" fmla="*/ 3806161 h 6858000"/>
              <a:gd name="connsiteX68" fmla="*/ 477887 w 1364418"/>
              <a:gd name="connsiteY68" fmla="*/ 3805957 h 6858000"/>
              <a:gd name="connsiteX69" fmla="*/ 477914 w 1364418"/>
              <a:gd name="connsiteY69" fmla="*/ 3797724 h 6858000"/>
              <a:gd name="connsiteX70" fmla="*/ 476529 w 1364418"/>
              <a:gd name="connsiteY70" fmla="*/ 3792098 h 6858000"/>
              <a:gd name="connsiteX71" fmla="*/ 475413 w 1364418"/>
              <a:gd name="connsiteY71" fmla="*/ 3777135 h 6858000"/>
              <a:gd name="connsiteX72" fmla="*/ 477146 w 1364418"/>
              <a:gd name="connsiteY72" fmla="*/ 3771656 h 6858000"/>
              <a:gd name="connsiteX73" fmla="*/ 480889 w 1364418"/>
              <a:gd name="connsiteY73" fmla="*/ 3769007 h 6858000"/>
              <a:gd name="connsiteX74" fmla="*/ 480355 w 1364418"/>
              <a:gd name="connsiteY74" fmla="*/ 3767709 h 6858000"/>
              <a:gd name="connsiteX75" fmla="*/ 489051 w 1364418"/>
              <a:gd name="connsiteY75" fmla="*/ 3738082 h 6858000"/>
              <a:gd name="connsiteX76" fmla="*/ 496397 w 1364418"/>
              <a:gd name="connsiteY76" fmla="*/ 3673397 h 6858000"/>
              <a:gd name="connsiteX77" fmla="*/ 495693 w 1364418"/>
              <a:gd name="connsiteY77" fmla="*/ 3637109 h 6858000"/>
              <a:gd name="connsiteX78" fmla="*/ 499136 w 1364418"/>
              <a:gd name="connsiteY78" fmla="*/ 3536883 h 6858000"/>
              <a:gd name="connsiteX79" fmla="*/ 506674 w 1364418"/>
              <a:gd name="connsiteY79" fmla="*/ 3435652 h 6858000"/>
              <a:gd name="connsiteX80" fmla="*/ 508345 w 1364418"/>
              <a:gd name="connsiteY80" fmla="*/ 3307769 h 6858000"/>
              <a:gd name="connsiteX81" fmla="*/ 525908 w 1364418"/>
              <a:gd name="connsiteY81" fmla="*/ 3250522 h 6858000"/>
              <a:gd name="connsiteX82" fmla="*/ 526333 w 1364418"/>
              <a:gd name="connsiteY82" fmla="*/ 3229163 h 6858000"/>
              <a:gd name="connsiteX83" fmla="*/ 528156 w 1364418"/>
              <a:gd name="connsiteY83" fmla="*/ 3217217 h 6858000"/>
              <a:gd name="connsiteX84" fmla="*/ 514991 w 1364418"/>
              <a:gd name="connsiteY84" fmla="*/ 3183755 h 6858000"/>
              <a:gd name="connsiteX85" fmla="*/ 515492 w 1364418"/>
              <a:gd name="connsiteY85" fmla="*/ 3178642 h 6858000"/>
              <a:gd name="connsiteX86" fmla="*/ 503092 w 1364418"/>
              <a:gd name="connsiteY86" fmla="*/ 3158586 h 6858000"/>
              <a:gd name="connsiteX87" fmla="*/ 488277 w 1364418"/>
              <a:gd name="connsiteY87" fmla="*/ 3129034 h 6858000"/>
              <a:gd name="connsiteX88" fmla="*/ 488942 w 1364418"/>
              <a:gd name="connsiteY88" fmla="*/ 3126682 h 6858000"/>
              <a:gd name="connsiteX89" fmla="*/ 479810 w 1364418"/>
              <a:gd name="connsiteY89" fmla="*/ 3114519 h 6858000"/>
              <a:gd name="connsiteX90" fmla="*/ 466419 w 1364418"/>
              <a:gd name="connsiteY90" fmla="*/ 3106272 h 6858000"/>
              <a:gd name="connsiteX91" fmla="*/ 439149 w 1364418"/>
              <a:gd name="connsiteY91" fmla="*/ 2958185 h 6858000"/>
              <a:gd name="connsiteX92" fmla="*/ 381763 w 1364418"/>
              <a:gd name="connsiteY92" fmla="*/ 2762989 h 6858000"/>
              <a:gd name="connsiteX93" fmla="*/ 330681 w 1364418"/>
              <a:gd name="connsiteY93" fmla="*/ 2554718 h 6858000"/>
              <a:gd name="connsiteX94" fmla="*/ 310775 w 1364418"/>
              <a:gd name="connsiteY94" fmla="*/ 2485734 h 6858000"/>
              <a:gd name="connsiteX95" fmla="*/ 301498 w 1364418"/>
              <a:gd name="connsiteY95" fmla="*/ 2447068 h 6858000"/>
              <a:gd name="connsiteX96" fmla="*/ 288459 w 1364418"/>
              <a:gd name="connsiteY96" fmla="*/ 2425819 h 6858000"/>
              <a:gd name="connsiteX97" fmla="*/ 294458 w 1364418"/>
              <a:gd name="connsiteY97" fmla="*/ 2402874 h 6858000"/>
              <a:gd name="connsiteX98" fmla="*/ 297070 w 1364418"/>
              <a:gd name="connsiteY98" fmla="*/ 2381443 h 6858000"/>
              <a:gd name="connsiteX99" fmla="*/ 273399 w 1364418"/>
              <a:gd name="connsiteY99" fmla="*/ 2261920 h 6858000"/>
              <a:gd name="connsiteX100" fmla="*/ 263286 w 1364418"/>
              <a:gd name="connsiteY100" fmla="*/ 2195378 h 6858000"/>
              <a:gd name="connsiteX101" fmla="*/ 247503 w 1364418"/>
              <a:gd name="connsiteY101" fmla="*/ 2155135 h 6858000"/>
              <a:gd name="connsiteX102" fmla="*/ 244961 w 1364418"/>
              <a:gd name="connsiteY102" fmla="*/ 2118008 h 6858000"/>
              <a:gd name="connsiteX103" fmla="*/ 245954 w 1364418"/>
              <a:gd name="connsiteY103" fmla="*/ 2050531 h 6858000"/>
              <a:gd name="connsiteX104" fmla="*/ 237760 w 1364418"/>
              <a:gd name="connsiteY104" fmla="*/ 1963269 h 6858000"/>
              <a:gd name="connsiteX105" fmla="*/ 218938 w 1364418"/>
              <a:gd name="connsiteY105" fmla="*/ 1906352 h 6858000"/>
              <a:gd name="connsiteX106" fmla="*/ 195495 w 1364418"/>
              <a:gd name="connsiteY106" fmla="*/ 1861531 h 6858000"/>
              <a:gd name="connsiteX107" fmla="*/ 149294 w 1364418"/>
              <a:gd name="connsiteY107" fmla="*/ 1732919 h 6858000"/>
              <a:gd name="connsiteX108" fmla="*/ 121605 w 1364418"/>
              <a:gd name="connsiteY108" fmla="*/ 1663540 h 6858000"/>
              <a:gd name="connsiteX109" fmla="*/ 120731 w 1364418"/>
              <a:gd name="connsiteY109" fmla="*/ 1615777 h 6858000"/>
              <a:gd name="connsiteX110" fmla="*/ 101526 w 1364418"/>
              <a:gd name="connsiteY110" fmla="*/ 1563678 h 6858000"/>
              <a:gd name="connsiteX111" fmla="*/ 114606 w 1364418"/>
              <a:gd name="connsiteY111" fmla="*/ 1519474 h 6858000"/>
              <a:gd name="connsiteX112" fmla="*/ 107348 w 1364418"/>
              <a:gd name="connsiteY112" fmla="*/ 1477995 h 6858000"/>
              <a:gd name="connsiteX113" fmla="*/ 93433 w 1364418"/>
              <a:gd name="connsiteY113" fmla="*/ 1373769 h 6858000"/>
              <a:gd name="connsiteX114" fmla="*/ 101740 w 1364418"/>
              <a:gd name="connsiteY114" fmla="*/ 1307086 h 6858000"/>
              <a:gd name="connsiteX115" fmla="*/ 102928 w 1364418"/>
              <a:gd name="connsiteY115" fmla="*/ 1189033 h 6858000"/>
              <a:gd name="connsiteX116" fmla="*/ 107613 w 1364418"/>
              <a:gd name="connsiteY116" fmla="*/ 1168288 h 6858000"/>
              <a:gd name="connsiteX117" fmla="*/ 99895 w 1364418"/>
              <a:gd name="connsiteY117" fmla="*/ 1142577 h 6858000"/>
              <a:gd name="connsiteX118" fmla="*/ 89201 w 1364418"/>
              <a:gd name="connsiteY118" fmla="*/ 1088484 h 6858000"/>
              <a:gd name="connsiteX119" fmla="*/ 77937 w 1364418"/>
              <a:gd name="connsiteY119" fmla="*/ 1016103 h 6858000"/>
              <a:gd name="connsiteX120" fmla="*/ 79393 w 1364418"/>
              <a:gd name="connsiteY120" fmla="*/ 932283 h 6858000"/>
              <a:gd name="connsiteX121" fmla="*/ 81629 w 1364418"/>
              <a:gd name="connsiteY121" fmla="*/ 915925 h 6858000"/>
              <a:gd name="connsiteX122" fmla="*/ 74258 w 1364418"/>
              <a:gd name="connsiteY122" fmla="*/ 896999 h 6858000"/>
              <a:gd name="connsiteX123" fmla="*/ 43666 w 1364418"/>
              <a:gd name="connsiteY123" fmla="*/ 821517 h 6858000"/>
              <a:gd name="connsiteX124" fmla="*/ 22616 w 1364418"/>
              <a:gd name="connsiteY124" fmla="*/ 751353 h 6858000"/>
              <a:gd name="connsiteX125" fmla="*/ 22174 w 1364418"/>
              <a:gd name="connsiteY125" fmla="*/ 721230 h 6858000"/>
              <a:gd name="connsiteX126" fmla="*/ 7845 w 1364418"/>
              <a:gd name="connsiteY126" fmla="*/ 681659 h 6858000"/>
              <a:gd name="connsiteX127" fmla="*/ 31306 w 1364418"/>
              <a:gd name="connsiteY127" fmla="*/ 619315 h 6858000"/>
              <a:gd name="connsiteX128" fmla="*/ 15184 w 1364418"/>
              <a:gd name="connsiteY128" fmla="*/ 585934 h 6858000"/>
              <a:gd name="connsiteX129" fmla="*/ 22258 w 1364418"/>
              <a:gd name="connsiteY129" fmla="*/ 538948 h 6858000"/>
              <a:gd name="connsiteX130" fmla="*/ 26166 w 1364418"/>
              <a:gd name="connsiteY130" fmla="*/ 525163 h 6858000"/>
              <a:gd name="connsiteX131" fmla="*/ 52290 w 1364418"/>
              <a:gd name="connsiteY131" fmla="*/ 446567 h 6858000"/>
              <a:gd name="connsiteX132" fmla="*/ 51538 w 1364418"/>
              <a:gd name="connsiteY132" fmla="*/ 393828 h 6858000"/>
              <a:gd name="connsiteX133" fmla="*/ 51368 w 1364418"/>
              <a:gd name="connsiteY133" fmla="*/ 353137 h 6858000"/>
              <a:gd name="connsiteX134" fmla="*/ 55970 w 1364418"/>
              <a:gd name="connsiteY134" fmla="*/ 321428 h 6858000"/>
              <a:gd name="connsiteX135" fmla="*/ 57061 w 1364418"/>
              <a:gd name="connsiteY135" fmla="*/ 275771 h 6858000"/>
              <a:gd name="connsiteX136" fmla="*/ 74088 w 1364418"/>
              <a:gd name="connsiteY136" fmla="*/ 212860 h 6858000"/>
              <a:gd name="connsiteX137" fmla="*/ 65798 w 1364418"/>
              <a:gd name="connsiteY137" fmla="*/ 144983 h 6858000"/>
              <a:gd name="connsiteX138" fmla="*/ 78082 w 1364418"/>
              <a:gd name="connsiteY138" fmla="*/ 55288 h 6858000"/>
              <a:gd name="connsiteX139" fmla="*/ 37636 w 1364418"/>
              <a:gd name="connsiteY139"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101112 w 1364418"/>
              <a:gd name="connsiteY3" fmla="*/ 6857735 h 6858000"/>
              <a:gd name="connsiteX4" fmla="*/ 137705 w 1364418"/>
              <a:gd name="connsiteY4" fmla="*/ 6776847 h 6858000"/>
              <a:gd name="connsiteX5" fmla="*/ 149205 w 1364418"/>
              <a:gd name="connsiteY5" fmla="*/ 6737706 h 6858000"/>
              <a:gd name="connsiteX6" fmla="*/ 173944 w 1364418"/>
              <a:gd name="connsiteY6" fmla="*/ 6691589 h 6858000"/>
              <a:gd name="connsiteX7" fmla="*/ 165968 w 1364418"/>
              <a:gd name="connsiteY7" fmla="*/ 6659970 h 6858000"/>
              <a:gd name="connsiteX8" fmla="*/ 166592 w 1364418"/>
              <a:gd name="connsiteY8" fmla="*/ 6636211 h 6858000"/>
              <a:gd name="connsiteX9" fmla="*/ 184036 w 1364418"/>
              <a:gd name="connsiteY9" fmla="*/ 6594177 h 6858000"/>
              <a:gd name="connsiteX10" fmla="*/ 198076 w 1364418"/>
              <a:gd name="connsiteY10" fmla="*/ 6557575 h 6858000"/>
              <a:gd name="connsiteX11" fmla="*/ 251033 w 1364418"/>
              <a:gd name="connsiteY11" fmla="*/ 6492130 h 6858000"/>
              <a:gd name="connsiteX12" fmla="*/ 266720 w 1364418"/>
              <a:gd name="connsiteY12" fmla="*/ 6431610 h 6858000"/>
              <a:gd name="connsiteX13" fmla="*/ 310425 w 1364418"/>
              <a:gd name="connsiteY13" fmla="*/ 6379786 h 6858000"/>
              <a:gd name="connsiteX14" fmla="*/ 293648 w 1364418"/>
              <a:gd name="connsiteY14" fmla="*/ 6334727 h 6858000"/>
              <a:gd name="connsiteX15" fmla="*/ 271063 w 1364418"/>
              <a:gd name="connsiteY15" fmla="*/ 6313295 h 6858000"/>
              <a:gd name="connsiteX16" fmla="*/ 278227 w 1364418"/>
              <a:gd name="connsiteY16" fmla="*/ 6280046 h 6858000"/>
              <a:gd name="connsiteX17" fmla="*/ 260972 w 1364418"/>
              <a:gd name="connsiteY17" fmla="*/ 6270265 h 6858000"/>
              <a:gd name="connsiteX18" fmla="*/ 288000 w 1364418"/>
              <a:gd name="connsiteY18" fmla="*/ 6252834 h 6858000"/>
              <a:gd name="connsiteX19" fmla="*/ 265992 w 1364418"/>
              <a:gd name="connsiteY19" fmla="*/ 6202459 h 6858000"/>
              <a:gd name="connsiteX20" fmla="*/ 264790 w 1364418"/>
              <a:gd name="connsiteY20" fmla="*/ 6153037 h 6858000"/>
              <a:gd name="connsiteX21" fmla="*/ 280205 w 1364418"/>
              <a:gd name="connsiteY21" fmla="*/ 6078132 h 6858000"/>
              <a:gd name="connsiteX22" fmla="*/ 267592 w 1364418"/>
              <a:gd name="connsiteY22" fmla="*/ 6028119 h 6858000"/>
              <a:gd name="connsiteX23" fmla="*/ 252821 w 1364418"/>
              <a:gd name="connsiteY23" fmla="*/ 5926735 h 6858000"/>
              <a:gd name="connsiteX24" fmla="*/ 302333 w 1364418"/>
              <a:gd name="connsiteY24" fmla="*/ 5712857 h 6858000"/>
              <a:gd name="connsiteX25" fmla="*/ 332131 w 1364418"/>
              <a:gd name="connsiteY25" fmla="*/ 5660491 h 6858000"/>
              <a:gd name="connsiteX26" fmla="*/ 341254 w 1364418"/>
              <a:gd name="connsiteY26" fmla="*/ 5563435 h 6858000"/>
              <a:gd name="connsiteX27" fmla="*/ 368130 w 1364418"/>
              <a:gd name="connsiteY27" fmla="*/ 5437125 h 6858000"/>
              <a:gd name="connsiteX28" fmla="*/ 381698 w 1364418"/>
              <a:gd name="connsiteY28" fmla="*/ 5396260 h 6858000"/>
              <a:gd name="connsiteX29" fmla="*/ 397679 w 1364418"/>
              <a:gd name="connsiteY29" fmla="*/ 5330009 h 6858000"/>
              <a:gd name="connsiteX30" fmla="*/ 431172 w 1364418"/>
              <a:gd name="connsiteY30" fmla="*/ 5273739 h 6858000"/>
              <a:gd name="connsiteX31" fmla="*/ 440771 w 1364418"/>
              <a:gd name="connsiteY31" fmla="*/ 5241779 h 6858000"/>
              <a:gd name="connsiteX32" fmla="*/ 451997 w 1364418"/>
              <a:gd name="connsiteY32" fmla="*/ 5225268 h 6858000"/>
              <a:gd name="connsiteX33" fmla="*/ 453017 w 1364418"/>
              <a:gd name="connsiteY33" fmla="*/ 5217684 h 6858000"/>
              <a:gd name="connsiteX34" fmla="*/ 460358 w 1364418"/>
              <a:gd name="connsiteY34" fmla="*/ 5193377 h 6858000"/>
              <a:gd name="connsiteX35" fmla="*/ 463661 w 1364418"/>
              <a:gd name="connsiteY35" fmla="*/ 5179288 h 6858000"/>
              <a:gd name="connsiteX36" fmla="*/ 464645 w 1364418"/>
              <a:gd name="connsiteY36" fmla="*/ 5173621 h 6858000"/>
              <a:gd name="connsiteX37" fmla="*/ 460279 w 1364418"/>
              <a:gd name="connsiteY37" fmla="*/ 5159961 h 6858000"/>
              <a:gd name="connsiteX38" fmla="*/ 466956 w 1364418"/>
              <a:gd name="connsiteY38" fmla="*/ 5144295 h 6858000"/>
              <a:gd name="connsiteX39" fmla="*/ 463889 w 1364418"/>
              <a:gd name="connsiteY39" fmla="*/ 5125185 h 6858000"/>
              <a:gd name="connsiteX40" fmla="*/ 470719 w 1364418"/>
              <a:gd name="connsiteY40" fmla="*/ 5121884 h 6858000"/>
              <a:gd name="connsiteX41" fmla="*/ 477755 w 1364418"/>
              <a:gd name="connsiteY41" fmla="*/ 5067850 h 6858000"/>
              <a:gd name="connsiteX42" fmla="*/ 480486 w 1364418"/>
              <a:gd name="connsiteY42" fmla="*/ 5060861 h 6858000"/>
              <a:gd name="connsiteX43" fmla="*/ 477190 w 1364418"/>
              <a:gd name="connsiteY43" fmla="*/ 5034192 h 6858000"/>
              <a:gd name="connsiteX44" fmla="*/ 478744 w 1364418"/>
              <a:gd name="connsiteY44" fmla="*/ 4993030 h 6858000"/>
              <a:gd name="connsiteX45" fmla="*/ 485653 w 1364418"/>
              <a:gd name="connsiteY45" fmla="*/ 4946844 h 6858000"/>
              <a:gd name="connsiteX46" fmla="*/ 481509 w 1364418"/>
              <a:gd name="connsiteY46" fmla="*/ 4932692 h 6858000"/>
              <a:gd name="connsiteX47" fmla="*/ 496912 w 1364418"/>
              <a:gd name="connsiteY47" fmla="*/ 4858827 h 6858000"/>
              <a:gd name="connsiteX48" fmla="*/ 502815 w 1364418"/>
              <a:gd name="connsiteY48" fmla="*/ 4821170 h 6858000"/>
              <a:gd name="connsiteX49" fmla="*/ 507548 w 1364418"/>
              <a:gd name="connsiteY49" fmla="*/ 4780965 h 6858000"/>
              <a:gd name="connsiteX50" fmla="*/ 508841 w 1364418"/>
              <a:gd name="connsiteY50" fmla="*/ 4750867 h 6858000"/>
              <a:gd name="connsiteX51" fmla="*/ 506648 w 1364418"/>
              <a:gd name="connsiteY51" fmla="*/ 4690749 h 6858000"/>
              <a:gd name="connsiteX52" fmla="*/ 502128 w 1364418"/>
              <a:gd name="connsiteY52" fmla="*/ 4584173 h 6858000"/>
              <a:gd name="connsiteX53" fmla="*/ 497211 w 1364418"/>
              <a:gd name="connsiteY53" fmla="*/ 4444346 h 6858000"/>
              <a:gd name="connsiteX54" fmla="*/ 493776 w 1364418"/>
              <a:gd name="connsiteY54" fmla="*/ 4375228 h 6858000"/>
              <a:gd name="connsiteX55" fmla="*/ 474429 w 1364418"/>
              <a:gd name="connsiteY55" fmla="*/ 4214165 h 6858000"/>
              <a:gd name="connsiteX56" fmla="*/ 478502 w 1364418"/>
              <a:gd name="connsiteY56" fmla="*/ 4090296 h 6858000"/>
              <a:gd name="connsiteX57" fmla="*/ 463758 w 1364418"/>
              <a:gd name="connsiteY57" fmla="*/ 4033999 h 6858000"/>
              <a:gd name="connsiteX58" fmla="*/ 464907 w 1364418"/>
              <a:gd name="connsiteY58" fmla="*/ 4031933 h 6858000"/>
              <a:gd name="connsiteX59" fmla="*/ 463483 w 1364418"/>
              <a:gd name="connsiteY59" fmla="*/ 4013953 h 6858000"/>
              <a:gd name="connsiteX60" fmla="*/ 449778 w 1364418"/>
              <a:gd name="connsiteY60" fmla="*/ 3974753 h 6858000"/>
              <a:gd name="connsiteX61" fmla="*/ 451376 w 1364418"/>
              <a:gd name="connsiteY61" fmla="*/ 3969950 h 6858000"/>
              <a:gd name="connsiteX62" fmla="*/ 444798 w 1364418"/>
              <a:gd name="connsiteY62" fmla="*/ 3933779 h 6858000"/>
              <a:gd name="connsiteX63" fmla="*/ 446129 w 1364418"/>
              <a:gd name="connsiteY63" fmla="*/ 3933093 h 6858000"/>
              <a:gd name="connsiteX64" fmla="*/ 450483 w 1364418"/>
              <a:gd name="connsiteY64" fmla="*/ 3922082 h 6858000"/>
              <a:gd name="connsiteX65" fmla="*/ 455561 w 1364418"/>
              <a:gd name="connsiteY65" fmla="*/ 3901461 h 6858000"/>
              <a:gd name="connsiteX66" fmla="*/ 478155 w 1364418"/>
              <a:gd name="connsiteY66" fmla="*/ 3813873 h 6858000"/>
              <a:gd name="connsiteX67" fmla="*/ 477580 w 1364418"/>
              <a:gd name="connsiteY67" fmla="*/ 3806161 h 6858000"/>
              <a:gd name="connsiteX68" fmla="*/ 477887 w 1364418"/>
              <a:gd name="connsiteY68" fmla="*/ 3805957 h 6858000"/>
              <a:gd name="connsiteX69" fmla="*/ 477914 w 1364418"/>
              <a:gd name="connsiteY69" fmla="*/ 3797724 h 6858000"/>
              <a:gd name="connsiteX70" fmla="*/ 476529 w 1364418"/>
              <a:gd name="connsiteY70" fmla="*/ 3792098 h 6858000"/>
              <a:gd name="connsiteX71" fmla="*/ 475413 w 1364418"/>
              <a:gd name="connsiteY71" fmla="*/ 3777135 h 6858000"/>
              <a:gd name="connsiteX72" fmla="*/ 477146 w 1364418"/>
              <a:gd name="connsiteY72" fmla="*/ 3771656 h 6858000"/>
              <a:gd name="connsiteX73" fmla="*/ 480889 w 1364418"/>
              <a:gd name="connsiteY73" fmla="*/ 3769007 h 6858000"/>
              <a:gd name="connsiteX74" fmla="*/ 480355 w 1364418"/>
              <a:gd name="connsiteY74" fmla="*/ 3767709 h 6858000"/>
              <a:gd name="connsiteX75" fmla="*/ 489051 w 1364418"/>
              <a:gd name="connsiteY75" fmla="*/ 3738082 h 6858000"/>
              <a:gd name="connsiteX76" fmla="*/ 496397 w 1364418"/>
              <a:gd name="connsiteY76" fmla="*/ 3673397 h 6858000"/>
              <a:gd name="connsiteX77" fmla="*/ 495693 w 1364418"/>
              <a:gd name="connsiteY77" fmla="*/ 3637109 h 6858000"/>
              <a:gd name="connsiteX78" fmla="*/ 499136 w 1364418"/>
              <a:gd name="connsiteY78" fmla="*/ 3536883 h 6858000"/>
              <a:gd name="connsiteX79" fmla="*/ 506674 w 1364418"/>
              <a:gd name="connsiteY79" fmla="*/ 3435652 h 6858000"/>
              <a:gd name="connsiteX80" fmla="*/ 508345 w 1364418"/>
              <a:gd name="connsiteY80" fmla="*/ 3307769 h 6858000"/>
              <a:gd name="connsiteX81" fmla="*/ 525908 w 1364418"/>
              <a:gd name="connsiteY81" fmla="*/ 3250522 h 6858000"/>
              <a:gd name="connsiteX82" fmla="*/ 526333 w 1364418"/>
              <a:gd name="connsiteY82" fmla="*/ 3229163 h 6858000"/>
              <a:gd name="connsiteX83" fmla="*/ 528156 w 1364418"/>
              <a:gd name="connsiteY83" fmla="*/ 3217217 h 6858000"/>
              <a:gd name="connsiteX84" fmla="*/ 514991 w 1364418"/>
              <a:gd name="connsiteY84" fmla="*/ 3183755 h 6858000"/>
              <a:gd name="connsiteX85" fmla="*/ 515492 w 1364418"/>
              <a:gd name="connsiteY85" fmla="*/ 3178642 h 6858000"/>
              <a:gd name="connsiteX86" fmla="*/ 503092 w 1364418"/>
              <a:gd name="connsiteY86" fmla="*/ 3158586 h 6858000"/>
              <a:gd name="connsiteX87" fmla="*/ 488277 w 1364418"/>
              <a:gd name="connsiteY87" fmla="*/ 3129034 h 6858000"/>
              <a:gd name="connsiteX88" fmla="*/ 488942 w 1364418"/>
              <a:gd name="connsiteY88" fmla="*/ 3126682 h 6858000"/>
              <a:gd name="connsiteX89" fmla="*/ 479810 w 1364418"/>
              <a:gd name="connsiteY89" fmla="*/ 3114519 h 6858000"/>
              <a:gd name="connsiteX90" fmla="*/ 466419 w 1364418"/>
              <a:gd name="connsiteY90" fmla="*/ 3106272 h 6858000"/>
              <a:gd name="connsiteX91" fmla="*/ 439149 w 1364418"/>
              <a:gd name="connsiteY91" fmla="*/ 2958185 h 6858000"/>
              <a:gd name="connsiteX92" fmla="*/ 381763 w 1364418"/>
              <a:gd name="connsiteY92" fmla="*/ 2762989 h 6858000"/>
              <a:gd name="connsiteX93" fmla="*/ 330681 w 1364418"/>
              <a:gd name="connsiteY93" fmla="*/ 2554718 h 6858000"/>
              <a:gd name="connsiteX94" fmla="*/ 310775 w 1364418"/>
              <a:gd name="connsiteY94" fmla="*/ 2485734 h 6858000"/>
              <a:gd name="connsiteX95" fmla="*/ 301498 w 1364418"/>
              <a:gd name="connsiteY95" fmla="*/ 2447068 h 6858000"/>
              <a:gd name="connsiteX96" fmla="*/ 288459 w 1364418"/>
              <a:gd name="connsiteY96" fmla="*/ 2425819 h 6858000"/>
              <a:gd name="connsiteX97" fmla="*/ 294458 w 1364418"/>
              <a:gd name="connsiteY97" fmla="*/ 2402874 h 6858000"/>
              <a:gd name="connsiteX98" fmla="*/ 297070 w 1364418"/>
              <a:gd name="connsiteY98" fmla="*/ 2381443 h 6858000"/>
              <a:gd name="connsiteX99" fmla="*/ 273399 w 1364418"/>
              <a:gd name="connsiteY99" fmla="*/ 2261920 h 6858000"/>
              <a:gd name="connsiteX100" fmla="*/ 263286 w 1364418"/>
              <a:gd name="connsiteY100" fmla="*/ 2195378 h 6858000"/>
              <a:gd name="connsiteX101" fmla="*/ 247503 w 1364418"/>
              <a:gd name="connsiteY101" fmla="*/ 2155135 h 6858000"/>
              <a:gd name="connsiteX102" fmla="*/ 244961 w 1364418"/>
              <a:gd name="connsiteY102" fmla="*/ 2118008 h 6858000"/>
              <a:gd name="connsiteX103" fmla="*/ 245954 w 1364418"/>
              <a:gd name="connsiteY103" fmla="*/ 2050531 h 6858000"/>
              <a:gd name="connsiteX104" fmla="*/ 237760 w 1364418"/>
              <a:gd name="connsiteY104" fmla="*/ 1963269 h 6858000"/>
              <a:gd name="connsiteX105" fmla="*/ 218938 w 1364418"/>
              <a:gd name="connsiteY105" fmla="*/ 1906352 h 6858000"/>
              <a:gd name="connsiteX106" fmla="*/ 195495 w 1364418"/>
              <a:gd name="connsiteY106" fmla="*/ 1861531 h 6858000"/>
              <a:gd name="connsiteX107" fmla="*/ 149294 w 1364418"/>
              <a:gd name="connsiteY107" fmla="*/ 1732919 h 6858000"/>
              <a:gd name="connsiteX108" fmla="*/ 121605 w 1364418"/>
              <a:gd name="connsiteY108" fmla="*/ 1663540 h 6858000"/>
              <a:gd name="connsiteX109" fmla="*/ 120731 w 1364418"/>
              <a:gd name="connsiteY109" fmla="*/ 1615777 h 6858000"/>
              <a:gd name="connsiteX110" fmla="*/ 101526 w 1364418"/>
              <a:gd name="connsiteY110" fmla="*/ 1563678 h 6858000"/>
              <a:gd name="connsiteX111" fmla="*/ 114606 w 1364418"/>
              <a:gd name="connsiteY111" fmla="*/ 1519474 h 6858000"/>
              <a:gd name="connsiteX112" fmla="*/ 107348 w 1364418"/>
              <a:gd name="connsiteY112" fmla="*/ 1477995 h 6858000"/>
              <a:gd name="connsiteX113" fmla="*/ 93433 w 1364418"/>
              <a:gd name="connsiteY113" fmla="*/ 1373769 h 6858000"/>
              <a:gd name="connsiteX114" fmla="*/ 101740 w 1364418"/>
              <a:gd name="connsiteY114" fmla="*/ 1307086 h 6858000"/>
              <a:gd name="connsiteX115" fmla="*/ 102928 w 1364418"/>
              <a:gd name="connsiteY115" fmla="*/ 1189033 h 6858000"/>
              <a:gd name="connsiteX116" fmla="*/ 107613 w 1364418"/>
              <a:gd name="connsiteY116" fmla="*/ 1168288 h 6858000"/>
              <a:gd name="connsiteX117" fmla="*/ 99895 w 1364418"/>
              <a:gd name="connsiteY117" fmla="*/ 1142577 h 6858000"/>
              <a:gd name="connsiteX118" fmla="*/ 89201 w 1364418"/>
              <a:gd name="connsiteY118" fmla="*/ 1088484 h 6858000"/>
              <a:gd name="connsiteX119" fmla="*/ 77937 w 1364418"/>
              <a:gd name="connsiteY119" fmla="*/ 1016103 h 6858000"/>
              <a:gd name="connsiteX120" fmla="*/ 79393 w 1364418"/>
              <a:gd name="connsiteY120" fmla="*/ 932283 h 6858000"/>
              <a:gd name="connsiteX121" fmla="*/ 81629 w 1364418"/>
              <a:gd name="connsiteY121" fmla="*/ 915925 h 6858000"/>
              <a:gd name="connsiteX122" fmla="*/ 74258 w 1364418"/>
              <a:gd name="connsiteY122" fmla="*/ 896999 h 6858000"/>
              <a:gd name="connsiteX123" fmla="*/ 43666 w 1364418"/>
              <a:gd name="connsiteY123" fmla="*/ 821517 h 6858000"/>
              <a:gd name="connsiteX124" fmla="*/ 22616 w 1364418"/>
              <a:gd name="connsiteY124" fmla="*/ 751353 h 6858000"/>
              <a:gd name="connsiteX125" fmla="*/ 22174 w 1364418"/>
              <a:gd name="connsiteY125" fmla="*/ 721230 h 6858000"/>
              <a:gd name="connsiteX126" fmla="*/ 7845 w 1364418"/>
              <a:gd name="connsiteY126" fmla="*/ 681659 h 6858000"/>
              <a:gd name="connsiteX127" fmla="*/ 31306 w 1364418"/>
              <a:gd name="connsiteY127" fmla="*/ 619315 h 6858000"/>
              <a:gd name="connsiteX128" fmla="*/ 15184 w 1364418"/>
              <a:gd name="connsiteY128" fmla="*/ 585934 h 6858000"/>
              <a:gd name="connsiteX129" fmla="*/ 22258 w 1364418"/>
              <a:gd name="connsiteY129" fmla="*/ 538948 h 6858000"/>
              <a:gd name="connsiteX130" fmla="*/ 26166 w 1364418"/>
              <a:gd name="connsiteY130" fmla="*/ 525163 h 6858000"/>
              <a:gd name="connsiteX131" fmla="*/ 52290 w 1364418"/>
              <a:gd name="connsiteY131" fmla="*/ 446567 h 6858000"/>
              <a:gd name="connsiteX132" fmla="*/ 51538 w 1364418"/>
              <a:gd name="connsiteY132" fmla="*/ 393828 h 6858000"/>
              <a:gd name="connsiteX133" fmla="*/ 51368 w 1364418"/>
              <a:gd name="connsiteY133" fmla="*/ 353137 h 6858000"/>
              <a:gd name="connsiteX134" fmla="*/ 55970 w 1364418"/>
              <a:gd name="connsiteY134" fmla="*/ 321428 h 6858000"/>
              <a:gd name="connsiteX135" fmla="*/ 57061 w 1364418"/>
              <a:gd name="connsiteY135" fmla="*/ 275771 h 6858000"/>
              <a:gd name="connsiteX136" fmla="*/ 74088 w 1364418"/>
              <a:gd name="connsiteY136" fmla="*/ 212860 h 6858000"/>
              <a:gd name="connsiteX137" fmla="*/ 65798 w 1364418"/>
              <a:gd name="connsiteY137" fmla="*/ 144983 h 6858000"/>
              <a:gd name="connsiteX138" fmla="*/ 78082 w 1364418"/>
              <a:gd name="connsiteY138" fmla="*/ 55288 h 6858000"/>
              <a:gd name="connsiteX139" fmla="*/ 37636 w 1364418"/>
              <a:gd name="connsiteY139"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101112 w 1364418"/>
              <a:gd name="connsiteY3" fmla="*/ 6857735 h 6858000"/>
              <a:gd name="connsiteX4" fmla="*/ 137705 w 1364418"/>
              <a:gd name="connsiteY4" fmla="*/ 6776847 h 6858000"/>
              <a:gd name="connsiteX5" fmla="*/ 149205 w 1364418"/>
              <a:gd name="connsiteY5" fmla="*/ 6737706 h 6858000"/>
              <a:gd name="connsiteX6" fmla="*/ 173944 w 1364418"/>
              <a:gd name="connsiteY6" fmla="*/ 6691589 h 6858000"/>
              <a:gd name="connsiteX7" fmla="*/ 165968 w 1364418"/>
              <a:gd name="connsiteY7" fmla="*/ 6659970 h 6858000"/>
              <a:gd name="connsiteX8" fmla="*/ 166592 w 1364418"/>
              <a:gd name="connsiteY8" fmla="*/ 6636211 h 6858000"/>
              <a:gd name="connsiteX9" fmla="*/ 184036 w 1364418"/>
              <a:gd name="connsiteY9" fmla="*/ 6594177 h 6858000"/>
              <a:gd name="connsiteX10" fmla="*/ 198076 w 1364418"/>
              <a:gd name="connsiteY10" fmla="*/ 6557575 h 6858000"/>
              <a:gd name="connsiteX11" fmla="*/ 251033 w 1364418"/>
              <a:gd name="connsiteY11" fmla="*/ 6492130 h 6858000"/>
              <a:gd name="connsiteX12" fmla="*/ 266720 w 1364418"/>
              <a:gd name="connsiteY12" fmla="*/ 6431610 h 6858000"/>
              <a:gd name="connsiteX13" fmla="*/ 310425 w 1364418"/>
              <a:gd name="connsiteY13" fmla="*/ 6379786 h 6858000"/>
              <a:gd name="connsiteX14" fmla="*/ 293648 w 1364418"/>
              <a:gd name="connsiteY14" fmla="*/ 6334727 h 6858000"/>
              <a:gd name="connsiteX15" fmla="*/ 271063 w 1364418"/>
              <a:gd name="connsiteY15" fmla="*/ 6313295 h 6858000"/>
              <a:gd name="connsiteX16" fmla="*/ 278227 w 1364418"/>
              <a:gd name="connsiteY16" fmla="*/ 6280046 h 6858000"/>
              <a:gd name="connsiteX17" fmla="*/ 281226 w 1364418"/>
              <a:gd name="connsiteY17" fmla="*/ 6272987 h 6858000"/>
              <a:gd name="connsiteX18" fmla="*/ 288000 w 1364418"/>
              <a:gd name="connsiteY18" fmla="*/ 6252834 h 6858000"/>
              <a:gd name="connsiteX19" fmla="*/ 265992 w 1364418"/>
              <a:gd name="connsiteY19" fmla="*/ 6202459 h 6858000"/>
              <a:gd name="connsiteX20" fmla="*/ 264790 w 1364418"/>
              <a:gd name="connsiteY20" fmla="*/ 6153037 h 6858000"/>
              <a:gd name="connsiteX21" fmla="*/ 280205 w 1364418"/>
              <a:gd name="connsiteY21" fmla="*/ 6078132 h 6858000"/>
              <a:gd name="connsiteX22" fmla="*/ 267592 w 1364418"/>
              <a:gd name="connsiteY22" fmla="*/ 6028119 h 6858000"/>
              <a:gd name="connsiteX23" fmla="*/ 252821 w 1364418"/>
              <a:gd name="connsiteY23" fmla="*/ 5926735 h 6858000"/>
              <a:gd name="connsiteX24" fmla="*/ 302333 w 1364418"/>
              <a:gd name="connsiteY24" fmla="*/ 5712857 h 6858000"/>
              <a:gd name="connsiteX25" fmla="*/ 332131 w 1364418"/>
              <a:gd name="connsiteY25" fmla="*/ 5660491 h 6858000"/>
              <a:gd name="connsiteX26" fmla="*/ 341254 w 1364418"/>
              <a:gd name="connsiteY26" fmla="*/ 5563435 h 6858000"/>
              <a:gd name="connsiteX27" fmla="*/ 368130 w 1364418"/>
              <a:gd name="connsiteY27" fmla="*/ 5437125 h 6858000"/>
              <a:gd name="connsiteX28" fmla="*/ 381698 w 1364418"/>
              <a:gd name="connsiteY28" fmla="*/ 5396260 h 6858000"/>
              <a:gd name="connsiteX29" fmla="*/ 397679 w 1364418"/>
              <a:gd name="connsiteY29" fmla="*/ 5330009 h 6858000"/>
              <a:gd name="connsiteX30" fmla="*/ 431172 w 1364418"/>
              <a:gd name="connsiteY30" fmla="*/ 5273739 h 6858000"/>
              <a:gd name="connsiteX31" fmla="*/ 440771 w 1364418"/>
              <a:gd name="connsiteY31" fmla="*/ 5241779 h 6858000"/>
              <a:gd name="connsiteX32" fmla="*/ 451997 w 1364418"/>
              <a:gd name="connsiteY32" fmla="*/ 5225268 h 6858000"/>
              <a:gd name="connsiteX33" fmla="*/ 453017 w 1364418"/>
              <a:gd name="connsiteY33" fmla="*/ 5217684 h 6858000"/>
              <a:gd name="connsiteX34" fmla="*/ 460358 w 1364418"/>
              <a:gd name="connsiteY34" fmla="*/ 5193377 h 6858000"/>
              <a:gd name="connsiteX35" fmla="*/ 463661 w 1364418"/>
              <a:gd name="connsiteY35" fmla="*/ 5179288 h 6858000"/>
              <a:gd name="connsiteX36" fmla="*/ 464645 w 1364418"/>
              <a:gd name="connsiteY36" fmla="*/ 5173621 h 6858000"/>
              <a:gd name="connsiteX37" fmla="*/ 460279 w 1364418"/>
              <a:gd name="connsiteY37" fmla="*/ 5159961 h 6858000"/>
              <a:gd name="connsiteX38" fmla="*/ 466956 w 1364418"/>
              <a:gd name="connsiteY38" fmla="*/ 5144295 h 6858000"/>
              <a:gd name="connsiteX39" fmla="*/ 463889 w 1364418"/>
              <a:gd name="connsiteY39" fmla="*/ 5125185 h 6858000"/>
              <a:gd name="connsiteX40" fmla="*/ 470719 w 1364418"/>
              <a:gd name="connsiteY40" fmla="*/ 5121884 h 6858000"/>
              <a:gd name="connsiteX41" fmla="*/ 477755 w 1364418"/>
              <a:gd name="connsiteY41" fmla="*/ 5067850 h 6858000"/>
              <a:gd name="connsiteX42" fmla="*/ 480486 w 1364418"/>
              <a:gd name="connsiteY42" fmla="*/ 5060861 h 6858000"/>
              <a:gd name="connsiteX43" fmla="*/ 477190 w 1364418"/>
              <a:gd name="connsiteY43" fmla="*/ 5034192 h 6858000"/>
              <a:gd name="connsiteX44" fmla="*/ 478744 w 1364418"/>
              <a:gd name="connsiteY44" fmla="*/ 4993030 h 6858000"/>
              <a:gd name="connsiteX45" fmla="*/ 485653 w 1364418"/>
              <a:gd name="connsiteY45" fmla="*/ 4946844 h 6858000"/>
              <a:gd name="connsiteX46" fmla="*/ 481509 w 1364418"/>
              <a:gd name="connsiteY46" fmla="*/ 4932692 h 6858000"/>
              <a:gd name="connsiteX47" fmla="*/ 496912 w 1364418"/>
              <a:gd name="connsiteY47" fmla="*/ 4858827 h 6858000"/>
              <a:gd name="connsiteX48" fmla="*/ 502815 w 1364418"/>
              <a:gd name="connsiteY48" fmla="*/ 4821170 h 6858000"/>
              <a:gd name="connsiteX49" fmla="*/ 507548 w 1364418"/>
              <a:gd name="connsiteY49" fmla="*/ 4780965 h 6858000"/>
              <a:gd name="connsiteX50" fmla="*/ 508841 w 1364418"/>
              <a:gd name="connsiteY50" fmla="*/ 4750867 h 6858000"/>
              <a:gd name="connsiteX51" fmla="*/ 506648 w 1364418"/>
              <a:gd name="connsiteY51" fmla="*/ 4690749 h 6858000"/>
              <a:gd name="connsiteX52" fmla="*/ 502128 w 1364418"/>
              <a:gd name="connsiteY52" fmla="*/ 4584173 h 6858000"/>
              <a:gd name="connsiteX53" fmla="*/ 497211 w 1364418"/>
              <a:gd name="connsiteY53" fmla="*/ 4444346 h 6858000"/>
              <a:gd name="connsiteX54" fmla="*/ 493776 w 1364418"/>
              <a:gd name="connsiteY54" fmla="*/ 4375228 h 6858000"/>
              <a:gd name="connsiteX55" fmla="*/ 474429 w 1364418"/>
              <a:gd name="connsiteY55" fmla="*/ 4214165 h 6858000"/>
              <a:gd name="connsiteX56" fmla="*/ 478502 w 1364418"/>
              <a:gd name="connsiteY56" fmla="*/ 4090296 h 6858000"/>
              <a:gd name="connsiteX57" fmla="*/ 463758 w 1364418"/>
              <a:gd name="connsiteY57" fmla="*/ 4033999 h 6858000"/>
              <a:gd name="connsiteX58" fmla="*/ 464907 w 1364418"/>
              <a:gd name="connsiteY58" fmla="*/ 4031933 h 6858000"/>
              <a:gd name="connsiteX59" fmla="*/ 463483 w 1364418"/>
              <a:gd name="connsiteY59" fmla="*/ 4013953 h 6858000"/>
              <a:gd name="connsiteX60" fmla="*/ 449778 w 1364418"/>
              <a:gd name="connsiteY60" fmla="*/ 3974753 h 6858000"/>
              <a:gd name="connsiteX61" fmla="*/ 451376 w 1364418"/>
              <a:gd name="connsiteY61" fmla="*/ 3969950 h 6858000"/>
              <a:gd name="connsiteX62" fmla="*/ 444798 w 1364418"/>
              <a:gd name="connsiteY62" fmla="*/ 3933779 h 6858000"/>
              <a:gd name="connsiteX63" fmla="*/ 446129 w 1364418"/>
              <a:gd name="connsiteY63" fmla="*/ 3933093 h 6858000"/>
              <a:gd name="connsiteX64" fmla="*/ 450483 w 1364418"/>
              <a:gd name="connsiteY64" fmla="*/ 3922082 h 6858000"/>
              <a:gd name="connsiteX65" fmla="*/ 455561 w 1364418"/>
              <a:gd name="connsiteY65" fmla="*/ 3901461 h 6858000"/>
              <a:gd name="connsiteX66" fmla="*/ 478155 w 1364418"/>
              <a:gd name="connsiteY66" fmla="*/ 3813873 h 6858000"/>
              <a:gd name="connsiteX67" fmla="*/ 477580 w 1364418"/>
              <a:gd name="connsiteY67" fmla="*/ 3806161 h 6858000"/>
              <a:gd name="connsiteX68" fmla="*/ 477887 w 1364418"/>
              <a:gd name="connsiteY68" fmla="*/ 3805957 h 6858000"/>
              <a:gd name="connsiteX69" fmla="*/ 477914 w 1364418"/>
              <a:gd name="connsiteY69" fmla="*/ 3797724 h 6858000"/>
              <a:gd name="connsiteX70" fmla="*/ 476529 w 1364418"/>
              <a:gd name="connsiteY70" fmla="*/ 3792098 h 6858000"/>
              <a:gd name="connsiteX71" fmla="*/ 475413 w 1364418"/>
              <a:gd name="connsiteY71" fmla="*/ 3777135 h 6858000"/>
              <a:gd name="connsiteX72" fmla="*/ 477146 w 1364418"/>
              <a:gd name="connsiteY72" fmla="*/ 3771656 h 6858000"/>
              <a:gd name="connsiteX73" fmla="*/ 480889 w 1364418"/>
              <a:gd name="connsiteY73" fmla="*/ 3769007 h 6858000"/>
              <a:gd name="connsiteX74" fmla="*/ 480355 w 1364418"/>
              <a:gd name="connsiteY74" fmla="*/ 3767709 h 6858000"/>
              <a:gd name="connsiteX75" fmla="*/ 489051 w 1364418"/>
              <a:gd name="connsiteY75" fmla="*/ 3738082 h 6858000"/>
              <a:gd name="connsiteX76" fmla="*/ 496397 w 1364418"/>
              <a:gd name="connsiteY76" fmla="*/ 3673397 h 6858000"/>
              <a:gd name="connsiteX77" fmla="*/ 495693 w 1364418"/>
              <a:gd name="connsiteY77" fmla="*/ 3637109 h 6858000"/>
              <a:gd name="connsiteX78" fmla="*/ 499136 w 1364418"/>
              <a:gd name="connsiteY78" fmla="*/ 3536883 h 6858000"/>
              <a:gd name="connsiteX79" fmla="*/ 506674 w 1364418"/>
              <a:gd name="connsiteY79" fmla="*/ 3435652 h 6858000"/>
              <a:gd name="connsiteX80" fmla="*/ 508345 w 1364418"/>
              <a:gd name="connsiteY80" fmla="*/ 3307769 h 6858000"/>
              <a:gd name="connsiteX81" fmla="*/ 525908 w 1364418"/>
              <a:gd name="connsiteY81" fmla="*/ 3250522 h 6858000"/>
              <a:gd name="connsiteX82" fmla="*/ 526333 w 1364418"/>
              <a:gd name="connsiteY82" fmla="*/ 3229163 h 6858000"/>
              <a:gd name="connsiteX83" fmla="*/ 528156 w 1364418"/>
              <a:gd name="connsiteY83" fmla="*/ 3217217 h 6858000"/>
              <a:gd name="connsiteX84" fmla="*/ 514991 w 1364418"/>
              <a:gd name="connsiteY84" fmla="*/ 3183755 h 6858000"/>
              <a:gd name="connsiteX85" fmla="*/ 515492 w 1364418"/>
              <a:gd name="connsiteY85" fmla="*/ 3178642 h 6858000"/>
              <a:gd name="connsiteX86" fmla="*/ 503092 w 1364418"/>
              <a:gd name="connsiteY86" fmla="*/ 3158586 h 6858000"/>
              <a:gd name="connsiteX87" fmla="*/ 488277 w 1364418"/>
              <a:gd name="connsiteY87" fmla="*/ 3129034 h 6858000"/>
              <a:gd name="connsiteX88" fmla="*/ 488942 w 1364418"/>
              <a:gd name="connsiteY88" fmla="*/ 3126682 h 6858000"/>
              <a:gd name="connsiteX89" fmla="*/ 479810 w 1364418"/>
              <a:gd name="connsiteY89" fmla="*/ 3114519 h 6858000"/>
              <a:gd name="connsiteX90" fmla="*/ 466419 w 1364418"/>
              <a:gd name="connsiteY90" fmla="*/ 3106272 h 6858000"/>
              <a:gd name="connsiteX91" fmla="*/ 439149 w 1364418"/>
              <a:gd name="connsiteY91" fmla="*/ 2958185 h 6858000"/>
              <a:gd name="connsiteX92" fmla="*/ 381763 w 1364418"/>
              <a:gd name="connsiteY92" fmla="*/ 2762989 h 6858000"/>
              <a:gd name="connsiteX93" fmla="*/ 330681 w 1364418"/>
              <a:gd name="connsiteY93" fmla="*/ 2554718 h 6858000"/>
              <a:gd name="connsiteX94" fmla="*/ 310775 w 1364418"/>
              <a:gd name="connsiteY94" fmla="*/ 2485734 h 6858000"/>
              <a:gd name="connsiteX95" fmla="*/ 301498 w 1364418"/>
              <a:gd name="connsiteY95" fmla="*/ 2447068 h 6858000"/>
              <a:gd name="connsiteX96" fmla="*/ 288459 w 1364418"/>
              <a:gd name="connsiteY96" fmla="*/ 2425819 h 6858000"/>
              <a:gd name="connsiteX97" fmla="*/ 294458 w 1364418"/>
              <a:gd name="connsiteY97" fmla="*/ 2402874 h 6858000"/>
              <a:gd name="connsiteX98" fmla="*/ 297070 w 1364418"/>
              <a:gd name="connsiteY98" fmla="*/ 2381443 h 6858000"/>
              <a:gd name="connsiteX99" fmla="*/ 273399 w 1364418"/>
              <a:gd name="connsiteY99" fmla="*/ 2261920 h 6858000"/>
              <a:gd name="connsiteX100" fmla="*/ 263286 w 1364418"/>
              <a:gd name="connsiteY100" fmla="*/ 2195378 h 6858000"/>
              <a:gd name="connsiteX101" fmla="*/ 247503 w 1364418"/>
              <a:gd name="connsiteY101" fmla="*/ 2155135 h 6858000"/>
              <a:gd name="connsiteX102" fmla="*/ 244961 w 1364418"/>
              <a:gd name="connsiteY102" fmla="*/ 2118008 h 6858000"/>
              <a:gd name="connsiteX103" fmla="*/ 245954 w 1364418"/>
              <a:gd name="connsiteY103" fmla="*/ 2050531 h 6858000"/>
              <a:gd name="connsiteX104" fmla="*/ 237760 w 1364418"/>
              <a:gd name="connsiteY104" fmla="*/ 1963269 h 6858000"/>
              <a:gd name="connsiteX105" fmla="*/ 218938 w 1364418"/>
              <a:gd name="connsiteY105" fmla="*/ 1906352 h 6858000"/>
              <a:gd name="connsiteX106" fmla="*/ 195495 w 1364418"/>
              <a:gd name="connsiteY106" fmla="*/ 1861531 h 6858000"/>
              <a:gd name="connsiteX107" fmla="*/ 149294 w 1364418"/>
              <a:gd name="connsiteY107" fmla="*/ 1732919 h 6858000"/>
              <a:gd name="connsiteX108" fmla="*/ 121605 w 1364418"/>
              <a:gd name="connsiteY108" fmla="*/ 1663540 h 6858000"/>
              <a:gd name="connsiteX109" fmla="*/ 120731 w 1364418"/>
              <a:gd name="connsiteY109" fmla="*/ 1615777 h 6858000"/>
              <a:gd name="connsiteX110" fmla="*/ 101526 w 1364418"/>
              <a:gd name="connsiteY110" fmla="*/ 1563678 h 6858000"/>
              <a:gd name="connsiteX111" fmla="*/ 114606 w 1364418"/>
              <a:gd name="connsiteY111" fmla="*/ 1519474 h 6858000"/>
              <a:gd name="connsiteX112" fmla="*/ 107348 w 1364418"/>
              <a:gd name="connsiteY112" fmla="*/ 1477995 h 6858000"/>
              <a:gd name="connsiteX113" fmla="*/ 93433 w 1364418"/>
              <a:gd name="connsiteY113" fmla="*/ 1373769 h 6858000"/>
              <a:gd name="connsiteX114" fmla="*/ 101740 w 1364418"/>
              <a:gd name="connsiteY114" fmla="*/ 1307086 h 6858000"/>
              <a:gd name="connsiteX115" fmla="*/ 102928 w 1364418"/>
              <a:gd name="connsiteY115" fmla="*/ 1189033 h 6858000"/>
              <a:gd name="connsiteX116" fmla="*/ 107613 w 1364418"/>
              <a:gd name="connsiteY116" fmla="*/ 1168288 h 6858000"/>
              <a:gd name="connsiteX117" fmla="*/ 99895 w 1364418"/>
              <a:gd name="connsiteY117" fmla="*/ 1142577 h 6858000"/>
              <a:gd name="connsiteX118" fmla="*/ 89201 w 1364418"/>
              <a:gd name="connsiteY118" fmla="*/ 1088484 h 6858000"/>
              <a:gd name="connsiteX119" fmla="*/ 77937 w 1364418"/>
              <a:gd name="connsiteY119" fmla="*/ 1016103 h 6858000"/>
              <a:gd name="connsiteX120" fmla="*/ 79393 w 1364418"/>
              <a:gd name="connsiteY120" fmla="*/ 932283 h 6858000"/>
              <a:gd name="connsiteX121" fmla="*/ 81629 w 1364418"/>
              <a:gd name="connsiteY121" fmla="*/ 915925 h 6858000"/>
              <a:gd name="connsiteX122" fmla="*/ 74258 w 1364418"/>
              <a:gd name="connsiteY122" fmla="*/ 896999 h 6858000"/>
              <a:gd name="connsiteX123" fmla="*/ 43666 w 1364418"/>
              <a:gd name="connsiteY123" fmla="*/ 821517 h 6858000"/>
              <a:gd name="connsiteX124" fmla="*/ 22616 w 1364418"/>
              <a:gd name="connsiteY124" fmla="*/ 751353 h 6858000"/>
              <a:gd name="connsiteX125" fmla="*/ 22174 w 1364418"/>
              <a:gd name="connsiteY125" fmla="*/ 721230 h 6858000"/>
              <a:gd name="connsiteX126" fmla="*/ 7845 w 1364418"/>
              <a:gd name="connsiteY126" fmla="*/ 681659 h 6858000"/>
              <a:gd name="connsiteX127" fmla="*/ 31306 w 1364418"/>
              <a:gd name="connsiteY127" fmla="*/ 619315 h 6858000"/>
              <a:gd name="connsiteX128" fmla="*/ 15184 w 1364418"/>
              <a:gd name="connsiteY128" fmla="*/ 585934 h 6858000"/>
              <a:gd name="connsiteX129" fmla="*/ 22258 w 1364418"/>
              <a:gd name="connsiteY129" fmla="*/ 538948 h 6858000"/>
              <a:gd name="connsiteX130" fmla="*/ 26166 w 1364418"/>
              <a:gd name="connsiteY130" fmla="*/ 525163 h 6858000"/>
              <a:gd name="connsiteX131" fmla="*/ 52290 w 1364418"/>
              <a:gd name="connsiteY131" fmla="*/ 446567 h 6858000"/>
              <a:gd name="connsiteX132" fmla="*/ 51538 w 1364418"/>
              <a:gd name="connsiteY132" fmla="*/ 393828 h 6858000"/>
              <a:gd name="connsiteX133" fmla="*/ 51368 w 1364418"/>
              <a:gd name="connsiteY133" fmla="*/ 353137 h 6858000"/>
              <a:gd name="connsiteX134" fmla="*/ 55970 w 1364418"/>
              <a:gd name="connsiteY134" fmla="*/ 321428 h 6858000"/>
              <a:gd name="connsiteX135" fmla="*/ 57061 w 1364418"/>
              <a:gd name="connsiteY135" fmla="*/ 275771 h 6858000"/>
              <a:gd name="connsiteX136" fmla="*/ 74088 w 1364418"/>
              <a:gd name="connsiteY136" fmla="*/ 212860 h 6858000"/>
              <a:gd name="connsiteX137" fmla="*/ 65798 w 1364418"/>
              <a:gd name="connsiteY137" fmla="*/ 144983 h 6858000"/>
              <a:gd name="connsiteX138" fmla="*/ 78082 w 1364418"/>
              <a:gd name="connsiteY138" fmla="*/ 55288 h 6858000"/>
              <a:gd name="connsiteX139" fmla="*/ 37636 w 1364418"/>
              <a:gd name="connsiteY139"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101112 w 1364418"/>
              <a:gd name="connsiteY3" fmla="*/ 6857735 h 6858000"/>
              <a:gd name="connsiteX4" fmla="*/ 137705 w 1364418"/>
              <a:gd name="connsiteY4" fmla="*/ 6776847 h 6858000"/>
              <a:gd name="connsiteX5" fmla="*/ 149205 w 1364418"/>
              <a:gd name="connsiteY5" fmla="*/ 6737706 h 6858000"/>
              <a:gd name="connsiteX6" fmla="*/ 173944 w 1364418"/>
              <a:gd name="connsiteY6" fmla="*/ 6691589 h 6858000"/>
              <a:gd name="connsiteX7" fmla="*/ 165968 w 1364418"/>
              <a:gd name="connsiteY7" fmla="*/ 6659970 h 6858000"/>
              <a:gd name="connsiteX8" fmla="*/ 166592 w 1364418"/>
              <a:gd name="connsiteY8" fmla="*/ 6636211 h 6858000"/>
              <a:gd name="connsiteX9" fmla="*/ 184036 w 1364418"/>
              <a:gd name="connsiteY9" fmla="*/ 6594177 h 6858000"/>
              <a:gd name="connsiteX10" fmla="*/ 198076 w 1364418"/>
              <a:gd name="connsiteY10" fmla="*/ 6557575 h 6858000"/>
              <a:gd name="connsiteX11" fmla="*/ 251033 w 1364418"/>
              <a:gd name="connsiteY11" fmla="*/ 6492130 h 6858000"/>
              <a:gd name="connsiteX12" fmla="*/ 266720 w 1364418"/>
              <a:gd name="connsiteY12" fmla="*/ 6431610 h 6858000"/>
              <a:gd name="connsiteX13" fmla="*/ 310425 w 1364418"/>
              <a:gd name="connsiteY13" fmla="*/ 6379786 h 6858000"/>
              <a:gd name="connsiteX14" fmla="*/ 293648 w 1364418"/>
              <a:gd name="connsiteY14" fmla="*/ 6334727 h 6858000"/>
              <a:gd name="connsiteX15" fmla="*/ 271063 w 1364418"/>
              <a:gd name="connsiteY15" fmla="*/ 6313295 h 6858000"/>
              <a:gd name="connsiteX16" fmla="*/ 278227 w 1364418"/>
              <a:gd name="connsiteY16" fmla="*/ 6280046 h 6858000"/>
              <a:gd name="connsiteX17" fmla="*/ 281226 w 1364418"/>
              <a:gd name="connsiteY17" fmla="*/ 6272987 h 6858000"/>
              <a:gd name="connsiteX18" fmla="*/ 288000 w 1364418"/>
              <a:gd name="connsiteY18" fmla="*/ 6252834 h 6858000"/>
              <a:gd name="connsiteX19" fmla="*/ 265992 w 1364418"/>
              <a:gd name="connsiteY19" fmla="*/ 6202459 h 6858000"/>
              <a:gd name="connsiteX20" fmla="*/ 264790 w 1364418"/>
              <a:gd name="connsiteY20" fmla="*/ 6153037 h 6858000"/>
              <a:gd name="connsiteX21" fmla="*/ 280205 w 1364418"/>
              <a:gd name="connsiteY21" fmla="*/ 6078132 h 6858000"/>
              <a:gd name="connsiteX22" fmla="*/ 267592 w 1364418"/>
              <a:gd name="connsiteY22" fmla="*/ 6028119 h 6858000"/>
              <a:gd name="connsiteX23" fmla="*/ 252821 w 1364418"/>
              <a:gd name="connsiteY23" fmla="*/ 5926735 h 6858000"/>
              <a:gd name="connsiteX24" fmla="*/ 302333 w 1364418"/>
              <a:gd name="connsiteY24" fmla="*/ 5712857 h 6858000"/>
              <a:gd name="connsiteX25" fmla="*/ 332131 w 1364418"/>
              <a:gd name="connsiteY25" fmla="*/ 5660491 h 6858000"/>
              <a:gd name="connsiteX26" fmla="*/ 341254 w 1364418"/>
              <a:gd name="connsiteY26" fmla="*/ 5563435 h 6858000"/>
              <a:gd name="connsiteX27" fmla="*/ 368130 w 1364418"/>
              <a:gd name="connsiteY27" fmla="*/ 5437125 h 6858000"/>
              <a:gd name="connsiteX28" fmla="*/ 381698 w 1364418"/>
              <a:gd name="connsiteY28" fmla="*/ 5396260 h 6858000"/>
              <a:gd name="connsiteX29" fmla="*/ 397679 w 1364418"/>
              <a:gd name="connsiteY29" fmla="*/ 5330009 h 6858000"/>
              <a:gd name="connsiteX30" fmla="*/ 431172 w 1364418"/>
              <a:gd name="connsiteY30" fmla="*/ 5273739 h 6858000"/>
              <a:gd name="connsiteX31" fmla="*/ 440771 w 1364418"/>
              <a:gd name="connsiteY31" fmla="*/ 5241779 h 6858000"/>
              <a:gd name="connsiteX32" fmla="*/ 451997 w 1364418"/>
              <a:gd name="connsiteY32" fmla="*/ 5225268 h 6858000"/>
              <a:gd name="connsiteX33" fmla="*/ 453017 w 1364418"/>
              <a:gd name="connsiteY33" fmla="*/ 5217684 h 6858000"/>
              <a:gd name="connsiteX34" fmla="*/ 460358 w 1364418"/>
              <a:gd name="connsiteY34" fmla="*/ 5193377 h 6858000"/>
              <a:gd name="connsiteX35" fmla="*/ 463661 w 1364418"/>
              <a:gd name="connsiteY35" fmla="*/ 5179288 h 6858000"/>
              <a:gd name="connsiteX36" fmla="*/ 464645 w 1364418"/>
              <a:gd name="connsiteY36" fmla="*/ 5173621 h 6858000"/>
              <a:gd name="connsiteX37" fmla="*/ 460279 w 1364418"/>
              <a:gd name="connsiteY37" fmla="*/ 5159961 h 6858000"/>
              <a:gd name="connsiteX38" fmla="*/ 466956 w 1364418"/>
              <a:gd name="connsiteY38" fmla="*/ 5144295 h 6858000"/>
              <a:gd name="connsiteX39" fmla="*/ 463889 w 1364418"/>
              <a:gd name="connsiteY39" fmla="*/ 5125185 h 6858000"/>
              <a:gd name="connsiteX40" fmla="*/ 470719 w 1364418"/>
              <a:gd name="connsiteY40" fmla="*/ 5121884 h 6858000"/>
              <a:gd name="connsiteX41" fmla="*/ 477755 w 1364418"/>
              <a:gd name="connsiteY41" fmla="*/ 5067850 h 6858000"/>
              <a:gd name="connsiteX42" fmla="*/ 480486 w 1364418"/>
              <a:gd name="connsiteY42" fmla="*/ 5060861 h 6858000"/>
              <a:gd name="connsiteX43" fmla="*/ 477190 w 1364418"/>
              <a:gd name="connsiteY43" fmla="*/ 5034192 h 6858000"/>
              <a:gd name="connsiteX44" fmla="*/ 478744 w 1364418"/>
              <a:gd name="connsiteY44" fmla="*/ 4993030 h 6858000"/>
              <a:gd name="connsiteX45" fmla="*/ 485653 w 1364418"/>
              <a:gd name="connsiteY45" fmla="*/ 4946844 h 6858000"/>
              <a:gd name="connsiteX46" fmla="*/ 481509 w 1364418"/>
              <a:gd name="connsiteY46" fmla="*/ 4932692 h 6858000"/>
              <a:gd name="connsiteX47" fmla="*/ 496912 w 1364418"/>
              <a:gd name="connsiteY47" fmla="*/ 4858827 h 6858000"/>
              <a:gd name="connsiteX48" fmla="*/ 502815 w 1364418"/>
              <a:gd name="connsiteY48" fmla="*/ 4821170 h 6858000"/>
              <a:gd name="connsiteX49" fmla="*/ 507548 w 1364418"/>
              <a:gd name="connsiteY49" fmla="*/ 4780965 h 6858000"/>
              <a:gd name="connsiteX50" fmla="*/ 508841 w 1364418"/>
              <a:gd name="connsiteY50" fmla="*/ 4750867 h 6858000"/>
              <a:gd name="connsiteX51" fmla="*/ 506648 w 1364418"/>
              <a:gd name="connsiteY51" fmla="*/ 4690749 h 6858000"/>
              <a:gd name="connsiteX52" fmla="*/ 502128 w 1364418"/>
              <a:gd name="connsiteY52" fmla="*/ 4584173 h 6858000"/>
              <a:gd name="connsiteX53" fmla="*/ 497211 w 1364418"/>
              <a:gd name="connsiteY53" fmla="*/ 4444346 h 6858000"/>
              <a:gd name="connsiteX54" fmla="*/ 493776 w 1364418"/>
              <a:gd name="connsiteY54" fmla="*/ 4375228 h 6858000"/>
              <a:gd name="connsiteX55" fmla="*/ 474429 w 1364418"/>
              <a:gd name="connsiteY55" fmla="*/ 4214165 h 6858000"/>
              <a:gd name="connsiteX56" fmla="*/ 478502 w 1364418"/>
              <a:gd name="connsiteY56" fmla="*/ 4090296 h 6858000"/>
              <a:gd name="connsiteX57" fmla="*/ 463758 w 1364418"/>
              <a:gd name="connsiteY57" fmla="*/ 4033999 h 6858000"/>
              <a:gd name="connsiteX58" fmla="*/ 464907 w 1364418"/>
              <a:gd name="connsiteY58" fmla="*/ 4031933 h 6858000"/>
              <a:gd name="connsiteX59" fmla="*/ 463483 w 1364418"/>
              <a:gd name="connsiteY59" fmla="*/ 4013953 h 6858000"/>
              <a:gd name="connsiteX60" fmla="*/ 449778 w 1364418"/>
              <a:gd name="connsiteY60" fmla="*/ 3974753 h 6858000"/>
              <a:gd name="connsiteX61" fmla="*/ 451376 w 1364418"/>
              <a:gd name="connsiteY61" fmla="*/ 3969950 h 6858000"/>
              <a:gd name="connsiteX62" fmla="*/ 444798 w 1364418"/>
              <a:gd name="connsiteY62" fmla="*/ 3933779 h 6858000"/>
              <a:gd name="connsiteX63" fmla="*/ 446129 w 1364418"/>
              <a:gd name="connsiteY63" fmla="*/ 3933093 h 6858000"/>
              <a:gd name="connsiteX64" fmla="*/ 450483 w 1364418"/>
              <a:gd name="connsiteY64" fmla="*/ 3922082 h 6858000"/>
              <a:gd name="connsiteX65" fmla="*/ 455561 w 1364418"/>
              <a:gd name="connsiteY65" fmla="*/ 3901461 h 6858000"/>
              <a:gd name="connsiteX66" fmla="*/ 478155 w 1364418"/>
              <a:gd name="connsiteY66" fmla="*/ 3813873 h 6858000"/>
              <a:gd name="connsiteX67" fmla="*/ 477580 w 1364418"/>
              <a:gd name="connsiteY67" fmla="*/ 3806161 h 6858000"/>
              <a:gd name="connsiteX68" fmla="*/ 477887 w 1364418"/>
              <a:gd name="connsiteY68" fmla="*/ 3805957 h 6858000"/>
              <a:gd name="connsiteX69" fmla="*/ 477914 w 1364418"/>
              <a:gd name="connsiteY69" fmla="*/ 3797724 h 6858000"/>
              <a:gd name="connsiteX70" fmla="*/ 476529 w 1364418"/>
              <a:gd name="connsiteY70" fmla="*/ 3792098 h 6858000"/>
              <a:gd name="connsiteX71" fmla="*/ 475413 w 1364418"/>
              <a:gd name="connsiteY71" fmla="*/ 3777135 h 6858000"/>
              <a:gd name="connsiteX72" fmla="*/ 477146 w 1364418"/>
              <a:gd name="connsiteY72" fmla="*/ 3771656 h 6858000"/>
              <a:gd name="connsiteX73" fmla="*/ 480889 w 1364418"/>
              <a:gd name="connsiteY73" fmla="*/ 3769007 h 6858000"/>
              <a:gd name="connsiteX74" fmla="*/ 480355 w 1364418"/>
              <a:gd name="connsiteY74" fmla="*/ 3767709 h 6858000"/>
              <a:gd name="connsiteX75" fmla="*/ 489051 w 1364418"/>
              <a:gd name="connsiteY75" fmla="*/ 3738082 h 6858000"/>
              <a:gd name="connsiteX76" fmla="*/ 496397 w 1364418"/>
              <a:gd name="connsiteY76" fmla="*/ 3673397 h 6858000"/>
              <a:gd name="connsiteX77" fmla="*/ 495693 w 1364418"/>
              <a:gd name="connsiteY77" fmla="*/ 3637109 h 6858000"/>
              <a:gd name="connsiteX78" fmla="*/ 499136 w 1364418"/>
              <a:gd name="connsiteY78" fmla="*/ 3536883 h 6858000"/>
              <a:gd name="connsiteX79" fmla="*/ 506674 w 1364418"/>
              <a:gd name="connsiteY79" fmla="*/ 3435652 h 6858000"/>
              <a:gd name="connsiteX80" fmla="*/ 508345 w 1364418"/>
              <a:gd name="connsiteY80" fmla="*/ 3307769 h 6858000"/>
              <a:gd name="connsiteX81" fmla="*/ 525908 w 1364418"/>
              <a:gd name="connsiteY81" fmla="*/ 3250522 h 6858000"/>
              <a:gd name="connsiteX82" fmla="*/ 526333 w 1364418"/>
              <a:gd name="connsiteY82" fmla="*/ 3229163 h 6858000"/>
              <a:gd name="connsiteX83" fmla="*/ 528156 w 1364418"/>
              <a:gd name="connsiteY83" fmla="*/ 3217217 h 6858000"/>
              <a:gd name="connsiteX84" fmla="*/ 514991 w 1364418"/>
              <a:gd name="connsiteY84" fmla="*/ 3183755 h 6858000"/>
              <a:gd name="connsiteX85" fmla="*/ 515492 w 1364418"/>
              <a:gd name="connsiteY85" fmla="*/ 3178642 h 6858000"/>
              <a:gd name="connsiteX86" fmla="*/ 503092 w 1364418"/>
              <a:gd name="connsiteY86" fmla="*/ 3158586 h 6858000"/>
              <a:gd name="connsiteX87" fmla="*/ 488277 w 1364418"/>
              <a:gd name="connsiteY87" fmla="*/ 3129034 h 6858000"/>
              <a:gd name="connsiteX88" fmla="*/ 488942 w 1364418"/>
              <a:gd name="connsiteY88" fmla="*/ 3126682 h 6858000"/>
              <a:gd name="connsiteX89" fmla="*/ 479810 w 1364418"/>
              <a:gd name="connsiteY89" fmla="*/ 3114519 h 6858000"/>
              <a:gd name="connsiteX90" fmla="*/ 466419 w 1364418"/>
              <a:gd name="connsiteY90" fmla="*/ 3106272 h 6858000"/>
              <a:gd name="connsiteX91" fmla="*/ 439149 w 1364418"/>
              <a:gd name="connsiteY91" fmla="*/ 2958185 h 6858000"/>
              <a:gd name="connsiteX92" fmla="*/ 381763 w 1364418"/>
              <a:gd name="connsiteY92" fmla="*/ 2762989 h 6858000"/>
              <a:gd name="connsiteX93" fmla="*/ 330681 w 1364418"/>
              <a:gd name="connsiteY93" fmla="*/ 2554718 h 6858000"/>
              <a:gd name="connsiteX94" fmla="*/ 310775 w 1364418"/>
              <a:gd name="connsiteY94" fmla="*/ 2485734 h 6858000"/>
              <a:gd name="connsiteX95" fmla="*/ 301498 w 1364418"/>
              <a:gd name="connsiteY95" fmla="*/ 2447068 h 6858000"/>
              <a:gd name="connsiteX96" fmla="*/ 288459 w 1364418"/>
              <a:gd name="connsiteY96" fmla="*/ 2425819 h 6858000"/>
              <a:gd name="connsiteX97" fmla="*/ 294458 w 1364418"/>
              <a:gd name="connsiteY97" fmla="*/ 2402874 h 6858000"/>
              <a:gd name="connsiteX98" fmla="*/ 297070 w 1364418"/>
              <a:gd name="connsiteY98" fmla="*/ 2381443 h 6858000"/>
              <a:gd name="connsiteX99" fmla="*/ 273399 w 1364418"/>
              <a:gd name="connsiteY99" fmla="*/ 2261920 h 6858000"/>
              <a:gd name="connsiteX100" fmla="*/ 263286 w 1364418"/>
              <a:gd name="connsiteY100" fmla="*/ 2195378 h 6858000"/>
              <a:gd name="connsiteX101" fmla="*/ 247503 w 1364418"/>
              <a:gd name="connsiteY101" fmla="*/ 2155135 h 6858000"/>
              <a:gd name="connsiteX102" fmla="*/ 244961 w 1364418"/>
              <a:gd name="connsiteY102" fmla="*/ 2118008 h 6858000"/>
              <a:gd name="connsiteX103" fmla="*/ 245954 w 1364418"/>
              <a:gd name="connsiteY103" fmla="*/ 2050531 h 6858000"/>
              <a:gd name="connsiteX104" fmla="*/ 237760 w 1364418"/>
              <a:gd name="connsiteY104" fmla="*/ 1963269 h 6858000"/>
              <a:gd name="connsiteX105" fmla="*/ 218938 w 1364418"/>
              <a:gd name="connsiteY105" fmla="*/ 1906352 h 6858000"/>
              <a:gd name="connsiteX106" fmla="*/ 195495 w 1364418"/>
              <a:gd name="connsiteY106" fmla="*/ 1861531 h 6858000"/>
              <a:gd name="connsiteX107" fmla="*/ 149294 w 1364418"/>
              <a:gd name="connsiteY107" fmla="*/ 1732919 h 6858000"/>
              <a:gd name="connsiteX108" fmla="*/ 121605 w 1364418"/>
              <a:gd name="connsiteY108" fmla="*/ 1663540 h 6858000"/>
              <a:gd name="connsiteX109" fmla="*/ 120731 w 1364418"/>
              <a:gd name="connsiteY109" fmla="*/ 1615777 h 6858000"/>
              <a:gd name="connsiteX110" fmla="*/ 101526 w 1364418"/>
              <a:gd name="connsiteY110" fmla="*/ 1563678 h 6858000"/>
              <a:gd name="connsiteX111" fmla="*/ 114606 w 1364418"/>
              <a:gd name="connsiteY111" fmla="*/ 1519474 h 6858000"/>
              <a:gd name="connsiteX112" fmla="*/ 107348 w 1364418"/>
              <a:gd name="connsiteY112" fmla="*/ 1477995 h 6858000"/>
              <a:gd name="connsiteX113" fmla="*/ 93433 w 1364418"/>
              <a:gd name="connsiteY113" fmla="*/ 1373769 h 6858000"/>
              <a:gd name="connsiteX114" fmla="*/ 101740 w 1364418"/>
              <a:gd name="connsiteY114" fmla="*/ 1307086 h 6858000"/>
              <a:gd name="connsiteX115" fmla="*/ 102928 w 1364418"/>
              <a:gd name="connsiteY115" fmla="*/ 1189033 h 6858000"/>
              <a:gd name="connsiteX116" fmla="*/ 107613 w 1364418"/>
              <a:gd name="connsiteY116" fmla="*/ 1168288 h 6858000"/>
              <a:gd name="connsiteX117" fmla="*/ 99895 w 1364418"/>
              <a:gd name="connsiteY117" fmla="*/ 1142577 h 6858000"/>
              <a:gd name="connsiteX118" fmla="*/ 89201 w 1364418"/>
              <a:gd name="connsiteY118" fmla="*/ 1088484 h 6858000"/>
              <a:gd name="connsiteX119" fmla="*/ 77937 w 1364418"/>
              <a:gd name="connsiteY119" fmla="*/ 1016103 h 6858000"/>
              <a:gd name="connsiteX120" fmla="*/ 79393 w 1364418"/>
              <a:gd name="connsiteY120" fmla="*/ 954054 h 6858000"/>
              <a:gd name="connsiteX121" fmla="*/ 81629 w 1364418"/>
              <a:gd name="connsiteY121" fmla="*/ 915925 h 6858000"/>
              <a:gd name="connsiteX122" fmla="*/ 74258 w 1364418"/>
              <a:gd name="connsiteY122" fmla="*/ 896999 h 6858000"/>
              <a:gd name="connsiteX123" fmla="*/ 43666 w 1364418"/>
              <a:gd name="connsiteY123" fmla="*/ 821517 h 6858000"/>
              <a:gd name="connsiteX124" fmla="*/ 22616 w 1364418"/>
              <a:gd name="connsiteY124" fmla="*/ 751353 h 6858000"/>
              <a:gd name="connsiteX125" fmla="*/ 22174 w 1364418"/>
              <a:gd name="connsiteY125" fmla="*/ 721230 h 6858000"/>
              <a:gd name="connsiteX126" fmla="*/ 7845 w 1364418"/>
              <a:gd name="connsiteY126" fmla="*/ 681659 h 6858000"/>
              <a:gd name="connsiteX127" fmla="*/ 31306 w 1364418"/>
              <a:gd name="connsiteY127" fmla="*/ 619315 h 6858000"/>
              <a:gd name="connsiteX128" fmla="*/ 15184 w 1364418"/>
              <a:gd name="connsiteY128" fmla="*/ 585934 h 6858000"/>
              <a:gd name="connsiteX129" fmla="*/ 22258 w 1364418"/>
              <a:gd name="connsiteY129" fmla="*/ 538948 h 6858000"/>
              <a:gd name="connsiteX130" fmla="*/ 26166 w 1364418"/>
              <a:gd name="connsiteY130" fmla="*/ 525163 h 6858000"/>
              <a:gd name="connsiteX131" fmla="*/ 52290 w 1364418"/>
              <a:gd name="connsiteY131" fmla="*/ 446567 h 6858000"/>
              <a:gd name="connsiteX132" fmla="*/ 51538 w 1364418"/>
              <a:gd name="connsiteY132" fmla="*/ 393828 h 6858000"/>
              <a:gd name="connsiteX133" fmla="*/ 51368 w 1364418"/>
              <a:gd name="connsiteY133" fmla="*/ 353137 h 6858000"/>
              <a:gd name="connsiteX134" fmla="*/ 55970 w 1364418"/>
              <a:gd name="connsiteY134" fmla="*/ 321428 h 6858000"/>
              <a:gd name="connsiteX135" fmla="*/ 57061 w 1364418"/>
              <a:gd name="connsiteY135" fmla="*/ 275771 h 6858000"/>
              <a:gd name="connsiteX136" fmla="*/ 74088 w 1364418"/>
              <a:gd name="connsiteY136" fmla="*/ 212860 h 6858000"/>
              <a:gd name="connsiteX137" fmla="*/ 65798 w 1364418"/>
              <a:gd name="connsiteY137" fmla="*/ 144983 h 6858000"/>
              <a:gd name="connsiteX138" fmla="*/ 78082 w 1364418"/>
              <a:gd name="connsiteY138" fmla="*/ 55288 h 6858000"/>
              <a:gd name="connsiteX139" fmla="*/ 37636 w 1364418"/>
              <a:gd name="connsiteY139"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101112 w 1364418"/>
              <a:gd name="connsiteY3" fmla="*/ 6857735 h 6858000"/>
              <a:gd name="connsiteX4" fmla="*/ 137705 w 1364418"/>
              <a:gd name="connsiteY4" fmla="*/ 6776847 h 6858000"/>
              <a:gd name="connsiteX5" fmla="*/ 149205 w 1364418"/>
              <a:gd name="connsiteY5" fmla="*/ 6737706 h 6858000"/>
              <a:gd name="connsiteX6" fmla="*/ 173944 w 1364418"/>
              <a:gd name="connsiteY6" fmla="*/ 6691589 h 6858000"/>
              <a:gd name="connsiteX7" fmla="*/ 165968 w 1364418"/>
              <a:gd name="connsiteY7" fmla="*/ 6659970 h 6858000"/>
              <a:gd name="connsiteX8" fmla="*/ 166592 w 1364418"/>
              <a:gd name="connsiteY8" fmla="*/ 6636211 h 6858000"/>
              <a:gd name="connsiteX9" fmla="*/ 184036 w 1364418"/>
              <a:gd name="connsiteY9" fmla="*/ 6594177 h 6858000"/>
              <a:gd name="connsiteX10" fmla="*/ 198076 w 1364418"/>
              <a:gd name="connsiteY10" fmla="*/ 6557575 h 6858000"/>
              <a:gd name="connsiteX11" fmla="*/ 251033 w 1364418"/>
              <a:gd name="connsiteY11" fmla="*/ 6492130 h 6858000"/>
              <a:gd name="connsiteX12" fmla="*/ 266720 w 1364418"/>
              <a:gd name="connsiteY12" fmla="*/ 6431610 h 6858000"/>
              <a:gd name="connsiteX13" fmla="*/ 310425 w 1364418"/>
              <a:gd name="connsiteY13" fmla="*/ 6379786 h 6858000"/>
              <a:gd name="connsiteX14" fmla="*/ 293648 w 1364418"/>
              <a:gd name="connsiteY14" fmla="*/ 6334727 h 6858000"/>
              <a:gd name="connsiteX15" fmla="*/ 271063 w 1364418"/>
              <a:gd name="connsiteY15" fmla="*/ 6313295 h 6858000"/>
              <a:gd name="connsiteX16" fmla="*/ 278227 w 1364418"/>
              <a:gd name="connsiteY16" fmla="*/ 6280046 h 6858000"/>
              <a:gd name="connsiteX17" fmla="*/ 281226 w 1364418"/>
              <a:gd name="connsiteY17" fmla="*/ 6272987 h 6858000"/>
              <a:gd name="connsiteX18" fmla="*/ 288000 w 1364418"/>
              <a:gd name="connsiteY18" fmla="*/ 6252834 h 6858000"/>
              <a:gd name="connsiteX19" fmla="*/ 265992 w 1364418"/>
              <a:gd name="connsiteY19" fmla="*/ 6202459 h 6858000"/>
              <a:gd name="connsiteX20" fmla="*/ 264790 w 1364418"/>
              <a:gd name="connsiteY20" fmla="*/ 6153037 h 6858000"/>
              <a:gd name="connsiteX21" fmla="*/ 280205 w 1364418"/>
              <a:gd name="connsiteY21" fmla="*/ 6078132 h 6858000"/>
              <a:gd name="connsiteX22" fmla="*/ 267592 w 1364418"/>
              <a:gd name="connsiteY22" fmla="*/ 6028119 h 6858000"/>
              <a:gd name="connsiteX23" fmla="*/ 252821 w 1364418"/>
              <a:gd name="connsiteY23" fmla="*/ 5926735 h 6858000"/>
              <a:gd name="connsiteX24" fmla="*/ 302333 w 1364418"/>
              <a:gd name="connsiteY24" fmla="*/ 5712857 h 6858000"/>
              <a:gd name="connsiteX25" fmla="*/ 332131 w 1364418"/>
              <a:gd name="connsiteY25" fmla="*/ 5660491 h 6858000"/>
              <a:gd name="connsiteX26" fmla="*/ 341254 w 1364418"/>
              <a:gd name="connsiteY26" fmla="*/ 5563435 h 6858000"/>
              <a:gd name="connsiteX27" fmla="*/ 368130 w 1364418"/>
              <a:gd name="connsiteY27" fmla="*/ 5437125 h 6858000"/>
              <a:gd name="connsiteX28" fmla="*/ 381698 w 1364418"/>
              <a:gd name="connsiteY28" fmla="*/ 5396260 h 6858000"/>
              <a:gd name="connsiteX29" fmla="*/ 397679 w 1364418"/>
              <a:gd name="connsiteY29" fmla="*/ 5330009 h 6858000"/>
              <a:gd name="connsiteX30" fmla="*/ 431172 w 1364418"/>
              <a:gd name="connsiteY30" fmla="*/ 5273739 h 6858000"/>
              <a:gd name="connsiteX31" fmla="*/ 440771 w 1364418"/>
              <a:gd name="connsiteY31" fmla="*/ 5241779 h 6858000"/>
              <a:gd name="connsiteX32" fmla="*/ 451997 w 1364418"/>
              <a:gd name="connsiteY32" fmla="*/ 5225268 h 6858000"/>
              <a:gd name="connsiteX33" fmla="*/ 453017 w 1364418"/>
              <a:gd name="connsiteY33" fmla="*/ 5217684 h 6858000"/>
              <a:gd name="connsiteX34" fmla="*/ 460358 w 1364418"/>
              <a:gd name="connsiteY34" fmla="*/ 5193377 h 6858000"/>
              <a:gd name="connsiteX35" fmla="*/ 463661 w 1364418"/>
              <a:gd name="connsiteY35" fmla="*/ 5179288 h 6858000"/>
              <a:gd name="connsiteX36" fmla="*/ 464645 w 1364418"/>
              <a:gd name="connsiteY36" fmla="*/ 5173621 h 6858000"/>
              <a:gd name="connsiteX37" fmla="*/ 460279 w 1364418"/>
              <a:gd name="connsiteY37" fmla="*/ 5159961 h 6858000"/>
              <a:gd name="connsiteX38" fmla="*/ 466956 w 1364418"/>
              <a:gd name="connsiteY38" fmla="*/ 5144295 h 6858000"/>
              <a:gd name="connsiteX39" fmla="*/ 463889 w 1364418"/>
              <a:gd name="connsiteY39" fmla="*/ 5125185 h 6858000"/>
              <a:gd name="connsiteX40" fmla="*/ 470719 w 1364418"/>
              <a:gd name="connsiteY40" fmla="*/ 5121884 h 6858000"/>
              <a:gd name="connsiteX41" fmla="*/ 477755 w 1364418"/>
              <a:gd name="connsiteY41" fmla="*/ 5067850 h 6858000"/>
              <a:gd name="connsiteX42" fmla="*/ 480486 w 1364418"/>
              <a:gd name="connsiteY42" fmla="*/ 5060861 h 6858000"/>
              <a:gd name="connsiteX43" fmla="*/ 477190 w 1364418"/>
              <a:gd name="connsiteY43" fmla="*/ 5034192 h 6858000"/>
              <a:gd name="connsiteX44" fmla="*/ 478744 w 1364418"/>
              <a:gd name="connsiteY44" fmla="*/ 4993030 h 6858000"/>
              <a:gd name="connsiteX45" fmla="*/ 485653 w 1364418"/>
              <a:gd name="connsiteY45" fmla="*/ 4946844 h 6858000"/>
              <a:gd name="connsiteX46" fmla="*/ 481509 w 1364418"/>
              <a:gd name="connsiteY46" fmla="*/ 4932692 h 6858000"/>
              <a:gd name="connsiteX47" fmla="*/ 496912 w 1364418"/>
              <a:gd name="connsiteY47" fmla="*/ 4858827 h 6858000"/>
              <a:gd name="connsiteX48" fmla="*/ 502815 w 1364418"/>
              <a:gd name="connsiteY48" fmla="*/ 4821170 h 6858000"/>
              <a:gd name="connsiteX49" fmla="*/ 507548 w 1364418"/>
              <a:gd name="connsiteY49" fmla="*/ 4780965 h 6858000"/>
              <a:gd name="connsiteX50" fmla="*/ 508841 w 1364418"/>
              <a:gd name="connsiteY50" fmla="*/ 4750867 h 6858000"/>
              <a:gd name="connsiteX51" fmla="*/ 506648 w 1364418"/>
              <a:gd name="connsiteY51" fmla="*/ 4690749 h 6858000"/>
              <a:gd name="connsiteX52" fmla="*/ 502128 w 1364418"/>
              <a:gd name="connsiteY52" fmla="*/ 4584173 h 6858000"/>
              <a:gd name="connsiteX53" fmla="*/ 497211 w 1364418"/>
              <a:gd name="connsiteY53" fmla="*/ 4444346 h 6858000"/>
              <a:gd name="connsiteX54" fmla="*/ 493776 w 1364418"/>
              <a:gd name="connsiteY54" fmla="*/ 4375228 h 6858000"/>
              <a:gd name="connsiteX55" fmla="*/ 474429 w 1364418"/>
              <a:gd name="connsiteY55" fmla="*/ 4214165 h 6858000"/>
              <a:gd name="connsiteX56" fmla="*/ 478502 w 1364418"/>
              <a:gd name="connsiteY56" fmla="*/ 4090296 h 6858000"/>
              <a:gd name="connsiteX57" fmla="*/ 463758 w 1364418"/>
              <a:gd name="connsiteY57" fmla="*/ 4033999 h 6858000"/>
              <a:gd name="connsiteX58" fmla="*/ 464907 w 1364418"/>
              <a:gd name="connsiteY58" fmla="*/ 4031933 h 6858000"/>
              <a:gd name="connsiteX59" fmla="*/ 463483 w 1364418"/>
              <a:gd name="connsiteY59" fmla="*/ 4013953 h 6858000"/>
              <a:gd name="connsiteX60" fmla="*/ 449778 w 1364418"/>
              <a:gd name="connsiteY60" fmla="*/ 3974753 h 6858000"/>
              <a:gd name="connsiteX61" fmla="*/ 451376 w 1364418"/>
              <a:gd name="connsiteY61" fmla="*/ 3969950 h 6858000"/>
              <a:gd name="connsiteX62" fmla="*/ 444798 w 1364418"/>
              <a:gd name="connsiteY62" fmla="*/ 3933779 h 6858000"/>
              <a:gd name="connsiteX63" fmla="*/ 446129 w 1364418"/>
              <a:gd name="connsiteY63" fmla="*/ 3933093 h 6858000"/>
              <a:gd name="connsiteX64" fmla="*/ 450483 w 1364418"/>
              <a:gd name="connsiteY64" fmla="*/ 3922082 h 6858000"/>
              <a:gd name="connsiteX65" fmla="*/ 455561 w 1364418"/>
              <a:gd name="connsiteY65" fmla="*/ 3901461 h 6858000"/>
              <a:gd name="connsiteX66" fmla="*/ 478155 w 1364418"/>
              <a:gd name="connsiteY66" fmla="*/ 3813873 h 6858000"/>
              <a:gd name="connsiteX67" fmla="*/ 477580 w 1364418"/>
              <a:gd name="connsiteY67" fmla="*/ 3806161 h 6858000"/>
              <a:gd name="connsiteX68" fmla="*/ 477887 w 1364418"/>
              <a:gd name="connsiteY68" fmla="*/ 3805957 h 6858000"/>
              <a:gd name="connsiteX69" fmla="*/ 477914 w 1364418"/>
              <a:gd name="connsiteY69" fmla="*/ 3797724 h 6858000"/>
              <a:gd name="connsiteX70" fmla="*/ 476529 w 1364418"/>
              <a:gd name="connsiteY70" fmla="*/ 3792098 h 6858000"/>
              <a:gd name="connsiteX71" fmla="*/ 475413 w 1364418"/>
              <a:gd name="connsiteY71" fmla="*/ 3777135 h 6858000"/>
              <a:gd name="connsiteX72" fmla="*/ 477146 w 1364418"/>
              <a:gd name="connsiteY72" fmla="*/ 3771656 h 6858000"/>
              <a:gd name="connsiteX73" fmla="*/ 480889 w 1364418"/>
              <a:gd name="connsiteY73" fmla="*/ 3769007 h 6858000"/>
              <a:gd name="connsiteX74" fmla="*/ 480355 w 1364418"/>
              <a:gd name="connsiteY74" fmla="*/ 3767709 h 6858000"/>
              <a:gd name="connsiteX75" fmla="*/ 489051 w 1364418"/>
              <a:gd name="connsiteY75" fmla="*/ 3738082 h 6858000"/>
              <a:gd name="connsiteX76" fmla="*/ 496397 w 1364418"/>
              <a:gd name="connsiteY76" fmla="*/ 3673397 h 6858000"/>
              <a:gd name="connsiteX77" fmla="*/ 495693 w 1364418"/>
              <a:gd name="connsiteY77" fmla="*/ 3637109 h 6858000"/>
              <a:gd name="connsiteX78" fmla="*/ 499136 w 1364418"/>
              <a:gd name="connsiteY78" fmla="*/ 3536883 h 6858000"/>
              <a:gd name="connsiteX79" fmla="*/ 506674 w 1364418"/>
              <a:gd name="connsiteY79" fmla="*/ 3435652 h 6858000"/>
              <a:gd name="connsiteX80" fmla="*/ 508345 w 1364418"/>
              <a:gd name="connsiteY80" fmla="*/ 3307769 h 6858000"/>
              <a:gd name="connsiteX81" fmla="*/ 525908 w 1364418"/>
              <a:gd name="connsiteY81" fmla="*/ 3250522 h 6858000"/>
              <a:gd name="connsiteX82" fmla="*/ 526333 w 1364418"/>
              <a:gd name="connsiteY82" fmla="*/ 3229163 h 6858000"/>
              <a:gd name="connsiteX83" fmla="*/ 528156 w 1364418"/>
              <a:gd name="connsiteY83" fmla="*/ 3217217 h 6858000"/>
              <a:gd name="connsiteX84" fmla="*/ 514991 w 1364418"/>
              <a:gd name="connsiteY84" fmla="*/ 3183755 h 6858000"/>
              <a:gd name="connsiteX85" fmla="*/ 515492 w 1364418"/>
              <a:gd name="connsiteY85" fmla="*/ 3178642 h 6858000"/>
              <a:gd name="connsiteX86" fmla="*/ 503092 w 1364418"/>
              <a:gd name="connsiteY86" fmla="*/ 3158586 h 6858000"/>
              <a:gd name="connsiteX87" fmla="*/ 488277 w 1364418"/>
              <a:gd name="connsiteY87" fmla="*/ 3129034 h 6858000"/>
              <a:gd name="connsiteX88" fmla="*/ 488942 w 1364418"/>
              <a:gd name="connsiteY88" fmla="*/ 3126682 h 6858000"/>
              <a:gd name="connsiteX89" fmla="*/ 479810 w 1364418"/>
              <a:gd name="connsiteY89" fmla="*/ 3114519 h 6858000"/>
              <a:gd name="connsiteX90" fmla="*/ 466419 w 1364418"/>
              <a:gd name="connsiteY90" fmla="*/ 3106272 h 6858000"/>
              <a:gd name="connsiteX91" fmla="*/ 439149 w 1364418"/>
              <a:gd name="connsiteY91" fmla="*/ 2958185 h 6858000"/>
              <a:gd name="connsiteX92" fmla="*/ 381763 w 1364418"/>
              <a:gd name="connsiteY92" fmla="*/ 2762989 h 6858000"/>
              <a:gd name="connsiteX93" fmla="*/ 330681 w 1364418"/>
              <a:gd name="connsiteY93" fmla="*/ 2554718 h 6858000"/>
              <a:gd name="connsiteX94" fmla="*/ 310775 w 1364418"/>
              <a:gd name="connsiteY94" fmla="*/ 2485734 h 6858000"/>
              <a:gd name="connsiteX95" fmla="*/ 301498 w 1364418"/>
              <a:gd name="connsiteY95" fmla="*/ 2447068 h 6858000"/>
              <a:gd name="connsiteX96" fmla="*/ 288459 w 1364418"/>
              <a:gd name="connsiteY96" fmla="*/ 2425819 h 6858000"/>
              <a:gd name="connsiteX97" fmla="*/ 294458 w 1364418"/>
              <a:gd name="connsiteY97" fmla="*/ 2402874 h 6858000"/>
              <a:gd name="connsiteX98" fmla="*/ 297070 w 1364418"/>
              <a:gd name="connsiteY98" fmla="*/ 2381443 h 6858000"/>
              <a:gd name="connsiteX99" fmla="*/ 273399 w 1364418"/>
              <a:gd name="connsiteY99" fmla="*/ 2261920 h 6858000"/>
              <a:gd name="connsiteX100" fmla="*/ 263286 w 1364418"/>
              <a:gd name="connsiteY100" fmla="*/ 2195378 h 6858000"/>
              <a:gd name="connsiteX101" fmla="*/ 247503 w 1364418"/>
              <a:gd name="connsiteY101" fmla="*/ 2155135 h 6858000"/>
              <a:gd name="connsiteX102" fmla="*/ 244961 w 1364418"/>
              <a:gd name="connsiteY102" fmla="*/ 2118008 h 6858000"/>
              <a:gd name="connsiteX103" fmla="*/ 245954 w 1364418"/>
              <a:gd name="connsiteY103" fmla="*/ 2050531 h 6858000"/>
              <a:gd name="connsiteX104" fmla="*/ 237760 w 1364418"/>
              <a:gd name="connsiteY104" fmla="*/ 1963269 h 6858000"/>
              <a:gd name="connsiteX105" fmla="*/ 218938 w 1364418"/>
              <a:gd name="connsiteY105" fmla="*/ 1906352 h 6858000"/>
              <a:gd name="connsiteX106" fmla="*/ 195495 w 1364418"/>
              <a:gd name="connsiteY106" fmla="*/ 1861531 h 6858000"/>
              <a:gd name="connsiteX107" fmla="*/ 149294 w 1364418"/>
              <a:gd name="connsiteY107" fmla="*/ 1732919 h 6858000"/>
              <a:gd name="connsiteX108" fmla="*/ 121605 w 1364418"/>
              <a:gd name="connsiteY108" fmla="*/ 1663540 h 6858000"/>
              <a:gd name="connsiteX109" fmla="*/ 120731 w 1364418"/>
              <a:gd name="connsiteY109" fmla="*/ 1615777 h 6858000"/>
              <a:gd name="connsiteX110" fmla="*/ 101526 w 1364418"/>
              <a:gd name="connsiteY110" fmla="*/ 1563678 h 6858000"/>
              <a:gd name="connsiteX111" fmla="*/ 114606 w 1364418"/>
              <a:gd name="connsiteY111" fmla="*/ 1519474 h 6858000"/>
              <a:gd name="connsiteX112" fmla="*/ 107348 w 1364418"/>
              <a:gd name="connsiteY112" fmla="*/ 1477995 h 6858000"/>
              <a:gd name="connsiteX113" fmla="*/ 93433 w 1364418"/>
              <a:gd name="connsiteY113" fmla="*/ 1373769 h 6858000"/>
              <a:gd name="connsiteX114" fmla="*/ 101740 w 1364418"/>
              <a:gd name="connsiteY114" fmla="*/ 1307086 h 6858000"/>
              <a:gd name="connsiteX115" fmla="*/ 102928 w 1364418"/>
              <a:gd name="connsiteY115" fmla="*/ 1189033 h 6858000"/>
              <a:gd name="connsiteX116" fmla="*/ 107613 w 1364418"/>
              <a:gd name="connsiteY116" fmla="*/ 1168288 h 6858000"/>
              <a:gd name="connsiteX117" fmla="*/ 99895 w 1364418"/>
              <a:gd name="connsiteY117" fmla="*/ 1142577 h 6858000"/>
              <a:gd name="connsiteX118" fmla="*/ 89201 w 1364418"/>
              <a:gd name="connsiteY118" fmla="*/ 1088484 h 6858000"/>
              <a:gd name="connsiteX119" fmla="*/ 77937 w 1364418"/>
              <a:gd name="connsiteY119" fmla="*/ 1016103 h 6858000"/>
              <a:gd name="connsiteX120" fmla="*/ 79393 w 1364418"/>
              <a:gd name="connsiteY120" fmla="*/ 954054 h 6858000"/>
              <a:gd name="connsiteX121" fmla="*/ 90309 w 1364418"/>
              <a:gd name="connsiteY121" fmla="*/ 921368 h 6858000"/>
              <a:gd name="connsiteX122" fmla="*/ 74258 w 1364418"/>
              <a:gd name="connsiteY122" fmla="*/ 896999 h 6858000"/>
              <a:gd name="connsiteX123" fmla="*/ 43666 w 1364418"/>
              <a:gd name="connsiteY123" fmla="*/ 821517 h 6858000"/>
              <a:gd name="connsiteX124" fmla="*/ 22616 w 1364418"/>
              <a:gd name="connsiteY124" fmla="*/ 751353 h 6858000"/>
              <a:gd name="connsiteX125" fmla="*/ 22174 w 1364418"/>
              <a:gd name="connsiteY125" fmla="*/ 721230 h 6858000"/>
              <a:gd name="connsiteX126" fmla="*/ 7845 w 1364418"/>
              <a:gd name="connsiteY126" fmla="*/ 681659 h 6858000"/>
              <a:gd name="connsiteX127" fmla="*/ 31306 w 1364418"/>
              <a:gd name="connsiteY127" fmla="*/ 619315 h 6858000"/>
              <a:gd name="connsiteX128" fmla="*/ 15184 w 1364418"/>
              <a:gd name="connsiteY128" fmla="*/ 585934 h 6858000"/>
              <a:gd name="connsiteX129" fmla="*/ 22258 w 1364418"/>
              <a:gd name="connsiteY129" fmla="*/ 538948 h 6858000"/>
              <a:gd name="connsiteX130" fmla="*/ 26166 w 1364418"/>
              <a:gd name="connsiteY130" fmla="*/ 525163 h 6858000"/>
              <a:gd name="connsiteX131" fmla="*/ 52290 w 1364418"/>
              <a:gd name="connsiteY131" fmla="*/ 446567 h 6858000"/>
              <a:gd name="connsiteX132" fmla="*/ 51538 w 1364418"/>
              <a:gd name="connsiteY132" fmla="*/ 393828 h 6858000"/>
              <a:gd name="connsiteX133" fmla="*/ 51368 w 1364418"/>
              <a:gd name="connsiteY133" fmla="*/ 353137 h 6858000"/>
              <a:gd name="connsiteX134" fmla="*/ 55970 w 1364418"/>
              <a:gd name="connsiteY134" fmla="*/ 321428 h 6858000"/>
              <a:gd name="connsiteX135" fmla="*/ 57061 w 1364418"/>
              <a:gd name="connsiteY135" fmla="*/ 275771 h 6858000"/>
              <a:gd name="connsiteX136" fmla="*/ 74088 w 1364418"/>
              <a:gd name="connsiteY136" fmla="*/ 212860 h 6858000"/>
              <a:gd name="connsiteX137" fmla="*/ 65798 w 1364418"/>
              <a:gd name="connsiteY137" fmla="*/ 144983 h 6858000"/>
              <a:gd name="connsiteX138" fmla="*/ 78082 w 1364418"/>
              <a:gd name="connsiteY138" fmla="*/ 55288 h 6858000"/>
              <a:gd name="connsiteX139" fmla="*/ 37636 w 1364418"/>
              <a:gd name="connsiteY139"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Lst>
            <a:rect l="l" t="t" r="r" b="b"/>
            <a:pathLst>
              <a:path w="1364418" h="6858000">
                <a:moveTo>
                  <a:pt x="37636" y="0"/>
                </a:moveTo>
                <a:lnTo>
                  <a:pt x="1364418" y="0"/>
                </a:lnTo>
                <a:lnTo>
                  <a:pt x="1364418" y="6858000"/>
                </a:lnTo>
                <a:lnTo>
                  <a:pt x="101112" y="6857735"/>
                </a:lnTo>
                <a:cubicBezTo>
                  <a:pt x="115369" y="6839114"/>
                  <a:pt x="142394" y="6806441"/>
                  <a:pt x="137705" y="6776847"/>
                </a:cubicBezTo>
                <a:cubicBezTo>
                  <a:pt x="148424" y="6767643"/>
                  <a:pt x="156380" y="6753187"/>
                  <a:pt x="149205" y="6737706"/>
                </a:cubicBezTo>
                <a:cubicBezTo>
                  <a:pt x="155245" y="6708183"/>
                  <a:pt x="170958" y="6713000"/>
                  <a:pt x="173944" y="6691589"/>
                </a:cubicBezTo>
                <a:cubicBezTo>
                  <a:pt x="174057" y="6689618"/>
                  <a:pt x="165855" y="6661941"/>
                  <a:pt x="165968" y="6659970"/>
                </a:cubicBezTo>
                <a:cubicBezTo>
                  <a:pt x="166538" y="6656036"/>
                  <a:pt x="165560" y="6637698"/>
                  <a:pt x="166592" y="6636211"/>
                </a:cubicBezTo>
                <a:lnTo>
                  <a:pt x="184036" y="6594177"/>
                </a:lnTo>
                <a:cubicBezTo>
                  <a:pt x="192044" y="6580421"/>
                  <a:pt x="188570" y="6573022"/>
                  <a:pt x="198076" y="6557575"/>
                </a:cubicBezTo>
                <a:cubicBezTo>
                  <a:pt x="200255" y="6540981"/>
                  <a:pt x="232864" y="6478671"/>
                  <a:pt x="251033" y="6492130"/>
                </a:cubicBezTo>
                <a:cubicBezTo>
                  <a:pt x="252316" y="6486906"/>
                  <a:pt x="263405" y="6432771"/>
                  <a:pt x="266720" y="6431610"/>
                </a:cubicBezTo>
                <a:lnTo>
                  <a:pt x="310425" y="6379786"/>
                </a:lnTo>
                <a:cubicBezTo>
                  <a:pt x="310468" y="6347539"/>
                  <a:pt x="314739" y="6343120"/>
                  <a:pt x="293648" y="6334727"/>
                </a:cubicBezTo>
                <a:cubicBezTo>
                  <a:pt x="293165" y="6323607"/>
                  <a:pt x="271546" y="6324415"/>
                  <a:pt x="271063" y="6313295"/>
                </a:cubicBezTo>
                <a:cubicBezTo>
                  <a:pt x="270633" y="6307513"/>
                  <a:pt x="278657" y="6285828"/>
                  <a:pt x="278227" y="6280046"/>
                </a:cubicBezTo>
                <a:cubicBezTo>
                  <a:pt x="276993" y="6275532"/>
                  <a:pt x="276658" y="6280700"/>
                  <a:pt x="281226" y="6272987"/>
                </a:cubicBezTo>
                <a:lnTo>
                  <a:pt x="288000" y="6252834"/>
                </a:lnTo>
                <a:lnTo>
                  <a:pt x="265992" y="6202459"/>
                </a:lnTo>
                <a:cubicBezTo>
                  <a:pt x="264772" y="6196814"/>
                  <a:pt x="268092" y="6158095"/>
                  <a:pt x="264790" y="6153037"/>
                </a:cubicBezTo>
                <a:cubicBezTo>
                  <a:pt x="302335" y="6114354"/>
                  <a:pt x="260378" y="6128837"/>
                  <a:pt x="280205" y="6078132"/>
                </a:cubicBezTo>
                <a:cubicBezTo>
                  <a:pt x="283657" y="6049622"/>
                  <a:pt x="275724" y="6059673"/>
                  <a:pt x="267592" y="6028119"/>
                </a:cubicBezTo>
                <a:cubicBezTo>
                  <a:pt x="277113" y="5988572"/>
                  <a:pt x="234727" y="5976018"/>
                  <a:pt x="252821" y="5926735"/>
                </a:cubicBezTo>
                <a:cubicBezTo>
                  <a:pt x="290324" y="5823532"/>
                  <a:pt x="288016" y="5757776"/>
                  <a:pt x="302333" y="5712857"/>
                </a:cubicBezTo>
                <a:cubicBezTo>
                  <a:pt x="310258" y="5688518"/>
                  <a:pt x="328236" y="5675288"/>
                  <a:pt x="332131" y="5660491"/>
                </a:cubicBezTo>
                <a:cubicBezTo>
                  <a:pt x="345782" y="5622696"/>
                  <a:pt x="344964" y="5595787"/>
                  <a:pt x="341254" y="5563435"/>
                </a:cubicBezTo>
                <a:cubicBezTo>
                  <a:pt x="335745" y="5537661"/>
                  <a:pt x="359171" y="5479228"/>
                  <a:pt x="368130" y="5437125"/>
                </a:cubicBezTo>
                <a:cubicBezTo>
                  <a:pt x="379868" y="5399640"/>
                  <a:pt x="373836" y="5420657"/>
                  <a:pt x="381698" y="5396260"/>
                </a:cubicBezTo>
                <a:cubicBezTo>
                  <a:pt x="395995" y="5391935"/>
                  <a:pt x="389433" y="5350429"/>
                  <a:pt x="397679" y="5330009"/>
                </a:cubicBezTo>
                <a:cubicBezTo>
                  <a:pt x="405925" y="5309589"/>
                  <a:pt x="420210" y="5291626"/>
                  <a:pt x="431172" y="5273739"/>
                </a:cubicBezTo>
                <a:cubicBezTo>
                  <a:pt x="426568" y="5263245"/>
                  <a:pt x="432286" y="5253790"/>
                  <a:pt x="440771" y="5241779"/>
                </a:cubicBezTo>
                <a:lnTo>
                  <a:pt x="451997" y="5225268"/>
                </a:lnTo>
                <a:lnTo>
                  <a:pt x="453017" y="5217684"/>
                </a:lnTo>
                <a:cubicBezTo>
                  <a:pt x="455252" y="5208685"/>
                  <a:pt x="458044" y="5200600"/>
                  <a:pt x="460358" y="5193377"/>
                </a:cubicBezTo>
                <a:lnTo>
                  <a:pt x="463661" y="5179288"/>
                </a:lnTo>
                <a:lnTo>
                  <a:pt x="464645" y="5173621"/>
                </a:lnTo>
                <a:lnTo>
                  <a:pt x="460279" y="5159961"/>
                </a:lnTo>
                <a:lnTo>
                  <a:pt x="466956" y="5144295"/>
                </a:lnTo>
                <a:lnTo>
                  <a:pt x="463889" y="5125185"/>
                </a:lnTo>
                <a:cubicBezTo>
                  <a:pt x="466252" y="5124475"/>
                  <a:pt x="468554" y="5123363"/>
                  <a:pt x="470719" y="5121884"/>
                </a:cubicBezTo>
                <a:lnTo>
                  <a:pt x="477755" y="5067850"/>
                </a:lnTo>
                <a:lnTo>
                  <a:pt x="480486" y="5060861"/>
                </a:lnTo>
                <a:lnTo>
                  <a:pt x="477190" y="5034192"/>
                </a:lnTo>
                <a:cubicBezTo>
                  <a:pt x="476699" y="5019824"/>
                  <a:pt x="477403" y="5006180"/>
                  <a:pt x="478744" y="4993030"/>
                </a:cubicBezTo>
                <a:lnTo>
                  <a:pt x="485653" y="4946844"/>
                </a:lnTo>
                <a:lnTo>
                  <a:pt x="481509" y="4932692"/>
                </a:lnTo>
                <a:cubicBezTo>
                  <a:pt x="481214" y="4911802"/>
                  <a:pt x="495319" y="4880686"/>
                  <a:pt x="496912" y="4858827"/>
                </a:cubicBezTo>
                <a:lnTo>
                  <a:pt x="502815" y="4821170"/>
                </a:lnTo>
                <a:lnTo>
                  <a:pt x="507548" y="4780965"/>
                </a:lnTo>
                <a:lnTo>
                  <a:pt x="508841" y="4750867"/>
                </a:lnTo>
                <a:lnTo>
                  <a:pt x="506648" y="4690749"/>
                </a:lnTo>
                <a:cubicBezTo>
                  <a:pt x="512729" y="4654213"/>
                  <a:pt x="491337" y="4623546"/>
                  <a:pt x="502128" y="4584173"/>
                </a:cubicBezTo>
                <a:cubicBezTo>
                  <a:pt x="488693" y="4519562"/>
                  <a:pt x="492047" y="4501522"/>
                  <a:pt x="497211" y="4444346"/>
                </a:cubicBezTo>
                <a:cubicBezTo>
                  <a:pt x="511033" y="4454946"/>
                  <a:pt x="497584" y="4394050"/>
                  <a:pt x="493776" y="4375228"/>
                </a:cubicBezTo>
                <a:cubicBezTo>
                  <a:pt x="491426" y="4334791"/>
                  <a:pt x="480594" y="4270639"/>
                  <a:pt x="474429" y="4214165"/>
                </a:cubicBezTo>
                <a:cubicBezTo>
                  <a:pt x="465297" y="4170832"/>
                  <a:pt x="480280" y="4120324"/>
                  <a:pt x="478502" y="4090296"/>
                </a:cubicBezTo>
                <a:lnTo>
                  <a:pt x="463758" y="4033999"/>
                </a:lnTo>
                <a:lnTo>
                  <a:pt x="464907" y="4031933"/>
                </a:lnTo>
                <a:cubicBezTo>
                  <a:pt x="467040" y="4022997"/>
                  <a:pt x="465967" y="4017669"/>
                  <a:pt x="463483" y="4013953"/>
                </a:cubicBezTo>
                <a:lnTo>
                  <a:pt x="449778" y="3974753"/>
                </a:lnTo>
                <a:lnTo>
                  <a:pt x="451376" y="3969950"/>
                </a:lnTo>
                <a:lnTo>
                  <a:pt x="444798" y="3933779"/>
                </a:lnTo>
                <a:lnTo>
                  <a:pt x="446129" y="3933093"/>
                </a:lnTo>
                <a:cubicBezTo>
                  <a:pt x="448961" y="3930731"/>
                  <a:pt x="450769" y="3927433"/>
                  <a:pt x="450483" y="3922082"/>
                </a:cubicBezTo>
                <a:cubicBezTo>
                  <a:pt x="471740" y="3927556"/>
                  <a:pt x="458283" y="3917724"/>
                  <a:pt x="455561" y="3901461"/>
                </a:cubicBezTo>
                <a:cubicBezTo>
                  <a:pt x="460173" y="3883426"/>
                  <a:pt x="474485" y="3829756"/>
                  <a:pt x="478155" y="3813873"/>
                </a:cubicBezTo>
                <a:cubicBezTo>
                  <a:pt x="477963" y="3811302"/>
                  <a:pt x="477772" y="3808732"/>
                  <a:pt x="477580" y="3806161"/>
                </a:cubicBezTo>
                <a:lnTo>
                  <a:pt x="477887" y="3805957"/>
                </a:lnTo>
                <a:cubicBezTo>
                  <a:pt x="478443" y="3804175"/>
                  <a:pt x="478509" y="3801600"/>
                  <a:pt x="477914" y="3797724"/>
                </a:cubicBezTo>
                <a:lnTo>
                  <a:pt x="476529" y="3792098"/>
                </a:lnTo>
                <a:lnTo>
                  <a:pt x="475413" y="3777135"/>
                </a:lnTo>
                <a:lnTo>
                  <a:pt x="477146" y="3771656"/>
                </a:lnTo>
                <a:lnTo>
                  <a:pt x="480889" y="3769007"/>
                </a:lnTo>
                <a:lnTo>
                  <a:pt x="480355" y="3767709"/>
                </a:lnTo>
                <a:cubicBezTo>
                  <a:pt x="472854" y="3758603"/>
                  <a:pt x="462858" y="3757457"/>
                  <a:pt x="489051" y="3738082"/>
                </a:cubicBezTo>
                <a:cubicBezTo>
                  <a:pt x="476420" y="3716230"/>
                  <a:pt x="492614" y="3707883"/>
                  <a:pt x="496397" y="3673397"/>
                </a:cubicBezTo>
                <a:cubicBezTo>
                  <a:pt x="485059" y="3661788"/>
                  <a:pt x="488117" y="3649813"/>
                  <a:pt x="495693" y="3637109"/>
                </a:cubicBezTo>
                <a:cubicBezTo>
                  <a:pt x="488827" y="3605834"/>
                  <a:pt x="498565" y="3573837"/>
                  <a:pt x="499136" y="3536883"/>
                </a:cubicBezTo>
                <a:cubicBezTo>
                  <a:pt x="483096" y="3500539"/>
                  <a:pt x="506170" y="3475121"/>
                  <a:pt x="506674" y="3435652"/>
                </a:cubicBezTo>
                <a:cubicBezTo>
                  <a:pt x="508209" y="3397466"/>
                  <a:pt x="505139" y="3338624"/>
                  <a:pt x="508345" y="3307769"/>
                </a:cubicBezTo>
                <a:cubicBezTo>
                  <a:pt x="522826" y="3292381"/>
                  <a:pt x="493343" y="3256540"/>
                  <a:pt x="525908" y="3250522"/>
                </a:cubicBezTo>
                <a:cubicBezTo>
                  <a:pt x="519705" y="3235893"/>
                  <a:pt x="504475" y="3230937"/>
                  <a:pt x="526333" y="3229163"/>
                </a:cubicBezTo>
                <a:cubicBezTo>
                  <a:pt x="524884" y="3224149"/>
                  <a:pt x="525919" y="3220404"/>
                  <a:pt x="528156" y="3217217"/>
                </a:cubicBezTo>
                <a:lnTo>
                  <a:pt x="514991" y="3183755"/>
                </a:lnTo>
                <a:lnTo>
                  <a:pt x="515492" y="3178642"/>
                </a:lnTo>
                <a:lnTo>
                  <a:pt x="503092" y="3158586"/>
                </a:lnTo>
                <a:lnTo>
                  <a:pt x="488277" y="3129034"/>
                </a:lnTo>
                <a:lnTo>
                  <a:pt x="488942" y="3126682"/>
                </a:lnTo>
                <a:lnTo>
                  <a:pt x="479810" y="3114519"/>
                </a:lnTo>
                <a:cubicBezTo>
                  <a:pt x="476044" y="3110886"/>
                  <a:pt x="471657" y="3108020"/>
                  <a:pt x="466419" y="3106272"/>
                </a:cubicBezTo>
                <a:cubicBezTo>
                  <a:pt x="479357" y="3049949"/>
                  <a:pt x="446991" y="3011906"/>
                  <a:pt x="439149" y="2958185"/>
                </a:cubicBezTo>
                <a:cubicBezTo>
                  <a:pt x="423473" y="2895670"/>
                  <a:pt x="402616" y="2832884"/>
                  <a:pt x="381763" y="2762989"/>
                </a:cubicBezTo>
                <a:cubicBezTo>
                  <a:pt x="340504" y="2718141"/>
                  <a:pt x="357875" y="2611979"/>
                  <a:pt x="330681" y="2554718"/>
                </a:cubicBezTo>
                <a:cubicBezTo>
                  <a:pt x="354561" y="2510384"/>
                  <a:pt x="312857" y="2522616"/>
                  <a:pt x="310775" y="2485734"/>
                </a:cubicBezTo>
                <a:cubicBezTo>
                  <a:pt x="283880" y="2505125"/>
                  <a:pt x="334754" y="2437857"/>
                  <a:pt x="301498" y="2447068"/>
                </a:cubicBezTo>
                <a:cubicBezTo>
                  <a:pt x="302171" y="2440064"/>
                  <a:pt x="286502" y="2432988"/>
                  <a:pt x="288459" y="2425819"/>
                </a:cubicBezTo>
                <a:lnTo>
                  <a:pt x="294458" y="2402874"/>
                </a:lnTo>
                <a:lnTo>
                  <a:pt x="297070" y="2381443"/>
                </a:lnTo>
                <a:cubicBezTo>
                  <a:pt x="291389" y="2355877"/>
                  <a:pt x="281925" y="2295004"/>
                  <a:pt x="273399" y="2261920"/>
                </a:cubicBezTo>
                <a:cubicBezTo>
                  <a:pt x="264489" y="2250852"/>
                  <a:pt x="256407" y="2208397"/>
                  <a:pt x="263286" y="2195378"/>
                </a:cubicBezTo>
                <a:cubicBezTo>
                  <a:pt x="262597" y="2185499"/>
                  <a:pt x="238753" y="2164596"/>
                  <a:pt x="247503" y="2155135"/>
                </a:cubicBezTo>
                <a:cubicBezTo>
                  <a:pt x="257474" y="2141929"/>
                  <a:pt x="229406" y="2121310"/>
                  <a:pt x="244961" y="2118008"/>
                </a:cubicBezTo>
                <a:cubicBezTo>
                  <a:pt x="225493" y="2103116"/>
                  <a:pt x="245373" y="2072196"/>
                  <a:pt x="245954" y="2050531"/>
                </a:cubicBezTo>
                <a:cubicBezTo>
                  <a:pt x="228015" y="2040209"/>
                  <a:pt x="246924" y="2004931"/>
                  <a:pt x="237760" y="1963269"/>
                </a:cubicBezTo>
                <a:cubicBezTo>
                  <a:pt x="217314" y="1952304"/>
                  <a:pt x="249162" y="1930958"/>
                  <a:pt x="218938" y="1906352"/>
                </a:cubicBezTo>
                <a:cubicBezTo>
                  <a:pt x="211894" y="1889396"/>
                  <a:pt x="204207" y="1891128"/>
                  <a:pt x="195495" y="1861531"/>
                </a:cubicBezTo>
                <a:cubicBezTo>
                  <a:pt x="152756" y="1820122"/>
                  <a:pt x="167197" y="1775736"/>
                  <a:pt x="149294" y="1732919"/>
                </a:cubicBezTo>
                <a:cubicBezTo>
                  <a:pt x="132272" y="1683226"/>
                  <a:pt x="131129" y="1708347"/>
                  <a:pt x="121605" y="1663540"/>
                </a:cubicBezTo>
                <a:cubicBezTo>
                  <a:pt x="131383" y="1652207"/>
                  <a:pt x="129824" y="1627305"/>
                  <a:pt x="120731" y="1615777"/>
                </a:cubicBezTo>
                <a:cubicBezTo>
                  <a:pt x="113324" y="1591298"/>
                  <a:pt x="125561" y="1582061"/>
                  <a:pt x="101526" y="1563678"/>
                </a:cubicBezTo>
                <a:cubicBezTo>
                  <a:pt x="118336" y="1562186"/>
                  <a:pt x="95368" y="1514217"/>
                  <a:pt x="114606" y="1519474"/>
                </a:cubicBezTo>
                <a:cubicBezTo>
                  <a:pt x="124662" y="1497831"/>
                  <a:pt x="99126" y="1498809"/>
                  <a:pt x="107348" y="1477995"/>
                </a:cubicBezTo>
                <a:cubicBezTo>
                  <a:pt x="102372" y="1450946"/>
                  <a:pt x="98082" y="1395585"/>
                  <a:pt x="93433" y="1373769"/>
                </a:cubicBezTo>
                <a:lnTo>
                  <a:pt x="101740" y="1307086"/>
                </a:lnTo>
                <a:cubicBezTo>
                  <a:pt x="61518" y="1238798"/>
                  <a:pt x="128597" y="1302829"/>
                  <a:pt x="102928" y="1189033"/>
                </a:cubicBezTo>
                <a:cubicBezTo>
                  <a:pt x="96991" y="1183619"/>
                  <a:pt x="100433" y="1168361"/>
                  <a:pt x="107613" y="1168288"/>
                </a:cubicBezTo>
                <a:cubicBezTo>
                  <a:pt x="104521" y="1161401"/>
                  <a:pt x="88898" y="1146763"/>
                  <a:pt x="99895" y="1142577"/>
                </a:cubicBezTo>
                <a:cubicBezTo>
                  <a:pt x="98248" y="1123927"/>
                  <a:pt x="94639" y="1105753"/>
                  <a:pt x="89201" y="1088484"/>
                </a:cubicBezTo>
                <a:lnTo>
                  <a:pt x="77937" y="1016103"/>
                </a:lnTo>
                <a:cubicBezTo>
                  <a:pt x="78422" y="988163"/>
                  <a:pt x="78908" y="981994"/>
                  <a:pt x="79393" y="954054"/>
                </a:cubicBezTo>
                <a:cubicBezTo>
                  <a:pt x="74607" y="950500"/>
                  <a:pt x="84928" y="922140"/>
                  <a:pt x="90309" y="921368"/>
                </a:cubicBezTo>
                <a:cubicBezTo>
                  <a:pt x="87566" y="916400"/>
                  <a:pt x="66268" y="901306"/>
                  <a:pt x="74258" y="896999"/>
                </a:cubicBezTo>
                <a:cubicBezTo>
                  <a:pt x="69492" y="868759"/>
                  <a:pt x="58957" y="842759"/>
                  <a:pt x="43666" y="821517"/>
                </a:cubicBezTo>
                <a:cubicBezTo>
                  <a:pt x="35059" y="797243"/>
                  <a:pt x="27646" y="764612"/>
                  <a:pt x="22616" y="751353"/>
                </a:cubicBezTo>
                <a:cubicBezTo>
                  <a:pt x="22469" y="741312"/>
                  <a:pt x="22321" y="731271"/>
                  <a:pt x="22174" y="721230"/>
                </a:cubicBezTo>
                <a:lnTo>
                  <a:pt x="7845" y="681659"/>
                </a:lnTo>
                <a:cubicBezTo>
                  <a:pt x="-21513" y="678654"/>
                  <a:pt x="41748" y="630810"/>
                  <a:pt x="31306" y="619315"/>
                </a:cubicBezTo>
                <a:cubicBezTo>
                  <a:pt x="37997" y="611016"/>
                  <a:pt x="17724" y="592108"/>
                  <a:pt x="15184" y="585934"/>
                </a:cubicBezTo>
                <a:cubicBezTo>
                  <a:pt x="14724" y="571597"/>
                  <a:pt x="22718" y="553285"/>
                  <a:pt x="22258" y="538948"/>
                </a:cubicBezTo>
                <a:cubicBezTo>
                  <a:pt x="22152" y="531703"/>
                  <a:pt x="26272" y="532408"/>
                  <a:pt x="26166" y="525163"/>
                </a:cubicBezTo>
                <a:cubicBezTo>
                  <a:pt x="28507" y="511668"/>
                  <a:pt x="56166" y="464433"/>
                  <a:pt x="52290" y="446567"/>
                </a:cubicBezTo>
                <a:cubicBezTo>
                  <a:pt x="47300" y="425186"/>
                  <a:pt x="52062" y="408582"/>
                  <a:pt x="51538" y="393828"/>
                </a:cubicBezTo>
                <a:cubicBezTo>
                  <a:pt x="51481" y="380264"/>
                  <a:pt x="51425" y="366701"/>
                  <a:pt x="51368" y="353137"/>
                </a:cubicBezTo>
                <a:cubicBezTo>
                  <a:pt x="50053" y="345863"/>
                  <a:pt x="61696" y="333814"/>
                  <a:pt x="55970" y="321428"/>
                </a:cubicBezTo>
                <a:cubicBezTo>
                  <a:pt x="56334" y="306209"/>
                  <a:pt x="56697" y="290990"/>
                  <a:pt x="57061" y="275771"/>
                </a:cubicBezTo>
                <a:cubicBezTo>
                  <a:pt x="46146" y="254441"/>
                  <a:pt x="87623" y="243671"/>
                  <a:pt x="74088" y="212860"/>
                </a:cubicBezTo>
                <a:cubicBezTo>
                  <a:pt x="92367" y="188146"/>
                  <a:pt x="68261" y="179672"/>
                  <a:pt x="65798" y="144983"/>
                </a:cubicBezTo>
                <a:cubicBezTo>
                  <a:pt x="52661" y="119338"/>
                  <a:pt x="79134" y="90517"/>
                  <a:pt x="78082" y="55288"/>
                </a:cubicBezTo>
                <a:lnTo>
                  <a:pt x="37636" y="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18" name="Picture 17">
            <a:extLst>
              <a:ext uri="{FF2B5EF4-FFF2-40B4-BE49-F238E27FC236}">
                <a16:creationId xmlns:a16="http://schemas.microsoft.com/office/drawing/2014/main" id="{B61A6128-8FEA-400D-A51E-04CF8FBF3EDD}"/>
              </a:ext>
            </a:extLst>
          </p:cNvPr>
          <p:cNvPicPr>
            <a:picLocks noChangeAspect="1"/>
          </p:cNvPicPr>
          <p:nvPr/>
        </p:nvPicPr>
        <p:blipFill>
          <a:blip r:embed="rId2"/>
          <a:stretch>
            <a:fillRect/>
          </a:stretch>
        </p:blipFill>
        <p:spPr>
          <a:xfrm>
            <a:off x="866486" y="687980"/>
            <a:ext cx="1082965" cy="1137645"/>
          </a:xfrm>
          <a:prstGeom prst="rect">
            <a:avLst/>
          </a:prstGeom>
        </p:spPr>
      </p:pic>
    </p:spTree>
    <p:extLst>
      <p:ext uri="{BB962C8B-B14F-4D97-AF65-F5344CB8AC3E}">
        <p14:creationId xmlns:p14="http://schemas.microsoft.com/office/powerpoint/2010/main" val="7021183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FF47CB7-972F-479F-A36D-9E72D26EC8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0D153B68-5844-490D-8E67-F616D6D72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1331648" cy="1978172"/>
          </a:xfrm>
          <a:custGeom>
            <a:avLst/>
            <a:gdLst>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13657 w 10768629"/>
              <a:gd name="connsiteY144" fmla="*/ 1730706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Lst>
            <a:rect l="l" t="t" r="r" b="b"/>
            <a:pathLst>
              <a:path w="10768629" h="1978172">
                <a:moveTo>
                  <a:pt x="0" y="0"/>
                </a:moveTo>
                <a:lnTo>
                  <a:pt x="10768629" y="0"/>
                </a:lnTo>
                <a:lnTo>
                  <a:pt x="10733254" y="31439"/>
                </a:lnTo>
                <a:lnTo>
                  <a:pt x="10727085" y="37910"/>
                </a:lnTo>
                <a:cubicBezTo>
                  <a:pt x="10712973" y="56080"/>
                  <a:pt x="10699457" y="78430"/>
                  <a:pt x="10675953" y="68623"/>
                </a:cubicBezTo>
                <a:cubicBezTo>
                  <a:pt x="10685972" y="89202"/>
                  <a:pt x="10641629" y="69781"/>
                  <a:pt x="10637091" y="90361"/>
                </a:cubicBezTo>
                <a:cubicBezTo>
                  <a:pt x="10635214" y="107005"/>
                  <a:pt x="10621323" y="104993"/>
                  <a:pt x="10610971" y="110764"/>
                </a:cubicBezTo>
                <a:cubicBezTo>
                  <a:pt x="10603980" y="127568"/>
                  <a:pt x="10551417" y="141180"/>
                  <a:pt x="10532872" y="138028"/>
                </a:cubicBezTo>
                <a:cubicBezTo>
                  <a:pt x="10480300" y="119072"/>
                  <a:pt x="10440532" y="186296"/>
                  <a:pt x="10398558" y="172911"/>
                </a:cubicBezTo>
                <a:cubicBezTo>
                  <a:pt x="10387708" y="174114"/>
                  <a:pt x="10378792" y="177646"/>
                  <a:pt x="10371128" y="182609"/>
                </a:cubicBezTo>
                <a:lnTo>
                  <a:pt x="10352178" y="199976"/>
                </a:lnTo>
                <a:lnTo>
                  <a:pt x="10351815" y="211879"/>
                </a:lnTo>
                <a:lnTo>
                  <a:pt x="10337471" y="218661"/>
                </a:lnTo>
                <a:lnTo>
                  <a:pt x="10334625" y="222351"/>
                </a:lnTo>
                <a:cubicBezTo>
                  <a:pt x="10321108" y="225227"/>
                  <a:pt x="10278615" y="228401"/>
                  <a:pt x="10256365" y="235917"/>
                </a:cubicBezTo>
                <a:cubicBezTo>
                  <a:pt x="10218136" y="258033"/>
                  <a:pt x="10224552" y="209685"/>
                  <a:pt x="10201127" y="267448"/>
                </a:cubicBezTo>
                <a:cubicBezTo>
                  <a:pt x="10121320" y="273476"/>
                  <a:pt x="10040763" y="345580"/>
                  <a:pt x="9961218" y="326720"/>
                </a:cubicBezTo>
                <a:cubicBezTo>
                  <a:pt x="9980173" y="341621"/>
                  <a:pt x="9883038" y="318484"/>
                  <a:pt x="9859715" y="355698"/>
                </a:cubicBezTo>
                <a:cubicBezTo>
                  <a:pt x="9812822" y="367758"/>
                  <a:pt x="9752089" y="383830"/>
                  <a:pt x="9679867" y="399081"/>
                </a:cubicBezTo>
                <a:cubicBezTo>
                  <a:pt x="9618357" y="415668"/>
                  <a:pt x="9525492" y="446315"/>
                  <a:pt x="9490654" y="455225"/>
                </a:cubicBezTo>
                <a:lnTo>
                  <a:pt x="9470837" y="452539"/>
                </a:lnTo>
                <a:lnTo>
                  <a:pt x="9469082" y="454891"/>
                </a:lnTo>
                <a:cubicBezTo>
                  <a:pt x="9460057" y="461184"/>
                  <a:pt x="9453495" y="461729"/>
                  <a:pt x="9448038" y="459733"/>
                </a:cubicBezTo>
                <a:lnTo>
                  <a:pt x="9396821" y="455795"/>
                </a:lnTo>
                <a:lnTo>
                  <a:pt x="9392197" y="459796"/>
                </a:lnTo>
                <a:lnTo>
                  <a:pt x="9347994" y="464462"/>
                </a:lnTo>
                <a:cubicBezTo>
                  <a:pt x="9347959" y="465155"/>
                  <a:pt x="9347925" y="465846"/>
                  <a:pt x="9347889" y="466539"/>
                </a:cubicBezTo>
                <a:cubicBezTo>
                  <a:pt x="9346648" y="471307"/>
                  <a:pt x="9343831" y="475025"/>
                  <a:pt x="9337639" y="476654"/>
                </a:cubicBezTo>
                <a:cubicBezTo>
                  <a:pt x="9354547" y="503661"/>
                  <a:pt x="9336649" y="488969"/>
                  <a:pt x="9316893" y="491390"/>
                </a:cubicBezTo>
                <a:cubicBezTo>
                  <a:pt x="9298834" y="504511"/>
                  <a:pt x="9245386" y="544358"/>
                  <a:pt x="9229283" y="555377"/>
                </a:cubicBezTo>
                <a:lnTo>
                  <a:pt x="9220274" y="557502"/>
                </a:lnTo>
                <a:cubicBezTo>
                  <a:pt x="9220250" y="557668"/>
                  <a:pt x="9220226" y="557835"/>
                  <a:pt x="9220202" y="558001"/>
                </a:cubicBezTo>
                <a:cubicBezTo>
                  <a:pt x="9218468" y="559434"/>
                  <a:pt x="9215591" y="560497"/>
                  <a:pt x="9210908" y="561147"/>
                </a:cubicBezTo>
                <a:lnTo>
                  <a:pt x="9186374" y="565502"/>
                </a:lnTo>
                <a:lnTo>
                  <a:pt x="9181058" y="569943"/>
                </a:lnTo>
                <a:lnTo>
                  <a:pt x="9179948" y="576062"/>
                </a:lnTo>
                <a:lnTo>
                  <a:pt x="9149110" y="598906"/>
                </a:lnTo>
                <a:cubicBezTo>
                  <a:pt x="9133575" y="594395"/>
                  <a:pt x="9087390" y="636567"/>
                  <a:pt x="9078556" y="644039"/>
                </a:cubicBezTo>
                <a:lnTo>
                  <a:pt x="8996399" y="690055"/>
                </a:lnTo>
                <a:cubicBezTo>
                  <a:pt x="8913147" y="777045"/>
                  <a:pt x="8867993" y="772591"/>
                  <a:pt x="8803791" y="813860"/>
                </a:cubicBezTo>
                <a:cubicBezTo>
                  <a:pt x="8745270" y="819906"/>
                  <a:pt x="8690049" y="823612"/>
                  <a:pt x="8636202" y="848463"/>
                </a:cubicBezTo>
                <a:cubicBezTo>
                  <a:pt x="8594799" y="860014"/>
                  <a:pt x="8568613" y="864779"/>
                  <a:pt x="8555372" y="883171"/>
                </a:cubicBezTo>
                <a:lnTo>
                  <a:pt x="8507229" y="901665"/>
                </a:lnTo>
                <a:lnTo>
                  <a:pt x="8428473" y="927985"/>
                </a:lnTo>
                <a:cubicBezTo>
                  <a:pt x="8428287" y="929817"/>
                  <a:pt x="8428100" y="931648"/>
                  <a:pt x="8427914" y="933480"/>
                </a:cubicBezTo>
                <a:lnTo>
                  <a:pt x="8420327" y="941984"/>
                </a:lnTo>
                <a:lnTo>
                  <a:pt x="8407128" y="961344"/>
                </a:lnTo>
                <a:lnTo>
                  <a:pt x="8380548" y="987916"/>
                </a:lnTo>
                <a:lnTo>
                  <a:pt x="8379462" y="987106"/>
                </a:lnTo>
                <a:cubicBezTo>
                  <a:pt x="8376507" y="985864"/>
                  <a:pt x="8373362" y="986042"/>
                  <a:pt x="8369725" y="989186"/>
                </a:cubicBezTo>
                <a:cubicBezTo>
                  <a:pt x="8357221" y="990792"/>
                  <a:pt x="8319237" y="991089"/>
                  <a:pt x="8304438" y="996739"/>
                </a:cubicBezTo>
                <a:cubicBezTo>
                  <a:pt x="8297193" y="1005683"/>
                  <a:pt x="8289328" y="1014568"/>
                  <a:pt x="8280929" y="1023089"/>
                </a:cubicBezTo>
                <a:lnTo>
                  <a:pt x="8275760" y="1027772"/>
                </a:lnTo>
                <a:lnTo>
                  <a:pt x="8275478" y="1027605"/>
                </a:lnTo>
                <a:cubicBezTo>
                  <a:pt x="8273970" y="1028076"/>
                  <a:pt x="8272124" y="1029408"/>
                  <a:pt x="8269666" y="1032033"/>
                </a:cubicBezTo>
                <a:lnTo>
                  <a:pt x="8203836" y="1037347"/>
                </a:lnTo>
                <a:cubicBezTo>
                  <a:pt x="8172789" y="1049890"/>
                  <a:pt x="8148166" y="1034625"/>
                  <a:pt x="8122936" y="1063113"/>
                </a:cubicBezTo>
                <a:cubicBezTo>
                  <a:pt x="8093850" y="1074757"/>
                  <a:pt x="8066781" y="1075350"/>
                  <a:pt x="8043658" y="1092746"/>
                </a:cubicBezTo>
                <a:cubicBezTo>
                  <a:pt x="8032157" y="1089174"/>
                  <a:pt x="8022145" y="1089998"/>
                  <a:pt x="8015351" y="1105478"/>
                </a:cubicBezTo>
                <a:cubicBezTo>
                  <a:pt x="7987544" y="1113006"/>
                  <a:pt x="7977708" y="1099152"/>
                  <a:pt x="7963145" y="1119346"/>
                </a:cubicBezTo>
                <a:cubicBezTo>
                  <a:pt x="7942622" y="1098880"/>
                  <a:pt x="7943760" y="1109516"/>
                  <a:pt x="7938145" y="1120225"/>
                </a:cubicBezTo>
                <a:lnTo>
                  <a:pt x="7937238" y="1121204"/>
                </a:lnTo>
                <a:lnTo>
                  <a:pt x="7934398" y="1118240"/>
                </a:lnTo>
                <a:lnTo>
                  <a:pt x="7918248" y="1124371"/>
                </a:lnTo>
                <a:lnTo>
                  <a:pt x="7914119" y="1127653"/>
                </a:lnTo>
                <a:cubicBezTo>
                  <a:pt x="7911201" y="1129547"/>
                  <a:pt x="7909169" y="1130331"/>
                  <a:pt x="7907658" y="1130350"/>
                </a:cubicBezTo>
                <a:lnTo>
                  <a:pt x="7907434" y="1130103"/>
                </a:lnTo>
                <a:lnTo>
                  <a:pt x="7901508" y="1133245"/>
                </a:lnTo>
                <a:cubicBezTo>
                  <a:pt x="7891644" y="1139271"/>
                  <a:pt x="7882185" y="1145815"/>
                  <a:pt x="7873287" y="1152609"/>
                </a:cubicBezTo>
                <a:cubicBezTo>
                  <a:pt x="7864672" y="1141906"/>
                  <a:pt x="7845199" y="1159242"/>
                  <a:pt x="7834833" y="1153868"/>
                </a:cubicBezTo>
                <a:lnTo>
                  <a:pt x="7828661" y="1139994"/>
                </a:lnTo>
                <a:lnTo>
                  <a:pt x="7823966" y="1143178"/>
                </a:lnTo>
                <a:lnTo>
                  <a:pt x="7815078" y="1151776"/>
                </a:lnTo>
                <a:cubicBezTo>
                  <a:pt x="7813692" y="1152943"/>
                  <a:pt x="7812687" y="1153116"/>
                  <a:pt x="7812026" y="1151522"/>
                </a:cubicBezTo>
                <a:cubicBezTo>
                  <a:pt x="7806555" y="1153054"/>
                  <a:pt x="7788673" y="1159989"/>
                  <a:pt x="7782249" y="1160970"/>
                </a:cubicBezTo>
                <a:lnTo>
                  <a:pt x="7773476" y="1157414"/>
                </a:lnTo>
                <a:lnTo>
                  <a:pt x="7769600" y="1157365"/>
                </a:lnTo>
                <a:lnTo>
                  <a:pt x="7752631" y="1172815"/>
                </a:lnTo>
                <a:lnTo>
                  <a:pt x="7743525" y="1179064"/>
                </a:lnTo>
                <a:lnTo>
                  <a:pt x="7685942" y="1233723"/>
                </a:lnTo>
                <a:lnTo>
                  <a:pt x="7586920" y="1261888"/>
                </a:lnTo>
                <a:cubicBezTo>
                  <a:pt x="7556723" y="1298911"/>
                  <a:pt x="7489186" y="1249860"/>
                  <a:pt x="7486100" y="1292563"/>
                </a:cubicBezTo>
                <a:cubicBezTo>
                  <a:pt x="7454875" y="1308356"/>
                  <a:pt x="7449202" y="1300366"/>
                  <a:pt x="7407190" y="1314737"/>
                </a:cubicBezTo>
                <a:cubicBezTo>
                  <a:pt x="7368386" y="1364011"/>
                  <a:pt x="7288617" y="1403664"/>
                  <a:pt x="7240698" y="1438832"/>
                </a:cubicBezTo>
                <a:cubicBezTo>
                  <a:pt x="7206467" y="1417136"/>
                  <a:pt x="7227555" y="1441678"/>
                  <a:pt x="7197675" y="1447530"/>
                </a:cubicBezTo>
                <a:cubicBezTo>
                  <a:pt x="7211601" y="1474927"/>
                  <a:pt x="7159483" y="1444981"/>
                  <a:pt x="7164788" y="1480293"/>
                </a:cubicBezTo>
                <a:cubicBezTo>
                  <a:pt x="7159184" y="1480240"/>
                  <a:pt x="7153584" y="1479075"/>
                  <a:pt x="7147929" y="1477641"/>
                </a:cubicBezTo>
                <a:lnTo>
                  <a:pt x="7144965" y="1476908"/>
                </a:lnTo>
                <a:lnTo>
                  <a:pt x="7134299" y="1479969"/>
                </a:lnTo>
                <a:lnTo>
                  <a:pt x="7129809" y="1473339"/>
                </a:lnTo>
                <a:lnTo>
                  <a:pt x="7112688" y="1472575"/>
                </a:lnTo>
                <a:cubicBezTo>
                  <a:pt x="7106506" y="1473449"/>
                  <a:pt x="7100123" y="1475741"/>
                  <a:pt x="7093470" y="1480300"/>
                </a:cubicBezTo>
                <a:cubicBezTo>
                  <a:pt x="7079039" y="1501274"/>
                  <a:pt x="7048991" y="1495718"/>
                  <a:pt x="7025034" y="1506934"/>
                </a:cubicBezTo>
                <a:lnTo>
                  <a:pt x="7014783" y="1515868"/>
                </a:lnTo>
                <a:lnTo>
                  <a:pt x="6979706" y="1523511"/>
                </a:lnTo>
                <a:lnTo>
                  <a:pt x="6977890" y="1525793"/>
                </a:lnTo>
                <a:cubicBezTo>
                  <a:pt x="6971996" y="1527914"/>
                  <a:pt x="6959488" y="1529941"/>
                  <a:pt x="6944339" y="1536237"/>
                </a:cubicBezTo>
                <a:lnTo>
                  <a:pt x="6886996" y="1563569"/>
                </a:lnTo>
                <a:lnTo>
                  <a:pt x="6874510" y="1558469"/>
                </a:lnTo>
                <a:lnTo>
                  <a:pt x="6871943" y="1554651"/>
                </a:lnTo>
                <a:lnTo>
                  <a:pt x="6856174" y="1562024"/>
                </a:lnTo>
                <a:lnTo>
                  <a:pt x="6842321" y="1560554"/>
                </a:lnTo>
                <a:lnTo>
                  <a:pt x="6832713" y="1569357"/>
                </a:lnTo>
                <a:lnTo>
                  <a:pt x="6816351" y="1571495"/>
                </a:lnTo>
                <a:cubicBezTo>
                  <a:pt x="6810216" y="1571510"/>
                  <a:pt x="6803310" y="1571324"/>
                  <a:pt x="6795800" y="1572010"/>
                </a:cubicBezTo>
                <a:lnTo>
                  <a:pt x="6777546" y="1568661"/>
                </a:lnTo>
                <a:lnTo>
                  <a:pt x="6751528" y="1574143"/>
                </a:lnTo>
                <a:cubicBezTo>
                  <a:pt x="6731455" y="1578562"/>
                  <a:pt x="6712054" y="1582098"/>
                  <a:pt x="6691966" y="1582255"/>
                </a:cubicBezTo>
                <a:cubicBezTo>
                  <a:pt x="6677921" y="1590738"/>
                  <a:pt x="6663787" y="1595441"/>
                  <a:pt x="6646941" y="1588471"/>
                </a:cubicBezTo>
                <a:cubicBezTo>
                  <a:pt x="6605135" y="1597971"/>
                  <a:pt x="6598373" y="1612583"/>
                  <a:pt x="6568576" y="1606488"/>
                </a:cubicBezTo>
                <a:cubicBezTo>
                  <a:pt x="6562510" y="1614734"/>
                  <a:pt x="6558067" y="1619360"/>
                  <a:pt x="6554358" y="1621701"/>
                </a:cubicBezTo>
                <a:cubicBezTo>
                  <a:pt x="6543227" y="1628727"/>
                  <a:pt x="6538724" y="1615196"/>
                  <a:pt x="6516968" y="1617195"/>
                </a:cubicBezTo>
                <a:cubicBezTo>
                  <a:pt x="6493173" y="1617368"/>
                  <a:pt x="6528193" y="1598652"/>
                  <a:pt x="6506479" y="1602227"/>
                </a:cubicBezTo>
                <a:cubicBezTo>
                  <a:pt x="6486674" y="1613929"/>
                  <a:pt x="6478484" y="1593997"/>
                  <a:pt x="6458436" y="1607332"/>
                </a:cubicBezTo>
                <a:cubicBezTo>
                  <a:pt x="6471168" y="1620800"/>
                  <a:pt x="6410323" y="1615478"/>
                  <a:pt x="6414786" y="1628815"/>
                </a:cubicBezTo>
                <a:cubicBezTo>
                  <a:pt x="6385942" y="1615041"/>
                  <a:pt x="6386569" y="1640238"/>
                  <a:pt x="6357085" y="1640846"/>
                </a:cubicBezTo>
                <a:cubicBezTo>
                  <a:pt x="6341163" y="1636809"/>
                  <a:pt x="6331497" y="1637754"/>
                  <a:pt x="6322636" y="1648213"/>
                </a:cubicBezTo>
                <a:cubicBezTo>
                  <a:pt x="6248448" y="1627802"/>
                  <a:pt x="6286748" y="1654976"/>
                  <a:pt x="6226172" y="1654676"/>
                </a:cubicBezTo>
                <a:lnTo>
                  <a:pt x="6221217" y="1654506"/>
                </a:lnTo>
                <a:lnTo>
                  <a:pt x="6204956" y="1664280"/>
                </a:lnTo>
                <a:cubicBezTo>
                  <a:pt x="6204728" y="1665114"/>
                  <a:pt x="6204498" y="1665947"/>
                  <a:pt x="6204270" y="1666782"/>
                </a:cubicBezTo>
                <a:lnTo>
                  <a:pt x="6143810" y="1661963"/>
                </a:lnTo>
                <a:lnTo>
                  <a:pt x="6136560" y="1665728"/>
                </a:lnTo>
                <a:lnTo>
                  <a:pt x="6096155" y="1656951"/>
                </a:lnTo>
                <a:lnTo>
                  <a:pt x="6075812" y="1655422"/>
                </a:lnTo>
                <a:lnTo>
                  <a:pt x="6039495" y="1649680"/>
                </a:lnTo>
                <a:lnTo>
                  <a:pt x="6036523" y="1652121"/>
                </a:lnTo>
                <a:lnTo>
                  <a:pt x="6029328" y="1649904"/>
                </a:lnTo>
                <a:lnTo>
                  <a:pt x="6024075" y="1652779"/>
                </a:lnTo>
                <a:lnTo>
                  <a:pt x="6018085" y="1652030"/>
                </a:lnTo>
                <a:cubicBezTo>
                  <a:pt x="6006658" y="1653831"/>
                  <a:pt x="5968194" y="1662035"/>
                  <a:pt x="5955513" y="1663584"/>
                </a:cubicBezTo>
                <a:lnTo>
                  <a:pt x="5941996" y="1661326"/>
                </a:lnTo>
                <a:lnTo>
                  <a:pt x="5931789" y="1669915"/>
                </a:lnTo>
                <a:lnTo>
                  <a:pt x="5888686" y="1672175"/>
                </a:lnTo>
                <a:lnTo>
                  <a:pt x="5873794" y="1665454"/>
                </a:lnTo>
                <a:lnTo>
                  <a:pt x="5860022" y="1660635"/>
                </a:lnTo>
                <a:lnTo>
                  <a:pt x="5858237" y="1660649"/>
                </a:lnTo>
                <a:lnTo>
                  <a:pt x="5840319" y="1660798"/>
                </a:lnTo>
                <a:lnTo>
                  <a:pt x="5806984" y="1661075"/>
                </a:lnTo>
                <a:cubicBezTo>
                  <a:pt x="5785708" y="1661533"/>
                  <a:pt x="5764126" y="1662974"/>
                  <a:pt x="5742351" y="1667489"/>
                </a:cubicBezTo>
                <a:cubicBezTo>
                  <a:pt x="5659069" y="1645168"/>
                  <a:pt x="5623400" y="1671703"/>
                  <a:pt x="5529437" y="1636968"/>
                </a:cubicBezTo>
                <a:cubicBezTo>
                  <a:pt x="5500069" y="1636638"/>
                  <a:pt x="5481558" y="1636672"/>
                  <a:pt x="5440853" y="1657958"/>
                </a:cubicBezTo>
                <a:cubicBezTo>
                  <a:pt x="5340428" y="1673293"/>
                  <a:pt x="5074771" y="1739921"/>
                  <a:pt x="4945936" y="1713743"/>
                </a:cubicBezTo>
                <a:cubicBezTo>
                  <a:pt x="4914142" y="1717597"/>
                  <a:pt x="4837317" y="1726609"/>
                  <a:pt x="4818446" y="1726895"/>
                </a:cubicBezTo>
                <a:lnTo>
                  <a:pt x="4813657" y="1730706"/>
                </a:lnTo>
                <a:lnTo>
                  <a:pt x="4759058" y="1766533"/>
                </a:lnTo>
                <a:cubicBezTo>
                  <a:pt x="4747481" y="1770744"/>
                  <a:pt x="4734604" y="1772921"/>
                  <a:pt x="4719749" y="1771811"/>
                </a:cubicBezTo>
                <a:cubicBezTo>
                  <a:pt x="4667035" y="1745585"/>
                  <a:pt x="4634134" y="1775931"/>
                  <a:pt x="4568686" y="1786141"/>
                </a:cubicBezTo>
                <a:cubicBezTo>
                  <a:pt x="4544667" y="1777910"/>
                  <a:pt x="4432547" y="1778168"/>
                  <a:pt x="4418751" y="1796932"/>
                </a:cubicBezTo>
                <a:cubicBezTo>
                  <a:pt x="4403360" y="1801488"/>
                  <a:pt x="4385278" y="1795746"/>
                  <a:pt x="4378377" y="1815528"/>
                </a:cubicBezTo>
                <a:cubicBezTo>
                  <a:pt x="4366870" y="1839461"/>
                  <a:pt x="4312575" y="1805339"/>
                  <a:pt x="4320575" y="1832722"/>
                </a:cubicBezTo>
                <a:cubicBezTo>
                  <a:pt x="4282030" y="1809397"/>
                  <a:pt x="4252210" y="1859755"/>
                  <a:pt x="4220200" y="1873173"/>
                </a:cubicBezTo>
                <a:cubicBezTo>
                  <a:pt x="4189784" y="1872580"/>
                  <a:pt x="4175475" y="1885756"/>
                  <a:pt x="4105361" y="1894711"/>
                </a:cubicBezTo>
                <a:cubicBezTo>
                  <a:pt x="4071894" y="1867524"/>
                  <a:pt x="4035294" y="1916372"/>
                  <a:pt x="3973223" y="1881015"/>
                </a:cubicBezTo>
                <a:cubicBezTo>
                  <a:pt x="3971330" y="1884974"/>
                  <a:pt x="3952843" y="1881390"/>
                  <a:pt x="3900992" y="1880603"/>
                </a:cubicBezTo>
                <a:cubicBezTo>
                  <a:pt x="3849141" y="1879815"/>
                  <a:pt x="3740259" y="1879432"/>
                  <a:pt x="3662119" y="1876289"/>
                </a:cubicBezTo>
                <a:cubicBezTo>
                  <a:pt x="3573420" y="1876991"/>
                  <a:pt x="3613412" y="1915150"/>
                  <a:pt x="3496919" y="1873180"/>
                </a:cubicBezTo>
                <a:cubicBezTo>
                  <a:pt x="3488062" y="1895719"/>
                  <a:pt x="3474293" y="1897950"/>
                  <a:pt x="3449433" y="1889681"/>
                </a:cubicBezTo>
                <a:cubicBezTo>
                  <a:pt x="3406553" y="1891629"/>
                  <a:pt x="3417350" y="1945453"/>
                  <a:pt x="3369766" y="1916653"/>
                </a:cubicBezTo>
                <a:cubicBezTo>
                  <a:pt x="3338805" y="1929531"/>
                  <a:pt x="3310151" y="1915620"/>
                  <a:pt x="3290336" y="1925039"/>
                </a:cubicBezTo>
                <a:lnTo>
                  <a:pt x="3224897" y="1943733"/>
                </a:lnTo>
                <a:cubicBezTo>
                  <a:pt x="3188693" y="1949271"/>
                  <a:pt x="3178540" y="1909145"/>
                  <a:pt x="3161463" y="1946591"/>
                </a:cubicBezTo>
                <a:lnTo>
                  <a:pt x="3157504" y="1957276"/>
                </a:lnTo>
                <a:lnTo>
                  <a:pt x="3115176" y="1943459"/>
                </a:lnTo>
                <a:cubicBezTo>
                  <a:pt x="3095397" y="1937281"/>
                  <a:pt x="3080878" y="1929976"/>
                  <a:pt x="3038835" y="1920210"/>
                </a:cubicBezTo>
                <a:cubicBezTo>
                  <a:pt x="3011900" y="1947086"/>
                  <a:pt x="2967972" y="1927319"/>
                  <a:pt x="2897201" y="1926772"/>
                </a:cubicBezTo>
                <a:lnTo>
                  <a:pt x="2783891" y="1931749"/>
                </a:lnTo>
                <a:cubicBezTo>
                  <a:pt x="2753098" y="1932794"/>
                  <a:pt x="2731621" y="1915151"/>
                  <a:pt x="2712447" y="1933044"/>
                </a:cubicBezTo>
                <a:cubicBezTo>
                  <a:pt x="2621923" y="1990472"/>
                  <a:pt x="2637976" y="1949546"/>
                  <a:pt x="2560151" y="1963609"/>
                </a:cubicBezTo>
                <a:cubicBezTo>
                  <a:pt x="2472084" y="1973456"/>
                  <a:pt x="2423631" y="1962133"/>
                  <a:pt x="2367221" y="1971884"/>
                </a:cubicBezTo>
                <a:cubicBezTo>
                  <a:pt x="2355331" y="1950582"/>
                  <a:pt x="2295649" y="1950006"/>
                  <a:pt x="2272130" y="1961162"/>
                </a:cubicBezTo>
                <a:cubicBezTo>
                  <a:pt x="2229336" y="1964326"/>
                  <a:pt x="2232627" y="1943953"/>
                  <a:pt x="2189404" y="1978172"/>
                </a:cubicBezTo>
                <a:cubicBezTo>
                  <a:pt x="2153824" y="1968017"/>
                  <a:pt x="2114605" y="1969166"/>
                  <a:pt x="2077704" y="1965002"/>
                </a:cubicBezTo>
                <a:cubicBezTo>
                  <a:pt x="2051037" y="1967486"/>
                  <a:pt x="2001803" y="1954594"/>
                  <a:pt x="1967996" y="1953187"/>
                </a:cubicBezTo>
                <a:cubicBezTo>
                  <a:pt x="1924117" y="1970917"/>
                  <a:pt x="1915668" y="1940297"/>
                  <a:pt x="1855805" y="1926082"/>
                </a:cubicBezTo>
                <a:cubicBezTo>
                  <a:pt x="1830663" y="1943732"/>
                  <a:pt x="1810564" y="1935694"/>
                  <a:pt x="1790957" y="1919460"/>
                </a:cubicBezTo>
                <a:cubicBezTo>
                  <a:pt x="1732588" y="1924884"/>
                  <a:pt x="1679506" y="1900619"/>
                  <a:pt x="1613978" y="1891581"/>
                </a:cubicBezTo>
                <a:cubicBezTo>
                  <a:pt x="1542961" y="1912227"/>
                  <a:pt x="1506863" y="1865666"/>
                  <a:pt x="1436831" y="1856201"/>
                </a:cubicBezTo>
                <a:cubicBezTo>
                  <a:pt x="1409149" y="1862955"/>
                  <a:pt x="1391573" y="1790862"/>
                  <a:pt x="1332568" y="1793149"/>
                </a:cubicBezTo>
                <a:cubicBezTo>
                  <a:pt x="1236287" y="1833446"/>
                  <a:pt x="1335185" y="1756546"/>
                  <a:pt x="1186881" y="1768613"/>
                </a:cubicBezTo>
                <a:cubicBezTo>
                  <a:pt x="1178443" y="1775469"/>
                  <a:pt x="1160576" y="1767918"/>
                  <a:pt x="1162595" y="1758337"/>
                </a:cubicBezTo>
                <a:cubicBezTo>
                  <a:pt x="1153167" y="1761117"/>
                  <a:pt x="1130472" y="1779083"/>
                  <a:pt x="1128523" y="1763621"/>
                </a:cubicBezTo>
                <a:cubicBezTo>
                  <a:pt x="1081415" y="1760756"/>
                  <a:pt x="1034361" y="1768718"/>
                  <a:pt x="991903" y="1786741"/>
                </a:cubicBezTo>
                <a:cubicBezTo>
                  <a:pt x="966383" y="1781126"/>
                  <a:pt x="949501" y="1831241"/>
                  <a:pt x="883960" y="1822386"/>
                </a:cubicBezTo>
                <a:cubicBezTo>
                  <a:pt x="831931" y="1790865"/>
                  <a:pt x="826980" y="1826610"/>
                  <a:pt x="766531" y="1805053"/>
                </a:cubicBezTo>
                <a:cubicBezTo>
                  <a:pt x="732778" y="1801141"/>
                  <a:pt x="694055" y="1787044"/>
                  <a:pt x="669779" y="1800537"/>
                </a:cubicBezTo>
                <a:cubicBezTo>
                  <a:pt x="645252" y="1794709"/>
                  <a:pt x="563495" y="1813232"/>
                  <a:pt x="523898" y="1811085"/>
                </a:cubicBezTo>
                <a:cubicBezTo>
                  <a:pt x="457555" y="1798530"/>
                  <a:pt x="395227" y="1824052"/>
                  <a:pt x="360251" y="1830735"/>
                </a:cubicBezTo>
                <a:cubicBezTo>
                  <a:pt x="313564" y="1825583"/>
                  <a:pt x="298281" y="1811622"/>
                  <a:pt x="255207" y="1818275"/>
                </a:cubicBezTo>
                <a:cubicBezTo>
                  <a:pt x="206572" y="1839769"/>
                  <a:pt x="160277" y="1836800"/>
                  <a:pt x="101803" y="1870647"/>
                </a:cubicBezTo>
                <a:cubicBezTo>
                  <a:pt x="85849" y="1910002"/>
                  <a:pt x="27997" y="1845258"/>
                  <a:pt x="25397" y="1888443"/>
                </a:cubicBezTo>
                <a:cubicBezTo>
                  <a:pt x="19096" y="1881154"/>
                  <a:pt x="11260" y="1878398"/>
                  <a:pt x="2370" y="1878311"/>
                </a:cubicBezTo>
                <a:lnTo>
                  <a:pt x="0" y="1878785"/>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7263D075-0C94-4F79-A940-5BFEE8CEB2C8}"/>
              </a:ext>
            </a:extLst>
          </p:cNvPr>
          <p:cNvSpPr>
            <a:spLocks noGrp="1"/>
          </p:cNvSpPr>
          <p:nvPr>
            <p:ph type="title"/>
          </p:nvPr>
        </p:nvSpPr>
        <p:spPr>
          <a:xfrm>
            <a:off x="1050879" y="609601"/>
            <a:ext cx="9810604" cy="1216024"/>
          </a:xfrm>
        </p:spPr>
        <p:txBody>
          <a:bodyPr>
            <a:normAutofit/>
          </a:bodyPr>
          <a:lstStyle/>
          <a:p>
            <a:r>
              <a:rPr lang="en-US" dirty="0"/>
              <a:t>	DECIDE/Develop Model</a:t>
            </a:r>
            <a:endParaRPr lang="en-CA" dirty="0"/>
          </a:p>
        </p:txBody>
      </p:sp>
      <p:sp>
        <p:nvSpPr>
          <p:cNvPr id="3" name="Content Placeholder 2">
            <a:extLst>
              <a:ext uri="{FF2B5EF4-FFF2-40B4-BE49-F238E27FC236}">
                <a16:creationId xmlns:a16="http://schemas.microsoft.com/office/drawing/2014/main" id="{A5E5074E-29B2-444B-BB33-3CF4765F0065}"/>
              </a:ext>
            </a:extLst>
          </p:cNvPr>
          <p:cNvSpPr>
            <a:spLocks noGrp="1"/>
          </p:cNvSpPr>
          <p:nvPr>
            <p:ph idx="1"/>
          </p:nvPr>
        </p:nvSpPr>
        <p:spPr>
          <a:xfrm>
            <a:off x="1050879" y="2243157"/>
            <a:ext cx="4788505" cy="3761091"/>
          </a:xfrm>
        </p:spPr>
        <p:txBody>
          <a:bodyPr>
            <a:normAutofit fontScale="92500"/>
          </a:bodyPr>
          <a:lstStyle/>
          <a:p>
            <a:pPr>
              <a:lnSpc>
                <a:spcPct val="90000"/>
              </a:lnSpc>
              <a:buFont typeface="Wingdings" panose="05000000000000000000" pitchFamily="2" charset="2"/>
              <a:buChar char="q"/>
            </a:pPr>
            <a:r>
              <a:rPr lang="en-US" sz="1600" dirty="0"/>
              <a:t>Perusal of the Data Model before Build</a:t>
            </a:r>
          </a:p>
          <a:p>
            <a:pPr marL="560070" lvl="1" indent="-285750">
              <a:lnSpc>
                <a:spcPct val="90000"/>
              </a:lnSpc>
              <a:buFont typeface="Wingdings" panose="05000000000000000000" pitchFamily="2" charset="2"/>
              <a:buChar char="§"/>
            </a:pPr>
            <a:r>
              <a:rPr lang="en-US" sz="1600" dirty="0"/>
              <a:t>What is Time Series Data?</a:t>
            </a:r>
          </a:p>
          <a:p>
            <a:pPr marL="560070" lvl="1" indent="-285750">
              <a:lnSpc>
                <a:spcPct val="90000"/>
              </a:lnSpc>
              <a:buFont typeface="Wingdings" panose="05000000000000000000" pitchFamily="2" charset="2"/>
              <a:buChar char="§"/>
            </a:pPr>
            <a:r>
              <a:rPr lang="en-US" sz="1600" dirty="0"/>
              <a:t>Properties of Time Series Data</a:t>
            </a:r>
          </a:p>
          <a:p>
            <a:pPr marL="560070" lvl="1" indent="-285750">
              <a:lnSpc>
                <a:spcPct val="90000"/>
              </a:lnSpc>
              <a:buFont typeface="Wingdings" panose="05000000000000000000" pitchFamily="2" charset="2"/>
              <a:buChar char="§"/>
            </a:pPr>
            <a:r>
              <a:rPr lang="en-US" sz="1600" dirty="0"/>
              <a:t>Why LSTM?</a:t>
            </a:r>
          </a:p>
          <a:p>
            <a:pPr marL="560070" lvl="1" indent="-285750">
              <a:lnSpc>
                <a:spcPct val="90000"/>
              </a:lnSpc>
              <a:buFont typeface="Wingdings" panose="05000000000000000000" pitchFamily="2" charset="2"/>
              <a:buChar char="§"/>
            </a:pPr>
            <a:r>
              <a:rPr lang="en-US" sz="1600" dirty="0"/>
              <a:t>Advantages/Efficiencies of LSTM model in Time series prediction</a:t>
            </a:r>
          </a:p>
          <a:p>
            <a:pPr lvl="1">
              <a:lnSpc>
                <a:spcPct val="90000"/>
              </a:lnSpc>
            </a:pPr>
            <a:endParaRPr lang="en-US" sz="1600" dirty="0"/>
          </a:p>
          <a:p>
            <a:pPr lvl="1">
              <a:lnSpc>
                <a:spcPct val="90000"/>
              </a:lnSpc>
            </a:pPr>
            <a:endParaRPr lang="en-US" sz="1600" dirty="0"/>
          </a:p>
          <a:p>
            <a:pPr lvl="1">
              <a:lnSpc>
                <a:spcPct val="90000"/>
              </a:lnSpc>
            </a:pPr>
            <a:r>
              <a:rPr lang="en-US" sz="1600" dirty="0"/>
              <a:t>Having above questions answered it is learnt that the LSTM model is the deserving suit for predicting the stock prices. Below is a structural depiction of the network used in the current project where the type of loss is MSE (Mean Squared Error).</a:t>
            </a:r>
          </a:p>
          <a:p>
            <a:pPr lvl="1">
              <a:lnSpc>
                <a:spcPct val="90000"/>
              </a:lnSpc>
            </a:pPr>
            <a:endParaRPr lang="en-US" sz="1500" dirty="0"/>
          </a:p>
          <a:p>
            <a:pPr lvl="2" indent="0">
              <a:lnSpc>
                <a:spcPct val="90000"/>
              </a:lnSpc>
              <a:buNone/>
            </a:pPr>
            <a:r>
              <a:rPr lang="en-CA" sz="1500" dirty="0"/>
              <a:t>	</a:t>
            </a:r>
          </a:p>
        </p:txBody>
      </p:sp>
      <p:pic>
        <p:nvPicPr>
          <p:cNvPr id="5" name="Picture 4">
            <a:extLst>
              <a:ext uri="{FF2B5EF4-FFF2-40B4-BE49-F238E27FC236}">
                <a16:creationId xmlns:a16="http://schemas.microsoft.com/office/drawing/2014/main" id="{45F5A834-85AF-4AA7-A19D-3ACC285B0295}"/>
              </a:ext>
            </a:extLst>
          </p:cNvPr>
          <p:cNvPicPr>
            <a:picLocks noChangeAspect="1"/>
          </p:cNvPicPr>
          <p:nvPr/>
        </p:nvPicPr>
        <p:blipFill>
          <a:blip r:embed="rId2"/>
          <a:stretch>
            <a:fillRect/>
          </a:stretch>
        </p:blipFill>
        <p:spPr>
          <a:xfrm>
            <a:off x="6450426" y="2243158"/>
            <a:ext cx="4788505" cy="3316039"/>
          </a:xfrm>
          <a:prstGeom prst="rect">
            <a:avLst/>
          </a:prstGeom>
        </p:spPr>
      </p:pic>
      <p:sp>
        <p:nvSpPr>
          <p:cNvPr id="14" name="Freeform: Shape 13">
            <a:extLst>
              <a:ext uri="{FF2B5EF4-FFF2-40B4-BE49-F238E27FC236}">
                <a16:creationId xmlns:a16="http://schemas.microsoft.com/office/drawing/2014/main" id="{C64E267B-3F5A-4357-9E7F-C5FBE5D3B1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0426" y="5902730"/>
            <a:ext cx="5741575" cy="955271"/>
          </a:xfrm>
          <a:custGeom>
            <a:avLst/>
            <a:gdLst>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39115 w 5741575"/>
              <a:gd name="connsiteY7" fmla="*/ 949326 h 955271"/>
              <a:gd name="connsiteX8" fmla="*/ 93851 w 5741575"/>
              <a:gd name="connsiteY8" fmla="*/ 945611 h 955271"/>
              <a:gd name="connsiteX9" fmla="*/ 148657 w 5741575"/>
              <a:gd name="connsiteY9" fmla="*/ 898134 h 955271"/>
              <a:gd name="connsiteX10" fmla="*/ 174554 w 5741575"/>
              <a:gd name="connsiteY10" fmla="*/ 886351 h 955271"/>
              <a:gd name="connsiteX11" fmla="*/ 187633 w 5741575"/>
              <a:gd name="connsiteY11" fmla="*/ 878226 h 955271"/>
              <a:gd name="connsiteX12" fmla="*/ 187961 w 5741575"/>
              <a:gd name="connsiteY12" fmla="*/ 876538 h 955271"/>
              <a:gd name="connsiteX13" fmla="*/ 240501 w 5741575"/>
              <a:gd name="connsiteY13" fmla="*/ 873150 h 955271"/>
              <a:gd name="connsiteX14" fmla="*/ 246345 w 5741575"/>
              <a:gd name="connsiteY14" fmla="*/ 869942 h 955271"/>
              <a:gd name="connsiteX15" fmla="*/ 282041 w 5741575"/>
              <a:gd name="connsiteY15" fmla="*/ 871263 h 955271"/>
              <a:gd name="connsiteX16" fmla="*/ 299711 w 5741575"/>
              <a:gd name="connsiteY16" fmla="*/ 870064 h 955271"/>
              <a:gd name="connsiteX17" fmla="*/ 306299 w 5741575"/>
              <a:gd name="connsiteY17" fmla="*/ 873609 h 955271"/>
              <a:gd name="connsiteX18" fmla="*/ 331571 w 5741575"/>
              <a:gd name="connsiteY18" fmla="*/ 869866 h 955271"/>
              <a:gd name="connsiteX19" fmla="*/ 333872 w 5741575"/>
              <a:gd name="connsiteY19" fmla="*/ 867971 h 955271"/>
              <a:gd name="connsiteX20" fmla="*/ 356953 w 5741575"/>
              <a:gd name="connsiteY20" fmla="*/ 870334 h 955271"/>
              <a:gd name="connsiteX21" fmla="*/ 379005 w 5741575"/>
              <a:gd name="connsiteY21" fmla="*/ 878900 h 955271"/>
              <a:gd name="connsiteX22" fmla="*/ 585428 w 5741575"/>
              <a:gd name="connsiteY22" fmla="*/ 826440 h 955271"/>
              <a:gd name="connsiteX23" fmla="*/ 787156 w 5741575"/>
              <a:gd name="connsiteY23" fmla="*/ 838447 h 955271"/>
              <a:gd name="connsiteX24" fmla="*/ 898586 w 5741575"/>
              <a:gd name="connsiteY24" fmla="*/ 808502 h 955271"/>
              <a:gd name="connsiteX25" fmla="*/ 924063 w 5741575"/>
              <a:gd name="connsiteY25" fmla="*/ 770210 h 955271"/>
              <a:gd name="connsiteX26" fmla="*/ 1212574 w 5741575"/>
              <a:gd name="connsiteY26" fmla="*/ 724238 h 955271"/>
              <a:gd name="connsiteX27" fmla="*/ 1280768 w 5741575"/>
              <a:gd name="connsiteY27" fmla="*/ 699122 h 955271"/>
              <a:gd name="connsiteX28" fmla="*/ 1352027 w 5741575"/>
              <a:gd name="connsiteY28" fmla="*/ 704323 h 955271"/>
              <a:gd name="connsiteX29" fmla="*/ 1374314 w 5741575"/>
              <a:gd name="connsiteY29" fmla="*/ 688815 h 955271"/>
              <a:gd name="connsiteX30" fmla="*/ 1378034 w 5741575"/>
              <a:gd name="connsiteY30" fmla="*/ 685842 h 955271"/>
              <a:gd name="connsiteX31" fmla="*/ 1395604 w 5741575"/>
              <a:gd name="connsiteY31" fmla="*/ 680460 h 955271"/>
              <a:gd name="connsiteX32" fmla="*/ 1397206 w 5741575"/>
              <a:gd name="connsiteY32" fmla="*/ 670793 h 955271"/>
              <a:gd name="connsiteX33" fmla="*/ 1421250 w 5741575"/>
              <a:gd name="connsiteY33" fmla="*/ 656855 h 955271"/>
              <a:gd name="connsiteX34" fmla="*/ 1454524 w 5741575"/>
              <a:gd name="connsiteY34" fmla="*/ 649224 h 955271"/>
              <a:gd name="connsiteX35" fmla="*/ 1616217 w 5741575"/>
              <a:gd name="connsiteY35" fmla="*/ 622107 h 955271"/>
              <a:gd name="connsiteX36" fmla="*/ 1710928 w 5741575"/>
              <a:gd name="connsiteY36" fmla="*/ 600666 h 955271"/>
              <a:gd name="connsiteX37" fmla="*/ 1743718 w 5741575"/>
              <a:gd name="connsiteY37" fmla="*/ 584327 h 955271"/>
              <a:gd name="connsiteX38" fmla="*/ 1791651 w 5741575"/>
              <a:gd name="connsiteY38" fmla="*/ 567019 h 955271"/>
              <a:gd name="connsiteX39" fmla="*/ 1873778 w 5741575"/>
              <a:gd name="connsiteY39" fmla="*/ 530130 h 955271"/>
              <a:gd name="connsiteX40" fmla="*/ 1988411 w 5741575"/>
              <a:gd name="connsiteY40" fmla="*/ 491599 h 955271"/>
              <a:gd name="connsiteX41" fmla="*/ 2085507 w 5741575"/>
              <a:gd name="connsiteY41" fmla="*/ 498527 h 955271"/>
              <a:gd name="connsiteX42" fmla="*/ 2090767 w 5741575"/>
              <a:gd name="connsiteY42" fmla="*/ 490616 h 955271"/>
              <a:gd name="connsiteX43" fmla="*/ 2151143 w 5741575"/>
              <a:gd name="connsiteY43" fmla="*/ 478332 h 955271"/>
              <a:gd name="connsiteX44" fmla="*/ 2378710 w 5741575"/>
              <a:gd name="connsiteY44" fmla="*/ 477570 h 955271"/>
              <a:gd name="connsiteX45" fmla="*/ 2496256 w 5741575"/>
              <a:gd name="connsiteY45" fmla="*/ 452396 h 955271"/>
              <a:gd name="connsiteX46" fmla="*/ 2535387 w 5741575"/>
              <a:gd name="connsiteY46" fmla="*/ 436645 h 955271"/>
              <a:gd name="connsiteX47" fmla="*/ 2601109 w 5741575"/>
              <a:gd name="connsiteY47" fmla="*/ 410678 h 955271"/>
              <a:gd name="connsiteX48" fmla="*/ 2643855 w 5741575"/>
              <a:gd name="connsiteY48" fmla="*/ 374482 h 955271"/>
              <a:gd name="connsiteX49" fmla="*/ 2657726 w 5741575"/>
              <a:gd name="connsiteY49" fmla="*/ 365841 h 955271"/>
              <a:gd name="connsiteX50" fmla="*/ 2687125 w 5741575"/>
              <a:gd name="connsiteY50" fmla="*/ 366820 h 955271"/>
              <a:gd name="connsiteX51" fmla="*/ 2697479 w 5741575"/>
              <a:gd name="connsiteY51" fmla="*/ 361430 h 955271"/>
              <a:gd name="connsiteX52" fmla="*/ 2701547 w 5741575"/>
              <a:gd name="connsiteY52" fmla="*/ 361545 h 955271"/>
              <a:gd name="connsiteX53" fmla="*/ 2711054 w 5741575"/>
              <a:gd name="connsiteY53" fmla="*/ 360597 h 955271"/>
              <a:gd name="connsiteX54" fmla="*/ 2710438 w 5741575"/>
              <a:gd name="connsiteY54" fmla="*/ 366958 h 955271"/>
              <a:gd name="connsiteX55" fmla="*/ 2722936 w 5741575"/>
              <a:gd name="connsiteY55" fmla="*/ 377633 h 955271"/>
              <a:gd name="connsiteX56" fmla="*/ 2777227 w 5741575"/>
              <a:gd name="connsiteY56" fmla="*/ 368972 h 955271"/>
              <a:gd name="connsiteX57" fmla="*/ 2779510 w 5741575"/>
              <a:gd name="connsiteY57" fmla="*/ 361652 h 955271"/>
              <a:gd name="connsiteX58" fmla="*/ 2786278 w 5741575"/>
              <a:gd name="connsiteY58" fmla="*/ 359869 h 955271"/>
              <a:gd name="connsiteX59" fmla="*/ 2792101 w 5741575"/>
              <a:gd name="connsiteY59" fmla="*/ 365927 h 955271"/>
              <a:gd name="connsiteX60" fmla="*/ 2885545 w 5741575"/>
              <a:gd name="connsiteY60" fmla="*/ 372818 h 955271"/>
              <a:gd name="connsiteX61" fmla="*/ 3009558 w 5741575"/>
              <a:gd name="connsiteY61" fmla="*/ 370573 h 955271"/>
              <a:gd name="connsiteX62" fmla="*/ 3095010 w 5741575"/>
              <a:gd name="connsiteY62" fmla="*/ 332454 h 955271"/>
              <a:gd name="connsiteX63" fmla="*/ 3103742 w 5741575"/>
              <a:gd name="connsiteY63" fmla="*/ 337974 h 955271"/>
              <a:gd name="connsiteX64" fmla="*/ 3165093 w 5741575"/>
              <a:gd name="connsiteY64" fmla="*/ 329459 h 955271"/>
              <a:gd name="connsiteX65" fmla="*/ 3373785 w 5741575"/>
              <a:gd name="connsiteY65" fmla="*/ 255680 h 955271"/>
              <a:gd name="connsiteX66" fmla="*/ 3493851 w 5741575"/>
              <a:gd name="connsiteY66" fmla="*/ 240255 h 955271"/>
              <a:gd name="connsiteX67" fmla="*/ 3537470 w 5741575"/>
              <a:gd name="connsiteY67" fmla="*/ 241867 h 955271"/>
              <a:gd name="connsiteX68" fmla="*/ 3610489 w 5741575"/>
              <a:gd name="connsiteY68" fmla="*/ 244128 h 955271"/>
              <a:gd name="connsiteX69" fmla="*/ 3667539 w 5741575"/>
              <a:gd name="connsiteY69" fmla="*/ 263271 h 955271"/>
              <a:gd name="connsiteX70" fmla="*/ 3727614 w 5741575"/>
              <a:gd name="connsiteY70" fmla="*/ 258245 h 955271"/>
              <a:gd name="connsiteX71" fmla="*/ 3738369 w 5741575"/>
              <a:gd name="connsiteY71" fmla="*/ 234506 h 955271"/>
              <a:gd name="connsiteX72" fmla="*/ 3803670 w 5741575"/>
              <a:gd name="connsiteY72" fmla="*/ 236457 h 955271"/>
              <a:gd name="connsiteX73" fmla="*/ 3903080 w 5741575"/>
              <a:gd name="connsiteY73" fmla="*/ 241890 h 955271"/>
              <a:gd name="connsiteX74" fmla="*/ 3959588 w 5741575"/>
              <a:gd name="connsiteY74" fmla="*/ 239195 h 955271"/>
              <a:gd name="connsiteX75" fmla="*/ 4114838 w 5741575"/>
              <a:gd name="connsiteY75" fmla="*/ 238165 h 955271"/>
              <a:gd name="connsiteX76" fmla="*/ 4271023 w 5741575"/>
              <a:gd name="connsiteY76" fmla="*/ 241959 h 955271"/>
              <a:gd name="connsiteX77" fmla="*/ 4367397 w 5741575"/>
              <a:gd name="connsiteY77" fmla="*/ 271442 h 955271"/>
              <a:gd name="connsiteX78" fmla="*/ 4495366 w 5741575"/>
              <a:gd name="connsiteY78" fmla="*/ 271618 h 955271"/>
              <a:gd name="connsiteX79" fmla="*/ 4517347 w 5741575"/>
              <a:gd name="connsiteY79" fmla="*/ 275639 h 955271"/>
              <a:gd name="connsiteX80" fmla="*/ 4546116 w 5741575"/>
              <a:gd name="connsiteY80" fmla="*/ 268568 h 955271"/>
              <a:gd name="connsiteX81" fmla="*/ 4661259 w 5741575"/>
              <a:gd name="connsiteY81" fmla="*/ 238966 h 955271"/>
              <a:gd name="connsiteX82" fmla="*/ 4750403 w 5741575"/>
              <a:gd name="connsiteY82" fmla="*/ 204364 h 955271"/>
              <a:gd name="connsiteX83" fmla="*/ 4867614 w 5741575"/>
              <a:gd name="connsiteY83" fmla="*/ 208668 h 955271"/>
              <a:gd name="connsiteX84" fmla="*/ 4937036 w 5741575"/>
              <a:gd name="connsiteY84" fmla="*/ 195446 h 955271"/>
              <a:gd name="connsiteX85" fmla="*/ 5047626 w 5741575"/>
              <a:gd name="connsiteY85" fmla="*/ 149604 h 955271"/>
              <a:gd name="connsiteX86" fmla="*/ 5200247 w 5741575"/>
              <a:gd name="connsiteY86" fmla="*/ 142695 h 955271"/>
              <a:gd name="connsiteX87" fmla="*/ 5235691 w 5741575"/>
              <a:gd name="connsiteY87" fmla="*/ 173330 h 955271"/>
              <a:gd name="connsiteX88" fmla="*/ 5280133 w 5741575"/>
              <a:gd name="connsiteY88" fmla="*/ 189342 h 955271"/>
              <a:gd name="connsiteX89" fmla="*/ 5291963 w 5741575"/>
              <a:gd name="connsiteY89" fmla="*/ 139446 h 955271"/>
              <a:gd name="connsiteX90" fmla="*/ 5418472 w 5741575"/>
              <a:gd name="connsiteY90" fmla="*/ 89163 h 955271"/>
              <a:gd name="connsiteX91" fmla="*/ 5482354 w 5741575"/>
              <a:gd name="connsiteY91" fmla="*/ 69470 h 955271"/>
              <a:gd name="connsiteX92" fmla="*/ 5583280 w 5741575"/>
              <a:gd name="connsiteY92" fmla="*/ 49787 h 955271"/>
              <a:gd name="connsiteX93" fmla="*/ 5613766 w 5741575"/>
              <a:gd name="connsiteY93" fmla="*/ 41855 h 955271"/>
              <a:gd name="connsiteX94" fmla="*/ 5684952 w 5741575"/>
              <a:gd name="connsiteY94" fmla="*/ 26088 h 955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5741575" h="955271">
                <a:moveTo>
                  <a:pt x="5741575" y="0"/>
                </a:moveTo>
                <a:lnTo>
                  <a:pt x="5741575" y="955271"/>
                </a:lnTo>
                <a:lnTo>
                  <a:pt x="0" y="955271"/>
                </a:lnTo>
                <a:lnTo>
                  <a:pt x="8558" y="953971"/>
                </a:lnTo>
                <a:lnTo>
                  <a:pt x="16894" y="953847"/>
                </a:lnTo>
                <a:cubicBezTo>
                  <a:pt x="22474" y="953361"/>
                  <a:pt x="25973" y="952524"/>
                  <a:pt x="28156" y="951374"/>
                </a:cubicBezTo>
                <a:cubicBezTo>
                  <a:pt x="28201" y="951240"/>
                  <a:pt x="28247" y="951105"/>
                  <a:pt x="28293" y="950971"/>
                </a:cubicBezTo>
                <a:lnTo>
                  <a:pt x="39115" y="949326"/>
                </a:lnTo>
                <a:cubicBezTo>
                  <a:pt x="57701" y="947335"/>
                  <a:pt x="76089" y="946141"/>
                  <a:pt x="93851" y="945611"/>
                </a:cubicBezTo>
                <a:cubicBezTo>
                  <a:pt x="99905" y="923404"/>
                  <a:pt x="170209" y="932855"/>
                  <a:pt x="148657" y="898134"/>
                </a:cubicBezTo>
                <a:cubicBezTo>
                  <a:pt x="172173" y="896348"/>
                  <a:pt x="191809" y="908449"/>
                  <a:pt x="174554" y="886351"/>
                </a:cubicBezTo>
                <a:cubicBezTo>
                  <a:pt x="182014" y="885083"/>
                  <a:pt x="185699" y="882087"/>
                  <a:pt x="187633" y="878226"/>
                </a:cubicBezTo>
                <a:cubicBezTo>
                  <a:pt x="187742" y="877663"/>
                  <a:pt x="187852" y="877101"/>
                  <a:pt x="187961" y="876538"/>
                </a:cubicBezTo>
                <a:lnTo>
                  <a:pt x="240501" y="873150"/>
                </a:lnTo>
                <a:lnTo>
                  <a:pt x="246345" y="869942"/>
                </a:lnTo>
                <a:lnTo>
                  <a:pt x="282041" y="871263"/>
                </a:lnTo>
                <a:lnTo>
                  <a:pt x="299711" y="870064"/>
                </a:lnTo>
                <a:lnTo>
                  <a:pt x="306299" y="873609"/>
                </a:lnTo>
                <a:cubicBezTo>
                  <a:pt x="312531" y="875279"/>
                  <a:pt x="320316" y="874896"/>
                  <a:pt x="331571" y="869866"/>
                </a:cubicBezTo>
                <a:lnTo>
                  <a:pt x="333872" y="867971"/>
                </a:lnTo>
                <a:lnTo>
                  <a:pt x="356953" y="870334"/>
                </a:lnTo>
                <a:cubicBezTo>
                  <a:pt x="364772" y="872042"/>
                  <a:pt x="372199" y="874762"/>
                  <a:pt x="379005" y="878900"/>
                </a:cubicBezTo>
                <a:cubicBezTo>
                  <a:pt x="436788" y="836391"/>
                  <a:pt x="512367" y="847456"/>
                  <a:pt x="585428" y="826440"/>
                </a:cubicBezTo>
                <a:cubicBezTo>
                  <a:pt x="600236" y="776571"/>
                  <a:pt x="751447" y="800939"/>
                  <a:pt x="787156" y="838447"/>
                </a:cubicBezTo>
                <a:cubicBezTo>
                  <a:pt x="767750" y="789794"/>
                  <a:pt x="977582" y="857915"/>
                  <a:pt x="898586" y="808502"/>
                </a:cubicBezTo>
                <a:cubicBezTo>
                  <a:pt x="926099" y="807167"/>
                  <a:pt x="944922" y="782490"/>
                  <a:pt x="924063" y="770210"/>
                </a:cubicBezTo>
                <a:cubicBezTo>
                  <a:pt x="1015917" y="786259"/>
                  <a:pt x="1117953" y="728408"/>
                  <a:pt x="1212574" y="724238"/>
                </a:cubicBezTo>
                <a:cubicBezTo>
                  <a:pt x="1245879" y="677520"/>
                  <a:pt x="1233543" y="716744"/>
                  <a:pt x="1280768" y="699122"/>
                </a:cubicBezTo>
                <a:cubicBezTo>
                  <a:pt x="1280824" y="735474"/>
                  <a:pt x="1333787" y="667235"/>
                  <a:pt x="1352027" y="704323"/>
                </a:cubicBezTo>
                <a:cubicBezTo>
                  <a:pt x="1360044" y="699941"/>
                  <a:pt x="1367234" y="694526"/>
                  <a:pt x="1374314" y="688815"/>
                </a:cubicBezTo>
                <a:lnTo>
                  <a:pt x="1378034" y="685842"/>
                </a:lnTo>
                <a:lnTo>
                  <a:pt x="1395604" y="680460"/>
                </a:lnTo>
                <a:lnTo>
                  <a:pt x="1397206" y="670793"/>
                </a:lnTo>
                <a:lnTo>
                  <a:pt x="1421250" y="656855"/>
                </a:lnTo>
                <a:cubicBezTo>
                  <a:pt x="1430770" y="652893"/>
                  <a:pt x="1441623" y="650105"/>
                  <a:pt x="1454524" y="649224"/>
                </a:cubicBezTo>
                <a:cubicBezTo>
                  <a:pt x="1502655" y="660482"/>
                  <a:pt x="1556151" y="606226"/>
                  <a:pt x="1616217" y="622107"/>
                </a:cubicBezTo>
                <a:cubicBezTo>
                  <a:pt x="1637755" y="624837"/>
                  <a:pt x="1701030" y="614257"/>
                  <a:pt x="1710928" y="600666"/>
                </a:cubicBezTo>
                <a:cubicBezTo>
                  <a:pt x="1723693" y="596072"/>
                  <a:pt x="1739861" y="597834"/>
                  <a:pt x="1743718" y="584327"/>
                </a:cubicBezTo>
                <a:cubicBezTo>
                  <a:pt x="1751098" y="567647"/>
                  <a:pt x="1801421" y="583831"/>
                  <a:pt x="1791651" y="567019"/>
                </a:cubicBezTo>
                <a:cubicBezTo>
                  <a:pt x="1827282" y="577929"/>
                  <a:pt x="1847642" y="542228"/>
                  <a:pt x="1873778" y="530130"/>
                </a:cubicBezTo>
                <a:cubicBezTo>
                  <a:pt x="1902425" y="541995"/>
                  <a:pt x="1929013" y="504913"/>
                  <a:pt x="1988411" y="491599"/>
                </a:cubicBezTo>
                <a:cubicBezTo>
                  <a:pt x="2020077" y="505546"/>
                  <a:pt x="2028363" y="482381"/>
                  <a:pt x="2085507" y="498527"/>
                </a:cubicBezTo>
                <a:cubicBezTo>
                  <a:pt x="2086719" y="495769"/>
                  <a:pt x="2088490" y="493104"/>
                  <a:pt x="2090767" y="490616"/>
                </a:cubicBezTo>
                <a:cubicBezTo>
                  <a:pt x="2103992" y="476161"/>
                  <a:pt x="2131025" y="470659"/>
                  <a:pt x="2151143" y="478332"/>
                </a:cubicBezTo>
                <a:cubicBezTo>
                  <a:pt x="2240088" y="497642"/>
                  <a:pt x="2310118" y="483043"/>
                  <a:pt x="2378710" y="477570"/>
                </a:cubicBezTo>
                <a:cubicBezTo>
                  <a:pt x="2454975" y="467585"/>
                  <a:pt x="2391576" y="437831"/>
                  <a:pt x="2496256" y="452396"/>
                </a:cubicBezTo>
                <a:cubicBezTo>
                  <a:pt x="2501503" y="436899"/>
                  <a:pt x="2513119" y="433980"/>
                  <a:pt x="2535387" y="436645"/>
                </a:cubicBezTo>
                <a:cubicBezTo>
                  <a:pt x="2572084" y="430778"/>
                  <a:pt x="2557124" y="397207"/>
                  <a:pt x="2601109" y="410678"/>
                </a:cubicBezTo>
                <a:cubicBezTo>
                  <a:pt x="2588000" y="393616"/>
                  <a:pt x="2667428" y="390302"/>
                  <a:pt x="2643855" y="374482"/>
                </a:cubicBezTo>
                <a:cubicBezTo>
                  <a:pt x="2648277" y="369169"/>
                  <a:pt x="2652937" y="366761"/>
                  <a:pt x="2657726" y="365841"/>
                </a:cubicBezTo>
                <a:cubicBezTo>
                  <a:pt x="2667303" y="363999"/>
                  <a:pt x="2677395" y="368107"/>
                  <a:pt x="2687125" y="366820"/>
                </a:cubicBezTo>
                <a:lnTo>
                  <a:pt x="2697479" y="361430"/>
                </a:lnTo>
                <a:lnTo>
                  <a:pt x="2701547" y="361545"/>
                </a:lnTo>
                <a:lnTo>
                  <a:pt x="2711054" y="360597"/>
                </a:lnTo>
                <a:lnTo>
                  <a:pt x="2710438" y="366958"/>
                </a:lnTo>
                <a:cubicBezTo>
                  <a:pt x="2708955" y="373111"/>
                  <a:pt x="2708038" y="379788"/>
                  <a:pt x="2722936" y="377633"/>
                </a:cubicBezTo>
                <a:cubicBezTo>
                  <a:pt x="2753511" y="370170"/>
                  <a:pt x="2766475" y="394972"/>
                  <a:pt x="2777227" y="368972"/>
                </a:cubicBezTo>
                <a:lnTo>
                  <a:pt x="2779510" y="361652"/>
                </a:lnTo>
                <a:lnTo>
                  <a:pt x="2786278" y="359869"/>
                </a:lnTo>
                <a:cubicBezTo>
                  <a:pt x="2789994" y="359750"/>
                  <a:pt x="2792255" y="361281"/>
                  <a:pt x="2792101" y="365927"/>
                </a:cubicBezTo>
                <a:cubicBezTo>
                  <a:pt x="2819315" y="344279"/>
                  <a:pt x="2855630" y="370297"/>
                  <a:pt x="2885545" y="372818"/>
                </a:cubicBezTo>
                <a:cubicBezTo>
                  <a:pt x="2905895" y="352581"/>
                  <a:pt x="2948591" y="377825"/>
                  <a:pt x="3009558" y="370573"/>
                </a:cubicBezTo>
                <a:cubicBezTo>
                  <a:pt x="3031640" y="347442"/>
                  <a:pt x="3050695" y="365935"/>
                  <a:pt x="3095010" y="332454"/>
                </a:cubicBezTo>
                <a:cubicBezTo>
                  <a:pt x="3097485" y="334582"/>
                  <a:pt x="3100426" y="336441"/>
                  <a:pt x="3103742" y="337974"/>
                </a:cubicBezTo>
                <a:cubicBezTo>
                  <a:pt x="3123005" y="346878"/>
                  <a:pt x="3150475" y="343067"/>
                  <a:pt x="3165093" y="329459"/>
                </a:cubicBezTo>
                <a:cubicBezTo>
                  <a:pt x="3236951" y="282673"/>
                  <a:pt x="3308286" y="273118"/>
                  <a:pt x="3373785" y="255680"/>
                </a:cubicBezTo>
                <a:cubicBezTo>
                  <a:pt x="3448540" y="239861"/>
                  <a:pt x="3405238" y="287846"/>
                  <a:pt x="3493851" y="240255"/>
                </a:cubicBezTo>
                <a:cubicBezTo>
                  <a:pt x="3506326" y="252723"/>
                  <a:pt x="3518405" y="251593"/>
                  <a:pt x="3537470" y="241867"/>
                </a:cubicBezTo>
                <a:cubicBezTo>
                  <a:pt x="3573967" y="235226"/>
                  <a:pt x="3576893" y="270855"/>
                  <a:pt x="3610489" y="244128"/>
                </a:cubicBezTo>
                <a:cubicBezTo>
                  <a:pt x="3606935" y="264036"/>
                  <a:pt x="3681284" y="241075"/>
                  <a:pt x="3667539" y="263271"/>
                </a:cubicBezTo>
                <a:cubicBezTo>
                  <a:pt x="3694251" y="276940"/>
                  <a:pt x="3701441" y="246803"/>
                  <a:pt x="3727614" y="258245"/>
                </a:cubicBezTo>
                <a:cubicBezTo>
                  <a:pt x="3754952" y="257751"/>
                  <a:pt x="3708960" y="240314"/>
                  <a:pt x="3738369" y="234506"/>
                </a:cubicBezTo>
                <a:cubicBezTo>
                  <a:pt x="3774580" y="230879"/>
                  <a:pt x="3768868" y="196201"/>
                  <a:pt x="3803670" y="236457"/>
                </a:cubicBezTo>
                <a:cubicBezTo>
                  <a:pt x="3839567" y="220301"/>
                  <a:pt x="3850064" y="239151"/>
                  <a:pt x="3903080" y="241890"/>
                </a:cubicBezTo>
                <a:cubicBezTo>
                  <a:pt x="3922859" y="227800"/>
                  <a:pt x="3941005" y="230826"/>
                  <a:pt x="3959588" y="239195"/>
                </a:cubicBezTo>
                <a:cubicBezTo>
                  <a:pt x="4009252" y="229421"/>
                  <a:pt x="4057491" y="239376"/>
                  <a:pt x="4114838" y="238165"/>
                </a:cubicBezTo>
                <a:cubicBezTo>
                  <a:pt x="4173784" y="217210"/>
                  <a:pt x="4209756" y="243378"/>
                  <a:pt x="4271023" y="241959"/>
                </a:cubicBezTo>
                <a:cubicBezTo>
                  <a:pt x="4326191" y="205535"/>
                  <a:pt x="4316856" y="279258"/>
                  <a:pt x="4367397" y="271442"/>
                </a:cubicBezTo>
                <a:cubicBezTo>
                  <a:pt x="4446016" y="235091"/>
                  <a:pt x="4369000" y="295343"/>
                  <a:pt x="4495366" y="271618"/>
                </a:cubicBezTo>
                <a:cubicBezTo>
                  <a:pt x="4501905" y="266287"/>
                  <a:pt x="4518077" y="269240"/>
                  <a:pt x="4517347" y="275639"/>
                </a:cubicBezTo>
                <a:cubicBezTo>
                  <a:pt x="4525170" y="272832"/>
                  <a:pt x="4542809" y="258800"/>
                  <a:pt x="4546116" y="268568"/>
                </a:cubicBezTo>
                <a:cubicBezTo>
                  <a:pt x="4586961" y="265354"/>
                  <a:pt x="4626617" y="255160"/>
                  <a:pt x="4661259" y="238966"/>
                </a:cubicBezTo>
                <a:cubicBezTo>
                  <a:pt x="4741966" y="247639"/>
                  <a:pt x="4693066" y="205693"/>
                  <a:pt x="4750403" y="204364"/>
                </a:cubicBezTo>
                <a:cubicBezTo>
                  <a:pt x="4798501" y="219113"/>
                  <a:pt x="4813319" y="201253"/>
                  <a:pt x="4867614" y="208668"/>
                </a:cubicBezTo>
                <a:cubicBezTo>
                  <a:pt x="4881621" y="174373"/>
                  <a:pt x="4917566" y="206761"/>
                  <a:pt x="4937036" y="195446"/>
                </a:cubicBezTo>
                <a:cubicBezTo>
                  <a:pt x="4974214" y="229763"/>
                  <a:pt x="5013321" y="152474"/>
                  <a:pt x="5047626" y="149604"/>
                </a:cubicBezTo>
                <a:cubicBezTo>
                  <a:pt x="5106046" y="150576"/>
                  <a:pt x="5172786" y="183138"/>
                  <a:pt x="5200247" y="142695"/>
                </a:cubicBezTo>
                <a:cubicBezTo>
                  <a:pt x="5206135" y="157748"/>
                  <a:pt x="5203071" y="179288"/>
                  <a:pt x="5235691" y="173330"/>
                </a:cubicBezTo>
                <a:cubicBezTo>
                  <a:pt x="5249654" y="179935"/>
                  <a:pt x="5254450" y="203448"/>
                  <a:pt x="5280133" y="189342"/>
                </a:cubicBezTo>
                <a:cubicBezTo>
                  <a:pt x="5244836" y="171370"/>
                  <a:pt x="5299493" y="163568"/>
                  <a:pt x="5291963" y="139446"/>
                </a:cubicBezTo>
                <a:cubicBezTo>
                  <a:pt x="5331555" y="120349"/>
                  <a:pt x="5427790" y="132865"/>
                  <a:pt x="5418472" y="89163"/>
                </a:cubicBezTo>
                <a:cubicBezTo>
                  <a:pt x="5428057" y="62053"/>
                  <a:pt x="5484665" y="97616"/>
                  <a:pt x="5482354" y="69470"/>
                </a:cubicBezTo>
                <a:cubicBezTo>
                  <a:pt x="5507119" y="85574"/>
                  <a:pt x="5545363" y="52240"/>
                  <a:pt x="5583280" y="49787"/>
                </a:cubicBezTo>
                <a:cubicBezTo>
                  <a:pt x="5589344" y="36484"/>
                  <a:pt x="5598103" y="36349"/>
                  <a:pt x="5613766" y="41855"/>
                </a:cubicBezTo>
                <a:cubicBezTo>
                  <a:pt x="5636621" y="41086"/>
                  <a:pt x="5660728" y="35034"/>
                  <a:pt x="5684952" y="26088"/>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8DA4C774-16DE-46A6-B7D8-9291E5CA906D}"/>
              </a:ext>
            </a:extLst>
          </p:cNvPr>
          <p:cNvSpPr txBox="1"/>
          <p:nvPr/>
        </p:nvSpPr>
        <p:spPr>
          <a:xfrm>
            <a:off x="6512767" y="5701072"/>
            <a:ext cx="4194110" cy="246221"/>
          </a:xfrm>
          <a:prstGeom prst="rect">
            <a:avLst/>
          </a:prstGeom>
          <a:noFill/>
        </p:spPr>
        <p:txBody>
          <a:bodyPr wrap="square" rtlCol="0">
            <a:spAutoFit/>
          </a:bodyPr>
          <a:lstStyle/>
          <a:p>
            <a:pPr algn="r"/>
            <a:r>
              <a:rPr lang="en-US" sz="1000" dirty="0"/>
              <a:t>Source: Time-series Extreme Event Forecasting with Neural Networks at Uber</a:t>
            </a:r>
            <a:endParaRPr lang="en-CA" sz="1000" dirty="0"/>
          </a:p>
        </p:txBody>
      </p:sp>
      <p:pic>
        <p:nvPicPr>
          <p:cNvPr id="13" name="Picture 12">
            <a:extLst>
              <a:ext uri="{FF2B5EF4-FFF2-40B4-BE49-F238E27FC236}">
                <a16:creationId xmlns:a16="http://schemas.microsoft.com/office/drawing/2014/main" id="{33162371-A7E8-434C-8469-121F52F9406C}"/>
              </a:ext>
            </a:extLst>
          </p:cNvPr>
          <p:cNvPicPr>
            <a:picLocks noChangeAspect="1"/>
          </p:cNvPicPr>
          <p:nvPr/>
        </p:nvPicPr>
        <p:blipFill>
          <a:blip r:embed="rId3"/>
          <a:stretch>
            <a:fillRect/>
          </a:stretch>
        </p:blipFill>
        <p:spPr>
          <a:xfrm>
            <a:off x="973716" y="779463"/>
            <a:ext cx="942686" cy="876300"/>
          </a:xfrm>
          <a:prstGeom prst="rect">
            <a:avLst/>
          </a:prstGeom>
        </p:spPr>
      </p:pic>
    </p:spTree>
    <p:extLst>
      <p:ext uri="{BB962C8B-B14F-4D97-AF65-F5344CB8AC3E}">
        <p14:creationId xmlns:p14="http://schemas.microsoft.com/office/powerpoint/2010/main" val="3602898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F5D8D-DA91-479D-A52C-9E786A21FC79}"/>
              </a:ext>
            </a:extLst>
          </p:cNvPr>
          <p:cNvSpPr>
            <a:spLocks noGrp="1"/>
          </p:cNvSpPr>
          <p:nvPr>
            <p:ph type="title"/>
          </p:nvPr>
        </p:nvSpPr>
        <p:spPr/>
        <p:txBody>
          <a:bodyPr/>
          <a:lstStyle/>
          <a:p>
            <a:r>
              <a:rPr lang="en-US" dirty="0"/>
              <a:t>	Model Results/Evaluation</a:t>
            </a:r>
            <a:endParaRPr lang="en-CA" dirty="0"/>
          </a:p>
        </p:txBody>
      </p:sp>
      <p:sp>
        <p:nvSpPr>
          <p:cNvPr id="3" name="Content Placeholder 2">
            <a:extLst>
              <a:ext uri="{FF2B5EF4-FFF2-40B4-BE49-F238E27FC236}">
                <a16:creationId xmlns:a16="http://schemas.microsoft.com/office/drawing/2014/main" id="{F60F01F7-B3F0-428A-BA0F-D74248ED44D9}"/>
              </a:ext>
            </a:extLst>
          </p:cNvPr>
          <p:cNvSpPr>
            <a:spLocks noGrp="1"/>
          </p:cNvSpPr>
          <p:nvPr>
            <p:ph idx="1"/>
          </p:nvPr>
        </p:nvSpPr>
        <p:spPr>
          <a:xfrm>
            <a:off x="550816" y="1815775"/>
            <a:ext cx="9810604" cy="541339"/>
          </a:xfrm>
        </p:spPr>
        <p:txBody>
          <a:bodyPr/>
          <a:lstStyle/>
          <a:p>
            <a:r>
              <a:rPr lang="en-US" dirty="0"/>
              <a:t>The Model results with visuals are as shown</a:t>
            </a:r>
          </a:p>
          <a:p>
            <a:endParaRPr lang="en-CA" dirty="0"/>
          </a:p>
        </p:txBody>
      </p:sp>
      <p:pic>
        <p:nvPicPr>
          <p:cNvPr id="5" name="Picture 4">
            <a:extLst>
              <a:ext uri="{FF2B5EF4-FFF2-40B4-BE49-F238E27FC236}">
                <a16:creationId xmlns:a16="http://schemas.microsoft.com/office/drawing/2014/main" id="{BECDC891-8092-4EC9-8A60-64A1FEB97A1B}"/>
              </a:ext>
            </a:extLst>
          </p:cNvPr>
          <p:cNvPicPr>
            <a:picLocks noChangeAspect="1"/>
          </p:cNvPicPr>
          <p:nvPr/>
        </p:nvPicPr>
        <p:blipFill>
          <a:blip r:embed="rId2"/>
          <a:stretch>
            <a:fillRect/>
          </a:stretch>
        </p:blipFill>
        <p:spPr>
          <a:xfrm>
            <a:off x="332792" y="2876549"/>
            <a:ext cx="4589106" cy="3019425"/>
          </a:xfrm>
          <a:prstGeom prst="rect">
            <a:avLst/>
          </a:prstGeom>
        </p:spPr>
      </p:pic>
      <p:pic>
        <p:nvPicPr>
          <p:cNvPr id="7" name="Picture 6">
            <a:extLst>
              <a:ext uri="{FF2B5EF4-FFF2-40B4-BE49-F238E27FC236}">
                <a16:creationId xmlns:a16="http://schemas.microsoft.com/office/drawing/2014/main" id="{24909CED-84ED-412B-B3F4-49123C2C93A4}"/>
              </a:ext>
            </a:extLst>
          </p:cNvPr>
          <p:cNvPicPr>
            <a:picLocks noChangeAspect="1"/>
          </p:cNvPicPr>
          <p:nvPr/>
        </p:nvPicPr>
        <p:blipFill>
          <a:blip r:embed="rId3"/>
          <a:stretch>
            <a:fillRect/>
          </a:stretch>
        </p:blipFill>
        <p:spPr>
          <a:xfrm>
            <a:off x="6775668" y="2719386"/>
            <a:ext cx="4999859" cy="3176588"/>
          </a:xfrm>
          <a:prstGeom prst="rect">
            <a:avLst/>
          </a:prstGeom>
        </p:spPr>
      </p:pic>
      <p:sp>
        <p:nvSpPr>
          <p:cNvPr id="13" name="TextBox 12">
            <a:extLst>
              <a:ext uri="{FF2B5EF4-FFF2-40B4-BE49-F238E27FC236}">
                <a16:creationId xmlns:a16="http://schemas.microsoft.com/office/drawing/2014/main" id="{1FA245C0-E99B-4CD6-A2DE-48D5927C7CD3}"/>
              </a:ext>
            </a:extLst>
          </p:cNvPr>
          <p:cNvSpPr txBox="1"/>
          <p:nvPr/>
        </p:nvSpPr>
        <p:spPr>
          <a:xfrm>
            <a:off x="7102154" y="2430921"/>
            <a:ext cx="4706031" cy="369332"/>
          </a:xfrm>
          <a:prstGeom prst="rect">
            <a:avLst/>
          </a:prstGeom>
          <a:noFill/>
        </p:spPr>
        <p:txBody>
          <a:bodyPr wrap="square" rtlCol="0">
            <a:spAutoFit/>
          </a:bodyPr>
          <a:lstStyle/>
          <a:p>
            <a:pPr algn="ctr"/>
            <a:r>
              <a:rPr lang="en-US" dirty="0">
                <a:solidFill>
                  <a:schemeClr val="accent2">
                    <a:lumMod val="75000"/>
                  </a:schemeClr>
                </a:solidFill>
              </a:rPr>
              <a:t>Forecasted line</a:t>
            </a:r>
            <a:r>
              <a:rPr lang="en-US" dirty="0">
                <a:solidFill>
                  <a:srgbClr val="FF0000"/>
                </a:solidFill>
              </a:rPr>
              <a:t>(Orange) </a:t>
            </a:r>
            <a:r>
              <a:rPr lang="en-US" dirty="0">
                <a:solidFill>
                  <a:schemeClr val="accent2">
                    <a:lumMod val="75000"/>
                  </a:schemeClr>
                </a:solidFill>
              </a:rPr>
              <a:t>for a test sample</a:t>
            </a:r>
            <a:endParaRPr lang="en-CA" dirty="0">
              <a:solidFill>
                <a:schemeClr val="accent2">
                  <a:lumMod val="75000"/>
                </a:schemeClr>
              </a:solidFill>
            </a:endParaRPr>
          </a:p>
        </p:txBody>
      </p:sp>
      <p:sp>
        <p:nvSpPr>
          <p:cNvPr id="15" name="TextBox 14">
            <a:extLst>
              <a:ext uri="{FF2B5EF4-FFF2-40B4-BE49-F238E27FC236}">
                <a16:creationId xmlns:a16="http://schemas.microsoft.com/office/drawing/2014/main" id="{9902079D-9F7D-4AD3-A8A5-F72696350DD2}"/>
              </a:ext>
            </a:extLst>
          </p:cNvPr>
          <p:cNvSpPr txBox="1"/>
          <p:nvPr/>
        </p:nvSpPr>
        <p:spPr>
          <a:xfrm>
            <a:off x="758131" y="2490952"/>
            <a:ext cx="4364375" cy="369332"/>
          </a:xfrm>
          <a:prstGeom prst="rect">
            <a:avLst/>
          </a:prstGeom>
          <a:noFill/>
        </p:spPr>
        <p:txBody>
          <a:bodyPr wrap="square" rtlCol="0">
            <a:spAutoFit/>
          </a:bodyPr>
          <a:lstStyle/>
          <a:p>
            <a:r>
              <a:rPr lang="en-US" dirty="0">
                <a:solidFill>
                  <a:schemeClr val="accent2">
                    <a:lumMod val="75000"/>
                  </a:schemeClr>
                </a:solidFill>
              </a:rPr>
              <a:t>Data sample spread for selected Commodity</a:t>
            </a:r>
            <a:endParaRPr lang="en-CA" dirty="0">
              <a:solidFill>
                <a:schemeClr val="accent2">
                  <a:lumMod val="75000"/>
                </a:schemeClr>
              </a:solidFill>
            </a:endParaRPr>
          </a:p>
        </p:txBody>
      </p:sp>
      <p:sp>
        <p:nvSpPr>
          <p:cNvPr id="9" name="Rectangle: Rounded Corners 8">
            <a:extLst>
              <a:ext uri="{FF2B5EF4-FFF2-40B4-BE49-F238E27FC236}">
                <a16:creationId xmlns:a16="http://schemas.microsoft.com/office/drawing/2014/main" id="{348F6389-0524-4E22-96BF-816D64FEE43B}"/>
              </a:ext>
            </a:extLst>
          </p:cNvPr>
          <p:cNvSpPr/>
          <p:nvPr/>
        </p:nvSpPr>
        <p:spPr>
          <a:xfrm>
            <a:off x="5406841" y="3438330"/>
            <a:ext cx="993710" cy="127829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TextBox 9">
            <a:extLst>
              <a:ext uri="{FF2B5EF4-FFF2-40B4-BE49-F238E27FC236}">
                <a16:creationId xmlns:a16="http://schemas.microsoft.com/office/drawing/2014/main" id="{A7A93D21-D83C-47FF-9934-657F6D12FDCA}"/>
              </a:ext>
            </a:extLst>
          </p:cNvPr>
          <p:cNvSpPr txBox="1"/>
          <p:nvPr/>
        </p:nvSpPr>
        <p:spPr>
          <a:xfrm>
            <a:off x="5502728" y="3855488"/>
            <a:ext cx="825759" cy="369332"/>
          </a:xfrm>
          <a:prstGeom prst="rect">
            <a:avLst/>
          </a:prstGeom>
          <a:noFill/>
        </p:spPr>
        <p:txBody>
          <a:bodyPr wrap="square" rtlCol="0">
            <a:spAutoFit/>
          </a:bodyPr>
          <a:lstStyle/>
          <a:p>
            <a:r>
              <a:rPr lang="en-US" dirty="0"/>
              <a:t>LSTM</a:t>
            </a:r>
            <a:endParaRPr lang="en-CA" dirty="0"/>
          </a:p>
        </p:txBody>
      </p:sp>
      <p:cxnSp>
        <p:nvCxnSpPr>
          <p:cNvPr id="17" name="Straight Arrow Connector 16">
            <a:extLst>
              <a:ext uri="{FF2B5EF4-FFF2-40B4-BE49-F238E27FC236}">
                <a16:creationId xmlns:a16="http://schemas.microsoft.com/office/drawing/2014/main" id="{53565A6A-0ADF-452A-9A3F-0F82DE9F6E0A}"/>
              </a:ext>
            </a:extLst>
          </p:cNvPr>
          <p:cNvCxnSpPr>
            <a:endCxn id="9" idx="1"/>
          </p:cNvCxnSpPr>
          <p:nvPr/>
        </p:nvCxnSpPr>
        <p:spPr>
          <a:xfrm>
            <a:off x="4786604" y="4077477"/>
            <a:ext cx="620237" cy="0"/>
          </a:xfrm>
          <a:prstGeom prst="straightConnector1">
            <a:avLst/>
          </a:prstGeom>
          <a:ln>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D1DBB111-28EC-42DE-AE80-76D2F2F00C6C}"/>
              </a:ext>
            </a:extLst>
          </p:cNvPr>
          <p:cNvCxnSpPr/>
          <p:nvPr/>
        </p:nvCxnSpPr>
        <p:spPr>
          <a:xfrm>
            <a:off x="6400551" y="4077477"/>
            <a:ext cx="620237" cy="0"/>
          </a:xfrm>
          <a:prstGeom prst="straightConnector1">
            <a:avLst/>
          </a:prstGeom>
          <a:ln>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21" name="Picture 20">
            <a:extLst>
              <a:ext uri="{FF2B5EF4-FFF2-40B4-BE49-F238E27FC236}">
                <a16:creationId xmlns:a16="http://schemas.microsoft.com/office/drawing/2014/main" id="{9044A07A-6AA5-4107-9B6B-44695EA9B087}"/>
              </a:ext>
            </a:extLst>
          </p:cNvPr>
          <p:cNvPicPr>
            <a:picLocks noChangeAspect="1"/>
          </p:cNvPicPr>
          <p:nvPr/>
        </p:nvPicPr>
        <p:blipFill>
          <a:blip r:embed="rId4"/>
          <a:stretch>
            <a:fillRect/>
          </a:stretch>
        </p:blipFill>
        <p:spPr>
          <a:xfrm>
            <a:off x="880615" y="816767"/>
            <a:ext cx="899803" cy="787424"/>
          </a:xfrm>
          <a:prstGeom prst="rect">
            <a:avLst/>
          </a:prstGeom>
        </p:spPr>
      </p:pic>
      <p:pic>
        <p:nvPicPr>
          <p:cNvPr id="6" name="Picture 5">
            <a:extLst>
              <a:ext uri="{FF2B5EF4-FFF2-40B4-BE49-F238E27FC236}">
                <a16:creationId xmlns:a16="http://schemas.microsoft.com/office/drawing/2014/main" id="{79095DE8-65CA-4519-B4AD-8919C570B544}"/>
              </a:ext>
            </a:extLst>
          </p:cNvPr>
          <p:cNvPicPr>
            <a:picLocks noChangeAspect="1"/>
          </p:cNvPicPr>
          <p:nvPr/>
        </p:nvPicPr>
        <p:blipFill>
          <a:blip r:embed="rId5"/>
          <a:stretch>
            <a:fillRect/>
          </a:stretch>
        </p:blipFill>
        <p:spPr>
          <a:xfrm>
            <a:off x="3660558" y="5805938"/>
            <a:ext cx="4486275" cy="904616"/>
          </a:xfrm>
          <a:prstGeom prst="rect">
            <a:avLst/>
          </a:prstGeom>
        </p:spPr>
      </p:pic>
    </p:spTree>
    <p:extLst>
      <p:ext uri="{BB962C8B-B14F-4D97-AF65-F5344CB8AC3E}">
        <p14:creationId xmlns:p14="http://schemas.microsoft.com/office/powerpoint/2010/main" val="33339137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709E68-080B-415D-8122-11AAADFE06E3}"/>
              </a:ext>
            </a:extLst>
          </p:cNvPr>
          <p:cNvSpPr>
            <a:spLocks noGrp="1"/>
          </p:cNvSpPr>
          <p:nvPr>
            <p:ph type="title"/>
          </p:nvPr>
        </p:nvSpPr>
        <p:spPr/>
        <p:txBody>
          <a:bodyPr/>
          <a:lstStyle/>
          <a:p>
            <a:r>
              <a:rPr lang="en-US" dirty="0"/>
              <a:t>	 Deployment</a:t>
            </a:r>
            <a:endParaRPr lang="en-CA" dirty="0"/>
          </a:p>
        </p:txBody>
      </p:sp>
      <p:sp>
        <p:nvSpPr>
          <p:cNvPr id="3" name="Content Placeholder 2">
            <a:extLst>
              <a:ext uri="{FF2B5EF4-FFF2-40B4-BE49-F238E27FC236}">
                <a16:creationId xmlns:a16="http://schemas.microsoft.com/office/drawing/2014/main" id="{827C880F-B682-4B7A-8524-4565AB1A4189}"/>
              </a:ext>
            </a:extLst>
          </p:cNvPr>
          <p:cNvSpPr>
            <a:spLocks noGrp="1"/>
          </p:cNvSpPr>
          <p:nvPr>
            <p:ph idx="1"/>
          </p:nvPr>
        </p:nvSpPr>
        <p:spPr/>
        <p:txBody>
          <a:bodyPr>
            <a:normAutofit lnSpcReduction="10000"/>
          </a:bodyPr>
          <a:lstStyle/>
          <a:p>
            <a:r>
              <a:rPr lang="en-US" dirty="0"/>
              <a:t>Post Model forecast for a sample test values future observations, a web application integrating the model results to Streamlit application.</a:t>
            </a:r>
          </a:p>
          <a:p>
            <a:r>
              <a:rPr lang="en-US" dirty="0"/>
              <a:t>The Web application allows the users to select the time period ( from 0-10) days from the latest date to select</a:t>
            </a:r>
          </a:p>
          <a:p>
            <a:r>
              <a:rPr lang="en-US" dirty="0"/>
              <a:t>User can see the visual of the trend of currency closing price for selected price as well as the closing price values if required by checking the option for the same in the web application</a:t>
            </a:r>
          </a:p>
          <a:p>
            <a:r>
              <a:rPr lang="en-US" dirty="0"/>
              <a:t>Thus, by deploying the web application which allows the users to access the deep learning to see the future forecast of the desired stock price defines the project to be complete</a:t>
            </a:r>
          </a:p>
          <a:p>
            <a:r>
              <a:rPr lang="en-US" b="1" dirty="0"/>
              <a:t>Web Application URL</a:t>
            </a:r>
            <a:r>
              <a:rPr lang="en-US" b="1"/>
              <a:t>: </a:t>
            </a:r>
            <a:r>
              <a:rPr lang="en-US"/>
              <a:t>https://share.streamlit.io/siddheshm14/commodity_price_predictor/main/stockpredictor.py</a:t>
            </a:r>
            <a:endParaRPr lang="en-CA" dirty="0"/>
          </a:p>
        </p:txBody>
      </p:sp>
      <p:pic>
        <p:nvPicPr>
          <p:cNvPr id="5" name="Picture 4">
            <a:extLst>
              <a:ext uri="{FF2B5EF4-FFF2-40B4-BE49-F238E27FC236}">
                <a16:creationId xmlns:a16="http://schemas.microsoft.com/office/drawing/2014/main" id="{CFF68789-7220-4F76-BD61-BEDF44269848}"/>
              </a:ext>
            </a:extLst>
          </p:cNvPr>
          <p:cNvPicPr>
            <a:picLocks noChangeAspect="1"/>
          </p:cNvPicPr>
          <p:nvPr/>
        </p:nvPicPr>
        <p:blipFill>
          <a:blip r:embed="rId2"/>
          <a:stretch>
            <a:fillRect/>
          </a:stretch>
        </p:blipFill>
        <p:spPr>
          <a:xfrm>
            <a:off x="1100139" y="885825"/>
            <a:ext cx="857250" cy="698712"/>
          </a:xfrm>
          <a:prstGeom prst="rect">
            <a:avLst/>
          </a:prstGeom>
        </p:spPr>
      </p:pic>
    </p:spTree>
    <p:extLst>
      <p:ext uri="{BB962C8B-B14F-4D97-AF65-F5344CB8AC3E}">
        <p14:creationId xmlns:p14="http://schemas.microsoft.com/office/powerpoint/2010/main" val="915792862"/>
      </p:ext>
    </p:extLst>
  </p:cSld>
  <p:clrMapOvr>
    <a:masterClrMapping/>
  </p:clrMapOvr>
</p:sld>
</file>

<file path=ppt/theme/theme1.xml><?xml version="1.0" encoding="utf-8"?>
<a:theme xmlns:a="http://schemas.openxmlformats.org/drawingml/2006/main" name="ArchiveVTI">
  <a:themeElements>
    <a:clrScheme name="AnalogousFromRegularSeedRightStep">
      <a:dk1>
        <a:srgbClr val="000000"/>
      </a:dk1>
      <a:lt1>
        <a:srgbClr val="FFFFFF"/>
      </a:lt1>
      <a:dk2>
        <a:srgbClr val="1B2130"/>
      </a:dk2>
      <a:lt2>
        <a:srgbClr val="F3F1F0"/>
      </a:lt2>
      <a:accent1>
        <a:srgbClr val="23ADDC"/>
      </a:accent1>
      <a:accent2>
        <a:srgbClr val="1756D5"/>
      </a:accent2>
      <a:accent3>
        <a:srgbClr val="3B2CE7"/>
      </a:accent3>
      <a:accent4>
        <a:srgbClr val="7617D5"/>
      </a:accent4>
      <a:accent5>
        <a:srgbClr val="D729E7"/>
      </a:accent5>
      <a:accent6>
        <a:srgbClr val="D51796"/>
      </a:accent6>
      <a:hlink>
        <a:srgbClr val="BF5F3F"/>
      </a:hlink>
      <a:folHlink>
        <a:srgbClr val="7F7F7F"/>
      </a:folHlink>
    </a:clrScheme>
    <a:fontScheme name="Custom 170">
      <a:majorFont>
        <a:latin typeface="Bembo"/>
        <a:ea typeface=""/>
        <a:cs typeface=""/>
      </a:majorFont>
      <a:minorFont>
        <a:latin typeface="Bemb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rchiveVTI" id="{514BDC9F-20AC-40CA-9FE7-B30987BCD2D4}" vid="{D8FA1533-D953-46ED-B2C7-B32AF1BED7A8}"/>
    </a:ext>
  </a:extLst>
</a:theme>
</file>

<file path=docProps/app.xml><?xml version="1.0" encoding="utf-8"?>
<Properties xmlns="http://schemas.openxmlformats.org/officeDocument/2006/extended-properties" xmlns:vt="http://schemas.openxmlformats.org/officeDocument/2006/docPropsVTypes">
  <TotalTime>287</TotalTime>
  <Words>574</Words>
  <Application>Microsoft Office PowerPoint</Application>
  <PresentationFormat>Widescreen</PresentationFormat>
  <Paragraphs>65</Paragraphs>
  <Slides>10</Slides>
  <Notes>0</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Arial</vt:lpstr>
      <vt:lpstr>Bembo</vt:lpstr>
      <vt:lpstr>Wingdings</vt:lpstr>
      <vt:lpstr>ArchiveVTI</vt:lpstr>
      <vt:lpstr>Stock Price Predictive Analysis</vt:lpstr>
      <vt:lpstr> Identifying the PROBLEM</vt:lpstr>
      <vt:lpstr> Understanding THE DATA</vt:lpstr>
      <vt:lpstr> Cont. Understanding the Data</vt:lpstr>
      <vt:lpstr> Cont. Understanding the Data</vt:lpstr>
      <vt:lpstr> Data Preparation</vt:lpstr>
      <vt:lpstr> DECIDE/Develop Model</vt:lpstr>
      <vt:lpstr> Model Results/Evaluation</vt:lpstr>
      <vt:lpstr>  Deployment</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Stock Price Predictive Analysis</dc:title>
  <dc:creator>Chaitanya Dutt</dc:creator>
  <cp:lastModifiedBy>Siddhesh Munagekar</cp:lastModifiedBy>
  <cp:revision>17</cp:revision>
  <dcterms:created xsi:type="dcterms:W3CDTF">2021-04-05T19:25:42Z</dcterms:created>
  <dcterms:modified xsi:type="dcterms:W3CDTF">2021-04-10T03:52:06Z</dcterms:modified>
</cp:coreProperties>
</file>